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93" r:id="rId4"/>
    <p:sldId id="258" r:id="rId5"/>
    <p:sldId id="297" r:id="rId6"/>
    <p:sldId id="299" r:id="rId7"/>
    <p:sldId id="300" r:id="rId8"/>
    <p:sldId id="298" r:id="rId9"/>
    <p:sldId id="301" r:id="rId10"/>
    <p:sldId id="302" r:id="rId11"/>
    <p:sldId id="303" r:id="rId12"/>
    <p:sldId id="304" r:id="rId13"/>
    <p:sldId id="259" r:id="rId14"/>
    <p:sldId id="260" r:id="rId15"/>
    <p:sldId id="264" r:id="rId16"/>
    <p:sldId id="261" r:id="rId17"/>
    <p:sldId id="262" r:id="rId18"/>
    <p:sldId id="263" r:id="rId19"/>
    <p:sldId id="291" r:id="rId20"/>
    <p:sldId id="292" r:id="rId21"/>
    <p:sldId id="266" r:id="rId22"/>
    <p:sldId id="276" r:id="rId23"/>
    <p:sldId id="267" r:id="rId24"/>
    <p:sldId id="268" r:id="rId25"/>
    <p:sldId id="294" r:id="rId26"/>
    <p:sldId id="295" r:id="rId27"/>
    <p:sldId id="296" r:id="rId28"/>
    <p:sldId id="269" r:id="rId29"/>
    <p:sldId id="305" r:id="rId30"/>
    <p:sldId id="270" r:id="rId31"/>
    <p:sldId id="277" r:id="rId32"/>
    <p:sldId id="278" r:id="rId33"/>
    <p:sldId id="271" r:id="rId34"/>
    <p:sldId id="306" r:id="rId35"/>
    <p:sldId id="307" r:id="rId36"/>
    <p:sldId id="315" r:id="rId37"/>
    <p:sldId id="314" r:id="rId38"/>
    <p:sldId id="316" r:id="rId39"/>
    <p:sldId id="312" r:id="rId40"/>
    <p:sldId id="310" r:id="rId41"/>
    <p:sldId id="313" r:id="rId42"/>
    <p:sldId id="309" r:id="rId43"/>
    <p:sldId id="308" r:id="rId44"/>
    <p:sldId id="317" r:id="rId45"/>
    <p:sldId id="319" r:id="rId46"/>
    <p:sldId id="320" r:id="rId47"/>
    <p:sldId id="318" r:id="rId48"/>
    <p:sldId id="321" r:id="rId49"/>
    <p:sldId id="322" r:id="rId50"/>
    <p:sldId id="272" r:id="rId51"/>
    <p:sldId id="273" r:id="rId52"/>
    <p:sldId id="274" r:id="rId53"/>
    <p:sldId id="323" r:id="rId54"/>
    <p:sldId id="324" r:id="rId55"/>
    <p:sldId id="325" r:id="rId56"/>
    <p:sldId id="335" r:id="rId57"/>
    <p:sldId id="336" r:id="rId58"/>
    <p:sldId id="331" r:id="rId59"/>
    <p:sldId id="311" r:id="rId60"/>
    <p:sldId id="326" r:id="rId61"/>
    <p:sldId id="327" r:id="rId62"/>
    <p:sldId id="329" r:id="rId63"/>
    <p:sldId id="330" r:id="rId64"/>
    <p:sldId id="328" r:id="rId65"/>
    <p:sldId id="281" r:id="rId66"/>
    <p:sldId id="282" r:id="rId67"/>
    <p:sldId id="283" r:id="rId68"/>
    <p:sldId id="284" r:id="rId69"/>
    <p:sldId id="334" r:id="rId70"/>
    <p:sldId id="332" r:id="rId71"/>
    <p:sldId id="285" r:id="rId72"/>
    <p:sldId id="333" r:id="rId73"/>
    <p:sldId id="286" r:id="rId74"/>
    <p:sldId id="287" r:id="rId75"/>
    <p:sldId id="288" r:id="rId76"/>
    <p:sldId id="289" r:id="rId77"/>
    <p:sldId id="290" r:id="rId78"/>
  </p:sldIdLst>
  <p:sldSz cx="12192000" cy="6858000"/>
  <p:notesSz cx="6858000" cy="9144000"/>
  <p:defaultTex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130"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diagrams/_rels/data10.xml.rels><?xml version="1.0" encoding="UTF-8" standalone="yes"?>
<Relationships xmlns="http://schemas.openxmlformats.org/package/2006/relationships"><Relationship Id="rId8" Type="http://schemas.openxmlformats.org/officeDocument/2006/relationships/image" Target="../media/image49.svg"/><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image" Target="../media/image43.svg"/><Relationship Id="rId1" Type="http://schemas.openxmlformats.org/officeDocument/2006/relationships/image" Target="../media/image42.png"/><Relationship Id="rId6" Type="http://schemas.openxmlformats.org/officeDocument/2006/relationships/image" Target="../media/image47.svg"/><Relationship Id="rId5" Type="http://schemas.openxmlformats.org/officeDocument/2006/relationships/image" Target="../media/image46.png"/><Relationship Id="rId4" Type="http://schemas.openxmlformats.org/officeDocument/2006/relationships/image" Target="../media/image45.svg"/></Relationships>
</file>

<file path=ppt/diagrams/_rels/data1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37.svg"/><Relationship Id="rId1" Type="http://schemas.openxmlformats.org/officeDocument/2006/relationships/image" Target="../media/image36.png"/><Relationship Id="rId4" Type="http://schemas.openxmlformats.org/officeDocument/2006/relationships/image" Target="../media/image52.svg"/></Relationships>
</file>

<file path=ppt/diagrams/_rels/data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5.png"/><Relationship Id="rId4" Type="http://schemas.openxmlformats.org/officeDocument/2006/relationships/image" Target="../media/image8.svg"/></Relationships>
</file>

<file path=ppt/diagrams/_rels/data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svg"/><Relationship Id="rId1" Type="http://schemas.openxmlformats.org/officeDocument/2006/relationships/image" Target="../media/image17.png"/><Relationship Id="rId4" Type="http://schemas.openxmlformats.org/officeDocument/2006/relationships/image" Target="../media/image20.svg"/></Relationships>
</file>

<file path=ppt/diagrams/_rels/data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svg"/><Relationship Id="rId1" Type="http://schemas.openxmlformats.org/officeDocument/2006/relationships/image" Target="../media/image36.png"/><Relationship Id="rId6" Type="http://schemas.openxmlformats.org/officeDocument/2006/relationships/image" Target="../media/image41.svg"/><Relationship Id="rId5" Type="http://schemas.openxmlformats.org/officeDocument/2006/relationships/image" Target="../media/image40.png"/><Relationship Id="rId4" Type="http://schemas.openxmlformats.org/officeDocument/2006/relationships/image" Target="../media/image39.svg"/></Relationships>
</file>

<file path=ppt/diagrams/_rels/drawing10.xml.rels><?xml version="1.0" encoding="UTF-8" standalone="yes"?>
<Relationships xmlns="http://schemas.openxmlformats.org/package/2006/relationships"><Relationship Id="rId8" Type="http://schemas.openxmlformats.org/officeDocument/2006/relationships/image" Target="../media/image49.svg"/><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image" Target="../media/image43.svg"/><Relationship Id="rId1" Type="http://schemas.openxmlformats.org/officeDocument/2006/relationships/image" Target="../media/image42.png"/><Relationship Id="rId6" Type="http://schemas.openxmlformats.org/officeDocument/2006/relationships/image" Target="../media/image47.svg"/><Relationship Id="rId5" Type="http://schemas.openxmlformats.org/officeDocument/2006/relationships/image" Target="../media/image46.png"/><Relationship Id="rId4" Type="http://schemas.openxmlformats.org/officeDocument/2006/relationships/image" Target="../media/image45.svg"/></Relationships>
</file>

<file path=ppt/diagrams/_rels/drawing1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37.svg"/><Relationship Id="rId1" Type="http://schemas.openxmlformats.org/officeDocument/2006/relationships/image" Target="../media/image36.png"/><Relationship Id="rId4" Type="http://schemas.openxmlformats.org/officeDocument/2006/relationships/image" Target="../media/image52.svg"/></Relationships>
</file>

<file path=ppt/diagrams/_rels/drawing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5.png"/><Relationship Id="rId4" Type="http://schemas.openxmlformats.org/officeDocument/2006/relationships/image" Target="../media/image8.svg"/></Relationships>
</file>

<file path=ppt/diagrams/_rels/drawing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svg"/><Relationship Id="rId1" Type="http://schemas.openxmlformats.org/officeDocument/2006/relationships/image" Target="../media/image17.png"/><Relationship Id="rId4" Type="http://schemas.openxmlformats.org/officeDocument/2006/relationships/image" Target="../media/image20.svg"/></Relationships>
</file>

<file path=ppt/diagrams/_rels/drawing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svg"/><Relationship Id="rId1" Type="http://schemas.openxmlformats.org/officeDocument/2006/relationships/image" Target="../media/image36.png"/><Relationship Id="rId6" Type="http://schemas.openxmlformats.org/officeDocument/2006/relationships/image" Target="../media/image41.svg"/><Relationship Id="rId5" Type="http://schemas.openxmlformats.org/officeDocument/2006/relationships/image" Target="../media/image40.png"/><Relationship Id="rId4" Type="http://schemas.openxmlformats.org/officeDocument/2006/relationships/image" Target="../media/image39.svg"/></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7DB393F-2D64-4345-AFF0-51E96F999A67}" type="doc">
      <dgm:prSet loTypeId="urn:microsoft.com/office/officeart/2005/8/layout/vList2" loCatId="list" qsTypeId="urn:microsoft.com/office/officeart/2005/8/quickstyle/simple4" qsCatId="simple" csTypeId="urn:microsoft.com/office/officeart/2005/8/colors/colorful5" csCatId="colorful"/>
      <dgm:spPr/>
      <dgm:t>
        <a:bodyPr/>
        <a:lstStyle/>
        <a:p>
          <a:endParaRPr lang="en-US"/>
        </a:p>
      </dgm:t>
    </dgm:pt>
    <dgm:pt modelId="{5CE0C94A-FC2A-45CD-98B2-62BF05BC2DFF}">
      <dgm:prSet/>
      <dgm:spPr/>
      <dgm:t>
        <a:bodyPr/>
        <a:lstStyle/>
        <a:p>
          <a:r>
            <a:rPr lang="tr-TR"/>
            <a:t>1-) Projeyi anlamak</a:t>
          </a:r>
          <a:endParaRPr lang="en-US"/>
        </a:p>
      </dgm:t>
    </dgm:pt>
    <dgm:pt modelId="{6A1B528F-47C6-4154-93D9-594715074D3A}" type="parTrans" cxnId="{0DE9F465-CCC0-4946-9929-7402D98C9825}">
      <dgm:prSet/>
      <dgm:spPr/>
      <dgm:t>
        <a:bodyPr/>
        <a:lstStyle/>
        <a:p>
          <a:endParaRPr lang="en-US"/>
        </a:p>
      </dgm:t>
    </dgm:pt>
    <dgm:pt modelId="{A3AE210A-BB63-4B73-9A09-DED34587579E}" type="sibTrans" cxnId="{0DE9F465-CCC0-4946-9929-7402D98C9825}">
      <dgm:prSet/>
      <dgm:spPr/>
      <dgm:t>
        <a:bodyPr/>
        <a:lstStyle/>
        <a:p>
          <a:endParaRPr lang="en-US"/>
        </a:p>
      </dgm:t>
    </dgm:pt>
    <dgm:pt modelId="{3B360188-E2D4-4795-9AF9-C821C4F553BD}">
      <dgm:prSet/>
      <dgm:spPr/>
      <dgm:t>
        <a:bodyPr/>
        <a:lstStyle/>
        <a:p>
          <a:r>
            <a:rPr lang="tr-TR"/>
            <a:t>2-) Veri Toplamak</a:t>
          </a:r>
          <a:endParaRPr lang="en-US"/>
        </a:p>
      </dgm:t>
    </dgm:pt>
    <dgm:pt modelId="{FBE34198-7572-4497-BEB0-D52BDB6B6F6A}" type="parTrans" cxnId="{1E35F642-57E1-4561-A3C0-17EA1B4418BA}">
      <dgm:prSet/>
      <dgm:spPr/>
      <dgm:t>
        <a:bodyPr/>
        <a:lstStyle/>
        <a:p>
          <a:endParaRPr lang="en-US"/>
        </a:p>
      </dgm:t>
    </dgm:pt>
    <dgm:pt modelId="{6AD1F9C4-D19E-4855-90AF-411FEC491764}" type="sibTrans" cxnId="{1E35F642-57E1-4561-A3C0-17EA1B4418BA}">
      <dgm:prSet/>
      <dgm:spPr/>
      <dgm:t>
        <a:bodyPr/>
        <a:lstStyle/>
        <a:p>
          <a:endParaRPr lang="en-US"/>
        </a:p>
      </dgm:t>
    </dgm:pt>
    <dgm:pt modelId="{D6E48651-DADC-47ED-800A-99113A9CD632}">
      <dgm:prSet/>
      <dgm:spPr/>
      <dgm:t>
        <a:bodyPr/>
        <a:lstStyle/>
        <a:p>
          <a:r>
            <a:rPr lang="tr-TR"/>
            <a:t>3-)Veriyi incelemek , temizlemek ve görselleştirmek</a:t>
          </a:r>
          <a:endParaRPr lang="en-US"/>
        </a:p>
      </dgm:t>
    </dgm:pt>
    <dgm:pt modelId="{FF44F75F-DB72-453C-BC5B-73C8577E44CC}" type="parTrans" cxnId="{89462C60-F602-4056-B4A1-0DAF0C90C71A}">
      <dgm:prSet/>
      <dgm:spPr/>
      <dgm:t>
        <a:bodyPr/>
        <a:lstStyle/>
        <a:p>
          <a:endParaRPr lang="en-US"/>
        </a:p>
      </dgm:t>
    </dgm:pt>
    <dgm:pt modelId="{A5C54C57-DA35-4E6D-A5B2-5A2874690A46}" type="sibTrans" cxnId="{89462C60-F602-4056-B4A1-0DAF0C90C71A}">
      <dgm:prSet/>
      <dgm:spPr/>
      <dgm:t>
        <a:bodyPr/>
        <a:lstStyle/>
        <a:p>
          <a:endParaRPr lang="en-US"/>
        </a:p>
      </dgm:t>
    </dgm:pt>
    <dgm:pt modelId="{D82E56CF-3512-4F24-B597-39B1975E599A}">
      <dgm:prSet/>
      <dgm:spPr/>
      <dgm:t>
        <a:bodyPr/>
        <a:lstStyle/>
        <a:p>
          <a:r>
            <a:rPr lang="tr-TR"/>
            <a:t>4-)Veriyi makine öğrenmesi modeline uygun formata getirmek</a:t>
          </a:r>
          <a:endParaRPr lang="en-US"/>
        </a:p>
      </dgm:t>
    </dgm:pt>
    <dgm:pt modelId="{7FEE2A33-E5C1-447F-9573-B39128E1B73A}" type="parTrans" cxnId="{94D85A21-8CD8-4ABB-8A06-789970BF837C}">
      <dgm:prSet/>
      <dgm:spPr/>
      <dgm:t>
        <a:bodyPr/>
        <a:lstStyle/>
        <a:p>
          <a:endParaRPr lang="en-US"/>
        </a:p>
      </dgm:t>
    </dgm:pt>
    <dgm:pt modelId="{D737D0D8-0835-424E-A93E-16FB1ED93AD3}" type="sibTrans" cxnId="{94D85A21-8CD8-4ABB-8A06-789970BF837C}">
      <dgm:prSet/>
      <dgm:spPr/>
      <dgm:t>
        <a:bodyPr/>
        <a:lstStyle/>
        <a:p>
          <a:endParaRPr lang="en-US"/>
        </a:p>
      </dgm:t>
    </dgm:pt>
    <dgm:pt modelId="{019A6FB9-41EB-4554-A25A-950D070448C2}">
      <dgm:prSet/>
      <dgm:spPr/>
      <dgm:t>
        <a:bodyPr/>
        <a:lstStyle/>
        <a:p>
          <a:r>
            <a:rPr lang="tr-TR"/>
            <a:t>5-)Makine öğrenmesi modeli seçip içe aktarmak</a:t>
          </a:r>
          <a:endParaRPr lang="en-US"/>
        </a:p>
      </dgm:t>
    </dgm:pt>
    <dgm:pt modelId="{49EE949F-EBFA-46B1-9847-A1630EE144E4}" type="parTrans" cxnId="{A04F5C3F-00DF-4320-A267-EE5CC77AAF51}">
      <dgm:prSet/>
      <dgm:spPr/>
      <dgm:t>
        <a:bodyPr/>
        <a:lstStyle/>
        <a:p>
          <a:endParaRPr lang="en-US"/>
        </a:p>
      </dgm:t>
    </dgm:pt>
    <dgm:pt modelId="{17C268BB-9C73-40C5-A6E4-E5919AC00B31}" type="sibTrans" cxnId="{A04F5C3F-00DF-4320-A267-EE5CC77AAF51}">
      <dgm:prSet/>
      <dgm:spPr/>
      <dgm:t>
        <a:bodyPr/>
        <a:lstStyle/>
        <a:p>
          <a:endParaRPr lang="en-US"/>
        </a:p>
      </dgm:t>
    </dgm:pt>
    <dgm:pt modelId="{38B7C1A1-9B56-454B-8BDB-7D43BF42C129}">
      <dgm:prSet/>
      <dgm:spPr/>
      <dgm:t>
        <a:bodyPr/>
        <a:lstStyle/>
        <a:p>
          <a:r>
            <a:rPr lang="tr-TR"/>
            <a:t>6-)Modeli Eğitmek</a:t>
          </a:r>
          <a:endParaRPr lang="en-US"/>
        </a:p>
      </dgm:t>
    </dgm:pt>
    <dgm:pt modelId="{A6953992-23E2-4246-A163-96EB1CF641A5}" type="parTrans" cxnId="{3D080AB2-AB88-44E2-BB13-E1C6FB206508}">
      <dgm:prSet/>
      <dgm:spPr/>
      <dgm:t>
        <a:bodyPr/>
        <a:lstStyle/>
        <a:p>
          <a:endParaRPr lang="en-US"/>
        </a:p>
      </dgm:t>
    </dgm:pt>
    <dgm:pt modelId="{37B43AD9-9F9C-4338-B3D8-F6E066B05321}" type="sibTrans" cxnId="{3D080AB2-AB88-44E2-BB13-E1C6FB206508}">
      <dgm:prSet/>
      <dgm:spPr/>
      <dgm:t>
        <a:bodyPr/>
        <a:lstStyle/>
        <a:p>
          <a:endParaRPr lang="en-US"/>
        </a:p>
      </dgm:t>
    </dgm:pt>
    <dgm:pt modelId="{5F585A85-787D-4C5D-B29A-7337C0C5B3F4}">
      <dgm:prSet/>
      <dgm:spPr/>
      <dgm:t>
        <a:bodyPr/>
        <a:lstStyle/>
        <a:p>
          <a:r>
            <a:rPr lang="tr-TR"/>
            <a:t>7-) Model Hata değerlendirmesi ve optimize edilmesi</a:t>
          </a:r>
          <a:endParaRPr lang="en-US"/>
        </a:p>
      </dgm:t>
    </dgm:pt>
    <dgm:pt modelId="{40B57391-DA15-467E-873C-4E923B1D67EA}" type="parTrans" cxnId="{9566F51D-68F5-4AD8-AB2A-584689932E54}">
      <dgm:prSet/>
      <dgm:spPr/>
      <dgm:t>
        <a:bodyPr/>
        <a:lstStyle/>
        <a:p>
          <a:endParaRPr lang="en-US"/>
        </a:p>
      </dgm:t>
    </dgm:pt>
    <dgm:pt modelId="{F728D3BC-20FF-4A7B-9901-2DC5D3507806}" type="sibTrans" cxnId="{9566F51D-68F5-4AD8-AB2A-584689932E54}">
      <dgm:prSet/>
      <dgm:spPr/>
      <dgm:t>
        <a:bodyPr/>
        <a:lstStyle/>
        <a:p>
          <a:endParaRPr lang="en-US"/>
        </a:p>
      </dgm:t>
    </dgm:pt>
    <dgm:pt modelId="{5E76D13F-04DF-4221-AA8E-E5CA3CC69B10}">
      <dgm:prSet/>
      <dgm:spPr/>
      <dgm:t>
        <a:bodyPr/>
        <a:lstStyle/>
        <a:p>
          <a:r>
            <a:rPr lang="tr-TR"/>
            <a:t>8-)Modelin canlıya alınması</a:t>
          </a:r>
          <a:endParaRPr lang="en-US"/>
        </a:p>
      </dgm:t>
    </dgm:pt>
    <dgm:pt modelId="{0B4E83B5-3D7C-4E30-9825-7B9CEE5072E2}" type="parTrans" cxnId="{D86AAD67-81CB-4944-91DB-56AEE2CEB723}">
      <dgm:prSet/>
      <dgm:spPr/>
      <dgm:t>
        <a:bodyPr/>
        <a:lstStyle/>
        <a:p>
          <a:endParaRPr lang="en-US"/>
        </a:p>
      </dgm:t>
    </dgm:pt>
    <dgm:pt modelId="{79F42FEA-F862-400F-98A4-85D27A053541}" type="sibTrans" cxnId="{D86AAD67-81CB-4944-91DB-56AEE2CEB723}">
      <dgm:prSet/>
      <dgm:spPr/>
      <dgm:t>
        <a:bodyPr/>
        <a:lstStyle/>
        <a:p>
          <a:endParaRPr lang="en-US"/>
        </a:p>
      </dgm:t>
    </dgm:pt>
    <dgm:pt modelId="{BE9DCB2C-1865-469C-83FD-BBB5A331024A}" type="pres">
      <dgm:prSet presAssocID="{57DB393F-2D64-4345-AFF0-51E96F999A67}" presName="linear" presStyleCnt="0">
        <dgm:presLayoutVars>
          <dgm:animLvl val="lvl"/>
          <dgm:resizeHandles val="exact"/>
        </dgm:presLayoutVars>
      </dgm:prSet>
      <dgm:spPr/>
    </dgm:pt>
    <dgm:pt modelId="{B7E60412-64F8-4AAB-92AD-28F431C086A3}" type="pres">
      <dgm:prSet presAssocID="{5CE0C94A-FC2A-45CD-98B2-62BF05BC2DFF}" presName="parentText" presStyleLbl="node1" presStyleIdx="0" presStyleCnt="8">
        <dgm:presLayoutVars>
          <dgm:chMax val="0"/>
          <dgm:bulletEnabled val="1"/>
        </dgm:presLayoutVars>
      </dgm:prSet>
      <dgm:spPr/>
    </dgm:pt>
    <dgm:pt modelId="{8B7D1A5B-51A9-4E2C-A3AF-6C72E0375379}" type="pres">
      <dgm:prSet presAssocID="{A3AE210A-BB63-4B73-9A09-DED34587579E}" presName="spacer" presStyleCnt="0"/>
      <dgm:spPr/>
    </dgm:pt>
    <dgm:pt modelId="{A7C62305-8EDE-40BD-BF01-695384294935}" type="pres">
      <dgm:prSet presAssocID="{3B360188-E2D4-4795-9AF9-C821C4F553BD}" presName="parentText" presStyleLbl="node1" presStyleIdx="1" presStyleCnt="8">
        <dgm:presLayoutVars>
          <dgm:chMax val="0"/>
          <dgm:bulletEnabled val="1"/>
        </dgm:presLayoutVars>
      </dgm:prSet>
      <dgm:spPr/>
    </dgm:pt>
    <dgm:pt modelId="{E4476BB1-E05C-4BAC-9B41-5EEAB6F3264A}" type="pres">
      <dgm:prSet presAssocID="{6AD1F9C4-D19E-4855-90AF-411FEC491764}" presName="spacer" presStyleCnt="0"/>
      <dgm:spPr/>
    </dgm:pt>
    <dgm:pt modelId="{B3B0323D-5CF7-4045-8666-129714B94A99}" type="pres">
      <dgm:prSet presAssocID="{D6E48651-DADC-47ED-800A-99113A9CD632}" presName="parentText" presStyleLbl="node1" presStyleIdx="2" presStyleCnt="8">
        <dgm:presLayoutVars>
          <dgm:chMax val="0"/>
          <dgm:bulletEnabled val="1"/>
        </dgm:presLayoutVars>
      </dgm:prSet>
      <dgm:spPr/>
    </dgm:pt>
    <dgm:pt modelId="{178D6B08-C86E-4890-9EBE-9561519824D0}" type="pres">
      <dgm:prSet presAssocID="{A5C54C57-DA35-4E6D-A5B2-5A2874690A46}" presName="spacer" presStyleCnt="0"/>
      <dgm:spPr/>
    </dgm:pt>
    <dgm:pt modelId="{2D183A22-DFE8-4676-81DA-99A578668C12}" type="pres">
      <dgm:prSet presAssocID="{D82E56CF-3512-4F24-B597-39B1975E599A}" presName="parentText" presStyleLbl="node1" presStyleIdx="3" presStyleCnt="8">
        <dgm:presLayoutVars>
          <dgm:chMax val="0"/>
          <dgm:bulletEnabled val="1"/>
        </dgm:presLayoutVars>
      </dgm:prSet>
      <dgm:spPr/>
    </dgm:pt>
    <dgm:pt modelId="{E23C7470-7816-4F64-AB98-A94DC764C7A7}" type="pres">
      <dgm:prSet presAssocID="{D737D0D8-0835-424E-A93E-16FB1ED93AD3}" presName="spacer" presStyleCnt="0"/>
      <dgm:spPr/>
    </dgm:pt>
    <dgm:pt modelId="{2BA52BFC-0ED3-47D9-9FB1-B62B2563D4C4}" type="pres">
      <dgm:prSet presAssocID="{019A6FB9-41EB-4554-A25A-950D070448C2}" presName="parentText" presStyleLbl="node1" presStyleIdx="4" presStyleCnt="8">
        <dgm:presLayoutVars>
          <dgm:chMax val="0"/>
          <dgm:bulletEnabled val="1"/>
        </dgm:presLayoutVars>
      </dgm:prSet>
      <dgm:spPr/>
    </dgm:pt>
    <dgm:pt modelId="{19EE0810-3F02-4398-A32F-0520AF18B83D}" type="pres">
      <dgm:prSet presAssocID="{17C268BB-9C73-40C5-A6E4-E5919AC00B31}" presName="spacer" presStyleCnt="0"/>
      <dgm:spPr/>
    </dgm:pt>
    <dgm:pt modelId="{99F2DC48-3D12-46C5-A914-2E758E5F81F0}" type="pres">
      <dgm:prSet presAssocID="{38B7C1A1-9B56-454B-8BDB-7D43BF42C129}" presName="parentText" presStyleLbl="node1" presStyleIdx="5" presStyleCnt="8">
        <dgm:presLayoutVars>
          <dgm:chMax val="0"/>
          <dgm:bulletEnabled val="1"/>
        </dgm:presLayoutVars>
      </dgm:prSet>
      <dgm:spPr/>
    </dgm:pt>
    <dgm:pt modelId="{F15CB407-6394-432F-8C7A-E8486782786C}" type="pres">
      <dgm:prSet presAssocID="{37B43AD9-9F9C-4338-B3D8-F6E066B05321}" presName="spacer" presStyleCnt="0"/>
      <dgm:spPr/>
    </dgm:pt>
    <dgm:pt modelId="{DA95FE7A-003F-475E-AD3F-6FA1B23A4A7C}" type="pres">
      <dgm:prSet presAssocID="{5F585A85-787D-4C5D-B29A-7337C0C5B3F4}" presName="parentText" presStyleLbl="node1" presStyleIdx="6" presStyleCnt="8">
        <dgm:presLayoutVars>
          <dgm:chMax val="0"/>
          <dgm:bulletEnabled val="1"/>
        </dgm:presLayoutVars>
      </dgm:prSet>
      <dgm:spPr/>
    </dgm:pt>
    <dgm:pt modelId="{078554DA-382D-4686-AF20-E5B8947ED95F}" type="pres">
      <dgm:prSet presAssocID="{F728D3BC-20FF-4A7B-9901-2DC5D3507806}" presName="spacer" presStyleCnt="0"/>
      <dgm:spPr/>
    </dgm:pt>
    <dgm:pt modelId="{F6941992-6251-4847-B487-300A211CDF2C}" type="pres">
      <dgm:prSet presAssocID="{5E76D13F-04DF-4221-AA8E-E5CA3CC69B10}" presName="parentText" presStyleLbl="node1" presStyleIdx="7" presStyleCnt="8">
        <dgm:presLayoutVars>
          <dgm:chMax val="0"/>
          <dgm:bulletEnabled val="1"/>
        </dgm:presLayoutVars>
      </dgm:prSet>
      <dgm:spPr/>
    </dgm:pt>
  </dgm:ptLst>
  <dgm:cxnLst>
    <dgm:cxn modelId="{9566F51D-68F5-4AD8-AB2A-584689932E54}" srcId="{57DB393F-2D64-4345-AFF0-51E96F999A67}" destId="{5F585A85-787D-4C5D-B29A-7337C0C5B3F4}" srcOrd="6" destOrd="0" parTransId="{40B57391-DA15-467E-873C-4E923B1D67EA}" sibTransId="{F728D3BC-20FF-4A7B-9901-2DC5D3507806}"/>
    <dgm:cxn modelId="{94D85A21-8CD8-4ABB-8A06-789970BF837C}" srcId="{57DB393F-2D64-4345-AFF0-51E96F999A67}" destId="{D82E56CF-3512-4F24-B597-39B1975E599A}" srcOrd="3" destOrd="0" parTransId="{7FEE2A33-E5C1-447F-9573-B39128E1B73A}" sibTransId="{D737D0D8-0835-424E-A93E-16FB1ED93AD3}"/>
    <dgm:cxn modelId="{A04F5C3F-00DF-4320-A267-EE5CC77AAF51}" srcId="{57DB393F-2D64-4345-AFF0-51E96F999A67}" destId="{019A6FB9-41EB-4554-A25A-950D070448C2}" srcOrd="4" destOrd="0" parTransId="{49EE949F-EBFA-46B1-9847-A1630EE144E4}" sibTransId="{17C268BB-9C73-40C5-A6E4-E5919AC00B31}"/>
    <dgm:cxn modelId="{89462C60-F602-4056-B4A1-0DAF0C90C71A}" srcId="{57DB393F-2D64-4345-AFF0-51E96F999A67}" destId="{D6E48651-DADC-47ED-800A-99113A9CD632}" srcOrd="2" destOrd="0" parTransId="{FF44F75F-DB72-453C-BC5B-73C8577E44CC}" sibTransId="{A5C54C57-DA35-4E6D-A5B2-5A2874690A46}"/>
    <dgm:cxn modelId="{1E35F642-57E1-4561-A3C0-17EA1B4418BA}" srcId="{57DB393F-2D64-4345-AFF0-51E96F999A67}" destId="{3B360188-E2D4-4795-9AF9-C821C4F553BD}" srcOrd="1" destOrd="0" parTransId="{FBE34198-7572-4497-BEB0-D52BDB6B6F6A}" sibTransId="{6AD1F9C4-D19E-4855-90AF-411FEC491764}"/>
    <dgm:cxn modelId="{0DE9F465-CCC0-4946-9929-7402D98C9825}" srcId="{57DB393F-2D64-4345-AFF0-51E96F999A67}" destId="{5CE0C94A-FC2A-45CD-98B2-62BF05BC2DFF}" srcOrd="0" destOrd="0" parTransId="{6A1B528F-47C6-4154-93D9-594715074D3A}" sibTransId="{A3AE210A-BB63-4B73-9A09-DED34587579E}"/>
    <dgm:cxn modelId="{D86AAD67-81CB-4944-91DB-56AEE2CEB723}" srcId="{57DB393F-2D64-4345-AFF0-51E96F999A67}" destId="{5E76D13F-04DF-4221-AA8E-E5CA3CC69B10}" srcOrd="7" destOrd="0" parTransId="{0B4E83B5-3D7C-4E30-9825-7B9CEE5072E2}" sibTransId="{79F42FEA-F862-400F-98A4-85D27A053541}"/>
    <dgm:cxn modelId="{6E967679-9074-4517-B6B5-F90696A08B32}" type="presOf" srcId="{5F585A85-787D-4C5D-B29A-7337C0C5B3F4}" destId="{DA95FE7A-003F-475E-AD3F-6FA1B23A4A7C}" srcOrd="0" destOrd="0" presId="urn:microsoft.com/office/officeart/2005/8/layout/vList2"/>
    <dgm:cxn modelId="{EAA03A84-9E1A-4147-B83E-488498A0B6C5}" type="presOf" srcId="{3B360188-E2D4-4795-9AF9-C821C4F553BD}" destId="{A7C62305-8EDE-40BD-BF01-695384294935}" srcOrd="0" destOrd="0" presId="urn:microsoft.com/office/officeart/2005/8/layout/vList2"/>
    <dgm:cxn modelId="{33EA658D-8F5D-4B2B-9D1B-ABC0C9A0F1F1}" type="presOf" srcId="{57DB393F-2D64-4345-AFF0-51E96F999A67}" destId="{BE9DCB2C-1865-469C-83FD-BBB5A331024A}" srcOrd="0" destOrd="0" presId="urn:microsoft.com/office/officeart/2005/8/layout/vList2"/>
    <dgm:cxn modelId="{7C4DFC9E-87B0-4364-93F5-FE9AED7F7674}" type="presOf" srcId="{D82E56CF-3512-4F24-B597-39B1975E599A}" destId="{2D183A22-DFE8-4676-81DA-99A578668C12}" srcOrd="0" destOrd="0" presId="urn:microsoft.com/office/officeart/2005/8/layout/vList2"/>
    <dgm:cxn modelId="{779E8AAF-00B2-4BBC-8423-1C0F81DBA011}" type="presOf" srcId="{38B7C1A1-9B56-454B-8BDB-7D43BF42C129}" destId="{99F2DC48-3D12-46C5-A914-2E758E5F81F0}" srcOrd="0" destOrd="0" presId="urn:microsoft.com/office/officeart/2005/8/layout/vList2"/>
    <dgm:cxn modelId="{3D080AB2-AB88-44E2-BB13-E1C6FB206508}" srcId="{57DB393F-2D64-4345-AFF0-51E96F999A67}" destId="{38B7C1A1-9B56-454B-8BDB-7D43BF42C129}" srcOrd="5" destOrd="0" parTransId="{A6953992-23E2-4246-A163-96EB1CF641A5}" sibTransId="{37B43AD9-9F9C-4338-B3D8-F6E066B05321}"/>
    <dgm:cxn modelId="{C7680EC1-E3E3-4F4B-82E6-ABC32B52E05F}" type="presOf" srcId="{D6E48651-DADC-47ED-800A-99113A9CD632}" destId="{B3B0323D-5CF7-4045-8666-129714B94A99}" srcOrd="0" destOrd="0" presId="urn:microsoft.com/office/officeart/2005/8/layout/vList2"/>
    <dgm:cxn modelId="{1196F7E6-E65D-4F84-AF60-4A727FCB7BAE}" type="presOf" srcId="{019A6FB9-41EB-4554-A25A-950D070448C2}" destId="{2BA52BFC-0ED3-47D9-9FB1-B62B2563D4C4}" srcOrd="0" destOrd="0" presId="urn:microsoft.com/office/officeart/2005/8/layout/vList2"/>
    <dgm:cxn modelId="{E20F33E9-1033-43FC-A87B-01CE7631AB62}" type="presOf" srcId="{5E76D13F-04DF-4221-AA8E-E5CA3CC69B10}" destId="{F6941992-6251-4847-B487-300A211CDF2C}" srcOrd="0" destOrd="0" presId="urn:microsoft.com/office/officeart/2005/8/layout/vList2"/>
    <dgm:cxn modelId="{4992F5ED-C400-4452-A231-08348C805C88}" type="presOf" srcId="{5CE0C94A-FC2A-45CD-98B2-62BF05BC2DFF}" destId="{B7E60412-64F8-4AAB-92AD-28F431C086A3}" srcOrd="0" destOrd="0" presId="urn:microsoft.com/office/officeart/2005/8/layout/vList2"/>
    <dgm:cxn modelId="{69876787-98DA-4C72-9A35-066AD01058C2}" type="presParOf" srcId="{BE9DCB2C-1865-469C-83FD-BBB5A331024A}" destId="{B7E60412-64F8-4AAB-92AD-28F431C086A3}" srcOrd="0" destOrd="0" presId="urn:microsoft.com/office/officeart/2005/8/layout/vList2"/>
    <dgm:cxn modelId="{856BBD8F-1F29-4850-A976-1F0F5B4A5EAE}" type="presParOf" srcId="{BE9DCB2C-1865-469C-83FD-BBB5A331024A}" destId="{8B7D1A5B-51A9-4E2C-A3AF-6C72E0375379}" srcOrd="1" destOrd="0" presId="urn:microsoft.com/office/officeart/2005/8/layout/vList2"/>
    <dgm:cxn modelId="{F34F0C16-FA36-4A6C-B13E-17C731815C7F}" type="presParOf" srcId="{BE9DCB2C-1865-469C-83FD-BBB5A331024A}" destId="{A7C62305-8EDE-40BD-BF01-695384294935}" srcOrd="2" destOrd="0" presId="urn:microsoft.com/office/officeart/2005/8/layout/vList2"/>
    <dgm:cxn modelId="{017F50A5-F412-4293-BC81-3E1EDCD73C1C}" type="presParOf" srcId="{BE9DCB2C-1865-469C-83FD-BBB5A331024A}" destId="{E4476BB1-E05C-4BAC-9B41-5EEAB6F3264A}" srcOrd="3" destOrd="0" presId="urn:microsoft.com/office/officeart/2005/8/layout/vList2"/>
    <dgm:cxn modelId="{684D8279-C9AF-40B8-9EE7-D18DC24A3B09}" type="presParOf" srcId="{BE9DCB2C-1865-469C-83FD-BBB5A331024A}" destId="{B3B0323D-5CF7-4045-8666-129714B94A99}" srcOrd="4" destOrd="0" presId="urn:microsoft.com/office/officeart/2005/8/layout/vList2"/>
    <dgm:cxn modelId="{BDD165F1-3FAB-4C75-9135-C18F8145F686}" type="presParOf" srcId="{BE9DCB2C-1865-469C-83FD-BBB5A331024A}" destId="{178D6B08-C86E-4890-9EBE-9561519824D0}" srcOrd="5" destOrd="0" presId="urn:microsoft.com/office/officeart/2005/8/layout/vList2"/>
    <dgm:cxn modelId="{6EFA74F6-C293-41A6-BC46-21DBE4F9E717}" type="presParOf" srcId="{BE9DCB2C-1865-469C-83FD-BBB5A331024A}" destId="{2D183A22-DFE8-4676-81DA-99A578668C12}" srcOrd="6" destOrd="0" presId="urn:microsoft.com/office/officeart/2005/8/layout/vList2"/>
    <dgm:cxn modelId="{F25FEFD4-CE33-422D-BCD3-95C662933661}" type="presParOf" srcId="{BE9DCB2C-1865-469C-83FD-BBB5A331024A}" destId="{E23C7470-7816-4F64-AB98-A94DC764C7A7}" srcOrd="7" destOrd="0" presId="urn:microsoft.com/office/officeart/2005/8/layout/vList2"/>
    <dgm:cxn modelId="{9FD604CA-0966-4034-82AA-9FD76D08C71C}" type="presParOf" srcId="{BE9DCB2C-1865-469C-83FD-BBB5A331024A}" destId="{2BA52BFC-0ED3-47D9-9FB1-B62B2563D4C4}" srcOrd="8" destOrd="0" presId="urn:microsoft.com/office/officeart/2005/8/layout/vList2"/>
    <dgm:cxn modelId="{3DAD74EC-BEC1-461E-9C01-3432C4A4C2F8}" type="presParOf" srcId="{BE9DCB2C-1865-469C-83FD-BBB5A331024A}" destId="{19EE0810-3F02-4398-A32F-0520AF18B83D}" srcOrd="9" destOrd="0" presId="urn:microsoft.com/office/officeart/2005/8/layout/vList2"/>
    <dgm:cxn modelId="{0103858D-934B-4DC3-B35C-454DFC46CC20}" type="presParOf" srcId="{BE9DCB2C-1865-469C-83FD-BBB5A331024A}" destId="{99F2DC48-3D12-46C5-A914-2E758E5F81F0}" srcOrd="10" destOrd="0" presId="urn:microsoft.com/office/officeart/2005/8/layout/vList2"/>
    <dgm:cxn modelId="{AB6A4E6D-B454-4FBD-838F-E5960E02D99C}" type="presParOf" srcId="{BE9DCB2C-1865-469C-83FD-BBB5A331024A}" destId="{F15CB407-6394-432F-8C7A-E8486782786C}" srcOrd="11" destOrd="0" presId="urn:microsoft.com/office/officeart/2005/8/layout/vList2"/>
    <dgm:cxn modelId="{EE1FC923-A86C-41AA-8295-E740123264D3}" type="presParOf" srcId="{BE9DCB2C-1865-469C-83FD-BBB5A331024A}" destId="{DA95FE7A-003F-475E-AD3F-6FA1B23A4A7C}" srcOrd="12" destOrd="0" presId="urn:microsoft.com/office/officeart/2005/8/layout/vList2"/>
    <dgm:cxn modelId="{5E225B11-767E-4E33-9AAB-E276EE1FB7A8}" type="presParOf" srcId="{BE9DCB2C-1865-469C-83FD-BBB5A331024A}" destId="{078554DA-382D-4686-AF20-E5B8947ED95F}" srcOrd="13" destOrd="0" presId="urn:microsoft.com/office/officeart/2005/8/layout/vList2"/>
    <dgm:cxn modelId="{D9031AED-A2F8-4159-B896-91FD3FAB20D9}" type="presParOf" srcId="{BE9DCB2C-1865-469C-83FD-BBB5A331024A}" destId="{F6941992-6251-4847-B487-300A211CDF2C}" srcOrd="1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FC0CCEDA-943A-40CF-9CF6-865529CC256E}"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B843919A-BFAC-4CA8-B0AC-BFBEABE58EC8}">
      <dgm:prSet/>
      <dgm:spPr/>
      <dgm:t>
        <a:bodyPr/>
        <a:lstStyle/>
        <a:p>
          <a:pPr>
            <a:lnSpc>
              <a:spcPct val="100000"/>
            </a:lnSpc>
          </a:pPr>
          <a:r>
            <a:rPr lang="tr-TR" b="0" i="0"/>
            <a:t>Hem sayısal hem de kategorik verileri işleyebilir.</a:t>
          </a:r>
          <a:endParaRPr lang="en-US"/>
        </a:p>
      </dgm:t>
    </dgm:pt>
    <dgm:pt modelId="{D99CF162-28A3-4879-A079-D795D856DCA6}" type="parTrans" cxnId="{0682F1E9-CF70-4A00-93E5-16AE4A00AA09}">
      <dgm:prSet/>
      <dgm:spPr/>
      <dgm:t>
        <a:bodyPr/>
        <a:lstStyle/>
        <a:p>
          <a:endParaRPr lang="en-US"/>
        </a:p>
      </dgm:t>
    </dgm:pt>
    <dgm:pt modelId="{60D84134-315F-4A63-9833-303BFDE444D6}" type="sibTrans" cxnId="{0682F1E9-CF70-4A00-93E5-16AE4A00AA09}">
      <dgm:prSet/>
      <dgm:spPr/>
      <dgm:t>
        <a:bodyPr/>
        <a:lstStyle/>
        <a:p>
          <a:endParaRPr lang="en-US"/>
        </a:p>
      </dgm:t>
    </dgm:pt>
    <dgm:pt modelId="{7CC69686-EC76-4882-9407-55F036D06CA8}">
      <dgm:prSet/>
      <dgm:spPr/>
      <dgm:t>
        <a:bodyPr/>
        <a:lstStyle/>
        <a:p>
          <a:pPr>
            <a:lnSpc>
              <a:spcPct val="100000"/>
            </a:lnSpc>
          </a:pPr>
          <a:r>
            <a:rPr lang="tr-TR" b="0" i="0"/>
            <a:t>Çok çıktılı problemleri ele alabilmektedirler.</a:t>
          </a:r>
          <a:endParaRPr lang="en-US"/>
        </a:p>
      </dgm:t>
    </dgm:pt>
    <dgm:pt modelId="{8ED8885A-71F2-4B5E-AF7E-34E4A3566344}" type="parTrans" cxnId="{89FF3BB6-DDF5-4591-97B1-CB40DAAB0053}">
      <dgm:prSet/>
      <dgm:spPr/>
      <dgm:t>
        <a:bodyPr/>
        <a:lstStyle/>
        <a:p>
          <a:endParaRPr lang="en-US"/>
        </a:p>
      </dgm:t>
    </dgm:pt>
    <dgm:pt modelId="{648FB57D-CD8D-47E8-9AF8-4060D6C59F81}" type="sibTrans" cxnId="{89FF3BB6-DDF5-4591-97B1-CB40DAAB0053}">
      <dgm:prSet/>
      <dgm:spPr/>
      <dgm:t>
        <a:bodyPr/>
        <a:lstStyle/>
        <a:p>
          <a:endParaRPr lang="en-US"/>
        </a:p>
      </dgm:t>
    </dgm:pt>
    <dgm:pt modelId="{F27EB013-0D97-4F40-A0A3-86C9B6294AA9}">
      <dgm:prSet/>
      <dgm:spPr/>
      <dgm:t>
        <a:bodyPr/>
        <a:lstStyle/>
        <a:p>
          <a:pPr>
            <a:lnSpc>
              <a:spcPct val="100000"/>
            </a:lnSpc>
          </a:pPr>
          <a:r>
            <a:rPr lang="tr-TR" b="0" i="0"/>
            <a:t>İstatistiksel testler kullanılarak bir modelin doğrulanması mümkündür.</a:t>
          </a:r>
          <a:endParaRPr lang="en-US"/>
        </a:p>
      </dgm:t>
    </dgm:pt>
    <dgm:pt modelId="{65C79C64-AAE7-4132-AAEA-670F168A6620}" type="parTrans" cxnId="{1C3B4A34-5235-4AE4-B819-BD31424D7216}">
      <dgm:prSet/>
      <dgm:spPr/>
      <dgm:t>
        <a:bodyPr/>
        <a:lstStyle/>
        <a:p>
          <a:endParaRPr lang="en-US"/>
        </a:p>
      </dgm:t>
    </dgm:pt>
    <dgm:pt modelId="{35A68642-19ED-424C-BC64-2FDAC2562683}" type="sibTrans" cxnId="{1C3B4A34-5235-4AE4-B819-BD31424D7216}">
      <dgm:prSet/>
      <dgm:spPr/>
      <dgm:t>
        <a:bodyPr/>
        <a:lstStyle/>
        <a:p>
          <a:endParaRPr lang="en-US"/>
        </a:p>
      </dgm:t>
    </dgm:pt>
    <dgm:pt modelId="{511BB19B-E01E-4A63-B067-1E3DE5075A38}">
      <dgm:prSet/>
      <dgm:spPr/>
      <dgm:t>
        <a:bodyPr/>
        <a:lstStyle/>
        <a:p>
          <a:pPr>
            <a:lnSpc>
              <a:spcPct val="100000"/>
            </a:lnSpc>
          </a:pPr>
          <a:r>
            <a:rPr lang="tr-TR" b="0" i="0"/>
            <a:t>Karar ağaçları, parametrik olmayan bir yöntem olarak düşünülebilir. Yani uzay dağılımı ve sınıflandırma yapısı hakkında bir yaklaşıma sahip değilledir.</a:t>
          </a:r>
          <a:endParaRPr lang="en-US"/>
        </a:p>
      </dgm:t>
    </dgm:pt>
    <dgm:pt modelId="{E2CF302F-0C04-4125-8769-ADD2357655CD}" type="parTrans" cxnId="{985D3342-2939-4FC0-B301-B0E17BDB2561}">
      <dgm:prSet/>
      <dgm:spPr/>
      <dgm:t>
        <a:bodyPr/>
        <a:lstStyle/>
        <a:p>
          <a:endParaRPr lang="en-US"/>
        </a:p>
      </dgm:t>
    </dgm:pt>
    <dgm:pt modelId="{ED71D30D-C62B-4924-80A3-4E23849DE824}" type="sibTrans" cxnId="{985D3342-2939-4FC0-B301-B0E17BDB2561}">
      <dgm:prSet/>
      <dgm:spPr/>
      <dgm:t>
        <a:bodyPr/>
        <a:lstStyle/>
        <a:p>
          <a:endParaRPr lang="en-US"/>
        </a:p>
      </dgm:t>
    </dgm:pt>
    <dgm:pt modelId="{99EE6425-24E2-491E-8284-527099C919B4}" type="pres">
      <dgm:prSet presAssocID="{FC0CCEDA-943A-40CF-9CF6-865529CC256E}" presName="root" presStyleCnt="0">
        <dgm:presLayoutVars>
          <dgm:dir/>
          <dgm:resizeHandles val="exact"/>
        </dgm:presLayoutVars>
      </dgm:prSet>
      <dgm:spPr/>
    </dgm:pt>
    <dgm:pt modelId="{A1B79BBC-03F2-4459-A483-ED355679D3CB}" type="pres">
      <dgm:prSet presAssocID="{B843919A-BFAC-4CA8-B0AC-BFBEABE58EC8}" presName="compNode" presStyleCnt="0"/>
      <dgm:spPr/>
    </dgm:pt>
    <dgm:pt modelId="{7F30873A-5E81-4146-A3F5-303B7E903C21}" type="pres">
      <dgm:prSet presAssocID="{B843919A-BFAC-4CA8-B0AC-BFBEABE58EC8}"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Onay işareti"/>
        </a:ext>
      </dgm:extLst>
    </dgm:pt>
    <dgm:pt modelId="{035EFBF4-B92A-4BC4-BB43-7A8363112365}" type="pres">
      <dgm:prSet presAssocID="{B843919A-BFAC-4CA8-B0AC-BFBEABE58EC8}" presName="spaceRect" presStyleCnt="0"/>
      <dgm:spPr/>
    </dgm:pt>
    <dgm:pt modelId="{5227891E-4D87-40DD-96EB-A39A098AAB4A}" type="pres">
      <dgm:prSet presAssocID="{B843919A-BFAC-4CA8-B0AC-BFBEABE58EC8}" presName="textRect" presStyleLbl="revTx" presStyleIdx="0" presStyleCnt="4">
        <dgm:presLayoutVars>
          <dgm:chMax val="1"/>
          <dgm:chPref val="1"/>
        </dgm:presLayoutVars>
      </dgm:prSet>
      <dgm:spPr/>
    </dgm:pt>
    <dgm:pt modelId="{5792E70E-C0BF-4FF1-8D48-40C5C645FFB5}" type="pres">
      <dgm:prSet presAssocID="{60D84134-315F-4A63-9833-303BFDE444D6}" presName="sibTrans" presStyleCnt="0"/>
      <dgm:spPr/>
    </dgm:pt>
    <dgm:pt modelId="{2C50AC76-5C65-4E51-B6BC-0F63AD3DAA25}" type="pres">
      <dgm:prSet presAssocID="{7CC69686-EC76-4882-9407-55F036D06CA8}" presName="compNode" presStyleCnt="0"/>
      <dgm:spPr/>
    </dgm:pt>
    <dgm:pt modelId="{758B7AA6-7E04-4478-941C-9EC55496894E}" type="pres">
      <dgm:prSet presAssocID="{7CC69686-EC76-4882-9407-55F036D06CA8}"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Dağlar"/>
        </a:ext>
      </dgm:extLst>
    </dgm:pt>
    <dgm:pt modelId="{4E80CF16-D881-4371-BD43-73B8DC7861F6}" type="pres">
      <dgm:prSet presAssocID="{7CC69686-EC76-4882-9407-55F036D06CA8}" presName="spaceRect" presStyleCnt="0"/>
      <dgm:spPr/>
    </dgm:pt>
    <dgm:pt modelId="{70F68643-99D1-4B0B-83BB-0ABF6D749B2C}" type="pres">
      <dgm:prSet presAssocID="{7CC69686-EC76-4882-9407-55F036D06CA8}" presName="textRect" presStyleLbl="revTx" presStyleIdx="1" presStyleCnt="4">
        <dgm:presLayoutVars>
          <dgm:chMax val="1"/>
          <dgm:chPref val="1"/>
        </dgm:presLayoutVars>
      </dgm:prSet>
      <dgm:spPr/>
    </dgm:pt>
    <dgm:pt modelId="{4C86A3DB-BCB5-4FC2-9A63-0EA7B05A59C2}" type="pres">
      <dgm:prSet presAssocID="{648FB57D-CD8D-47E8-9AF8-4060D6C59F81}" presName="sibTrans" presStyleCnt="0"/>
      <dgm:spPr/>
    </dgm:pt>
    <dgm:pt modelId="{49A6162E-5B01-40A7-9CD8-B8901FAFB239}" type="pres">
      <dgm:prSet presAssocID="{F27EB013-0D97-4F40-A0A3-86C9B6294AA9}" presName="compNode" presStyleCnt="0"/>
      <dgm:spPr/>
    </dgm:pt>
    <dgm:pt modelId="{8F3EA6A4-8FAF-45E4-BD17-0599722CA7EC}" type="pres">
      <dgm:prSet presAssocID="{F27EB013-0D97-4F40-A0A3-86C9B6294AA9}"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Bar chart"/>
        </a:ext>
      </dgm:extLst>
    </dgm:pt>
    <dgm:pt modelId="{81FEAD3B-5AB7-4B8F-B4D5-EA47FC52B8F4}" type="pres">
      <dgm:prSet presAssocID="{F27EB013-0D97-4F40-A0A3-86C9B6294AA9}" presName="spaceRect" presStyleCnt="0"/>
      <dgm:spPr/>
    </dgm:pt>
    <dgm:pt modelId="{AC70CAC5-958B-4EFE-BD19-C2A9FEA502D5}" type="pres">
      <dgm:prSet presAssocID="{F27EB013-0D97-4F40-A0A3-86C9B6294AA9}" presName="textRect" presStyleLbl="revTx" presStyleIdx="2" presStyleCnt="4">
        <dgm:presLayoutVars>
          <dgm:chMax val="1"/>
          <dgm:chPref val="1"/>
        </dgm:presLayoutVars>
      </dgm:prSet>
      <dgm:spPr/>
    </dgm:pt>
    <dgm:pt modelId="{39315EB9-2D64-4E63-A844-A8550EA54828}" type="pres">
      <dgm:prSet presAssocID="{35A68642-19ED-424C-BC64-2FDAC2562683}" presName="sibTrans" presStyleCnt="0"/>
      <dgm:spPr/>
    </dgm:pt>
    <dgm:pt modelId="{A5202890-55E0-4344-B6CB-076A448471A3}" type="pres">
      <dgm:prSet presAssocID="{511BB19B-E01E-4A63-B067-1E3DE5075A38}" presName="compNode" presStyleCnt="0"/>
      <dgm:spPr/>
    </dgm:pt>
    <dgm:pt modelId="{608D4ECC-9B44-4F61-AC06-0197FD17C385}" type="pres">
      <dgm:prSet presAssocID="{511BB19B-E01E-4A63-B067-1E3DE5075A38}"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Branching Diagram"/>
        </a:ext>
      </dgm:extLst>
    </dgm:pt>
    <dgm:pt modelId="{A33061A6-3A38-40C2-A6D5-55BE100F3DBC}" type="pres">
      <dgm:prSet presAssocID="{511BB19B-E01E-4A63-B067-1E3DE5075A38}" presName="spaceRect" presStyleCnt="0"/>
      <dgm:spPr/>
    </dgm:pt>
    <dgm:pt modelId="{C8D1F72C-AD11-414B-8D80-42DB77A46F44}" type="pres">
      <dgm:prSet presAssocID="{511BB19B-E01E-4A63-B067-1E3DE5075A38}" presName="textRect" presStyleLbl="revTx" presStyleIdx="3" presStyleCnt="4">
        <dgm:presLayoutVars>
          <dgm:chMax val="1"/>
          <dgm:chPref val="1"/>
        </dgm:presLayoutVars>
      </dgm:prSet>
      <dgm:spPr/>
    </dgm:pt>
  </dgm:ptLst>
  <dgm:cxnLst>
    <dgm:cxn modelId="{17B26A27-C328-40CF-AC9A-43FC2FF0B547}" type="presOf" srcId="{F27EB013-0D97-4F40-A0A3-86C9B6294AA9}" destId="{AC70CAC5-958B-4EFE-BD19-C2A9FEA502D5}" srcOrd="0" destOrd="0" presId="urn:microsoft.com/office/officeart/2018/2/layout/IconLabelList"/>
    <dgm:cxn modelId="{1C3B4A34-5235-4AE4-B819-BD31424D7216}" srcId="{FC0CCEDA-943A-40CF-9CF6-865529CC256E}" destId="{F27EB013-0D97-4F40-A0A3-86C9B6294AA9}" srcOrd="2" destOrd="0" parTransId="{65C79C64-AAE7-4132-AAEA-670F168A6620}" sibTransId="{35A68642-19ED-424C-BC64-2FDAC2562683}"/>
    <dgm:cxn modelId="{985D3342-2939-4FC0-B301-B0E17BDB2561}" srcId="{FC0CCEDA-943A-40CF-9CF6-865529CC256E}" destId="{511BB19B-E01E-4A63-B067-1E3DE5075A38}" srcOrd="3" destOrd="0" parTransId="{E2CF302F-0C04-4125-8769-ADD2357655CD}" sibTransId="{ED71D30D-C62B-4924-80A3-4E23849DE824}"/>
    <dgm:cxn modelId="{72EC3047-2EC2-43B5-8932-5419F6D145BA}" type="presOf" srcId="{B843919A-BFAC-4CA8-B0AC-BFBEABE58EC8}" destId="{5227891E-4D87-40DD-96EB-A39A098AAB4A}" srcOrd="0" destOrd="0" presId="urn:microsoft.com/office/officeart/2018/2/layout/IconLabelList"/>
    <dgm:cxn modelId="{0C04F489-29A2-4D5C-8D5F-7A54BE4CA576}" type="presOf" srcId="{FC0CCEDA-943A-40CF-9CF6-865529CC256E}" destId="{99EE6425-24E2-491E-8284-527099C919B4}" srcOrd="0" destOrd="0" presId="urn:microsoft.com/office/officeart/2018/2/layout/IconLabelList"/>
    <dgm:cxn modelId="{89FF3BB6-DDF5-4591-97B1-CB40DAAB0053}" srcId="{FC0CCEDA-943A-40CF-9CF6-865529CC256E}" destId="{7CC69686-EC76-4882-9407-55F036D06CA8}" srcOrd="1" destOrd="0" parTransId="{8ED8885A-71F2-4B5E-AF7E-34E4A3566344}" sibTransId="{648FB57D-CD8D-47E8-9AF8-4060D6C59F81}"/>
    <dgm:cxn modelId="{73265EC2-15F1-428F-9EA7-A7186730E578}" type="presOf" srcId="{511BB19B-E01E-4A63-B067-1E3DE5075A38}" destId="{C8D1F72C-AD11-414B-8D80-42DB77A46F44}" srcOrd="0" destOrd="0" presId="urn:microsoft.com/office/officeart/2018/2/layout/IconLabelList"/>
    <dgm:cxn modelId="{7D2146E1-6F3C-4561-8330-9FCC1F67C617}" type="presOf" srcId="{7CC69686-EC76-4882-9407-55F036D06CA8}" destId="{70F68643-99D1-4B0B-83BB-0ABF6D749B2C}" srcOrd="0" destOrd="0" presId="urn:microsoft.com/office/officeart/2018/2/layout/IconLabelList"/>
    <dgm:cxn modelId="{0682F1E9-CF70-4A00-93E5-16AE4A00AA09}" srcId="{FC0CCEDA-943A-40CF-9CF6-865529CC256E}" destId="{B843919A-BFAC-4CA8-B0AC-BFBEABE58EC8}" srcOrd="0" destOrd="0" parTransId="{D99CF162-28A3-4879-A079-D795D856DCA6}" sibTransId="{60D84134-315F-4A63-9833-303BFDE444D6}"/>
    <dgm:cxn modelId="{122CC0E3-A4A4-46E8-AB79-886DF9DBD976}" type="presParOf" srcId="{99EE6425-24E2-491E-8284-527099C919B4}" destId="{A1B79BBC-03F2-4459-A483-ED355679D3CB}" srcOrd="0" destOrd="0" presId="urn:microsoft.com/office/officeart/2018/2/layout/IconLabelList"/>
    <dgm:cxn modelId="{2246DE4E-82B2-46EB-9EEF-B8D642E9689B}" type="presParOf" srcId="{A1B79BBC-03F2-4459-A483-ED355679D3CB}" destId="{7F30873A-5E81-4146-A3F5-303B7E903C21}" srcOrd="0" destOrd="0" presId="urn:microsoft.com/office/officeart/2018/2/layout/IconLabelList"/>
    <dgm:cxn modelId="{2CA73289-10C1-4B0D-8A0B-AB1F91D5C498}" type="presParOf" srcId="{A1B79BBC-03F2-4459-A483-ED355679D3CB}" destId="{035EFBF4-B92A-4BC4-BB43-7A8363112365}" srcOrd="1" destOrd="0" presId="urn:microsoft.com/office/officeart/2018/2/layout/IconLabelList"/>
    <dgm:cxn modelId="{33769AC4-775E-4FFA-87C2-C16CC3340E8D}" type="presParOf" srcId="{A1B79BBC-03F2-4459-A483-ED355679D3CB}" destId="{5227891E-4D87-40DD-96EB-A39A098AAB4A}" srcOrd="2" destOrd="0" presId="urn:microsoft.com/office/officeart/2018/2/layout/IconLabelList"/>
    <dgm:cxn modelId="{8107A7F2-6966-4535-9DEC-0BE91CFAF380}" type="presParOf" srcId="{99EE6425-24E2-491E-8284-527099C919B4}" destId="{5792E70E-C0BF-4FF1-8D48-40C5C645FFB5}" srcOrd="1" destOrd="0" presId="urn:microsoft.com/office/officeart/2018/2/layout/IconLabelList"/>
    <dgm:cxn modelId="{3F6872F6-9357-4D5E-A2FC-A422E539B168}" type="presParOf" srcId="{99EE6425-24E2-491E-8284-527099C919B4}" destId="{2C50AC76-5C65-4E51-B6BC-0F63AD3DAA25}" srcOrd="2" destOrd="0" presId="urn:microsoft.com/office/officeart/2018/2/layout/IconLabelList"/>
    <dgm:cxn modelId="{A5927072-7B88-41CC-A1A4-F52C4AD45870}" type="presParOf" srcId="{2C50AC76-5C65-4E51-B6BC-0F63AD3DAA25}" destId="{758B7AA6-7E04-4478-941C-9EC55496894E}" srcOrd="0" destOrd="0" presId="urn:microsoft.com/office/officeart/2018/2/layout/IconLabelList"/>
    <dgm:cxn modelId="{E70CC29C-92E2-4322-9D72-9AA0EA6F053F}" type="presParOf" srcId="{2C50AC76-5C65-4E51-B6BC-0F63AD3DAA25}" destId="{4E80CF16-D881-4371-BD43-73B8DC7861F6}" srcOrd="1" destOrd="0" presId="urn:microsoft.com/office/officeart/2018/2/layout/IconLabelList"/>
    <dgm:cxn modelId="{8AD92E84-3193-4681-BFF2-9A8B735B44F9}" type="presParOf" srcId="{2C50AC76-5C65-4E51-B6BC-0F63AD3DAA25}" destId="{70F68643-99D1-4B0B-83BB-0ABF6D749B2C}" srcOrd="2" destOrd="0" presId="urn:microsoft.com/office/officeart/2018/2/layout/IconLabelList"/>
    <dgm:cxn modelId="{6B9AC12B-1A85-4E4F-BF4D-49D2334E4E9F}" type="presParOf" srcId="{99EE6425-24E2-491E-8284-527099C919B4}" destId="{4C86A3DB-BCB5-4FC2-9A63-0EA7B05A59C2}" srcOrd="3" destOrd="0" presId="urn:microsoft.com/office/officeart/2018/2/layout/IconLabelList"/>
    <dgm:cxn modelId="{E3A2CE60-98C5-4EA2-8ABF-BDCC5D307C39}" type="presParOf" srcId="{99EE6425-24E2-491E-8284-527099C919B4}" destId="{49A6162E-5B01-40A7-9CD8-B8901FAFB239}" srcOrd="4" destOrd="0" presId="urn:microsoft.com/office/officeart/2018/2/layout/IconLabelList"/>
    <dgm:cxn modelId="{015DD9DE-C70D-45FC-B800-0A760B797854}" type="presParOf" srcId="{49A6162E-5B01-40A7-9CD8-B8901FAFB239}" destId="{8F3EA6A4-8FAF-45E4-BD17-0599722CA7EC}" srcOrd="0" destOrd="0" presId="urn:microsoft.com/office/officeart/2018/2/layout/IconLabelList"/>
    <dgm:cxn modelId="{E9BE3390-D601-4A85-8D97-52AC2A5A846B}" type="presParOf" srcId="{49A6162E-5B01-40A7-9CD8-B8901FAFB239}" destId="{81FEAD3B-5AB7-4B8F-B4D5-EA47FC52B8F4}" srcOrd="1" destOrd="0" presId="urn:microsoft.com/office/officeart/2018/2/layout/IconLabelList"/>
    <dgm:cxn modelId="{B0A1396A-26DA-4EF7-969F-C6810F160F4F}" type="presParOf" srcId="{49A6162E-5B01-40A7-9CD8-B8901FAFB239}" destId="{AC70CAC5-958B-4EFE-BD19-C2A9FEA502D5}" srcOrd="2" destOrd="0" presId="urn:microsoft.com/office/officeart/2018/2/layout/IconLabelList"/>
    <dgm:cxn modelId="{F6DC2BCA-94A8-4E55-83E7-1CE586125428}" type="presParOf" srcId="{99EE6425-24E2-491E-8284-527099C919B4}" destId="{39315EB9-2D64-4E63-A844-A8550EA54828}" srcOrd="5" destOrd="0" presId="urn:microsoft.com/office/officeart/2018/2/layout/IconLabelList"/>
    <dgm:cxn modelId="{F6827C51-AFC5-40F7-A6B9-577C4E8B0EFA}" type="presParOf" srcId="{99EE6425-24E2-491E-8284-527099C919B4}" destId="{A5202890-55E0-4344-B6CB-076A448471A3}" srcOrd="6" destOrd="0" presId="urn:microsoft.com/office/officeart/2018/2/layout/IconLabelList"/>
    <dgm:cxn modelId="{2E21196F-346F-4237-ACD6-045CE3A35AA4}" type="presParOf" srcId="{A5202890-55E0-4344-B6CB-076A448471A3}" destId="{608D4ECC-9B44-4F61-AC06-0197FD17C385}" srcOrd="0" destOrd="0" presId="urn:microsoft.com/office/officeart/2018/2/layout/IconLabelList"/>
    <dgm:cxn modelId="{D5399212-F249-4955-90CE-E78FB82900DD}" type="presParOf" srcId="{A5202890-55E0-4344-B6CB-076A448471A3}" destId="{A33061A6-3A38-40C2-A6D5-55BE100F3DBC}" srcOrd="1" destOrd="0" presId="urn:microsoft.com/office/officeart/2018/2/layout/IconLabelList"/>
    <dgm:cxn modelId="{34A9D6CC-9B7E-4BD0-93FA-82937E4DDBFC}" type="presParOf" srcId="{A5202890-55E0-4344-B6CB-076A448471A3}" destId="{C8D1F72C-AD11-414B-8D80-42DB77A46F44}"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B49385EF-2A14-4760-B87C-2A9C1BDD05E6}" type="doc">
      <dgm:prSet loTypeId="urn:microsoft.com/office/officeart/2018/2/layout/IconCircleList" loCatId="icon" qsTypeId="urn:microsoft.com/office/officeart/2005/8/quickstyle/simple1" qsCatId="simple" csTypeId="urn:microsoft.com/office/officeart/2018/5/colors/Iconchunking_neutralbg_colorful1" csCatId="colorful" phldr="1"/>
      <dgm:spPr/>
      <dgm:t>
        <a:bodyPr/>
        <a:lstStyle/>
        <a:p>
          <a:endParaRPr lang="en-US"/>
        </a:p>
      </dgm:t>
    </dgm:pt>
    <dgm:pt modelId="{49AB7653-039C-4287-8D92-8ECE304B53FB}">
      <dgm:prSet/>
      <dgm:spPr/>
      <dgm:t>
        <a:bodyPr/>
        <a:lstStyle/>
        <a:p>
          <a:r>
            <a:rPr lang="tr-TR" b="0" i="0"/>
            <a:t>Veriyi iyi bir şekilde açıklamayan aşırı karmaşık ağaçlar üretilebilir. Bu durumda ağaç dallanması takip edilemeyebilir.</a:t>
          </a:r>
          <a:endParaRPr lang="en-US"/>
        </a:p>
      </dgm:t>
    </dgm:pt>
    <dgm:pt modelId="{C27B2B38-6D58-4E2F-AC3E-83A30A7FD7F4}" type="parTrans" cxnId="{5415FF74-1914-4066-9804-8FDE79F81807}">
      <dgm:prSet/>
      <dgm:spPr/>
      <dgm:t>
        <a:bodyPr/>
        <a:lstStyle/>
        <a:p>
          <a:endParaRPr lang="en-US"/>
        </a:p>
      </dgm:t>
    </dgm:pt>
    <dgm:pt modelId="{6B02DAAD-6C20-4AB6-80AC-69F622F7E11A}" type="sibTrans" cxnId="{5415FF74-1914-4066-9804-8FDE79F81807}">
      <dgm:prSet/>
      <dgm:spPr/>
      <dgm:t>
        <a:bodyPr/>
        <a:lstStyle/>
        <a:p>
          <a:endParaRPr lang="en-US"/>
        </a:p>
      </dgm:t>
    </dgm:pt>
    <dgm:pt modelId="{8C345A4C-3478-4A14-A7C5-CACC3395097E}">
      <dgm:prSet/>
      <dgm:spPr/>
      <dgm:t>
        <a:bodyPr/>
        <a:lstStyle/>
        <a:p>
          <a:r>
            <a:rPr lang="tr-TR" b="0" i="0"/>
            <a:t>Ezbere öğrenme yaşanabilir (“over-fitting”). Bu problemin çözümü için model parametrelere kısıtlamalar ve budama gibi yöntemler kullanılabilir. Budama işlemi, az sayıda nesneyi barındıran yaprak düğümlerin karar ağacı grafiğinden atılmasını ifade etmektedir</a:t>
          </a:r>
          <a:endParaRPr lang="en-US"/>
        </a:p>
      </dgm:t>
    </dgm:pt>
    <dgm:pt modelId="{303F6F82-8A2F-4D85-ADBE-47DA1EF6CA8C}" type="parTrans" cxnId="{2DD75CD1-F5E9-4093-8D6D-B20F748920B8}">
      <dgm:prSet/>
      <dgm:spPr/>
      <dgm:t>
        <a:bodyPr/>
        <a:lstStyle/>
        <a:p>
          <a:endParaRPr lang="en-US"/>
        </a:p>
      </dgm:t>
    </dgm:pt>
    <dgm:pt modelId="{83CEFECC-82A3-4CDA-9D63-70F68AE8D88D}" type="sibTrans" cxnId="{2DD75CD1-F5E9-4093-8D6D-B20F748920B8}">
      <dgm:prSet/>
      <dgm:spPr/>
      <dgm:t>
        <a:bodyPr/>
        <a:lstStyle/>
        <a:p>
          <a:endParaRPr lang="en-US"/>
        </a:p>
      </dgm:t>
    </dgm:pt>
    <dgm:pt modelId="{553AF090-B4C2-4469-A53D-AA828AAC1A9E}" type="pres">
      <dgm:prSet presAssocID="{B49385EF-2A14-4760-B87C-2A9C1BDD05E6}" presName="root" presStyleCnt="0">
        <dgm:presLayoutVars>
          <dgm:dir/>
          <dgm:resizeHandles val="exact"/>
        </dgm:presLayoutVars>
      </dgm:prSet>
      <dgm:spPr/>
    </dgm:pt>
    <dgm:pt modelId="{729834F5-1B11-42E9-A39F-E54B662A0276}" type="pres">
      <dgm:prSet presAssocID="{B49385EF-2A14-4760-B87C-2A9C1BDD05E6}" presName="container" presStyleCnt="0">
        <dgm:presLayoutVars>
          <dgm:dir/>
          <dgm:resizeHandles val="exact"/>
        </dgm:presLayoutVars>
      </dgm:prSet>
      <dgm:spPr/>
    </dgm:pt>
    <dgm:pt modelId="{857ED3A6-A5A9-46A1-B154-A0175C4718D8}" type="pres">
      <dgm:prSet presAssocID="{49AB7653-039C-4287-8D92-8ECE304B53FB}" presName="compNode" presStyleCnt="0"/>
      <dgm:spPr/>
    </dgm:pt>
    <dgm:pt modelId="{3F268ADC-64F8-4A7E-9DD4-1CA79D6C15D4}" type="pres">
      <dgm:prSet presAssocID="{49AB7653-039C-4287-8D92-8ECE304B53FB}" presName="iconBgRect" presStyleLbl="bgShp" presStyleIdx="0" presStyleCnt="2"/>
      <dgm:spPr/>
    </dgm:pt>
    <dgm:pt modelId="{6645755F-576B-473F-B88D-291284A6BF9A}" type="pres">
      <dgm:prSet presAssocID="{49AB7653-039C-4287-8D92-8ECE304B53FB}"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eciduous tree"/>
        </a:ext>
      </dgm:extLst>
    </dgm:pt>
    <dgm:pt modelId="{96D7AEC4-B831-47DF-9602-CE05D8C67171}" type="pres">
      <dgm:prSet presAssocID="{49AB7653-039C-4287-8D92-8ECE304B53FB}" presName="spaceRect" presStyleCnt="0"/>
      <dgm:spPr/>
    </dgm:pt>
    <dgm:pt modelId="{64BD8FBA-2233-4202-BF4E-E40E21CAFBFE}" type="pres">
      <dgm:prSet presAssocID="{49AB7653-039C-4287-8D92-8ECE304B53FB}" presName="textRect" presStyleLbl="revTx" presStyleIdx="0" presStyleCnt="2">
        <dgm:presLayoutVars>
          <dgm:chMax val="1"/>
          <dgm:chPref val="1"/>
        </dgm:presLayoutVars>
      </dgm:prSet>
      <dgm:spPr/>
    </dgm:pt>
    <dgm:pt modelId="{EAF97E2C-45C7-4888-B201-8C5981441998}" type="pres">
      <dgm:prSet presAssocID="{6B02DAAD-6C20-4AB6-80AC-69F622F7E11A}" presName="sibTrans" presStyleLbl="sibTrans2D1" presStyleIdx="0" presStyleCnt="0"/>
      <dgm:spPr/>
    </dgm:pt>
    <dgm:pt modelId="{F9AD046E-0F87-4F3D-A0D7-81280D779BD9}" type="pres">
      <dgm:prSet presAssocID="{8C345A4C-3478-4A14-A7C5-CACC3395097E}" presName="compNode" presStyleCnt="0"/>
      <dgm:spPr/>
    </dgm:pt>
    <dgm:pt modelId="{182B928E-E335-4789-BF45-DC588C342527}" type="pres">
      <dgm:prSet presAssocID="{8C345A4C-3478-4A14-A7C5-CACC3395097E}" presName="iconBgRect" presStyleLbl="bgShp" presStyleIdx="1" presStyleCnt="2"/>
      <dgm:spPr/>
    </dgm:pt>
    <dgm:pt modelId="{4BD13E17-ECF6-4C0B-8EFD-7F087F448A5F}" type="pres">
      <dgm:prSet presAssocID="{8C345A4C-3478-4A14-A7C5-CACC3395097E}"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ycle with People"/>
        </a:ext>
      </dgm:extLst>
    </dgm:pt>
    <dgm:pt modelId="{98A85519-92C2-44DD-8BC4-F3323D5CA47A}" type="pres">
      <dgm:prSet presAssocID="{8C345A4C-3478-4A14-A7C5-CACC3395097E}" presName="spaceRect" presStyleCnt="0"/>
      <dgm:spPr/>
    </dgm:pt>
    <dgm:pt modelId="{2E023B55-418C-441F-938E-459193419D2B}" type="pres">
      <dgm:prSet presAssocID="{8C345A4C-3478-4A14-A7C5-CACC3395097E}" presName="textRect" presStyleLbl="revTx" presStyleIdx="1" presStyleCnt="2">
        <dgm:presLayoutVars>
          <dgm:chMax val="1"/>
          <dgm:chPref val="1"/>
        </dgm:presLayoutVars>
      </dgm:prSet>
      <dgm:spPr/>
    </dgm:pt>
  </dgm:ptLst>
  <dgm:cxnLst>
    <dgm:cxn modelId="{5415FF74-1914-4066-9804-8FDE79F81807}" srcId="{B49385EF-2A14-4760-B87C-2A9C1BDD05E6}" destId="{49AB7653-039C-4287-8D92-8ECE304B53FB}" srcOrd="0" destOrd="0" parTransId="{C27B2B38-6D58-4E2F-AC3E-83A30A7FD7F4}" sibTransId="{6B02DAAD-6C20-4AB6-80AC-69F622F7E11A}"/>
    <dgm:cxn modelId="{ED7BCC96-76FD-468A-8D0B-33B2DFAAB8CB}" type="presOf" srcId="{B49385EF-2A14-4760-B87C-2A9C1BDD05E6}" destId="{553AF090-B4C2-4469-A53D-AA828AAC1A9E}" srcOrd="0" destOrd="0" presId="urn:microsoft.com/office/officeart/2018/2/layout/IconCircleList"/>
    <dgm:cxn modelId="{3F891199-3505-4B3E-A800-4D6ED88E6E87}" type="presOf" srcId="{6B02DAAD-6C20-4AB6-80AC-69F622F7E11A}" destId="{EAF97E2C-45C7-4888-B201-8C5981441998}" srcOrd="0" destOrd="0" presId="urn:microsoft.com/office/officeart/2018/2/layout/IconCircleList"/>
    <dgm:cxn modelId="{4C0A6D99-EB92-4494-A42D-EDC7F3AE4A44}" type="presOf" srcId="{49AB7653-039C-4287-8D92-8ECE304B53FB}" destId="{64BD8FBA-2233-4202-BF4E-E40E21CAFBFE}" srcOrd="0" destOrd="0" presId="urn:microsoft.com/office/officeart/2018/2/layout/IconCircleList"/>
    <dgm:cxn modelId="{29EACACA-AFB3-43CB-B177-AB4FEB125FD2}" type="presOf" srcId="{8C345A4C-3478-4A14-A7C5-CACC3395097E}" destId="{2E023B55-418C-441F-938E-459193419D2B}" srcOrd="0" destOrd="0" presId="urn:microsoft.com/office/officeart/2018/2/layout/IconCircleList"/>
    <dgm:cxn modelId="{2DD75CD1-F5E9-4093-8D6D-B20F748920B8}" srcId="{B49385EF-2A14-4760-B87C-2A9C1BDD05E6}" destId="{8C345A4C-3478-4A14-A7C5-CACC3395097E}" srcOrd="1" destOrd="0" parTransId="{303F6F82-8A2F-4D85-ADBE-47DA1EF6CA8C}" sibTransId="{83CEFECC-82A3-4CDA-9D63-70F68AE8D88D}"/>
    <dgm:cxn modelId="{CCE2B8F9-8D78-4F8E-A11E-FFEB8B0B45BA}" type="presParOf" srcId="{553AF090-B4C2-4469-A53D-AA828AAC1A9E}" destId="{729834F5-1B11-42E9-A39F-E54B662A0276}" srcOrd="0" destOrd="0" presId="urn:microsoft.com/office/officeart/2018/2/layout/IconCircleList"/>
    <dgm:cxn modelId="{9AB7695F-B6B0-4C35-B172-6F7000DC887C}" type="presParOf" srcId="{729834F5-1B11-42E9-A39F-E54B662A0276}" destId="{857ED3A6-A5A9-46A1-B154-A0175C4718D8}" srcOrd="0" destOrd="0" presId="urn:microsoft.com/office/officeart/2018/2/layout/IconCircleList"/>
    <dgm:cxn modelId="{1645659F-916A-4781-9D0E-B219D0A3C176}" type="presParOf" srcId="{857ED3A6-A5A9-46A1-B154-A0175C4718D8}" destId="{3F268ADC-64F8-4A7E-9DD4-1CA79D6C15D4}" srcOrd="0" destOrd="0" presId="urn:microsoft.com/office/officeart/2018/2/layout/IconCircleList"/>
    <dgm:cxn modelId="{6410D6FA-2FF9-410A-BB80-A18A6F732721}" type="presParOf" srcId="{857ED3A6-A5A9-46A1-B154-A0175C4718D8}" destId="{6645755F-576B-473F-B88D-291284A6BF9A}" srcOrd="1" destOrd="0" presId="urn:microsoft.com/office/officeart/2018/2/layout/IconCircleList"/>
    <dgm:cxn modelId="{D5319C21-9C69-4511-ABF4-9FB2AC54AA15}" type="presParOf" srcId="{857ED3A6-A5A9-46A1-B154-A0175C4718D8}" destId="{96D7AEC4-B831-47DF-9602-CE05D8C67171}" srcOrd="2" destOrd="0" presId="urn:microsoft.com/office/officeart/2018/2/layout/IconCircleList"/>
    <dgm:cxn modelId="{4A68E179-02DB-4B85-9575-30315C74F408}" type="presParOf" srcId="{857ED3A6-A5A9-46A1-B154-A0175C4718D8}" destId="{64BD8FBA-2233-4202-BF4E-E40E21CAFBFE}" srcOrd="3" destOrd="0" presId="urn:microsoft.com/office/officeart/2018/2/layout/IconCircleList"/>
    <dgm:cxn modelId="{58FAE3F7-315E-4480-A910-1666CE5AC7D6}" type="presParOf" srcId="{729834F5-1B11-42E9-A39F-E54B662A0276}" destId="{EAF97E2C-45C7-4888-B201-8C5981441998}" srcOrd="1" destOrd="0" presId="urn:microsoft.com/office/officeart/2018/2/layout/IconCircleList"/>
    <dgm:cxn modelId="{264F235F-D25B-491A-8D86-F99CAD06E519}" type="presParOf" srcId="{729834F5-1B11-42E9-A39F-E54B662A0276}" destId="{F9AD046E-0F87-4F3D-A0D7-81280D779BD9}" srcOrd="2" destOrd="0" presId="urn:microsoft.com/office/officeart/2018/2/layout/IconCircleList"/>
    <dgm:cxn modelId="{E44FA6BD-F274-441E-B629-BA7E8CE18587}" type="presParOf" srcId="{F9AD046E-0F87-4F3D-A0D7-81280D779BD9}" destId="{182B928E-E335-4789-BF45-DC588C342527}" srcOrd="0" destOrd="0" presId="urn:microsoft.com/office/officeart/2018/2/layout/IconCircleList"/>
    <dgm:cxn modelId="{C688D9B3-8CF8-4495-933E-9F57B899173F}" type="presParOf" srcId="{F9AD046E-0F87-4F3D-A0D7-81280D779BD9}" destId="{4BD13E17-ECF6-4C0B-8EFD-7F087F448A5F}" srcOrd="1" destOrd="0" presId="urn:microsoft.com/office/officeart/2018/2/layout/IconCircleList"/>
    <dgm:cxn modelId="{62C0A6B1-7279-4A1D-B7D0-24B8AE000D3A}" type="presParOf" srcId="{F9AD046E-0F87-4F3D-A0D7-81280D779BD9}" destId="{98A85519-92C2-44DD-8BC4-F3323D5CA47A}" srcOrd="2" destOrd="0" presId="urn:microsoft.com/office/officeart/2018/2/layout/IconCircleList"/>
    <dgm:cxn modelId="{FC6915DA-1E8A-4DBB-A9D9-051625786C8E}" type="presParOf" srcId="{F9AD046E-0F87-4F3D-A0D7-81280D779BD9}" destId="{2E023B55-418C-441F-938E-459193419D2B}"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A564D768-A757-4457-8191-46F89C243818}"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991008DA-AC90-4AE4-92C1-37D476C84EE7}">
      <dgm:prSet/>
      <dgm:spPr/>
      <dgm:t>
        <a:bodyPr/>
        <a:lstStyle/>
        <a:p>
          <a:r>
            <a:rPr lang="tr-TR" b="0" i="0"/>
            <a:t>Algoritma temel olarak 4 aşamadan oluşur:</a:t>
          </a:r>
          <a:endParaRPr lang="en-US"/>
        </a:p>
      </dgm:t>
    </dgm:pt>
    <dgm:pt modelId="{E1250DD8-B30E-4B94-8BAA-01B9955C5CAE}" type="parTrans" cxnId="{F5C49729-69F6-4806-832A-3853334D6812}">
      <dgm:prSet/>
      <dgm:spPr/>
      <dgm:t>
        <a:bodyPr/>
        <a:lstStyle/>
        <a:p>
          <a:endParaRPr lang="en-US"/>
        </a:p>
      </dgm:t>
    </dgm:pt>
    <dgm:pt modelId="{ED16246C-C5CB-4CE4-9546-1DF900663111}" type="sibTrans" cxnId="{F5C49729-69F6-4806-832A-3853334D6812}">
      <dgm:prSet/>
      <dgm:spPr/>
      <dgm:t>
        <a:bodyPr/>
        <a:lstStyle/>
        <a:p>
          <a:endParaRPr lang="en-US"/>
        </a:p>
      </dgm:t>
    </dgm:pt>
    <dgm:pt modelId="{47BA59F9-1DF6-4FCD-B936-6B08EF87D686}">
      <dgm:prSet/>
      <dgm:spPr/>
      <dgm:t>
        <a:bodyPr/>
        <a:lstStyle/>
        <a:p>
          <a:r>
            <a:rPr lang="tr-TR" b="0" i="0"/>
            <a:t>Küme merkezlerinin belirlenmesi</a:t>
          </a:r>
          <a:endParaRPr lang="en-US"/>
        </a:p>
      </dgm:t>
    </dgm:pt>
    <dgm:pt modelId="{FF64DD14-DA40-426D-930E-E70070DD689A}" type="parTrans" cxnId="{EF710070-74B8-4E33-8E01-DC29BCE59DEF}">
      <dgm:prSet/>
      <dgm:spPr/>
      <dgm:t>
        <a:bodyPr/>
        <a:lstStyle/>
        <a:p>
          <a:endParaRPr lang="en-US"/>
        </a:p>
      </dgm:t>
    </dgm:pt>
    <dgm:pt modelId="{D0C97946-0158-444D-9220-26BA027312B1}" type="sibTrans" cxnId="{EF710070-74B8-4E33-8E01-DC29BCE59DEF}">
      <dgm:prSet/>
      <dgm:spPr/>
      <dgm:t>
        <a:bodyPr/>
        <a:lstStyle/>
        <a:p>
          <a:endParaRPr lang="en-US"/>
        </a:p>
      </dgm:t>
    </dgm:pt>
    <dgm:pt modelId="{D9843F60-ABE7-4FE9-875B-D744107C5039}">
      <dgm:prSet/>
      <dgm:spPr/>
      <dgm:t>
        <a:bodyPr/>
        <a:lstStyle/>
        <a:p>
          <a:r>
            <a:rPr lang="tr-TR" b="0" i="0"/>
            <a:t>Merkez dışındaki örneklerin mesafelerine göre sınıflandırılması</a:t>
          </a:r>
          <a:endParaRPr lang="en-US"/>
        </a:p>
      </dgm:t>
    </dgm:pt>
    <dgm:pt modelId="{E12095A9-2F33-4D17-9540-A6D338C86BCA}" type="parTrans" cxnId="{52233DAC-78AD-4B01-ACDC-37EEDD0C6252}">
      <dgm:prSet/>
      <dgm:spPr/>
      <dgm:t>
        <a:bodyPr/>
        <a:lstStyle/>
        <a:p>
          <a:endParaRPr lang="en-US"/>
        </a:p>
      </dgm:t>
    </dgm:pt>
    <dgm:pt modelId="{96FA8A75-BB05-45E0-8E4C-7A6381A277FF}" type="sibTrans" cxnId="{52233DAC-78AD-4B01-ACDC-37EEDD0C6252}">
      <dgm:prSet/>
      <dgm:spPr/>
      <dgm:t>
        <a:bodyPr/>
        <a:lstStyle/>
        <a:p>
          <a:endParaRPr lang="en-US"/>
        </a:p>
      </dgm:t>
    </dgm:pt>
    <dgm:pt modelId="{B07A3917-5ABD-4F84-83F1-E26DA5028C10}">
      <dgm:prSet/>
      <dgm:spPr/>
      <dgm:t>
        <a:bodyPr/>
        <a:lstStyle/>
        <a:p>
          <a:r>
            <a:rPr lang="tr-TR" b="0" i="0"/>
            <a:t>Yapılan sınıflandırmaya göre yeni merkezlerin belirlenmesi (veya eski merkezlerin yeni merkeze kaydırılması)</a:t>
          </a:r>
          <a:endParaRPr lang="en-US"/>
        </a:p>
      </dgm:t>
    </dgm:pt>
    <dgm:pt modelId="{B8071CFA-CD69-457B-854D-E2916BDFC00F}" type="parTrans" cxnId="{2C6966BB-007B-4F3A-92FC-87B70F836BA0}">
      <dgm:prSet/>
      <dgm:spPr/>
      <dgm:t>
        <a:bodyPr/>
        <a:lstStyle/>
        <a:p>
          <a:endParaRPr lang="en-US"/>
        </a:p>
      </dgm:t>
    </dgm:pt>
    <dgm:pt modelId="{D770F16B-9281-43AA-949F-DEF0B42CA7C0}" type="sibTrans" cxnId="{2C6966BB-007B-4F3A-92FC-87B70F836BA0}">
      <dgm:prSet/>
      <dgm:spPr/>
      <dgm:t>
        <a:bodyPr/>
        <a:lstStyle/>
        <a:p>
          <a:endParaRPr lang="en-US"/>
        </a:p>
      </dgm:t>
    </dgm:pt>
    <dgm:pt modelId="{1848E9C4-30D4-4C71-B9E2-F1E5705D437A}">
      <dgm:prSet/>
      <dgm:spPr/>
      <dgm:t>
        <a:bodyPr/>
        <a:lstStyle/>
        <a:p>
          <a:r>
            <a:rPr lang="tr-TR" b="0" i="0"/>
            <a:t>Kararlı hale (stable state) gelinene kadar 2. ve 3. adımların tekrarlanması</a:t>
          </a:r>
          <a:endParaRPr lang="en-US"/>
        </a:p>
      </dgm:t>
    </dgm:pt>
    <dgm:pt modelId="{DA1AC91E-DB5F-4DB5-BCAB-38B1CFA87D72}" type="parTrans" cxnId="{5D683981-AE53-4166-A551-504D0CEB8912}">
      <dgm:prSet/>
      <dgm:spPr/>
      <dgm:t>
        <a:bodyPr/>
        <a:lstStyle/>
        <a:p>
          <a:endParaRPr lang="en-US"/>
        </a:p>
      </dgm:t>
    </dgm:pt>
    <dgm:pt modelId="{CAD7144A-B6B1-4EA4-9A28-F62EEAB85985}" type="sibTrans" cxnId="{5D683981-AE53-4166-A551-504D0CEB8912}">
      <dgm:prSet/>
      <dgm:spPr/>
      <dgm:t>
        <a:bodyPr/>
        <a:lstStyle/>
        <a:p>
          <a:endParaRPr lang="en-US"/>
        </a:p>
      </dgm:t>
    </dgm:pt>
    <dgm:pt modelId="{85914C10-3B93-49D6-B34C-687304EC6FE8}" type="pres">
      <dgm:prSet presAssocID="{A564D768-A757-4457-8191-46F89C243818}" presName="linear" presStyleCnt="0">
        <dgm:presLayoutVars>
          <dgm:animLvl val="lvl"/>
          <dgm:resizeHandles val="exact"/>
        </dgm:presLayoutVars>
      </dgm:prSet>
      <dgm:spPr/>
    </dgm:pt>
    <dgm:pt modelId="{6B5319A0-957E-41D8-833E-02532F816A7D}" type="pres">
      <dgm:prSet presAssocID="{991008DA-AC90-4AE4-92C1-37D476C84EE7}" presName="parentText" presStyleLbl="node1" presStyleIdx="0" presStyleCnt="5">
        <dgm:presLayoutVars>
          <dgm:chMax val="0"/>
          <dgm:bulletEnabled val="1"/>
        </dgm:presLayoutVars>
      </dgm:prSet>
      <dgm:spPr/>
    </dgm:pt>
    <dgm:pt modelId="{42359068-1A78-40BD-A1D6-586D76265BC5}" type="pres">
      <dgm:prSet presAssocID="{ED16246C-C5CB-4CE4-9546-1DF900663111}" presName="spacer" presStyleCnt="0"/>
      <dgm:spPr/>
    </dgm:pt>
    <dgm:pt modelId="{DDF50968-EEAC-4A78-8740-13A7D229558C}" type="pres">
      <dgm:prSet presAssocID="{47BA59F9-1DF6-4FCD-B936-6B08EF87D686}" presName="parentText" presStyleLbl="node1" presStyleIdx="1" presStyleCnt="5">
        <dgm:presLayoutVars>
          <dgm:chMax val="0"/>
          <dgm:bulletEnabled val="1"/>
        </dgm:presLayoutVars>
      </dgm:prSet>
      <dgm:spPr/>
    </dgm:pt>
    <dgm:pt modelId="{F01714AD-9156-4446-8111-A992BC3A405B}" type="pres">
      <dgm:prSet presAssocID="{D0C97946-0158-444D-9220-26BA027312B1}" presName="spacer" presStyleCnt="0"/>
      <dgm:spPr/>
    </dgm:pt>
    <dgm:pt modelId="{4C6EDAA6-4ABF-4C4D-AF3A-841BE9D072A3}" type="pres">
      <dgm:prSet presAssocID="{D9843F60-ABE7-4FE9-875B-D744107C5039}" presName="parentText" presStyleLbl="node1" presStyleIdx="2" presStyleCnt="5">
        <dgm:presLayoutVars>
          <dgm:chMax val="0"/>
          <dgm:bulletEnabled val="1"/>
        </dgm:presLayoutVars>
      </dgm:prSet>
      <dgm:spPr/>
    </dgm:pt>
    <dgm:pt modelId="{B5D67971-8530-4B19-8989-FC8E7AD40EB3}" type="pres">
      <dgm:prSet presAssocID="{96FA8A75-BB05-45E0-8E4C-7A6381A277FF}" presName="spacer" presStyleCnt="0"/>
      <dgm:spPr/>
    </dgm:pt>
    <dgm:pt modelId="{1DFF3C3A-D031-4802-9E3A-B365AA3D7720}" type="pres">
      <dgm:prSet presAssocID="{B07A3917-5ABD-4F84-83F1-E26DA5028C10}" presName="parentText" presStyleLbl="node1" presStyleIdx="3" presStyleCnt="5">
        <dgm:presLayoutVars>
          <dgm:chMax val="0"/>
          <dgm:bulletEnabled val="1"/>
        </dgm:presLayoutVars>
      </dgm:prSet>
      <dgm:spPr/>
    </dgm:pt>
    <dgm:pt modelId="{98EAF661-E6DF-4CEB-9F0F-55558FC4FBAE}" type="pres">
      <dgm:prSet presAssocID="{D770F16B-9281-43AA-949F-DEF0B42CA7C0}" presName="spacer" presStyleCnt="0"/>
      <dgm:spPr/>
    </dgm:pt>
    <dgm:pt modelId="{E858BAB6-57D4-4CF8-B72E-F5882DBB7D5D}" type="pres">
      <dgm:prSet presAssocID="{1848E9C4-30D4-4C71-B9E2-F1E5705D437A}" presName="parentText" presStyleLbl="node1" presStyleIdx="4" presStyleCnt="5">
        <dgm:presLayoutVars>
          <dgm:chMax val="0"/>
          <dgm:bulletEnabled val="1"/>
        </dgm:presLayoutVars>
      </dgm:prSet>
      <dgm:spPr/>
    </dgm:pt>
  </dgm:ptLst>
  <dgm:cxnLst>
    <dgm:cxn modelId="{F5C49729-69F6-4806-832A-3853334D6812}" srcId="{A564D768-A757-4457-8191-46F89C243818}" destId="{991008DA-AC90-4AE4-92C1-37D476C84EE7}" srcOrd="0" destOrd="0" parTransId="{E1250DD8-B30E-4B94-8BAA-01B9955C5CAE}" sibTransId="{ED16246C-C5CB-4CE4-9546-1DF900663111}"/>
    <dgm:cxn modelId="{E8ADD731-3CCB-4E10-BD20-8CCD18C68E6E}" type="presOf" srcId="{B07A3917-5ABD-4F84-83F1-E26DA5028C10}" destId="{1DFF3C3A-D031-4802-9E3A-B365AA3D7720}" srcOrd="0" destOrd="0" presId="urn:microsoft.com/office/officeart/2005/8/layout/vList2"/>
    <dgm:cxn modelId="{EF710070-74B8-4E33-8E01-DC29BCE59DEF}" srcId="{A564D768-A757-4457-8191-46F89C243818}" destId="{47BA59F9-1DF6-4FCD-B936-6B08EF87D686}" srcOrd="1" destOrd="0" parTransId="{FF64DD14-DA40-426D-930E-E70070DD689A}" sibTransId="{D0C97946-0158-444D-9220-26BA027312B1}"/>
    <dgm:cxn modelId="{5D683981-AE53-4166-A551-504D0CEB8912}" srcId="{A564D768-A757-4457-8191-46F89C243818}" destId="{1848E9C4-30D4-4C71-B9E2-F1E5705D437A}" srcOrd="4" destOrd="0" parTransId="{DA1AC91E-DB5F-4DB5-BCAB-38B1CFA87D72}" sibTransId="{CAD7144A-B6B1-4EA4-9A28-F62EEAB85985}"/>
    <dgm:cxn modelId="{7F32109E-8541-4E48-B787-675F0C1283E6}" type="presOf" srcId="{47BA59F9-1DF6-4FCD-B936-6B08EF87D686}" destId="{DDF50968-EEAC-4A78-8740-13A7D229558C}" srcOrd="0" destOrd="0" presId="urn:microsoft.com/office/officeart/2005/8/layout/vList2"/>
    <dgm:cxn modelId="{52233DAC-78AD-4B01-ACDC-37EEDD0C6252}" srcId="{A564D768-A757-4457-8191-46F89C243818}" destId="{D9843F60-ABE7-4FE9-875B-D744107C5039}" srcOrd="2" destOrd="0" parTransId="{E12095A9-2F33-4D17-9540-A6D338C86BCA}" sibTransId="{96FA8A75-BB05-45E0-8E4C-7A6381A277FF}"/>
    <dgm:cxn modelId="{552CDFAD-5829-4899-9E93-0A01935B1D60}" type="presOf" srcId="{991008DA-AC90-4AE4-92C1-37D476C84EE7}" destId="{6B5319A0-957E-41D8-833E-02532F816A7D}" srcOrd="0" destOrd="0" presId="urn:microsoft.com/office/officeart/2005/8/layout/vList2"/>
    <dgm:cxn modelId="{2C6966BB-007B-4F3A-92FC-87B70F836BA0}" srcId="{A564D768-A757-4457-8191-46F89C243818}" destId="{B07A3917-5ABD-4F84-83F1-E26DA5028C10}" srcOrd="3" destOrd="0" parTransId="{B8071CFA-CD69-457B-854D-E2916BDFC00F}" sibTransId="{D770F16B-9281-43AA-949F-DEF0B42CA7C0}"/>
    <dgm:cxn modelId="{014733E9-540E-4F68-86E3-3AC24280A8DA}" type="presOf" srcId="{A564D768-A757-4457-8191-46F89C243818}" destId="{85914C10-3B93-49D6-B34C-687304EC6FE8}" srcOrd="0" destOrd="0" presId="urn:microsoft.com/office/officeart/2005/8/layout/vList2"/>
    <dgm:cxn modelId="{18E2DEF7-2579-4805-B8B2-667093E3BCEC}" type="presOf" srcId="{D9843F60-ABE7-4FE9-875B-D744107C5039}" destId="{4C6EDAA6-4ABF-4C4D-AF3A-841BE9D072A3}" srcOrd="0" destOrd="0" presId="urn:microsoft.com/office/officeart/2005/8/layout/vList2"/>
    <dgm:cxn modelId="{176D8DFB-E0C7-4D65-A5CA-6C6F8F19B000}" type="presOf" srcId="{1848E9C4-30D4-4C71-B9E2-F1E5705D437A}" destId="{E858BAB6-57D4-4CF8-B72E-F5882DBB7D5D}" srcOrd="0" destOrd="0" presId="urn:microsoft.com/office/officeart/2005/8/layout/vList2"/>
    <dgm:cxn modelId="{07BCE07B-83A5-4D29-9DA6-E4FAC108DAEE}" type="presParOf" srcId="{85914C10-3B93-49D6-B34C-687304EC6FE8}" destId="{6B5319A0-957E-41D8-833E-02532F816A7D}" srcOrd="0" destOrd="0" presId="urn:microsoft.com/office/officeart/2005/8/layout/vList2"/>
    <dgm:cxn modelId="{70EE41AA-B29E-4991-A1EC-7DE1B66B142C}" type="presParOf" srcId="{85914C10-3B93-49D6-B34C-687304EC6FE8}" destId="{42359068-1A78-40BD-A1D6-586D76265BC5}" srcOrd="1" destOrd="0" presId="urn:microsoft.com/office/officeart/2005/8/layout/vList2"/>
    <dgm:cxn modelId="{C74E8589-E58E-4BE4-9649-3870D17D1841}" type="presParOf" srcId="{85914C10-3B93-49D6-B34C-687304EC6FE8}" destId="{DDF50968-EEAC-4A78-8740-13A7D229558C}" srcOrd="2" destOrd="0" presId="urn:microsoft.com/office/officeart/2005/8/layout/vList2"/>
    <dgm:cxn modelId="{33F2105B-61E7-4882-8A1A-D06DBF29765D}" type="presParOf" srcId="{85914C10-3B93-49D6-B34C-687304EC6FE8}" destId="{F01714AD-9156-4446-8111-A992BC3A405B}" srcOrd="3" destOrd="0" presId="urn:microsoft.com/office/officeart/2005/8/layout/vList2"/>
    <dgm:cxn modelId="{000A4519-B83C-4632-809B-2E9FDE00C778}" type="presParOf" srcId="{85914C10-3B93-49D6-B34C-687304EC6FE8}" destId="{4C6EDAA6-4ABF-4C4D-AF3A-841BE9D072A3}" srcOrd="4" destOrd="0" presId="urn:microsoft.com/office/officeart/2005/8/layout/vList2"/>
    <dgm:cxn modelId="{6FA84CC6-451C-4B52-B142-A67F9B8EC737}" type="presParOf" srcId="{85914C10-3B93-49D6-B34C-687304EC6FE8}" destId="{B5D67971-8530-4B19-8989-FC8E7AD40EB3}" srcOrd="5" destOrd="0" presId="urn:microsoft.com/office/officeart/2005/8/layout/vList2"/>
    <dgm:cxn modelId="{11E0D552-9D20-4D58-BA59-167CE3150D8B}" type="presParOf" srcId="{85914C10-3B93-49D6-B34C-687304EC6FE8}" destId="{1DFF3C3A-D031-4802-9E3A-B365AA3D7720}" srcOrd="6" destOrd="0" presId="urn:microsoft.com/office/officeart/2005/8/layout/vList2"/>
    <dgm:cxn modelId="{51D30924-B05E-4565-85C8-29B02DBE17E3}" type="presParOf" srcId="{85914C10-3B93-49D6-B34C-687304EC6FE8}" destId="{98EAF661-E6DF-4CEB-9F0F-55558FC4FBAE}" srcOrd="7" destOrd="0" presId="urn:microsoft.com/office/officeart/2005/8/layout/vList2"/>
    <dgm:cxn modelId="{96766D2A-558C-4CBF-A033-E92D77831E74}" type="presParOf" srcId="{85914C10-3B93-49D6-B34C-687304EC6FE8}" destId="{E858BAB6-57D4-4CF8-B72E-F5882DBB7D5D}" srcOrd="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8F0A2B95-5892-487D-A206-9AB977384F88}" type="doc">
      <dgm:prSet loTypeId="urn:microsoft.com/office/officeart/2005/8/layout/vList5" loCatId="list" qsTypeId="urn:microsoft.com/office/officeart/2005/8/quickstyle/simple4" qsCatId="simple" csTypeId="urn:microsoft.com/office/officeart/2005/8/colors/colorful5" csCatId="colorful"/>
      <dgm:spPr/>
      <dgm:t>
        <a:bodyPr/>
        <a:lstStyle/>
        <a:p>
          <a:endParaRPr lang="en-US"/>
        </a:p>
      </dgm:t>
    </dgm:pt>
    <dgm:pt modelId="{D92CDF00-900F-4027-9920-0610D000B46A}">
      <dgm:prSet/>
      <dgm:spPr/>
      <dgm:t>
        <a:bodyPr/>
        <a:lstStyle/>
        <a:p>
          <a:r>
            <a:rPr lang="tr-TR" b="0" i="1"/>
            <a:t>→Belge Sınıflandırması</a:t>
          </a:r>
          <a:endParaRPr lang="en-US"/>
        </a:p>
      </dgm:t>
    </dgm:pt>
    <dgm:pt modelId="{2A5E602F-2710-4C5B-BDEC-1AC64800E00E}" type="parTrans" cxnId="{65BBF95B-A0BD-445F-A458-3A2D48724FBF}">
      <dgm:prSet/>
      <dgm:spPr/>
      <dgm:t>
        <a:bodyPr/>
        <a:lstStyle/>
        <a:p>
          <a:endParaRPr lang="en-US"/>
        </a:p>
      </dgm:t>
    </dgm:pt>
    <dgm:pt modelId="{ADC378C0-BC88-45E3-A91B-1C127B5D808F}" type="sibTrans" cxnId="{65BBF95B-A0BD-445F-A458-3A2D48724FBF}">
      <dgm:prSet/>
      <dgm:spPr/>
      <dgm:t>
        <a:bodyPr/>
        <a:lstStyle/>
        <a:p>
          <a:endParaRPr lang="en-US"/>
        </a:p>
      </dgm:t>
    </dgm:pt>
    <dgm:pt modelId="{D7D3B548-9B3A-4E9F-B67A-C3AC82A17834}">
      <dgm:prSet/>
      <dgm:spPr/>
      <dgm:t>
        <a:bodyPr/>
        <a:lstStyle/>
        <a:p>
          <a:r>
            <a:rPr lang="tr-TR" b="0" i="0"/>
            <a:t>→Suç Yerlerinin Belirlenmesi</a:t>
          </a:r>
          <a:endParaRPr lang="en-US"/>
        </a:p>
      </dgm:t>
    </dgm:pt>
    <dgm:pt modelId="{545D6E76-EE04-401D-9F7F-E5914CC70B26}" type="parTrans" cxnId="{366FBA91-D79C-4671-A7DA-0472D111E51B}">
      <dgm:prSet/>
      <dgm:spPr/>
      <dgm:t>
        <a:bodyPr/>
        <a:lstStyle/>
        <a:p>
          <a:endParaRPr lang="en-US"/>
        </a:p>
      </dgm:t>
    </dgm:pt>
    <dgm:pt modelId="{F0457022-0A20-4EBA-BCF4-25C3540B77DD}" type="sibTrans" cxnId="{366FBA91-D79C-4671-A7DA-0472D111E51B}">
      <dgm:prSet/>
      <dgm:spPr/>
      <dgm:t>
        <a:bodyPr/>
        <a:lstStyle/>
        <a:p>
          <a:endParaRPr lang="en-US"/>
        </a:p>
      </dgm:t>
    </dgm:pt>
    <dgm:pt modelId="{1DA85702-1730-48E1-AE0B-3C3851115F49}">
      <dgm:prSet/>
      <dgm:spPr/>
      <dgm:t>
        <a:bodyPr/>
        <a:lstStyle/>
        <a:p>
          <a:r>
            <a:rPr lang="tr-TR" b="0" i="0"/>
            <a:t>→Müşteri Segmentasyonu</a:t>
          </a:r>
          <a:endParaRPr lang="en-US"/>
        </a:p>
      </dgm:t>
    </dgm:pt>
    <dgm:pt modelId="{158BC5F8-74B6-42A1-80A1-A301472A758C}" type="parTrans" cxnId="{8F6319ED-5297-4D90-A573-46E3F9A12C11}">
      <dgm:prSet/>
      <dgm:spPr/>
      <dgm:t>
        <a:bodyPr/>
        <a:lstStyle/>
        <a:p>
          <a:endParaRPr lang="en-US"/>
        </a:p>
      </dgm:t>
    </dgm:pt>
    <dgm:pt modelId="{680265FC-6663-4995-9203-31819604E9B5}" type="sibTrans" cxnId="{8F6319ED-5297-4D90-A573-46E3F9A12C11}">
      <dgm:prSet/>
      <dgm:spPr/>
      <dgm:t>
        <a:bodyPr/>
        <a:lstStyle/>
        <a:p>
          <a:endParaRPr lang="en-US"/>
        </a:p>
      </dgm:t>
    </dgm:pt>
    <dgm:pt modelId="{3917A8CA-42FB-4601-A8F6-E51B14BBCB35}">
      <dgm:prSet/>
      <dgm:spPr/>
      <dgm:t>
        <a:bodyPr/>
        <a:lstStyle/>
        <a:p>
          <a:r>
            <a:rPr lang="tr-TR" b="0" i="0"/>
            <a:t>→Oyuncu Analizi</a:t>
          </a:r>
          <a:endParaRPr lang="en-US"/>
        </a:p>
      </dgm:t>
    </dgm:pt>
    <dgm:pt modelId="{9C6100D5-54F8-4D87-8936-B55406F71CCD}" type="parTrans" cxnId="{9A43DD8F-4675-4249-A9E7-9DE86608F383}">
      <dgm:prSet/>
      <dgm:spPr/>
      <dgm:t>
        <a:bodyPr/>
        <a:lstStyle/>
        <a:p>
          <a:endParaRPr lang="en-US"/>
        </a:p>
      </dgm:t>
    </dgm:pt>
    <dgm:pt modelId="{7413B778-F505-4E33-9E5C-133A72F158CA}" type="sibTrans" cxnId="{9A43DD8F-4675-4249-A9E7-9DE86608F383}">
      <dgm:prSet/>
      <dgm:spPr/>
      <dgm:t>
        <a:bodyPr/>
        <a:lstStyle/>
        <a:p>
          <a:endParaRPr lang="en-US"/>
        </a:p>
      </dgm:t>
    </dgm:pt>
    <dgm:pt modelId="{AF58F2FE-9630-4343-B9CD-A9E7194B695E}" type="pres">
      <dgm:prSet presAssocID="{8F0A2B95-5892-487D-A206-9AB977384F88}" presName="Name0" presStyleCnt="0">
        <dgm:presLayoutVars>
          <dgm:dir/>
          <dgm:animLvl val="lvl"/>
          <dgm:resizeHandles val="exact"/>
        </dgm:presLayoutVars>
      </dgm:prSet>
      <dgm:spPr/>
    </dgm:pt>
    <dgm:pt modelId="{89101EC1-1F8C-4968-B79A-8EBFA1427314}" type="pres">
      <dgm:prSet presAssocID="{D92CDF00-900F-4027-9920-0610D000B46A}" presName="linNode" presStyleCnt="0"/>
      <dgm:spPr/>
    </dgm:pt>
    <dgm:pt modelId="{4DEE2B2D-A8B2-4E80-B772-401A0EF64CF0}" type="pres">
      <dgm:prSet presAssocID="{D92CDF00-900F-4027-9920-0610D000B46A}" presName="parentText" presStyleLbl="node1" presStyleIdx="0" presStyleCnt="4">
        <dgm:presLayoutVars>
          <dgm:chMax val="1"/>
          <dgm:bulletEnabled val="1"/>
        </dgm:presLayoutVars>
      </dgm:prSet>
      <dgm:spPr/>
    </dgm:pt>
    <dgm:pt modelId="{E5992BD1-3B9E-40A8-A490-F23D416A96B5}" type="pres">
      <dgm:prSet presAssocID="{ADC378C0-BC88-45E3-A91B-1C127B5D808F}" presName="sp" presStyleCnt="0"/>
      <dgm:spPr/>
    </dgm:pt>
    <dgm:pt modelId="{052B8639-035C-4DD3-8810-52DD7939E393}" type="pres">
      <dgm:prSet presAssocID="{D7D3B548-9B3A-4E9F-B67A-C3AC82A17834}" presName="linNode" presStyleCnt="0"/>
      <dgm:spPr/>
    </dgm:pt>
    <dgm:pt modelId="{CA5E8199-11F6-4DD2-962F-87B9C9099E75}" type="pres">
      <dgm:prSet presAssocID="{D7D3B548-9B3A-4E9F-B67A-C3AC82A17834}" presName="parentText" presStyleLbl="node1" presStyleIdx="1" presStyleCnt="4">
        <dgm:presLayoutVars>
          <dgm:chMax val="1"/>
          <dgm:bulletEnabled val="1"/>
        </dgm:presLayoutVars>
      </dgm:prSet>
      <dgm:spPr/>
    </dgm:pt>
    <dgm:pt modelId="{57E3DED4-B233-45D1-BE9A-964D26BA6DAA}" type="pres">
      <dgm:prSet presAssocID="{F0457022-0A20-4EBA-BCF4-25C3540B77DD}" presName="sp" presStyleCnt="0"/>
      <dgm:spPr/>
    </dgm:pt>
    <dgm:pt modelId="{772F9322-F85E-4F2A-94EB-D905566209AA}" type="pres">
      <dgm:prSet presAssocID="{1DA85702-1730-48E1-AE0B-3C3851115F49}" presName="linNode" presStyleCnt="0"/>
      <dgm:spPr/>
    </dgm:pt>
    <dgm:pt modelId="{6DFADF92-27BB-404B-9F14-02FA3EF666D2}" type="pres">
      <dgm:prSet presAssocID="{1DA85702-1730-48E1-AE0B-3C3851115F49}" presName="parentText" presStyleLbl="node1" presStyleIdx="2" presStyleCnt="4">
        <dgm:presLayoutVars>
          <dgm:chMax val="1"/>
          <dgm:bulletEnabled val="1"/>
        </dgm:presLayoutVars>
      </dgm:prSet>
      <dgm:spPr/>
    </dgm:pt>
    <dgm:pt modelId="{23DEAB6E-92C3-4229-89F0-6977AAE2E1D1}" type="pres">
      <dgm:prSet presAssocID="{680265FC-6663-4995-9203-31819604E9B5}" presName="sp" presStyleCnt="0"/>
      <dgm:spPr/>
    </dgm:pt>
    <dgm:pt modelId="{3A33BDE6-28B9-459C-96F5-698477674BF8}" type="pres">
      <dgm:prSet presAssocID="{3917A8CA-42FB-4601-A8F6-E51B14BBCB35}" presName="linNode" presStyleCnt="0"/>
      <dgm:spPr/>
    </dgm:pt>
    <dgm:pt modelId="{C8D3E50A-304B-4F58-B73F-5A8D988A9A66}" type="pres">
      <dgm:prSet presAssocID="{3917A8CA-42FB-4601-A8F6-E51B14BBCB35}" presName="parentText" presStyleLbl="node1" presStyleIdx="3" presStyleCnt="4">
        <dgm:presLayoutVars>
          <dgm:chMax val="1"/>
          <dgm:bulletEnabled val="1"/>
        </dgm:presLayoutVars>
      </dgm:prSet>
      <dgm:spPr/>
    </dgm:pt>
  </dgm:ptLst>
  <dgm:cxnLst>
    <dgm:cxn modelId="{8E312615-DB4F-4FD0-9FF3-D974244CC965}" type="presOf" srcId="{3917A8CA-42FB-4601-A8F6-E51B14BBCB35}" destId="{C8D3E50A-304B-4F58-B73F-5A8D988A9A66}" srcOrd="0" destOrd="0" presId="urn:microsoft.com/office/officeart/2005/8/layout/vList5"/>
    <dgm:cxn modelId="{B87F693B-7616-4A49-9628-5665ABE62509}" type="presOf" srcId="{D7D3B548-9B3A-4E9F-B67A-C3AC82A17834}" destId="{CA5E8199-11F6-4DD2-962F-87B9C9099E75}" srcOrd="0" destOrd="0" presId="urn:microsoft.com/office/officeart/2005/8/layout/vList5"/>
    <dgm:cxn modelId="{65BBF95B-A0BD-445F-A458-3A2D48724FBF}" srcId="{8F0A2B95-5892-487D-A206-9AB977384F88}" destId="{D92CDF00-900F-4027-9920-0610D000B46A}" srcOrd="0" destOrd="0" parTransId="{2A5E602F-2710-4C5B-BDEC-1AC64800E00E}" sibTransId="{ADC378C0-BC88-45E3-A91B-1C127B5D808F}"/>
    <dgm:cxn modelId="{286ED48E-D202-4796-AEA8-B82DD79D2B7D}" type="presOf" srcId="{D92CDF00-900F-4027-9920-0610D000B46A}" destId="{4DEE2B2D-A8B2-4E80-B772-401A0EF64CF0}" srcOrd="0" destOrd="0" presId="urn:microsoft.com/office/officeart/2005/8/layout/vList5"/>
    <dgm:cxn modelId="{9A43DD8F-4675-4249-A9E7-9DE86608F383}" srcId="{8F0A2B95-5892-487D-A206-9AB977384F88}" destId="{3917A8CA-42FB-4601-A8F6-E51B14BBCB35}" srcOrd="3" destOrd="0" parTransId="{9C6100D5-54F8-4D87-8936-B55406F71CCD}" sibTransId="{7413B778-F505-4E33-9E5C-133A72F158CA}"/>
    <dgm:cxn modelId="{366FBA91-D79C-4671-A7DA-0472D111E51B}" srcId="{8F0A2B95-5892-487D-A206-9AB977384F88}" destId="{D7D3B548-9B3A-4E9F-B67A-C3AC82A17834}" srcOrd="1" destOrd="0" parTransId="{545D6E76-EE04-401D-9F7F-E5914CC70B26}" sibTransId="{F0457022-0A20-4EBA-BCF4-25C3540B77DD}"/>
    <dgm:cxn modelId="{6BB83F9F-1342-468F-A601-E44FB96E7AEC}" type="presOf" srcId="{8F0A2B95-5892-487D-A206-9AB977384F88}" destId="{AF58F2FE-9630-4343-B9CD-A9E7194B695E}" srcOrd="0" destOrd="0" presId="urn:microsoft.com/office/officeart/2005/8/layout/vList5"/>
    <dgm:cxn modelId="{68016FAC-3CE4-46F5-9410-2846639A9EED}" type="presOf" srcId="{1DA85702-1730-48E1-AE0B-3C3851115F49}" destId="{6DFADF92-27BB-404B-9F14-02FA3EF666D2}" srcOrd="0" destOrd="0" presId="urn:microsoft.com/office/officeart/2005/8/layout/vList5"/>
    <dgm:cxn modelId="{8F6319ED-5297-4D90-A573-46E3F9A12C11}" srcId="{8F0A2B95-5892-487D-A206-9AB977384F88}" destId="{1DA85702-1730-48E1-AE0B-3C3851115F49}" srcOrd="2" destOrd="0" parTransId="{158BC5F8-74B6-42A1-80A1-A301472A758C}" sibTransId="{680265FC-6663-4995-9203-31819604E9B5}"/>
    <dgm:cxn modelId="{3C569BBA-BD3B-406B-A893-9CF4825E1406}" type="presParOf" srcId="{AF58F2FE-9630-4343-B9CD-A9E7194B695E}" destId="{89101EC1-1F8C-4968-B79A-8EBFA1427314}" srcOrd="0" destOrd="0" presId="urn:microsoft.com/office/officeart/2005/8/layout/vList5"/>
    <dgm:cxn modelId="{2EC228F6-D206-4011-A190-8DEFF52A9C34}" type="presParOf" srcId="{89101EC1-1F8C-4968-B79A-8EBFA1427314}" destId="{4DEE2B2D-A8B2-4E80-B772-401A0EF64CF0}" srcOrd="0" destOrd="0" presId="urn:microsoft.com/office/officeart/2005/8/layout/vList5"/>
    <dgm:cxn modelId="{6681237B-11C0-4622-A62F-A8B7F942A15F}" type="presParOf" srcId="{AF58F2FE-9630-4343-B9CD-A9E7194B695E}" destId="{E5992BD1-3B9E-40A8-A490-F23D416A96B5}" srcOrd="1" destOrd="0" presId="urn:microsoft.com/office/officeart/2005/8/layout/vList5"/>
    <dgm:cxn modelId="{1D9CDB95-16D3-42FD-8599-F32CBF1D6C7F}" type="presParOf" srcId="{AF58F2FE-9630-4343-B9CD-A9E7194B695E}" destId="{052B8639-035C-4DD3-8810-52DD7939E393}" srcOrd="2" destOrd="0" presId="urn:microsoft.com/office/officeart/2005/8/layout/vList5"/>
    <dgm:cxn modelId="{F038150D-39DB-4C38-B3CF-B815825C3AC1}" type="presParOf" srcId="{052B8639-035C-4DD3-8810-52DD7939E393}" destId="{CA5E8199-11F6-4DD2-962F-87B9C9099E75}" srcOrd="0" destOrd="0" presId="urn:microsoft.com/office/officeart/2005/8/layout/vList5"/>
    <dgm:cxn modelId="{941F56C0-805C-44EB-97DD-70310571A5C6}" type="presParOf" srcId="{AF58F2FE-9630-4343-B9CD-A9E7194B695E}" destId="{57E3DED4-B233-45D1-BE9A-964D26BA6DAA}" srcOrd="3" destOrd="0" presId="urn:microsoft.com/office/officeart/2005/8/layout/vList5"/>
    <dgm:cxn modelId="{80D8140C-B31D-46A5-9A43-62B00411ADF8}" type="presParOf" srcId="{AF58F2FE-9630-4343-B9CD-A9E7194B695E}" destId="{772F9322-F85E-4F2A-94EB-D905566209AA}" srcOrd="4" destOrd="0" presId="urn:microsoft.com/office/officeart/2005/8/layout/vList5"/>
    <dgm:cxn modelId="{E0C9AA1A-D505-4BBC-B000-00F2E8D6D7D1}" type="presParOf" srcId="{772F9322-F85E-4F2A-94EB-D905566209AA}" destId="{6DFADF92-27BB-404B-9F14-02FA3EF666D2}" srcOrd="0" destOrd="0" presId="urn:microsoft.com/office/officeart/2005/8/layout/vList5"/>
    <dgm:cxn modelId="{6BD26203-982A-4213-A1D4-66C921A8B6A0}" type="presParOf" srcId="{AF58F2FE-9630-4343-B9CD-A9E7194B695E}" destId="{23DEAB6E-92C3-4229-89F0-6977AAE2E1D1}" srcOrd="5" destOrd="0" presId="urn:microsoft.com/office/officeart/2005/8/layout/vList5"/>
    <dgm:cxn modelId="{EF2C417D-1D4E-453B-8C93-D3C29E80E0AF}" type="presParOf" srcId="{AF58F2FE-9630-4343-B9CD-A9E7194B695E}" destId="{3A33BDE6-28B9-459C-96F5-698477674BF8}" srcOrd="6" destOrd="0" presId="urn:microsoft.com/office/officeart/2005/8/layout/vList5"/>
    <dgm:cxn modelId="{D86632FC-86F6-4F3C-982F-0693891A8847}" type="presParOf" srcId="{3A33BDE6-28B9-459C-96F5-698477674BF8}" destId="{C8D3E50A-304B-4F58-B73F-5A8D988A9A66}" srcOrd="0"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7CD5400-BF8A-449D-851E-08A10A25E641}"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C845BADA-20E4-40C3-B7AE-09418B26383D}">
      <dgm:prSet/>
      <dgm:spPr/>
      <dgm:t>
        <a:bodyPr/>
        <a:lstStyle/>
        <a:p>
          <a:r>
            <a:rPr lang="tr-TR" b="0" i="0"/>
            <a:t>Tahmine dayalı modellerin doğruluğunun artırılması için makine öğrenimi teknikleri gereklidir. Ele alınan iş sorununun türüne bağlı olarak, verilerin tipine ve hacmine göre farklı yaklaşımlar vardır.</a:t>
          </a:r>
          <a:endParaRPr lang="en-US"/>
        </a:p>
      </dgm:t>
    </dgm:pt>
    <dgm:pt modelId="{F0F0DB4B-B2D6-456D-B441-76C1DBF8BECB}" type="parTrans" cxnId="{989497FF-3B83-4C85-BA87-812A887FB09A}">
      <dgm:prSet/>
      <dgm:spPr/>
      <dgm:t>
        <a:bodyPr/>
        <a:lstStyle/>
        <a:p>
          <a:endParaRPr lang="en-US"/>
        </a:p>
      </dgm:t>
    </dgm:pt>
    <dgm:pt modelId="{DDE12111-6F2B-4D3B-9C58-CF200691C94B}" type="sibTrans" cxnId="{989497FF-3B83-4C85-BA87-812A887FB09A}">
      <dgm:prSet/>
      <dgm:spPr/>
      <dgm:t>
        <a:bodyPr/>
        <a:lstStyle/>
        <a:p>
          <a:endParaRPr lang="en-US"/>
        </a:p>
      </dgm:t>
    </dgm:pt>
    <dgm:pt modelId="{739DCA73-AFC7-48D2-AA2D-88611A2A7217}">
      <dgm:prSet/>
      <dgm:spPr/>
      <dgm:t>
        <a:bodyPr/>
        <a:lstStyle/>
        <a:p>
          <a:r>
            <a:rPr lang="tr-TR"/>
            <a:t>Bunlar:</a:t>
          </a:r>
          <a:endParaRPr lang="en-US"/>
        </a:p>
      </dgm:t>
    </dgm:pt>
    <dgm:pt modelId="{067A19D2-6B43-45C5-96EA-58379038C86D}" type="parTrans" cxnId="{B05742F8-2F16-4CF7-9350-6A1A7FDFDE03}">
      <dgm:prSet/>
      <dgm:spPr/>
      <dgm:t>
        <a:bodyPr/>
        <a:lstStyle/>
        <a:p>
          <a:endParaRPr lang="en-US"/>
        </a:p>
      </dgm:t>
    </dgm:pt>
    <dgm:pt modelId="{125366AC-888B-45CC-BFBC-6FF6E12535B1}" type="sibTrans" cxnId="{B05742F8-2F16-4CF7-9350-6A1A7FDFDE03}">
      <dgm:prSet/>
      <dgm:spPr/>
      <dgm:t>
        <a:bodyPr/>
        <a:lstStyle/>
        <a:p>
          <a:endParaRPr lang="en-US"/>
        </a:p>
      </dgm:t>
    </dgm:pt>
    <dgm:pt modelId="{7EA930C0-4CF0-4258-B762-D76B03B90DBB}">
      <dgm:prSet/>
      <dgm:spPr/>
      <dgm:t>
        <a:bodyPr/>
        <a:lstStyle/>
        <a:p>
          <a:r>
            <a:rPr lang="tr-TR" b="0" i="0"/>
            <a:t>Supervised Learning (Gözetimli Öğrenme)</a:t>
          </a:r>
          <a:endParaRPr lang="en-US"/>
        </a:p>
      </dgm:t>
    </dgm:pt>
    <dgm:pt modelId="{60D4AE6A-76B8-42CE-951E-6538ABEEBEFE}" type="parTrans" cxnId="{7FFAEC7D-4EEB-412B-A8C8-B585AF07640B}">
      <dgm:prSet/>
      <dgm:spPr/>
      <dgm:t>
        <a:bodyPr/>
        <a:lstStyle/>
        <a:p>
          <a:endParaRPr lang="en-US"/>
        </a:p>
      </dgm:t>
    </dgm:pt>
    <dgm:pt modelId="{002FF100-1D33-4A1F-977C-A9FEF792A085}" type="sibTrans" cxnId="{7FFAEC7D-4EEB-412B-A8C8-B585AF07640B}">
      <dgm:prSet/>
      <dgm:spPr/>
      <dgm:t>
        <a:bodyPr/>
        <a:lstStyle/>
        <a:p>
          <a:endParaRPr lang="en-US"/>
        </a:p>
      </dgm:t>
    </dgm:pt>
    <dgm:pt modelId="{77CA1E7D-DA87-4110-9479-A011CEF33DE4}">
      <dgm:prSet/>
      <dgm:spPr/>
      <dgm:t>
        <a:bodyPr/>
        <a:lstStyle/>
        <a:p>
          <a:r>
            <a:rPr lang="tr-TR" b="0" i="0"/>
            <a:t>Unsupervised Learning(Gözetimsiz Öğrenme)</a:t>
          </a:r>
          <a:endParaRPr lang="en-US"/>
        </a:p>
      </dgm:t>
    </dgm:pt>
    <dgm:pt modelId="{720A7593-367C-4972-84EC-7984BFD4D3B2}" type="parTrans" cxnId="{58A4A658-677C-4A2A-BA2D-6385A799D2B3}">
      <dgm:prSet/>
      <dgm:spPr/>
      <dgm:t>
        <a:bodyPr/>
        <a:lstStyle/>
        <a:p>
          <a:endParaRPr lang="en-US"/>
        </a:p>
      </dgm:t>
    </dgm:pt>
    <dgm:pt modelId="{36DEDC96-3E28-4C57-9E02-4CABEF9C38CD}" type="sibTrans" cxnId="{58A4A658-677C-4A2A-BA2D-6385A799D2B3}">
      <dgm:prSet/>
      <dgm:spPr/>
      <dgm:t>
        <a:bodyPr/>
        <a:lstStyle/>
        <a:p>
          <a:endParaRPr lang="en-US"/>
        </a:p>
      </dgm:t>
    </dgm:pt>
    <dgm:pt modelId="{3FD28CC3-7795-488E-B367-8E870728316E}">
      <dgm:prSet/>
      <dgm:spPr/>
      <dgm:t>
        <a:bodyPr/>
        <a:lstStyle/>
        <a:p>
          <a:r>
            <a:rPr lang="tr-TR" b="0" i="0"/>
            <a:t>Reinforcement Learning (Pekiştirmeli Öğrenme)</a:t>
          </a:r>
          <a:endParaRPr lang="en-US"/>
        </a:p>
      </dgm:t>
    </dgm:pt>
    <dgm:pt modelId="{E2815B8B-5D82-4965-A0B6-6840469F8833}" type="parTrans" cxnId="{02A0362E-590D-4C52-8937-84FD0553E517}">
      <dgm:prSet/>
      <dgm:spPr/>
      <dgm:t>
        <a:bodyPr/>
        <a:lstStyle/>
        <a:p>
          <a:endParaRPr lang="en-US"/>
        </a:p>
      </dgm:t>
    </dgm:pt>
    <dgm:pt modelId="{7515B1D8-D1DD-484C-B67B-276D4CC38C23}" type="sibTrans" cxnId="{02A0362E-590D-4C52-8937-84FD0553E517}">
      <dgm:prSet/>
      <dgm:spPr/>
      <dgm:t>
        <a:bodyPr/>
        <a:lstStyle/>
        <a:p>
          <a:endParaRPr lang="en-US"/>
        </a:p>
      </dgm:t>
    </dgm:pt>
    <dgm:pt modelId="{BDB79D7C-DEE0-43B7-978E-2E3D75455E37}" type="pres">
      <dgm:prSet presAssocID="{77CD5400-BF8A-449D-851E-08A10A25E641}" presName="root" presStyleCnt="0">
        <dgm:presLayoutVars>
          <dgm:dir/>
          <dgm:resizeHandles val="exact"/>
        </dgm:presLayoutVars>
      </dgm:prSet>
      <dgm:spPr/>
    </dgm:pt>
    <dgm:pt modelId="{1203B6F7-1993-4536-8845-E41061CD9783}" type="pres">
      <dgm:prSet presAssocID="{C845BADA-20E4-40C3-B7AE-09418B26383D}" presName="compNode" presStyleCnt="0"/>
      <dgm:spPr/>
    </dgm:pt>
    <dgm:pt modelId="{BD42990F-E62E-4E2C-8114-E9B4EB35E047}" type="pres">
      <dgm:prSet presAssocID="{C845BADA-20E4-40C3-B7AE-09418B26383D}" presName="bgRect" presStyleLbl="bgShp" presStyleIdx="0" presStyleCnt="2"/>
      <dgm:spPr/>
    </dgm:pt>
    <dgm:pt modelId="{D6873410-F516-42A2-A6B8-03E9C8AC5F7E}" type="pres">
      <dgm:prSet presAssocID="{C845BADA-20E4-40C3-B7AE-09418B26383D}"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Kaynakçı"/>
        </a:ext>
      </dgm:extLst>
    </dgm:pt>
    <dgm:pt modelId="{D4838BCB-BD32-4A24-9136-D3207BE57CF3}" type="pres">
      <dgm:prSet presAssocID="{C845BADA-20E4-40C3-B7AE-09418B26383D}" presName="spaceRect" presStyleCnt="0"/>
      <dgm:spPr/>
    </dgm:pt>
    <dgm:pt modelId="{8011782D-6B6D-4B0F-A7D4-8C5767E2D4F2}" type="pres">
      <dgm:prSet presAssocID="{C845BADA-20E4-40C3-B7AE-09418B26383D}" presName="parTx" presStyleLbl="revTx" presStyleIdx="0" presStyleCnt="3">
        <dgm:presLayoutVars>
          <dgm:chMax val="0"/>
          <dgm:chPref val="0"/>
        </dgm:presLayoutVars>
      </dgm:prSet>
      <dgm:spPr/>
    </dgm:pt>
    <dgm:pt modelId="{2C7E9743-28CB-45BD-AB67-B32AF64C3547}" type="pres">
      <dgm:prSet presAssocID="{DDE12111-6F2B-4D3B-9C58-CF200691C94B}" presName="sibTrans" presStyleCnt="0"/>
      <dgm:spPr/>
    </dgm:pt>
    <dgm:pt modelId="{425464C2-E935-4C9C-B5C9-9A5980985D8F}" type="pres">
      <dgm:prSet presAssocID="{739DCA73-AFC7-48D2-AA2D-88611A2A7217}" presName="compNode" presStyleCnt="0"/>
      <dgm:spPr/>
    </dgm:pt>
    <dgm:pt modelId="{A75F49E9-85C2-4B14-92A1-FE824C514BF8}" type="pres">
      <dgm:prSet presAssocID="{739DCA73-AFC7-48D2-AA2D-88611A2A7217}" presName="bgRect" presStyleLbl="bgShp" presStyleIdx="1" presStyleCnt="2"/>
      <dgm:spPr/>
    </dgm:pt>
    <dgm:pt modelId="{33DB7C8D-EDBD-4011-B465-3E436FB8B188}" type="pres">
      <dgm:prSet presAssocID="{739DCA73-AFC7-48D2-AA2D-88611A2A7217}"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erson with Idea"/>
        </a:ext>
      </dgm:extLst>
    </dgm:pt>
    <dgm:pt modelId="{0471F5BC-1A90-4C6D-BAAA-0FCB49589E60}" type="pres">
      <dgm:prSet presAssocID="{739DCA73-AFC7-48D2-AA2D-88611A2A7217}" presName="spaceRect" presStyleCnt="0"/>
      <dgm:spPr/>
    </dgm:pt>
    <dgm:pt modelId="{E127A590-4813-4196-BBF0-628DDE09BDBC}" type="pres">
      <dgm:prSet presAssocID="{739DCA73-AFC7-48D2-AA2D-88611A2A7217}" presName="parTx" presStyleLbl="revTx" presStyleIdx="1" presStyleCnt="3">
        <dgm:presLayoutVars>
          <dgm:chMax val="0"/>
          <dgm:chPref val="0"/>
        </dgm:presLayoutVars>
      </dgm:prSet>
      <dgm:spPr/>
    </dgm:pt>
    <dgm:pt modelId="{048DA27B-9BAD-4F77-AED7-4922163BB263}" type="pres">
      <dgm:prSet presAssocID="{739DCA73-AFC7-48D2-AA2D-88611A2A7217}" presName="desTx" presStyleLbl="revTx" presStyleIdx="2" presStyleCnt="3">
        <dgm:presLayoutVars/>
      </dgm:prSet>
      <dgm:spPr/>
    </dgm:pt>
  </dgm:ptLst>
  <dgm:cxnLst>
    <dgm:cxn modelId="{B82A2C21-C993-448F-B2F1-BF2885C44614}" type="presOf" srcId="{3FD28CC3-7795-488E-B367-8E870728316E}" destId="{048DA27B-9BAD-4F77-AED7-4922163BB263}" srcOrd="0" destOrd="2" presId="urn:microsoft.com/office/officeart/2018/2/layout/IconVerticalSolidList"/>
    <dgm:cxn modelId="{02A0362E-590D-4C52-8937-84FD0553E517}" srcId="{739DCA73-AFC7-48D2-AA2D-88611A2A7217}" destId="{3FD28CC3-7795-488E-B367-8E870728316E}" srcOrd="2" destOrd="0" parTransId="{E2815B8B-5D82-4965-A0B6-6840469F8833}" sibTransId="{7515B1D8-D1DD-484C-B67B-276D4CC38C23}"/>
    <dgm:cxn modelId="{BC7F9833-5936-474C-8A06-CB21B0179160}" type="presOf" srcId="{77CA1E7D-DA87-4110-9479-A011CEF33DE4}" destId="{048DA27B-9BAD-4F77-AED7-4922163BB263}" srcOrd="0" destOrd="1" presId="urn:microsoft.com/office/officeart/2018/2/layout/IconVerticalSolidList"/>
    <dgm:cxn modelId="{C60B0661-7C54-46D3-A117-38D908E08193}" type="presOf" srcId="{739DCA73-AFC7-48D2-AA2D-88611A2A7217}" destId="{E127A590-4813-4196-BBF0-628DDE09BDBC}" srcOrd="0" destOrd="0" presId="urn:microsoft.com/office/officeart/2018/2/layout/IconVerticalSolidList"/>
    <dgm:cxn modelId="{58A4A658-677C-4A2A-BA2D-6385A799D2B3}" srcId="{739DCA73-AFC7-48D2-AA2D-88611A2A7217}" destId="{77CA1E7D-DA87-4110-9479-A011CEF33DE4}" srcOrd="1" destOrd="0" parTransId="{720A7593-367C-4972-84EC-7984BFD4D3B2}" sibTransId="{36DEDC96-3E28-4C57-9E02-4CABEF9C38CD}"/>
    <dgm:cxn modelId="{7FFAEC7D-4EEB-412B-A8C8-B585AF07640B}" srcId="{739DCA73-AFC7-48D2-AA2D-88611A2A7217}" destId="{7EA930C0-4CF0-4258-B762-D76B03B90DBB}" srcOrd="0" destOrd="0" parTransId="{60D4AE6A-76B8-42CE-951E-6538ABEEBEFE}" sibTransId="{002FF100-1D33-4A1F-977C-A9FEF792A085}"/>
    <dgm:cxn modelId="{D7CCF07D-375E-4B26-B678-2D1485135761}" type="presOf" srcId="{C845BADA-20E4-40C3-B7AE-09418B26383D}" destId="{8011782D-6B6D-4B0F-A7D4-8C5767E2D4F2}" srcOrd="0" destOrd="0" presId="urn:microsoft.com/office/officeart/2018/2/layout/IconVerticalSolidList"/>
    <dgm:cxn modelId="{41B762D3-591B-4844-965F-0FA84B8A792E}" type="presOf" srcId="{7EA930C0-4CF0-4258-B762-D76B03B90DBB}" destId="{048DA27B-9BAD-4F77-AED7-4922163BB263}" srcOrd="0" destOrd="0" presId="urn:microsoft.com/office/officeart/2018/2/layout/IconVerticalSolidList"/>
    <dgm:cxn modelId="{EE9C07DB-458C-408A-A1BA-F6231F88368B}" type="presOf" srcId="{77CD5400-BF8A-449D-851E-08A10A25E641}" destId="{BDB79D7C-DEE0-43B7-978E-2E3D75455E37}" srcOrd="0" destOrd="0" presId="urn:microsoft.com/office/officeart/2018/2/layout/IconVerticalSolidList"/>
    <dgm:cxn modelId="{B05742F8-2F16-4CF7-9350-6A1A7FDFDE03}" srcId="{77CD5400-BF8A-449D-851E-08A10A25E641}" destId="{739DCA73-AFC7-48D2-AA2D-88611A2A7217}" srcOrd="1" destOrd="0" parTransId="{067A19D2-6B43-45C5-96EA-58379038C86D}" sibTransId="{125366AC-888B-45CC-BFBC-6FF6E12535B1}"/>
    <dgm:cxn modelId="{989497FF-3B83-4C85-BA87-812A887FB09A}" srcId="{77CD5400-BF8A-449D-851E-08A10A25E641}" destId="{C845BADA-20E4-40C3-B7AE-09418B26383D}" srcOrd="0" destOrd="0" parTransId="{F0F0DB4B-B2D6-456D-B441-76C1DBF8BECB}" sibTransId="{DDE12111-6F2B-4D3B-9C58-CF200691C94B}"/>
    <dgm:cxn modelId="{D701E8CB-1FCD-4BDA-8DC2-098506FE0A5E}" type="presParOf" srcId="{BDB79D7C-DEE0-43B7-978E-2E3D75455E37}" destId="{1203B6F7-1993-4536-8845-E41061CD9783}" srcOrd="0" destOrd="0" presId="urn:microsoft.com/office/officeart/2018/2/layout/IconVerticalSolidList"/>
    <dgm:cxn modelId="{2C96266A-A9D0-4F0B-8C18-98DA914740E3}" type="presParOf" srcId="{1203B6F7-1993-4536-8845-E41061CD9783}" destId="{BD42990F-E62E-4E2C-8114-E9B4EB35E047}" srcOrd="0" destOrd="0" presId="urn:microsoft.com/office/officeart/2018/2/layout/IconVerticalSolidList"/>
    <dgm:cxn modelId="{0E080182-94AE-45F4-AB0F-355189678FC9}" type="presParOf" srcId="{1203B6F7-1993-4536-8845-E41061CD9783}" destId="{D6873410-F516-42A2-A6B8-03E9C8AC5F7E}" srcOrd="1" destOrd="0" presId="urn:microsoft.com/office/officeart/2018/2/layout/IconVerticalSolidList"/>
    <dgm:cxn modelId="{D858CED7-372F-4903-B405-101C2765C40E}" type="presParOf" srcId="{1203B6F7-1993-4536-8845-E41061CD9783}" destId="{D4838BCB-BD32-4A24-9136-D3207BE57CF3}" srcOrd="2" destOrd="0" presId="urn:microsoft.com/office/officeart/2018/2/layout/IconVerticalSolidList"/>
    <dgm:cxn modelId="{B06D1795-7AD3-4E98-B1AA-89D60B749C2D}" type="presParOf" srcId="{1203B6F7-1993-4536-8845-E41061CD9783}" destId="{8011782D-6B6D-4B0F-A7D4-8C5767E2D4F2}" srcOrd="3" destOrd="0" presId="urn:microsoft.com/office/officeart/2018/2/layout/IconVerticalSolidList"/>
    <dgm:cxn modelId="{37684423-140C-46A0-894A-D3AE237FCFBB}" type="presParOf" srcId="{BDB79D7C-DEE0-43B7-978E-2E3D75455E37}" destId="{2C7E9743-28CB-45BD-AB67-B32AF64C3547}" srcOrd="1" destOrd="0" presId="urn:microsoft.com/office/officeart/2018/2/layout/IconVerticalSolidList"/>
    <dgm:cxn modelId="{28A818A3-A4A3-489F-A825-A47C0CB0B991}" type="presParOf" srcId="{BDB79D7C-DEE0-43B7-978E-2E3D75455E37}" destId="{425464C2-E935-4C9C-B5C9-9A5980985D8F}" srcOrd="2" destOrd="0" presId="urn:microsoft.com/office/officeart/2018/2/layout/IconVerticalSolidList"/>
    <dgm:cxn modelId="{041E5739-BA41-4AD3-9A6D-D0F56FAF10F9}" type="presParOf" srcId="{425464C2-E935-4C9C-B5C9-9A5980985D8F}" destId="{A75F49E9-85C2-4B14-92A1-FE824C514BF8}" srcOrd="0" destOrd="0" presId="urn:microsoft.com/office/officeart/2018/2/layout/IconVerticalSolidList"/>
    <dgm:cxn modelId="{E73D5E1C-92E4-40B0-A246-4AD002F7FF82}" type="presParOf" srcId="{425464C2-E935-4C9C-B5C9-9A5980985D8F}" destId="{33DB7C8D-EDBD-4011-B465-3E436FB8B188}" srcOrd="1" destOrd="0" presId="urn:microsoft.com/office/officeart/2018/2/layout/IconVerticalSolidList"/>
    <dgm:cxn modelId="{97522A0D-3C6E-464D-8746-5D93B47F2F7B}" type="presParOf" srcId="{425464C2-E935-4C9C-B5C9-9A5980985D8F}" destId="{0471F5BC-1A90-4C6D-BAAA-0FCB49589E60}" srcOrd="2" destOrd="0" presId="urn:microsoft.com/office/officeart/2018/2/layout/IconVerticalSolidList"/>
    <dgm:cxn modelId="{47FD33C4-CA63-4027-91BD-3A95D6473D58}" type="presParOf" srcId="{425464C2-E935-4C9C-B5C9-9A5980985D8F}" destId="{E127A590-4813-4196-BBF0-628DDE09BDBC}" srcOrd="3" destOrd="0" presId="urn:microsoft.com/office/officeart/2018/2/layout/IconVerticalSolidList"/>
    <dgm:cxn modelId="{5BFB76DA-EFAE-47BA-988B-020397715779}" type="presParOf" srcId="{425464C2-E935-4C9C-B5C9-9A5980985D8F}" destId="{048DA27B-9BAD-4F77-AED7-4922163BB263}" srcOrd="4"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37A82D8-314D-434A-9C7E-9113320A0589}" type="doc">
      <dgm:prSet loTypeId="urn:microsoft.com/office/officeart/2005/8/layout/default" loCatId="list" qsTypeId="urn:microsoft.com/office/officeart/2005/8/quickstyle/simple1" qsCatId="simple" csTypeId="urn:microsoft.com/office/officeart/2005/8/colors/accent1_2" csCatId="accent1"/>
      <dgm:spPr/>
      <dgm:t>
        <a:bodyPr/>
        <a:lstStyle/>
        <a:p>
          <a:endParaRPr lang="en-US"/>
        </a:p>
      </dgm:t>
    </dgm:pt>
    <dgm:pt modelId="{36FF2D6D-1E75-47F9-9B75-F821072A1089}">
      <dgm:prSet/>
      <dgm:spPr/>
      <dgm:t>
        <a:bodyPr/>
        <a:lstStyle/>
        <a:p>
          <a:r>
            <a:rPr lang="tr-TR"/>
            <a:t>Linear Regression</a:t>
          </a:r>
          <a:endParaRPr lang="en-US"/>
        </a:p>
      </dgm:t>
    </dgm:pt>
    <dgm:pt modelId="{26E35533-372D-41CE-9DED-4827508C4C38}" type="parTrans" cxnId="{66155665-6E93-47B8-8A48-BC2142BEFBD7}">
      <dgm:prSet/>
      <dgm:spPr/>
      <dgm:t>
        <a:bodyPr/>
        <a:lstStyle/>
        <a:p>
          <a:endParaRPr lang="en-US"/>
        </a:p>
      </dgm:t>
    </dgm:pt>
    <dgm:pt modelId="{5A9ADB29-5FAE-4BD7-9898-4179986EC2DB}" type="sibTrans" cxnId="{66155665-6E93-47B8-8A48-BC2142BEFBD7}">
      <dgm:prSet/>
      <dgm:spPr/>
      <dgm:t>
        <a:bodyPr/>
        <a:lstStyle/>
        <a:p>
          <a:endParaRPr lang="en-US"/>
        </a:p>
      </dgm:t>
    </dgm:pt>
    <dgm:pt modelId="{2EE19A3B-7DC9-412C-B3F7-16E7A9FF64C8}">
      <dgm:prSet/>
      <dgm:spPr/>
      <dgm:t>
        <a:bodyPr/>
        <a:lstStyle/>
        <a:p>
          <a:r>
            <a:rPr lang="tr-TR"/>
            <a:t>Polynomial Regression</a:t>
          </a:r>
          <a:endParaRPr lang="en-US"/>
        </a:p>
      </dgm:t>
    </dgm:pt>
    <dgm:pt modelId="{552B790C-84E9-4611-930C-01C714D105EE}" type="parTrans" cxnId="{E6BB5834-C75C-4390-BDD4-F5786477B1DE}">
      <dgm:prSet/>
      <dgm:spPr/>
      <dgm:t>
        <a:bodyPr/>
        <a:lstStyle/>
        <a:p>
          <a:endParaRPr lang="en-US"/>
        </a:p>
      </dgm:t>
    </dgm:pt>
    <dgm:pt modelId="{7DEC0996-8B0C-4B26-8CA8-CB660BC77C2A}" type="sibTrans" cxnId="{E6BB5834-C75C-4390-BDD4-F5786477B1DE}">
      <dgm:prSet/>
      <dgm:spPr/>
      <dgm:t>
        <a:bodyPr/>
        <a:lstStyle/>
        <a:p>
          <a:endParaRPr lang="en-US"/>
        </a:p>
      </dgm:t>
    </dgm:pt>
    <dgm:pt modelId="{4512945D-4B13-4D1D-B69C-38C0CBD1A0D7}">
      <dgm:prSet/>
      <dgm:spPr/>
      <dgm:t>
        <a:bodyPr/>
        <a:lstStyle/>
        <a:p>
          <a:r>
            <a:rPr lang="tr-TR"/>
            <a:t>KNN</a:t>
          </a:r>
          <a:endParaRPr lang="en-US"/>
        </a:p>
      </dgm:t>
    </dgm:pt>
    <dgm:pt modelId="{A5B0A920-A10B-4D72-9483-839E6A05AB66}" type="parTrans" cxnId="{7F47DAE1-9989-488A-A26D-C357AC513C48}">
      <dgm:prSet/>
      <dgm:spPr/>
      <dgm:t>
        <a:bodyPr/>
        <a:lstStyle/>
        <a:p>
          <a:endParaRPr lang="en-US"/>
        </a:p>
      </dgm:t>
    </dgm:pt>
    <dgm:pt modelId="{8F126BA4-E016-4C20-8231-FC7C6C60369B}" type="sibTrans" cxnId="{7F47DAE1-9989-488A-A26D-C357AC513C48}">
      <dgm:prSet/>
      <dgm:spPr/>
      <dgm:t>
        <a:bodyPr/>
        <a:lstStyle/>
        <a:p>
          <a:endParaRPr lang="en-US"/>
        </a:p>
      </dgm:t>
    </dgm:pt>
    <dgm:pt modelId="{1D46EF3D-D155-468A-9773-26378D14DBA2}">
      <dgm:prSet/>
      <dgm:spPr/>
      <dgm:t>
        <a:bodyPr/>
        <a:lstStyle/>
        <a:p>
          <a:r>
            <a:rPr lang="tr-TR"/>
            <a:t>SVM</a:t>
          </a:r>
          <a:endParaRPr lang="en-US"/>
        </a:p>
      </dgm:t>
    </dgm:pt>
    <dgm:pt modelId="{6D51973C-BE3A-4E92-9E2A-71C749D43D3F}" type="parTrans" cxnId="{FF0A4A1E-100F-42D7-BCC6-4D91ED7133A3}">
      <dgm:prSet/>
      <dgm:spPr/>
      <dgm:t>
        <a:bodyPr/>
        <a:lstStyle/>
        <a:p>
          <a:endParaRPr lang="en-US"/>
        </a:p>
      </dgm:t>
    </dgm:pt>
    <dgm:pt modelId="{EED47A6C-E8BD-4167-AAE4-DAE76E6E7E6F}" type="sibTrans" cxnId="{FF0A4A1E-100F-42D7-BCC6-4D91ED7133A3}">
      <dgm:prSet/>
      <dgm:spPr/>
      <dgm:t>
        <a:bodyPr/>
        <a:lstStyle/>
        <a:p>
          <a:endParaRPr lang="en-US"/>
        </a:p>
      </dgm:t>
    </dgm:pt>
    <dgm:pt modelId="{EFC2B57D-046B-4AA3-8E62-F102FBF4B0F8}">
      <dgm:prSet/>
      <dgm:spPr/>
      <dgm:t>
        <a:bodyPr/>
        <a:lstStyle/>
        <a:p>
          <a:r>
            <a:rPr lang="tr-TR"/>
            <a:t>Decision Trees</a:t>
          </a:r>
          <a:endParaRPr lang="en-US"/>
        </a:p>
      </dgm:t>
    </dgm:pt>
    <dgm:pt modelId="{3133EF19-2B68-4B54-B7EF-5FED073228DF}" type="parTrans" cxnId="{700EC6B9-68C9-49E6-9C72-B96482439C64}">
      <dgm:prSet/>
      <dgm:spPr/>
      <dgm:t>
        <a:bodyPr/>
        <a:lstStyle/>
        <a:p>
          <a:endParaRPr lang="en-US"/>
        </a:p>
      </dgm:t>
    </dgm:pt>
    <dgm:pt modelId="{91E20588-81D1-4269-9AAE-BF1C465297BC}" type="sibTrans" cxnId="{700EC6B9-68C9-49E6-9C72-B96482439C64}">
      <dgm:prSet/>
      <dgm:spPr/>
      <dgm:t>
        <a:bodyPr/>
        <a:lstStyle/>
        <a:p>
          <a:endParaRPr lang="en-US"/>
        </a:p>
      </dgm:t>
    </dgm:pt>
    <dgm:pt modelId="{5CBC07A6-1819-465E-A2F5-E3AD129851D3}">
      <dgm:prSet/>
      <dgm:spPr/>
      <dgm:t>
        <a:bodyPr/>
        <a:lstStyle/>
        <a:p>
          <a:r>
            <a:rPr lang="tr-TR"/>
            <a:t>Random Forest</a:t>
          </a:r>
          <a:endParaRPr lang="en-US"/>
        </a:p>
      </dgm:t>
    </dgm:pt>
    <dgm:pt modelId="{9F899448-D3B0-4DBB-8E16-127677E12D26}" type="parTrans" cxnId="{AC0006A2-4F0E-4CD9-88DB-42E19B92B3BF}">
      <dgm:prSet/>
      <dgm:spPr/>
      <dgm:t>
        <a:bodyPr/>
        <a:lstStyle/>
        <a:p>
          <a:endParaRPr lang="en-US"/>
        </a:p>
      </dgm:t>
    </dgm:pt>
    <dgm:pt modelId="{C49B785C-DD9B-4A40-A265-A4A8B8D1F092}" type="sibTrans" cxnId="{AC0006A2-4F0E-4CD9-88DB-42E19B92B3BF}">
      <dgm:prSet/>
      <dgm:spPr/>
      <dgm:t>
        <a:bodyPr/>
        <a:lstStyle/>
        <a:p>
          <a:endParaRPr lang="en-US"/>
        </a:p>
      </dgm:t>
    </dgm:pt>
    <dgm:pt modelId="{79BD36DB-F601-471B-B810-956D0FDD5D8C}">
      <dgm:prSet/>
      <dgm:spPr/>
      <dgm:t>
        <a:bodyPr/>
        <a:lstStyle/>
        <a:p>
          <a:r>
            <a:rPr lang="tr-TR"/>
            <a:t>Neural Networks</a:t>
          </a:r>
          <a:endParaRPr lang="en-US"/>
        </a:p>
      </dgm:t>
    </dgm:pt>
    <dgm:pt modelId="{B04719E8-9216-408E-8460-1B5E40F0B13E}" type="parTrans" cxnId="{941E23CE-48F6-468E-80C7-3CA957AC5B0A}">
      <dgm:prSet/>
      <dgm:spPr/>
      <dgm:t>
        <a:bodyPr/>
        <a:lstStyle/>
        <a:p>
          <a:endParaRPr lang="en-US"/>
        </a:p>
      </dgm:t>
    </dgm:pt>
    <dgm:pt modelId="{AE129A97-D9A2-42D4-A67F-46B591FB8B73}" type="sibTrans" cxnId="{941E23CE-48F6-468E-80C7-3CA957AC5B0A}">
      <dgm:prSet/>
      <dgm:spPr/>
      <dgm:t>
        <a:bodyPr/>
        <a:lstStyle/>
        <a:p>
          <a:endParaRPr lang="en-US"/>
        </a:p>
      </dgm:t>
    </dgm:pt>
    <dgm:pt modelId="{F968EC4F-F203-48E3-994E-AA07AEC75225}" type="pres">
      <dgm:prSet presAssocID="{A37A82D8-314D-434A-9C7E-9113320A0589}" presName="diagram" presStyleCnt="0">
        <dgm:presLayoutVars>
          <dgm:dir/>
          <dgm:resizeHandles val="exact"/>
        </dgm:presLayoutVars>
      </dgm:prSet>
      <dgm:spPr/>
    </dgm:pt>
    <dgm:pt modelId="{D6F71104-8F3A-46D3-97D9-3413546DDF93}" type="pres">
      <dgm:prSet presAssocID="{36FF2D6D-1E75-47F9-9B75-F821072A1089}" presName="node" presStyleLbl="node1" presStyleIdx="0" presStyleCnt="7">
        <dgm:presLayoutVars>
          <dgm:bulletEnabled val="1"/>
        </dgm:presLayoutVars>
      </dgm:prSet>
      <dgm:spPr/>
    </dgm:pt>
    <dgm:pt modelId="{F4A258DE-2F74-413F-99A9-2087801D4F81}" type="pres">
      <dgm:prSet presAssocID="{5A9ADB29-5FAE-4BD7-9898-4179986EC2DB}" presName="sibTrans" presStyleCnt="0"/>
      <dgm:spPr/>
    </dgm:pt>
    <dgm:pt modelId="{2AF6E22D-5925-4E96-8B5B-E544957804F1}" type="pres">
      <dgm:prSet presAssocID="{2EE19A3B-7DC9-412C-B3F7-16E7A9FF64C8}" presName="node" presStyleLbl="node1" presStyleIdx="1" presStyleCnt="7">
        <dgm:presLayoutVars>
          <dgm:bulletEnabled val="1"/>
        </dgm:presLayoutVars>
      </dgm:prSet>
      <dgm:spPr/>
    </dgm:pt>
    <dgm:pt modelId="{8B64898B-2A3A-40C8-B385-3274A5321ECE}" type="pres">
      <dgm:prSet presAssocID="{7DEC0996-8B0C-4B26-8CA8-CB660BC77C2A}" presName="sibTrans" presStyleCnt="0"/>
      <dgm:spPr/>
    </dgm:pt>
    <dgm:pt modelId="{9A7A8AB3-FD22-4999-85D3-68D41D247484}" type="pres">
      <dgm:prSet presAssocID="{4512945D-4B13-4D1D-B69C-38C0CBD1A0D7}" presName="node" presStyleLbl="node1" presStyleIdx="2" presStyleCnt="7">
        <dgm:presLayoutVars>
          <dgm:bulletEnabled val="1"/>
        </dgm:presLayoutVars>
      </dgm:prSet>
      <dgm:spPr/>
    </dgm:pt>
    <dgm:pt modelId="{4D06C0F1-6A5E-4C51-821E-129252EB109B}" type="pres">
      <dgm:prSet presAssocID="{8F126BA4-E016-4C20-8231-FC7C6C60369B}" presName="sibTrans" presStyleCnt="0"/>
      <dgm:spPr/>
    </dgm:pt>
    <dgm:pt modelId="{5C7AA9A3-FD8D-491C-AD73-7CC70D521216}" type="pres">
      <dgm:prSet presAssocID="{1D46EF3D-D155-468A-9773-26378D14DBA2}" presName="node" presStyleLbl="node1" presStyleIdx="3" presStyleCnt="7">
        <dgm:presLayoutVars>
          <dgm:bulletEnabled val="1"/>
        </dgm:presLayoutVars>
      </dgm:prSet>
      <dgm:spPr/>
    </dgm:pt>
    <dgm:pt modelId="{62ED0932-B0A8-4B1E-8B1B-482C5F65218B}" type="pres">
      <dgm:prSet presAssocID="{EED47A6C-E8BD-4167-AAE4-DAE76E6E7E6F}" presName="sibTrans" presStyleCnt="0"/>
      <dgm:spPr/>
    </dgm:pt>
    <dgm:pt modelId="{22726DCD-7275-4F77-9C0E-439281BB56F2}" type="pres">
      <dgm:prSet presAssocID="{EFC2B57D-046B-4AA3-8E62-F102FBF4B0F8}" presName="node" presStyleLbl="node1" presStyleIdx="4" presStyleCnt="7">
        <dgm:presLayoutVars>
          <dgm:bulletEnabled val="1"/>
        </dgm:presLayoutVars>
      </dgm:prSet>
      <dgm:spPr/>
    </dgm:pt>
    <dgm:pt modelId="{434734AB-8517-4B8B-B693-E451B5C98E55}" type="pres">
      <dgm:prSet presAssocID="{91E20588-81D1-4269-9AAE-BF1C465297BC}" presName="sibTrans" presStyleCnt="0"/>
      <dgm:spPr/>
    </dgm:pt>
    <dgm:pt modelId="{852E2F35-1C2E-4A0A-B7AA-708CC4BFCE76}" type="pres">
      <dgm:prSet presAssocID="{5CBC07A6-1819-465E-A2F5-E3AD129851D3}" presName="node" presStyleLbl="node1" presStyleIdx="5" presStyleCnt="7">
        <dgm:presLayoutVars>
          <dgm:bulletEnabled val="1"/>
        </dgm:presLayoutVars>
      </dgm:prSet>
      <dgm:spPr/>
    </dgm:pt>
    <dgm:pt modelId="{AD0A3ACB-21AD-41A3-A136-8E10BCD5160A}" type="pres">
      <dgm:prSet presAssocID="{C49B785C-DD9B-4A40-A265-A4A8B8D1F092}" presName="sibTrans" presStyleCnt="0"/>
      <dgm:spPr/>
    </dgm:pt>
    <dgm:pt modelId="{6C48AC53-A0DF-449F-80D8-A55294F88DCD}" type="pres">
      <dgm:prSet presAssocID="{79BD36DB-F601-471B-B810-956D0FDD5D8C}" presName="node" presStyleLbl="node1" presStyleIdx="6" presStyleCnt="7">
        <dgm:presLayoutVars>
          <dgm:bulletEnabled val="1"/>
        </dgm:presLayoutVars>
      </dgm:prSet>
      <dgm:spPr/>
    </dgm:pt>
  </dgm:ptLst>
  <dgm:cxnLst>
    <dgm:cxn modelId="{C6B49E19-C03B-404B-9B3D-1B2909C431E2}" type="presOf" srcId="{4512945D-4B13-4D1D-B69C-38C0CBD1A0D7}" destId="{9A7A8AB3-FD22-4999-85D3-68D41D247484}" srcOrd="0" destOrd="0" presId="urn:microsoft.com/office/officeart/2005/8/layout/default"/>
    <dgm:cxn modelId="{FF0A4A1E-100F-42D7-BCC6-4D91ED7133A3}" srcId="{A37A82D8-314D-434A-9C7E-9113320A0589}" destId="{1D46EF3D-D155-468A-9773-26378D14DBA2}" srcOrd="3" destOrd="0" parTransId="{6D51973C-BE3A-4E92-9E2A-71C749D43D3F}" sibTransId="{EED47A6C-E8BD-4167-AAE4-DAE76E6E7E6F}"/>
    <dgm:cxn modelId="{E6BB5834-C75C-4390-BDD4-F5786477B1DE}" srcId="{A37A82D8-314D-434A-9C7E-9113320A0589}" destId="{2EE19A3B-7DC9-412C-B3F7-16E7A9FF64C8}" srcOrd="1" destOrd="0" parTransId="{552B790C-84E9-4611-930C-01C714D105EE}" sibTransId="{7DEC0996-8B0C-4B26-8CA8-CB660BC77C2A}"/>
    <dgm:cxn modelId="{5515CC5B-94B7-4EAE-A666-BAD04AA77527}" type="presOf" srcId="{2EE19A3B-7DC9-412C-B3F7-16E7A9FF64C8}" destId="{2AF6E22D-5925-4E96-8B5B-E544957804F1}" srcOrd="0" destOrd="0" presId="urn:microsoft.com/office/officeart/2005/8/layout/default"/>
    <dgm:cxn modelId="{66155665-6E93-47B8-8A48-BC2142BEFBD7}" srcId="{A37A82D8-314D-434A-9C7E-9113320A0589}" destId="{36FF2D6D-1E75-47F9-9B75-F821072A1089}" srcOrd="0" destOrd="0" parTransId="{26E35533-372D-41CE-9DED-4827508C4C38}" sibTransId="{5A9ADB29-5FAE-4BD7-9898-4179986EC2DB}"/>
    <dgm:cxn modelId="{F05C575A-0B64-4B34-89F0-5F9CB0FF8BB9}" type="presOf" srcId="{A37A82D8-314D-434A-9C7E-9113320A0589}" destId="{F968EC4F-F203-48E3-994E-AA07AEC75225}" srcOrd="0" destOrd="0" presId="urn:microsoft.com/office/officeart/2005/8/layout/default"/>
    <dgm:cxn modelId="{9C38EA99-FD09-4809-AF55-B0F6A0229865}" type="presOf" srcId="{1D46EF3D-D155-468A-9773-26378D14DBA2}" destId="{5C7AA9A3-FD8D-491C-AD73-7CC70D521216}" srcOrd="0" destOrd="0" presId="urn:microsoft.com/office/officeart/2005/8/layout/default"/>
    <dgm:cxn modelId="{AC0006A2-4F0E-4CD9-88DB-42E19B92B3BF}" srcId="{A37A82D8-314D-434A-9C7E-9113320A0589}" destId="{5CBC07A6-1819-465E-A2F5-E3AD129851D3}" srcOrd="5" destOrd="0" parTransId="{9F899448-D3B0-4DBB-8E16-127677E12D26}" sibTransId="{C49B785C-DD9B-4A40-A265-A4A8B8D1F092}"/>
    <dgm:cxn modelId="{E05492AC-D6F6-4340-9C42-A763EB41A553}" type="presOf" srcId="{79BD36DB-F601-471B-B810-956D0FDD5D8C}" destId="{6C48AC53-A0DF-449F-80D8-A55294F88DCD}" srcOrd="0" destOrd="0" presId="urn:microsoft.com/office/officeart/2005/8/layout/default"/>
    <dgm:cxn modelId="{FA08D7AE-A71A-489C-8F68-50BE3853B166}" type="presOf" srcId="{EFC2B57D-046B-4AA3-8E62-F102FBF4B0F8}" destId="{22726DCD-7275-4F77-9C0E-439281BB56F2}" srcOrd="0" destOrd="0" presId="urn:microsoft.com/office/officeart/2005/8/layout/default"/>
    <dgm:cxn modelId="{700EC6B9-68C9-49E6-9C72-B96482439C64}" srcId="{A37A82D8-314D-434A-9C7E-9113320A0589}" destId="{EFC2B57D-046B-4AA3-8E62-F102FBF4B0F8}" srcOrd="4" destOrd="0" parTransId="{3133EF19-2B68-4B54-B7EF-5FED073228DF}" sibTransId="{91E20588-81D1-4269-9AAE-BF1C465297BC}"/>
    <dgm:cxn modelId="{014CFDCA-1437-43D4-B582-D889575D54E5}" type="presOf" srcId="{5CBC07A6-1819-465E-A2F5-E3AD129851D3}" destId="{852E2F35-1C2E-4A0A-B7AA-708CC4BFCE76}" srcOrd="0" destOrd="0" presId="urn:microsoft.com/office/officeart/2005/8/layout/default"/>
    <dgm:cxn modelId="{941E23CE-48F6-468E-80C7-3CA957AC5B0A}" srcId="{A37A82D8-314D-434A-9C7E-9113320A0589}" destId="{79BD36DB-F601-471B-B810-956D0FDD5D8C}" srcOrd="6" destOrd="0" parTransId="{B04719E8-9216-408E-8460-1B5E40F0B13E}" sibTransId="{AE129A97-D9A2-42D4-A67F-46B591FB8B73}"/>
    <dgm:cxn modelId="{7F47DAE1-9989-488A-A26D-C357AC513C48}" srcId="{A37A82D8-314D-434A-9C7E-9113320A0589}" destId="{4512945D-4B13-4D1D-B69C-38C0CBD1A0D7}" srcOrd="2" destOrd="0" parTransId="{A5B0A920-A10B-4D72-9483-839E6A05AB66}" sibTransId="{8F126BA4-E016-4C20-8231-FC7C6C60369B}"/>
    <dgm:cxn modelId="{426461E4-70BD-4793-B611-22C39C2F1239}" type="presOf" srcId="{36FF2D6D-1E75-47F9-9B75-F821072A1089}" destId="{D6F71104-8F3A-46D3-97D9-3413546DDF93}" srcOrd="0" destOrd="0" presId="urn:microsoft.com/office/officeart/2005/8/layout/default"/>
    <dgm:cxn modelId="{DE005A7A-844E-4EC5-AF84-C6164663E5A3}" type="presParOf" srcId="{F968EC4F-F203-48E3-994E-AA07AEC75225}" destId="{D6F71104-8F3A-46D3-97D9-3413546DDF93}" srcOrd="0" destOrd="0" presId="urn:microsoft.com/office/officeart/2005/8/layout/default"/>
    <dgm:cxn modelId="{CCD774AE-F37A-4EF3-803A-F7D916B7D62F}" type="presParOf" srcId="{F968EC4F-F203-48E3-994E-AA07AEC75225}" destId="{F4A258DE-2F74-413F-99A9-2087801D4F81}" srcOrd="1" destOrd="0" presId="urn:microsoft.com/office/officeart/2005/8/layout/default"/>
    <dgm:cxn modelId="{2DCBC4BB-4888-4181-97E2-BEA4F100DAB5}" type="presParOf" srcId="{F968EC4F-F203-48E3-994E-AA07AEC75225}" destId="{2AF6E22D-5925-4E96-8B5B-E544957804F1}" srcOrd="2" destOrd="0" presId="urn:microsoft.com/office/officeart/2005/8/layout/default"/>
    <dgm:cxn modelId="{1B628722-D441-4C9E-8F5B-B1B233A402B3}" type="presParOf" srcId="{F968EC4F-F203-48E3-994E-AA07AEC75225}" destId="{8B64898B-2A3A-40C8-B385-3274A5321ECE}" srcOrd="3" destOrd="0" presId="urn:microsoft.com/office/officeart/2005/8/layout/default"/>
    <dgm:cxn modelId="{4266CC46-69E4-4C20-86EF-2B25E4555A65}" type="presParOf" srcId="{F968EC4F-F203-48E3-994E-AA07AEC75225}" destId="{9A7A8AB3-FD22-4999-85D3-68D41D247484}" srcOrd="4" destOrd="0" presId="urn:microsoft.com/office/officeart/2005/8/layout/default"/>
    <dgm:cxn modelId="{29CF00B6-B11B-4173-9A26-106AD2C6079D}" type="presParOf" srcId="{F968EC4F-F203-48E3-994E-AA07AEC75225}" destId="{4D06C0F1-6A5E-4C51-821E-129252EB109B}" srcOrd="5" destOrd="0" presId="urn:microsoft.com/office/officeart/2005/8/layout/default"/>
    <dgm:cxn modelId="{9BF5026B-A81E-474F-BC6A-74EF5B9D06BD}" type="presParOf" srcId="{F968EC4F-F203-48E3-994E-AA07AEC75225}" destId="{5C7AA9A3-FD8D-491C-AD73-7CC70D521216}" srcOrd="6" destOrd="0" presId="urn:microsoft.com/office/officeart/2005/8/layout/default"/>
    <dgm:cxn modelId="{6F286D83-1C2B-4723-B3BF-ADABF38239C3}" type="presParOf" srcId="{F968EC4F-F203-48E3-994E-AA07AEC75225}" destId="{62ED0932-B0A8-4B1E-8B1B-482C5F65218B}" srcOrd="7" destOrd="0" presId="urn:microsoft.com/office/officeart/2005/8/layout/default"/>
    <dgm:cxn modelId="{C510232E-A72D-4C04-AB81-A1B14F4C93BD}" type="presParOf" srcId="{F968EC4F-F203-48E3-994E-AA07AEC75225}" destId="{22726DCD-7275-4F77-9C0E-439281BB56F2}" srcOrd="8" destOrd="0" presId="urn:microsoft.com/office/officeart/2005/8/layout/default"/>
    <dgm:cxn modelId="{7F7B6A90-A999-4AEA-B64E-6B94713C4D2C}" type="presParOf" srcId="{F968EC4F-F203-48E3-994E-AA07AEC75225}" destId="{434734AB-8517-4B8B-B693-E451B5C98E55}" srcOrd="9" destOrd="0" presId="urn:microsoft.com/office/officeart/2005/8/layout/default"/>
    <dgm:cxn modelId="{0022E5B2-ED2B-49B8-AD61-CFEB175E2756}" type="presParOf" srcId="{F968EC4F-F203-48E3-994E-AA07AEC75225}" destId="{852E2F35-1C2E-4A0A-B7AA-708CC4BFCE76}" srcOrd="10" destOrd="0" presId="urn:microsoft.com/office/officeart/2005/8/layout/default"/>
    <dgm:cxn modelId="{D1EA4E00-7997-4240-B0F9-EA8AC4D4BB12}" type="presParOf" srcId="{F968EC4F-F203-48E3-994E-AA07AEC75225}" destId="{AD0A3ACB-21AD-41A3-A136-8E10BCD5160A}" srcOrd="11" destOrd="0" presId="urn:microsoft.com/office/officeart/2005/8/layout/default"/>
    <dgm:cxn modelId="{96AA1791-C05B-4C4E-B3B8-61D67CD95CB6}" type="presParOf" srcId="{F968EC4F-F203-48E3-994E-AA07AEC75225}" destId="{6C48AC53-A0DF-449F-80D8-A55294F88DCD}" srcOrd="12"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570D7EE-6518-488A-BC0F-3262C8FB4B17}" type="doc">
      <dgm:prSet loTypeId="urn:microsoft.com/office/officeart/2018/2/layout/IconCircleList" loCatId="icon" qsTypeId="urn:microsoft.com/office/officeart/2005/8/quickstyle/simple1" qsCatId="simple" csTypeId="urn:microsoft.com/office/officeart/2018/5/colors/Iconchunking_neutralbg_colorful1" csCatId="colorful" phldr="1"/>
      <dgm:spPr/>
      <dgm:t>
        <a:bodyPr/>
        <a:lstStyle/>
        <a:p>
          <a:endParaRPr lang="en-US"/>
        </a:p>
      </dgm:t>
    </dgm:pt>
    <dgm:pt modelId="{7C390480-3587-4987-9831-9B9A1277911A}">
      <dgm:prSet/>
      <dgm:spPr/>
      <dgm:t>
        <a:bodyPr/>
        <a:lstStyle/>
        <a:p>
          <a:r>
            <a:rPr lang="tr-TR"/>
            <a:t>Değişkenler arasında doğrusal ilişki gözlendiğinde geleceğe dair tahminde bulunmak, değişkenlerin birbirleri üzerinde nasıl etkide bulunduğunu incelemek ve çıkarım yapmak için doğrusal regresyon modeli kullanılır.</a:t>
          </a:r>
          <a:endParaRPr lang="en-US"/>
        </a:p>
      </dgm:t>
    </dgm:pt>
    <dgm:pt modelId="{44E0A294-19A8-4615-BBD5-9E1FC2826AF7}" type="parTrans" cxnId="{BF4D50E7-B290-4AAD-A440-9595C1D96A96}">
      <dgm:prSet/>
      <dgm:spPr/>
      <dgm:t>
        <a:bodyPr/>
        <a:lstStyle/>
        <a:p>
          <a:endParaRPr lang="en-US"/>
        </a:p>
      </dgm:t>
    </dgm:pt>
    <dgm:pt modelId="{E482A8E5-359E-4DA2-BCBF-B95607E35EB0}" type="sibTrans" cxnId="{BF4D50E7-B290-4AAD-A440-9595C1D96A96}">
      <dgm:prSet/>
      <dgm:spPr/>
      <dgm:t>
        <a:bodyPr/>
        <a:lstStyle/>
        <a:p>
          <a:endParaRPr lang="en-US"/>
        </a:p>
      </dgm:t>
    </dgm:pt>
    <dgm:pt modelId="{92BACF53-C367-498D-B437-03869D9FB940}">
      <dgm:prSet/>
      <dgm:spPr/>
      <dgm:t>
        <a:bodyPr/>
        <a:lstStyle/>
        <a:p>
          <a:r>
            <a:rPr lang="tr-TR"/>
            <a:t>İsminden de anlaşılacağı üzere bir regresyon algoritmasıdır. Bir değeri tahmin etmek için kullanılır</a:t>
          </a:r>
          <a:endParaRPr lang="en-US"/>
        </a:p>
      </dgm:t>
    </dgm:pt>
    <dgm:pt modelId="{57A2C713-E10A-4F6C-8A3A-8C93DFDF9BA3}" type="parTrans" cxnId="{91214310-A5A7-41DF-81AA-28EC1C731EDC}">
      <dgm:prSet/>
      <dgm:spPr/>
      <dgm:t>
        <a:bodyPr/>
        <a:lstStyle/>
        <a:p>
          <a:endParaRPr lang="en-US"/>
        </a:p>
      </dgm:t>
    </dgm:pt>
    <dgm:pt modelId="{4808CAA4-AE38-4B51-9D10-88725A3612EC}" type="sibTrans" cxnId="{91214310-A5A7-41DF-81AA-28EC1C731EDC}">
      <dgm:prSet/>
      <dgm:spPr/>
      <dgm:t>
        <a:bodyPr/>
        <a:lstStyle/>
        <a:p>
          <a:endParaRPr lang="en-US"/>
        </a:p>
      </dgm:t>
    </dgm:pt>
    <dgm:pt modelId="{DBB74277-A8F0-4E1F-9366-BE122CB69E76}" type="pres">
      <dgm:prSet presAssocID="{E570D7EE-6518-488A-BC0F-3262C8FB4B17}" presName="root" presStyleCnt="0">
        <dgm:presLayoutVars>
          <dgm:dir/>
          <dgm:resizeHandles val="exact"/>
        </dgm:presLayoutVars>
      </dgm:prSet>
      <dgm:spPr/>
    </dgm:pt>
    <dgm:pt modelId="{897188C1-044C-466E-896D-40235CDAC858}" type="pres">
      <dgm:prSet presAssocID="{E570D7EE-6518-488A-BC0F-3262C8FB4B17}" presName="container" presStyleCnt="0">
        <dgm:presLayoutVars>
          <dgm:dir/>
          <dgm:resizeHandles val="exact"/>
        </dgm:presLayoutVars>
      </dgm:prSet>
      <dgm:spPr/>
    </dgm:pt>
    <dgm:pt modelId="{A1AF5F3A-1F83-4D24-8E34-EC7BDB65218C}" type="pres">
      <dgm:prSet presAssocID="{7C390480-3587-4987-9831-9B9A1277911A}" presName="compNode" presStyleCnt="0"/>
      <dgm:spPr/>
    </dgm:pt>
    <dgm:pt modelId="{31D26DAE-44DF-45FF-9759-3B81E418F426}" type="pres">
      <dgm:prSet presAssocID="{7C390480-3587-4987-9831-9B9A1277911A}" presName="iconBgRect" presStyleLbl="bgShp" presStyleIdx="0" presStyleCnt="2"/>
      <dgm:spPr/>
    </dgm:pt>
    <dgm:pt modelId="{B4808BB7-BDFC-4B35-B875-70BC5680B7F4}" type="pres">
      <dgm:prSet presAssocID="{7C390480-3587-4987-9831-9B9A1277911A}"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orular"/>
        </a:ext>
      </dgm:extLst>
    </dgm:pt>
    <dgm:pt modelId="{0ADE127D-F072-48B9-8DED-550ABF3C83A2}" type="pres">
      <dgm:prSet presAssocID="{7C390480-3587-4987-9831-9B9A1277911A}" presName="spaceRect" presStyleCnt="0"/>
      <dgm:spPr/>
    </dgm:pt>
    <dgm:pt modelId="{366FA370-D89F-46D6-A711-2D95FFA9ABA4}" type="pres">
      <dgm:prSet presAssocID="{7C390480-3587-4987-9831-9B9A1277911A}" presName="textRect" presStyleLbl="revTx" presStyleIdx="0" presStyleCnt="2">
        <dgm:presLayoutVars>
          <dgm:chMax val="1"/>
          <dgm:chPref val="1"/>
        </dgm:presLayoutVars>
      </dgm:prSet>
      <dgm:spPr/>
    </dgm:pt>
    <dgm:pt modelId="{B77C6C6E-AB73-4BFA-8FF8-609A50745DBC}" type="pres">
      <dgm:prSet presAssocID="{E482A8E5-359E-4DA2-BCBF-B95607E35EB0}" presName="sibTrans" presStyleLbl="sibTrans2D1" presStyleIdx="0" presStyleCnt="0"/>
      <dgm:spPr/>
    </dgm:pt>
    <dgm:pt modelId="{30A0BADF-F29F-4212-942B-590439359243}" type="pres">
      <dgm:prSet presAssocID="{92BACF53-C367-498D-B437-03869D9FB940}" presName="compNode" presStyleCnt="0"/>
      <dgm:spPr/>
    </dgm:pt>
    <dgm:pt modelId="{FB3697A5-99F6-48B1-8F53-2A68553CE0CA}" type="pres">
      <dgm:prSet presAssocID="{92BACF53-C367-498D-B437-03869D9FB940}" presName="iconBgRect" presStyleLbl="bgShp" presStyleIdx="1" presStyleCnt="2"/>
      <dgm:spPr/>
    </dgm:pt>
    <dgm:pt modelId="{DF75C75D-5D53-42B5-9F6C-2C8B0F1D0CBD}" type="pres">
      <dgm:prSet presAssocID="{92BACF53-C367-498D-B437-03869D9FB940}"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İstatistikler"/>
        </a:ext>
      </dgm:extLst>
    </dgm:pt>
    <dgm:pt modelId="{778E7913-1E7D-43F7-8850-B898DBE22780}" type="pres">
      <dgm:prSet presAssocID="{92BACF53-C367-498D-B437-03869D9FB940}" presName="spaceRect" presStyleCnt="0"/>
      <dgm:spPr/>
    </dgm:pt>
    <dgm:pt modelId="{D10DAA29-1B7D-4E39-A521-F10820C1D523}" type="pres">
      <dgm:prSet presAssocID="{92BACF53-C367-498D-B437-03869D9FB940}" presName="textRect" presStyleLbl="revTx" presStyleIdx="1" presStyleCnt="2">
        <dgm:presLayoutVars>
          <dgm:chMax val="1"/>
          <dgm:chPref val="1"/>
        </dgm:presLayoutVars>
      </dgm:prSet>
      <dgm:spPr/>
    </dgm:pt>
  </dgm:ptLst>
  <dgm:cxnLst>
    <dgm:cxn modelId="{91214310-A5A7-41DF-81AA-28EC1C731EDC}" srcId="{E570D7EE-6518-488A-BC0F-3262C8FB4B17}" destId="{92BACF53-C367-498D-B437-03869D9FB940}" srcOrd="1" destOrd="0" parTransId="{57A2C713-E10A-4F6C-8A3A-8C93DFDF9BA3}" sibTransId="{4808CAA4-AE38-4B51-9D10-88725A3612EC}"/>
    <dgm:cxn modelId="{E589A738-06E8-45C0-820D-B9DCFA91826A}" type="presOf" srcId="{E482A8E5-359E-4DA2-BCBF-B95607E35EB0}" destId="{B77C6C6E-AB73-4BFA-8FF8-609A50745DBC}" srcOrd="0" destOrd="0" presId="urn:microsoft.com/office/officeart/2018/2/layout/IconCircleList"/>
    <dgm:cxn modelId="{27A20964-EF45-4AD7-B182-AAEA104E731F}" type="presOf" srcId="{92BACF53-C367-498D-B437-03869D9FB940}" destId="{D10DAA29-1B7D-4E39-A521-F10820C1D523}" srcOrd="0" destOrd="0" presId="urn:microsoft.com/office/officeart/2018/2/layout/IconCircleList"/>
    <dgm:cxn modelId="{AAA2E394-B22A-4567-8570-B9E288988A88}" type="presOf" srcId="{7C390480-3587-4987-9831-9B9A1277911A}" destId="{366FA370-D89F-46D6-A711-2D95FFA9ABA4}" srcOrd="0" destOrd="0" presId="urn:microsoft.com/office/officeart/2018/2/layout/IconCircleList"/>
    <dgm:cxn modelId="{677D1F9D-42F7-4B43-81CF-D9223F79DB34}" type="presOf" srcId="{E570D7EE-6518-488A-BC0F-3262C8FB4B17}" destId="{DBB74277-A8F0-4E1F-9366-BE122CB69E76}" srcOrd="0" destOrd="0" presId="urn:microsoft.com/office/officeart/2018/2/layout/IconCircleList"/>
    <dgm:cxn modelId="{BF4D50E7-B290-4AAD-A440-9595C1D96A96}" srcId="{E570D7EE-6518-488A-BC0F-3262C8FB4B17}" destId="{7C390480-3587-4987-9831-9B9A1277911A}" srcOrd="0" destOrd="0" parTransId="{44E0A294-19A8-4615-BBD5-9E1FC2826AF7}" sibTransId="{E482A8E5-359E-4DA2-BCBF-B95607E35EB0}"/>
    <dgm:cxn modelId="{FF37DB5A-9E6E-40F1-AAFF-3D9728A2A8BE}" type="presParOf" srcId="{DBB74277-A8F0-4E1F-9366-BE122CB69E76}" destId="{897188C1-044C-466E-896D-40235CDAC858}" srcOrd="0" destOrd="0" presId="urn:microsoft.com/office/officeart/2018/2/layout/IconCircleList"/>
    <dgm:cxn modelId="{A19A0939-411B-4B2F-91D9-19FCBF3F7BF0}" type="presParOf" srcId="{897188C1-044C-466E-896D-40235CDAC858}" destId="{A1AF5F3A-1F83-4D24-8E34-EC7BDB65218C}" srcOrd="0" destOrd="0" presId="urn:microsoft.com/office/officeart/2018/2/layout/IconCircleList"/>
    <dgm:cxn modelId="{C0559193-D063-4FDB-8138-B02081DE77E9}" type="presParOf" srcId="{A1AF5F3A-1F83-4D24-8E34-EC7BDB65218C}" destId="{31D26DAE-44DF-45FF-9759-3B81E418F426}" srcOrd="0" destOrd="0" presId="urn:microsoft.com/office/officeart/2018/2/layout/IconCircleList"/>
    <dgm:cxn modelId="{2D98736C-D80F-463C-86A0-41565649D92C}" type="presParOf" srcId="{A1AF5F3A-1F83-4D24-8E34-EC7BDB65218C}" destId="{B4808BB7-BDFC-4B35-B875-70BC5680B7F4}" srcOrd="1" destOrd="0" presId="urn:microsoft.com/office/officeart/2018/2/layout/IconCircleList"/>
    <dgm:cxn modelId="{9B3A21BC-E92F-47D8-ABF0-0126265A2EC5}" type="presParOf" srcId="{A1AF5F3A-1F83-4D24-8E34-EC7BDB65218C}" destId="{0ADE127D-F072-48B9-8DED-550ABF3C83A2}" srcOrd="2" destOrd="0" presId="urn:microsoft.com/office/officeart/2018/2/layout/IconCircleList"/>
    <dgm:cxn modelId="{B8724CF8-DCAD-4C30-958D-D06CF817407A}" type="presParOf" srcId="{A1AF5F3A-1F83-4D24-8E34-EC7BDB65218C}" destId="{366FA370-D89F-46D6-A711-2D95FFA9ABA4}" srcOrd="3" destOrd="0" presId="urn:microsoft.com/office/officeart/2018/2/layout/IconCircleList"/>
    <dgm:cxn modelId="{C6113006-9E88-43C9-9476-BEA4292A3AF9}" type="presParOf" srcId="{897188C1-044C-466E-896D-40235CDAC858}" destId="{B77C6C6E-AB73-4BFA-8FF8-609A50745DBC}" srcOrd="1" destOrd="0" presId="urn:microsoft.com/office/officeart/2018/2/layout/IconCircleList"/>
    <dgm:cxn modelId="{1746D440-0C31-4FA8-B9DE-4A2C3DAFD683}" type="presParOf" srcId="{897188C1-044C-466E-896D-40235CDAC858}" destId="{30A0BADF-F29F-4212-942B-590439359243}" srcOrd="2" destOrd="0" presId="urn:microsoft.com/office/officeart/2018/2/layout/IconCircleList"/>
    <dgm:cxn modelId="{7AA1F29F-1267-4DF5-8421-608D7195BF42}" type="presParOf" srcId="{30A0BADF-F29F-4212-942B-590439359243}" destId="{FB3697A5-99F6-48B1-8F53-2A68553CE0CA}" srcOrd="0" destOrd="0" presId="urn:microsoft.com/office/officeart/2018/2/layout/IconCircleList"/>
    <dgm:cxn modelId="{421E73C2-E158-4CFB-A9D1-DF6D59242D5D}" type="presParOf" srcId="{30A0BADF-F29F-4212-942B-590439359243}" destId="{DF75C75D-5D53-42B5-9F6C-2C8B0F1D0CBD}" srcOrd="1" destOrd="0" presId="urn:microsoft.com/office/officeart/2018/2/layout/IconCircleList"/>
    <dgm:cxn modelId="{7458CF68-7404-42B9-BB1B-EC70EFB85A0E}" type="presParOf" srcId="{30A0BADF-F29F-4212-942B-590439359243}" destId="{778E7913-1E7D-43F7-8850-B898DBE22780}" srcOrd="2" destOrd="0" presId="urn:microsoft.com/office/officeart/2018/2/layout/IconCircleList"/>
    <dgm:cxn modelId="{08FA0250-E767-4A8B-BC06-FDD3A4DCE968}" type="presParOf" srcId="{30A0BADF-F29F-4212-942B-590439359243}" destId="{D10DAA29-1B7D-4E39-A521-F10820C1D523}"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70B00DA0-EE44-4174-AF8D-FA96920BA2B6}" type="doc">
      <dgm:prSet loTypeId="urn:microsoft.com/office/officeart/2005/8/layout/chart3" loCatId="cycle" qsTypeId="urn:microsoft.com/office/officeart/2005/8/quickstyle/simple1" qsCatId="simple" csTypeId="urn:microsoft.com/office/officeart/2005/8/colors/colorful5" csCatId="colorful"/>
      <dgm:spPr/>
      <dgm:t>
        <a:bodyPr/>
        <a:lstStyle/>
        <a:p>
          <a:endParaRPr lang="en-US"/>
        </a:p>
      </dgm:t>
    </dgm:pt>
    <dgm:pt modelId="{750AB180-6639-4A35-AF15-0C76D06E9ABD}">
      <dgm:prSet/>
      <dgm:spPr/>
      <dgm:t>
        <a:bodyPr/>
        <a:lstStyle/>
        <a:p>
          <a:r>
            <a:rPr lang="tr-TR"/>
            <a:t>Tahmin değeri üretilmek istenen bir veride veriler arasında doğrusal bir ilişki yoksa Polinomal Regresyon kullanılır.</a:t>
          </a:r>
          <a:endParaRPr lang="en-US"/>
        </a:p>
      </dgm:t>
    </dgm:pt>
    <dgm:pt modelId="{0018F216-CF73-4AEC-895E-D64D6F23B100}" type="parTrans" cxnId="{F40F8477-B9BC-4689-94CF-310ADEFCA838}">
      <dgm:prSet/>
      <dgm:spPr/>
      <dgm:t>
        <a:bodyPr/>
        <a:lstStyle/>
        <a:p>
          <a:endParaRPr lang="en-US"/>
        </a:p>
      </dgm:t>
    </dgm:pt>
    <dgm:pt modelId="{DABAD4DF-452B-4B09-B789-728518921BA6}" type="sibTrans" cxnId="{F40F8477-B9BC-4689-94CF-310ADEFCA838}">
      <dgm:prSet/>
      <dgm:spPr/>
      <dgm:t>
        <a:bodyPr/>
        <a:lstStyle/>
        <a:p>
          <a:endParaRPr lang="en-US"/>
        </a:p>
      </dgm:t>
    </dgm:pt>
    <dgm:pt modelId="{B24978BF-52CD-4753-A52A-20A227BE06C7}">
      <dgm:prSet/>
      <dgm:spPr/>
      <dgm:t>
        <a:bodyPr/>
        <a:lstStyle/>
        <a:p>
          <a:r>
            <a:rPr lang="tr-TR"/>
            <a:t>İsminden de anlaşılacağı üzere bir regresyon algoritmasıdır. Bir değeri tahmin etmek için kullanılır</a:t>
          </a:r>
          <a:endParaRPr lang="en-US"/>
        </a:p>
      </dgm:t>
    </dgm:pt>
    <dgm:pt modelId="{986AB4CE-6609-4D26-A311-544634219E20}" type="parTrans" cxnId="{B19DD110-AF9C-4671-9DD2-67077619E5FF}">
      <dgm:prSet/>
      <dgm:spPr/>
      <dgm:t>
        <a:bodyPr/>
        <a:lstStyle/>
        <a:p>
          <a:endParaRPr lang="en-US"/>
        </a:p>
      </dgm:t>
    </dgm:pt>
    <dgm:pt modelId="{0162B2E1-4979-417D-87B9-69DB4F90775D}" type="sibTrans" cxnId="{B19DD110-AF9C-4671-9DD2-67077619E5FF}">
      <dgm:prSet/>
      <dgm:spPr/>
      <dgm:t>
        <a:bodyPr/>
        <a:lstStyle/>
        <a:p>
          <a:endParaRPr lang="en-US"/>
        </a:p>
      </dgm:t>
    </dgm:pt>
    <dgm:pt modelId="{7BFE93DA-FC89-466E-9B81-F365E9614B96}" type="pres">
      <dgm:prSet presAssocID="{70B00DA0-EE44-4174-AF8D-FA96920BA2B6}" presName="compositeShape" presStyleCnt="0">
        <dgm:presLayoutVars>
          <dgm:chMax val="7"/>
          <dgm:dir/>
          <dgm:resizeHandles val="exact"/>
        </dgm:presLayoutVars>
      </dgm:prSet>
      <dgm:spPr/>
    </dgm:pt>
    <dgm:pt modelId="{17214332-B164-48DF-937C-BAE37AA26CDC}" type="pres">
      <dgm:prSet presAssocID="{70B00DA0-EE44-4174-AF8D-FA96920BA2B6}" presName="wedge1" presStyleLbl="node1" presStyleIdx="0" presStyleCnt="2"/>
      <dgm:spPr/>
    </dgm:pt>
    <dgm:pt modelId="{F8023DE7-3F84-4FA4-BF01-B00FDC42D4A2}" type="pres">
      <dgm:prSet presAssocID="{70B00DA0-EE44-4174-AF8D-FA96920BA2B6}" presName="wedge1Tx" presStyleLbl="node1" presStyleIdx="0" presStyleCnt="2">
        <dgm:presLayoutVars>
          <dgm:chMax val="0"/>
          <dgm:chPref val="0"/>
          <dgm:bulletEnabled val="1"/>
        </dgm:presLayoutVars>
      </dgm:prSet>
      <dgm:spPr/>
    </dgm:pt>
    <dgm:pt modelId="{F532F66A-B4E9-4490-9943-3D2DA740AAB9}" type="pres">
      <dgm:prSet presAssocID="{70B00DA0-EE44-4174-AF8D-FA96920BA2B6}" presName="wedge2" presStyleLbl="node1" presStyleIdx="1" presStyleCnt="2"/>
      <dgm:spPr/>
    </dgm:pt>
    <dgm:pt modelId="{7B4A211F-54CD-40D9-8333-3248C5F255D4}" type="pres">
      <dgm:prSet presAssocID="{70B00DA0-EE44-4174-AF8D-FA96920BA2B6}" presName="wedge2Tx" presStyleLbl="node1" presStyleIdx="1" presStyleCnt="2">
        <dgm:presLayoutVars>
          <dgm:chMax val="0"/>
          <dgm:chPref val="0"/>
          <dgm:bulletEnabled val="1"/>
        </dgm:presLayoutVars>
      </dgm:prSet>
      <dgm:spPr/>
    </dgm:pt>
  </dgm:ptLst>
  <dgm:cxnLst>
    <dgm:cxn modelId="{B19DD110-AF9C-4671-9DD2-67077619E5FF}" srcId="{70B00DA0-EE44-4174-AF8D-FA96920BA2B6}" destId="{B24978BF-52CD-4753-A52A-20A227BE06C7}" srcOrd="1" destOrd="0" parTransId="{986AB4CE-6609-4D26-A311-544634219E20}" sibTransId="{0162B2E1-4979-417D-87B9-69DB4F90775D}"/>
    <dgm:cxn modelId="{F40F8477-B9BC-4689-94CF-310ADEFCA838}" srcId="{70B00DA0-EE44-4174-AF8D-FA96920BA2B6}" destId="{750AB180-6639-4A35-AF15-0C76D06E9ABD}" srcOrd="0" destOrd="0" parTransId="{0018F216-CF73-4AEC-895E-D64D6F23B100}" sibTransId="{DABAD4DF-452B-4B09-B789-728518921BA6}"/>
    <dgm:cxn modelId="{C99B9199-7579-4883-8E29-DB76EF0B0CFF}" type="presOf" srcId="{70B00DA0-EE44-4174-AF8D-FA96920BA2B6}" destId="{7BFE93DA-FC89-466E-9B81-F365E9614B96}" srcOrd="0" destOrd="0" presId="urn:microsoft.com/office/officeart/2005/8/layout/chart3"/>
    <dgm:cxn modelId="{13C69BAE-5DDA-4C8F-AB5B-BDBA3096AFBE}" type="presOf" srcId="{750AB180-6639-4A35-AF15-0C76D06E9ABD}" destId="{17214332-B164-48DF-937C-BAE37AA26CDC}" srcOrd="0" destOrd="0" presId="urn:microsoft.com/office/officeart/2005/8/layout/chart3"/>
    <dgm:cxn modelId="{FCF726BE-EDBC-4B3F-8E66-CA8538717795}" type="presOf" srcId="{B24978BF-52CD-4753-A52A-20A227BE06C7}" destId="{F532F66A-B4E9-4490-9943-3D2DA740AAB9}" srcOrd="0" destOrd="0" presId="urn:microsoft.com/office/officeart/2005/8/layout/chart3"/>
    <dgm:cxn modelId="{7D0A05BF-1F45-42BB-B962-DFAACDE605F2}" type="presOf" srcId="{B24978BF-52CD-4753-A52A-20A227BE06C7}" destId="{7B4A211F-54CD-40D9-8333-3248C5F255D4}" srcOrd="1" destOrd="0" presId="urn:microsoft.com/office/officeart/2005/8/layout/chart3"/>
    <dgm:cxn modelId="{DC78C5F2-3C7C-44CB-AD9F-3F8C07175492}" type="presOf" srcId="{750AB180-6639-4A35-AF15-0C76D06E9ABD}" destId="{F8023DE7-3F84-4FA4-BF01-B00FDC42D4A2}" srcOrd="1" destOrd="0" presId="urn:microsoft.com/office/officeart/2005/8/layout/chart3"/>
    <dgm:cxn modelId="{7054076C-C218-426A-899B-0C37A65C1402}" type="presParOf" srcId="{7BFE93DA-FC89-466E-9B81-F365E9614B96}" destId="{17214332-B164-48DF-937C-BAE37AA26CDC}" srcOrd="0" destOrd="0" presId="urn:microsoft.com/office/officeart/2005/8/layout/chart3"/>
    <dgm:cxn modelId="{0F85E465-7F7A-4A23-9E2A-2526E665F8C1}" type="presParOf" srcId="{7BFE93DA-FC89-466E-9B81-F365E9614B96}" destId="{F8023DE7-3F84-4FA4-BF01-B00FDC42D4A2}" srcOrd="1" destOrd="0" presId="urn:microsoft.com/office/officeart/2005/8/layout/chart3"/>
    <dgm:cxn modelId="{D9F70257-F799-4C98-AD54-8B7B26686F75}" type="presParOf" srcId="{7BFE93DA-FC89-466E-9B81-F365E9614B96}" destId="{F532F66A-B4E9-4490-9943-3D2DA740AAB9}" srcOrd="2" destOrd="0" presId="urn:microsoft.com/office/officeart/2005/8/layout/chart3"/>
    <dgm:cxn modelId="{419F319C-AA0F-4D07-97B9-58235E7931CC}" type="presParOf" srcId="{7BFE93DA-FC89-466E-9B81-F365E9614B96}" destId="{7B4A211F-54CD-40D9-8333-3248C5F255D4}" srcOrd="3" destOrd="0" presId="urn:microsoft.com/office/officeart/2005/8/layout/char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6657FAB8-B2CE-447A-AC5F-7EFA0BB762BC}" type="doc">
      <dgm:prSet loTypeId="urn:microsoft.com/office/officeart/2005/8/layout/hierarchy1" loCatId="hierarchy" qsTypeId="urn:microsoft.com/office/officeart/2005/8/quickstyle/simple1" qsCatId="simple" csTypeId="urn:microsoft.com/office/officeart/2005/8/colors/colorful2" csCatId="colorful"/>
      <dgm:spPr/>
      <dgm:t>
        <a:bodyPr/>
        <a:lstStyle/>
        <a:p>
          <a:endParaRPr lang="en-US"/>
        </a:p>
      </dgm:t>
    </dgm:pt>
    <dgm:pt modelId="{1F39ED38-3CF6-4044-96C4-9EAC3D887E04}">
      <dgm:prSet/>
      <dgm:spPr/>
      <dgm:t>
        <a:bodyPr/>
        <a:lstStyle/>
        <a:p>
          <a:r>
            <a:rPr lang="tr-TR" b="0" i="0"/>
            <a:t>K-en yakın komşu (k</a:t>
          </a:r>
          <a:r>
            <a:rPr lang="tr-TR" b="0" i="1"/>
            <a:t>-nearest neighbors,</a:t>
          </a:r>
          <a:r>
            <a:rPr lang="tr-TR" b="0" i="0"/>
            <a:t> KNN) algoritması, gözlemlerin birbirlerine olan benzerlikleri üzerinden tahminlerin yapıldığı gözetimli makine öğrenmesi modellerinde regresyon ve sınıflandırma problemlerinde kullanılan bir algoritmadır.</a:t>
          </a:r>
          <a:endParaRPr lang="en-US"/>
        </a:p>
      </dgm:t>
    </dgm:pt>
    <dgm:pt modelId="{F913B0E6-85AC-4809-A80A-3454355C6F1F}" type="parTrans" cxnId="{2A0E1A0A-FE0D-438D-9B30-873AB0A15F7E}">
      <dgm:prSet/>
      <dgm:spPr/>
      <dgm:t>
        <a:bodyPr/>
        <a:lstStyle/>
        <a:p>
          <a:endParaRPr lang="en-US"/>
        </a:p>
      </dgm:t>
    </dgm:pt>
    <dgm:pt modelId="{18CC421E-4542-498D-A672-A8B840F1E9FE}" type="sibTrans" cxnId="{2A0E1A0A-FE0D-438D-9B30-873AB0A15F7E}">
      <dgm:prSet/>
      <dgm:spPr/>
      <dgm:t>
        <a:bodyPr/>
        <a:lstStyle/>
        <a:p>
          <a:endParaRPr lang="en-US"/>
        </a:p>
      </dgm:t>
    </dgm:pt>
    <dgm:pt modelId="{016111AA-1CFE-4AA4-8744-D1602EAC46F1}">
      <dgm:prSet/>
      <dgm:spPr/>
      <dgm:t>
        <a:bodyPr/>
        <a:lstStyle/>
        <a:p>
          <a:r>
            <a:rPr lang="tr-TR" b="0" i="0"/>
            <a:t>Bu algoritma kapsamında tahminde bulunmak istediğimiz gözlem birimine en yakın K adet farklı gözlem birimi tespit edilir ve bu K adet gözlem biriminin bağımlı değişkenleri üzerinden ilgili gözlem için tahminde bulunulur.</a:t>
          </a:r>
          <a:endParaRPr lang="en-US"/>
        </a:p>
      </dgm:t>
    </dgm:pt>
    <dgm:pt modelId="{2BE37666-E89F-4579-87E5-2928B618CDE4}" type="parTrans" cxnId="{25B1DE9D-03C6-4E88-86CF-408028D81531}">
      <dgm:prSet/>
      <dgm:spPr/>
      <dgm:t>
        <a:bodyPr/>
        <a:lstStyle/>
        <a:p>
          <a:endParaRPr lang="en-US"/>
        </a:p>
      </dgm:t>
    </dgm:pt>
    <dgm:pt modelId="{1C59BF02-0860-48E5-9E8A-5C085A949C8D}" type="sibTrans" cxnId="{25B1DE9D-03C6-4E88-86CF-408028D81531}">
      <dgm:prSet/>
      <dgm:spPr/>
      <dgm:t>
        <a:bodyPr/>
        <a:lstStyle/>
        <a:p>
          <a:endParaRPr lang="en-US"/>
        </a:p>
      </dgm:t>
    </dgm:pt>
    <dgm:pt modelId="{DE62D79A-740E-470F-BB88-F2A33A5483D4}" type="pres">
      <dgm:prSet presAssocID="{6657FAB8-B2CE-447A-AC5F-7EFA0BB762BC}" presName="hierChild1" presStyleCnt="0">
        <dgm:presLayoutVars>
          <dgm:chPref val="1"/>
          <dgm:dir/>
          <dgm:animOne val="branch"/>
          <dgm:animLvl val="lvl"/>
          <dgm:resizeHandles/>
        </dgm:presLayoutVars>
      </dgm:prSet>
      <dgm:spPr/>
    </dgm:pt>
    <dgm:pt modelId="{93AF42AC-3E78-415A-91D9-587543592585}" type="pres">
      <dgm:prSet presAssocID="{1F39ED38-3CF6-4044-96C4-9EAC3D887E04}" presName="hierRoot1" presStyleCnt="0"/>
      <dgm:spPr/>
    </dgm:pt>
    <dgm:pt modelId="{EC933EDE-0F9B-4F8A-99D5-F811E190B2B3}" type="pres">
      <dgm:prSet presAssocID="{1F39ED38-3CF6-4044-96C4-9EAC3D887E04}" presName="composite" presStyleCnt="0"/>
      <dgm:spPr/>
    </dgm:pt>
    <dgm:pt modelId="{2F3D61DA-E85C-4AC4-A3BC-04D23EB594BC}" type="pres">
      <dgm:prSet presAssocID="{1F39ED38-3CF6-4044-96C4-9EAC3D887E04}" presName="background" presStyleLbl="node0" presStyleIdx="0" presStyleCnt="2"/>
      <dgm:spPr/>
    </dgm:pt>
    <dgm:pt modelId="{D6C2122D-D16D-4FF8-92FE-7CB0F093EA68}" type="pres">
      <dgm:prSet presAssocID="{1F39ED38-3CF6-4044-96C4-9EAC3D887E04}" presName="text" presStyleLbl="fgAcc0" presStyleIdx="0" presStyleCnt="2">
        <dgm:presLayoutVars>
          <dgm:chPref val="3"/>
        </dgm:presLayoutVars>
      </dgm:prSet>
      <dgm:spPr/>
    </dgm:pt>
    <dgm:pt modelId="{0B84519C-857D-4FF9-8E5A-59096DCB899F}" type="pres">
      <dgm:prSet presAssocID="{1F39ED38-3CF6-4044-96C4-9EAC3D887E04}" presName="hierChild2" presStyleCnt="0"/>
      <dgm:spPr/>
    </dgm:pt>
    <dgm:pt modelId="{CE98477C-3C16-4318-BE7F-A6B73F27DE45}" type="pres">
      <dgm:prSet presAssocID="{016111AA-1CFE-4AA4-8744-D1602EAC46F1}" presName="hierRoot1" presStyleCnt="0"/>
      <dgm:spPr/>
    </dgm:pt>
    <dgm:pt modelId="{ED4C68B5-5016-4514-9DD1-8A3BBEF01DEF}" type="pres">
      <dgm:prSet presAssocID="{016111AA-1CFE-4AA4-8744-D1602EAC46F1}" presName="composite" presStyleCnt="0"/>
      <dgm:spPr/>
    </dgm:pt>
    <dgm:pt modelId="{BB6E95E2-B70C-4C96-B5BF-B59714F7250C}" type="pres">
      <dgm:prSet presAssocID="{016111AA-1CFE-4AA4-8744-D1602EAC46F1}" presName="background" presStyleLbl="node0" presStyleIdx="1" presStyleCnt="2"/>
      <dgm:spPr/>
    </dgm:pt>
    <dgm:pt modelId="{283EB9DD-8AFF-401B-B4F0-D39A4661164C}" type="pres">
      <dgm:prSet presAssocID="{016111AA-1CFE-4AA4-8744-D1602EAC46F1}" presName="text" presStyleLbl="fgAcc0" presStyleIdx="1" presStyleCnt="2">
        <dgm:presLayoutVars>
          <dgm:chPref val="3"/>
        </dgm:presLayoutVars>
      </dgm:prSet>
      <dgm:spPr/>
    </dgm:pt>
    <dgm:pt modelId="{ABD0B76E-EEAC-4807-80FD-3F782C4268D7}" type="pres">
      <dgm:prSet presAssocID="{016111AA-1CFE-4AA4-8744-D1602EAC46F1}" presName="hierChild2" presStyleCnt="0"/>
      <dgm:spPr/>
    </dgm:pt>
  </dgm:ptLst>
  <dgm:cxnLst>
    <dgm:cxn modelId="{2A0E1A0A-FE0D-438D-9B30-873AB0A15F7E}" srcId="{6657FAB8-B2CE-447A-AC5F-7EFA0BB762BC}" destId="{1F39ED38-3CF6-4044-96C4-9EAC3D887E04}" srcOrd="0" destOrd="0" parTransId="{F913B0E6-85AC-4809-A80A-3454355C6F1F}" sibTransId="{18CC421E-4542-498D-A672-A8B840F1E9FE}"/>
    <dgm:cxn modelId="{5FD7AF3B-F404-48E9-A6F7-41B3C04763CC}" type="presOf" srcId="{6657FAB8-B2CE-447A-AC5F-7EFA0BB762BC}" destId="{DE62D79A-740E-470F-BB88-F2A33A5483D4}" srcOrd="0" destOrd="0" presId="urn:microsoft.com/office/officeart/2005/8/layout/hierarchy1"/>
    <dgm:cxn modelId="{25B1DE9D-03C6-4E88-86CF-408028D81531}" srcId="{6657FAB8-B2CE-447A-AC5F-7EFA0BB762BC}" destId="{016111AA-1CFE-4AA4-8744-D1602EAC46F1}" srcOrd="1" destOrd="0" parTransId="{2BE37666-E89F-4579-87E5-2928B618CDE4}" sibTransId="{1C59BF02-0860-48E5-9E8A-5C085A949C8D}"/>
    <dgm:cxn modelId="{DEE556FA-F1E4-435A-8B11-999B012D1479}" type="presOf" srcId="{016111AA-1CFE-4AA4-8744-D1602EAC46F1}" destId="{283EB9DD-8AFF-401B-B4F0-D39A4661164C}" srcOrd="0" destOrd="0" presId="urn:microsoft.com/office/officeart/2005/8/layout/hierarchy1"/>
    <dgm:cxn modelId="{6E9C88FC-7C64-402E-A157-A076EF2B568F}" type="presOf" srcId="{1F39ED38-3CF6-4044-96C4-9EAC3D887E04}" destId="{D6C2122D-D16D-4FF8-92FE-7CB0F093EA68}" srcOrd="0" destOrd="0" presId="urn:microsoft.com/office/officeart/2005/8/layout/hierarchy1"/>
    <dgm:cxn modelId="{F8514A5E-1F41-40EA-ADCA-665453FE3DFE}" type="presParOf" srcId="{DE62D79A-740E-470F-BB88-F2A33A5483D4}" destId="{93AF42AC-3E78-415A-91D9-587543592585}" srcOrd="0" destOrd="0" presId="urn:microsoft.com/office/officeart/2005/8/layout/hierarchy1"/>
    <dgm:cxn modelId="{48EFA4F1-4D5A-414E-A3D5-BE92DBDD13BB}" type="presParOf" srcId="{93AF42AC-3E78-415A-91D9-587543592585}" destId="{EC933EDE-0F9B-4F8A-99D5-F811E190B2B3}" srcOrd="0" destOrd="0" presId="urn:microsoft.com/office/officeart/2005/8/layout/hierarchy1"/>
    <dgm:cxn modelId="{863259A8-4692-4EDB-8225-0FEBA947415D}" type="presParOf" srcId="{EC933EDE-0F9B-4F8A-99D5-F811E190B2B3}" destId="{2F3D61DA-E85C-4AC4-A3BC-04D23EB594BC}" srcOrd="0" destOrd="0" presId="urn:microsoft.com/office/officeart/2005/8/layout/hierarchy1"/>
    <dgm:cxn modelId="{3A51DCBF-137E-4F6F-85DF-18E8F34CA73B}" type="presParOf" srcId="{EC933EDE-0F9B-4F8A-99D5-F811E190B2B3}" destId="{D6C2122D-D16D-4FF8-92FE-7CB0F093EA68}" srcOrd="1" destOrd="0" presId="urn:microsoft.com/office/officeart/2005/8/layout/hierarchy1"/>
    <dgm:cxn modelId="{119FC0A8-06B6-44F6-BF60-86AB773813A3}" type="presParOf" srcId="{93AF42AC-3E78-415A-91D9-587543592585}" destId="{0B84519C-857D-4FF9-8E5A-59096DCB899F}" srcOrd="1" destOrd="0" presId="urn:microsoft.com/office/officeart/2005/8/layout/hierarchy1"/>
    <dgm:cxn modelId="{D4E44CA0-9D32-4D26-BF72-08BE16EFEB9A}" type="presParOf" srcId="{DE62D79A-740E-470F-BB88-F2A33A5483D4}" destId="{CE98477C-3C16-4318-BE7F-A6B73F27DE45}" srcOrd="1" destOrd="0" presId="urn:microsoft.com/office/officeart/2005/8/layout/hierarchy1"/>
    <dgm:cxn modelId="{4D568199-ADDA-4992-97FF-0A3CD0BDB73C}" type="presParOf" srcId="{CE98477C-3C16-4318-BE7F-A6B73F27DE45}" destId="{ED4C68B5-5016-4514-9DD1-8A3BBEF01DEF}" srcOrd="0" destOrd="0" presId="urn:microsoft.com/office/officeart/2005/8/layout/hierarchy1"/>
    <dgm:cxn modelId="{0210DDF6-6CAC-4886-A92E-F14F65C66DE8}" type="presParOf" srcId="{ED4C68B5-5016-4514-9DD1-8A3BBEF01DEF}" destId="{BB6E95E2-B70C-4C96-B5BF-B59714F7250C}" srcOrd="0" destOrd="0" presId="urn:microsoft.com/office/officeart/2005/8/layout/hierarchy1"/>
    <dgm:cxn modelId="{FE7D5F4A-D5FD-4E8C-AA8F-72B73C852109}" type="presParOf" srcId="{ED4C68B5-5016-4514-9DD1-8A3BBEF01DEF}" destId="{283EB9DD-8AFF-401B-B4F0-D39A4661164C}" srcOrd="1" destOrd="0" presId="urn:microsoft.com/office/officeart/2005/8/layout/hierarchy1"/>
    <dgm:cxn modelId="{5709644F-2361-412E-9CD9-88B65D31BDEE}" type="presParOf" srcId="{CE98477C-3C16-4318-BE7F-A6B73F27DE45}" destId="{ABD0B76E-EEAC-4807-80FD-3F782C4268D7}"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93B13D24-F41E-4E18-998A-EB86ACCA5223}" type="doc">
      <dgm:prSet loTypeId="urn:microsoft.com/office/officeart/2005/8/layout/vList2" loCatId="list" qsTypeId="urn:microsoft.com/office/officeart/2005/8/quickstyle/simple5" qsCatId="simple" csTypeId="urn:microsoft.com/office/officeart/2005/8/colors/accent2_2" csCatId="accent2"/>
      <dgm:spPr/>
      <dgm:t>
        <a:bodyPr/>
        <a:lstStyle/>
        <a:p>
          <a:endParaRPr lang="en-US"/>
        </a:p>
      </dgm:t>
    </dgm:pt>
    <dgm:pt modelId="{9E35D15B-D3BE-4411-8FA0-E2C7CF09AA4D}">
      <dgm:prSet/>
      <dgm:spPr/>
      <dgm:t>
        <a:bodyPr/>
        <a:lstStyle/>
        <a:p>
          <a:r>
            <a:rPr lang="tr-TR" b="0" i="0"/>
            <a:t>Lojistik regresyon, isminde “</a:t>
          </a:r>
          <a:r>
            <a:rPr lang="tr-TR" b="1" i="0"/>
            <a:t>regresyon</a:t>
          </a:r>
          <a:r>
            <a:rPr lang="tr-TR" b="0" i="0"/>
            <a:t>” geçmesine rağmen bir </a:t>
          </a:r>
          <a:r>
            <a:rPr lang="tr-TR" b="1" i="0"/>
            <a:t>sınıflandırma</a:t>
          </a:r>
          <a:r>
            <a:rPr lang="tr-TR" b="0" i="0"/>
            <a:t> algoritmasıdır. Yani görseldeki hayvanın kedi mi, köpek mi olduğu veya verilmiş olan bilgilerin bir erkeğe mi yoksa bir kadına mı ait olduğunu tahmin etme gibi iki sınıflı sınıflandırma problemlerinde sıkça kullanılır.</a:t>
          </a:r>
          <a:endParaRPr lang="en-US"/>
        </a:p>
      </dgm:t>
    </dgm:pt>
    <dgm:pt modelId="{C9AC0DA2-BDEC-41A6-A1B3-F6CAC62ED24D}" type="parTrans" cxnId="{47962FC2-D7DB-4F83-A19E-69A391B45DF8}">
      <dgm:prSet/>
      <dgm:spPr/>
      <dgm:t>
        <a:bodyPr/>
        <a:lstStyle/>
        <a:p>
          <a:endParaRPr lang="en-US"/>
        </a:p>
      </dgm:t>
    </dgm:pt>
    <dgm:pt modelId="{70717B04-190A-4191-8773-A6F66733FBE6}" type="sibTrans" cxnId="{47962FC2-D7DB-4F83-A19E-69A391B45DF8}">
      <dgm:prSet/>
      <dgm:spPr/>
      <dgm:t>
        <a:bodyPr/>
        <a:lstStyle/>
        <a:p>
          <a:endParaRPr lang="en-US"/>
        </a:p>
      </dgm:t>
    </dgm:pt>
    <dgm:pt modelId="{1588E3FB-3337-4F5D-A6E3-88F17ACDB127}">
      <dgm:prSet/>
      <dgm:spPr/>
      <dgm:t>
        <a:bodyPr/>
        <a:lstStyle/>
        <a:p>
          <a:r>
            <a:rPr lang="tr-TR" b="0" i="0"/>
            <a:t>Lojistik regresyonun, lineer regresyon ile arasındaki en büyük farkı iki sınıfı birbirinden ayıracak çizgiyi nasıl uyguladığıdır (fit). Lineer regresyon, optimum çizgiyi çizmek için “</a:t>
          </a:r>
          <a:r>
            <a:rPr lang="tr-TR" b="1" i="1"/>
            <a:t>En Küçük Kareler Yöntemi</a:t>
          </a:r>
          <a:r>
            <a:rPr lang="tr-TR" b="0" i="0"/>
            <a:t>” (Least Squares) kullanırken, lojistik regresyon “</a:t>
          </a:r>
          <a:r>
            <a:rPr lang="tr-TR" b="1" i="1"/>
            <a:t>Maksimum Olabilirlik</a:t>
          </a:r>
          <a:r>
            <a:rPr lang="tr-TR" b="0" i="0"/>
            <a:t>” (Maximum Likelihood) kullanır.</a:t>
          </a:r>
          <a:endParaRPr lang="en-US"/>
        </a:p>
      </dgm:t>
    </dgm:pt>
    <dgm:pt modelId="{4DE1307A-A702-4F4C-8AFE-94CA9883EB83}" type="parTrans" cxnId="{36282EFE-0FD9-46D3-AB0E-FD2687D37EBF}">
      <dgm:prSet/>
      <dgm:spPr/>
      <dgm:t>
        <a:bodyPr/>
        <a:lstStyle/>
        <a:p>
          <a:endParaRPr lang="en-US"/>
        </a:p>
      </dgm:t>
    </dgm:pt>
    <dgm:pt modelId="{13EDCE8D-BA29-4C23-995D-910975A9C019}" type="sibTrans" cxnId="{36282EFE-0FD9-46D3-AB0E-FD2687D37EBF}">
      <dgm:prSet/>
      <dgm:spPr/>
      <dgm:t>
        <a:bodyPr/>
        <a:lstStyle/>
        <a:p>
          <a:endParaRPr lang="en-US"/>
        </a:p>
      </dgm:t>
    </dgm:pt>
    <dgm:pt modelId="{93B867D2-2711-48C9-8DAD-E3DBC7B33157}" type="pres">
      <dgm:prSet presAssocID="{93B13D24-F41E-4E18-998A-EB86ACCA5223}" presName="linear" presStyleCnt="0">
        <dgm:presLayoutVars>
          <dgm:animLvl val="lvl"/>
          <dgm:resizeHandles val="exact"/>
        </dgm:presLayoutVars>
      </dgm:prSet>
      <dgm:spPr/>
    </dgm:pt>
    <dgm:pt modelId="{B6535B92-7ABF-452F-BF1E-DA9D08C06880}" type="pres">
      <dgm:prSet presAssocID="{9E35D15B-D3BE-4411-8FA0-E2C7CF09AA4D}" presName="parentText" presStyleLbl="node1" presStyleIdx="0" presStyleCnt="2">
        <dgm:presLayoutVars>
          <dgm:chMax val="0"/>
          <dgm:bulletEnabled val="1"/>
        </dgm:presLayoutVars>
      </dgm:prSet>
      <dgm:spPr/>
    </dgm:pt>
    <dgm:pt modelId="{4045EC09-2E26-40A7-BD8D-EB261B85291C}" type="pres">
      <dgm:prSet presAssocID="{70717B04-190A-4191-8773-A6F66733FBE6}" presName="spacer" presStyleCnt="0"/>
      <dgm:spPr/>
    </dgm:pt>
    <dgm:pt modelId="{0091CE32-94E3-4443-96DD-1038BD24CC08}" type="pres">
      <dgm:prSet presAssocID="{1588E3FB-3337-4F5D-A6E3-88F17ACDB127}" presName="parentText" presStyleLbl="node1" presStyleIdx="1" presStyleCnt="2">
        <dgm:presLayoutVars>
          <dgm:chMax val="0"/>
          <dgm:bulletEnabled val="1"/>
        </dgm:presLayoutVars>
      </dgm:prSet>
      <dgm:spPr/>
    </dgm:pt>
  </dgm:ptLst>
  <dgm:cxnLst>
    <dgm:cxn modelId="{C7379853-AD75-4A03-987C-729D29653419}" type="presOf" srcId="{1588E3FB-3337-4F5D-A6E3-88F17ACDB127}" destId="{0091CE32-94E3-4443-96DD-1038BD24CC08}" srcOrd="0" destOrd="0" presId="urn:microsoft.com/office/officeart/2005/8/layout/vList2"/>
    <dgm:cxn modelId="{47962FC2-D7DB-4F83-A19E-69A391B45DF8}" srcId="{93B13D24-F41E-4E18-998A-EB86ACCA5223}" destId="{9E35D15B-D3BE-4411-8FA0-E2C7CF09AA4D}" srcOrd="0" destOrd="0" parTransId="{C9AC0DA2-BDEC-41A6-A1B3-F6CAC62ED24D}" sibTransId="{70717B04-190A-4191-8773-A6F66733FBE6}"/>
    <dgm:cxn modelId="{9A84FDEF-EAF4-4FFC-A041-BEB297B76325}" type="presOf" srcId="{93B13D24-F41E-4E18-998A-EB86ACCA5223}" destId="{93B867D2-2711-48C9-8DAD-E3DBC7B33157}" srcOrd="0" destOrd="0" presId="urn:microsoft.com/office/officeart/2005/8/layout/vList2"/>
    <dgm:cxn modelId="{B252D9F5-FB28-458D-B163-D6A1CACDF2B1}" type="presOf" srcId="{9E35D15B-D3BE-4411-8FA0-E2C7CF09AA4D}" destId="{B6535B92-7ABF-452F-BF1E-DA9D08C06880}" srcOrd="0" destOrd="0" presId="urn:microsoft.com/office/officeart/2005/8/layout/vList2"/>
    <dgm:cxn modelId="{36282EFE-0FD9-46D3-AB0E-FD2687D37EBF}" srcId="{93B13D24-F41E-4E18-998A-EB86ACCA5223}" destId="{1588E3FB-3337-4F5D-A6E3-88F17ACDB127}" srcOrd="1" destOrd="0" parTransId="{4DE1307A-A702-4F4C-8AFE-94CA9883EB83}" sibTransId="{13EDCE8D-BA29-4C23-995D-910975A9C019}"/>
    <dgm:cxn modelId="{1B320E7B-BBEA-4364-95FD-A748C202ED0E}" type="presParOf" srcId="{93B867D2-2711-48C9-8DAD-E3DBC7B33157}" destId="{B6535B92-7ABF-452F-BF1E-DA9D08C06880}" srcOrd="0" destOrd="0" presId="urn:microsoft.com/office/officeart/2005/8/layout/vList2"/>
    <dgm:cxn modelId="{C0C2AFB9-E53C-4516-BFD4-521667B1E0D5}" type="presParOf" srcId="{93B867D2-2711-48C9-8DAD-E3DBC7B33157}" destId="{4045EC09-2E26-40A7-BD8D-EB261B85291C}" srcOrd="1" destOrd="0" presId="urn:microsoft.com/office/officeart/2005/8/layout/vList2"/>
    <dgm:cxn modelId="{C36A2BA3-2085-4CBA-BB66-C5F314152744}" type="presParOf" srcId="{93B867D2-2711-48C9-8DAD-E3DBC7B33157}" destId="{0091CE32-94E3-4443-96DD-1038BD24CC08}"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11978960-4EB9-4BF4-9E7D-640AAD373782}" type="doc">
      <dgm:prSet loTypeId="urn:microsoft.com/office/officeart/2005/8/layout/hierarchy1" loCatId="hierarchy" qsTypeId="urn:microsoft.com/office/officeart/2005/8/quickstyle/simple2" qsCatId="simple" csTypeId="urn:microsoft.com/office/officeart/2005/8/colors/accent1_2" csCatId="accent1"/>
      <dgm:spPr/>
      <dgm:t>
        <a:bodyPr/>
        <a:lstStyle/>
        <a:p>
          <a:endParaRPr lang="en-US"/>
        </a:p>
      </dgm:t>
    </dgm:pt>
    <dgm:pt modelId="{84972190-531D-4F6D-B76F-2FC649F47B06}">
      <dgm:prSet/>
      <dgm:spPr/>
      <dgm:t>
        <a:bodyPr/>
        <a:lstStyle/>
        <a:p>
          <a:r>
            <a:rPr lang="fi-FI" b="1" i="0"/>
            <a:t>1. Müşteri Kaybını Tahmin Etme</a:t>
          </a:r>
          <a:endParaRPr lang="en-US"/>
        </a:p>
      </dgm:t>
    </dgm:pt>
    <dgm:pt modelId="{6D59A820-0797-458F-9BB3-3A6ABD4F7A9A}" type="parTrans" cxnId="{77E30452-2C1E-4CE6-B4D8-C9C72D31D73B}">
      <dgm:prSet/>
      <dgm:spPr/>
      <dgm:t>
        <a:bodyPr/>
        <a:lstStyle/>
        <a:p>
          <a:endParaRPr lang="en-US"/>
        </a:p>
      </dgm:t>
    </dgm:pt>
    <dgm:pt modelId="{86B94BAD-AC7B-4EA9-9A57-4C71B21013D5}" type="sibTrans" cxnId="{77E30452-2C1E-4CE6-B4D8-C9C72D31D73B}">
      <dgm:prSet/>
      <dgm:spPr/>
      <dgm:t>
        <a:bodyPr/>
        <a:lstStyle/>
        <a:p>
          <a:endParaRPr lang="en-US"/>
        </a:p>
      </dgm:t>
    </dgm:pt>
    <dgm:pt modelId="{446996A7-EBAD-464B-804E-F6370521596B}">
      <dgm:prSet/>
      <dgm:spPr/>
      <dgm:t>
        <a:bodyPr/>
        <a:lstStyle/>
        <a:p>
          <a:r>
            <a:rPr lang="tr-TR" b="1" i="0"/>
            <a:t>2. Kredi Puanlaması</a:t>
          </a:r>
          <a:endParaRPr lang="en-US"/>
        </a:p>
      </dgm:t>
    </dgm:pt>
    <dgm:pt modelId="{FFB0DDA9-FBD2-4BDB-B3D1-C6463C566CFA}" type="parTrans" cxnId="{DDA02376-8B23-434A-823A-AE00D83C5FEF}">
      <dgm:prSet/>
      <dgm:spPr/>
      <dgm:t>
        <a:bodyPr/>
        <a:lstStyle/>
        <a:p>
          <a:endParaRPr lang="en-US"/>
        </a:p>
      </dgm:t>
    </dgm:pt>
    <dgm:pt modelId="{975669C2-B0EE-4C02-96C7-97E79CE32ABD}" type="sibTrans" cxnId="{DDA02376-8B23-434A-823A-AE00D83C5FEF}">
      <dgm:prSet/>
      <dgm:spPr/>
      <dgm:t>
        <a:bodyPr/>
        <a:lstStyle/>
        <a:p>
          <a:endParaRPr lang="en-US"/>
        </a:p>
      </dgm:t>
    </dgm:pt>
    <dgm:pt modelId="{BCE525C7-7A64-4EF0-BE15-A5A97A053EBD}">
      <dgm:prSet/>
      <dgm:spPr/>
      <dgm:t>
        <a:bodyPr/>
        <a:lstStyle/>
        <a:p>
          <a:r>
            <a:rPr lang="tr-TR" b="1" i="0"/>
            <a:t>3. Tıbbi Teşhis</a:t>
          </a:r>
          <a:endParaRPr lang="en-US"/>
        </a:p>
      </dgm:t>
    </dgm:pt>
    <dgm:pt modelId="{B1ACF48E-D810-4028-8E78-2B2A47CF07FA}" type="parTrans" cxnId="{2D242D30-05CB-492A-ABB5-E935D0929D46}">
      <dgm:prSet/>
      <dgm:spPr/>
      <dgm:t>
        <a:bodyPr/>
        <a:lstStyle/>
        <a:p>
          <a:endParaRPr lang="en-US"/>
        </a:p>
      </dgm:t>
    </dgm:pt>
    <dgm:pt modelId="{1303283C-DFC2-42B4-BFE4-E498413E1413}" type="sibTrans" cxnId="{2D242D30-05CB-492A-ABB5-E935D0929D46}">
      <dgm:prSet/>
      <dgm:spPr/>
      <dgm:t>
        <a:bodyPr/>
        <a:lstStyle/>
        <a:p>
          <a:endParaRPr lang="en-US"/>
        </a:p>
      </dgm:t>
    </dgm:pt>
    <dgm:pt modelId="{2450511B-B3E8-45A5-91A6-0C2D9856A880}">
      <dgm:prSet/>
      <dgm:spPr/>
      <dgm:t>
        <a:bodyPr/>
        <a:lstStyle/>
        <a:p>
          <a:r>
            <a:rPr lang="tr-TR" b="1" i="0"/>
            <a:t>4. Dolandırıcılık Tespiti</a:t>
          </a:r>
          <a:endParaRPr lang="en-US"/>
        </a:p>
      </dgm:t>
    </dgm:pt>
    <dgm:pt modelId="{AF1A6728-5D81-4998-B472-773E77EA5839}" type="parTrans" cxnId="{10B393CB-7872-405F-AC40-354862BF00C2}">
      <dgm:prSet/>
      <dgm:spPr/>
      <dgm:t>
        <a:bodyPr/>
        <a:lstStyle/>
        <a:p>
          <a:endParaRPr lang="en-US"/>
        </a:p>
      </dgm:t>
    </dgm:pt>
    <dgm:pt modelId="{CB9F11BD-20B5-4ADF-815F-23E72CDF055E}" type="sibTrans" cxnId="{10B393CB-7872-405F-AC40-354862BF00C2}">
      <dgm:prSet/>
      <dgm:spPr/>
      <dgm:t>
        <a:bodyPr/>
        <a:lstStyle/>
        <a:p>
          <a:endParaRPr lang="en-US"/>
        </a:p>
      </dgm:t>
    </dgm:pt>
    <dgm:pt modelId="{528DD828-941F-49F3-8C5F-6CC810F333DD}" type="pres">
      <dgm:prSet presAssocID="{11978960-4EB9-4BF4-9E7D-640AAD373782}" presName="hierChild1" presStyleCnt="0">
        <dgm:presLayoutVars>
          <dgm:chPref val="1"/>
          <dgm:dir/>
          <dgm:animOne val="branch"/>
          <dgm:animLvl val="lvl"/>
          <dgm:resizeHandles/>
        </dgm:presLayoutVars>
      </dgm:prSet>
      <dgm:spPr/>
    </dgm:pt>
    <dgm:pt modelId="{F1C28232-B1C1-49C6-8C35-01B151F6561E}" type="pres">
      <dgm:prSet presAssocID="{84972190-531D-4F6D-B76F-2FC649F47B06}" presName="hierRoot1" presStyleCnt="0"/>
      <dgm:spPr/>
    </dgm:pt>
    <dgm:pt modelId="{9EB2B61C-5710-47C8-A512-610DE8B10D64}" type="pres">
      <dgm:prSet presAssocID="{84972190-531D-4F6D-B76F-2FC649F47B06}" presName="composite" presStyleCnt="0"/>
      <dgm:spPr/>
    </dgm:pt>
    <dgm:pt modelId="{06D1798B-0837-44AB-B288-A176F9323F9D}" type="pres">
      <dgm:prSet presAssocID="{84972190-531D-4F6D-B76F-2FC649F47B06}" presName="background" presStyleLbl="node0" presStyleIdx="0" presStyleCnt="4"/>
      <dgm:spPr/>
    </dgm:pt>
    <dgm:pt modelId="{037C956B-41C5-4B11-AC6A-2CA1F9C6D8C4}" type="pres">
      <dgm:prSet presAssocID="{84972190-531D-4F6D-B76F-2FC649F47B06}" presName="text" presStyleLbl="fgAcc0" presStyleIdx="0" presStyleCnt="4">
        <dgm:presLayoutVars>
          <dgm:chPref val="3"/>
        </dgm:presLayoutVars>
      </dgm:prSet>
      <dgm:spPr/>
    </dgm:pt>
    <dgm:pt modelId="{340844D0-6FEA-4693-A4FF-8B31558401F0}" type="pres">
      <dgm:prSet presAssocID="{84972190-531D-4F6D-B76F-2FC649F47B06}" presName="hierChild2" presStyleCnt="0"/>
      <dgm:spPr/>
    </dgm:pt>
    <dgm:pt modelId="{99F97283-2304-4A14-B168-D55BF480F5D2}" type="pres">
      <dgm:prSet presAssocID="{446996A7-EBAD-464B-804E-F6370521596B}" presName="hierRoot1" presStyleCnt="0"/>
      <dgm:spPr/>
    </dgm:pt>
    <dgm:pt modelId="{D6C55966-4FA8-49AE-A28F-953946576F42}" type="pres">
      <dgm:prSet presAssocID="{446996A7-EBAD-464B-804E-F6370521596B}" presName="composite" presStyleCnt="0"/>
      <dgm:spPr/>
    </dgm:pt>
    <dgm:pt modelId="{C0216978-33D9-4E8D-9618-E356B0B78913}" type="pres">
      <dgm:prSet presAssocID="{446996A7-EBAD-464B-804E-F6370521596B}" presName="background" presStyleLbl="node0" presStyleIdx="1" presStyleCnt="4"/>
      <dgm:spPr/>
    </dgm:pt>
    <dgm:pt modelId="{8BD5872C-7CB0-4DA2-9D89-BA75DD13D0D5}" type="pres">
      <dgm:prSet presAssocID="{446996A7-EBAD-464B-804E-F6370521596B}" presName="text" presStyleLbl="fgAcc0" presStyleIdx="1" presStyleCnt="4">
        <dgm:presLayoutVars>
          <dgm:chPref val="3"/>
        </dgm:presLayoutVars>
      </dgm:prSet>
      <dgm:spPr/>
    </dgm:pt>
    <dgm:pt modelId="{9D76DB59-31DE-4B5C-9B4D-941D98EF8566}" type="pres">
      <dgm:prSet presAssocID="{446996A7-EBAD-464B-804E-F6370521596B}" presName="hierChild2" presStyleCnt="0"/>
      <dgm:spPr/>
    </dgm:pt>
    <dgm:pt modelId="{4AD6A368-211A-4AB7-BA86-C7141C561512}" type="pres">
      <dgm:prSet presAssocID="{BCE525C7-7A64-4EF0-BE15-A5A97A053EBD}" presName="hierRoot1" presStyleCnt="0"/>
      <dgm:spPr/>
    </dgm:pt>
    <dgm:pt modelId="{0C5C1064-9EFA-425A-85C7-999881290E95}" type="pres">
      <dgm:prSet presAssocID="{BCE525C7-7A64-4EF0-BE15-A5A97A053EBD}" presName="composite" presStyleCnt="0"/>
      <dgm:spPr/>
    </dgm:pt>
    <dgm:pt modelId="{6C6A0092-0708-4D05-B1F8-D8F31047AB03}" type="pres">
      <dgm:prSet presAssocID="{BCE525C7-7A64-4EF0-BE15-A5A97A053EBD}" presName="background" presStyleLbl="node0" presStyleIdx="2" presStyleCnt="4"/>
      <dgm:spPr/>
    </dgm:pt>
    <dgm:pt modelId="{BBBFCDD8-157A-4E7C-9E53-196D9EA04D3F}" type="pres">
      <dgm:prSet presAssocID="{BCE525C7-7A64-4EF0-BE15-A5A97A053EBD}" presName="text" presStyleLbl="fgAcc0" presStyleIdx="2" presStyleCnt="4">
        <dgm:presLayoutVars>
          <dgm:chPref val="3"/>
        </dgm:presLayoutVars>
      </dgm:prSet>
      <dgm:spPr/>
    </dgm:pt>
    <dgm:pt modelId="{C7E4D5EF-381A-4CE9-8CE9-D4D90D108C66}" type="pres">
      <dgm:prSet presAssocID="{BCE525C7-7A64-4EF0-BE15-A5A97A053EBD}" presName="hierChild2" presStyleCnt="0"/>
      <dgm:spPr/>
    </dgm:pt>
    <dgm:pt modelId="{5D53F2A5-B8F9-4CE1-B46E-6C7B79120532}" type="pres">
      <dgm:prSet presAssocID="{2450511B-B3E8-45A5-91A6-0C2D9856A880}" presName="hierRoot1" presStyleCnt="0"/>
      <dgm:spPr/>
    </dgm:pt>
    <dgm:pt modelId="{2DD7E703-825E-4D91-8FB8-B2D1AE51B620}" type="pres">
      <dgm:prSet presAssocID="{2450511B-B3E8-45A5-91A6-0C2D9856A880}" presName="composite" presStyleCnt="0"/>
      <dgm:spPr/>
    </dgm:pt>
    <dgm:pt modelId="{84783441-8238-49AD-86C2-7642DE57EB54}" type="pres">
      <dgm:prSet presAssocID="{2450511B-B3E8-45A5-91A6-0C2D9856A880}" presName="background" presStyleLbl="node0" presStyleIdx="3" presStyleCnt="4"/>
      <dgm:spPr/>
    </dgm:pt>
    <dgm:pt modelId="{ED2D4DFD-BD3F-4AA8-8708-707C9C458F81}" type="pres">
      <dgm:prSet presAssocID="{2450511B-B3E8-45A5-91A6-0C2D9856A880}" presName="text" presStyleLbl="fgAcc0" presStyleIdx="3" presStyleCnt="4">
        <dgm:presLayoutVars>
          <dgm:chPref val="3"/>
        </dgm:presLayoutVars>
      </dgm:prSet>
      <dgm:spPr/>
    </dgm:pt>
    <dgm:pt modelId="{7DFD4ED2-61BB-4297-A6B6-FA86F282B4CE}" type="pres">
      <dgm:prSet presAssocID="{2450511B-B3E8-45A5-91A6-0C2D9856A880}" presName="hierChild2" presStyleCnt="0"/>
      <dgm:spPr/>
    </dgm:pt>
  </dgm:ptLst>
  <dgm:cxnLst>
    <dgm:cxn modelId="{2D242D30-05CB-492A-ABB5-E935D0929D46}" srcId="{11978960-4EB9-4BF4-9E7D-640AAD373782}" destId="{BCE525C7-7A64-4EF0-BE15-A5A97A053EBD}" srcOrd="2" destOrd="0" parTransId="{B1ACF48E-D810-4028-8E78-2B2A47CF07FA}" sibTransId="{1303283C-DFC2-42B4-BFE4-E498413E1413}"/>
    <dgm:cxn modelId="{3C06F530-B216-4CF8-AD4C-C6EE8D3624BC}" type="presOf" srcId="{11978960-4EB9-4BF4-9E7D-640AAD373782}" destId="{528DD828-941F-49F3-8C5F-6CC810F333DD}" srcOrd="0" destOrd="0" presId="urn:microsoft.com/office/officeart/2005/8/layout/hierarchy1"/>
    <dgm:cxn modelId="{53910939-5F39-442C-A3CC-7C2458F39B9F}" type="presOf" srcId="{446996A7-EBAD-464B-804E-F6370521596B}" destId="{8BD5872C-7CB0-4DA2-9D89-BA75DD13D0D5}" srcOrd="0" destOrd="0" presId="urn:microsoft.com/office/officeart/2005/8/layout/hierarchy1"/>
    <dgm:cxn modelId="{77E30452-2C1E-4CE6-B4D8-C9C72D31D73B}" srcId="{11978960-4EB9-4BF4-9E7D-640AAD373782}" destId="{84972190-531D-4F6D-B76F-2FC649F47B06}" srcOrd="0" destOrd="0" parTransId="{6D59A820-0797-458F-9BB3-3A6ABD4F7A9A}" sibTransId="{86B94BAD-AC7B-4EA9-9A57-4C71B21013D5}"/>
    <dgm:cxn modelId="{F13D2C53-9CF9-4B0E-9E27-49E8421B1D4C}" type="presOf" srcId="{2450511B-B3E8-45A5-91A6-0C2D9856A880}" destId="{ED2D4DFD-BD3F-4AA8-8708-707C9C458F81}" srcOrd="0" destOrd="0" presId="urn:microsoft.com/office/officeart/2005/8/layout/hierarchy1"/>
    <dgm:cxn modelId="{DDA02376-8B23-434A-823A-AE00D83C5FEF}" srcId="{11978960-4EB9-4BF4-9E7D-640AAD373782}" destId="{446996A7-EBAD-464B-804E-F6370521596B}" srcOrd="1" destOrd="0" parTransId="{FFB0DDA9-FBD2-4BDB-B3D1-C6463C566CFA}" sibTransId="{975669C2-B0EE-4C02-96C7-97E79CE32ABD}"/>
    <dgm:cxn modelId="{4F0A9193-A6C3-4848-8F5F-507B882EF9AC}" type="presOf" srcId="{84972190-531D-4F6D-B76F-2FC649F47B06}" destId="{037C956B-41C5-4B11-AC6A-2CA1F9C6D8C4}" srcOrd="0" destOrd="0" presId="urn:microsoft.com/office/officeart/2005/8/layout/hierarchy1"/>
    <dgm:cxn modelId="{10B393CB-7872-405F-AC40-354862BF00C2}" srcId="{11978960-4EB9-4BF4-9E7D-640AAD373782}" destId="{2450511B-B3E8-45A5-91A6-0C2D9856A880}" srcOrd="3" destOrd="0" parTransId="{AF1A6728-5D81-4998-B472-773E77EA5839}" sibTransId="{CB9F11BD-20B5-4ADF-815F-23E72CDF055E}"/>
    <dgm:cxn modelId="{747150D6-41B3-4E4F-BF69-1DBD1109216C}" type="presOf" srcId="{BCE525C7-7A64-4EF0-BE15-A5A97A053EBD}" destId="{BBBFCDD8-157A-4E7C-9E53-196D9EA04D3F}" srcOrd="0" destOrd="0" presId="urn:microsoft.com/office/officeart/2005/8/layout/hierarchy1"/>
    <dgm:cxn modelId="{3FB460D8-0AC3-48A1-BD8B-FE2F261AF3AD}" type="presParOf" srcId="{528DD828-941F-49F3-8C5F-6CC810F333DD}" destId="{F1C28232-B1C1-49C6-8C35-01B151F6561E}" srcOrd="0" destOrd="0" presId="urn:microsoft.com/office/officeart/2005/8/layout/hierarchy1"/>
    <dgm:cxn modelId="{1DEF29BF-B940-41DF-8BE7-A0C6A0CDE052}" type="presParOf" srcId="{F1C28232-B1C1-49C6-8C35-01B151F6561E}" destId="{9EB2B61C-5710-47C8-A512-610DE8B10D64}" srcOrd="0" destOrd="0" presId="urn:microsoft.com/office/officeart/2005/8/layout/hierarchy1"/>
    <dgm:cxn modelId="{4060A988-925A-41C1-8FBD-29C09D426559}" type="presParOf" srcId="{9EB2B61C-5710-47C8-A512-610DE8B10D64}" destId="{06D1798B-0837-44AB-B288-A176F9323F9D}" srcOrd="0" destOrd="0" presId="urn:microsoft.com/office/officeart/2005/8/layout/hierarchy1"/>
    <dgm:cxn modelId="{3B82E21E-9A54-47FF-B7B8-BD5456D85567}" type="presParOf" srcId="{9EB2B61C-5710-47C8-A512-610DE8B10D64}" destId="{037C956B-41C5-4B11-AC6A-2CA1F9C6D8C4}" srcOrd="1" destOrd="0" presId="urn:microsoft.com/office/officeart/2005/8/layout/hierarchy1"/>
    <dgm:cxn modelId="{2CA1F6B1-2FF9-4627-A494-14C384D21193}" type="presParOf" srcId="{F1C28232-B1C1-49C6-8C35-01B151F6561E}" destId="{340844D0-6FEA-4693-A4FF-8B31558401F0}" srcOrd="1" destOrd="0" presId="urn:microsoft.com/office/officeart/2005/8/layout/hierarchy1"/>
    <dgm:cxn modelId="{F21A496D-5945-485D-B125-B5169F1BFE29}" type="presParOf" srcId="{528DD828-941F-49F3-8C5F-6CC810F333DD}" destId="{99F97283-2304-4A14-B168-D55BF480F5D2}" srcOrd="1" destOrd="0" presId="urn:microsoft.com/office/officeart/2005/8/layout/hierarchy1"/>
    <dgm:cxn modelId="{3CDB5348-7CB1-43D7-B3C0-7B373DACD047}" type="presParOf" srcId="{99F97283-2304-4A14-B168-D55BF480F5D2}" destId="{D6C55966-4FA8-49AE-A28F-953946576F42}" srcOrd="0" destOrd="0" presId="urn:microsoft.com/office/officeart/2005/8/layout/hierarchy1"/>
    <dgm:cxn modelId="{DFC392DF-A1F6-4F4F-84EA-8A1661BE3BD7}" type="presParOf" srcId="{D6C55966-4FA8-49AE-A28F-953946576F42}" destId="{C0216978-33D9-4E8D-9618-E356B0B78913}" srcOrd="0" destOrd="0" presId="urn:microsoft.com/office/officeart/2005/8/layout/hierarchy1"/>
    <dgm:cxn modelId="{ACEA7D40-F6EC-40D9-A374-496758E09060}" type="presParOf" srcId="{D6C55966-4FA8-49AE-A28F-953946576F42}" destId="{8BD5872C-7CB0-4DA2-9D89-BA75DD13D0D5}" srcOrd="1" destOrd="0" presId="urn:microsoft.com/office/officeart/2005/8/layout/hierarchy1"/>
    <dgm:cxn modelId="{6ACFDC3F-D94A-4A12-9DD3-946A36FA714C}" type="presParOf" srcId="{99F97283-2304-4A14-B168-D55BF480F5D2}" destId="{9D76DB59-31DE-4B5C-9B4D-941D98EF8566}" srcOrd="1" destOrd="0" presId="urn:microsoft.com/office/officeart/2005/8/layout/hierarchy1"/>
    <dgm:cxn modelId="{D4A07D02-40BB-465F-A384-C20DAB751D0E}" type="presParOf" srcId="{528DD828-941F-49F3-8C5F-6CC810F333DD}" destId="{4AD6A368-211A-4AB7-BA86-C7141C561512}" srcOrd="2" destOrd="0" presId="urn:microsoft.com/office/officeart/2005/8/layout/hierarchy1"/>
    <dgm:cxn modelId="{ADF214D7-B29D-4426-970F-E9221DA0DED7}" type="presParOf" srcId="{4AD6A368-211A-4AB7-BA86-C7141C561512}" destId="{0C5C1064-9EFA-425A-85C7-999881290E95}" srcOrd="0" destOrd="0" presId="urn:microsoft.com/office/officeart/2005/8/layout/hierarchy1"/>
    <dgm:cxn modelId="{4A8CF8A5-555D-4BA8-A34A-98C44DA3F251}" type="presParOf" srcId="{0C5C1064-9EFA-425A-85C7-999881290E95}" destId="{6C6A0092-0708-4D05-B1F8-D8F31047AB03}" srcOrd="0" destOrd="0" presId="urn:microsoft.com/office/officeart/2005/8/layout/hierarchy1"/>
    <dgm:cxn modelId="{BFDE2275-237E-42B6-BAB1-AA4C877A7660}" type="presParOf" srcId="{0C5C1064-9EFA-425A-85C7-999881290E95}" destId="{BBBFCDD8-157A-4E7C-9E53-196D9EA04D3F}" srcOrd="1" destOrd="0" presId="urn:microsoft.com/office/officeart/2005/8/layout/hierarchy1"/>
    <dgm:cxn modelId="{2F65D514-514F-4878-A0A5-4CD3B04DA812}" type="presParOf" srcId="{4AD6A368-211A-4AB7-BA86-C7141C561512}" destId="{C7E4D5EF-381A-4CE9-8CE9-D4D90D108C66}" srcOrd="1" destOrd="0" presId="urn:microsoft.com/office/officeart/2005/8/layout/hierarchy1"/>
    <dgm:cxn modelId="{11D6CD16-19BF-4EB3-AB9D-AFA2FBC21623}" type="presParOf" srcId="{528DD828-941F-49F3-8C5F-6CC810F333DD}" destId="{5D53F2A5-B8F9-4CE1-B46E-6C7B79120532}" srcOrd="3" destOrd="0" presId="urn:microsoft.com/office/officeart/2005/8/layout/hierarchy1"/>
    <dgm:cxn modelId="{C9CFE6C9-E35F-4EE9-BAAF-283643F5FB5F}" type="presParOf" srcId="{5D53F2A5-B8F9-4CE1-B46E-6C7B79120532}" destId="{2DD7E703-825E-4D91-8FB8-B2D1AE51B620}" srcOrd="0" destOrd="0" presId="urn:microsoft.com/office/officeart/2005/8/layout/hierarchy1"/>
    <dgm:cxn modelId="{0E4D0754-A978-4C75-BCD7-7F63642004CC}" type="presParOf" srcId="{2DD7E703-825E-4D91-8FB8-B2D1AE51B620}" destId="{84783441-8238-49AD-86C2-7642DE57EB54}" srcOrd="0" destOrd="0" presId="urn:microsoft.com/office/officeart/2005/8/layout/hierarchy1"/>
    <dgm:cxn modelId="{6D040FAF-748D-4EE2-9437-D260D8C53753}" type="presParOf" srcId="{2DD7E703-825E-4D91-8FB8-B2D1AE51B620}" destId="{ED2D4DFD-BD3F-4AA8-8708-707C9C458F81}" srcOrd="1" destOrd="0" presId="urn:microsoft.com/office/officeart/2005/8/layout/hierarchy1"/>
    <dgm:cxn modelId="{32DE1D49-758D-48BB-A15A-1ED446DFE6E7}" type="presParOf" srcId="{5D53F2A5-B8F9-4CE1-B46E-6C7B79120532}" destId="{7DFD4ED2-61BB-4297-A6B6-FA86F282B4CE}"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B388C562-A96F-4071-97A3-8CC2D152099E}" type="doc">
      <dgm:prSet loTypeId="urn:microsoft.com/office/officeart/2018/5/layout/IconLeaf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EDE80AEB-E4ED-4512-833D-43D326B4909F}">
      <dgm:prSet/>
      <dgm:spPr/>
      <dgm:t>
        <a:bodyPr/>
        <a:lstStyle/>
        <a:p>
          <a:pPr>
            <a:defRPr cap="all"/>
          </a:pPr>
          <a:r>
            <a:rPr lang="tr-TR" b="0" i="0"/>
            <a:t>Anlaması ve yorumlaması kolaydır. Kullanılan ağaç yapılar görselleştirilebilir.</a:t>
          </a:r>
          <a:endParaRPr lang="en-US"/>
        </a:p>
      </dgm:t>
    </dgm:pt>
    <dgm:pt modelId="{E4173A6B-4799-444A-B193-E0A1C61A51B2}" type="parTrans" cxnId="{C39038DB-F75D-467B-AF27-7FCD2707002A}">
      <dgm:prSet/>
      <dgm:spPr/>
      <dgm:t>
        <a:bodyPr/>
        <a:lstStyle/>
        <a:p>
          <a:endParaRPr lang="en-US"/>
        </a:p>
      </dgm:t>
    </dgm:pt>
    <dgm:pt modelId="{FC338617-79B9-4EF4-9A57-E852B9784867}" type="sibTrans" cxnId="{C39038DB-F75D-467B-AF27-7FCD2707002A}">
      <dgm:prSet/>
      <dgm:spPr/>
      <dgm:t>
        <a:bodyPr/>
        <a:lstStyle/>
        <a:p>
          <a:endParaRPr lang="en-US"/>
        </a:p>
      </dgm:t>
    </dgm:pt>
    <dgm:pt modelId="{8E0A2B7B-5046-497F-AD14-FDEFA2B77906}">
      <dgm:prSet/>
      <dgm:spPr/>
      <dgm:t>
        <a:bodyPr/>
        <a:lstStyle/>
        <a:p>
          <a:pPr>
            <a:defRPr cap="all"/>
          </a:pPr>
          <a:r>
            <a:rPr lang="tr-TR" b="0" i="0" dirty="0"/>
            <a:t>Az oranda bir veri hazırlığına ihtiyaç duyar. </a:t>
          </a:r>
          <a:endParaRPr lang="en-US" dirty="0"/>
        </a:p>
      </dgm:t>
    </dgm:pt>
    <dgm:pt modelId="{9E6E7017-C5F1-48CD-8FCC-80DCA4A4A5FF}" type="parTrans" cxnId="{854328AA-42AC-475A-8C27-A550B77B0D33}">
      <dgm:prSet/>
      <dgm:spPr/>
      <dgm:t>
        <a:bodyPr/>
        <a:lstStyle/>
        <a:p>
          <a:endParaRPr lang="en-US"/>
        </a:p>
      </dgm:t>
    </dgm:pt>
    <dgm:pt modelId="{563502B1-769E-4BC3-BA1A-4A433A604BE3}" type="sibTrans" cxnId="{854328AA-42AC-475A-8C27-A550B77B0D33}">
      <dgm:prSet/>
      <dgm:spPr/>
      <dgm:t>
        <a:bodyPr/>
        <a:lstStyle/>
        <a:p>
          <a:endParaRPr lang="en-US"/>
        </a:p>
      </dgm:t>
    </dgm:pt>
    <dgm:pt modelId="{8D6C5D18-4ACA-407F-BB43-9C7DE4BE9F4D}">
      <dgm:prSet/>
      <dgm:spPr/>
      <dgm:t>
        <a:bodyPr/>
        <a:lstStyle/>
        <a:p>
          <a:pPr>
            <a:defRPr cap="all"/>
          </a:pPr>
          <a:r>
            <a:rPr lang="tr-TR" b="0" i="0"/>
            <a:t>Kullanılan ağacın maliyeti, ağacı eğitmek için kullanılan veri noktalarının sayısıyla logaritmiktir.</a:t>
          </a:r>
          <a:endParaRPr lang="en-US"/>
        </a:p>
      </dgm:t>
    </dgm:pt>
    <dgm:pt modelId="{B929C135-972B-49BB-8B0F-8A82EE7228B7}" type="parTrans" cxnId="{E6198CB3-44D3-4E7A-981A-23B5B0FC2BB4}">
      <dgm:prSet/>
      <dgm:spPr/>
      <dgm:t>
        <a:bodyPr/>
        <a:lstStyle/>
        <a:p>
          <a:endParaRPr lang="en-US"/>
        </a:p>
      </dgm:t>
    </dgm:pt>
    <dgm:pt modelId="{31BB9CA2-4034-4CD1-8A64-9D68AEB3716F}" type="sibTrans" cxnId="{E6198CB3-44D3-4E7A-981A-23B5B0FC2BB4}">
      <dgm:prSet/>
      <dgm:spPr/>
      <dgm:t>
        <a:bodyPr/>
        <a:lstStyle/>
        <a:p>
          <a:endParaRPr lang="en-US"/>
        </a:p>
      </dgm:t>
    </dgm:pt>
    <dgm:pt modelId="{7A2F6F2B-5E02-4BD5-89D9-B95E30468E81}" type="pres">
      <dgm:prSet presAssocID="{B388C562-A96F-4071-97A3-8CC2D152099E}" presName="root" presStyleCnt="0">
        <dgm:presLayoutVars>
          <dgm:dir/>
          <dgm:resizeHandles val="exact"/>
        </dgm:presLayoutVars>
      </dgm:prSet>
      <dgm:spPr/>
    </dgm:pt>
    <dgm:pt modelId="{F9901926-89A3-49E0-948E-D83641443BB5}" type="pres">
      <dgm:prSet presAssocID="{EDE80AEB-E4ED-4512-833D-43D326B4909F}" presName="compNode" presStyleCnt="0"/>
      <dgm:spPr/>
    </dgm:pt>
    <dgm:pt modelId="{50E98723-B63A-474F-BFF9-62D15884302B}" type="pres">
      <dgm:prSet presAssocID="{EDE80AEB-E4ED-4512-833D-43D326B4909F}" presName="iconBgRect" presStyleLbl="bgShp" presStyleIdx="0" presStyleCnt="3"/>
      <dgm:spPr>
        <a:prstGeom prst="round2DiagRect">
          <a:avLst>
            <a:gd name="adj1" fmla="val 29727"/>
            <a:gd name="adj2" fmla="val 0"/>
          </a:avLst>
        </a:prstGeom>
      </dgm:spPr>
    </dgm:pt>
    <dgm:pt modelId="{F65EC179-A8AE-4189-A540-B1ABFA76F911}" type="pres">
      <dgm:prSet presAssocID="{EDE80AEB-E4ED-4512-833D-43D326B4909F}"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eciduous tree"/>
        </a:ext>
      </dgm:extLst>
    </dgm:pt>
    <dgm:pt modelId="{B53793DE-BE02-4C92-9BCD-0396189A1189}" type="pres">
      <dgm:prSet presAssocID="{EDE80AEB-E4ED-4512-833D-43D326B4909F}" presName="spaceRect" presStyleCnt="0"/>
      <dgm:spPr/>
    </dgm:pt>
    <dgm:pt modelId="{9A3A1953-DFAC-4E4A-B3B6-696FEFE57892}" type="pres">
      <dgm:prSet presAssocID="{EDE80AEB-E4ED-4512-833D-43D326B4909F}" presName="textRect" presStyleLbl="revTx" presStyleIdx="0" presStyleCnt="3">
        <dgm:presLayoutVars>
          <dgm:chMax val="1"/>
          <dgm:chPref val="1"/>
        </dgm:presLayoutVars>
      </dgm:prSet>
      <dgm:spPr/>
    </dgm:pt>
    <dgm:pt modelId="{EBF656FE-1144-455D-83C2-543BE455AB1D}" type="pres">
      <dgm:prSet presAssocID="{FC338617-79B9-4EF4-9A57-E852B9784867}" presName="sibTrans" presStyleCnt="0"/>
      <dgm:spPr/>
    </dgm:pt>
    <dgm:pt modelId="{4FAA56DB-6900-4EB2-8F62-D56D5F9CEDC9}" type="pres">
      <dgm:prSet presAssocID="{8E0A2B7B-5046-497F-AD14-FDEFA2B77906}" presName="compNode" presStyleCnt="0"/>
      <dgm:spPr/>
    </dgm:pt>
    <dgm:pt modelId="{2A651A59-F126-4C08-9106-F399229F1A10}" type="pres">
      <dgm:prSet presAssocID="{8E0A2B7B-5046-497F-AD14-FDEFA2B77906}" presName="iconBgRect" presStyleLbl="bgShp" presStyleIdx="1" presStyleCnt="3"/>
      <dgm:spPr>
        <a:prstGeom prst="round2DiagRect">
          <a:avLst>
            <a:gd name="adj1" fmla="val 29727"/>
            <a:gd name="adj2" fmla="val 0"/>
          </a:avLst>
        </a:prstGeom>
      </dgm:spPr>
    </dgm:pt>
    <dgm:pt modelId="{C77B63EB-1028-4E72-B896-04E0321E490A}" type="pres">
      <dgm:prSet presAssocID="{8E0A2B7B-5046-497F-AD14-FDEFA2B77906}"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ağlı değil"/>
        </a:ext>
      </dgm:extLst>
    </dgm:pt>
    <dgm:pt modelId="{67D197E6-A078-4EE7-9027-F15717F0AE74}" type="pres">
      <dgm:prSet presAssocID="{8E0A2B7B-5046-497F-AD14-FDEFA2B77906}" presName="spaceRect" presStyleCnt="0"/>
      <dgm:spPr/>
    </dgm:pt>
    <dgm:pt modelId="{3D6311C8-E576-4F28-BAC2-F627D262A50E}" type="pres">
      <dgm:prSet presAssocID="{8E0A2B7B-5046-497F-AD14-FDEFA2B77906}" presName="textRect" presStyleLbl="revTx" presStyleIdx="1" presStyleCnt="3">
        <dgm:presLayoutVars>
          <dgm:chMax val="1"/>
          <dgm:chPref val="1"/>
        </dgm:presLayoutVars>
      </dgm:prSet>
      <dgm:spPr/>
    </dgm:pt>
    <dgm:pt modelId="{B3D9676B-7DB7-49A5-AA28-A3DEBFC4BDDA}" type="pres">
      <dgm:prSet presAssocID="{563502B1-769E-4BC3-BA1A-4A433A604BE3}" presName="sibTrans" presStyleCnt="0"/>
      <dgm:spPr/>
    </dgm:pt>
    <dgm:pt modelId="{6B0ED389-F10A-4234-AEAC-CC6A626A5E73}" type="pres">
      <dgm:prSet presAssocID="{8D6C5D18-4ACA-407F-BB43-9C7DE4BE9F4D}" presName="compNode" presStyleCnt="0"/>
      <dgm:spPr/>
    </dgm:pt>
    <dgm:pt modelId="{FF92839F-DB2B-469E-BFE2-5390F88EFB4C}" type="pres">
      <dgm:prSet presAssocID="{8D6C5D18-4ACA-407F-BB43-9C7DE4BE9F4D}" presName="iconBgRect" presStyleLbl="bgShp" presStyleIdx="2" presStyleCnt="3"/>
      <dgm:spPr>
        <a:prstGeom prst="round2DiagRect">
          <a:avLst>
            <a:gd name="adj1" fmla="val 29727"/>
            <a:gd name="adj2" fmla="val 0"/>
          </a:avLst>
        </a:prstGeom>
      </dgm:spPr>
    </dgm:pt>
    <dgm:pt modelId="{0EDF299A-E6EB-43F0-ADED-14ED6D082B6A}" type="pres">
      <dgm:prSet presAssocID="{8D6C5D18-4ACA-407F-BB43-9C7DE4BE9F4D}"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İstatistikler"/>
        </a:ext>
      </dgm:extLst>
    </dgm:pt>
    <dgm:pt modelId="{5CA2C5EE-9EBC-4DFC-8825-6A7678FC7996}" type="pres">
      <dgm:prSet presAssocID="{8D6C5D18-4ACA-407F-BB43-9C7DE4BE9F4D}" presName="spaceRect" presStyleCnt="0"/>
      <dgm:spPr/>
    </dgm:pt>
    <dgm:pt modelId="{2C47CBEF-8E9D-402F-8EAA-64FCF410F6B2}" type="pres">
      <dgm:prSet presAssocID="{8D6C5D18-4ACA-407F-BB43-9C7DE4BE9F4D}" presName="textRect" presStyleLbl="revTx" presStyleIdx="2" presStyleCnt="3">
        <dgm:presLayoutVars>
          <dgm:chMax val="1"/>
          <dgm:chPref val="1"/>
        </dgm:presLayoutVars>
      </dgm:prSet>
      <dgm:spPr/>
    </dgm:pt>
  </dgm:ptLst>
  <dgm:cxnLst>
    <dgm:cxn modelId="{4255053F-C19A-4885-9205-ECC139D34A75}" type="presOf" srcId="{B388C562-A96F-4071-97A3-8CC2D152099E}" destId="{7A2F6F2B-5E02-4BD5-89D9-B95E30468E81}" srcOrd="0" destOrd="0" presId="urn:microsoft.com/office/officeart/2018/5/layout/IconLeafLabelList"/>
    <dgm:cxn modelId="{EC7A12A9-9F63-4AE8-AF79-0E0B22826751}" type="presOf" srcId="{8D6C5D18-4ACA-407F-BB43-9C7DE4BE9F4D}" destId="{2C47CBEF-8E9D-402F-8EAA-64FCF410F6B2}" srcOrd="0" destOrd="0" presId="urn:microsoft.com/office/officeart/2018/5/layout/IconLeafLabelList"/>
    <dgm:cxn modelId="{854328AA-42AC-475A-8C27-A550B77B0D33}" srcId="{B388C562-A96F-4071-97A3-8CC2D152099E}" destId="{8E0A2B7B-5046-497F-AD14-FDEFA2B77906}" srcOrd="1" destOrd="0" parTransId="{9E6E7017-C5F1-48CD-8FCC-80DCA4A4A5FF}" sibTransId="{563502B1-769E-4BC3-BA1A-4A433A604BE3}"/>
    <dgm:cxn modelId="{E6198CB3-44D3-4E7A-981A-23B5B0FC2BB4}" srcId="{B388C562-A96F-4071-97A3-8CC2D152099E}" destId="{8D6C5D18-4ACA-407F-BB43-9C7DE4BE9F4D}" srcOrd="2" destOrd="0" parTransId="{B929C135-972B-49BB-8B0F-8A82EE7228B7}" sibTransId="{31BB9CA2-4034-4CD1-8A64-9D68AEB3716F}"/>
    <dgm:cxn modelId="{C39038DB-F75D-467B-AF27-7FCD2707002A}" srcId="{B388C562-A96F-4071-97A3-8CC2D152099E}" destId="{EDE80AEB-E4ED-4512-833D-43D326B4909F}" srcOrd="0" destOrd="0" parTransId="{E4173A6B-4799-444A-B193-E0A1C61A51B2}" sibTransId="{FC338617-79B9-4EF4-9A57-E852B9784867}"/>
    <dgm:cxn modelId="{A0E6C4F4-C595-4463-A878-C0FBF6EAC07B}" type="presOf" srcId="{8E0A2B7B-5046-497F-AD14-FDEFA2B77906}" destId="{3D6311C8-E576-4F28-BAC2-F627D262A50E}" srcOrd="0" destOrd="0" presId="urn:microsoft.com/office/officeart/2018/5/layout/IconLeafLabelList"/>
    <dgm:cxn modelId="{10164EFA-0DC2-492E-B595-EB688D7DA71E}" type="presOf" srcId="{EDE80AEB-E4ED-4512-833D-43D326B4909F}" destId="{9A3A1953-DFAC-4E4A-B3B6-696FEFE57892}" srcOrd="0" destOrd="0" presId="urn:microsoft.com/office/officeart/2018/5/layout/IconLeafLabelList"/>
    <dgm:cxn modelId="{9C2D0D20-EBC0-4723-B0B0-C66F34DA0A2A}" type="presParOf" srcId="{7A2F6F2B-5E02-4BD5-89D9-B95E30468E81}" destId="{F9901926-89A3-49E0-948E-D83641443BB5}" srcOrd="0" destOrd="0" presId="urn:microsoft.com/office/officeart/2018/5/layout/IconLeafLabelList"/>
    <dgm:cxn modelId="{3D2E51F4-DED6-494E-B7F2-083C14CB723A}" type="presParOf" srcId="{F9901926-89A3-49E0-948E-D83641443BB5}" destId="{50E98723-B63A-474F-BFF9-62D15884302B}" srcOrd="0" destOrd="0" presId="urn:microsoft.com/office/officeart/2018/5/layout/IconLeafLabelList"/>
    <dgm:cxn modelId="{4D491C4F-3A16-4495-9CC9-125E7897D9B8}" type="presParOf" srcId="{F9901926-89A3-49E0-948E-D83641443BB5}" destId="{F65EC179-A8AE-4189-A540-B1ABFA76F911}" srcOrd="1" destOrd="0" presId="urn:microsoft.com/office/officeart/2018/5/layout/IconLeafLabelList"/>
    <dgm:cxn modelId="{0498689C-45CF-4A2E-8E8A-93580703BD63}" type="presParOf" srcId="{F9901926-89A3-49E0-948E-D83641443BB5}" destId="{B53793DE-BE02-4C92-9BCD-0396189A1189}" srcOrd="2" destOrd="0" presId="urn:microsoft.com/office/officeart/2018/5/layout/IconLeafLabelList"/>
    <dgm:cxn modelId="{CC8A9C91-C95C-45FC-A5C3-D211F096CE9E}" type="presParOf" srcId="{F9901926-89A3-49E0-948E-D83641443BB5}" destId="{9A3A1953-DFAC-4E4A-B3B6-696FEFE57892}" srcOrd="3" destOrd="0" presId="urn:microsoft.com/office/officeart/2018/5/layout/IconLeafLabelList"/>
    <dgm:cxn modelId="{FC11D7A0-9B41-46BC-96FC-4D1434C39E69}" type="presParOf" srcId="{7A2F6F2B-5E02-4BD5-89D9-B95E30468E81}" destId="{EBF656FE-1144-455D-83C2-543BE455AB1D}" srcOrd="1" destOrd="0" presId="urn:microsoft.com/office/officeart/2018/5/layout/IconLeafLabelList"/>
    <dgm:cxn modelId="{31A91197-1E10-4708-9AD1-51CEE2FD1445}" type="presParOf" srcId="{7A2F6F2B-5E02-4BD5-89D9-B95E30468E81}" destId="{4FAA56DB-6900-4EB2-8F62-D56D5F9CEDC9}" srcOrd="2" destOrd="0" presId="urn:microsoft.com/office/officeart/2018/5/layout/IconLeafLabelList"/>
    <dgm:cxn modelId="{622B491B-821A-4B9E-875D-856DB22B6FB9}" type="presParOf" srcId="{4FAA56DB-6900-4EB2-8F62-D56D5F9CEDC9}" destId="{2A651A59-F126-4C08-9106-F399229F1A10}" srcOrd="0" destOrd="0" presId="urn:microsoft.com/office/officeart/2018/5/layout/IconLeafLabelList"/>
    <dgm:cxn modelId="{F0C80C40-4768-4F2D-B2DB-D03F86024B22}" type="presParOf" srcId="{4FAA56DB-6900-4EB2-8F62-D56D5F9CEDC9}" destId="{C77B63EB-1028-4E72-B896-04E0321E490A}" srcOrd="1" destOrd="0" presId="urn:microsoft.com/office/officeart/2018/5/layout/IconLeafLabelList"/>
    <dgm:cxn modelId="{BD04952C-DCFB-4F98-B8E0-C30F8C5BDAE7}" type="presParOf" srcId="{4FAA56DB-6900-4EB2-8F62-D56D5F9CEDC9}" destId="{67D197E6-A078-4EE7-9027-F15717F0AE74}" srcOrd="2" destOrd="0" presId="urn:microsoft.com/office/officeart/2018/5/layout/IconLeafLabelList"/>
    <dgm:cxn modelId="{A67E9F86-3BA8-4922-9D65-5C984DAEEDE9}" type="presParOf" srcId="{4FAA56DB-6900-4EB2-8F62-D56D5F9CEDC9}" destId="{3D6311C8-E576-4F28-BAC2-F627D262A50E}" srcOrd="3" destOrd="0" presId="urn:microsoft.com/office/officeart/2018/5/layout/IconLeafLabelList"/>
    <dgm:cxn modelId="{89A4DC68-E693-422B-B917-6767260C8134}" type="presParOf" srcId="{7A2F6F2B-5E02-4BD5-89D9-B95E30468E81}" destId="{B3D9676B-7DB7-49A5-AA28-A3DEBFC4BDDA}" srcOrd="3" destOrd="0" presId="urn:microsoft.com/office/officeart/2018/5/layout/IconLeafLabelList"/>
    <dgm:cxn modelId="{BD4F535C-1E84-4011-9A92-2B629462F5E2}" type="presParOf" srcId="{7A2F6F2B-5E02-4BD5-89D9-B95E30468E81}" destId="{6B0ED389-F10A-4234-AEAC-CC6A626A5E73}" srcOrd="4" destOrd="0" presId="urn:microsoft.com/office/officeart/2018/5/layout/IconLeafLabelList"/>
    <dgm:cxn modelId="{09AEE59A-0062-4A96-B456-62339E1B9F2F}" type="presParOf" srcId="{6B0ED389-F10A-4234-AEAC-CC6A626A5E73}" destId="{FF92839F-DB2B-469E-BFE2-5390F88EFB4C}" srcOrd="0" destOrd="0" presId="urn:microsoft.com/office/officeart/2018/5/layout/IconLeafLabelList"/>
    <dgm:cxn modelId="{394C7E04-6E4D-4675-A57B-1327A614245B}" type="presParOf" srcId="{6B0ED389-F10A-4234-AEAC-CC6A626A5E73}" destId="{0EDF299A-E6EB-43F0-ADED-14ED6D082B6A}" srcOrd="1" destOrd="0" presId="urn:microsoft.com/office/officeart/2018/5/layout/IconLeafLabelList"/>
    <dgm:cxn modelId="{420A65DD-5BC3-4FD2-AD83-007305C59CE6}" type="presParOf" srcId="{6B0ED389-F10A-4234-AEAC-CC6A626A5E73}" destId="{5CA2C5EE-9EBC-4DFC-8825-6A7678FC7996}" srcOrd="2" destOrd="0" presId="urn:microsoft.com/office/officeart/2018/5/layout/IconLeafLabelList"/>
    <dgm:cxn modelId="{0B07A3F1-80F9-448A-8629-D61F1D65A0C2}" type="presParOf" srcId="{6B0ED389-F10A-4234-AEAC-CC6A626A5E73}" destId="{2C47CBEF-8E9D-402F-8EAA-64FCF410F6B2}" srcOrd="3" destOrd="0" presId="urn:microsoft.com/office/officeart/2018/5/layout/IconLeaf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E60412-64F8-4AAB-92AD-28F431C086A3}">
      <dsp:nvSpPr>
        <dsp:cNvPr id="0" name=""/>
        <dsp:cNvSpPr/>
      </dsp:nvSpPr>
      <dsp:spPr>
        <a:xfrm>
          <a:off x="0" y="668119"/>
          <a:ext cx="6666833" cy="466830"/>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tr-TR" sz="1900" kern="1200"/>
            <a:t>1-) Projeyi anlamak</a:t>
          </a:r>
          <a:endParaRPr lang="en-US" sz="1900" kern="1200"/>
        </a:p>
      </dsp:txBody>
      <dsp:txXfrm>
        <a:off x="22789" y="690908"/>
        <a:ext cx="6621255" cy="421252"/>
      </dsp:txXfrm>
    </dsp:sp>
    <dsp:sp modelId="{A7C62305-8EDE-40BD-BF01-695384294935}">
      <dsp:nvSpPr>
        <dsp:cNvPr id="0" name=""/>
        <dsp:cNvSpPr/>
      </dsp:nvSpPr>
      <dsp:spPr>
        <a:xfrm>
          <a:off x="0" y="1189669"/>
          <a:ext cx="6666833" cy="466830"/>
        </a:xfrm>
        <a:prstGeom prst="roundRect">
          <a:avLst/>
        </a:prstGeom>
        <a:gradFill rotWithShape="0">
          <a:gsLst>
            <a:gs pos="0">
              <a:schemeClr val="accent5">
                <a:hueOff val="-1736021"/>
                <a:satOff val="-118"/>
                <a:lumOff val="280"/>
                <a:alphaOff val="0"/>
                <a:satMod val="103000"/>
                <a:lumMod val="102000"/>
                <a:tint val="94000"/>
              </a:schemeClr>
            </a:gs>
            <a:gs pos="50000">
              <a:schemeClr val="accent5">
                <a:hueOff val="-1736021"/>
                <a:satOff val="-118"/>
                <a:lumOff val="280"/>
                <a:alphaOff val="0"/>
                <a:satMod val="110000"/>
                <a:lumMod val="100000"/>
                <a:shade val="100000"/>
              </a:schemeClr>
            </a:gs>
            <a:gs pos="100000">
              <a:schemeClr val="accent5">
                <a:hueOff val="-1736021"/>
                <a:satOff val="-118"/>
                <a:lumOff val="28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tr-TR" sz="1900" kern="1200"/>
            <a:t>2-) Veri Toplamak</a:t>
          </a:r>
          <a:endParaRPr lang="en-US" sz="1900" kern="1200"/>
        </a:p>
      </dsp:txBody>
      <dsp:txXfrm>
        <a:off x="22789" y="1212458"/>
        <a:ext cx="6621255" cy="421252"/>
      </dsp:txXfrm>
    </dsp:sp>
    <dsp:sp modelId="{B3B0323D-5CF7-4045-8666-129714B94A99}">
      <dsp:nvSpPr>
        <dsp:cNvPr id="0" name=""/>
        <dsp:cNvSpPr/>
      </dsp:nvSpPr>
      <dsp:spPr>
        <a:xfrm>
          <a:off x="0" y="1711219"/>
          <a:ext cx="6666833" cy="466830"/>
        </a:xfrm>
        <a:prstGeom prst="roundRect">
          <a:avLst/>
        </a:prstGeom>
        <a:gradFill rotWithShape="0">
          <a:gsLst>
            <a:gs pos="0">
              <a:schemeClr val="accent5">
                <a:hueOff val="-3472043"/>
                <a:satOff val="-236"/>
                <a:lumOff val="560"/>
                <a:alphaOff val="0"/>
                <a:satMod val="103000"/>
                <a:lumMod val="102000"/>
                <a:tint val="94000"/>
              </a:schemeClr>
            </a:gs>
            <a:gs pos="50000">
              <a:schemeClr val="accent5">
                <a:hueOff val="-3472043"/>
                <a:satOff val="-236"/>
                <a:lumOff val="560"/>
                <a:alphaOff val="0"/>
                <a:satMod val="110000"/>
                <a:lumMod val="100000"/>
                <a:shade val="100000"/>
              </a:schemeClr>
            </a:gs>
            <a:gs pos="100000">
              <a:schemeClr val="accent5">
                <a:hueOff val="-3472043"/>
                <a:satOff val="-236"/>
                <a:lumOff val="56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tr-TR" sz="1900" kern="1200"/>
            <a:t>3-)Veriyi incelemek , temizlemek ve görselleştirmek</a:t>
          </a:r>
          <a:endParaRPr lang="en-US" sz="1900" kern="1200"/>
        </a:p>
      </dsp:txBody>
      <dsp:txXfrm>
        <a:off x="22789" y="1734008"/>
        <a:ext cx="6621255" cy="421252"/>
      </dsp:txXfrm>
    </dsp:sp>
    <dsp:sp modelId="{2D183A22-DFE8-4676-81DA-99A578668C12}">
      <dsp:nvSpPr>
        <dsp:cNvPr id="0" name=""/>
        <dsp:cNvSpPr/>
      </dsp:nvSpPr>
      <dsp:spPr>
        <a:xfrm>
          <a:off x="0" y="2232770"/>
          <a:ext cx="6666833" cy="466830"/>
        </a:xfrm>
        <a:prstGeom prst="roundRect">
          <a:avLst/>
        </a:prstGeom>
        <a:gradFill rotWithShape="0">
          <a:gsLst>
            <a:gs pos="0">
              <a:schemeClr val="accent5">
                <a:hueOff val="-5208064"/>
                <a:satOff val="-354"/>
                <a:lumOff val="840"/>
                <a:alphaOff val="0"/>
                <a:satMod val="103000"/>
                <a:lumMod val="102000"/>
                <a:tint val="94000"/>
              </a:schemeClr>
            </a:gs>
            <a:gs pos="50000">
              <a:schemeClr val="accent5">
                <a:hueOff val="-5208064"/>
                <a:satOff val="-354"/>
                <a:lumOff val="840"/>
                <a:alphaOff val="0"/>
                <a:satMod val="110000"/>
                <a:lumMod val="100000"/>
                <a:shade val="100000"/>
              </a:schemeClr>
            </a:gs>
            <a:gs pos="100000">
              <a:schemeClr val="accent5">
                <a:hueOff val="-5208064"/>
                <a:satOff val="-354"/>
                <a:lumOff val="84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tr-TR" sz="1900" kern="1200"/>
            <a:t>4-)Veriyi makine öğrenmesi modeline uygun formata getirmek</a:t>
          </a:r>
          <a:endParaRPr lang="en-US" sz="1900" kern="1200"/>
        </a:p>
      </dsp:txBody>
      <dsp:txXfrm>
        <a:off x="22789" y="2255559"/>
        <a:ext cx="6621255" cy="421252"/>
      </dsp:txXfrm>
    </dsp:sp>
    <dsp:sp modelId="{2BA52BFC-0ED3-47D9-9FB1-B62B2563D4C4}">
      <dsp:nvSpPr>
        <dsp:cNvPr id="0" name=""/>
        <dsp:cNvSpPr/>
      </dsp:nvSpPr>
      <dsp:spPr>
        <a:xfrm>
          <a:off x="0" y="2754320"/>
          <a:ext cx="6666833" cy="466830"/>
        </a:xfrm>
        <a:prstGeom prst="roundRect">
          <a:avLst/>
        </a:prstGeom>
        <a:gradFill rotWithShape="0">
          <a:gsLst>
            <a:gs pos="0">
              <a:schemeClr val="accent5">
                <a:hueOff val="-6944086"/>
                <a:satOff val="-472"/>
                <a:lumOff val="1121"/>
                <a:alphaOff val="0"/>
                <a:satMod val="103000"/>
                <a:lumMod val="102000"/>
                <a:tint val="94000"/>
              </a:schemeClr>
            </a:gs>
            <a:gs pos="50000">
              <a:schemeClr val="accent5">
                <a:hueOff val="-6944086"/>
                <a:satOff val="-472"/>
                <a:lumOff val="1121"/>
                <a:alphaOff val="0"/>
                <a:satMod val="110000"/>
                <a:lumMod val="100000"/>
                <a:shade val="100000"/>
              </a:schemeClr>
            </a:gs>
            <a:gs pos="100000">
              <a:schemeClr val="accent5">
                <a:hueOff val="-6944086"/>
                <a:satOff val="-472"/>
                <a:lumOff val="1121"/>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tr-TR" sz="1900" kern="1200"/>
            <a:t>5-)Makine öğrenmesi modeli seçip içe aktarmak</a:t>
          </a:r>
          <a:endParaRPr lang="en-US" sz="1900" kern="1200"/>
        </a:p>
      </dsp:txBody>
      <dsp:txXfrm>
        <a:off x="22789" y="2777109"/>
        <a:ext cx="6621255" cy="421252"/>
      </dsp:txXfrm>
    </dsp:sp>
    <dsp:sp modelId="{99F2DC48-3D12-46C5-A914-2E758E5F81F0}">
      <dsp:nvSpPr>
        <dsp:cNvPr id="0" name=""/>
        <dsp:cNvSpPr/>
      </dsp:nvSpPr>
      <dsp:spPr>
        <a:xfrm>
          <a:off x="0" y="3275870"/>
          <a:ext cx="6666833" cy="466830"/>
        </a:xfrm>
        <a:prstGeom prst="roundRect">
          <a:avLst/>
        </a:prstGeom>
        <a:gradFill rotWithShape="0">
          <a:gsLst>
            <a:gs pos="0">
              <a:schemeClr val="accent5">
                <a:hueOff val="-8680107"/>
                <a:satOff val="-590"/>
                <a:lumOff val="1401"/>
                <a:alphaOff val="0"/>
                <a:satMod val="103000"/>
                <a:lumMod val="102000"/>
                <a:tint val="94000"/>
              </a:schemeClr>
            </a:gs>
            <a:gs pos="50000">
              <a:schemeClr val="accent5">
                <a:hueOff val="-8680107"/>
                <a:satOff val="-590"/>
                <a:lumOff val="1401"/>
                <a:alphaOff val="0"/>
                <a:satMod val="110000"/>
                <a:lumMod val="100000"/>
                <a:shade val="100000"/>
              </a:schemeClr>
            </a:gs>
            <a:gs pos="100000">
              <a:schemeClr val="accent5">
                <a:hueOff val="-8680107"/>
                <a:satOff val="-590"/>
                <a:lumOff val="1401"/>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tr-TR" sz="1900" kern="1200"/>
            <a:t>6-)Modeli Eğitmek</a:t>
          </a:r>
          <a:endParaRPr lang="en-US" sz="1900" kern="1200"/>
        </a:p>
      </dsp:txBody>
      <dsp:txXfrm>
        <a:off x="22789" y="3298659"/>
        <a:ext cx="6621255" cy="421252"/>
      </dsp:txXfrm>
    </dsp:sp>
    <dsp:sp modelId="{DA95FE7A-003F-475E-AD3F-6FA1B23A4A7C}">
      <dsp:nvSpPr>
        <dsp:cNvPr id="0" name=""/>
        <dsp:cNvSpPr/>
      </dsp:nvSpPr>
      <dsp:spPr>
        <a:xfrm>
          <a:off x="0" y="3797420"/>
          <a:ext cx="6666833" cy="466830"/>
        </a:xfrm>
        <a:prstGeom prst="roundRect">
          <a:avLst/>
        </a:prstGeom>
        <a:gradFill rotWithShape="0">
          <a:gsLst>
            <a:gs pos="0">
              <a:schemeClr val="accent5">
                <a:hueOff val="-10416129"/>
                <a:satOff val="-708"/>
                <a:lumOff val="1681"/>
                <a:alphaOff val="0"/>
                <a:satMod val="103000"/>
                <a:lumMod val="102000"/>
                <a:tint val="94000"/>
              </a:schemeClr>
            </a:gs>
            <a:gs pos="50000">
              <a:schemeClr val="accent5">
                <a:hueOff val="-10416129"/>
                <a:satOff val="-708"/>
                <a:lumOff val="1681"/>
                <a:alphaOff val="0"/>
                <a:satMod val="110000"/>
                <a:lumMod val="100000"/>
                <a:shade val="100000"/>
              </a:schemeClr>
            </a:gs>
            <a:gs pos="100000">
              <a:schemeClr val="accent5">
                <a:hueOff val="-10416129"/>
                <a:satOff val="-708"/>
                <a:lumOff val="1681"/>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tr-TR" sz="1900" kern="1200"/>
            <a:t>7-) Model Hata değerlendirmesi ve optimize edilmesi</a:t>
          </a:r>
          <a:endParaRPr lang="en-US" sz="1900" kern="1200"/>
        </a:p>
      </dsp:txBody>
      <dsp:txXfrm>
        <a:off x="22789" y="3820209"/>
        <a:ext cx="6621255" cy="421252"/>
      </dsp:txXfrm>
    </dsp:sp>
    <dsp:sp modelId="{F6941992-6251-4847-B487-300A211CDF2C}">
      <dsp:nvSpPr>
        <dsp:cNvPr id="0" name=""/>
        <dsp:cNvSpPr/>
      </dsp:nvSpPr>
      <dsp:spPr>
        <a:xfrm>
          <a:off x="0" y="4318970"/>
          <a:ext cx="6666833" cy="466830"/>
        </a:xfrm>
        <a:prstGeom prst="roundRect">
          <a:avLst/>
        </a:prstGeom>
        <a:gradFill rotWithShape="0">
          <a:gsLst>
            <a:gs pos="0">
              <a:schemeClr val="accent5">
                <a:hueOff val="-12152150"/>
                <a:satOff val="-826"/>
                <a:lumOff val="1961"/>
                <a:alphaOff val="0"/>
                <a:satMod val="103000"/>
                <a:lumMod val="102000"/>
                <a:tint val="94000"/>
              </a:schemeClr>
            </a:gs>
            <a:gs pos="50000">
              <a:schemeClr val="accent5">
                <a:hueOff val="-12152150"/>
                <a:satOff val="-826"/>
                <a:lumOff val="1961"/>
                <a:alphaOff val="0"/>
                <a:satMod val="110000"/>
                <a:lumMod val="100000"/>
                <a:shade val="100000"/>
              </a:schemeClr>
            </a:gs>
            <a:gs pos="100000">
              <a:schemeClr val="accent5">
                <a:hueOff val="-12152150"/>
                <a:satOff val="-826"/>
                <a:lumOff val="1961"/>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tr-TR" sz="1900" kern="1200"/>
            <a:t>8-)Modelin canlıya alınması</a:t>
          </a:r>
          <a:endParaRPr lang="en-US" sz="1900" kern="1200"/>
        </a:p>
      </dsp:txBody>
      <dsp:txXfrm>
        <a:off x="22789" y="4341759"/>
        <a:ext cx="6621255" cy="421252"/>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F30873A-5E81-4146-A3F5-303B7E903C21}">
      <dsp:nvSpPr>
        <dsp:cNvPr id="0" name=""/>
        <dsp:cNvSpPr/>
      </dsp:nvSpPr>
      <dsp:spPr>
        <a:xfrm>
          <a:off x="1138979" y="1123935"/>
          <a:ext cx="932563" cy="93256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227891E-4D87-40DD-96EB-A39A098AAB4A}">
      <dsp:nvSpPr>
        <dsp:cNvPr id="0" name=""/>
        <dsp:cNvSpPr/>
      </dsp:nvSpPr>
      <dsp:spPr>
        <a:xfrm>
          <a:off x="569079" y="2372402"/>
          <a:ext cx="2072362" cy="85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tr-TR" sz="1100" b="0" i="0" kern="1200"/>
            <a:t>Hem sayısal hem de kategorik verileri işleyebilir.</a:t>
          </a:r>
          <a:endParaRPr lang="en-US" sz="1100" kern="1200"/>
        </a:p>
      </dsp:txBody>
      <dsp:txXfrm>
        <a:off x="569079" y="2372402"/>
        <a:ext cx="2072362" cy="855000"/>
      </dsp:txXfrm>
    </dsp:sp>
    <dsp:sp modelId="{758B7AA6-7E04-4478-941C-9EC55496894E}">
      <dsp:nvSpPr>
        <dsp:cNvPr id="0" name=""/>
        <dsp:cNvSpPr/>
      </dsp:nvSpPr>
      <dsp:spPr>
        <a:xfrm>
          <a:off x="3574005" y="1123935"/>
          <a:ext cx="932563" cy="93256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0F68643-99D1-4B0B-83BB-0ABF6D749B2C}">
      <dsp:nvSpPr>
        <dsp:cNvPr id="0" name=""/>
        <dsp:cNvSpPr/>
      </dsp:nvSpPr>
      <dsp:spPr>
        <a:xfrm>
          <a:off x="3004105" y="2372402"/>
          <a:ext cx="2072362" cy="85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tr-TR" sz="1100" b="0" i="0" kern="1200"/>
            <a:t>Çok çıktılı problemleri ele alabilmektedirler.</a:t>
          </a:r>
          <a:endParaRPr lang="en-US" sz="1100" kern="1200"/>
        </a:p>
      </dsp:txBody>
      <dsp:txXfrm>
        <a:off x="3004105" y="2372402"/>
        <a:ext cx="2072362" cy="855000"/>
      </dsp:txXfrm>
    </dsp:sp>
    <dsp:sp modelId="{8F3EA6A4-8FAF-45E4-BD17-0599722CA7EC}">
      <dsp:nvSpPr>
        <dsp:cNvPr id="0" name=""/>
        <dsp:cNvSpPr/>
      </dsp:nvSpPr>
      <dsp:spPr>
        <a:xfrm>
          <a:off x="6009031" y="1123935"/>
          <a:ext cx="932563" cy="93256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C70CAC5-958B-4EFE-BD19-C2A9FEA502D5}">
      <dsp:nvSpPr>
        <dsp:cNvPr id="0" name=""/>
        <dsp:cNvSpPr/>
      </dsp:nvSpPr>
      <dsp:spPr>
        <a:xfrm>
          <a:off x="5439131" y="2372402"/>
          <a:ext cx="2072362" cy="85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tr-TR" sz="1100" b="0" i="0" kern="1200"/>
            <a:t>İstatistiksel testler kullanılarak bir modelin doğrulanması mümkündür.</a:t>
          </a:r>
          <a:endParaRPr lang="en-US" sz="1100" kern="1200"/>
        </a:p>
      </dsp:txBody>
      <dsp:txXfrm>
        <a:off x="5439131" y="2372402"/>
        <a:ext cx="2072362" cy="855000"/>
      </dsp:txXfrm>
    </dsp:sp>
    <dsp:sp modelId="{608D4ECC-9B44-4F61-AC06-0197FD17C385}">
      <dsp:nvSpPr>
        <dsp:cNvPr id="0" name=""/>
        <dsp:cNvSpPr/>
      </dsp:nvSpPr>
      <dsp:spPr>
        <a:xfrm>
          <a:off x="8444057" y="1123935"/>
          <a:ext cx="932563" cy="93256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8D1F72C-AD11-414B-8D80-42DB77A46F44}">
      <dsp:nvSpPr>
        <dsp:cNvPr id="0" name=""/>
        <dsp:cNvSpPr/>
      </dsp:nvSpPr>
      <dsp:spPr>
        <a:xfrm>
          <a:off x="7874157" y="2372402"/>
          <a:ext cx="2072362" cy="85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tr-TR" sz="1100" b="0" i="0" kern="1200"/>
            <a:t>Karar ağaçları, parametrik olmayan bir yöntem olarak düşünülebilir. Yani uzay dağılımı ve sınıflandırma yapısı hakkında bir yaklaşıma sahip değilledir.</a:t>
          </a:r>
          <a:endParaRPr lang="en-US" sz="1100" kern="1200"/>
        </a:p>
      </dsp:txBody>
      <dsp:txXfrm>
        <a:off x="7874157" y="2372402"/>
        <a:ext cx="2072362" cy="855000"/>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F268ADC-64F8-4A7E-9DD4-1CA79D6C15D4}">
      <dsp:nvSpPr>
        <dsp:cNvPr id="0" name=""/>
        <dsp:cNvSpPr/>
      </dsp:nvSpPr>
      <dsp:spPr>
        <a:xfrm>
          <a:off x="212335" y="1507711"/>
          <a:ext cx="1335915" cy="1335915"/>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645755F-576B-473F-B88D-291284A6BF9A}">
      <dsp:nvSpPr>
        <dsp:cNvPr id="0" name=""/>
        <dsp:cNvSpPr/>
      </dsp:nvSpPr>
      <dsp:spPr>
        <a:xfrm>
          <a:off x="492877" y="1788253"/>
          <a:ext cx="774830" cy="77483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4BD8FBA-2233-4202-BF4E-E40E21CAFBFE}">
      <dsp:nvSpPr>
        <dsp:cNvPr id="0" name=""/>
        <dsp:cNvSpPr/>
      </dsp:nvSpPr>
      <dsp:spPr>
        <a:xfrm>
          <a:off x="1834517" y="1507711"/>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77850">
            <a:lnSpc>
              <a:spcPct val="90000"/>
            </a:lnSpc>
            <a:spcBef>
              <a:spcPct val="0"/>
            </a:spcBef>
            <a:spcAft>
              <a:spcPct val="35000"/>
            </a:spcAft>
            <a:buNone/>
          </a:pPr>
          <a:r>
            <a:rPr lang="tr-TR" sz="1300" b="0" i="0" kern="1200"/>
            <a:t>Veriyi iyi bir şekilde açıklamayan aşırı karmaşık ağaçlar üretilebilir. Bu durumda ağaç dallanması takip edilemeyebilir.</a:t>
          </a:r>
          <a:endParaRPr lang="en-US" sz="1300" kern="1200"/>
        </a:p>
      </dsp:txBody>
      <dsp:txXfrm>
        <a:off x="1834517" y="1507711"/>
        <a:ext cx="3148942" cy="1335915"/>
      </dsp:txXfrm>
    </dsp:sp>
    <dsp:sp modelId="{182B928E-E335-4789-BF45-DC588C342527}">
      <dsp:nvSpPr>
        <dsp:cNvPr id="0" name=""/>
        <dsp:cNvSpPr/>
      </dsp:nvSpPr>
      <dsp:spPr>
        <a:xfrm>
          <a:off x="5532139" y="1507711"/>
          <a:ext cx="1335915" cy="1335915"/>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BD13E17-ECF6-4C0B-8EFD-7F087F448A5F}">
      <dsp:nvSpPr>
        <dsp:cNvPr id="0" name=""/>
        <dsp:cNvSpPr/>
      </dsp:nvSpPr>
      <dsp:spPr>
        <a:xfrm>
          <a:off x="5812681" y="1788253"/>
          <a:ext cx="774830" cy="77483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E023B55-418C-441F-938E-459193419D2B}">
      <dsp:nvSpPr>
        <dsp:cNvPr id="0" name=""/>
        <dsp:cNvSpPr/>
      </dsp:nvSpPr>
      <dsp:spPr>
        <a:xfrm>
          <a:off x="7154322" y="1507711"/>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77850">
            <a:lnSpc>
              <a:spcPct val="90000"/>
            </a:lnSpc>
            <a:spcBef>
              <a:spcPct val="0"/>
            </a:spcBef>
            <a:spcAft>
              <a:spcPct val="35000"/>
            </a:spcAft>
            <a:buNone/>
          </a:pPr>
          <a:r>
            <a:rPr lang="tr-TR" sz="1300" b="0" i="0" kern="1200"/>
            <a:t>Ezbere öğrenme yaşanabilir (“over-fitting”). Bu problemin çözümü için model parametrelere kısıtlamalar ve budama gibi yöntemler kullanılabilir. Budama işlemi, az sayıda nesneyi barındıran yaprak düğümlerin karar ağacı grafiğinden atılmasını ifade etmektedir</a:t>
          </a:r>
          <a:endParaRPr lang="en-US" sz="1300" kern="1200"/>
        </a:p>
      </dsp:txBody>
      <dsp:txXfrm>
        <a:off x="7154322" y="1507711"/>
        <a:ext cx="3148942" cy="1335915"/>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B5319A0-957E-41D8-833E-02532F816A7D}">
      <dsp:nvSpPr>
        <dsp:cNvPr id="0" name=""/>
        <dsp:cNvSpPr/>
      </dsp:nvSpPr>
      <dsp:spPr>
        <a:xfrm>
          <a:off x="0" y="64156"/>
          <a:ext cx="10515600" cy="798525"/>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tr-TR" sz="2000" b="0" i="0" kern="1200"/>
            <a:t>Algoritma temel olarak 4 aşamadan oluşur:</a:t>
          </a:r>
          <a:endParaRPr lang="en-US" sz="2000" kern="1200"/>
        </a:p>
      </dsp:txBody>
      <dsp:txXfrm>
        <a:off x="38981" y="103137"/>
        <a:ext cx="10437638" cy="720563"/>
      </dsp:txXfrm>
    </dsp:sp>
    <dsp:sp modelId="{DDF50968-EEAC-4A78-8740-13A7D229558C}">
      <dsp:nvSpPr>
        <dsp:cNvPr id="0" name=""/>
        <dsp:cNvSpPr/>
      </dsp:nvSpPr>
      <dsp:spPr>
        <a:xfrm>
          <a:off x="0" y="920281"/>
          <a:ext cx="10515600" cy="798525"/>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tr-TR" sz="2000" b="0" i="0" kern="1200"/>
            <a:t>Küme merkezlerinin belirlenmesi</a:t>
          </a:r>
          <a:endParaRPr lang="en-US" sz="2000" kern="1200"/>
        </a:p>
      </dsp:txBody>
      <dsp:txXfrm>
        <a:off x="38981" y="959262"/>
        <a:ext cx="10437638" cy="720563"/>
      </dsp:txXfrm>
    </dsp:sp>
    <dsp:sp modelId="{4C6EDAA6-4ABF-4C4D-AF3A-841BE9D072A3}">
      <dsp:nvSpPr>
        <dsp:cNvPr id="0" name=""/>
        <dsp:cNvSpPr/>
      </dsp:nvSpPr>
      <dsp:spPr>
        <a:xfrm>
          <a:off x="0" y="1776406"/>
          <a:ext cx="10515600" cy="798525"/>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tr-TR" sz="2000" b="0" i="0" kern="1200"/>
            <a:t>Merkez dışındaki örneklerin mesafelerine göre sınıflandırılması</a:t>
          </a:r>
          <a:endParaRPr lang="en-US" sz="2000" kern="1200"/>
        </a:p>
      </dsp:txBody>
      <dsp:txXfrm>
        <a:off x="38981" y="1815387"/>
        <a:ext cx="10437638" cy="720563"/>
      </dsp:txXfrm>
    </dsp:sp>
    <dsp:sp modelId="{1DFF3C3A-D031-4802-9E3A-B365AA3D7720}">
      <dsp:nvSpPr>
        <dsp:cNvPr id="0" name=""/>
        <dsp:cNvSpPr/>
      </dsp:nvSpPr>
      <dsp:spPr>
        <a:xfrm>
          <a:off x="0" y="2632531"/>
          <a:ext cx="10515600" cy="798525"/>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tr-TR" sz="2000" b="0" i="0" kern="1200"/>
            <a:t>Yapılan sınıflandırmaya göre yeni merkezlerin belirlenmesi (veya eski merkezlerin yeni merkeze kaydırılması)</a:t>
          </a:r>
          <a:endParaRPr lang="en-US" sz="2000" kern="1200"/>
        </a:p>
      </dsp:txBody>
      <dsp:txXfrm>
        <a:off x="38981" y="2671512"/>
        <a:ext cx="10437638" cy="720563"/>
      </dsp:txXfrm>
    </dsp:sp>
    <dsp:sp modelId="{E858BAB6-57D4-4CF8-B72E-F5882DBB7D5D}">
      <dsp:nvSpPr>
        <dsp:cNvPr id="0" name=""/>
        <dsp:cNvSpPr/>
      </dsp:nvSpPr>
      <dsp:spPr>
        <a:xfrm>
          <a:off x="0" y="3488656"/>
          <a:ext cx="10515600" cy="798525"/>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tr-TR" sz="2000" b="0" i="0" kern="1200"/>
            <a:t>Kararlı hale (stable state) gelinene kadar 2. ve 3. adımların tekrarlanması</a:t>
          </a:r>
          <a:endParaRPr lang="en-US" sz="2000" kern="1200"/>
        </a:p>
      </dsp:txBody>
      <dsp:txXfrm>
        <a:off x="38981" y="3527637"/>
        <a:ext cx="10437638" cy="720563"/>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EE2B2D-A8B2-4E80-B772-401A0EF64CF0}">
      <dsp:nvSpPr>
        <dsp:cNvPr id="0" name=""/>
        <dsp:cNvSpPr/>
      </dsp:nvSpPr>
      <dsp:spPr>
        <a:xfrm>
          <a:off x="3364992" y="2177"/>
          <a:ext cx="3785616" cy="1047465"/>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0490" tIns="55245" rIns="110490" bIns="55245" numCol="1" spcCol="1270" anchor="ctr" anchorCtr="0">
          <a:noAutofit/>
        </a:bodyPr>
        <a:lstStyle/>
        <a:p>
          <a:pPr marL="0" lvl="0" indent="0" algn="ctr" defTabSz="1289050">
            <a:lnSpc>
              <a:spcPct val="90000"/>
            </a:lnSpc>
            <a:spcBef>
              <a:spcPct val="0"/>
            </a:spcBef>
            <a:spcAft>
              <a:spcPct val="35000"/>
            </a:spcAft>
            <a:buNone/>
          </a:pPr>
          <a:r>
            <a:rPr lang="tr-TR" sz="2900" b="0" i="1" kern="1200"/>
            <a:t>→Belge Sınıflandırması</a:t>
          </a:r>
          <a:endParaRPr lang="en-US" sz="2900" kern="1200"/>
        </a:p>
      </dsp:txBody>
      <dsp:txXfrm>
        <a:off x="3416125" y="53310"/>
        <a:ext cx="3683350" cy="945199"/>
      </dsp:txXfrm>
    </dsp:sp>
    <dsp:sp modelId="{CA5E8199-11F6-4DD2-962F-87B9C9099E75}">
      <dsp:nvSpPr>
        <dsp:cNvPr id="0" name=""/>
        <dsp:cNvSpPr/>
      </dsp:nvSpPr>
      <dsp:spPr>
        <a:xfrm>
          <a:off x="3364992" y="1102016"/>
          <a:ext cx="3785616" cy="1047465"/>
        </a:xfrm>
        <a:prstGeom prst="roundRect">
          <a:avLst/>
        </a:prstGeom>
        <a:gradFill rotWithShape="0">
          <a:gsLst>
            <a:gs pos="0">
              <a:schemeClr val="accent5">
                <a:hueOff val="-4050717"/>
                <a:satOff val="-275"/>
                <a:lumOff val="654"/>
                <a:alphaOff val="0"/>
                <a:satMod val="103000"/>
                <a:lumMod val="102000"/>
                <a:tint val="94000"/>
              </a:schemeClr>
            </a:gs>
            <a:gs pos="50000">
              <a:schemeClr val="accent5">
                <a:hueOff val="-4050717"/>
                <a:satOff val="-275"/>
                <a:lumOff val="654"/>
                <a:alphaOff val="0"/>
                <a:satMod val="110000"/>
                <a:lumMod val="100000"/>
                <a:shade val="100000"/>
              </a:schemeClr>
            </a:gs>
            <a:gs pos="100000">
              <a:schemeClr val="accent5">
                <a:hueOff val="-4050717"/>
                <a:satOff val="-275"/>
                <a:lumOff val="654"/>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0490" tIns="55245" rIns="110490" bIns="55245" numCol="1" spcCol="1270" anchor="ctr" anchorCtr="0">
          <a:noAutofit/>
        </a:bodyPr>
        <a:lstStyle/>
        <a:p>
          <a:pPr marL="0" lvl="0" indent="0" algn="ctr" defTabSz="1289050">
            <a:lnSpc>
              <a:spcPct val="90000"/>
            </a:lnSpc>
            <a:spcBef>
              <a:spcPct val="0"/>
            </a:spcBef>
            <a:spcAft>
              <a:spcPct val="35000"/>
            </a:spcAft>
            <a:buNone/>
          </a:pPr>
          <a:r>
            <a:rPr lang="tr-TR" sz="2900" b="0" i="0" kern="1200"/>
            <a:t>→Suç Yerlerinin Belirlenmesi</a:t>
          </a:r>
          <a:endParaRPr lang="en-US" sz="2900" kern="1200"/>
        </a:p>
      </dsp:txBody>
      <dsp:txXfrm>
        <a:off x="3416125" y="1153149"/>
        <a:ext cx="3683350" cy="945199"/>
      </dsp:txXfrm>
    </dsp:sp>
    <dsp:sp modelId="{6DFADF92-27BB-404B-9F14-02FA3EF666D2}">
      <dsp:nvSpPr>
        <dsp:cNvPr id="0" name=""/>
        <dsp:cNvSpPr/>
      </dsp:nvSpPr>
      <dsp:spPr>
        <a:xfrm>
          <a:off x="3364992" y="2201855"/>
          <a:ext cx="3785616" cy="1047465"/>
        </a:xfrm>
        <a:prstGeom prst="roundRect">
          <a:avLst/>
        </a:prstGeom>
        <a:gradFill rotWithShape="0">
          <a:gsLst>
            <a:gs pos="0">
              <a:schemeClr val="accent5">
                <a:hueOff val="-8101434"/>
                <a:satOff val="-551"/>
                <a:lumOff val="1307"/>
                <a:alphaOff val="0"/>
                <a:satMod val="103000"/>
                <a:lumMod val="102000"/>
                <a:tint val="94000"/>
              </a:schemeClr>
            </a:gs>
            <a:gs pos="50000">
              <a:schemeClr val="accent5">
                <a:hueOff val="-8101434"/>
                <a:satOff val="-551"/>
                <a:lumOff val="1307"/>
                <a:alphaOff val="0"/>
                <a:satMod val="110000"/>
                <a:lumMod val="100000"/>
                <a:shade val="100000"/>
              </a:schemeClr>
            </a:gs>
            <a:gs pos="100000">
              <a:schemeClr val="accent5">
                <a:hueOff val="-8101434"/>
                <a:satOff val="-551"/>
                <a:lumOff val="1307"/>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0490" tIns="55245" rIns="110490" bIns="55245" numCol="1" spcCol="1270" anchor="ctr" anchorCtr="0">
          <a:noAutofit/>
        </a:bodyPr>
        <a:lstStyle/>
        <a:p>
          <a:pPr marL="0" lvl="0" indent="0" algn="ctr" defTabSz="1289050">
            <a:lnSpc>
              <a:spcPct val="90000"/>
            </a:lnSpc>
            <a:spcBef>
              <a:spcPct val="0"/>
            </a:spcBef>
            <a:spcAft>
              <a:spcPct val="35000"/>
            </a:spcAft>
            <a:buNone/>
          </a:pPr>
          <a:r>
            <a:rPr lang="tr-TR" sz="2900" b="0" i="0" kern="1200"/>
            <a:t>→Müşteri Segmentasyonu</a:t>
          </a:r>
          <a:endParaRPr lang="en-US" sz="2900" kern="1200"/>
        </a:p>
      </dsp:txBody>
      <dsp:txXfrm>
        <a:off x="3416125" y="2252988"/>
        <a:ext cx="3683350" cy="945199"/>
      </dsp:txXfrm>
    </dsp:sp>
    <dsp:sp modelId="{C8D3E50A-304B-4F58-B73F-5A8D988A9A66}">
      <dsp:nvSpPr>
        <dsp:cNvPr id="0" name=""/>
        <dsp:cNvSpPr/>
      </dsp:nvSpPr>
      <dsp:spPr>
        <a:xfrm>
          <a:off x="3364992" y="3301694"/>
          <a:ext cx="3785616" cy="1047465"/>
        </a:xfrm>
        <a:prstGeom prst="roundRect">
          <a:avLst/>
        </a:prstGeom>
        <a:gradFill rotWithShape="0">
          <a:gsLst>
            <a:gs pos="0">
              <a:schemeClr val="accent5">
                <a:hueOff val="-12152150"/>
                <a:satOff val="-826"/>
                <a:lumOff val="1961"/>
                <a:alphaOff val="0"/>
                <a:satMod val="103000"/>
                <a:lumMod val="102000"/>
                <a:tint val="94000"/>
              </a:schemeClr>
            </a:gs>
            <a:gs pos="50000">
              <a:schemeClr val="accent5">
                <a:hueOff val="-12152150"/>
                <a:satOff val="-826"/>
                <a:lumOff val="1961"/>
                <a:alphaOff val="0"/>
                <a:satMod val="110000"/>
                <a:lumMod val="100000"/>
                <a:shade val="100000"/>
              </a:schemeClr>
            </a:gs>
            <a:gs pos="100000">
              <a:schemeClr val="accent5">
                <a:hueOff val="-12152150"/>
                <a:satOff val="-826"/>
                <a:lumOff val="1961"/>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0490" tIns="55245" rIns="110490" bIns="55245" numCol="1" spcCol="1270" anchor="ctr" anchorCtr="0">
          <a:noAutofit/>
        </a:bodyPr>
        <a:lstStyle/>
        <a:p>
          <a:pPr marL="0" lvl="0" indent="0" algn="ctr" defTabSz="1289050">
            <a:lnSpc>
              <a:spcPct val="90000"/>
            </a:lnSpc>
            <a:spcBef>
              <a:spcPct val="0"/>
            </a:spcBef>
            <a:spcAft>
              <a:spcPct val="35000"/>
            </a:spcAft>
            <a:buNone/>
          </a:pPr>
          <a:r>
            <a:rPr lang="tr-TR" sz="2900" b="0" i="0" kern="1200"/>
            <a:t>→Oyuncu Analizi</a:t>
          </a:r>
          <a:endParaRPr lang="en-US" sz="2900" kern="1200"/>
        </a:p>
      </dsp:txBody>
      <dsp:txXfrm>
        <a:off x="3416125" y="3352827"/>
        <a:ext cx="3683350" cy="94519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42990F-E62E-4E2C-8114-E9B4EB35E047}">
      <dsp:nvSpPr>
        <dsp:cNvPr id="0" name=""/>
        <dsp:cNvSpPr/>
      </dsp:nvSpPr>
      <dsp:spPr>
        <a:xfrm>
          <a:off x="0" y="681330"/>
          <a:ext cx="10927829" cy="125784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6873410-F516-42A2-A6B8-03E9C8AC5F7E}">
      <dsp:nvSpPr>
        <dsp:cNvPr id="0" name=""/>
        <dsp:cNvSpPr/>
      </dsp:nvSpPr>
      <dsp:spPr>
        <a:xfrm>
          <a:off x="380497" y="964345"/>
          <a:ext cx="691812" cy="69181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011782D-6B6D-4B0F-A7D4-8C5767E2D4F2}">
      <dsp:nvSpPr>
        <dsp:cNvPr id="0" name=""/>
        <dsp:cNvSpPr/>
      </dsp:nvSpPr>
      <dsp:spPr>
        <a:xfrm>
          <a:off x="1452806" y="681330"/>
          <a:ext cx="9475022" cy="12578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122" tIns="133122" rIns="133122" bIns="133122" numCol="1" spcCol="1270" anchor="ctr" anchorCtr="0">
          <a:noAutofit/>
        </a:bodyPr>
        <a:lstStyle/>
        <a:p>
          <a:pPr marL="0" lvl="0" indent="0" algn="l" defTabSz="1022350">
            <a:lnSpc>
              <a:spcPct val="90000"/>
            </a:lnSpc>
            <a:spcBef>
              <a:spcPct val="0"/>
            </a:spcBef>
            <a:spcAft>
              <a:spcPct val="35000"/>
            </a:spcAft>
            <a:buNone/>
          </a:pPr>
          <a:r>
            <a:rPr lang="tr-TR" sz="2300" b="0" i="0" kern="1200"/>
            <a:t>Tahmine dayalı modellerin doğruluğunun artırılması için makine öğrenimi teknikleri gereklidir. Ele alınan iş sorununun türüne bağlı olarak, verilerin tipine ve hacmine göre farklı yaklaşımlar vardır.</a:t>
          </a:r>
          <a:endParaRPr lang="en-US" sz="2300" kern="1200"/>
        </a:p>
      </dsp:txBody>
      <dsp:txXfrm>
        <a:off x="1452806" y="681330"/>
        <a:ext cx="9475022" cy="1257841"/>
      </dsp:txXfrm>
    </dsp:sp>
    <dsp:sp modelId="{A75F49E9-85C2-4B14-92A1-FE824C514BF8}">
      <dsp:nvSpPr>
        <dsp:cNvPr id="0" name=""/>
        <dsp:cNvSpPr/>
      </dsp:nvSpPr>
      <dsp:spPr>
        <a:xfrm>
          <a:off x="0" y="2253632"/>
          <a:ext cx="10927829" cy="125784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3DB7C8D-EDBD-4011-B465-3E436FB8B188}">
      <dsp:nvSpPr>
        <dsp:cNvPr id="0" name=""/>
        <dsp:cNvSpPr/>
      </dsp:nvSpPr>
      <dsp:spPr>
        <a:xfrm>
          <a:off x="380497" y="2536647"/>
          <a:ext cx="691812" cy="69181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127A590-4813-4196-BBF0-628DDE09BDBC}">
      <dsp:nvSpPr>
        <dsp:cNvPr id="0" name=""/>
        <dsp:cNvSpPr/>
      </dsp:nvSpPr>
      <dsp:spPr>
        <a:xfrm>
          <a:off x="1452806" y="2253632"/>
          <a:ext cx="4917523" cy="12578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122" tIns="133122" rIns="133122" bIns="133122" numCol="1" spcCol="1270" anchor="ctr" anchorCtr="0">
          <a:noAutofit/>
        </a:bodyPr>
        <a:lstStyle/>
        <a:p>
          <a:pPr marL="0" lvl="0" indent="0" algn="l" defTabSz="1022350">
            <a:lnSpc>
              <a:spcPct val="90000"/>
            </a:lnSpc>
            <a:spcBef>
              <a:spcPct val="0"/>
            </a:spcBef>
            <a:spcAft>
              <a:spcPct val="35000"/>
            </a:spcAft>
            <a:buNone/>
          </a:pPr>
          <a:r>
            <a:rPr lang="tr-TR" sz="2300" kern="1200"/>
            <a:t>Bunlar:</a:t>
          </a:r>
          <a:endParaRPr lang="en-US" sz="2300" kern="1200"/>
        </a:p>
      </dsp:txBody>
      <dsp:txXfrm>
        <a:off x="1452806" y="2253632"/>
        <a:ext cx="4917523" cy="1257841"/>
      </dsp:txXfrm>
    </dsp:sp>
    <dsp:sp modelId="{048DA27B-9BAD-4F77-AED7-4922163BB263}">
      <dsp:nvSpPr>
        <dsp:cNvPr id="0" name=""/>
        <dsp:cNvSpPr/>
      </dsp:nvSpPr>
      <dsp:spPr>
        <a:xfrm>
          <a:off x="6370329" y="2253632"/>
          <a:ext cx="4557499" cy="12578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122" tIns="133122" rIns="133122" bIns="133122" numCol="1" spcCol="1270" anchor="ctr" anchorCtr="0">
          <a:noAutofit/>
        </a:bodyPr>
        <a:lstStyle/>
        <a:p>
          <a:pPr marL="0" lvl="0" indent="0" algn="l" defTabSz="711200">
            <a:lnSpc>
              <a:spcPct val="90000"/>
            </a:lnSpc>
            <a:spcBef>
              <a:spcPct val="0"/>
            </a:spcBef>
            <a:spcAft>
              <a:spcPct val="35000"/>
            </a:spcAft>
            <a:buNone/>
          </a:pPr>
          <a:r>
            <a:rPr lang="tr-TR" sz="1600" b="0" i="0" kern="1200"/>
            <a:t>Supervised Learning (Gözetimli Öğrenme)</a:t>
          </a:r>
          <a:endParaRPr lang="en-US" sz="1600" kern="1200"/>
        </a:p>
        <a:p>
          <a:pPr marL="0" lvl="0" indent="0" algn="l" defTabSz="711200">
            <a:lnSpc>
              <a:spcPct val="90000"/>
            </a:lnSpc>
            <a:spcBef>
              <a:spcPct val="0"/>
            </a:spcBef>
            <a:spcAft>
              <a:spcPct val="35000"/>
            </a:spcAft>
            <a:buNone/>
          </a:pPr>
          <a:r>
            <a:rPr lang="tr-TR" sz="1600" b="0" i="0" kern="1200"/>
            <a:t>Unsupervised Learning(Gözetimsiz Öğrenme)</a:t>
          </a:r>
          <a:endParaRPr lang="en-US" sz="1600" kern="1200"/>
        </a:p>
        <a:p>
          <a:pPr marL="0" lvl="0" indent="0" algn="l" defTabSz="711200">
            <a:lnSpc>
              <a:spcPct val="90000"/>
            </a:lnSpc>
            <a:spcBef>
              <a:spcPct val="0"/>
            </a:spcBef>
            <a:spcAft>
              <a:spcPct val="35000"/>
            </a:spcAft>
            <a:buNone/>
          </a:pPr>
          <a:r>
            <a:rPr lang="tr-TR" sz="1600" b="0" i="0" kern="1200"/>
            <a:t>Reinforcement Learning (Pekiştirmeli Öğrenme)</a:t>
          </a:r>
          <a:endParaRPr lang="en-US" sz="1600" kern="1200"/>
        </a:p>
      </dsp:txBody>
      <dsp:txXfrm>
        <a:off x="6370329" y="2253632"/>
        <a:ext cx="4557499" cy="125784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F71104-8F3A-46D3-97D9-3413546DDF93}">
      <dsp:nvSpPr>
        <dsp:cNvPr id="0" name=""/>
        <dsp:cNvSpPr/>
      </dsp:nvSpPr>
      <dsp:spPr>
        <a:xfrm>
          <a:off x="3201" y="445489"/>
          <a:ext cx="2539866" cy="1523919"/>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ctr" defTabSz="1644650">
            <a:lnSpc>
              <a:spcPct val="90000"/>
            </a:lnSpc>
            <a:spcBef>
              <a:spcPct val="0"/>
            </a:spcBef>
            <a:spcAft>
              <a:spcPct val="35000"/>
            </a:spcAft>
            <a:buNone/>
          </a:pPr>
          <a:r>
            <a:rPr lang="tr-TR" sz="3700" kern="1200"/>
            <a:t>Linear Regression</a:t>
          </a:r>
          <a:endParaRPr lang="en-US" sz="3700" kern="1200"/>
        </a:p>
      </dsp:txBody>
      <dsp:txXfrm>
        <a:off x="3201" y="445489"/>
        <a:ext cx="2539866" cy="1523919"/>
      </dsp:txXfrm>
    </dsp:sp>
    <dsp:sp modelId="{2AF6E22D-5925-4E96-8B5B-E544957804F1}">
      <dsp:nvSpPr>
        <dsp:cNvPr id="0" name=""/>
        <dsp:cNvSpPr/>
      </dsp:nvSpPr>
      <dsp:spPr>
        <a:xfrm>
          <a:off x="2797054" y="445489"/>
          <a:ext cx="2539866" cy="1523919"/>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ctr" defTabSz="1644650">
            <a:lnSpc>
              <a:spcPct val="90000"/>
            </a:lnSpc>
            <a:spcBef>
              <a:spcPct val="0"/>
            </a:spcBef>
            <a:spcAft>
              <a:spcPct val="35000"/>
            </a:spcAft>
            <a:buNone/>
          </a:pPr>
          <a:r>
            <a:rPr lang="tr-TR" sz="3700" kern="1200"/>
            <a:t>Polynomial Regression</a:t>
          </a:r>
          <a:endParaRPr lang="en-US" sz="3700" kern="1200"/>
        </a:p>
      </dsp:txBody>
      <dsp:txXfrm>
        <a:off x="2797054" y="445489"/>
        <a:ext cx="2539866" cy="1523919"/>
      </dsp:txXfrm>
    </dsp:sp>
    <dsp:sp modelId="{9A7A8AB3-FD22-4999-85D3-68D41D247484}">
      <dsp:nvSpPr>
        <dsp:cNvPr id="0" name=""/>
        <dsp:cNvSpPr/>
      </dsp:nvSpPr>
      <dsp:spPr>
        <a:xfrm>
          <a:off x="5590907" y="445489"/>
          <a:ext cx="2539866" cy="1523919"/>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ctr" defTabSz="1644650">
            <a:lnSpc>
              <a:spcPct val="90000"/>
            </a:lnSpc>
            <a:spcBef>
              <a:spcPct val="0"/>
            </a:spcBef>
            <a:spcAft>
              <a:spcPct val="35000"/>
            </a:spcAft>
            <a:buNone/>
          </a:pPr>
          <a:r>
            <a:rPr lang="tr-TR" sz="3700" kern="1200"/>
            <a:t>KNN</a:t>
          </a:r>
          <a:endParaRPr lang="en-US" sz="3700" kern="1200"/>
        </a:p>
      </dsp:txBody>
      <dsp:txXfrm>
        <a:off x="5590907" y="445489"/>
        <a:ext cx="2539866" cy="1523919"/>
      </dsp:txXfrm>
    </dsp:sp>
    <dsp:sp modelId="{5C7AA9A3-FD8D-491C-AD73-7CC70D521216}">
      <dsp:nvSpPr>
        <dsp:cNvPr id="0" name=""/>
        <dsp:cNvSpPr/>
      </dsp:nvSpPr>
      <dsp:spPr>
        <a:xfrm>
          <a:off x="8384760" y="445489"/>
          <a:ext cx="2539866" cy="1523919"/>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ctr" defTabSz="1644650">
            <a:lnSpc>
              <a:spcPct val="90000"/>
            </a:lnSpc>
            <a:spcBef>
              <a:spcPct val="0"/>
            </a:spcBef>
            <a:spcAft>
              <a:spcPct val="35000"/>
            </a:spcAft>
            <a:buNone/>
          </a:pPr>
          <a:r>
            <a:rPr lang="tr-TR" sz="3700" kern="1200"/>
            <a:t>SVM</a:t>
          </a:r>
          <a:endParaRPr lang="en-US" sz="3700" kern="1200"/>
        </a:p>
      </dsp:txBody>
      <dsp:txXfrm>
        <a:off x="8384760" y="445489"/>
        <a:ext cx="2539866" cy="1523919"/>
      </dsp:txXfrm>
    </dsp:sp>
    <dsp:sp modelId="{22726DCD-7275-4F77-9C0E-439281BB56F2}">
      <dsp:nvSpPr>
        <dsp:cNvPr id="0" name=""/>
        <dsp:cNvSpPr/>
      </dsp:nvSpPr>
      <dsp:spPr>
        <a:xfrm>
          <a:off x="1400128" y="2223395"/>
          <a:ext cx="2539866" cy="1523919"/>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ctr" defTabSz="1644650">
            <a:lnSpc>
              <a:spcPct val="90000"/>
            </a:lnSpc>
            <a:spcBef>
              <a:spcPct val="0"/>
            </a:spcBef>
            <a:spcAft>
              <a:spcPct val="35000"/>
            </a:spcAft>
            <a:buNone/>
          </a:pPr>
          <a:r>
            <a:rPr lang="tr-TR" sz="3700" kern="1200"/>
            <a:t>Decision Trees</a:t>
          </a:r>
          <a:endParaRPr lang="en-US" sz="3700" kern="1200"/>
        </a:p>
      </dsp:txBody>
      <dsp:txXfrm>
        <a:off x="1400128" y="2223395"/>
        <a:ext cx="2539866" cy="1523919"/>
      </dsp:txXfrm>
    </dsp:sp>
    <dsp:sp modelId="{852E2F35-1C2E-4A0A-B7AA-708CC4BFCE76}">
      <dsp:nvSpPr>
        <dsp:cNvPr id="0" name=""/>
        <dsp:cNvSpPr/>
      </dsp:nvSpPr>
      <dsp:spPr>
        <a:xfrm>
          <a:off x="4193981" y="2223395"/>
          <a:ext cx="2539866" cy="1523919"/>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ctr" defTabSz="1644650">
            <a:lnSpc>
              <a:spcPct val="90000"/>
            </a:lnSpc>
            <a:spcBef>
              <a:spcPct val="0"/>
            </a:spcBef>
            <a:spcAft>
              <a:spcPct val="35000"/>
            </a:spcAft>
            <a:buNone/>
          </a:pPr>
          <a:r>
            <a:rPr lang="tr-TR" sz="3700" kern="1200"/>
            <a:t>Random Forest</a:t>
          </a:r>
          <a:endParaRPr lang="en-US" sz="3700" kern="1200"/>
        </a:p>
      </dsp:txBody>
      <dsp:txXfrm>
        <a:off x="4193981" y="2223395"/>
        <a:ext cx="2539866" cy="1523919"/>
      </dsp:txXfrm>
    </dsp:sp>
    <dsp:sp modelId="{6C48AC53-A0DF-449F-80D8-A55294F88DCD}">
      <dsp:nvSpPr>
        <dsp:cNvPr id="0" name=""/>
        <dsp:cNvSpPr/>
      </dsp:nvSpPr>
      <dsp:spPr>
        <a:xfrm>
          <a:off x="6987834" y="2223395"/>
          <a:ext cx="2539866" cy="1523919"/>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ctr" defTabSz="1644650">
            <a:lnSpc>
              <a:spcPct val="90000"/>
            </a:lnSpc>
            <a:spcBef>
              <a:spcPct val="0"/>
            </a:spcBef>
            <a:spcAft>
              <a:spcPct val="35000"/>
            </a:spcAft>
            <a:buNone/>
          </a:pPr>
          <a:r>
            <a:rPr lang="tr-TR" sz="3700" kern="1200"/>
            <a:t>Neural Networks</a:t>
          </a:r>
          <a:endParaRPr lang="en-US" sz="3700" kern="1200"/>
        </a:p>
      </dsp:txBody>
      <dsp:txXfrm>
        <a:off x="6987834" y="2223395"/>
        <a:ext cx="2539866" cy="152391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1D26DAE-44DF-45FF-9759-3B81E418F426}">
      <dsp:nvSpPr>
        <dsp:cNvPr id="0" name=""/>
        <dsp:cNvSpPr/>
      </dsp:nvSpPr>
      <dsp:spPr>
        <a:xfrm>
          <a:off x="282221" y="1158709"/>
          <a:ext cx="1371985" cy="1371985"/>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4808BB7-BDFC-4B35-B875-70BC5680B7F4}">
      <dsp:nvSpPr>
        <dsp:cNvPr id="0" name=""/>
        <dsp:cNvSpPr/>
      </dsp:nvSpPr>
      <dsp:spPr>
        <a:xfrm>
          <a:off x="570337" y="1446826"/>
          <a:ext cx="795751" cy="79575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66FA370-D89F-46D6-A711-2D95FFA9ABA4}">
      <dsp:nvSpPr>
        <dsp:cNvPr id="0" name=""/>
        <dsp:cNvSpPr/>
      </dsp:nvSpPr>
      <dsp:spPr>
        <a:xfrm>
          <a:off x="1948202" y="1158709"/>
          <a:ext cx="3233964" cy="13719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66750">
            <a:lnSpc>
              <a:spcPct val="90000"/>
            </a:lnSpc>
            <a:spcBef>
              <a:spcPct val="0"/>
            </a:spcBef>
            <a:spcAft>
              <a:spcPct val="35000"/>
            </a:spcAft>
            <a:buNone/>
          </a:pPr>
          <a:r>
            <a:rPr lang="tr-TR" sz="1500" kern="1200"/>
            <a:t>Değişkenler arasında doğrusal ilişki gözlendiğinde geleceğe dair tahminde bulunmak, değişkenlerin birbirleri üzerinde nasıl etkide bulunduğunu incelemek ve çıkarım yapmak için doğrusal regresyon modeli kullanılır.</a:t>
          </a:r>
          <a:endParaRPr lang="en-US" sz="1500" kern="1200"/>
        </a:p>
      </dsp:txBody>
      <dsp:txXfrm>
        <a:off x="1948202" y="1158709"/>
        <a:ext cx="3233964" cy="1371985"/>
      </dsp:txXfrm>
    </dsp:sp>
    <dsp:sp modelId="{FB3697A5-99F6-48B1-8F53-2A68553CE0CA}">
      <dsp:nvSpPr>
        <dsp:cNvPr id="0" name=""/>
        <dsp:cNvSpPr/>
      </dsp:nvSpPr>
      <dsp:spPr>
        <a:xfrm>
          <a:off x="5745661" y="1158709"/>
          <a:ext cx="1371985" cy="1371985"/>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F75C75D-5D53-42B5-9F6C-2C8B0F1D0CBD}">
      <dsp:nvSpPr>
        <dsp:cNvPr id="0" name=""/>
        <dsp:cNvSpPr/>
      </dsp:nvSpPr>
      <dsp:spPr>
        <a:xfrm>
          <a:off x="6033778" y="1446826"/>
          <a:ext cx="795751" cy="79575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10DAA29-1B7D-4E39-A521-F10820C1D523}">
      <dsp:nvSpPr>
        <dsp:cNvPr id="0" name=""/>
        <dsp:cNvSpPr/>
      </dsp:nvSpPr>
      <dsp:spPr>
        <a:xfrm>
          <a:off x="7411643" y="1158709"/>
          <a:ext cx="3233964" cy="13719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66750">
            <a:lnSpc>
              <a:spcPct val="90000"/>
            </a:lnSpc>
            <a:spcBef>
              <a:spcPct val="0"/>
            </a:spcBef>
            <a:spcAft>
              <a:spcPct val="35000"/>
            </a:spcAft>
            <a:buNone/>
          </a:pPr>
          <a:r>
            <a:rPr lang="tr-TR" sz="1500" kern="1200"/>
            <a:t>İsminden de anlaşılacağı üzere bir regresyon algoritmasıdır. Bir değeri tahmin etmek için kullanılır</a:t>
          </a:r>
          <a:endParaRPr lang="en-US" sz="1500" kern="1200"/>
        </a:p>
      </dsp:txBody>
      <dsp:txXfrm>
        <a:off x="7411643" y="1158709"/>
        <a:ext cx="3233964" cy="137198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7214332-B164-48DF-937C-BAE37AA26CDC}">
      <dsp:nvSpPr>
        <dsp:cNvPr id="0" name=""/>
        <dsp:cNvSpPr/>
      </dsp:nvSpPr>
      <dsp:spPr>
        <a:xfrm>
          <a:off x="577494" y="454257"/>
          <a:ext cx="4769703" cy="4769703"/>
        </a:xfrm>
        <a:prstGeom prst="pie">
          <a:avLst>
            <a:gd name="adj1" fmla="val 16200000"/>
            <a:gd name="adj2" fmla="val 5400000"/>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tr-TR" sz="2000" kern="1200"/>
            <a:t>Tahmin değeri üretilmek istenen bir veride veriler arasında doğrusal bir ilişki yoksa Polinomal Regresyon kullanılır.</a:t>
          </a:r>
          <a:endParaRPr lang="en-US" sz="2000" kern="1200"/>
        </a:p>
      </dsp:txBody>
      <dsp:txXfrm>
        <a:off x="2962346" y="1164034"/>
        <a:ext cx="1675074" cy="3350149"/>
      </dsp:txXfrm>
    </dsp:sp>
    <dsp:sp modelId="{F532F66A-B4E9-4490-9943-3D2DA740AAB9}">
      <dsp:nvSpPr>
        <dsp:cNvPr id="0" name=""/>
        <dsp:cNvSpPr/>
      </dsp:nvSpPr>
      <dsp:spPr>
        <a:xfrm>
          <a:off x="463929" y="454257"/>
          <a:ext cx="4769703" cy="4769703"/>
        </a:xfrm>
        <a:prstGeom prst="pie">
          <a:avLst>
            <a:gd name="adj1" fmla="val 5400000"/>
            <a:gd name="adj2" fmla="val 16200000"/>
          </a:avLst>
        </a:prstGeom>
        <a:solidFill>
          <a:schemeClr val="accent5">
            <a:hueOff val="-12152150"/>
            <a:satOff val="-826"/>
            <a:lumOff val="1961"/>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tr-TR" sz="2000" kern="1200"/>
            <a:t>İsminden de anlaşılacağı üzere bir regresyon algoritmasıdır. Bir değeri tahmin etmek için kullanılır</a:t>
          </a:r>
          <a:endParaRPr lang="en-US" sz="2000" kern="1200"/>
        </a:p>
      </dsp:txBody>
      <dsp:txXfrm>
        <a:off x="1145316" y="1164034"/>
        <a:ext cx="1675074" cy="3350149"/>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3D61DA-E85C-4AC4-A3BC-04D23EB594BC}">
      <dsp:nvSpPr>
        <dsp:cNvPr id="0" name=""/>
        <dsp:cNvSpPr/>
      </dsp:nvSpPr>
      <dsp:spPr>
        <a:xfrm>
          <a:off x="134291" y="612"/>
          <a:ext cx="4332795" cy="2751325"/>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6C2122D-D16D-4FF8-92FE-7CB0F093EA68}">
      <dsp:nvSpPr>
        <dsp:cNvPr id="0" name=""/>
        <dsp:cNvSpPr/>
      </dsp:nvSpPr>
      <dsp:spPr>
        <a:xfrm>
          <a:off x="615713" y="457963"/>
          <a:ext cx="4332795" cy="2751325"/>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tr-TR" sz="2100" b="0" i="0" kern="1200"/>
            <a:t>K-en yakın komşu (k</a:t>
          </a:r>
          <a:r>
            <a:rPr lang="tr-TR" sz="2100" b="0" i="1" kern="1200"/>
            <a:t>-nearest neighbors,</a:t>
          </a:r>
          <a:r>
            <a:rPr lang="tr-TR" sz="2100" b="0" i="0" kern="1200"/>
            <a:t> KNN) algoritması, gözlemlerin birbirlerine olan benzerlikleri üzerinden tahminlerin yapıldığı gözetimli makine öğrenmesi modellerinde regresyon ve sınıflandırma problemlerinde kullanılan bir algoritmadır.</a:t>
          </a:r>
          <a:endParaRPr lang="en-US" sz="2100" kern="1200"/>
        </a:p>
      </dsp:txBody>
      <dsp:txXfrm>
        <a:off x="696297" y="538547"/>
        <a:ext cx="4171627" cy="2590157"/>
      </dsp:txXfrm>
    </dsp:sp>
    <dsp:sp modelId="{BB6E95E2-B70C-4C96-B5BF-B59714F7250C}">
      <dsp:nvSpPr>
        <dsp:cNvPr id="0" name=""/>
        <dsp:cNvSpPr/>
      </dsp:nvSpPr>
      <dsp:spPr>
        <a:xfrm>
          <a:off x="5429930" y="612"/>
          <a:ext cx="4332795" cy="2751325"/>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83EB9DD-8AFF-401B-B4F0-D39A4661164C}">
      <dsp:nvSpPr>
        <dsp:cNvPr id="0" name=""/>
        <dsp:cNvSpPr/>
      </dsp:nvSpPr>
      <dsp:spPr>
        <a:xfrm>
          <a:off x="5911352" y="457963"/>
          <a:ext cx="4332795" cy="2751325"/>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tr-TR" sz="2100" b="0" i="0" kern="1200"/>
            <a:t>Bu algoritma kapsamında tahminde bulunmak istediğimiz gözlem birimine en yakın K adet farklı gözlem birimi tespit edilir ve bu K adet gözlem biriminin bağımlı değişkenleri üzerinden ilgili gözlem için tahminde bulunulur.</a:t>
          </a:r>
          <a:endParaRPr lang="en-US" sz="2100" kern="1200"/>
        </a:p>
      </dsp:txBody>
      <dsp:txXfrm>
        <a:off x="5991936" y="538547"/>
        <a:ext cx="4171627" cy="2590157"/>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6535B92-7ABF-452F-BF1E-DA9D08C06880}">
      <dsp:nvSpPr>
        <dsp:cNvPr id="0" name=""/>
        <dsp:cNvSpPr/>
      </dsp:nvSpPr>
      <dsp:spPr>
        <a:xfrm>
          <a:off x="0" y="63189"/>
          <a:ext cx="10515600" cy="2077919"/>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tr-TR" sz="2400" b="0" i="0" kern="1200"/>
            <a:t>Lojistik regresyon, isminde “</a:t>
          </a:r>
          <a:r>
            <a:rPr lang="tr-TR" sz="2400" b="1" i="0" kern="1200"/>
            <a:t>regresyon</a:t>
          </a:r>
          <a:r>
            <a:rPr lang="tr-TR" sz="2400" b="0" i="0" kern="1200"/>
            <a:t>” geçmesine rağmen bir </a:t>
          </a:r>
          <a:r>
            <a:rPr lang="tr-TR" sz="2400" b="1" i="0" kern="1200"/>
            <a:t>sınıflandırma</a:t>
          </a:r>
          <a:r>
            <a:rPr lang="tr-TR" sz="2400" b="0" i="0" kern="1200"/>
            <a:t> algoritmasıdır. Yani görseldeki hayvanın kedi mi, köpek mi olduğu veya verilmiş olan bilgilerin bir erkeğe mi yoksa bir kadına mı ait olduğunu tahmin etme gibi iki sınıflı sınıflandırma problemlerinde sıkça kullanılır.</a:t>
          </a:r>
          <a:endParaRPr lang="en-US" sz="2400" kern="1200"/>
        </a:p>
      </dsp:txBody>
      <dsp:txXfrm>
        <a:off x="101436" y="164625"/>
        <a:ext cx="10312728" cy="1875047"/>
      </dsp:txXfrm>
    </dsp:sp>
    <dsp:sp modelId="{0091CE32-94E3-4443-96DD-1038BD24CC08}">
      <dsp:nvSpPr>
        <dsp:cNvPr id="0" name=""/>
        <dsp:cNvSpPr/>
      </dsp:nvSpPr>
      <dsp:spPr>
        <a:xfrm>
          <a:off x="0" y="2210229"/>
          <a:ext cx="10515600" cy="2077919"/>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tr-TR" sz="2400" b="0" i="0" kern="1200"/>
            <a:t>Lojistik regresyonun, lineer regresyon ile arasındaki en büyük farkı iki sınıfı birbirinden ayıracak çizgiyi nasıl uyguladığıdır (fit). Lineer regresyon, optimum çizgiyi çizmek için “</a:t>
          </a:r>
          <a:r>
            <a:rPr lang="tr-TR" sz="2400" b="1" i="1" kern="1200"/>
            <a:t>En Küçük Kareler Yöntemi</a:t>
          </a:r>
          <a:r>
            <a:rPr lang="tr-TR" sz="2400" b="0" i="0" kern="1200"/>
            <a:t>” (Least Squares) kullanırken, lojistik regresyon “</a:t>
          </a:r>
          <a:r>
            <a:rPr lang="tr-TR" sz="2400" b="1" i="1" kern="1200"/>
            <a:t>Maksimum Olabilirlik</a:t>
          </a:r>
          <a:r>
            <a:rPr lang="tr-TR" sz="2400" b="0" i="0" kern="1200"/>
            <a:t>” (Maximum Likelihood) kullanır.</a:t>
          </a:r>
          <a:endParaRPr lang="en-US" sz="2400" kern="1200"/>
        </a:p>
      </dsp:txBody>
      <dsp:txXfrm>
        <a:off x="101436" y="2311665"/>
        <a:ext cx="10312728" cy="1875047"/>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D1798B-0837-44AB-B288-A176F9323F9D}">
      <dsp:nvSpPr>
        <dsp:cNvPr id="0" name=""/>
        <dsp:cNvSpPr/>
      </dsp:nvSpPr>
      <dsp:spPr>
        <a:xfrm>
          <a:off x="3080" y="1361187"/>
          <a:ext cx="2199649" cy="1396777"/>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037C956B-41C5-4B11-AC6A-2CA1F9C6D8C4}">
      <dsp:nvSpPr>
        <dsp:cNvPr id="0" name=""/>
        <dsp:cNvSpPr/>
      </dsp:nvSpPr>
      <dsp:spPr>
        <a:xfrm>
          <a:off x="247486" y="1593372"/>
          <a:ext cx="2199649" cy="1396777"/>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fi-FI" sz="2400" b="1" i="0" kern="1200"/>
            <a:t>1. Müşteri Kaybını Tahmin Etme</a:t>
          </a:r>
          <a:endParaRPr lang="en-US" sz="2400" kern="1200"/>
        </a:p>
      </dsp:txBody>
      <dsp:txXfrm>
        <a:off x="288396" y="1634282"/>
        <a:ext cx="2117829" cy="1314957"/>
      </dsp:txXfrm>
    </dsp:sp>
    <dsp:sp modelId="{C0216978-33D9-4E8D-9618-E356B0B78913}">
      <dsp:nvSpPr>
        <dsp:cNvPr id="0" name=""/>
        <dsp:cNvSpPr/>
      </dsp:nvSpPr>
      <dsp:spPr>
        <a:xfrm>
          <a:off x="2691541" y="1361187"/>
          <a:ext cx="2199649" cy="1396777"/>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8BD5872C-7CB0-4DA2-9D89-BA75DD13D0D5}">
      <dsp:nvSpPr>
        <dsp:cNvPr id="0" name=""/>
        <dsp:cNvSpPr/>
      </dsp:nvSpPr>
      <dsp:spPr>
        <a:xfrm>
          <a:off x="2935947" y="1593372"/>
          <a:ext cx="2199649" cy="1396777"/>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tr-TR" sz="2400" b="1" i="0" kern="1200"/>
            <a:t>2. Kredi Puanlaması</a:t>
          </a:r>
          <a:endParaRPr lang="en-US" sz="2400" kern="1200"/>
        </a:p>
      </dsp:txBody>
      <dsp:txXfrm>
        <a:off x="2976857" y="1634282"/>
        <a:ext cx="2117829" cy="1314957"/>
      </dsp:txXfrm>
    </dsp:sp>
    <dsp:sp modelId="{6C6A0092-0708-4D05-B1F8-D8F31047AB03}">
      <dsp:nvSpPr>
        <dsp:cNvPr id="0" name=""/>
        <dsp:cNvSpPr/>
      </dsp:nvSpPr>
      <dsp:spPr>
        <a:xfrm>
          <a:off x="5380002" y="1361187"/>
          <a:ext cx="2199649" cy="1396777"/>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BBBFCDD8-157A-4E7C-9E53-196D9EA04D3F}">
      <dsp:nvSpPr>
        <dsp:cNvPr id="0" name=""/>
        <dsp:cNvSpPr/>
      </dsp:nvSpPr>
      <dsp:spPr>
        <a:xfrm>
          <a:off x="5624408" y="1593372"/>
          <a:ext cx="2199649" cy="1396777"/>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tr-TR" sz="2400" b="1" i="0" kern="1200"/>
            <a:t>3. Tıbbi Teşhis</a:t>
          </a:r>
          <a:endParaRPr lang="en-US" sz="2400" kern="1200"/>
        </a:p>
      </dsp:txBody>
      <dsp:txXfrm>
        <a:off x="5665318" y="1634282"/>
        <a:ext cx="2117829" cy="1314957"/>
      </dsp:txXfrm>
    </dsp:sp>
    <dsp:sp modelId="{84783441-8238-49AD-86C2-7642DE57EB54}">
      <dsp:nvSpPr>
        <dsp:cNvPr id="0" name=""/>
        <dsp:cNvSpPr/>
      </dsp:nvSpPr>
      <dsp:spPr>
        <a:xfrm>
          <a:off x="8068463" y="1361187"/>
          <a:ext cx="2199649" cy="1396777"/>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ED2D4DFD-BD3F-4AA8-8708-707C9C458F81}">
      <dsp:nvSpPr>
        <dsp:cNvPr id="0" name=""/>
        <dsp:cNvSpPr/>
      </dsp:nvSpPr>
      <dsp:spPr>
        <a:xfrm>
          <a:off x="8312869" y="1593372"/>
          <a:ext cx="2199649" cy="1396777"/>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tr-TR" sz="2400" b="1" i="0" kern="1200"/>
            <a:t>4. Dolandırıcılık Tespiti</a:t>
          </a:r>
          <a:endParaRPr lang="en-US" sz="2400" kern="1200"/>
        </a:p>
      </dsp:txBody>
      <dsp:txXfrm>
        <a:off x="8353779" y="1634282"/>
        <a:ext cx="2117829" cy="1314957"/>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E98723-B63A-474F-BFF9-62D15884302B}">
      <dsp:nvSpPr>
        <dsp:cNvPr id="0" name=""/>
        <dsp:cNvSpPr/>
      </dsp:nvSpPr>
      <dsp:spPr>
        <a:xfrm>
          <a:off x="679050" y="578168"/>
          <a:ext cx="1887187" cy="1887187"/>
        </a:xfrm>
        <a:prstGeom prst="round2DiagRect">
          <a:avLst>
            <a:gd name="adj1" fmla="val 29727"/>
            <a:gd name="adj2" fmla="val 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65EC179-A8AE-4189-A540-B1ABFA76F911}">
      <dsp:nvSpPr>
        <dsp:cNvPr id="0" name=""/>
        <dsp:cNvSpPr/>
      </dsp:nvSpPr>
      <dsp:spPr>
        <a:xfrm>
          <a:off x="1081237" y="980356"/>
          <a:ext cx="1082812" cy="108281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A3A1953-DFAC-4E4A-B3B6-696FEFE57892}">
      <dsp:nvSpPr>
        <dsp:cNvPr id="0" name=""/>
        <dsp:cNvSpPr/>
      </dsp:nvSpPr>
      <dsp:spPr>
        <a:xfrm>
          <a:off x="75768" y="3053169"/>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90000"/>
            </a:lnSpc>
            <a:spcBef>
              <a:spcPct val="0"/>
            </a:spcBef>
            <a:spcAft>
              <a:spcPct val="35000"/>
            </a:spcAft>
            <a:buNone/>
            <a:defRPr cap="all"/>
          </a:pPr>
          <a:r>
            <a:rPr lang="tr-TR" sz="1300" b="0" i="0" kern="1200"/>
            <a:t>Anlaması ve yorumlaması kolaydır. Kullanılan ağaç yapılar görselleştirilebilir.</a:t>
          </a:r>
          <a:endParaRPr lang="en-US" sz="1300" kern="1200"/>
        </a:p>
      </dsp:txBody>
      <dsp:txXfrm>
        <a:off x="75768" y="3053169"/>
        <a:ext cx="3093750" cy="720000"/>
      </dsp:txXfrm>
    </dsp:sp>
    <dsp:sp modelId="{2A651A59-F126-4C08-9106-F399229F1A10}">
      <dsp:nvSpPr>
        <dsp:cNvPr id="0" name=""/>
        <dsp:cNvSpPr/>
      </dsp:nvSpPr>
      <dsp:spPr>
        <a:xfrm>
          <a:off x="4314206" y="578168"/>
          <a:ext cx="1887187" cy="1887187"/>
        </a:xfrm>
        <a:prstGeom prst="round2DiagRect">
          <a:avLst>
            <a:gd name="adj1" fmla="val 29727"/>
            <a:gd name="adj2" fmla="val 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77B63EB-1028-4E72-B896-04E0321E490A}">
      <dsp:nvSpPr>
        <dsp:cNvPr id="0" name=""/>
        <dsp:cNvSpPr/>
      </dsp:nvSpPr>
      <dsp:spPr>
        <a:xfrm>
          <a:off x="4716393" y="980356"/>
          <a:ext cx="1082812" cy="108281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D6311C8-E576-4F28-BAC2-F627D262A50E}">
      <dsp:nvSpPr>
        <dsp:cNvPr id="0" name=""/>
        <dsp:cNvSpPr/>
      </dsp:nvSpPr>
      <dsp:spPr>
        <a:xfrm>
          <a:off x="3710925" y="3053169"/>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90000"/>
            </a:lnSpc>
            <a:spcBef>
              <a:spcPct val="0"/>
            </a:spcBef>
            <a:spcAft>
              <a:spcPct val="35000"/>
            </a:spcAft>
            <a:buNone/>
            <a:defRPr cap="all"/>
          </a:pPr>
          <a:r>
            <a:rPr lang="tr-TR" sz="1300" b="0" i="0" kern="1200" dirty="0"/>
            <a:t>Az oranda bir veri hazırlığına ihtiyaç duyar. </a:t>
          </a:r>
          <a:endParaRPr lang="en-US" sz="1300" kern="1200" dirty="0"/>
        </a:p>
      </dsp:txBody>
      <dsp:txXfrm>
        <a:off x="3710925" y="3053169"/>
        <a:ext cx="3093750" cy="720000"/>
      </dsp:txXfrm>
    </dsp:sp>
    <dsp:sp modelId="{FF92839F-DB2B-469E-BFE2-5390F88EFB4C}">
      <dsp:nvSpPr>
        <dsp:cNvPr id="0" name=""/>
        <dsp:cNvSpPr/>
      </dsp:nvSpPr>
      <dsp:spPr>
        <a:xfrm>
          <a:off x="7949362" y="578168"/>
          <a:ext cx="1887187" cy="1887187"/>
        </a:xfrm>
        <a:prstGeom prst="round2DiagRect">
          <a:avLst>
            <a:gd name="adj1" fmla="val 29727"/>
            <a:gd name="adj2" fmla="val 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EDF299A-E6EB-43F0-ADED-14ED6D082B6A}">
      <dsp:nvSpPr>
        <dsp:cNvPr id="0" name=""/>
        <dsp:cNvSpPr/>
      </dsp:nvSpPr>
      <dsp:spPr>
        <a:xfrm>
          <a:off x="8351550" y="980356"/>
          <a:ext cx="1082812" cy="108281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C47CBEF-8E9D-402F-8EAA-64FCF410F6B2}">
      <dsp:nvSpPr>
        <dsp:cNvPr id="0" name=""/>
        <dsp:cNvSpPr/>
      </dsp:nvSpPr>
      <dsp:spPr>
        <a:xfrm>
          <a:off x="7346081" y="3053169"/>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90000"/>
            </a:lnSpc>
            <a:spcBef>
              <a:spcPct val="0"/>
            </a:spcBef>
            <a:spcAft>
              <a:spcPct val="35000"/>
            </a:spcAft>
            <a:buNone/>
            <a:defRPr cap="all"/>
          </a:pPr>
          <a:r>
            <a:rPr lang="tr-TR" sz="1300" b="0" i="0" kern="1200"/>
            <a:t>Kullanılan ağacın maliyeti, ağacı eğitmek için kullanılan veri noktalarının sayısıyla logaritmiktir.</a:t>
          </a:r>
          <a:endParaRPr lang="en-US" sz="1300" kern="1200"/>
        </a:p>
      </dsp:txBody>
      <dsp:txXfrm>
        <a:off x="7346081" y="3053169"/>
        <a:ext cx="3093750" cy="72000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0.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1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1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3.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5.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layout6.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34085CF-22AC-F8B1-7F41-D1D31C608D12}"/>
              </a:ext>
            </a:extLst>
          </p:cNvPr>
          <p:cNvSpPr>
            <a:spLocks noGrp="1"/>
          </p:cNvSpPr>
          <p:nvPr>
            <p:ph type="ctrTitle"/>
          </p:nvPr>
        </p:nvSpPr>
        <p:spPr>
          <a:xfrm>
            <a:off x="1524000" y="1122363"/>
            <a:ext cx="9144000" cy="2387600"/>
          </a:xfrm>
        </p:spPr>
        <p:txBody>
          <a:bodyPr anchor="b"/>
          <a:lstStyle>
            <a:lvl1pPr algn="ctr">
              <a:defRPr sz="6000"/>
            </a:lvl1pPr>
          </a:lstStyle>
          <a:p>
            <a:r>
              <a:rPr lang="tr-TR"/>
              <a:t>Asıl başlık stilini düzenlemek için tıklayın</a:t>
            </a:r>
          </a:p>
        </p:txBody>
      </p:sp>
      <p:sp>
        <p:nvSpPr>
          <p:cNvPr id="3" name="Alt Başlık 2">
            <a:extLst>
              <a:ext uri="{FF2B5EF4-FFF2-40B4-BE49-F238E27FC236}">
                <a16:creationId xmlns:a16="http://schemas.microsoft.com/office/drawing/2014/main" id="{7561B00C-B159-B4C2-BAAF-A1AE7B39AB6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tr-TR"/>
              <a:t>Asıl alt başlık stilini düzenlemek için tıklayın</a:t>
            </a:r>
          </a:p>
        </p:txBody>
      </p:sp>
      <p:sp>
        <p:nvSpPr>
          <p:cNvPr id="4" name="Veri Yer Tutucusu 3">
            <a:extLst>
              <a:ext uri="{FF2B5EF4-FFF2-40B4-BE49-F238E27FC236}">
                <a16:creationId xmlns:a16="http://schemas.microsoft.com/office/drawing/2014/main" id="{AD900A53-DDB8-8855-6D0F-DFB30EEBC0C1}"/>
              </a:ext>
            </a:extLst>
          </p:cNvPr>
          <p:cNvSpPr>
            <a:spLocks noGrp="1"/>
          </p:cNvSpPr>
          <p:nvPr>
            <p:ph type="dt" sz="half" idx="10"/>
          </p:nvPr>
        </p:nvSpPr>
        <p:spPr/>
        <p:txBody>
          <a:bodyPr/>
          <a:lstStyle/>
          <a:p>
            <a:fld id="{C0A98B40-ABCF-4F18-B4BC-659BF2AA98C8}" type="datetimeFigureOut">
              <a:rPr lang="tr-TR" smtClean="0"/>
              <a:t>31.03.2024</a:t>
            </a:fld>
            <a:endParaRPr lang="tr-TR"/>
          </a:p>
        </p:txBody>
      </p:sp>
      <p:sp>
        <p:nvSpPr>
          <p:cNvPr id="5" name="Alt Bilgi Yer Tutucusu 4">
            <a:extLst>
              <a:ext uri="{FF2B5EF4-FFF2-40B4-BE49-F238E27FC236}">
                <a16:creationId xmlns:a16="http://schemas.microsoft.com/office/drawing/2014/main" id="{53EE529C-D38A-F4AE-FF9A-CF5747E68405}"/>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E7ABF902-1CD1-31F4-6FCB-5DF0F210666B}"/>
              </a:ext>
            </a:extLst>
          </p:cNvPr>
          <p:cNvSpPr>
            <a:spLocks noGrp="1"/>
          </p:cNvSpPr>
          <p:nvPr>
            <p:ph type="sldNum" sz="quarter" idx="12"/>
          </p:nvPr>
        </p:nvSpPr>
        <p:spPr/>
        <p:txBody>
          <a:bodyPr/>
          <a:lstStyle/>
          <a:p>
            <a:fld id="{66403643-DD72-475B-B8C1-1FC3DEFBFC95}" type="slidenum">
              <a:rPr lang="tr-TR" smtClean="0"/>
              <a:t>‹#›</a:t>
            </a:fld>
            <a:endParaRPr lang="tr-TR"/>
          </a:p>
        </p:txBody>
      </p:sp>
    </p:spTree>
    <p:extLst>
      <p:ext uri="{BB962C8B-B14F-4D97-AF65-F5344CB8AC3E}">
        <p14:creationId xmlns:p14="http://schemas.microsoft.com/office/powerpoint/2010/main" val="4539989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Başlık ve Dikey Metin">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D428E21-D401-CEED-C156-1529914CA3F6}"/>
              </a:ext>
            </a:extLst>
          </p:cNvPr>
          <p:cNvSpPr>
            <a:spLocks noGrp="1"/>
          </p:cNvSpPr>
          <p:nvPr>
            <p:ph type="title"/>
          </p:nvPr>
        </p:nvSpPr>
        <p:spPr/>
        <p:txBody>
          <a:bodyPr/>
          <a:lstStyle/>
          <a:p>
            <a:r>
              <a:rPr lang="tr-TR"/>
              <a:t>Asıl başlık stilini düzenlemek için tıklayın</a:t>
            </a:r>
          </a:p>
        </p:txBody>
      </p:sp>
      <p:sp>
        <p:nvSpPr>
          <p:cNvPr id="3" name="Dikey Metin Yer Tutucusu 2">
            <a:extLst>
              <a:ext uri="{FF2B5EF4-FFF2-40B4-BE49-F238E27FC236}">
                <a16:creationId xmlns:a16="http://schemas.microsoft.com/office/drawing/2014/main" id="{8B69BEA2-7B0C-84E9-0DD7-611DF9D617E2}"/>
              </a:ext>
            </a:extLst>
          </p:cNvPr>
          <p:cNvSpPr>
            <a:spLocks noGrp="1"/>
          </p:cNvSpPr>
          <p:nvPr>
            <p:ph type="body" orient="vert" idx="1"/>
          </p:nvPr>
        </p:nvSpPr>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60410271-BD3C-0532-FB7C-B758F13F8DC1}"/>
              </a:ext>
            </a:extLst>
          </p:cNvPr>
          <p:cNvSpPr>
            <a:spLocks noGrp="1"/>
          </p:cNvSpPr>
          <p:nvPr>
            <p:ph type="dt" sz="half" idx="10"/>
          </p:nvPr>
        </p:nvSpPr>
        <p:spPr/>
        <p:txBody>
          <a:bodyPr/>
          <a:lstStyle/>
          <a:p>
            <a:fld id="{C0A98B40-ABCF-4F18-B4BC-659BF2AA98C8}" type="datetimeFigureOut">
              <a:rPr lang="tr-TR" smtClean="0"/>
              <a:t>31.03.2024</a:t>
            </a:fld>
            <a:endParaRPr lang="tr-TR"/>
          </a:p>
        </p:txBody>
      </p:sp>
      <p:sp>
        <p:nvSpPr>
          <p:cNvPr id="5" name="Alt Bilgi Yer Tutucusu 4">
            <a:extLst>
              <a:ext uri="{FF2B5EF4-FFF2-40B4-BE49-F238E27FC236}">
                <a16:creationId xmlns:a16="http://schemas.microsoft.com/office/drawing/2014/main" id="{94917C04-097F-72C5-4601-9B6169A99EA8}"/>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FE616C77-2C35-B1D1-896E-16EE1CA3E68F}"/>
              </a:ext>
            </a:extLst>
          </p:cNvPr>
          <p:cNvSpPr>
            <a:spLocks noGrp="1"/>
          </p:cNvSpPr>
          <p:nvPr>
            <p:ph type="sldNum" sz="quarter" idx="12"/>
          </p:nvPr>
        </p:nvSpPr>
        <p:spPr/>
        <p:txBody>
          <a:bodyPr/>
          <a:lstStyle/>
          <a:p>
            <a:fld id="{66403643-DD72-475B-B8C1-1FC3DEFBFC95}" type="slidenum">
              <a:rPr lang="tr-TR" smtClean="0"/>
              <a:t>‹#›</a:t>
            </a:fld>
            <a:endParaRPr lang="tr-TR"/>
          </a:p>
        </p:txBody>
      </p:sp>
    </p:spTree>
    <p:extLst>
      <p:ext uri="{BB962C8B-B14F-4D97-AF65-F5344CB8AC3E}">
        <p14:creationId xmlns:p14="http://schemas.microsoft.com/office/powerpoint/2010/main" val="16927483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Dikey Başlık 1">
            <a:extLst>
              <a:ext uri="{FF2B5EF4-FFF2-40B4-BE49-F238E27FC236}">
                <a16:creationId xmlns:a16="http://schemas.microsoft.com/office/drawing/2014/main" id="{86433BEE-1229-CFFF-62FE-141E0AD29945}"/>
              </a:ext>
            </a:extLst>
          </p:cNvPr>
          <p:cNvSpPr>
            <a:spLocks noGrp="1"/>
          </p:cNvSpPr>
          <p:nvPr>
            <p:ph type="title" orient="vert"/>
          </p:nvPr>
        </p:nvSpPr>
        <p:spPr>
          <a:xfrm>
            <a:off x="8724900" y="365125"/>
            <a:ext cx="2628900" cy="5811838"/>
          </a:xfrm>
        </p:spPr>
        <p:txBody>
          <a:bodyPr vert="eaVert"/>
          <a:lstStyle/>
          <a:p>
            <a:r>
              <a:rPr lang="tr-TR"/>
              <a:t>Asıl başlık stilini düzenlemek için tıklayın</a:t>
            </a:r>
          </a:p>
        </p:txBody>
      </p:sp>
      <p:sp>
        <p:nvSpPr>
          <p:cNvPr id="3" name="Dikey Metin Yer Tutucusu 2">
            <a:extLst>
              <a:ext uri="{FF2B5EF4-FFF2-40B4-BE49-F238E27FC236}">
                <a16:creationId xmlns:a16="http://schemas.microsoft.com/office/drawing/2014/main" id="{1023AA62-F250-33CA-E22C-F7B78FBC103F}"/>
              </a:ext>
            </a:extLst>
          </p:cNvPr>
          <p:cNvSpPr>
            <a:spLocks noGrp="1"/>
          </p:cNvSpPr>
          <p:nvPr>
            <p:ph type="body" orient="vert" idx="1"/>
          </p:nvPr>
        </p:nvSpPr>
        <p:spPr>
          <a:xfrm>
            <a:off x="838200" y="365125"/>
            <a:ext cx="7734300" cy="5811838"/>
          </a:xfrm>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7E2A12E9-279F-3AE1-3FBD-DFD9941E0045}"/>
              </a:ext>
            </a:extLst>
          </p:cNvPr>
          <p:cNvSpPr>
            <a:spLocks noGrp="1"/>
          </p:cNvSpPr>
          <p:nvPr>
            <p:ph type="dt" sz="half" idx="10"/>
          </p:nvPr>
        </p:nvSpPr>
        <p:spPr/>
        <p:txBody>
          <a:bodyPr/>
          <a:lstStyle/>
          <a:p>
            <a:fld id="{C0A98B40-ABCF-4F18-B4BC-659BF2AA98C8}" type="datetimeFigureOut">
              <a:rPr lang="tr-TR" smtClean="0"/>
              <a:t>31.03.2024</a:t>
            </a:fld>
            <a:endParaRPr lang="tr-TR"/>
          </a:p>
        </p:txBody>
      </p:sp>
      <p:sp>
        <p:nvSpPr>
          <p:cNvPr id="5" name="Alt Bilgi Yer Tutucusu 4">
            <a:extLst>
              <a:ext uri="{FF2B5EF4-FFF2-40B4-BE49-F238E27FC236}">
                <a16:creationId xmlns:a16="http://schemas.microsoft.com/office/drawing/2014/main" id="{3152EA27-2471-5A41-392C-9FCCBD60D256}"/>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96198427-B69E-3985-981C-2BF95FDF7942}"/>
              </a:ext>
            </a:extLst>
          </p:cNvPr>
          <p:cNvSpPr>
            <a:spLocks noGrp="1"/>
          </p:cNvSpPr>
          <p:nvPr>
            <p:ph type="sldNum" sz="quarter" idx="12"/>
          </p:nvPr>
        </p:nvSpPr>
        <p:spPr/>
        <p:txBody>
          <a:bodyPr/>
          <a:lstStyle/>
          <a:p>
            <a:fld id="{66403643-DD72-475B-B8C1-1FC3DEFBFC95}" type="slidenum">
              <a:rPr lang="tr-TR" smtClean="0"/>
              <a:t>‹#›</a:t>
            </a:fld>
            <a:endParaRPr lang="tr-TR"/>
          </a:p>
        </p:txBody>
      </p:sp>
    </p:spTree>
    <p:extLst>
      <p:ext uri="{BB962C8B-B14F-4D97-AF65-F5344CB8AC3E}">
        <p14:creationId xmlns:p14="http://schemas.microsoft.com/office/powerpoint/2010/main" val="14512611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1293912-C5E6-B047-22DF-BFB6D3D455AB}"/>
              </a:ext>
            </a:extLst>
          </p:cNvPr>
          <p:cNvSpPr>
            <a:spLocks noGrp="1"/>
          </p:cNvSpPr>
          <p:nvPr>
            <p:ph type="title"/>
          </p:nvPr>
        </p:nvSpPr>
        <p:spPr/>
        <p:txBody>
          <a:bodyPr/>
          <a:lstStyle/>
          <a:p>
            <a:r>
              <a:rPr lang="tr-TR"/>
              <a:t>Asıl başlık stilini düzenlemek için tıklayın</a:t>
            </a:r>
          </a:p>
        </p:txBody>
      </p:sp>
      <p:sp>
        <p:nvSpPr>
          <p:cNvPr id="3" name="İçerik Yer Tutucusu 2">
            <a:extLst>
              <a:ext uri="{FF2B5EF4-FFF2-40B4-BE49-F238E27FC236}">
                <a16:creationId xmlns:a16="http://schemas.microsoft.com/office/drawing/2014/main" id="{30E80176-9534-45E8-A3E8-8E40AC41A965}"/>
              </a:ext>
            </a:extLst>
          </p:cNvPr>
          <p:cNvSpPr>
            <a:spLocks noGrp="1"/>
          </p:cNvSpPr>
          <p:nvPr>
            <p:ph idx="1"/>
          </p:nvPr>
        </p:nvSpPr>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2446B379-6ABB-FDB7-A180-337F1BB347D8}"/>
              </a:ext>
            </a:extLst>
          </p:cNvPr>
          <p:cNvSpPr>
            <a:spLocks noGrp="1"/>
          </p:cNvSpPr>
          <p:nvPr>
            <p:ph type="dt" sz="half" idx="10"/>
          </p:nvPr>
        </p:nvSpPr>
        <p:spPr/>
        <p:txBody>
          <a:bodyPr/>
          <a:lstStyle/>
          <a:p>
            <a:fld id="{C0A98B40-ABCF-4F18-B4BC-659BF2AA98C8}" type="datetimeFigureOut">
              <a:rPr lang="tr-TR" smtClean="0"/>
              <a:t>31.03.2024</a:t>
            </a:fld>
            <a:endParaRPr lang="tr-TR"/>
          </a:p>
        </p:txBody>
      </p:sp>
      <p:sp>
        <p:nvSpPr>
          <p:cNvPr id="5" name="Alt Bilgi Yer Tutucusu 4">
            <a:extLst>
              <a:ext uri="{FF2B5EF4-FFF2-40B4-BE49-F238E27FC236}">
                <a16:creationId xmlns:a16="http://schemas.microsoft.com/office/drawing/2014/main" id="{18794550-C0F8-E883-67C9-E24A7D3CA946}"/>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99A085E1-128F-11DF-5519-F689A8C2CB00}"/>
              </a:ext>
            </a:extLst>
          </p:cNvPr>
          <p:cNvSpPr>
            <a:spLocks noGrp="1"/>
          </p:cNvSpPr>
          <p:nvPr>
            <p:ph type="sldNum" sz="quarter" idx="12"/>
          </p:nvPr>
        </p:nvSpPr>
        <p:spPr/>
        <p:txBody>
          <a:bodyPr/>
          <a:lstStyle/>
          <a:p>
            <a:fld id="{66403643-DD72-475B-B8C1-1FC3DEFBFC95}" type="slidenum">
              <a:rPr lang="tr-TR" smtClean="0"/>
              <a:t>‹#›</a:t>
            </a:fld>
            <a:endParaRPr lang="tr-TR"/>
          </a:p>
        </p:txBody>
      </p:sp>
    </p:spTree>
    <p:extLst>
      <p:ext uri="{BB962C8B-B14F-4D97-AF65-F5344CB8AC3E}">
        <p14:creationId xmlns:p14="http://schemas.microsoft.com/office/powerpoint/2010/main" val="25298221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Üst Bilgisi">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7C47463-DBBC-ADD5-5715-0E017C20C2E8}"/>
              </a:ext>
            </a:extLst>
          </p:cNvPr>
          <p:cNvSpPr>
            <a:spLocks noGrp="1"/>
          </p:cNvSpPr>
          <p:nvPr>
            <p:ph type="title"/>
          </p:nvPr>
        </p:nvSpPr>
        <p:spPr>
          <a:xfrm>
            <a:off x="831850" y="1709738"/>
            <a:ext cx="10515600" cy="2852737"/>
          </a:xfrm>
        </p:spPr>
        <p:txBody>
          <a:bodyPr anchor="b"/>
          <a:lstStyle>
            <a:lvl1pPr>
              <a:defRPr sz="6000"/>
            </a:lvl1pPr>
          </a:lstStyle>
          <a:p>
            <a:r>
              <a:rPr lang="tr-TR"/>
              <a:t>Asıl başlık stilini düzenlemek için tıklayın</a:t>
            </a:r>
          </a:p>
        </p:txBody>
      </p:sp>
      <p:sp>
        <p:nvSpPr>
          <p:cNvPr id="3" name="Metin Yer Tutucusu 2">
            <a:extLst>
              <a:ext uri="{FF2B5EF4-FFF2-40B4-BE49-F238E27FC236}">
                <a16:creationId xmlns:a16="http://schemas.microsoft.com/office/drawing/2014/main" id="{E6665662-C49D-04AC-D17D-8C517605524A}"/>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tr-TR"/>
              <a:t>Asıl metin stillerini düzenlemek için tıklayın</a:t>
            </a:r>
          </a:p>
        </p:txBody>
      </p:sp>
      <p:sp>
        <p:nvSpPr>
          <p:cNvPr id="4" name="Veri Yer Tutucusu 3">
            <a:extLst>
              <a:ext uri="{FF2B5EF4-FFF2-40B4-BE49-F238E27FC236}">
                <a16:creationId xmlns:a16="http://schemas.microsoft.com/office/drawing/2014/main" id="{402C460B-FCCF-3007-400B-067DAB23ED0F}"/>
              </a:ext>
            </a:extLst>
          </p:cNvPr>
          <p:cNvSpPr>
            <a:spLocks noGrp="1"/>
          </p:cNvSpPr>
          <p:nvPr>
            <p:ph type="dt" sz="half" idx="10"/>
          </p:nvPr>
        </p:nvSpPr>
        <p:spPr/>
        <p:txBody>
          <a:bodyPr/>
          <a:lstStyle/>
          <a:p>
            <a:fld id="{C0A98B40-ABCF-4F18-B4BC-659BF2AA98C8}" type="datetimeFigureOut">
              <a:rPr lang="tr-TR" smtClean="0"/>
              <a:t>31.03.2024</a:t>
            </a:fld>
            <a:endParaRPr lang="tr-TR"/>
          </a:p>
        </p:txBody>
      </p:sp>
      <p:sp>
        <p:nvSpPr>
          <p:cNvPr id="5" name="Alt Bilgi Yer Tutucusu 4">
            <a:extLst>
              <a:ext uri="{FF2B5EF4-FFF2-40B4-BE49-F238E27FC236}">
                <a16:creationId xmlns:a16="http://schemas.microsoft.com/office/drawing/2014/main" id="{DBB1B37E-4877-4975-D508-E0C389DBF8AE}"/>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96BAE68B-6922-C320-394E-90318426958D}"/>
              </a:ext>
            </a:extLst>
          </p:cNvPr>
          <p:cNvSpPr>
            <a:spLocks noGrp="1"/>
          </p:cNvSpPr>
          <p:nvPr>
            <p:ph type="sldNum" sz="quarter" idx="12"/>
          </p:nvPr>
        </p:nvSpPr>
        <p:spPr/>
        <p:txBody>
          <a:bodyPr/>
          <a:lstStyle/>
          <a:p>
            <a:fld id="{66403643-DD72-475B-B8C1-1FC3DEFBFC95}" type="slidenum">
              <a:rPr lang="tr-TR" smtClean="0"/>
              <a:t>‹#›</a:t>
            </a:fld>
            <a:endParaRPr lang="tr-TR"/>
          </a:p>
        </p:txBody>
      </p:sp>
    </p:spTree>
    <p:extLst>
      <p:ext uri="{BB962C8B-B14F-4D97-AF65-F5344CB8AC3E}">
        <p14:creationId xmlns:p14="http://schemas.microsoft.com/office/powerpoint/2010/main" val="5085964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B52C156E-AD1C-E2D3-53A4-FF007BA63D35}"/>
              </a:ext>
            </a:extLst>
          </p:cNvPr>
          <p:cNvSpPr>
            <a:spLocks noGrp="1"/>
          </p:cNvSpPr>
          <p:nvPr>
            <p:ph type="title"/>
          </p:nvPr>
        </p:nvSpPr>
        <p:spPr/>
        <p:txBody>
          <a:bodyPr/>
          <a:lstStyle/>
          <a:p>
            <a:r>
              <a:rPr lang="tr-TR"/>
              <a:t>Asıl başlık stilini düzenlemek için tıklayın</a:t>
            </a:r>
          </a:p>
        </p:txBody>
      </p:sp>
      <p:sp>
        <p:nvSpPr>
          <p:cNvPr id="3" name="İçerik Yer Tutucusu 2">
            <a:extLst>
              <a:ext uri="{FF2B5EF4-FFF2-40B4-BE49-F238E27FC236}">
                <a16:creationId xmlns:a16="http://schemas.microsoft.com/office/drawing/2014/main" id="{817A19F5-1D61-AA61-9BF5-3AB76DA42128}"/>
              </a:ext>
            </a:extLst>
          </p:cNvPr>
          <p:cNvSpPr>
            <a:spLocks noGrp="1"/>
          </p:cNvSpPr>
          <p:nvPr>
            <p:ph sz="half" idx="1"/>
          </p:nvPr>
        </p:nvSpPr>
        <p:spPr>
          <a:xfrm>
            <a:off x="838200" y="1825625"/>
            <a:ext cx="5181600" cy="435133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İçerik Yer Tutucusu 3">
            <a:extLst>
              <a:ext uri="{FF2B5EF4-FFF2-40B4-BE49-F238E27FC236}">
                <a16:creationId xmlns:a16="http://schemas.microsoft.com/office/drawing/2014/main" id="{BFC75FF7-6182-9AB8-E135-171FBFDF3A3F}"/>
              </a:ext>
            </a:extLst>
          </p:cNvPr>
          <p:cNvSpPr>
            <a:spLocks noGrp="1"/>
          </p:cNvSpPr>
          <p:nvPr>
            <p:ph sz="half" idx="2"/>
          </p:nvPr>
        </p:nvSpPr>
        <p:spPr>
          <a:xfrm>
            <a:off x="6172200" y="1825625"/>
            <a:ext cx="5181600" cy="435133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5" name="Veri Yer Tutucusu 4">
            <a:extLst>
              <a:ext uri="{FF2B5EF4-FFF2-40B4-BE49-F238E27FC236}">
                <a16:creationId xmlns:a16="http://schemas.microsoft.com/office/drawing/2014/main" id="{B7006E73-495B-8900-B55B-B6C04F3D1463}"/>
              </a:ext>
            </a:extLst>
          </p:cNvPr>
          <p:cNvSpPr>
            <a:spLocks noGrp="1"/>
          </p:cNvSpPr>
          <p:nvPr>
            <p:ph type="dt" sz="half" idx="10"/>
          </p:nvPr>
        </p:nvSpPr>
        <p:spPr/>
        <p:txBody>
          <a:bodyPr/>
          <a:lstStyle/>
          <a:p>
            <a:fld id="{C0A98B40-ABCF-4F18-B4BC-659BF2AA98C8}" type="datetimeFigureOut">
              <a:rPr lang="tr-TR" smtClean="0"/>
              <a:t>31.03.2024</a:t>
            </a:fld>
            <a:endParaRPr lang="tr-TR"/>
          </a:p>
        </p:txBody>
      </p:sp>
      <p:sp>
        <p:nvSpPr>
          <p:cNvPr id="6" name="Alt Bilgi Yer Tutucusu 5">
            <a:extLst>
              <a:ext uri="{FF2B5EF4-FFF2-40B4-BE49-F238E27FC236}">
                <a16:creationId xmlns:a16="http://schemas.microsoft.com/office/drawing/2014/main" id="{18E962A2-B6EC-251C-6F49-2B02A08292BC}"/>
              </a:ext>
            </a:extLst>
          </p:cNvPr>
          <p:cNvSpPr>
            <a:spLocks noGrp="1"/>
          </p:cNvSpPr>
          <p:nvPr>
            <p:ph type="ftr" sz="quarter" idx="11"/>
          </p:nvPr>
        </p:nvSpPr>
        <p:spPr/>
        <p:txBody>
          <a:bodyPr/>
          <a:lstStyle/>
          <a:p>
            <a:endParaRPr lang="tr-TR"/>
          </a:p>
        </p:txBody>
      </p:sp>
      <p:sp>
        <p:nvSpPr>
          <p:cNvPr id="7" name="Slayt Numarası Yer Tutucusu 6">
            <a:extLst>
              <a:ext uri="{FF2B5EF4-FFF2-40B4-BE49-F238E27FC236}">
                <a16:creationId xmlns:a16="http://schemas.microsoft.com/office/drawing/2014/main" id="{5F92B250-048C-7BC4-AE11-BE2F8534C9CC}"/>
              </a:ext>
            </a:extLst>
          </p:cNvPr>
          <p:cNvSpPr>
            <a:spLocks noGrp="1"/>
          </p:cNvSpPr>
          <p:nvPr>
            <p:ph type="sldNum" sz="quarter" idx="12"/>
          </p:nvPr>
        </p:nvSpPr>
        <p:spPr/>
        <p:txBody>
          <a:bodyPr/>
          <a:lstStyle/>
          <a:p>
            <a:fld id="{66403643-DD72-475B-B8C1-1FC3DEFBFC95}" type="slidenum">
              <a:rPr lang="tr-TR" smtClean="0"/>
              <a:t>‹#›</a:t>
            </a:fld>
            <a:endParaRPr lang="tr-TR"/>
          </a:p>
        </p:txBody>
      </p:sp>
    </p:spTree>
    <p:extLst>
      <p:ext uri="{BB962C8B-B14F-4D97-AF65-F5344CB8AC3E}">
        <p14:creationId xmlns:p14="http://schemas.microsoft.com/office/powerpoint/2010/main" val="15552176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909255F-43E0-D705-7717-60E89A5E023D}"/>
              </a:ext>
            </a:extLst>
          </p:cNvPr>
          <p:cNvSpPr>
            <a:spLocks noGrp="1"/>
          </p:cNvSpPr>
          <p:nvPr>
            <p:ph type="title"/>
          </p:nvPr>
        </p:nvSpPr>
        <p:spPr>
          <a:xfrm>
            <a:off x="839788" y="365125"/>
            <a:ext cx="10515600" cy="1325563"/>
          </a:xfrm>
        </p:spPr>
        <p:txBody>
          <a:bodyPr/>
          <a:lstStyle/>
          <a:p>
            <a:r>
              <a:rPr lang="tr-TR"/>
              <a:t>Asıl başlık stilini düzenlemek için tıklayın</a:t>
            </a:r>
          </a:p>
        </p:txBody>
      </p:sp>
      <p:sp>
        <p:nvSpPr>
          <p:cNvPr id="3" name="Metin Yer Tutucusu 2">
            <a:extLst>
              <a:ext uri="{FF2B5EF4-FFF2-40B4-BE49-F238E27FC236}">
                <a16:creationId xmlns:a16="http://schemas.microsoft.com/office/drawing/2014/main" id="{9CEEB7ED-A79A-580A-2283-AA0191DC33F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4" name="İçerik Yer Tutucusu 3">
            <a:extLst>
              <a:ext uri="{FF2B5EF4-FFF2-40B4-BE49-F238E27FC236}">
                <a16:creationId xmlns:a16="http://schemas.microsoft.com/office/drawing/2014/main" id="{597C2CB8-35C6-37CA-90BE-AEA5E7D7E145}"/>
              </a:ext>
            </a:extLst>
          </p:cNvPr>
          <p:cNvSpPr>
            <a:spLocks noGrp="1"/>
          </p:cNvSpPr>
          <p:nvPr>
            <p:ph sz="half" idx="2"/>
          </p:nvPr>
        </p:nvSpPr>
        <p:spPr>
          <a:xfrm>
            <a:off x="839788" y="2505075"/>
            <a:ext cx="5157787" cy="368458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5" name="Metin Yer Tutucusu 4">
            <a:extLst>
              <a:ext uri="{FF2B5EF4-FFF2-40B4-BE49-F238E27FC236}">
                <a16:creationId xmlns:a16="http://schemas.microsoft.com/office/drawing/2014/main" id="{7518B0E4-E883-8C03-6D8E-BDD700D9B1D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6" name="İçerik Yer Tutucusu 5">
            <a:extLst>
              <a:ext uri="{FF2B5EF4-FFF2-40B4-BE49-F238E27FC236}">
                <a16:creationId xmlns:a16="http://schemas.microsoft.com/office/drawing/2014/main" id="{9CC5115C-C8FC-F512-8C53-973F98EB07DC}"/>
              </a:ext>
            </a:extLst>
          </p:cNvPr>
          <p:cNvSpPr>
            <a:spLocks noGrp="1"/>
          </p:cNvSpPr>
          <p:nvPr>
            <p:ph sz="quarter" idx="4"/>
          </p:nvPr>
        </p:nvSpPr>
        <p:spPr>
          <a:xfrm>
            <a:off x="6172200" y="2505075"/>
            <a:ext cx="5183188" cy="368458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7" name="Veri Yer Tutucusu 6">
            <a:extLst>
              <a:ext uri="{FF2B5EF4-FFF2-40B4-BE49-F238E27FC236}">
                <a16:creationId xmlns:a16="http://schemas.microsoft.com/office/drawing/2014/main" id="{FE84F62E-1309-8CD6-FC46-3F6CFCE3FDBE}"/>
              </a:ext>
            </a:extLst>
          </p:cNvPr>
          <p:cNvSpPr>
            <a:spLocks noGrp="1"/>
          </p:cNvSpPr>
          <p:nvPr>
            <p:ph type="dt" sz="half" idx="10"/>
          </p:nvPr>
        </p:nvSpPr>
        <p:spPr/>
        <p:txBody>
          <a:bodyPr/>
          <a:lstStyle/>
          <a:p>
            <a:fld id="{C0A98B40-ABCF-4F18-B4BC-659BF2AA98C8}" type="datetimeFigureOut">
              <a:rPr lang="tr-TR" smtClean="0"/>
              <a:t>31.03.2024</a:t>
            </a:fld>
            <a:endParaRPr lang="tr-TR"/>
          </a:p>
        </p:txBody>
      </p:sp>
      <p:sp>
        <p:nvSpPr>
          <p:cNvPr id="8" name="Alt Bilgi Yer Tutucusu 7">
            <a:extLst>
              <a:ext uri="{FF2B5EF4-FFF2-40B4-BE49-F238E27FC236}">
                <a16:creationId xmlns:a16="http://schemas.microsoft.com/office/drawing/2014/main" id="{A13F055E-A370-8AE4-18CC-21B19D991C9E}"/>
              </a:ext>
            </a:extLst>
          </p:cNvPr>
          <p:cNvSpPr>
            <a:spLocks noGrp="1"/>
          </p:cNvSpPr>
          <p:nvPr>
            <p:ph type="ftr" sz="quarter" idx="11"/>
          </p:nvPr>
        </p:nvSpPr>
        <p:spPr/>
        <p:txBody>
          <a:bodyPr/>
          <a:lstStyle/>
          <a:p>
            <a:endParaRPr lang="tr-TR"/>
          </a:p>
        </p:txBody>
      </p:sp>
      <p:sp>
        <p:nvSpPr>
          <p:cNvPr id="9" name="Slayt Numarası Yer Tutucusu 8">
            <a:extLst>
              <a:ext uri="{FF2B5EF4-FFF2-40B4-BE49-F238E27FC236}">
                <a16:creationId xmlns:a16="http://schemas.microsoft.com/office/drawing/2014/main" id="{233D3117-C51C-B72F-DFDF-44A9B4D89DE7}"/>
              </a:ext>
            </a:extLst>
          </p:cNvPr>
          <p:cNvSpPr>
            <a:spLocks noGrp="1"/>
          </p:cNvSpPr>
          <p:nvPr>
            <p:ph type="sldNum" sz="quarter" idx="12"/>
          </p:nvPr>
        </p:nvSpPr>
        <p:spPr/>
        <p:txBody>
          <a:bodyPr/>
          <a:lstStyle/>
          <a:p>
            <a:fld id="{66403643-DD72-475B-B8C1-1FC3DEFBFC95}" type="slidenum">
              <a:rPr lang="tr-TR" smtClean="0"/>
              <a:t>‹#›</a:t>
            </a:fld>
            <a:endParaRPr lang="tr-TR"/>
          </a:p>
        </p:txBody>
      </p:sp>
    </p:spTree>
    <p:extLst>
      <p:ext uri="{BB962C8B-B14F-4D97-AF65-F5344CB8AC3E}">
        <p14:creationId xmlns:p14="http://schemas.microsoft.com/office/powerpoint/2010/main" val="8277418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1DD1033-1D16-BFA8-FD05-EF3644637F3D}"/>
              </a:ext>
            </a:extLst>
          </p:cNvPr>
          <p:cNvSpPr>
            <a:spLocks noGrp="1"/>
          </p:cNvSpPr>
          <p:nvPr>
            <p:ph type="title"/>
          </p:nvPr>
        </p:nvSpPr>
        <p:spPr/>
        <p:txBody>
          <a:bodyPr/>
          <a:lstStyle/>
          <a:p>
            <a:r>
              <a:rPr lang="tr-TR"/>
              <a:t>Asıl başlık stilini düzenlemek için tıklayın</a:t>
            </a:r>
          </a:p>
        </p:txBody>
      </p:sp>
      <p:sp>
        <p:nvSpPr>
          <p:cNvPr id="3" name="Veri Yer Tutucusu 2">
            <a:extLst>
              <a:ext uri="{FF2B5EF4-FFF2-40B4-BE49-F238E27FC236}">
                <a16:creationId xmlns:a16="http://schemas.microsoft.com/office/drawing/2014/main" id="{FFFEB5FB-EA5A-77E1-B4EC-E21D4CE853FC}"/>
              </a:ext>
            </a:extLst>
          </p:cNvPr>
          <p:cNvSpPr>
            <a:spLocks noGrp="1"/>
          </p:cNvSpPr>
          <p:nvPr>
            <p:ph type="dt" sz="half" idx="10"/>
          </p:nvPr>
        </p:nvSpPr>
        <p:spPr/>
        <p:txBody>
          <a:bodyPr/>
          <a:lstStyle/>
          <a:p>
            <a:fld id="{C0A98B40-ABCF-4F18-B4BC-659BF2AA98C8}" type="datetimeFigureOut">
              <a:rPr lang="tr-TR" smtClean="0"/>
              <a:t>31.03.2024</a:t>
            </a:fld>
            <a:endParaRPr lang="tr-TR"/>
          </a:p>
        </p:txBody>
      </p:sp>
      <p:sp>
        <p:nvSpPr>
          <p:cNvPr id="4" name="Alt Bilgi Yer Tutucusu 3">
            <a:extLst>
              <a:ext uri="{FF2B5EF4-FFF2-40B4-BE49-F238E27FC236}">
                <a16:creationId xmlns:a16="http://schemas.microsoft.com/office/drawing/2014/main" id="{7FF6E8EB-1913-097E-D5FC-FD336A05BFB3}"/>
              </a:ext>
            </a:extLst>
          </p:cNvPr>
          <p:cNvSpPr>
            <a:spLocks noGrp="1"/>
          </p:cNvSpPr>
          <p:nvPr>
            <p:ph type="ftr" sz="quarter" idx="11"/>
          </p:nvPr>
        </p:nvSpPr>
        <p:spPr/>
        <p:txBody>
          <a:bodyPr/>
          <a:lstStyle/>
          <a:p>
            <a:endParaRPr lang="tr-TR"/>
          </a:p>
        </p:txBody>
      </p:sp>
      <p:sp>
        <p:nvSpPr>
          <p:cNvPr id="5" name="Slayt Numarası Yer Tutucusu 4">
            <a:extLst>
              <a:ext uri="{FF2B5EF4-FFF2-40B4-BE49-F238E27FC236}">
                <a16:creationId xmlns:a16="http://schemas.microsoft.com/office/drawing/2014/main" id="{69DA35E3-7AA1-A12F-3FD6-8B7776972D90}"/>
              </a:ext>
            </a:extLst>
          </p:cNvPr>
          <p:cNvSpPr>
            <a:spLocks noGrp="1"/>
          </p:cNvSpPr>
          <p:nvPr>
            <p:ph type="sldNum" sz="quarter" idx="12"/>
          </p:nvPr>
        </p:nvSpPr>
        <p:spPr/>
        <p:txBody>
          <a:bodyPr/>
          <a:lstStyle/>
          <a:p>
            <a:fld id="{66403643-DD72-475B-B8C1-1FC3DEFBFC95}" type="slidenum">
              <a:rPr lang="tr-TR" smtClean="0"/>
              <a:t>‹#›</a:t>
            </a:fld>
            <a:endParaRPr lang="tr-TR"/>
          </a:p>
        </p:txBody>
      </p:sp>
    </p:spTree>
    <p:extLst>
      <p:ext uri="{BB962C8B-B14F-4D97-AF65-F5344CB8AC3E}">
        <p14:creationId xmlns:p14="http://schemas.microsoft.com/office/powerpoint/2010/main" val="40974201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Veri Yer Tutucusu 1">
            <a:extLst>
              <a:ext uri="{FF2B5EF4-FFF2-40B4-BE49-F238E27FC236}">
                <a16:creationId xmlns:a16="http://schemas.microsoft.com/office/drawing/2014/main" id="{A1120187-B73A-3AFD-C47D-EB02CF9D568F}"/>
              </a:ext>
            </a:extLst>
          </p:cNvPr>
          <p:cNvSpPr>
            <a:spLocks noGrp="1"/>
          </p:cNvSpPr>
          <p:nvPr>
            <p:ph type="dt" sz="half" idx="10"/>
          </p:nvPr>
        </p:nvSpPr>
        <p:spPr/>
        <p:txBody>
          <a:bodyPr/>
          <a:lstStyle/>
          <a:p>
            <a:fld id="{C0A98B40-ABCF-4F18-B4BC-659BF2AA98C8}" type="datetimeFigureOut">
              <a:rPr lang="tr-TR" smtClean="0"/>
              <a:t>31.03.2024</a:t>
            </a:fld>
            <a:endParaRPr lang="tr-TR"/>
          </a:p>
        </p:txBody>
      </p:sp>
      <p:sp>
        <p:nvSpPr>
          <p:cNvPr id="3" name="Alt Bilgi Yer Tutucusu 2">
            <a:extLst>
              <a:ext uri="{FF2B5EF4-FFF2-40B4-BE49-F238E27FC236}">
                <a16:creationId xmlns:a16="http://schemas.microsoft.com/office/drawing/2014/main" id="{C35B0477-E6AD-E2AF-BA5C-0797A4CE26B0}"/>
              </a:ext>
            </a:extLst>
          </p:cNvPr>
          <p:cNvSpPr>
            <a:spLocks noGrp="1"/>
          </p:cNvSpPr>
          <p:nvPr>
            <p:ph type="ftr" sz="quarter" idx="11"/>
          </p:nvPr>
        </p:nvSpPr>
        <p:spPr/>
        <p:txBody>
          <a:bodyPr/>
          <a:lstStyle/>
          <a:p>
            <a:endParaRPr lang="tr-TR"/>
          </a:p>
        </p:txBody>
      </p:sp>
      <p:sp>
        <p:nvSpPr>
          <p:cNvPr id="4" name="Slayt Numarası Yer Tutucusu 3">
            <a:extLst>
              <a:ext uri="{FF2B5EF4-FFF2-40B4-BE49-F238E27FC236}">
                <a16:creationId xmlns:a16="http://schemas.microsoft.com/office/drawing/2014/main" id="{AC64221C-6C0F-D749-1D5E-5F62C0FC78A8}"/>
              </a:ext>
            </a:extLst>
          </p:cNvPr>
          <p:cNvSpPr>
            <a:spLocks noGrp="1"/>
          </p:cNvSpPr>
          <p:nvPr>
            <p:ph type="sldNum" sz="quarter" idx="12"/>
          </p:nvPr>
        </p:nvSpPr>
        <p:spPr/>
        <p:txBody>
          <a:bodyPr/>
          <a:lstStyle/>
          <a:p>
            <a:fld id="{66403643-DD72-475B-B8C1-1FC3DEFBFC95}" type="slidenum">
              <a:rPr lang="tr-TR" smtClean="0"/>
              <a:t>‹#›</a:t>
            </a:fld>
            <a:endParaRPr lang="tr-TR"/>
          </a:p>
        </p:txBody>
      </p:sp>
    </p:spTree>
    <p:extLst>
      <p:ext uri="{BB962C8B-B14F-4D97-AF65-F5344CB8AC3E}">
        <p14:creationId xmlns:p14="http://schemas.microsoft.com/office/powerpoint/2010/main" val="5244291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A946739-6C8B-59B2-5F27-A6ADDF57B98F}"/>
              </a:ext>
            </a:extLst>
          </p:cNvPr>
          <p:cNvSpPr>
            <a:spLocks noGrp="1"/>
          </p:cNvSpPr>
          <p:nvPr>
            <p:ph type="title"/>
          </p:nvPr>
        </p:nvSpPr>
        <p:spPr>
          <a:xfrm>
            <a:off x="839788" y="457200"/>
            <a:ext cx="3932237" cy="1600200"/>
          </a:xfrm>
        </p:spPr>
        <p:txBody>
          <a:bodyPr anchor="b"/>
          <a:lstStyle>
            <a:lvl1pPr>
              <a:defRPr sz="3200"/>
            </a:lvl1pPr>
          </a:lstStyle>
          <a:p>
            <a:r>
              <a:rPr lang="tr-TR"/>
              <a:t>Asıl başlık stilini düzenlemek için tıklayın</a:t>
            </a:r>
          </a:p>
        </p:txBody>
      </p:sp>
      <p:sp>
        <p:nvSpPr>
          <p:cNvPr id="3" name="İçerik Yer Tutucusu 2">
            <a:extLst>
              <a:ext uri="{FF2B5EF4-FFF2-40B4-BE49-F238E27FC236}">
                <a16:creationId xmlns:a16="http://schemas.microsoft.com/office/drawing/2014/main" id="{F728790F-2F6E-F452-617D-FD5F0AA0B52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Metin Yer Tutucusu 3">
            <a:extLst>
              <a:ext uri="{FF2B5EF4-FFF2-40B4-BE49-F238E27FC236}">
                <a16:creationId xmlns:a16="http://schemas.microsoft.com/office/drawing/2014/main" id="{247EAEB0-4273-7496-A1A3-4DE7B5EADCB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Veri Yer Tutucusu 4">
            <a:extLst>
              <a:ext uri="{FF2B5EF4-FFF2-40B4-BE49-F238E27FC236}">
                <a16:creationId xmlns:a16="http://schemas.microsoft.com/office/drawing/2014/main" id="{4D0CDD75-92CB-98CA-E6ED-DBF5DECADD38}"/>
              </a:ext>
            </a:extLst>
          </p:cNvPr>
          <p:cNvSpPr>
            <a:spLocks noGrp="1"/>
          </p:cNvSpPr>
          <p:nvPr>
            <p:ph type="dt" sz="half" idx="10"/>
          </p:nvPr>
        </p:nvSpPr>
        <p:spPr/>
        <p:txBody>
          <a:bodyPr/>
          <a:lstStyle/>
          <a:p>
            <a:fld id="{C0A98B40-ABCF-4F18-B4BC-659BF2AA98C8}" type="datetimeFigureOut">
              <a:rPr lang="tr-TR" smtClean="0"/>
              <a:t>31.03.2024</a:t>
            </a:fld>
            <a:endParaRPr lang="tr-TR"/>
          </a:p>
        </p:txBody>
      </p:sp>
      <p:sp>
        <p:nvSpPr>
          <p:cNvPr id="6" name="Alt Bilgi Yer Tutucusu 5">
            <a:extLst>
              <a:ext uri="{FF2B5EF4-FFF2-40B4-BE49-F238E27FC236}">
                <a16:creationId xmlns:a16="http://schemas.microsoft.com/office/drawing/2014/main" id="{66B7FFC5-B9EA-198C-1AA5-B10980BF2B73}"/>
              </a:ext>
            </a:extLst>
          </p:cNvPr>
          <p:cNvSpPr>
            <a:spLocks noGrp="1"/>
          </p:cNvSpPr>
          <p:nvPr>
            <p:ph type="ftr" sz="quarter" idx="11"/>
          </p:nvPr>
        </p:nvSpPr>
        <p:spPr/>
        <p:txBody>
          <a:bodyPr/>
          <a:lstStyle/>
          <a:p>
            <a:endParaRPr lang="tr-TR"/>
          </a:p>
        </p:txBody>
      </p:sp>
      <p:sp>
        <p:nvSpPr>
          <p:cNvPr id="7" name="Slayt Numarası Yer Tutucusu 6">
            <a:extLst>
              <a:ext uri="{FF2B5EF4-FFF2-40B4-BE49-F238E27FC236}">
                <a16:creationId xmlns:a16="http://schemas.microsoft.com/office/drawing/2014/main" id="{1F467CAF-02F3-B5BE-D7F8-66BEF66574A2}"/>
              </a:ext>
            </a:extLst>
          </p:cNvPr>
          <p:cNvSpPr>
            <a:spLocks noGrp="1"/>
          </p:cNvSpPr>
          <p:nvPr>
            <p:ph type="sldNum" sz="quarter" idx="12"/>
          </p:nvPr>
        </p:nvSpPr>
        <p:spPr/>
        <p:txBody>
          <a:bodyPr/>
          <a:lstStyle/>
          <a:p>
            <a:fld id="{66403643-DD72-475B-B8C1-1FC3DEFBFC95}" type="slidenum">
              <a:rPr lang="tr-TR" smtClean="0"/>
              <a:t>‹#›</a:t>
            </a:fld>
            <a:endParaRPr lang="tr-TR"/>
          </a:p>
        </p:txBody>
      </p:sp>
    </p:spTree>
    <p:extLst>
      <p:ext uri="{BB962C8B-B14F-4D97-AF65-F5344CB8AC3E}">
        <p14:creationId xmlns:p14="http://schemas.microsoft.com/office/powerpoint/2010/main" val="7483408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5833E91-11BD-9CF1-CAA6-8F8AF0FBAC32}"/>
              </a:ext>
            </a:extLst>
          </p:cNvPr>
          <p:cNvSpPr>
            <a:spLocks noGrp="1"/>
          </p:cNvSpPr>
          <p:nvPr>
            <p:ph type="title"/>
          </p:nvPr>
        </p:nvSpPr>
        <p:spPr>
          <a:xfrm>
            <a:off x="839788" y="457200"/>
            <a:ext cx="3932237" cy="1600200"/>
          </a:xfrm>
        </p:spPr>
        <p:txBody>
          <a:bodyPr anchor="b"/>
          <a:lstStyle>
            <a:lvl1pPr>
              <a:defRPr sz="3200"/>
            </a:lvl1pPr>
          </a:lstStyle>
          <a:p>
            <a:r>
              <a:rPr lang="tr-TR"/>
              <a:t>Asıl başlık stilini düzenlemek için tıklayın</a:t>
            </a:r>
          </a:p>
        </p:txBody>
      </p:sp>
      <p:sp>
        <p:nvSpPr>
          <p:cNvPr id="3" name="Resim Yer Tutucusu 2">
            <a:extLst>
              <a:ext uri="{FF2B5EF4-FFF2-40B4-BE49-F238E27FC236}">
                <a16:creationId xmlns:a16="http://schemas.microsoft.com/office/drawing/2014/main" id="{4959C5A2-42B6-71D3-9454-09686438031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tr-TR"/>
          </a:p>
        </p:txBody>
      </p:sp>
      <p:sp>
        <p:nvSpPr>
          <p:cNvPr id="4" name="Metin Yer Tutucusu 3">
            <a:extLst>
              <a:ext uri="{FF2B5EF4-FFF2-40B4-BE49-F238E27FC236}">
                <a16:creationId xmlns:a16="http://schemas.microsoft.com/office/drawing/2014/main" id="{3E267612-E18D-A7B7-3BA6-53C52F4F33B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Veri Yer Tutucusu 4">
            <a:extLst>
              <a:ext uri="{FF2B5EF4-FFF2-40B4-BE49-F238E27FC236}">
                <a16:creationId xmlns:a16="http://schemas.microsoft.com/office/drawing/2014/main" id="{162E8343-CE73-A765-CBD9-29D02E13B845}"/>
              </a:ext>
            </a:extLst>
          </p:cNvPr>
          <p:cNvSpPr>
            <a:spLocks noGrp="1"/>
          </p:cNvSpPr>
          <p:nvPr>
            <p:ph type="dt" sz="half" idx="10"/>
          </p:nvPr>
        </p:nvSpPr>
        <p:spPr/>
        <p:txBody>
          <a:bodyPr/>
          <a:lstStyle/>
          <a:p>
            <a:fld id="{C0A98B40-ABCF-4F18-B4BC-659BF2AA98C8}" type="datetimeFigureOut">
              <a:rPr lang="tr-TR" smtClean="0"/>
              <a:t>31.03.2024</a:t>
            </a:fld>
            <a:endParaRPr lang="tr-TR"/>
          </a:p>
        </p:txBody>
      </p:sp>
      <p:sp>
        <p:nvSpPr>
          <p:cNvPr id="6" name="Alt Bilgi Yer Tutucusu 5">
            <a:extLst>
              <a:ext uri="{FF2B5EF4-FFF2-40B4-BE49-F238E27FC236}">
                <a16:creationId xmlns:a16="http://schemas.microsoft.com/office/drawing/2014/main" id="{E89C2A19-FB4D-5F3D-FE11-A89167E64C6D}"/>
              </a:ext>
            </a:extLst>
          </p:cNvPr>
          <p:cNvSpPr>
            <a:spLocks noGrp="1"/>
          </p:cNvSpPr>
          <p:nvPr>
            <p:ph type="ftr" sz="quarter" idx="11"/>
          </p:nvPr>
        </p:nvSpPr>
        <p:spPr/>
        <p:txBody>
          <a:bodyPr/>
          <a:lstStyle/>
          <a:p>
            <a:endParaRPr lang="tr-TR"/>
          </a:p>
        </p:txBody>
      </p:sp>
      <p:sp>
        <p:nvSpPr>
          <p:cNvPr id="7" name="Slayt Numarası Yer Tutucusu 6">
            <a:extLst>
              <a:ext uri="{FF2B5EF4-FFF2-40B4-BE49-F238E27FC236}">
                <a16:creationId xmlns:a16="http://schemas.microsoft.com/office/drawing/2014/main" id="{37389D84-3144-3A1C-A81F-A188862CF5A9}"/>
              </a:ext>
            </a:extLst>
          </p:cNvPr>
          <p:cNvSpPr>
            <a:spLocks noGrp="1"/>
          </p:cNvSpPr>
          <p:nvPr>
            <p:ph type="sldNum" sz="quarter" idx="12"/>
          </p:nvPr>
        </p:nvSpPr>
        <p:spPr/>
        <p:txBody>
          <a:bodyPr/>
          <a:lstStyle/>
          <a:p>
            <a:fld id="{66403643-DD72-475B-B8C1-1FC3DEFBFC95}" type="slidenum">
              <a:rPr lang="tr-TR" smtClean="0"/>
              <a:t>‹#›</a:t>
            </a:fld>
            <a:endParaRPr lang="tr-TR"/>
          </a:p>
        </p:txBody>
      </p:sp>
    </p:spTree>
    <p:extLst>
      <p:ext uri="{BB962C8B-B14F-4D97-AF65-F5344CB8AC3E}">
        <p14:creationId xmlns:p14="http://schemas.microsoft.com/office/powerpoint/2010/main" val="3131490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Başlık Yer Tutucusu 1">
            <a:extLst>
              <a:ext uri="{FF2B5EF4-FFF2-40B4-BE49-F238E27FC236}">
                <a16:creationId xmlns:a16="http://schemas.microsoft.com/office/drawing/2014/main" id="{2AFB6387-F3DB-A371-AB05-A710632EA27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tr-TR"/>
              <a:t>Asıl başlık stilini düzenlemek için tıklayın</a:t>
            </a:r>
          </a:p>
        </p:txBody>
      </p:sp>
      <p:sp>
        <p:nvSpPr>
          <p:cNvPr id="3" name="Metin Yer Tutucusu 2">
            <a:extLst>
              <a:ext uri="{FF2B5EF4-FFF2-40B4-BE49-F238E27FC236}">
                <a16:creationId xmlns:a16="http://schemas.microsoft.com/office/drawing/2014/main" id="{3BC96331-CB2C-F36F-C4E0-5E4D79BF313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05726134-20B3-2AF0-029F-D013F378987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C0A98B40-ABCF-4F18-B4BC-659BF2AA98C8}" type="datetimeFigureOut">
              <a:rPr lang="tr-TR" smtClean="0"/>
              <a:t>31.03.2024</a:t>
            </a:fld>
            <a:endParaRPr lang="tr-TR"/>
          </a:p>
        </p:txBody>
      </p:sp>
      <p:sp>
        <p:nvSpPr>
          <p:cNvPr id="5" name="Alt Bilgi Yer Tutucusu 4">
            <a:extLst>
              <a:ext uri="{FF2B5EF4-FFF2-40B4-BE49-F238E27FC236}">
                <a16:creationId xmlns:a16="http://schemas.microsoft.com/office/drawing/2014/main" id="{5631D414-800A-D9D6-CE67-8251D31B811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tr-TR"/>
          </a:p>
        </p:txBody>
      </p:sp>
      <p:sp>
        <p:nvSpPr>
          <p:cNvPr id="6" name="Slayt Numarası Yer Tutucusu 5">
            <a:extLst>
              <a:ext uri="{FF2B5EF4-FFF2-40B4-BE49-F238E27FC236}">
                <a16:creationId xmlns:a16="http://schemas.microsoft.com/office/drawing/2014/main" id="{A0E7B54B-B6FE-A697-F46A-BE290C72722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66403643-DD72-475B-B8C1-1FC3DEFBFC95}" type="slidenum">
              <a:rPr lang="tr-TR" smtClean="0"/>
              <a:t>‹#›</a:t>
            </a:fld>
            <a:endParaRPr lang="tr-TR"/>
          </a:p>
        </p:txBody>
      </p:sp>
    </p:spTree>
    <p:extLst>
      <p:ext uri="{BB962C8B-B14F-4D97-AF65-F5344CB8AC3E}">
        <p14:creationId xmlns:p14="http://schemas.microsoft.com/office/powerpoint/2010/main" val="25706885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9.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4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image" Target="../media/image27.jpeg"/><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image" Target="../media/image35.jpeg"/><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65.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66.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image" Target="../media/image50.jpeg"/><Relationship Id="rId1" Type="http://schemas.openxmlformats.org/officeDocument/2006/relationships/slideLayout" Target="../slideLayouts/slideLayout2.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67.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55.sv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2.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56.gif"/><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image" Target="../media/image57.jpeg"/><Relationship Id="rId1" Type="http://schemas.openxmlformats.org/officeDocument/2006/relationships/slideLayout" Target="../slideLayouts/slideLayout2.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62.sv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Video 3" descr="Kutu paketleri">
            <a:extLst>
              <a:ext uri="{FF2B5EF4-FFF2-40B4-BE49-F238E27FC236}">
                <a16:creationId xmlns:a16="http://schemas.microsoft.com/office/drawing/2014/main" id="{AECD7096-1A16-CAC0-7E80-616192FB765A}"/>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1" b="285"/>
          <a:stretch/>
        </p:blipFill>
        <p:spPr>
          <a:xfrm>
            <a:off x="-3047" y="10"/>
            <a:ext cx="12191999" cy="6857990"/>
          </a:xfrm>
          <a:prstGeom prst="rect">
            <a:avLst/>
          </a:prstGeom>
        </p:spPr>
      </p:pic>
      <p:sp>
        <p:nvSpPr>
          <p:cNvPr id="10" name="Rectangle 9">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909D88DA-6AAB-2415-2806-38D26B7BFD8C}"/>
              </a:ext>
            </a:extLst>
          </p:cNvPr>
          <p:cNvSpPr>
            <a:spLocks noGrp="1"/>
          </p:cNvSpPr>
          <p:nvPr>
            <p:ph type="ctrTitle"/>
          </p:nvPr>
        </p:nvSpPr>
        <p:spPr>
          <a:xfrm>
            <a:off x="1097280" y="325550"/>
            <a:ext cx="10058400" cy="3574778"/>
          </a:xfrm>
          <a:effectLst>
            <a:outerShdw blurRad="50800" dist="38100" dir="2700000" algn="tl" rotWithShape="0">
              <a:prstClr val="black">
                <a:alpha val="40000"/>
              </a:prstClr>
            </a:outerShdw>
          </a:effectLst>
        </p:spPr>
        <p:txBody>
          <a:bodyPr>
            <a:normAutofit/>
          </a:bodyPr>
          <a:lstStyle/>
          <a:p>
            <a:r>
              <a:rPr lang="tr-TR" sz="5200">
                <a:solidFill>
                  <a:srgbClr val="FFFFFF"/>
                </a:solidFill>
              </a:rPr>
              <a:t>Makine Öğrenmesine Giriş</a:t>
            </a:r>
          </a:p>
        </p:txBody>
      </p:sp>
    </p:spTree>
    <p:extLst>
      <p:ext uri="{BB962C8B-B14F-4D97-AF65-F5344CB8AC3E}">
        <p14:creationId xmlns:p14="http://schemas.microsoft.com/office/powerpoint/2010/main" val="337476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18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C2F3D57A-BB62-60EE-9C52-51259BFC9E8D}"/>
              </a:ext>
            </a:extLst>
          </p:cNvPr>
          <p:cNvSpPr>
            <a:spLocks noGrp="1"/>
          </p:cNvSpPr>
          <p:nvPr>
            <p:ph type="title"/>
          </p:nvPr>
        </p:nvSpPr>
        <p:spPr>
          <a:xfrm>
            <a:off x="1371599" y="294538"/>
            <a:ext cx="9895951" cy="1033669"/>
          </a:xfrm>
        </p:spPr>
        <p:txBody>
          <a:bodyPr>
            <a:normAutofit/>
          </a:bodyPr>
          <a:lstStyle/>
          <a:p>
            <a:r>
              <a:rPr lang="tr-TR" sz="3400" b="1" i="0">
                <a:solidFill>
                  <a:srgbClr val="FFFFFF"/>
                </a:solidFill>
                <a:effectLst/>
                <a:latin typeface="Studio-Feixen-Sans"/>
              </a:rPr>
              <a:t>Sesli Asistanlar</a:t>
            </a:r>
            <a:br>
              <a:rPr lang="tr-TR" sz="3400" b="1" i="0">
                <a:solidFill>
                  <a:srgbClr val="FFFFFF"/>
                </a:solidFill>
                <a:effectLst/>
                <a:latin typeface="Studio-Feixen-Sans"/>
              </a:rPr>
            </a:br>
            <a:endParaRPr lang="tr-TR" sz="3400">
              <a:solidFill>
                <a:srgbClr val="FFFFFF"/>
              </a:solidFill>
            </a:endParaRPr>
          </a:p>
        </p:txBody>
      </p:sp>
      <p:sp>
        <p:nvSpPr>
          <p:cNvPr id="3" name="İçerik Yer Tutucusu 2">
            <a:extLst>
              <a:ext uri="{FF2B5EF4-FFF2-40B4-BE49-F238E27FC236}">
                <a16:creationId xmlns:a16="http://schemas.microsoft.com/office/drawing/2014/main" id="{4CA75E50-7127-8186-DA1B-AD142148E676}"/>
              </a:ext>
            </a:extLst>
          </p:cNvPr>
          <p:cNvSpPr>
            <a:spLocks noGrp="1"/>
          </p:cNvSpPr>
          <p:nvPr>
            <p:ph idx="1"/>
          </p:nvPr>
        </p:nvSpPr>
        <p:spPr>
          <a:xfrm>
            <a:off x="1371599" y="2318197"/>
            <a:ext cx="9724031" cy="3683358"/>
          </a:xfrm>
        </p:spPr>
        <p:txBody>
          <a:bodyPr anchor="ctr">
            <a:normAutofit/>
          </a:bodyPr>
          <a:lstStyle/>
          <a:p>
            <a:r>
              <a:rPr lang="tr-TR" sz="2000"/>
              <a:t>Siri, Alexa ve Google Assistant gibi sesli asistanlar, sesli komutlarınızı anlamak ve ilgili yanıtlar vermek için makine öğrenimini kullanır. Performanslarını iyileştirmek için etkileşimlerinizden sürekli olarak öğrenirler.</a:t>
            </a:r>
          </a:p>
        </p:txBody>
      </p:sp>
    </p:spTree>
    <p:extLst>
      <p:ext uri="{BB962C8B-B14F-4D97-AF65-F5344CB8AC3E}">
        <p14:creationId xmlns:p14="http://schemas.microsoft.com/office/powerpoint/2010/main" val="40097045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08D10DF6-189A-EF9A-9E0A-4CA1555F0CDF}"/>
              </a:ext>
            </a:extLst>
          </p:cNvPr>
          <p:cNvSpPr>
            <a:spLocks noGrp="1"/>
          </p:cNvSpPr>
          <p:nvPr>
            <p:ph type="title"/>
          </p:nvPr>
        </p:nvSpPr>
        <p:spPr>
          <a:xfrm>
            <a:off x="1371599" y="294538"/>
            <a:ext cx="9895951" cy="1033669"/>
          </a:xfrm>
        </p:spPr>
        <p:txBody>
          <a:bodyPr>
            <a:normAutofit/>
          </a:bodyPr>
          <a:lstStyle/>
          <a:p>
            <a:r>
              <a:rPr lang="tr-TR" sz="4000">
                <a:solidFill>
                  <a:srgbClr val="FFFFFF"/>
                </a:solidFill>
              </a:rPr>
              <a:t>Dolandırıcılık tespiti</a:t>
            </a:r>
          </a:p>
        </p:txBody>
      </p:sp>
      <p:sp>
        <p:nvSpPr>
          <p:cNvPr id="3" name="İçerik Yer Tutucusu 2">
            <a:extLst>
              <a:ext uri="{FF2B5EF4-FFF2-40B4-BE49-F238E27FC236}">
                <a16:creationId xmlns:a16="http://schemas.microsoft.com/office/drawing/2014/main" id="{BCC8EE8C-367A-B5D7-DFE1-C69C8CB34765}"/>
              </a:ext>
            </a:extLst>
          </p:cNvPr>
          <p:cNvSpPr>
            <a:spLocks noGrp="1"/>
          </p:cNvSpPr>
          <p:nvPr>
            <p:ph idx="1"/>
          </p:nvPr>
        </p:nvSpPr>
        <p:spPr>
          <a:xfrm>
            <a:off x="1371599" y="2318197"/>
            <a:ext cx="9724031" cy="3683358"/>
          </a:xfrm>
        </p:spPr>
        <p:txBody>
          <a:bodyPr anchor="ctr">
            <a:normAutofit/>
          </a:bodyPr>
          <a:lstStyle/>
          <a:p>
            <a:r>
              <a:rPr lang="tr-TR" sz="2000" b="0" i="0">
                <a:effectLst/>
                <a:latin typeface="Open Sans" panose="020B0606030504020204" pitchFamily="34" charset="0"/>
              </a:rPr>
              <a:t>Bankalar ve kredi kartı şirketleri hileli işlemleri tespit etmek için makine öğrenimini kullanıyor. Normal ve anormal davranış kalıplarını analiz ederek, şüpheli faaliyetleri gerçek zamanlı olarak işaretleyebilirler.</a:t>
            </a:r>
            <a:endParaRPr lang="tr-TR" sz="2000"/>
          </a:p>
        </p:txBody>
      </p:sp>
    </p:spTree>
    <p:extLst>
      <p:ext uri="{BB962C8B-B14F-4D97-AF65-F5344CB8AC3E}">
        <p14:creationId xmlns:p14="http://schemas.microsoft.com/office/powerpoint/2010/main" val="16541644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9">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1">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Resim 4" descr="metin, ekran görüntüsü, yazılım, web sayfası içeren bir resim&#10;&#10;Açıklama otomatik olarak oluşturuldu">
            <a:extLst>
              <a:ext uri="{FF2B5EF4-FFF2-40B4-BE49-F238E27FC236}">
                <a16:creationId xmlns:a16="http://schemas.microsoft.com/office/drawing/2014/main" id="{1230F273-81FE-91B1-9EDA-D832D60E88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26270" y="457200"/>
            <a:ext cx="7139459" cy="5943600"/>
          </a:xfrm>
          <a:prstGeom prst="rect">
            <a:avLst/>
          </a:prstGeom>
        </p:spPr>
      </p:pic>
    </p:spTree>
    <p:extLst>
      <p:ext uri="{BB962C8B-B14F-4D97-AF65-F5344CB8AC3E}">
        <p14:creationId xmlns:p14="http://schemas.microsoft.com/office/powerpoint/2010/main" val="29904198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Başlık 1">
            <a:extLst>
              <a:ext uri="{FF2B5EF4-FFF2-40B4-BE49-F238E27FC236}">
                <a16:creationId xmlns:a16="http://schemas.microsoft.com/office/drawing/2014/main" id="{C3CCC7C7-1F5A-B120-567E-57D1C58A37F1}"/>
              </a:ext>
            </a:extLst>
          </p:cNvPr>
          <p:cNvSpPr>
            <a:spLocks noGrp="1"/>
          </p:cNvSpPr>
          <p:nvPr>
            <p:ph type="title"/>
          </p:nvPr>
        </p:nvSpPr>
        <p:spPr>
          <a:xfrm>
            <a:off x="1371597" y="348865"/>
            <a:ext cx="10044023" cy="877729"/>
          </a:xfrm>
        </p:spPr>
        <p:txBody>
          <a:bodyPr anchor="ctr">
            <a:normAutofit/>
          </a:bodyPr>
          <a:lstStyle/>
          <a:p>
            <a:r>
              <a:rPr lang="tr-TR" sz="2800" b="1" i="0">
                <a:solidFill>
                  <a:srgbClr val="FFFFFF"/>
                </a:solidFill>
                <a:effectLst/>
                <a:latin typeface="sohne"/>
              </a:rPr>
              <a:t>Makine Öğrenimi Yaklaşımları</a:t>
            </a:r>
            <a:br>
              <a:rPr lang="tr-TR" sz="2800" b="1" i="0">
                <a:solidFill>
                  <a:srgbClr val="FFFFFF"/>
                </a:solidFill>
                <a:effectLst/>
                <a:latin typeface="sohne"/>
              </a:rPr>
            </a:br>
            <a:endParaRPr lang="tr-TR" sz="2800">
              <a:solidFill>
                <a:srgbClr val="FFFFFF"/>
              </a:solidFill>
            </a:endParaRPr>
          </a:p>
        </p:txBody>
      </p:sp>
      <p:graphicFrame>
        <p:nvGraphicFramePr>
          <p:cNvPr id="5" name="İçerik Yer Tutucusu 2">
            <a:extLst>
              <a:ext uri="{FF2B5EF4-FFF2-40B4-BE49-F238E27FC236}">
                <a16:creationId xmlns:a16="http://schemas.microsoft.com/office/drawing/2014/main" id="{2153CE56-8EF4-3E59-CC2A-B435CFEF28BE}"/>
              </a:ext>
            </a:extLst>
          </p:cNvPr>
          <p:cNvGraphicFramePr>
            <a:graphicFrameLocks noGrp="1"/>
          </p:cNvGraphicFramePr>
          <p:nvPr>
            <p:ph idx="1"/>
            <p:extLst>
              <p:ext uri="{D42A27DB-BD31-4B8C-83A1-F6EECF244321}">
                <p14:modId xmlns:p14="http://schemas.microsoft.com/office/powerpoint/2010/main" val="2281493356"/>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888845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AAFA3543-A59F-E3B5-AE54-3F96B672196D}"/>
              </a:ext>
            </a:extLst>
          </p:cNvPr>
          <p:cNvSpPr>
            <a:spLocks noGrp="1"/>
          </p:cNvSpPr>
          <p:nvPr>
            <p:ph type="title"/>
          </p:nvPr>
        </p:nvSpPr>
        <p:spPr>
          <a:xfrm>
            <a:off x="1371599" y="294538"/>
            <a:ext cx="9895951" cy="1033669"/>
          </a:xfrm>
        </p:spPr>
        <p:txBody>
          <a:bodyPr>
            <a:normAutofit/>
          </a:bodyPr>
          <a:lstStyle/>
          <a:p>
            <a:r>
              <a:rPr lang="tr-TR" sz="4000">
                <a:solidFill>
                  <a:srgbClr val="FFFFFF"/>
                </a:solidFill>
              </a:rPr>
              <a:t>Supervised Learning</a:t>
            </a:r>
          </a:p>
        </p:txBody>
      </p:sp>
      <p:sp>
        <p:nvSpPr>
          <p:cNvPr id="3" name="İçerik Yer Tutucusu 2">
            <a:extLst>
              <a:ext uri="{FF2B5EF4-FFF2-40B4-BE49-F238E27FC236}">
                <a16:creationId xmlns:a16="http://schemas.microsoft.com/office/drawing/2014/main" id="{D38EB904-10AE-A16B-AA32-F0ADFD52FC58}"/>
              </a:ext>
            </a:extLst>
          </p:cNvPr>
          <p:cNvSpPr>
            <a:spLocks noGrp="1"/>
          </p:cNvSpPr>
          <p:nvPr>
            <p:ph idx="1"/>
          </p:nvPr>
        </p:nvSpPr>
        <p:spPr>
          <a:xfrm>
            <a:off x="1371599" y="2318197"/>
            <a:ext cx="9724031" cy="3683358"/>
          </a:xfrm>
        </p:spPr>
        <p:txBody>
          <a:bodyPr anchor="ctr">
            <a:normAutofit/>
          </a:bodyPr>
          <a:lstStyle/>
          <a:p>
            <a:r>
              <a:rPr lang="tr-TR" sz="2000" b="0" i="0">
                <a:effectLst/>
                <a:latin typeface="source-serif-pro"/>
              </a:rPr>
              <a:t>Gözetimli öğrenme insan zekası, gözlem ve bilinen sonuçlar tarafından yönlendirilir. Başka bir deyişle, bir algoritmaya “doğru” ve “yanlış” arasındaki farkı söyleriz ve onlardan, kendilerine yeni bilgiler sorulduğunda bu sonuçları taklit etmelerini isteriz. Bir gözetmen veya öğretmenin varlığında gerçekleşen öğrenmeye benzetilebilir.</a:t>
            </a:r>
          </a:p>
          <a:p>
            <a:r>
              <a:rPr lang="tr-TR" sz="2000" b="0" i="0">
                <a:effectLst/>
                <a:latin typeface="source-serif-pro"/>
              </a:rPr>
              <a:t>Bu tür öğrenmedeki en büyük olumsuzluk, algoritmaya her benzersiz durumu nasıl ele alacağını doğru bir şekilde öğretmek için tüm anormallikleri ve uç durumları içeren yeterli veriye sahip olmaktır.</a:t>
            </a:r>
            <a:endParaRPr lang="tr-TR" sz="2000"/>
          </a:p>
        </p:txBody>
      </p:sp>
    </p:spTree>
    <p:extLst>
      <p:ext uri="{BB962C8B-B14F-4D97-AF65-F5344CB8AC3E}">
        <p14:creationId xmlns:p14="http://schemas.microsoft.com/office/powerpoint/2010/main" val="24635735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12609869-9E80-471B-A487-A53288E0E7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Metin kutusu 4">
            <a:extLst>
              <a:ext uri="{FF2B5EF4-FFF2-40B4-BE49-F238E27FC236}">
                <a16:creationId xmlns:a16="http://schemas.microsoft.com/office/drawing/2014/main" id="{EAFF96E9-6B3A-19D1-5FCB-9BA2A64A5322}"/>
              </a:ext>
            </a:extLst>
          </p:cNvPr>
          <p:cNvSpPr txBox="1"/>
          <p:nvPr/>
        </p:nvSpPr>
        <p:spPr>
          <a:xfrm>
            <a:off x="1144923" y="2405894"/>
            <a:ext cx="5315189" cy="3535083"/>
          </a:xfrm>
          <a:prstGeom prst="rect">
            <a:avLst/>
          </a:prstGeom>
        </p:spPr>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r>
              <a:rPr lang="en-US" sz="2000" b="1" i="0">
                <a:effectLst/>
              </a:rPr>
              <a:t>Denetimli Makine Öğrenmesi Çalışma Prensibi</a:t>
            </a:r>
          </a:p>
          <a:p>
            <a:pPr indent="-228600">
              <a:lnSpc>
                <a:spcPct val="90000"/>
              </a:lnSpc>
              <a:spcAft>
                <a:spcPts val="600"/>
              </a:spcAft>
              <a:buFont typeface="Arial" panose="020B0604020202020204" pitchFamily="34" charset="0"/>
              <a:buChar char="•"/>
            </a:pPr>
            <a:endParaRPr lang="en-US" sz="2000"/>
          </a:p>
        </p:txBody>
      </p:sp>
      <p:sp>
        <p:nvSpPr>
          <p:cNvPr id="1033" name="Rectangle 1032">
            <a:extLst>
              <a:ext uri="{FF2B5EF4-FFF2-40B4-BE49-F238E27FC236}">
                <a16:creationId xmlns:a16="http://schemas.microsoft.com/office/drawing/2014/main" id="{7004738A-9D34-43E8-97D2-CA0EED4F8B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5"/>
            <a:ext cx="4092521" cy="6858000"/>
          </a:xfrm>
          <a:prstGeom prst="rect">
            <a:avLst/>
          </a:prstGeom>
          <a:gradFill>
            <a:gsLst>
              <a:gs pos="8000">
                <a:srgbClr val="000000">
                  <a:alpha val="94000"/>
                </a:srgbClr>
              </a:gs>
              <a:gs pos="100000">
                <a:schemeClr val="accent1"/>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5" name="Rectangle 1034">
            <a:extLst>
              <a:ext uri="{FF2B5EF4-FFF2-40B4-BE49-F238E27FC236}">
                <a16:creationId xmlns:a16="http://schemas.microsoft.com/office/drawing/2014/main" id="{B8B8D07F-F13E-443E-BA68-2D26672D76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
            <a:ext cx="4092521" cy="6400369"/>
          </a:xfrm>
          <a:prstGeom prst="rect">
            <a:avLst/>
          </a:prstGeom>
          <a:gradFill>
            <a:gsLst>
              <a:gs pos="31000">
                <a:schemeClr val="accent1">
                  <a:lumMod val="50000"/>
                  <a:alpha val="0"/>
                </a:schemeClr>
              </a:gs>
              <a:gs pos="100000">
                <a:schemeClr val="accent1">
                  <a:lumMod val="50000"/>
                  <a:alpha val="26000"/>
                </a:scheme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37" name="Rectangle 1036">
            <a:extLst>
              <a:ext uri="{FF2B5EF4-FFF2-40B4-BE49-F238E27FC236}">
                <a16:creationId xmlns:a16="http://schemas.microsoft.com/office/drawing/2014/main" id="{2813A4FA-24A5-41ED-A534-3807D1B2F3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2"/>
            <a:ext cx="4068667" cy="6400389"/>
          </a:xfrm>
          <a:prstGeom prst="rect">
            <a:avLst/>
          </a:prstGeom>
          <a:gradFill>
            <a:gsLst>
              <a:gs pos="0">
                <a:schemeClr val="accent1">
                  <a:alpha val="0"/>
                </a:schemeClr>
              </a:gs>
              <a:gs pos="72000">
                <a:srgbClr val="000000">
                  <a:alpha val="21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39" name="Rectangle 1038">
            <a:extLst>
              <a:ext uri="{FF2B5EF4-FFF2-40B4-BE49-F238E27FC236}">
                <a16:creationId xmlns:a16="http://schemas.microsoft.com/office/drawing/2014/main" id="{C3944F27-CA70-4E84-A51A-E6BF895589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10"/>
            <a:ext cx="3611467" cy="6857997"/>
          </a:xfrm>
          <a:prstGeom prst="rect">
            <a:avLst/>
          </a:prstGeom>
          <a:gradFill>
            <a:gsLst>
              <a:gs pos="0">
                <a:schemeClr val="accent1">
                  <a:alpha val="0"/>
                </a:schemeClr>
              </a:gs>
              <a:gs pos="93000">
                <a:srgbClr val="000000">
                  <a:alpha val="29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26" name="Picture 2">
            <a:extLst>
              <a:ext uri="{FF2B5EF4-FFF2-40B4-BE49-F238E27FC236}">
                <a16:creationId xmlns:a16="http://schemas.microsoft.com/office/drawing/2014/main" id="{F182293C-4FA8-06C0-6F1B-715F16EB19DA}"/>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075967" y="1642988"/>
            <a:ext cx="4170530" cy="36039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1064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6E624CF4-0106-628C-8B82-353ADAAB5EC0}"/>
              </a:ext>
            </a:extLst>
          </p:cNvPr>
          <p:cNvSpPr>
            <a:spLocks noGrp="1"/>
          </p:cNvSpPr>
          <p:nvPr>
            <p:ph type="title"/>
          </p:nvPr>
        </p:nvSpPr>
        <p:spPr>
          <a:xfrm>
            <a:off x="1371599" y="294538"/>
            <a:ext cx="9895951" cy="1033669"/>
          </a:xfrm>
        </p:spPr>
        <p:txBody>
          <a:bodyPr>
            <a:normAutofit/>
          </a:bodyPr>
          <a:lstStyle/>
          <a:p>
            <a:r>
              <a:rPr lang="tr-TR" sz="4000" b="0" i="0">
                <a:solidFill>
                  <a:srgbClr val="FFFFFF"/>
                </a:solidFill>
                <a:effectLst/>
                <a:latin typeface="source-serif-pro"/>
              </a:rPr>
              <a:t>Bir örnekle anlatalım:</a:t>
            </a:r>
            <a:endParaRPr lang="tr-TR" sz="4000">
              <a:solidFill>
                <a:srgbClr val="FFFFFF"/>
              </a:solidFill>
            </a:endParaRPr>
          </a:p>
        </p:txBody>
      </p:sp>
      <p:sp>
        <p:nvSpPr>
          <p:cNvPr id="3" name="İçerik Yer Tutucusu 2">
            <a:extLst>
              <a:ext uri="{FF2B5EF4-FFF2-40B4-BE49-F238E27FC236}">
                <a16:creationId xmlns:a16="http://schemas.microsoft.com/office/drawing/2014/main" id="{F40F32FD-42D9-5BB6-725C-B4982EBA3CF8}"/>
              </a:ext>
            </a:extLst>
          </p:cNvPr>
          <p:cNvSpPr>
            <a:spLocks noGrp="1"/>
          </p:cNvSpPr>
          <p:nvPr>
            <p:ph idx="1"/>
          </p:nvPr>
        </p:nvSpPr>
        <p:spPr>
          <a:xfrm>
            <a:off x="1371599" y="2318197"/>
            <a:ext cx="9724031" cy="3683358"/>
          </a:xfrm>
        </p:spPr>
        <p:txBody>
          <a:bodyPr anchor="ctr">
            <a:normAutofit/>
          </a:bodyPr>
          <a:lstStyle/>
          <a:p>
            <a:r>
              <a:rPr lang="tr-TR" sz="2000" b="0" i="0">
                <a:effectLst/>
                <a:latin typeface="source-serif-pro"/>
              </a:rPr>
              <a:t>Bir emlak firması için araştırma yaptığınızı düşünün. Ev büyüklüğü ile ev fiyatlarının ilişkisini bulmak ve yeni satılacak bir ev için fiyat belirlemek istiyorsunuz. Bunu yaparken zaten elinizde bulunan, önceden hangi boyuttaki ev kaç paraya satılmış şeklinde verileri kullanıyorsunuz.</a:t>
            </a:r>
          </a:p>
          <a:p>
            <a:r>
              <a:rPr lang="tr-TR" sz="2000"/>
              <a:t>Seçtiğiniz algoritmaya göre bilgisayar size bir denklem oluşturacak ve bu denkleme göre bir tahmin gerçekleştirecek </a:t>
            </a:r>
            <a:br>
              <a:rPr lang="tr-TR" sz="2000"/>
            </a:br>
            <a:endParaRPr lang="tr-TR" sz="2000"/>
          </a:p>
        </p:txBody>
      </p:sp>
    </p:spTree>
    <p:extLst>
      <p:ext uri="{BB962C8B-B14F-4D97-AF65-F5344CB8AC3E}">
        <p14:creationId xmlns:p14="http://schemas.microsoft.com/office/powerpoint/2010/main" val="7271617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BDD7BF84-B04A-A79C-1366-811A1A2E157C}"/>
              </a:ext>
            </a:extLst>
          </p:cNvPr>
          <p:cNvSpPr>
            <a:spLocks noGrp="1"/>
          </p:cNvSpPr>
          <p:nvPr>
            <p:ph type="title"/>
          </p:nvPr>
        </p:nvSpPr>
        <p:spPr>
          <a:xfrm>
            <a:off x="1371599" y="294538"/>
            <a:ext cx="9895951" cy="1033669"/>
          </a:xfrm>
        </p:spPr>
        <p:txBody>
          <a:bodyPr>
            <a:normAutofit/>
          </a:bodyPr>
          <a:lstStyle/>
          <a:p>
            <a:r>
              <a:rPr lang="tr-TR" sz="3400" b="0" i="0">
                <a:solidFill>
                  <a:srgbClr val="FFFFFF"/>
                </a:solidFill>
                <a:effectLst/>
                <a:latin typeface="source-serif-pro"/>
              </a:rPr>
              <a:t>Başka bir örneğe bakalım:</a:t>
            </a:r>
            <a:br>
              <a:rPr lang="tr-TR" sz="3400" b="0" i="0">
                <a:solidFill>
                  <a:srgbClr val="FFFFFF"/>
                </a:solidFill>
                <a:effectLst/>
                <a:latin typeface="source-serif-pro"/>
              </a:rPr>
            </a:br>
            <a:endParaRPr lang="tr-TR" sz="3400">
              <a:solidFill>
                <a:srgbClr val="FFFFFF"/>
              </a:solidFill>
            </a:endParaRPr>
          </a:p>
        </p:txBody>
      </p:sp>
      <p:sp>
        <p:nvSpPr>
          <p:cNvPr id="3" name="İçerik Yer Tutucusu 2">
            <a:extLst>
              <a:ext uri="{FF2B5EF4-FFF2-40B4-BE49-F238E27FC236}">
                <a16:creationId xmlns:a16="http://schemas.microsoft.com/office/drawing/2014/main" id="{CCD754E8-AD74-D834-033D-099F8DE4FB10}"/>
              </a:ext>
            </a:extLst>
          </p:cNvPr>
          <p:cNvSpPr>
            <a:spLocks noGrp="1"/>
          </p:cNvSpPr>
          <p:nvPr>
            <p:ph idx="1"/>
          </p:nvPr>
        </p:nvSpPr>
        <p:spPr>
          <a:xfrm>
            <a:off x="1371599" y="2318197"/>
            <a:ext cx="9724031" cy="3683358"/>
          </a:xfrm>
        </p:spPr>
        <p:txBody>
          <a:bodyPr anchor="ctr">
            <a:normAutofit/>
          </a:bodyPr>
          <a:lstStyle/>
          <a:p>
            <a:r>
              <a:rPr lang="tr-TR" sz="2000" b="0" i="0">
                <a:effectLst/>
                <a:latin typeface="source-serif-pro"/>
              </a:rPr>
              <a:t>Göğüs kanseri verilerinden yola çıkarak, yeni bir vakanın tümor büyüklüğüne göre kanserin iyi huylu(benign) mu, kötü huylu mu(malignant) olduğunu tespit etmeye çalışalım.</a:t>
            </a:r>
          </a:p>
          <a:p>
            <a:r>
              <a:rPr lang="tr-TR" sz="2000" b="0" i="0">
                <a:effectLst/>
                <a:latin typeface="source-serif-pro"/>
              </a:rPr>
              <a:t>Burada verilerimiz bu şekildedir. Yani tümor büyüklüğü değiştikçe oluşan çıktılar ya “iyi huylu” ya da “kötü huylu” olacaktır. Arada bir değer olamaz.</a:t>
            </a:r>
            <a:endParaRPr lang="tr-TR" sz="2000"/>
          </a:p>
        </p:txBody>
      </p:sp>
    </p:spTree>
    <p:extLst>
      <p:ext uri="{BB962C8B-B14F-4D97-AF65-F5344CB8AC3E}">
        <p14:creationId xmlns:p14="http://schemas.microsoft.com/office/powerpoint/2010/main" val="21840540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54F2D6F4-D1A5-EA3F-436F-4422C73F148E}"/>
              </a:ext>
            </a:extLst>
          </p:cNvPr>
          <p:cNvSpPr>
            <a:spLocks noGrp="1"/>
          </p:cNvSpPr>
          <p:nvPr>
            <p:ph type="title"/>
          </p:nvPr>
        </p:nvSpPr>
        <p:spPr>
          <a:xfrm>
            <a:off x="1371599" y="294538"/>
            <a:ext cx="9895951" cy="1033669"/>
          </a:xfrm>
        </p:spPr>
        <p:txBody>
          <a:bodyPr>
            <a:normAutofit/>
          </a:bodyPr>
          <a:lstStyle/>
          <a:p>
            <a:endParaRPr lang="tr-TR" sz="4000">
              <a:solidFill>
                <a:srgbClr val="FFFFFF"/>
              </a:solidFill>
            </a:endParaRPr>
          </a:p>
        </p:txBody>
      </p:sp>
      <p:sp>
        <p:nvSpPr>
          <p:cNvPr id="3" name="İçerik Yer Tutucusu 2">
            <a:extLst>
              <a:ext uri="{FF2B5EF4-FFF2-40B4-BE49-F238E27FC236}">
                <a16:creationId xmlns:a16="http://schemas.microsoft.com/office/drawing/2014/main" id="{A2DEF144-5E69-C7D6-6C1C-7B436ABB9001}"/>
              </a:ext>
            </a:extLst>
          </p:cNvPr>
          <p:cNvSpPr>
            <a:spLocks noGrp="1"/>
          </p:cNvSpPr>
          <p:nvPr>
            <p:ph idx="1"/>
          </p:nvPr>
        </p:nvSpPr>
        <p:spPr>
          <a:xfrm>
            <a:off x="1371599" y="2318197"/>
            <a:ext cx="9724031" cy="3683358"/>
          </a:xfrm>
        </p:spPr>
        <p:txBody>
          <a:bodyPr anchor="ctr">
            <a:normAutofit/>
          </a:bodyPr>
          <a:lstStyle/>
          <a:p>
            <a:r>
              <a:rPr lang="tr-TR" sz="2000"/>
              <a:t>Yaptığımız iki örnekte de farklı supervised learning algoritmaları tercih edilmek zorunda. İlk örnekte Bir regresyon modeli kullanılması gerekirken ikinci örnekte bir classification modeli kullanılmak zorundadır.</a:t>
            </a:r>
          </a:p>
          <a:p>
            <a:r>
              <a:rPr lang="tr-TR" sz="2000"/>
              <a:t>Şimdi bu modellere daha da yakından bakalım</a:t>
            </a:r>
          </a:p>
        </p:txBody>
      </p:sp>
    </p:spTree>
    <p:extLst>
      <p:ext uri="{BB962C8B-B14F-4D97-AF65-F5344CB8AC3E}">
        <p14:creationId xmlns:p14="http://schemas.microsoft.com/office/powerpoint/2010/main" val="1218599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Başlık 1">
            <a:extLst>
              <a:ext uri="{FF2B5EF4-FFF2-40B4-BE49-F238E27FC236}">
                <a16:creationId xmlns:a16="http://schemas.microsoft.com/office/drawing/2014/main" id="{BA8B6510-C69C-30B3-AD6F-5452E74FDA2C}"/>
              </a:ext>
            </a:extLst>
          </p:cNvPr>
          <p:cNvSpPr>
            <a:spLocks noGrp="1"/>
          </p:cNvSpPr>
          <p:nvPr>
            <p:ph type="title"/>
          </p:nvPr>
        </p:nvSpPr>
        <p:spPr>
          <a:xfrm>
            <a:off x="1371597" y="348865"/>
            <a:ext cx="10044023" cy="877729"/>
          </a:xfrm>
        </p:spPr>
        <p:txBody>
          <a:bodyPr anchor="ctr">
            <a:normAutofit/>
          </a:bodyPr>
          <a:lstStyle/>
          <a:p>
            <a:r>
              <a:rPr lang="tr-TR" sz="4000">
                <a:solidFill>
                  <a:srgbClr val="FFFFFF"/>
                </a:solidFill>
              </a:rPr>
              <a:t>Denetimli Öğrenme Algoritmaları</a:t>
            </a:r>
          </a:p>
        </p:txBody>
      </p:sp>
      <p:graphicFrame>
        <p:nvGraphicFramePr>
          <p:cNvPr id="5" name="İçerik Yer Tutucusu 2">
            <a:extLst>
              <a:ext uri="{FF2B5EF4-FFF2-40B4-BE49-F238E27FC236}">
                <a16:creationId xmlns:a16="http://schemas.microsoft.com/office/drawing/2014/main" id="{31AE647E-6A09-46C8-7A32-69A6BECC5CF9}"/>
              </a:ext>
            </a:extLst>
          </p:cNvPr>
          <p:cNvGraphicFramePr>
            <a:graphicFrameLocks noGrp="1"/>
          </p:cNvGraphicFramePr>
          <p:nvPr>
            <p:ph idx="1"/>
            <p:extLst>
              <p:ext uri="{D42A27DB-BD31-4B8C-83A1-F6EECF244321}">
                <p14:modId xmlns:p14="http://schemas.microsoft.com/office/powerpoint/2010/main" val="2010830091"/>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700971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DF103861-D452-4F8A-BACF-A15570B0004A}"/>
              </a:ext>
            </a:extLst>
          </p:cNvPr>
          <p:cNvSpPr>
            <a:spLocks noGrp="1"/>
          </p:cNvSpPr>
          <p:nvPr>
            <p:ph type="title"/>
          </p:nvPr>
        </p:nvSpPr>
        <p:spPr>
          <a:xfrm>
            <a:off x="466722" y="586855"/>
            <a:ext cx="3201366" cy="3387497"/>
          </a:xfrm>
        </p:spPr>
        <p:txBody>
          <a:bodyPr anchor="b">
            <a:normAutofit/>
          </a:bodyPr>
          <a:lstStyle/>
          <a:p>
            <a:pPr algn="r"/>
            <a:r>
              <a:rPr lang="tr-TR" sz="4000" b="1" i="0">
                <a:solidFill>
                  <a:srgbClr val="FFFFFF"/>
                </a:solidFill>
                <a:effectLst/>
                <a:latin typeface="sohne"/>
              </a:rPr>
              <a:t>Nedir Bu Makine Öğrenmesi ?</a:t>
            </a:r>
            <a:br>
              <a:rPr lang="tr-TR" sz="4000" b="1" i="0">
                <a:solidFill>
                  <a:srgbClr val="FFFFFF"/>
                </a:solidFill>
                <a:effectLst/>
                <a:latin typeface="sohne"/>
              </a:rPr>
            </a:br>
            <a:endParaRPr lang="tr-TR" sz="4000">
              <a:solidFill>
                <a:srgbClr val="FFFFFF"/>
              </a:solidFill>
            </a:endParaRPr>
          </a:p>
        </p:txBody>
      </p:sp>
      <p:sp>
        <p:nvSpPr>
          <p:cNvPr id="3" name="İçerik Yer Tutucusu 2">
            <a:extLst>
              <a:ext uri="{FF2B5EF4-FFF2-40B4-BE49-F238E27FC236}">
                <a16:creationId xmlns:a16="http://schemas.microsoft.com/office/drawing/2014/main" id="{D133CA90-0241-698E-18DE-9F8EE3A0CBFE}"/>
              </a:ext>
            </a:extLst>
          </p:cNvPr>
          <p:cNvSpPr>
            <a:spLocks noGrp="1"/>
          </p:cNvSpPr>
          <p:nvPr>
            <p:ph idx="1"/>
          </p:nvPr>
        </p:nvSpPr>
        <p:spPr>
          <a:xfrm>
            <a:off x="4810259" y="649480"/>
            <a:ext cx="6555347" cy="5546047"/>
          </a:xfrm>
        </p:spPr>
        <p:txBody>
          <a:bodyPr anchor="ctr">
            <a:normAutofit/>
          </a:bodyPr>
          <a:lstStyle/>
          <a:p>
            <a:r>
              <a:rPr lang="tr-TR" sz="2000" b="0" i="0">
                <a:effectLst/>
                <a:latin typeface="source-serif-pro"/>
              </a:rPr>
              <a:t>Dünyada pek çok data mevcut. Text, resim, müzik, video… Giderek sayısı artan bu dataların bir şekilde anlamlandırılması gerekiyor. Bu dataları anlamlandırmayı matematiksel ve istatistiksel olarak insanlar yapabilir mi ? Evet yapabilir. Ama insanların ömrü boyunca yapabileceği şeyleri bir makine 3–5 saniyede halledebilir. Bu yüzden makinelere ihtiyaç duyuyoruz.</a:t>
            </a:r>
          </a:p>
          <a:p>
            <a:r>
              <a:rPr lang="tr-TR" sz="2000" b="0" i="0">
                <a:effectLst/>
                <a:latin typeface="source-serif-pro"/>
              </a:rPr>
              <a:t>Datadan anlam çıkarmamızı sağlayan makineler bunu yaparken </a:t>
            </a:r>
            <a:r>
              <a:rPr lang="tr-TR" sz="2000" b="1" i="0">
                <a:effectLst/>
                <a:latin typeface="source-serif-pro"/>
              </a:rPr>
              <a:t>machine learning algoritmalarını </a:t>
            </a:r>
            <a:r>
              <a:rPr lang="tr-TR" sz="2000" b="0" i="0">
                <a:effectLst/>
                <a:latin typeface="source-serif-pro"/>
              </a:rPr>
              <a:t>kullanırlar.</a:t>
            </a:r>
            <a:endParaRPr lang="tr-TR" sz="2000"/>
          </a:p>
        </p:txBody>
      </p:sp>
    </p:spTree>
    <p:extLst>
      <p:ext uri="{BB962C8B-B14F-4D97-AF65-F5344CB8AC3E}">
        <p14:creationId xmlns:p14="http://schemas.microsoft.com/office/powerpoint/2010/main" val="3765939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10F24D38-B79E-44B4-830E-043F45D96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C3FB8C3E-C729-2433-D60D-010804FDDA6F}"/>
              </a:ext>
            </a:extLst>
          </p:cNvPr>
          <p:cNvSpPr>
            <a:spLocks noGrp="1"/>
          </p:cNvSpPr>
          <p:nvPr>
            <p:ph type="title"/>
          </p:nvPr>
        </p:nvSpPr>
        <p:spPr>
          <a:xfrm>
            <a:off x="838200" y="620742"/>
            <a:ext cx="10515600" cy="1325563"/>
          </a:xfrm>
        </p:spPr>
        <p:txBody>
          <a:bodyPr vert="horz" lIns="91440" tIns="45720" rIns="91440" bIns="45720" rtlCol="0" anchor="ctr">
            <a:normAutofit/>
          </a:bodyPr>
          <a:lstStyle/>
          <a:p>
            <a:r>
              <a:rPr lang="en-US" kern="1200">
                <a:solidFill>
                  <a:srgbClr val="FFFFFF"/>
                </a:solidFill>
                <a:latin typeface="+mj-lt"/>
                <a:ea typeface="+mj-ea"/>
                <a:cs typeface="+mj-cs"/>
              </a:rPr>
              <a:t>Problemlerle Gerçek Hayat Örnekleri  </a:t>
            </a:r>
          </a:p>
        </p:txBody>
      </p:sp>
      <p:cxnSp>
        <p:nvCxnSpPr>
          <p:cNvPr id="27" name="Straight Connector 26">
            <a:extLst>
              <a:ext uri="{FF2B5EF4-FFF2-40B4-BE49-F238E27FC236}">
                <a16:creationId xmlns:a16="http://schemas.microsoft.com/office/drawing/2014/main" id="{FC469874-256B-45B3-A79C-7591B4BA1EC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
        <p:nvSpPr>
          <p:cNvPr id="3" name="İçerik Yer Tutucusu 2">
            <a:extLst>
              <a:ext uri="{FF2B5EF4-FFF2-40B4-BE49-F238E27FC236}">
                <a16:creationId xmlns:a16="http://schemas.microsoft.com/office/drawing/2014/main" id="{4168CBCC-A4F1-1379-07E1-26AEA006240E}"/>
              </a:ext>
            </a:extLst>
          </p:cNvPr>
          <p:cNvSpPr>
            <a:spLocks noGrp="1"/>
          </p:cNvSpPr>
          <p:nvPr>
            <p:ph idx="1"/>
          </p:nvPr>
        </p:nvSpPr>
        <p:spPr>
          <a:xfrm>
            <a:off x="838200" y="2266345"/>
            <a:ext cx="5097780" cy="3910617"/>
          </a:xfrm>
        </p:spPr>
        <p:txBody>
          <a:bodyPr vert="horz" lIns="91440" tIns="45720" rIns="91440" bIns="45720" rtlCol="0">
            <a:normAutofit/>
          </a:bodyPr>
          <a:lstStyle/>
          <a:p>
            <a:r>
              <a:rPr lang="en-US" sz="2400">
                <a:solidFill>
                  <a:srgbClr val="FFFFFF"/>
                </a:solidFill>
              </a:rPr>
              <a:t>Regresyon:  </a:t>
            </a:r>
          </a:p>
          <a:p>
            <a:pPr lvl="1"/>
            <a:r>
              <a:rPr lang="en-US">
                <a:solidFill>
                  <a:srgbClr val="FFFFFF"/>
                </a:solidFill>
              </a:rPr>
              <a:t>Ev fiyat tahmini</a:t>
            </a:r>
          </a:p>
          <a:p>
            <a:pPr lvl="1"/>
            <a:r>
              <a:rPr lang="en-US">
                <a:solidFill>
                  <a:srgbClr val="FFFFFF"/>
                </a:solidFill>
              </a:rPr>
              <a:t>Kişinin yaş tahmini</a:t>
            </a:r>
          </a:p>
          <a:p>
            <a:pPr lvl="1"/>
            <a:r>
              <a:rPr lang="en-US">
                <a:solidFill>
                  <a:srgbClr val="FFFFFF"/>
                </a:solidFill>
              </a:rPr>
              <a:t>Bir çiçeğin çapının tahmini</a:t>
            </a:r>
          </a:p>
          <a:p>
            <a:pPr lvl="1"/>
            <a:r>
              <a:rPr lang="en-US">
                <a:solidFill>
                  <a:srgbClr val="FFFFFF"/>
                </a:solidFill>
              </a:rPr>
              <a:t>Arabanın motor hacmi tahmini</a:t>
            </a:r>
          </a:p>
          <a:p>
            <a:pPr lvl="1"/>
            <a:endParaRPr lang="en-US">
              <a:solidFill>
                <a:srgbClr val="FFFFFF"/>
              </a:solidFill>
            </a:endParaRPr>
          </a:p>
        </p:txBody>
      </p:sp>
      <p:sp>
        <p:nvSpPr>
          <p:cNvPr id="4" name="Metin kutusu 3">
            <a:extLst>
              <a:ext uri="{FF2B5EF4-FFF2-40B4-BE49-F238E27FC236}">
                <a16:creationId xmlns:a16="http://schemas.microsoft.com/office/drawing/2014/main" id="{E5BA497F-74A4-7766-2AE7-C0B32104DFC2}"/>
              </a:ext>
            </a:extLst>
          </p:cNvPr>
          <p:cNvSpPr txBox="1"/>
          <p:nvPr/>
        </p:nvSpPr>
        <p:spPr>
          <a:xfrm>
            <a:off x="6256020" y="2266345"/>
            <a:ext cx="5097780" cy="3910618"/>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2400">
                <a:solidFill>
                  <a:srgbClr val="FFFFFF"/>
                </a:solidFill>
              </a:rPr>
              <a:t>Sınıflandırma:</a:t>
            </a:r>
          </a:p>
          <a:p>
            <a:pPr marL="457200" lvl="1" indent="-228600">
              <a:lnSpc>
                <a:spcPct val="90000"/>
              </a:lnSpc>
              <a:spcAft>
                <a:spcPts val="600"/>
              </a:spcAft>
              <a:buFont typeface="Arial" panose="020B0604020202020204" pitchFamily="34" charset="0"/>
              <a:buChar char="•"/>
            </a:pPr>
            <a:r>
              <a:rPr lang="en-US" sz="2400">
                <a:solidFill>
                  <a:srgbClr val="FFFFFF"/>
                </a:solidFill>
              </a:rPr>
              <a:t>	Bir tümörün iyi huylu olup olmadığını bulma</a:t>
            </a:r>
          </a:p>
          <a:p>
            <a:pPr marL="457200" lvl="1" indent="-228600">
              <a:lnSpc>
                <a:spcPct val="90000"/>
              </a:lnSpc>
              <a:spcAft>
                <a:spcPts val="600"/>
              </a:spcAft>
              <a:buFont typeface="Arial" panose="020B0604020202020204" pitchFamily="34" charset="0"/>
              <a:buChar char="•"/>
            </a:pPr>
            <a:r>
              <a:rPr lang="en-US" sz="2400">
                <a:solidFill>
                  <a:srgbClr val="FFFFFF"/>
                </a:solidFill>
              </a:rPr>
              <a:t>	Öğrencinin bir sınıfı geçip geçemeyeceği</a:t>
            </a:r>
          </a:p>
          <a:p>
            <a:pPr marL="457200" lvl="1" indent="-228600">
              <a:lnSpc>
                <a:spcPct val="90000"/>
              </a:lnSpc>
              <a:spcAft>
                <a:spcPts val="600"/>
              </a:spcAft>
              <a:buFont typeface="Arial" panose="020B0604020202020204" pitchFamily="34" charset="0"/>
              <a:buChar char="•"/>
            </a:pPr>
            <a:r>
              <a:rPr lang="en-US" sz="2400">
                <a:solidFill>
                  <a:srgbClr val="FFFFFF"/>
                </a:solidFill>
              </a:rPr>
              <a:t>	Bir e-mailin spam olup olmadığı</a:t>
            </a:r>
          </a:p>
          <a:p>
            <a:pPr indent="-228600">
              <a:lnSpc>
                <a:spcPct val="90000"/>
              </a:lnSpc>
              <a:spcAft>
                <a:spcPts val="600"/>
              </a:spcAft>
              <a:buFont typeface="Arial" panose="020B0604020202020204" pitchFamily="34" charset="0"/>
              <a:buChar char="•"/>
            </a:pPr>
            <a:endParaRPr lang="en-US" sz="2400">
              <a:solidFill>
                <a:srgbClr val="FFFFFF"/>
              </a:solidFill>
            </a:endParaRPr>
          </a:p>
          <a:p>
            <a:pPr indent="-228600">
              <a:lnSpc>
                <a:spcPct val="90000"/>
              </a:lnSpc>
              <a:spcAft>
                <a:spcPts val="600"/>
              </a:spcAft>
              <a:buFont typeface="Arial" panose="020B0604020202020204" pitchFamily="34" charset="0"/>
              <a:buChar char="•"/>
            </a:pPr>
            <a:endParaRPr lang="en-US" sz="2400">
              <a:solidFill>
                <a:srgbClr val="FFFFFF"/>
              </a:solidFill>
            </a:endParaRPr>
          </a:p>
        </p:txBody>
      </p:sp>
    </p:spTree>
    <p:extLst>
      <p:ext uri="{BB962C8B-B14F-4D97-AF65-F5344CB8AC3E}">
        <p14:creationId xmlns:p14="http://schemas.microsoft.com/office/powerpoint/2010/main" val="1130783815"/>
      </p:ext>
    </p:extLst>
  </p:cSld>
  <p:clrMapOvr>
    <a:overrideClrMapping bg1="dk1" tx1="lt1" bg2="dk2" tx2="lt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A5163B5-973C-1F71-9501-1655170A2C6A}"/>
              </a:ext>
            </a:extLst>
          </p:cNvPr>
          <p:cNvPicPr>
            <a:picLocks noChangeAspect="1"/>
          </p:cNvPicPr>
          <p:nvPr/>
        </p:nvPicPr>
        <p:blipFill rotWithShape="1">
          <a:blip r:embed="rId2">
            <a:duotone>
              <a:prstClr val="black"/>
              <a:schemeClr val="tx2">
                <a:tint val="45000"/>
                <a:satMod val="400000"/>
              </a:schemeClr>
            </a:duotone>
            <a:alphaModFix amt="25000"/>
          </a:blip>
          <a:srcRect/>
          <a:stretch/>
        </p:blipFill>
        <p:spPr>
          <a:xfrm>
            <a:off x="20" y="10"/>
            <a:ext cx="12191980" cy="6857990"/>
          </a:xfrm>
          <a:prstGeom prst="rect">
            <a:avLst/>
          </a:prstGeom>
        </p:spPr>
      </p:pic>
      <p:sp>
        <p:nvSpPr>
          <p:cNvPr id="2" name="Başlık 1">
            <a:extLst>
              <a:ext uri="{FF2B5EF4-FFF2-40B4-BE49-F238E27FC236}">
                <a16:creationId xmlns:a16="http://schemas.microsoft.com/office/drawing/2014/main" id="{C1617A2D-6788-A5C2-0423-421C576663BB}"/>
              </a:ext>
            </a:extLst>
          </p:cNvPr>
          <p:cNvSpPr>
            <a:spLocks noGrp="1"/>
          </p:cNvSpPr>
          <p:nvPr>
            <p:ph type="title"/>
          </p:nvPr>
        </p:nvSpPr>
        <p:spPr>
          <a:xfrm>
            <a:off x="838200" y="365125"/>
            <a:ext cx="10515600" cy="1325563"/>
          </a:xfrm>
        </p:spPr>
        <p:txBody>
          <a:bodyPr>
            <a:normAutofit/>
          </a:bodyPr>
          <a:lstStyle/>
          <a:p>
            <a:r>
              <a:rPr lang="tr-TR"/>
              <a:t>Lineer Regresyon</a:t>
            </a:r>
            <a:endParaRPr lang="tr-TR" dirty="0"/>
          </a:p>
        </p:txBody>
      </p:sp>
      <p:sp>
        <p:nvSpPr>
          <p:cNvPr id="3" name="İçerik Yer Tutucusu 2">
            <a:extLst>
              <a:ext uri="{FF2B5EF4-FFF2-40B4-BE49-F238E27FC236}">
                <a16:creationId xmlns:a16="http://schemas.microsoft.com/office/drawing/2014/main" id="{E92785BF-1766-8C22-46E8-8B6E08066FF9}"/>
              </a:ext>
            </a:extLst>
          </p:cNvPr>
          <p:cNvSpPr>
            <a:spLocks noGrp="1"/>
          </p:cNvSpPr>
          <p:nvPr>
            <p:ph idx="1"/>
          </p:nvPr>
        </p:nvSpPr>
        <p:spPr>
          <a:xfrm>
            <a:off x="838200" y="1825625"/>
            <a:ext cx="10515600" cy="4351338"/>
          </a:xfrm>
        </p:spPr>
        <p:txBody>
          <a:bodyPr>
            <a:normAutofit/>
          </a:bodyPr>
          <a:lstStyle/>
          <a:p>
            <a:r>
              <a:rPr lang="tr-TR" b="0" i="0">
                <a:effectLst/>
                <a:latin typeface="source-serif-pro"/>
              </a:rPr>
              <a:t>Lineer regresyon bir gözetimli makine öğrenme algoritmasıdır. Bağımsız değişken (x) ile bağımlı değişken (y) arasındaki ilişkiyi temsil etmek için doğrusal bir model kullanmayı ifade eder. Model x girdileri ile y çıktıları arasındaki ilişkiyi h(x) tahmin fonksiyonu ile açıklamaya çalışır.</a:t>
            </a:r>
            <a:endParaRPr lang="tr-TR">
              <a:latin typeface="-apple-system"/>
            </a:endParaRPr>
          </a:p>
          <a:p>
            <a:r>
              <a:rPr lang="tr-TR" b="0" i="0">
                <a:effectLst/>
                <a:latin typeface="-apple-system"/>
              </a:rPr>
              <a:t>Doğrusal olarak modellenen ve girdi çıktılar arasında ilişki kuran bir analiz yöntemidir. </a:t>
            </a:r>
            <a:r>
              <a:rPr lang="tr-TR" b="1" i="0">
                <a:effectLst/>
                <a:latin typeface="-apple-system"/>
              </a:rPr>
              <a:t>Basit Lineer Regresyon ve Çoklu Lineer Regresyon</a:t>
            </a:r>
            <a:r>
              <a:rPr lang="tr-TR" b="0" i="0">
                <a:effectLst/>
                <a:latin typeface="-apple-system"/>
              </a:rPr>
              <a:t> olmak üzere ikiye ayrılır.</a:t>
            </a:r>
          </a:p>
          <a:p>
            <a:endParaRPr lang="tr-TR" dirty="0"/>
          </a:p>
        </p:txBody>
      </p:sp>
    </p:spTree>
    <p:extLst>
      <p:ext uri="{BB962C8B-B14F-4D97-AF65-F5344CB8AC3E}">
        <p14:creationId xmlns:p14="http://schemas.microsoft.com/office/powerpoint/2010/main" val="1081935691"/>
      </p:ext>
    </p:extLst>
  </p:cSld>
  <p:clrMapOvr>
    <a:overrideClrMapping bg1="dk1" tx1="lt1" bg2="dk2" tx2="lt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B712E947-0734-45F9-9C4F-41114EC3A3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323F719D-9BB5-48DD-1153-6FB80D7A9994}"/>
              </a:ext>
            </a:extLst>
          </p:cNvPr>
          <p:cNvSpPr>
            <a:spLocks noGrp="1"/>
          </p:cNvSpPr>
          <p:nvPr>
            <p:ph type="title"/>
          </p:nvPr>
        </p:nvSpPr>
        <p:spPr>
          <a:xfrm>
            <a:off x="1136396" y="457201"/>
            <a:ext cx="5814240" cy="1556870"/>
          </a:xfrm>
        </p:spPr>
        <p:txBody>
          <a:bodyPr anchor="b">
            <a:normAutofit/>
          </a:bodyPr>
          <a:lstStyle/>
          <a:p>
            <a:r>
              <a:rPr lang="tr-TR" sz="4000"/>
              <a:t>Lineer Regresyon Matematiksel Formülü</a:t>
            </a:r>
          </a:p>
        </p:txBody>
      </p:sp>
      <p:sp>
        <p:nvSpPr>
          <p:cNvPr id="3" name="İçerik Yer Tutucusu 2">
            <a:extLst>
              <a:ext uri="{FF2B5EF4-FFF2-40B4-BE49-F238E27FC236}">
                <a16:creationId xmlns:a16="http://schemas.microsoft.com/office/drawing/2014/main" id="{FED1DBFB-593F-ADBE-FFC8-9204EF27CE16}"/>
              </a:ext>
            </a:extLst>
          </p:cNvPr>
          <p:cNvSpPr>
            <a:spLocks noGrp="1"/>
          </p:cNvSpPr>
          <p:nvPr>
            <p:ph idx="1"/>
          </p:nvPr>
        </p:nvSpPr>
        <p:spPr>
          <a:xfrm>
            <a:off x="1136396" y="2277036"/>
            <a:ext cx="5814239" cy="3461155"/>
          </a:xfrm>
        </p:spPr>
        <p:txBody>
          <a:bodyPr>
            <a:normAutofit/>
          </a:bodyPr>
          <a:lstStyle/>
          <a:p>
            <a:r>
              <a:rPr lang="tr-TR" sz="2000"/>
              <a:t>Bu fonksiyonda h(x) tahmin edilen değeri , </a:t>
            </a:r>
            <a:r>
              <a:rPr lang="el-GR" sz="2000"/>
              <a:t>θ</a:t>
            </a:r>
            <a:r>
              <a:rPr lang="tr-TR" sz="2000"/>
              <a:t>0 değeri bias yani önyargı değerini, diğer değerler ise x özelliğinin değeri ile onun </a:t>
            </a:r>
            <a:r>
              <a:rPr lang="el-GR" sz="2000"/>
              <a:t>θ</a:t>
            </a:r>
            <a:r>
              <a:rPr lang="tr-TR" sz="2000"/>
              <a:t> katsayısını ifade eder</a:t>
            </a:r>
          </a:p>
        </p:txBody>
      </p:sp>
      <p:pic>
        <p:nvPicPr>
          <p:cNvPr id="4" name="Resim 3">
            <a:extLst>
              <a:ext uri="{FF2B5EF4-FFF2-40B4-BE49-F238E27FC236}">
                <a16:creationId xmlns:a16="http://schemas.microsoft.com/office/drawing/2014/main" id="{EFCF8440-9EBE-0620-3D04-81A1BA03F25D}"/>
              </a:ext>
            </a:extLst>
          </p:cNvPr>
          <p:cNvPicPr>
            <a:picLocks noChangeAspect="1"/>
          </p:cNvPicPr>
          <p:nvPr/>
        </p:nvPicPr>
        <p:blipFill>
          <a:blip r:embed="rId2"/>
          <a:stretch>
            <a:fillRect/>
          </a:stretch>
        </p:blipFill>
        <p:spPr>
          <a:xfrm>
            <a:off x="7679766" y="1544702"/>
            <a:ext cx="3712869" cy="719479"/>
          </a:xfrm>
          <a:prstGeom prst="rect">
            <a:avLst/>
          </a:prstGeom>
        </p:spPr>
      </p:pic>
      <p:pic>
        <p:nvPicPr>
          <p:cNvPr id="5" name="Resim 4">
            <a:extLst>
              <a:ext uri="{FF2B5EF4-FFF2-40B4-BE49-F238E27FC236}">
                <a16:creationId xmlns:a16="http://schemas.microsoft.com/office/drawing/2014/main" id="{7875F04E-0023-2D8E-4326-85CD898764FC}"/>
              </a:ext>
            </a:extLst>
          </p:cNvPr>
          <p:cNvPicPr>
            <a:picLocks noChangeAspect="1"/>
          </p:cNvPicPr>
          <p:nvPr/>
        </p:nvPicPr>
        <p:blipFill>
          <a:blip r:embed="rId3"/>
          <a:stretch>
            <a:fillRect/>
          </a:stretch>
        </p:blipFill>
        <p:spPr>
          <a:xfrm>
            <a:off x="7665410" y="3912678"/>
            <a:ext cx="3712869" cy="1169554"/>
          </a:xfrm>
          <a:prstGeom prst="rect">
            <a:avLst/>
          </a:prstGeom>
        </p:spPr>
      </p:pic>
      <p:sp>
        <p:nvSpPr>
          <p:cNvPr id="19" name="Rectangle 18">
            <a:extLst>
              <a:ext uri="{FF2B5EF4-FFF2-40B4-BE49-F238E27FC236}">
                <a16:creationId xmlns:a16="http://schemas.microsoft.com/office/drawing/2014/main" id="{5A65989E-BBD5-44D7-AA86-7AFD5D46BB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66000">
                <a:srgbClr val="000000"/>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31A2881-D8D7-4A7D-ACA3-E9F849F853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6400800"/>
            <a:ext cx="8153398" cy="456772"/>
          </a:xfrm>
          <a:prstGeom prst="rect">
            <a:avLst/>
          </a:prstGeom>
          <a:gradFill>
            <a:gsLst>
              <a:gs pos="0">
                <a:srgbClr val="000000">
                  <a:alpha val="63000"/>
                </a:srgbClr>
              </a:gs>
              <a:gs pos="100000">
                <a:schemeClr val="accent1">
                  <a:lumMod val="75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971278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596F992-698C-48C0-9D89-70DA4CE927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İçerik Yer Tutucusu 2">
            <a:extLst>
              <a:ext uri="{FF2B5EF4-FFF2-40B4-BE49-F238E27FC236}">
                <a16:creationId xmlns:a16="http://schemas.microsoft.com/office/drawing/2014/main" id="{9C0542FA-B1E6-31AA-E201-9455BDE3E4D9}"/>
              </a:ext>
            </a:extLst>
          </p:cNvPr>
          <p:cNvSpPr>
            <a:spLocks noGrp="1"/>
          </p:cNvSpPr>
          <p:nvPr>
            <p:ph idx="1"/>
          </p:nvPr>
        </p:nvSpPr>
        <p:spPr>
          <a:xfrm>
            <a:off x="914402" y="2418408"/>
            <a:ext cx="5181598" cy="3409898"/>
          </a:xfrm>
        </p:spPr>
        <p:txBody>
          <a:bodyPr anchor="t">
            <a:normAutofit/>
          </a:bodyPr>
          <a:lstStyle/>
          <a:p>
            <a:pPr algn="r" fontAlgn="auto"/>
            <a:r>
              <a:rPr lang="tr-TR" sz="1400" b="0" i="0">
                <a:effectLst/>
                <a:latin typeface="-apple-system"/>
              </a:rPr>
              <a:t>Yandaki grafiğe baktığımız zaman birçok kavram görmekteyiz. Öncelikle bu kavramları teker teker açıklayıp sonra uygulama kısmına geçebiliriz.</a:t>
            </a:r>
          </a:p>
          <a:p>
            <a:pPr algn="r" fontAlgn="auto"/>
            <a:r>
              <a:rPr lang="tr-TR" sz="1400" b="1" i="0">
                <a:effectLst/>
                <a:latin typeface="-apple-system"/>
              </a:rPr>
              <a:t>Y</a:t>
            </a:r>
            <a:r>
              <a:rPr lang="tr-TR" sz="1400" b="0" i="0">
                <a:effectLst/>
                <a:latin typeface="-apple-system"/>
              </a:rPr>
              <a:t>: Lineer regresyon modelinin tahmin ettiği, sıralandığında doğrusal bir çizgi oluşturan değerlerdir.</a:t>
            </a:r>
          </a:p>
          <a:p>
            <a:pPr algn="r" fontAlgn="auto"/>
            <a:r>
              <a:rPr lang="tr-TR" sz="1400" b="1" i="0">
                <a:effectLst/>
                <a:latin typeface="-apple-system"/>
              </a:rPr>
              <a:t>a</a:t>
            </a:r>
            <a:r>
              <a:rPr lang="tr-TR" sz="1400" b="0" i="0">
                <a:effectLst/>
                <a:latin typeface="-apple-system"/>
              </a:rPr>
              <a:t>= Denklemin içindeki başlangıç değişkenidir.</a:t>
            </a:r>
          </a:p>
          <a:p>
            <a:pPr algn="r" fontAlgn="auto"/>
            <a:r>
              <a:rPr lang="tr-TR" sz="1400" b="1" i="0">
                <a:effectLst/>
                <a:latin typeface="-apple-system"/>
              </a:rPr>
              <a:t>Expected(Y)</a:t>
            </a:r>
            <a:r>
              <a:rPr lang="tr-TR" sz="1400" b="0" i="0">
                <a:effectLst/>
                <a:latin typeface="-apple-system"/>
              </a:rPr>
              <a:t>: Lineer regresyon modelinin tahminde bulunduğu değerdir. Diyelim ki bir şirkette 1 yıllık tecrübeli birisi 4000 lira maaş alıyor. Aynı şirkette 3 yıllık çalışan birisi 12000 lira maaş alıyor. Lineer Regresyon modeli bu veri setinden 2 yıllık birisinin maaşını 8000 lira olarak tahmin eder. Lakin bu şirkette 2 yıllık tecrübeli insanların maaşı 9000 lira olabilir. </a:t>
            </a:r>
            <a:r>
              <a:rPr lang="tr-TR" sz="1400" b="1" i="0">
                <a:effectLst/>
                <a:latin typeface="-apple-system"/>
              </a:rPr>
              <a:t>Expected Y</a:t>
            </a:r>
            <a:r>
              <a:rPr lang="tr-TR" sz="1400" b="0" i="0">
                <a:effectLst/>
                <a:latin typeface="-apple-system"/>
              </a:rPr>
              <a:t> bize lineer regresyon modelinin tahminlerini gösterir.</a:t>
            </a:r>
          </a:p>
          <a:p>
            <a:pPr algn="r"/>
            <a:endParaRPr lang="tr-TR" sz="1400"/>
          </a:p>
        </p:txBody>
      </p:sp>
      <p:pic>
        <p:nvPicPr>
          <p:cNvPr id="4" name="Resim 3">
            <a:extLst>
              <a:ext uri="{FF2B5EF4-FFF2-40B4-BE49-F238E27FC236}">
                <a16:creationId xmlns:a16="http://schemas.microsoft.com/office/drawing/2014/main" id="{66D7F8A5-14A0-D826-5918-627543E7FA53}"/>
              </a:ext>
            </a:extLst>
          </p:cNvPr>
          <p:cNvPicPr>
            <a:picLocks noChangeAspect="1"/>
          </p:cNvPicPr>
          <p:nvPr/>
        </p:nvPicPr>
        <p:blipFill>
          <a:blip r:embed="rId2"/>
          <a:stretch>
            <a:fillRect/>
          </a:stretch>
        </p:blipFill>
        <p:spPr>
          <a:xfrm>
            <a:off x="6675120" y="1984377"/>
            <a:ext cx="4957638" cy="2503607"/>
          </a:xfrm>
          <a:prstGeom prst="rect">
            <a:avLst/>
          </a:prstGeom>
        </p:spPr>
      </p:pic>
      <p:sp>
        <p:nvSpPr>
          <p:cNvPr id="11" name="Rectangle 10">
            <a:extLst>
              <a:ext uri="{FF2B5EF4-FFF2-40B4-BE49-F238E27FC236}">
                <a16:creationId xmlns:a16="http://schemas.microsoft.com/office/drawing/2014/main" id="{A344AAA5-41F4-4862-97EF-688D31DC75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85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69E1A62C-2AAF-4B3E-8CDB-65E2370809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26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778060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İçerik Yer Tutucusu 2">
            <a:extLst>
              <a:ext uri="{FF2B5EF4-FFF2-40B4-BE49-F238E27FC236}">
                <a16:creationId xmlns:a16="http://schemas.microsoft.com/office/drawing/2014/main" id="{A5B99C9F-DD72-57C9-7777-103C2E5DD042}"/>
              </a:ext>
            </a:extLst>
          </p:cNvPr>
          <p:cNvSpPr>
            <a:spLocks noGrp="1"/>
          </p:cNvSpPr>
          <p:nvPr>
            <p:ph idx="1"/>
          </p:nvPr>
        </p:nvSpPr>
        <p:spPr>
          <a:xfrm>
            <a:off x="1371599" y="2318197"/>
            <a:ext cx="9724031" cy="3683358"/>
          </a:xfrm>
        </p:spPr>
        <p:txBody>
          <a:bodyPr anchor="ctr">
            <a:normAutofit/>
          </a:bodyPr>
          <a:lstStyle/>
          <a:p>
            <a:pPr fontAlgn="auto"/>
            <a:r>
              <a:rPr lang="tr-TR" sz="2000" b="1" i="0">
                <a:effectLst/>
                <a:latin typeface="-apple-system"/>
              </a:rPr>
              <a:t>Observed(y)</a:t>
            </a:r>
            <a:r>
              <a:rPr lang="tr-TR" sz="2000" b="0" i="0">
                <a:effectLst/>
                <a:latin typeface="-apple-system"/>
              </a:rPr>
              <a:t>: Tahmin edilen test verisinin tahmin edilen değerini değil, test setindeki değerini ifade eder.</a:t>
            </a:r>
          </a:p>
          <a:p>
            <a:pPr fontAlgn="auto"/>
            <a:r>
              <a:rPr lang="tr-TR" sz="2000" b="1" i="0">
                <a:effectLst/>
                <a:latin typeface="-apple-system"/>
              </a:rPr>
              <a:t>Residual:</a:t>
            </a:r>
            <a:r>
              <a:rPr lang="tr-TR" sz="2000" b="0" i="0">
                <a:effectLst/>
                <a:latin typeface="-apple-system"/>
              </a:rPr>
              <a:t> Residual (artık değer) kavramı bize tam olarak test verisetindeki gerçek değerle, lineer regresyon modelimizin tahmin ettiği değer arasındaki farkı ifade eder. Yani aslında buna gerçek değerin regresyon değerine uzaklığı, başka bir deyişle hata payı diyebiliriz.</a:t>
            </a:r>
          </a:p>
          <a:p>
            <a:pPr fontAlgn="auto"/>
            <a:r>
              <a:rPr lang="tr-TR" sz="2000" b="1" i="0">
                <a:effectLst/>
                <a:latin typeface="-apple-system"/>
              </a:rPr>
              <a:t>Linear Regression Line:</a:t>
            </a:r>
            <a:r>
              <a:rPr lang="tr-TR" sz="2000" b="0" i="0">
                <a:effectLst/>
                <a:latin typeface="-apple-system"/>
              </a:rPr>
              <a:t> Üzerinde lineer regresyon modelinin tahmin ettiği değerlerin (Expected (Y)'lerin) bulunduğu lineer regresyon çizgisidir.</a:t>
            </a:r>
          </a:p>
          <a:p>
            <a:endParaRPr lang="tr-TR" sz="2000"/>
          </a:p>
        </p:txBody>
      </p:sp>
    </p:spTree>
    <p:extLst>
      <p:ext uri="{BB962C8B-B14F-4D97-AF65-F5344CB8AC3E}">
        <p14:creationId xmlns:p14="http://schemas.microsoft.com/office/powerpoint/2010/main" val="13049325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8F63B787-1D47-AC6A-3CFA-2CF5F250B9BC}"/>
              </a:ext>
            </a:extLst>
          </p:cNvPr>
          <p:cNvSpPr>
            <a:spLocks noGrp="1"/>
          </p:cNvSpPr>
          <p:nvPr>
            <p:ph type="title"/>
          </p:nvPr>
        </p:nvSpPr>
        <p:spPr>
          <a:xfrm>
            <a:off x="793662" y="386930"/>
            <a:ext cx="10066122" cy="1298448"/>
          </a:xfrm>
        </p:spPr>
        <p:txBody>
          <a:bodyPr anchor="b">
            <a:normAutofit/>
          </a:bodyPr>
          <a:lstStyle/>
          <a:p>
            <a:r>
              <a:rPr lang="tr-TR" sz="4100"/>
              <a:t>Regresyon Modellerinde Hata Değerlendirme Metrikleri </a:t>
            </a:r>
          </a:p>
        </p:txBody>
      </p:sp>
      <p:sp>
        <p:nvSpPr>
          <p:cNvPr id="11" name="Rectangle 10">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İçerik Yer Tutucusu 2">
            <a:extLst>
              <a:ext uri="{FF2B5EF4-FFF2-40B4-BE49-F238E27FC236}">
                <a16:creationId xmlns:a16="http://schemas.microsoft.com/office/drawing/2014/main" id="{F0386791-6D40-CE45-EC49-8D6229F688B0}"/>
              </a:ext>
            </a:extLst>
          </p:cNvPr>
          <p:cNvSpPr>
            <a:spLocks noGrp="1"/>
          </p:cNvSpPr>
          <p:nvPr>
            <p:ph idx="1"/>
          </p:nvPr>
        </p:nvSpPr>
        <p:spPr>
          <a:xfrm>
            <a:off x="793661" y="2599509"/>
            <a:ext cx="4530898" cy="3639450"/>
          </a:xfrm>
        </p:spPr>
        <p:txBody>
          <a:bodyPr anchor="ctr">
            <a:normAutofit/>
          </a:bodyPr>
          <a:lstStyle/>
          <a:p>
            <a:r>
              <a:rPr lang="tr-TR" sz="2000" b="1" i="0" u="sng">
                <a:effectLst/>
                <a:latin typeface="sohne"/>
              </a:rPr>
              <a:t>R²</a:t>
            </a:r>
          </a:p>
          <a:p>
            <a:r>
              <a:rPr lang="tr-TR" sz="2000" b="0" i="0">
                <a:effectLst/>
                <a:latin typeface="source-serif-pro"/>
              </a:rPr>
              <a:t>R², verilerin yerleştirilmiş regresyon hattına ne kadar yakın olduğunun istatistiksel bir ölçüsüdür. Ayrıca belirleme katsayısı veya çoklu regresyon için çoklu belirleme katsayısı olarak da bilinir. Daha basit bir dilde söylemek gerekirse R-kare, doğrusal regresyon modelleri için uygunluk ölçüsüdür.</a:t>
            </a:r>
            <a:endParaRPr lang="tr-TR" sz="2000"/>
          </a:p>
        </p:txBody>
      </p:sp>
      <p:pic>
        <p:nvPicPr>
          <p:cNvPr id="4" name="Resim 3">
            <a:extLst>
              <a:ext uri="{FF2B5EF4-FFF2-40B4-BE49-F238E27FC236}">
                <a16:creationId xmlns:a16="http://schemas.microsoft.com/office/drawing/2014/main" id="{144B0C9F-A325-D033-1249-9201E74CAD48}"/>
              </a:ext>
            </a:extLst>
          </p:cNvPr>
          <p:cNvPicPr>
            <a:picLocks noChangeAspect="1"/>
          </p:cNvPicPr>
          <p:nvPr/>
        </p:nvPicPr>
        <p:blipFill>
          <a:blip r:embed="rId2"/>
          <a:stretch>
            <a:fillRect/>
          </a:stretch>
        </p:blipFill>
        <p:spPr>
          <a:xfrm>
            <a:off x="5911532" y="3858538"/>
            <a:ext cx="5150277" cy="965677"/>
          </a:xfrm>
          <a:prstGeom prst="rect">
            <a:avLst/>
          </a:prstGeom>
        </p:spPr>
      </p:pic>
      <p:sp>
        <p:nvSpPr>
          <p:cNvPr id="15" name="Rectangle 14">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782178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02239D2-A05D-4A1C-9F06-FBA7FC730E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0CEE99EC-A236-D829-852D-48C33425C565}"/>
              </a:ext>
            </a:extLst>
          </p:cNvPr>
          <p:cNvSpPr>
            <a:spLocks noGrp="1"/>
          </p:cNvSpPr>
          <p:nvPr>
            <p:ph type="title"/>
          </p:nvPr>
        </p:nvSpPr>
        <p:spPr>
          <a:xfrm>
            <a:off x="1114732" y="405210"/>
            <a:ext cx="8985250" cy="1118394"/>
          </a:xfrm>
        </p:spPr>
        <p:txBody>
          <a:bodyPr anchor="t">
            <a:normAutofit/>
          </a:bodyPr>
          <a:lstStyle/>
          <a:p>
            <a:r>
              <a:rPr lang="tr-TR" sz="3700" b="1" i="0" dirty="0" err="1">
                <a:effectLst/>
                <a:latin typeface="sohne"/>
              </a:rPr>
              <a:t>Mean</a:t>
            </a:r>
            <a:r>
              <a:rPr lang="tr-TR" sz="3700" b="1" i="0" dirty="0">
                <a:effectLst/>
                <a:latin typeface="sohne"/>
              </a:rPr>
              <a:t> </a:t>
            </a:r>
            <a:r>
              <a:rPr lang="tr-TR" sz="3700" b="1" i="0" dirty="0" err="1">
                <a:effectLst/>
                <a:latin typeface="sohne"/>
              </a:rPr>
              <a:t>Absolute</a:t>
            </a:r>
            <a:r>
              <a:rPr lang="tr-TR" sz="3700" b="1" i="0" dirty="0">
                <a:effectLst/>
                <a:latin typeface="sohne"/>
              </a:rPr>
              <a:t> </a:t>
            </a:r>
            <a:r>
              <a:rPr lang="tr-TR" sz="3700" b="1" i="0" dirty="0" err="1">
                <a:effectLst/>
                <a:latin typeface="sohne"/>
              </a:rPr>
              <a:t>Error</a:t>
            </a:r>
            <a:r>
              <a:rPr lang="tr-TR" sz="3700" b="1" i="0" dirty="0">
                <a:effectLst/>
                <a:latin typeface="sohne"/>
              </a:rPr>
              <a:t>(MAE)</a:t>
            </a:r>
            <a:br>
              <a:rPr lang="tr-TR" sz="3700" b="1" i="0" dirty="0">
                <a:effectLst/>
                <a:latin typeface="sohne"/>
              </a:rPr>
            </a:br>
            <a:endParaRPr lang="tr-TR" sz="3700" dirty="0"/>
          </a:p>
        </p:txBody>
      </p:sp>
      <p:pic>
        <p:nvPicPr>
          <p:cNvPr id="4" name="Resim 3">
            <a:extLst>
              <a:ext uri="{FF2B5EF4-FFF2-40B4-BE49-F238E27FC236}">
                <a16:creationId xmlns:a16="http://schemas.microsoft.com/office/drawing/2014/main" id="{6AFA2631-2C85-90B6-BCD1-BA97E55FED75}"/>
              </a:ext>
            </a:extLst>
          </p:cNvPr>
          <p:cNvPicPr>
            <a:picLocks noChangeAspect="1"/>
          </p:cNvPicPr>
          <p:nvPr/>
        </p:nvPicPr>
        <p:blipFill>
          <a:blip r:embed="rId2"/>
          <a:stretch>
            <a:fillRect/>
          </a:stretch>
        </p:blipFill>
        <p:spPr>
          <a:xfrm>
            <a:off x="207468" y="2946003"/>
            <a:ext cx="11184079" cy="1118393"/>
          </a:xfrm>
          <a:prstGeom prst="rect">
            <a:avLst/>
          </a:prstGeom>
        </p:spPr>
      </p:pic>
      <p:sp>
        <p:nvSpPr>
          <p:cNvPr id="3" name="İçerik Yer Tutucusu 2">
            <a:extLst>
              <a:ext uri="{FF2B5EF4-FFF2-40B4-BE49-F238E27FC236}">
                <a16:creationId xmlns:a16="http://schemas.microsoft.com/office/drawing/2014/main" id="{0992F2AD-8E07-41E3-B047-0C70E95FABA2}"/>
              </a:ext>
            </a:extLst>
          </p:cNvPr>
          <p:cNvSpPr>
            <a:spLocks noGrp="1"/>
          </p:cNvSpPr>
          <p:nvPr>
            <p:ph idx="1"/>
          </p:nvPr>
        </p:nvSpPr>
        <p:spPr>
          <a:xfrm>
            <a:off x="1009650" y="1847849"/>
            <a:ext cx="9994900" cy="4254501"/>
          </a:xfrm>
        </p:spPr>
        <p:txBody>
          <a:bodyPr>
            <a:normAutofit/>
          </a:bodyPr>
          <a:lstStyle/>
          <a:p>
            <a:r>
              <a:rPr lang="tr-TR" sz="2000" b="0" i="0" dirty="0">
                <a:effectLst/>
                <a:latin typeface="source-serif-pro"/>
              </a:rPr>
              <a:t>Mutlak hata, tahmin edilen değerler ile gerçek değerler arasındaki farktır. Tam olarak ifade etmek gerekirse, veri kümesinin tüm örneğinde, o örnek için gerçek değer ile öngörülen değer arasındaki her bir farkın mutlak değerinin ortalamasıdır.</a:t>
            </a:r>
            <a:endParaRPr lang="tr-TR" sz="2000" dirty="0"/>
          </a:p>
        </p:txBody>
      </p:sp>
      <p:sp>
        <p:nvSpPr>
          <p:cNvPr id="7" name="Rectangle 2">
            <a:extLst>
              <a:ext uri="{FF2B5EF4-FFF2-40B4-BE49-F238E27FC236}">
                <a16:creationId xmlns:a16="http://schemas.microsoft.com/office/drawing/2014/main" id="{AB025973-1187-754E-527F-F893E2F01E5F}"/>
              </a:ext>
            </a:extLst>
          </p:cNvPr>
          <p:cNvSpPr>
            <a:spLocks noChangeArrowheads="1"/>
          </p:cNvSpPr>
          <p:nvPr/>
        </p:nvSpPr>
        <p:spPr bwMode="auto">
          <a:xfrm rot="10800000" flipV="1">
            <a:off x="1278193" y="3987801"/>
            <a:ext cx="8406582" cy="123110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tr-TR" altLang="tr-TR" sz="2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tr-TR" altLang="tr-TR" sz="2000" b="0" i="0" u="none" strike="noStrike" cap="none" normalizeH="0" baseline="0" dirty="0">
                <a:ln>
                  <a:noFill/>
                </a:ln>
                <a:solidFill>
                  <a:srgbClr val="242424"/>
                </a:solidFill>
                <a:effectLst/>
                <a:latin typeface="source-serif-pro"/>
              </a:rPr>
              <a:t>y, gerçek değerdir.</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tr-TR" altLang="tr-TR" sz="2000" b="0" i="0" u="none" strike="noStrike" cap="none" normalizeH="0" baseline="0" dirty="0">
                <a:ln>
                  <a:noFill/>
                </a:ln>
                <a:solidFill>
                  <a:srgbClr val="242424"/>
                </a:solidFill>
                <a:effectLst/>
                <a:latin typeface="source-serif-pro"/>
              </a:rPr>
              <a:t>y^ tahmin edilen değerdir.</a:t>
            </a:r>
            <a:endParaRPr kumimoji="0" lang="tr-TR" altLang="tr-TR" sz="2000" b="0" i="0" u="none" strike="noStrike" cap="none" normalizeH="0" baseline="0" dirty="0">
              <a:ln>
                <a:noFill/>
              </a:ln>
              <a:solidFill>
                <a:schemeClr val="tx1"/>
              </a:solidFill>
              <a:effectLst/>
              <a:latin typeface="medium-content-sans-serif-fon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2000" b="0" i="1" u="none" strike="noStrike" cap="none" normalizeH="0" baseline="0" dirty="0">
                <a:ln>
                  <a:noFill/>
                </a:ln>
                <a:solidFill>
                  <a:srgbClr val="242424"/>
                </a:solidFill>
                <a:effectLst/>
                <a:latin typeface="source-serif-pro"/>
              </a:rPr>
              <a:t>Düşük bir değer daha iyi doğruluğu gösterir</a:t>
            </a:r>
            <a:r>
              <a:rPr kumimoji="0" lang="tr-TR" altLang="tr-TR" sz="1500" b="0" i="1" u="none" strike="noStrike" cap="none" normalizeH="0" baseline="0" dirty="0">
                <a:ln>
                  <a:noFill/>
                </a:ln>
                <a:solidFill>
                  <a:srgbClr val="242424"/>
                </a:solidFill>
                <a:effectLst/>
                <a:latin typeface="source-serif-pro"/>
              </a:rPr>
              <a:t>.</a:t>
            </a:r>
            <a:endParaRPr kumimoji="0" lang="tr-TR" altLang="tr-T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3790328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2170031"/>
          </a:xfrm>
          <a:prstGeom prst="rect">
            <a:avLst/>
          </a:prstGeom>
          <a:gradFill>
            <a:gsLst>
              <a:gs pos="0">
                <a:srgbClr val="000000">
                  <a:alpha val="96000"/>
                </a:srgbClr>
              </a:gs>
              <a:gs pos="100000">
                <a:schemeClr val="accent1">
                  <a:lumMod val="7500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082819" y="0"/>
            <a:ext cx="4097211" cy="2170661"/>
          </a:xfrm>
          <a:prstGeom prst="rect">
            <a:avLst/>
          </a:prstGeom>
          <a:gradFill>
            <a:gsLst>
              <a:gs pos="19000">
                <a:schemeClr val="accent1">
                  <a:lumMod val="50000"/>
                  <a:alpha val="68000"/>
                </a:schemeClr>
              </a:gs>
              <a:gs pos="100000">
                <a:schemeClr val="accent1">
                  <a:alpha val="48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5010646" y="-5010043"/>
            <a:ext cx="2170709" cy="12192000"/>
          </a:xfrm>
          <a:prstGeom prst="rect">
            <a:avLst/>
          </a:prstGeom>
          <a:gradFill>
            <a:gsLst>
              <a:gs pos="23000">
                <a:schemeClr val="accent1">
                  <a:lumMod val="75000"/>
                  <a:alpha val="16000"/>
                </a:schemeClr>
              </a:gs>
              <a:gs pos="99000">
                <a:srgbClr val="000000">
                  <a:alpha val="45000"/>
                </a:srgbClr>
              </a:gs>
            </a:gsLst>
            <a:lin ang="21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Başlık 1">
            <a:extLst>
              <a:ext uri="{FF2B5EF4-FFF2-40B4-BE49-F238E27FC236}">
                <a16:creationId xmlns:a16="http://schemas.microsoft.com/office/drawing/2014/main" id="{53057BD5-3173-6A1E-8A00-13F3E619B918}"/>
              </a:ext>
            </a:extLst>
          </p:cNvPr>
          <p:cNvSpPr>
            <a:spLocks noGrp="1"/>
          </p:cNvSpPr>
          <p:nvPr>
            <p:ph type="title"/>
          </p:nvPr>
        </p:nvSpPr>
        <p:spPr>
          <a:xfrm>
            <a:off x="1383564" y="348865"/>
            <a:ext cx="9718111" cy="1576446"/>
          </a:xfrm>
        </p:spPr>
        <p:txBody>
          <a:bodyPr anchor="ctr">
            <a:normAutofit/>
          </a:bodyPr>
          <a:lstStyle/>
          <a:p>
            <a:r>
              <a:rPr lang="tr-TR" sz="4000" b="1" i="0">
                <a:solidFill>
                  <a:srgbClr val="FFFFFF"/>
                </a:solidFill>
                <a:effectLst/>
                <a:latin typeface="sohne"/>
              </a:rPr>
              <a:t>Mean Squared Error(MSE)</a:t>
            </a:r>
            <a:br>
              <a:rPr lang="tr-TR" sz="4000" b="1" i="0">
                <a:solidFill>
                  <a:srgbClr val="FFFFFF"/>
                </a:solidFill>
                <a:effectLst/>
                <a:latin typeface="sohne"/>
              </a:rPr>
            </a:br>
            <a:endParaRPr lang="tr-TR" sz="4000">
              <a:solidFill>
                <a:srgbClr val="FFFFFF"/>
              </a:solidFill>
            </a:endParaRPr>
          </a:p>
        </p:txBody>
      </p:sp>
      <p:sp>
        <p:nvSpPr>
          <p:cNvPr id="3" name="İçerik Yer Tutucusu 2">
            <a:extLst>
              <a:ext uri="{FF2B5EF4-FFF2-40B4-BE49-F238E27FC236}">
                <a16:creationId xmlns:a16="http://schemas.microsoft.com/office/drawing/2014/main" id="{A54D56D5-7EB9-F863-DDA1-E901D0FC6A72}"/>
              </a:ext>
            </a:extLst>
          </p:cNvPr>
          <p:cNvSpPr>
            <a:spLocks/>
          </p:cNvSpPr>
          <p:nvPr/>
        </p:nvSpPr>
        <p:spPr>
          <a:xfrm>
            <a:off x="1649996" y="2615979"/>
            <a:ext cx="4457975" cy="3689405"/>
          </a:xfrm>
          <a:prstGeom prst="rect">
            <a:avLst/>
          </a:prstGeom>
        </p:spPr>
        <p:txBody>
          <a:bodyPr/>
          <a:lstStyle/>
          <a:p>
            <a:pPr defTabSz="768096">
              <a:spcAft>
                <a:spcPts val="600"/>
              </a:spcAft>
            </a:pPr>
            <a:r>
              <a:rPr lang="tr-TR" sz="1512" kern="1200">
                <a:solidFill>
                  <a:srgbClr val="242424"/>
                </a:solidFill>
                <a:latin typeface="source-serif-pro"/>
                <a:ea typeface="+mn-ea"/>
                <a:cs typeface="+mn-cs"/>
              </a:rPr>
              <a:t>Ortalama Kare Hatası (MSE) en sık kullanılan regresyon kaybı fonksiyonudur. MSE, tüm veri kümesinde örnek başına ortalama kare kaybıdır. </a:t>
            </a:r>
            <a:r>
              <a:rPr lang="tr-TR" sz="1512" kern="1200" err="1">
                <a:solidFill>
                  <a:srgbClr val="242424"/>
                </a:solidFill>
                <a:latin typeface="source-serif-pro"/>
                <a:ea typeface="+mn-ea"/>
                <a:cs typeface="+mn-cs"/>
              </a:rPr>
              <a:t>MSE’yi</a:t>
            </a:r>
            <a:r>
              <a:rPr lang="tr-TR" sz="1512" kern="1200">
                <a:solidFill>
                  <a:srgbClr val="242424"/>
                </a:solidFill>
                <a:latin typeface="source-serif-pro"/>
                <a:ea typeface="+mn-ea"/>
                <a:cs typeface="+mn-cs"/>
              </a:rPr>
              <a:t> hesaplamak için, tek tek örnekler için tüm kare kayıplarını toplayın ve daha sonra örnek sayısına bölün.</a:t>
            </a:r>
            <a:endParaRPr lang="tr-TR"/>
          </a:p>
        </p:txBody>
      </p:sp>
      <p:pic>
        <p:nvPicPr>
          <p:cNvPr id="4" name="Resim 3">
            <a:extLst>
              <a:ext uri="{FF2B5EF4-FFF2-40B4-BE49-F238E27FC236}">
                <a16:creationId xmlns:a16="http://schemas.microsoft.com/office/drawing/2014/main" id="{0406B437-BD45-9D3E-379D-2E3177C1D655}"/>
              </a:ext>
            </a:extLst>
          </p:cNvPr>
          <p:cNvPicPr>
            <a:picLocks noChangeAspect="1"/>
          </p:cNvPicPr>
          <p:nvPr/>
        </p:nvPicPr>
        <p:blipFill>
          <a:blip r:embed="rId2"/>
          <a:stretch>
            <a:fillRect/>
          </a:stretch>
        </p:blipFill>
        <p:spPr>
          <a:xfrm>
            <a:off x="6657508" y="2615979"/>
            <a:ext cx="3908437" cy="790857"/>
          </a:xfrm>
          <a:prstGeom prst="rect">
            <a:avLst/>
          </a:prstGeom>
        </p:spPr>
      </p:pic>
    </p:spTree>
    <p:extLst>
      <p:ext uri="{BB962C8B-B14F-4D97-AF65-F5344CB8AC3E}">
        <p14:creationId xmlns:p14="http://schemas.microsoft.com/office/powerpoint/2010/main" val="42184231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2170031"/>
          </a:xfrm>
          <a:prstGeom prst="rect">
            <a:avLst/>
          </a:prstGeom>
          <a:gradFill>
            <a:gsLst>
              <a:gs pos="0">
                <a:srgbClr val="000000">
                  <a:alpha val="96000"/>
                </a:srgbClr>
              </a:gs>
              <a:gs pos="100000">
                <a:schemeClr val="accent1">
                  <a:lumMod val="7500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082819" y="0"/>
            <a:ext cx="4097211" cy="2170661"/>
          </a:xfrm>
          <a:prstGeom prst="rect">
            <a:avLst/>
          </a:prstGeom>
          <a:gradFill>
            <a:gsLst>
              <a:gs pos="19000">
                <a:schemeClr val="accent1">
                  <a:lumMod val="50000"/>
                  <a:alpha val="68000"/>
                </a:schemeClr>
              </a:gs>
              <a:gs pos="100000">
                <a:schemeClr val="accent1">
                  <a:alpha val="48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5010646" y="-5010043"/>
            <a:ext cx="2170709" cy="12192000"/>
          </a:xfrm>
          <a:prstGeom prst="rect">
            <a:avLst/>
          </a:prstGeom>
          <a:gradFill>
            <a:gsLst>
              <a:gs pos="23000">
                <a:schemeClr val="accent1">
                  <a:lumMod val="75000"/>
                  <a:alpha val="16000"/>
                </a:schemeClr>
              </a:gs>
              <a:gs pos="99000">
                <a:srgbClr val="000000">
                  <a:alpha val="45000"/>
                </a:srgbClr>
              </a:gs>
            </a:gsLst>
            <a:lin ang="21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Başlık 1">
            <a:extLst>
              <a:ext uri="{FF2B5EF4-FFF2-40B4-BE49-F238E27FC236}">
                <a16:creationId xmlns:a16="http://schemas.microsoft.com/office/drawing/2014/main" id="{B64E228C-EB6B-43C2-1BE5-CCDF1E87D2C6}"/>
              </a:ext>
            </a:extLst>
          </p:cNvPr>
          <p:cNvSpPr>
            <a:spLocks noGrp="1"/>
          </p:cNvSpPr>
          <p:nvPr>
            <p:ph type="title"/>
          </p:nvPr>
        </p:nvSpPr>
        <p:spPr>
          <a:xfrm>
            <a:off x="1383564" y="348865"/>
            <a:ext cx="9718111" cy="1576446"/>
          </a:xfrm>
        </p:spPr>
        <p:txBody>
          <a:bodyPr anchor="ctr">
            <a:normAutofit/>
          </a:bodyPr>
          <a:lstStyle/>
          <a:p>
            <a:r>
              <a:rPr lang="tr-TR" sz="4000">
                <a:solidFill>
                  <a:srgbClr val="FFFFFF"/>
                </a:solidFill>
              </a:rPr>
              <a:t>Hangi Durumlarda Lineer Regresyon Kullanılır?</a:t>
            </a:r>
          </a:p>
        </p:txBody>
      </p:sp>
      <p:graphicFrame>
        <p:nvGraphicFramePr>
          <p:cNvPr id="21" name="İçerik Yer Tutucusu 2">
            <a:extLst>
              <a:ext uri="{FF2B5EF4-FFF2-40B4-BE49-F238E27FC236}">
                <a16:creationId xmlns:a16="http://schemas.microsoft.com/office/drawing/2014/main" id="{31EEDC30-35F6-9C21-EB19-84EE2D427BE9}"/>
              </a:ext>
            </a:extLst>
          </p:cNvPr>
          <p:cNvGraphicFramePr>
            <a:graphicFrameLocks noGrp="1"/>
          </p:cNvGraphicFramePr>
          <p:nvPr>
            <p:ph idx="1"/>
            <p:extLst>
              <p:ext uri="{D42A27DB-BD31-4B8C-83A1-F6EECF244321}">
                <p14:modId xmlns:p14="http://schemas.microsoft.com/office/powerpoint/2010/main" val="2063681961"/>
              </p:ext>
            </p:extLst>
          </p:nvPr>
        </p:nvGraphicFramePr>
        <p:xfrm>
          <a:off x="644056" y="2615979"/>
          <a:ext cx="10927829" cy="36894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455995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203DE33-2CD4-4CA8-9AF3-37C3B65133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AF57B88-1D4C-41FA-A761-EC1DD10C35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1100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D2548F45-5164-4ABB-8212-7F293FDED8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9565" y="2659404"/>
            <a:ext cx="4355594" cy="4040742"/>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Ekranda bilgisayar betiği">
            <a:extLst>
              <a:ext uri="{FF2B5EF4-FFF2-40B4-BE49-F238E27FC236}">
                <a16:creationId xmlns:a16="http://schemas.microsoft.com/office/drawing/2014/main" id="{B9425797-A0A2-79DA-143B-EA7EA1AD0525}"/>
              </a:ext>
            </a:extLst>
          </p:cNvPr>
          <p:cNvPicPr>
            <a:picLocks noChangeAspect="1"/>
          </p:cNvPicPr>
          <p:nvPr/>
        </p:nvPicPr>
        <p:blipFill rotWithShape="1">
          <a:blip r:embed="rId2"/>
          <a:srcRect r="20783"/>
          <a:stretch/>
        </p:blipFill>
        <p:spPr>
          <a:xfrm>
            <a:off x="4038599" y="10"/>
            <a:ext cx="8160026" cy="6875809"/>
          </a:xfrm>
          <a:prstGeom prst="rect">
            <a:avLst/>
          </a:prstGeom>
        </p:spPr>
      </p:pic>
      <p:sp>
        <p:nvSpPr>
          <p:cNvPr id="14" name="Freeform: Shape 13">
            <a:extLst>
              <a:ext uri="{FF2B5EF4-FFF2-40B4-BE49-F238E27FC236}">
                <a16:creationId xmlns:a16="http://schemas.microsoft.com/office/drawing/2014/main" id="{5E81CCFB-7BEF-4186-86FB-D09450B4D0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Başlık 1">
            <a:extLst>
              <a:ext uri="{FF2B5EF4-FFF2-40B4-BE49-F238E27FC236}">
                <a16:creationId xmlns:a16="http://schemas.microsoft.com/office/drawing/2014/main" id="{F56C0E15-085B-2284-E3AB-67088CB16ABA}"/>
              </a:ext>
            </a:extLst>
          </p:cNvPr>
          <p:cNvSpPr>
            <a:spLocks noGrp="1"/>
          </p:cNvSpPr>
          <p:nvPr>
            <p:ph type="title"/>
          </p:nvPr>
        </p:nvSpPr>
        <p:spPr>
          <a:xfrm>
            <a:off x="534473" y="2950387"/>
            <a:ext cx="3052293" cy="3531403"/>
          </a:xfrm>
        </p:spPr>
        <p:txBody>
          <a:bodyPr vert="horz" lIns="91440" tIns="45720" rIns="91440" bIns="45720" rtlCol="0" anchor="t">
            <a:normAutofit/>
          </a:bodyPr>
          <a:lstStyle/>
          <a:p>
            <a:pPr algn="r"/>
            <a:r>
              <a:rPr lang="en-US" sz="4000">
                <a:solidFill>
                  <a:srgbClr val="FFFFFF"/>
                </a:solidFill>
              </a:rPr>
              <a:t>Bir Uygulama Yapalım</a:t>
            </a:r>
          </a:p>
        </p:txBody>
      </p:sp>
    </p:spTree>
    <p:extLst>
      <p:ext uri="{BB962C8B-B14F-4D97-AF65-F5344CB8AC3E}">
        <p14:creationId xmlns:p14="http://schemas.microsoft.com/office/powerpoint/2010/main" val="4214283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Rectangle 18">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A26FD2C9-08AA-6168-B152-5F1E9ECB8B5A}"/>
              </a:ext>
            </a:extLst>
          </p:cNvPr>
          <p:cNvSpPr>
            <a:spLocks noGrp="1"/>
          </p:cNvSpPr>
          <p:nvPr>
            <p:ph type="title"/>
          </p:nvPr>
        </p:nvSpPr>
        <p:spPr>
          <a:xfrm>
            <a:off x="586478" y="1683756"/>
            <a:ext cx="3115265" cy="2396359"/>
          </a:xfrm>
        </p:spPr>
        <p:txBody>
          <a:bodyPr anchor="b">
            <a:normAutofit/>
          </a:bodyPr>
          <a:lstStyle/>
          <a:p>
            <a:pPr algn="r"/>
            <a:r>
              <a:rPr lang="tr-TR" sz="4000">
                <a:solidFill>
                  <a:srgbClr val="FFFFFF"/>
                </a:solidFill>
              </a:rPr>
              <a:t>Makine Öğrenmesi Proje Döngüsü</a:t>
            </a:r>
          </a:p>
        </p:txBody>
      </p:sp>
      <p:graphicFrame>
        <p:nvGraphicFramePr>
          <p:cNvPr id="5" name="İçerik Yer Tutucusu 2">
            <a:extLst>
              <a:ext uri="{FF2B5EF4-FFF2-40B4-BE49-F238E27FC236}">
                <a16:creationId xmlns:a16="http://schemas.microsoft.com/office/drawing/2014/main" id="{4A4C54B5-CCBF-50E2-98F2-D3F3A94665B3}"/>
              </a:ext>
            </a:extLst>
          </p:cNvPr>
          <p:cNvGraphicFramePr>
            <a:graphicFrameLocks noGrp="1"/>
          </p:cNvGraphicFramePr>
          <p:nvPr>
            <p:ph idx="1"/>
            <p:extLst>
              <p:ext uri="{D42A27DB-BD31-4B8C-83A1-F6EECF244321}">
                <p14:modId xmlns:p14="http://schemas.microsoft.com/office/powerpoint/2010/main" val="3392403331"/>
              </p:ext>
            </p:extLst>
          </p:nvPr>
        </p:nvGraphicFramePr>
        <p:xfrm>
          <a:off x="4905052" y="750440"/>
          <a:ext cx="6666833" cy="54539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7877973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B69770E5-1DC5-A216-B271-0ED6BC40CF90}"/>
              </a:ext>
            </a:extLst>
          </p:cNvPr>
          <p:cNvSpPr>
            <a:spLocks noGrp="1"/>
          </p:cNvSpPr>
          <p:nvPr>
            <p:ph type="title"/>
          </p:nvPr>
        </p:nvSpPr>
        <p:spPr>
          <a:xfrm>
            <a:off x="686834" y="1153572"/>
            <a:ext cx="3200400" cy="4461163"/>
          </a:xfrm>
        </p:spPr>
        <p:txBody>
          <a:bodyPr>
            <a:normAutofit/>
          </a:bodyPr>
          <a:lstStyle/>
          <a:p>
            <a:r>
              <a:rPr lang="tr-TR">
                <a:solidFill>
                  <a:srgbClr val="FFFFFF"/>
                </a:solidFill>
              </a:rPr>
              <a:t>Polinomal Regresyon</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İçerik Yer Tutucusu 2">
            <a:extLst>
              <a:ext uri="{FF2B5EF4-FFF2-40B4-BE49-F238E27FC236}">
                <a16:creationId xmlns:a16="http://schemas.microsoft.com/office/drawing/2014/main" id="{1AC8CA03-EA7C-630E-3540-758AE6C43205}"/>
              </a:ext>
            </a:extLst>
          </p:cNvPr>
          <p:cNvSpPr>
            <a:spLocks noGrp="1"/>
          </p:cNvSpPr>
          <p:nvPr>
            <p:ph idx="1"/>
          </p:nvPr>
        </p:nvSpPr>
        <p:spPr>
          <a:xfrm>
            <a:off x="4447308" y="591344"/>
            <a:ext cx="6906491" cy="5585619"/>
          </a:xfrm>
        </p:spPr>
        <p:txBody>
          <a:bodyPr anchor="ctr">
            <a:normAutofit/>
          </a:bodyPr>
          <a:lstStyle/>
          <a:p>
            <a:r>
              <a:rPr lang="tr-TR" b="0" i="0">
                <a:effectLst/>
                <a:latin typeface="source-serif-pro"/>
              </a:rPr>
              <a:t>Doğrusal bir regresyonda girdi (x) ve çıktı (y) arasında lineer (doğrusal/</a:t>
            </a:r>
            <a:r>
              <a:rPr lang="tr-TR" b="0" i="0" err="1">
                <a:effectLst/>
                <a:latin typeface="source-serif-pro"/>
              </a:rPr>
              <a:t>line</a:t>
            </a:r>
            <a:r>
              <a:rPr lang="tr-TR" b="0" i="0">
                <a:effectLst/>
                <a:latin typeface="source-serif-pro"/>
              </a:rPr>
              <a:t>) bir ilişki olduğu varsayılmaktadır. Öte yandan </a:t>
            </a:r>
            <a:r>
              <a:rPr lang="tr-TR" b="0" i="0" err="1">
                <a:effectLst/>
                <a:latin typeface="source-serif-pro"/>
              </a:rPr>
              <a:t>polinomsal</a:t>
            </a:r>
            <a:r>
              <a:rPr lang="tr-TR" b="0" i="0">
                <a:effectLst/>
                <a:latin typeface="source-serif-pro"/>
              </a:rPr>
              <a:t> regresyonda ise girdi ve çıktı arasındaki ilişki düz bir doğru biçiminde değildir. Burada bir doğru yerine eğriden (</a:t>
            </a:r>
            <a:r>
              <a:rPr lang="tr-TR" b="0" i="0" err="1">
                <a:effectLst/>
                <a:latin typeface="source-serif-pro"/>
              </a:rPr>
              <a:t>curve</a:t>
            </a:r>
            <a:r>
              <a:rPr lang="tr-TR" b="0" i="0">
                <a:effectLst/>
                <a:latin typeface="source-serif-pro"/>
              </a:rPr>
              <a:t>) bahsedebiliriz. Ve temelde </a:t>
            </a:r>
            <a:r>
              <a:rPr lang="tr-TR" b="0" i="0" err="1">
                <a:effectLst/>
                <a:latin typeface="source-serif-pro"/>
              </a:rPr>
              <a:t>polinomsal</a:t>
            </a:r>
            <a:r>
              <a:rPr lang="tr-TR" b="0" i="0">
                <a:effectLst/>
                <a:latin typeface="source-serif-pro"/>
              </a:rPr>
              <a:t> regresyon bize bu eğrinin fonksiyonunu vermektedir. Burada önemli olan kısım bu polinom fonksiyonunun hangi dereceyi alacağıdır</a:t>
            </a:r>
            <a:endParaRPr lang="tr-TR" dirty="0"/>
          </a:p>
        </p:txBody>
      </p:sp>
    </p:spTree>
    <p:extLst>
      <p:ext uri="{BB962C8B-B14F-4D97-AF65-F5344CB8AC3E}">
        <p14:creationId xmlns:p14="http://schemas.microsoft.com/office/powerpoint/2010/main" val="3222262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İçerik Yer Tutucusu 2">
            <a:extLst>
              <a:ext uri="{FF2B5EF4-FFF2-40B4-BE49-F238E27FC236}">
                <a16:creationId xmlns:a16="http://schemas.microsoft.com/office/drawing/2014/main" id="{226CCAB5-71A4-3FA0-6A17-A50F35AD4842}"/>
              </a:ext>
            </a:extLst>
          </p:cNvPr>
          <p:cNvSpPr>
            <a:spLocks noGrp="1"/>
          </p:cNvSpPr>
          <p:nvPr>
            <p:ph idx="1"/>
          </p:nvPr>
        </p:nvSpPr>
        <p:spPr>
          <a:xfrm>
            <a:off x="630936" y="2660904"/>
            <a:ext cx="4818888" cy="3547872"/>
          </a:xfrm>
        </p:spPr>
        <p:txBody>
          <a:bodyPr anchor="t">
            <a:normAutofit/>
          </a:bodyPr>
          <a:lstStyle/>
          <a:p>
            <a:r>
              <a:rPr lang="tr-TR" sz="2200" b="0" i="0">
                <a:effectLst/>
                <a:latin typeface="-apple-system"/>
              </a:rPr>
              <a:t>Lineer regresyon ve çoklu lineer regresyon , doğrusal ve basit denklemler oluşturan regresyon türleridir. Buradaki basit ifadesinden kasıt bütün değişkenlerin kuvvetleri en fazla 1’dir. Polinomal regresyonda ise bu değişmektedir.</a:t>
            </a:r>
            <a:endParaRPr lang="tr-TR" sz="2200"/>
          </a:p>
        </p:txBody>
      </p:sp>
      <p:pic>
        <p:nvPicPr>
          <p:cNvPr id="4" name="Resim 3">
            <a:extLst>
              <a:ext uri="{FF2B5EF4-FFF2-40B4-BE49-F238E27FC236}">
                <a16:creationId xmlns:a16="http://schemas.microsoft.com/office/drawing/2014/main" id="{43FD36CC-0738-E873-1B7A-3B30DB87675D}"/>
              </a:ext>
            </a:extLst>
          </p:cNvPr>
          <p:cNvPicPr>
            <a:picLocks noChangeAspect="1"/>
          </p:cNvPicPr>
          <p:nvPr/>
        </p:nvPicPr>
        <p:blipFill>
          <a:blip r:embed="rId2"/>
          <a:stretch>
            <a:fillRect/>
          </a:stretch>
        </p:blipFill>
        <p:spPr>
          <a:xfrm>
            <a:off x="6099048" y="2084729"/>
            <a:ext cx="5458968" cy="2688541"/>
          </a:xfrm>
          <a:prstGeom prst="rect">
            <a:avLst/>
          </a:prstGeom>
        </p:spPr>
      </p:pic>
    </p:spTree>
    <p:extLst>
      <p:ext uri="{BB962C8B-B14F-4D97-AF65-F5344CB8AC3E}">
        <p14:creationId xmlns:p14="http://schemas.microsoft.com/office/powerpoint/2010/main" val="176954886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4E14A116-9182-DAB9-1041-F98113ED7ECE}"/>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6100" kern="1200">
                <a:solidFill>
                  <a:schemeClr val="tx1"/>
                </a:solidFill>
                <a:latin typeface="+mj-lt"/>
                <a:ea typeface="+mj-ea"/>
                <a:cs typeface="+mj-cs"/>
              </a:rPr>
              <a:t>Polynomal Regresyon Grafiği</a:t>
            </a:r>
          </a:p>
        </p:txBody>
      </p:sp>
      <p:sp>
        <p:nvSpPr>
          <p:cNvPr id="18"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Resim 3">
            <a:extLst>
              <a:ext uri="{FF2B5EF4-FFF2-40B4-BE49-F238E27FC236}">
                <a16:creationId xmlns:a16="http://schemas.microsoft.com/office/drawing/2014/main" id="{428D4472-AD2B-50C2-FD73-F26A08A60BBB}"/>
              </a:ext>
            </a:extLst>
          </p:cNvPr>
          <p:cNvPicPr>
            <a:picLocks noChangeAspect="1"/>
          </p:cNvPicPr>
          <p:nvPr/>
        </p:nvPicPr>
        <p:blipFill>
          <a:blip r:embed="rId2"/>
          <a:stretch>
            <a:fillRect/>
          </a:stretch>
        </p:blipFill>
        <p:spPr>
          <a:xfrm>
            <a:off x="4654296" y="1422246"/>
            <a:ext cx="7214616" cy="3986075"/>
          </a:xfrm>
          <a:prstGeom prst="rect">
            <a:avLst/>
          </a:prstGeom>
        </p:spPr>
      </p:pic>
    </p:spTree>
    <p:extLst>
      <p:ext uri="{BB962C8B-B14F-4D97-AF65-F5344CB8AC3E}">
        <p14:creationId xmlns:p14="http://schemas.microsoft.com/office/powerpoint/2010/main" val="248257163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05CBC3C-2E5A-4839-8B9B-2E5A6ADF0F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DB5B423A-57CC-4C58-AA26-8E2E862B03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5217023" cy="3994777"/>
          </a:xfrm>
          <a:custGeom>
            <a:avLst/>
            <a:gdLst>
              <a:gd name="connsiteX0" fmla="*/ 1945461 w 5217023"/>
              <a:gd name="connsiteY0" fmla="*/ 3787398 h 3994777"/>
              <a:gd name="connsiteX1" fmla="*/ 1942113 w 5217023"/>
              <a:gd name="connsiteY1" fmla="*/ 3790053 h 3994777"/>
              <a:gd name="connsiteX2" fmla="*/ 1946982 w 5217023"/>
              <a:gd name="connsiteY2" fmla="*/ 3787990 h 3994777"/>
              <a:gd name="connsiteX3" fmla="*/ 1945461 w 5217023"/>
              <a:gd name="connsiteY3" fmla="*/ 3787398 h 3994777"/>
              <a:gd name="connsiteX4" fmla="*/ 0 w 5217023"/>
              <a:gd name="connsiteY4" fmla="*/ 0 h 3994777"/>
              <a:gd name="connsiteX5" fmla="*/ 5030958 w 5217023"/>
              <a:gd name="connsiteY5" fmla="*/ 0 h 3994777"/>
              <a:gd name="connsiteX6" fmla="*/ 5046198 w 5217023"/>
              <a:gd name="connsiteY6" fmla="*/ 153449 h 3994777"/>
              <a:gd name="connsiteX7" fmla="*/ 5055729 w 5217023"/>
              <a:gd name="connsiteY7" fmla="*/ 415828 h 3994777"/>
              <a:gd name="connsiteX8" fmla="*/ 4735242 w 5217023"/>
              <a:gd name="connsiteY8" fmla="*/ 1867130 h 3994777"/>
              <a:gd name="connsiteX9" fmla="*/ 3907395 w 5217023"/>
              <a:gd name="connsiteY9" fmla="*/ 2938441 h 3994777"/>
              <a:gd name="connsiteX10" fmla="*/ 3946497 w 5217023"/>
              <a:gd name="connsiteY10" fmla="*/ 2908567 h 3994777"/>
              <a:gd name="connsiteX11" fmla="*/ 4585421 w 5217023"/>
              <a:gd name="connsiteY11" fmla="*/ 2188401 h 3994777"/>
              <a:gd name="connsiteX12" fmla="*/ 5142585 w 5217023"/>
              <a:gd name="connsiteY12" fmla="*/ 276891 h 3994777"/>
              <a:gd name="connsiteX13" fmla="*/ 5121833 w 5217023"/>
              <a:gd name="connsiteY13" fmla="*/ 30208 h 3994777"/>
              <a:gd name="connsiteX14" fmla="*/ 5116229 w 5217023"/>
              <a:gd name="connsiteY14" fmla="*/ 0 h 3994777"/>
              <a:gd name="connsiteX15" fmla="*/ 5184724 w 5217023"/>
              <a:gd name="connsiteY15" fmla="*/ 0 h 3994777"/>
              <a:gd name="connsiteX16" fmla="*/ 5196265 w 5217023"/>
              <a:gd name="connsiteY16" fmla="*/ 66113 h 3994777"/>
              <a:gd name="connsiteX17" fmla="*/ 5058603 w 5217023"/>
              <a:gd name="connsiteY17" fmla="*/ 1368242 h 3994777"/>
              <a:gd name="connsiteX18" fmla="*/ 4096624 w 5217023"/>
              <a:gd name="connsiteY18" fmla="*/ 2870829 h 3994777"/>
              <a:gd name="connsiteX19" fmla="*/ 3833203 w 5217023"/>
              <a:gd name="connsiteY19" fmla="*/ 3092190 h 3994777"/>
              <a:gd name="connsiteX20" fmla="*/ 3536509 w 5217023"/>
              <a:gd name="connsiteY20" fmla="*/ 3297128 h 3994777"/>
              <a:gd name="connsiteX21" fmla="*/ 3148966 w 5217023"/>
              <a:gd name="connsiteY21" fmla="*/ 3485478 h 3994777"/>
              <a:gd name="connsiteX22" fmla="*/ 1860557 w 5217023"/>
              <a:gd name="connsiteY22" fmla="*/ 3880910 h 3994777"/>
              <a:gd name="connsiteX23" fmla="*/ 573715 w 5217023"/>
              <a:gd name="connsiteY23" fmla="*/ 3983764 h 3994777"/>
              <a:gd name="connsiteX24" fmla="*/ 108410 w 5217023"/>
              <a:gd name="connsiteY24" fmla="*/ 3908816 h 3994777"/>
              <a:gd name="connsiteX25" fmla="*/ 0 w 5217023"/>
              <a:gd name="connsiteY25" fmla="*/ 3876793 h 3994777"/>
              <a:gd name="connsiteX26" fmla="*/ 0 w 5217023"/>
              <a:gd name="connsiteY26" fmla="*/ 3802912 h 3994777"/>
              <a:gd name="connsiteX27" fmla="*/ 36975 w 5217023"/>
              <a:gd name="connsiteY27" fmla="*/ 3815954 h 3994777"/>
              <a:gd name="connsiteX28" fmla="*/ 561628 w 5217023"/>
              <a:gd name="connsiteY28" fmla="*/ 3912655 h 3994777"/>
              <a:gd name="connsiteX29" fmla="*/ 1683086 w 5217023"/>
              <a:gd name="connsiteY29" fmla="*/ 3844334 h 3994777"/>
              <a:gd name="connsiteX30" fmla="*/ 1806023 w 5217023"/>
              <a:gd name="connsiteY30" fmla="*/ 3820992 h 3994777"/>
              <a:gd name="connsiteX31" fmla="*/ 1921817 w 5217023"/>
              <a:gd name="connsiteY31" fmla="*/ 3795747 h 3994777"/>
              <a:gd name="connsiteX32" fmla="*/ 1243689 w 5217023"/>
              <a:gd name="connsiteY32" fmla="*/ 3846539 h 3994777"/>
              <a:gd name="connsiteX33" fmla="*/ 62875 w 5217023"/>
              <a:gd name="connsiteY33" fmla="*/ 3668143 h 3994777"/>
              <a:gd name="connsiteX34" fmla="*/ 0 w 5217023"/>
              <a:gd name="connsiteY34" fmla="*/ 3644185 h 3994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217023" h="3994777">
                <a:moveTo>
                  <a:pt x="1945461" y="3787398"/>
                </a:moveTo>
                <a:lnTo>
                  <a:pt x="1942113" y="3790053"/>
                </a:lnTo>
                <a:lnTo>
                  <a:pt x="1946982" y="3787990"/>
                </a:lnTo>
                <a:cubicBezTo>
                  <a:pt x="1946982" y="3787990"/>
                  <a:pt x="1946379" y="3787019"/>
                  <a:pt x="1945461" y="3787398"/>
                </a:cubicBezTo>
                <a:close/>
                <a:moveTo>
                  <a:pt x="0" y="0"/>
                </a:moveTo>
                <a:lnTo>
                  <a:pt x="5030958" y="0"/>
                </a:lnTo>
                <a:lnTo>
                  <a:pt x="5046198" y="153449"/>
                </a:lnTo>
                <a:cubicBezTo>
                  <a:pt x="5052189" y="240558"/>
                  <a:pt x="5055458" y="328007"/>
                  <a:pt x="5055729" y="415828"/>
                </a:cubicBezTo>
                <a:cubicBezTo>
                  <a:pt x="5057604" y="923672"/>
                  <a:pt x="4959210" y="1409054"/>
                  <a:pt x="4735242" y="1867130"/>
                </a:cubicBezTo>
                <a:cubicBezTo>
                  <a:pt x="4533284" y="2280198"/>
                  <a:pt x="4248921" y="2629330"/>
                  <a:pt x="3907395" y="2938441"/>
                </a:cubicBezTo>
                <a:cubicBezTo>
                  <a:pt x="3922498" y="2931535"/>
                  <a:pt x="3935859" y="2921330"/>
                  <a:pt x="3946497" y="2908567"/>
                </a:cubicBezTo>
                <a:cubicBezTo>
                  <a:pt x="4193494" y="2700987"/>
                  <a:pt x="4408756" y="2458364"/>
                  <a:pt x="4585421" y="2188401"/>
                </a:cubicBezTo>
                <a:cubicBezTo>
                  <a:pt x="4967641" y="1608533"/>
                  <a:pt x="5169304" y="975361"/>
                  <a:pt x="5142585" y="276891"/>
                </a:cubicBezTo>
                <a:cubicBezTo>
                  <a:pt x="5139764" y="194215"/>
                  <a:pt x="5132824" y="111888"/>
                  <a:pt x="5121833" y="30208"/>
                </a:cubicBezTo>
                <a:lnTo>
                  <a:pt x="5116229" y="0"/>
                </a:lnTo>
                <a:lnTo>
                  <a:pt x="5184724" y="0"/>
                </a:lnTo>
                <a:lnTo>
                  <a:pt x="5196265" y="66113"/>
                </a:lnTo>
                <a:cubicBezTo>
                  <a:pt x="5249921" y="496647"/>
                  <a:pt x="5197997" y="931171"/>
                  <a:pt x="5058603" y="1368242"/>
                </a:cubicBezTo>
                <a:cubicBezTo>
                  <a:pt x="4872414" y="1953929"/>
                  <a:pt x="4544298" y="2451351"/>
                  <a:pt x="4096624" y="2870829"/>
                </a:cubicBezTo>
                <a:cubicBezTo>
                  <a:pt x="4012832" y="2949426"/>
                  <a:pt x="3924415" y="3022439"/>
                  <a:pt x="3833203" y="3092190"/>
                </a:cubicBezTo>
                <a:cubicBezTo>
                  <a:pt x="3741992" y="3161943"/>
                  <a:pt x="3648667" y="3225510"/>
                  <a:pt x="3536509" y="3297128"/>
                </a:cubicBezTo>
                <a:cubicBezTo>
                  <a:pt x="3427215" y="3372735"/>
                  <a:pt x="3288598" y="3430233"/>
                  <a:pt x="3148966" y="3485478"/>
                </a:cubicBezTo>
                <a:cubicBezTo>
                  <a:pt x="2729930" y="3651299"/>
                  <a:pt x="2302194" y="3788890"/>
                  <a:pt x="1860557" y="3880910"/>
                </a:cubicBezTo>
                <a:cubicBezTo>
                  <a:pt x="1435974" y="3969444"/>
                  <a:pt x="1008052" y="4017957"/>
                  <a:pt x="573715" y="3983764"/>
                </a:cubicBezTo>
                <a:cubicBezTo>
                  <a:pt x="415134" y="3971300"/>
                  <a:pt x="259585" y="3947743"/>
                  <a:pt x="108410" y="3908816"/>
                </a:cubicBezTo>
                <a:lnTo>
                  <a:pt x="0" y="3876793"/>
                </a:lnTo>
                <a:lnTo>
                  <a:pt x="0" y="3802912"/>
                </a:lnTo>
                <a:lnTo>
                  <a:pt x="36975" y="3815954"/>
                </a:lnTo>
                <a:cubicBezTo>
                  <a:pt x="206404" y="3867475"/>
                  <a:pt x="382020" y="3897326"/>
                  <a:pt x="561628" y="3912655"/>
                </a:cubicBezTo>
                <a:cubicBezTo>
                  <a:pt x="938583" y="3944832"/>
                  <a:pt x="1311814" y="3910697"/>
                  <a:pt x="1683086" y="3844334"/>
                </a:cubicBezTo>
                <a:cubicBezTo>
                  <a:pt x="1724123" y="3837151"/>
                  <a:pt x="1765097" y="3829374"/>
                  <a:pt x="1806023" y="3820992"/>
                </a:cubicBezTo>
                <a:cubicBezTo>
                  <a:pt x="1844740" y="3813079"/>
                  <a:pt x="1883218" y="3804161"/>
                  <a:pt x="1921817" y="3795747"/>
                </a:cubicBezTo>
                <a:cubicBezTo>
                  <a:pt x="1697011" y="3826435"/>
                  <a:pt x="1470551" y="3843387"/>
                  <a:pt x="1243689" y="3846539"/>
                </a:cubicBezTo>
                <a:cubicBezTo>
                  <a:pt x="839058" y="3849054"/>
                  <a:pt x="443424" y="3800206"/>
                  <a:pt x="62875" y="3668143"/>
                </a:cubicBezTo>
                <a:lnTo>
                  <a:pt x="0" y="3644185"/>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Başlık 1">
            <a:extLst>
              <a:ext uri="{FF2B5EF4-FFF2-40B4-BE49-F238E27FC236}">
                <a16:creationId xmlns:a16="http://schemas.microsoft.com/office/drawing/2014/main" id="{277E0DCD-36B4-32E2-6A5D-669BC92830A9}"/>
              </a:ext>
            </a:extLst>
          </p:cNvPr>
          <p:cNvSpPr>
            <a:spLocks noGrp="1"/>
          </p:cNvSpPr>
          <p:nvPr>
            <p:ph type="title"/>
          </p:nvPr>
        </p:nvSpPr>
        <p:spPr>
          <a:xfrm>
            <a:off x="838200" y="673770"/>
            <a:ext cx="3220329" cy="2027227"/>
          </a:xfrm>
        </p:spPr>
        <p:txBody>
          <a:bodyPr anchor="t">
            <a:normAutofit/>
          </a:bodyPr>
          <a:lstStyle/>
          <a:p>
            <a:r>
              <a:rPr lang="tr-TR" sz="3400" b="1" i="0">
                <a:solidFill>
                  <a:srgbClr val="FFFFFF"/>
                </a:solidFill>
                <a:effectLst/>
                <a:latin typeface="sohne"/>
              </a:rPr>
              <a:t>Neden Polinomsal Regresyon?</a:t>
            </a:r>
            <a:br>
              <a:rPr lang="tr-TR" sz="3400" b="1" i="0">
                <a:solidFill>
                  <a:srgbClr val="FFFFFF"/>
                </a:solidFill>
                <a:effectLst/>
                <a:latin typeface="sohne"/>
              </a:rPr>
            </a:br>
            <a:endParaRPr lang="tr-TR" sz="3400">
              <a:solidFill>
                <a:srgbClr val="FFFFFF"/>
              </a:solidFill>
            </a:endParaRPr>
          </a:p>
        </p:txBody>
      </p:sp>
      <p:graphicFrame>
        <p:nvGraphicFramePr>
          <p:cNvPr id="5" name="İçerik Yer Tutucusu 2">
            <a:extLst>
              <a:ext uri="{FF2B5EF4-FFF2-40B4-BE49-F238E27FC236}">
                <a16:creationId xmlns:a16="http://schemas.microsoft.com/office/drawing/2014/main" id="{B38037D4-0096-B26F-8099-FC24009F68FA}"/>
              </a:ext>
            </a:extLst>
          </p:cNvPr>
          <p:cNvGraphicFramePr>
            <a:graphicFrameLocks noGrp="1"/>
          </p:cNvGraphicFramePr>
          <p:nvPr>
            <p:ph idx="1"/>
            <p:extLst>
              <p:ext uri="{D42A27DB-BD31-4B8C-83A1-F6EECF244321}">
                <p14:modId xmlns:p14="http://schemas.microsoft.com/office/powerpoint/2010/main" val="2451511139"/>
              </p:ext>
            </p:extLst>
          </p:nvPr>
        </p:nvGraphicFramePr>
        <p:xfrm>
          <a:off x="5542672" y="541606"/>
          <a:ext cx="5811128" cy="567821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3439401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9B6CD22E-2269-419F-9E81-016EA035D4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FD9A57FB-613C-A7CA-16E7-5586A56FF866}"/>
              </a:ext>
            </a:extLst>
          </p:cNvPr>
          <p:cNvSpPr>
            <a:spLocks noGrp="1"/>
          </p:cNvSpPr>
          <p:nvPr>
            <p:ph type="title"/>
          </p:nvPr>
        </p:nvSpPr>
        <p:spPr>
          <a:xfrm>
            <a:off x="647132" y="1295231"/>
            <a:ext cx="5895178" cy="3807446"/>
          </a:xfrm>
        </p:spPr>
        <p:txBody>
          <a:bodyPr vert="horz" lIns="91440" tIns="45720" rIns="91440" bIns="45720" rtlCol="0" anchor="b">
            <a:normAutofit/>
          </a:bodyPr>
          <a:lstStyle/>
          <a:p>
            <a:r>
              <a:rPr lang="en-US" sz="6600" kern="1200" dirty="0">
                <a:solidFill>
                  <a:schemeClr val="tx1"/>
                </a:solidFill>
                <a:latin typeface="+mj-lt"/>
                <a:ea typeface="+mj-ea"/>
                <a:cs typeface="+mj-cs"/>
              </a:rPr>
              <a:t>Bir </a:t>
            </a:r>
            <a:r>
              <a:rPr lang="tr-TR" sz="6600" dirty="0"/>
              <a:t>Uygulama</a:t>
            </a:r>
            <a:r>
              <a:rPr lang="en-US" sz="6600" kern="1200" dirty="0">
                <a:solidFill>
                  <a:schemeClr val="tx1"/>
                </a:solidFill>
                <a:latin typeface="+mj-lt"/>
                <a:ea typeface="+mj-ea"/>
                <a:cs typeface="+mj-cs"/>
              </a:rPr>
              <a:t> </a:t>
            </a:r>
            <a:r>
              <a:rPr lang="en-US" sz="6600" kern="1200" dirty="0" err="1">
                <a:solidFill>
                  <a:schemeClr val="tx1"/>
                </a:solidFill>
                <a:latin typeface="+mj-lt"/>
                <a:ea typeface="+mj-ea"/>
                <a:cs typeface="+mj-cs"/>
              </a:rPr>
              <a:t>Yapalım</a:t>
            </a:r>
            <a:endParaRPr lang="en-US" sz="6600" kern="1200" dirty="0">
              <a:solidFill>
                <a:schemeClr val="tx1"/>
              </a:solidFill>
              <a:latin typeface="+mj-lt"/>
              <a:ea typeface="+mj-ea"/>
              <a:cs typeface="+mj-cs"/>
            </a:endParaRPr>
          </a:p>
        </p:txBody>
      </p:sp>
      <p:sp>
        <p:nvSpPr>
          <p:cNvPr id="9" name="Freeform: Shape 8">
            <a:extLst>
              <a:ext uri="{FF2B5EF4-FFF2-40B4-BE49-F238E27FC236}">
                <a16:creationId xmlns:a16="http://schemas.microsoft.com/office/drawing/2014/main" id="{AA607D34-E2A9-4595-9DB2-5472E077CA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07082" y="0"/>
            <a:ext cx="4884918" cy="6858000"/>
          </a:xfrm>
          <a:custGeom>
            <a:avLst/>
            <a:gdLst>
              <a:gd name="connsiteX0" fmla="*/ 1097203 w 4884918"/>
              <a:gd name="connsiteY0" fmla="*/ 0 h 6858000"/>
              <a:gd name="connsiteX1" fmla="*/ 1154155 w 4884918"/>
              <a:gd name="connsiteY1" fmla="*/ 0 h 6858000"/>
              <a:gd name="connsiteX2" fmla="*/ 972305 w 4884918"/>
              <a:gd name="connsiteY2" fmla="*/ 343212 h 6858000"/>
              <a:gd name="connsiteX3" fmla="*/ 780524 w 4884918"/>
              <a:gd name="connsiteY3" fmla="*/ 761067 h 6858000"/>
              <a:gd name="connsiteX4" fmla="*/ 737045 w 4884918"/>
              <a:gd name="connsiteY4" fmla="*/ 865164 h 6858000"/>
              <a:gd name="connsiteX5" fmla="*/ 762322 w 4884918"/>
              <a:gd name="connsiteY5" fmla="*/ 830676 h 6858000"/>
              <a:gd name="connsiteX6" fmla="*/ 1118805 w 4884918"/>
              <a:gd name="connsiteY6" fmla="*/ 160440 h 6858000"/>
              <a:gd name="connsiteX7" fmla="*/ 1221640 w 4884918"/>
              <a:gd name="connsiteY7" fmla="*/ 0 h 6858000"/>
              <a:gd name="connsiteX8" fmla="*/ 4884918 w 4884918"/>
              <a:gd name="connsiteY8" fmla="*/ 0 h 6858000"/>
              <a:gd name="connsiteX9" fmla="*/ 4884918 w 4884918"/>
              <a:gd name="connsiteY9" fmla="*/ 6857999 h 6858000"/>
              <a:gd name="connsiteX10" fmla="*/ 4884918 w 4884918"/>
              <a:gd name="connsiteY10" fmla="*/ 6858000 h 6858000"/>
              <a:gd name="connsiteX11" fmla="*/ 704817 w 4884918"/>
              <a:gd name="connsiteY11" fmla="*/ 6858000 h 6858000"/>
              <a:gd name="connsiteX12" fmla="*/ 618717 w 4884918"/>
              <a:gd name="connsiteY12" fmla="*/ 6672538 h 6858000"/>
              <a:gd name="connsiteX13" fmla="*/ 309324 w 4884918"/>
              <a:gd name="connsiteY13" fmla="*/ 5833618 h 6858000"/>
              <a:gd name="connsiteX14" fmla="*/ 209850 w 4884918"/>
              <a:gd name="connsiteY14" fmla="*/ 5484180 h 6858000"/>
              <a:gd name="connsiteX15" fmla="*/ 211619 w 4884918"/>
              <a:gd name="connsiteY15" fmla="*/ 5517653 h 6858000"/>
              <a:gd name="connsiteX16" fmla="*/ 361778 w 4884918"/>
              <a:gd name="connsiteY16" fmla="*/ 6145524 h 6858000"/>
              <a:gd name="connsiteX17" fmla="*/ 591356 w 4884918"/>
              <a:gd name="connsiteY17" fmla="*/ 6843306 h 6858000"/>
              <a:gd name="connsiteX18" fmla="*/ 597415 w 4884918"/>
              <a:gd name="connsiteY18" fmla="*/ 6858000 h 6858000"/>
              <a:gd name="connsiteX19" fmla="*/ 545224 w 4884918"/>
              <a:gd name="connsiteY19" fmla="*/ 6858000 h 6858000"/>
              <a:gd name="connsiteX20" fmla="*/ 533604 w 4884918"/>
              <a:gd name="connsiteY20" fmla="*/ 6830072 h 6858000"/>
              <a:gd name="connsiteX21" fmla="*/ 169657 w 4884918"/>
              <a:gd name="connsiteY21" fmla="*/ 5556577 h 6858000"/>
              <a:gd name="connsiteX22" fmla="*/ 12169 w 4884918"/>
              <a:gd name="connsiteY22" fmla="*/ 4362835 h 6858000"/>
              <a:gd name="connsiteX23" fmla="*/ 46168 w 4884918"/>
              <a:gd name="connsiteY23" fmla="*/ 3338487 h 6858000"/>
              <a:gd name="connsiteX24" fmla="*/ 490574 w 4884918"/>
              <a:gd name="connsiteY24" fmla="*/ 1381078 h 6858000"/>
              <a:gd name="connsiteX25" fmla="*/ 984701 w 4884918"/>
              <a:gd name="connsiteY25" fmla="*/ 20824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884918" h="6858000">
                <a:moveTo>
                  <a:pt x="1097203" y="0"/>
                </a:moveTo>
                <a:lnTo>
                  <a:pt x="1154155" y="0"/>
                </a:lnTo>
                <a:lnTo>
                  <a:pt x="972305" y="343212"/>
                </a:lnTo>
                <a:cubicBezTo>
                  <a:pt x="904739" y="480367"/>
                  <a:pt x="840941" y="619727"/>
                  <a:pt x="780524" y="761067"/>
                </a:cubicBezTo>
                <a:cubicBezTo>
                  <a:pt x="765737" y="795681"/>
                  <a:pt x="751579" y="830550"/>
                  <a:pt x="737045" y="865164"/>
                </a:cubicBezTo>
                <a:cubicBezTo>
                  <a:pt x="748306" y="856057"/>
                  <a:pt x="757014" y="844174"/>
                  <a:pt x="762322" y="830676"/>
                </a:cubicBezTo>
                <a:cubicBezTo>
                  <a:pt x="870201" y="600612"/>
                  <a:pt x="988539" y="376889"/>
                  <a:pt x="1118805" y="160440"/>
                </a:cubicBezTo>
                <a:lnTo>
                  <a:pt x="1221640" y="0"/>
                </a:lnTo>
                <a:lnTo>
                  <a:pt x="4884918" y="0"/>
                </a:lnTo>
                <a:lnTo>
                  <a:pt x="4884918" y="6857999"/>
                </a:lnTo>
                <a:lnTo>
                  <a:pt x="4884918" y="6858000"/>
                </a:lnTo>
                <a:lnTo>
                  <a:pt x="704817" y="6858000"/>
                </a:lnTo>
                <a:lnTo>
                  <a:pt x="618717" y="6672538"/>
                </a:lnTo>
                <a:cubicBezTo>
                  <a:pt x="501618" y="6400947"/>
                  <a:pt x="398622" y="6121213"/>
                  <a:pt x="309324" y="5833618"/>
                </a:cubicBezTo>
                <a:cubicBezTo>
                  <a:pt x="275071" y="5723183"/>
                  <a:pt x="246125" y="5611225"/>
                  <a:pt x="209850" y="5484180"/>
                </a:cubicBezTo>
                <a:cubicBezTo>
                  <a:pt x="209859" y="5495363"/>
                  <a:pt x="210448" y="5506534"/>
                  <a:pt x="211619" y="5517653"/>
                </a:cubicBezTo>
                <a:cubicBezTo>
                  <a:pt x="261166" y="5727113"/>
                  <a:pt x="303888" y="5938474"/>
                  <a:pt x="361778" y="6145524"/>
                </a:cubicBezTo>
                <a:cubicBezTo>
                  <a:pt x="428356" y="6383258"/>
                  <a:pt x="504422" y="6616111"/>
                  <a:pt x="591356" y="6843306"/>
                </a:cubicBezTo>
                <a:lnTo>
                  <a:pt x="597415" y="6858000"/>
                </a:lnTo>
                <a:lnTo>
                  <a:pt x="545224" y="6858000"/>
                </a:lnTo>
                <a:lnTo>
                  <a:pt x="533604" y="6830072"/>
                </a:lnTo>
                <a:cubicBezTo>
                  <a:pt x="376384" y="6416985"/>
                  <a:pt x="257344" y="5991917"/>
                  <a:pt x="169657" y="5556577"/>
                </a:cubicBezTo>
                <a:cubicBezTo>
                  <a:pt x="90154" y="5162256"/>
                  <a:pt x="43261" y="4763750"/>
                  <a:pt x="12169" y="4362835"/>
                </a:cubicBezTo>
                <a:cubicBezTo>
                  <a:pt x="-14122" y="4019865"/>
                  <a:pt x="4458" y="3679429"/>
                  <a:pt x="46168" y="3338487"/>
                </a:cubicBezTo>
                <a:cubicBezTo>
                  <a:pt x="125796" y="2672248"/>
                  <a:pt x="274744" y="2016203"/>
                  <a:pt x="490574" y="1381078"/>
                </a:cubicBezTo>
                <a:cubicBezTo>
                  <a:pt x="629230" y="976550"/>
                  <a:pt x="791584" y="584320"/>
                  <a:pt x="984701" y="208241"/>
                </a:cubicBezTo>
                <a:close/>
              </a:path>
            </a:pathLst>
          </a:custGeom>
          <a:solidFill>
            <a:schemeClr val="accent2"/>
          </a:solidFill>
          <a:ln w="6857" cap="flat">
            <a:noFill/>
            <a:prstDash val="solid"/>
            <a:miter/>
          </a:ln>
        </p:spPr>
        <p:txBody>
          <a:bodyPr wrap="square" rtlCol="0" anchor="ctr">
            <a:noAutofit/>
          </a:bodyPr>
          <a:lstStyle/>
          <a:p>
            <a:endParaRPr lang="en-US"/>
          </a:p>
        </p:txBody>
      </p:sp>
      <p:sp>
        <p:nvSpPr>
          <p:cNvPr id="11" name="sketch line">
            <a:extLst>
              <a:ext uri="{FF2B5EF4-FFF2-40B4-BE49-F238E27FC236}">
                <a16:creationId xmlns:a16="http://schemas.microsoft.com/office/drawing/2014/main" id="{63DAB858-5A0C-4AFF-AAC6-705EDF8DB7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0180" y="5439978"/>
            <a:ext cx="5897880" cy="18288"/>
          </a:xfrm>
          <a:custGeom>
            <a:avLst/>
            <a:gdLst>
              <a:gd name="connsiteX0" fmla="*/ 0 w 5897880"/>
              <a:gd name="connsiteY0" fmla="*/ 0 h 18288"/>
              <a:gd name="connsiteX1" fmla="*/ 537362 w 5897880"/>
              <a:gd name="connsiteY1" fmla="*/ 0 h 18288"/>
              <a:gd name="connsiteX2" fmla="*/ 1133704 w 5897880"/>
              <a:gd name="connsiteY2" fmla="*/ 0 h 18288"/>
              <a:gd name="connsiteX3" fmla="*/ 1671066 w 5897880"/>
              <a:gd name="connsiteY3" fmla="*/ 0 h 18288"/>
              <a:gd name="connsiteX4" fmla="*/ 2385365 w 5897880"/>
              <a:gd name="connsiteY4" fmla="*/ 0 h 18288"/>
              <a:gd name="connsiteX5" fmla="*/ 3040685 w 5897880"/>
              <a:gd name="connsiteY5" fmla="*/ 0 h 18288"/>
              <a:gd name="connsiteX6" fmla="*/ 3696005 w 5897880"/>
              <a:gd name="connsiteY6" fmla="*/ 0 h 18288"/>
              <a:gd name="connsiteX7" fmla="*/ 4469282 w 5897880"/>
              <a:gd name="connsiteY7" fmla="*/ 0 h 18288"/>
              <a:gd name="connsiteX8" fmla="*/ 5183581 w 5897880"/>
              <a:gd name="connsiteY8" fmla="*/ 0 h 18288"/>
              <a:gd name="connsiteX9" fmla="*/ 5897880 w 5897880"/>
              <a:gd name="connsiteY9" fmla="*/ 0 h 18288"/>
              <a:gd name="connsiteX10" fmla="*/ 5897880 w 5897880"/>
              <a:gd name="connsiteY10" fmla="*/ 18288 h 18288"/>
              <a:gd name="connsiteX11" fmla="*/ 5419496 w 5897880"/>
              <a:gd name="connsiteY11" fmla="*/ 18288 h 18288"/>
              <a:gd name="connsiteX12" fmla="*/ 4882134 w 5897880"/>
              <a:gd name="connsiteY12" fmla="*/ 18288 h 18288"/>
              <a:gd name="connsiteX13" fmla="*/ 4167835 w 5897880"/>
              <a:gd name="connsiteY13" fmla="*/ 18288 h 18288"/>
              <a:gd name="connsiteX14" fmla="*/ 3394558 w 5897880"/>
              <a:gd name="connsiteY14" fmla="*/ 18288 h 18288"/>
              <a:gd name="connsiteX15" fmla="*/ 2798216 w 5897880"/>
              <a:gd name="connsiteY15" fmla="*/ 18288 h 18288"/>
              <a:gd name="connsiteX16" fmla="*/ 2024939 w 5897880"/>
              <a:gd name="connsiteY16" fmla="*/ 18288 h 18288"/>
              <a:gd name="connsiteX17" fmla="*/ 1487576 w 5897880"/>
              <a:gd name="connsiteY17" fmla="*/ 18288 h 18288"/>
              <a:gd name="connsiteX18" fmla="*/ 1009193 w 5897880"/>
              <a:gd name="connsiteY18" fmla="*/ 18288 h 18288"/>
              <a:gd name="connsiteX19" fmla="*/ 0 w 5897880"/>
              <a:gd name="connsiteY19" fmla="*/ 18288 h 18288"/>
              <a:gd name="connsiteX20" fmla="*/ 0 w 5897880"/>
              <a:gd name="connsiteY20"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897880" h="18288" fill="none" extrusionOk="0">
                <a:moveTo>
                  <a:pt x="0" y="0"/>
                </a:moveTo>
                <a:cubicBezTo>
                  <a:pt x="232564" y="21549"/>
                  <a:pt x="389747" y="7320"/>
                  <a:pt x="537362" y="0"/>
                </a:cubicBezTo>
                <a:cubicBezTo>
                  <a:pt x="684977" y="-7320"/>
                  <a:pt x="894159" y="-7726"/>
                  <a:pt x="1133704" y="0"/>
                </a:cubicBezTo>
                <a:cubicBezTo>
                  <a:pt x="1373249" y="7726"/>
                  <a:pt x="1440352" y="-304"/>
                  <a:pt x="1671066" y="0"/>
                </a:cubicBezTo>
                <a:cubicBezTo>
                  <a:pt x="1901780" y="304"/>
                  <a:pt x="2091497" y="765"/>
                  <a:pt x="2385365" y="0"/>
                </a:cubicBezTo>
                <a:cubicBezTo>
                  <a:pt x="2679233" y="-765"/>
                  <a:pt x="2762926" y="2802"/>
                  <a:pt x="3040685" y="0"/>
                </a:cubicBezTo>
                <a:cubicBezTo>
                  <a:pt x="3318444" y="-2802"/>
                  <a:pt x="3409726" y="9093"/>
                  <a:pt x="3696005" y="0"/>
                </a:cubicBezTo>
                <a:cubicBezTo>
                  <a:pt x="3982284" y="-9093"/>
                  <a:pt x="4087272" y="27119"/>
                  <a:pt x="4469282" y="0"/>
                </a:cubicBezTo>
                <a:cubicBezTo>
                  <a:pt x="4851292" y="-27119"/>
                  <a:pt x="4924835" y="26473"/>
                  <a:pt x="5183581" y="0"/>
                </a:cubicBezTo>
                <a:cubicBezTo>
                  <a:pt x="5442327" y="-26473"/>
                  <a:pt x="5598463" y="7328"/>
                  <a:pt x="5897880" y="0"/>
                </a:cubicBezTo>
                <a:cubicBezTo>
                  <a:pt x="5898259" y="7355"/>
                  <a:pt x="5898164" y="10249"/>
                  <a:pt x="5897880" y="18288"/>
                </a:cubicBezTo>
                <a:cubicBezTo>
                  <a:pt x="5682742" y="31268"/>
                  <a:pt x="5520014" y="14700"/>
                  <a:pt x="5419496" y="18288"/>
                </a:cubicBezTo>
                <a:cubicBezTo>
                  <a:pt x="5318978" y="21876"/>
                  <a:pt x="5012864" y="-2446"/>
                  <a:pt x="4882134" y="18288"/>
                </a:cubicBezTo>
                <a:cubicBezTo>
                  <a:pt x="4751404" y="39022"/>
                  <a:pt x="4313676" y="-3937"/>
                  <a:pt x="4167835" y="18288"/>
                </a:cubicBezTo>
                <a:cubicBezTo>
                  <a:pt x="4021994" y="40513"/>
                  <a:pt x="3715729" y="50049"/>
                  <a:pt x="3394558" y="18288"/>
                </a:cubicBezTo>
                <a:cubicBezTo>
                  <a:pt x="3073387" y="-13473"/>
                  <a:pt x="3093227" y="29828"/>
                  <a:pt x="2798216" y="18288"/>
                </a:cubicBezTo>
                <a:cubicBezTo>
                  <a:pt x="2503205" y="6748"/>
                  <a:pt x="2297615" y="22459"/>
                  <a:pt x="2024939" y="18288"/>
                </a:cubicBezTo>
                <a:cubicBezTo>
                  <a:pt x="1752263" y="14117"/>
                  <a:pt x="1629814" y="-5485"/>
                  <a:pt x="1487576" y="18288"/>
                </a:cubicBezTo>
                <a:cubicBezTo>
                  <a:pt x="1345338" y="42061"/>
                  <a:pt x="1238885" y="15810"/>
                  <a:pt x="1009193" y="18288"/>
                </a:cubicBezTo>
                <a:cubicBezTo>
                  <a:pt x="779501" y="20766"/>
                  <a:pt x="441829" y="-24679"/>
                  <a:pt x="0" y="18288"/>
                </a:cubicBezTo>
                <a:cubicBezTo>
                  <a:pt x="-384" y="12702"/>
                  <a:pt x="-513" y="4636"/>
                  <a:pt x="0" y="0"/>
                </a:cubicBezTo>
                <a:close/>
              </a:path>
              <a:path w="5897880" h="18288" stroke="0" extrusionOk="0">
                <a:moveTo>
                  <a:pt x="0" y="0"/>
                </a:moveTo>
                <a:cubicBezTo>
                  <a:pt x="196299" y="-26676"/>
                  <a:pt x="463834" y="6738"/>
                  <a:pt x="596341" y="0"/>
                </a:cubicBezTo>
                <a:cubicBezTo>
                  <a:pt x="728848" y="-6738"/>
                  <a:pt x="857267" y="1845"/>
                  <a:pt x="1074725" y="0"/>
                </a:cubicBezTo>
                <a:cubicBezTo>
                  <a:pt x="1292183" y="-1845"/>
                  <a:pt x="1545672" y="3744"/>
                  <a:pt x="1848002" y="0"/>
                </a:cubicBezTo>
                <a:cubicBezTo>
                  <a:pt x="2150332" y="-3744"/>
                  <a:pt x="2306688" y="-14526"/>
                  <a:pt x="2444344" y="0"/>
                </a:cubicBezTo>
                <a:cubicBezTo>
                  <a:pt x="2582000" y="14526"/>
                  <a:pt x="2761095" y="-11862"/>
                  <a:pt x="3040685" y="0"/>
                </a:cubicBezTo>
                <a:cubicBezTo>
                  <a:pt x="3320275" y="11862"/>
                  <a:pt x="3622320" y="-32867"/>
                  <a:pt x="3813962" y="0"/>
                </a:cubicBezTo>
                <a:cubicBezTo>
                  <a:pt x="4005604" y="32867"/>
                  <a:pt x="4117810" y="-10778"/>
                  <a:pt x="4351325" y="0"/>
                </a:cubicBezTo>
                <a:cubicBezTo>
                  <a:pt x="4584840" y="10778"/>
                  <a:pt x="4963783" y="-32384"/>
                  <a:pt x="5124602" y="0"/>
                </a:cubicBezTo>
                <a:cubicBezTo>
                  <a:pt x="5285421" y="32384"/>
                  <a:pt x="5705238" y="-29538"/>
                  <a:pt x="5897880" y="0"/>
                </a:cubicBezTo>
                <a:cubicBezTo>
                  <a:pt x="5898220" y="5688"/>
                  <a:pt x="5897711" y="13142"/>
                  <a:pt x="5897880" y="18288"/>
                </a:cubicBezTo>
                <a:cubicBezTo>
                  <a:pt x="5630425" y="-1425"/>
                  <a:pt x="5532865" y="12244"/>
                  <a:pt x="5242560" y="18288"/>
                </a:cubicBezTo>
                <a:cubicBezTo>
                  <a:pt x="4952255" y="24332"/>
                  <a:pt x="4783060" y="5748"/>
                  <a:pt x="4646219" y="18288"/>
                </a:cubicBezTo>
                <a:cubicBezTo>
                  <a:pt x="4509378" y="30828"/>
                  <a:pt x="4163771" y="-13995"/>
                  <a:pt x="3872941" y="18288"/>
                </a:cubicBezTo>
                <a:cubicBezTo>
                  <a:pt x="3582111" y="50571"/>
                  <a:pt x="3362704" y="-1402"/>
                  <a:pt x="3099664" y="18288"/>
                </a:cubicBezTo>
                <a:cubicBezTo>
                  <a:pt x="2836624" y="37978"/>
                  <a:pt x="2747441" y="19657"/>
                  <a:pt x="2562301" y="18288"/>
                </a:cubicBezTo>
                <a:cubicBezTo>
                  <a:pt x="2377161" y="16919"/>
                  <a:pt x="2104946" y="21735"/>
                  <a:pt x="1906981" y="18288"/>
                </a:cubicBezTo>
                <a:cubicBezTo>
                  <a:pt x="1709016" y="14841"/>
                  <a:pt x="1304654" y="-2323"/>
                  <a:pt x="1133704" y="18288"/>
                </a:cubicBezTo>
                <a:cubicBezTo>
                  <a:pt x="962754" y="38899"/>
                  <a:pt x="457048" y="2985"/>
                  <a:pt x="0" y="18288"/>
                </a:cubicBezTo>
                <a:cubicBezTo>
                  <a:pt x="-478" y="10520"/>
                  <a:pt x="210" y="504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ketch line 2">
            <a:extLst>
              <a:ext uri="{FF2B5EF4-FFF2-40B4-BE49-F238E27FC236}">
                <a16:creationId xmlns:a16="http://schemas.microsoft.com/office/drawing/2014/main" id="{8FFD9892-EDE5-4886-A313-66099DA8C8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50653" y="5626353"/>
            <a:ext cx="3479619" cy="18288"/>
          </a:xfrm>
          <a:custGeom>
            <a:avLst/>
            <a:gdLst>
              <a:gd name="connsiteX0" fmla="*/ 0 w 3479619"/>
              <a:gd name="connsiteY0" fmla="*/ 0 h 18288"/>
              <a:gd name="connsiteX1" fmla="*/ 661128 w 3479619"/>
              <a:gd name="connsiteY1" fmla="*/ 0 h 18288"/>
              <a:gd name="connsiteX2" fmla="*/ 1357051 w 3479619"/>
              <a:gd name="connsiteY2" fmla="*/ 0 h 18288"/>
              <a:gd name="connsiteX3" fmla="*/ 2087771 w 3479619"/>
              <a:gd name="connsiteY3" fmla="*/ 0 h 18288"/>
              <a:gd name="connsiteX4" fmla="*/ 2818491 w 3479619"/>
              <a:gd name="connsiteY4" fmla="*/ 0 h 18288"/>
              <a:gd name="connsiteX5" fmla="*/ 3479619 w 3479619"/>
              <a:gd name="connsiteY5" fmla="*/ 0 h 18288"/>
              <a:gd name="connsiteX6" fmla="*/ 3479619 w 3479619"/>
              <a:gd name="connsiteY6" fmla="*/ 18288 h 18288"/>
              <a:gd name="connsiteX7" fmla="*/ 2714103 w 3479619"/>
              <a:gd name="connsiteY7" fmla="*/ 18288 h 18288"/>
              <a:gd name="connsiteX8" fmla="*/ 1948587 w 3479619"/>
              <a:gd name="connsiteY8" fmla="*/ 18288 h 18288"/>
              <a:gd name="connsiteX9" fmla="*/ 1252663 w 3479619"/>
              <a:gd name="connsiteY9" fmla="*/ 18288 h 18288"/>
              <a:gd name="connsiteX10" fmla="*/ 0 w 3479619"/>
              <a:gd name="connsiteY10" fmla="*/ 18288 h 18288"/>
              <a:gd name="connsiteX11" fmla="*/ 0 w 3479619"/>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79619" h="18288" fill="none" extrusionOk="0">
                <a:moveTo>
                  <a:pt x="0" y="0"/>
                </a:moveTo>
                <a:cubicBezTo>
                  <a:pt x="178395" y="-3637"/>
                  <a:pt x="368619" y="-28254"/>
                  <a:pt x="661128" y="0"/>
                </a:cubicBezTo>
                <a:cubicBezTo>
                  <a:pt x="953637" y="28254"/>
                  <a:pt x="1022982" y="-4416"/>
                  <a:pt x="1357051" y="0"/>
                </a:cubicBezTo>
                <a:cubicBezTo>
                  <a:pt x="1691120" y="4416"/>
                  <a:pt x="1729558" y="27777"/>
                  <a:pt x="2087771" y="0"/>
                </a:cubicBezTo>
                <a:cubicBezTo>
                  <a:pt x="2445984" y="-27777"/>
                  <a:pt x="2592094" y="4429"/>
                  <a:pt x="2818491" y="0"/>
                </a:cubicBezTo>
                <a:cubicBezTo>
                  <a:pt x="3044888" y="-4429"/>
                  <a:pt x="3204567" y="26471"/>
                  <a:pt x="3479619" y="0"/>
                </a:cubicBezTo>
                <a:cubicBezTo>
                  <a:pt x="3478910" y="8157"/>
                  <a:pt x="3479206" y="12125"/>
                  <a:pt x="3479619" y="18288"/>
                </a:cubicBezTo>
                <a:cubicBezTo>
                  <a:pt x="3315855" y="-2963"/>
                  <a:pt x="3094885" y="26965"/>
                  <a:pt x="2714103" y="18288"/>
                </a:cubicBezTo>
                <a:cubicBezTo>
                  <a:pt x="2333321" y="9611"/>
                  <a:pt x="2260528" y="-15335"/>
                  <a:pt x="1948587" y="18288"/>
                </a:cubicBezTo>
                <a:cubicBezTo>
                  <a:pt x="1636646" y="51911"/>
                  <a:pt x="1489816" y="46369"/>
                  <a:pt x="1252663" y="18288"/>
                </a:cubicBezTo>
                <a:cubicBezTo>
                  <a:pt x="1015510" y="-9793"/>
                  <a:pt x="519812" y="-12177"/>
                  <a:pt x="0" y="18288"/>
                </a:cubicBezTo>
                <a:cubicBezTo>
                  <a:pt x="-46" y="12483"/>
                  <a:pt x="-203" y="6491"/>
                  <a:pt x="0" y="0"/>
                </a:cubicBezTo>
                <a:close/>
              </a:path>
              <a:path w="3479619" h="18288" stroke="0" extrusionOk="0">
                <a:moveTo>
                  <a:pt x="0" y="0"/>
                </a:moveTo>
                <a:cubicBezTo>
                  <a:pt x="326045" y="25020"/>
                  <a:pt x="425411" y="-17676"/>
                  <a:pt x="661128" y="0"/>
                </a:cubicBezTo>
                <a:cubicBezTo>
                  <a:pt x="896845" y="17676"/>
                  <a:pt x="1124825" y="1478"/>
                  <a:pt x="1252663" y="0"/>
                </a:cubicBezTo>
                <a:cubicBezTo>
                  <a:pt x="1380502" y="-1478"/>
                  <a:pt x="1694914" y="11788"/>
                  <a:pt x="2018179" y="0"/>
                </a:cubicBezTo>
                <a:cubicBezTo>
                  <a:pt x="2341444" y="-11788"/>
                  <a:pt x="2451167" y="12596"/>
                  <a:pt x="2679307" y="0"/>
                </a:cubicBezTo>
                <a:cubicBezTo>
                  <a:pt x="2907447" y="-12596"/>
                  <a:pt x="3094555" y="23821"/>
                  <a:pt x="3479619" y="0"/>
                </a:cubicBezTo>
                <a:cubicBezTo>
                  <a:pt x="3479355" y="4493"/>
                  <a:pt x="3480003" y="9472"/>
                  <a:pt x="3479619" y="18288"/>
                </a:cubicBezTo>
                <a:cubicBezTo>
                  <a:pt x="3311729" y="36782"/>
                  <a:pt x="3015946" y="7938"/>
                  <a:pt x="2783695" y="18288"/>
                </a:cubicBezTo>
                <a:cubicBezTo>
                  <a:pt x="2551444" y="28638"/>
                  <a:pt x="2398767" y="-13940"/>
                  <a:pt x="2018179" y="18288"/>
                </a:cubicBezTo>
                <a:cubicBezTo>
                  <a:pt x="1637591" y="50516"/>
                  <a:pt x="1634873" y="-6356"/>
                  <a:pt x="1426644" y="18288"/>
                </a:cubicBezTo>
                <a:cubicBezTo>
                  <a:pt x="1218415" y="42932"/>
                  <a:pt x="1006973" y="4094"/>
                  <a:pt x="730720" y="18288"/>
                </a:cubicBezTo>
                <a:cubicBezTo>
                  <a:pt x="454467" y="32482"/>
                  <a:pt x="291313" y="3910"/>
                  <a:pt x="0" y="18288"/>
                </a:cubicBezTo>
                <a:cubicBezTo>
                  <a:pt x="843" y="9577"/>
                  <a:pt x="371" y="6900"/>
                  <a:pt x="0" y="0"/>
                </a:cubicBezTo>
                <a:close/>
              </a:path>
            </a:pathLst>
          </a:custGeom>
          <a:solidFill>
            <a:srgbClr val="FFFFFF"/>
          </a:solidFill>
          <a:ln w="41275" cap="rnd">
            <a:solidFill>
              <a:srgbClr val="FFFFF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098547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8">
            <a:extLst>
              <a:ext uri="{FF2B5EF4-FFF2-40B4-BE49-F238E27FC236}">
                <a16:creationId xmlns:a16="http://schemas.microsoft.com/office/drawing/2014/main" id="{56E9B3E6-E277-4D68-BA48-9CB43FFBD6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0">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2" name="Rectangle 11">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7EB161F6-6E93-ADC9-0D4B-433AF3A3A3A0}"/>
              </a:ext>
            </a:extLst>
          </p:cNvPr>
          <p:cNvSpPr>
            <a:spLocks noGrp="1"/>
          </p:cNvSpPr>
          <p:nvPr>
            <p:ph type="title"/>
          </p:nvPr>
        </p:nvSpPr>
        <p:spPr>
          <a:xfrm>
            <a:off x="1043631" y="809898"/>
            <a:ext cx="10173010" cy="1554480"/>
          </a:xfrm>
        </p:spPr>
        <p:txBody>
          <a:bodyPr anchor="ctr">
            <a:normAutofit/>
          </a:bodyPr>
          <a:lstStyle/>
          <a:p>
            <a:r>
              <a:rPr lang="tr-TR" sz="4800"/>
              <a:t>KNN(K-Nearest Neighbors)</a:t>
            </a:r>
          </a:p>
        </p:txBody>
      </p:sp>
      <p:cxnSp>
        <p:nvCxnSpPr>
          <p:cNvPr id="18" name="Straight Connector 17">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graphicFrame>
        <p:nvGraphicFramePr>
          <p:cNvPr id="19" name="İçerik Yer Tutucusu 2">
            <a:extLst>
              <a:ext uri="{FF2B5EF4-FFF2-40B4-BE49-F238E27FC236}">
                <a16:creationId xmlns:a16="http://schemas.microsoft.com/office/drawing/2014/main" id="{C3C31321-A43F-3CDC-82DE-992010CA9ABD}"/>
              </a:ext>
            </a:extLst>
          </p:cNvPr>
          <p:cNvGraphicFramePr>
            <a:graphicFrameLocks noGrp="1"/>
          </p:cNvGraphicFramePr>
          <p:nvPr>
            <p:ph idx="1"/>
            <p:extLst>
              <p:ext uri="{D42A27DB-BD31-4B8C-83A1-F6EECF244321}">
                <p14:modId xmlns:p14="http://schemas.microsoft.com/office/powerpoint/2010/main" val="522037060"/>
              </p:ext>
            </p:extLst>
          </p:nvPr>
        </p:nvGraphicFramePr>
        <p:xfrm>
          <a:off x="904602" y="3017519"/>
          <a:ext cx="10378440" cy="320990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303061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BF61EA3-B236-439E-9C0B-340980D56B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835134CD-894B-9E6B-2008-E366FE8436A4}"/>
              </a:ext>
            </a:extLst>
          </p:cNvPr>
          <p:cNvSpPr>
            <a:spLocks noGrp="1"/>
          </p:cNvSpPr>
          <p:nvPr>
            <p:ph type="title"/>
          </p:nvPr>
        </p:nvSpPr>
        <p:spPr>
          <a:xfrm>
            <a:off x="808638" y="386930"/>
            <a:ext cx="9236700" cy="1188950"/>
          </a:xfrm>
        </p:spPr>
        <p:txBody>
          <a:bodyPr anchor="b">
            <a:normAutofit/>
          </a:bodyPr>
          <a:lstStyle/>
          <a:p>
            <a:r>
              <a:rPr lang="tr-TR" sz="3800" b="0" i="0">
                <a:effectLst/>
                <a:latin typeface="source-serif-pro"/>
              </a:rPr>
              <a:t>KNN (K-Nearest Neighbors) Algoritması iki temel değer üzerinden tahmin yapar;</a:t>
            </a:r>
            <a:endParaRPr lang="tr-TR" sz="3800"/>
          </a:p>
        </p:txBody>
      </p:sp>
      <p:grpSp>
        <p:nvGrpSpPr>
          <p:cNvPr id="10" name="Group 9">
            <a:extLst>
              <a:ext uri="{FF2B5EF4-FFF2-40B4-BE49-F238E27FC236}">
                <a16:creationId xmlns:a16="http://schemas.microsoft.com/office/drawing/2014/main" id="{28FAF094-D087-493F-8DF9-A486C2D6BB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998368"/>
            <a:ext cx="11695083" cy="782176"/>
            <a:chOff x="-2" y="1998368"/>
            <a:chExt cx="11695083" cy="782176"/>
          </a:xfrm>
        </p:grpSpPr>
        <p:sp>
          <p:nvSpPr>
            <p:cNvPr id="11" name="Rectangle 10">
              <a:extLst>
                <a:ext uri="{FF2B5EF4-FFF2-40B4-BE49-F238E27FC236}">
                  <a16:creationId xmlns:a16="http://schemas.microsoft.com/office/drawing/2014/main" id="{8D7C88D8-5509-4514-925A-9CE148E5C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275593D-F75E-4426-AE3E-2CDEFD228D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14784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İçerik Yer Tutucusu 2">
            <a:extLst>
              <a:ext uri="{FF2B5EF4-FFF2-40B4-BE49-F238E27FC236}">
                <a16:creationId xmlns:a16="http://schemas.microsoft.com/office/drawing/2014/main" id="{2E1E5227-AAFB-D09C-7C90-049284C0AA62}"/>
              </a:ext>
            </a:extLst>
          </p:cNvPr>
          <p:cNvSpPr>
            <a:spLocks noGrp="1"/>
          </p:cNvSpPr>
          <p:nvPr>
            <p:ph idx="1"/>
          </p:nvPr>
        </p:nvSpPr>
        <p:spPr>
          <a:xfrm>
            <a:off x="793660" y="2599509"/>
            <a:ext cx="10143668" cy="3435531"/>
          </a:xfrm>
        </p:spPr>
        <p:txBody>
          <a:bodyPr anchor="ctr">
            <a:normAutofit/>
          </a:bodyPr>
          <a:lstStyle/>
          <a:p>
            <a:pPr>
              <a:buFont typeface="Arial" panose="020B0604020202020204" pitchFamily="34" charset="0"/>
              <a:buChar char="•"/>
            </a:pPr>
            <a:r>
              <a:rPr lang="tr-TR" sz="2200" b="1" i="0" dirty="0" err="1">
                <a:effectLst/>
                <a:latin typeface="source-serif-pro"/>
              </a:rPr>
              <a:t>Distance</a:t>
            </a:r>
            <a:r>
              <a:rPr lang="tr-TR" sz="2200" b="1" i="0" dirty="0">
                <a:effectLst/>
                <a:latin typeface="source-serif-pro"/>
              </a:rPr>
              <a:t> (Uzaklık): </a:t>
            </a:r>
            <a:r>
              <a:rPr lang="tr-TR" sz="2200" b="0" i="0" dirty="0">
                <a:effectLst/>
                <a:latin typeface="source-serif-pro"/>
              </a:rPr>
              <a:t>Tahmin edilecek noktanın diğer noktalara uzaklığı hesaplanır. Bunun için </a:t>
            </a:r>
            <a:r>
              <a:rPr lang="tr-TR" sz="2200" b="0" i="0" dirty="0" err="1">
                <a:effectLst/>
                <a:latin typeface="source-serif-pro"/>
              </a:rPr>
              <a:t>Minkowski</a:t>
            </a:r>
            <a:r>
              <a:rPr lang="tr-TR" sz="2200" b="0" i="0" dirty="0">
                <a:effectLst/>
                <a:latin typeface="source-serif-pro"/>
              </a:rPr>
              <a:t> uzaklık hesaplama fonksiyonu kullanılır.</a:t>
            </a:r>
          </a:p>
          <a:p>
            <a:pPr>
              <a:buFont typeface="Arial" panose="020B0604020202020204" pitchFamily="34" charset="0"/>
              <a:buChar char="•"/>
            </a:pPr>
            <a:r>
              <a:rPr lang="tr-TR" sz="2200" b="1" i="0" dirty="0">
                <a:effectLst/>
                <a:latin typeface="source-serif-pro"/>
              </a:rPr>
              <a:t>K (</a:t>
            </a:r>
            <a:r>
              <a:rPr lang="tr-TR" sz="2200" b="1" i="0" dirty="0" err="1">
                <a:effectLst/>
                <a:latin typeface="source-serif-pro"/>
              </a:rPr>
              <a:t>komuşuluk</a:t>
            </a:r>
            <a:r>
              <a:rPr lang="tr-TR" sz="2200" b="1" i="0" dirty="0">
                <a:effectLst/>
                <a:latin typeface="source-serif-pro"/>
              </a:rPr>
              <a:t> sayısı):</a:t>
            </a:r>
            <a:r>
              <a:rPr lang="tr-TR" sz="2200" b="0" i="0" dirty="0">
                <a:effectLst/>
                <a:latin typeface="source-serif-pro"/>
              </a:rPr>
              <a:t> En yakın kaç komşu üzerinden hesaplama yapılacağını söyleriz. K değeri sonucu direkt etkileyecektir. K 1 olursa </a:t>
            </a:r>
            <a:r>
              <a:rPr lang="tr-TR" sz="2200" b="0" i="0" dirty="0" err="1">
                <a:effectLst/>
                <a:latin typeface="source-serif-pro"/>
              </a:rPr>
              <a:t>overfit</a:t>
            </a:r>
            <a:r>
              <a:rPr lang="tr-TR" sz="2200" b="0" i="0" dirty="0">
                <a:effectLst/>
                <a:latin typeface="source-serif-pro"/>
              </a:rPr>
              <a:t> etme olasılığı çok yüksek olacaktır. Çok büyük olursa da çok genel sonuçlar verecektir. Bu sebeple optimum K değerini tahmin etmek problemin asıl konusu olarak karşımızda durmaktadır</a:t>
            </a:r>
            <a:endParaRPr lang="tr-TR" sz="2200" dirty="0"/>
          </a:p>
        </p:txBody>
      </p:sp>
    </p:spTree>
    <p:extLst>
      <p:ext uri="{BB962C8B-B14F-4D97-AF65-F5344CB8AC3E}">
        <p14:creationId xmlns:p14="http://schemas.microsoft.com/office/powerpoint/2010/main" val="324455935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A7A50366-02FA-233A-0277-138269FD9B25}"/>
              </a:ext>
            </a:extLst>
          </p:cNvPr>
          <p:cNvPicPr>
            <a:picLocks noChangeAspect="1"/>
          </p:cNvPicPr>
          <p:nvPr/>
        </p:nvPicPr>
        <p:blipFill>
          <a:blip r:embed="rId2"/>
          <a:stretch>
            <a:fillRect/>
          </a:stretch>
        </p:blipFill>
        <p:spPr>
          <a:xfrm>
            <a:off x="2300262" y="0"/>
            <a:ext cx="7591476" cy="6858000"/>
          </a:xfrm>
          <a:prstGeom prst="rect">
            <a:avLst/>
          </a:prstGeom>
        </p:spPr>
      </p:pic>
    </p:spTree>
    <p:extLst>
      <p:ext uri="{BB962C8B-B14F-4D97-AF65-F5344CB8AC3E}">
        <p14:creationId xmlns:p14="http://schemas.microsoft.com/office/powerpoint/2010/main" val="202701243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BF61EA3-B236-439E-9C0B-340980D56B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2BCA0B2D-27CD-62FA-726B-B23E71559CE7}"/>
              </a:ext>
            </a:extLst>
          </p:cNvPr>
          <p:cNvSpPr>
            <a:spLocks noGrp="1"/>
          </p:cNvSpPr>
          <p:nvPr>
            <p:ph type="title"/>
          </p:nvPr>
        </p:nvSpPr>
        <p:spPr>
          <a:xfrm>
            <a:off x="808638" y="386930"/>
            <a:ext cx="9236700" cy="1188950"/>
          </a:xfrm>
        </p:spPr>
        <p:txBody>
          <a:bodyPr anchor="b">
            <a:normAutofit/>
          </a:bodyPr>
          <a:lstStyle/>
          <a:p>
            <a:r>
              <a:rPr lang="tr-TR" sz="5400" b="1" i="0">
                <a:effectLst/>
                <a:latin typeface="Chromatica Light"/>
              </a:rPr>
              <a:t>KNN Algoritmasının Avantajları</a:t>
            </a:r>
            <a:endParaRPr lang="tr-TR" sz="5400"/>
          </a:p>
        </p:txBody>
      </p:sp>
      <p:grpSp>
        <p:nvGrpSpPr>
          <p:cNvPr id="10" name="Group 9">
            <a:extLst>
              <a:ext uri="{FF2B5EF4-FFF2-40B4-BE49-F238E27FC236}">
                <a16:creationId xmlns:a16="http://schemas.microsoft.com/office/drawing/2014/main" id="{28FAF094-D087-493F-8DF9-A486C2D6BB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998368"/>
            <a:ext cx="11695083" cy="782176"/>
            <a:chOff x="-2" y="1998368"/>
            <a:chExt cx="11695083" cy="782176"/>
          </a:xfrm>
        </p:grpSpPr>
        <p:sp>
          <p:nvSpPr>
            <p:cNvPr id="11" name="Rectangle 10">
              <a:extLst>
                <a:ext uri="{FF2B5EF4-FFF2-40B4-BE49-F238E27FC236}">
                  <a16:creationId xmlns:a16="http://schemas.microsoft.com/office/drawing/2014/main" id="{8D7C88D8-5509-4514-925A-9CE148E5C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275593D-F75E-4426-AE3E-2CDEFD228D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14784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İçerik Yer Tutucusu 2">
            <a:extLst>
              <a:ext uri="{FF2B5EF4-FFF2-40B4-BE49-F238E27FC236}">
                <a16:creationId xmlns:a16="http://schemas.microsoft.com/office/drawing/2014/main" id="{F9D4D135-B7AF-7EEE-F122-8F9DD3C46210}"/>
              </a:ext>
            </a:extLst>
          </p:cNvPr>
          <p:cNvSpPr>
            <a:spLocks noGrp="1"/>
          </p:cNvSpPr>
          <p:nvPr>
            <p:ph idx="1"/>
          </p:nvPr>
        </p:nvSpPr>
        <p:spPr>
          <a:xfrm>
            <a:off x="793660" y="2599509"/>
            <a:ext cx="10143668" cy="3435531"/>
          </a:xfrm>
        </p:spPr>
        <p:txBody>
          <a:bodyPr anchor="ctr">
            <a:normAutofit/>
          </a:bodyPr>
          <a:lstStyle/>
          <a:p>
            <a:pPr>
              <a:buFont typeface="Arial" panose="020B0604020202020204" pitchFamily="34" charset="0"/>
              <a:buChar char="•"/>
            </a:pPr>
            <a:r>
              <a:rPr lang="tr-TR" sz="2400" b="0" i="0">
                <a:effectLst/>
                <a:latin typeface="source-serif-pro"/>
              </a:rPr>
              <a:t>Algoritma basit ve uygulanması kolaydır.</a:t>
            </a:r>
          </a:p>
          <a:p>
            <a:pPr>
              <a:buFont typeface="Arial" panose="020B0604020202020204" pitchFamily="34" charset="0"/>
              <a:buChar char="•"/>
            </a:pPr>
            <a:r>
              <a:rPr lang="tr-TR" sz="2400" b="0" i="0">
                <a:effectLst/>
                <a:latin typeface="source-serif-pro"/>
              </a:rPr>
              <a:t>Bir model oluşturmaya, birkaç parametreyi ayarlamaya veya ek varsayımlar yapmaya gerek yoktur.</a:t>
            </a:r>
          </a:p>
          <a:p>
            <a:pPr>
              <a:buFont typeface="Arial" panose="020B0604020202020204" pitchFamily="34" charset="0"/>
              <a:buChar char="•"/>
            </a:pPr>
            <a:r>
              <a:rPr lang="tr-TR" sz="2400" b="0" i="0">
                <a:effectLst/>
                <a:latin typeface="source-serif-pro"/>
              </a:rPr>
              <a:t>Algoritma çok yönlüdür. Sınıflandırma, regresyon ve arama için kullanılabilir</a:t>
            </a:r>
          </a:p>
          <a:p>
            <a:endParaRPr lang="tr-TR" sz="2400"/>
          </a:p>
        </p:txBody>
      </p:sp>
    </p:spTree>
    <p:extLst>
      <p:ext uri="{BB962C8B-B14F-4D97-AF65-F5344CB8AC3E}">
        <p14:creationId xmlns:p14="http://schemas.microsoft.com/office/powerpoint/2010/main" val="123926686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BF61EA3-B236-439E-9C0B-340980D56B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EBA53463-9026-CDF3-1E7A-949573482573}"/>
              </a:ext>
            </a:extLst>
          </p:cNvPr>
          <p:cNvSpPr>
            <a:spLocks noGrp="1"/>
          </p:cNvSpPr>
          <p:nvPr>
            <p:ph type="title"/>
          </p:nvPr>
        </p:nvSpPr>
        <p:spPr>
          <a:xfrm>
            <a:off x="808638" y="386930"/>
            <a:ext cx="9236700" cy="1188950"/>
          </a:xfrm>
        </p:spPr>
        <p:txBody>
          <a:bodyPr anchor="b">
            <a:normAutofit/>
          </a:bodyPr>
          <a:lstStyle/>
          <a:p>
            <a:r>
              <a:rPr lang="tr-TR" sz="4600" b="1" i="0">
                <a:effectLst/>
                <a:latin typeface="source-serif-pro"/>
              </a:rPr>
              <a:t>KNN algoritmasının Dezavantajları:</a:t>
            </a:r>
            <a:endParaRPr lang="tr-TR" sz="4600"/>
          </a:p>
        </p:txBody>
      </p:sp>
      <p:grpSp>
        <p:nvGrpSpPr>
          <p:cNvPr id="10" name="Group 9">
            <a:extLst>
              <a:ext uri="{FF2B5EF4-FFF2-40B4-BE49-F238E27FC236}">
                <a16:creationId xmlns:a16="http://schemas.microsoft.com/office/drawing/2014/main" id="{28FAF094-D087-493F-8DF9-A486C2D6BB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998368"/>
            <a:ext cx="11695083" cy="782176"/>
            <a:chOff x="-2" y="1998368"/>
            <a:chExt cx="11695083" cy="782176"/>
          </a:xfrm>
        </p:grpSpPr>
        <p:sp>
          <p:nvSpPr>
            <p:cNvPr id="11" name="Rectangle 10">
              <a:extLst>
                <a:ext uri="{FF2B5EF4-FFF2-40B4-BE49-F238E27FC236}">
                  <a16:creationId xmlns:a16="http://schemas.microsoft.com/office/drawing/2014/main" id="{8D7C88D8-5509-4514-925A-9CE148E5C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275593D-F75E-4426-AE3E-2CDEFD228D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14784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İçerik Yer Tutucusu 2">
            <a:extLst>
              <a:ext uri="{FF2B5EF4-FFF2-40B4-BE49-F238E27FC236}">
                <a16:creationId xmlns:a16="http://schemas.microsoft.com/office/drawing/2014/main" id="{82242155-6D41-154F-202A-03DCA51157D3}"/>
              </a:ext>
            </a:extLst>
          </p:cNvPr>
          <p:cNvSpPr>
            <a:spLocks noGrp="1"/>
          </p:cNvSpPr>
          <p:nvPr>
            <p:ph idx="1"/>
          </p:nvPr>
        </p:nvSpPr>
        <p:spPr>
          <a:xfrm>
            <a:off x="793660" y="2599509"/>
            <a:ext cx="10143668" cy="3435531"/>
          </a:xfrm>
        </p:spPr>
        <p:txBody>
          <a:bodyPr anchor="ctr">
            <a:normAutofit/>
          </a:bodyPr>
          <a:lstStyle/>
          <a:p>
            <a:pPr>
              <a:buFont typeface="Arial" panose="020B0604020202020204" pitchFamily="34" charset="0"/>
              <a:buChar char="•"/>
            </a:pPr>
            <a:r>
              <a:rPr lang="tr-TR" sz="2400" b="0" i="0">
                <a:effectLst/>
                <a:latin typeface="source-serif-pro"/>
              </a:rPr>
              <a:t>Örneklerin ve/veya tahmin edicilerin/bağımsız değişkenlerin sayısı arttıkça algoritma önemli ölçüde yavaşlar. Hesaplama yönünden pahalıdır (Computationally expensive)</a:t>
            </a:r>
          </a:p>
          <a:p>
            <a:pPr>
              <a:buFont typeface="Arial" panose="020B0604020202020204" pitchFamily="34" charset="0"/>
              <a:buChar char="•"/>
            </a:pPr>
            <a:r>
              <a:rPr lang="tr-TR" sz="2400" b="0" i="0">
                <a:effectLst/>
                <a:latin typeface="source-serif-pro"/>
              </a:rPr>
              <a:t>Yüksek memory ihtiyacı. Çünkü bütün train datasını hafızada tutar</a:t>
            </a:r>
          </a:p>
          <a:p>
            <a:pPr>
              <a:buFont typeface="Arial" panose="020B0604020202020204" pitchFamily="34" charset="0"/>
              <a:buChar char="•"/>
            </a:pPr>
            <a:r>
              <a:rPr lang="tr-TR" sz="2400" b="0" i="0">
                <a:effectLst/>
                <a:latin typeface="source-serif-pro"/>
              </a:rPr>
              <a:t>Örneklem sayısı artınca, tahmin uzun sürebilir.</a:t>
            </a:r>
          </a:p>
          <a:p>
            <a:endParaRPr lang="tr-TR" sz="2400"/>
          </a:p>
        </p:txBody>
      </p:sp>
    </p:spTree>
    <p:extLst>
      <p:ext uri="{BB962C8B-B14F-4D97-AF65-F5344CB8AC3E}">
        <p14:creationId xmlns:p14="http://schemas.microsoft.com/office/powerpoint/2010/main" val="27838663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Resim 5">
            <a:extLst>
              <a:ext uri="{FF2B5EF4-FFF2-40B4-BE49-F238E27FC236}">
                <a16:creationId xmlns:a16="http://schemas.microsoft.com/office/drawing/2014/main" id="{5EA430A7-A57C-5D4A-00CC-F4234706B92F}"/>
              </a:ext>
            </a:extLst>
          </p:cNvPr>
          <p:cNvPicPr>
            <a:picLocks noChangeAspect="1"/>
          </p:cNvPicPr>
          <p:nvPr/>
        </p:nvPicPr>
        <p:blipFill rotWithShape="1">
          <a:blip r:embed="rId2"/>
          <a:srcRect l="3925" r="2725"/>
          <a:stretch/>
        </p:blipFill>
        <p:spPr>
          <a:xfrm>
            <a:off x="811855" y="457200"/>
            <a:ext cx="10568289" cy="5943600"/>
          </a:xfrm>
          <a:prstGeom prst="rect">
            <a:avLst/>
          </a:prstGeom>
        </p:spPr>
      </p:pic>
    </p:spTree>
    <p:extLst>
      <p:ext uri="{BB962C8B-B14F-4D97-AF65-F5344CB8AC3E}">
        <p14:creationId xmlns:p14="http://schemas.microsoft.com/office/powerpoint/2010/main" val="312826132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57363FD-7E77-4145-9483-331A807A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6802" cy="6858000"/>
          </a:xfrm>
          <a:prstGeom prst="rect">
            <a:avLst/>
          </a:prstGeom>
          <a:gradFill flip="none" rotWithShape="1">
            <a:gsLst>
              <a:gs pos="28000">
                <a:schemeClr val="bg2">
                  <a:alpha val="84000"/>
                </a:schemeClr>
              </a:gs>
              <a:gs pos="74000">
                <a:schemeClr val="bg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Başlık 1">
            <a:extLst>
              <a:ext uri="{FF2B5EF4-FFF2-40B4-BE49-F238E27FC236}">
                <a16:creationId xmlns:a16="http://schemas.microsoft.com/office/drawing/2014/main" id="{05A5513D-C851-3CBB-5ABE-31A6844B26AA}"/>
              </a:ext>
            </a:extLst>
          </p:cNvPr>
          <p:cNvSpPr>
            <a:spLocks noGrp="1"/>
          </p:cNvSpPr>
          <p:nvPr>
            <p:ph type="title"/>
          </p:nvPr>
        </p:nvSpPr>
        <p:spPr>
          <a:xfrm>
            <a:off x="838200" y="365125"/>
            <a:ext cx="10515600" cy="1325563"/>
          </a:xfrm>
        </p:spPr>
        <p:txBody>
          <a:bodyPr>
            <a:normAutofit/>
          </a:bodyPr>
          <a:lstStyle/>
          <a:p>
            <a:r>
              <a:rPr lang="tr-TR" dirty="0"/>
              <a:t>Lojistik Regresyon</a:t>
            </a:r>
          </a:p>
        </p:txBody>
      </p:sp>
      <p:graphicFrame>
        <p:nvGraphicFramePr>
          <p:cNvPr id="5" name="İçerik Yer Tutucusu 2">
            <a:extLst>
              <a:ext uri="{FF2B5EF4-FFF2-40B4-BE49-F238E27FC236}">
                <a16:creationId xmlns:a16="http://schemas.microsoft.com/office/drawing/2014/main" id="{CDBED9DA-D6A4-874A-A93A-9D120D2A9430}"/>
              </a:ext>
            </a:extLst>
          </p:cNvPr>
          <p:cNvGraphicFramePr>
            <a:graphicFrameLocks noGrp="1"/>
          </p:cNvGraphicFramePr>
          <p:nvPr>
            <p:ph idx="1"/>
            <p:extLst>
              <p:ext uri="{D42A27DB-BD31-4B8C-83A1-F6EECF244321}">
                <p14:modId xmlns:p14="http://schemas.microsoft.com/office/powerpoint/2010/main" val="4219199454"/>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7230188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0">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2">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İçerik Yer Tutucusu 3" descr="metin, ekran görüntüsü, diyagram, çizgi içeren bir resim&#10;&#10;Açıklama otomatik olarak oluşturuldu">
            <a:extLst>
              <a:ext uri="{FF2B5EF4-FFF2-40B4-BE49-F238E27FC236}">
                <a16:creationId xmlns:a16="http://schemas.microsoft.com/office/drawing/2014/main" id="{060023EC-2CF0-AE73-0F5F-27087584D48C}"/>
              </a:ext>
            </a:extLst>
          </p:cNvPr>
          <p:cNvPicPr>
            <a:picLocks noChangeAspect="1"/>
          </p:cNvPicPr>
          <p:nvPr/>
        </p:nvPicPr>
        <p:blipFill>
          <a:blip r:embed="rId2"/>
          <a:stretch>
            <a:fillRect/>
          </a:stretch>
        </p:blipFill>
        <p:spPr>
          <a:xfrm>
            <a:off x="1165856" y="1666092"/>
            <a:ext cx="9860288" cy="3731819"/>
          </a:xfrm>
          <a:prstGeom prst="rect">
            <a:avLst/>
          </a:prstGeom>
        </p:spPr>
      </p:pic>
    </p:spTree>
    <p:extLst>
      <p:ext uri="{BB962C8B-B14F-4D97-AF65-F5344CB8AC3E}">
        <p14:creationId xmlns:p14="http://schemas.microsoft.com/office/powerpoint/2010/main" val="215839476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7FF47CB7-972F-479F-A36D-9E72D26EC8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0D153B68-5844-490D-8E67-F616D6D72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1766176" cy="2061837"/>
          </a:xfrm>
          <a:custGeom>
            <a:avLst/>
            <a:gdLst>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13657 w 10768629"/>
              <a:gd name="connsiteY144" fmla="*/ 1730706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84330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Lst>
            <a:rect l="l" t="t" r="r" b="b"/>
            <a:pathLst>
              <a:path w="10768629" h="1978172">
                <a:moveTo>
                  <a:pt x="0" y="0"/>
                </a:moveTo>
                <a:lnTo>
                  <a:pt x="10768629" y="0"/>
                </a:lnTo>
                <a:lnTo>
                  <a:pt x="10733254" y="31439"/>
                </a:lnTo>
                <a:lnTo>
                  <a:pt x="10727085" y="37910"/>
                </a:lnTo>
                <a:cubicBezTo>
                  <a:pt x="10712973" y="56080"/>
                  <a:pt x="10699457" y="78430"/>
                  <a:pt x="10675953" y="68623"/>
                </a:cubicBezTo>
                <a:cubicBezTo>
                  <a:pt x="10685972" y="89202"/>
                  <a:pt x="10641629" y="69781"/>
                  <a:pt x="10637091" y="90361"/>
                </a:cubicBezTo>
                <a:cubicBezTo>
                  <a:pt x="10635214" y="107005"/>
                  <a:pt x="10621323" y="104993"/>
                  <a:pt x="10610971" y="110764"/>
                </a:cubicBezTo>
                <a:cubicBezTo>
                  <a:pt x="10603980" y="127568"/>
                  <a:pt x="10551417" y="141180"/>
                  <a:pt x="10532872" y="138028"/>
                </a:cubicBezTo>
                <a:cubicBezTo>
                  <a:pt x="10480300" y="119072"/>
                  <a:pt x="10440532" y="186296"/>
                  <a:pt x="10398558" y="172911"/>
                </a:cubicBezTo>
                <a:cubicBezTo>
                  <a:pt x="10387708" y="174114"/>
                  <a:pt x="10378792" y="177646"/>
                  <a:pt x="10371128" y="182609"/>
                </a:cubicBezTo>
                <a:lnTo>
                  <a:pt x="10352178" y="199976"/>
                </a:lnTo>
                <a:lnTo>
                  <a:pt x="10351815" y="211879"/>
                </a:lnTo>
                <a:lnTo>
                  <a:pt x="10337471" y="218661"/>
                </a:lnTo>
                <a:lnTo>
                  <a:pt x="10334625" y="222351"/>
                </a:lnTo>
                <a:cubicBezTo>
                  <a:pt x="10321108" y="225227"/>
                  <a:pt x="10278615" y="228401"/>
                  <a:pt x="10256365" y="235917"/>
                </a:cubicBezTo>
                <a:cubicBezTo>
                  <a:pt x="10218136" y="258033"/>
                  <a:pt x="10224552" y="209685"/>
                  <a:pt x="10201127" y="267448"/>
                </a:cubicBezTo>
                <a:cubicBezTo>
                  <a:pt x="10121320" y="273476"/>
                  <a:pt x="10040763" y="345580"/>
                  <a:pt x="9961218" y="326720"/>
                </a:cubicBezTo>
                <a:cubicBezTo>
                  <a:pt x="9980173" y="341621"/>
                  <a:pt x="9883038" y="318484"/>
                  <a:pt x="9859715" y="355698"/>
                </a:cubicBezTo>
                <a:cubicBezTo>
                  <a:pt x="9812822" y="367758"/>
                  <a:pt x="9752089" y="383830"/>
                  <a:pt x="9679867" y="399081"/>
                </a:cubicBezTo>
                <a:cubicBezTo>
                  <a:pt x="9618357" y="415668"/>
                  <a:pt x="9525492" y="446315"/>
                  <a:pt x="9490654" y="455225"/>
                </a:cubicBezTo>
                <a:lnTo>
                  <a:pt x="9470837" y="452539"/>
                </a:lnTo>
                <a:lnTo>
                  <a:pt x="9469082" y="454891"/>
                </a:lnTo>
                <a:cubicBezTo>
                  <a:pt x="9460057" y="461184"/>
                  <a:pt x="9453495" y="461729"/>
                  <a:pt x="9448038" y="459733"/>
                </a:cubicBezTo>
                <a:lnTo>
                  <a:pt x="9396821" y="455795"/>
                </a:lnTo>
                <a:lnTo>
                  <a:pt x="9392197" y="459796"/>
                </a:lnTo>
                <a:lnTo>
                  <a:pt x="9347994" y="464462"/>
                </a:lnTo>
                <a:cubicBezTo>
                  <a:pt x="9347959" y="465155"/>
                  <a:pt x="9347925" y="465846"/>
                  <a:pt x="9347889" y="466539"/>
                </a:cubicBezTo>
                <a:cubicBezTo>
                  <a:pt x="9346648" y="471307"/>
                  <a:pt x="9343831" y="475025"/>
                  <a:pt x="9337639" y="476654"/>
                </a:cubicBezTo>
                <a:cubicBezTo>
                  <a:pt x="9354547" y="503661"/>
                  <a:pt x="9307720" y="510631"/>
                  <a:pt x="9287964" y="513052"/>
                </a:cubicBezTo>
                <a:cubicBezTo>
                  <a:pt x="9269905" y="526173"/>
                  <a:pt x="9245386" y="544358"/>
                  <a:pt x="9229283" y="555377"/>
                </a:cubicBezTo>
                <a:lnTo>
                  <a:pt x="9220274" y="557502"/>
                </a:lnTo>
                <a:cubicBezTo>
                  <a:pt x="9220250" y="557668"/>
                  <a:pt x="9220226" y="557835"/>
                  <a:pt x="9220202" y="558001"/>
                </a:cubicBezTo>
                <a:cubicBezTo>
                  <a:pt x="9218468" y="559434"/>
                  <a:pt x="9215591" y="560497"/>
                  <a:pt x="9210908" y="561147"/>
                </a:cubicBezTo>
                <a:lnTo>
                  <a:pt x="9186374" y="565502"/>
                </a:lnTo>
                <a:lnTo>
                  <a:pt x="9181058" y="569943"/>
                </a:lnTo>
                <a:lnTo>
                  <a:pt x="9167549" y="584727"/>
                </a:lnTo>
                <a:lnTo>
                  <a:pt x="9149110" y="598906"/>
                </a:lnTo>
                <a:cubicBezTo>
                  <a:pt x="9133575" y="594395"/>
                  <a:pt x="9087390" y="636567"/>
                  <a:pt x="9078556" y="644039"/>
                </a:cubicBezTo>
                <a:lnTo>
                  <a:pt x="8996399" y="690055"/>
                </a:lnTo>
                <a:cubicBezTo>
                  <a:pt x="8913147" y="777045"/>
                  <a:pt x="8867993" y="772591"/>
                  <a:pt x="8803791" y="813860"/>
                </a:cubicBezTo>
                <a:cubicBezTo>
                  <a:pt x="8745270" y="819906"/>
                  <a:pt x="8690049" y="823612"/>
                  <a:pt x="8636202" y="848463"/>
                </a:cubicBezTo>
                <a:cubicBezTo>
                  <a:pt x="8594799" y="860014"/>
                  <a:pt x="8568613" y="864779"/>
                  <a:pt x="8555372" y="883171"/>
                </a:cubicBezTo>
                <a:lnTo>
                  <a:pt x="8507229" y="901665"/>
                </a:lnTo>
                <a:lnTo>
                  <a:pt x="8428473" y="927985"/>
                </a:lnTo>
                <a:cubicBezTo>
                  <a:pt x="8428287" y="929817"/>
                  <a:pt x="8428100" y="931648"/>
                  <a:pt x="8427914" y="933480"/>
                </a:cubicBezTo>
                <a:lnTo>
                  <a:pt x="8420327" y="941984"/>
                </a:lnTo>
                <a:lnTo>
                  <a:pt x="8394729" y="948347"/>
                </a:lnTo>
                <a:lnTo>
                  <a:pt x="8380548" y="987916"/>
                </a:lnTo>
                <a:lnTo>
                  <a:pt x="8375330" y="965444"/>
                </a:lnTo>
                <a:cubicBezTo>
                  <a:pt x="8372375" y="964202"/>
                  <a:pt x="8344433" y="977378"/>
                  <a:pt x="8340796" y="980522"/>
                </a:cubicBezTo>
                <a:cubicBezTo>
                  <a:pt x="8328292" y="982128"/>
                  <a:pt x="8319237" y="991089"/>
                  <a:pt x="8304438" y="996739"/>
                </a:cubicBezTo>
                <a:cubicBezTo>
                  <a:pt x="8297193" y="1005683"/>
                  <a:pt x="8289328" y="1014568"/>
                  <a:pt x="8280929" y="1023089"/>
                </a:cubicBezTo>
                <a:lnTo>
                  <a:pt x="8275760" y="1027772"/>
                </a:lnTo>
                <a:lnTo>
                  <a:pt x="8275478" y="1027605"/>
                </a:lnTo>
                <a:cubicBezTo>
                  <a:pt x="8273970" y="1028076"/>
                  <a:pt x="8251461" y="1029408"/>
                  <a:pt x="8249003" y="1032033"/>
                </a:cubicBezTo>
                <a:lnTo>
                  <a:pt x="8203836" y="1037347"/>
                </a:lnTo>
                <a:cubicBezTo>
                  <a:pt x="8172789" y="1049890"/>
                  <a:pt x="8148166" y="1034625"/>
                  <a:pt x="8122936" y="1063113"/>
                </a:cubicBezTo>
                <a:cubicBezTo>
                  <a:pt x="8093850" y="1074757"/>
                  <a:pt x="8066781" y="1075350"/>
                  <a:pt x="8043658" y="1092746"/>
                </a:cubicBezTo>
                <a:cubicBezTo>
                  <a:pt x="8032157" y="1089174"/>
                  <a:pt x="8022145" y="1089998"/>
                  <a:pt x="8015351" y="1105478"/>
                </a:cubicBezTo>
                <a:cubicBezTo>
                  <a:pt x="7987544" y="1113006"/>
                  <a:pt x="7977708" y="1099152"/>
                  <a:pt x="7963145" y="1119346"/>
                </a:cubicBezTo>
                <a:cubicBezTo>
                  <a:pt x="7942622" y="1098880"/>
                  <a:pt x="7943760" y="1109516"/>
                  <a:pt x="7938145" y="1120225"/>
                </a:cubicBezTo>
                <a:lnTo>
                  <a:pt x="7937238" y="1121204"/>
                </a:lnTo>
                <a:lnTo>
                  <a:pt x="7934398" y="1118240"/>
                </a:lnTo>
                <a:lnTo>
                  <a:pt x="7918248" y="1124371"/>
                </a:lnTo>
                <a:lnTo>
                  <a:pt x="7914119" y="1127653"/>
                </a:lnTo>
                <a:cubicBezTo>
                  <a:pt x="7911201" y="1129547"/>
                  <a:pt x="7909169" y="1130331"/>
                  <a:pt x="7907658" y="1130350"/>
                </a:cubicBezTo>
                <a:lnTo>
                  <a:pt x="7907434" y="1130103"/>
                </a:lnTo>
                <a:lnTo>
                  <a:pt x="7901508" y="1133245"/>
                </a:lnTo>
                <a:cubicBezTo>
                  <a:pt x="7891644" y="1139271"/>
                  <a:pt x="7882185" y="1145815"/>
                  <a:pt x="7873287" y="1152609"/>
                </a:cubicBezTo>
                <a:cubicBezTo>
                  <a:pt x="7864672" y="1141906"/>
                  <a:pt x="7845199" y="1159242"/>
                  <a:pt x="7834833" y="1153868"/>
                </a:cubicBezTo>
                <a:lnTo>
                  <a:pt x="7828661" y="1139994"/>
                </a:lnTo>
                <a:lnTo>
                  <a:pt x="7823966" y="1143178"/>
                </a:lnTo>
                <a:lnTo>
                  <a:pt x="7815078" y="1151776"/>
                </a:lnTo>
                <a:cubicBezTo>
                  <a:pt x="7813692" y="1152943"/>
                  <a:pt x="7812687" y="1153116"/>
                  <a:pt x="7812026" y="1151522"/>
                </a:cubicBezTo>
                <a:cubicBezTo>
                  <a:pt x="7806555" y="1153054"/>
                  <a:pt x="7788673" y="1159989"/>
                  <a:pt x="7782249" y="1160970"/>
                </a:cubicBezTo>
                <a:lnTo>
                  <a:pt x="7773476" y="1157414"/>
                </a:lnTo>
                <a:lnTo>
                  <a:pt x="7769600" y="1157365"/>
                </a:lnTo>
                <a:lnTo>
                  <a:pt x="7752631" y="1172815"/>
                </a:lnTo>
                <a:lnTo>
                  <a:pt x="7739392" y="1192062"/>
                </a:lnTo>
                <a:lnTo>
                  <a:pt x="7677677" y="1216394"/>
                </a:lnTo>
                <a:lnTo>
                  <a:pt x="7586920" y="1261888"/>
                </a:lnTo>
                <a:cubicBezTo>
                  <a:pt x="7556723" y="1298911"/>
                  <a:pt x="7489187" y="1284518"/>
                  <a:pt x="7486100" y="1292563"/>
                </a:cubicBezTo>
                <a:cubicBezTo>
                  <a:pt x="7454875" y="1308356"/>
                  <a:pt x="7453335" y="1326361"/>
                  <a:pt x="7411323" y="1340732"/>
                </a:cubicBezTo>
                <a:cubicBezTo>
                  <a:pt x="7372519" y="1390006"/>
                  <a:pt x="7288617" y="1403664"/>
                  <a:pt x="7240698" y="1438832"/>
                </a:cubicBezTo>
                <a:cubicBezTo>
                  <a:pt x="7206467" y="1417136"/>
                  <a:pt x="7227555" y="1441678"/>
                  <a:pt x="7197675" y="1447530"/>
                </a:cubicBezTo>
                <a:cubicBezTo>
                  <a:pt x="7211601" y="1474927"/>
                  <a:pt x="7159483" y="1444981"/>
                  <a:pt x="7164788" y="1480293"/>
                </a:cubicBezTo>
                <a:cubicBezTo>
                  <a:pt x="7159184" y="1480240"/>
                  <a:pt x="7153584" y="1479075"/>
                  <a:pt x="7147929" y="1477641"/>
                </a:cubicBezTo>
                <a:lnTo>
                  <a:pt x="7144965" y="1476908"/>
                </a:lnTo>
                <a:lnTo>
                  <a:pt x="7134299" y="1479969"/>
                </a:lnTo>
                <a:lnTo>
                  <a:pt x="7129809" y="1473339"/>
                </a:lnTo>
                <a:lnTo>
                  <a:pt x="7112688" y="1472575"/>
                </a:lnTo>
                <a:cubicBezTo>
                  <a:pt x="7106506" y="1473449"/>
                  <a:pt x="7100123" y="1475741"/>
                  <a:pt x="7093470" y="1480300"/>
                </a:cubicBezTo>
                <a:cubicBezTo>
                  <a:pt x="7079039" y="1501274"/>
                  <a:pt x="7048991" y="1495718"/>
                  <a:pt x="7025034" y="1506934"/>
                </a:cubicBezTo>
                <a:lnTo>
                  <a:pt x="7014783" y="1515868"/>
                </a:lnTo>
                <a:lnTo>
                  <a:pt x="6979706" y="1523511"/>
                </a:lnTo>
                <a:lnTo>
                  <a:pt x="6977890" y="1525793"/>
                </a:lnTo>
                <a:cubicBezTo>
                  <a:pt x="6971996" y="1527914"/>
                  <a:pt x="6959488" y="1529941"/>
                  <a:pt x="6944339" y="1536237"/>
                </a:cubicBezTo>
                <a:lnTo>
                  <a:pt x="6886996" y="1563569"/>
                </a:lnTo>
                <a:lnTo>
                  <a:pt x="6874510" y="1558469"/>
                </a:lnTo>
                <a:lnTo>
                  <a:pt x="6871943" y="1554651"/>
                </a:lnTo>
                <a:lnTo>
                  <a:pt x="6856174" y="1562024"/>
                </a:lnTo>
                <a:lnTo>
                  <a:pt x="6842321" y="1560554"/>
                </a:lnTo>
                <a:lnTo>
                  <a:pt x="6832713" y="1569357"/>
                </a:lnTo>
                <a:lnTo>
                  <a:pt x="6816351" y="1571495"/>
                </a:lnTo>
                <a:cubicBezTo>
                  <a:pt x="6810216" y="1571510"/>
                  <a:pt x="6803310" y="1571324"/>
                  <a:pt x="6795800" y="1572010"/>
                </a:cubicBezTo>
                <a:lnTo>
                  <a:pt x="6777546" y="1568661"/>
                </a:lnTo>
                <a:lnTo>
                  <a:pt x="6751528" y="1574143"/>
                </a:lnTo>
                <a:cubicBezTo>
                  <a:pt x="6731455" y="1578562"/>
                  <a:pt x="6712054" y="1582098"/>
                  <a:pt x="6691966" y="1582255"/>
                </a:cubicBezTo>
                <a:cubicBezTo>
                  <a:pt x="6677921" y="1590738"/>
                  <a:pt x="6663787" y="1595441"/>
                  <a:pt x="6646941" y="1588471"/>
                </a:cubicBezTo>
                <a:cubicBezTo>
                  <a:pt x="6605135" y="1597971"/>
                  <a:pt x="6598373" y="1612583"/>
                  <a:pt x="6568576" y="1606488"/>
                </a:cubicBezTo>
                <a:cubicBezTo>
                  <a:pt x="6562510" y="1614734"/>
                  <a:pt x="6558067" y="1619360"/>
                  <a:pt x="6554358" y="1621701"/>
                </a:cubicBezTo>
                <a:cubicBezTo>
                  <a:pt x="6543227" y="1628727"/>
                  <a:pt x="6538724" y="1615196"/>
                  <a:pt x="6516968" y="1617195"/>
                </a:cubicBezTo>
                <a:cubicBezTo>
                  <a:pt x="6493173" y="1617368"/>
                  <a:pt x="6528193" y="1598652"/>
                  <a:pt x="6506479" y="1602227"/>
                </a:cubicBezTo>
                <a:cubicBezTo>
                  <a:pt x="6486674" y="1613929"/>
                  <a:pt x="6478484" y="1593997"/>
                  <a:pt x="6458436" y="1607332"/>
                </a:cubicBezTo>
                <a:cubicBezTo>
                  <a:pt x="6471168" y="1620800"/>
                  <a:pt x="6410323" y="1615478"/>
                  <a:pt x="6414786" y="1628815"/>
                </a:cubicBezTo>
                <a:cubicBezTo>
                  <a:pt x="6385942" y="1615041"/>
                  <a:pt x="6386569" y="1640238"/>
                  <a:pt x="6357085" y="1640846"/>
                </a:cubicBezTo>
                <a:cubicBezTo>
                  <a:pt x="6341163" y="1636809"/>
                  <a:pt x="6331497" y="1637754"/>
                  <a:pt x="6322636" y="1648213"/>
                </a:cubicBezTo>
                <a:cubicBezTo>
                  <a:pt x="6248448" y="1627802"/>
                  <a:pt x="6286748" y="1654976"/>
                  <a:pt x="6226172" y="1654676"/>
                </a:cubicBezTo>
                <a:lnTo>
                  <a:pt x="6221217" y="1654506"/>
                </a:lnTo>
                <a:lnTo>
                  <a:pt x="6204956" y="1664280"/>
                </a:lnTo>
                <a:cubicBezTo>
                  <a:pt x="6204728" y="1665114"/>
                  <a:pt x="6204498" y="1665947"/>
                  <a:pt x="6204270" y="1666782"/>
                </a:cubicBezTo>
                <a:lnTo>
                  <a:pt x="6143810" y="1661963"/>
                </a:lnTo>
                <a:lnTo>
                  <a:pt x="6136560" y="1665728"/>
                </a:lnTo>
                <a:lnTo>
                  <a:pt x="6096155" y="1656951"/>
                </a:lnTo>
                <a:lnTo>
                  <a:pt x="6075812" y="1655422"/>
                </a:lnTo>
                <a:lnTo>
                  <a:pt x="6039495" y="1649680"/>
                </a:lnTo>
                <a:lnTo>
                  <a:pt x="6036523" y="1652121"/>
                </a:lnTo>
                <a:lnTo>
                  <a:pt x="6029328" y="1649904"/>
                </a:lnTo>
                <a:lnTo>
                  <a:pt x="6024075" y="1652779"/>
                </a:lnTo>
                <a:lnTo>
                  <a:pt x="6018085" y="1652030"/>
                </a:lnTo>
                <a:cubicBezTo>
                  <a:pt x="6006658" y="1653831"/>
                  <a:pt x="5968194" y="1662035"/>
                  <a:pt x="5955513" y="1663584"/>
                </a:cubicBezTo>
                <a:lnTo>
                  <a:pt x="5941996" y="1661326"/>
                </a:lnTo>
                <a:lnTo>
                  <a:pt x="5931789" y="1669915"/>
                </a:lnTo>
                <a:lnTo>
                  <a:pt x="5888686" y="1672175"/>
                </a:lnTo>
                <a:lnTo>
                  <a:pt x="5873794" y="1665454"/>
                </a:lnTo>
                <a:lnTo>
                  <a:pt x="5860022" y="1660635"/>
                </a:lnTo>
                <a:lnTo>
                  <a:pt x="5858237" y="1660649"/>
                </a:lnTo>
                <a:lnTo>
                  <a:pt x="5840319" y="1660798"/>
                </a:lnTo>
                <a:lnTo>
                  <a:pt x="5806984" y="1661075"/>
                </a:lnTo>
                <a:cubicBezTo>
                  <a:pt x="5785708" y="1661533"/>
                  <a:pt x="5764126" y="1662974"/>
                  <a:pt x="5742351" y="1667489"/>
                </a:cubicBezTo>
                <a:cubicBezTo>
                  <a:pt x="5659069" y="1645168"/>
                  <a:pt x="5615134" y="1706361"/>
                  <a:pt x="5521171" y="1671626"/>
                </a:cubicBezTo>
                <a:cubicBezTo>
                  <a:pt x="5491803" y="1671296"/>
                  <a:pt x="5498089" y="1662666"/>
                  <a:pt x="5457384" y="1683952"/>
                </a:cubicBezTo>
                <a:cubicBezTo>
                  <a:pt x="5356959" y="1699287"/>
                  <a:pt x="5078905" y="1774579"/>
                  <a:pt x="4950070" y="1748401"/>
                </a:cubicBezTo>
                <a:cubicBezTo>
                  <a:pt x="4918276" y="1752255"/>
                  <a:pt x="4891043" y="1756936"/>
                  <a:pt x="4872172" y="1757222"/>
                </a:cubicBezTo>
                <a:lnTo>
                  <a:pt x="4809524" y="1761033"/>
                </a:lnTo>
                <a:cubicBezTo>
                  <a:pt x="4791324" y="1772975"/>
                  <a:pt x="4777258" y="1754591"/>
                  <a:pt x="4759058" y="1766533"/>
                </a:cubicBezTo>
                <a:cubicBezTo>
                  <a:pt x="4747481" y="1770744"/>
                  <a:pt x="4734604" y="1772921"/>
                  <a:pt x="4719749" y="1771811"/>
                </a:cubicBezTo>
                <a:cubicBezTo>
                  <a:pt x="4671168" y="1780243"/>
                  <a:pt x="4634134" y="1775931"/>
                  <a:pt x="4568686" y="1786141"/>
                </a:cubicBezTo>
                <a:cubicBezTo>
                  <a:pt x="4544667" y="1777910"/>
                  <a:pt x="4432547" y="1778168"/>
                  <a:pt x="4418751" y="1796932"/>
                </a:cubicBezTo>
                <a:cubicBezTo>
                  <a:pt x="4403360" y="1801488"/>
                  <a:pt x="4385278" y="1795746"/>
                  <a:pt x="4378377" y="1815528"/>
                </a:cubicBezTo>
                <a:cubicBezTo>
                  <a:pt x="4366870" y="1839461"/>
                  <a:pt x="4337372" y="1814003"/>
                  <a:pt x="4320575" y="1832722"/>
                </a:cubicBezTo>
                <a:cubicBezTo>
                  <a:pt x="4277898" y="1857053"/>
                  <a:pt x="4243945" y="1846759"/>
                  <a:pt x="4211935" y="1860177"/>
                </a:cubicBezTo>
                <a:cubicBezTo>
                  <a:pt x="4181519" y="1859584"/>
                  <a:pt x="4171342" y="1859762"/>
                  <a:pt x="4101228" y="1868717"/>
                </a:cubicBezTo>
                <a:cubicBezTo>
                  <a:pt x="4080159" y="1876188"/>
                  <a:pt x="4039427" y="1877381"/>
                  <a:pt x="3973223" y="1881015"/>
                </a:cubicBezTo>
                <a:cubicBezTo>
                  <a:pt x="3971330" y="1884974"/>
                  <a:pt x="3952843" y="1879225"/>
                  <a:pt x="3900992" y="1880603"/>
                </a:cubicBezTo>
                <a:cubicBezTo>
                  <a:pt x="3849141" y="1881981"/>
                  <a:pt x="3740060" y="1895686"/>
                  <a:pt x="3662119" y="1889285"/>
                </a:cubicBezTo>
                <a:cubicBezTo>
                  <a:pt x="3565155" y="1881322"/>
                  <a:pt x="3613412" y="1915150"/>
                  <a:pt x="3496919" y="1873180"/>
                </a:cubicBezTo>
                <a:cubicBezTo>
                  <a:pt x="3488062" y="1895719"/>
                  <a:pt x="3474293" y="1876288"/>
                  <a:pt x="3449433" y="1889681"/>
                </a:cubicBezTo>
                <a:cubicBezTo>
                  <a:pt x="3406553" y="1891629"/>
                  <a:pt x="3413217" y="1897797"/>
                  <a:pt x="3369766" y="1916653"/>
                </a:cubicBezTo>
                <a:cubicBezTo>
                  <a:pt x="3338805" y="1929531"/>
                  <a:pt x="3289487" y="1928617"/>
                  <a:pt x="3269672" y="1938036"/>
                </a:cubicBezTo>
                <a:lnTo>
                  <a:pt x="3224897" y="1943733"/>
                </a:lnTo>
                <a:cubicBezTo>
                  <a:pt x="3188693" y="1949271"/>
                  <a:pt x="3178540" y="1909145"/>
                  <a:pt x="3161463" y="1946591"/>
                </a:cubicBezTo>
                <a:lnTo>
                  <a:pt x="3112044" y="1935614"/>
                </a:lnTo>
                <a:lnTo>
                  <a:pt x="3069716" y="1930463"/>
                </a:lnTo>
                <a:cubicBezTo>
                  <a:pt x="3049937" y="1924285"/>
                  <a:pt x="3047816" y="1925644"/>
                  <a:pt x="3005773" y="1915878"/>
                </a:cubicBezTo>
                <a:cubicBezTo>
                  <a:pt x="2978838" y="1921092"/>
                  <a:pt x="2967972" y="1927319"/>
                  <a:pt x="2897201" y="1926772"/>
                </a:cubicBezTo>
                <a:lnTo>
                  <a:pt x="2783891" y="1931749"/>
                </a:lnTo>
                <a:cubicBezTo>
                  <a:pt x="2753098" y="1932794"/>
                  <a:pt x="2731621" y="1915151"/>
                  <a:pt x="2712447" y="1933044"/>
                </a:cubicBezTo>
                <a:cubicBezTo>
                  <a:pt x="2621923" y="1990472"/>
                  <a:pt x="2637976" y="1949546"/>
                  <a:pt x="2560151" y="1963609"/>
                </a:cubicBezTo>
                <a:cubicBezTo>
                  <a:pt x="2472084" y="1973456"/>
                  <a:pt x="2423631" y="1962133"/>
                  <a:pt x="2367221" y="1971884"/>
                </a:cubicBezTo>
                <a:cubicBezTo>
                  <a:pt x="2355331" y="1950582"/>
                  <a:pt x="2295649" y="1950006"/>
                  <a:pt x="2272130" y="1961162"/>
                </a:cubicBezTo>
                <a:cubicBezTo>
                  <a:pt x="2229336" y="1964326"/>
                  <a:pt x="2232627" y="1943953"/>
                  <a:pt x="2189404" y="1978172"/>
                </a:cubicBezTo>
                <a:cubicBezTo>
                  <a:pt x="2153824" y="1968017"/>
                  <a:pt x="2114605" y="1969166"/>
                  <a:pt x="2077704" y="1965002"/>
                </a:cubicBezTo>
                <a:cubicBezTo>
                  <a:pt x="2053064" y="1962036"/>
                  <a:pt x="2051584" y="1971011"/>
                  <a:pt x="2033299" y="1969042"/>
                </a:cubicBezTo>
                <a:cubicBezTo>
                  <a:pt x="2015014" y="1967073"/>
                  <a:pt x="1998956" y="1958903"/>
                  <a:pt x="1967996" y="1953187"/>
                </a:cubicBezTo>
                <a:cubicBezTo>
                  <a:pt x="1924117" y="1970917"/>
                  <a:pt x="1915668" y="1940297"/>
                  <a:pt x="1855805" y="1926082"/>
                </a:cubicBezTo>
                <a:cubicBezTo>
                  <a:pt x="1830663" y="1943732"/>
                  <a:pt x="1810564" y="1935694"/>
                  <a:pt x="1790957" y="1919460"/>
                </a:cubicBezTo>
                <a:cubicBezTo>
                  <a:pt x="1732588" y="1924884"/>
                  <a:pt x="1679506" y="1900619"/>
                  <a:pt x="1613978" y="1891581"/>
                </a:cubicBezTo>
                <a:cubicBezTo>
                  <a:pt x="1542961" y="1912227"/>
                  <a:pt x="1506863" y="1865666"/>
                  <a:pt x="1436831" y="1856201"/>
                </a:cubicBezTo>
                <a:cubicBezTo>
                  <a:pt x="1409149" y="1862955"/>
                  <a:pt x="1416370" y="1829853"/>
                  <a:pt x="1357365" y="1832140"/>
                </a:cubicBezTo>
                <a:cubicBezTo>
                  <a:pt x="1285880" y="1811785"/>
                  <a:pt x="1273193" y="1786872"/>
                  <a:pt x="1232341" y="1785942"/>
                </a:cubicBezTo>
                <a:cubicBezTo>
                  <a:pt x="1223903" y="1792798"/>
                  <a:pt x="1160576" y="1793911"/>
                  <a:pt x="1162595" y="1784330"/>
                </a:cubicBezTo>
                <a:cubicBezTo>
                  <a:pt x="1153167" y="1787110"/>
                  <a:pt x="1122206" y="1805077"/>
                  <a:pt x="1120257" y="1789615"/>
                </a:cubicBezTo>
                <a:cubicBezTo>
                  <a:pt x="1073149" y="1786750"/>
                  <a:pt x="1034361" y="1768718"/>
                  <a:pt x="991903" y="1786741"/>
                </a:cubicBezTo>
                <a:cubicBezTo>
                  <a:pt x="966383" y="1781126"/>
                  <a:pt x="949501" y="1800915"/>
                  <a:pt x="883960" y="1809389"/>
                </a:cubicBezTo>
                <a:cubicBezTo>
                  <a:pt x="836064" y="1808194"/>
                  <a:pt x="826980" y="1826610"/>
                  <a:pt x="766531" y="1805053"/>
                </a:cubicBezTo>
                <a:cubicBezTo>
                  <a:pt x="732778" y="1801141"/>
                  <a:pt x="694055" y="1787044"/>
                  <a:pt x="669779" y="1800537"/>
                </a:cubicBezTo>
                <a:cubicBezTo>
                  <a:pt x="645252" y="1794709"/>
                  <a:pt x="563495" y="1813232"/>
                  <a:pt x="523898" y="1811085"/>
                </a:cubicBezTo>
                <a:cubicBezTo>
                  <a:pt x="457555" y="1798530"/>
                  <a:pt x="395227" y="1824052"/>
                  <a:pt x="360251" y="1830735"/>
                </a:cubicBezTo>
                <a:cubicBezTo>
                  <a:pt x="313564" y="1825583"/>
                  <a:pt x="298281" y="1811622"/>
                  <a:pt x="255207" y="1818275"/>
                </a:cubicBezTo>
                <a:cubicBezTo>
                  <a:pt x="206572" y="1839769"/>
                  <a:pt x="160277" y="1836800"/>
                  <a:pt x="101803" y="1870647"/>
                </a:cubicBezTo>
                <a:cubicBezTo>
                  <a:pt x="85849" y="1910002"/>
                  <a:pt x="27997" y="1845258"/>
                  <a:pt x="25397" y="1888443"/>
                </a:cubicBezTo>
                <a:cubicBezTo>
                  <a:pt x="19096" y="1881154"/>
                  <a:pt x="11260" y="1878398"/>
                  <a:pt x="2370" y="1878311"/>
                </a:cubicBezTo>
                <a:lnTo>
                  <a:pt x="0" y="1878785"/>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Başlık 1">
            <a:extLst>
              <a:ext uri="{FF2B5EF4-FFF2-40B4-BE49-F238E27FC236}">
                <a16:creationId xmlns:a16="http://schemas.microsoft.com/office/drawing/2014/main" id="{7C45BD9D-2C39-8CB6-0146-12F57DE8C427}"/>
              </a:ext>
            </a:extLst>
          </p:cNvPr>
          <p:cNvSpPr>
            <a:spLocks noGrp="1"/>
          </p:cNvSpPr>
          <p:nvPr>
            <p:ph type="title"/>
          </p:nvPr>
        </p:nvSpPr>
        <p:spPr>
          <a:xfrm>
            <a:off x="1137034" y="609597"/>
            <a:ext cx="9392421" cy="1330841"/>
          </a:xfrm>
        </p:spPr>
        <p:txBody>
          <a:bodyPr>
            <a:normAutofit/>
          </a:bodyPr>
          <a:lstStyle/>
          <a:p>
            <a:r>
              <a:rPr lang="tr-TR"/>
              <a:t>Lojistik Regresyon</a:t>
            </a:r>
          </a:p>
        </p:txBody>
      </p:sp>
      <p:sp>
        <p:nvSpPr>
          <p:cNvPr id="3" name="İçerik Yer Tutucusu 2">
            <a:extLst>
              <a:ext uri="{FF2B5EF4-FFF2-40B4-BE49-F238E27FC236}">
                <a16:creationId xmlns:a16="http://schemas.microsoft.com/office/drawing/2014/main" id="{7425843E-F995-9DAE-FEA6-6C30D90ADD80}"/>
              </a:ext>
            </a:extLst>
          </p:cNvPr>
          <p:cNvSpPr>
            <a:spLocks noGrp="1"/>
          </p:cNvSpPr>
          <p:nvPr>
            <p:ph idx="1"/>
          </p:nvPr>
        </p:nvSpPr>
        <p:spPr>
          <a:xfrm>
            <a:off x="1137034" y="2198362"/>
            <a:ext cx="4958966" cy="3917773"/>
          </a:xfrm>
        </p:spPr>
        <p:txBody>
          <a:bodyPr>
            <a:normAutofit/>
          </a:bodyPr>
          <a:lstStyle/>
          <a:p>
            <a:r>
              <a:rPr lang="tr-TR" sz="2000" b="0" i="0">
                <a:effectLst/>
                <a:latin typeface="source-serif-pro"/>
              </a:rPr>
              <a:t>Lojistik regresyon, sınıflandırma yapmak için </a:t>
            </a:r>
            <a:r>
              <a:rPr lang="tr-TR" sz="2000" b="1" i="1">
                <a:effectLst/>
                <a:latin typeface="source-serif-pro"/>
              </a:rPr>
              <a:t>Sigmoid </a:t>
            </a:r>
            <a:r>
              <a:rPr lang="tr-TR" sz="2000" b="0" i="0">
                <a:effectLst/>
                <a:latin typeface="source-serif-pro"/>
              </a:rPr>
              <a:t>(Lojistik) Fonksiyonu kullanır. Sigmoid fonksiyonu “</a:t>
            </a:r>
            <a:r>
              <a:rPr lang="tr-TR" sz="2000" b="1" i="1">
                <a:effectLst/>
                <a:latin typeface="source-serif-pro"/>
              </a:rPr>
              <a:t>S</a:t>
            </a:r>
            <a:r>
              <a:rPr lang="tr-TR" sz="2000" b="0" i="0">
                <a:effectLst/>
                <a:latin typeface="source-serif-pro"/>
              </a:rPr>
              <a:t>” şeklinde bir eğridir.</a:t>
            </a:r>
            <a:endParaRPr lang="tr-TR" sz="2000"/>
          </a:p>
        </p:txBody>
      </p:sp>
      <p:pic>
        <p:nvPicPr>
          <p:cNvPr id="4" name="Resim 3" descr="ekran görüntüsü, çizgi, öykü gelişim çizgisi; kumpas; grafiğini çıkarma içeren bir resim&#10;&#10;Açıklama otomatik olarak oluşturuldu">
            <a:extLst>
              <a:ext uri="{FF2B5EF4-FFF2-40B4-BE49-F238E27FC236}">
                <a16:creationId xmlns:a16="http://schemas.microsoft.com/office/drawing/2014/main" id="{15EA34D5-F131-77AD-CBAD-6E28E751E30D}"/>
              </a:ext>
            </a:extLst>
          </p:cNvPr>
          <p:cNvPicPr>
            <a:picLocks noChangeAspect="1"/>
          </p:cNvPicPr>
          <p:nvPr/>
        </p:nvPicPr>
        <p:blipFill>
          <a:blip r:embed="rId2"/>
          <a:stretch>
            <a:fillRect/>
          </a:stretch>
        </p:blipFill>
        <p:spPr>
          <a:xfrm>
            <a:off x="6719367" y="2961515"/>
            <a:ext cx="4788505" cy="2202712"/>
          </a:xfrm>
          <a:prstGeom prst="rect">
            <a:avLst/>
          </a:prstGeom>
        </p:spPr>
      </p:pic>
      <p:sp>
        <p:nvSpPr>
          <p:cNvPr id="24" name="Freeform: Shape 23">
            <a:extLst>
              <a:ext uri="{FF2B5EF4-FFF2-40B4-BE49-F238E27FC236}">
                <a16:creationId xmlns:a16="http://schemas.microsoft.com/office/drawing/2014/main" id="{9A0D773F-7A7D-4DBB-9DEA-86BB8B8F4B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5381624" y="6209414"/>
            <a:ext cx="6810375" cy="648586"/>
          </a:xfrm>
          <a:custGeom>
            <a:avLst/>
            <a:gdLst>
              <a:gd name="connsiteX0" fmla="*/ 0 w 10753706"/>
              <a:gd name="connsiteY0" fmla="*/ 0 h 1027260"/>
              <a:gd name="connsiteX1" fmla="*/ 10753706 w 10753706"/>
              <a:gd name="connsiteY1" fmla="*/ 0 h 1027260"/>
              <a:gd name="connsiteX2" fmla="*/ 10748809 w 10753706"/>
              <a:gd name="connsiteY2" fmla="*/ 2522 h 1027260"/>
              <a:gd name="connsiteX3" fmla="*/ 10725330 w 10753706"/>
              <a:gd name="connsiteY3" fmla="*/ 11977 h 1027260"/>
              <a:gd name="connsiteX4" fmla="*/ 10615423 w 10753706"/>
              <a:gd name="connsiteY4" fmla="*/ 52967 h 1027260"/>
              <a:gd name="connsiteX5" fmla="*/ 10533936 w 10753706"/>
              <a:gd name="connsiteY5" fmla="*/ 53095 h 1027260"/>
              <a:gd name="connsiteX6" fmla="*/ 10466876 w 10753706"/>
              <a:gd name="connsiteY6" fmla="*/ 45180 h 1027260"/>
              <a:gd name="connsiteX7" fmla="*/ 10355090 w 10753706"/>
              <a:gd name="connsiteY7" fmla="*/ 89741 h 1027260"/>
              <a:gd name="connsiteX8" fmla="*/ 10087145 w 10753706"/>
              <a:gd name="connsiteY8" fmla="*/ 66115 h 1027260"/>
              <a:gd name="connsiteX9" fmla="*/ 10015902 w 10753706"/>
              <a:gd name="connsiteY9" fmla="*/ 76178 h 1027260"/>
              <a:gd name="connsiteX10" fmla="*/ 9806005 w 10753706"/>
              <a:gd name="connsiteY10" fmla="*/ 102435 h 1027260"/>
              <a:gd name="connsiteX11" fmla="*/ 9602583 w 10753706"/>
              <a:gd name="connsiteY11" fmla="*/ 179170 h 1027260"/>
              <a:gd name="connsiteX12" fmla="*/ 9469719 w 10753706"/>
              <a:gd name="connsiteY12" fmla="*/ 174721 h 1027260"/>
              <a:gd name="connsiteX13" fmla="*/ 9408692 w 10753706"/>
              <a:gd name="connsiteY13" fmla="*/ 189513 h 1027260"/>
              <a:gd name="connsiteX14" fmla="*/ 9364151 w 10753706"/>
              <a:gd name="connsiteY14" fmla="*/ 194072 h 1027260"/>
              <a:gd name="connsiteX15" fmla="*/ 9337751 w 10753706"/>
              <a:gd name="connsiteY15" fmla="*/ 197579 h 1027260"/>
              <a:gd name="connsiteX16" fmla="*/ 9297166 w 10753706"/>
              <a:gd name="connsiteY16" fmla="*/ 216558 h 1027260"/>
              <a:gd name="connsiteX17" fmla="*/ 9123859 w 10753706"/>
              <a:gd name="connsiteY17" fmla="*/ 237356 h 1027260"/>
              <a:gd name="connsiteX18" fmla="*/ 8950741 w 10753706"/>
              <a:gd name="connsiteY18" fmla="*/ 238020 h 1027260"/>
              <a:gd name="connsiteX19" fmla="*/ 8718236 w 10753706"/>
              <a:gd name="connsiteY19" fmla="*/ 303148 h 1027260"/>
              <a:gd name="connsiteX20" fmla="*/ 8694011 w 10753706"/>
              <a:gd name="connsiteY20" fmla="*/ 308812 h 1027260"/>
              <a:gd name="connsiteX21" fmla="*/ 8611976 w 10753706"/>
              <a:gd name="connsiteY21" fmla="*/ 324819 h 1027260"/>
              <a:gd name="connsiteX22" fmla="*/ 8562074 w 10753706"/>
              <a:gd name="connsiteY22" fmla="*/ 337971 h 1027260"/>
              <a:gd name="connsiteX23" fmla="*/ 8501724 w 10753706"/>
              <a:gd name="connsiteY23" fmla="*/ 360865 h 1027260"/>
              <a:gd name="connsiteX24" fmla="*/ 8504489 w 10753706"/>
              <a:gd name="connsiteY24" fmla="*/ 364790 h 1027260"/>
              <a:gd name="connsiteX25" fmla="*/ 8492774 w 10753706"/>
              <a:gd name="connsiteY25" fmla="*/ 366181 h 1027260"/>
              <a:gd name="connsiteX26" fmla="*/ 8466405 w 10753706"/>
              <a:gd name="connsiteY26" fmla="*/ 368724 h 1027260"/>
              <a:gd name="connsiteX27" fmla="*/ 8427069 w 10753706"/>
              <a:gd name="connsiteY27" fmla="*/ 387211 h 1027260"/>
              <a:gd name="connsiteX28" fmla="*/ 8387766 w 10753706"/>
              <a:gd name="connsiteY28" fmla="*/ 377161 h 1027260"/>
              <a:gd name="connsiteX29" fmla="*/ 8315874 w 10753706"/>
              <a:gd name="connsiteY29" fmla="*/ 395527 h 1027260"/>
              <a:gd name="connsiteX30" fmla="*/ 8274474 w 10753706"/>
              <a:gd name="connsiteY30" fmla="*/ 405112 h 1027260"/>
              <a:gd name="connsiteX31" fmla="*/ 8234664 w 10753706"/>
              <a:gd name="connsiteY31" fmla="*/ 410219 h 1027260"/>
              <a:gd name="connsiteX32" fmla="*/ 8211268 w 10753706"/>
              <a:gd name="connsiteY32" fmla="*/ 416791 h 1027260"/>
              <a:gd name="connsiteX33" fmla="*/ 8188615 w 10753706"/>
              <a:gd name="connsiteY33" fmla="*/ 421755 h 1027260"/>
              <a:gd name="connsiteX34" fmla="*/ 8179981 w 10753706"/>
              <a:gd name="connsiteY34" fmla="*/ 420402 h 1027260"/>
              <a:gd name="connsiteX35" fmla="*/ 8179307 w 10753706"/>
              <a:gd name="connsiteY35" fmla="*/ 422516 h 1027260"/>
              <a:gd name="connsiteX36" fmla="*/ 8147929 w 10753706"/>
              <a:gd name="connsiteY36" fmla="*/ 450302 h 1027260"/>
              <a:gd name="connsiteX37" fmla="*/ 8089136 w 10753706"/>
              <a:gd name="connsiteY37" fmla="*/ 465283 h 1027260"/>
              <a:gd name="connsiteX38" fmla="*/ 8049973 w 10753706"/>
              <a:gd name="connsiteY38" fmla="*/ 454121 h 1027260"/>
              <a:gd name="connsiteX39" fmla="*/ 7965913 w 10753706"/>
              <a:gd name="connsiteY39" fmla="*/ 464415 h 1027260"/>
              <a:gd name="connsiteX40" fmla="*/ 7945093 w 10753706"/>
              <a:gd name="connsiteY40" fmla="*/ 464798 h 1027260"/>
              <a:gd name="connsiteX41" fmla="*/ 7935335 w 10753706"/>
              <a:gd name="connsiteY41" fmla="*/ 462442 h 1027260"/>
              <a:gd name="connsiteX42" fmla="*/ 7904779 w 10753706"/>
              <a:gd name="connsiteY42" fmla="*/ 471429 h 1027260"/>
              <a:gd name="connsiteX43" fmla="*/ 7855604 w 10753706"/>
              <a:gd name="connsiteY43" fmla="*/ 480199 h 1027260"/>
              <a:gd name="connsiteX44" fmla="*/ 7832630 w 10753706"/>
              <a:gd name="connsiteY44" fmla="*/ 485371 h 1027260"/>
              <a:gd name="connsiteX45" fmla="*/ 7812438 w 10753706"/>
              <a:gd name="connsiteY45" fmla="*/ 485391 h 1027260"/>
              <a:gd name="connsiteX46" fmla="*/ 7701399 w 10753706"/>
              <a:gd name="connsiteY46" fmla="*/ 495197 h 1027260"/>
              <a:gd name="connsiteX47" fmla="*/ 7674778 w 10753706"/>
              <a:gd name="connsiteY47" fmla="*/ 494723 h 1027260"/>
              <a:gd name="connsiteX48" fmla="*/ 7660445 w 10753706"/>
              <a:gd name="connsiteY48" fmla="*/ 490194 h 1027260"/>
              <a:gd name="connsiteX49" fmla="*/ 7651781 w 10753706"/>
              <a:gd name="connsiteY49" fmla="*/ 493084 h 1027260"/>
              <a:gd name="connsiteX50" fmla="*/ 7584807 w 10753706"/>
              <a:gd name="connsiteY50" fmla="*/ 499490 h 1027260"/>
              <a:gd name="connsiteX51" fmla="*/ 7541324 w 10753706"/>
              <a:gd name="connsiteY51" fmla="*/ 504184 h 1027260"/>
              <a:gd name="connsiteX52" fmla="*/ 7541756 w 10753706"/>
              <a:gd name="connsiteY52" fmla="*/ 512184 h 1027260"/>
              <a:gd name="connsiteX53" fmla="*/ 7503906 w 10753706"/>
              <a:gd name="connsiteY53" fmla="*/ 518551 h 1027260"/>
              <a:gd name="connsiteX54" fmla="*/ 7460411 w 10753706"/>
              <a:gd name="connsiteY54" fmla="*/ 517415 h 1027260"/>
              <a:gd name="connsiteX55" fmla="*/ 7460116 w 10753706"/>
              <a:gd name="connsiteY55" fmla="*/ 517548 h 1027260"/>
              <a:gd name="connsiteX56" fmla="*/ 7297810 w 10753706"/>
              <a:gd name="connsiteY56" fmla="*/ 563947 h 1027260"/>
              <a:gd name="connsiteX57" fmla="*/ 6946388 w 10753706"/>
              <a:gd name="connsiteY57" fmla="*/ 665244 h 1027260"/>
              <a:gd name="connsiteX58" fmla="*/ 6741704 w 10753706"/>
              <a:gd name="connsiteY58" fmla="*/ 679365 h 1027260"/>
              <a:gd name="connsiteX59" fmla="*/ 6624680 w 10753706"/>
              <a:gd name="connsiteY59" fmla="*/ 677674 h 1027260"/>
              <a:gd name="connsiteX60" fmla="*/ 6605700 w 10753706"/>
              <a:gd name="connsiteY60" fmla="*/ 683566 h 1027260"/>
              <a:gd name="connsiteX61" fmla="*/ 6576922 w 10753706"/>
              <a:gd name="connsiteY61" fmla="*/ 683030 h 1027260"/>
              <a:gd name="connsiteX62" fmla="*/ 6405123 w 10753706"/>
              <a:gd name="connsiteY62" fmla="*/ 721946 h 1027260"/>
              <a:gd name="connsiteX63" fmla="*/ 6368938 w 10753706"/>
              <a:gd name="connsiteY63" fmla="*/ 717341 h 1027260"/>
              <a:gd name="connsiteX64" fmla="*/ 6295102 w 10753706"/>
              <a:gd name="connsiteY64" fmla="*/ 729508 h 1027260"/>
              <a:gd name="connsiteX65" fmla="*/ 6202084 w 10753706"/>
              <a:gd name="connsiteY65" fmla="*/ 767091 h 1027260"/>
              <a:gd name="connsiteX66" fmla="*/ 6067157 w 10753706"/>
              <a:gd name="connsiteY66" fmla="*/ 790339 h 1027260"/>
              <a:gd name="connsiteX67" fmla="*/ 6061443 w 10753706"/>
              <a:gd name="connsiteY67" fmla="*/ 796151 h 1027260"/>
              <a:gd name="connsiteX68" fmla="*/ 6051406 w 10753706"/>
              <a:gd name="connsiteY68" fmla="*/ 800684 h 1027260"/>
              <a:gd name="connsiteX69" fmla="*/ 6049097 w 10753706"/>
              <a:gd name="connsiteY69" fmla="*/ 800636 h 1027260"/>
              <a:gd name="connsiteX70" fmla="*/ 6034222 w 10753706"/>
              <a:gd name="connsiteY70" fmla="*/ 804110 h 1027260"/>
              <a:gd name="connsiteX71" fmla="*/ 6033121 w 10753706"/>
              <a:gd name="connsiteY71" fmla="*/ 806078 h 1027260"/>
              <a:gd name="connsiteX72" fmla="*/ 6023593 w 10753706"/>
              <a:gd name="connsiteY72" fmla="*/ 808842 h 1027260"/>
              <a:gd name="connsiteX73" fmla="*/ 6006639 w 10753706"/>
              <a:gd name="connsiteY73" fmla="*/ 815304 h 1027260"/>
              <a:gd name="connsiteX74" fmla="*/ 6001762 w 10753706"/>
              <a:gd name="connsiteY74" fmla="*/ 815557 h 1027260"/>
              <a:gd name="connsiteX75" fmla="*/ 5973534 w 10753706"/>
              <a:gd name="connsiteY75" fmla="*/ 823815 h 1027260"/>
              <a:gd name="connsiteX76" fmla="*/ 5972336 w 10753706"/>
              <a:gd name="connsiteY76" fmla="*/ 823476 h 1027260"/>
              <a:gd name="connsiteX77" fmla="*/ 5960841 w 10753706"/>
              <a:gd name="connsiteY77" fmla="*/ 823819 h 1027260"/>
              <a:gd name="connsiteX78" fmla="*/ 5940719 w 10753706"/>
              <a:gd name="connsiteY78" fmla="*/ 825514 h 1027260"/>
              <a:gd name="connsiteX79" fmla="*/ 5884298 w 10753706"/>
              <a:gd name="connsiteY79" fmla="*/ 823806 h 1027260"/>
              <a:gd name="connsiteX80" fmla="*/ 5854779 w 10753706"/>
              <a:gd name="connsiteY80" fmla="*/ 832365 h 1027260"/>
              <a:gd name="connsiteX81" fmla="*/ 5848382 w 10753706"/>
              <a:gd name="connsiteY81" fmla="*/ 833844 h 1027260"/>
              <a:gd name="connsiteX82" fmla="*/ 5848066 w 10753706"/>
              <a:gd name="connsiteY82" fmla="*/ 833772 h 1027260"/>
              <a:gd name="connsiteX83" fmla="*/ 5840944 w 10753706"/>
              <a:gd name="connsiteY83" fmla="*/ 835132 h 1027260"/>
              <a:gd name="connsiteX84" fmla="*/ 5836719 w 10753706"/>
              <a:gd name="connsiteY84" fmla="*/ 836539 h 1027260"/>
              <a:gd name="connsiteX85" fmla="*/ 5824311 w 10753706"/>
              <a:gd name="connsiteY85" fmla="*/ 839408 h 1027260"/>
              <a:gd name="connsiteX86" fmla="*/ 5818788 w 10753706"/>
              <a:gd name="connsiteY86" fmla="*/ 839727 h 1027260"/>
              <a:gd name="connsiteX87" fmla="*/ 5763953 w 10753706"/>
              <a:gd name="connsiteY87" fmla="*/ 834282 h 1027260"/>
              <a:gd name="connsiteX88" fmla="*/ 5667748 w 10753706"/>
              <a:gd name="connsiteY88" fmla="*/ 840211 h 1027260"/>
              <a:gd name="connsiteX89" fmla="*/ 5573108 w 10753706"/>
              <a:gd name="connsiteY89" fmla="*/ 847611 h 1027260"/>
              <a:gd name="connsiteX90" fmla="*/ 5539137 w 10753706"/>
              <a:gd name="connsiteY90" fmla="*/ 851033 h 1027260"/>
              <a:gd name="connsiteX91" fmla="*/ 5510651 w 10753706"/>
              <a:gd name="connsiteY91" fmla="*/ 844215 h 1027260"/>
              <a:gd name="connsiteX92" fmla="*/ 5457331 w 10753706"/>
              <a:gd name="connsiteY92" fmla="*/ 839159 h 1027260"/>
              <a:gd name="connsiteX93" fmla="*/ 5410613 w 10753706"/>
              <a:gd name="connsiteY93" fmla="*/ 834358 h 1027260"/>
              <a:gd name="connsiteX94" fmla="*/ 5370040 w 10753706"/>
              <a:gd name="connsiteY94" fmla="*/ 862127 h 1027260"/>
              <a:gd name="connsiteX95" fmla="*/ 5318778 w 10753706"/>
              <a:gd name="connsiteY95" fmla="*/ 855310 h 1027260"/>
              <a:gd name="connsiteX96" fmla="*/ 5298645 w 10753706"/>
              <a:gd name="connsiteY96" fmla="*/ 855171 h 1027260"/>
              <a:gd name="connsiteX97" fmla="*/ 5253828 w 10753706"/>
              <a:gd name="connsiteY97" fmla="*/ 859670 h 1027260"/>
              <a:gd name="connsiteX98" fmla="*/ 5216955 w 10753706"/>
              <a:gd name="connsiteY98" fmla="*/ 866245 h 1027260"/>
              <a:gd name="connsiteX99" fmla="*/ 5214344 w 10753706"/>
              <a:gd name="connsiteY99" fmla="*/ 868102 h 1027260"/>
              <a:gd name="connsiteX100" fmla="*/ 5195561 w 10753706"/>
              <a:gd name="connsiteY100" fmla="*/ 869949 h 1027260"/>
              <a:gd name="connsiteX101" fmla="*/ 5182555 w 10753706"/>
              <a:gd name="connsiteY101" fmla="*/ 873542 h 1027260"/>
              <a:gd name="connsiteX102" fmla="*/ 5172552 w 10753706"/>
              <a:gd name="connsiteY102" fmla="*/ 878801 h 1027260"/>
              <a:gd name="connsiteX103" fmla="*/ 5027993 w 10753706"/>
              <a:gd name="connsiteY103" fmla="*/ 889666 h 1027260"/>
              <a:gd name="connsiteX104" fmla="*/ 4939844 w 10753706"/>
              <a:gd name="connsiteY104" fmla="*/ 934802 h 1027260"/>
              <a:gd name="connsiteX105" fmla="*/ 4792576 w 10753706"/>
              <a:gd name="connsiteY105" fmla="*/ 934820 h 1027260"/>
              <a:gd name="connsiteX106" fmla="*/ 4602423 w 10753706"/>
              <a:gd name="connsiteY106" fmla="*/ 958063 h 1027260"/>
              <a:gd name="connsiteX107" fmla="*/ 4290656 w 10753706"/>
              <a:gd name="connsiteY107" fmla="*/ 969152 h 1027260"/>
              <a:gd name="connsiteX108" fmla="*/ 3952334 w 10753706"/>
              <a:gd name="connsiteY108" fmla="*/ 954043 h 1027260"/>
              <a:gd name="connsiteX109" fmla="*/ 3858560 w 10753706"/>
              <a:gd name="connsiteY109" fmla="*/ 948781 h 1027260"/>
              <a:gd name="connsiteX110" fmla="*/ 3846597 w 10753706"/>
              <a:gd name="connsiteY110" fmla="*/ 948382 h 1027260"/>
              <a:gd name="connsiteX111" fmla="*/ 3736044 w 10753706"/>
              <a:gd name="connsiteY111" fmla="*/ 947759 h 1027260"/>
              <a:gd name="connsiteX112" fmla="*/ 3713136 w 10753706"/>
              <a:gd name="connsiteY112" fmla="*/ 946963 h 1027260"/>
              <a:gd name="connsiteX113" fmla="*/ 3695939 w 10753706"/>
              <a:gd name="connsiteY113" fmla="*/ 943639 h 1027260"/>
              <a:gd name="connsiteX114" fmla="*/ 3694125 w 10753706"/>
              <a:gd name="connsiteY114" fmla="*/ 940567 h 1027260"/>
              <a:gd name="connsiteX115" fmla="*/ 3681925 w 10753706"/>
              <a:gd name="connsiteY115" fmla="*/ 939706 h 1027260"/>
              <a:gd name="connsiteX116" fmla="*/ 3679204 w 10753706"/>
              <a:gd name="connsiteY116" fmla="*/ 938926 h 1027260"/>
              <a:gd name="connsiteX117" fmla="*/ 3615656 w 10753706"/>
              <a:gd name="connsiteY117" fmla="*/ 940320 h 1027260"/>
              <a:gd name="connsiteX118" fmla="*/ 3567983 w 10753706"/>
              <a:gd name="connsiteY118" fmla="*/ 935596 h 1027260"/>
              <a:gd name="connsiteX119" fmla="*/ 3422423 w 10753706"/>
              <a:gd name="connsiteY119" fmla="*/ 932129 h 1027260"/>
              <a:gd name="connsiteX120" fmla="*/ 3310925 w 10753706"/>
              <a:gd name="connsiteY120" fmla="*/ 911072 h 1027260"/>
              <a:gd name="connsiteX121" fmla="*/ 3139421 w 10753706"/>
              <a:gd name="connsiteY121" fmla="*/ 934151 h 1027260"/>
              <a:gd name="connsiteX122" fmla="*/ 2996922 w 10753706"/>
              <a:gd name="connsiteY122" fmla="*/ 927537 h 1027260"/>
              <a:gd name="connsiteX123" fmla="*/ 2982785 w 10753706"/>
              <a:gd name="connsiteY123" fmla="*/ 931453 h 1027260"/>
              <a:gd name="connsiteX124" fmla="*/ 2967478 w 10753706"/>
              <a:gd name="connsiteY124" fmla="*/ 933397 h 1027260"/>
              <a:gd name="connsiteX125" fmla="*/ 2948552 w 10753706"/>
              <a:gd name="connsiteY125" fmla="*/ 932961 h 1027260"/>
              <a:gd name="connsiteX126" fmla="*/ 2944404 w 10753706"/>
              <a:gd name="connsiteY126" fmla="*/ 934452 h 1027260"/>
              <a:gd name="connsiteX127" fmla="*/ 2908608 w 10753706"/>
              <a:gd name="connsiteY127" fmla="*/ 937205 h 1027260"/>
              <a:gd name="connsiteX128" fmla="*/ 2904443 w 10753706"/>
              <a:gd name="connsiteY128" fmla="*/ 936455 h 1027260"/>
              <a:gd name="connsiteX129" fmla="*/ 2868935 w 10753706"/>
              <a:gd name="connsiteY129" fmla="*/ 938022 h 1027260"/>
              <a:gd name="connsiteX130" fmla="*/ 2868586 w 10753706"/>
              <a:gd name="connsiteY130" fmla="*/ 937487 h 1027260"/>
              <a:gd name="connsiteX131" fmla="*/ 2859191 w 10753706"/>
              <a:gd name="connsiteY131" fmla="*/ 935503 h 1027260"/>
              <a:gd name="connsiteX132" fmla="*/ 2840915 w 10753706"/>
              <a:gd name="connsiteY132" fmla="*/ 932977 h 1027260"/>
              <a:gd name="connsiteX133" fmla="*/ 2763509 w 10753706"/>
              <a:gd name="connsiteY133" fmla="*/ 921850 h 1027260"/>
              <a:gd name="connsiteX134" fmla="*/ 2756121 w 10753706"/>
              <a:gd name="connsiteY134" fmla="*/ 921864 h 1027260"/>
              <a:gd name="connsiteX135" fmla="*/ 2755998 w 10753706"/>
              <a:gd name="connsiteY135" fmla="*/ 921739 h 1027260"/>
              <a:gd name="connsiteX136" fmla="*/ 2748255 w 10753706"/>
              <a:gd name="connsiteY136" fmla="*/ 921505 h 1027260"/>
              <a:gd name="connsiteX137" fmla="*/ 2694601 w 10753706"/>
              <a:gd name="connsiteY137" fmla="*/ 915575 h 1027260"/>
              <a:gd name="connsiteX138" fmla="*/ 2635357 w 10753706"/>
              <a:gd name="connsiteY138" fmla="*/ 910976 h 1027260"/>
              <a:gd name="connsiteX139" fmla="*/ 2601047 w 10753706"/>
              <a:gd name="connsiteY139" fmla="*/ 910263 h 1027260"/>
              <a:gd name="connsiteX140" fmla="*/ 2507482 w 10753706"/>
              <a:gd name="connsiteY140" fmla="*/ 906211 h 1027260"/>
              <a:gd name="connsiteX141" fmla="*/ 2413884 w 10753706"/>
              <a:gd name="connsiteY141" fmla="*/ 900545 h 1027260"/>
              <a:gd name="connsiteX142" fmla="*/ 2368912 w 10753706"/>
              <a:gd name="connsiteY142" fmla="*/ 888755 h 1027260"/>
              <a:gd name="connsiteX143" fmla="*/ 2349490 w 10753706"/>
              <a:gd name="connsiteY143" fmla="*/ 889719 h 1027260"/>
              <a:gd name="connsiteX144" fmla="*/ 2344290 w 10753706"/>
              <a:gd name="connsiteY144" fmla="*/ 890584 h 1027260"/>
              <a:gd name="connsiteX145" fmla="*/ 2336488 w 10753706"/>
              <a:gd name="connsiteY145" fmla="*/ 891058 h 1027260"/>
              <a:gd name="connsiteX146" fmla="*/ 2329015 w 10753706"/>
              <a:gd name="connsiteY146" fmla="*/ 891627 h 1027260"/>
              <a:gd name="connsiteX147" fmla="*/ 2293898 w 10753706"/>
              <a:gd name="connsiteY147" fmla="*/ 896431 h 1027260"/>
              <a:gd name="connsiteX148" fmla="*/ 2243927 w 10753706"/>
              <a:gd name="connsiteY148" fmla="*/ 888076 h 1027260"/>
              <a:gd name="connsiteX149" fmla="*/ 2223920 w 10753706"/>
              <a:gd name="connsiteY149" fmla="*/ 887331 h 1027260"/>
              <a:gd name="connsiteX150" fmla="*/ 2213081 w 10753706"/>
              <a:gd name="connsiteY150" fmla="*/ 886302 h 1027260"/>
              <a:gd name="connsiteX151" fmla="*/ 2212307 w 10753706"/>
              <a:gd name="connsiteY151" fmla="*/ 885829 h 1027260"/>
              <a:gd name="connsiteX152" fmla="*/ 2152321 w 10753706"/>
              <a:gd name="connsiteY152" fmla="*/ 894418 h 1027260"/>
              <a:gd name="connsiteX153" fmla="*/ 2140985 w 10753706"/>
              <a:gd name="connsiteY153" fmla="*/ 895968 h 1027260"/>
              <a:gd name="connsiteX154" fmla="*/ 2121210 w 10753706"/>
              <a:gd name="connsiteY154" fmla="*/ 899354 h 1027260"/>
              <a:gd name="connsiteX155" fmla="*/ 2119146 w 10753706"/>
              <a:gd name="connsiteY155" fmla="*/ 899033 h 1027260"/>
              <a:gd name="connsiteX156" fmla="*/ 2105666 w 10753706"/>
              <a:gd name="connsiteY156" fmla="*/ 902240 h 1027260"/>
              <a:gd name="connsiteX157" fmla="*/ 2094924 w 10753706"/>
              <a:gd name="connsiteY157" fmla="*/ 907203 h 1027260"/>
              <a:gd name="connsiteX158" fmla="*/ 1949478 w 10753706"/>
              <a:gd name="connsiteY158" fmla="*/ 913748 h 1027260"/>
              <a:gd name="connsiteX159" fmla="*/ 1749684 w 10753706"/>
              <a:gd name="connsiteY159" fmla="*/ 942223 h 1027260"/>
              <a:gd name="connsiteX160" fmla="*/ 1585576 w 10753706"/>
              <a:gd name="connsiteY160" fmla="*/ 954170 h 1027260"/>
              <a:gd name="connsiteX161" fmla="*/ 1476250 w 10753706"/>
              <a:gd name="connsiteY161" fmla="*/ 950653 h 1027260"/>
              <a:gd name="connsiteX162" fmla="*/ 1433927 w 10753706"/>
              <a:gd name="connsiteY162" fmla="*/ 959926 h 1027260"/>
              <a:gd name="connsiteX163" fmla="*/ 1414893 w 10753706"/>
              <a:gd name="connsiteY163" fmla="*/ 957671 h 1027260"/>
              <a:gd name="connsiteX164" fmla="*/ 1411585 w 10753706"/>
              <a:gd name="connsiteY164" fmla="*/ 957179 h 1027260"/>
              <a:gd name="connsiteX165" fmla="*/ 1398896 w 10753706"/>
              <a:gd name="connsiteY165" fmla="*/ 957460 h 1027260"/>
              <a:gd name="connsiteX166" fmla="*/ 1394632 w 10753706"/>
              <a:gd name="connsiteY166" fmla="*/ 954725 h 1027260"/>
              <a:gd name="connsiteX167" fmla="*/ 1375043 w 10753706"/>
              <a:gd name="connsiteY167" fmla="*/ 953132 h 1027260"/>
              <a:gd name="connsiteX168" fmla="*/ 1351876 w 10753706"/>
              <a:gd name="connsiteY168" fmla="*/ 954436 h 1027260"/>
              <a:gd name="connsiteX169" fmla="*/ 1242676 w 10753706"/>
              <a:gd name="connsiteY169" fmla="*/ 963767 h 1027260"/>
              <a:gd name="connsiteX170" fmla="*/ 1205993 w 10753706"/>
              <a:gd name="connsiteY170" fmla="*/ 974080 h 1027260"/>
              <a:gd name="connsiteX171" fmla="*/ 1052221 w 10753706"/>
              <a:gd name="connsiteY171" fmla="*/ 963954 h 1027260"/>
              <a:gd name="connsiteX172" fmla="*/ 968270 w 10753706"/>
              <a:gd name="connsiteY172" fmla="*/ 964761 h 1027260"/>
              <a:gd name="connsiteX173" fmla="*/ 874493 w 10753706"/>
              <a:gd name="connsiteY173" fmla="*/ 998122 h 1027260"/>
              <a:gd name="connsiteX174" fmla="*/ 814411 w 10753706"/>
              <a:gd name="connsiteY174" fmla="*/ 1007391 h 1027260"/>
              <a:gd name="connsiteX175" fmla="*/ 688604 w 10753706"/>
              <a:gd name="connsiteY175" fmla="*/ 1015631 h 1027260"/>
              <a:gd name="connsiteX176" fmla="*/ 618171 w 10753706"/>
              <a:gd name="connsiteY176" fmla="*/ 1027260 h 1027260"/>
              <a:gd name="connsiteX177" fmla="*/ 570379 w 10753706"/>
              <a:gd name="connsiteY177" fmla="*/ 1023487 h 1027260"/>
              <a:gd name="connsiteX178" fmla="*/ 482519 w 10753706"/>
              <a:gd name="connsiteY178" fmla="*/ 1002108 h 1027260"/>
              <a:gd name="connsiteX179" fmla="*/ 475319 w 10753706"/>
              <a:gd name="connsiteY179" fmla="*/ 1009922 h 1027260"/>
              <a:gd name="connsiteX180" fmla="*/ 431104 w 10753706"/>
              <a:gd name="connsiteY180" fmla="*/ 1009317 h 1027260"/>
              <a:gd name="connsiteX181" fmla="*/ 363782 w 10753706"/>
              <a:gd name="connsiteY181" fmla="*/ 1007585 h 1027260"/>
              <a:gd name="connsiteX182" fmla="*/ 325533 w 10753706"/>
              <a:gd name="connsiteY182" fmla="*/ 1008502 h 1027260"/>
              <a:gd name="connsiteX183" fmla="*/ 220429 w 10753706"/>
              <a:gd name="connsiteY183" fmla="*/ 1008927 h 1027260"/>
              <a:gd name="connsiteX184" fmla="*/ 114676 w 10753706"/>
              <a:gd name="connsiteY184" fmla="*/ 1007765 h 1027260"/>
              <a:gd name="connsiteX185" fmla="*/ 13470 w 10753706"/>
              <a:gd name="connsiteY185" fmla="*/ 998544 h 1027260"/>
              <a:gd name="connsiteX186" fmla="*/ 0 w 10753706"/>
              <a:gd name="connsiteY186" fmla="*/ 997355 h 1027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Lst>
            <a:rect l="l" t="t" r="r" b="b"/>
            <a:pathLst>
              <a:path w="10753706" h="1027260">
                <a:moveTo>
                  <a:pt x="0" y="0"/>
                </a:moveTo>
                <a:lnTo>
                  <a:pt x="10753706" y="0"/>
                </a:lnTo>
                <a:lnTo>
                  <a:pt x="10748809" y="2522"/>
                </a:lnTo>
                <a:cubicBezTo>
                  <a:pt x="10744031" y="4644"/>
                  <a:pt x="10737551" y="7204"/>
                  <a:pt x="10725330" y="11977"/>
                </a:cubicBezTo>
                <a:cubicBezTo>
                  <a:pt x="10700888" y="21523"/>
                  <a:pt x="10652058" y="39304"/>
                  <a:pt x="10615423" y="52967"/>
                </a:cubicBezTo>
                <a:cubicBezTo>
                  <a:pt x="10598524" y="49017"/>
                  <a:pt x="10550674" y="61360"/>
                  <a:pt x="10533936" y="53095"/>
                </a:cubicBezTo>
                <a:cubicBezTo>
                  <a:pt x="10519435" y="55674"/>
                  <a:pt x="10480156" y="49393"/>
                  <a:pt x="10466876" y="45180"/>
                </a:cubicBezTo>
                <a:cubicBezTo>
                  <a:pt x="10443145" y="68059"/>
                  <a:pt x="10382269" y="71294"/>
                  <a:pt x="10355090" y="89741"/>
                </a:cubicBezTo>
                <a:cubicBezTo>
                  <a:pt x="10286222" y="95376"/>
                  <a:pt x="10146285" y="63529"/>
                  <a:pt x="10087145" y="66115"/>
                </a:cubicBezTo>
                <a:cubicBezTo>
                  <a:pt x="10067575" y="79584"/>
                  <a:pt x="10043111" y="68921"/>
                  <a:pt x="10015902" y="76178"/>
                </a:cubicBezTo>
                <a:cubicBezTo>
                  <a:pt x="9952302" y="84628"/>
                  <a:pt x="9893286" y="103337"/>
                  <a:pt x="9806005" y="102435"/>
                </a:cubicBezTo>
                <a:cubicBezTo>
                  <a:pt x="9782247" y="141133"/>
                  <a:pt x="9674787" y="151643"/>
                  <a:pt x="9602583" y="179170"/>
                </a:cubicBezTo>
                <a:cubicBezTo>
                  <a:pt x="9557658" y="187584"/>
                  <a:pt x="9478290" y="154235"/>
                  <a:pt x="9469719" y="174721"/>
                </a:cubicBezTo>
                <a:cubicBezTo>
                  <a:pt x="9443779" y="165070"/>
                  <a:pt x="9431317" y="185692"/>
                  <a:pt x="9408692" y="189513"/>
                </a:cubicBezTo>
                <a:cubicBezTo>
                  <a:pt x="9387154" y="183843"/>
                  <a:pt x="9380475" y="191089"/>
                  <a:pt x="9364151" y="194072"/>
                </a:cubicBezTo>
                <a:cubicBezTo>
                  <a:pt x="9354686" y="190222"/>
                  <a:pt x="9340485" y="191782"/>
                  <a:pt x="9337751" y="197579"/>
                </a:cubicBezTo>
                <a:cubicBezTo>
                  <a:pt x="9349566" y="209270"/>
                  <a:pt x="9297468" y="207714"/>
                  <a:pt x="9297166" y="216558"/>
                </a:cubicBezTo>
                <a:cubicBezTo>
                  <a:pt x="9269057" y="220999"/>
                  <a:pt x="9139630" y="221783"/>
                  <a:pt x="9123859" y="237356"/>
                </a:cubicBezTo>
                <a:cubicBezTo>
                  <a:pt x="9068176" y="249209"/>
                  <a:pt x="8975349" y="235349"/>
                  <a:pt x="8950741" y="238020"/>
                </a:cubicBezTo>
                <a:cubicBezTo>
                  <a:pt x="8916265" y="215428"/>
                  <a:pt x="8822808" y="292026"/>
                  <a:pt x="8718236" y="303148"/>
                </a:cubicBezTo>
                <a:cubicBezTo>
                  <a:pt x="8703111" y="302060"/>
                  <a:pt x="8695551" y="302792"/>
                  <a:pt x="8694011" y="308812"/>
                </a:cubicBezTo>
                <a:cubicBezTo>
                  <a:pt x="8661810" y="312764"/>
                  <a:pt x="8637956" y="329628"/>
                  <a:pt x="8611976" y="324819"/>
                </a:cubicBezTo>
                <a:cubicBezTo>
                  <a:pt x="8621849" y="336388"/>
                  <a:pt x="8562809" y="325917"/>
                  <a:pt x="8562074" y="337971"/>
                </a:cubicBezTo>
                <a:cubicBezTo>
                  <a:pt x="8543699" y="343978"/>
                  <a:pt x="8511321" y="356396"/>
                  <a:pt x="8501724" y="360865"/>
                </a:cubicBezTo>
                <a:lnTo>
                  <a:pt x="8504489" y="364790"/>
                </a:lnTo>
                <a:lnTo>
                  <a:pt x="8492774" y="366181"/>
                </a:lnTo>
                <a:lnTo>
                  <a:pt x="8466405" y="368724"/>
                </a:lnTo>
                <a:cubicBezTo>
                  <a:pt x="8455454" y="372229"/>
                  <a:pt x="8440175" y="385805"/>
                  <a:pt x="8427069" y="387211"/>
                </a:cubicBezTo>
                <a:cubicBezTo>
                  <a:pt x="8400442" y="392215"/>
                  <a:pt x="8397079" y="382989"/>
                  <a:pt x="8387766" y="377161"/>
                </a:cubicBezTo>
                <a:cubicBezTo>
                  <a:pt x="8369233" y="378548"/>
                  <a:pt x="8334756" y="390869"/>
                  <a:pt x="8315874" y="395527"/>
                </a:cubicBezTo>
                <a:cubicBezTo>
                  <a:pt x="8306664" y="400500"/>
                  <a:pt x="8272845" y="393679"/>
                  <a:pt x="8274474" y="405112"/>
                </a:cubicBezTo>
                <a:cubicBezTo>
                  <a:pt x="8255483" y="406194"/>
                  <a:pt x="8244963" y="408376"/>
                  <a:pt x="8234664" y="410219"/>
                </a:cubicBezTo>
                <a:lnTo>
                  <a:pt x="8211268" y="416791"/>
                </a:lnTo>
                <a:cubicBezTo>
                  <a:pt x="8204720" y="419941"/>
                  <a:pt x="8197411" y="422004"/>
                  <a:pt x="8188615" y="421755"/>
                </a:cubicBezTo>
                <a:lnTo>
                  <a:pt x="8179981" y="420402"/>
                </a:lnTo>
                <a:lnTo>
                  <a:pt x="8179307" y="422516"/>
                </a:lnTo>
                <a:cubicBezTo>
                  <a:pt x="8179027" y="425797"/>
                  <a:pt x="8175790" y="448341"/>
                  <a:pt x="8147929" y="450302"/>
                </a:cubicBezTo>
                <a:cubicBezTo>
                  <a:pt x="8130300" y="457967"/>
                  <a:pt x="8114933" y="461015"/>
                  <a:pt x="8089136" y="465283"/>
                </a:cubicBezTo>
                <a:cubicBezTo>
                  <a:pt x="8072810" y="465920"/>
                  <a:pt x="8069376" y="451569"/>
                  <a:pt x="8049973" y="454121"/>
                </a:cubicBezTo>
                <a:cubicBezTo>
                  <a:pt x="7974508" y="471465"/>
                  <a:pt x="8006050" y="447139"/>
                  <a:pt x="7965913" y="464415"/>
                </a:cubicBezTo>
                <a:cubicBezTo>
                  <a:pt x="7958234" y="466025"/>
                  <a:pt x="7951405" y="465800"/>
                  <a:pt x="7945093" y="464798"/>
                </a:cubicBezTo>
                <a:lnTo>
                  <a:pt x="7935335" y="462442"/>
                </a:lnTo>
                <a:lnTo>
                  <a:pt x="7904779" y="471429"/>
                </a:lnTo>
                <a:cubicBezTo>
                  <a:pt x="7889387" y="474999"/>
                  <a:pt x="7872867" y="477951"/>
                  <a:pt x="7855604" y="480199"/>
                </a:cubicBezTo>
                <a:cubicBezTo>
                  <a:pt x="7850005" y="476378"/>
                  <a:pt x="7838628" y="483595"/>
                  <a:pt x="7832630" y="485371"/>
                </a:cubicBezTo>
                <a:cubicBezTo>
                  <a:pt x="7831473" y="482645"/>
                  <a:pt x="7816623" y="482661"/>
                  <a:pt x="7812438" y="485391"/>
                </a:cubicBezTo>
                <a:cubicBezTo>
                  <a:pt x="7709470" y="505049"/>
                  <a:pt x="7759426" y="473956"/>
                  <a:pt x="7701399" y="495197"/>
                </a:cubicBezTo>
                <a:cubicBezTo>
                  <a:pt x="7690986" y="496989"/>
                  <a:pt x="7682397" y="496365"/>
                  <a:pt x="7674778" y="494723"/>
                </a:cubicBezTo>
                <a:lnTo>
                  <a:pt x="7660445" y="490194"/>
                </a:lnTo>
                <a:lnTo>
                  <a:pt x="7651781" y="493084"/>
                </a:lnTo>
                <a:cubicBezTo>
                  <a:pt x="7616113" y="496548"/>
                  <a:pt x="7603273" y="491735"/>
                  <a:pt x="7584807" y="499490"/>
                </a:cubicBezTo>
                <a:cubicBezTo>
                  <a:pt x="7549256" y="490212"/>
                  <a:pt x="7563949" y="500167"/>
                  <a:pt x="7541324" y="504184"/>
                </a:cubicBezTo>
                <a:cubicBezTo>
                  <a:pt x="7523851" y="508307"/>
                  <a:pt x="7559546" y="509825"/>
                  <a:pt x="7541756" y="512184"/>
                </a:cubicBezTo>
                <a:cubicBezTo>
                  <a:pt x="7520963" y="510864"/>
                  <a:pt x="7525755" y="520497"/>
                  <a:pt x="7503906" y="518551"/>
                </a:cubicBezTo>
                <a:cubicBezTo>
                  <a:pt x="7505924" y="510774"/>
                  <a:pt x="7464361" y="523683"/>
                  <a:pt x="7460411" y="517415"/>
                </a:cubicBezTo>
                <a:lnTo>
                  <a:pt x="7460116" y="517548"/>
                </a:lnTo>
                <a:cubicBezTo>
                  <a:pt x="7447785" y="530928"/>
                  <a:pt x="7310141" y="550568"/>
                  <a:pt x="7297810" y="563947"/>
                </a:cubicBezTo>
                <a:cubicBezTo>
                  <a:pt x="7221791" y="605698"/>
                  <a:pt x="7039072" y="646008"/>
                  <a:pt x="6946388" y="665244"/>
                </a:cubicBezTo>
                <a:cubicBezTo>
                  <a:pt x="6853704" y="684480"/>
                  <a:pt x="6804875" y="677485"/>
                  <a:pt x="6741704" y="679365"/>
                </a:cubicBezTo>
                <a:lnTo>
                  <a:pt x="6624680" y="677674"/>
                </a:lnTo>
                <a:lnTo>
                  <a:pt x="6605700" y="683566"/>
                </a:lnTo>
                <a:cubicBezTo>
                  <a:pt x="6603309" y="685184"/>
                  <a:pt x="6599550" y="685647"/>
                  <a:pt x="6576922" y="683030"/>
                </a:cubicBezTo>
                <a:cubicBezTo>
                  <a:pt x="6527275" y="698355"/>
                  <a:pt x="6440981" y="702347"/>
                  <a:pt x="6405123" y="721946"/>
                </a:cubicBezTo>
                <a:cubicBezTo>
                  <a:pt x="6407963" y="715467"/>
                  <a:pt x="6383450" y="712913"/>
                  <a:pt x="6368938" y="717341"/>
                </a:cubicBezTo>
                <a:cubicBezTo>
                  <a:pt x="6377914" y="692119"/>
                  <a:pt x="6315316" y="744281"/>
                  <a:pt x="6295102" y="729508"/>
                </a:cubicBezTo>
                <a:cubicBezTo>
                  <a:pt x="6300358" y="744473"/>
                  <a:pt x="6240070" y="776254"/>
                  <a:pt x="6202084" y="767091"/>
                </a:cubicBezTo>
                <a:cubicBezTo>
                  <a:pt x="6152826" y="774744"/>
                  <a:pt x="6122010" y="790367"/>
                  <a:pt x="6067157" y="790339"/>
                </a:cubicBezTo>
                <a:cubicBezTo>
                  <a:pt x="6066310" y="792484"/>
                  <a:pt x="6064283" y="794403"/>
                  <a:pt x="6061443" y="796151"/>
                </a:cubicBezTo>
                <a:lnTo>
                  <a:pt x="6051406" y="800684"/>
                </a:lnTo>
                <a:lnTo>
                  <a:pt x="6049097" y="800636"/>
                </a:lnTo>
                <a:cubicBezTo>
                  <a:pt x="6040408" y="801393"/>
                  <a:pt x="6036299" y="802645"/>
                  <a:pt x="6034222" y="804110"/>
                </a:cubicBezTo>
                <a:lnTo>
                  <a:pt x="6033121" y="806078"/>
                </a:lnTo>
                <a:lnTo>
                  <a:pt x="6023593" y="808842"/>
                </a:lnTo>
                <a:lnTo>
                  <a:pt x="6006639" y="815304"/>
                </a:lnTo>
                <a:lnTo>
                  <a:pt x="6001762" y="815557"/>
                </a:lnTo>
                <a:lnTo>
                  <a:pt x="5973534" y="823815"/>
                </a:lnTo>
                <a:lnTo>
                  <a:pt x="5972336" y="823476"/>
                </a:lnTo>
                <a:cubicBezTo>
                  <a:pt x="5969004" y="822901"/>
                  <a:pt x="5965329" y="822833"/>
                  <a:pt x="5960841" y="823819"/>
                </a:cubicBezTo>
                <a:cubicBezTo>
                  <a:pt x="5955860" y="815655"/>
                  <a:pt x="5953515" y="821882"/>
                  <a:pt x="5940719" y="825514"/>
                </a:cubicBezTo>
                <a:cubicBezTo>
                  <a:pt x="5930130" y="813644"/>
                  <a:pt x="5900943" y="827979"/>
                  <a:pt x="5884298" y="823806"/>
                </a:cubicBezTo>
                <a:cubicBezTo>
                  <a:pt x="5875133" y="826741"/>
                  <a:pt x="5865250" y="829630"/>
                  <a:pt x="5854779" y="832365"/>
                </a:cubicBezTo>
                <a:lnTo>
                  <a:pt x="5848382" y="833844"/>
                </a:lnTo>
                <a:lnTo>
                  <a:pt x="5848066" y="833772"/>
                </a:lnTo>
                <a:cubicBezTo>
                  <a:pt x="5846273" y="833879"/>
                  <a:pt x="5844018" y="834284"/>
                  <a:pt x="5840944" y="835132"/>
                </a:cubicBezTo>
                <a:lnTo>
                  <a:pt x="5836719" y="836539"/>
                </a:lnTo>
                <a:lnTo>
                  <a:pt x="5824311" y="839408"/>
                </a:lnTo>
                <a:lnTo>
                  <a:pt x="5818788" y="839727"/>
                </a:lnTo>
                <a:cubicBezTo>
                  <a:pt x="5797008" y="838594"/>
                  <a:pt x="5786883" y="822081"/>
                  <a:pt x="5763953" y="834282"/>
                </a:cubicBezTo>
                <a:cubicBezTo>
                  <a:pt x="5726813" y="837521"/>
                  <a:pt x="5699446" y="830949"/>
                  <a:pt x="5667748" y="840211"/>
                </a:cubicBezTo>
                <a:cubicBezTo>
                  <a:pt x="5632959" y="843205"/>
                  <a:pt x="5601436" y="842280"/>
                  <a:pt x="5573108" y="847611"/>
                </a:cubicBezTo>
                <a:cubicBezTo>
                  <a:pt x="5560030" y="845832"/>
                  <a:pt x="5549547" y="851598"/>
                  <a:pt x="5539137" y="851033"/>
                </a:cubicBezTo>
                <a:cubicBezTo>
                  <a:pt x="5528728" y="850467"/>
                  <a:pt x="5529256" y="837509"/>
                  <a:pt x="5510651" y="844215"/>
                </a:cubicBezTo>
                <a:cubicBezTo>
                  <a:pt x="5494241" y="833607"/>
                  <a:pt x="5466101" y="839171"/>
                  <a:pt x="5457331" y="839159"/>
                </a:cubicBezTo>
                <a:lnTo>
                  <a:pt x="5410613" y="834358"/>
                </a:lnTo>
                <a:lnTo>
                  <a:pt x="5370040" y="862127"/>
                </a:lnTo>
                <a:cubicBezTo>
                  <a:pt x="5357863" y="856469"/>
                  <a:pt x="5319115" y="868069"/>
                  <a:pt x="5318778" y="855310"/>
                </a:cubicBezTo>
                <a:cubicBezTo>
                  <a:pt x="5303920" y="857760"/>
                  <a:pt x="5296727" y="863736"/>
                  <a:pt x="5298645" y="855171"/>
                </a:cubicBezTo>
                <a:cubicBezTo>
                  <a:pt x="5287819" y="855897"/>
                  <a:pt x="5267444" y="857825"/>
                  <a:pt x="5253828" y="859670"/>
                </a:cubicBezTo>
                <a:lnTo>
                  <a:pt x="5216955" y="866245"/>
                </a:lnTo>
                <a:lnTo>
                  <a:pt x="5214344" y="868102"/>
                </a:lnTo>
                <a:cubicBezTo>
                  <a:pt x="5210778" y="868719"/>
                  <a:pt x="5200859" y="869042"/>
                  <a:pt x="5195561" y="869949"/>
                </a:cubicBezTo>
                <a:lnTo>
                  <a:pt x="5182555" y="873542"/>
                </a:lnTo>
                <a:cubicBezTo>
                  <a:pt x="5178496" y="875023"/>
                  <a:pt x="5175066" y="876746"/>
                  <a:pt x="5172552" y="878801"/>
                </a:cubicBezTo>
                <a:cubicBezTo>
                  <a:pt x="5121406" y="873797"/>
                  <a:pt x="5080096" y="886529"/>
                  <a:pt x="5027993" y="889666"/>
                </a:cubicBezTo>
                <a:cubicBezTo>
                  <a:pt x="4999924" y="877115"/>
                  <a:pt x="4946973" y="919452"/>
                  <a:pt x="4939844" y="934802"/>
                </a:cubicBezTo>
                <a:cubicBezTo>
                  <a:pt x="4895154" y="940701"/>
                  <a:pt x="4844006" y="928240"/>
                  <a:pt x="4792576" y="934820"/>
                </a:cubicBezTo>
                <a:lnTo>
                  <a:pt x="4602423" y="958063"/>
                </a:lnTo>
                <a:cubicBezTo>
                  <a:pt x="4488530" y="967131"/>
                  <a:pt x="4399004" y="969822"/>
                  <a:pt x="4290656" y="969152"/>
                </a:cubicBezTo>
                <a:cubicBezTo>
                  <a:pt x="4182308" y="968482"/>
                  <a:pt x="4046938" y="971167"/>
                  <a:pt x="3952334" y="954043"/>
                </a:cubicBezTo>
                <a:lnTo>
                  <a:pt x="3858560" y="948781"/>
                </a:lnTo>
                <a:lnTo>
                  <a:pt x="3846597" y="948382"/>
                </a:lnTo>
                <a:cubicBezTo>
                  <a:pt x="3807516" y="956616"/>
                  <a:pt x="3767475" y="941640"/>
                  <a:pt x="3736044" y="947759"/>
                </a:cubicBezTo>
                <a:cubicBezTo>
                  <a:pt x="3727323" y="948128"/>
                  <a:pt x="3719828" y="947771"/>
                  <a:pt x="3713136" y="946963"/>
                </a:cubicBezTo>
                <a:lnTo>
                  <a:pt x="3695939" y="943639"/>
                </a:lnTo>
                <a:lnTo>
                  <a:pt x="3694125" y="940567"/>
                </a:lnTo>
                <a:lnTo>
                  <a:pt x="3681925" y="939706"/>
                </a:lnTo>
                <a:lnTo>
                  <a:pt x="3679204" y="938926"/>
                </a:lnTo>
                <a:cubicBezTo>
                  <a:pt x="3668160" y="939028"/>
                  <a:pt x="3634193" y="940875"/>
                  <a:pt x="3615656" y="940320"/>
                </a:cubicBezTo>
                <a:cubicBezTo>
                  <a:pt x="3582626" y="936974"/>
                  <a:pt x="3593904" y="949140"/>
                  <a:pt x="3567983" y="935596"/>
                </a:cubicBezTo>
                <a:cubicBezTo>
                  <a:pt x="3504185" y="939048"/>
                  <a:pt x="3482818" y="922224"/>
                  <a:pt x="3422423" y="932129"/>
                </a:cubicBezTo>
                <a:cubicBezTo>
                  <a:pt x="3369166" y="933413"/>
                  <a:pt x="3329486" y="910108"/>
                  <a:pt x="3310925" y="911072"/>
                </a:cubicBezTo>
                <a:cubicBezTo>
                  <a:pt x="3261363" y="909787"/>
                  <a:pt x="3198415" y="933574"/>
                  <a:pt x="3139421" y="934151"/>
                </a:cubicBezTo>
                <a:cubicBezTo>
                  <a:pt x="3088799" y="931012"/>
                  <a:pt x="3038941" y="938464"/>
                  <a:pt x="2996922" y="927537"/>
                </a:cubicBezTo>
                <a:cubicBezTo>
                  <a:pt x="2992673" y="929234"/>
                  <a:pt x="2987900" y="930498"/>
                  <a:pt x="2982785" y="931453"/>
                </a:cubicBezTo>
                <a:lnTo>
                  <a:pt x="2967478" y="933397"/>
                </a:lnTo>
                <a:lnTo>
                  <a:pt x="2948552" y="932961"/>
                </a:lnTo>
                <a:lnTo>
                  <a:pt x="2944404" y="934452"/>
                </a:lnTo>
                <a:lnTo>
                  <a:pt x="2908608" y="937205"/>
                </a:lnTo>
                <a:lnTo>
                  <a:pt x="2904443" y="936455"/>
                </a:lnTo>
                <a:lnTo>
                  <a:pt x="2868935" y="938022"/>
                </a:lnTo>
                <a:lnTo>
                  <a:pt x="2868586" y="937487"/>
                </a:lnTo>
                <a:cubicBezTo>
                  <a:pt x="2866994" y="936327"/>
                  <a:pt x="2864292" y="935538"/>
                  <a:pt x="2859191" y="935503"/>
                </a:cubicBezTo>
                <a:cubicBezTo>
                  <a:pt x="2869075" y="927418"/>
                  <a:pt x="2856828" y="932364"/>
                  <a:pt x="2840915" y="932977"/>
                </a:cubicBezTo>
                <a:lnTo>
                  <a:pt x="2763509" y="921850"/>
                </a:lnTo>
                <a:lnTo>
                  <a:pt x="2756121" y="921864"/>
                </a:lnTo>
                <a:cubicBezTo>
                  <a:pt x="2756081" y="921822"/>
                  <a:pt x="2756039" y="921781"/>
                  <a:pt x="2755998" y="921739"/>
                </a:cubicBezTo>
                <a:cubicBezTo>
                  <a:pt x="2754445" y="921476"/>
                  <a:pt x="2752036" y="921380"/>
                  <a:pt x="2748255" y="921505"/>
                </a:cubicBezTo>
                <a:lnTo>
                  <a:pt x="2694601" y="915575"/>
                </a:lnTo>
                <a:cubicBezTo>
                  <a:pt x="2671223" y="919874"/>
                  <a:pt x="2666972" y="913376"/>
                  <a:pt x="2635357" y="910976"/>
                </a:cubicBezTo>
                <a:cubicBezTo>
                  <a:pt x="2621906" y="915051"/>
                  <a:pt x="2611315" y="913542"/>
                  <a:pt x="2601047" y="910263"/>
                </a:cubicBezTo>
                <a:cubicBezTo>
                  <a:pt x="2570084" y="912074"/>
                  <a:pt x="2542135" y="907435"/>
                  <a:pt x="2507482" y="906211"/>
                </a:cubicBezTo>
                <a:cubicBezTo>
                  <a:pt x="2469706" y="911437"/>
                  <a:pt x="2450920" y="901812"/>
                  <a:pt x="2413884" y="900545"/>
                </a:cubicBezTo>
                <a:cubicBezTo>
                  <a:pt x="2381338" y="909664"/>
                  <a:pt x="2387753" y="892438"/>
                  <a:pt x="2368912" y="888755"/>
                </a:cubicBezTo>
                <a:lnTo>
                  <a:pt x="2349490" y="889719"/>
                </a:lnTo>
                <a:lnTo>
                  <a:pt x="2344290" y="890584"/>
                </a:lnTo>
                <a:cubicBezTo>
                  <a:pt x="2340673" y="891041"/>
                  <a:pt x="2338228" y="891167"/>
                  <a:pt x="2336488" y="891058"/>
                </a:cubicBezTo>
                <a:lnTo>
                  <a:pt x="2329015" y="891627"/>
                </a:lnTo>
                <a:cubicBezTo>
                  <a:pt x="2316843" y="893039"/>
                  <a:pt x="2305064" y="894669"/>
                  <a:pt x="2293898" y="896431"/>
                </a:cubicBezTo>
                <a:cubicBezTo>
                  <a:pt x="2282637" y="890404"/>
                  <a:pt x="2242346" y="900851"/>
                  <a:pt x="2243927" y="888076"/>
                </a:cubicBezTo>
                <a:cubicBezTo>
                  <a:pt x="2228778" y="890081"/>
                  <a:pt x="2220725" y="895845"/>
                  <a:pt x="2223920" y="887331"/>
                </a:cubicBezTo>
                <a:cubicBezTo>
                  <a:pt x="2218877" y="887756"/>
                  <a:pt x="2215583" y="887254"/>
                  <a:pt x="2213081" y="886302"/>
                </a:cubicBezTo>
                <a:lnTo>
                  <a:pt x="2212307" y="885829"/>
                </a:lnTo>
                <a:lnTo>
                  <a:pt x="2152321" y="894418"/>
                </a:lnTo>
                <a:lnTo>
                  <a:pt x="2140985" y="895968"/>
                </a:lnTo>
                <a:lnTo>
                  <a:pt x="2121210" y="899354"/>
                </a:lnTo>
                <a:lnTo>
                  <a:pt x="2119146" y="899033"/>
                </a:lnTo>
                <a:lnTo>
                  <a:pt x="2105666" y="902240"/>
                </a:lnTo>
                <a:cubicBezTo>
                  <a:pt x="2101407" y="903601"/>
                  <a:pt x="2097735" y="905221"/>
                  <a:pt x="2094924" y="907203"/>
                </a:cubicBezTo>
                <a:cubicBezTo>
                  <a:pt x="2044793" y="900664"/>
                  <a:pt x="2001785" y="912168"/>
                  <a:pt x="1949478" y="913748"/>
                </a:cubicBezTo>
                <a:cubicBezTo>
                  <a:pt x="1891937" y="919585"/>
                  <a:pt x="1810334" y="935486"/>
                  <a:pt x="1749684" y="942223"/>
                </a:cubicBezTo>
                <a:lnTo>
                  <a:pt x="1585576" y="954170"/>
                </a:lnTo>
                <a:cubicBezTo>
                  <a:pt x="1549165" y="943719"/>
                  <a:pt x="1511425" y="950847"/>
                  <a:pt x="1476250" y="950653"/>
                </a:cubicBezTo>
                <a:cubicBezTo>
                  <a:pt x="1488515" y="961596"/>
                  <a:pt x="1432660" y="946795"/>
                  <a:pt x="1433927" y="959926"/>
                </a:cubicBezTo>
                <a:cubicBezTo>
                  <a:pt x="1427485" y="959475"/>
                  <a:pt x="1421205" y="958623"/>
                  <a:pt x="1414893" y="957671"/>
                </a:cubicBezTo>
                <a:lnTo>
                  <a:pt x="1411585" y="957179"/>
                </a:lnTo>
                <a:lnTo>
                  <a:pt x="1398896" y="957460"/>
                </a:lnTo>
                <a:lnTo>
                  <a:pt x="1394632" y="954725"/>
                </a:lnTo>
                <a:lnTo>
                  <a:pt x="1375043" y="953132"/>
                </a:lnTo>
                <a:cubicBezTo>
                  <a:pt x="1367813" y="952970"/>
                  <a:pt x="1360155" y="953305"/>
                  <a:pt x="1351876" y="954436"/>
                </a:cubicBezTo>
                <a:cubicBezTo>
                  <a:pt x="1325912" y="963028"/>
                  <a:pt x="1274459" y="952492"/>
                  <a:pt x="1242676" y="963767"/>
                </a:cubicBezTo>
                <a:cubicBezTo>
                  <a:pt x="1230276" y="966918"/>
                  <a:pt x="1216715" y="977098"/>
                  <a:pt x="1205993" y="974080"/>
                </a:cubicBezTo>
                <a:cubicBezTo>
                  <a:pt x="1174251" y="974112"/>
                  <a:pt x="1086982" y="964420"/>
                  <a:pt x="1052221" y="963954"/>
                </a:cubicBezTo>
                <a:cubicBezTo>
                  <a:pt x="1038515" y="970622"/>
                  <a:pt x="1009522" y="962342"/>
                  <a:pt x="968270" y="964761"/>
                </a:cubicBezTo>
                <a:cubicBezTo>
                  <a:pt x="943437" y="973698"/>
                  <a:pt x="900136" y="991017"/>
                  <a:pt x="874493" y="998122"/>
                </a:cubicBezTo>
                <a:cubicBezTo>
                  <a:pt x="848849" y="1005226"/>
                  <a:pt x="853424" y="1009427"/>
                  <a:pt x="814411" y="1007391"/>
                </a:cubicBezTo>
                <a:cubicBezTo>
                  <a:pt x="765926" y="1022821"/>
                  <a:pt x="732885" y="1009859"/>
                  <a:pt x="688604" y="1015631"/>
                </a:cubicBezTo>
                <a:cubicBezTo>
                  <a:pt x="638045" y="1020877"/>
                  <a:pt x="677999" y="1011556"/>
                  <a:pt x="618171" y="1027260"/>
                </a:cubicBezTo>
                <a:cubicBezTo>
                  <a:pt x="609680" y="1023165"/>
                  <a:pt x="583253" y="1020277"/>
                  <a:pt x="570379" y="1023487"/>
                </a:cubicBezTo>
                <a:cubicBezTo>
                  <a:pt x="543992" y="1022523"/>
                  <a:pt x="505183" y="1001686"/>
                  <a:pt x="482519" y="1002108"/>
                </a:cubicBezTo>
                <a:cubicBezTo>
                  <a:pt x="464011" y="1002285"/>
                  <a:pt x="495211" y="1007995"/>
                  <a:pt x="475319" y="1009922"/>
                </a:cubicBezTo>
                <a:cubicBezTo>
                  <a:pt x="450818" y="1011135"/>
                  <a:pt x="454804" y="1022539"/>
                  <a:pt x="431104" y="1009317"/>
                </a:cubicBezTo>
                <a:cubicBezTo>
                  <a:pt x="406857" y="1014651"/>
                  <a:pt x="399686" y="1008456"/>
                  <a:pt x="363782" y="1007585"/>
                </a:cubicBezTo>
                <a:cubicBezTo>
                  <a:pt x="350440" y="1012231"/>
                  <a:pt x="338145" y="1011245"/>
                  <a:pt x="325533" y="1008502"/>
                </a:cubicBezTo>
                <a:cubicBezTo>
                  <a:pt x="291944" y="1011745"/>
                  <a:pt x="259251" y="1008497"/>
                  <a:pt x="220429" y="1008927"/>
                </a:cubicBezTo>
                <a:cubicBezTo>
                  <a:pt x="180594" y="1015852"/>
                  <a:pt x="156150" y="1007265"/>
                  <a:pt x="114676" y="1007765"/>
                </a:cubicBezTo>
                <a:cubicBezTo>
                  <a:pt x="85718" y="1006195"/>
                  <a:pt x="43316" y="1001491"/>
                  <a:pt x="13470" y="998544"/>
                </a:cubicBezTo>
                <a:lnTo>
                  <a:pt x="0" y="997355"/>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80572023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C9A36457-A5F4-4103-A443-02581C0918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DC5FB7E8-B636-40FA-BE8D-48145C0F5C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12192000" cy="2295238"/>
          </a:xfrm>
          <a:custGeom>
            <a:avLst/>
            <a:gdLst>
              <a:gd name="connsiteX0" fmla="*/ 12160143 w 12192000"/>
              <a:gd name="connsiteY0" fmla="*/ 831692 h 2079137"/>
              <a:gd name="connsiteX1" fmla="*/ 12159112 w 12192000"/>
              <a:gd name="connsiteY1" fmla="*/ 833361 h 2079137"/>
              <a:gd name="connsiteX2" fmla="*/ 12158912 w 12192000"/>
              <a:gd name="connsiteY2" fmla="*/ 832430 h 2079137"/>
              <a:gd name="connsiteX3" fmla="*/ 0 w 12192000"/>
              <a:gd name="connsiteY3" fmla="*/ 0 h 2079137"/>
              <a:gd name="connsiteX4" fmla="*/ 12192000 w 12192000"/>
              <a:gd name="connsiteY4" fmla="*/ 0 h 2079137"/>
              <a:gd name="connsiteX5" fmla="*/ 12192000 w 12192000"/>
              <a:gd name="connsiteY5" fmla="*/ 558063 h 2079137"/>
              <a:gd name="connsiteX6" fmla="*/ 12189259 w 12192000"/>
              <a:gd name="connsiteY6" fmla="*/ 810508 h 2079137"/>
              <a:gd name="connsiteX7" fmla="*/ 12170847 w 12192000"/>
              <a:gd name="connsiteY7" fmla="*/ 825280 h 2079137"/>
              <a:gd name="connsiteX8" fmla="*/ 12160143 w 12192000"/>
              <a:gd name="connsiteY8" fmla="*/ 831692 h 2079137"/>
              <a:gd name="connsiteX9" fmla="*/ 12163806 w 12192000"/>
              <a:gd name="connsiteY9" fmla="*/ 825759 h 2079137"/>
              <a:gd name="connsiteX10" fmla="*/ 12056557 w 12192000"/>
              <a:gd name="connsiteY10" fmla="*/ 810176 h 2079137"/>
              <a:gd name="connsiteX11" fmla="*/ 11900316 w 12192000"/>
              <a:gd name="connsiteY11" fmla="*/ 789618 h 2079137"/>
              <a:gd name="connsiteX12" fmla="*/ 11791206 w 12192000"/>
              <a:gd name="connsiteY12" fmla="*/ 824176 h 2079137"/>
              <a:gd name="connsiteX13" fmla="*/ 11659257 w 12192000"/>
              <a:gd name="connsiteY13" fmla="*/ 800841 h 2079137"/>
              <a:gd name="connsiteX14" fmla="*/ 11569789 w 12192000"/>
              <a:gd name="connsiteY14" fmla="*/ 797135 h 2079137"/>
              <a:gd name="connsiteX15" fmla="*/ 11367885 w 12192000"/>
              <a:gd name="connsiteY15" fmla="*/ 791985 h 2079137"/>
              <a:gd name="connsiteX16" fmla="*/ 11174663 w 12192000"/>
              <a:gd name="connsiteY16" fmla="*/ 788721 h 2079137"/>
              <a:gd name="connsiteX17" fmla="*/ 11068220 w 12192000"/>
              <a:gd name="connsiteY17" fmla="*/ 786994 h 2079137"/>
              <a:gd name="connsiteX18" fmla="*/ 10893266 w 12192000"/>
              <a:gd name="connsiteY18" fmla="*/ 794013 h 2079137"/>
              <a:gd name="connsiteX19" fmla="*/ 10844025 w 12192000"/>
              <a:gd name="connsiteY19" fmla="*/ 789857 h 2079137"/>
              <a:gd name="connsiteX20" fmla="*/ 10814353 w 12192000"/>
              <a:gd name="connsiteY20" fmla="*/ 789010 h 2079137"/>
              <a:gd name="connsiteX21" fmla="*/ 10748393 w 12192000"/>
              <a:gd name="connsiteY21" fmla="*/ 806738 h 2079137"/>
              <a:gd name="connsiteX22" fmla="*/ 10468256 w 12192000"/>
              <a:gd name="connsiteY22" fmla="*/ 778733 h 2079137"/>
              <a:gd name="connsiteX23" fmla="*/ 10256131 w 12192000"/>
              <a:gd name="connsiteY23" fmla="*/ 788332 h 2079137"/>
              <a:gd name="connsiteX24" fmla="*/ 10177442 w 12192000"/>
              <a:gd name="connsiteY24" fmla="*/ 777371 h 2079137"/>
              <a:gd name="connsiteX25" fmla="*/ 10006086 w 12192000"/>
              <a:gd name="connsiteY25" fmla="*/ 792651 h 2079137"/>
              <a:gd name="connsiteX26" fmla="*/ 9952382 w 12192000"/>
              <a:gd name="connsiteY26" fmla="*/ 815411 h 2079137"/>
              <a:gd name="connsiteX27" fmla="*/ 9926457 w 12192000"/>
              <a:gd name="connsiteY27" fmla="*/ 827295 h 2079137"/>
              <a:gd name="connsiteX28" fmla="*/ 9843405 w 12192000"/>
              <a:gd name="connsiteY28" fmla="*/ 867046 h 2079137"/>
              <a:gd name="connsiteX29" fmla="*/ 9830866 w 12192000"/>
              <a:gd name="connsiteY29" fmla="*/ 875047 h 2079137"/>
              <a:gd name="connsiteX30" fmla="*/ 9801807 w 12192000"/>
              <a:gd name="connsiteY30" fmla="*/ 872272 h 2079137"/>
              <a:gd name="connsiteX31" fmla="*/ 9785653 w 12192000"/>
              <a:gd name="connsiteY31" fmla="*/ 861743 h 2079137"/>
              <a:gd name="connsiteX32" fmla="*/ 9781177 w 12192000"/>
              <a:gd name="connsiteY32" fmla="*/ 864820 h 2079137"/>
              <a:gd name="connsiteX33" fmla="*/ 9768640 w 12192000"/>
              <a:gd name="connsiteY33" fmla="*/ 869379 h 2079137"/>
              <a:gd name="connsiteX34" fmla="*/ 9712211 w 12192000"/>
              <a:gd name="connsiteY34" fmla="*/ 900283 h 2079137"/>
              <a:gd name="connsiteX35" fmla="*/ 9689465 w 12192000"/>
              <a:gd name="connsiteY35" fmla="*/ 899268 h 2079137"/>
              <a:gd name="connsiteX36" fmla="*/ 9600339 w 12192000"/>
              <a:gd name="connsiteY36" fmla="*/ 922112 h 2079137"/>
              <a:gd name="connsiteX37" fmla="*/ 9582850 w 12192000"/>
              <a:gd name="connsiteY37" fmla="*/ 925510 h 2079137"/>
              <a:gd name="connsiteX38" fmla="*/ 9549638 w 12192000"/>
              <a:gd name="connsiteY38" fmla="*/ 940845 h 2079137"/>
              <a:gd name="connsiteX39" fmla="*/ 9539471 w 12192000"/>
              <a:gd name="connsiteY39" fmla="*/ 941799 h 2079137"/>
              <a:gd name="connsiteX40" fmla="*/ 9505592 w 12192000"/>
              <a:gd name="connsiteY40" fmla="*/ 955533 h 2079137"/>
              <a:gd name="connsiteX41" fmla="*/ 9432569 w 12192000"/>
              <a:gd name="connsiteY41" fmla="*/ 985377 h 2079137"/>
              <a:gd name="connsiteX42" fmla="*/ 9414216 w 12192000"/>
              <a:gd name="connsiteY42" fmla="*/ 992655 h 2079137"/>
              <a:gd name="connsiteX43" fmla="*/ 9397106 w 12192000"/>
              <a:gd name="connsiteY43" fmla="*/ 992980 h 2079137"/>
              <a:gd name="connsiteX44" fmla="*/ 9305108 w 12192000"/>
              <a:gd name="connsiteY44" fmla="*/ 1007767 h 2079137"/>
              <a:gd name="connsiteX45" fmla="*/ 9282434 w 12192000"/>
              <a:gd name="connsiteY45" fmla="*/ 1007523 h 2079137"/>
              <a:gd name="connsiteX46" fmla="*/ 9271941 w 12192000"/>
              <a:gd name="connsiteY46" fmla="*/ 1002839 h 2079137"/>
              <a:gd name="connsiteX47" fmla="*/ 9238227 w 12192000"/>
              <a:gd name="connsiteY47" fmla="*/ 1017668 h 2079137"/>
              <a:gd name="connsiteX48" fmla="*/ 9184265 w 12192000"/>
              <a:gd name="connsiteY48" fmla="*/ 1031275 h 2079137"/>
              <a:gd name="connsiteX49" fmla="*/ 9159000 w 12192000"/>
              <a:gd name="connsiteY49" fmla="*/ 1039569 h 2079137"/>
              <a:gd name="connsiteX50" fmla="*/ 9137031 w 12192000"/>
              <a:gd name="connsiteY50" fmla="*/ 1038699 h 2079137"/>
              <a:gd name="connsiteX51" fmla="*/ 9015702 w 12192000"/>
              <a:gd name="connsiteY51" fmla="*/ 1051400 h 2079137"/>
              <a:gd name="connsiteX52" fmla="*/ 8971403 w 12192000"/>
              <a:gd name="connsiteY52" fmla="*/ 1040542 h 2079137"/>
              <a:gd name="connsiteX53" fmla="*/ 8961826 w 12192000"/>
              <a:gd name="connsiteY53" fmla="*/ 1045364 h 2079137"/>
              <a:gd name="connsiteX54" fmla="*/ 8888623 w 12192000"/>
              <a:gd name="connsiteY54" fmla="*/ 1053908 h 2079137"/>
              <a:gd name="connsiteX55" fmla="*/ 8841066 w 12192000"/>
              <a:gd name="connsiteY55" fmla="*/ 1060421 h 2079137"/>
              <a:gd name="connsiteX56" fmla="*/ 8752342 w 12192000"/>
              <a:gd name="connsiteY56" fmla="*/ 1080646 h 2079137"/>
              <a:gd name="connsiteX57" fmla="*/ 8699139 w 12192000"/>
              <a:gd name="connsiteY57" fmla="*/ 1087885 h 2079137"/>
              <a:gd name="connsiteX58" fmla="*/ 8667273 w 12192000"/>
              <a:gd name="connsiteY58" fmla="*/ 1092062 h 2079137"/>
              <a:gd name="connsiteX59" fmla="*/ 8586064 w 12192000"/>
              <a:gd name="connsiteY59" fmla="*/ 1114603 h 2079137"/>
              <a:gd name="connsiteX60" fmla="*/ 8460312 w 12192000"/>
              <a:gd name="connsiteY60" fmla="*/ 1179878 h 2079137"/>
              <a:gd name="connsiteX61" fmla="*/ 8419023 w 12192000"/>
              <a:gd name="connsiteY61" fmla="*/ 1191748 h 2079137"/>
              <a:gd name="connsiteX62" fmla="*/ 8410939 w 12192000"/>
              <a:gd name="connsiteY62" fmla="*/ 1189696 h 2079137"/>
              <a:gd name="connsiteX63" fmla="*/ 8362040 w 12192000"/>
              <a:gd name="connsiteY63" fmla="*/ 1220820 h 2079137"/>
              <a:gd name="connsiteX64" fmla="*/ 8273677 w 12192000"/>
              <a:gd name="connsiteY64" fmla="*/ 1236495 h 2079137"/>
              <a:gd name="connsiteX65" fmla="*/ 8204283 w 12192000"/>
              <a:gd name="connsiteY65" fmla="*/ 1243537 h 2079137"/>
              <a:gd name="connsiteX66" fmla="*/ 8166550 w 12192000"/>
              <a:gd name="connsiteY66" fmla="*/ 1249551 h 2079137"/>
              <a:gd name="connsiteX67" fmla="*/ 8137785 w 12192000"/>
              <a:gd name="connsiteY67" fmla="*/ 1251636 h 2079137"/>
              <a:gd name="connsiteX68" fmla="*/ 8071596 w 12192000"/>
              <a:gd name="connsiteY68" fmla="*/ 1269274 h 2079137"/>
              <a:gd name="connsiteX69" fmla="*/ 7964816 w 12192000"/>
              <a:gd name="connsiteY69" fmla="*/ 1303668 h 2079137"/>
              <a:gd name="connsiteX70" fmla="*/ 7941495 w 12192000"/>
              <a:gd name="connsiteY70" fmla="*/ 1309821 h 2079137"/>
              <a:gd name="connsiteX71" fmla="*/ 7919123 w 12192000"/>
              <a:gd name="connsiteY71" fmla="*/ 1310466 h 2079137"/>
              <a:gd name="connsiteX72" fmla="*/ 7911902 w 12192000"/>
              <a:gd name="connsiteY72" fmla="*/ 1306569 h 2079137"/>
              <a:gd name="connsiteX73" fmla="*/ 7898703 w 12192000"/>
              <a:gd name="connsiteY73" fmla="*/ 1309208 h 2079137"/>
              <a:gd name="connsiteX74" fmla="*/ 7894703 w 12192000"/>
              <a:gd name="connsiteY74" fmla="*/ 1308939 h 2079137"/>
              <a:gd name="connsiteX75" fmla="*/ 7872267 w 12192000"/>
              <a:gd name="connsiteY75" fmla="*/ 1308370 h 2079137"/>
              <a:gd name="connsiteX76" fmla="*/ 7836454 w 12192000"/>
              <a:gd name="connsiteY76" fmla="*/ 1331265 h 2079137"/>
              <a:gd name="connsiteX77" fmla="*/ 7782451 w 12192000"/>
              <a:gd name="connsiteY77" fmla="*/ 1339601 h 2079137"/>
              <a:gd name="connsiteX78" fmla="*/ 7542969 w 12192000"/>
              <a:gd name="connsiteY78" fmla="*/ 1372495 h 2079137"/>
              <a:gd name="connsiteX79" fmla="*/ 7476832 w 12192000"/>
              <a:gd name="connsiteY79" fmla="*/ 1431655 h 2079137"/>
              <a:gd name="connsiteX80" fmla="*/ 7370237 w 12192000"/>
              <a:gd name="connsiteY80" fmla="*/ 1474339 h 2079137"/>
              <a:gd name="connsiteX81" fmla="*/ 7222223 w 12192000"/>
              <a:gd name="connsiteY81" fmla="*/ 1510199 h 2079137"/>
              <a:gd name="connsiteX82" fmla="*/ 7215703 w 12192000"/>
              <a:gd name="connsiteY82" fmla="*/ 1520424 h 2079137"/>
              <a:gd name="connsiteX83" fmla="*/ 7204548 w 12192000"/>
              <a:gd name="connsiteY83" fmla="*/ 1528145 h 2079137"/>
              <a:gd name="connsiteX84" fmla="*/ 7202038 w 12192000"/>
              <a:gd name="connsiteY84" fmla="*/ 1527954 h 2079137"/>
              <a:gd name="connsiteX85" fmla="*/ 7173860 w 12192000"/>
              <a:gd name="connsiteY85" fmla="*/ 1541605 h 2079137"/>
              <a:gd name="connsiteX86" fmla="*/ 7155079 w 12192000"/>
              <a:gd name="connsiteY86" fmla="*/ 1552495 h 2079137"/>
              <a:gd name="connsiteX87" fmla="*/ 7149757 w 12192000"/>
              <a:gd name="connsiteY87" fmla="*/ 1552732 h 2079137"/>
              <a:gd name="connsiteX88" fmla="*/ 7104804 w 12192000"/>
              <a:gd name="connsiteY88" fmla="*/ 1565792 h 2079137"/>
              <a:gd name="connsiteX89" fmla="*/ 7082824 w 12192000"/>
              <a:gd name="connsiteY89" fmla="*/ 1567947 h 2079137"/>
              <a:gd name="connsiteX90" fmla="*/ 7021520 w 12192000"/>
              <a:gd name="connsiteY90" fmla="*/ 1562334 h 2079137"/>
              <a:gd name="connsiteX91" fmla="*/ 6988956 w 12192000"/>
              <a:gd name="connsiteY91" fmla="*/ 1576442 h 2079137"/>
              <a:gd name="connsiteX92" fmla="*/ 6981922 w 12192000"/>
              <a:gd name="connsiteY92" fmla="*/ 1578821 h 2079137"/>
              <a:gd name="connsiteX93" fmla="*/ 6981583 w 12192000"/>
              <a:gd name="connsiteY93" fmla="*/ 1578678 h 2079137"/>
              <a:gd name="connsiteX94" fmla="*/ 6973762 w 12192000"/>
              <a:gd name="connsiteY94" fmla="*/ 1580811 h 2079137"/>
              <a:gd name="connsiteX95" fmla="*/ 6969093 w 12192000"/>
              <a:gd name="connsiteY95" fmla="*/ 1583157 h 2079137"/>
              <a:gd name="connsiteX96" fmla="*/ 6890037 w 12192000"/>
              <a:gd name="connsiteY96" fmla="*/ 1575825 h 2079137"/>
              <a:gd name="connsiteX97" fmla="*/ 6785054 w 12192000"/>
              <a:gd name="connsiteY97" fmla="*/ 1582200 h 2079137"/>
              <a:gd name="connsiteX98" fmla="*/ 6681692 w 12192000"/>
              <a:gd name="connsiteY98" fmla="*/ 1591296 h 2079137"/>
              <a:gd name="connsiteX99" fmla="*/ 6644556 w 12192000"/>
              <a:gd name="connsiteY99" fmla="*/ 1595940 h 2079137"/>
              <a:gd name="connsiteX100" fmla="*/ 6577106 w 12192000"/>
              <a:gd name="connsiteY100" fmla="*/ 1598261 h 2079137"/>
              <a:gd name="connsiteX101" fmla="*/ 6544183 w 12192000"/>
              <a:gd name="connsiteY101" fmla="*/ 1596149 h 2079137"/>
              <a:gd name="connsiteX102" fmla="*/ 6540921 w 12192000"/>
              <a:gd name="connsiteY102" fmla="*/ 1593857 h 2079137"/>
              <a:gd name="connsiteX103" fmla="*/ 6535046 w 12192000"/>
              <a:gd name="connsiteY103" fmla="*/ 1593283 h 2079137"/>
              <a:gd name="connsiteX104" fmla="*/ 6519853 w 12192000"/>
              <a:gd name="connsiteY104" fmla="*/ 1595771 h 2079137"/>
              <a:gd name="connsiteX105" fmla="*/ 6514280 w 12192000"/>
              <a:gd name="connsiteY105" fmla="*/ 1597376 h 2079137"/>
              <a:gd name="connsiteX106" fmla="*/ 6505824 w 12192000"/>
              <a:gd name="connsiteY106" fmla="*/ 1598298 h 2079137"/>
              <a:gd name="connsiteX107" fmla="*/ 6505573 w 12192000"/>
              <a:gd name="connsiteY107" fmla="*/ 1598109 h 2079137"/>
              <a:gd name="connsiteX108" fmla="*/ 6497741 w 12192000"/>
              <a:gd name="connsiteY108" fmla="*/ 1599392 h 2079137"/>
              <a:gd name="connsiteX109" fmla="*/ 6459992 w 12192000"/>
              <a:gd name="connsiteY109" fmla="*/ 1608358 h 2079137"/>
              <a:gd name="connsiteX110" fmla="*/ 6404572 w 12192000"/>
              <a:gd name="connsiteY110" fmla="*/ 1593771 h 2079137"/>
              <a:gd name="connsiteX111" fmla="*/ 6382671 w 12192000"/>
              <a:gd name="connsiteY111" fmla="*/ 1592612 h 2079137"/>
              <a:gd name="connsiteX112" fmla="*/ 6369843 w 12192000"/>
              <a:gd name="connsiteY112" fmla="*/ 1590015 h 2079137"/>
              <a:gd name="connsiteX113" fmla="*/ 6269740 w 12192000"/>
              <a:gd name="connsiteY113" fmla="*/ 1614633 h 2079137"/>
              <a:gd name="connsiteX114" fmla="*/ 6255405 w 12192000"/>
              <a:gd name="connsiteY114" fmla="*/ 1620529 h 2079137"/>
              <a:gd name="connsiteX115" fmla="*/ 6244248 w 12192000"/>
              <a:gd name="connsiteY115" fmla="*/ 1629561 h 2079137"/>
              <a:gd name="connsiteX116" fmla="*/ 6086396 w 12192000"/>
              <a:gd name="connsiteY116" fmla="*/ 1642666 h 2079137"/>
              <a:gd name="connsiteX117" fmla="*/ 5867429 w 12192000"/>
              <a:gd name="connsiteY117" fmla="*/ 1695554 h 2079137"/>
              <a:gd name="connsiteX118" fmla="*/ 5772864 w 12192000"/>
              <a:gd name="connsiteY118" fmla="*/ 1689002 h 2079137"/>
              <a:gd name="connsiteX119" fmla="*/ 5629833 w 12192000"/>
              <a:gd name="connsiteY119" fmla="*/ 1713273 h 2079137"/>
              <a:gd name="connsiteX120" fmla="*/ 5504771 w 12192000"/>
              <a:gd name="connsiteY120" fmla="*/ 1725744 h 2079137"/>
              <a:gd name="connsiteX121" fmla="*/ 5490967 w 12192000"/>
              <a:gd name="connsiteY121" fmla="*/ 1726367 h 2079137"/>
              <a:gd name="connsiteX122" fmla="*/ 5486015 w 12192000"/>
              <a:gd name="connsiteY122" fmla="*/ 1721481 h 2079137"/>
              <a:gd name="connsiteX123" fmla="*/ 5439364 w 12192000"/>
              <a:gd name="connsiteY123" fmla="*/ 1721349 h 2079137"/>
              <a:gd name="connsiteX124" fmla="*/ 5350025 w 12192000"/>
              <a:gd name="connsiteY124" fmla="*/ 1729885 h 2079137"/>
              <a:gd name="connsiteX125" fmla="*/ 5336104 w 12192000"/>
              <a:gd name="connsiteY125" fmla="*/ 1734377 h 2079137"/>
              <a:gd name="connsiteX126" fmla="*/ 5245234 w 12192000"/>
              <a:gd name="connsiteY126" fmla="*/ 1738520 h 2079137"/>
              <a:gd name="connsiteX127" fmla="*/ 5182955 w 12192000"/>
              <a:gd name="connsiteY127" fmla="*/ 1744622 h 2079137"/>
              <a:gd name="connsiteX128" fmla="*/ 5169506 w 12192000"/>
              <a:gd name="connsiteY128" fmla="*/ 1748993 h 2079137"/>
              <a:gd name="connsiteX129" fmla="*/ 5154299 w 12192000"/>
              <a:gd name="connsiteY129" fmla="*/ 1744080 h 2079137"/>
              <a:gd name="connsiteX130" fmla="*/ 5149917 w 12192000"/>
              <a:gd name="connsiteY130" fmla="*/ 1739727 h 2079137"/>
              <a:gd name="connsiteX131" fmla="*/ 5100319 w 12192000"/>
              <a:gd name="connsiteY131" fmla="*/ 1745797 h 2079137"/>
              <a:gd name="connsiteX132" fmla="*/ 5094361 w 12192000"/>
              <a:gd name="connsiteY132" fmla="*/ 1745767 h 2079137"/>
              <a:gd name="connsiteX133" fmla="*/ 5053410 w 12192000"/>
              <a:gd name="connsiteY133" fmla="*/ 1742790 h 2079137"/>
              <a:gd name="connsiteX134" fmla="*/ 4992711 w 12192000"/>
              <a:gd name="connsiteY134" fmla="*/ 1734075 h 2079137"/>
              <a:gd name="connsiteX135" fmla="*/ 4930098 w 12192000"/>
              <a:gd name="connsiteY135" fmla="*/ 1717312 h 2079137"/>
              <a:gd name="connsiteX136" fmla="*/ 4893834 w 12192000"/>
              <a:gd name="connsiteY136" fmla="*/ 1710028 h 2079137"/>
              <a:gd name="connsiteX137" fmla="*/ 4868730 w 12192000"/>
              <a:gd name="connsiteY137" fmla="*/ 1702384 h 2079137"/>
              <a:gd name="connsiteX138" fmla="*/ 4797925 w 12192000"/>
              <a:gd name="connsiteY138" fmla="*/ 1695535 h 2079137"/>
              <a:gd name="connsiteX139" fmla="*/ 4677670 w 12192000"/>
              <a:gd name="connsiteY139" fmla="*/ 1689453 h 2079137"/>
              <a:gd name="connsiteX140" fmla="*/ 4634248 w 12192000"/>
              <a:gd name="connsiteY140" fmla="*/ 1680227 h 2079137"/>
              <a:gd name="connsiteX141" fmla="*/ 4632434 w 12192000"/>
              <a:gd name="connsiteY141" fmla="*/ 1674607 h 2079137"/>
              <a:gd name="connsiteX142" fmla="*/ 4619204 w 12192000"/>
              <a:gd name="connsiteY142" fmla="*/ 1672507 h 2079137"/>
              <a:gd name="connsiteX143" fmla="*/ 4616283 w 12192000"/>
              <a:gd name="connsiteY143" fmla="*/ 1670977 h 2079137"/>
              <a:gd name="connsiteX144" fmla="*/ 4598926 w 12192000"/>
              <a:gd name="connsiteY144" fmla="*/ 1663178 h 2079137"/>
              <a:gd name="connsiteX145" fmla="*/ 4547069 w 12192000"/>
              <a:gd name="connsiteY145" fmla="*/ 1670642 h 2079137"/>
              <a:gd name="connsiteX146" fmla="*/ 4523516 w 12192000"/>
              <a:gd name="connsiteY146" fmla="*/ 1669785 h 2079137"/>
              <a:gd name="connsiteX147" fmla="*/ 4500586 w 12192000"/>
              <a:gd name="connsiteY147" fmla="*/ 1675912 h 2079137"/>
              <a:gd name="connsiteX148" fmla="*/ 4488196 w 12192000"/>
              <a:gd name="connsiteY148" fmla="*/ 1683463 h 2079137"/>
              <a:gd name="connsiteX149" fmla="*/ 4445463 w 12192000"/>
              <a:gd name="connsiteY149" fmla="*/ 1695634 h 2079137"/>
              <a:gd name="connsiteX150" fmla="*/ 4446550 w 12192000"/>
              <a:gd name="connsiteY150" fmla="*/ 1680538 h 2079137"/>
              <a:gd name="connsiteX151" fmla="*/ 4365375 w 12192000"/>
              <a:gd name="connsiteY151" fmla="*/ 1697935 h 2079137"/>
              <a:gd name="connsiteX152" fmla="*/ 4305123 w 12192000"/>
              <a:gd name="connsiteY152" fmla="*/ 1714185 h 2079137"/>
              <a:gd name="connsiteX153" fmla="*/ 4292665 w 12192000"/>
              <a:gd name="connsiteY153" fmla="*/ 1720703 h 2079137"/>
              <a:gd name="connsiteX154" fmla="*/ 4276789 w 12192000"/>
              <a:gd name="connsiteY154" fmla="*/ 1718367 h 2079137"/>
              <a:gd name="connsiteX155" fmla="*/ 4271683 w 12192000"/>
              <a:gd name="connsiteY155" fmla="*/ 1714801 h 2079137"/>
              <a:gd name="connsiteX156" fmla="*/ 4223918 w 12192000"/>
              <a:gd name="connsiteY156" fmla="*/ 1728936 h 2079137"/>
              <a:gd name="connsiteX157" fmla="*/ 4218039 w 12192000"/>
              <a:gd name="connsiteY157" fmla="*/ 1729885 h 2079137"/>
              <a:gd name="connsiteX158" fmla="*/ 4177153 w 12192000"/>
              <a:gd name="connsiteY158" fmla="*/ 1733691 h 2079137"/>
              <a:gd name="connsiteX159" fmla="*/ 4051032 w 12192000"/>
              <a:gd name="connsiteY159" fmla="*/ 1728886 h 2079137"/>
              <a:gd name="connsiteX160" fmla="*/ 4013978 w 12192000"/>
              <a:gd name="connsiteY160" fmla="*/ 1727679 h 2079137"/>
              <a:gd name="connsiteX161" fmla="*/ 3987857 w 12192000"/>
              <a:gd name="connsiteY161" fmla="*/ 1724282 h 2079137"/>
              <a:gd name="connsiteX162" fmla="*/ 3916852 w 12192000"/>
              <a:gd name="connsiteY162" fmla="*/ 1729184 h 2079137"/>
              <a:gd name="connsiteX163" fmla="*/ 3797263 w 12192000"/>
              <a:gd name="connsiteY163" fmla="*/ 1742976 h 2079137"/>
              <a:gd name="connsiteX164" fmla="*/ 3752806 w 12192000"/>
              <a:gd name="connsiteY164" fmla="*/ 1741033 h 2079137"/>
              <a:gd name="connsiteX165" fmla="*/ 3749997 w 12192000"/>
              <a:gd name="connsiteY165" fmla="*/ 1735799 h 2079137"/>
              <a:gd name="connsiteX166" fmla="*/ 3736582 w 12192000"/>
              <a:gd name="connsiteY166" fmla="*/ 1735907 h 2079137"/>
              <a:gd name="connsiteX167" fmla="*/ 3733428 w 12192000"/>
              <a:gd name="connsiteY167" fmla="*/ 1734881 h 2079137"/>
              <a:gd name="connsiteX168" fmla="*/ 3714911 w 12192000"/>
              <a:gd name="connsiteY168" fmla="*/ 1730056 h 2079137"/>
              <a:gd name="connsiteX169" fmla="*/ 3665172 w 12192000"/>
              <a:gd name="connsiteY169" fmla="*/ 1745936 h 2079137"/>
              <a:gd name="connsiteX170" fmla="*/ 3552006 w 12192000"/>
              <a:gd name="connsiteY170" fmla="*/ 1755220 h 2079137"/>
              <a:gd name="connsiteX171" fmla="*/ 3390301 w 12192000"/>
              <a:gd name="connsiteY171" fmla="*/ 1762546 h 2079137"/>
              <a:gd name="connsiteX172" fmla="*/ 3264312 w 12192000"/>
              <a:gd name="connsiteY172" fmla="*/ 1774620 h 2079137"/>
              <a:gd name="connsiteX173" fmla="*/ 3106901 w 12192000"/>
              <a:gd name="connsiteY173" fmla="*/ 1804264 h 2079137"/>
              <a:gd name="connsiteX174" fmla="*/ 2993303 w 12192000"/>
              <a:gd name="connsiteY174" fmla="*/ 1806542 h 2079137"/>
              <a:gd name="connsiteX175" fmla="*/ 2979115 w 12192000"/>
              <a:gd name="connsiteY175" fmla="*/ 1815432 h 2079137"/>
              <a:gd name="connsiteX176" fmla="*/ 2963118 w 12192000"/>
              <a:gd name="connsiteY176" fmla="*/ 1820962 h 2079137"/>
              <a:gd name="connsiteX177" fmla="*/ 2961156 w 12192000"/>
              <a:gd name="connsiteY177" fmla="*/ 1820297 h 2079137"/>
              <a:gd name="connsiteX178" fmla="*/ 2925719 w 12192000"/>
              <a:gd name="connsiteY178" fmla="*/ 1828468 h 2079137"/>
              <a:gd name="connsiteX179" fmla="*/ 2857951 w 12192000"/>
              <a:gd name="connsiteY179" fmla="*/ 1842496 h 2079137"/>
              <a:gd name="connsiteX180" fmla="*/ 2857427 w 12192000"/>
              <a:gd name="connsiteY180" fmla="*/ 1841591 h 2079137"/>
              <a:gd name="connsiteX181" fmla="*/ 2846731 w 12192000"/>
              <a:gd name="connsiteY181" fmla="*/ 1839316 h 2079137"/>
              <a:gd name="connsiteX182" fmla="*/ 2826290 w 12192000"/>
              <a:gd name="connsiteY182" fmla="*/ 1837274 h 2079137"/>
              <a:gd name="connsiteX183" fmla="*/ 2779146 w 12192000"/>
              <a:gd name="connsiteY183" fmla="*/ 1820071 h 2079137"/>
              <a:gd name="connsiteX184" fmla="*/ 2739608 w 12192000"/>
              <a:gd name="connsiteY184" fmla="*/ 1827861 h 2079137"/>
              <a:gd name="connsiteX185" fmla="*/ 2731631 w 12192000"/>
              <a:gd name="connsiteY185" fmla="*/ 1828881 h 2079137"/>
              <a:gd name="connsiteX186" fmla="*/ 2731464 w 12192000"/>
              <a:gd name="connsiteY186" fmla="*/ 1828677 h 2079137"/>
              <a:gd name="connsiteX187" fmla="*/ 2723037 w 12192000"/>
              <a:gd name="connsiteY187" fmla="*/ 1829303 h 2079137"/>
              <a:gd name="connsiteX188" fmla="*/ 2701616 w 12192000"/>
              <a:gd name="connsiteY188" fmla="*/ 1832725 h 2079137"/>
              <a:gd name="connsiteX189" fmla="*/ 2696239 w 12192000"/>
              <a:gd name="connsiteY189" fmla="*/ 1831904 h 2079137"/>
              <a:gd name="connsiteX190" fmla="*/ 2663445 w 12192000"/>
              <a:gd name="connsiteY190" fmla="*/ 1825958 h 2079137"/>
              <a:gd name="connsiteX191" fmla="*/ 2560925 w 12192000"/>
              <a:gd name="connsiteY191" fmla="*/ 1829094 h 2079137"/>
              <a:gd name="connsiteX192" fmla="*/ 2458739 w 12192000"/>
              <a:gd name="connsiteY192" fmla="*/ 1834479 h 2079137"/>
              <a:gd name="connsiteX193" fmla="*/ 2356074 w 12192000"/>
              <a:gd name="connsiteY193" fmla="*/ 1836991 h 2079137"/>
              <a:gd name="connsiteX194" fmla="*/ 2304241 w 12192000"/>
              <a:gd name="connsiteY194" fmla="*/ 1822021 h 2079137"/>
              <a:gd name="connsiteX195" fmla="*/ 2298362 w 12192000"/>
              <a:gd name="connsiteY195" fmla="*/ 1822125 h 2079137"/>
              <a:gd name="connsiteX196" fmla="*/ 2283527 w 12192000"/>
              <a:gd name="connsiteY196" fmla="*/ 1826361 h 2079137"/>
              <a:gd name="connsiteX197" fmla="*/ 2278150 w 12192000"/>
              <a:gd name="connsiteY197" fmla="*/ 1828604 h 2079137"/>
              <a:gd name="connsiteX198" fmla="*/ 2269853 w 12192000"/>
              <a:gd name="connsiteY198" fmla="*/ 1830502 h 2079137"/>
              <a:gd name="connsiteX199" fmla="*/ 2269585 w 12192000"/>
              <a:gd name="connsiteY199" fmla="*/ 1830341 h 2079137"/>
              <a:gd name="connsiteX200" fmla="*/ 2225332 w 12192000"/>
              <a:gd name="connsiteY200" fmla="*/ 1845825 h 2079137"/>
              <a:gd name="connsiteX201" fmla="*/ 2169048 w 12192000"/>
              <a:gd name="connsiteY201" fmla="*/ 1837658 h 2079137"/>
              <a:gd name="connsiteX202" fmla="*/ 2147231 w 12192000"/>
              <a:gd name="connsiteY202" fmla="*/ 1839027 h 2079137"/>
              <a:gd name="connsiteX203" fmla="*/ 2135241 w 12192000"/>
              <a:gd name="connsiteY203" fmla="*/ 1838652 h 2079137"/>
              <a:gd name="connsiteX204" fmla="*/ 2099215 w 12192000"/>
              <a:gd name="connsiteY204" fmla="*/ 1850768 h 2079137"/>
              <a:gd name="connsiteX205" fmla="*/ 2094046 w 12192000"/>
              <a:gd name="connsiteY205" fmla="*/ 1850806 h 2079137"/>
              <a:gd name="connsiteX206" fmla="*/ 2071850 w 12192000"/>
              <a:gd name="connsiteY206" fmla="*/ 1861319 h 2079137"/>
              <a:gd name="connsiteX207" fmla="*/ 2039607 w 12192000"/>
              <a:gd name="connsiteY207" fmla="*/ 1874318 h 2079137"/>
              <a:gd name="connsiteX208" fmla="*/ 2037289 w 12192000"/>
              <a:gd name="connsiteY208" fmla="*/ 1874025 h 2079137"/>
              <a:gd name="connsiteX209" fmla="*/ 2023615 w 12192000"/>
              <a:gd name="connsiteY209" fmla="*/ 1881562 h 2079137"/>
              <a:gd name="connsiteX210" fmla="*/ 1957176 w 12192000"/>
              <a:gd name="connsiteY210" fmla="*/ 1898709 h 2079137"/>
              <a:gd name="connsiteX211" fmla="*/ 1858081 w 12192000"/>
              <a:gd name="connsiteY211" fmla="*/ 1923144 h 2079137"/>
              <a:gd name="connsiteX212" fmla="*/ 1738865 w 12192000"/>
              <a:gd name="connsiteY212" fmla="*/ 1944965 h 2079137"/>
              <a:gd name="connsiteX213" fmla="*/ 1616692 w 12192000"/>
              <a:gd name="connsiteY213" fmla="*/ 1989107 h 2079137"/>
              <a:gd name="connsiteX214" fmla="*/ 1411898 w 12192000"/>
              <a:gd name="connsiteY214" fmla="*/ 2046254 h 2079137"/>
              <a:gd name="connsiteX215" fmla="*/ 1375780 w 12192000"/>
              <a:gd name="connsiteY215" fmla="*/ 2047961 h 2079137"/>
              <a:gd name="connsiteX216" fmla="*/ 1375707 w 12192000"/>
              <a:gd name="connsiteY216" fmla="*/ 2047981 h 2079137"/>
              <a:gd name="connsiteX217" fmla="*/ 1285585 w 12192000"/>
              <a:gd name="connsiteY217" fmla="*/ 2047113 h 2079137"/>
              <a:gd name="connsiteX218" fmla="*/ 1263658 w 12192000"/>
              <a:gd name="connsiteY218" fmla="*/ 2041397 h 2079137"/>
              <a:gd name="connsiteX219" fmla="*/ 1170403 w 12192000"/>
              <a:gd name="connsiteY219" fmla="*/ 2033399 h 2079137"/>
              <a:gd name="connsiteX220" fmla="*/ 1153718 w 12192000"/>
              <a:gd name="connsiteY220" fmla="*/ 2029576 h 2079137"/>
              <a:gd name="connsiteX221" fmla="*/ 1133937 w 12192000"/>
              <a:gd name="connsiteY221" fmla="*/ 2032149 h 2079137"/>
              <a:gd name="connsiteX222" fmla="*/ 1054999 w 12192000"/>
              <a:gd name="connsiteY222" fmla="*/ 2043242 h 2079137"/>
              <a:gd name="connsiteX223" fmla="*/ 1018405 w 12192000"/>
              <a:gd name="connsiteY223" fmla="*/ 2048281 h 2079137"/>
              <a:gd name="connsiteX224" fmla="*/ 1016563 w 12192000"/>
              <a:gd name="connsiteY224" fmla="*/ 2051718 h 2079137"/>
              <a:gd name="connsiteX225" fmla="*/ 1008284 w 12192000"/>
              <a:gd name="connsiteY225" fmla="*/ 2046742 h 2079137"/>
              <a:gd name="connsiteX226" fmla="*/ 981974 w 12192000"/>
              <a:gd name="connsiteY226" fmla="*/ 2048363 h 2079137"/>
              <a:gd name="connsiteX227" fmla="*/ 971903 w 12192000"/>
              <a:gd name="connsiteY227" fmla="*/ 2053484 h 2079137"/>
              <a:gd name="connsiteX228" fmla="*/ 954015 w 12192000"/>
              <a:gd name="connsiteY228" fmla="*/ 2052529 h 2079137"/>
              <a:gd name="connsiteX229" fmla="*/ 839571 w 12192000"/>
              <a:gd name="connsiteY229" fmla="*/ 2046509 h 2079137"/>
              <a:gd name="connsiteX230" fmla="*/ 823321 w 12192000"/>
              <a:gd name="connsiteY230" fmla="*/ 2054296 h 2079137"/>
              <a:gd name="connsiteX231" fmla="*/ 800990 w 12192000"/>
              <a:gd name="connsiteY231" fmla="*/ 2051523 h 2079137"/>
              <a:gd name="connsiteX232" fmla="*/ 776439 w 12192000"/>
              <a:gd name="connsiteY232" fmla="*/ 2062634 h 2079137"/>
              <a:gd name="connsiteX233" fmla="*/ 763041 w 12192000"/>
              <a:gd name="connsiteY233" fmla="*/ 2063995 h 2079137"/>
              <a:gd name="connsiteX234" fmla="*/ 757863 w 12192000"/>
              <a:gd name="connsiteY234" fmla="*/ 2065877 h 2079137"/>
              <a:gd name="connsiteX235" fmla="*/ 745053 w 12192000"/>
              <a:gd name="connsiteY235" fmla="*/ 2051831 h 2079137"/>
              <a:gd name="connsiteX236" fmla="*/ 722609 w 12192000"/>
              <a:gd name="connsiteY236" fmla="*/ 2049504 h 2079137"/>
              <a:gd name="connsiteX237" fmla="*/ 717618 w 12192000"/>
              <a:gd name="connsiteY237" fmla="*/ 2042131 h 2079137"/>
              <a:gd name="connsiteX238" fmla="*/ 703285 w 12192000"/>
              <a:gd name="connsiteY238" fmla="*/ 2046808 h 2079137"/>
              <a:gd name="connsiteX239" fmla="*/ 680199 w 12192000"/>
              <a:gd name="connsiteY239" fmla="*/ 2051947 h 2079137"/>
              <a:gd name="connsiteX240" fmla="*/ 667351 w 12192000"/>
              <a:gd name="connsiteY240" fmla="*/ 2054469 h 2079137"/>
              <a:gd name="connsiteX241" fmla="*/ 660961 w 12192000"/>
              <a:gd name="connsiteY241" fmla="*/ 2049404 h 2079137"/>
              <a:gd name="connsiteX242" fmla="*/ 638282 w 12192000"/>
              <a:gd name="connsiteY242" fmla="*/ 2060093 h 2079137"/>
              <a:gd name="connsiteX243" fmla="*/ 583551 w 12192000"/>
              <a:gd name="connsiteY243" fmla="*/ 2070197 h 2079137"/>
              <a:gd name="connsiteX244" fmla="*/ 525274 w 12192000"/>
              <a:gd name="connsiteY244" fmla="*/ 2079137 h 2079137"/>
              <a:gd name="connsiteX245" fmla="*/ 405635 w 12192000"/>
              <a:gd name="connsiteY245" fmla="*/ 2059339 h 2079137"/>
              <a:gd name="connsiteX246" fmla="*/ 281555 w 12192000"/>
              <a:gd name="connsiteY246" fmla="*/ 2022847 h 2079137"/>
              <a:gd name="connsiteX247" fmla="*/ 98513 w 12192000"/>
              <a:gd name="connsiteY247" fmla="*/ 1969504 h 2079137"/>
              <a:gd name="connsiteX248" fmla="*/ 56191 w 12192000"/>
              <a:gd name="connsiteY248" fmla="*/ 1950709 h 2079137"/>
              <a:gd name="connsiteX249" fmla="*/ 0 w 12192000"/>
              <a:gd name="connsiteY249" fmla="*/ 1935789 h 2079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Lst>
            <a:rect l="l" t="t" r="r" b="b"/>
            <a:pathLst>
              <a:path w="12192000" h="2079137">
                <a:moveTo>
                  <a:pt x="12160143" y="831692"/>
                </a:moveTo>
                <a:lnTo>
                  <a:pt x="12159112" y="833361"/>
                </a:lnTo>
                <a:cubicBezTo>
                  <a:pt x="12157915" y="833832"/>
                  <a:pt x="12157402" y="833649"/>
                  <a:pt x="12158912" y="832430"/>
                </a:cubicBezTo>
                <a:close/>
                <a:moveTo>
                  <a:pt x="0" y="0"/>
                </a:moveTo>
                <a:lnTo>
                  <a:pt x="12192000" y="0"/>
                </a:lnTo>
                <a:lnTo>
                  <a:pt x="12192000" y="558063"/>
                </a:lnTo>
                <a:lnTo>
                  <a:pt x="12189259" y="810508"/>
                </a:lnTo>
                <a:lnTo>
                  <a:pt x="12170847" y="825280"/>
                </a:lnTo>
                <a:lnTo>
                  <a:pt x="12160143" y="831692"/>
                </a:lnTo>
                <a:lnTo>
                  <a:pt x="12163806" y="825759"/>
                </a:lnTo>
                <a:cubicBezTo>
                  <a:pt x="12125449" y="821525"/>
                  <a:pt x="12082203" y="824698"/>
                  <a:pt x="12056557" y="810176"/>
                </a:cubicBezTo>
                <a:cubicBezTo>
                  <a:pt x="12050902" y="790976"/>
                  <a:pt x="11923731" y="799312"/>
                  <a:pt x="11900316" y="789618"/>
                </a:cubicBezTo>
                <a:cubicBezTo>
                  <a:pt x="11841702" y="803374"/>
                  <a:pt x="11823963" y="832645"/>
                  <a:pt x="11791206" y="824176"/>
                </a:cubicBezTo>
                <a:cubicBezTo>
                  <a:pt x="11768977" y="817380"/>
                  <a:pt x="11683857" y="828947"/>
                  <a:pt x="11659257" y="800841"/>
                </a:cubicBezTo>
                <a:cubicBezTo>
                  <a:pt x="11617173" y="818107"/>
                  <a:pt x="11602556" y="790694"/>
                  <a:pt x="11569789" y="797135"/>
                </a:cubicBezTo>
                <a:cubicBezTo>
                  <a:pt x="11498310" y="795094"/>
                  <a:pt x="11458472" y="819882"/>
                  <a:pt x="11367885" y="791985"/>
                </a:cubicBezTo>
                <a:cubicBezTo>
                  <a:pt x="11325508" y="798158"/>
                  <a:pt x="11266580" y="755023"/>
                  <a:pt x="11174663" y="788721"/>
                </a:cubicBezTo>
                <a:cubicBezTo>
                  <a:pt x="11122703" y="792192"/>
                  <a:pt x="11150009" y="775410"/>
                  <a:pt x="11068220" y="786994"/>
                </a:cubicBezTo>
                <a:cubicBezTo>
                  <a:pt x="11046931" y="759861"/>
                  <a:pt x="10919185" y="793102"/>
                  <a:pt x="10893266" y="794013"/>
                </a:cubicBezTo>
                <a:cubicBezTo>
                  <a:pt x="10874184" y="776189"/>
                  <a:pt x="10862860" y="788743"/>
                  <a:pt x="10844025" y="789857"/>
                </a:cubicBezTo>
                <a:cubicBezTo>
                  <a:pt x="10836453" y="779294"/>
                  <a:pt x="10820690" y="778184"/>
                  <a:pt x="10814353" y="789010"/>
                </a:cubicBezTo>
                <a:cubicBezTo>
                  <a:pt x="10819669" y="816016"/>
                  <a:pt x="10754019" y="789067"/>
                  <a:pt x="10748393" y="806738"/>
                </a:cubicBezTo>
                <a:cubicBezTo>
                  <a:pt x="10687156" y="807873"/>
                  <a:pt x="10550299" y="781800"/>
                  <a:pt x="10468256" y="778733"/>
                </a:cubicBezTo>
                <a:cubicBezTo>
                  <a:pt x="10436666" y="770025"/>
                  <a:pt x="10371995" y="797252"/>
                  <a:pt x="10256131" y="788332"/>
                </a:cubicBezTo>
                <a:cubicBezTo>
                  <a:pt x="10240995" y="781626"/>
                  <a:pt x="10182664" y="765742"/>
                  <a:pt x="10177442" y="777371"/>
                </a:cubicBezTo>
                <a:cubicBezTo>
                  <a:pt x="10141447" y="775683"/>
                  <a:pt x="10030323" y="810071"/>
                  <a:pt x="10006086" y="792651"/>
                </a:cubicBezTo>
                <a:cubicBezTo>
                  <a:pt x="10009448" y="818833"/>
                  <a:pt x="9960389" y="791426"/>
                  <a:pt x="9952382" y="815411"/>
                </a:cubicBezTo>
                <a:lnTo>
                  <a:pt x="9926457" y="827295"/>
                </a:lnTo>
                <a:lnTo>
                  <a:pt x="9843405" y="867046"/>
                </a:lnTo>
                <a:lnTo>
                  <a:pt x="9830866" y="875047"/>
                </a:lnTo>
                <a:lnTo>
                  <a:pt x="9801807" y="872272"/>
                </a:lnTo>
                <a:lnTo>
                  <a:pt x="9785653" y="861743"/>
                </a:lnTo>
                <a:lnTo>
                  <a:pt x="9781177" y="864820"/>
                </a:lnTo>
                <a:cubicBezTo>
                  <a:pt x="9776153" y="871003"/>
                  <a:pt x="9773556" y="874842"/>
                  <a:pt x="9768640" y="869379"/>
                </a:cubicBezTo>
                <a:lnTo>
                  <a:pt x="9712211" y="900283"/>
                </a:lnTo>
                <a:cubicBezTo>
                  <a:pt x="9706243" y="902750"/>
                  <a:pt x="9698952" y="902954"/>
                  <a:pt x="9689465" y="899268"/>
                </a:cubicBezTo>
                <a:cubicBezTo>
                  <a:pt x="9670819" y="902906"/>
                  <a:pt x="9618108" y="917739"/>
                  <a:pt x="9600339" y="922112"/>
                </a:cubicBezTo>
                <a:lnTo>
                  <a:pt x="9582850" y="925510"/>
                </a:lnTo>
                <a:cubicBezTo>
                  <a:pt x="9574400" y="928631"/>
                  <a:pt x="9556868" y="938130"/>
                  <a:pt x="9549638" y="940845"/>
                </a:cubicBezTo>
                <a:cubicBezTo>
                  <a:pt x="9543792" y="942327"/>
                  <a:pt x="9546812" y="939351"/>
                  <a:pt x="9539471" y="941799"/>
                </a:cubicBezTo>
                <a:cubicBezTo>
                  <a:pt x="9538994" y="947702"/>
                  <a:pt x="9536009" y="953248"/>
                  <a:pt x="9505592" y="955533"/>
                </a:cubicBezTo>
                <a:cubicBezTo>
                  <a:pt x="9486013" y="968563"/>
                  <a:pt x="9460860" y="978842"/>
                  <a:pt x="9432569" y="985377"/>
                </a:cubicBezTo>
                <a:cubicBezTo>
                  <a:pt x="9426990" y="980335"/>
                  <a:pt x="9418918" y="990185"/>
                  <a:pt x="9414216" y="992655"/>
                </a:cubicBezTo>
                <a:cubicBezTo>
                  <a:pt x="9412644" y="989014"/>
                  <a:pt x="9400057" y="989255"/>
                  <a:pt x="9397106" y="992980"/>
                </a:cubicBezTo>
                <a:cubicBezTo>
                  <a:pt x="9314093" y="1020862"/>
                  <a:pt x="9349678" y="978420"/>
                  <a:pt x="9305108" y="1007767"/>
                </a:cubicBezTo>
                <a:cubicBezTo>
                  <a:pt x="9296670" y="1010324"/>
                  <a:pt x="9289251" y="1009612"/>
                  <a:pt x="9282434" y="1007523"/>
                </a:cubicBezTo>
                <a:lnTo>
                  <a:pt x="9271941" y="1002839"/>
                </a:lnTo>
                <a:lnTo>
                  <a:pt x="9238227" y="1017668"/>
                </a:lnTo>
                <a:cubicBezTo>
                  <a:pt x="9221294" y="1023415"/>
                  <a:pt x="9203166" y="1027997"/>
                  <a:pt x="9184265" y="1031275"/>
                </a:cubicBezTo>
                <a:cubicBezTo>
                  <a:pt x="9178371" y="1024135"/>
                  <a:pt x="9165618" y="1036637"/>
                  <a:pt x="9159000" y="1039569"/>
                </a:cubicBezTo>
                <a:cubicBezTo>
                  <a:pt x="9157881" y="1034602"/>
                  <a:pt x="9141725" y="1033964"/>
                  <a:pt x="9137031" y="1038699"/>
                </a:cubicBezTo>
                <a:cubicBezTo>
                  <a:pt x="9023973" y="1069523"/>
                  <a:pt x="9079946" y="1015706"/>
                  <a:pt x="9015702" y="1051400"/>
                </a:cubicBezTo>
                <a:lnTo>
                  <a:pt x="8971403" y="1040542"/>
                </a:lnTo>
                <a:lnTo>
                  <a:pt x="8961826" y="1045364"/>
                </a:lnTo>
                <a:cubicBezTo>
                  <a:pt x="8922837" y="1050010"/>
                  <a:pt x="8909116" y="1040754"/>
                  <a:pt x="8888623" y="1053908"/>
                </a:cubicBezTo>
                <a:cubicBezTo>
                  <a:pt x="8850424" y="1035587"/>
                  <a:pt x="8865892" y="1054194"/>
                  <a:pt x="8841066" y="1060421"/>
                </a:cubicBezTo>
                <a:cubicBezTo>
                  <a:pt x="8818353" y="1064878"/>
                  <a:pt x="8775995" y="1076068"/>
                  <a:pt x="8752342" y="1080646"/>
                </a:cubicBezTo>
                <a:cubicBezTo>
                  <a:pt x="8736966" y="1099406"/>
                  <a:pt x="8723186" y="1079948"/>
                  <a:pt x="8699139" y="1087885"/>
                </a:cubicBezTo>
                <a:cubicBezTo>
                  <a:pt x="8688630" y="1095506"/>
                  <a:pt x="8680324" y="1097539"/>
                  <a:pt x="8667273" y="1092062"/>
                </a:cubicBezTo>
                <a:cubicBezTo>
                  <a:pt x="8619205" y="1128818"/>
                  <a:pt x="8634590" y="1097116"/>
                  <a:pt x="8586064" y="1114603"/>
                </a:cubicBezTo>
                <a:cubicBezTo>
                  <a:pt x="8544721" y="1131913"/>
                  <a:pt x="8496602" y="1145520"/>
                  <a:pt x="8460312" y="1179878"/>
                </a:cubicBezTo>
                <a:cubicBezTo>
                  <a:pt x="8454266" y="1189140"/>
                  <a:pt x="8435781" y="1194455"/>
                  <a:pt x="8419023" y="1191748"/>
                </a:cubicBezTo>
                <a:cubicBezTo>
                  <a:pt x="8416138" y="1191283"/>
                  <a:pt x="8413416" y="1190591"/>
                  <a:pt x="8410939" y="1189696"/>
                </a:cubicBezTo>
                <a:cubicBezTo>
                  <a:pt x="8390077" y="1213458"/>
                  <a:pt x="8370324" y="1205397"/>
                  <a:pt x="8362040" y="1220820"/>
                </a:cubicBezTo>
                <a:cubicBezTo>
                  <a:pt x="8320616" y="1231942"/>
                  <a:pt x="8281663" y="1222882"/>
                  <a:pt x="8273677" y="1236495"/>
                </a:cubicBezTo>
                <a:cubicBezTo>
                  <a:pt x="8251358" y="1238573"/>
                  <a:pt x="8216738" y="1228341"/>
                  <a:pt x="8204283" y="1243537"/>
                </a:cubicBezTo>
                <a:cubicBezTo>
                  <a:pt x="8198634" y="1233135"/>
                  <a:pt x="8181550" y="1254947"/>
                  <a:pt x="8166550" y="1249551"/>
                </a:cubicBezTo>
                <a:cubicBezTo>
                  <a:pt x="8155570" y="1244572"/>
                  <a:pt x="8147825" y="1250027"/>
                  <a:pt x="8137785" y="1251636"/>
                </a:cubicBezTo>
                <a:cubicBezTo>
                  <a:pt x="8123427" y="1248361"/>
                  <a:pt x="8081662" y="1261833"/>
                  <a:pt x="8071596" y="1269274"/>
                </a:cubicBezTo>
                <a:cubicBezTo>
                  <a:pt x="8048949" y="1293759"/>
                  <a:pt x="7983924" y="1284712"/>
                  <a:pt x="7964816" y="1303668"/>
                </a:cubicBezTo>
                <a:cubicBezTo>
                  <a:pt x="7957137" y="1306992"/>
                  <a:pt x="7949335" y="1308861"/>
                  <a:pt x="7941495" y="1309821"/>
                </a:cubicBezTo>
                <a:lnTo>
                  <a:pt x="7919123" y="1310466"/>
                </a:lnTo>
                <a:lnTo>
                  <a:pt x="7911902" y="1306569"/>
                </a:lnTo>
                <a:lnTo>
                  <a:pt x="7898703" y="1309208"/>
                </a:lnTo>
                <a:lnTo>
                  <a:pt x="7894703" y="1308939"/>
                </a:lnTo>
                <a:lnTo>
                  <a:pt x="7872267" y="1308370"/>
                </a:lnTo>
                <a:cubicBezTo>
                  <a:pt x="7886550" y="1330359"/>
                  <a:pt x="7812648" y="1314851"/>
                  <a:pt x="7836454" y="1331265"/>
                </a:cubicBezTo>
                <a:cubicBezTo>
                  <a:pt x="7798907" y="1336933"/>
                  <a:pt x="7831419" y="1351068"/>
                  <a:pt x="7782451" y="1339601"/>
                </a:cubicBezTo>
                <a:cubicBezTo>
                  <a:pt x="7727636" y="1365002"/>
                  <a:pt x="7583002" y="1338768"/>
                  <a:pt x="7542969" y="1372495"/>
                </a:cubicBezTo>
                <a:cubicBezTo>
                  <a:pt x="7546396" y="1360942"/>
                  <a:pt x="7492851" y="1424323"/>
                  <a:pt x="7476832" y="1431655"/>
                </a:cubicBezTo>
                <a:cubicBezTo>
                  <a:pt x="7439619" y="1443703"/>
                  <a:pt x="7425596" y="1454661"/>
                  <a:pt x="7370237" y="1474339"/>
                </a:cubicBezTo>
                <a:cubicBezTo>
                  <a:pt x="7316246" y="1485928"/>
                  <a:pt x="7281903" y="1512712"/>
                  <a:pt x="7222223" y="1510199"/>
                </a:cubicBezTo>
                <a:cubicBezTo>
                  <a:pt x="7221190" y="1514030"/>
                  <a:pt x="7218885" y="1517398"/>
                  <a:pt x="7215703" y="1520424"/>
                </a:cubicBezTo>
                <a:lnTo>
                  <a:pt x="7204548" y="1528145"/>
                </a:lnTo>
                <a:lnTo>
                  <a:pt x="7202038" y="1527954"/>
                </a:lnTo>
                <a:lnTo>
                  <a:pt x="7173860" y="1541605"/>
                </a:lnTo>
                <a:lnTo>
                  <a:pt x="7155079" y="1552495"/>
                </a:lnTo>
                <a:lnTo>
                  <a:pt x="7149757" y="1552732"/>
                </a:lnTo>
                <a:cubicBezTo>
                  <a:pt x="7141378" y="1554948"/>
                  <a:pt x="7115959" y="1563256"/>
                  <a:pt x="7104804" y="1565792"/>
                </a:cubicBezTo>
                <a:cubicBezTo>
                  <a:pt x="7099811" y="1550850"/>
                  <a:pt x="7096935" y="1561973"/>
                  <a:pt x="7082824" y="1567947"/>
                </a:cubicBezTo>
                <a:cubicBezTo>
                  <a:pt x="7071919" y="1546070"/>
                  <a:pt x="7039417" y="1570606"/>
                  <a:pt x="7021520" y="1562334"/>
                </a:cubicBezTo>
                <a:cubicBezTo>
                  <a:pt x="7011400" y="1567217"/>
                  <a:pt x="7000495" y="1571981"/>
                  <a:pt x="6988956" y="1576442"/>
                </a:cubicBezTo>
                <a:lnTo>
                  <a:pt x="6981922" y="1578821"/>
                </a:lnTo>
                <a:lnTo>
                  <a:pt x="6981583" y="1578678"/>
                </a:lnTo>
                <a:cubicBezTo>
                  <a:pt x="6979627" y="1578791"/>
                  <a:pt x="6977153" y="1579421"/>
                  <a:pt x="6973762" y="1580811"/>
                </a:cubicBezTo>
                <a:lnTo>
                  <a:pt x="6969093" y="1583157"/>
                </a:lnTo>
                <a:lnTo>
                  <a:pt x="6890037" y="1575825"/>
                </a:lnTo>
                <a:cubicBezTo>
                  <a:pt x="6849459" y="1579997"/>
                  <a:pt x="6820022" y="1566922"/>
                  <a:pt x="6785054" y="1582200"/>
                </a:cubicBezTo>
                <a:cubicBezTo>
                  <a:pt x="6747047" y="1586037"/>
                  <a:pt x="6712794" y="1582954"/>
                  <a:pt x="6681692" y="1591296"/>
                </a:cubicBezTo>
                <a:cubicBezTo>
                  <a:pt x="6667557" y="1587501"/>
                  <a:pt x="6654822" y="1586753"/>
                  <a:pt x="6644556" y="1595940"/>
                </a:cubicBezTo>
                <a:cubicBezTo>
                  <a:pt x="6608615" y="1597269"/>
                  <a:pt x="6597697" y="1587005"/>
                  <a:pt x="6577106" y="1598261"/>
                </a:cubicBezTo>
                <a:lnTo>
                  <a:pt x="6544183" y="1596149"/>
                </a:lnTo>
                <a:lnTo>
                  <a:pt x="6540921" y="1593857"/>
                </a:lnTo>
                <a:lnTo>
                  <a:pt x="6535046" y="1593283"/>
                </a:lnTo>
                <a:lnTo>
                  <a:pt x="6519853" y="1595771"/>
                </a:lnTo>
                <a:lnTo>
                  <a:pt x="6514280" y="1597376"/>
                </a:lnTo>
                <a:cubicBezTo>
                  <a:pt x="6510385" y="1598232"/>
                  <a:pt x="6507735" y="1598481"/>
                  <a:pt x="6505824" y="1598298"/>
                </a:cubicBezTo>
                <a:lnTo>
                  <a:pt x="6505573" y="1598109"/>
                </a:lnTo>
                <a:lnTo>
                  <a:pt x="6497741" y="1599392"/>
                </a:lnTo>
                <a:cubicBezTo>
                  <a:pt x="6484628" y="1602044"/>
                  <a:pt x="6471968" y="1605085"/>
                  <a:pt x="6459992" y="1608358"/>
                </a:cubicBezTo>
                <a:cubicBezTo>
                  <a:pt x="6447037" y="1597612"/>
                  <a:pt x="6404274" y="1616787"/>
                  <a:pt x="6404572" y="1593771"/>
                </a:cubicBezTo>
                <a:cubicBezTo>
                  <a:pt x="6388277" y="1597519"/>
                  <a:pt x="6380141" y="1607970"/>
                  <a:pt x="6382671" y="1592612"/>
                </a:cubicBezTo>
                <a:lnTo>
                  <a:pt x="6369843" y="1590015"/>
                </a:lnTo>
                <a:lnTo>
                  <a:pt x="6269740" y="1614633"/>
                </a:lnTo>
                <a:lnTo>
                  <a:pt x="6255405" y="1620529"/>
                </a:lnTo>
                <a:cubicBezTo>
                  <a:pt x="6250911" y="1623016"/>
                  <a:pt x="6247090" y="1625968"/>
                  <a:pt x="6244248" y="1629561"/>
                </a:cubicBezTo>
                <a:cubicBezTo>
                  <a:pt x="6188859" y="1618246"/>
                  <a:pt x="6143250" y="1639346"/>
                  <a:pt x="6086396" y="1642666"/>
                </a:cubicBezTo>
                <a:cubicBezTo>
                  <a:pt x="6024311" y="1653696"/>
                  <a:pt x="5889522" y="1686499"/>
                  <a:pt x="5867429" y="1695554"/>
                </a:cubicBezTo>
                <a:cubicBezTo>
                  <a:pt x="5848669" y="1700350"/>
                  <a:pt x="5763994" y="1699795"/>
                  <a:pt x="5772864" y="1689002"/>
                </a:cubicBezTo>
                <a:cubicBezTo>
                  <a:pt x="5718480" y="1716048"/>
                  <a:pt x="5694188" y="1696562"/>
                  <a:pt x="5629833" y="1713273"/>
                </a:cubicBezTo>
                <a:lnTo>
                  <a:pt x="5504771" y="1725744"/>
                </a:lnTo>
                <a:lnTo>
                  <a:pt x="5490967" y="1726367"/>
                </a:lnTo>
                <a:lnTo>
                  <a:pt x="5486015" y="1721481"/>
                </a:lnTo>
                <a:lnTo>
                  <a:pt x="5439364" y="1721349"/>
                </a:lnTo>
                <a:cubicBezTo>
                  <a:pt x="5418850" y="1733129"/>
                  <a:pt x="5381503" y="1725668"/>
                  <a:pt x="5350025" y="1729885"/>
                </a:cubicBezTo>
                <a:lnTo>
                  <a:pt x="5336104" y="1734377"/>
                </a:lnTo>
                <a:lnTo>
                  <a:pt x="5245234" y="1738520"/>
                </a:lnTo>
                <a:lnTo>
                  <a:pt x="5182955" y="1744622"/>
                </a:lnTo>
                <a:lnTo>
                  <a:pt x="5169506" y="1748993"/>
                </a:lnTo>
                <a:lnTo>
                  <a:pt x="5154299" y="1744080"/>
                </a:lnTo>
                <a:cubicBezTo>
                  <a:pt x="5152463" y="1742751"/>
                  <a:pt x="5150989" y="1741283"/>
                  <a:pt x="5149917" y="1739727"/>
                </a:cubicBezTo>
                <a:lnTo>
                  <a:pt x="5100319" y="1745797"/>
                </a:lnTo>
                <a:lnTo>
                  <a:pt x="5094361" y="1745767"/>
                </a:lnTo>
                <a:lnTo>
                  <a:pt x="5053410" y="1742790"/>
                </a:lnTo>
                <a:lnTo>
                  <a:pt x="4992711" y="1734075"/>
                </a:lnTo>
                <a:cubicBezTo>
                  <a:pt x="4972764" y="1728527"/>
                  <a:pt x="4955480" y="1708667"/>
                  <a:pt x="4930098" y="1717312"/>
                </a:cubicBezTo>
                <a:cubicBezTo>
                  <a:pt x="4936142" y="1706767"/>
                  <a:pt x="4900350" y="1719438"/>
                  <a:pt x="4893834" y="1710028"/>
                </a:cubicBezTo>
                <a:cubicBezTo>
                  <a:pt x="4890113" y="1702277"/>
                  <a:pt x="4878389" y="1704314"/>
                  <a:pt x="4868730" y="1702384"/>
                </a:cubicBezTo>
                <a:cubicBezTo>
                  <a:pt x="4860577" y="1694955"/>
                  <a:pt x="4813519" y="1692594"/>
                  <a:pt x="4797925" y="1695535"/>
                </a:cubicBezTo>
                <a:cubicBezTo>
                  <a:pt x="4754973" y="1708626"/>
                  <a:pt x="4712186" y="1679830"/>
                  <a:pt x="4677670" y="1689453"/>
                </a:cubicBezTo>
                <a:cubicBezTo>
                  <a:pt x="4650390" y="1686902"/>
                  <a:pt x="4641786" y="1682702"/>
                  <a:pt x="4634248" y="1680227"/>
                </a:cubicBezTo>
                <a:lnTo>
                  <a:pt x="4632434" y="1674607"/>
                </a:lnTo>
                <a:lnTo>
                  <a:pt x="4619204" y="1672507"/>
                </a:lnTo>
                <a:lnTo>
                  <a:pt x="4616283" y="1670977"/>
                </a:lnTo>
                <a:cubicBezTo>
                  <a:pt x="4610716" y="1668036"/>
                  <a:pt x="4605090" y="1665277"/>
                  <a:pt x="4598926" y="1663178"/>
                </a:cubicBezTo>
                <a:cubicBezTo>
                  <a:pt x="4588025" y="1686237"/>
                  <a:pt x="4544698" y="1649138"/>
                  <a:pt x="4547069" y="1670642"/>
                </a:cubicBezTo>
                <a:lnTo>
                  <a:pt x="4523516" y="1669785"/>
                </a:lnTo>
                <a:lnTo>
                  <a:pt x="4500586" y="1675912"/>
                </a:lnTo>
                <a:lnTo>
                  <a:pt x="4488196" y="1683463"/>
                </a:lnTo>
                <a:lnTo>
                  <a:pt x="4445463" y="1695634"/>
                </a:lnTo>
                <a:lnTo>
                  <a:pt x="4446550" y="1680538"/>
                </a:lnTo>
                <a:lnTo>
                  <a:pt x="4365375" y="1697935"/>
                </a:lnTo>
                <a:lnTo>
                  <a:pt x="4305123" y="1714185"/>
                </a:lnTo>
                <a:lnTo>
                  <a:pt x="4292665" y="1720703"/>
                </a:lnTo>
                <a:lnTo>
                  <a:pt x="4276789" y="1718367"/>
                </a:lnTo>
                <a:cubicBezTo>
                  <a:pt x="4274740" y="1717359"/>
                  <a:pt x="4273021" y="1716157"/>
                  <a:pt x="4271683" y="1714801"/>
                </a:cubicBezTo>
                <a:lnTo>
                  <a:pt x="4223918" y="1728936"/>
                </a:lnTo>
                <a:lnTo>
                  <a:pt x="4218039" y="1729885"/>
                </a:lnTo>
                <a:lnTo>
                  <a:pt x="4177153" y="1733691"/>
                </a:lnTo>
                <a:lnTo>
                  <a:pt x="4051032" y="1728886"/>
                </a:lnTo>
                <a:cubicBezTo>
                  <a:pt x="4055072" y="1717510"/>
                  <a:pt x="4022108" y="1735873"/>
                  <a:pt x="4013978" y="1727679"/>
                </a:cubicBezTo>
                <a:cubicBezTo>
                  <a:pt x="4008905" y="1720660"/>
                  <a:pt x="3997723" y="1724594"/>
                  <a:pt x="3987857" y="1724282"/>
                </a:cubicBezTo>
                <a:cubicBezTo>
                  <a:pt x="3978476" y="1718309"/>
                  <a:pt x="3931683" y="1723723"/>
                  <a:pt x="3916852" y="1729184"/>
                </a:cubicBezTo>
                <a:cubicBezTo>
                  <a:pt x="3876910" y="1749138"/>
                  <a:pt x="3829523" y="1727824"/>
                  <a:pt x="3797263" y="1742976"/>
                </a:cubicBezTo>
                <a:cubicBezTo>
                  <a:pt x="3769922" y="1744951"/>
                  <a:pt x="3760682" y="1742230"/>
                  <a:pt x="3752806" y="1741033"/>
                </a:cubicBezTo>
                <a:lnTo>
                  <a:pt x="3749997" y="1735799"/>
                </a:lnTo>
                <a:lnTo>
                  <a:pt x="3736582" y="1735907"/>
                </a:lnTo>
                <a:lnTo>
                  <a:pt x="3733428" y="1734881"/>
                </a:lnTo>
                <a:cubicBezTo>
                  <a:pt x="3727408" y="1732899"/>
                  <a:pt x="3721365" y="1731108"/>
                  <a:pt x="3714911" y="1730056"/>
                </a:cubicBezTo>
                <a:cubicBezTo>
                  <a:pt x="3708355" y="1754554"/>
                  <a:pt x="3658933" y="1725152"/>
                  <a:pt x="3665172" y="1745936"/>
                </a:cubicBezTo>
                <a:cubicBezTo>
                  <a:pt x="3628569" y="1744420"/>
                  <a:pt x="3583742" y="1775884"/>
                  <a:pt x="3552006" y="1755220"/>
                </a:cubicBezTo>
                <a:cubicBezTo>
                  <a:pt x="3497522" y="1758390"/>
                  <a:pt x="3448310" y="1757433"/>
                  <a:pt x="3390301" y="1762546"/>
                </a:cubicBezTo>
                <a:cubicBezTo>
                  <a:pt x="3345266" y="1774524"/>
                  <a:pt x="3297039" y="1758531"/>
                  <a:pt x="3264312" y="1774620"/>
                </a:cubicBezTo>
                <a:cubicBezTo>
                  <a:pt x="3212634" y="1771139"/>
                  <a:pt x="3147905" y="1780248"/>
                  <a:pt x="3106901" y="1804264"/>
                </a:cubicBezTo>
                <a:cubicBezTo>
                  <a:pt x="3051355" y="1805490"/>
                  <a:pt x="3041708" y="1820368"/>
                  <a:pt x="2993303" y="1806542"/>
                </a:cubicBezTo>
                <a:cubicBezTo>
                  <a:pt x="2989182" y="1810139"/>
                  <a:pt x="2984377" y="1813039"/>
                  <a:pt x="2979115" y="1815432"/>
                </a:cubicBezTo>
                <a:lnTo>
                  <a:pt x="2963118" y="1820962"/>
                </a:lnTo>
                <a:lnTo>
                  <a:pt x="2961156" y="1820297"/>
                </a:lnTo>
                <a:lnTo>
                  <a:pt x="2925719" y="1828468"/>
                </a:lnTo>
                <a:lnTo>
                  <a:pt x="2857951" y="1842496"/>
                </a:lnTo>
                <a:lnTo>
                  <a:pt x="2857427" y="1841591"/>
                </a:lnTo>
                <a:cubicBezTo>
                  <a:pt x="2855386" y="1839734"/>
                  <a:pt x="2852250" y="1838690"/>
                  <a:pt x="2846731" y="1839316"/>
                </a:cubicBezTo>
                <a:cubicBezTo>
                  <a:pt x="2855175" y="1823564"/>
                  <a:pt x="2843311" y="1834035"/>
                  <a:pt x="2826290" y="1837274"/>
                </a:cubicBezTo>
                <a:cubicBezTo>
                  <a:pt x="2835609" y="1813530"/>
                  <a:pt x="2787284" y="1831665"/>
                  <a:pt x="2779146" y="1820071"/>
                </a:cubicBezTo>
                <a:cubicBezTo>
                  <a:pt x="2766432" y="1822985"/>
                  <a:pt x="2753158" y="1825635"/>
                  <a:pt x="2739608" y="1827861"/>
                </a:cubicBezTo>
                <a:lnTo>
                  <a:pt x="2731631" y="1828881"/>
                </a:lnTo>
                <a:cubicBezTo>
                  <a:pt x="2731575" y="1828813"/>
                  <a:pt x="2731521" y="1828744"/>
                  <a:pt x="2731464" y="1828677"/>
                </a:cubicBezTo>
                <a:cubicBezTo>
                  <a:pt x="2729715" y="1828415"/>
                  <a:pt x="2727085" y="1828569"/>
                  <a:pt x="2723037" y="1829303"/>
                </a:cubicBezTo>
                <a:lnTo>
                  <a:pt x="2701616" y="1832725"/>
                </a:lnTo>
                <a:lnTo>
                  <a:pt x="2696239" y="1831904"/>
                </a:lnTo>
                <a:lnTo>
                  <a:pt x="2663445" y="1825958"/>
                </a:lnTo>
                <a:cubicBezTo>
                  <a:pt x="2641260" y="1825904"/>
                  <a:pt x="2595040" y="1827674"/>
                  <a:pt x="2560925" y="1829094"/>
                </a:cubicBezTo>
                <a:cubicBezTo>
                  <a:pt x="2527977" y="1836499"/>
                  <a:pt x="2496507" y="1831991"/>
                  <a:pt x="2458739" y="1834479"/>
                </a:cubicBezTo>
                <a:cubicBezTo>
                  <a:pt x="2419379" y="1848893"/>
                  <a:pt x="2396428" y="1834257"/>
                  <a:pt x="2356074" y="1836991"/>
                </a:cubicBezTo>
                <a:cubicBezTo>
                  <a:pt x="2323435" y="1857644"/>
                  <a:pt x="2325610" y="1826053"/>
                  <a:pt x="2304241" y="1822021"/>
                </a:cubicBezTo>
                <a:lnTo>
                  <a:pt x="2298362" y="1822125"/>
                </a:lnTo>
                <a:lnTo>
                  <a:pt x="2283527" y="1826361"/>
                </a:lnTo>
                <a:lnTo>
                  <a:pt x="2278150" y="1828604"/>
                </a:lnTo>
                <a:cubicBezTo>
                  <a:pt x="2274371" y="1829907"/>
                  <a:pt x="2271762" y="1830461"/>
                  <a:pt x="2269853" y="1830502"/>
                </a:cubicBezTo>
                <a:lnTo>
                  <a:pt x="2269585" y="1830341"/>
                </a:lnTo>
                <a:lnTo>
                  <a:pt x="2225332" y="1845825"/>
                </a:lnTo>
                <a:cubicBezTo>
                  <a:pt x="2211505" y="1836594"/>
                  <a:pt x="2170867" y="1860661"/>
                  <a:pt x="2169048" y="1837658"/>
                </a:cubicBezTo>
                <a:cubicBezTo>
                  <a:pt x="2153238" y="1843278"/>
                  <a:pt x="2146132" y="1854645"/>
                  <a:pt x="2147231" y="1839027"/>
                </a:cubicBezTo>
                <a:cubicBezTo>
                  <a:pt x="2141901" y="1840465"/>
                  <a:pt x="2138205" y="1840014"/>
                  <a:pt x="2135241" y="1838652"/>
                </a:cubicBezTo>
                <a:lnTo>
                  <a:pt x="2099215" y="1850768"/>
                </a:lnTo>
                <a:lnTo>
                  <a:pt x="2094046" y="1850806"/>
                </a:lnTo>
                <a:lnTo>
                  <a:pt x="2071850" y="1861319"/>
                </a:lnTo>
                <a:lnTo>
                  <a:pt x="2039607" y="1874318"/>
                </a:lnTo>
                <a:lnTo>
                  <a:pt x="2037289" y="1874025"/>
                </a:lnTo>
                <a:lnTo>
                  <a:pt x="2023615" y="1881562"/>
                </a:lnTo>
                <a:cubicBezTo>
                  <a:pt x="2019390" y="1884562"/>
                  <a:pt x="1959668" y="1894795"/>
                  <a:pt x="1957176" y="1898709"/>
                </a:cubicBezTo>
                <a:cubicBezTo>
                  <a:pt x="1901224" y="1893805"/>
                  <a:pt x="1914145" y="1913274"/>
                  <a:pt x="1858081" y="1923144"/>
                </a:cubicBezTo>
                <a:cubicBezTo>
                  <a:pt x="1819487" y="1923227"/>
                  <a:pt x="1798952" y="1929741"/>
                  <a:pt x="1738865" y="1944965"/>
                </a:cubicBezTo>
                <a:cubicBezTo>
                  <a:pt x="1698633" y="1955957"/>
                  <a:pt x="1670491" y="1978862"/>
                  <a:pt x="1616692" y="1989107"/>
                </a:cubicBezTo>
                <a:cubicBezTo>
                  <a:pt x="1565257" y="2022368"/>
                  <a:pt x="1474172" y="2022156"/>
                  <a:pt x="1411898" y="2046254"/>
                </a:cubicBezTo>
                <a:cubicBezTo>
                  <a:pt x="1380237" y="2035952"/>
                  <a:pt x="1386648" y="2042292"/>
                  <a:pt x="1375780" y="2047961"/>
                </a:cubicBezTo>
                <a:cubicBezTo>
                  <a:pt x="1375756" y="2047968"/>
                  <a:pt x="1375731" y="2047974"/>
                  <a:pt x="1375707" y="2047981"/>
                </a:cubicBezTo>
                <a:lnTo>
                  <a:pt x="1285585" y="2047113"/>
                </a:lnTo>
                <a:cubicBezTo>
                  <a:pt x="1279541" y="2043453"/>
                  <a:pt x="1272537" y="2040974"/>
                  <a:pt x="1263658" y="2041397"/>
                </a:cubicBezTo>
                <a:cubicBezTo>
                  <a:pt x="1212454" y="2058890"/>
                  <a:pt x="1258499" y="2026611"/>
                  <a:pt x="1170403" y="2033399"/>
                </a:cubicBezTo>
                <a:cubicBezTo>
                  <a:pt x="1166530" y="2036274"/>
                  <a:pt x="1154254" y="2033463"/>
                  <a:pt x="1153718" y="2029576"/>
                </a:cubicBezTo>
                <a:cubicBezTo>
                  <a:pt x="1148486" y="2030819"/>
                  <a:pt x="1137980" y="2038354"/>
                  <a:pt x="1133937" y="2032149"/>
                </a:cubicBezTo>
                <a:cubicBezTo>
                  <a:pt x="1104720" y="2031606"/>
                  <a:pt x="1077532" y="2035424"/>
                  <a:pt x="1054999" y="2043242"/>
                </a:cubicBezTo>
                <a:cubicBezTo>
                  <a:pt x="1024875" y="2038090"/>
                  <a:pt x="1020473" y="2042711"/>
                  <a:pt x="1018405" y="2048281"/>
                </a:cubicBezTo>
                <a:lnTo>
                  <a:pt x="1016563" y="2051718"/>
                </a:lnTo>
                <a:lnTo>
                  <a:pt x="1008284" y="2046742"/>
                </a:lnTo>
                <a:cubicBezTo>
                  <a:pt x="999244" y="2043620"/>
                  <a:pt x="990505" y="2044937"/>
                  <a:pt x="981974" y="2048363"/>
                </a:cubicBezTo>
                <a:lnTo>
                  <a:pt x="971903" y="2053484"/>
                </a:lnTo>
                <a:lnTo>
                  <a:pt x="954015" y="2052529"/>
                </a:lnTo>
                <a:cubicBezTo>
                  <a:pt x="931960" y="2051365"/>
                  <a:pt x="861352" y="2046214"/>
                  <a:pt x="839571" y="2046509"/>
                </a:cubicBezTo>
                <a:lnTo>
                  <a:pt x="823321" y="2054296"/>
                </a:lnTo>
                <a:lnTo>
                  <a:pt x="800990" y="2051523"/>
                </a:lnTo>
                <a:cubicBezTo>
                  <a:pt x="790723" y="2052171"/>
                  <a:pt x="782268" y="2055403"/>
                  <a:pt x="776439" y="2062634"/>
                </a:cubicBezTo>
                <a:cubicBezTo>
                  <a:pt x="773155" y="2056184"/>
                  <a:pt x="769593" y="2059253"/>
                  <a:pt x="763041" y="2063995"/>
                </a:cubicBezTo>
                <a:lnTo>
                  <a:pt x="757863" y="2065877"/>
                </a:lnTo>
                <a:lnTo>
                  <a:pt x="745053" y="2051831"/>
                </a:lnTo>
                <a:lnTo>
                  <a:pt x="722609" y="2049504"/>
                </a:lnTo>
                <a:lnTo>
                  <a:pt x="717618" y="2042131"/>
                </a:lnTo>
                <a:lnTo>
                  <a:pt x="703285" y="2046808"/>
                </a:lnTo>
                <a:cubicBezTo>
                  <a:pt x="698219" y="2048137"/>
                  <a:pt x="690058" y="2049926"/>
                  <a:pt x="680199" y="2051947"/>
                </a:cubicBezTo>
                <a:lnTo>
                  <a:pt x="667351" y="2054469"/>
                </a:lnTo>
                <a:lnTo>
                  <a:pt x="660961" y="2049404"/>
                </a:lnTo>
                <a:lnTo>
                  <a:pt x="638282" y="2060093"/>
                </a:lnTo>
                <a:lnTo>
                  <a:pt x="583551" y="2070197"/>
                </a:lnTo>
                <a:cubicBezTo>
                  <a:pt x="569268" y="2091365"/>
                  <a:pt x="529124" y="2053106"/>
                  <a:pt x="525274" y="2079137"/>
                </a:cubicBezTo>
                <a:cubicBezTo>
                  <a:pt x="506495" y="2056498"/>
                  <a:pt x="440091" y="2069666"/>
                  <a:pt x="405635" y="2059339"/>
                </a:cubicBezTo>
                <a:cubicBezTo>
                  <a:pt x="397410" y="2069278"/>
                  <a:pt x="294416" y="2032966"/>
                  <a:pt x="281555" y="2022847"/>
                </a:cubicBezTo>
                <a:cubicBezTo>
                  <a:pt x="171589" y="1986245"/>
                  <a:pt x="126791" y="1985528"/>
                  <a:pt x="98513" y="1969504"/>
                </a:cubicBezTo>
                <a:cubicBezTo>
                  <a:pt x="85544" y="1965247"/>
                  <a:pt x="73324" y="1958000"/>
                  <a:pt x="56191" y="1950709"/>
                </a:cubicBezTo>
                <a:lnTo>
                  <a:pt x="0" y="1935789"/>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Başlık 1">
            <a:extLst>
              <a:ext uri="{FF2B5EF4-FFF2-40B4-BE49-F238E27FC236}">
                <a16:creationId xmlns:a16="http://schemas.microsoft.com/office/drawing/2014/main" id="{2ED26F94-0902-891E-094C-905778ACB5C2}"/>
              </a:ext>
            </a:extLst>
          </p:cNvPr>
          <p:cNvSpPr>
            <a:spLocks noGrp="1"/>
          </p:cNvSpPr>
          <p:nvPr>
            <p:ph type="title"/>
          </p:nvPr>
        </p:nvSpPr>
        <p:spPr>
          <a:xfrm>
            <a:off x="1137036" y="548640"/>
            <a:ext cx="9543405" cy="1188720"/>
          </a:xfrm>
        </p:spPr>
        <p:txBody>
          <a:bodyPr>
            <a:normAutofit/>
          </a:bodyPr>
          <a:lstStyle/>
          <a:p>
            <a:r>
              <a:rPr lang="tr-TR">
                <a:solidFill>
                  <a:schemeClr val="tx1">
                    <a:lumMod val="85000"/>
                    <a:lumOff val="15000"/>
                  </a:schemeClr>
                </a:solidFill>
              </a:rPr>
              <a:t>Lojistik Regresyon</a:t>
            </a:r>
          </a:p>
        </p:txBody>
      </p:sp>
      <p:sp>
        <p:nvSpPr>
          <p:cNvPr id="3" name="İçerik Yer Tutucusu 2">
            <a:extLst>
              <a:ext uri="{FF2B5EF4-FFF2-40B4-BE49-F238E27FC236}">
                <a16:creationId xmlns:a16="http://schemas.microsoft.com/office/drawing/2014/main" id="{1B3F9A6A-A9CC-A878-6557-7BFED2535426}"/>
              </a:ext>
            </a:extLst>
          </p:cNvPr>
          <p:cNvSpPr>
            <a:spLocks noGrp="1"/>
          </p:cNvSpPr>
          <p:nvPr>
            <p:ph idx="1"/>
          </p:nvPr>
        </p:nvSpPr>
        <p:spPr>
          <a:xfrm>
            <a:off x="1957987" y="2431765"/>
            <a:ext cx="8276026" cy="3320031"/>
          </a:xfrm>
        </p:spPr>
        <p:txBody>
          <a:bodyPr anchor="ctr">
            <a:normAutofit/>
          </a:bodyPr>
          <a:lstStyle/>
          <a:p>
            <a:r>
              <a:rPr lang="tr-TR" sz="2000" b="0" i="0">
                <a:solidFill>
                  <a:schemeClr val="tx1">
                    <a:lumMod val="85000"/>
                    <a:lumOff val="15000"/>
                  </a:schemeClr>
                </a:solidFill>
                <a:effectLst/>
                <a:latin typeface="Inter"/>
              </a:rPr>
              <a:t>Sigmoid fonksiyonu herhangi bir gerçek değeri 0 ile 1 arasında başka bir değere eşler. Makine öğreniminde, tahminleri olasılıklara eşlemek için sigmoid kullanılır.</a:t>
            </a:r>
          </a:p>
          <a:p>
            <a:r>
              <a:rPr lang="tr-TR" sz="2000" b="0" i="0">
                <a:solidFill>
                  <a:schemeClr val="tx1">
                    <a:lumMod val="85000"/>
                    <a:lumOff val="15000"/>
                  </a:schemeClr>
                </a:solidFill>
                <a:effectLst/>
                <a:latin typeface="Inter"/>
              </a:rPr>
              <a:t>Lojistik regresyon hipotezi, maliyet fonksiyonunu 0 ile 1 arasında sınırlama eğilimindedir. Bu nedenle doğrusal fonksiyonlar, lojistik regresyon hipotezine göre mümkün olmayan 1’den büyük veya 0’dan küçük bir değere sahip olabileceğinden bunu temsil etmekte başarısız olur.</a:t>
            </a:r>
            <a:endParaRPr lang="tr-TR" sz="2000">
              <a:solidFill>
                <a:schemeClr val="tx1">
                  <a:lumMod val="85000"/>
                  <a:lumOff val="15000"/>
                </a:schemeClr>
              </a:solidFill>
            </a:endParaRPr>
          </a:p>
        </p:txBody>
      </p:sp>
      <p:sp>
        <p:nvSpPr>
          <p:cNvPr id="23" name="Freeform: Shape 22">
            <a:extLst>
              <a:ext uri="{FF2B5EF4-FFF2-40B4-BE49-F238E27FC236}">
                <a16:creationId xmlns:a16="http://schemas.microsoft.com/office/drawing/2014/main" id="{142DCE2C-2863-46FA-9BE7-24365A24D9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24586" y="5970896"/>
            <a:ext cx="9967416" cy="887104"/>
          </a:xfrm>
          <a:custGeom>
            <a:avLst/>
            <a:gdLst>
              <a:gd name="connsiteX0" fmla="*/ 4686423 w 9517857"/>
              <a:gd name="connsiteY0" fmla="*/ 247919 h 918356"/>
              <a:gd name="connsiteX1" fmla="*/ 4689051 w 9517857"/>
              <a:gd name="connsiteY1" fmla="*/ 250968 h 918356"/>
              <a:gd name="connsiteX2" fmla="*/ 4687244 w 9517857"/>
              <a:gd name="connsiteY2" fmla="*/ 251298 h 918356"/>
              <a:gd name="connsiteX3" fmla="*/ 4685225 w 9517857"/>
              <a:gd name="connsiteY3" fmla="*/ 246530 h 918356"/>
              <a:gd name="connsiteX4" fmla="*/ 4686133 w 9517857"/>
              <a:gd name="connsiteY4" fmla="*/ 246727 h 918356"/>
              <a:gd name="connsiteX5" fmla="*/ 4686423 w 9517857"/>
              <a:gd name="connsiteY5" fmla="*/ 247919 h 918356"/>
              <a:gd name="connsiteX6" fmla="*/ 9517856 w 9517857"/>
              <a:gd name="connsiteY6" fmla="*/ 0 h 918356"/>
              <a:gd name="connsiteX7" fmla="*/ 9517857 w 9517857"/>
              <a:gd name="connsiteY7" fmla="*/ 12 h 918356"/>
              <a:gd name="connsiteX8" fmla="*/ 9517857 w 9517857"/>
              <a:gd name="connsiteY8" fmla="*/ 918356 h 918356"/>
              <a:gd name="connsiteX9" fmla="*/ 14604 w 9517857"/>
              <a:gd name="connsiteY9" fmla="*/ 918356 h 918356"/>
              <a:gd name="connsiteX10" fmla="*/ 12841 w 9517857"/>
              <a:gd name="connsiteY10" fmla="*/ 917763 h 918356"/>
              <a:gd name="connsiteX11" fmla="*/ 93 w 9517857"/>
              <a:gd name="connsiteY11" fmla="*/ 912471 h 918356"/>
              <a:gd name="connsiteX12" fmla="*/ 58674 w 9517857"/>
              <a:gd name="connsiteY12" fmla="*/ 890322 h 918356"/>
              <a:gd name="connsiteX13" fmla="*/ 275005 w 9517857"/>
              <a:gd name="connsiteY13" fmla="*/ 807229 h 918356"/>
              <a:gd name="connsiteX14" fmla="*/ 587824 w 9517857"/>
              <a:gd name="connsiteY14" fmla="*/ 798195 h 918356"/>
              <a:gd name="connsiteX15" fmla="*/ 651826 w 9517857"/>
              <a:gd name="connsiteY15" fmla="*/ 738338 h 918356"/>
              <a:gd name="connsiteX16" fmla="*/ 727985 w 9517857"/>
              <a:gd name="connsiteY16" fmla="*/ 719826 h 918356"/>
              <a:gd name="connsiteX17" fmla="*/ 778982 w 9517857"/>
              <a:gd name="connsiteY17" fmla="*/ 710142 h 918356"/>
              <a:gd name="connsiteX18" fmla="*/ 849944 w 9517857"/>
              <a:gd name="connsiteY18" fmla="*/ 717987 h 918356"/>
              <a:gd name="connsiteX19" fmla="*/ 921659 w 9517857"/>
              <a:gd name="connsiteY19" fmla="*/ 712695 h 918356"/>
              <a:gd name="connsiteX20" fmla="*/ 930946 w 9517857"/>
              <a:gd name="connsiteY20" fmla="*/ 734046 h 918356"/>
              <a:gd name="connsiteX21" fmla="*/ 986250 w 9517857"/>
              <a:gd name="connsiteY21" fmla="*/ 713530 h 918356"/>
              <a:gd name="connsiteX22" fmla="*/ 1013752 w 9517857"/>
              <a:gd name="connsiteY22" fmla="*/ 713361 h 918356"/>
              <a:gd name="connsiteX23" fmla="*/ 1023734 w 9517857"/>
              <a:gd name="connsiteY23" fmla="*/ 718571 h 918356"/>
              <a:gd name="connsiteX24" fmla="*/ 1063207 w 9517857"/>
              <a:gd name="connsiteY24" fmla="*/ 715651 h 918356"/>
              <a:gd name="connsiteX25" fmla="*/ 1081980 w 9517857"/>
              <a:gd name="connsiteY25" fmla="*/ 738455 h 918356"/>
              <a:gd name="connsiteX26" fmla="*/ 1218120 w 9517857"/>
              <a:gd name="connsiteY26" fmla="*/ 713280 h 918356"/>
              <a:gd name="connsiteX27" fmla="*/ 1397459 w 9517857"/>
              <a:gd name="connsiteY27" fmla="*/ 691190 h 918356"/>
              <a:gd name="connsiteX28" fmla="*/ 1580688 w 9517857"/>
              <a:gd name="connsiteY28" fmla="*/ 693697 h 918356"/>
              <a:gd name="connsiteX29" fmla="*/ 1772334 w 9517857"/>
              <a:gd name="connsiteY29" fmla="*/ 710640 h 918356"/>
              <a:gd name="connsiteX30" fmla="*/ 2002561 w 9517857"/>
              <a:gd name="connsiteY30" fmla="*/ 659917 h 918356"/>
              <a:gd name="connsiteX31" fmla="*/ 2135144 w 9517857"/>
              <a:gd name="connsiteY31" fmla="*/ 636501 h 918356"/>
              <a:gd name="connsiteX32" fmla="*/ 2440292 w 9517857"/>
              <a:gd name="connsiteY32" fmla="*/ 593862 h 918356"/>
              <a:gd name="connsiteX33" fmla="*/ 2547829 w 9517857"/>
              <a:gd name="connsiteY33" fmla="*/ 566150 h 918356"/>
              <a:gd name="connsiteX34" fmla="*/ 2658055 w 9517857"/>
              <a:gd name="connsiteY34" fmla="*/ 578727 h 918356"/>
              <a:gd name="connsiteX35" fmla="*/ 2693698 w 9517857"/>
              <a:gd name="connsiteY35" fmla="*/ 560029 h 918356"/>
              <a:gd name="connsiteX36" fmla="*/ 2699673 w 9517857"/>
              <a:gd name="connsiteY36" fmla="*/ 556400 h 918356"/>
              <a:gd name="connsiteX37" fmla="*/ 2727306 w 9517857"/>
              <a:gd name="connsiteY37" fmla="*/ 550698 h 918356"/>
              <a:gd name="connsiteX38" fmla="*/ 2730451 w 9517857"/>
              <a:gd name="connsiteY38" fmla="*/ 538058 h 918356"/>
              <a:gd name="connsiteX39" fmla="*/ 2768713 w 9517857"/>
              <a:gd name="connsiteY39" fmla="*/ 521575 h 918356"/>
              <a:gd name="connsiteX40" fmla="*/ 2820868 w 9517857"/>
              <a:gd name="connsiteY40" fmla="*/ 514160 h 918356"/>
              <a:gd name="connsiteX41" fmla="*/ 3073635 w 9517857"/>
              <a:gd name="connsiteY41" fmla="*/ 491294 h 918356"/>
              <a:gd name="connsiteX42" fmla="*/ 3222071 w 9517857"/>
              <a:gd name="connsiteY42" fmla="*/ 470559 h 918356"/>
              <a:gd name="connsiteX43" fmla="*/ 3274069 w 9517857"/>
              <a:gd name="connsiteY43" fmla="*/ 451605 h 918356"/>
              <a:gd name="connsiteX44" fmla="*/ 3349632 w 9517857"/>
              <a:gd name="connsiteY44" fmla="*/ 432583 h 918356"/>
              <a:gd name="connsiteX45" fmla="*/ 3479593 w 9517857"/>
              <a:gd name="connsiteY45" fmla="*/ 390437 h 918356"/>
              <a:gd name="connsiteX46" fmla="*/ 3660110 w 9517857"/>
              <a:gd name="connsiteY46" fmla="*/ 348726 h 918356"/>
              <a:gd name="connsiteX47" fmla="*/ 3750023 w 9517857"/>
              <a:gd name="connsiteY47" fmla="*/ 370678 h 918356"/>
              <a:gd name="connsiteX48" fmla="*/ 3844133 w 9517857"/>
              <a:gd name="connsiteY48" fmla="*/ 360648 h 918356"/>
              <a:gd name="connsiteX49" fmla="*/ 3913545 w 9517857"/>
              <a:gd name="connsiteY49" fmla="*/ 344235 h 918356"/>
              <a:gd name="connsiteX50" fmla="*/ 4266740 w 9517857"/>
              <a:gd name="connsiteY50" fmla="*/ 361454 h 918356"/>
              <a:gd name="connsiteX51" fmla="*/ 4430770 w 9517857"/>
              <a:gd name="connsiteY51" fmla="*/ 342643 h 918356"/>
              <a:gd name="connsiteX52" fmla="*/ 4512664 w 9517857"/>
              <a:gd name="connsiteY52" fmla="*/ 319948 h 918356"/>
              <a:gd name="connsiteX53" fmla="*/ 4616423 w 9517857"/>
              <a:gd name="connsiteY53" fmla="*/ 290914 h 918356"/>
              <a:gd name="connsiteX54" fmla="*/ 4691675 w 9517857"/>
              <a:gd name="connsiteY54" fmla="*/ 254011 h 918356"/>
              <a:gd name="connsiteX55" fmla="*/ 4689051 w 9517857"/>
              <a:gd name="connsiteY55" fmla="*/ 250968 h 918356"/>
              <a:gd name="connsiteX56" fmla="*/ 4719994 w 9517857"/>
              <a:gd name="connsiteY56" fmla="*/ 245307 h 918356"/>
              <a:gd name="connsiteX57" fmla="*/ 4752894 w 9517857"/>
              <a:gd name="connsiteY57" fmla="*/ 239875 h 918356"/>
              <a:gd name="connsiteX58" fmla="*/ 4769329 w 9517857"/>
              <a:gd name="connsiteY58" fmla="*/ 233585 h 918356"/>
              <a:gd name="connsiteX59" fmla="*/ 4775634 w 9517857"/>
              <a:gd name="connsiteY59" fmla="*/ 234063 h 918356"/>
              <a:gd name="connsiteX60" fmla="*/ 4790452 w 9517857"/>
              <a:gd name="connsiteY60" fmla="*/ 233572 h 918356"/>
              <a:gd name="connsiteX61" fmla="*/ 4789062 w 9517857"/>
              <a:gd name="connsiteY61" fmla="*/ 241924 h 918356"/>
              <a:gd name="connsiteX62" fmla="*/ 4827826 w 9517857"/>
              <a:gd name="connsiteY62" fmla="*/ 246977 h 918356"/>
              <a:gd name="connsiteX63" fmla="*/ 4892569 w 9517857"/>
              <a:gd name="connsiteY63" fmla="*/ 249933 h 918356"/>
              <a:gd name="connsiteX64" fmla="*/ 4896611 w 9517857"/>
              <a:gd name="connsiteY64" fmla="*/ 240448 h 918356"/>
              <a:gd name="connsiteX65" fmla="*/ 4917286 w 9517857"/>
              <a:gd name="connsiteY65" fmla="*/ 243659 h 918356"/>
              <a:gd name="connsiteX66" fmla="*/ 4981173 w 9517857"/>
              <a:gd name="connsiteY66" fmla="*/ 247103 h 918356"/>
              <a:gd name="connsiteX67" fmla="*/ 5060397 w 9517857"/>
              <a:gd name="connsiteY67" fmla="*/ 263688 h 918356"/>
              <a:gd name="connsiteX68" fmla="*/ 5252996 w 9517857"/>
              <a:gd name="connsiteY68" fmla="*/ 270655 h 918356"/>
              <a:gd name="connsiteX69" fmla="*/ 5358056 w 9517857"/>
              <a:gd name="connsiteY69" fmla="*/ 247248 h 918356"/>
              <a:gd name="connsiteX70" fmla="*/ 5426496 w 9517857"/>
              <a:gd name="connsiteY70" fmla="*/ 235142 h 918356"/>
              <a:gd name="connsiteX71" fmla="*/ 5497161 w 9517857"/>
              <a:gd name="connsiteY71" fmla="*/ 228808 h 918356"/>
              <a:gd name="connsiteX72" fmla="*/ 5826043 w 9517857"/>
              <a:gd name="connsiteY72" fmla="*/ 148073 h 918356"/>
              <a:gd name="connsiteX73" fmla="*/ 6013415 w 9517857"/>
              <a:gd name="connsiteY73" fmla="*/ 137316 h 918356"/>
              <a:gd name="connsiteX74" fmla="*/ 6080994 w 9517857"/>
              <a:gd name="connsiteY74" fmla="*/ 142938 h 918356"/>
              <a:gd name="connsiteX75" fmla="*/ 6194152 w 9517857"/>
              <a:gd name="connsiteY75" fmla="*/ 151772 h 918356"/>
              <a:gd name="connsiteX76" fmla="*/ 6281379 w 9517857"/>
              <a:gd name="connsiteY76" fmla="*/ 181626 h 918356"/>
              <a:gd name="connsiteX77" fmla="*/ 6374947 w 9517857"/>
              <a:gd name="connsiteY77" fmla="*/ 179799 h 918356"/>
              <a:gd name="connsiteX78" fmla="*/ 6448518 w 9517857"/>
              <a:gd name="connsiteY78" fmla="*/ 164378 h 918356"/>
              <a:gd name="connsiteX79" fmla="*/ 6544700 w 9517857"/>
              <a:gd name="connsiteY79" fmla="*/ 167161 h 918356"/>
              <a:gd name="connsiteX80" fmla="*/ 6648353 w 9517857"/>
              <a:gd name="connsiteY80" fmla="*/ 172250 h 918356"/>
              <a:gd name="connsiteX81" fmla="*/ 6736227 w 9517857"/>
              <a:gd name="connsiteY81" fmla="*/ 173216 h 918356"/>
              <a:gd name="connsiteX82" fmla="*/ 6977218 w 9517857"/>
              <a:gd name="connsiteY82" fmla="*/ 184289 h 918356"/>
              <a:gd name="connsiteX83" fmla="*/ 7065221 w 9517857"/>
              <a:gd name="connsiteY83" fmla="*/ 227531 h 918356"/>
              <a:gd name="connsiteX84" fmla="*/ 7366876 w 9517857"/>
              <a:gd name="connsiteY84" fmla="*/ 248468 h 918356"/>
              <a:gd name="connsiteX85" fmla="*/ 7565449 w 9517857"/>
              <a:gd name="connsiteY85" fmla="*/ 258950 h 918356"/>
              <a:gd name="connsiteX86" fmla="*/ 7599285 w 9517857"/>
              <a:gd name="connsiteY86" fmla="*/ 266021 h 918356"/>
              <a:gd name="connsiteX87" fmla="*/ 7644411 w 9517857"/>
              <a:gd name="connsiteY87" fmla="*/ 258986 h 918356"/>
              <a:gd name="connsiteX88" fmla="*/ 7825110 w 9517857"/>
              <a:gd name="connsiteY88" fmla="*/ 229109 h 918356"/>
              <a:gd name="connsiteX89" fmla="*/ 7965804 w 9517857"/>
              <a:gd name="connsiteY89" fmla="*/ 190545 h 918356"/>
              <a:gd name="connsiteX90" fmla="*/ 8147401 w 9517857"/>
              <a:gd name="connsiteY90" fmla="*/ 205617 h 918356"/>
              <a:gd name="connsiteX91" fmla="*/ 8256033 w 9517857"/>
              <a:gd name="connsiteY91" fmla="*/ 193713 h 918356"/>
              <a:gd name="connsiteX92" fmla="*/ 8410677 w 9517857"/>
              <a:gd name="connsiteY92" fmla="*/ 172167 h 918356"/>
              <a:gd name="connsiteX93" fmla="*/ 8617841 w 9517857"/>
              <a:gd name="connsiteY93" fmla="*/ 155167 h 918356"/>
              <a:gd name="connsiteX94" fmla="*/ 8715976 w 9517857"/>
              <a:gd name="connsiteY94" fmla="*/ 178374 h 918356"/>
              <a:gd name="connsiteX95" fmla="*/ 8778827 w 9517857"/>
              <a:gd name="connsiteY95" fmla="*/ 172936 h 918356"/>
              <a:gd name="connsiteX96" fmla="*/ 8840778 w 9517857"/>
              <a:gd name="connsiteY96" fmla="*/ 143149 h 918356"/>
              <a:gd name="connsiteX97" fmla="*/ 9010380 w 9517857"/>
              <a:gd name="connsiteY97" fmla="*/ 91891 h 918356"/>
              <a:gd name="connsiteX98" fmla="*/ 9110856 w 9517857"/>
              <a:gd name="connsiteY98" fmla="*/ 70997 h 918356"/>
              <a:gd name="connsiteX99" fmla="*/ 9268817 w 9517857"/>
              <a:gd name="connsiteY99" fmla="*/ 53082 h 918356"/>
              <a:gd name="connsiteX100" fmla="*/ 9316667 w 9517857"/>
              <a:gd name="connsiteY100" fmla="*/ 45047 h 918356"/>
              <a:gd name="connsiteX101" fmla="*/ 9428209 w 9517857"/>
              <a:gd name="connsiteY101" fmla="*/ 29923 h 91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9517857" h="918356">
                <a:moveTo>
                  <a:pt x="4686423" y="247919"/>
                </a:moveTo>
                <a:lnTo>
                  <a:pt x="4689051" y="250968"/>
                </a:lnTo>
                <a:lnTo>
                  <a:pt x="4687244" y="251298"/>
                </a:lnTo>
                <a:close/>
                <a:moveTo>
                  <a:pt x="4685225" y="246530"/>
                </a:moveTo>
                <a:cubicBezTo>
                  <a:pt x="4688837" y="243198"/>
                  <a:pt x="4687468" y="244598"/>
                  <a:pt x="4686133" y="246727"/>
                </a:cubicBezTo>
                <a:lnTo>
                  <a:pt x="4686423" y="247919"/>
                </a:lnTo>
                <a:close/>
                <a:moveTo>
                  <a:pt x="9517856" y="0"/>
                </a:moveTo>
                <a:lnTo>
                  <a:pt x="9517857" y="12"/>
                </a:lnTo>
                <a:lnTo>
                  <a:pt x="9517857" y="918356"/>
                </a:lnTo>
                <a:lnTo>
                  <a:pt x="14604" y="918356"/>
                </a:lnTo>
                <a:lnTo>
                  <a:pt x="12841" y="917763"/>
                </a:lnTo>
                <a:cubicBezTo>
                  <a:pt x="4532" y="914864"/>
                  <a:pt x="-773" y="912807"/>
                  <a:pt x="93" y="912471"/>
                </a:cubicBezTo>
                <a:cubicBezTo>
                  <a:pt x="172" y="912298"/>
                  <a:pt x="58594" y="890495"/>
                  <a:pt x="58674" y="890322"/>
                </a:cubicBezTo>
                <a:cubicBezTo>
                  <a:pt x="127436" y="929614"/>
                  <a:pt x="206243" y="828226"/>
                  <a:pt x="275005" y="807229"/>
                </a:cubicBezTo>
                <a:cubicBezTo>
                  <a:pt x="303983" y="806087"/>
                  <a:pt x="504960" y="777375"/>
                  <a:pt x="587824" y="798195"/>
                </a:cubicBezTo>
                <a:cubicBezTo>
                  <a:pt x="598733" y="769348"/>
                  <a:pt x="682904" y="785924"/>
                  <a:pt x="651826" y="738338"/>
                </a:cubicBezTo>
                <a:cubicBezTo>
                  <a:pt x="688440" y="737862"/>
                  <a:pt x="753255" y="750396"/>
                  <a:pt x="727985" y="719826"/>
                </a:cubicBezTo>
                <a:cubicBezTo>
                  <a:pt x="739648" y="718749"/>
                  <a:pt x="775717" y="715087"/>
                  <a:pt x="778982" y="710142"/>
                </a:cubicBezTo>
                <a:cubicBezTo>
                  <a:pt x="779189" y="709407"/>
                  <a:pt x="849736" y="718721"/>
                  <a:pt x="849944" y="717987"/>
                </a:cubicBezTo>
                <a:lnTo>
                  <a:pt x="921659" y="712695"/>
                </a:lnTo>
                <a:lnTo>
                  <a:pt x="930946" y="734046"/>
                </a:lnTo>
                <a:lnTo>
                  <a:pt x="986250" y="713530"/>
                </a:lnTo>
                <a:lnTo>
                  <a:pt x="1013752" y="713361"/>
                </a:lnTo>
                <a:lnTo>
                  <a:pt x="1023734" y="718571"/>
                </a:lnTo>
                <a:cubicBezTo>
                  <a:pt x="1033291" y="721276"/>
                  <a:pt x="1045398" y="721394"/>
                  <a:pt x="1063207" y="715651"/>
                </a:cubicBezTo>
                <a:lnTo>
                  <a:pt x="1081980" y="738455"/>
                </a:lnTo>
                <a:lnTo>
                  <a:pt x="1218120" y="713280"/>
                </a:lnTo>
                <a:cubicBezTo>
                  <a:pt x="1230137" y="716162"/>
                  <a:pt x="1387179" y="685179"/>
                  <a:pt x="1397459" y="691190"/>
                </a:cubicBezTo>
                <a:cubicBezTo>
                  <a:pt x="1490025" y="704984"/>
                  <a:pt x="1465878" y="715604"/>
                  <a:pt x="1580688" y="693697"/>
                </a:cubicBezTo>
                <a:cubicBezTo>
                  <a:pt x="1607067" y="704379"/>
                  <a:pt x="1719477" y="658239"/>
                  <a:pt x="1772334" y="710640"/>
                </a:cubicBezTo>
                <a:cubicBezTo>
                  <a:pt x="1745536" y="644824"/>
                  <a:pt x="1976078" y="716436"/>
                  <a:pt x="2002561" y="659917"/>
                </a:cubicBezTo>
                <a:cubicBezTo>
                  <a:pt x="2045346" y="660357"/>
                  <a:pt x="2166676" y="654391"/>
                  <a:pt x="2135144" y="636501"/>
                </a:cubicBezTo>
                <a:cubicBezTo>
                  <a:pt x="2276591" y="665055"/>
                  <a:pt x="2293173" y="591792"/>
                  <a:pt x="2440292" y="593862"/>
                </a:cubicBezTo>
                <a:cubicBezTo>
                  <a:pt x="2495160" y="534824"/>
                  <a:pt x="2473343" y="585644"/>
                  <a:pt x="2547829" y="566150"/>
                </a:cubicBezTo>
                <a:cubicBezTo>
                  <a:pt x="2545438" y="614169"/>
                  <a:pt x="2632278" y="528280"/>
                  <a:pt x="2658055" y="578727"/>
                </a:cubicBezTo>
                <a:cubicBezTo>
                  <a:pt x="2670795" y="573581"/>
                  <a:pt x="2682322" y="567005"/>
                  <a:pt x="2693698" y="560029"/>
                </a:cubicBezTo>
                <a:lnTo>
                  <a:pt x="2699673" y="556400"/>
                </a:lnTo>
                <a:lnTo>
                  <a:pt x="2727306" y="550698"/>
                </a:lnTo>
                <a:lnTo>
                  <a:pt x="2730451" y="538058"/>
                </a:lnTo>
                <a:lnTo>
                  <a:pt x="2768713" y="521575"/>
                </a:lnTo>
                <a:cubicBezTo>
                  <a:pt x="2783756" y="517104"/>
                  <a:pt x="2800788" y="514291"/>
                  <a:pt x="2820868" y="514160"/>
                </a:cubicBezTo>
                <a:cubicBezTo>
                  <a:pt x="2894791" y="532885"/>
                  <a:pt x="2981506" y="465507"/>
                  <a:pt x="3073635" y="491294"/>
                </a:cubicBezTo>
                <a:cubicBezTo>
                  <a:pt x="3106872" y="496624"/>
                  <a:pt x="3205785" y="487718"/>
                  <a:pt x="3222071" y="470559"/>
                </a:cubicBezTo>
                <a:cubicBezTo>
                  <a:pt x="3242193" y="465514"/>
                  <a:pt x="3267163" y="469136"/>
                  <a:pt x="3274069" y="451605"/>
                </a:cubicBezTo>
                <a:cubicBezTo>
                  <a:pt x="3286659" y="430165"/>
                  <a:pt x="3363648" y="455571"/>
                  <a:pt x="3349632" y="432583"/>
                </a:cubicBezTo>
                <a:cubicBezTo>
                  <a:pt x="3404182" y="449847"/>
                  <a:pt x="3438210" y="404323"/>
                  <a:pt x="3479593" y="390437"/>
                </a:cubicBezTo>
                <a:cubicBezTo>
                  <a:pt x="3523240" y="408403"/>
                  <a:pt x="3567027" y="361554"/>
                  <a:pt x="3660110" y="348726"/>
                </a:cubicBezTo>
                <a:cubicBezTo>
                  <a:pt x="3708299" y="369683"/>
                  <a:pt x="3662447" y="344775"/>
                  <a:pt x="3750023" y="370678"/>
                </a:cubicBezTo>
                <a:cubicBezTo>
                  <a:pt x="3752092" y="367132"/>
                  <a:pt x="3816880" y="365055"/>
                  <a:pt x="3844133" y="360648"/>
                </a:cubicBezTo>
                <a:cubicBezTo>
                  <a:pt x="3871386" y="356240"/>
                  <a:pt x="3882848" y="332490"/>
                  <a:pt x="3913545" y="344235"/>
                </a:cubicBezTo>
                <a:cubicBezTo>
                  <a:pt x="4050255" y="376864"/>
                  <a:pt x="4159924" y="363190"/>
                  <a:pt x="4266740" y="361454"/>
                </a:cubicBezTo>
                <a:cubicBezTo>
                  <a:pt x="4385770" y="354374"/>
                  <a:pt x="4314535" y="340143"/>
                  <a:pt x="4430770" y="342643"/>
                </a:cubicBezTo>
                <a:cubicBezTo>
                  <a:pt x="4439969" y="322594"/>
                  <a:pt x="4478290" y="314645"/>
                  <a:pt x="4512664" y="319948"/>
                </a:cubicBezTo>
                <a:cubicBezTo>
                  <a:pt x="4570011" y="315138"/>
                  <a:pt x="4549085" y="269599"/>
                  <a:pt x="4616423" y="290914"/>
                </a:cubicBezTo>
                <a:cubicBezTo>
                  <a:pt x="4599641" y="270277"/>
                  <a:pt x="4692085" y="269216"/>
                  <a:pt x="4691675" y="254011"/>
                </a:cubicBezTo>
                <a:lnTo>
                  <a:pt x="4689051" y="250968"/>
                </a:lnTo>
                <a:lnTo>
                  <a:pt x="4719994" y="245307"/>
                </a:lnTo>
                <a:cubicBezTo>
                  <a:pt x="4732635" y="242775"/>
                  <a:pt x="4745300" y="240335"/>
                  <a:pt x="4752894" y="239875"/>
                </a:cubicBezTo>
                <a:lnTo>
                  <a:pt x="4769329" y="233585"/>
                </a:lnTo>
                <a:lnTo>
                  <a:pt x="4775634" y="234063"/>
                </a:lnTo>
                <a:lnTo>
                  <a:pt x="4790452" y="233572"/>
                </a:lnTo>
                <a:cubicBezTo>
                  <a:pt x="4789989" y="236356"/>
                  <a:pt x="4789525" y="239141"/>
                  <a:pt x="4789062" y="241924"/>
                </a:cubicBezTo>
                <a:cubicBezTo>
                  <a:pt x="4786342" y="249932"/>
                  <a:pt x="4804560" y="248631"/>
                  <a:pt x="4827826" y="246977"/>
                </a:cubicBezTo>
                <a:cubicBezTo>
                  <a:pt x="4875782" y="239569"/>
                  <a:pt x="4874112" y="283413"/>
                  <a:pt x="4892569" y="249933"/>
                </a:cubicBezTo>
                <a:lnTo>
                  <a:pt x="4896611" y="240448"/>
                </a:lnTo>
                <a:lnTo>
                  <a:pt x="4917286" y="243659"/>
                </a:lnTo>
                <a:cubicBezTo>
                  <a:pt x="4923060" y="243799"/>
                  <a:pt x="4981729" y="240979"/>
                  <a:pt x="4981173" y="247103"/>
                </a:cubicBezTo>
                <a:cubicBezTo>
                  <a:pt x="5024880" y="220690"/>
                  <a:pt x="5014146" y="257963"/>
                  <a:pt x="5060397" y="263688"/>
                </a:cubicBezTo>
                <a:cubicBezTo>
                  <a:pt x="5093356" y="238589"/>
                  <a:pt x="5157892" y="275351"/>
                  <a:pt x="5252996" y="270655"/>
                </a:cubicBezTo>
                <a:cubicBezTo>
                  <a:pt x="5288840" y="241872"/>
                  <a:pt x="5287005" y="287921"/>
                  <a:pt x="5358056" y="247248"/>
                </a:cubicBezTo>
                <a:cubicBezTo>
                  <a:pt x="5361752" y="250257"/>
                  <a:pt x="5403312" y="238215"/>
                  <a:pt x="5426496" y="235142"/>
                </a:cubicBezTo>
                <a:cubicBezTo>
                  <a:pt x="5449679" y="232069"/>
                  <a:pt x="5473549" y="245611"/>
                  <a:pt x="5497161" y="228808"/>
                </a:cubicBezTo>
                <a:cubicBezTo>
                  <a:pt x="5611861" y="172767"/>
                  <a:pt x="5723211" y="165860"/>
                  <a:pt x="5826043" y="148073"/>
                </a:cubicBezTo>
                <a:cubicBezTo>
                  <a:pt x="5943127" y="133166"/>
                  <a:pt x="5872659" y="193078"/>
                  <a:pt x="6013415" y="137316"/>
                </a:cubicBezTo>
                <a:cubicBezTo>
                  <a:pt x="6031924" y="154783"/>
                  <a:pt x="6050745" y="154258"/>
                  <a:pt x="6080994" y="142938"/>
                </a:cubicBezTo>
                <a:cubicBezTo>
                  <a:pt x="6138083" y="137090"/>
                  <a:pt x="6140195" y="184383"/>
                  <a:pt x="6194152" y="151772"/>
                </a:cubicBezTo>
                <a:cubicBezTo>
                  <a:pt x="6187280" y="177783"/>
                  <a:pt x="6304222" y="153410"/>
                  <a:pt x="6281379" y="181626"/>
                </a:cubicBezTo>
                <a:cubicBezTo>
                  <a:pt x="6321899" y="201819"/>
                  <a:pt x="6335111" y="162590"/>
                  <a:pt x="6374947" y="179799"/>
                </a:cubicBezTo>
                <a:cubicBezTo>
                  <a:pt x="6417404" y="181336"/>
                  <a:pt x="6402484" y="169694"/>
                  <a:pt x="6448518" y="164378"/>
                </a:cubicBezTo>
                <a:cubicBezTo>
                  <a:pt x="6504958" y="162488"/>
                  <a:pt x="6493438" y="111203"/>
                  <a:pt x="6544700" y="167161"/>
                </a:cubicBezTo>
                <a:cubicBezTo>
                  <a:pt x="6601507" y="148697"/>
                  <a:pt x="6566269" y="164386"/>
                  <a:pt x="6648353" y="172250"/>
                </a:cubicBezTo>
                <a:cubicBezTo>
                  <a:pt x="6680008" y="155223"/>
                  <a:pt x="6707960" y="160673"/>
                  <a:pt x="6736227" y="173216"/>
                </a:cubicBezTo>
                <a:cubicBezTo>
                  <a:pt x="6813963" y="164284"/>
                  <a:pt x="6888143" y="181296"/>
                  <a:pt x="6977218" y="184289"/>
                </a:cubicBezTo>
                <a:cubicBezTo>
                  <a:pt x="7040424" y="188318"/>
                  <a:pt x="7000278" y="216835"/>
                  <a:pt x="7065221" y="227531"/>
                </a:cubicBezTo>
                <a:cubicBezTo>
                  <a:pt x="7130163" y="238228"/>
                  <a:pt x="7291878" y="238208"/>
                  <a:pt x="7366876" y="248468"/>
                </a:cubicBezTo>
                <a:cubicBezTo>
                  <a:pt x="7491356" y="206752"/>
                  <a:pt x="7367734" y="280166"/>
                  <a:pt x="7565449" y="258950"/>
                </a:cubicBezTo>
                <a:cubicBezTo>
                  <a:pt x="7575959" y="252432"/>
                  <a:pt x="7600854" y="257628"/>
                  <a:pt x="7599285" y="266021"/>
                </a:cubicBezTo>
                <a:cubicBezTo>
                  <a:pt x="7611616" y="262940"/>
                  <a:pt x="7639946" y="245819"/>
                  <a:pt x="7644411" y="258986"/>
                </a:cubicBezTo>
                <a:cubicBezTo>
                  <a:pt x="7708015" y="258012"/>
                  <a:pt x="7770249" y="247724"/>
                  <a:pt x="7825110" y="229109"/>
                </a:cubicBezTo>
                <a:cubicBezTo>
                  <a:pt x="7949762" y="247028"/>
                  <a:pt x="7921956" y="197757"/>
                  <a:pt x="7965804" y="190545"/>
                </a:cubicBezTo>
                <a:cubicBezTo>
                  <a:pt x="8039439" y="213878"/>
                  <a:pt x="8063651" y="191475"/>
                  <a:pt x="8147401" y="205617"/>
                </a:cubicBezTo>
                <a:cubicBezTo>
                  <a:pt x="8166453" y="196610"/>
                  <a:pt x="8225048" y="207099"/>
                  <a:pt x="8256033" y="193713"/>
                </a:cubicBezTo>
                <a:cubicBezTo>
                  <a:pt x="8311388" y="242017"/>
                  <a:pt x="8350376" y="178592"/>
                  <a:pt x="8410677" y="172167"/>
                </a:cubicBezTo>
                <a:cubicBezTo>
                  <a:pt x="8470978" y="165743"/>
                  <a:pt x="8572470" y="206385"/>
                  <a:pt x="8617841" y="155167"/>
                </a:cubicBezTo>
                <a:cubicBezTo>
                  <a:pt x="8646050" y="160448"/>
                  <a:pt x="8664949" y="183631"/>
                  <a:pt x="8715976" y="178374"/>
                </a:cubicBezTo>
                <a:cubicBezTo>
                  <a:pt x="8737194" y="188216"/>
                  <a:pt x="8738009" y="189511"/>
                  <a:pt x="8778827" y="172936"/>
                </a:cubicBezTo>
                <a:cubicBezTo>
                  <a:pt x="8725277" y="146372"/>
                  <a:pt x="8850819" y="175612"/>
                  <a:pt x="8840778" y="143149"/>
                </a:cubicBezTo>
                <a:cubicBezTo>
                  <a:pt x="8903519" y="121096"/>
                  <a:pt x="9021861" y="150359"/>
                  <a:pt x="9010380" y="91891"/>
                </a:cubicBezTo>
                <a:cubicBezTo>
                  <a:pt x="9027103" y="56852"/>
                  <a:pt x="9112524" y="108357"/>
                  <a:pt x="9110856" y="70997"/>
                </a:cubicBezTo>
                <a:cubicBezTo>
                  <a:pt x="9148189" y="94250"/>
                  <a:pt x="9209809" y="53285"/>
                  <a:pt x="9268817" y="53082"/>
                </a:cubicBezTo>
                <a:cubicBezTo>
                  <a:pt x="9279135" y="35997"/>
                  <a:pt x="9292736" y="36520"/>
                  <a:pt x="9316667" y="45047"/>
                </a:cubicBezTo>
                <a:cubicBezTo>
                  <a:pt x="9352186" y="45862"/>
                  <a:pt x="9390008" y="39799"/>
                  <a:pt x="9428209" y="29923"/>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6535356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7">
            <a:extLst>
              <a:ext uri="{FF2B5EF4-FFF2-40B4-BE49-F238E27FC236}">
                <a16:creationId xmlns:a16="http://schemas.microsoft.com/office/drawing/2014/main" id="{6128F3BD-7564-4310-B528-888E64F875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CB1FCCF0-BEE3-F064-FB0D-85D90B7FD845}"/>
              </a:ext>
            </a:extLst>
          </p:cNvPr>
          <p:cNvSpPr>
            <a:spLocks noGrp="1"/>
          </p:cNvSpPr>
          <p:nvPr>
            <p:ph type="title"/>
          </p:nvPr>
        </p:nvSpPr>
        <p:spPr>
          <a:xfrm>
            <a:off x="1137036" y="609600"/>
            <a:ext cx="8548386" cy="1282459"/>
          </a:xfrm>
        </p:spPr>
        <p:txBody>
          <a:bodyPr>
            <a:normAutofit/>
          </a:bodyPr>
          <a:lstStyle/>
          <a:p>
            <a:r>
              <a:rPr lang="fi-FI" sz="3700" b="1" i="0">
                <a:effectLst/>
                <a:latin typeface="Inter"/>
              </a:rPr>
              <a:t>Lojistik Regresyon Ne Zaman Kullanılır?</a:t>
            </a:r>
            <a:br>
              <a:rPr lang="fi-FI" sz="3700" b="1" i="0">
                <a:effectLst/>
                <a:latin typeface="Inter"/>
              </a:rPr>
            </a:br>
            <a:endParaRPr lang="tr-TR" sz="3700"/>
          </a:p>
        </p:txBody>
      </p:sp>
      <p:sp>
        <p:nvSpPr>
          <p:cNvPr id="3" name="İçerik Yer Tutucusu 2">
            <a:extLst>
              <a:ext uri="{FF2B5EF4-FFF2-40B4-BE49-F238E27FC236}">
                <a16:creationId xmlns:a16="http://schemas.microsoft.com/office/drawing/2014/main" id="{51BF81C0-2DA1-AADB-962C-9AAA8BA1B4A7}"/>
              </a:ext>
            </a:extLst>
          </p:cNvPr>
          <p:cNvSpPr>
            <a:spLocks noGrp="1"/>
          </p:cNvSpPr>
          <p:nvPr>
            <p:ph idx="1"/>
          </p:nvPr>
        </p:nvSpPr>
        <p:spPr>
          <a:xfrm>
            <a:off x="1137035" y="2147358"/>
            <a:ext cx="8548386" cy="4076394"/>
          </a:xfrm>
        </p:spPr>
        <p:txBody>
          <a:bodyPr>
            <a:normAutofit/>
          </a:bodyPr>
          <a:lstStyle/>
          <a:p>
            <a:r>
              <a:rPr lang="tr-TR" sz="1900" b="0" i="0">
                <a:effectLst/>
                <a:latin typeface="Inter"/>
              </a:rPr>
              <a:t>Lojistik regresyon, girdinin doğrusal bir sınırla “iki bölgeye” ayrılması gerektiğinde kullanılır. Veri noktaları gösterildiği gibi doğrusal bir çizgi kullanılarak ayrılır.</a:t>
            </a:r>
          </a:p>
          <a:p>
            <a:r>
              <a:rPr lang="tr-TR" sz="1900" b="0" i="0">
                <a:effectLst/>
                <a:latin typeface="Inter"/>
              </a:rPr>
              <a:t>Kategori sayısına bağlı olarak lojistik regresyon şu şekilde sınıflandırılabilir:</a:t>
            </a:r>
          </a:p>
          <a:p>
            <a:pPr>
              <a:buFont typeface="Arial" panose="020B0604020202020204" pitchFamily="34" charset="0"/>
              <a:buChar char="•"/>
            </a:pPr>
            <a:r>
              <a:rPr lang="tr-TR" sz="1900" b="1" i="0">
                <a:effectLst/>
                <a:latin typeface="Inter"/>
              </a:rPr>
              <a:t>binom:</a:t>
            </a:r>
            <a:r>
              <a:rPr lang="tr-TR" sz="1900" b="0" i="0">
                <a:effectLst/>
                <a:latin typeface="Inter"/>
              </a:rPr>
              <a:t> Hedef değişken sadece 2 olası tipe sahip olabilir: “0” veya “1”; bunlar “kazanma “ya karşı “kaybetme “yi, “geçme “ye karşı “başarısız olma “yı, “ölü “ye karşı “canlı “yı vb. temsil edebilir.</a:t>
            </a:r>
          </a:p>
          <a:p>
            <a:pPr>
              <a:buFont typeface="Arial" panose="020B0604020202020204" pitchFamily="34" charset="0"/>
              <a:buChar char="•"/>
            </a:pPr>
            <a:r>
              <a:rPr lang="tr-TR" sz="1900" b="1" i="0">
                <a:effectLst/>
                <a:latin typeface="Inter"/>
              </a:rPr>
              <a:t>multinomial:</a:t>
            </a:r>
            <a:r>
              <a:rPr lang="tr-TR" sz="1900" b="0" i="0">
                <a:effectLst/>
                <a:latin typeface="Inter"/>
              </a:rPr>
              <a:t> Hedef değişken, “hastalık A” vs “hastalık B” vs “hastalık C” gibi sıralanmamış (yani türlerin niceliksel önemi yoktur) 3 veya daha fazla olası türe sahip olabilir.</a:t>
            </a:r>
          </a:p>
          <a:p>
            <a:pPr>
              <a:buFont typeface="Arial" panose="020B0604020202020204" pitchFamily="34" charset="0"/>
              <a:buChar char="•"/>
            </a:pPr>
            <a:r>
              <a:rPr lang="tr-TR" sz="1900" b="1" i="0">
                <a:effectLst/>
                <a:latin typeface="Inter"/>
              </a:rPr>
              <a:t>ordinal:</a:t>
            </a:r>
            <a:r>
              <a:rPr lang="tr-TR" sz="1900" b="0" i="0">
                <a:effectLst/>
                <a:latin typeface="Inter"/>
              </a:rPr>
              <a:t> sıralı kategorilere sahip hedef değişkenlerle ilgilenir. Örneğin, bir test puanı “çok zayıf”, “zayıf”, “iyi”, “çok iyi” olarak kategorize edilebilir. Burada her kategoriye 0, 1, 2, 3 gibi bir puan verilebilir.</a:t>
            </a:r>
          </a:p>
          <a:p>
            <a:endParaRPr lang="tr-TR" sz="1900"/>
          </a:p>
        </p:txBody>
      </p:sp>
      <p:sp>
        <p:nvSpPr>
          <p:cNvPr id="15" name="Freeform: Shape 9">
            <a:extLst>
              <a:ext uri="{FF2B5EF4-FFF2-40B4-BE49-F238E27FC236}">
                <a16:creationId xmlns:a16="http://schemas.microsoft.com/office/drawing/2014/main" id="{82AA3C4E-019E-440F-87AB-67EFA9BE6C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0822456" y="-2"/>
            <a:ext cx="1368219" cy="6858000"/>
          </a:xfrm>
          <a:custGeom>
            <a:avLst/>
            <a:gdLst>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606772 w 1605470"/>
              <a:gd name="connsiteY131" fmla="*/ 2847273 h 6858000"/>
              <a:gd name="connsiteX132" fmla="*/ 593254 w 1605470"/>
              <a:gd name="connsiteY132" fmla="*/ 2766463 h 6858000"/>
              <a:gd name="connsiteX133" fmla="*/ 613412 w 1605470"/>
              <a:gd name="connsiteY133" fmla="*/ 2731184 h 6858000"/>
              <a:gd name="connsiteX134" fmla="*/ 555080 w 1605470"/>
              <a:gd name="connsiteY134" fmla="*/ 2538816 h 6858000"/>
              <a:gd name="connsiteX135" fmla="*/ 551827 w 1605470"/>
              <a:gd name="connsiteY135" fmla="*/ 2485734 h 6858000"/>
              <a:gd name="connsiteX136" fmla="*/ 525179 w 1605470"/>
              <a:gd name="connsiteY136" fmla="*/ 2447068 h 6858000"/>
              <a:gd name="connsiteX137" fmla="*/ 529511 w 1605470"/>
              <a:gd name="connsiteY137" fmla="*/ 2425819 h 6858000"/>
              <a:gd name="connsiteX138" fmla="*/ 530521 w 1605470"/>
              <a:gd name="connsiteY138" fmla="*/ 2422066 h 6858000"/>
              <a:gd name="connsiteX139" fmla="*/ 528878 w 1605470"/>
              <a:gd name="connsiteY139" fmla="*/ 2408971 h 6858000"/>
              <a:gd name="connsiteX140" fmla="*/ 535510 w 1605470"/>
              <a:gd name="connsiteY140" fmla="*/ 2402874 h 6858000"/>
              <a:gd name="connsiteX141" fmla="*/ 538122 w 1605470"/>
              <a:gd name="connsiteY141" fmla="*/ 2381443 h 6858000"/>
              <a:gd name="connsiteX142" fmla="*/ 533116 w 1605470"/>
              <a:gd name="connsiteY142" fmla="*/ 2358011 h 6858000"/>
              <a:gd name="connsiteX143" fmla="*/ 501423 w 1605470"/>
              <a:gd name="connsiteY143" fmla="*/ 2249479 h 6858000"/>
              <a:gd name="connsiteX144" fmla="*/ 486968 w 1605470"/>
              <a:gd name="connsiteY144" fmla="*/ 2182937 h 6858000"/>
              <a:gd name="connsiteX145" fmla="*/ 488555 w 1605470"/>
              <a:gd name="connsiteY145" fmla="*/ 2155135 h 6858000"/>
              <a:gd name="connsiteX146" fmla="*/ 486013 w 1605470"/>
              <a:gd name="connsiteY146" fmla="*/ 2118008 h 6858000"/>
              <a:gd name="connsiteX147" fmla="*/ 487006 w 1605470"/>
              <a:gd name="connsiteY147" fmla="*/ 2050531 h 6858000"/>
              <a:gd name="connsiteX148" fmla="*/ 478812 w 1605470"/>
              <a:gd name="connsiteY148" fmla="*/ 1963269 h 6858000"/>
              <a:gd name="connsiteX149" fmla="*/ 442619 w 1605470"/>
              <a:gd name="connsiteY149" fmla="*/ 1910499 h 6858000"/>
              <a:gd name="connsiteX150" fmla="*/ 446785 w 1605470"/>
              <a:gd name="connsiteY150" fmla="*/ 1903212 h 6858000"/>
              <a:gd name="connsiteX151" fmla="*/ 436547 w 1605470"/>
              <a:gd name="connsiteY151" fmla="*/ 1861531 h 6858000"/>
              <a:gd name="connsiteX152" fmla="*/ 364290 w 1605470"/>
              <a:gd name="connsiteY152" fmla="*/ 1728772 h 6858000"/>
              <a:gd name="connsiteX153" fmla="*/ 345287 w 1605470"/>
              <a:gd name="connsiteY153" fmla="*/ 1646953 h 6858000"/>
              <a:gd name="connsiteX154" fmla="*/ 344412 w 1605470"/>
              <a:gd name="connsiteY154" fmla="*/ 1615777 h 6858000"/>
              <a:gd name="connsiteX155" fmla="*/ 342578 w 1605470"/>
              <a:gd name="connsiteY155" fmla="*/ 1563678 h 6858000"/>
              <a:gd name="connsiteX156" fmla="*/ 355658 w 1605470"/>
              <a:gd name="connsiteY156" fmla="*/ 1519474 h 6858000"/>
              <a:gd name="connsiteX157" fmla="*/ 348400 w 1605470"/>
              <a:gd name="connsiteY157" fmla="*/ 1477995 h 6858000"/>
              <a:gd name="connsiteX158" fmla="*/ 328025 w 1605470"/>
              <a:gd name="connsiteY158" fmla="*/ 1475165 h 6858000"/>
              <a:gd name="connsiteX159" fmla="*/ 326326 w 1605470"/>
              <a:gd name="connsiteY159" fmla="*/ 1428585 h 6858000"/>
              <a:gd name="connsiteX160" fmla="*/ 325799 w 1605470"/>
              <a:gd name="connsiteY160" fmla="*/ 1357181 h 6858000"/>
              <a:gd name="connsiteX161" fmla="*/ 320507 w 1605470"/>
              <a:gd name="connsiteY161" fmla="*/ 1347099 h 6858000"/>
              <a:gd name="connsiteX162" fmla="*/ 335347 w 1605470"/>
              <a:gd name="connsiteY162" fmla="*/ 1334233 h 6858000"/>
              <a:gd name="connsiteX163" fmla="*/ 342792 w 1605470"/>
              <a:gd name="connsiteY163" fmla="*/ 1307086 h 6858000"/>
              <a:gd name="connsiteX164" fmla="*/ 343980 w 1605470"/>
              <a:gd name="connsiteY164" fmla="*/ 1189033 h 6858000"/>
              <a:gd name="connsiteX165" fmla="*/ 348665 w 1605470"/>
              <a:gd name="connsiteY165" fmla="*/ 1168288 h 6858000"/>
              <a:gd name="connsiteX166" fmla="*/ 340947 w 1605470"/>
              <a:gd name="connsiteY166" fmla="*/ 1142577 h 6858000"/>
              <a:gd name="connsiteX167" fmla="*/ 330253 w 1605470"/>
              <a:gd name="connsiteY167" fmla="*/ 1088484 h 6858000"/>
              <a:gd name="connsiteX168" fmla="*/ 314647 w 1605470"/>
              <a:gd name="connsiteY168" fmla="*/ 1053424 h 6858000"/>
              <a:gd name="connsiteX169" fmla="*/ 322906 w 1605470"/>
              <a:gd name="connsiteY169" fmla="*/ 1044367 h 6858000"/>
              <a:gd name="connsiteX170" fmla="*/ 326818 w 1605470"/>
              <a:gd name="connsiteY170" fmla="*/ 1022828 h 6858000"/>
              <a:gd name="connsiteX171" fmla="*/ 320445 w 1605470"/>
              <a:gd name="connsiteY171" fmla="*/ 932283 h 6858000"/>
              <a:gd name="connsiteX172" fmla="*/ 322681 w 1605470"/>
              <a:gd name="connsiteY172" fmla="*/ 915925 h 6858000"/>
              <a:gd name="connsiteX173" fmla="*/ 315310 w 1605470"/>
              <a:gd name="connsiteY173" fmla="*/ 896999 h 6858000"/>
              <a:gd name="connsiteX174" fmla="*/ 284718 w 1605470"/>
              <a:gd name="connsiteY174" fmla="*/ 821517 h 6858000"/>
              <a:gd name="connsiteX175" fmla="*/ 270682 w 1605470"/>
              <a:gd name="connsiteY175" fmla="*/ 786519 h 6858000"/>
              <a:gd name="connsiteX176" fmla="*/ 265483 w 1605470"/>
              <a:gd name="connsiteY176" fmla="*/ 784963 h 6858000"/>
              <a:gd name="connsiteX177" fmla="*/ 270939 w 1605470"/>
              <a:gd name="connsiteY177" fmla="*/ 776648 h 6858000"/>
              <a:gd name="connsiteX178" fmla="*/ 263668 w 1605470"/>
              <a:gd name="connsiteY178" fmla="*/ 751353 h 6858000"/>
              <a:gd name="connsiteX179" fmla="*/ 254540 w 1605470"/>
              <a:gd name="connsiteY179" fmla="*/ 741965 h 6858000"/>
              <a:gd name="connsiteX180" fmla="*/ 252501 w 1605470"/>
              <a:gd name="connsiteY180" fmla="*/ 724635 h 6858000"/>
              <a:gd name="connsiteX181" fmla="*/ 248897 w 1605470"/>
              <a:gd name="connsiteY181" fmla="*/ 681659 h 6858000"/>
              <a:gd name="connsiteX182" fmla="*/ 234316 w 1605470"/>
              <a:gd name="connsiteY182" fmla="*/ 635218 h 6858000"/>
              <a:gd name="connsiteX183" fmla="*/ 239327 w 1605470"/>
              <a:gd name="connsiteY183" fmla="*/ 613763 h 6858000"/>
              <a:gd name="connsiteX184" fmla="*/ 225269 w 1605470"/>
              <a:gd name="connsiteY184" fmla="*/ 598582 h 6858000"/>
              <a:gd name="connsiteX185" fmla="*/ 224950 w 1605470"/>
              <a:gd name="connsiteY185" fmla="*/ 576846 h 6858000"/>
              <a:gd name="connsiteX186" fmla="*/ 204632 w 1605470"/>
              <a:gd name="connsiteY186" fmla="*/ 553868 h 6858000"/>
              <a:gd name="connsiteX187" fmla="*/ 239317 w 1605470"/>
              <a:gd name="connsiteY187" fmla="*/ 517614 h 6858000"/>
              <a:gd name="connsiteX188" fmla="*/ 257645 w 1605470"/>
              <a:gd name="connsiteY188" fmla="*/ 474761 h 6858000"/>
              <a:gd name="connsiteX189" fmla="*/ 201693 w 1605470"/>
              <a:gd name="connsiteY189" fmla="*/ 469651 h 6858000"/>
              <a:gd name="connsiteX190" fmla="*/ 195012 w 1605470"/>
              <a:gd name="connsiteY190" fmla="*/ 448559 h 6858000"/>
              <a:gd name="connsiteX191" fmla="*/ 201434 w 1605470"/>
              <a:gd name="connsiteY191" fmla="*/ 441529 h 6858000"/>
              <a:gd name="connsiteX192" fmla="*/ 200655 w 1605470"/>
              <a:gd name="connsiteY192" fmla="*/ 428927 h 6858000"/>
              <a:gd name="connsiteX193" fmla="*/ 190059 w 1605470"/>
              <a:gd name="connsiteY193" fmla="*/ 430161 h 6858000"/>
              <a:gd name="connsiteX194" fmla="*/ 184450 w 1605470"/>
              <a:gd name="connsiteY194" fmla="*/ 396240 h 6858000"/>
              <a:gd name="connsiteX195" fmla="*/ 146196 w 1605470"/>
              <a:gd name="connsiteY195" fmla="*/ 358810 h 6858000"/>
              <a:gd name="connsiteX196" fmla="*/ 124571 w 1605470"/>
              <a:gd name="connsiteY196" fmla="*/ 302178 h 6858000"/>
              <a:gd name="connsiteX197" fmla="*/ 103243 w 1605470"/>
              <a:gd name="connsiteY197" fmla="*/ 211375 h 6858000"/>
              <a:gd name="connsiteX198" fmla="*/ 94571 w 1605470"/>
              <a:gd name="connsiteY198" fmla="*/ 184179 h 6858000"/>
              <a:gd name="connsiteX199" fmla="*/ 13437 w 1605470"/>
              <a:gd name="connsiteY199" fmla="*/ 19287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606772 w 1605470"/>
              <a:gd name="connsiteY131" fmla="*/ 2847273 h 6858000"/>
              <a:gd name="connsiteX132" fmla="*/ 593254 w 1605470"/>
              <a:gd name="connsiteY132" fmla="*/ 2766463 h 6858000"/>
              <a:gd name="connsiteX133" fmla="*/ 613412 w 1605470"/>
              <a:gd name="connsiteY133" fmla="*/ 2731184 h 6858000"/>
              <a:gd name="connsiteX134" fmla="*/ 555080 w 1605470"/>
              <a:gd name="connsiteY134" fmla="*/ 2538816 h 6858000"/>
              <a:gd name="connsiteX135" fmla="*/ 551827 w 1605470"/>
              <a:gd name="connsiteY135" fmla="*/ 2485734 h 6858000"/>
              <a:gd name="connsiteX136" fmla="*/ 525179 w 1605470"/>
              <a:gd name="connsiteY136" fmla="*/ 2447068 h 6858000"/>
              <a:gd name="connsiteX137" fmla="*/ 529511 w 1605470"/>
              <a:gd name="connsiteY137" fmla="*/ 2425819 h 6858000"/>
              <a:gd name="connsiteX138" fmla="*/ 530521 w 1605470"/>
              <a:gd name="connsiteY138" fmla="*/ 2422066 h 6858000"/>
              <a:gd name="connsiteX139" fmla="*/ 528878 w 1605470"/>
              <a:gd name="connsiteY139" fmla="*/ 2408971 h 6858000"/>
              <a:gd name="connsiteX140" fmla="*/ 535510 w 1605470"/>
              <a:gd name="connsiteY140" fmla="*/ 2402874 h 6858000"/>
              <a:gd name="connsiteX141" fmla="*/ 538122 w 1605470"/>
              <a:gd name="connsiteY141" fmla="*/ 2381443 h 6858000"/>
              <a:gd name="connsiteX142" fmla="*/ 533116 w 1605470"/>
              <a:gd name="connsiteY142" fmla="*/ 2358011 h 6858000"/>
              <a:gd name="connsiteX143" fmla="*/ 501423 w 1605470"/>
              <a:gd name="connsiteY143" fmla="*/ 2249479 h 6858000"/>
              <a:gd name="connsiteX144" fmla="*/ 486968 w 1605470"/>
              <a:gd name="connsiteY144" fmla="*/ 2182937 h 6858000"/>
              <a:gd name="connsiteX145" fmla="*/ 488555 w 1605470"/>
              <a:gd name="connsiteY145" fmla="*/ 2155135 h 6858000"/>
              <a:gd name="connsiteX146" fmla="*/ 486013 w 1605470"/>
              <a:gd name="connsiteY146" fmla="*/ 2118008 h 6858000"/>
              <a:gd name="connsiteX147" fmla="*/ 487006 w 1605470"/>
              <a:gd name="connsiteY147" fmla="*/ 2050531 h 6858000"/>
              <a:gd name="connsiteX148" fmla="*/ 478812 w 1605470"/>
              <a:gd name="connsiteY148" fmla="*/ 1963269 h 6858000"/>
              <a:gd name="connsiteX149" fmla="*/ 442619 w 1605470"/>
              <a:gd name="connsiteY149" fmla="*/ 1910499 h 6858000"/>
              <a:gd name="connsiteX150" fmla="*/ 446785 w 1605470"/>
              <a:gd name="connsiteY150" fmla="*/ 1903212 h 6858000"/>
              <a:gd name="connsiteX151" fmla="*/ 436547 w 1605470"/>
              <a:gd name="connsiteY151" fmla="*/ 1861531 h 6858000"/>
              <a:gd name="connsiteX152" fmla="*/ 364290 w 1605470"/>
              <a:gd name="connsiteY152" fmla="*/ 1728772 h 6858000"/>
              <a:gd name="connsiteX153" fmla="*/ 345287 w 1605470"/>
              <a:gd name="connsiteY153" fmla="*/ 1646953 h 6858000"/>
              <a:gd name="connsiteX154" fmla="*/ 344412 w 1605470"/>
              <a:gd name="connsiteY154" fmla="*/ 1615777 h 6858000"/>
              <a:gd name="connsiteX155" fmla="*/ 342578 w 1605470"/>
              <a:gd name="connsiteY155" fmla="*/ 1563678 h 6858000"/>
              <a:gd name="connsiteX156" fmla="*/ 355658 w 1605470"/>
              <a:gd name="connsiteY156" fmla="*/ 1519474 h 6858000"/>
              <a:gd name="connsiteX157" fmla="*/ 348400 w 1605470"/>
              <a:gd name="connsiteY157" fmla="*/ 1477995 h 6858000"/>
              <a:gd name="connsiteX158" fmla="*/ 328025 w 1605470"/>
              <a:gd name="connsiteY158" fmla="*/ 1475165 h 6858000"/>
              <a:gd name="connsiteX159" fmla="*/ 326326 w 1605470"/>
              <a:gd name="connsiteY159" fmla="*/ 1428585 h 6858000"/>
              <a:gd name="connsiteX160" fmla="*/ 325799 w 1605470"/>
              <a:gd name="connsiteY160" fmla="*/ 1357181 h 6858000"/>
              <a:gd name="connsiteX161" fmla="*/ 320507 w 1605470"/>
              <a:gd name="connsiteY161" fmla="*/ 1347099 h 6858000"/>
              <a:gd name="connsiteX162" fmla="*/ 335347 w 1605470"/>
              <a:gd name="connsiteY162" fmla="*/ 1334233 h 6858000"/>
              <a:gd name="connsiteX163" fmla="*/ 342792 w 1605470"/>
              <a:gd name="connsiteY163" fmla="*/ 1307086 h 6858000"/>
              <a:gd name="connsiteX164" fmla="*/ 343980 w 1605470"/>
              <a:gd name="connsiteY164" fmla="*/ 1189033 h 6858000"/>
              <a:gd name="connsiteX165" fmla="*/ 348665 w 1605470"/>
              <a:gd name="connsiteY165" fmla="*/ 1168288 h 6858000"/>
              <a:gd name="connsiteX166" fmla="*/ 340947 w 1605470"/>
              <a:gd name="connsiteY166" fmla="*/ 1142577 h 6858000"/>
              <a:gd name="connsiteX167" fmla="*/ 330253 w 1605470"/>
              <a:gd name="connsiteY167" fmla="*/ 1088484 h 6858000"/>
              <a:gd name="connsiteX168" fmla="*/ 314647 w 1605470"/>
              <a:gd name="connsiteY168" fmla="*/ 1053424 h 6858000"/>
              <a:gd name="connsiteX169" fmla="*/ 322906 w 1605470"/>
              <a:gd name="connsiteY169" fmla="*/ 1044367 h 6858000"/>
              <a:gd name="connsiteX170" fmla="*/ 326818 w 1605470"/>
              <a:gd name="connsiteY170" fmla="*/ 1022828 h 6858000"/>
              <a:gd name="connsiteX171" fmla="*/ 320445 w 1605470"/>
              <a:gd name="connsiteY171" fmla="*/ 932283 h 6858000"/>
              <a:gd name="connsiteX172" fmla="*/ 322681 w 1605470"/>
              <a:gd name="connsiteY172" fmla="*/ 915925 h 6858000"/>
              <a:gd name="connsiteX173" fmla="*/ 315310 w 1605470"/>
              <a:gd name="connsiteY173" fmla="*/ 896999 h 6858000"/>
              <a:gd name="connsiteX174" fmla="*/ 284718 w 1605470"/>
              <a:gd name="connsiteY174" fmla="*/ 821517 h 6858000"/>
              <a:gd name="connsiteX175" fmla="*/ 270682 w 1605470"/>
              <a:gd name="connsiteY175" fmla="*/ 786519 h 6858000"/>
              <a:gd name="connsiteX176" fmla="*/ 265483 w 1605470"/>
              <a:gd name="connsiteY176" fmla="*/ 784963 h 6858000"/>
              <a:gd name="connsiteX177" fmla="*/ 270939 w 1605470"/>
              <a:gd name="connsiteY177" fmla="*/ 776648 h 6858000"/>
              <a:gd name="connsiteX178" fmla="*/ 263668 w 1605470"/>
              <a:gd name="connsiteY178" fmla="*/ 751353 h 6858000"/>
              <a:gd name="connsiteX179" fmla="*/ 254540 w 1605470"/>
              <a:gd name="connsiteY179" fmla="*/ 741965 h 6858000"/>
              <a:gd name="connsiteX180" fmla="*/ 252501 w 1605470"/>
              <a:gd name="connsiteY180" fmla="*/ 724635 h 6858000"/>
              <a:gd name="connsiteX181" fmla="*/ 248897 w 1605470"/>
              <a:gd name="connsiteY181" fmla="*/ 681659 h 6858000"/>
              <a:gd name="connsiteX182" fmla="*/ 234316 w 1605470"/>
              <a:gd name="connsiteY182" fmla="*/ 635218 h 6858000"/>
              <a:gd name="connsiteX183" fmla="*/ 239327 w 1605470"/>
              <a:gd name="connsiteY183" fmla="*/ 613763 h 6858000"/>
              <a:gd name="connsiteX184" fmla="*/ 225269 w 1605470"/>
              <a:gd name="connsiteY184" fmla="*/ 598582 h 6858000"/>
              <a:gd name="connsiteX185" fmla="*/ 224950 w 1605470"/>
              <a:gd name="connsiteY185" fmla="*/ 576846 h 6858000"/>
              <a:gd name="connsiteX186" fmla="*/ 204632 w 1605470"/>
              <a:gd name="connsiteY186" fmla="*/ 553868 h 6858000"/>
              <a:gd name="connsiteX187" fmla="*/ 239317 w 1605470"/>
              <a:gd name="connsiteY187" fmla="*/ 517614 h 6858000"/>
              <a:gd name="connsiteX188" fmla="*/ 201693 w 1605470"/>
              <a:gd name="connsiteY188" fmla="*/ 469651 h 6858000"/>
              <a:gd name="connsiteX189" fmla="*/ 195012 w 1605470"/>
              <a:gd name="connsiteY189" fmla="*/ 448559 h 6858000"/>
              <a:gd name="connsiteX190" fmla="*/ 201434 w 1605470"/>
              <a:gd name="connsiteY190" fmla="*/ 441529 h 6858000"/>
              <a:gd name="connsiteX191" fmla="*/ 200655 w 1605470"/>
              <a:gd name="connsiteY191" fmla="*/ 428927 h 6858000"/>
              <a:gd name="connsiteX192" fmla="*/ 190059 w 1605470"/>
              <a:gd name="connsiteY192" fmla="*/ 430161 h 6858000"/>
              <a:gd name="connsiteX193" fmla="*/ 184450 w 1605470"/>
              <a:gd name="connsiteY193" fmla="*/ 396240 h 6858000"/>
              <a:gd name="connsiteX194" fmla="*/ 146196 w 1605470"/>
              <a:gd name="connsiteY194" fmla="*/ 358810 h 6858000"/>
              <a:gd name="connsiteX195" fmla="*/ 124571 w 1605470"/>
              <a:gd name="connsiteY195" fmla="*/ 302178 h 6858000"/>
              <a:gd name="connsiteX196" fmla="*/ 103243 w 1605470"/>
              <a:gd name="connsiteY196" fmla="*/ 211375 h 6858000"/>
              <a:gd name="connsiteX197" fmla="*/ 94571 w 1605470"/>
              <a:gd name="connsiteY197" fmla="*/ 184179 h 6858000"/>
              <a:gd name="connsiteX198" fmla="*/ 13437 w 1605470"/>
              <a:gd name="connsiteY198" fmla="*/ 19287 h 6858000"/>
              <a:gd name="connsiteX199" fmla="*/ 0 w 1605470"/>
              <a:gd name="connsiteY199"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606772 w 1605470"/>
              <a:gd name="connsiteY131" fmla="*/ 2847273 h 6858000"/>
              <a:gd name="connsiteX132" fmla="*/ 613412 w 1605470"/>
              <a:gd name="connsiteY132" fmla="*/ 2731184 h 6858000"/>
              <a:gd name="connsiteX133" fmla="*/ 555080 w 1605470"/>
              <a:gd name="connsiteY133" fmla="*/ 2538816 h 6858000"/>
              <a:gd name="connsiteX134" fmla="*/ 551827 w 1605470"/>
              <a:gd name="connsiteY134" fmla="*/ 2485734 h 6858000"/>
              <a:gd name="connsiteX135" fmla="*/ 525179 w 1605470"/>
              <a:gd name="connsiteY135" fmla="*/ 2447068 h 6858000"/>
              <a:gd name="connsiteX136" fmla="*/ 529511 w 1605470"/>
              <a:gd name="connsiteY136" fmla="*/ 2425819 h 6858000"/>
              <a:gd name="connsiteX137" fmla="*/ 530521 w 1605470"/>
              <a:gd name="connsiteY137" fmla="*/ 2422066 h 6858000"/>
              <a:gd name="connsiteX138" fmla="*/ 528878 w 1605470"/>
              <a:gd name="connsiteY138" fmla="*/ 2408971 h 6858000"/>
              <a:gd name="connsiteX139" fmla="*/ 535510 w 1605470"/>
              <a:gd name="connsiteY139" fmla="*/ 2402874 h 6858000"/>
              <a:gd name="connsiteX140" fmla="*/ 538122 w 1605470"/>
              <a:gd name="connsiteY140" fmla="*/ 2381443 h 6858000"/>
              <a:gd name="connsiteX141" fmla="*/ 533116 w 1605470"/>
              <a:gd name="connsiteY141" fmla="*/ 2358011 h 6858000"/>
              <a:gd name="connsiteX142" fmla="*/ 501423 w 1605470"/>
              <a:gd name="connsiteY142" fmla="*/ 2249479 h 6858000"/>
              <a:gd name="connsiteX143" fmla="*/ 486968 w 1605470"/>
              <a:gd name="connsiteY143" fmla="*/ 2182937 h 6858000"/>
              <a:gd name="connsiteX144" fmla="*/ 488555 w 1605470"/>
              <a:gd name="connsiteY144" fmla="*/ 2155135 h 6858000"/>
              <a:gd name="connsiteX145" fmla="*/ 486013 w 1605470"/>
              <a:gd name="connsiteY145" fmla="*/ 2118008 h 6858000"/>
              <a:gd name="connsiteX146" fmla="*/ 487006 w 1605470"/>
              <a:gd name="connsiteY146" fmla="*/ 2050531 h 6858000"/>
              <a:gd name="connsiteX147" fmla="*/ 478812 w 1605470"/>
              <a:gd name="connsiteY147" fmla="*/ 1963269 h 6858000"/>
              <a:gd name="connsiteX148" fmla="*/ 442619 w 1605470"/>
              <a:gd name="connsiteY148" fmla="*/ 1910499 h 6858000"/>
              <a:gd name="connsiteX149" fmla="*/ 446785 w 1605470"/>
              <a:gd name="connsiteY149" fmla="*/ 1903212 h 6858000"/>
              <a:gd name="connsiteX150" fmla="*/ 436547 w 1605470"/>
              <a:gd name="connsiteY150" fmla="*/ 1861531 h 6858000"/>
              <a:gd name="connsiteX151" fmla="*/ 364290 w 1605470"/>
              <a:gd name="connsiteY151" fmla="*/ 1728772 h 6858000"/>
              <a:gd name="connsiteX152" fmla="*/ 345287 w 1605470"/>
              <a:gd name="connsiteY152" fmla="*/ 1646953 h 6858000"/>
              <a:gd name="connsiteX153" fmla="*/ 344412 w 1605470"/>
              <a:gd name="connsiteY153" fmla="*/ 1615777 h 6858000"/>
              <a:gd name="connsiteX154" fmla="*/ 342578 w 1605470"/>
              <a:gd name="connsiteY154" fmla="*/ 1563678 h 6858000"/>
              <a:gd name="connsiteX155" fmla="*/ 355658 w 1605470"/>
              <a:gd name="connsiteY155" fmla="*/ 1519474 h 6858000"/>
              <a:gd name="connsiteX156" fmla="*/ 348400 w 1605470"/>
              <a:gd name="connsiteY156" fmla="*/ 1477995 h 6858000"/>
              <a:gd name="connsiteX157" fmla="*/ 328025 w 1605470"/>
              <a:gd name="connsiteY157" fmla="*/ 1475165 h 6858000"/>
              <a:gd name="connsiteX158" fmla="*/ 326326 w 1605470"/>
              <a:gd name="connsiteY158" fmla="*/ 1428585 h 6858000"/>
              <a:gd name="connsiteX159" fmla="*/ 325799 w 1605470"/>
              <a:gd name="connsiteY159" fmla="*/ 1357181 h 6858000"/>
              <a:gd name="connsiteX160" fmla="*/ 320507 w 1605470"/>
              <a:gd name="connsiteY160" fmla="*/ 1347099 h 6858000"/>
              <a:gd name="connsiteX161" fmla="*/ 335347 w 1605470"/>
              <a:gd name="connsiteY161" fmla="*/ 1334233 h 6858000"/>
              <a:gd name="connsiteX162" fmla="*/ 342792 w 1605470"/>
              <a:gd name="connsiteY162" fmla="*/ 1307086 h 6858000"/>
              <a:gd name="connsiteX163" fmla="*/ 343980 w 1605470"/>
              <a:gd name="connsiteY163" fmla="*/ 1189033 h 6858000"/>
              <a:gd name="connsiteX164" fmla="*/ 348665 w 1605470"/>
              <a:gd name="connsiteY164" fmla="*/ 1168288 h 6858000"/>
              <a:gd name="connsiteX165" fmla="*/ 340947 w 1605470"/>
              <a:gd name="connsiteY165" fmla="*/ 1142577 h 6858000"/>
              <a:gd name="connsiteX166" fmla="*/ 330253 w 1605470"/>
              <a:gd name="connsiteY166" fmla="*/ 1088484 h 6858000"/>
              <a:gd name="connsiteX167" fmla="*/ 314647 w 1605470"/>
              <a:gd name="connsiteY167" fmla="*/ 1053424 h 6858000"/>
              <a:gd name="connsiteX168" fmla="*/ 322906 w 1605470"/>
              <a:gd name="connsiteY168" fmla="*/ 1044367 h 6858000"/>
              <a:gd name="connsiteX169" fmla="*/ 326818 w 1605470"/>
              <a:gd name="connsiteY169" fmla="*/ 1022828 h 6858000"/>
              <a:gd name="connsiteX170" fmla="*/ 320445 w 1605470"/>
              <a:gd name="connsiteY170" fmla="*/ 932283 h 6858000"/>
              <a:gd name="connsiteX171" fmla="*/ 322681 w 1605470"/>
              <a:gd name="connsiteY171" fmla="*/ 915925 h 6858000"/>
              <a:gd name="connsiteX172" fmla="*/ 315310 w 1605470"/>
              <a:gd name="connsiteY172" fmla="*/ 896999 h 6858000"/>
              <a:gd name="connsiteX173" fmla="*/ 284718 w 1605470"/>
              <a:gd name="connsiteY173" fmla="*/ 821517 h 6858000"/>
              <a:gd name="connsiteX174" fmla="*/ 270682 w 1605470"/>
              <a:gd name="connsiteY174" fmla="*/ 786519 h 6858000"/>
              <a:gd name="connsiteX175" fmla="*/ 265483 w 1605470"/>
              <a:gd name="connsiteY175" fmla="*/ 784963 h 6858000"/>
              <a:gd name="connsiteX176" fmla="*/ 270939 w 1605470"/>
              <a:gd name="connsiteY176" fmla="*/ 776648 h 6858000"/>
              <a:gd name="connsiteX177" fmla="*/ 263668 w 1605470"/>
              <a:gd name="connsiteY177" fmla="*/ 751353 h 6858000"/>
              <a:gd name="connsiteX178" fmla="*/ 254540 w 1605470"/>
              <a:gd name="connsiteY178" fmla="*/ 741965 h 6858000"/>
              <a:gd name="connsiteX179" fmla="*/ 252501 w 1605470"/>
              <a:gd name="connsiteY179" fmla="*/ 724635 h 6858000"/>
              <a:gd name="connsiteX180" fmla="*/ 248897 w 1605470"/>
              <a:gd name="connsiteY180" fmla="*/ 681659 h 6858000"/>
              <a:gd name="connsiteX181" fmla="*/ 234316 w 1605470"/>
              <a:gd name="connsiteY181" fmla="*/ 635218 h 6858000"/>
              <a:gd name="connsiteX182" fmla="*/ 239327 w 1605470"/>
              <a:gd name="connsiteY182" fmla="*/ 613763 h 6858000"/>
              <a:gd name="connsiteX183" fmla="*/ 225269 w 1605470"/>
              <a:gd name="connsiteY183" fmla="*/ 598582 h 6858000"/>
              <a:gd name="connsiteX184" fmla="*/ 224950 w 1605470"/>
              <a:gd name="connsiteY184" fmla="*/ 576846 h 6858000"/>
              <a:gd name="connsiteX185" fmla="*/ 204632 w 1605470"/>
              <a:gd name="connsiteY185" fmla="*/ 553868 h 6858000"/>
              <a:gd name="connsiteX186" fmla="*/ 239317 w 1605470"/>
              <a:gd name="connsiteY186" fmla="*/ 517614 h 6858000"/>
              <a:gd name="connsiteX187" fmla="*/ 201693 w 1605470"/>
              <a:gd name="connsiteY187" fmla="*/ 469651 h 6858000"/>
              <a:gd name="connsiteX188" fmla="*/ 195012 w 1605470"/>
              <a:gd name="connsiteY188" fmla="*/ 448559 h 6858000"/>
              <a:gd name="connsiteX189" fmla="*/ 201434 w 1605470"/>
              <a:gd name="connsiteY189" fmla="*/ 441529 h 6858000"/>
              <a:gd name="connsiteX190" fmla="*/ 200655 w 1605470"/>
              <a:gd name="connsiteY190" fmla="*/ 428927 h 6858000"/>
              <a:gd name="connsiteX191" fmla="*/ 190059 w 1605470"/>
              <a:gd name="connsiteY191" fmla="*/ 430161 h 6858000"/>
              <a:gd name="connsiteX192" fmla="*/ 184450 w 1605470"/>
              <a:gd name="connsiteY192" fmla="*/ 396240 h 6858000"/>
              <a:gd name="connsiteX193" fmla="*/ 146196 w 1605470"/>
              <a:gd name="connsiteY193" fmla="*/ 358810 h 6858000"/>
              <a:gd name="connsiteX194" fmla="*/ 124571 w 1605470"/>
              <a:gd name="connsiteY194" fmla="*/ 302178 h 6858000"/>
              <a:gd name="connsiteX195" fmla="*/ 103243 w 1605470"/>
              <a:gd name="connsiteY195" fmla="*/ 211375 h 6858000"/>
              <a:gd name="connsiteX196" fmla="*/ 94571 w 1605470"/>
              <a:gd name="connsiteY196" fmla="*/ 184179 h 6858000"/>
              <a:gd name="connsiteX197" fmla="*/ 13437 w 1605470"/>
              <a:gd name="connsiteY197" fmla="*/ 19287 h 6858000"/>
              <a:gd name="connsiteX198" fmla="*/ 0 w 1605470"/>
              <a:gd name="connsiteY198"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613412 w 1605470"/>
              <a:gd name="connsiteY131" fmla="*/ 2731184 h 6858000"/>
              <a:gd name="connsiteX132" fmla="*/ 555080 w 1605470"/>
              <a:gd name="connsiteY132" fmla="*/ 2538816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33116 w 1605470"/>
              <a:gd name="connsiteY140" fmla="*/ 2358011 h 6858000"/>
              <a:gd name="connsiteX141" fmla="*/ 501423 w 1605470"/>
              <a:gd name="connsiteY141" fmla="*/ 2249479 h 6858000"/>
              <a:gd name="connsiteX142" fmla="*/ 486968 w 1605470"/>
              <a:gd name="connsiteY142" fmla="*/ 2182937 h 6858000"/>
              <a:gd name="connsiteX143" fmla="*/ 488555 w 1605470"/>
              <a:gd name="connsiteY143" fmla="*/ 2155135 h 6858000"/>
              <a:gd name="connsiteX144" fmla="*/ 486013 w 1605470"/>
              <a:gd name="connsiteY144" fmla="*/ 2118008 h 6858000"/>
              <a:gd name="connsiteX145" fmla="*/ 487006 w 1605470"/>
              <a:gd name="connsiteY145" fmla="*/ 2050531 h 6858000"/>
              <a:gd name="connsiteX146" fmla="*/ 478812 w 1605470"/>
              <a:gd name="connsiteY146" fmla="*/ 1963269 h 6858000"/>
              <a:gd name="connsiteX147" fmla="*/ 442619 w 1605470"/>
              <a:gd name="connsiteY147" fmla="*/ 1910499 h 6858000"/>
              <a:gd name="connsiteX148" fmla="*/ 446785 w 1605470"/>
              <a:gd name="connsiteY148" fmla="*/ 1903212 h 6858000"/>
              <a:gd name="connsiteX149" fmla="*/ 436547 w 1605470"/>
              <a:gd name="connsiteY149" fmla="*/ 1861531 h 6858000"/>
              <a:gd name="connsiteX150" fmla="*/ 364290 w 1605470"/>
              <a:gd name="connsiteY150" fmla="*/ 1728772 h 6858000"/>
              <a:gd name="connsiteX151" fmla="*/ 345287 w 1605470"/>
              <a:gd name="connsiteY151" fmla="*/ 1646953 h 6858000"/>
              <a:gd name="connsiteX152" fmla="*/ 344412 w 1605470"/>
              <a:gd name="connsiteY152" fmla="*/ 1615777 h 6858000"/>
              <a:gd name="connsiteX153" fmla="*/ 342578 w 1605470"/>
              <a:gd name="connsiteY153" fmla="*/ 1563678 h 6858000"/>
              <a:gd name="connsiteX154" fmla="*/ 355658 w 1605470"/>
              <a:gd name="connsiteY154" fmla="*/ 1519474 h 6858000"/>
              <a:gd name="connsiteX155" fmla="*/ 348400 w 1605470"/>
              <a:gd name="connsiteY155" fmla="*/ 1477995 h 6858000"/>
              <a:gd name="connsiteX156" fmla="*/ 328025 w 1605470"/>
              <a:gd name="connsiteY156" fmla="*/ 1475165 h 6858000"/>
              <a:gd name="connsiteX157" fmla="*/ 326326 w 1605470"/>
              <a:gd name="connsiteY157" fmla="*/ 1428585 h 6858000"/>
              <a:gd name="connsiteX158" fmla="*/ 325799 w 1605470"/>
              <a:gd name="connsiteY158" fmla="*/ 1357181 h 6858000"/>
              <a:gd name="connsiteX159" fmla="*/ 320507 w 1605470"/>
              <a:gd name="connsiteY159" fmla="*/ 1347099 h 6858000"/>
              <a:gd name="connsiteX160" fmla="*/ 335347 w 1605470"/>
              <a:gd name="connsiteY160" fmla="*/ 1334233 h 6858000"/>
              <a:gd name="connsiteX161" fmla="*/ 342792 w 1605470"/>
              <a:gd name="connsiteY161" fmla="*/ 1307086 h 6858000"/>
              <a:gd name="connsiteX162" fmla="*/ 343980 w 1605470"/>
              <a:gd name="connsiteY162" fmla="*/ 1189033 h 6858000"/>
              <a:gd name="connsiteX163" fmla="*/ 348665 w 1605470"/>
              <a:gd name="connsiteY163" fmla="*/ 1168288 h 6858000"/>
              <a:gd name="connsiteX164" fmla="*/ 340947 w 1605470"/>
              <a:gd name="connsiteY164" fmla="*/ 1142577 h 6858000"/>
              <a:gd name="connsiteX165" fmla="*/ 330253 w 1605470"/>
              <a:gd name="connsiteY165" fmla="*/ 1088484 h 6858000"/>
              <a:gd name="connsiteX166" fmla="*/ 314647 w 1605470"/>
              <a:gd name="connsiteY166" fmla="*/ 1053424 h 6858000"/>
              <a:gd name="connsiteX167" fmla="*/ 322906 w 1605470"/>
              <a:gd name="connsiteY167" fmla="*/ 1044367 h 6858000"/>
              <a:gd name="connsiteX168" fmla="*/ 326818 w 1605470"/>
              <a:gd name="connsiteY168" fmla="*/ 1022828 h 6858000"/>
              <a:gd name="connsiteX169" fmla="*/ 320445 w 1605470"/>
              <a:gd name="connsiteY169" fmla="*/ 932283 h 6858000"/>
              <a:gd name="connsiteX170" fmla="*/ 322681 w 1605470"/>
              <a:gd name="connsiteY170" fmla="*/ 915925 h 6858000"/>
              <a:gd name="connsiteX171" fmla="*/ 315310 w 1605470"/>
              <a:gd name="connsiteY171" fmla="*/ 896999 h 6858000"/>
              <a:gd name="connsiteX172" fmla="*/ 284718 w 1605470"/>
              <a:gd name="connsiteY172" fmla="*/ 821517 h 6858000"/>
              <a:gd name="connsiteX173" fmla="*/ 270682 w 1605470"/>
              <a:gd name="connsiteY173" fmla="*/ 786519 h 6858000"/>
              <a:gd name="connsiteX174" fmla="*/ 265483 w 1605470"/>
              <a:gd name="connsiteY174" fmla="*/ 784963 h 6858000"/>
              <a:gd name="connsiteX175" fmla="*/ 270939 w 1605470"/>
              <a:gd name="connsiteY175" fmla="*/ 776648 h 6858000"/>
              <a:gd name="connsiteX176" fmla="*/ 263668 w 1605470"/>
              <a:gd name="connsiteY176" fmla="*/ 751353 h 6858000"/>
              <a:gd name="connsiteX177" fmla="*/ 254540 w 1605470"/>
              <a:gd name="connsiteY177" fmla="*/ 741965 h 6858000"/>
              <a:gd name="connsiteX178" fmla="*/ 252501 w 1605470"/>
              <a:gd name="connsiteY178" fmla="*/ 724635 h 6858000"/>
              <a:gd name="connsiteX179" fmla="*/ 248897 w 1605470"/>
              <a:gd name="connsiteY179" fmla="*/ 681659 h 6858000"/>
              <a:gd name="connsiteX180" fmla="*/ 234316 w 1605470"/>
              <a:gd name="connsiteY180" fmla="*/ 635218 h 6858000"/>
              <a:gd name="connsiteX181" fmla="*/ 239327 w 1605470"/>
              <a:gd name="connsiteY181" fmla="*/ 613763 h 6858000"/>
              <a:gd name="connsiteX182" fmla="*/ 225269 w 1605470"/>
              <a:gd name="connsiteY182" fmla="*/ 598582 h 6858000"/>
              <a:gd name="connsiteX183" fmla="*/ 224950 w 1605470"/>
              <a:gd name="connsiteY183" fmla="*/ 576846 h 6858000"/>
              <a:gd name="connsiteX184" fmla="*/ 204632 w 1605470"/>
              <a:gd name="connsiteY184" fmla="*/ 553868 h 6858000"/>
              <a:gd name="connsiteX185" fmla="*/ 239317 w 1605470"/>
              <a:gd name="connsiteY185" fmla="*/ 517614 h 6858000"/>
              <a:gd name="connsiteX186" fmla="*/ 201693 w 1605470"/>
              <a:gd name="connsiteY186" fmla="*/ 469651 h 6858000"/>
              <a:gd name="connsiteX187" fmla="*/ 195012 w 1605470"/>
              <a:gd name="connsiteY187" fmla="*/ 448559 h 6858000"/>
              <a:gd name="connsiteX188" fmla="*/ 201434 w 1605470"/>
              <a:gd name="connsiteY188" fmla="*/ 441529 h 6858000"/>
              <a:gd name="connsiteX189" fmla="*/ 200655 w 1605470"/>
              <a:gd name="connsiteY189" fmla="*/ 428927 h 6858000"/>
              <a:gd name="connsiteX190" fmla="*/ 190059 w 1605470"/>
              <a:gd name="connsiteY190" fmla="*/ 430161 h 6858000"/>
              <a:gd name="connsiteX191" fmla="*/ 184450 w 1605470"/>
              <a:gd name="connsiteY191" fmla="*/ 396240 h 6858000"/>
              <a:gd name="connsiteX192" fmla="*/ 146196 w 1605470"/>
              <a:gd name="connsiteY192" fmla="*/ 358810 h 6858000"/>
              <a:gd name="connsiteX193" fmla="*/ 124571 w 1605470"/>
              <a:gd name="connsiteY193" fmla="*/ 302178 h 6858000"/>
              <a:gd name="connsiteX194" fmla="*/ 103243 w 1605470"/>
              <a:gd name="connsiteY194" fmla="*/ 211375 h 6858000"/>
              <a:gd name="connsiteX195" fmla="*/ 94571 w 1605470"/>
              <a:gd name="connsiteY195" fmla="*/ 184179 h 6858000"/>
              <a:gd name="connsiteX196" fmla="*/ 13437 w 1605470"/>
              <a:gd name="connsiteY196" fmla="*/ 19287 h 6858000"/>
              <a:gd name="connsiteX197" fmla="*/ 0 w 1605470"/>
              <a:gd name="connsiteY197"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55080 w 1605470"/>
              <a:gd name="connsiteY132" fmla="*/ 2538816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33116 w 1605470"/>
              <a:gd name="connsiteY140" fmla="*/ 2358011 h 6858000"/>
              <a:gd name="connsiteX141" fmla="*/ 501423 w 1605470"/>
              <a:gd name="connsiteY141" fmla="*/ 2249479 h 6858000"/>
              <a:gd name="connsiteX142" fmla="*/ 486968 w 1605470"/>
              <a:gd name="connsiteY142" fmla="*/ 2182937 h 6858000"/>
              <a:gd name="connsiteX143" fmla="*/ 488555 w 1605470"/>
              <a:gd name="connsiteY143" fmla="*/ 2155135 h 6858000"/>
              <a:gd name="connsiteX144" fmla="*/ 486013 w 1605470"/>
              <a:gd name="connsiteY144" fmla="*/ 2118008 h 6858000"/>
              <a:gd name="connsiteX145" fmla="*/ 487006 w 1605470"/>
              <a:gd name="connsiteY145" fmla="*/ 2050531 h 6858000"/>
              <a:gd name="connsiteX146" fmla="*/ 478812 w 1605470"/>
              <a:gd name="connsiteY146" fmla="*/ 1963269 h 6858000"/>
              <a:gd name="connsiteX147" fmla="*/ 442619 w 1605470"/>
              <a:gd name="connsiteY147" fmla="*/ 1910499 h 6858000"/>
              <a:gd name="connsiteX148" fmla="*/ 446785 w 1605470"/>
              <a:gd name="connsiteY148" fmla="*/ 1903212 h 6858000"/>
              <a:gd name="connsiteX149" fmla="*/ 436547 w 1605470"/>
              <a:gd name="connsiteY149" fmla="*/ 1861531 h 6858000"/>
              <a:gd name="connsiteX150" fmla="*/ 364290 w 1605470"/>
              <a:gd name="connsiteY150" fmla="*/ 1728772 h 6858000"/>
              <a:gd name="connsiteX151" fmla="*/ 345287 w 1605470"/>
              <a:gd name="connsiteY151" fmla="*/ 1646953 h 6858000"/>
              <a:gd name="connsiteX152" fmla="*/ 344412 w 1605470"/>
              <a:gd name="connsiteY152" fmla="*/ 1615777 h 6858000"/>
              <a:gd name="connsiteX153" fmla="*/ 342578 w 1605470"/>
              <a:gd name="connsiteY153" fmla="*/ 1563678 h 6858000"/>
              <a:gd name="connsiteX154" fmla="*/ 355658 w 1605470"/>
              <a:gd name="connsiteY154" fmla="*/ 1519474 h 6858000"/>
              <a:gd name="connsiteX155" fmla="*/ 348400 w 1605470"/>
              <a:gd name="connsiteY155" fmla="*/ 1477995 h 6858000"/>
              <a:gd name="connsiteX156" fmla="*/ 328025 w 1605470"/>
              <a:gd name="connsiteY156" fmla="*/ 1475165 h 6858000"/>
              <a:gd name="connsiteX157" fmla="*/ 326326 w 1605470"/>
              <a:gd name="connsiteY157" fmla="*/ 1428585 h 6858000"/>
              <a:gd name="connsiteX158" fmla="*/ 325799 w 1605470"/>
              <a:gd name="connsiteY158" fmla="*/ 1357181 h 6858000"/>
              <a:gd name="connsiteX159" fmla="*/ 320507 w 1605470"/>
              <a:gd name="connsiteY159" fmla="*/ 1347099 h 6858000"/>
              <a:gd name="connsiteX160" fmla="*/ 335347 w 1605470"/>
              <a:gd name="connsiteY160" fmla="*/ 1334233 h 6858000"/>
              <a:gd name="connsiteX161" fmla="*/ 342792 w 1605470"/>
              <a:gd name="connsiteY161" fmla="*/ 1307086 h 6858000"/>
              <a:gd name="connsiteX162" fmla="*/ 343980 w 1605470"/>
              <a:gd name="connsiteY162" fmla="*/ 1189033 h 6858000"/>
              <a:gd name="connsiteX163" fmla="*/ 348665 w 1605470"/>
              <a:gd name="connsiteY163" fmla="*/ 1168288 h 6858000"/>
              <a:gd name="connsiteX164" fmla="*/ 340947 w 1605470"/>
              <a:gd name="connsiteY164" fmla="*/ 1142577 h 6858000"/>
              <a:gd name="connsiteX165" fmla="*/ 330253 w 1605470"/>
              <a:gd name="connsiteY165" fmla="*/ 1088484 h 6858000"/>
              <a:gd name="connsiteX166" fmla="*/ 314647 w 1605470"/>
              <a:gd name="connsiteY166" fmla="*/ 1053424 h 6858000"/>
              <a:gd name="connsiteX167" fmla="*/ 322906 w 1605470"/>
              <a:gd name="connsiteY167" fmla="*/ 1044367 h 6858000"/>
              <a:gd name="connsiteX168" fmla="*/ 326818 w 1605470"/>
              <a:gd name="connsiteY168" fmla="*/ 1022828 h 6858000"/>
              <a:gd name="connsiteX169" fmla="*/ 320445 w 1605470"/>
              <a:gd name="connsiteY169" fmla="*/ 932283 h 6858000"/>
              <a:gd name="connsiteX170" fmla="*/ 322681 w 1605470"/>
              <a:gd name="connsiteY170" fmla="*/ 915925 h 6858000"/>
              <a:gd name="connsiteX171" fmla="*/ 315310 w 1605470"/>
              <a:gd name="connsiteY171" fmla="*/ 896999 h 6858000"/>
              <a:gd name="connsiteX172" fmla="*/ 284718 w 1605470"/>
              <a:gd name="connsiteY172" fmla="*/ 821517 h 6858000"/>
              <a:gd name="connsiteX173" fmla="*/ 270682 w 1605470"/>
              <a:gd name="connsiteY173" fmla="*/ 786519 h 6858000"/>
              <a:gd name="connsiteX174" fmla="*/ 265483 w 1605470"/>
              <a:gd name="connsiteY174" fmla="*/ 784963 h 6858000"/>
              <a:gd name="connsiteX175" fmla="*/ 270939 w 1605470"/>
              <a:gd name="connsiteY175" fmla="*/ 776648 h 6858000"/>
              <a:gd name="connsiteX176" fmla="*/ 263668 w 1605470"/>
              <a:gd name="connsiteY176" fmla="*/ 751353 h 6858000"/>
              <a:gd name="connsiteX177" fmla="*/ 254540 w 1605470"/>
              <a:gd name="connsiteY177" fmla="*/ 741965 h 6858000"/>
              <a:gd name="connsiteX178" fmla="*/ 252501 w 1605470"/>
              <a:gd name="connsiteY178" fmla="*/ 724635 h 6858000"/>
              <a:gd name="connsiteX179" fmla="*/ 248897 w 1605470"/>
              <a:gd name="connsiteY179" fmla="*/ 681659 h 6858000"/>
              <a:gd name="connsiteX180" fmla="*/ 234316 w 1605470"/>
              <a:gd name="connsiteY180" fmla="*/ 635218 h 6858000"/>
              <a:gd name="connsiteX181" fmla="*/ 239327 w 1605470"/>
              <a:gd name="connsiteY181" fmla="*/ 613763 h 6858000"/>
              <a:gd name="connsiteX182" fmla="*/ 225269 w 1605470"/>
              <a:gd name="connsiteY182" fmla="*/ 598582 h 6858000"/>
              <a:gd name="connsiteX183" fmla="*/ 224950 w 1605470"/>
              <a:gd name="connsiteY183" fmla="*/ 576846 h 6858000"/>
              <a:gd name="connsiteX184" fmla="*/ 204632 w 1605470"/>
              <a:gd name="connsiteY184" fmla="*/ 553868 h 6858000"/>
              <a:gd name="connsiteX185" fmla="*/ 239317 w 1605470"/>
              <a:gd name="connsiteY185" fmla="*/ 517614 h 6858000"/>
              <a:gd name="connsiteX186" fmla="*/ 201693 w 1605470"/>
              <a:gd name="connsiteY186" fmla="*/ 469651 h 6858000"/>
              <a:gd name="connsiteX187" fmla="*/ 195012 w 1605470"/>
              <a:gd name="connsiteY187" fmla="*/ 448559 h 6858000"/>
              <a:gd name="connsiteX188" fmla="*/ 201434 w 1605470"/>
              <a:gd name="connsiteY188" fmla="*/ 441529 h 6858000"/>
              <a:gd name="connsiteX189" fmla="*/ 200655 w 1605470"/>
              <a:gd name="connsiteY189" fmla="*/ 428927 h 6858000"/>
              <a:gd name="connsiteX190" fmla="*/ 190059 w 1605470"/>
              <a:gd name="connsiteY190" fmla="*/ 430161 h 6858000"/>
              <a:gd name="connsiteX191" fmla="*/ 184450 w 1605470"/>
              <a:gd name="connsiteY191" fmla="*/ 396240 h 6858000"/>
              <a:gd name="connsiteX192" fmla="*/ 146196 w 1605470"/>
              <a:gd name="connsiteY192" fmla="*/ 358810 h 6858000"/>
              <a:gd name="connsiteX193" fmla="*/ 124571 w 1605470"/>
              <a:gd name="connsiteY193" fmla="*/ 302178 h 6858000"/>
              <a:gd name="connsiteX194" fmla="*/ 103243 w 1605470"/>
              <a:gd name="connsiteY194" fmla="*/ 211375 h 6858000"/>
              <a:gd name="connsiteX195" fmla="*/ 94571 w 1605470"/>
              <a:gd name="connsiteY195" fmla="*/ 184179 h 6858000"/>
              <a:gd name="connsiteX196" fmla="*/ 13437 w 1605470"/>
              <a:gd name="connsiteY196" fmla="*/ 19287 h 6858000"/>
              <a:gd name="connsiteX197" fmla="*/ 0 w 1605470"/>
              <a:gd name="connsiteY197"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33116 w 1605470"/>
              <a:gd name="connsiteY140" fmla="*/ 2358011 h 6858000"/>
              <a:gd name="connsiteX141" fmla="*/ 501423 w 1605470"/>
              <a:gd name="connsiteY141" fmla="*/ 2249479 h 6858000"/>
              <a:gd name="connsiteX142" fmla="*/ 486968 w 1605470"/>
              <a:gd name="connsiteY142" fmla="*/ 2182937 h 6858000"/>
              <a:gd name="connsiteX143" fmla="*/ 488555 w 1605470"/>
              <a:gd name="connsiteY143" fmla="*/ 2155135 h 6858000"/>
              <a:gd name="connsiteX144" fmla="*/ 486013 w 1605470"/>
              <a:gd name="connsiteY144" fmla="*/ 2118008 h 6858000"/>
              <a:gd name="connsiteX145" fmla="*/ 487006 w 1605470"/>
              <a:gd name="connsiteY145" fmla="*/ 2050531 h 6858000"/>
              <a:gd name="connsiteX146" fmla="*/ 478812 w 1605470"/>
              <a:gd name="connsiteY146" fmla="*/ 1963269 h 6858000"/>
              <a:gd name="connsiteX147" fmla="*/ 442619 w 1605470"/>
              <a:gd name="connsiteY147" fmla="*/ 1910499 h 6858000"/>
              <a:gd name="connsiteX148" fmla="*/ 446785 w 1605470"/>
              <a:gd name="connsiteY148" fmla="*/ 1903212 h 6858000"/>
              <a:gd name="connsiteX149" fmla="*/ 436547 w 1605470"/>
              <a:gd name="connsiteY149" fmla="*/ 1861531 h 6858000"/>
              <a:gd name="connsiteX150" fmla="*/ 364290 w 1605470"/>
              <a:gd name="connsiteY150" fmla="*/ 1728772 h 6858000"/>
              <a:gd name="connsiteX151" fmla="*/ 345287 w 1605470"/>
              <a:gd name="connsiteY151" fmla="*/ 1646953 h 6858000"/>
              <a:gd name="connsiteX152" fmla="*/ 344412 w 1605470"/>
              <a:gd name="connsiteY152" fmla="*/ 1615777 h 6858000"/>
              <a:gd name="connsiteX153" fmla="*/ 342578 w 1605470"/>
              <a:gd name="connsiteY153" fmla="*/ 1563678 h 6858000"/>
              <a:gd name="connsiteX154" fmla="*/ 355658 w 1605470"/>
              <a:gd name="connsiteY154" fmla="*/ 1519474 h 6858000"/>
              <a:gd name="connsiteX155" fmla="*/ 348400 w 1605470"/>
              <a:gd name="connsiteY155" fmla="*/ 1477995 h 6858000"/>
              <a:gd name="connsiteX156" fmla="*/ 328025 w 1605470"/>
              <a:gd name="connsiteY156" fmla="*/ 1475165 h 6858000"/>
              <a:gd name="connsiteX157" fmla="*/ 326326 w 1605470"/>
              <a:gd name="connsiteY157" fmla="*/ 1428585 h 6858000"/>
              <a:gd name="connsiteX158" fmla="*/ 325799 w 1605470"/>
              <a:gd name="connsiteY158" fmla="*/ 1357181 h 6858000"/>
              <a:gd name="connsiteX159" fmla="*/ 320507 w 1605470"/>
              <a:gd name="connsiteY159" fmla="*/ 1347099 h 6858000"/>
              <a:gd name="connsiteX160" fmla="*/ 335347 w 1605470"/>
              <a:gd name="connsiteY160" fmla="*/ 1334233 h 6858000"/>
              <a:gd name="connsiteX161" fmla="*/ 342792 w 1605470"/>
              <a:gd name="connsiteY161" fmla="*/ 1307086 h 6858000"/>
              <a:gd name="connsiteX162" fmla="*/ 343980 w 1605470"/>
              <a:gd name="connsiteY162" fmla="*/ 1189033 h 6858000"/>
              <a:gd name="connsiteX163" fmla="*/ 348665 w 1605470"/>
              <a:gd name="connsiteY163" fmla="*/ 1168288 h 6858000"/>
              <a:gd name="connsiteX164" fmla="*/ 340947 w 1605470"/>
              <a:gd name="connsiteY164" fmla="*/ 1142577 h 6858000"/>
              <a:gd name="connsiteX165" fmla="*/ 330253 w 1605470"/>
              <a:gd name="connsiteY165" fmla="*/ 1088484 h 6858000"/>
              <a:gd name="connsiteX166" fmla="*/ 314647 w 1605470"/>
              <a:gd name="connsiteY166" fmla="*/ 1053424 h 6858000"/>
              <a:gd name="connsiteX167" fmla="*/ 322906 w 1605470"/>
              <a:gd name="connsiteY167" fmla="*/ 1044367 h 6858000"/>
              <a:gd name="connsiteX168" fmla="*/ 326818 w 1605470"/>
              <a:gd name="connsiteY168" fmla="*/ 1022828 h 6858000"/>
              <a:gd name="connsiteX169" fmla="*/ 320445 w 1605470"/>
              <a:gd name="connsiteY169" fmla="*/ 932283 h 6858000"/>
              <a:gd name="connsiteX170" fmla="*/ 322681 w 1605470"/>
              <a:gd name="connsiteY170" fmla="*/ 915925 h 6858000"/>
              <a:gd name="connsiteX171" fmla="*/ 315310 w 1605470"/>
              <a:gd name="connsiteY171" fmla="*/ 896999 h 6858000"/>
              <a:gd name="connsiteX172" fmla="*/ 284718 w 1605470"/>
              <a:gd name="connsiteY172" fmla="*/ 821517 h 6858000"/>
              <a:gd name="connsiteX173" fmla="*/ 270682 w 1605470"/>
              <a:gd name="connsiteY173" fmla="*/ 786519 h 6858000"/>
              <a:gd name="connsiteX174" fmla="*/ 265483 w 1605470"/>
              <a:gd name="connsiteY174" fmla="*/ 784963 h 6858000"/>
              <a:gd name="connsiteX175" fmla="*/ 270939 w 1605470"/>
              <a:gd name="connsiteY175" fmla="*/ 776648 h 6858000"/>
              <a:gd name="connsiteX176" fmla="*/ 263668 w 1605470"/>
              <a:gd name="connsiteY176" fmla="*/ 751353 h 6858000"/>
              <a:gd name="connsiteX177" fmla="*/ 254540 w 1605470"/>
              <a:gd name="connsiteY177" fmla="*/ 741965 h 6858000"/>
              <a:gd name="connsiteX178" fmla="*/ 252501 w 1605470"/>
              <a:gd name="connsiteY178" fmla="*/ 724635 h 6858000"/>
              <a:gd name="connsiteX179" fmla="*/ 248897 w 1605470"/>
              <a:gd name="connsiteY179" fmla="*/ 681659 h 6858000"/>
              <a:gd name="connsiteX180" fmla="*/ 234316 w 1605470"/>
              <a:gd name="connsiteY180" fmla="*/ 635218 h 6858000"/>
              <a:gd name="connsiteX181" fmla="*/ 239327 w 1605470"/>
              <a:gd name="connsiteY181" fmla="*/ 613763 h 6858000"/>
              <a:gd name="connsiteX182" fmla="*/ 225269 w 1605470"/>
              <a:gd name="connsiteY182" fmla="*/ 598582 h 6858000"/>
              <a:gd name="connsiteX183" fmla="*/ 224950 w 1605470"/>
              <a:gd name="connsiteY183" fmla="*/ 576846 h 6858000"/>
              <a:gd name="connsiteX184" fmla="*/ 204632 w 1605470"/>
              <a:gd name="connsiteY184" fmla="*/ 553868 h 6858000"/>
              <a:gd name="connsiteX185" fmla="*/ 239317 w 1605470"/>
              <a:gd name="connsiteY185" fmla="*/ 517614 h 6858000"/>
              <a:gd name="connsiteX186" fmla="*/ 201693 w 1605470"/>
              <a:gd name="connsiteY186" fmla="*/ 469651 h 6858000"/>
              <a:gd name="connsiteX187" fmla="*/ 195012 w 1605470"/>
              <a:gd name="connsiteY187" fmla="*/ 448559 h 6858000"/>
              <a:gd name="connsiteX188" fmla="*/ 201434 w 1605470"/>
              <a:gd name="connsiteY188" fmla="*/ 441529 h 6858000"/>
              <a:gd name="connsiteX189" fmla="*/ 200655 w 1605470"/>
              <a:gd name="connsiteY189" fmla="*/ 428927 h 6858000"/>
              <a:gd name="connsiteX190" fmla="*/ 190059 w 1605470"/>
              <a:gd name="connsiteY190" fmla="*/ 430161 h 6858000"/>
              <a:gd name="connsiteX191" fmla="*/ 184450 w 1605470"/>
              <a:gd name="connsiteY191" fmla="*/ 396240 h 6858000"/>
              <a:gd name="connsiteX192" fmla="*/ 146196 w 1605470"/>
              <a:gd name="connsiteY192" fmla="*/ 358810 h 6858000"/>
              <a:gd name="connsiteX193" fmla="*/ 124571 w 1605470"/>
              <a:gd name="connsiteY193" fmla="*/ 302178 h 6858000"/>
              <a:gd name="connsiteX194" fmla="*/ 103243 w 1605470"/>
              <a:gd name="connsiteY194" fmla="*/ 211375 h 6858000"/>
              <a:gd name="connsiteX195" fmla="*/ 94571 w 1605470"/>
              <a:gd name="connsiteY195" fmla="*/ 184179 h 6858000"/>
              <a:gd name="connsiteX196" fmla="*/ 13437 w 1605470"/>
              <a:gd name="connsiteY196" fmla="*/ 19287 h 6858000"/>
              <a:gd name="connsiteX197" fmla="*/ 0 w 1605470"/>
              <a:gd name="connsiteY197"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33116 w 1605470"/>
              <a:gd name="connsiteY140" fmla="*/ 2358011 h 6858000"/>
              <a:gd name="connsiteX141" fmla="*/ 501423 w 1605470"/>
              <a:gd name="connsiteY141" fmla="*/ 2249479 h 6858000"/>
              <a:gd name="connsiteX142" fmla="*/ 486968 w 1605470"/>
              <a:gd name="connsiteY142" fmla="*/ 2182937 h 6858000"/>
              <a:gd name="connsiteX143" fmla="*/ 488555 w 1605470"/>
              <a:gd name="connsiteY143" fmla="*/ 2155135 h 6858000"/>
              <a:gd name="connsiteX144" fmla="*/ 486013 w 1605470"/>
              <a:gd name="connsiteY144" fmla="*/ 2118008 h 6858000"/>
              <a:gd name="connsiteX145" fmla="*/ 487006 w 1605470"/>
              <a:gd name="connsiteY145" fmla="*/ 2050531 h 6858000"/>
              <a:gd name="connsiteX146" fmla="*/ 478812 w 1605470"/>
              <a:gd name="connsiteY146" fmla="*/ 1963269 h 6858000"/>
              <a:gd name="connsiteX147" fmla="*/ 442619 w 1605470"/>
              <a:gd name="connsiteY147" fmla="*/ 1910499 h 6858000"/>
              <a:gd name="connsiteX148" fmla="*/ 446785 w 1605470"/>
              <a:gd name="connsiteY148" fmla="*/ 1903212 h 6858000"/>
              <a:gd name="connsiteX149" fmla="*/ 436547 w 1605470"/>
              <a:gd name="connsiteY149" fmla="*/ 1861531 h 6858000"/>
              <a:gd name="connsiteX150" fmla="*/ 364290 w 1605470"/>
              <a:gd name="connsiteY150" fmla="*/ 1728772 h 6858000"/>
              <a:gd name="connsiteX151" fmla="*/ 345287 w 1605470"/>
              <a:gd name="connsiteY151" fmla="*/ 1646953 h 6858000"/>
              <a:gd name="connsiteX152" fmla="*/ 344412 w 1605470"/>
              <a:gd name="connsiteY152" fmla="*/ 1615777 h 6858000"/>
              <a:gd name="connsiteX153" fmla="*/ 342578 w 1605470"/>
              <a:gd name="connsiteY153" fmla="*/ 1563678 h 6858000"/>
              <a:gd name="connsiteX154" fmla="*/ 355658 w 1605470"/>
              <a:gd name="connsiteY154" fmla="*/ 1519474 h 6858000"/>
              <a:gd name="connsiteX155" fmla="*/ 348400 w 1605470"/>
              <a:gd name="connsiteY155" fmla="*/ 1477995 h 6858000"/>
              <a:gd name="connsiteX156" fmla="*/ 328025 w 1605470"/>
              <a:gd name="connsiteY156" fmla="*/ 1475165 h 6858000"/>
              <a:gd name="connsiteX157" fmla="*/ 326326 w 1605470"/>
              <a:gd name="connsiteY157" fmla="*/ 1428585 h 6858000"/>
              <a:gd name="connsiteX158" fmla="*/ 325799 w 1605470"/>
              <a:gd name="connsiteY158" fmla="*/ 1357181 h 6858000"/>
              <a:gd name="connsiteX159" fmla="*/ 320507 w 1605470"/>
              <a:gd name="connsiteY159" fmla="*/ 1347099 h 6858000"/>
              <a:gd name="connsiteX160" fmla="*/ 335347 w 1605470"/>
              <a:gd name="connsiteY160" fmla="*/ 1334233 h 6858000"/>
              <a:gd name="connsiteX161" fmla="*/ 342792 w 1605470"/>
              <a:gd name="connsiteY161" fmla="*/ 1307086 h 6858000"/>
              <a:gd name="connsiteX162" fmla="*/ 343980 w 1605470"/>
              <a:gd name="connsiteY162" fmla="*/ 1189033 h 6858000"/>
              <a:gd name="connsiteX163" fmla="*/ 348665 w 1605470"/>
              <a:gd name="connsiteY163" fmla="*/ 1168288 h 6858000"/>
              <a:gd name="connsiteX164" fmla="*/ 340947 w 1605470"/>
              <a:gd name="connsiteY164" fmla="*/ 1142577 h 6858000"/>
              <a:gd name="connsiteX165" fmla="*/ 330253 w 1605470"/>
              <a:gd name="connsiteY165" fmla="*/ 1088484 h 6858000"/>
              <a:gd name="connsiteX166" fmla="*/ 314647 w 1605470"/>
              <a:gd name="connsiteY166" fmla="*/ 1053424 h 6858000"/>
              <a:gd name="connsiteX167" fmla="*/ 322906 w 1605470"/>
              <a:gd name="connsiteY167" fmla="*/ 1044367 h 6858000"/>
              <a:gd name="connsiteX168" fmla="*/ 326818 w 1605470"/>
              <a:gd name="connsiteY168" fmla="*/ 1022828 h 6858000"/>
              <a:gd name="connsiteX169" fmla="*/ 320445 w 1605470"/>
              <a:gd name="connsiteY169" fmla="*/ 932283 h 6858000"/>
              <a:gd name="connsiteX170" fmla="*/ 322681 w 1605470"/>
              <a:gd name="connsiteY170" fmla="*/ 915925 h 6858000"/>
              <a:gd name="connsiteX171" fmla="*/ 315310 w 1605470"/>
              <a:gd name="connsiteY171" fmla="*/ 896999 h 6858000"/>
              <a:gd name="connsiteX172" fmla="*/ 284718 w 1605470"/>
              <a:gd name="connsiteY172" fmla="*/ 821517 h 6858000"/>
              <a:gd name="connsiteX173" fmla="*/ 270682 w 1605470"/>
              <a:gd name="connsiteY173" fmla="*/ 786519 h 6858000"/>
              <a:gd name="connsiteX174" fmla="*/ 265483 w 1605470"/>
              <a:gd name="connsiteY174" fmla="*/ 784963 h 6858000"/>
              <a:gd name="connsiteX175" fmla="*/ 263668 w 1605470"/>
              <a:gd name="connsiteY175" fmla="*/ 751353 h 6858000"/>
              <a:gd name="connsiteX176" fmla="*/ 254540 w 1605470"/>
              <a:gd name="connsiteY176" fmla="*/ 741965 h 6858000"/>
              <a:gd name="connsiteX177" fmla="*/ 252501 w 1605470"/>
              <a:gd name="connsiteY177" fmla="*/ 724635 h 6858000"/>
              <a:gd name="connsiteX178" fmla="*/ 248897 w 1605470"/>
              <a:gd name="connsiteY178" fmla="*/ 681659 h 6858000"/>
              <a:gd name="connsiteX179" fmla="*/ 234316 w 1605470"/>
              <a:gd name="connsiteY179" fmla="*/ 635218 h 6858000"/>
              <a:gd name="connsiteX180" fmla="*/ 239327 w 1605470"/>
              <a:gd name="connsiteY180" fmla="*/ 613763 h 6858000"/>
              <a:gd name="connsiteX181" fmla="*/ 225269 w 1605470"/>
              <a:gd name="connsiteY181" fmla="*/ 598582 h 6858000"/>
              <a:gd name="connsiteX182" fmla="*/ 224950 w 1605470"/>
              <a:gd name="connsiteY182" fmla="*/ 576846 h 6858000"/>
              <a:gd name="connsiteX183" fmla="*/ 204632 w 1605470"/>
              <a:gd name="connsiteY183" fmla="*/ 553868 h 6858000"/>
              <a:gd name="connsiteX184" fmla="*/ 239317 w 1605470"/>
              <a:gd name="connsiteY184" fmla="*/ 517614 h 6858000"/>
              <a:gd name="connsiteX185" fmla="*/ 201693 w 1605470"/>
              <a:gd name="connsiteY185" fmla="*/ 469651 h 6858000"/>
              <a:gd name="connsiteX186" fmla="*/ 195012 w 1605470"/>
              <a:gd name="connsiteY186" fmla="*/ 448559 h 6858000"/>
              <a:gd name="connsiteX187" fmla="*/ 201434 w 1605470"/>
              <a:gd name="connsiteY187" fmla="*/ 441529 h 6858000"/>
              <a:gd name="connsiteX188" fmla="*/ 200655 w 1605470"/>
              <a:gd name="connsiteY188" fmla="*/ 428927 h 6858000"/>
              <a:gd name="connsiteX189" fmla="*/ 190059 w 1605470"/>
              <a:gd name="connsiteY189" fmla="*/ 430161 h 6858000"/>
              <a:gd name="connsiteX190" fmla="*/ 184450 w 1605470"/>
              <a:gd name="connsiteY190" fmla="*/ 396240 h 6858000"/>
              <a:gd name="connsiteX191" fmla="*/ 146196 w 1605470"/>
              <a:gd name="connsiteY191" fmla="*/ 358810 h 6858000"/>
              <a:gd name="connsiteX192" fmla="*/ 124571 w 1605470"/>
              <a:gd name="connsiteY192" fmla="*/ 302178 h 6858000"/>
              <a:gd name="connsiteX193" fmla="*/ 103243 w 1605470"/>
              <a:gd name="connsiteY193" fmla="*/ 211375 h 6858000"/>
              <a:gd name="connsiteX194" fmla="*/ 94571 w 1605470"/>
              <a:gd name="connsiteY194" fmla="*/ 184179 h 6858000"/>
              <a:gd name="connsiteX195" fmla="*/ 13437 w 1605470"/>
              <a:gd name="connsiteY195" fmla="*/ 19287 h 6858000"/>
              <a:gd name="connsiteX196" fmla="*/ 0 w 1605470"/>
              <a:gd name="connsiteY196"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33116 w 1605470"/>
              <a:gd name="connsiteY140" fmla="*/ 2358011 h 6858000"/>
              <a:gd name="connsiteX141" fmla="*/ 501423 w 1605470"/>
              <a:gd name="connsiteY141" fmla="*/ 2249479 h 6858000"/>
              <a:gd name="connsiteX142" fmla="*/ 486968 w 1605470"/>
              <a:gd name="connsiteY142" fmla="*/ 2182937 h 6858000"/>
              <a:gd name="connsiteX143" fmla="*/ 488555 w 1605470"/>
              <a:gd name="connsiteY143" fmla="*/ 2155135 h 6858000"/>
              <a:gd name="connsiteX144" fmla="*/ 486013 w 1605470"/>
              <a:gd name="connsiteY144" fmla="*/ 2118008 h 6858000"/>
              <a:gd name="connsiteX145" fmla="*/ 487006 w 1605470"/>
              <a:gd name="connsiteY145" fmla="*/ 2050531 h 6858000"/>
              <a:gd name="connsiteX146" fmla="*/ 478812 w 1605470"/>
              <a:gd name="connsiteY146" fmla="*/ 1963269 h 6858000"/>
              <a:gd name="connsiteX147" fmla="*/ 442619 w 1605470"/>
              <a:gd name="connsiteY147" fmla="*/ 1910499 h 6858000"/>
              <a:gd name="connsiteX148" fmla="*/ 446785 w 1605470"/>
              <a:gd name="connsiteY148" fmla="*/ 1903212 h 6858000"/>
              <a:gd name="connsiteX149" fmla="*/ 436547 w 1605470"/>
              <a:gd name="connsiteY149" fmla="*/ 1861531 h 6858000"/>
              <a:gd name="connsiteX150" fmla="*/ 364290 w 1605470"/>
              <a:gd name="connsiteY150" fmla="*/ 1728772 h 6858000"/>
              <a:gd name="connsiteX151" fmla="*/ 345287 w 1605470"/>
              <a:gd name="connsiteY151" fmla="*/ 1646953 h 6858000"/>
              <a:gd name="connsiteX152" fmla="*/ 344412 w 1605470"/>
              <a:gd name="connsiteY152" fmla="*/ 1615777 h 6858000"/>
              <a:gd name="connsiteX153" fmla="*/ 342578 w 1605470"/>
              <a:gd name="connsiteY153" fmla="*/ 1563678 h 6858000"/>
              <a:gd name="connsiteX154" fmla="*/ 355658 w 1605470"/>
              <a:gd name="connsiteY154" fmla="*/ 1519474 h 6858000"/>
              <a:gd name="connsiteX155" fmla="*/ 348400 w 1605470"/>
              <a:gd name="connsiteY155" fmla="*/ 1477995 h 6858000"/>
              <a:gd name="connsiteX156" fmla="*/ 328025 w 1605470"/>
              <a:gd name="connsiteY156" fmla="*/ 1475165 h 6858000"/>
              <a:gd name="connsiteX157" fmla="*/ 326326 w 1605470"/>
              <a:gd name="connsiteY157" fmla="*/ 1428585 h 6858000"/>
              <a:gd name="connsiteX158" fmla="*/ 325799 w 1605470"/>
              <a:gd name="connsiteY158" fmla="*/ 1357181 h 6858000"/>
              <a:gd name="connsiteX159" fmla="*/ 320507 w 1605470"/>
              <a:gd name="connsiteY159" fmla="*/ 1347099 h 6858000"/>
              <a:gd name="connsiteX160" fmla="*/ 335347 w 1605470"/>
              <a:gd name="connsiteY160" fmla="*/ 1334233 h 6858000"/>
              <a:gd name="connsiteX161" fmla="*/ 342792 w 1605470"/>
              <a:gd name="connsiteY161" fmla="*/ 1307086 h 6858000"/>
              <a:gd name="connsiteX162" fmla="*/ 343980 w 1605470"/>
              <a:gd name="connsiteY162" fmla="*/ 1189033 h 6858000"/>
              <a:gd name="connsiteX163" fmla="*/ 348665 w 1605470"/>
              <a:gd name="connsiteY163" fmla="*/ 1168288 h 6858000"/>
              <a:gd name="connsiteX164" fmla="*/ 340947 w 1605470"/>
              <a:gd name="connsiteY164" fmla="*/ 1142577 h 6858000"/>
              <a:gd name="connsiteX165" fmla="*/ 330253 w 1605470"/>
              <a:gd name="connsiteY165" fmla="*/ 1088484 h 6858000"/>
              <a:gd name="connsiteX166" fmla="*/ 314647 w 1605470"/>
              <a:gd name="connsiteY166" fmla="*/ 1053424 h 6858000"/>
              <a:gd name="connsiteX167" fmla="*/ 322906 w 1605470"/>
              <a:gd name="connsiteY167" fmla="*/ 1044367 h 6858000"/>
              <a:gd name="connsiteX168" fmla="*/ 326818 w 1605470"/>
              <a:gd name="connsiteY168" fmla="*/ 1022828 h 6858000"/>
              <a:gd name="connsiteX169" fmla="*/ 320445 w 1605470"/>
              <a:gd name="connsiteY169" fmla="*/ 932283 h 6858000"/>
              <a:gd name="connsiteX170" fmla="*/ 322681 w 1605470"/>
              <a:gd name="connsiteY170" fmla="*/ 915925 h 6858000"/>
              <a:gd name="connsiteX171" fmla="*/ 315310 w 1605470"/>
              <a:gd name="connsiteY171" fmla="*/ 896999 h 6858000"/>
              <a:gd name="connsiteX172" fmla="*/ 284718 w 1605470"/>
              <a:gd name="connsiteY172" fmla="*/ 821517 h 6858000"/>
              <a:gd name="connsiteX173" fmla="*/ 270682 w 1605470"/>
              <a:gd name="connsiteY173" fmla="*/ 786519 h 6858000"/>
              <a:gd name="connsiteX174" fmla="*/ 263668 w 1605470"/>
              <a:gd name="connsiteY174" fmla="*/ 751353 h 6858000"/>
              <a:gd name="connsiteX175" fmla="*/ 254540 w 1605470"/>
              <a:gd name="connsiteY175" fmla="*/ 741965 h 6858000"/>
              <a:gd name="connsiteX176" fmla="*/ 252501 w 1605470"/>
              <a:gd name="connsiteY176" fmla="*/ 724635 h 6858000"/>
              <a:gd name="connsiteX177" fmla="*/ 248897 w 1605470"/>
              <a:gd name="connsiteY177" fmla="*/ 681659 h 6858000"/>
              <a:gd name="connsiteX178" fmla="*/ 234316 w 1605470"/>
              <a:gd name="connsiteY178" fmla="*/ 635218 h 6858000"/>
              <a:gd name="connsiteX179" fmla="*/ 239327 w 1605470"/>
              <a:gd name="connsiteY179" fmla="*/ 613763 h 6858000"/>
              <a:gd name="connsiteX180" fmla="*/ 225269 w 1605470"/>
              <a:gd name="connsiteY180" fmla="*/ 598582 h 6858000"/>
              <a:gd name="connsiteX181" fmla="*/ 224950 w 1605470"/>
              <a:gd name="connsiteY181" fmla="*/ 576846 h 6858000"/>
              <a:gd name="connsiteX182" fmla="*/ 204632 w 1605470"/>
              <a:gd name="connsiteY182" fmla="*/ 553868 h 6858000"/>
              <a:gd name="connsiteX183" fmla="*/ 239317 w 1605470"/>
              <a:gd name="connsiteY183" fmla="*/ 517614 h 6858000"/>
              <a:gd name="connsiteX184" fmla="*/ 201693 w 1605470"/>
              <a:gd name="connsiteY184" fmla="*/ 469651 h 6858000"/>
              <a:gd name="connsiteX185" fmla="*/ 195012 w 1605470"/>
              <a:gd name="connsiteY185" fmla="*/ 448559 h 6858000"/>
              <a:gd name="connsiteX186" fmla="*/ 201434 w 1605470"/>
              <a:gd name="connsiteY186" fmla="*/ 441529 h 6858000"/>
              <a:gd name="connsiteX187" fmla="*/ 200655 w 1605470"/>
              <a:gd name="connsiteY187" fmla="*/ 428927 h 6858000"/>
              <a:gd name="connsiteX188" fmla="*/ 190059 w 1605470"/>
              <a:gd name="connsiteY188" fmla="*/ 430161 h 6858000"/>
              <a:gd name="connsiteX189" fmla="*/ 184450 w 1605470"/>
              <a:gd name="connsiteY189" fmla="*/ 396240 h 6858000"/>
              <a:gd name="connsiteX190" fmla="*/ 146196 w 1605470"/>
              <a:gd name="connsiteY190" fmla="*/ 358810 h 6858000"/>
              <a:gd name="connsiteX191" fmla="*/ 124571 w 1605470"/>
              <a:gd name="connsiteY191" fmla="*/ 302178 h 6858000"/>
              <a:gd name="connsiteX192" fmla="*/ 103243 w 1605470"/>
              <a:gd name="connsiteY192" fmla="*/ 211375 h 6858000"/>
              <a:gd name="connsiteX193" fmla="*/ 94571 w 1605470"/>
              <a:gd name="connsiteY193" fmla="*/ 184179 h 6858000"/>
              <a:gd name="connsiteX194" fmla="*/ 13437 w 1605470"/>
              <a:gd name="connsiteY194" fmla="*/ 19287 h 6858000"/>
              <a:gd name="connsiteX195" fmla="*/ 0 w 1605470"/>
              <a:gd name="connsiteY195"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33116 w 1605470"/>
              <a:gd name="connsiteY140" fmla="*/ 2358011 h 6858000"/>
              <a:gd name="connsiteX141" fmla="*/ 501423 w 1605470"/>
              <a:gd name="connsiteY141" fmla="*/ 2249479 h 6858000"/>
              <a:gd name="connsiteX142" fmla="*/ 486968 w 1605470"/>
              <a:gd name="connsiteY142" fmla="*/ 2182937 h 6858000"/>
              <a:gd name="connsiteX143" fmla="*/ 488555 w 1605470"/>
              <a:gd name="connsiteY143" fmla="*/ 2155135 h 6858000"/>
              <a:gd name="connsiteX144" fmla="*/ 486013 w 1605470"/>
              <a:gd name="connsiteY144" fmla="*/ 2118008 h 6858000"/>
              <a:gd name="connsiteX145" fmla="*/ 487006 w 1605470"/>
              <a:gd name="connsiteY145" fmla="*/ 2050531 h 6858000"/>
              <a:gd name="connsiteX146" fmla="*/ 478812 w 1605470"/>
              <a:gd name="connsiteY146" fmla="*/ 1963269 h 6858000"/>
              <a:gd name="connsiteX147" fmla="*/ 442619 w 1605470"/>
              <a:gd name="connsiteY147" fmla="*/ 1910499 h 6858000"/>
              <a:gd name="connsiteX148" fmla="*/ 446785 w 1605470"/>
              <a:gd name="connsiteY148" fmla="*/ 1903212 h 6858000"/>
              <a:gd name="connsiteX149" fmla="*/ 436547 w 1605470"/>
              <a:gd name="connsiteY149" fmla="*/ 1861531 h 6858000"/>
              <a:gd name="connsiteX150" fmla="*/ 364290 w 1605470"/>
              <a:gd name="connsiteY150" fmla="*/ 1728772 h 6858000"/>
              <a:gd name="connsiteX151" fmla="*/ 345287 w 1605470"/>
              <a:gd name="connsiteY151" fmla="*/ 1646953 h 6858000"/>
              <a:gd name="connsiteX152" fmla="*/ 344412 w 1605470"/>
              <a:gd name="connsiteY152" fmla="*/ 1615777 h 6858000"/>
              <a:gd name="connsiteX153" fmla="*/ 342578 w 1605470"/>
              <a:gd name="connsiteY153" fmla="*/ 1563678 h 6858000"/>
              <a:gd name="connsiteX154" fmla="*/ 355658 w 1605470"/>
              <a:gd name="connsiteY154" fmla="*/ 1519474 h 6858000"/>
              <a:gd name="connsiteX155" fmla="*/ 348400 w 1605470"/>
              <a:gd name="connsiteY155" fmla="*/ 1477995 h 6858000"/>
              <a:gd name="connsiteX156" fmla="*/ 328025 w 1605470"/>
              <a:gd name="connsiteY156" fmla="*/ 1475165 h 6858000"/>
              <a:gd name="connsiteX157" fmla="*/ 326326 w 1605470"/>
              <a:gd name="connsiteY157" fmla="*/ 1428585 h 6858000"/>
              <a:gd name="connsiteX158" fmla="*/ 325799 w 1605470"/>
              <a:gd name="connsiteY158" fmla="*/ 1357181 h 6858000"/>
              <a:gd name="connsiteX159" fmla="*/ 320507 w 1605470"/>
              <a:gd name="connsiteY159" fmla="*/ 1347099 h 6858000"/>
              <a:gd name="connsiteX160" fmla="*/ 335347 w 1605470"/>
              <a:gd name="connsiteY160" fmla="*/ 1334233 h 6858000"/>
              <a:gd name="connsiteX161" fmla="*/ 342792 w 1605470"/>
              <a:gd name="connsiteY161" fmla="*/ 1307086 h 6858000"/>
              <a:gd name="connsiteX162" fmla="*/ 343980 w 1605470"/>
              <a:gd name="connsiteY162" fmla="*/ 1189033 h 6858000"/>
              <a:gd name="connsiteX163" fmla="*/ 348665 w 1605470"/>
              <a:gd name="connsiteY163" fmla="*/ 1168288 h 6858000"/>
              <a:gd name="connsiteX164" fmla="*/ 340947 w 1605470"/>
              <a:gd name="connsiteY164" fmla="*/ 1142577 h 6858000"/>
              <a:gd name="connsiteX165" fmla="*/ 330253 w 1605470"/>
              <a:gd name="connsiteY165" fmla="*/ 1088484 h 6858000"/>
              <a:gd name="connsiteX166" fmla="*/ 314647 w 1605470"/>
              <a:gd name="connsiteY166" fmla="*/ 1053424 h 6858000"/>
              <a:gd name="connsiteX167" fmla="*/ 322906 w 1605470"/>
              <a:gd name="connsiteY167" fmla="*/ 1044367 h 6858000"/>
              <a:gd name="connsiteX168" fmla="*/ 326818 w 1605470"/>
              <a:gd name="connsiteY168" fmla="*/ 1022828 h 6858000"/>
              <a:gd name="connsiteX169" fmla="*/ 320445 w 1605470"/>
              <a:gd name="connsiteY169" fmla="*/ 932283 h 6858000"/>
              <a:gd name="connsiteX170" fmla="*/ 322681 w 1605470"/>
              <a:gd name="connsiteY170" fmla="*/ 915925 h 6858000"/>
              <a:gd name="connsiteX171" fmla="*/ 315310 w 1605470"/>
              <a:gd name="connsiteY171" fmla="*/ 896999 h 6858000"/>
              <a:gd name="connsiteX172" fmla="*/ 284718 w 1605470"/>
              <a:gd name="connsiteY172" fmla="*/ 821517 h 6858000"/>
              <a:gd name="connsiteX173" fmla="*/ 263668 w 1605470"/>
              <a:gd name="connsiteY173" fmla="*/ 751353 h 6858000"/>
              <a:gd name="connsiteX174" fmla="*/ 254540 w 1605470"/>
              <a:gd name="connsiteY174" fmla="*/ 741965 h 6858000"/>
              <a:gd name="connsiteX175" fmla="*/ 252501 w 1605470"/>
              <a:gd name="connsiteY175" fmla="*/ 724635 h 6858000"/>
              <a:gd name="connsiteX176" fmla="*/ 248897 w 1605470"/>
              <a:gd name="connsiteY176" fmla="*/ 681659 h 6858000"/>
              <a:gd name="connsiteX177" fmla="*/ 234316 w 1605470"/>
              <a:gd name="connsiteY177" fmla="*/ 635218 h 6858000"/>
              <a:gd name="connsiteX178" fmla="*/ 239327 w 1605470"/>
              <a:gd name="connsiteY178" fmla="*/ 613763 h 6858000"/>
              <a:gd name="connsiteX179" fmla="*/ 225269 w 1605470"/>
              <a:gd name="connsiteY179" fmla="*/ 598582 h 6858000"/>
              <a:gd name="connsiteX180" fmla="*/ 224950 w 1605470"/>
              <a:gd name="connsiteY180" fmla="*/ 576846 h 6858000"/>
              <a:gd name="connsiteX181" fmla="*/ 204632 w 1605470"/>
              <a:gd name="connsiteY181" fmla="*/ 553868 h 6858000"/>
              <a:gd name="connsiteX182" fmla="*/ 239317 w 1605470"/>
              <a:gd name="connsiteY182" fmla="*/ 517614 h 6858000"/>
              <a:gd name="connsiteX183" fmla="*/ 201693 w 1605470"/>
              <a:gd name="connsiteY183" fmla="*/ 469651 h 6858000"/>
              <a:gd name="connsiteX184" fmla="*/ 195012 w 1605470"/>
              <a:gd name="connsiteY184" fmla="*/ 448559 h 6858000"/>
              <a:gd name="connsiteX185" fmla="*/ 201434 w 1605470"/>
              <a:gd name="connsiteY185" fmla="*/ 441529 h 6858000"/>
              <a:gd name="connsiteX186" fmla="*/ 200655 w 1605470"/>
              <a:gd name="connsiteY186" fmla="*/ 428927 h 6858000"/>
              <a:gd name="connsiteX187" fmla="*/ 190059 w 1605470"/>
              <a:gd name="connsiteY187" fmla="*/ 430161 h 6858000"/>
              <a:gd name="connsiteX188" fmla="*/ 184450 w 1605470"/>
              <a:gd name="connsiteY188" fmla="*/ 396240 h 6858000"/>
              <a:gd name="connsiteX189" fmla="*/ 146196 w 1605470"/>
              <a:gd name="connsiteY189" fmla="*/ 358810 h 6858000"/>
              <a:gd name="connsiteX190" fmla="*/ 124571 w 1605470"/>
              <a:gd name="connsiteY190" fmla="*/ 302178 h 6858000"/>
              <a:gd name="connsiteX191" fmla="*/ 103243 w 1605470"/>
              <a:gd name="connsiteY191" fmla="*/ 211375 h 6858000"/>
              <a:gd name="connsiteX192" fmla="*/ 94571 w 1605470"/>
              <a:gd name="connsiteY192" fmla="*/ 184179 h 6858000"/>
              <a:gd name="connsiteX193" fmla="*/ 13437 w 1605470"/>
              <a:gd name="connsiteY193" fmla="*/ 19287 h 6858000"/>
              <a:gd name="connsiteX194" fmla="*/ 0 w 1605470"/>
              <a:gd name="connsiteY194"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01423 w 1605470"/>
              <a:gd name="connsiteY140" fmla="*/ 2249479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64290 w 1605470"/>
              <a:gd name="connsiteY149" fmla="*/ 1728772 h 6858000"/>
              <a:gd name="connsiteX150" fmla="*/ 345287 w 1605470"/>
              <a:gd name="connsiteY150" fmla="*/ 1646953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28025 w 1605470"/>
              <a:gd name="connsiteY155" fmla="*/ 1475165 h 6858000"/>
              <a:gd name="connsiteX156" fmla="*/ 326326 w 1605470"/>
              <a:gd name="connsiteY156" fmla="*/ 1428585 h 6858000"/>
              <a:gd name="connsiteX157" fmla="*/ 325799 w 1605470"/>
              <a:gd name="connsiteY157" fmla="*/ 1357181 h 6858000"/>
              <a:gd name="connsiteX158" fmla="*/ 320507 w 1605470"/>
              <a:gd name="connsiteY158" fmla="*/ 1347099 h 6858000"/>
              <a:gd name="connsiteX159" fmla="*/ 335347 w 1605470"/>
              <a:gd name="connsiteY159" fmla="*/ 1334233 h 6858000"/>
              <a:gd name="connsiteX160" fmla="*/ 342792 w 1605470"/>
              <a:gd name="connsiteY160" fmla="*/ 1307086 h 6858000"/>
              <a:gd name="connsiteX161" fmla="*/ 343980 w 1605470"/>
              <a:gd name="connsiteY161" fmla="*/ 1189033 h 6858000"/>
              <a:gd name="connsiteX162" fmla="*/ 348665 w 1605470"/>
              <a:gd name="connsiteY162" fmla="*/ 1168288 h 6858000"/>
              <a:gd name="connsiteX163" fmla="*/ 340947 w 1605470"/>
              <a:gd name="connsiteY163" fmla="*/ 1142577 h 6858000"/>
              <a:gd name="connsiteX164" fmla="*/ 330253 w 1605470"/>
              <a:gd name="connsiteY164" fmla="*/ 1088484 h 6858000"/>
              <a:gd name="connsiteX165" fmla="*/ 314647 w 1605470"/>
              <a:gd name="connsiteY165" fmla="*/ 1053424 h 6858000"/>
              <a:gd name="connsiteX166" fmla="*/ 322906 w 1605470"/>
              <a:gd name="connsiteY166" fmla="*/ 1044367 h 6858000"/>
              <a:gd name="connsiteX167" fmla="*/ 326818 w 1605470"/>
              <a:gd name="connsiteY167" fmla="*/ 1022828 h 6858000"/>
              <a:gd name="connsiteX168" fmla="*/ 320445 w 1605470"/>
              <a:gd name="connsiteY168" fmla="*/ 932283 h 6858000"/>
              <a:gd name="connsiteX169" fmla="*/ 322681 w 1605470"/>
              <a:gd name="connsiteY169" fmla="*/ 915925 h 6858000"/>
              <a:gd name="connsiteX170" fmla="*/ 315310 w 1605470"/>
              <a:gd name="connsiteY170" fmla="*/ 896999 h 6858000"/>
              <a:gd name="connsiteX171" fmla="*/ 284718 w 1605470"/>
              <a:gd name="connsiteY171" fmla="*/ 821517 h 6858000"/>
              <a:gd name="connsiteX172" fmla="*/ 263668 w 1605470"/>
              <a:gd name="connsiteY172" fmla="*/ 751353 h 6858000"/>
              <a:gd name="connsiteX173" fmla="*/ 254540 w 1605470"/>
              <a:gd name="connsiteY173" fmla="*/ 741965 h 6858000"/>
              <a:gd name="connsiteX174" fmla="*/ 252501 w 1605470"/>
              <a:gd name="connsiteY174" fmla="*/ 724635 h 6858000"/>
              <a:gd name="connsiteX175" fmla="*/ 248897 w 1605470"/>
              <a:gd name="connsiteY175" fmla="*/ 681659 h 6858000"/>
              <a:gd name="connsiteX176" fmla="*/ 234316 w 1605470"/>
              <a:gd name="connsiteY176" fmla="*/ 635218 h 6858000"/>
              <a:gd name="connsiteX177" fmla="*/ 239327 w 1605470"/>
              <a:gd name="connsiteY177" fmla="*/ 613763 h 6858000"/>
              <a:gd name="connsiteX178" fmla="*/ 225269 w 1605470"/>
              <a:gd name="connsiteY178" fmla="*/ 598582 h 6858000"/>
              <a:gd name="connsiteX179" fmla="*/ 224950 w 1605470"/>
              <a:gd name="connsiteY179" fmla="*/ 576846 h 6858000"/>
              <a:gd name="connsiteX180" fmla="*/ 204632 w 1605470"/>
              <a:gd name="connsiteY180" fmla="*/ 553868 h 6858000"/>
              <a:gd name="connsiteX181" fmla="*/ 239317 w 1605470"/>
              <a:gd name="connsiteY181" fmla="*/ 517614 h 6858000"/>
              <a:gd name="connsiteX182" fmla="*/ 201693 w 1605470"/>
              <a:gd name="connsiteY182" fmla="*/ 469651 h 6858000"/>
              <a:gd name="connsiteX183" fmla="*/ 195012 w 1605470"/>
              <a:gd name="connsiteY183" fmla="*/ 448559 h 6858000"/>
              <a:gd name="connsiteX184" fmla="*/ 201434 w 1605470"/>
              <a:gd name="connsiteY184" fmla="*/ 441529 h 6858000"/>
              <a:gd name="connsiteX185" fmla="*/ 200655 w 1605470"/>
              <a:gd name="connsiteY185" fmla="*/ 428927 h 6858000"/>
              <a:gd name="connsiteX186" fmla="*/ 190059 w 1605470"/>
              <a:gd name="connsiteY186" fmla="*/ 430161 h 6858000"/>
              <a:gd name="connsiteX187" fmla="*/ 184450 w 1605470"/>
              <a:gd name="connsiteY187" fmla="*/ 396240 h 6858000"/>
              <a:gd name="connsiteX188" fmla="*/ 146196 w 1605470"/>
              <a:gd name="connsiteY188" fmla="*/ 358810 h 6858000"/>
              <a:gd name="connsiteX189" fmla="*/ 124571 w 1605470"/>
              <a:gd name="connsiteY189" fmla="*/ 302178 h 6858000"/>
              <a:gd name="connsiteX190" fmla="*/ 103243 w 1605470"/>
              <a:gd name="connsiteY190" fmla="*/ 211375 h 6858000"/>
              <a:gd name="connsiteX191" fmla="*/ 94571 w 1605470"/>
              <a:gd name="connsiteY191" fmla="*/ 184179 h 6858000"/>
              <a:gd name="connsiteX192" fmla="*/ 13437 w 1605470"/>
              <a:gd name="connsiteY192" fmla="*/ 19287 h 6858000"/>
              <a:gd name="connsiteX193" fmla="*/ 0 w 1605470"/>
              <a:gd name="connsiteY193"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64290 w 1605470"/>
              <a:gd name="connsiteY149" fmla="*/ 1728772 h 6858000"/>
              <a:gd name="connsiteX150" fmla="*/ 345287 w 1605470"/>
              <a:gd name="connsiteY150" fmla="*/ 1646953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28025 w 1605470"/>
              <a:gd name="connsiteY155" fmla="*/ 1475165 h 6858000"/>
              <a:gd name="connsiteX156" fmla="*/ 326326 w 1605470"/>
              <a:gd name="connsiteY156" fmla="*/ 1428585 h 6858000"/>
              <a:gd name="connsiteX157" fmla="*/ 325799 w 1605470"/>
              <a:gd name="connsiteY157" fmla="*/ 1357181 h 6858000"/>
              <a:gd name="connsiteX158" fmla="*/ 320507 w 1605470"/>
              <a:gd name="connsiteY158" fmla="*/ 1347099 h 6858000"/>
              <a:gd name="connsiteX159" fmla="*/ 335347 w 1605470"/>
              <a:gd name="connsiteY159" fmla="*/ 1334233 h 6858000"/>
              <a:gd name="connsiteX160" fmla="*/ 342792 w 1605470"/>
              <a:gd name="connsiteY160" fmla="*/ 1307086 h 6858000"/>
              <a:gd name="connsiteX161" fmla="*/ 343980 w 1605470"/>
              <a:gd name="connsiteY161" fmla="*/ 1189033 h 6858000"/>
              <a:gd name="connsiteX162" fmla="*/ 348665 w 1605470"/>
              <a:gd name="connsiteY162" fmla="*/ 1168288 h 6858000"/>
              <a:gd name="connsiteX163" fmla="*/ 340947 w 1605470"/>
              <a:gd name="connsiteY163" fmla="*/ 1142577 h 6858000"/>
              <a:gd name="connsiteX164" fmla="*/ 330253 w 1605470"/>
              <a:gd name="connsiteY164" fmla="*/ 1088484 h 6858000"/>
              <a:gd name="connsiteX165" fmla="*/ 314647 w 1605470"/>
              <a:gd name="connsiteY165" fmla="*/ 1053424 h 6858000"/>
              <a:gd name="connsiteX166" fmla="*/ 322906 w 1605470"/>
              <a:gd name="connsiteY166" fmla="*/ 1044367 h 6858000"/>
              <a:gd name="connsiteX167" fmla="*/ 326818 w 1605470"/>
              <a:gd name="connsiteY167" fmla="*/ 1022828 h 6858000"/>
              <a:gd name="connsiteX168" fmla="*/ 320445 w 1605470"/>
              <a:gd name="connsiteY168" fmla="*/ 932283 h 6858000"/>
              <a:gd name="connsiteX169" fmla="*/ 322681 w 1605470"/>
              <a:gd name="connsiteY169" fmla="*/ 915925 h 6858000"/>
              <a:gd name="connsiteX170" fmla="*/ 315310 w 1605470"/>
              <a:gd name="connsiteY170" fmla="*/ 896999 h 6858000"/>
              <a:gd name="connsiteX171" fmla="*/ 284718 w 1605470"/>
              <a:gd name="connsiteY171" fmla="*/ 821517 h 6858000"/>
              <a:gd name="connsiteX172" fmla="*/ 263668 w 1605470"/>
              <a:gd name="connsiteY172" fmla="*/ 751353 h 6858000"/>
              <a:gd name="connsiteX173" fmla="*/ 254540 w 1605470"/>
              <a:gd name="connsiteY173" fmla="*/ 741965 h 6858000"/>
              <a:gd name="connsiteX174" fmla="*/ 252501 w 1605470"/>
              <a:gd name="connsiteY174" fmla="*/ 724635 h 6858000"/>
              <a:gd name="connsiteX175" fmla="*/ 248897 w 1605470"/>
              <a:gd name="connsiteY175" fmla="*/ 681659 h 6858000"/>
              <a:gd name="connsiteX176" fmla="*/ 234316 w 1605470"/>
              <a:gd name="connsiteY176" fmla="*/ 635218 h 6858000"/>
              <a:gd name="connsiteX177" fmla="*/ 239327 w 1605470"/>
              <a:gd name="connsiteY177" fmla="*/ 613763 h 6858000"/>
              <a:gd name="connsiteX178" fmla="*/ 225269 w 1605470"/>
              <a:gd name="connsiteY178" fmla="*/ 598582 h 6858000"/>
              <a:gd name="connsiteX179" fmla="*/ 224950 w 1605470"/>
              <a:gd name="connsiteY179" fmla="*/ 576846 h 6858000"/>
              <a:gd name="connsiteX180" fmla="*/ 204632 w 1605470"/>
              <a:gd name="connsiteY180" fmla="*/ 553868 h 6858000"/>
              <a:gd name="connsiteX181" fmla="*/ 239317 w 1605470"/>
              <a:gd name="connsiteY181" fmla="*/ 517614 h 6858000"/>
              <a:gd name="connsiteX182" fmla="*/ 201693 w 1605470"/>
              <a:gd name="connsiteY182" fmla="*/ 469651 h 6858000"/>
              <a:gd name="connsiteX183" fmla="*/ 195012 w 1605470"/>
              <a:gd name="connsiteY183" fmla="*/ 448559 h 6858000"/>
              <a:gd name="connsiteX184" fmla="*/ 201434 w 1605470"/>
              <a:gd name="connsiteY184" fmla="*/ 441529 h 6858000"/>
              <a:gd name="connsiteX185" fmla="*/ 200655 w 1605470"/>
              <a:gd name="connsiteY185" fmla="*/ 428927 h 6858000"/>
              <a:gd name="connsiteX186" fmla="*/ 190059 w 1605470"/>
              <a:gd name="connsiteY186" fmla="*/ 430161 h 6858000"/>
              <a:gd name="connsiteX187" fmla="*/ 184450 w 1605470"/>
              <a:gd name="connsiteY187" fmla="*/ 396240 h 6858000"/>
              <a:gd name="connsiteX188" fmla="*/ 146196 w 1605470"/>
              <a:gd name="connsiteY188" fmla="*/ 358810 h 6858000"/>
              <a:gd name="connsiteX189" fmla="*/ 124571 w 1605470"/>
              <a:gd name="connsiteY189" fmla="*/ 302178 h 6858000"/>
              <a:gd name="connsiteX190" fmla="*/ 103243 w 1605470"/>
              <a:gd name="connsiteY190" fmla="*/ 211375 h 6858000"/>
              <a:gd name="connsiteX191" fmla="*/ 94571 w 1605470"/>
              <a:gd name="connsiteY191" fmla="*/ 184179 h 6858000"/>
              <a:gd name="connsiteX192" fmla="*/ 13437 w 1605470"/>
              <a:gd name="connsiteY192" fmla="*/ 19287 h 6858000"/>
              <a:gd name="connsiteX193" fmla="*/ 0 w 1605470"/>
              <a:gd name="connsiteY193"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45287 w 1605470"/>
              <a:gd name="connsiteY150" fmla="*/ 1646953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28025 w 1605470"/>
              <a:gd name="connsiteY155" fmla="*/ 1475165 h 6858000"/>
              <a:gd name="connsiteX156" fmla="*/ 326326 w 1605470"/>
              <a:gd name="connsiteY156" fmla="*/ 1428585 h 6858000"/>
              <a:gd name="connsiteX157" fmla="*/ 325799 w 1605470"/>
              <a:gd name="connsiteY157" fmla="*/ 1357181 h 6858000"/>
              <a:gd name="connsiteX158" fmla="*/ 320507 w 1605470"/>
              <a:gd name="connsiteY158" fmla="*/ 1347099 h 6858000"/>
              <a:gd name="connsiteX159" fmla="*/ 335347 w 1605470"/>
              <a:gd name="connsiteY159" fmla="*/ 1334233 h 6858000"/>
              <a:gd name="connsiteX160" fmla="*/ 342792 w 1605470"/>
              <a:gd name="connsiteY160" fmla="*/ 1307086 h 6858000"/>
              <a:gd name="connsiteX161" fmla="*/ 343980 w 1605470"/>
              <a:gd name="connsiteY161" fmla="*/ 1189033 h 6858000"/>
              <a:gd name="connsiteX162" fmla="*/ 348665 w 1605470"/>
              <a:gd name="connsiteY162" fmla="*/ 1168288 h 6858000"/>
              <a:gd name="connsiteX163" fmla="*/ 340947 w 1605470"/>
              <a:gd name="connsiteY163" fmla="*/ 1142577 h 6858000"/>
              <a:gd name="connsiteX164" fmla="*/ 330253 w 1605470"/>
              <a:gd name="connsiteY164" fmla="*/ 1088484 h 6858000"/>
              <a:gd name="connsiteX165" fmla="*/ 314647 w 1605470"/>
              <a:gd name="connsiteY165" fmla="*/ 1053424 h 6858000"/>
              <a:gd name="connsiteX166" fmla="*/ 322906 w 1605470"/>
              <a:gd name="connsiteY166" fmla="*/ 1044367 h 6858000"/>
              <a:gd name="connsiteX167" fmla="*/ 326818 w 1605470"/>
              <a:gd name="connsiteY167" fmla="*/ 1022828 h 6858000"/>
              <a:gd name="connsiteX168" fmla="*/ 320445 w 1605470"/>
              <a:gd name="connsiteY168" fmla="*/ 932283 h 6858000"/>
              <a:gd name="connsiteX169" fmla="*/ 322681 w 1605470"/>
              <a:gd name="connsiteY169" fmla="*/ 915925 h 6858000"/>
              <a:gd name="connsiteX170" fmla="*/ 315310 w 1605470"/>
              <a:gd name="connsiteY170" fmla="*/ 896999 h 6858000"/>
              <a:gd name="connsiteX171" fmla="*/ 284718 w 1605470"/>
              <a:gd name="connsiteY171" fmla="*/ 821517 h 6858000"/>
              <a:gd name="connsiteX172" fmla="*/ 263668 w 1605470"/>
              <a:gd name="connsiteY172" fmla="*/ 751353 h 6858000"/>
              <a:gd name="connsiteX173" fmla="*/ 254540 w 1605470"/>
              <a:gd name="connsiteY173" fmla="*/ 741965 h 6858000"/>
              <a:gd name="connsiteX174" fmla="*/ 252501 w 1605470"/>
              <a:gd name="connsiteY174" fmla="*/ 724635 h 6858000"/>
              <a:gd name="connsiteX175" fmla="*/ 248897 w 1605470"/>
              <a:gd name="connsiteY175" fmla="*/ 681659 h 6858000"/>
              <a:gd name="connsiteX176" fmla="*/ 234316 w 1605470"/>
              <a:gd name="connsiteY176" fmla="*/ 635218 h 6858000"/>
              <a:gd name="connsiteX177" fmla="*/ 239327 w 1605470"/>
              <a:gd name="connsiteY177" fmla="*/ 613763 h 6858000"/>
              <a:gd name="connsiteX178" fmla="*/ 225269 w 1605470"/>
              <a:gd name="connsiteY178" fmla="*/ 598582 h 6858000"/>
              <a:gd name="connsiteX179" fmla="*/ 224950 w 1605470"/>
              <a:gd name="connsiteY179" fmla="*/ 576846 h 6858000"/>
              <a:gd name="connsiteX180" fmla="*/ 204632 w 1605470"/>
              <a:gd name="connsiteY180" fmla="*/ 553868 h 6858000"/>
              <a:gd name="connsiteX181" fmla="*/ 239317 w 1605470"/>
              <a:gd name="connsiteY181" fmla="*/ 517614 h 6858000"/>
              <a:gd name="connsiteX182" fmla="*/ 201693 w 1605470"/>
              <a:gd name="connsiteY182" fmla="*/ 469651 h 6858000"/>
              <a:gd name="connsiteX183" fmla="*/ 195012 w 1605470"/>
              <a:gd name="connsiteY183" fmla="*/ 448559 h 6858000"/>
              <a:gd name="connsiteX184" fmla="*/ 201434 w 1605470"/>
              <a:gd name="connsiteY184" fmla="*/ 441529 h 6858000"/>
              <a:gd name="connsiteX185" fmla="*/ 200655 w 1605470"/>
              <a:gd name="connsiteY185" fmla="*/ 428927 h 6858000"/>
              <a:gd name="connsiteX186" fmla="*/ 190059 w 1605470"/>
              <a:gd name="connsiteY186" fmla="*/ 430161 h 6858000"/>
              <a:gd name="connsiteX187" fmla="*/ 184450 w 1605470"/>
              <a:gd name="connsiteY187" fmla="*/ 396240 h 6858000"/>
              <a:gd name="connsiteX188" fmla="*/ 146196 w 1605470"/>
              <a:gd name="connsiteY188" fmla="*/ 358810 h 6858000"/>
              <a:gd name="connsiteX189" fmla="*/ 124571 w 1605470"/>
              <a:gd name="connsiteY189" fmla="*/ 302178 h 6858000"/>
              <a:gd name="connsiteX190" fmla="*/ 103243 w 1605470"/>
              <a:gd name="connsiteY190" fmla="*/ 211375 h 6858000"/>
              <a:gd name="connsiteX191" fmla="*/ 94571 w 1605470"/>
              <a:gd name="connsiteY191" fmla="*/ 184179 h 6858000"/>
              <a:gd name="connsiteX192" fmla="*/ 13437 w 1605470"/>
              <a:gd name="connsiteY192" fmla="*/ 19287 h 6858000"/>
              <a:gd name="connsiteX193" fmla="*/ 0 w 1605470"/>
              <a:gd name="connsiteY193"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45287 w 1605470"/>
              <a:gd name="connsiteY150" fmla="*/ 1646953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26326 w 1605470"/>
              <a:gd name="connsiteY155" fmla="*/ 1428585 h 6858000"/>
              <a:gd name="connsiteX156" fmla="*/ 325799 w 1605470"/>
              <a:gd name="connsiteY156" fmla="*/ 1357181 h 6858000"/>
              <a:gd name="connsiteX157" fmla="*/ 320507 w 1605470"/>
              <a:gd name="connsiteY157" fmla="*/ 1347099 h 6858000"/>
              <a:gd name="connsiteX158" fmla="*/ 335347 w 1605470"/>
              <a:gd name="connsiteY158" fmla="*/ 1334233 h 6858000"/>
              <a:gd name="connsiteX159" fmla="*/ 342792 w 1605470"/>
              <a:gd name="connsiteY159" fmla="*/ 1307086 h 6858000"/>
              <a:gd name="connsiteX160" fmla="*/ 343980 w 1605470"/>
              <a:gd name="connsiteY160" fmla="*/ 1189033 h 6858000"/>
              <a:gd name="connsiteX161" fmla="*/ 348665 w 1605470"/>
              <a:gd name="connsiteY161" fmla="*/ 1168288 h 6858000"/>
              <a:gd name="connsiteX162" fmla="*/ 340947 w 1605470"/>
              <a:gd name="connsiteY162" fmla="*/ 1142577 h 6858000"/>
              <a:gd name="connsiteX163" fmla="*/ 330253 w 1605470"/>
              <a:gd name="connsiteY163" fmla="*/ 1088484 h 6858000"/>
              <a:gd name="connsiteX164" fmla="*/ 314647 w 1605470"/>
              <a:gd name="connsiteY164" fmla="*/ 1053424 h 6858000"/>
              <a:gd name="connsiteX165" fmla="*/ 322906 w 1605470"/>
              <a:gd name="connsiteY165" fmla="*/ 1044367 h 6858000"/>
              <a:gd name="connsiteX166" fmla="*/ 326818 w 1605470"/>
              <a:gd name="connsiteY166" fmla="*/ 1022828 h 6858000"/>
              <a:gd name="connsiteX167" fmla="*/ 320445 w 1605470"/>
              <a:gd name="connsiteY167" fmla="*/ 932283 h 6858000"/>
              <a:gd name="connsiteX168" fmla="*/ 322681 w 1605470"/>
              <a:gd name="connsiteY168" fmla="*/ 915925 h 6858000"/>
              <a:gd name="connsiteX169" fmla="*/ 315310 w 1605470"/>
              <a:gd name="connsiteY169" fmla="*/ 896999 h 6858000"/>
              <a:gd name="connsiteX170" fmla="*/ 284718 w 1605470"/>
              <a:gd name="connsiteY170" fmla="*/ 821517 h 6858000"/>
              <a:gd name="connsiteX171" fmla="*/ 263668 w 1605470"/>
              <a:gd name="connsiteY171" fmla="*/ 751353 h 6858000"/>
              <a:gd name="connsiteX172" fmla="*/ 254540 w 1605470"/>
              <a:gd name="connsiteY172" fmla="*/ 741965 h 6858000"/>
              <a:gd name="connsiteX173" fmla="*/ 252501 w 1605470"/>
              <a:gd name="connsiteY173" fmla="*/ 724635 h 6858000"/>
              <a:gd name="connsiteX174" fmla="*/ 248897 w 1605470"/>
              <a:gd name="connsiteY174" fmla="*/ 681659 h 6858000"/>
              <a:gd name="connsiteX175" fmla="*/ 234316 w 1605470"/>
              <a:gd name="connsiteY175" fmla="*/ 635218 h 6858000"/>
              <a:gd name="connsiteX176" fmla="*/ 239327 w 1605470"/>
              <a:gd name="connsiteY176" fmla="*/ 613763 h 6858000"/>
              <a:gd name="connsiteX177" fmla="*/ 225269 w 1605470"/>
              <a:gd name="connsiteY177" fmla="*/ 598582 h 6858000"/>
              <a:gd name="connsiteX178" fmla="*/ 224950 w 1605470"/>
              <a:gd name="connsiteY178" fmla="*/ 576846 h 6858000"/>
              <a:gd name="connsiteX179" fmla="*/ 204632 w 1605470"/>
              <a:gd name="connsiteY179" fmla="*/ 553868 h 6858000"/>
              <a:gd name="connsiteX180" fmla="*/ 239317 w 1605470"/>
              <a:gd name="connsiteY180" fmla="*/ 517614 h 6858000"/>
              <a:gd name="connsiteX181" fmla="*/ 201693 w 1605470"/>
              <a:gd name="connsiteY181" fmla="*/ 469651 h 6858000"/>
              <a:gd name="connsiteX182" fmla="*/ 195012 w 1605470"/>
              <a:gd name="connsiteY182" fmla="*/ 448559 h 6858000"/>
              <a:gd name="connsiteX183" fmla="*/ 201434 w 1605470"/>
              <a:gd name="connsiteY183" fmla="*/ 441529 h 6858000"/>
              <a:gd name="connsiteX184" fmla="*/ 200655 w 1605470"/>
              <a:gd name="connsiteY184" fmla="*/ 428927 h 6858000"/>
              <a:gd name="connsiteX185" fmla="*/ 190059 w 1605470"/>
              <a:gd name="connsiteY185" fmla="*/ 430161 h 6858000"/>
              <a:gd name="connsiteX186" fmla="*/ 184450 w 1605470"/>
              <a:gd name="connsiteY186" fmla="*/ 396240 h 6858000"/>
              <a:gd name="connsiteX187" fmla="*/ 146196 w 1605470"/>
              <a:gd name="connsiteY187" fmla="*/ 358810 h 6858000"/>
              <a:gd name="connsiteX188" fmla="*/ 124571 w 1605470"/>
              <a:gd name="connsiteY188" fmla="*/ 302178 h 6858000"/>
              <a:gd name="connsiteX189" fmla="*/ 103243 w 1605470"/>
              <a:gd name="connsiteY189" fmla="*/ 211375 h 6858000"/>
              <a:gd name="connsiteX190" fmla="*/ 94571 w 1605470"/>
              <a:gd name="connsiteY190" fmla="*/ 184179 h 6858000"/>
              <a:gd name="connsiteX191" fmla="*/ 13437 w 1605470"/>
              <a:gd name="connsiteY191" fmla="*/ 19287 h 6858000"/>
              <a:gd name="connsiteX192" fmla="*/ 0 w 1605470"/>
              <a:gd name="connsiteY192"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45287 w 1605470"/>
              <a:gd name="connsiteY150" fmla="*/ 1646953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25799 w 1605470"/>
              <a:gd name="connsiteY155" fmla="*/ 1357181 h 6858000"/>
              <a:gd name="connsiteX156" fmla="*/ 320507 w 1605470"/>
              <a:gd name="connsiteY156" fmla="*/ 1347099 h 6858000"/>
              <a:gd name="connsiteX157" fmla="*/ 335347 w 1605470"/>
              <a:gd name="connsiteY157" fmla="*/ 1334233 h 6858000"/>
              <a:gd name="connsiteX158" fmla="*/ 342792 w 1605470"/>
              <a:gd name="connsiteY158" fmla="*/ 1307086 h 6858000"/>
              <a:gd name="connsiteX159" fmla="*/ 343980 w 1605470"/>
              <a:gd name="connsiteY159" fmla="*/ 1189033 h 6858000"/>
              <a:gd name="connsiteX160" fmla="*/ 348665 w 1605470"/>
              <a:gd name="connsiteY160" fmla="*/ 1168288 h 6858000"/>
              <a:gd name="connsiteX161" fmla="*/ 340947 w 1605470"/>
              <a:gd name="connsiteY161" fmla="*/ 1142577 h 6858000"/>
              <a:gd name="connsiteX162" fmla="*/ 330253 w 1605470"/>
              <a:gd name="connsiteY162" fmla="*/ 1088484 h 6858000"/>
              <a:gd name="connsiteX163" fmla="*/ 314647 w 1605470"/>
              <a:gd name="connsiteY163" fmla="*/ 1053424 h 6858000"/>
              <a:gd name="connsiteX164" fmla="*/ 322906 w 1605470"/>
              <a:gd name="connsiteY164" fmla="*/ 1044367 h 6858000"/>
              <a:gd name="connsiteX165" fmla="*/ 326818 w 1605470"/>
              <a:gd name="connsiteY165" fmla="*/ 1022828 h 6858000"/>
              <a:gd name="connsiteX166" fmla="*/ 320445 w 1605470"/>
              <a:gd name="connsiteY166" fmla="*/ 932283 h 6858000"/>
              <a:gd name="connsiteX167" fmla="*/ 322681 w 1605470"/>
              <a:gd name="connsiteY167" fmla="*/ 915925 h 6858000"/>
              <a:gd name="connsiteX168" fmla="*/ 315310 w 1605470"/>
              <a:gd name="connsiteY168" fmla="*/ 896999 h 6858000"/>
              <a:gd name="connsiteX169" fmla="*/ 284718 w 1605470"/>
              <a:gd name="connsiteY169" fmla="*/ 821517 h 6858000"/>
              <a:gd name="connsiteX170" fmla="*/ 263668 w 1605470"/>
              <a:gd name="connsiteY170" fmla="*/ 751353 h 6858000"/>
              <a:gd name="connsiteX171" fmla="*/ 254540 w 1605470"/>
              <a:gd name="connsiteY171" fmla="*/ 741965 h 6858000"/>
              <a:gd name="connsiteX172" fmla="*/ 252501 w 1605470"/>
              <a:gd name="connsiteY172" fmla="*/ 724635 h 6858000"/>
              <a:gd name="connsiteX173" fmla="*/ 248897 w 1605470"/>
              <a:gd name="connsiteY173" fmla="*/ 681659 h 6858000"/>
              <a:gd name="connsiteX174" fmla="*/ 234316 w 1605470"/>
              <a:gd name="connsiteY174" fmla="*/ 635218 h 6858000"/>
              <a:gd name="connsiteX175" fmla="*/ 239327 w 1605470"/>
              <a:gd name="connsiteY175" fmla="*/ 613763 h 6858000"/>
              <a:gd name="connsiteX176" fmla="*/ 225269 w 1605470"/>
              <a:gd name="connsiteY176" fmla="*/ 598582 h 6858000"/>
              <a:gd name="connsiteX177" fmla="*/ 224950 w 1605470"/>
              <a:gd name="connsiteY177" fmla="*/ 576846 h 6858000"/>
              <a:gd name="connsiteX178" fmla="*/ 204632 w 1605470"/>
              <a:gd name="connsiteY178" fmla="*/ 553868 h 6858000"/>
              <a:gd name="connsiteX179" fmla="*/ 239317 w 1605470"/>
              <a:gd name="connsiteY179" fmla="*/ 517614 h 6858000"/>
              <a:gd name="connsiteX180" fmla="*/ 201693 w 1605470"/>
              <a:gd name="connsiteY180" fmla="*/ 469651 h 6858000"/>
              <a:gd name="connsiteX181" fmla="*/ 195012 w 1605470"/>
              <a:gd name="connsiteY181" fmla="*/ 448559 h 6858000"/>
              <a:gd name="connsiteX182" fmla="*/ 201434 w 1605470"/>
              <a:gd name="connsiteY182" fmla="*/ 441529 h 6858000"/>
              <a:gd name="connsiteX183" fmla="*/ 200655 w 1605470"/>
              <a:gd name="connsiteY183" fmla="*/ 428927 h 6858000"/>
              <a:gd name="connsiteX184" fmla="*/ 190059 w 1605470"/>
              <a:gd name="connsiteY184" fmla="*/ 430161 h 6858000"/>
              <a:gd name="connsiteX185" fmla="*/ 184450 w 1605470"/>
              <a:gd name="connsiteY185" fmla="*/ 396240 h 6858000"/>
              <a:gd name="connsiteX186" fmla="*/ 146196 w 1605470"/>
              <a:gd name="connsiteY186" fmla="*/ 358810 h 6858000"/>
              <a:gd name="connsiteX187" fmla="*/ 124571 w 1605470"/>
              <a:gd name="connsiteY187" fmla="*/ 302178 h 6858000"/>
              <a:gd name="connsiteX188" fmla="*/ 103243 w 1605470"/>
              <a:gd name="connsiteY188" fmla="*/ 211375 h 6858000"/>
              <a:gd name="connsiteX189" fmla="*/ 94571 w 1605470"/>
              <a:gd name="connsiteY189" fmla="*/ 184179 h 6858000"/>
              <a:gd name="connsiteX190" fmla="*/ 13437 w 1605470"/>
              <a:gd name="connsiteY190" fmla="*/ 19287 h 6858000"/>
              <a:gd name="connsiteX191" fmla="*/ 0 w 1605470"/>
              <a:gd name="connsiteY191"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62657 w 1605470"/>
              <a:gd name="connsiteY150" fmla="*/ 1663540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25799 w 1605470"/>
              <a:gd name="connsiteY155" fmla="*/ 1357181 h 6858000"/>
              <a:gd name="connsiteX156" fmla="*/ 320507 w 1605470"/>
              <a:gd name="connsiteY156" fmla="*/ 1347099 h 6858000"/>
              <a:gd name="connsiteX157" fmla="*/ 335347 w 1605470"/>
              <a:gd name="connsiteY157" fmla="*/ 1334233 h 6858000"/>
              <a:gd name="connsiteX158" fmla="*/ 342792 w 1605470"/>
              <a:gd name="connsiteY158" fmla="*/ 1307086 h 6858000"/>
              <a:gd name="connsiteX159" fmla="*/ 343980 w 1605470"/>
              <a:gd name="connsiteY159" fmla="*/ 1189033 h 6858000"/>
              <a:gd name="connsiteX160" fmla="*/ 348665 w 1605470"/>
              <a:gd name="connsiteY160" fmla="*/ 1168288 h 6858000"/>
              <a:gd name="connsiteX161" fmla="*/ 340947 w 1605470"/>
              <a:gd name="connsiteY161" fmla="*/ 1142577 h 6858000"/>
              <a:gd name="connsiteX162" fmla="*/ 330253 w 1605470"/>
              <a:gd name="connsiteY162" fmla="*/ 1088484 h 6858000"/>
              <a:gd name="connsiteX163" fmla="*/ 314647 w 1605470"/>
              <a:gd name="connsiteY163" fmla="*/ 1053424 h 6858000"/>
              <a:gd name="connsiteX164" fmla="*/ 322906 w 1605470"/>
              <a:gd name="connsiteY164" fmla="*/ 1044367 h 6858000"/>
              <a:gd name="connsiteX165" fmla="*/ 326818 w 1605470"/>
              <a:gd name="connsiteY165" fmla="*/ 1022828 h 6858000"/>
              <a:gd name="connsiteX166" fmla="*/ 320445 w 1605470"/>
              <a:gd name="connsiteY166" fmla="*/ 932283 h 6858000"/>
              <a:gd name="connsiteX167" fmla="*/ 322681 w 1605470"/>
              <a:gd name="connsiteY167" fmla="*/ 915925 h 6858000"/>
              <a:gd name="connsiteX168" fmla="*/ 315310 w 1605470"/>
              <a:gd name="connsiteY168" fmla="*/ 896999 h 6858000"/>
              <a:gd name="connsiteX169" fmla="*/ 284718 w 1605470"/>
              <a:gd name="connsiteY169" fmla="*/ 821517 h 6858000"/>
              <a:gd name="connsiteX170" fmla="*/ 263668 w 1605470"/>
              <a:gd name="connsiteY170" fmla="*/ 751353 h 6858000"/>
              <a:gd name="connsiteX171" fmla="*/ 254540 w 1605470"/>
              <a:gd name="connsiteY171" fmla="*/ 741965 h 6858000"/>
              <a:gd name="connsiteX172" fmla="*/ 252501 w 1605470"/>
              <a:gd name="connsiteY172" fmla="*/ 724635 h 6858000"/>
              <a:gd name="connsiteX173" fmla="*/ 248897 w 1605470"/>
              <a:gd name="connsiteY173" fmla="*/ 681659 h 6858000"/>
              <a:gd name="connsiteX174" fmla="*/ 234316 w 1605470"/>
              <a:gd name="connsiteY174" fmla="*/ 635218 h 6858000"/>
              <a:gd name="connsiteX175" fmla="*/ 239327 w 1605470"/>
              <a:gd name="connsiteY175" fmla="*/ 613763 h 6858000"/>
              <a:gd name="connsiteX176" fmla="*/ 225269 w 1605470"/>
              <a:gd name="connsiteY176" fmla="*/ 598582 h 6858000"/>
              <a:gd name="connsiteX177" fmla="*/ 224950 w 1605470"/>
              <a:gd name="connsiteY177" fmla="*/ 576846 h 6858000"/>
              <a:gd name="connsiteX178" fmla="*/ 204632 w 1605470"/>
              <a:gd name="connsiteY178" fmla="*/ 553868 h 6858000"/>
              <a:gd name="connsiteX179" fmla="*/ 239317 w 1605470"/>
              <a:gd name="connsiteY179" fmla="*/ 517614 h 6858000"/>
              <a:gd name="connsiteX180" fmla="*/ 201693 w 1605470"/>
              <a:gd name="connsiteY180" fmla="*/ 469651 h 6858000"/>
              <a:gd name="connsiteX181" fmla="*/ 195012 w 1605470"/>
              <a:gd name="connsiteY181" fmla="*/ 448559 h 6858000"/>
              <a:gd name="connsiteX182" fmla="*/ 201434 w 1605470"/>
              <a:gd name="connsiteY182" fmla="*/ 441529 h 6858000"/>
              <a:gd name="connsiteX183" fmla="*/ 200655 w 1605470"/>
              <a:gd name="connsiteY183" fmla="*/ 428927 h 6858000"/>
              <a:gd name="connsiteX184" fmla="*/ 190059 w 1605470"/>
              <a:gd name="connsiteY184" fmla="*/ 430161 h 6858000"/>
              <a:gd name="connsiteX185" fmla="*/ 184450 w 1605470"/>
              <a:gd name="connsiteY185" fmla="*/ 396240 h 6858000"/>
              <a:gd name="connsiteX186" fmla="*/ 146196 w 1605470"/>
              <a:gd name="connsiteY186" fmla="*/ 358810 h 6858000"/>
              <a:gd name="connsiteX187" fmla="*/ 124571 w 1605470"/>
              <a:gd name="connsiteY187" fmla="*/ 302178 h 6858000"/>
              <a:gd name="connsiteX188" fmla="*/ 103243 w 1605470"/>
              <a:gd name="connsiteY188" fmla="*/ 211375 h 6858000"/>
              <a:gd name="connsiteX189" fmla="*/ 94571 w 1605470"/>
              <a:gd name="connsiteY189" fmla="*/ 184179 h 6858000"/>
              <a:gd name="connsiteX190" fmla="*/ 13437 w 1605470"/>
              <a:gd name="connsiteY190" fmla="*/ 19287 h 6858000"/>
              <a:gd name="connsiteX191" fmla="*/ 0 w 1605470"/>
              <a:gd name="connsiteY191"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62657 w 1605470"/>
              <a:gd name="connsiteY150" fmla="*/ 1663540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25799 w 1605470"/>
              <a:gd name="connsiteY155" fmla="*/ 1357181 h 6858000"/>
              <a:gd name="connsiteX156" fmla="*/ 320507 w 1605470"/>
              <a:gd name="connsiteY156" fmla="*/ 1347099 h 6858000"/>
              <a:gd name="connsiteX157" fmla="*/ 335347 w 1605470"/>
              <a:gd name="connsiteY157" fmla="*/ 1334233 h 6858000"/>
              <a:gd name="connsiteX158" fmla="*/ 342792 w 1605470"/>
              <a:gd name="connsiteY158" fmla="*/ 1307086 h 6858000"/>
              <a:gd name="connsiteX159" fmla="*/ 343980 w 1605470"/>
              <a:gd name="connsiteY159" fmla="*/ 1189033 h 6858000"/>
              <a:gd name="connsiteX160" fmla="*/ 348665 w 1605470"/>
              <a:gd name="connsiteY160" fmla="*/ 1168288 h 6858000"/>
              <a:gd name="connsiteX161" fmla="*/ 340947 w 1605470"/>
              <a:gd name="connsiteY161" fmla="*/ 1142577 h 6858000"/>
              <a:gd name="connsiteX162" fmla="*/ 330253 w 1605470"/>
              <a:gd name="connsiteY162" fmla="*/ 1088484 h 6858000"/>
              <a:gd name="connsiteX163" fmla="*/ 314647 w 1605470"/>
              <a:gd name="connsiteY163" fmla="*/ 1053424 h 6858000"/>
              <a:gd name="connsiteX164" fmla="*/ 322906 w 1605470"/>
              <a:gd name="connsiteY164" fmla="*/ 1044367 h 6858000"/>
              <a:gd name="connsiteX165" fmla="*/ 326818 w 1605470"/>
              <a:gd name="connsiteY165" fmla="*/ 1022828 h 6858000"/>
              <a:gd name="connsiteX166" fmla="*/ 320445 w 1605470"/>
              <a:gd name="connsiteY166" fmla="*/ 932283 h 6858000"/>
              <a:gd name="connsiteX167" fmla="*/ 322681 w 1605470"/>
              <a:gd name="connsiteY167" fmla="*/ 915925 h 6858000"/>
              <a:gd name="connsiteX168" fmla="*/ 315310 w 1605470"/>
              <a:gd name="connsiteY168" fmla="*/ 896999 h 6858000"/>
              <a:gd name="connsiteX169" fmla="*/ 284718 w 1605470"/>
              <a:gd name="connsiteY169" fmla="*/ 821517 h 6858000"/>
              <a:gd name="connsiteX170" fmla="*/ 263668 w 1605470"/>
              <a:gd name="connsiteY170" fmla="*/ 751353 h 6858000"/>
              <a:gd name="connsiteX171" fmla="*/ 254540 w 1605470"/>
              <a:gd name="connsiteY171" fmla="*/ 741965 h 6858000"/>
              <a:gd name="connsiteX172" fmla="*/ 252501 w 1605470"/>
              <a:gd name="connsiteY172" fmla="*/ 724635 h 6858000"/>
              <a:gd name="connsiteX173" fmla="*/ 248897 w 1605470"/>
              <a:gd name="connsiteY173" fmla="*/ 681659 h 6858000"/>
              <a:gd name="connsiteX174" fmla="*/ 234316 w 1605470"/>
              <a:gd name="connsiteY174" fmla="*/ 635218 h 6858000"/>
              <a:gd name="connsiteX175" fmla="*/ 239327 w 1605470"/>
              <a:gd name="connsiteY175" fmla="*/ 613763 h 6858000"/>
              <a:gd name="connsiteX176" fmla="*/ 225269 w 1605470"/>
              <a:gd name="connsiteY176" fmla="*/ 598582 h 6858000"/>
              <a:gd name="connsiteX177" fmla="*/ 224950 w 1605470"/>
              <a:gd name="connsiteY177" fmla="*/ 576846 h 6858000"/>
              <a:gd name="connsiteX178" fmla="*/ 204632 w 1605470"/>
              <a:gd name="connsiteY178" fmla="*/ 553868 h 6858000"/>
              <a:gd name="connsiteX179" fmla="*/ 239317 w 1605470"/>
              <a:gd name="connsiteY179" fmla="*/ 517614 h 6858000"/>
              <a:gd name="connsiteX180" fmla="*/ 201693 w 1605470"/>
              <a:gd name="connsiteY180" fmla="*/ 469651 h 6858000"/>
              <a:gd name="connsiteX181" fmla="*/ 195012 w 1605470"/>
              <a:gd name="connsiteY181" fmla="*/ 448559 h 6858000"/>
              <a:gd name="connsiteX182" fmla="*/ 201434 w 1605470"/>
              <a:gd name="connsiteY182" fmla="*/ 441529 h 6858000"/>
              <a:gd name="connsiteX183" fmla="*/ 200655 w 1605470"/>
              <a:gd name="connsiteY183" fmla="*/ 428927 h 6858000"/>
              <a:gd name="connsiteX184" fmla="*/ 190059 w 1605470"/>
              <a:gd name="connsiteY184" fmla="*/ 430161 h 6858000"/>
              <a:gd name="connsiteX185" fmla="*/ 184450 w 1605470"/>
              <a:gd name="connsiteY185" fmla="*/ 396240 h 6858000"/>
              <a:gd name="connsiteX186" fmla="*/ 146196 w 1605470"/>
              <a:gd name="connsiteY186" fmla="*/ 358810 h 6858000"/>
              <a:gd name="connsiteX187" fmla="*/ 124571 w 1605470"/>
              <a:gd name="connsiteY187" fmla="*/ 302178 h 6858000"/>
              <a:gd name="connsiteX188" fmla="*/ 103243 w 1605470"/>
              <a:gd name="connsiteY188" fmla="*/ 211375 h 6858000"/>
              <a:gd name="connsiteX189" fmla="*/ 94571 w 1605470"/>
              <a:gd name="connsiteY189" fmla="*/ 184179 h 6858000"/>
              <a:gd name="connsiteX190" fmla="*/ 13437 w 1605470"/>
              <a:gd name="connsiteY190" fmla="*/ 19287 h 6858000"/>
              <a:gd name="connsiteX191" fmla="*/ 0 w 1605470"/>
              <a:gd name="connsiteY191"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62657 w 1605470"/>
              <a:gd name="connsiteY150" fmla="*/ 1663540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25799 w 1605470"/>
              <a:gd name="connsiteY155" fmla="*/ 1357181 h 6858000"/>
              <a:gd name="connsiteX156" fmla="*/ 320507 w 1605470"/>
              <a:gd name="connsiteY156" fmla="*/ 1347099 h 6858000"/>
              <a:gd name="connsiteX157" fmla="*/ 335347 w 1605470"/>
              <a:gd name="connsiteY157" fmla="*/ 1334233 h 6858000"/>
              <a:gd name="connsiteX158" fmla="*/ 342792 w 1605470"/>
              <a:gd name="connsiteY158" fmla="*/ 1307086 h 6858000"/>
              <a:gd name="connsiteX159" fmla="*/ 343980 w 1605470"/>
              <a:gd name="connsiteY159" fmla="*/ 1189033 h 6858000"/>
              <a:gd name="connsiteX160" fmla="*/ 348665 w 1605470"/>
              <a:gd name="connsiteY160" fmla="*/ 1168288 h 6858000"/>
              <a:gd name="connsiteX161" fmla="*/ 340947 w 1605470"/>
              <a:gd name="connsiteY161" fmla="*/ 1142577 h 6858000"/>
              <a:gd name="connsiteX162" fmla="*/ 330253 w 1605470"/>
              <a:gd name="connsiteY162" fmla="*/ 1088484 h 6858000"/>
              <a:gd name="connsiteX163" fmla="*/ 314647 w 1605470"/>
              <a:gd name="connsiteY163" fmla="*/ 1053424 h 6858000"/>
              <a:gd name="connsiteX164" fmla="*/ 322906 w 1605470"/>
              <a:gd name="connsiteY164" fmla="*/ 1044367 h 6858000"/>
              <a:gd name="connsiteX165" fmla="*/ 322475 w 1605470"/>
              <a:gd name="connsiteY165" fmla="*/ 1002093 h 6858000"/>
              <a:gd name="connsiteX166" fmla="*/ 320445 w 1605470"/>
              <a:gd name="connsiteY166" fmla="*/ 932283 h 6858000"/>
              <a:gd name="connsiteX167" fmla="*/ 322681 w 1605470"/>
              <a:gd name="connsiteY167" fmla="*/ 915925 h 6858000"/>
              <a:gd name="connsiteX168" fmla="*/ 315310 w 1605470"/>
              <a:gd name="connsiteY168" fmla="*/ 896999 h 6858000"/>
              <a:gd name="connsiteX169" fmla="*/ 284718 w 1605470"/>
              <a:gd name="connsiteY169" fmla="*/ 821517 h 6858000"/>
              <a:gd name="connsiteX170" fmla="*/ 263668 w 1605470"/>
              <a:gd name="connsiteY170" fmla="*/ 751353 h 6858000"/>
              <a:gd name="connsiteX171" fmla="*/ 254540 w 1605470"/>
              <a:gd name="connsiteY171" fmla="*/ 741965 h 6858000"/>
              <a:gd name="connsiteX172" fmla="*/ 252501 w 1605470"/>
              <a:gd name="connsiteY172" fmla="*/ 724635 h 6858000"/>
              <a:gd name="connsiteX173" fmla="*/ 248897 w 1605470"/>
              <a:gd name="connsiteY173" fmla="*/ 681659 h 6858000"/>
              <a:gd name="connsiteX174" fmla="*/ 234316 w 1605470"/>
              <a:gd name="connsiteY174" fmla="*/ 635218 h 6858000"/>
              <a:gd name="connsiteX175" fmla="*/ 239327 w 1605470"/>
              <a:gd name="connsiteY175" fmla="*/ 613763 h 6858000"/>
              <a:gd name="connsiteX176" fmla="*/ 225269 w 1605470"/>
              <a:gd name="connsiteY176" fmla="*/ 598582 h 6858000"/>
              <a:gd name="connsiteX177" fmla="*/ 224950 w 1605470"/>
              <a:gd name="connsiteY177" fmla="*/ 576846 h 6858000"/>
              <a:gd name="connsiteX178" fmla="*/ 204632 w 1605470"/>
              <a:gd name="connsiteY178" fmla="*/ 553868 h 6858000"/>
              <a:gd name="connsiteX179" fmla="*/ 239317 w 1605470"/>
              <a:gd name="connsiteY179" fmla="*/ 517614 h 6858000"/>
              <a:gd name="connsiteX180" fmla="*/ 201693 w 1605470"/>
              <a:gd name="connsiteY180" fmla="*/ 469651 h 6858000"/>
              <a:gd name="connsiteX181" fmla="*/ 195012 w 1605470"/>
              <a:gd name="connsiteY181" fmla="*/ 448559 h 6858000"/>
              <a:gd name="connsiteX182" fmla="*/ 201434 w 1605470"/>
              <a:gd name="connsiteY182" fmla="*/ 441529 h 6858000"/>
              <a:gd name="connsiteX183" fmla="*/ 200655 w 1605470"/>
              <a:gd name="connsiteY183" fmla="*/ 428927 h 6858000"/>
              <a:gd name="connsiteX184" fmla="*/ 190059 w 1605470"/>
              <a:gd name="connsiteY184" fmla="*/ 430161 h 6858000"/>
              <a:gd name="connsiteX185" fmla="*/ 184450 w 1605470"/>
              <a:gd name="connsiteY185" fmla="*/ 396240 h 6858000"/>
              <a:gd name="connsiteX186" fmla="*/ 146196 w 1605470"/>
              <a:gd name="connsiteY186" fmla="*/ 358810 h 6858000"/>
              <a:gd name="connsiteX187" fmla="*/ 124571 w 1605470"/>
              <a:gd name="connsiteY187" fmla="*/ 302178 h 6858000"/>
              <a:gd name="connsiteX188" fmla="*/ 103243 w 1605470"/>
              <a:gd name="connsiteY188" fmla="*/ 211375 h 6858000"/>
              <a:gd name="connsiteX189" fmla="*/ 94571 w 1605470"/>
              <a:gd name="connsiteY189" fmla="*/ 184179 h 6858000"/>
              <a:gd name="connsiteX190" fmla="*/ 13437 w 1605470"/>
              <a:gd name="connsiteY190" fmla="*/ 19287 h 6858000"/>
              <a:gd name="connsiteX191" fmla="*/ 0 w 1605470"/>
              <a:gd name="connsiteY191"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62657 w 1605470"/>
              <a:gd name="connsiteY150" fmla="*/ 1663540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25799 w 1605470"/>
              <a:gd name="connsiteY155" fmla="*/ 1357181 h 6858000"/>
              <a:gd name="connsiteX156" fmla="*/ 320507 w 1605470"/>
              <a:gd name="connsiteY156" fmla="*/ 1347099 h 6858000"/>
              <a:gd name="connsiteX157" fmla="*/ 335347 w 1605470"/>
              <a:gd name="connsiteY157" fmla="*/ 1334233 h 6858000"/>
              <a:gd name="connsiteX158" fmla="*/ 342792 w 1605470"/>
              <a:gd name="connsiteY158" fmla="*/ 1307086 h 6858000"/>
              <a:gd name="connsiteX159" fmla="*/ 343980 w 1605470"/>
              <a:gd name="connsiteY159" fmla="*/ 1189033 h 6858000"/>
              <a:gd name="connsiteX160" fmla="*/ 348665 w 1605470"/>
              <a:gd name="connsiteY160" fmla="*/ 1168288 h 6858000"/>
              <a:gd name="connsiteX161" fmla="*/ 340947 w 1605470"/>
              <a:gd name="connsiteY161" fmla="*/ 1142577 h 6858000"/>
              <a:gd name="connsiteX162" fmla="*/ 330253 w 1605470"/>
              <a:gd name="connsiteY162" fmla="*/ 1088484 h 6858000"/>
              <a:gd name="connsiteX163" fmla="*/ 314647 w 1605470"/>
              <a:gd name="connsiteY163" fmla="*/ 1053424 h 6858000"/>
              <a:gd name="connsiteX164" fmla="*/ 322475 w 1605470"/>
              <a:gd name="connsiteY164" fmla="*/ 1002093 h 6858000"/>
              <a:gd name="connsiteX165" fmla="*/ 320445 w 1605470"/>
              <a:gd name="connsiteY165" fmla="*/ 932283 h 6858000"/>
              <a:gd name="connsiteX166" fmla="*/ 322681 w 1605470"/>
              <a:gd name="connsiteY166" fmla="*/ 915925 h 6858000"/>
              <a:gd name="connsiteX167" fmla="*/ 315310 w 1605470"/>
              <a:gd name="connsiteY167" fmla="*/ 896999 h 6858000"/>
              <a:gd name="connsiteX168" fmla="*/ 284718 w 1605470"/>
              <a:gd name="connsiteY168" fmla="*/ 821517 h 6858000"/>
              <a:gd name="connsiteX169" fmla="*/ 263668 w 1605470"/>
              <a:gd name="connsiteY169" fmla="*/ 751353 h 6858000"/>
              <a:gd name="connsiteX170" fmla="*/ 254540 w 1605470"/>
              <a:gd name="connsiteY170" fmla="*/ 741965 h 6858000"/>
              <a:gd name="connsiteX171" fmla="*/ 252501 w 1605470"/>
              <a:gd name="connsiteY171" fmla="*/ 724635 h 6858000"/>
              <a:gd name="connsiteX172" fmla="*/ 248897 w 1605470"/>
              <a:gd name="connsiteY172" fmla="*/ 681659 h 6858000"/>
              <a:gd name="connsiteX173" fmla="*/ 234316 w 1605470"/>
              <a:gd name="connsiteY173" fmla="*/ 635218 h 6858000"/>
              <a:gd name="connsiteX174" fmla="*/ 239327 w 1605470"/>
              <a:gd name="connsiteY174" fmla="*/ 613763 h 6858000"/>
              <a:gd name="connsiteX175" fmla="*/ 225269 w 1605470"/>
              <a:gd name="connsiteY175" fmla="*/ 598582 h 6858000"/>
              <a:gd name="connsiteX176" fmla="*/ 224950 w 1605470"/>
              <a:gd name="connsiteY176" fmla="*/ 576846 h 6858000"/>
              <a:gd name="connsiteX177" fmla="*/ 204632 w 1605470"/>
              <a:gd name="connsiteY177" fmla="*/ 553868 h 6858000"/>
              <a:gd name="connsiteX178" fmla="*/ 239317 w 1605470"/>
              <a:gd name="connsiteY178" fmla="*/ 517614 h 6858000"/>
              <a:gd name="connsiteX179" fmla="*/ 201693 w 1605470"/>
              <a:gd name="connsiteY179" fmla="*/ 469651 h 6858000"/>
              <a:gd name="connsiteX180" fmla="*/ 195012 w 1605470"/>
              <a:gd name="connsiteY180" fmla="*/ 448559 h 6858000"/>
              <a:gd name="connsiteX181" fmla="*/ 201434 w 1605470"/>
              <a:gd name="connsiteY181" fmla="*/ 441529 h 6858000"/>
              <a:gd name="connsiteX182" fmla="*/ 200655 w 1605470"/>
              <a:gd name="connsiteY182" fmla="*/ 428927 h 6858000"/>
              <a:gd name="connsiteX183" fmla="*/ 190059 w 1605470"/>
              <a:gd name="connsiteY183" fmla="*/ 430161 h 6858000"/>
              <a:gd name="connsiteX184" fmla="*/ 184450 w 1605470"/>
              <a:gd name="connsiteY184" fmla="*/ 396240 h 6858000"/>
              <a:gd name="connsiteX185" fmla="*/ 146196 w 1605470"/>
              <a:gd name="connsiteY185" fmla="*/ 358810 h 6858000"/>
              <a:gd name="connsiteX186" fmla="*/ 124571 w 1605470"/>
              <a:gd name="connsiteY186" fmla="*/ 302178 h 6858000"/>
              <a:gd name="connsiteX187" fmla="*/ 103243 w 1605470"/>
              <a:gd name="connsiteY187" fmla="*/ 211375 h 6858000"/>
              <a:gd name="connsiteX188" fmla="*/ 94571 w 1605470"/>
              <a:gd name="connsiteY188" fmla="*/ 184179 h 6858000"/>
              <a:gd name="connsiteX189" fmla="*/ 13437 w 1605470"/>
              <a:gd name="connsiteY189" fmla="*/ 19287 h 6858000"/>
              <a:gd name="connsiteX190" fmla="*/ 0 w 1605470"/>
              <a:gd name="connsiteY190"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62657 w 1605470"/>
              <a:gd name="connsiteY150" fmla="*/ 1663540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25799 w 1605470"/>
              <a:gd name="connsiteY155" fmla="*/ 1357181 h 6858000"/>
              <a:gd name="connsiteX156" fmla="*/ 320507 w 1605470"/>
              <a:gd name="connsiteY156" fmla="*/ 1347099 h 6858000"/>
              <a:gd name="connsiteX157" fmla="*/ 335347 w 1605470"/>
              <a:gd name="connsiteY157" fmla="*/ 1334233 h 6858000"/>
              <a:gd name="connsiteX158" fmla="*/ 342792 w 1605470"/>
              <a:gd name="connsiteY158" fmla="*/ 1307086 h 6858000"/>
              <a:gd name="connsiteX159" fmla="*/ 343980 w 1605470"/>
              <a:gd name="connsiteY159" fmla="*/ 1189033 h 6858000"/>
              <a:gd name="connsiteX160" fmla="*/ 348665 w 1605470"/>
              <a:gd name="connsiteY160" fmla="*/ 1168288 h 6858000"/>
              <a:gd name="connsiteX161" fmla="*/ 340947 w 1605470"/>
              <a:gd name="connsiteY161" fmla="*/ 1142577 h 6858000"/>
              <a:gd name="connsiteX162" fmla="*/ 330253 w 1605470"/>
              <a:gd name="connsiteY162" fmla="*/ 1088484 h 6858000"/>
              <a:gd name="connsiteX163" fmla="*/ 336360 w 1605470"/>
              <a:gd name="connsiteY163" fmla="*/ 1045131 h 6858000"/>
              <a:gd name="connsiteX164" fmla="*/ 322475 w 1605470"/>
              <a:gd name="connsiteY164" fmla="*/ 1002093 h 6858000"/>
              <a:gd name="connsiteX165" fmla="*/ 320445 w 1605470"/>
              <a:gd name="connsiteY165" fmla="*/ 932283 h 6858000"/>
              <a:gd name="connsiteX166" fmla="*/ 322681 w 1605470"/>
              <a:gd name="connsiteY166" fmla="*/ 915925 h 6858000"/>
              <a:gd name="connsiteX167" fmla="*/ 315310 w 1605470"/>
              <a:gd name="connsiteY167" fmla="*/ 896999 h 6858000"/>
              <a:gd name="connsiteX168" fmla="*/ 284718 w 1605470"/>
              <a:gd name="connsiteY168" fmla="*/ 821517 h 6858000"/>
              <a:gd name="connsiteX169" fmla="*/ 263668 w 1605470"/>
              <a:gd name="connsiteY169" fmla="*/ 751353 h 6858000"/>
              <a:gd name="connsiteX170" fmla="*/ 254540 w 1605470"/>
              <a:gd name="connsiteY170" fmla="*/ 741965 h 6858000"/>
              <a:gd name="connsiteX171" fmla="*/ 252501 w 1605470"/>
              <a:gd name="connsiteY171" fmla="*/ 724635 h 6858000"/>
              <a:gd name="connsiteX172" fmla="*/ 248897 w 1605470"/>
              <a:gd name="connsiteY172" fmla="*/ 681659 h 6858000"/>
              <a:gd name="connsiteX173" fmla="*/ 234316 w 1605470"/>
              <a:gd name="connsiteY173" fmla="*/ 635218 h 6858000"/>
              <a:gd name="connsiteX174" fmla="*/ 239327 w 1605470"/>
              <a:gd name="connsiteY174" fmla="*/ 613763 h 6858000"/>
              <a:gd name="connsiteX175" fmla="*/ 225269 w 1605470"/>
              <a:gd name="connsiteY175" fmla="*/ 598582 h 6858000"/>
              <a:gd name="connsiteX176" fmla="*/ 224950 w 1605470"/>
              <a:gd name="connsiteY176" fmla="*/ 576846 h 6858000"/>
              <a:gd name="connsiteX177" fmla="*/ 204632 w 1605470"/>
              <a:gd name="connsiteY177" fmla="*/ 553868 h 6858000"/>
              <a:gd name="connsiteX178" fmla="*/ 239317 w 1605470"/>
              <a:gd name="connsiteY178" fmla="*/ 517614 h 6858000"/>
              <a:gd name="connsiteX179" fmla="*/ 201693 w 1605470"/>
              <a:gd name="connsiteY179" fmla="*/ 469651 h 6858000"/>
              <a:gd name="connsiteX180" fmla="*/ 195012 w 1605470"/>
              <a:gd name="connsiteY180" fmla="*/ 448559 h 6858000"/>
              <a:gd name="connsiteX181" fmla="*/ 201434 w 1605470"/>
              <a:gd name="connsiteY181" fmla="*/ 441529 h 6858000"/>
              <a:gd name="connsiteX182" fmla="*/ 200655 w 1605470"/>
              <a:gd name="connsiteY182" fmla="*/ 428927 h 6858000"/>
              <a:gd name="connsiteX183" fmla="*/ 190059 w 1605470"/>
              <a:gd name="connsiteY183" fmla="*/ 430161 h 6858000"/>
              <a:gd name="connsiteX184" fmla="*/ 184450 w 1605470"/>
              <a:gd name="connsiteY184" fmla="*/ 396240 h 6858000"/>
              <a:gd name="connsiteX185" fmla="*/ 146196 w 1605470"/>
              <a:gd name="connsiteY185" fmla="*/ 358810 h 6858000"/>
              <a:gd name="connsiteX186" fmla="*/ 124571 w 1605470"/>
              <a:gd name="connsiteY186" fmla="*/ 302178 h 6858000"/>
              <a:gd name="connsiteX187" fmla="*/ 103243 w 1605470"/>
              <a:gd name="connsiteY187" fmla="*/ 211375 h 6858000"/>
              <a:gd name="connsiteX188" fmla="*/ 94571 w 1605470"/>
              <a:gd name="connsiteY188" fmla="*/ 184179 h 6858000"/>
              <a:gd name="connsiteX189" fmla="*/ 13437 w 1605470"/>
              <a:gd name="connsiteY189" fmla="*/ 19287 h 6858000"/>
              <a:gd name="connsiteX190" fmla="*/ 0 w 1605470"/>
              <a:gd name="connsiteY190"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62657 w 1605470"/>
              <a:gd name="connsiteY150" fmla="*/ 1663540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25799 w 1605470"/>
              <a:gd name="connsiteY155" fmla="*/ 1357181 h 6858000"/>
              <a:gd name="connsiteX156" fmla="*/ 320507 w 1605470"/>
              <a:gd name="connsiteY156" fmla="*/ 1347099 h 6858000"/>
              <a:gd name="connsiteX157" fmla="*/ 342792 w 1605470"/>
              <a:gd name="connsiteY157" fmla="*/ 1307086 h 6858000"/>
              <a:gd name="connsiteX158" fmla="*/ 343980 w 1605470"/>
              <a:gd name="connsiteY158" fmla="*/ 1189033 h 6858000"/>
              <a:gd name="connsiteX159" fmla="*/ 348665 w 1605470"/>
              <a:gd name="connsiteY159" fmla="*/ 1168288 h 6858000"/>
              <a:gd name="connsiteX160" fmla="*/ 340947 w 1605470"/>
              <a:gd name="connsiteY160" fmla="*/ 1142577 h 6858000"/>
              <a:gd name="connsiteX161" fmla="*/ 330253 w 1605470"/>
              <a:gd name="connsiteY161" fmla="*/ 1088484 h 6858000"/>
              <a:gd name="connsiteX162" fmla="*/ 336360 w 1605470"/>
              <a:gd name="connsiteY162" fmla="*/ 1045131 h 6858000"/>
              <a:gd name="connsiteX163" fmla="*/ 322475 w 1605470"/>
              <a:gd name="connsiteY163" fmla="*/ 1002093 h 6858000"/>
              <a:gd name="connsiteX164" fmla="*/ 320445 w 1605470"/>
              <a:gd name="connsiteY164" fmla="*/ 932283 h 6858000"/>
              <a:gd name="connsiteX165" fmla="*/ 322681 w 1605470"/>
              <a:gd name="connsiteY165" fmla="*/ 915925 h 6858000"/>
              <a:gd name="connsiteX166" fmla="*/ 315310 w 1605470"/>
              <a:gd name="connsiteY166" fmla="*/ 896999 h 6858000"/>
              <a:gd name="connsiteX167" fmla="*/ 284718 w 1605470"/>
              <a:gd name="connsiteY167" fmla="*/ 821517 h 6858000"/>
              <a:gd name="connsiteX168" fmla="*/ 263668 w 1605470"/>
              <a:gd name="connsiteY168" fmla="*/ 751353 h 6858000"/>
              <a:gd name="connsiteX169" fmla="*/ 254540 w 1605470"/>
              <a:gd name="connsiteY169" fmla="*/ 741965 h 6858000"/>
              <a:gd name="connsiteX170" fmla="*/ 252501 w 1605470"/>
              <a:gd name="connsiteY170" fmla="*/ 724635 h 6858000"/>
              <a:gd name="connsiteX171" fmla="*/ 248897 w 1605470"/>
              <a:gd name="connsiteY171" fmla="*/ 681659 h 6858000"/>
              <a:gd name="connsiteX172" fmla="*/ 234316 w 1605470"/>
              <a:gd name="connsiteY172" fmla="*/ 635218 h 6858000"/>
              <a:gd name="connsiteX173" fmla="*/ 239327 w 1605470"/>
              <a:gd name="connsiteY173" fmla="*/ 613763 h 6858000"/>
              <a:gd name="connsiteX174" fmla="*/ 225269 w 1605470"/>
              <a:gd name="connsiteY174" fmla="*/ 598582 h 6858000"/>
              <a:gd name="connsiteX175" fmla="*/ 224950 w 1605470"/>
              <a:gd name="connsiteY175" fmla="*/ 576846 h 6858000"/>
              <a:gd name="connsiteX176" fmla="*/ 204632 w 1605470"/>
              <a:gd name="connsiteY176" fmla="*/ 553868 h 6858000"/>
              <a:gd name="connsiteX177" fmla="*/ 239317 w 1605470"/>
              <a:gd name="connsiteY177" fmla="*/ 517614 h 6858000"/>
              <a:gd name="connsiteX178" fmla="*/ 201693 w 1605470"/>
              <a:gd name="connsiteY178" fmla="*/ 469651 h 6858000"/>
              <a:gd name="connsiteX179" fmla="*/ 195012 w 1605470"/>
              <a:gd name="connsiteY179" fmla="*/ 448559 h 6858000"/>
              <a:gd name="connsiteX180" fmla="*/ 201434 w 1605470"/>
              <a:gd name="connsiteY180" fmla="*/ 441529 h 6858000"/>
              <a:gd name="connsiteX181" fmla="*/ 200655 w 1605470"/>
              <a:gd name="connsiteY181" fmla="*/ 428927 h 6858000"/>
              <a:gd name="connsiteX182" fmla="*/ 190059 w 1605470"/>
              <a:gd name="connsiteY182" fmla="*/ 430161 h 6858000"/>
              <a:gd name="connsiteX183" fmla="*/ 184450 w 1605470"/>
              <a:gd name="connsiteY183" fmla="*/ 396240 h 6858000"/>
              <a:gd name="connsiteX184" fmla="*/ 146196 w 1605470"/>
              <a:gd name="connsiteY184" fmla="*/ 358810 h 6858000"/>
              <a:gd name="connsiteX185" fmla="*/ 124571 w 1605470"/>
              <a:gd name="connsiteY185" fmla="*/ 302178 h 6858000"/>
              <a:gd name="connsiteX186" fmla="*/ 103243 w 1605470"/>
              <a:gd name="connsiteY186" fmla="*/ 211375 h 6858000"/>
              <a:gd name="connsiteX187" fmla="*/ 94571 w 1605470"/>
              <a:gd name="connsiteY187" fmla="*/ 184179 h 6858000"/>
              <a:gd name="connsiteX188" fmla="*/ 13437 w 1605470"/>
              <a:gd name="connsiteY188" fmla="*/ 19287 h 6858000"/>
              <a:gd name="connsiteX189" fmla="*/ 0 w 1605470"/>
              <a:gd name="connsiteY189"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62657 w 1605470"/>
              <a:gd name="connsiteY150" fmla="*/ 1663540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25799 w 1605470"/>
              <a:gd name="connsiteY155" fmla="*/ 1357181 h 6858000"/>
              <a:gd name="connsiteX156" fmla="*/ 342792 w 1605470"/>
              <a:gd name="connsiteY156" fmla="*/ 1307086 h 6858000"/>
              <a:gd name="connsiteX157" fmla="*/ 343980 w 1605470"/>
              <a:gd name="connsiteY157" fmla="*/ 1189033 h 6858000"/>
              <a:gd name="connsiteX158" fmla="*/ 348665 w 1605470"/>
              <a:gd name="connsiteY158" fmla="*/ 1168288 h 6858000"/>
              <a:gd name="connsiteX159" fmla="*/ 340947 w 1605470"/>
              <a:gd name="connsiteY159" fmla="*/ 1142577 h 6858000"/>
              <a:gd name="connsiteX160" fmla="*/ 330253 w 1605470"/>
              <a:gd name="connsiteY160" fmla="*/ 1088484 h 6858000"/>
              <a:gd name="connsiteX161" fmla="*/ 336360 w 1605470"/>
              <a:gd name="connsiteY161" fmla="*/ 1045131 h 6858000"/>
              <a:gd name="connsiteX162" fmla="*/ 322475 w 1605470"/>
              <a:gd name="connsiteY162" fmla="*/ 1002093 h 6858000"/>
              <a:gd name="connsiteX163" fmla="*/ 320445 w 1605470"/>
              <a:gd name="connsiteY163" fmla="*/ 932283 h 6858000"/>
              <a:gd name="connsiteX164" fmla="*/ 322681 w 1605470"/>
              <a:gd name="connsiteY164" fmla="*/ 915925 h 6858000"/>
              <a:gd name="connsiteX165" fmla="*/ 315310 w 1605470"/>
              <a:gd name="connsiteY165" fmla="*/ 896999 h 6858000"/>
              <a:gd name="connsiteX166" fmla="*/ 284718 w 1605470"/>
              <a:gd name="connsiteY166" fmla="*/ 821517 h 6858000"/>
              <a:gd name="connsiteX167" fmla="*/ 263668 w 1605470"/>
              <a:gd name="connsiteY167" fmla="*/ 751353 h 6858000"/>
              <a:gd name="connsiteX168" fmla="*/ 254540 w 1605470"/>
              <a:gd name="connsiteY168" fmla="*/ 741965 h 6858000"/>
              <a:gd name="connsiteX169" fmla="*/ 252501 w 1605470"/>
              <a:gd name="connsiteY169" fmla="*/ 724635 h 6858000"/>
              <a:gd name="connsiteX170" fmla="*/ 248897 w 1605470"/>
              <a:gd name="connsiteY170" fmla="*/ 681659 h 6858000"/>
              <a:gd name="connsiteX171" fmla="*/ 234316 w 1605470"/>
              <a:gd name="connsiteY171" fmla="*/ 635218 h 6858000"/>
              <a:gd name="connsiteX172" fmla="*/ 239327 w 1605470"/>
              <a:gd name="connsiteY172" fmla="*/ 613763 h 6858000"/>
              <a:gd name="connsiteX173" fmla="*/ 225269 w 1605470"/>
              <a:gd name="connsiteY173" fmla="*/ 598582 h 6858000"/>
              <a:gd name="connsiteX174" fmla="*/ 224950 w 1605470"/>
              <a:gd name="connsiteY174" fmla="*/ 576846 h 6858000"/>
              <a:gd name="connsiteX175" fmla="*/ 204632 w 1605470"/>
              <a:gd name="connsiteY175" fmla="*/ 553868 h 6858000"/>
              <a:gd name="connsiteX176" fmla="*/ 239317 w 1605470"/>
              <a:gd name="connsiteY176" fmla="*/ 517614 h 6858000"/>
              <a:gd name="connsiteX177" fmla="*/ 201693 w 1605470"/>
              <a:gd name="connsiteY177" fmla="*/ 469651 h 6858000"/>
              <a:gd name="connsiteX178" fmla="*/ 195012 w 1605470"/>
              <a:gd name="connsiteY178" fmla="*/ 448559 h 6858000"/>
              <a:gd name="connsiteX179" fmla="*/ 201434 w 1605470"/>
              <a:gd name="connsiteY179" fmla="*/ 441529 h 6858000"/>
              <a:gd name="connsiteX180" fmla="*/ 200655 w 1605470"/>
              <a:gd name="connsiteY180" fmla="*/ 428927 h 6858000"/>
              <a:gd name="connsiteX181" fmla="*/ 190059 w 1605470"/>
              <a:gd name="connsiteY181" fmla="*/ 430161 h 6858000"/>
              <a:gd name="connsiteX182" fmla="*/ 184450 w 1605470"/>
              <a:gd name="connsiteY182" fmla="*/ 396240 h 6858000"/>
              <a:gd name="connsiteX183" fmla="*/ 146196 w 1605470"/>
              <a:gd name="connsiteY183" fmla="*/ 358810 h 6858000"/>
              <a:gd name="connsiteX184" fmla="*/ 124571 w 1605470"/>
              <a:gd name="connsiteY184" fmla="*/ 302178 h 6858000"/>
              <a:gd name="connsiteX185" fmla="*/ 103243 w 1605470"/>
              <a:gd name="connsiteY185" fmla="*/ 211375 h 6858000"/>
              <a:gd name="connsiteX186" fmla="*/ 94571 w 1605470"/>
              <a:gd name="connsiteY186" fmla="*/ 184179 h 6858000"/>
              <a:gd name="connsiteX187" fmla="*/ 13437 w 1605470"/>
              <a:gd name="connsiteY187" fmla="*/ 19287 h 6858000"/>
              <a:gd name="connsiteX188" fmla="*/ 0 w 1605470"/>
              <a:gd name="connsiteY188"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62657 w 1605470"/>
              <a:gd name="connsiteY150" fmla="*/ 1663540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34485 w 1605470"/>
              <a:gd name="connsiteY155" fmla="*/ 1373769 h 6858000"/>
              <a:gd name="connsiteX156" fmla="*/ 342792 w 1605470"/>
              <a:gd name="connsiteY156" fmla="*/ 1307086 h 6858000"/>
              <a:gd name="connsiteX157" fmla="*/ 343980 w 1605470"/>
              <a:gd name="connsiteY157" fmla="*/ 1189033 h 6858000"/>
              <a:gd name="connsiteX158" fmla="*/ 348665 w 1605470"/>
              <a:gd name="connsiteY158" fmla="*/ 1168288 h 6858000"/>
              <a:gd name="connsiteX159" fmla="*/ 340947 w 1605470"/>
              <a:gd name="connsiteY159" fmla="*/ 1142577 h 6858000"/>
              <a:gd name="connsiteX160" fmla="*/ 330253 w 1605470"/>
              <a:gd name="connsiteY160" fmla="*/ 1088484 h 6858000"/>
              <a:gd name="connsiteX161" fmla="*/ 336360 w 1605470"/>
              <a:gd name="connsiteY161" fmla="*/ 1045131 h 6858000"/>
              <a:gd name="connsiteX162" fmla="*/ 322475 w 1605470"/>
              <a:gd name="connsiteY162" fmla="*/ 1002093 h 6858000"/>
              <a:gd name="connsiteX163" fmla="*/ 320445 w 1605470"/>
              <a:gd name="connsiteY163" fmla="*/ 932283 h 6858000"/>
              <a:gd name="connsiteX164" fmla="*/ 322681 w 1605470"/>
              <a:gd name="connsiteY164" fmla="*/ 915925 h 6858000"/>
              <a:gd name="connsiteX165" fmla="*/ 315310 w 1605470"/>
              <a:gd name="connsiteY165" fmla="*/ 896999 h 6858000"/>
              <a:gd name="connsiteX166" fmla="*/ 284718 w 1605470"/>
              <a:gd name="connsiteY166" fmla="*/ 821517 h 6858000"/>
              <a:gd name="connsiteX167" fmla="*/ 263668 w 1605470"/>
              <a:gd name="connsiteY167" fmla="*/ 751353 h 6858000"/>
              <a:gd name="connsiteX168" fmla="*/ 254540 w 1605470"/>
              <a:gd name="connsiteY168" fmla="*/ 741965 h 6858000"/>
              <a:gd name="connsiteX169" fmla="*/ 252501 w 1605470"/>
              <a:gd name="connsiteY169" fmla="*/ 724635 h 6858000"/>
              <a:gd name="connsiteX170" fmla="*/ 248897 w 1605470"/>
              <a:gd name="connsiteY170" fmla="*/ 681659 h 6858000"/>
              <a:gd name="connsiteX171" fmla="*/ 234316 w 1605470"/>
              <a:gd name="connsiteY171" fmla="*/ 635218 h 6858000"/>
              <a:gd name="connsiteX172" fmla="*/ 239327 w 1605470"/>
              <a:gd name="connsiteY172" fmla="*/ 613763 h 6858000"/>
              <a:gd name="connsiteX173" fmla="*/ 225269 w 1605470"/>
              <a:gd name="connsiteY173" fmla="*/ 598582 h 6858000"/>
              <a:gd name="connsiteX174" fmla="*/ 224950 w 1605470"/>
              <a:gd name="connsiteY174" fmla="*/ 576846 h 6858000"/>
              <a:gd name="connsiteX175" fmla="*/ 204632 w 1605470"/>
              <a:gd name="connsiteY175" fmla="*/ 553868 h 6858000"/>
              <a:gd name="connsiteX176" fmla="*/ 239317 w 1605470"/>
              <a:gd name="connsiteY176" fmla="*/ 517614 h 6858000"/>
              <a:gd name="connsiteX177" fmla="*/ 201693 w 1605470"/>
              <a:gd name="connsiteY177" fmla="*/ 469651 h 6858000"/>
              <a:gd name="connsiteX178" fmla="*/ 195012 w 1605470"/>
              <a:gd name="connsiteY178" fmla="*/ 448559 h 6858000"/>
              <a:gd name="connsiteX179" fmla="*/ 201434 w 1605470"/>
              <a:gd name="connsiteY179" fmla="*/ 441529 h 6858000"/>
              <a:gd name="connsiteX180" fmla="*/ 200655 w 1605470"/>
              <a:gd name="connsiteY180" fmla="*/ 428927 h 6858000"/>
              <a:gd name="connsiteX181" fmla="*/ 190059 w 1605470"/>
              <a:gd name="connsiteY181" fmla="*/ 430161 h 6858000"/>
              <a:gd name="connsiteX182" fmla="*/ 184450 w 1605470"/>
              <a:gd name="connsiteY182" fmla="*/ 396240 h 6858000"/>
              <a:gd name="connsiteX183" fmla="*/ 146196 w 1605470"/>
              <a:gd name="connsiteY183" fmla="*/ 358810 h 6858000"/>
              <a:gd name="connsiteX184" fmla="*/ 124571 w 1605470"/>
              <a:gd name="connsiteY184" fmla="*/ 302178 h 6858000"/>
              <a:gd name="connsiteX185" fmla="*/ 103243 w 1605470"/>
              <a:gd name="connsiteY185" fmla="*/ 211375 h 6858000"/>
              <a:gd name="connsiteX186" fmla="*/ 94571 w 1605470"/>
              <a:gd name="connsiteY186" fmla="*/ 184179 h 6858000"/>
              <a:gd name="connsiteX187" fmla="*/ 13437 w 1605470"/>
              <a:gd name="connsiteY187" fmla="*/ 19287 h 6858000"/>
              <a:gd name="connsiteX188" fmla="*/ 0 w 1605470"/>
              <a:gd name="connsiteY188"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62657 w 1605470"/>
              <a:gd name="connsiteY150" fmla="*/ 1663540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34485 w 1605470"/>
              <a:gd name="connsiteY155" fmla="*/ 1373769 h 6858000"/>
              <a:gd name="connsiteX156" fmla="*/ 342792 w 1605470"/>
              <a:gd name="connsiteY156" fmla="*/ 1307086 h 6858000"/>
              <a:gd name="connsiteX157" fmla="*/ 343980 w 1605470"/>
              <a:gd name="connsiteY157" fmla="*/ 1189033 h 6858000"/>
              <a:gd name="connsiteX158" fmla="*/ 348665 w 1605470"/>
              <a:gd name="connsiteY158" fmla="*/ 1168288 h 6858000"/>
              <a:gd name="connsiteX159" fmla="*/ 340947 w 1605470"/>
              <a:gd name="connsiteY159" fmla="*/ 1142577 h 6858000"/>
              <a:gd name="connsiteX160" fmla="*/ 330253 w 1605470"/>
              <a:gd name="connsiteY160" fmla="*/ 1088484 h 6858000"/>
              <a:gd name="connsiteX161" fmla="*/ 336360 w 1605470"/>
              <a:gd name="connsiteY161" fmla="*/ 1045131 h 6858000"/>
              <a:gd name="connsiteX162" fmla="*/ 322475 w 1605470"/>
              <a:gd name="connsiteY162" fmla="*/ 1002093 h 6858000"/>
              <a:gd name="connsiteX163" fmla="*/ 320445 w 1605470"/>
              <a:gd name="connsiteY163" fmla="*/ 932283 h 6858000"/>
              <a:gd name="connsiteX164" fmla="*/ 322681 w 1605470"/>
              <a:gd name="connsiteY164" fmla="*/ 915925 h 6858000"/>
              <a:gd name="connsiteX165" fmla="*/ 315310 w 1605470"/>
              <a:gd name="connsiteY165" fmla="*/ 896999 h 6858000"/>
              <a:gd name="connsiteX166" fmla="*/ 284718 w 1605470"/>
              <a:gd name="connsiteY166" fmla="*/ 821517 h 6858000"/>
              <a:gd name="connsiteX167" fmla="*/ 263668 w 1605470"/>
              <a:gd name="connsiteY167" fmla="*/ 751353 h 6858000"/>
              <a:gd name="connsiteX168" fmla="*/ 254540 w 1605470"/>
              <a:gd name="connsiteY168" fmla="*/ 741965 h 6858000"/>
              <a:gd name="connsiteX169" fmla="*/ 248897 w 1605470"/>
              <a:gd name="connsiteY169" fmla="*/ 681659 h 6858000"/>
              <a:gd name="connsiteX170" fmla="*/ 234316 w 1605470"/>
              <a:gd name="connsiteY170" fmla="*/ 635218 h 6858000"/>
              <a:gd name="connsiteX171" fmla="*/ 239327 w 1605470"/>
              <a:gd name="connsiteY171" fmla="*/ 613763 h 6858000"/>
              <a:gd name="connsiteX172" fmla="*/ 225269 w 1605470"/>
              <a:gd name="connsiteY172" fmla="*/ 598582 h 6858000"/>
              <a:gd name="connsiteX173" fmla="*/ 224950 w 1605470"/>
              <a:gd name="connsiteY173" fmla="*/ 576846 h 6858000"/>
              <a:gd name="connsiteX174" fmla="*/ 204632 w 1605470"/>
              <a:gd name="connsiteY174" fmla="*/ 553868 h 6858000"/>
              <a:gd name="connsiteX175" fmla="*/ 239317 w 1605470"/>
              <a:gd name="connsiteY175" fmla="*/ 517614 h 6858000"/>
              <a:gd name="connsiteX176" fmla="*/ 201693 w 1605470"/>
              <a:gd name="connsiteY176" fmla="*/ 469651 h 6858000"/>
              <a:gd name="connsiteX177" fmla="*/ 195012 w 1605470"/>
              <a:gd name="connsiteY177" fmla="*/ 448559 h 6858000"/>
              <a:gd name="connsiteX178" fmla="*/ 201434 w 1605470"/>
              <a:gd name="connsiteY178" fmla="*/ 441529 h 6858000"/>
              <a:gd name="connsiteX179" fmla="*/ 200655 w 1605470"/>
              <a:gd name="connsiteY179" fmla="*/ 428927 h 6858000"/>
              <a:gd name="connsiteX180" fmla="*/ 190059 w 1605470"/>
              <a:gd name="connsiteY180" fmla="*/ 430161 h 6858000"/>
              <a:gd name="connsiteX181" fmla="*/ 184450 w 1605470"/>
              <a:gd name="connsiteY181" fmla="*/ 396240 h 6858000"/>
              <a:gd name="connsiteX182" fmla="*/ 146196 w 1605470"/>
              <a:gd name="connsiteY182" fmla="*/ 358810 h 6858000"/>
              <a:gd name="connsiteX183" fmla="*/ 124571 w 1605470"/>
              <a:gd name="connsiteY183" fmla="*/ 302178 h 6858000"/>
              <a:gd name="connsiteX184" fmla="*/ 103243 w 1605470"/>
              <a:gd name="connsiteY184" fmla="*/ 211375 h 6858000"/>
              <a:gd name="connsiteX185" fmla="*/ 94571 w 1605470"/>
              <a:gd name="connsiteY185" fmla="*/ 184179 h 6858000"/>
              <a:gd name="connsiteX186" fmla="*/ 13437 w 1605470"/>
              <a:gd name="connsiteY186" fmla="*/ 19287 h 6858000"/>
              <a:gd name="connsiteX187" fmla="*/ 0 w 1605470"/>
              <a:gd name="connsiteY187"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62657 w 1605470"/>
              <a:gd name="connsiteY150" fmla="*/ 1663540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34485 w 1605470"/>
              <a:gd name="connsiteY155" fmla="*/ 1373769 h 6858000"/>
              <a:gd name="connsiteX156" fmla="*/ 342792 w 1605470"/>
              <a:gd name="connsiteY156" fmla="*/ 1307086 h 6858000"/>
              <a:gd name="connsiteX157" fmla="*/ 343980 w 1605470"/>
              <a:gd name="connsiteY157" fmla="*/ 1189033 h 6858000"/>
              <a:gd name="connsiteX158" fmla="*/ 348665 w 1605470"/>
              <a:gd name="connsiteY158" fmla="*/ 1168288 h 6858000"/>
              <a:gd name="connsiteX159" fmla="*/ 340947 w 1605470"/>
              <a:gd name="connsiteY159" fmla="*/ 1142577 h 6858000"/>
              <a:gd name="connsiteX160" fmla="*/ 330253 w 1605470"/>
              <a:gd name="connsiteY160" fmla="*/ 1088484 h 6858000"/>
              <a:gd name="connsiteX161" fmla="*/ 336360 w 1605470"/>
              <a:gd name="connsiteY161" fmla="*/ 1045131 h 6858000"/>
              <a:gd name="connsiteX162" fmla="*/ 322475 w 1605470"/>
              <a:gd name="connsiteY162" fmla="*/ 1002093 h 6858000"/>
              <a:gd name="connsiteX163" fmla="*/ 320445 w 1605470"/>
              <a:gd name="connsiteY163" fmla="*/ 932283 h 6858000"/>
              <a:gd name="connsiteX164" fmla="*/ 322681 w 1605470"/>
              <a:gd name="connsiteY164" fmla="*/ 915925 h 6858000"/>
              <a:gd name="connsiteX165" fmla="*/ 315310 w 1605470"/>
              <a:gd name="connsiteY165" fmla="*/ 896999 h 6858000"/>
              <a:gd name="connsiteX166" fmla="*/ 284718 w 1605470"/>
              <a:gd name="connsiteY166" fmla="*/ 821517 h 6858000"/>
              <a:gd name="connsiteX167" fmla="*/ 263668 w 1605470"/>
              <a:gd name="connsiteY167" fmla="*/ 751353 h 6858000"/>
              <a:gd name="connsiteX168" fmla="*/ 254540 w 1605470"/>
              <a:gd name="connsiteY168" fmla="*/ 741965 h 6858000"/>
              <a:gd name="connsiteX169" fmla="*/ 248897 w 1605470"/>
              <a:gd name="connsiteY169" fmla="*/ 681659 h 6858000"/>
              <a:gd name="connsiteX170" fmla="*/ 234316 w 1605470"/>
              <a:gd name="connsiteY170" fmla="*/ 635218 h 6858000"/>
              <a:gd name="connsiteX171" fmla="*/ 239327 w 1605470"/>
              <a:gd name="connsiteY171" fmla="*/ 613763 h 6858000"/>
              <a:gd name="connsiteX172" fmla="*/ 225269 w 1605470"/>
              <a:gd name="connsiteY172" fmla="*/ 598582 h 6858000"/>
              <a:gd name="connsiteX173" fmla="*/ 224950 w 1605470"/>
              <a:gd name="connsiteY173" fmla="*/ 576846 h 6858000"/>
              <a:gd name="connsiteX174" fmla="*/ 239317 w 1605470"/>
              <a:gd name="connsiteY174" fmla="*/ 517614 h 6858000"/>
              <a:gd name="connsiteX175" fmla="*/ 201693 w 1605470"/>
              <a:gd name="connsiteY175" fmla="*/ 469651 h 6858000"/>
              <a:gd name="connsiteX176" fmla="*/ 195012 w 1605470"/>
              <a:gd name="connsiteY176" fmla="*/ 448559 h 6858000"/>
              <a:gd name="connsiteX177" fmla="*/ 201434 w 1605470"/>
              <a:gd name="connsiteY177" fmla="*/ 441529 h 6858000"/>
              <a:gd name="connsiteX178" fmla="*/ 200655 w 1605470"/>
              <a:gd name="connsiteY178" fmla="*/ 428927 h 6858000"/>
              <a:gd name="connsiteX179" fmla="*/ 190059 w 1605470"/>
              <a:gd name="connsiteY179" fmla="*/ 430161 h 6858000"/>
              <a:gd name="connsiteX180" fmla="*/ 184450 w 1605470"/>
              <a:gd name="connsiteY180" fmla="*/ 396240 h 6858000"/>
              <a:gd name="connsiteX181" fmla="*/ 146196 w 1605470"/>
              <a:gd name="connsiteY181" fmla="*/ 358810 h 6858000"/>
              <a:gd name="connsiteX182" fmla="*/ 124571 w 1605470"/>
              <a:gd name="connsiteY182" fmla="*/ 302178 h 6858000"/>
              <a:gd name="connsiteX183" fmla="*/ 103243 w 1605470"/>
              <a:gd name="connsiteY183" fmla="*/ 211375 h 6858000"/>
              <a:gd name="connsiteX184" fmla="*/ 94571 w 1605470"/>
              <a:gd name="connsiteY184" fmla="*/ 184179 h 6858000"/>
              <a:gd name="connsiteX185" fmla="*/ 13437 w 1605470"/>
              <a:gd name="connsiteY185" fmla="*/ 19287 h 6858000"/>
              <a:gd name="connsiteX186" fmla="*/ 0 w 1605470"/>
              <a:gd name="connsiteY186"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62657 w 1605470"/>
              <a:gd name="connsiteY150" fmla="*/ 1663540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34485 w 1605470"/>
              <a:gd name="connsiteY155" fmla="*/ 1373769 h 6858000"/>
              <a:gd name="connsiteX156" fmla="*/ 342792 w 1605470"/>
              <a:gd name="connsiteY156" fmla="*/ 1307086 h 6858000"/>
              <a:gd name="connsiteX157" fmla="*/ 343980 w 1605470"/>
              <a:gd name="connsiteY157" fmla="*/ 1189033 h 6858000"/>
              <a:gd name="connsiteX158" fmla="*/ 348665 w 1605470"/>
              <a:gd name="connsiteY158" fmla="*/ 1168288 h 6858000"/>
              <a:gd name="connsiteX159" fmla="*/ 340947 w 1605470"/>
              <a:gd name="connsiteY159" fmla="*/ 1142577 h 6858000"/>
              <a:gd name="connsiteX160" fmla="*/ 330253 w 1605470"/>
              <a:gd name="connsiteY160" fmla="*/ 1088484 h 6858000"/>
              <a:gd name="connsiteX161" fmla="*/ 336360 w 1605470"/>
              <a:gd name="connsiteY161" fmla="*/ 1045131 h 6858000"/>
              <a:gd name="connsiteX162" fmla="*/ 322475 w 1605470"/>
              <a:gd name="connsiteY162" fmla="*/ 1002093 h 6858000"/>
              <a:gd name="connsiteX163" fmla="*/ 320445 w 1605470"/>
              <a:gd name="connsiteY163" fmla="*/ 932283 h 6858000"/>
              <a:gd name="connsiteX164" fmla="*/ 322681 w 1605470"/>
              <a:gd name="connsiteY164" fmla="*/ 915925 h 6858000"/>
              <a:gd name="connsiteX165" fmla="*/ 315310 w 1605470"/>
              <a:gd name="connsiteY165" fmla="*/ 896999 h 6858000"/>
              <a:gd name="connsiteX166" fmla="*/ 284718 w 1605470"/>
              <a:gd name="connsiteY166" fmla="*/ 821517 h 6858000"/>
              <a:gd name="connsiteX167" fmla="*/ 263668 w 1605470"/>
              <a:gd name="connsiteY167" fmla="*/ 751353 h 6858000"/>
              <a:gd name="connsiteX168" fmla="*/ 254540 w 1605470"/>
              <a:gd name="connsiteY168" fmla="*/ 741965 h 6858000"/>
              <a:gd name="connsiteX169" fmla="*/ 248897 w 1605470"/>
              <a:gd name="connsiteY169" fmla="*/ 681659 h 6858000"/>
              <a:gd name="connsiteX170" fmla="*/ 234316 w 1605470"/>
              <a:gd name="connsiteY170" fmla="*/ 635218 h 6858000"/>
              <a:gd name="connsiteX171" fmla="*/ 239327 w 1605470"/>
              <a:gd name="connsiteY171" fmla="*/ 613763 h 6858000"/>
              <a:gd name="connsiteX172" fmla="*/ 225269 w 1605470"/>
              <a:gd name="connsiteY172" fmla="*/ 598582 h 6858000"/>
              <a:gd name="connsiteX173" fmla="*/ 224950 w 1605470"/>
              <a:gd name="connsiteY173" fmla="*/ 576846 h 6858000"/>
              <a:gd name="connsiteX174" fmla="*/ 239317 w 1605470"/>
              <a:gd name="connsiteY174" fmla="*/ 517614 h 6858000"/>
              <a:gd name="connsiteX175" fmla="*/ 201693 w 1605470"/>
              <a:gd name="connsiteY175" fmla="*/ 469651 h 6858000"/>
              <a:gd name="connsiteX176" fmla="*/ 195012 w 1605470"/>
              <a:gd name="connsiteY176" fmla="*/ 448559 h 6858000"/>
              <a:gd name="connsiteX177" fmla="*/ 201434 w 1605470"/>
              <a:gd name="connsiteY177" fmla="*/ 441529 h 6858000"/>
              <a:gd name="connsiteX178" fmla="*/ 200655 w 1605470"/>
              <a:gd name="connsiteY178" fmla="*/ 428927 h 6858000"/>
              <a:gd name="connsiteX179" fmla="*/ 190059 w 1605470"/>
              <a:gd name="connsiteY179" fmla="*/ 430161 h 6858000"/>
              <a:gd name="connsiteX180" fmla="*/ 184450 w 1605470"/>
              <a:gd name="connsiteY180" fmla="*/ 396240 h 6858000"/>
              <a:gd name="connsiteX181" fmla="*/ 124571 w 1605470"/>
              <a:gd name="connsiteY181" fmla="*/ 302178 h 6858000"/>
              <a:gd name="connsiteX182" fmla="*/ 103243 w 1605470"/>
              <a:gd name="connsiteY182" fmla="*/ 211375 h 6858000"/>
              <a:gd name="connsiteX183" fmla="*/ 94571 w 1605470"/>
              <a:gd name="connsiteY183" fmla="*/ 184179 h 6858000"/>
              <a:gd name="connsiteX184" fmla="*/ 13437 w 1605470"/>
              <a:gd name="connsiteY184" fmla="*/ 19287 h 6858000"/>
              <a:gd name="connsiteX185" fmla="*/ 0 w 1605470"/>
              <a:gd name="connsiteY185"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62657 w 1605470"/>
              <a:gd name="connsiteY150" fmla="*/ 1663540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34485 w 1605470"/>
              <a:gd name="connsiteY155" fmla="*/ 1373769 h 6858000"/>
              <a:gd name="connsiteX156" fmla="*/ 342792 w 1605470"/>
              <a:gd name="connsiteY156" fmla="*/ 1307086 h 6858000"/>
              <a:gd name="connsiteX157" fmla="*/ 343980 w 1605470"/>
              <a:gd name="connsiteY157" fmla="*/ 1189033 h 6858000"/>
              <a:gd name="connsiteX158" fmla="*/ 348665 w 1605470"/>
              <a:gd name="connsiteY158" fmla="*/ 1168288 h 6858000"/>
              <a:gd name="connsiteX159" fmla="*/ 340947 w 1605470"/>
              <a:gd name="connsiteY159" fmla="*/ 1142577 h 6858000"/>
              <a:gd name="connsiteX160" fmla="*/ 330253 w 1605470"/>
              <a:gd name="connsiteY160" fmla="*/ 1088484 h 6858000"/>
              <a:gd name="connsiteX161" fmla="*/ 336360 w 1605470"/>
              <a:gd name="connsiteY161" fmla="*/ 1045131 h 6858000"/>
              <a:gd name="connsiteX162" fmla="*/ 322475 w 1605470"/>
              <a:gd name="connsiteY162" fmla="*/ 1002093 h 6858000"/>
              <a:gd name="connsiteX163" fmla="*/ 320445 w 1605470"/>
              <a:gd name="connsiteY163" fmla="*/ 932283 h 6858000"/>
              <a:gd name="connsiteX164" fmla="*/ 322681 w 1605470"/>
              <a:gd name="connsiteY164" fmla="*/ 915925 h 6858000"/>
              <a:gd name="connsiteX165" fmla="*/ 315310 w 1605470"/>
              <a:gd name="connsiteY165" fmla="*/ 896999 h 6858000"/>
              <a:gd name="connsiteX166" fmla="*/ 284718 w 1605470"/>
              <a:gd name="connsiteY166" fmla="*/ 821517 h 6858000"/>
              <a:gd name="connsiteX167" fmla="*/ 263668 w 1605470"/>
              <a:gd name="connsiteY167" fmla="*/ 751353 h 6858000"/>
              <a:gd name="connsiteX168" fmla="*/ 254540 w 1605470"/>
              <a:gd name="connsiteY168" fmla="*/ 741965 h 6858000"/>
              <a:gd name="connsiteX169" fmla="*/ 248897 w 1605470"/>
              <a:gd name="connsiteY169" fmla="*/ 681659 h 6858000"/>
              <a:gd name="connsiteX170" fmla="*/ 234316 w 1605470"/>
              <a:gd name="connsiteY170" fmla="*/ 635218 h 6858000"/>
              <a:gd name="connsiteX171" fmla="*/ 239327 w 1605470"/>
              <a:gd name="connsiteY171" fmla="*/ 613763 h 6858000"/>
              <a:gd name="connsiteX172" fmla="*/ 225269 w 1605470"/>
              <a:gd name="connsiteY172" fmla="*/ 598582 h 6858000"/>
              <a:gd name="connsiteX173" fmla="*/ 224950 w 1605470"/>
              <a:gd name="connsiteY173" fmla="*/ 576846 h 6858000"/>
              <a:gd name="connsiteX174" fmla="*/ 239317 w 1605470"/>
              <a:gd name="connsiteY174" fmla="*/ 517614 h 6858000"/>
              <a:gd name="connsiteX175" fmla="*/ 201693 w 1605470"/>
              <a:gd name="connsiteY175" fmla="*/ 469651 h 6858000"/>
              <a:gd name="connsiteX176" fmla="*/ 195012 w 1605470"/>
              <a:gd name="connsiteY176" fmla="*/ 448559 h 6858000"/>
              <a:gd name="connsiteX177" fmla="*/ 201434 w 1605470"/>
              <a:gd name="connsiteY177" fmla="*/ 441529 h 6858000"/>
              <a:gd name="connsiteX178" fmla="*/ 200655 w 1605470"/>
              <a:gd name="connsiteY178" fmla="*/ 428927 h 6858000"/>
              <a:gd name="connsiteX179" fmla="*/ 190059 w 1605470"/>
              <a:gd name="connsiteY179" fmla="*/ 430161 h 6858000"/>
              <a:gd name="connsiteX180" fmla="*/ 167079 w 1605470"/>
              <a:gd name="connsiteY180" fmla="*/ 367211 h 6858000"/>
              <a:gd name="connsiteX181" fmla="*/ 124571 w 1605470"/>
              <a:gd name="connsiteY181" fmla="*/ 302178 h 6858000"/>
              <a:gd name="connsiteX182" fmla="*/ 103243 w 1605470"/>
              <a:gd name="connsiteY182" fmla="*/ 211375 h 6858000"/>
              <a:gd name="connsiteX183" fmla="*/ 94571 w 1605470"/>
              <a:gd name="connsiteY183" fmla="*/ 184179 h 6858000"/>
              <a:gd name="connsiteX184" fmla="*/ 13437 w 1605470"/>
              <a:gd name="connsiteY184" fmla="*/ 19287 h 6858000"/>
              <a:gd name="connsiteX185" fmla="*/ 0 w 1605470"/>
              <a:gd name="connsiteY185"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62657 w 1605470"/>
              <a:gd name="connsiteY150" fmla="*/ 1663540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34485 w 1605470"/>
              <a:gd name="connsiteY155" fmla="*/ 1373769 h 6858000"/>
              <a:gd name="connsiteX156" fmla="*/ 342792 w 1605470"/>
              <a:gd name="connsiteY156" fmla="*/ 1307086 h 6858000"/>
              <a:gd name="connsiteX157" fmla="*/ 343980 w 1605470"/>
              <a:gd name="connsiteY157" fmla="*/ 1189033 h 6858000"/>
              <a:gd name="connsiteX158" fmla="*/ 348665 w 1605470"/>
              <a:gd name="connsiteY158" fmla="*/ 1168288 h 6858000"/>
              <a:gd name="connsiteX159" fmla="*/ 340947 w 1605470"/>
              <a:gd name="connsiteY159" fmla="*/ 1142577 h 6858000"/>
              <a:gd name="connsiteX160" fmla="*/ 330253 w 1605470"/>
              <a:gd name="connsiteY160" fmla="*/ 1088484 h 6858000"/>
              <a:gd name="connsiteX161" fmla="*/ 336360 w 1605470"/>
              <a:gd name="connsiteY161" fmla="*/ 1045131 h 6858000"/>
              <a:gd name="connsiteX162" fmla="*/ 322475 w 1605470"/>
              <a:gd name="connsiteY162" fmla="*/ 1002093 h 6858000"/>
              <a:gd name="connsiteX163" fmla="*/ 320445 w 1605470"/>
              <a:gd name="connsiteY163" fmla="*/ 932283 h 6858000"/>
              <a:gd name="connsiteX164" fmla="*/ 322681 w 1605470"/>
              <a:gd name="connsiteY164" fmla="*/ 915925 h 6858000"/>
              <a:gd name="connsiteX165" fmla="*/ 315310 w 1605470"/>
              <a:gd name="connsiteY165" fmla="*/ 896999 h 6858000"/>
              <a:gd name="connsiteX166" fmla="*/ 284718 w 1605470"/>
              <a:gd name="connsiteY166" fmla="*/ 821517 h 6858000"/>
              <a:gd name="connsiteX167" fmla="*/ 263668 w 1605470"/>
              <a:gd name="connsiteY167" fmla="*/ 751353 h 6858000"/>
              <a:gd name="connsiteX168" fmla="*/ 254540 w 1605470"/>
              <a:gd name="connsiteY168" fmla="*/ 741965 h 6858000"/>
              <a:gd name="connsiteX169" fmla="*/ 248897 w 1605470"/>
              <a:gd name="connsiteY169" fmla="*/ 681659 h 6858000"/>
              <a:gd name="connsiteX170" fmla="*/ 234316 w 1605470"/>
              <a:gd name="connsiteY170" fmla="*/ 635218 h 6858000"/>
              <a:gd name="connsiteX171" fmla="*/ 239327 w 1605470"/>
              <a:gd name="connsiteY171" fmla="*/ 613763 h 6858000"/>
              <a:gd name="connsiteX172" fmla="*/ 225269 w 1605470"/>
              <a:gd name="connsiteY172" fmla="*/ 598582 h 6858000"/>
              <a:gd name="connsiteX173" fmla="*/ 224950 w 1605470"/>
              <a:gd name="connsiteY173" fmla="*/ 576846 h 6858000"/>
              <a:gd name="connsiteX174" fmla="*/ 239317 w 1605470"/>
              <a:gd name="connsiteY174" fmla="*/ 517614 h 6858000"/>
              <a:gd name="connsiteX175" fmla="*/ 219064 w 1605470"/>
              <a:gd name="connsiteY175" fmla="*/ 469651 h 6858000"/>
              <a:gd name="connsiteX176" fmla="*/ 195012 w 1605470"/>
              <a:gd name="connsiteY176" fmla="*/ 448559 h 6858000"/>
              <a:gd name="connsiteX177" fmla="*/ 201434 w 1605470"/>
              <a:gd name="connsiteY177" fmla="*/ 441529 h 6858000"/>
              <a:gd name="connsiteX178" fmla="*/ 200655 w 1605470"/>
              <a:gd name="connsiteY178" fmla="*/ 428927 h 6858000"/>
              <a:gd name="connsiteX179" fmla="*/ 190059 w 1605470"/>
              <a:gd name="connsiteY179" fmla="*/ 430161 h 6858000"/>
              <a:gd name="connsiteX180" fmla="*/ 167079 w 1605470"/>
              <a:gd name="connsiteY180" fmla="*/ 367211 h 6858000"/>
              <a:gd name="connsiteX181" fmla="*/ 124571 w 1605470"/>
              <a:gd name="connsiteY181" fmla="*/ 302178 h 6858000"/>
              <a:gd name="connsiteX182" fmla="*/ 103243 w 1605470"/>
              <a:gd name="connsiteY182" fmla="*/ 211375 h 6858000"/>
              <a:gd name="connsiteX183" fmla="*/ 94571 w 1605470"/>
              <a:gd name="connsiteY183" fmla="*/ 184179 h 6858000"/>
              <a:gd name="connsiteX184" fmla="*/ 13437 w 1605470"/>
              <a:gd name="connsiteY184" fmla="*/ 19287 h 6858000"/>
              <a:gd name="connsiteX185" fmla="*/ 0 w 1605470"/>
              <a:gd name="connsiteY185"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62657 w 1605470"/>
              <a:gd name="connsiteY150" fmla="*/ 1663540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34485 w 1605470"/>
              <a:gd name="connsiteY155" fmla="*/ 1373769 h 6858000"/>
              <a:gd name="connsiteX156" fmla="*/ 342792 w 1605470"/>
              <a:gd name="connsiteY156" fmla="*/ 1307086 h 6858000"/>
              <a:gd name="connsiteX157" fmla="*/ 343980 w 1605470"/>
              <a:gd name="connsiteY157" fmla="*/ 1189033 h 6858000"/>
              <a:gd name="connsiteX158" fmla="*/ 348665 w 1605470"/>
              <a:gd name="connsiteY158" fmla="*/ 1168288 h 6858000"/>
              <a:gd name="connsiteX159" fmla="*/ 340947 w 1605470"/>
              <a:gd name="connsiteY159" fmla="*/ 1142577 h 6858000"/>
              <a:gd name="connsiteX160" fmla="*/ 330253 w 1605470"/>
              <a:gd name="connsiteY160" fmla="*/ 1088484 h 6858000"/>
              <a:gd name="connsiteX161" fmla="*/ 336360 w 1605470"/>
              <a:gd name="connsiteY161" fmla="*/ 1045131 h 6858000"/>
              <a:gd name="connsiteX162" fmla="*/ 322475 w 1605470"/>
              <a:gd name="connsiteY162" fmla="*/ 1002093 h 6858000"/>
              <a:gd name="connsiteX163" fmla="*/ 320445 w 1605470"/>
              <a:gd name="connsiteY163" fmla="*/ 932283 h 6858000"/>
              <a:gd name="connsiteX164" fmla="*/ 322681 w 1605470"/>
              <a:gd name="connsiteY164" fmla="*/ 915925 h 6858000"/>
              <a:gd name="connsiteX165" fmla="*/ 315310 w 1605470"/>
              <a:gd name="connsiteY165" fmla="*/ 896999 h 6858000"/>
              <a:gd name="connsiteX166" fmla="*/ 284718 w 1605470"/>
              <a:gd name="connsiteY166" fmla="*/ 821517 h 6858000"/>
              <a:gd name="connsiteX167" fmla="*/ 263668 w 1605470"/>
              <a:gd name="connsiteY167" fmla="*/ 751353 h 6858000"/>
              <a:gd name="connsiteX168" fmla="*/ 254540 w 1605470"/>
              <a:gd name="connsiteY168" fmla="*/ 741965 h 6858000"/>
              <a:gd name="connsiteX169" fmla="*/ 248897 w 1605470"/>
              <a:gd name="connsiteY169" fmla="*/ 681659 h 6858000"/>
              <a:gd name="connsiteX170" fmla="*/ 234316 w 1605470"/>
              <a:gd name="connsiteY170" fmla="*/ 635218 h 6858000"/>
              <a:gd name="connsiteX171" fmla="*/ 239327 w 1605470"/>
              <a:gd name="connsiteY171" fmla="*/ 613763 h 6858000"/>
              <a:gd name="connsiteX172" fmla="*/ 225269 w 1605470"/>
              <a:gd name="connsiteY172" fmla="*/ 598582 h 6858000"/>
              <a:gd name="connsiteX173" fmla="*/ 224950 w 1605470"/>
              <a:gd name="connsiteY173" fmla="*/ 576846 h 6858000"/>
              <a:gd name="connsiteX174" fmla="*/ 204576 w 1605470"/>
              <a:gd name="connsiteY174" fmla="*/ 530055 h 6858000"/>
              <a:gd name="connsiteX175" fmla="*/ 219064 w 1605470"/>
              <a:gd name="connsiteY175" fmla="*/ 469651 h 6858000"/>
              <a:gd name="connsiteX176" fmla="*/ 195012 w 1605470"/>
              <a:gd name="connsiteY176" fmla="*/ 448559 h 6858000"/>
              <a:gd name="connsiteX177" fmla="*/ 201434 w 1605470"/>
              <a:gd name="connsiteY177" fmla="*/ 441529 h 6858000"/>
              <a:gd name="connsiteX178" fmla="*/ 200655 w 1605470"/>
              <a:gd name="connsiteY178" fmla="*/ 428927 h 6858000"/>
              <a:gd name="connsiteX179" fmla="*/ 190059 w 1605470"/>
              <a:gd name="connsiteY179" fmla="*/ 430161 h 6858000"/>
              <a:gd name="connsiteX180" fmla="*/ 167079 w 1605470"/>
              <a:gd name="connsiteY180" fmla="*/ 367211 h 6858000"/>
              <a:gd name="connsiteX181" fmla="*/ 124571 w 1605470"/>
              <a:gd name="connsiteY181" fmla="*/ 302178 h 6858000"/>
              <a:gd name="connsiteX182" fmla="*/ 103243 w 1605470"/>
              <a:gd name="connsiteY182" fmla="*/ 211375 h 6858000"/>
              <a:gd name="connsiteX183" fmla="*/ 94571 w 1605470"/>
              <a:gd name="connsiteY183" fmla="*/ 184179 h 6858000"/>
              <a:gd name="connsiteX184" fmla="*/ 13437 w 1605470"/>
              <a:gd name="connsiteY184" fmla="*/ 19287 h 6858000"/>
              <a:gd name="connsiteX185" fmla="*/ 0 w 1605470"/>
              <a:gd name="connsiteY185"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62657 w 1605470"/>
              <a:gd name="connsiteY150" fmla="*/ 1663540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34485 w 1605470"/>
              <a:gd name="connsiteY155" fmla="*/ 1373769 h 6858000"/>
              <a:gd name="connsiteX156" fmla="*/ 342792 w 1605470"/>
              <a:gd name="connsiteY156" fmla="*/ 1307086 h 6858000"/>
              <a:gd name="connsiteX157" fmla="*/ 343980 w 1605470"/>
              <a:gd name="connsiteY157" fmla="*/ 1189033 h 6858000"/>
              <a:gd name="connsiteX158" fmla="*/ 348665 w 1605470"/>
              <a:gd name="connsiteY158" fmla="*/ 1168288 h 6858000"/>
              <a:gd name="connsiteX159" fmla="*/ 340947 w 1605470"/>
              <a:gd name="connsiteY159" fmla="*/ 1142577 h 6858000"/>
              <a:gd name="connsiteX160" fmla="*/ 330253 w 1605470"/>
              <a:gd name="connsiteY160" fmla="*/ 1088484 h 6858000"/>
              <a:gd name="connsiteX161" fmla="*/ 336360 w 1605470"/>
              <a:gd name="connsiteY161" fmla="*/ 1045131 h 6858000"/>
              <a:gd name="connsiteX162" fmla="*/ 320445 w 1605470"/>
              <a:gd name="connsiteY162" fmla="*/ 932283 h 6858000"/>
              <a:gd name="connsiteX163" fmla="*/ 322681 w 1605470"/>
              <a:gd name="connsiteY163" fmla="*/ 915925 h 6858000"/>
              <a:gd name="connsiteX164" fmla="*/ 315310 w 1605470"/>
              <a:gd name="connsiteY164" fmla="*/ 896999 h 6858000"/>
              <a:gd name="connsiteX165" fmla="*/ 284718 w 1605470"/>
              <a:gd name="connsiteY165" fmla="*/ 821517 h 6858000"/>
              <a:gd name="connsiteX166" fmla="*/ 263668 w 1605470"/>
              <a:gd name="connsiteY166" fmla="*/ 751353 h 6858000"/>
              <a:gd name="connsiteX167" fmla="*/ 254540 w 1605470"/>
              <a:gd name="connsiteY167" fmla="*/ 741965 h 6858000"/>
              <a:gd name="connsiteX168" fmla="*/ 248897 w 1605470"/>
              <a:gd name="connsiteY168" fmla="*/ 681659 h 6858000"/>
              <a:gd name="connsiteX169" fmla="*/ 234316 w 1605470"/>
              <a:gd name="connsiteY169" fmla="*/ 635218 h 6858000"/>
              <a:gd name="connsiteX170" fmla="*/ 239327 w 1605470"/>
              <a:gd name="connsiteY170" fmla="*/ 613763 h 6858000"/>
              <a:gd name="connsiteX171" fmla="*/ 225269 w 1605470"/>
              <a:gd name="connsiteY171" fmla="*/ 598582 h 6858000"/>
              <a:gd name="connsiteX172" fmla="*/ 224950 w 1605470"/>
              <a:gd name="connsiteY172" fmla="*/ 576846 h 6858000"/>
              <a:gd name="connsiteX173" fmla="*/ 204576 w 1605470"/>
              <a:gd name="connsiteY173" fmla="*/ 530055 h 6858000"/>
              <a:gd name="connsiteX174" fmla="*/ 219064 w 1605470"/>
              <a:gd name="connsiteY174" fmla="*/ 469651 h 6858000"/>
              <a:gd name="connsiteX175" fmla="*/ 195012 w 1605470"/>
              <a:gd name="connsiteY175" fmla="*/ 448559 h 6858000"/>
              <a:gd name="connsiteX176" fmla="*/ 201434 w 1605470"/>
              <a:gd name="connsiteY176" fmla="*/ 441529 h 6858000"/>
              <a:gd name="connsiteX177" fmla="*/ 200655 w 1605470"/>
              <a:gd name="connsiteY177" fmla="*/ 428927 h 6858000"/>
              <a:gd name="connsiteX178" fmla="*/ 190059 w 1605470"/>
              <a:gd name="connsiteY178" fmla="*/ 430161 h 6858000"/>
              <a:gd name="connsiteX179" fmla="*/ 167079 w 1605470"/>
              <a:gd name="connsiteY179" fmla="*/ 367211 h 6858000"/>
              <a:gd name="connsiteX180" fmla="*/ 124571 w 1605470"/>
              <a:gd name="connsiteY180" fmla="*/ 302178 h 6858000"/>
              <a:gd name="connsiteX181" fmla="*/ 103243 w 1605470"/>
              <a:gd name="connsiteY181" fmla="*/ 211375 h 6858000"/>
              <a:gd name="connsiteX182" fmla="*/ 94571 w 1605470"/>
              <a:gd name="connsiteY182" fmla="*/ 184179 h 6858000"/>
              <a:gd name="connsiteX183" fmla="*/ 13437 w 1605470"/>
              <a:gd name="connsiteY183" fmla="*/ 19287 h 6858000"/>
              <a:gd name="connsiteX184" fmla="*/ 0 w 1605470"/>
              <a:gd name="connsiteY184"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62657 w 1605470"/>
              <a:gd name="connsiteY150" fmla="*/ 1663540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34485 w 1605470"/>
              <a:gd name="connsiteY155" fmla="*/ 1373769 h 6858000"/>
              <a:gd name="connsiteX156" fmla="*/ 342792 w 1605470"/>
              <a:gd name="connsiteY156" fmla="*/ 1307086 h 6858000"/>
              <a:gd name="connsiteX157" fmla="*/ 343980 w 1605470"/>
              <a:gd name="connsiteY157" fmla="*/ 1189033 h 6858000"/>
              <a:gd name="connsiteX158" fmla="*/ 348665 w 1605470"/>
              <a:gd name="connsiteY158" fmla="*/ 1168288 h 6858000"/>
              <a:gd name="connsiteX159" fmla="*/ 340947 w 1605470"/>
              <a:gd name="connsiteY159" fmla="*/ 1142577 h 6858000"/>
              <a:gd name="connsiteX160" fmla="*/ 330253 w 1605470"/>
              <a:gd name="connsiteY160" fmla="*/ 1088484 h 6858000"/>
              <a:gd name="connsiteX161" fmla="*/ 318989 w 1605470"/>
              <a:gd name="connsiteY161" fmla="*/ 1016103 h 6858000"/>
              <a:gd name="connsiteX162" fmla="*/ 320445 w 1605470"/>
              <a:gd name="connsiteY162" fmla="*/ 932283 h 6858000"/>
              <a:gd name="connsiteX163" fmla="*/ 322681 w 1605470"/>
              <a:gd name="connsiteY163" fmla="*/ 915925 h 6858000"/>
              <a:gd name="connsiteX164" fmla="*/ 315310 w 1605470"/>
              <a:gd name="connsiteY164" fmla="*/ 896999 h 6858000"/>
              <a:gd name="connsiteX165" fmla="*/ 284718 w 1605470"/>
              <a:gd name="connsiteY165" fmla="*/ 821517 h 6858000"/>
              <a:gd name="connsiteX166" fmla="*/ 263668 w 1605470"/>
              <a:gd name="connsiteY166" fmla="*/ 751353 h 6858000"/>
              <a:gd name="connsiteX167" fmla="*/ 254540 w 1605470"/>
              <a:gd name="connsiteY167" fmla="*/ 741965 h 6858000"/>
              <a:gd name="connsiteX168" fmla="*/ 248897 w 1605470"/>
              <a:gd name="connsiteY168" fmla="*/ 681659 h 6858000"/>
              <a:gd name="connsiteX169" fmla="*/ 234316 w 1605470"/>
              <a:gd name="connsiteY169" fmla="*/ 635218 h 6858000"/>
              <a:gd name="connsiteX170" fmla="*/ 239327 w 1605470"/>
              <a:gd name="connsiteY170" fmla="*/ 613763 h 6858000"/>
              <a:gd name="connsiteX171" fmla="*/ 225269 w 1605470"/>
              <a:gd name="connsiteY171" fmla="*/ 598582 h 6858000"/>
              <a:gd name="connsiteX172" fmla="*/ 224950 w 1605470"/>
              <a:gd name="connsiteY172" fmla="*/ 576846 h 6858000"/>
              <a:gd name="connsiteX173" fmla="*/ 204576 w 1605470"/>
              <a:gd name="connsiteY173" fmla="*/ 530055 h 6858000"/>
              <a:gd name="connsiteX174" fmla="*/ 219064 w 1605470"/>
              <a:gd name="connsiteY174" fmla="*/ 469651 h 6858000"/>
              <a:gd name="connsiteX175" fmla="*/ 195012 w 1605470"/>
              <a:gd name="connsiteY175" fmla="*/ 448559 h 6858000"/>
              <a:gd name="connsiteX176" fmla="*/ 201434 w 1605470"/>
              <a:gd name="connsiteY176" fmla="*/ 441529 h 6858000"/>
              <a:gd name="connsiteX177" fmla="*/ 200655 w 1605470"/>
              <a:gd name="connsiteY177" fmla="*/ 428927 h 6858000"/>
              <a:gd name="connsiteX178" fmla="*/ 190059 w 1605470"/>
              <a:gd name="connsiteY178" fmla="*/ 430161 h 6858000"/>
              <a:gd name="connsiteX179" fmla="*/ 167079 w 1605470"/>
              <a:gd name="connsiteY179" fmla="*/ 367211 h 6858000"/>
              <a:gd name="connsiteX180" fmla="*/ 124571 w 1605470"/>
              <a:gd name="connsiteY180" fmla="*/ 302178 h 6858000"/>
              <a:gd name="connsiteX181" fmla="*/ 103243 w 1605470"/>
              <a:gd name="connsiteY181" fmla="*/ 211375 h 6858000"/>
              <a:gd name="connsiteX182" fmla="*/ 94571 w 1605470"/>
              <a:gd name="connsiteY182" fmla="*/ 184179 h 6858000"/>
              <a:gd name="connsiteX183" fmla="*/ 13437 w 1605470"/>
              <a:gd name="connsiteY183" fmla="*/ 19287 h 6858000"/>
              <a:gd name="connsiteX184" fmla="*/ 0 w 1605470"/>
              <a:gd name="connsiteY184"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62657 w 1605470"/>
              <a:gd name="connsiteY150" fmla="*/ 1663540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34485 w 1605470"/>
              <a:gd name="connsiteY155" fmla="*/ 1373769 h 6858000"/>
              <a:gd name="connsiteX156" fmla="*/ 342792 w 1605470"/>
              <a:gd name="connsiteY156" fmla="*/ 1307086 h 6858000"/>
              <a:gd name="connsiteX157" fmla="*/ 343980 w 1605470"/>
              <a:gd name="connsiteY157" fmla="*/ 1189033 h 6858000"/>
              <a:gd name="connsiteX158" fmla="*/ 348665 w 1605470"/>
              <a:gd name="connsiteY158" fmla="*/ 1168288 h 6858000"/>
              <a:gd name="connsiteX159" fmla="*/ 340947 w 1605470"/>
              <a:gd name="connsiteY159" fmla="*/ 1142577 h 6858000"/>
              <a:gd name="connsiteX160" fmla="*/ 330253 w 1605470"/>
              <a:gd name="connsiteY160" fmla="*/ 1088484 h 6858000"/>
              <a:gd name="connsiteX161" fmla="*/ 318989 w 1605470"/>
              <a:gd name="connsiteY161" fmla="*/ 1016103 h 6858000"/>
              <a:gd name="connsiteX162" fmla="*/ 320445 w 1605470"/>
              <a:gd name="connsiteY162" fmla="*/ 932283 h 6858000"/>
              <a:gd name="connsiteX163" fmla="*/ 322681 w 1605470"/>
              <a:gd name="connsiteY163" fmla="*/ 915925 h 6858000"/>
              <a:gd name="connsiteX164" fmla="*/ 315310 w 1605470"/>
              <a:gd name="connsiteY164" fmla="*/ 896999 h 6858000"/>
              <a:gd name="connsiteX165" fmla="*/ 284718 w 1605470"/>
              <a:gd name="connsiteY165" fmla="*/ 821517 h 6858000"/>
              <a:gd name="connsiteX166" fmla="*/ 263668 w 1605470"/>
              <a:gd name="connsiteY166" fmla="*/ 751353 h 6858000"/>
              <a:gd name="connsiteX167" fmla="*/ 263226 w 1605470"/>
              <a:gd name="connsiteY167" fmla="*/ 721230 h 6858000"/>
              <a:gd name="connsiteX168" fmla="*/ 248897 w 1605470"/>
              <a:gd name="connsiteY168" fmla="*/ 681659 h 6858000"/>
              <a:gd name="connsiteX169" fmla="*/ 234316 w 1605470"/>
              <a:gd name="connsiteY169" fmla="*/ 635218 h 6858000"/>
              <a:gd name="connsiteX170" fmla="*/ 239327 w 1605470"/>
              <a:gd name="connsiteY170" fmla="*/ 613763 h 6858000"/>
              <a:gd name="connsiteX171" fmla="*/ 225269 w 1605470"/>
              <a:gd name="connsiteY171" fmla="*/ 598582 h 6858000"/>
              <a:gd name="connsiteX172" fmla="*/ 224950 w 1605470"/>
              <a:gd name="connsiteY172" fmla="*/ 576846 h 6858000"/>
              <a:gd name="connsiteX173" fmla="*/ 204576 w 1605470"/>
              <a:gd name="connsiteY173" fmla="*/ 530055 h 6858000"/>
              <a:gd name="connsiteX174" fmla="*/ 219064 w 1605470"/>
              <a:gd name="connsiteY174" fmla="*/ 469651 h 6858000"/>
              <a:gd name="connsiteX175" fmla="*/ 195012 w 1605470"/>
              <a:gd name="connsiteY175" fmla="*/ 448559 h 6858000"/>
              <a:gd name="connsiteX176" fmla="*/ 201434 w 1605470"/>
              <a:gd name="connsiteY176" fmla="*/ 441529 h 6858000"/>
              <a:gd name="connsiteX177" fmla="*/ 200655 w 1605470"/>
              <a:gd name="connsiteY177" fmla="*/ 428927 h 6858000"/>
              <a:gd name="connsiteX178" fmla="*/ 190059 w 1605470"/>
              <a:gd name="connsiteY178" fmla="*/ 430161 h 6858000"/>
              <a:gd name="connsiteX179" fmla="*/ 167079 w 1605470"/>
              <a:gd name="connsiteY179" fmla="*/ 367211 h 6858000"/>
              <a:gd name="connsiteX180" fmla="*/ 124571 w 1605470"/>
              <a:gd name="connsiteY180" fmla="*/ 302178 h 6858000"/>
              <a:gd name="connsiteX181" fmla="*/ 103243 w 1605470"/>
              <a:gd name="connsiteY181" fmla="*/ 211375 h 6858000"/>
              <a:gd name="connsiteX182" fmla="*/ 94571 w 1605470"/>
              <a:gd name="connsiteY182" fmla="*/ 184179 h 6858000"/>
              <a:gd name="connsiteX183" fmla="*/ 13437 w 1605470"/>
              <a:gd name="connsiteY183" fmla="*/ 19287 h 6858000"/>
              <a:gd name="connsiteX184" fmla="*/ 0 w 1605470"/>
              <a:gd name="connsiteY184"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62657 w 1605470"/>
              <a:gd name="connsiteY150" fmla="*/ 1663540 h 6858000"/>
              <a:gd name="connsiteX151" fmla="*/ 361783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34485 w 1605470"/>
              <a:gd name="connsiteY155" fmla="*/ 1373769 h 6858000"/>
              <a:gd name="connsiteX156" fmla="*/ 342792 w 1605470"/>
              <a:gd name="connsiteY156" fmla="*/ 1307086 h 6858000"/>
              <a:gd name="connsiteX157" fmla="*/ 343980 w 1605470"/>
              <a:gd name="connsiteY157" fmla="*/ 1189033 h 6858000"/>
              <a:gd name="connsiteX158" fmla="*/ 348665 w 1605470"/>
              <a:gd name="connsiteY158" fmla="*/ 1168288 h 6858000"/>
              <a:gd name="connsiteX159" fmla="*/ 340947 w 1605470"/>
              <a:gd name="connsiteY159" fmla="*/ 1142577 h 6858000"/>
              <a:gd name="connsiteX160" fmla="*/ 330253 w 1605470"/>
              <a:gd name="connsiteY160" fmla="*/ 1088484 h 6858000"/>
              <a:gd name="connsiteX161" fmla="*/ 318989 w 1605470"/>
              <a:gd name="connsiteY161" fmla="*/ 1016103 h 6858000"/>
              <a:gd name="connsiteX162" fmla="*/ 320445 w 1605470"/>
              <a:gd name="connsiteY162" fmla="*/ 932283 h 6858000"/>
              <a:gd name="connsiteX163" fmla="*/ 322681 w 1605470"/>
              <a:gd name="connsiteY163" fmla="*/ 915925 h 6858000"/>
              <a:gd name="connsiteX164" fmla="*/ 315310 w 1605470"/>
              <a:gd name="connsiteY164" fmla="*/ 896999 h 6858000"/>
              <a:gd name="connsiteX165" fmla="*/ 284718 w 1605470"/>
              <a:gd name="connsiteY165" fmla="*/ 821517 h 6858000"/>
              <a:gd name="connsiteX166" fmla="*/ 263668 w 1605470"/>
              <a:gd name="connsiteY166" fmla="*/ 751353 h 6858000"/>
              <a:gd name="connsiteX167" fmla="*/ 263226 w 1605470"/>
              <a:gd name="connsiteY167" fmla="*/ 721230 h 6858000"/>
              <a:gd name="connsiteX168" fmla="*/ 248897 w 1605470"/>
              <a:gd name="connsiteY168" fmla="*/ 681659 h 6858000"/>
              <a:gd name="connsiteX169" fmla="*/ 234316 w 1605470"/>
              <a:gd name="connsiteY169" fmla="*/ 635218 h 6858000"/>
              <a:gd name="connsiteX170" fmla="*/ 239327 w 1605470"/>
              <a:gd name="connsiteY170" fmla="*/ 613763 h 6858000"/>
              <a:gd name="connsiteX171" fmla="*/ 225269 w 1605470"/>
              <a:gd name="connsiteY171" fmla="*/ 598582 h 6858000"/>
              <a:gd name="connsiteX172" fmla="*/ 224950 w 1605470"/>
              <a:gd name="connsiteY172" fmla="*/ 576846 h 6858000"/>
              <a:gd name="connsiteX173" fmla="*/ 204576 w 1605470"/>
              <a:gd name="connsiteY173" fmla="*/ 530055 h 6858000"/>
              <a:gd name="connsiteX174" fmla="*/ 219064 w 1605470"/>
              <a:gd name="connsiteY174" fmla="*/ 469651 h 6858000"/>
              <a:gd name="connsiteX175" fmla="*/ 195012 w 1605470"/>
              <a:gd name="connsiteY175" fmla="*/ 448559 h 6858000"/>
              <a:gd name="connsiteX176" fmla="*/ 201434 w 1605470"/>
              <a:gd name="connsiteY176" fmla="*/ 441529 h 6858000"/>
              <a:gd name="connsiteX177" fmla="*/ 200655 w 1605470"/>
              <a:gd name="connsiteY177" fmla="*/ 428927 h 6858000"/>
              <a:gd name="connsiteX178" fmla="*/ 190059 w 1605470"/>
              <a:gd name="connsiteY178" fmla="*/ 430161 h 6858000"/>
              <a:gd name="connsiteX179" fmla="*/ 167079 w 1605470"/>
              <a:gd name="connsiteY179" fmla="*/ 367211 h 6858000"/>
              <a:gd name="connsiteX180" fmla="*/ 124571 w 1605470"/>
              <a:gd name="connsiteY180" fmla="*/ 302178 h 6858000"/>
              <a:gd name="connsiteX181" fmla="*/ 103243 w 1605470"/>
              <a:gd name="connsiteY181" fmla="*/ 211375 h 6858000"/>
              <a:gd name="connsiteX182" fmla="*/ 94571 w 1605470"/>
              <a:gd name="connsiteY182" fmla="*/ 184179 h 6858000"/>
              <a:gd name="connsiteX183" fmla="*/ 13437 w 1605470"/>
              <a:gd name="connsiteY183" fmla="*/ 19287 h 6858000"/>
              <a:gd name="connsiteX184" fmla="*/ 0 w 1605470"/>
              <a:gd name="connsiteY184"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622815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62657 w 1605470"/>
              <a:gd name="connsiteY150" fmla="*/ 1663540 h 6858000"/>
              <a:gd name="connsiteX151" fmla="*/ 361783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34485 w 1605470"/>
              <a:gd name="connsiteY155" fmla="*/ 1373769 h 6858000"/>
              <a:gd name="connsiteX156" fmla="*/ 342792 w 1605470"/>
              <a:gd name="connsiteY156" fmla="*/ 1307086 h 6858000"/>
              <a:gd name="connsiteX157" fmla="*/ 343980 w 1605470"/>
              <a:gd name="connsiteY157" fmla="*/ 1189033 h 6858000"/>
              <a:gd name="connsiteX158" fmla="*/ 348665 w 1605470"/>
              <a:gd name="connsiteY158" fmla="*/ 1168288 h 6858000"/>
              <a:gd name="connsiteX159" fmla="*/ 340947 w 1605470"/>
              <a:gd name="connsiteY159" fmla="*/ 1142577 h 6858000"/>
              <a:gd name="connsiteX160" fmla="*/ 330253 w 1605470"/>
              <a:gd name="connsiteY160" fmla="*/ 1088484 h 6858000"/>
              <a:gd name="connsiteX161" fmla="*/ 318989 w 1605470"/>
              <a:gd name="connsiteY161" fmla="*/ 1016103 h 6858000"/>
              <a:gd name="connsiteX162" fmla="*/ 320445 w 1605470"/>
              <a:gd name="connsiteY162" fmla="*/ 932283 h 6858000"/>
              <a:gd name="connsiteX163" fmla="*/ 322681 w 1605470"/>
              <a:gd name="connsiteY163" fmla="*/ 915925 h 6858000"/>
              <a:gd name="connsiteX164" fmla="*/ 315310 w 1605470"/>
              <a:gd name="connsiteY164" fmla="*/ 896999 h 6858000"/>
              <a:gd name="connsiteX165" fmla="*/ 284718 w 1605470"/>
              <a:gd name="connsiteY165" fmla="*/ 821517 h 6858000"/>
              <a:gd name="connsiteX166" fmla="*/ 263668 w 1605470"/>
              <a:gd name="connsiteY166" fmla="*/ 751353 h 6858000"/>
              <a:gd name="connsiteX167" fmla="*/ 263226 w 1605470"/>
              <a:gd name="connsiteY167" fmla="*/ 721230 h 6858000"/>
              <a:gd name="connsiteX168" fmla="*/ 248897 w 1605470"/>
              <a:gd name="connsiteY168" fmla="*/ 681659 h 6858000"/>
              <a:gd name="connsiteX169" fmla="*/ 234316 w 1605470"/>
              <a:gd name="connsiteY169" fmla="*/ 635218 h 6858000"/>
              <a:gd name="connsiteX170" fmla="*/ 239327 w 1605470"/>
              <a:gd name="connsiteY170" fmla="*/ 613763 h 6858000"/>
              <a:gd name="connsiteX171" fmla="*/ 225269 w 1605470"/>
              <a:gd name="connsiteY171" fmla="*/ 598582 h 6858000"/>
              <a:gd name="connsiteX172" fmla="*/ 224950 w 1605470"/>
              <a:gd name="connsiteY172" fmla="*/ 576846 h 6858000"/>
              <a:gd name="connsiteX173" fmla="*/ 204576 w 1605470"/>
              <a:gd name="connsiteY173" fmla="*/ 530055 h 6858000"/>
              <a:gd name="connsiteX174" fmla="*/ 219064 w 1605470"/>
              <a:gd name="connsiteY174" fmla="*/ 469651 h 6858000"/>
              <a:gd name="connsiteX175" fmla="*/ 195012 w 1605470"/>
              <a:gd name="connsiteY175" fmla="*/ 448559 h 6858000"/>
              <a:gd name="connsiteX176" fmla="*/ 201434 w 1605470"/>
              <a:gd name="connsiteY176" fmla="*/ 441529 h 6858000"/>
              <a:gd name="connsiteX177" fmla="*/ 200655 w 1605470"/>
              <a:gd name="connsiteY177" fmla="*/ 428927 h 6858000"/>
              <a:gd name="connsiteX178" fmla="*/ 190059 w 1605470"/>
              <a:gd name="connsiteY178" fmla="*/ 430161 h 6858000"/>
              <a:gd name="connsiteX179" fmla="*/ 167079 w 1605470"/>
              <a:gd name="connsiteY179" fmla="*/ 367211 h 6858000"/>
              <a:gd name="connsiteX180" fmla="*/ 124571 w 1605470"/>
              <a:gd name="connsiteY180" fmla="*/ 302178 h 6858000"/>
              <a:gd name="connsiteX181" fmla="*/ 103243 w 1605470"/>
              <a:gd name="connsiteY181" fmla="*/ 211375 h 6858000"/>
              <a:gd name="connsiteX182" fmla="*/ 94571 w 1605470"/>
              <a:gd name="connsiteY182" fmla="*/ 184179 h 6858000"/>
              <a:gd name="connsiteX183" fmla="*/ 13437 w 1605470"/>
              <a:gd name="connsiteY183" fmla="*/ 19287 h 6858000"/>
              <a:gd name="connsiteX184" fmla="*/ 0 w 1605470"/>
              <a:gd name="connsiteY184"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622815 w 1605470"/>
              <a:gd name="connsiteY131" fmla="*/ 2762989 h 6858000"/>
              <a:gd name="connsiteX132" fmla="*/ 571733 w 1605470"/>
              <a:gd name="connsiteY132" fmla="*/ 2554718 h 6858000"/>
              <a:gd name="connsiteX133" fmla="*/ 551827 w 1605470"/>
              <a:gd name="connsiteY133" fmla="*/ 2485734 h 6858000"/>
              <a:gd name="connsiteX134" fmla="*/ 542550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62657 w 1605470"/>
              <a:gd name="connsiteY150" fmla="*/ 1663540 h 6858000"/>
              <a:gd name="connsiteX151" fmla="*/ 361783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34485 w 1605470"/>
              <a:gd name="connsiteY155" fmla="*/ 1373769 h 6858000"/>
              <a:gd name="connsiteX156" fmla="*/ 342792 w 1605470"/>
              <a:gd name="connsiteY156" fmla="*/ 1307086 h 6858000"/>
              <a:gd name="connsiteX157" fmla="*/ 343980 w 1605470"/>
              <a:gd name="connsiteY157" fmla="*/ 1189033 h 6858000"/>
              <a:gd name="connsiteX158" fmla="*/ 348665 w 1605470"/>
              <a:gd name="connsiteY158" fmla="*/ 1168288 h 6858000"/>
              <a:gd name="connsiteX159" fmla="*/ 340947 w 1605470"/>
              <a:gd name="connsiteY159" fmla="*/ 1142577 h 6858000"/>
              <a:gd name="connsiteX160" fmla="*/ 330253 w 1605470"/>
              <a:gd name="connsiteY160" fmla="*/ 1088484 h 6858000"/>
              <a:gd name="connsiteX161" fmla="*/ 318989 w 1605470"/>
              <a:gd name="connsiteY161" fmla="*/ 1016103 h 6858000"/>
              <a:gd name="connsiteX162" fmla="*/ 320445 w 1605470"/>
              <a:gd name="connsiteY162" fmla="*/ 932283 h 6858000"/>
              <a:gd name="connsiteX163" fmla="*/ 322681 w 1605470"/>
              <a:gd name="connsiteY163" fmla="*/ 915925 h 6858000"/>
              <a:gd name="connsiteX164" fmla="*/ 315310 w 1605470"/>
              <a:gd name="connsiteY164" fmla="*/ 896999 h 6858000"/>
              <a:gd name="connsiteX165" fmla="*/ 284718 w 1605470"/>
              <a:gd name="connsiteY165" fmla="*/ 821517 h 6858000"/>
              <a:gd name="connsiteX166" fmla="*/ 263668 w 1605470"/>
              <a:gd name="connsiteY166" fmla="*/ 751353 h 6858000"/>
              <a:gd name="connsiteX167" fmla="*/ 263226 w 1605470"/>
              <a:gd name="connsiteY167" fmla="*/ 721230 h 6858000"/>
              <a:gd name="connsiteX168" fmla="*/ 248897 w 1605470"/>
              <a:gd name="connsiteY168" fmla="*/ 681659 h 6858000"/>
              <a:gd name="connsiteX169" fmla="*/ 234316 w 1605470"/>
              <a:gd name="connsiteY169" fmla="*/ 635218 h 6858000"/>
              <a:gd name="connsiteX170" fmla="*/ 239327 w 1605470"/>
              <a:gd name="connsiteY170" fmla="*/ 613763 h 6858000"/>
              <a:gd name="connsiteX171" fmla="*/ 225269 w 1605470"/>
              <a:gd name="connsiteY171" fmla="*/ 598582 h 6858000"/>
              <a:gd name="connsiteX172" fmla="*/ 224950 w 1605470"/>
              <a:gd name="connsiteY172" fmla="*/ 576846 h 6858000"/>
              <a:gd name="connsiteX173" fmla="*/ 204576 w 1605470"/>
              <a:gd name="connsiteY173" fmla="*/ 530055 h 6858000"/>
              <a:gd name="connsiteX174" fmla="*/ 219064 w 1605470"/>
              <a:gd name="connsiteY174" fmla="*/ 469651 h 6858000"/>
              <a:gd name="connsiteX175" fmla="*/ 195012 w 1605470"/>
              <a:gd name="connsiteY175" fmla="*/ 448559 h 6858000"/>
              <a:gd name="connsiteX176" fmla="*/ 201434 w 1605470"/>
              <a:gd name="connsiteY176" fmla="*/ 441529 h 6858000"/>
              <a:gd name="connsiteX177" fmla="*/ 200655 w 1605470"/>
              <a:gd name="connsiteY177" fmla="*/ 428927 h 6858000"/>
              <a:gd name="connsiteX178" fmla="*/ 190059 w 1605470"/>
              <a:gd name="connsiteY178" fmla="*/ 430161 h 6858000"/>
              <a:gd name="connsiteX179" fmla="*/ 167079 w 1605470"/>
              <a:gd name="connsiteY179" fmla="*/ 367211 h 6858000"/>
              <a:gd name="connsiteX180" fmla="*/ 124571 w 1605470"/>
              <a:gd name="connsiteY180" fmla="*/ 302178 h 6858000"/>
              <a:gd name="connsiteX181" fmla="*/ 103243 w 1605470"/>
              <a:gd name="connsiteY181" fmla="*/ 211375 h 6858000"/>
              <a:gd name="connsiteX182" fmla="*/ 94571 w 1605470"/>
              <a:gd name="connsiteY182" fmla="*/ 184179 h 6858000"/>
              <a:gd name="connsiteX183" fmla="*/ 13437 w 1605470"/>
              <a:gd name="connsiteY183" fmla="*/ 19287 h 6858000"/>
              <a:gd name="connsiteX184" fmla="*/ 0 w 1605470"/>
              <a:gd name="connsiteY184"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622815 w 1605470"/>
              <a:gd name="connsiteY131" fmla="*/ 2762989 h 6858000"/>
              <a:gd name="connsiteX132" fmla="*/ 571733 w 1605470"/>
              <a:gd name="connsiteY132" fmla="*/ 2554718 h 6858000"/>
              <a:gd name="connsiteX133" fmla="*/ 551827 w 1605470"/>
              <a:gd name="connsiteY133" fmla="*/ 2485734 h 6858000"/>
              <a:gd name="connsiteX134" fmla="*/ 542550 w 1605470"/>
              <a:gd name="connsiteY134" fmla="*/ 2447068 h 6858000"/>
              <a:gd name="connsiteX135" fmla="*/ 529511 w 1605470"/>
              <a:gd name="connsiteY135" fmla="*/ 2425819 h 6858000"/>
              <a:gd name="connsiteX136" fmla="*/ 528878 w 1605470"/>
              <a:gd name="connsiteY136" fmla="*/ 2408971 h 6858000"/>
              <a:gd name="connsiteX137" fmla="*/ 535510 w 1605470"/>
              <a:gd name="connsiteY137" fmla="*/ 2402874 h 6858000"/>
              <a:gd name="connsiteX138" fmla="*/ 538122 w 1605470"/>
              <a:gd name="connsiteY138" fmla="*/ 2381443 h 6858000"/>
              <a:gd name="connsiteX139" fmla="*/ 514451 w 1605470"/>
              <a:gd name="connsiteY139" fmla="*/ 2261920 h 6858000"/>
              <a:gd name="connsiteX140" fmla="*/ 486968 w 1605470"/>
              <a:gd name="connsiteY140" fmla="*/ 2182937 h 6858000"/>
              <a:gd name="connsiteX141" fmla="*/ 488555 w 1605470"/>
              <a:gd name="connsiteY141" fmla="*/ 2155135 h 6858000"/>
              <a:gd name="connsiteX142" fmla="*/ 486013 w 1605470"/>
              <a:gd name="connsiteY142" fmla="*/ 2118008 h 6858000"/>
              <a:gd name="connsiteX143" fmla="*/ 487006 w 1605470"/>
              <a:gd name="connsiteY143" fmla="*/ 2050531 h 6858000"/>
              <a:gd name="connsiteX144" fmla="*/ 478812 w 1605470"/>
              <a:gd name="connsiteY144" fmla="*/ 1963269 h 6858000"/>
              <a:gd name="connsiteX145" fmla="*/ 442619 w 1605470"/>
              <a:gd name="connsiteY145" fmla="*/ 1910499 h 6858000"/>
              <a:gd name="connsiteX146" fmla="*/ 446785 w 1605470"/>
              <a:gd name="connsiteY146" fmla="*/ 1903212 h 6858000"/>
              <a:gd name="connsiteX147" fmla="*/ 436547 w 1605470"/>
              <a:gd name="connsiteY147" fmla="*/ 1861531 h 6858000"/>
              <a:gd name="connsiteX148" fmla="*/ 390346 w 1605470"/>
              <a:gd name="connsiteY148" fmla="*/ 1732919 h 6858000"/>
              <a:gd name="connsiteX149" fmla="*/ 362657 w 1605470"/>
              <a:gd name="connsiteY149" fmla="*/ 1663540 h 6858000"/>
              <a:gd name="connsiteX150" fmla="*/ 361783 w 1605470"/>
              <a:gd name="connsiteY150" fmla="*/ 1615777 h 6858000"/>
              <a:gd name="connsiteX151" fmla="*/ 342578 w 1605470"/>
              <a:gd name="connsiteY151" fmla="*/ 1563678 h 6858000"/>
              <a:gd name="connsiteX152" fmla="*/ 355658 w 1605470"/>
              <a:gd name="connsiteY152" fmla="*/ 1519474 h 6858000"/>
              <a:gd name="connsiteX153" fmla="*/ 348400 w 1605470"/>
              <a:gd name="connsiteY153" fmla="*/ 1477995 h 6858000"/>
              <a:gd name="connsiteX154" fmla="*/ 334485 w 1605470"/>
              <a:gd name="connsiteY154" fmla="*/ 1373769 h 6858000"/>
              <a:gd name="connsiteX155" fmla="*/ 342792 w 1605470"/>
              <a:gd name="connsiteY155" fmla="*/ 1307086 h 6858000"/>
              <a:gd name="connsiteX156" fmla="*/ 343980 w 1605470"/>
              <a:gd name="connsiteY156" fmla="*/ 1189033 h 6858000"/>
              <a:gd name="connsiteX157" fmla="*/ 348665 w 1605470"/>
              <a:gd name="connsiteY157" fmla="*/ 1168288 h 6858000"/>
              <a:gd name="connsiteX158" fmla="*/ 340947 w 1605470"/>
              <a:gd name="connsiteY158" fmla="*/ 1142577 h 6858000"/>
              <a:gd name="connsiteX159" fmla="*/ 330253 w 1605470"/>
              <a:gd name="connsiteY159" fmla="*/ 1088484 h 6858000"/>
              <a:gd name="connsiteX160" fmla="*/ 318989 w 1605470"/>
              <a:gd name="connsiteY160" fmla="*/ 1016103 h 6858000"/>
              <a:gd name="connsiteX161" fmla="*/ 320445 w 1605470"/>
              <a:gd name="connsiteY161" fmla="*/ 932283 h 6858000"/>
              <a:gd name="connsiteX162" fmla="*/ 322681 w 1605470"/>
              <a:gd name="connsiteY162" fmla="*/ 915925 h 6858000"/>
              <a:gd name="connsiteX163" fmla="*/ 315310 w 1605470"/>
              <a:gd name="connsiteY163" fmla="*/ 896999 h 6858000"/>
              <a:gd name="connsiteX164" fmla="*/ 284718 w 1605470"/>
              <a:gd name="connsiteY164" fmla="*/ 821517 h 6858000"/>
              <a:gd name="connsiteX165" fmla="*/ 263668 w 1605470"/>
              <a:gd name="connsiteY165" fmla="*/ 751353 h 6858000"/>
              <a:gd name="connsiteX166" fmla="*/ 263226 w 1605470"/>
              <a:gd name="connsiteY166" fmla="*/ 721230 h 6858000"/>
              <a:gd name="connsiteX167" fmla="*/ 248897 w 1605470"/>
              <a:gd name="connsiteY167" fmla="*/ 681659 h 6858000"/>
              <a:gd name="connsiteX168" fmla="*/ 234316 w 1605470"/>
              <a:gd name="connsiteY168" fmla="*/ 635218 h 6858000"/>
              <a:gd name="connsiteX169" fmla="*/ 239327 w 1605470"/>
              <a:gd name="connsiteY169" fmla="*/ 613763 h 6858000"/>
              <a:gd name="connsiteX170" fmla="*/ 225269 w 1605470"/>
              <a:gd name="connsiteY170" fmla="*/ 598582 h 6858000"/>
              <a:gd name="connsiteX171" fmla="*/ 224950 w 1605470"/>
              <a:gd name="connsiteY171" fmla="*/ 576846 h 6858000"/>
              <a:gd name="connsiteX172" fmla="*/ 204576 w 1605470"/>
              <a:gd name="connsiteY172" fmla="*/ 530055 h 6858000"/>
              <a:gd name="connsiteX173" fmla="*/ 219064 w 1605470"/>
              <a:gd name="connsiteY173" fmla="*/ 469651 h 6858000"/>
              <a:gd name="connsiteX174" fmla="*/ 195012 w 1605470"/>
              <a:gd name="connsiteY174" fmla="*/ 448559 h 6858000"/>
              <a:gd name="connsiteX175" fmla="*/ 201434 w 1605470"/>
              <a:gd name="connsiteY175" fmla="*/ 441529 h 6858000"/>
              <a:gd name="connsiteX176" fmla="*/ 200655 w 1605470"/>
              <a:gd name="connsiteY176" fmla="*/ 428927 h 6858000"/>
              <a:gd name="connsiteX177" fmla="*/ 190059 w 1605470"/>
              <a:gd name="connsiteY177" fmla="*/ 430161 h 6858000"/>
              <a:gd name="connsiteX178" fmla="*/ 167079 w 1605470"/>
              <a:gd name="connsiteY178" fmla="*/ 367211 h 6858000"/>
              <a:gd name="connsiteX179" fmla="*/ 124571 w 1605470"/>
              <a:gd name="connsiteY179" fmla="*/ 302178 h 6858000"/>
              <a:gd name="connsiteX180" fmla="*/ 103243 w 1605470"/>
              <a:gd name="connsiteY180" fmla="*/ 211375 h 6858000"/>
              <a:gd name="connsiteX181" fmla="*/ 94571 w 1605470"/>
              <a:gd name="connsiteY181" fmla="*/ 184179 h 6858000"/>
              <a:gd name="connsiteX182" fmla="*/ 13437 w 1605470"/>
              <a:gd name="connsiteY182" fmla="*/ 19287 h 6858000"/>
              <a:gd name="connsiteX183" fmla="*/ 0 w 1605470"/>
              <a:gd name="connsiteY183"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622815 w 1605470"/>
              <a:gd name="connsiteY131" fmla="*/ 2762989 h 6858000"/>
              <a:gd name="connsiteX132" fmla="*/ 571733 w 1605470"/>
              <a:gd name="connsiteY132" fmla="*/ 2554718 h 6858000"/>
              <a:gd name="connsiteX133" fmla="*/ 551827 w 1605470"/>
              <a:gd name="connsiteY133" fmla="*/ 2485734 h 6858000"/>
              <a:gd name="connsiteX134" fmla="*/ 542550 w 1605470"/>
              <a:gd name="connsiteY134" fmla="*/ 2447068 h 6858000"/>
              <a:gd name="connsiteX135" fmla="*/ 529511 w 1605470"/>
              <a:gd name="connsiteY135" fmla="*/ 2425819 h 6858000"/>
              <a:gd name="connsiteX136" fmla="*/ 528878 w 1605470"/>
              <a:gd name="connsiteY136" fmla="*/ 2408971 h 6858000"/>
              <a:gd name="connsiteX137" fmla="*/ 535510 w 1605470"/>
              <a:gd name="connsiteY137" fmla="*/ 2402874 h 6858000"/>
              <a:gd name="connsiteX138" fmla="*/ 538122 w 1605470"/>
              <a:gd name="connsiteY138" fmla="*/ 2381443 h 6858000"/>
              <a:gd name="connsiteX139" fmla="*/ 514451 w 1605470"/>
              <a:gd name="connsiteY139" fmla="*/ 2261920 h 6858000"/>
              <a:gd name="connsiteX140" fmla="*/ 486968 w 1605470"/>
              <a:gd name="connsiteY140" fmla="*/ 2182937 h 6858000"/>
              <a:gd name="connsiteX141" fmla="*/ 488555 w 1605470"/>
              <a:gd name="connsiteY141" fmla="*/ 2155135 h 6858000"/>
              <a:gd name="connsiteX142" fmla="*/ 486013 w 1605470"/>
              <a:gd name="connsiteY142" fmla="*/ 2118008 h 6858000"/>
              <a:gd name="connsiteX143" fmla="*/ 487006 w 1605470"/>
              <a:gd name="connsiteY143" fmla="*/ 2050531 h 6858000"/>
              <a:gd name="connsiteX144" fmla="*/ 478812 w 1605470"/>
              <a:gd name="connsiteY144" fmla="*/ 1963269 h 6858000"/>
              <a:gd name="connsiteX145" fmla="*/ 442619 w 1605470"/>
              <a:gd name="connsiteY145" fmla="*/ 1910499 h 6858000"/>
              <a:gd name="connsiteX146" fmla="*/ 446785 w 1605470"/>
              <a:gd name="connsiteY146" fmla="*/ 1903212 h 6858000"/>
              <a:gd name="connsiteX147" fmla="*/ 436547 w 1605470"/>
              <a:gd name="connsiteY147" fmla="*/ 1861531 h 6858000"/>
              <a:gd name="connsiteX148" fmla="*/ 390346 w 1605470"/>
              <a:gd name="connsiteY148" fmla="*/ 1732919 h 6858000"/>
              <a:gd name="connsiteX149" fmla="*/ 362657 w 1605470"/>
              <a:gd name="connsiteY149" fmla="*/ 1663540 h 6858000"/>
              <a:gd name="connsiteX150" fmla="*/ 361783 w 1605470"/>
              <a:gd name="connsiteY150" fmla="*/ 1615777 h 6858000"/>
              <a:gd name="connsiteX151" fmla="*/ 342578 w 1605470"/>
              <a:gd name="connsiteY151" fmla="*/ 1563678 h 6858000"/>
              <a:gd name="connsiteX152" fmla="*/ 355658 w 1605470"/>
              <a:gd name="connsiteY152" fmla="*/ 1519474 h 6858000"/>
              <a:gd name="connsiteX153" fmla="*/ 348400 w 1605470"/>
              <a:gd name="connsiteY153" fmla="*/ 1477995 h 6858000"/>
              <a:gd name="connsiteX154" fmla="*/ 334485 w 1605470"/>
              <a:gd name="connsiteY154" fmla="*/ 1373769 h 6858000"/>
              <a:gd name="connsiteX155" fmla="*/ 342792 w 1605470"/>
              <a:gd name="connsiteY155" fmla="*/ 1307086 h 6858000"/>
              <a:gd name="connsiteX156" fmla="*/ 343980 w 1605470"/>
              <a:gd name="connsiteY156" fmla="*/ 1189033 h 6858000"/>
              <a:gd name="connsiteX157" fmla="*/ 348665 w 1605470"/>
              <a:gd name="connsiteY157" fmla="*/ 1168288 h 6858000"/>
              <a:gd name="connsiteX158" fmla="*/ 340947 w 1605470"/>
              <a:gd name="connsiteY158" fmla="*/ 1142577 h 6858000"/>
              <a:gd name="connsiteX159" fmla="*/ 330253 w 1605470"/>
              <a:gd name="connsiteY159" fmla="*/ 1088484 h 6858000"/>
              <a:gd name="connsiteX160" fmla="*/ 318989 w 1605470"/>
              <a:gd name="connsiteY160" fmla="*/ 1016103 h 6858000"/>
              <a:gd name="connsiteX161" fmla="*/ 320445 w 1605470"/>
              <a:gd name="connsiteY161" fmla="*/ 932283 h 6858000"/>
              <a:gd name="connsiteX162" fmla="*/ 322681 w 1605470"/>
              <a:gd name="connsiteY162" fmla="*/ 915925 h 6858000"/>
              <a:gd name="connsiteX163" fmla="*/ 315310 w 1605470"/>
              <a:gd name="connsiteY163" fmla="*/ 896999 h 6858000"/>
              <a:gd name="connsiteX164" fmla="*/ 284718 w 1605470"/>
              <a:gd name="connsiteY164" fmla="*/ 821517 h 6858000"/>
              <a:gd name="connsiteX165" fmla="*/ 263668 w 1605470"/>
              <a:gd name="connsiteY165" fmla="*/ 751353 h 6858000"/>
              <a:gd name="connsiteX166" fmla="*/ 263226 w 1605470"/>
              <a:gd name="connsiteY166" fmla="*/ 721230 h 6858000"/>
              <a:gd name="connsiteX167" fmla="*/ 248897 w 1605470"/>
              <a:gd name="connsiteY167" fmla="*/ 681659 h 6858000"/>
              <a:gd name="connsiteX168" fmla="*/ 234316 w 1605470"/>
              <a:gd name="connsiteY168" fmla="*/ 635218 h 6858000"/>
              <a:gd name="connsiteX169" fmla="*/ 239327 w 1605470"/>
              <a:gd name="connsiteY169" fmla="*/ 613763 h 6858000"/>
              <a:gd name="connsiteX170" fmla="*/ 225269 w 1605470"/>
              <a:gd name="connsiteY170" fmla="*/ 598582 h 6858000"/>
              <a:gd name="connsiteX171" fmla="*/ 224950 w 1605470"/>
              <a:gd name="connsiteY171" fmla="*/ 576846 h 6858000"/>
              <a:gd name="connsiteX172" fmla="*/ 204576 w 1605470"/>
              <a:gd name="connsiteY172" fmla="*/ 530055 h 6858000"/>
              <a:gd name="connsiteX173" fmla="*/ 219064 w 1605470"/>
              <a:gd name="connsiteY173" fmla="*/ 469651 h 6858000"/>
              <a:gd name="connsiteX174" fmla="*/ 195012 w 1605470"/>
              <a:gd name="connsiteY174" fmla="*/ 448559 h 6858000"/>
              <a:gd name="connsiteX175" fmla="*/ 201434 w 1605470"/>
              <a:gd name="connsiteY175" fmla="*/ 441529 h 6858000"/>
              <a:gd name="connsiteX176" fmla="*/ 200655 w 1605470"/>
              <a:gd name="connsiteY176" fmla="*/ 428927 h 6858000"/>
              <a:gd name="connsiteX177" fmla="*/ 190059 w 1605470"/>
              <a:gd name="connsiteY177" fmla="*/ 430161 h 6858000"/>
              <a:gd name="connsiteX178" fmla="*/ 167079 w 1605470"/>
              <a:gd name="connsiteY178" fmla="*/ 367211 h 6858000"/>
              <a:gd name="connsiteX179" fmla="*/ 124571 w 1605470"/>
              <a:gd name="connsiteY179" fmla="*/ 302178 h 6858000"/>
              <a:gd name="connsiteX180" fmla="*/ 103243 w 1605470"/>
              <a:gd name="connsiteY180" fmla="*/ 211375 h 6858000"/>
              <a:gd name="connsiteX181" fmla="*/ 94571 w 1605470"/>
              <a:gd name="connsiteY181" fmla="*/ 184179 h 6858000"/>
              <a:gd name="connsiteX182" fmla="*/ 13437 w 1605470"/>
              <a:gd name="connsiteY182" fmla="*/ 19287 h 6858000"/>
              <a:gd name="connsiteX183" fmla="*/ 0 w 1605470"/>
              <a:gd name="connsiteY183"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5660 w 1605470"/>
              <a:gd name="connsiteY79" fmla="*/ 4308823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622815 w 1605470"/>
              <a:gd name="connsiteY131" fmla="*/ 2762989 h 6858000"/>
              <a:gd name="connsiteX132" fmla="*/ 571733 w 1605470"/>
              <a:gd name="connsiteY132" fmla="*/ 2554718 h 6858000"/>
              <a:gd name="connsiteX133" fmla="*/ 551827 w 1605470"/>
              <a:gd name="connsiteY133" fmla="*/ 2485734 h 6858000"/>
              <a:gd name="connsiteX134" fmla="*/ 542550 w 1605470"/>
              <a:gd name="connsiteY134" fmla="*/ 2447068 h 6858000"/>
              <a:gd name="connsiteX135" fmla="*/ 529511 w 1605470"/>
              <a:gd name="connsiteY135" fmla="*/ 2425819 h 6858000"/>
              <a:gd name="connsiteX136" fmla="*/ 528878 w 1605470"/>
              <a:gd name="connsiteY136" fmla="*/ 2408971 h 6858000"/>
              <a:gd name="connsiteX137" fmla="*/ 535510 w 1605470"/>
              <a:gd name="connsiteY137" fmla="*/ 2402874 h 6858000"/>
              <a:gd name="connsiteX138" fmla="*/ 538122 w 1605470"/>
              <a:gd name="connsiteY138" fmla="*/ 2381443 h 6858000"/>
              <a:gd name="connsiteX139" fmla="*/ 514451 w 1605470"/>
              <a:gd name="connsiteY139" fmla="*/ 2261920 h 6858000"/>
              <a:gd name="connsiteX140" fmla="*/ 486968 w 1605470"/>
              <a:gd name="connsiteY140" fmla="*/ 2182937 h 6858000"/>
              <a:gd name="connsiteX141" fmla="*/ 488555 w 1605470"/>
              <a:gd name="connsiteY141" fmla="*/ 2155135 h 6858000"/>
              <a:gd name="connsiteX142" fmla="*/ 486013 w 1605470"/>
              <a:gd name="connsiteY142" fmla="*/ 2118008 h 6858000"/>
              <a:gd name="connsiteX143" fmla="*/ 487006 w 1605470"/>
              <a:gd name="connsiteY143" fmla="*/ 2050531 h 6858000"/>
              <a:gd name="connsiteX144" fmla="*/ 478812 w 1605470"/>
              <a:gd name="connsiteY144" fmla="*/ 1963269 h 6858000"/>
              <a:gd name="connsiteX145" fmla="*/ 442619 w 1605470"/>
              <a:gd name="connsiteY145" fmla="*/ 1910499 h 6858000"/>
              <a:gd name="connsiteX146" fmla="*/ 446785 w 1605470"/>
              <a:gd name="connsiteY146" fmla="*/ 1903212 h 6858000"/>
              <a:gd name="connsiteX147" fmla="*/ 436547 w 1605470"/>
              <a:gd name="connsiteY147" fmla="*/ 1861531 h 6858000"/>
              <a:gd name="connsiteX148" fmla="*/ 390346 w 1605470"/>
              <a:gd name="connsiteY148" fmla="*/ 1732919 h 6858000"/>
              <a:gd name="connsiteX149" fmla="*/ 362657 w 1605470"/>
              <a:gd name="connsiteY149" fmla="*/ 1663540 h 6858000"/>
              <a:gd name="connsiteX150" fmla="*/ 361783 w 1605470"/>
              <a:gd name="connsiteY150" fmla="*/ 1615777 h 6858000"/>
              <a:gd name="connsiteX151" fmla="*/ 342578 w 1605470"/>
              <a:gd name="connsiteY151" fmla="*/ 1563678 h 6858000"/>
              <a:gd name="connsiteX152" fmla="*/ 355658 w 1605470"/>
              <a:gd name="connsiteY152" fmla="*/ 1519474 h 6858000"/>
              <a:gd name="connsiteX153" fmla="*/ 348400 w 1605470"/>
              <a:gd name="connsiteY153" fmla="*/ 1477995 h 6858000"/>
              <a:gd name="connsiteX154" fmla="*/ 334485 w 1605470"/>
              <a:gd name="connsiteY154" fmla="*/ 1373769 h 6858000"/>
              <a:gd name="connsiteX155" fmla="*/ 342792 w 1605470"/>
              <a:gd name="connsiteY155" fmla="*/ 1307086 h 6858000"/>
              <a:gd name="connsiteX156" fmla="*/ 343980 w 1605470"/>
              <a:gd name="connsiteY156" fmla="*/ 1189033 h 6858000"/>
              <a:gd name="connsiteX157" fmla="*/ 348665 w 1605470"/>
              <a:gd name="connsiteY157" fmla="*/ 1168288 h 6858000"/>
              <a:gd name="connsiteX158" fmla="*/ 340947 w 1605470"/>
              <a:gd name="connsiteY158" fmla="*/ 1142577 h 6858000"/>
              <a:gd name="connsiteX159" fmla="*/ 330253 w 1605470"/>
              <a:gd name="connsiteY159" fmla="*/ 1088484 h 6858000"/>
              <a:gd name="connsiteX160" fmla="*/ 318989 w 1605470"/>
              <a:gd name="connsiteY160" fmla="*/ 1016103 h 6858000"/>
              <a:gd name="connsiteX161" fmla="*/ 320445 w 1605470"/>
              <a:gd name="connsiteY161" fmla="*/ 932283 h 6858000"/>
              <a:gd name="connsiteX162" fmla="*/ 322681 w 1605470"/>
              <a:gd name="connsiteY162" fmla="*/ 915925 h 6858000"/>
              <a:gd name="connsiteX163" fmla="*/ 315310 w 1605470"/>
              <a:gd name="connsiteY163" fmla="*/ 896999 h 6858000"/>
              <a:gd name="connsiteX164" fmla="*/ 284718 w 1605470"/>
              <a:gd name="connsiteY164" fmla="*/ 821517 h 6858000"/>
              <a:gd name="connsiteX165" fmla="*/ 263668 w 1605470"/>
              <a:gd name="connsiteY165" fmla="*/ 751353 h 6858000"/>
              <a:gd name="connsiteX166" fmla="*/ 263226 w 1605470"/>
              <a:gd name="connsiteY166" fmla="*/ 721230 h 6858000"/>
              <a:gd name="connsiteX167" fmla="*/ 248897 w 1605470"/>
              <a:gd name="connsiteY167" fmla="*/ 681659 h 6858000"/>
              <a:gd name="connsiteX168" fmla="*/ 234316 w 1605470"/>
              <a:gd name="connsiteY168" fmla="*/ 635218 h 6858000"/>
              <a:gd name="connsiteX169" fmla="*/ 239327 w 1605470"/>
              <a:gd name="connsiteY169" fmla="*/ 613763 h 6858000"/>
              <a:gd name="connsiteX170" fmla="*/ 225269 w 1605470"/>
              <a:gd name="connsiteY170" fmla="*/ 598582 h 6858000"/>
              <a:gd name="connsiteX171" fmla="*/ 224950 w 1605470"/>
              <a:gd name="connsiteY171" fmla="*/ 576846 h 6858000"/>
              <a:gd name="connsiteX172" fmla="*/ 204576 w 1605470"/>
              <a:gd name="connsiteY172" fmla="*/ 530055 h 6858000"/>
              <a:gd name="connsiteX173" fmla="*/ 219064 w 1605470"/>
              <a:gd name="connsiteY173" fmla="*/ 469651 h 6858000"/>
              <a:gd name="connsiteX174" fmla="*/ 195012 w 1605470"/>
              <a:gd name="connsiteY174" fmla="*/ 448559 h 6858000"/>
              <a:gd name="connsiteX175" fmla="*/ 201434 w 1605470"/>
              <a:gd name="connsiteY175" fmla="*/ 441529 h 6858000"/>
              <a:gd name="connsiteX176" fmla="*/ 200655 w 1605470"/>
              <a:gd name="connsiteY176" fmla="*/ 428927 h 6858000"/>
              <a:gd name="connsiteX177" fmla="*/ 190059 w 1605470"/>
              <a:gd name="connsiteY177" fmla="*/ 430161 h 6858000"/>
              <a:gd name="connsiteX178" fmla="*/ 167079 w 1605470"/>
              <a:gd name="connsiteY178" fmla="*/ 367211 h 6858000"/>
              <a:gd name="connsiteX179" fmla="*/ 124571 w 1605470"/>
              <a:gd name="connsiteY179" fmla="*/ 302178 h 6858000"/>
              <a:gd name="connsiteX180" fmla="*/ 103243 w 1605470"/>
              <a:gd name="connsiteY180" fmla="*/ 211375 h 6858000"/>
              <a:gd name="connsiteX181" fmla="*/ 94571 w 1605470"/>
              <a:gd name="connsiteY181" fmla="*/ 184179 h 6858000"/>
              <a:gd name="connsiteX182" fmla="*/ 13437 w 1605470"/>
              <a:gd name="connsiteY182" fmla="*/ 19287 h 6858000"/>
              <a:gd name="connsiteX183" fmla="*/ 0 w 1605470"/>
              <a:gd name="connsiteY183"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5660 w 1605470"/>
              <a:gd name="connsiteY79" fmla="*/ 4308823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622815 w 1605470"/>
              <a:gd name="connsiteY131" fmla="*/ 2762989 h 6858000"/>
              <a:gd name="connsiteX132" fmla="*/ 571733 w 1605470"/>
              <a:gd name="connsiteY132" fmla="*/ 2554718 h 6858000"/>
              <a:gd name="connsiteX133" fmla="*/ 551827 w 1605470"/>
              <a:gd name="connsiteY133" fmla="*/ 2485734 h 6858000"/>
              <a:gd name="connsiteX134" fmla="*/ 542550 w 1605470"/>
              <a:gd name="connsiteY134" fmla="*/ 2447068 h 6858000"/>
              <a:gd name="connsiteX135" fmla="*/ 529511 w 1605470"/>
              <a:gd name="connsiteY135" fmla="*/ 2425819 h 6858000"/>
              <a:gd name="connsiteX136" fmla="*/ 528878 w 1605470"/>
              <a:gd name="connsiteY136" fmla="*/ 2408971 h 6858000"/>
              <a:gd name="connsiteX137" fmla="*/ 535510 w 1605470"/>
              <a:gd name="connsiteY137" fmla="*/ 2402874 h 6858000"/>
              <a:gd name="connsiteX138" fmla="*/ 538122 w 1605470"/>
              <a:gd name="connsiteY138" fmla="*/ 2381443 h 6858000"/>
              <a:gd name="connsiteX139" fmla="*/ 514451 w 1605470"/>
              <a:gd name="connsiteY139" fmla="*/ 2261920 h 6858000"/>
              <a:gd name="connsiteX140" fmla="*/ 486968 w 1605470"/>
              <a:gd name="connsiteY140" fmla="*/ 2182937 h 6858000"/>
              <a:gd name="connsiteX141" fmla="*/ 488555 w 1605470"/>
              <a:gd name="connsiteY141" fmla="*/ 2155135 h 6858000"/>
              <a:gd name="connsiteX142" fmla="*/ 486013 w 1605470"/>
              <a:gd name="connsiteY142" fmla="*/ 2118008 h 6858000"/>
              <a:gd name="connsiteX143" fmla="*/ 487006 w 1605470"/>
              <a:gd name="connsiteY143" fmla="*/ 2050531 h 6858000"/>
              <a:gd name="connsiteX144" fmla="*/ 478812 w 1605470"/>
              <a:gd name="connsiteY144" fmla="*/ 1963269 h 6858000"/>
              <a:gd name="connsiteX145" fmla="*/ 442619 w 1605470"/>
              <a:gd name="connsiteY145" fmla="*/ 1910499 h 6858000"/>
              <a:gd name="connsiteX146" fmla="*/ 446785 w 1605470"/>
              <a:gd name="connsiteY146" fmla="*/ 1903212 h 6858000"/>
              <a:gd name="connsiteX147" fmla="*/ 436547 w 1605470"/>
              <a:gd name="connsiteY147" fmla="*/ 1861531 h 6858000"/>
              <a:gd name="connsiteX148" fmla="*/ 390346 w 1605470"/>
              <a:gd name="connsiteY148" fmla="*/ 1732919 h 6858000"/>
              <a:gd name="connsiteX149" fmla="*/ 362657 w 1605470"/>
              <a:gd name="connsiteY149" fmla="*/ 1663540 h 6858000"/>
              <a:gd name="connsiteX150" fmla="*/ 361783 w 1605470"/>
              <a:gd name="connsiteY150" fmla="*/ 1615777 h 6858000"/>
              <a:gd name="connsiteX151" fmla="*/ 342578 w 1605470"/>
              <a:gd name="connsiteY151" fmla="*/ 1563678 h 6858000"/>
              <a:gd name="connsiteX152" fmla="*/ 355658 w 1605470"/>
              <a:gd name="connsiteY152" fmla="*/ 1519474 h 6858000"/>
              <a:gd name="connsiteX153" fmla="*/ 348400 w 1605470"/>
              <a:gd name="connsiteY153" fmla="*/ 1477995 h 6858000"/>
              <a:gd name="connsiteX154" fmla="*/ 334485 w 1605470"/>
              <a:gd name="connsiteY154" fmla="*/ 1373769 h 6858000"/>
              <a:gd name="connsiteX155" fmla="*/ 342792 w 1605470"/>
              <a:gd name="connsiteY155" fmla="*/ 1307086 h 6858000"/>
              <a:gd name="connsiteX156" fmla="*/ 343980 w 1605470"/>
              <a:gd name="connsiteY156" fmla="*/ 1189033 h 6858000"/>
              <a:gd name="connsiteX157" fmla="*/ 348665 w 1605470"/>
              <a:gd name="connsiteY157" fmla="*/ 1168288 h 6858000"/>
              <a:gd name="connsiteX158" fmla="*/ 340947 w 1605470"/>
              <a:gd name="connsiteY158" fmla="*/ 1142577 h 6858000"/>
              <a:gd name="connsiteX159" fmla="*/ 330253 w 1605470"/>
              <a:gd name="connsiteY159" fmla="*/ 1088484 h 6858000"/>
              <a:gd name="connsiteX160" fmla="*/ 318989 w 1605470"/>
              <a:gd name="connsiteY160" fmla="*/ 1016103 h 6858000"/>
              <a:gd name="connsiteX161" fmla="*/ 320445 w 1605470"/>
              <a:gd name="connsiteY161" fmla="*/ 932283 h 6858000"/>
              <a:gd name="connsiteX162" fmla="*/ 322681 w 1605470"/>
              <a:gd name="connsiteY162" fmla="*/ 915925 h 6858000"/>
              <a:gd name="connsiteX163" fmla="*/ 315310 w 1605470"/>
              <a:gd name="connsiteY163" fmla="*/ 896999 h 6858000"/>
              <a:gd name="connsiteX164" fmla="*/ 284718 w 1605470"/>
              <a:gd name="connsiteY164" fmla="*/ 821517 h 6858000"/>
              <a:gd name="connsiteX165" fmla="*/ 263668 w 1605470"/>
              <a:gd name="connsiteY165" fmla="*/ 751353 h 6858000"/>
              <a:gd name="connsiteX166" fmla="*/ 263226 w 1605470"/>
              <a:gd name="connsiteY166" fmla="*/ 721230 h 6858000"/>
              <a:gd name="connsiteX167" fmla="*/ 248897 w 1605470"/>
              <a:gd name="connsiteY167" fmla="*/ 681659 h 6858000"/>
              <a:gd name="connsiteX168" fmla="*/ 234316 w 1605470"/>
              <a:gd name="connsiteY168" fmla="*/ 635218 h 6858000"/>
              <a:gd name="connsiteX169" fmla="*/ 239327 w 1605470"/>
              <a:gd name="connsiteY169" fmla="*/ 613763 h 6858000"/>
              <a:gd name="connsiteX170" fmla="*/ 225269 w 1605470"/>
              <a:gd name="connsiteY170" fmla="*/ 598582 h 6858000"/>
              <a:gd name="connsiteX171" fmla="*/ 224950 w 1605470"/>
              <a:gd name="connsiteY171" fmla="*/ 576846 h 6858000"/>
              <a:gd name="connsiteX172" fmla="*/ 204576 w 1605470"/>
              <a:gd name="connsiteY172" fmla="*/ 530055 h 6858000"/>
              <a:gd name="connsiteX173" fmla="*/ 219064 w 1605470"/>
              <a:gd name="connsiteY173" fmla="*/ 469651 h 6858000"/>
              <a:gd name="connsiteX174" fmla="*/ 195012 w 1605470"/>
              <a:gd name="connsiteY174" fmla="*/ 448559 h 6858000"/>
              <a:gd name="connsiteX175" fmla="*/ 201434 w 1605470"/>
              <a:gd name="connsiteY175" fmla="*/ 441529 h 6858000"/>
              <a:gd name="connsiteX176" fmla="*/ 200655 w 1605470"/>
              <a:gd name="connsiteY176" fmla="*/ 428927 h 6858000"/>
              <a:gd name="connsiteX177" fmla="*/ 190059 w 1605470"/>
              <a:gd name="connsiteY177" fmla="*/ 430161 h 6858000"/>
              <a:gd name="connsiteX178" fmla="*/ 167079 w 1605470"/>
              <a:gd name="connsiteY178" fmla="*/ 367211 h 6858000"/>
              <a:gd name="connsiteX179" fmla="*/ 124571 w 1605470"/>
              <a:gd name="connsiteY179" fmla="*/ 302178 h 6858000"/>
              <a:gd name="connsiteX180" fmla="*/ 103243 w 1605470"/>
              <a:gd name="connsiteY180" fmla="*/ 211375 h 6858000"/>
              <a:gd name="connsiteX181" fmla="*/ 94571 w 1605470"/>
              <a:gd name="connsiteY181" fmla="*/ 184179 h 6858000"/>
              <a:gd name="connsiteX182" fmla="*/ 13437 w 1605470"/>
              <a:gd name="connsiteY182" fmla="*/ 19287 h 6858000"/>
              <a:gd name="connsiteX183" fmla="*/ 0 w 1605470"/>
              <a:gd name="connsiteY183"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5660 w 1605470"/>
              <a:gd name="connsiteY79" fmla="*/ 4308823 h 6858000"/>
              <a:gd name="connsiteX80" fmla="*/ 715481 w 1605470"/>
              <a:gd name="connsiteY80" fmla="*/ 4214165 h 6858000"/>
              <a:gd name="connsiteX81" fmla="*/ 710868 w 1605470"/>
              <a:gd name="connsiteY81" fmla="*/ 4048827 h 6858000"/>
              <a:gd name="connsiteX82" fmla="*/ 704810 w 1605470"/>
              <a:gd name="connsiteY82" fmla="*/ 4033999 h 6858000"/>
              <a:gd name="connsiteX83" fmla="*/ 705959 w 1605470"/>
              <a:gd name="connsiteY83" fmla="*/ 4031933 h 6858000"/>
              <a:gd name="connsiteX84" fmla="*/ 704535 w 1605470"/>
              <a:gd name="connsiteY84" fmla="*/ 4013953 h 6858000"/>
              <a:gd name="connsiteX85" fmla="*/ 700443 w 1605470"/>
              <a:gd name="connsiteY85" fmla="*/ 4010511 h 6858000"/>
              <a:gd name="connsiteX86" fmla="*/ 698282 w 1605470"/>
              <a:gd name="connsiteY86" fmla="*/ 3998331 h 6858000"/>
              <a:gd name="connsiteX87" fmla="*/ 690830 w 1605470"/>
              <a:gd name="connsiteY87" fmla="*/ 3974753 h 6858000"/>
              <a:gd name="connsiteX88" fmla="*/ 692428 w 1605470"/>
              <a:gd name="connsiteY88" fmla="*/ 3969950 h 6858000"/>
              <a:gd name="connsiteX89" fmla="*/ 685850 w 1605470"/>
              <a:gd name="connsiteY89" fmla="*/ 3933779 h 6858000"/>
              <a:gd name="connsiteX90" fmla="*/ 687181 w 1605470"/>
              <a:gd name="connsiteY90" fmla="*/ 3933093 h 6858000"/>
              <a:gd name="connsiteX91" fmla="*/ 691535 w 1605470"/>
              <a:gd name="connsiteY91" fmla="*/ 3922082 h 6858000"/>
              <a:gd name="connsiteX92" fmla="*/ 696613 w 1605470"/>
              <a:gd name="connsiteY92" fmla="*/ 3901461 h 6858000"/>
              <a:gd name="connsiteX93" fmla="*/ 725908 w 1605470"/>
              <a:gd name="connsiteY93" fmla="*/ 3851605 h 6858000"/>
              <a:gd name="connsiteX94" fmla="*/ 719207 w 1605470"/>
              <a:gd name="connsiteY94" fmla="*/ 3813873 h 6858000"/>
              <a:gd name="connsiteX95" fmla="*/ 718632 w 1605470"/>
              <a:gd name="connsiteY95" fmla="*/ 3806161 h 6858000"/>
              <a:gd name="connsiteX96" fmla="*/ 718939 w 1605470"/>
              <a:gd name="connsiteY96" fmla="*/ 3805957 h 6858000"/>
              <a:gd name="connsiteX97" fmla="*/ 718966 w 1605470"/>
              <a:gd name="connsiteY97" fmla="*/ 3797724 h 6858000"/>
              <a:gd name="connsiteX98" fmla="*/ 717581 w 1605470"/>
              <a:gd name="connsiteY98" fmla="*/ 3792098 h 6858000"/>
              <a:gd name="connsiteX99" fmla="*/ 716465 w 1605470"/>
              <a:gd name="connsiteY99" fmla="*/ 3777135 h 6858000"/>
              <a:gd name="connsiteX100" fmla="*/ 718198 w 1605470"/>
              <a:gd name="connsiteY100" fmla="*/ 3771656 h 6858000"/>
              <a:gd name="connsiteX101" fmla="*/ 721941 w 1605470"/>
              <a:gd name="connsiteY101" fmla="*/ 3769007 h 6858000"/>
              <a:gd name="connsiteX102" fmla="*/ 721407 w 1605470"/>
              <a:gd name="connsiteY102" fmla="*/ 3767709 h 6858000"/>
              <a:gd name="connsiteX103" fmla="*/ 730103 w 1605470"/>
              <a:gd name="connsiteY103" fmla="*/ 3738082 h 6858000"/>
              <a:gd name="connsiteX104" fmla="*/ 737449 w 1605470"/>
              <a:gd name="connsiteY104" fmla="*/ 3673397 h 6858000"/>
              <a:gd name="connsiteX105" fmla="*/ 736745 w 1605470"/>
              <a:gd name="connsiteY105" fmla="*/ 3637109 h 6858000"/>
              <a:gd name="connsiteX106" fmla="*/ 740188 w 1605470"/>
              <a:gd name="connsiteY106" fmla="*/ 3536883 h 6858000"/>
              <a:gd name="connsiteX107" fmla="*/ 747726 w 1605470"/>
              <a:gd name="connsiteY107" fmla="*/ 3435652 h 6858000"/>
              <a:gd name="connsiteX108" fmla="*/ 774383 w 1605470"/>
              <a:gd name="connsiteY108" fmla="*/ 3381564 h 6858000"/>
              <a:gd name="connsiteX109" fmla="*/ 774870 w 1605470"/>
              <a:gd name="connsiteY109" fmla="*/ 3375761 h 6858000"/>
              <a:gd name="connsiteX110" fmla="*/ 770510 w 1605470"/>
              <a:gd name="connsiteY110" fmla="*/ 3361844 h 6858000"/>
              <a:gd name="connsiteX111" fmla="*/ 767933 w 1605470"/>
              <a:gd name="connsiteY111" fmla="*/ 3356929 h 6858000"/>
              <a:gd name="connsiteX112" fmla="*/ 766158 w 1605470"/>
              <a:gd name="connsiteY112" fmla="*/ 3349058 h 6858000"/>
              <a:gd name="connsiteX113" fmla="*/ 766414 w 1605470"/>
              <a:gd name="connsiteY113" fmla="*/ 3348763 h 6858000"/>
              <a:gd name="connsiteX114" fmla="*/ 764166 w 1605470"/>
              <a:gd name="connsiteY114" fmla="*/ 3341588 h 6858000"/>
              <a:gd name="connsiteX115" fmla="*/ 749397 w 1605470"/>
              <a:gd name="connsiteY115" fmla="*/ 3307769 h 6858000"/>
              <a:gd name="connsiteX116" fmla="*/ 766960 w 1605470"/>
              <a:gd name="connsiteY116" fmla="*/ 3250522 h 6858000"/>
              <a:gd name="connsiteX117" fmla="*/ 767385 w 1605470"/>
              <a:gd name="connsiteY117" fmla="*/ 3229163 h 6858000"/>
              <a:gd name="connsiteX118" fmla="*/ 769208 w 1605470"/>
              <a:gd name="connsiteY118" fmla="*/ 3217217 h 6858000"/>
              <a:gd name="connsiteX119" fmla="*/ 770350 w 1605470"/>
              <a:gd name="connsiteY119" fmla="*/ 3216125 h 6858000"/>
              <a:gd name="connsiteX120" fmla="*/ 756043 w 1605470"/>
              <a:gd name="connsiteY120" fmla="*/ 3183755 h 6858000"/>
              <a:gd name="connsiteX121" fmla="*/ 756544 w 1605470"/>
              <a:gd name="connsiteY121" fmla="*/ 3178642 h 6858000"/>
              <a:gd name="connsiteX122" fmla="*/ 744144 w 1605470"/>
              <a:gd name="connsiteY122" fmla="*/ 3158586 h 6858000"/>
              <a:gd name="connsiteX123" fmla="*/ 739378 w 1605470"/>
              <a:gd name="connsiteY123" fmla="*/ 3147669 h 6858000"/>
              <a:gd name="connsiteX124" fmla="*/ 734648 w 1605470"/>
              <a:gd name="connsiteY124" fmla="*/ 3145733 h 6858000"/>
              <a:gd name="connsiteX125" fmla="*/ 729329 w 1605470"/>
              <a:gd name="connsiteY125" fmla="*/ 3129034 h 6858000"/>
              <a:gd name="connsiteX126" fmla="*/ 729994 w 1605470"/>
              <a:gd name="connsiteY126" fmla="*/ 3126682 h 6858000"/>
              <a:gd name="connsiteX127" fmla="*/ 720862 w 1605470"/>
              <a:gd name="connsiteY127" fmla="*/ 3114519 h 6858000"/>
              <a:gd name="connsiteX128" fmla="*/ 707471 w 1605470"/>
              <a:gd name="connsiteY128" fmla="*/ 3106272 h 6858000"/>
              <a:gd name="connsiteX129" fmla="*/ 680201 w 1605470"/>
              <a:gd name="connsiteY129" fmla="*/ 2958185 h 6858000"/>
              <a:gd name="connsiteX130" fmla="*/ 622815 w 1605470"/>
              <a:gd name="connsiteY130" fmla="*/ 2762989 h 6858000"/>
              <a:gd name="connsiteX131" fmla="*/ 571733 w 1605470"/>
              <a:gd name="connsiteY131" fmla="*/ 2554718 h 6858000"/>
              <a:gd name="connsiteX132" fmla="*/ 551827 w 1605470"/>
              <a:gd name="connsiteY132" fmla="*/ 2485734 h 6858000"/>
              <a:gd name="connsiteX133" fmla="*/ 542550 w 1605470"/>
              <a:gd name="connsiteY133" fmla="*/ 2447068 h 6858000"/>
              <a:gd name="connsiteX134" fmla="*/ 529511 w 1605470"/>
              <a:gd name="connsiteY134" fmla="*/ 2425819 h 6858000"/>
              <a:gd name="connsiteX135" fmla="*/ 528878 w 1605470"/>
              <a:gd name="connsiteY135" fmla="*/ 2408971 h 6858000"/>
              <a:gd name="connsiteX136" fmla="*/ 535510 w 1605470"/>
              <a:gd name="connsiteY136" fmla="*/ 2402874 h 6858000"/>
              <a:gd name="connsiteX137" fmla="*/ 538122 w 1605470"/>
              <a:gd name="connsiteY137" fmla="*/ 2381443 h 6858000"/>
              <a:gd name="connsiteX138" fmla="*/ 514451 w 1605470"/>
              <a:gd name="connsiteY138" fmla="*/ 2261920 h 6858000"/>
              <a:gd name="connsiteX139" fmla="*/ 486968 w 1605470"/>
              <a:gd name="connsiteY139" fmla="*/ 2182937 h 6858000"/>
              <a:gd name="connsiteX140" fmla="*/ 488555 w 1605470"/>
              <a:gd name="connsiteY140" fmla="*/ 2155135 h 6858000"/>
              <a:gd name="connsiteX141" fmla="*/ 486013 w 1605470"/>
              <a:gd name="connsiteY141" fmla="*/ 2118008 h 6858000"/>
              <a:gd name="connsiteX142" fmla="*/ 487006 w 1605470"/>
              <a:gd name="connsiteY142" fmla="*/ 2050531 h 6858000"/>
              <a:gd name="connsiteX143" fmla="*/ 478812 w 1605470"/>
              <a:gd name="connsiteY143" fmla="*/ 1963269 h 6858000"/>
              <a:gd name="connsiteX144" fmla="*/ 442619 w 1605470"/>
              <a:gd name="connsiteY144" fmla="*/ 1910499 h 6858000"/>
              <a:gd name="connsiteX145" fmla="*/ 446785 w 1605470"/>
              <a:gd name="connsiteY145" fmla="*/ 1903212 h 6858000"/>
              <a:gd name="connsiteX146" fmla="*/ 436547 w 1605470"/>
              <a:gd name="connsiteY146" fmla="*/ 1861531 h 6858000"/>
              <a:gd name="connsiteX147" fmla="*/ 390346 w 1605470"/>
              <a:gd name="connsiteY147" fmla="*/ 1732919 h 6858000"/>
              <a:gd name="connsiteX148" fmla="*/ 362657 w 1605470"/>
              <a:gd name="connsiteY148" fmla="*/ 1663540 h 6858000"/>
              <a:gd name="connsiteX149" fmla="*/ 361783 w 1605470"/>
              <a:gd name="connsiteY149" fmla="*/ 1615777 h 6858000"/>
              <a:gd name="connsiteX150" fmla="*/ 342578 w 1605470"/>
              <a:gd name="connsiteY150" fmla="*/ 1563678 h 6858000"/>
              <a:gd name="connsiteX151" fmla="*/ 355658 w 1605470"/>
              <a:gd name="connsiteY151" fmla="*/ 1519474 h 6858000"/>
              <a:gd name="connsiteX152" fmla="*/ 348400 w 1605470"/>
              <a:gd name="connsiteY152" fmla="*/ 1477995 h 6858000"/>
              <a:gd name="connsiteX153" fmla="*/ 334485 w 1605470"/>
              <a:gd name="connsiteY153" fmla="*/ 1373769 h 6858000"/>
              <a:gd name="connsiteX154" fmla="*/ 342792 w 1605470"/>
              <a:gd name="connsiteY154" fmla="*/ 1307086 h 6858000"/>
              <a:gd name="connsiteX155" fmla="*/ 343980 w 1605470"/>
              <a:gd name="connsiteY155" fmla="*/ 1189033 h 6858000"/>
              <a:gd name="connsiteX156" fmla="*/ 348665 w 1605470"/>
              <a:gd name="connsiteY156" fmla="*/ 1168288 h 6858000"/>
              <a:gd name="connsiteX157" fmla="*/ 340947 w 1605470"/>
              <a:gd name="connsiteY157" fmla="*/ 1142577 h 6858000"/>
              <a:gd name="connsiteX158" fmla="*/ 330253 w 1605470"/>
              <a:gd name="connsiteY158" fmla="*/ 1088484 h 6858000"/>
              <a:gd name="connsiteX159" fmla="*/ 318989 w 1605470"/>
              <a:gd name="connsiteY159" fmla="*/ 1016103 h 6858000"/>
              <a:gd name="connsiteX160" fmla="*/ 320445 w 1605470"/>
              <a:gd name="connsiteY160" fmla="*/ 932283 h 6858000"/>
              <a:gd name="connsiteX161" fmla="*/ 322681 w 1605470"/>
              <a:gd name="connsiteY161" fmla="*/ 915925 h 6858000"/>
              <a:gd name="connsiteX162" fmla="*/ 315310 w 1605470"/>
              <a:gd name="connsiteY162" fmla="*/ 896999 h 6858000"/>
              <a:gd name="connsiteX163" fmla="*/ 284718 w 1605470"/>
              <a:gd name="connsiteY163" fmla="*/ 821517 h 6858000"/>
              <a:gd name="connsiteX164" fmla="*/ 263668 w 1605470"/>
              <a:gd name="connsiteY164" fmla="*/ 751353 h 6858000"/>
              <a:gd name="connsiteX165" fmla="*/ 263226 w 1605470"/>
              <a:gd name="connsiteY165" fmla="*/ 721230 h 6858000"/>
              <a:gd name="connsiteX166" fmla="*/ 248897 w 1605470"/>
              <a:gd name="connsiteY166" fmla="*/ 681659 h 6858000"/>
              <a:gd name="connsiteX167" fmla="*/ 234316 w 1605470"/>
              <a:gd name="connsiteY167" fmla="*/ 635218 h 6858000"/>
              <a:gd name="connsiteX168" fmla="*/ 239327 w 1605470"/>
              <a:gd name="connsiteY168" fmla="*/ 613763 h 6858000"/>
              <a:gd name="connsiteX169" fmla="*/ 225269 w 1605470"/>
              <a:gd name="connsiteY169" fmla="*/ 598582 h 6858000"/>
              <a:gd name="connsiteX170" fmla="*/ 224950 w 1605470"/>
              <a:gd name="connsiteY170" fmla="*/ 576846 h 6858000"/>
              <a:gd name="connsiteX171" fmla="*/ 204576 w 1605470"/>
              <a:gd name="connsiteY171" fmla="*/ 530055 h 6858000"/>
              <a:gd name="connsiteX172" fmla="*/ 219064 w 1605470"/>
              <a:gd name="connsiteY172" fmla="*/ 469651 h 6858000"/>
              <a:gd name="connsiteX173" fmla="*/ 195012 w 1605470"/>
              <a:gd name="connsiteY173" fmla="*/ 448559 h 6858000"/>
              <a:gd name="connsiteX174" fmla="*/ 201434 w 1605470"/>
              <a:gd name="connsiteY174" fmla="*/ 441529 h 6858000"/>
              <a:gd name="connsiteX175" fmla="*/ 200655 w 1605470"/>
              <a:gd name="connsiteY175" fmla="*/ 428927 h 6858000"/>
              <a:gd name="connsiteX176" fmla="*/ 190059 w 1605470"/>
              <a:gd name="connsiteY176" fmla="*/ 430161 h 6858000"/>
              <a:gd name="connsiteX177" fmla="*/ 167079 w 1605470"/>
              <a:gd name="connsiteY177" fmla="*/ 367211 h 6858000"/>
              <a:gd name="connsiteX178" fmla="*/ 124571 w 1605470"/>
              <a:gd name="connsiteY178" fmla="*/ 302178 h 6858000"/>
              <a:gd name="connsiteX179" fmla="*/ 103243 w 1605470"/>
              <a:gd name="connsiteY179" fmla="*/ 211375 h 6858000"/>
              <a:gd name="connsiteX180" fmla="*/ 94571 w 1605470"/>
              <a:gd name="connsiteY180" fmla="*/ 184179 h 6858000"/>
              <a:gd name="connsiteX181" fmla="*/ 13437 w 1605470"/>
              <a:gd name="connsiteY181" fmla="*/ 19287 h 6858000"/>
              <a:gd name="connsiteX182" fmla="*/ 0 w 1605470"/>
              <a:gd name="connsiteY182"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5660 w 1605470"/>
              <a:gd name="connsiteY79" fmla="*/ 4308823 h 6858000"/>
              <a:gd name="connsiteX80" fmla="*/ 715481 w 1605470"/>
              <a:gd name="connsiteY80" fmla="*/ 4214165 h 6858000"/>
              <a:gd name="connsiteX81" fmla="*/ 719554 w 1605470"/>
              <a:gd name="connsiteY81" fmla="*/ 4090296 h 6858000"/>
              <a:gd name="connsiteX82" fmla="*/ 704810 w 1605470"/>
              <a:gd name="connsiteY82" fmla="*/ 4033999 h 6858000"/>
              <a:gd name="connsiteX83" fmla="*/ 705959 w 1605470"/>
              <a:gd name="connsiteY83" fmla="*/ 4031933 h 6858000"/>
              <a:gd name="connsiteX84" fmla="*/ 704535 w 1605470"/>
              <a:gd name="connsiteY84" fmla="*/ 4013953 h 6858000"/>
              <a:gd name="connsiteX85" fmla="*/ 700443 w 1605470"/>
              <a:gd name="connsiteY85" fmla="*/ 4010511 h 6858000"/>
              <a:gd name="connsiteX86" fmla="*/ 698282 w 1605470"/>
              <a:gd name="connsiteY86" fmla="*/ 3998331 h 6858000"/>
              <a:gd name="connsiteX87" fmla="*/ 690830 w 1605470"/>
              <a:gd name="connsiteY87" fmla="*/ 3974753 h 6858000"/>
              <a:gd name="connsiteX88" fmla="*/ 692428 w 1605470"/>
              <a:gd name="connsiteY88" fmla="*/ 3969950 h 6858000"/>
              <a:gd name="connsiteX89" fmla="*/ 685850 w 1605470"/>
              <a:gd name="connsiteY89" fmla="*/ 3933779 h 6858000"/>
              <a:gd name="connsiteX90" fmla="*/ 687181 w 1605470"/>
              <a:gd name="connsiteY90" fmla="*/ 3933093 h 6858000"/>
              <a:gd name="connsiteX91" fmla="*/ 691535 w 1605470"/>
              <a:gd name="connsiteY91" fmla="*/ 3922082 h 6858000"/>
              <a:gd name="connsiteX92" fmla="*/ 696613 w 1605470"/>
              <a:gd name="connsiteY92" fmla="*/ 3901461 h 6858000"/>
              <a:gd name="connsiteX93" fmla="*/ 725908 w 1605470"/>
              <a:gd name="connsiteY93" fmla="*/ 3851605 h 6858000"/>
              <a:gd name="connsiteX94" fmla="*/ 719207 w 1605470"/>
              <a:gd name="connsiteY94" fmla="*/ 3813873 h 6858000"/>
              <a:gd name="connsiteX95" fmla="*/ 718632 w 1605470"/>
              <a:gd name="connsiteY95" fmla="*/ 3806161 h 6858000"/>
              <a:gd name="connsiteX96" fmla="*/ 718939 w 1605470"/>
              <a:gd name="connsiteY96" fmla="*/ 3805957 h 6858000"/>
              <a:gd name="connsiteX97" fmla="*/ 718966 w 1605470"/>
              <a:gd name="connsiteY97" fmla="*/ 3797724 h 6858000"/>
              <a:gd name="connsiteX98" fmla="*/ 717581 w 1605470"/>
              <a:gd name="connsiteY98" fmla="*/ 3792098 h 6858000"/>
              <a:gd name="connsiteX99" fmla="*/ 716465 w 1605470"/>
              <a:gd name="connsiteY99" fmla="*/ 3777135 h 6858000"/>
              <a:gd name="connsiteX100" fmla="*/ 718198 w 1605470"/>
              <a:gd name="connsiteY100" fmla="*/ 3771656 h 6858000"/>
              <a:gd name="connsiteX101" fmla="*/ 721941 w 1605470"/>
              <a:gd name="connsiteY101" fmla="*/ 3769007 h 6858000"/>
              <a:gd name="connsiteX102" fmla="*/ 721407 w 1605470"/>
              <a:gd name="connsiteY102" fmla="*/ 3767709 h 6858000"/>
              <a:gd name="connsiteX103" fmla="*/ 730103 w 1605470"/>
              <a:gd name="connsiteY103" fmla="*/ 3738082 h 6858000"/>
              <a:gd name="connsiteX104" fmla="*/ 737449 w 1605470"/>
              <a:gd name="connsiteY104" fmla="*/ 3673397 h 6858000"/>
              <a:gd name="connsiteX105" fmla="*/ 736745 w 1605470"/>
              <a:gd name="connsiteY105" fmla="*/ 3637109 h 6858000"/>
              <a:gd name="connsiteX106" fmla="*/ 740188 w 1605470"/>
              <a:gd name="connsiteY106" fmla="*/ 3536883 h 6858000"/>
              <a:gd name="connsiteX107" fmla="*/ 747726 w 1605470"/>
              <a:gd name="connsiteY107" fmla="*/ 3435652 h 6858000"/>
              <a:gd name="connsiteX108" fmla="*/ 774383 w 1605470"/>
              <a:gd name="connsiteY108" fmla="*/ 3381564 h 6858000"/>
              <a:gd name="connsiteX109" fmla="*/ 774870 w 1605470"/>
              <a:gd name="connsiteY109" fmla="*/ 3375761 h 6858000"/>
              <a:gd name="connsiteX110" fmla="*/ 770510 w 1605470"/>
              <a:gd name="connsiteY110" fmla="*/ 3361844 h 6858000"/>
              <a:gd name="connsiteX111" fmla="*/ 767933 w 1605470"/>
              <a:gd name="connsiteY111" fmla="*/ 3356929 h 6858000"/>
              <a:gd name="connsiteX112" fmla="*/ 766158 w 1605470"/>
              <a:gd name="connsiteY112" fmla="*/ 3349058 h 6858000"/>
              <a:gd name="connsiteX113" fmla="*/ 766414 w 1605470"/>
              <a:gd name="connsiteY113" fmla="*/ 3348763 h 6858000"/>
              <a:gd name="connsiteX114" fmla="*/ 764166 w 1605470"/>
              <a:gd name="connsiteY114" fmla="*/ 3341588 h 6858000"/>
              <a:gd name="connsiteX115" fmla="*/ 749397 w 1605470"/>
              <a:gd name="connsiteY115" fmla="*/ 3307769 h 6858000"/>
              <a:gd name="connsiteX116" fmla="*/ 766960 w 1605470"/>
              <a:gd name="connsiteY116" fmla="*/ 3250522 h 6858000"/>
              <a:gd name="connsiteX117" fmla="*/ 767385 w 1605470"/>
              <a:gd name="connsiteY117" fmla="*/ 3229163 h 6858000"/>
              <a:gd name="connsiteX118" fmla="*/ 769208 w 1605470"/>
              <a:gd name="connsiteY118" fmla="*/ 3217217 h 6858000"/>
              <a:gd name="connsiteX119" fmla="*/ 770350 w 1605470"/>
              <a:gd name="connsiteY119" fmla="*/ 3216125 h 6858000"/>
              <a:gd name="connsiteX120" fmla="*/ 756043 w 1605470"/>
              <a:gd name="connsiteY120" fmla="*/ 3183755 h 6858000"/>
              <a:gd name="connsiteX121" fmla="*/ 756544 w 1605470"/>
              <a:gd name="connsiteY121" fmla="*/ 3178642 h 6858000"/>
              <a:gd name="connsiteX122" fmla="*/ 744144 w 1605470"/>
              <a:gd name="connsiteY122" fmla="*/ 3158586 h 6858000"/>
              <a:gd name="connsiteX123" fmla="*/ 739378 w 1605470"/>
              <a:gd name="connsiteY123" fmla="*/ 3147669 h 6858000"/>
              <a:gd name="connsiteX124" fmla="*/ 734648 w 1605470"/>
              <a:gd name="connsiteY124" fmla="*/ 3145733 h 6858000"/>
              <a:gd name="connsiteX125" fmla="*/ 729329 w 1605470"/>
              <a:gd name="connsiteY125" fmla="*/ 3129034 h 6858000"/>
              <a:gd name="connsiteX126" fmla="*/ 729994 w 1605470"/>
              <a:gd name="connsiteY126" fmla="*/ 3126682 h 6858000"/>
              <a:gd name="connsiteX127" fmla="*/ 720862 w 1605470"/>
              <a:gd name="connsiteY127" fmla="*/ 3114519 h 6858000"/>
              <a:gd name="connsiteX128" fmla="*/ 707471 w 1605470"/>
              <a:gd name="connsiteY128" fmla="*/ 3106272 h 6858000"/>
              <a:gd name="connsiteX129" fmla="*/ 680201 w 1605470"/>
              <a:gd name="connsiteY129" fmla="*/ 2958185 h 6858000"/>
              <a:gd name="connsiteX130" fmla="*/ 622815 w 1605470"/>
              <a:gd name="connsiteY130" fmla="*/ 2762989 h 6858000"/>
              <a:gd name="connsiteX131" fmla="*/ 571733 w 1605470"/>
              <a:gd name="connsiteY131" fmla="*/ 2554718 h 6858000"/>
              <a:gd name="connsiteX132" fmla="*/ 551827 w 1605470"/>
              <a:gd name="connsiteY132" fmla="*/ 2485734 h 6858000"/>
              <a:gd name="connsiteX133" fmla="*/ 542550 w 1605470"/>
              <a:gd name="connsiteY133" fmla="*/ 2447068 h 6858000"/>
              <a:gd name="connsiteX134" fmla="*/ 529511 w 1605470"/>
              <a:gd name="connsiteY134" fmla="*/ 2425819 h 6858000"/>
              <a:gd name="connsiteX135" fmla="*/ 528878 w 1605470"/>
              <a:gd name="connsiteY135" fmla="*/ 2408971 h 6858000"/>
              <a:gd name="connsiteX136" fmla="*/ 535510 w 1605470"/>
              <a:gd name="connsiteY136" fmla="*/ 2402874 h 6858000"/>
              <a:gd name="connsiteX137" fmla="*/ 538122 w 1605470"/>
              <a:gd name="connsiteY137" fmla="*/ 2381443 h 6858000"/>
              <a:gd name="connsiteX138" fmla="*/ 514451 w 1605470"/>
              <a:gd name="connsiteY138" fmla="*/ 2261920 h 6858000"/>
              <a:gd name="connsiteX139" fmla="*/ 486968 w 1605470"/>
              <a:gd name="connsiteY139" fmla="*/ 2182937 h 6858000"/>
              <a:gd name="connsiteX140" fmla="*/ 488555 w 1605470"/>
              <a:gd name="connsiteY140" fmla="*/ 2155135 h 6858000"/>
              <a:gd name="connsiteX141" fmla="*/ 486013 w 1605470"/>
              <a:gd name="connsiteY141" fmla="*/ 2118008 h 6858000"/>
              <a:gd name="connsiteX142" fmla="*/ 487006 w 1605470"/>
              <a:gd name="connsiteY142" fmla="*/ 2050531 h 6858000"/>
              <a:gd name="connsiteX143" fmla="*/ 478812 w 1605470"/>
              <a:gd name="connsiteY143" fmla="*/ 1963269 h 6858000"/>
              <a:gd name="connsiteX144" fmla="*/ 442619 w 1605470"/>
              <a:gd name="connsiteY144" fmla="*/ 1910499 h 6858000"/>
              <a:gd name="connsiteX145" fmla="*/ 446785 w 1605470"/>
              <a:gd name="connsiteY145" fmla="*/ 1903212 h 6858000"/>
              <a:gd name="connsiteX146" fmla="*/ 436547 w 1605470"/>
              <a:gd name="connsiteY146" fmla="*/ 1861531 h 6858000"/>
              <a:gd name="connsiteX147" fmla="*/ 390346 w 1605470"/>
              <a:gd name="connsiteY147" fmla="*/ 1732919 h 6858000"/>
              <a:gd name="connsiteX148" fmla="*/ 362657 w 1605470"/>
              <a:gd name="connsiteY148" fmla="*/ 1663540 h 6858000"/>
              <a:gd name="connsiteX149" fmla="*/ 361783 w 1605470"/>
              <a:gd name="connsiteY149" fmla="*/ 1615777 h 6858000"/>
              <a:gd name="connsiteX150" fmla="*/ 342578 w 1605470"/>
              <a:gd name="connsiteY150" fmla="*/ 1563678 h 6858000"/>
              <a:gd name="connsiteX151" fmla="*/ 355658 w 1605470"/>
              <a:gd name="connsiteY151" fmla="*/ 1519474 h 6858000"/>
              <a:gd name="connsiteX152" fmla="*/ 348400 w 1605470"/>
              <a:gd name="connsiteY152" fmla="*/ 1477995 h 6858000"/>
              <a:gd name="connsiteX153" fmla="*/ 334485 w 1605470"/>
              <a:gd name="connsiteY153" fmla="*/ 1373769 h 6858000"/>
              <a:gd name="connsiteX154" fmla="*/ 342792 w 1605470"/>
              <a:gd name="connsiteY154" fmla="*/ 1307086 h 6858000"/>
              <a:gd name="connsiteX155" fmla="*/ 343980 w 1605470"/>
              <a:gd name="connsiteY155" fmla="*/ 1189033 h 6858000"/>
              <a:gd name="connsiteX156" fmla="*/ 348665 w 1605470"/>
              <a:gd name="connsiteY156" fmla="*/ 1168288 h 6858000"/>
              <a:gd name="connsiteX157" fmla="*/ 340947 w 1605470"/>
              <a:gd name="connsiteY157" fmla="*/ 1142577 h 6858000"/>
              <a:gd name="connsiteX158" fmla="*/ 330253 w 1605470"/>
              <a:gd name="connsiteY158" fmla="*/ 1088484 h 6858000"/>
              <a:gd name="connsiteX159" fmla="*/ 318989 w 1605470"/>
              <a:gd name="connsiteY159" fmla="*/ 1016103 h 6858000"/>
              <a:gd name="connsiteX160" fmla="*/ 320445 w 1605470"/>
              <a:gd name="connsiteY160" fmla="*/ 932283 h 6858000"/>
              <a:gd name="connsiteX161" fmla="*/ 322681 w 1605470"/>
              <a:gd name="connsiteY161" fmla="*/ 915925 h 6858000"/>
              <a:gd name="connsiteX162" fmla="*/ 315310 w 1605470"/>
              <a:gd name="connsiteY162" fmla="*/ 896999 h 6858000"/>
              <a:gd name="connsiteX163" fmla="*/ 284718 w 1605470"/>
              <a:gd name="connsiteY163" fmla="*/ 821517 h 6858000"/>
              <a:gd name="connsiteX164" fmla="*/ 263668 w 1605470"/>
              <a:gd name="connsiteY164" fmla="*/ 751353 h 6858000"/>
              <a:gd name="connsiteX165" fmla="*/ 263226 w 1605470"/>
              <a:gd name="connsiteY165" fmla="*/ 721230 h 6858000"/>
              <a:gd name="connsiteX166" fmla="*/ 248897 w 1605470"/>
              <a:gd name="connsiteY166" fmla="*/ 681659 h 6858000"/>
              <a:gd name="connsiteX167" fmla="*/ 234316 w 1605470"/>
              <a:gd name="connsiteY167" fmla="*/ 635218 h 6858000"/>
              <a:gd name="connsiteX168" fmla="*/ 239327 w 1605470"/>
              <a:gd name="connsiteY168" fmla="*/ 613763 h 6858000"/>
              <a:gd name="connsiteX169" fmla="*/ 225269 w 1605470"/>
              <a:gd name="connsiteY169" fmla="*/ 598582 h 6858000"/>
              <a:gd name="connsiteX170" fmla="*/ 224950 w 1605470"/>
              <a:gd name="connsiteY170" fmla="*/ 576846 h 6858000"/>
              <a:gd name="connsiteX171" fmla="*/ 204576 w 1605470"/>
              <a:gd name="connsiteY171" fmla="*/ 530055 h 6858000"/>
              <a:gd name="connsiteX172" fmla="*/ 219064 w 1605470"/>
              <a:gd name="connsiteY172" fmla="*/ 469651 h 6858000"/>
              <a:gd name="connsiteX173" fmla="*/ 195012 w 1605470"/>
              <a:gd name="connsiteY173" fmla="*/ 448559 h 6858000"/>
              <a:gd name="connsiteX174" fmla="*/ 201434 w 1605470"/>
              <a:gd name="connsiteY174" fmla="*/ 441529 h 6858000"/>
              <a:gd name="connsiteX175" fmla="*/ 200655 w 1605470"/>
              <a:gd name="connsiteY175" fmla="*/ 428927 h 6858000"/>
              <a:gd name="connsiteX176" fmla="*/ 190059 w 1605470"/>
              <a:gd name="connsiteY176" fmla="*/ 430161 h 6858000"/>
              <a:gd name="connsiteX177" fmla="*/ 167079 w 1605470"/>
              <a:gd name="connsiteY177" fmla="*/ 367211 h 6858000"/>
              <a:gd name="connsiteX178" fmla="*/ 124571 w 1605470"/>
              <a:gd name="connsiteY178" fmla="*/ 302178 h 6858000"/>
              <a:gd name="connsiteX179" fmla="*/ 103243 w 1605470"/>
              <a:gd name="connsiteY179" fmla="*/ 211375 h 6858000"/>
              <a:gd name="connsiteX180" fmla="*/ 94571 w 1605470"/>
              <a:gd name="connsiteY180" fmla="*/ 184179 h 6858000"/>
              <a:gd name="connsiteX181" fmla="*/ 13437 w 1605470"/>
              <a:gd name="connsiteY181" fmla="*/ 19287 h 6858000"/>
              <a:gd name="connsiteX182" fmla="*/ 0 w 1605470"/>
              <a:gd name="connsiteY182"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5660 w 1605470"/>
              <a:gd name="connsiteY79" fmla="*/ 4308823 h 6858000"/>
              <a:gd name="connsiteX80" fmla="*/ 715481 w 1605470"/>
              <a:gd name="connsiteY80" fmla="*/ 4214165 h 6858000"/>
              <a:gd name="connsiteX81" fmla="*/ 719554 w 1605470"/>
              <a:gd name="connsiteY81" fmla="*/ 4090296 h 6858000"/>
              <a:gd name="connsiteX82" fmla="*/ 704810 w 1605470"/>
              <a:gd name="connsiteY82" fmla="*/ 4033999 h 6858000"/>
              <a:gd name="connsiteX83" fmla="*/ 705959 w 1605470"/>
              <a:gd name="connsiteY83" fmla="*/ 4031933 h 6858000"/>
              <a:gd name="connsiteX84" fmla="*/ 704535 w 1605470"/>
              <a:gd name="connsiteY84" fmla="*/ 4013953 h 6858000"/>
              <a:gd name="connsiteX85" fmla="*/ 700443 w 1605470"/>
              <a:gd name="connsiteY85" fmla="*/ 4010511 h 6858000"/>
              <a:gd name="connsiteX86" fmla="*/ 698282 w 1605470"/>
              <a:gd name="connsiteY86" fmla="*/ 3998331 h 6858000"/>
              <a:gd name="connsiteX87" fmla="*/ 690830 w 1605470"/>
              <a:gd name="connsiteY87" fmla="*/ 3974753 h 6858000"/>
              <a:gd name="connsiteX88" fmla="*/ 692428 w 1605470"/>
              <a:gd name="connsiteY88" fmla="*/ 3969950 h 6858000"/>
              <a:gd name="connsiteX89" fmla="*/ 685850 w 1605470"/>
              <a:gd name="connsiteY89" fmla="*/ 3933779 h 6858000"/>
              <a:gd name="connsiteX90" fmla="*/ 687181 w 1605470"/>
              <a:gd name="connsiteY90" fmla="*/ 3933093 h 6858000"/>
              <a:gd name="connsiteX91" fmla="*/ 691535 w 1605470"/>
              <a:gd name="connsiteY91" fmla="*/ 3922082 h 6858000"/>
              <a:gd name="connsiteX92" fmla="*/ 696613 w 1605470"/>
              <a:gd name="connsiteY92" fmla="*/ 3901461 h 6858000"/>
              <a:gd name="connsiteX93" fmla="*/ 719207 w 1605470"/>
              <a:gd name="connsiteY93" fmla="*/ 3813873 h 6858000"/>
              <a:gd name="connsiteX94" fmla="*/ 718632 w 1605470"/>
              <a:gd name="connsiteY94" fmla="*/ 3806161 h 6858000"/>
              <a:gd name="connsiteX95" fmla="*/ 718939 w 1605470"/>
              <a:gd name="connsiteY95" fmla="*/ 3805957 h 6858000"/>
              <a:gd name="connsiteX96" fmla="*/ 718966 w 1605470"/>
              <a:gd name="connsiteY96" fmla="*/ 3797724 h 6858000"/>
              <a:gd name="connsiteX97" fmla="*/ 717581 w 1605470"/>
              <a:gd name="connsiteY97" fmla="*/ 3792098 h 6858000"/>
              <a:gd name="connsiteX98" fmla="*/ 716465 w 1605470"/>
              <a:gd name="connsiteY98" fmla="*/ 3777135 h 6858000"/>
              <a:gd name="connsiteX99" fmla="*/ 718198 w 1605470"/>
              <a:gd name="connsiteY99" fmla="*/ 3771656 h 6858000"/>
              <a:gd name="connsiteX100" fmla="*/ 721941 w 1605470"/>
              <a:gd name="connsiteY100" fmla="*/ 3769007 h 6858000"/>
              <a:gd name="connsiteX101" fmla="*/ 721407 w 1605470"/>
              <a:gd name="connsiteY101" fmla="*/ 3767709 h 6858000"/>
              <a:gd name="connsiteX102" fmla="*/ 730103 w 1605470"/>
              <a:gd name="connsiteY102" fmla="*/ 3738082 h 6858000"/>
              <a:gd name="connsiteX103" fmla="*/ 737449 w 1605470"/>
              <a:gd name="connsiteY103" fmla="*/ 3673397 h 6858000"/>
              <a:gd name="connsiteX104" fmla="*/ 736745 w 1605470"/>
              <a:gd name="connsiteY104" fmla="*/ 3637109 h 6858000"/>
              <a:gd name="connsiteX105" fmla="*/ 740188 w 1605470"/>
              <a:gd name="connsiteY105" fmla="*/ 3536883 h 6858000"/>
              <a:gd name="connsiteX106" fmla="*/ 747726 w 1605470"/>
              <a:gd name="connsiteY106" fmla="*/ 3435652 h 6858000"/>
              <a:gd name="connsiteX107" fmla="*/ 774383 w 1605470"/>
              <a:gd name="connsiteY107" fmla="*/ 3381564 h 6858000"/>
              <a:gd name="connsiteX108" fmla="*/ 774870 w 1605470"/>
              <a:gd name="connsiteY108" fmla="*/ 3375761 h 6858000"/>
              <a:gd name="connsiteX109" fmla="*/ 770510 w 1605470"/>
              <a:gd name="connsiteY109" fmla="*/ 3361844 h 6858000"/>
              <a:gd name="connsiteX110" fmla="*/ 767933 w 1605470"/>
              <a:gd name="connsiteY110" fmla="*/ 3356929 h 6858000"/>
              <a:gd name="connsiteX111" fmla="*/ 766158 w 1605470"/>
              <a:gd name="connsiteY111" fmla="*/ 3349058 h 6858000"/>
              <a:gd name="connsiteX112" fmla="*/ 766414 w 1605470"/>
              <a:gd name="connsiteY112" fmla="*/ 3348763 h 6858000"/>
              <a:gd name="connsiteX113" fmla="*/ 764166 w 1605470"/>
              <a:gd name="connsiteY113" fmla="*/ 3341588 h 6858000"/>
              <a:gd name="connsiteX114" fmla="*/ 749397 w 1605470"/>
              <a:gd name="connsiteY114" fmla="*/ 3307769 h 6858000"/>
              <a:gd name="connsiteX115" fmla="*/ 766960 w 1605470"/>
              <a:gd name="connsiteY115" fmla="*/ 3250522 h 6858000"/>
              <a:gd name="connsiteX116" fmla="*/ 767385 w 1605470"/>
              <a:gd name="connsiteY116" fmla="*/ 3229163 h 6858000"/>
              <a:gd name="connsiteX117" fmla="*/ 769208 w 1605470"/>
              <a:gd name="connsiteY117" fmla="*/ 3217217 h 6858000"/>
              <a:gd name="connsiteX118" fmla="*/ 770350 w 1605470"/>
              <a:gd name="connsiteY118" fmla="*/ 3216125 h 6858000"/>
              <a:gd name="connsiteX119" fmla="*/ 756043 w 1605470"/>
              <a:gd name="connsiteY119" fmla="*/ 3183755 h 6858000"/>
              <a:gd name="connsiteX120" fmla="*/ 756544 w 1605470"/>
              <a:gd name="connsiteY120" fmla="*/ 3178642 h 6858000"/>
              <a:gd name="connsiteX121" fmla="*/ 744144 w 1605470"/>
              <a:gd name="connsiteY121" fmla="*/ 3158586 h 6858000"/>
              <a:gd name="connsiteX122" fmla="*/ 739378 w 1605470"/>
              <a:gd name="connsiteY122" fmla="*/ 3147669 h 6858000"/>
              <a:gd name="connsiteX123" fmla="*/ 734648 w 1605470"/>
              <a:gd name="connsiteY123" fmla="*/ 3145733 h 6858000"/>
              <a:gd name="connsiteX124" fmla="*/ 729329 w 1605470"/>
              <a:gd name="connsiteY124" fmla="*/ 3129034 h 6858000"/>
              <a:gd name="connsiteX125" fmla="*/ 729994 w 1605470"/>
              <a:gd name="connsiteY125" fmla="*/ 3126682 h 6858000"/>
              <a:gd name="connsiteX126" fmla="*/ 720862 w 1605470"/>
              <a:gd name="connsiteY126" fmla="*/ 3114519 h 6858000"/>
              <a:gd name="connsiteX127" fmla="*/ 707471 w 1605470"/>
              <a:gd name="connsiteY127" fmla="*/ 3106272 h 6858000"/>
              <a:gd name="connsiteX128" fmla="*/ 680201 w 1605470"/>
              <a:gd name="connsiteY128" fmla="*/ 2958185 h 6858000"/>
              <a:gd name="connsiteX129" fmla="*/ 622815 w 1605470"/>
              <a:gd name="connsiteY129" fmla="*/ 2762989 h 6858000"/>
              <a:gd name="connsiteX130" fmla="*/ 571733 w 1605470"/>
              <a:gd name="connsiteY130" fmla="*/ 2554718 h 6858000"/>
              <a:gd name="connsiteX131" fmla="*/ 551827 w 1605470"/>
              <a:gd name="connsiteY131" fmla="*/ 2485734 h 6858000"/>
              <a:gd name="connsiteX132" fmla="*/ 542550 w 1605470"/>
              <a:gd name="connsiteY132" fmla="*/ 2447068 h 6858000"/>
              <a:gd name="connsiteX133" fmla="*/ 529511 w 1605470"/>
              <a:gd name="connsiteY133" fmla="*/ 2425819 h 6858000"/>
              <a:gd name="connsiteX134" fmla="*/ 528878 w 1605470"/>
              <a:gd name="connsiteY134" fmla="*/ 2408971 h 6858000"/>
              <a:gd name="connsiteX135" fmla="*/ 535510 w 1605470"/>
              <a:gd name="connsiteY135" fmla="*/ 2402874 h 6858000"/>
              <a:gd name="connsiteX136" fmla="*/ 538122 w 1605470"/>
              <a:gd name="connsiteY136" fmla="*/ 2381443 h 6858000"/>
              <a:gd name="connsiteX137" fmla="*/ 514451 w 1605470"/>
              <a:gd name="connsiteY137" fmla="*/ 2261920 h 6858000"/>
              <a:gd name="connsiteX138" fmla="*/ 486968 w 1605470"/>
              <a:gd name="connsiteY138" fmla="*/ 2182937 h 6858000"/>
              <a:gd name="connsiteX139" fmla="*/ 488555 w 1605470"/>
              <a:gd name="connsiteY139" fmla="*/ 2155135 h 6858000"/>
              <a:gd name="connsiteX140" fmla="*/ 486013 w 1605470"/>
              <a:gd name="connsiteY140" fmla="*/ 2118008 h 6858000"/>
              <a:gd name="connsiteX141" fmla="*/ 487006 w 1605470"/>
              <a:gd name="connsiteY141" fmla="*/ 2050531 h 6858000"/>
              <a:gd name="connsiteX142" fmla="*/ 478812 w 1605470"/>
              <a:gd name="connsiteY142" fmla="*/ 1963269 h 6858000"/>
              <a:gd name="connsiteX143" fmla="*/ 442619 w 1605470"/>
              <a:gd name="connsiteY143" fmla="*/ 1910499 h 6858000"/>
              <a:gd name="connsiteX144" fmla="*/ 446785 w 1605470"/>
              <a:gd name="connsiteY144" fmla="*/ 1903212 h 6858000"/>
              <a:gd name="connsiteX145" fmla="*/ 436547 w 1605470"/>
              <a:gd name="connsiteY145" fmla="*/ 1861531 h 6858000"/>
              <a:gd name="connsiteX146" fmla="*/ 390346 w 1605470"/>
              <a:gd name="connsiteY146" fmla="*/ 1732919 h 6858000"/>
              <a:gd name="connsiteX147" fmla="*/ 362657 w 1605470"/>
              <a:gd name="connsiteY147" fmla="*/ 1663540 h 6858000"/>
              <a:gd name="connsiteX148" fmla="*/ 361783 w 1605470"/>
              <a:gd name="connsiteY148" fmla="*/ 1615777 h 6858000"/>
              <a:gd name="connsiteX149" fmla="*/ 342578 w 1605470"/>
              <a:gd name="connsiteY149" fmla="*/ 1563678 h 6858000"/>
              <a:gd name="connsiteX150" fmla="*/ 355658 w 1605470"/>
              <a:gd name="connsiteY150" fmla="*/ 1519474 h 6858000"/>
              <a:gd name="connsiteX151" fmla="*/ 348400 w 1605470"/>
              <a:gd name="connsiteY151" fmla="*/ 1477995 h 6858000"/>
              <a:gd name="connsiteX152" fmla="*/ 334485 w 1605470"/>
              <a:gd name="connsiteY152" fmla="*/ 1373769 h 6858000"/>
              <a:gd name="connsiteX153" fmla="*/ 342792 w 1605470"/>
              <a:gd name="connsiteY153" fmla="*/ 1307086 h 6858000"/>
              <a:gd name="connsiteX154" fmla="*/ 343980 w 1605470"/>
              <a:gd name="connsiteY154" fmla="*/ 1189033 h 6858000"/>
              <a:gd name="connsiteX155" fmla="*/ 348665 w 1605470"/>
              <a:gd name="connsiteY155" fmla="*/ 1168288 h 6858000"/>
              <a:gd name="connsiteX156" fmla="*/ 340947 w 1605470"/>
              <a:gd name="connsiteY156" fmla="*/ 1142577 h 6858000"/>
              <a:gd name="connsiteX157" fmla="*/ 330253 w 1605470"/>
              <a:gd name="connsiteY157" fmla="*/ 1088484 h 6858000"/>
              <a:gd name="connsiteX158" fmla="*/ 318989 w 1605470"/>
              <a:gd name="connsiteY158" fmla="*/ 1016103 h 6858000"/>
              <a:gd name="connsiteX159" fmla="*/ 320445 w 1605470"/>
              <a:gd name="connsiteY159" fmla="*/ 932283 h 6858000"/>
              <a:gd name="connsiteX160" fmla="*/ 322681 w 1605470"/>
              <a:gd name="connsiteY160" fmla="*/ 915925 h 6858000"/>
              <a:gd name="connsiteX161" fmla="*/ 315310 w 1605470"/>
              <a:gd name="connsiteY161" fmla="*/ 896999 h 6858000"/>
              <a:gd name="connsiteX162" fmla="*/ 284718 w 1605470"/>
              <a:gd name="connsiteY162" fmla="*/ 821517 h 6858000"/>
              <a:gd name="connsiteX163" fmla="*/ 263668 w 1605470"/>
              <a:gd name="connsiteY163" fmla="*/ 751353 h 6858000"/>
              <a:gd name="connsiteX164" fmla="*/ 263226 w 1605470"/>
              <a:gd name="connsiteY164" fmla="*/ 721230 h 6858000"/>
              <a:gd name="connsiteX165" fmla="*/ 248897 w 1605470"/>
              <a:gd name="connsiteY165" fmla="*/ 681659 h 6858000"/>
              <a:gd name="connsiteX166" fmla="*/ 234316 w 1605470"/>
              <a:gd name="connsiteY166" fmla="*/ 635218 h 6858000"/>
              <a:gd name="connsiteX167" fmla="*/ 239327 w 1605470"/>
              <a:gd name="connsiteY167" fmla="*/ 613763 h 6858000"/>
              <a:gd name="connsiteX168" fmla="*/ 225269 w 1605470"/>
              <a:gd name="connsiteY168" fmla="*/ 598582 h 6858000"/>
              <a:gd name="connsiteX169" fmla="*/ 224950 w 1605470"/>
              <a:gd name="connsiteY169" fmla="*/ 576846 h 6858000"/>
              <a:gd name="connsiteX170" fmla="*/ 204576 w 1605470"/>
              <a:gd name="connsiteY170" fmla="*/ 530055 h 6858000"/>
              <a:gd name="connsiteX171" fmla="*/ 219064 w 1605470"/>
              <a:gd name="connsiteY171" fmla="*/ 469651 h 6858000"/>
              <a:gd name="connsiteX172" fmla="*/ 195012 w 1605470"/>
              <a:gd name="connsiteY172" fmla="*/ 448559 h 6858000"/>
              <a:gd name="connsiteX173" fmla="*/ 201434 w 1605470"/>
              <a:gd name="connsiteY173" fmla="*/ 441529 h 6858000"/>
              <a:gd name="connsiteX174" fmla="*/ 200655 w 1605470"/>
              <a:gd name="connsiteY174" fmla="*/ 428927 h 6858000"/>
              <a:gd name="connsiteX175" fmla="*/ 190059 w 1605470"/>
              <a:gd name="connsiteY175" fmla="*/ 430161 h 6858000"/>
              <a:gd name="connsiteX176" fmla="*/ 167079 w 1605470"/>
              <a:gd name="connsiteY176" fmla="*/ 367211 h 6858000"/>
              <a:gd name="connsiteX177" fmla="*/ 124571 w 1605470"/>
              <a:gd name="connsiteY177" fmla="*/ 302178 h 6858000"/>
              <a:gd name="connsiteX178" fmla="*/ 103243 w 1605470"/>
              <a:gd name="connsiteY178" fmla="*/ 211375 h 6858000"/>
              <a:gd name="connsiteX179" fmla="*/ 94571 w 1605470"/>
              <a:gd name="connsiteY179" fmla="*/ 184179 h 6858000"/>
              <a:gd name="connsiteX180" fmla="*/ 13437 w 1605470"/>
              <a:gd name="connsiteY180" fmla="*/ 19287 h 6858000"/>
              <a:gd name="connsiteX181" fmla="*/ 0 w 1605470"/>
              <a:gd name="connsiteY181"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15481 w 1605470"/>
              <a:gd name="connsiteY79" fmla="*/ 4214165 h 6858000"/>
              <a:gd name="connsiteX80" fmla="*/ 719554 w 1605470"/>
              <a:gd name="connsiteY80" fmla="*/ 4090296 h 6858000"/>
              <a:gd name="connsiteX81" fmla="*/ 704810 w 1605470"/>
              <a:gd name="connsiteY81" fmla="*/ 4033999 h 6858000"/>
              <a:gd name="connsiteX82" fmla="*/ 705959 w 1605470"/>
              <a:gd name="connsiteY82" fmla="*/ 4031933 h 6858000"/>
              <a:gd name="connsiteX83" fmla="*/ 704535 w 1605470"/>
              <a:gd name="connsiteY83" fmla="*/ 4013953 h 6858000"/>
              <a:gd name="connsiteX84" fmla="*/ 700443 w 1605470"/>
              <a:gd name="connsiteY84" fmla="*/ 4010511 h 6858000"/>
              <a:gd name="connsiteX85" fmla="*/ 698282 w 1605470"/>
              <a:gd name="connsiteY85" fmla="*/ 3998331 h 6858000"/>
              <a:gd name="connsiteX86" fmla="*/ 690830 w 1605470"/>
              <a:gd name="connsiteY86" fmla="*/ 3974753 h 6858000"/>
              <a:gd name="connsiteX87" fmla="*/ 692428 w 1605470"/>
              <a:gd name="connsiteY87" fmla="*/ 3969950 h 6858000"/>
              <a:gd name="connsiteX88" fmla="*/ 685850 w 1605470"/>
              <a:gd name="connsiteY88" fmla="*/ 3933779 h 6858000"/>
              <a:gd name="connsiteX89" fmla="*/ 687181 w 1605470"/>
              <a:gd name="connsiteY89" fmla="*/ 3933093 h 6858000"/>
              <a:gd name="connsiteX90" fmla="*/ 691535 w 1605470"/>
              <a:gd name="connsiteY90" fmla="*/ 3922082 h 6858000"/>
              <a:gd name="connsiteX91" fmla="*/ 696613 w 1605470"/>
              <a:gd name="connsiteY91" fmla="*/ 3901461 h 6858000"/>
              <a:gd name="connsiteX92" fmla="*/ 719207 w 1605470"/>
              <a:gd name="connsiteY92" fmla="*/ 3813873 h 6858000"/>
              <a:gd name="connsiteX93" fmla="*/ 718632 w 1605470"/>
              <a:gd name="connsiteY93" fmla="*/ 3806161 h 6858000"/>
              <a:gd name="connsiteX94" fmla="*/ 718939 w 1605470"/>
              <a:gd name="connsiteY94" fmla="*/ 3805957 h 6858000"/>
              <a:gd name="connsiteX95" fmla="*/ 718966 w 1605470"/>
              <a:gd name="connsiteY95" fmla="*/ 3797724 h 6858000"/>
              <a:gd name="connsiteX96" fmla="*/ 717581 w 1605470"/>
              <a:gd name="connsiteY96" fmla="*/ 3792098 h 6858000"/>
              <a:gd name="connsiteX97" fmla="*/ 716465 w 1605470"/>
              <a:gd name="connsiteY97" fmla="*/ 3777135 h 6858000"/>
              <a:gd name="connsiteX98" fmla="*/ 718198 w 1605470"/>
              <a:gd name="connsiteY98" fmla="*/ 3771656 h 6858000"/>
              <a:gd name="connsiteX99" fmla="*/ 721941 w 1605470"/>
              <a:gd name="connsiteY99" fmla="*/ 3769007 h 6858000"/>
              <a:gd name="connsiteX100" fmla="*/ 721407 w 1605470"/>
              <a:gd name="connsiteY100" fmla="*/ 3767709 h 6858000"/>
              <a:gd name="connsiteX101" fmla="*/ 730103 w 1605470"/>
              <a:gd name="connsiteY101" fmla="*/ 3738082 h 6858000"/>
              <a:gd name="connsiteX102" fmla="*/ 737449 w 1605470"/>
              <a:gd name="connsiteY102" fmla="*/ 3673397 h 6858000"/>
              <a:gd name="connsiteX103" fmla="*/ 736745 w 1605470"/>
              <a:gd name="connsiteY103" fmla="*/ 3637109 h 6858000"/>
              <a:gd name="connsiteX104" fmla="*/ 740188 w 1605470"/>
              <a:gd name="connsiteY104" fmla="*/ 3536883 h 6858000"/>
              <a:gd name="connsiteX105" fmla="*/ 747726 w 1605470"/>
              <a:gd name="connsiteY105" fmla="*/ 3435652 h 6858000"/>
              <a:gd name="connsiteX106" fmla="*/ 774383 w 1605470"/>
              <a:gd name="connsiteY106" fmla="*/ 3381564 h 6858000"/>
              <a:gd name="connsiteX107" fmla="*/ 774870 w 1605470"/>
              <a:gd name="connsiteY107" fmla="*/ 3375761 h 6858000"/>
              <a:gd name="connsiteX108" fmla="*/ 770510 w 1605470"/>
              <a:gd name="connsiteY108" fmla="*/ 3361844 h 6858000"/>
              <a:gd name="connsiteX109" fmla="*/ 767933 w 1605470"/>
              <a:gd name="connsiteY109" fmla="*/ 3356929 h 6858000"/>
              <a:gd name="connsiteX110" fmla="*/ 766158 w 1605470"/>
              <a:gd name="connsiteY110" fmla="*/ 3349058 h 6858000"/>
              <a:gd name="connsiteX111" fmla="*/ 766414 w 1605470"/>
              <a:gd name="connsiteY111" fmla="*/ 3348763 h 6858000"/>
              <a:gd name="connsiteX112" fmla="*/ 764166 w 1605470"/>
              <a:gd name="connsiteY112" fmla="*/ 3341588 h 6858000"/>
              <a:gd name="connsiteX113" fmla="*/ 749397 w 1605470"/>
              <a:gd name="connsiteY113" fmla="*/ 3307769 h 6858000"/>
              <a:gd name="connsiteX114" fmla="*/ 766960 w 1605470"/>
              <a:gd name="connsiteY114" fmla="*/ 3250522 h 6858000"/>
              <a:gd name="connsiteX115" fmla="*/ 767385 w 1605470"/>
              <a:gd name="connsiteY115" fmla="*/ 3229163 h 6858000"/>
              <a:gd name="connsiteX116" fmla="*/ 769208 w 1605470"/>
              <a:gd name="connsiteY116" fmla="*/ 3217217 h 6858000"/>
              <a:gd name="connsiteX117" fmla="*/ 770350 w 1605470"/>
              <a:gd name="connsiteY117" fmla="*/ 3216125 h 6858000"/>
              <a:gd name="connsiteX118" fmla="*/ 756043 w 1605470"/>
              <a:gd name="connsiteY118" fmla="*/ 3183755 h 6858000"/>
              <a:gd name="connsiteX119" fmla="*/ 756544 w 1605470"/>
              <a:gd name="connsiteY119" fmla="*/ 3178642 h 6858000"/>
              <a:gd name="connsiteX120" fmla="*/ 744144 w 1605470"/>
              <a:gd name="connsiteY120" fmla="*/ 3158586 h 6858000"/>
              <a:gd name="connsiteX121" fmla="*/ 739378 w 1605470"/>
              <a:gd name="connsiteY121" fmla="*/ 3147669 h 6858000"/>
              <a:gd name="connsiteX122" fmla="*/ 734648 w 1605470"/>
              <a:gd name="connsiteY122" fmla="*/ 3145733 h 6858000"/>
              <a:gd name="connsiteX123" fmla="*/ 729329 w 1605470"/>
              <a:gd name="connsiteY123" fmla="*/ 3129034 h 6858000"/>
              <a:gd name="connsiteX124" fmla="*/ 729994 w 1605470"/>
              <a:gd name="connsiteY124" fmla="*/ 3126682 h 6858000"/>
              <a:gd name="connsiteX125" fmla="*/ 720862 w 1605470"/>
              <a:gd name="connsiteY125" fmla="*/ 3114519 h 6858000"/>
              <a:gd name="connsiteX126" fmla="*/ 707471 w 1605470"/>
              <a:gd name="connsiteY126" fmla="*/ 3106272 h 6858000"/>
              <a:gd name="connsiteX127" fmla="*/ 680201 w 1605470"/>
              <a:gd name="connsiteY127" fmla="*/ 2958185 h 6858000"/>
              <a:gd name="connsiteX128" fmla="*/ 622815 w 1605470"/>
              <a:gd name="connsiteY128" fmla="*/ 2762989 h 6858000"/>
              <a:gd name="connsiteX129" fmla="*/ 571733 w 1605470"/>
              <a:gd name="connsiteY129" fmla="*/ 2554718 h 6858000"/>
              <a:gd name="connsiteX130" fmla="*/ 551827 w 1605470"/>
              <a:gd name="connsiteY130" fmla="*/ 2485734 h 6858000"/>
              <a:gd name="connsiteX131" fmla="*/ 542550 w 1605470"/>
              <a:gd name="connsiteY131" fmla="*/ 2447068 h 6858000"/>
              <a:gd name="connsiteX132" fmla="*/ 529511 w 1605470"/>
              <a:gd name="connsiteY132" fmla="*/ 2425819 h 6858000"/>
              <a:gd name="connsiteX133" fmla="*/ 528878 w 1605470"/>
              <a:gd name="connsiteY133" fmla="*/ 2408971 h 6858000"/>
              <a:gd name="connsiteX134" fmla="*/ 535510 w 1605470"/>
              <a:gd name="connsiteY134" fmla="*/ 2402874 h 6858000"/>
              <a:gd name="connsiteX135" fmla="*/ 538122 w 1605470"/>
              <a:gd name="connsiteY135" fmla="*/ 2381443 h 6858000"/>
              <a:gd name="connsiteX136" fmla="*/ 514451 w 1605470"/>
              <a:gd name="connsiteY136" fmla="*/ 2261920 h 6858000"/>
              <a:gd name="connsiteX137" fmla="*/ 486968 w 1605470"/>
              <a:gd name="connsiteY137" fmla="*/ 2182937 h 6858000"/>
              <a:gd name="connsiteX138" fmla="*/ 488555 w 1605470"/>
              <a:gd name="connsiteY138" fmla="*/ 2155135 h 6858000"/>
              <a:gd name="connsiteX139" fmla="*/ 486013 w 1605470"/>
              <a:gd name="connsiteY139" fmla="*/ 2118008 h 6858000"/>
              <a:gd name="connsiteX140" fmla="*/ 487006 w 1605470"/>
              <a:gd name="connsiteY140" fmla="*/ 2050531 h 6858000"/>
              <a:gd name="connsiteX141" fmla="*/ 478812 w 1605470"/>
              <a:gd name="connsiteY141" fmla="*/ 1963269 h 6858000"/>
              <a:gd name="connsiteX142" fmla="*/ 442619 w 1605470"/>
              <a:gd name="connsiteY142" fmla="*/ 1910499 h 6858000"/>
              <a:gd name="connsiteX143" fmla="*/ 446785 w 1605470"/>
              <a:gd name="connsiteY143" fmla="*/ 1903212 h 6858000"/>
              <a:gd name="connsiteX144" fmla="*/ 436547 w 1605470"/>
              <a:gd name="connsiteY144" fmla="*/ 1861531 h 6858000"/>
              <a:gd name="connsiteX145" fmla="*/ 390346 w 1605470"/>
              <a:gd name="connsiteY145" fmla="*/ 1732919 h 6858000"/>
              <a:gd name="connsiteX146" fmla="*/ 362657 w 1605470"/>
              <a:gd name="connsiteY146" fmla="*/ 1663540 h 6858000"/>
              <a:gd name="connsiteX147" fmla="*/ 361783 w 1605470"/>
              <a:gd name="connsiteY147" fmla="*/ 1615777 h 6858000"/>
              <a:gd name="connsiteX148" fmla="*/ 342578 w 1605470"/>
              <a:gd name="connsiteY148" fmla="*/ 1563678 h 6858000"/>
              <a:gd name="connsiteX149" fmla="*/ 355658 w 1605470"/>
              <a:gd name="connsiteY149" fmla="*/ 1519474 h 6858000"/>
              <a:gd name="connsiteX150" fmla="*/ 348400 w 1605470"/>
              <a:gd name="connsiteY150" fmla="*/ 1477995 h 6858000"/>
              <a:gd name="connsiteX151" fmla="*/ 334485 w 1605470"/>
              <a:gd name="connsiteY151" fmla="*/ 1373769 h 6858000"/>
              <a:gd name="connsiteX152" fmla="*/ 342792 w 1605470"/>
              <a:gd name="connsiteY152" fmla="*/ 1307086 h 6858000"/>
              <a:gd name="connsiteX153" fmla="*/ 343980 w 1605470"/>
              <a:gd name="connsiteY153" fmla="*/ 1189033 h 6858000"/>
              <a:gd name="connsiteX154" fmla="*/ 348665 w 1605470"/>
              <a:gd name="connsiteY154" fmla="*/ 1168288 h 6858000"/>
              <a:gd name="connsiteX155" fmla="*/ 340947 w 1605470"/>
              <a:gd name="connsiteY155" fmla="*/ 1142577 h 6858000"/>
              <a:gd name="connsiteX156" fmla="*/ 330253 w 1605470"/>
              <a:gd name="connsiteY156" fmla="*/ 1088484 h 6858000"/>
              <a:gd name="connsiteX157" fmla="*/ 318989 w 1605470"/>
              <a:gd name="connsiteY157" fmla="*/ 1016103 h 6858000"/>
              <a:gd name="connsiteX158" fmla="*/ 320445 w 1605470"/>
              <a:gd name="connsiteY158" fmla="*/ 932283 h 6858000"/>
              <a:gd name="connsiteX159" fmla="*/ 322681 w 1605470"/>
              <a:gd name="connsiteY159" fmla="*/ 915925 h 6858000"/>
              <a:gd name="connsiteX160" fmla="*/ 315310 w 1605470"/>
              <a:gd name="connsiteY160" fmla="*/ 896999 h 6858000"/>
              <a:gd name="connsiteX161" fmla="*/ 284718 w 1605470"/>
              <a:gd name="connsiteY161" fmla="*/ 821517 h 6858000"/>
              <a:gd name="connsiteX162" fmla="*/ 263668 w 1605470"/>
              <a:gd name="connsiteY162" fmla="*/ 751353 h 6858000"/>
              <a:gd name="connsiteX163" fmla="*/ 263226 w 1605470"/>
              <a:gd name="connsiteY163" fmla="*/ 721230 h 6858000"/>
              <a:gd name="connsiteX164" fmla="*/ 248897 w 1605470"/>
              <a:gd name="connsiteY164" fmla="*/ 681659 h 6858000"/>
              <a:gd name="connsiteX165" fmla="*/ 234316 w 1605470"/>
              <a:gd name="connsiteY165" fmla="*/ 635218 h 6858000"/>
              <a:gd name="connsiteX166" fmla="*/ 239327 w 1605470"/>
              <a:gd name="connsiteY166" fmla="*/ 613763 h 6858000"/>
              <a:gd name="connsiteX167" fmla="*/ 225269 w 1605470"/>
              <a:gd name="connsiteY167" fmla="*/ 598582 h 6858000"/>
              <a:gd name="connsiteX168" fmla="*/ 224950 w 1605470"/>
              <a:gd name="connsiteY168" fmla="*/ 576846 h 6858000"/>
              <a:gd name="connsiteX169" fmla="*/ 204576 w 1605470"/>
              <a:gd name="connsiteY169" fmla="*/ 530055 h 6858000"/>
              <a:gd name="connsiteX170" fmla="*/ 219064 w 1605470"/>
              <a:gd name="connsiteY170" fmla="*/ 469651 h 6858000"/>
              <a:gd name="connsiteX171" fmla="*/ 195012 w 1605470"/>
              <a:gd name="connsiteY171" fmla="*/ 448559 h 6858000"/>
              <a:gd name="connsiteX172" fmla="*/ 201434 w 1605470"/>
              <a:gd name="connsiteY172" fmla="*/ 441529 h 6858000"/>
              <a:gd name="connsiteX173" fmla="*/ 200655 w 1605470"/>
              <a:gd name="connsiteY173" fmla="*/ 428927 h 6858000"/>
              <a:gd name="connsiteX174" fmla="*/ 190059 w 1605470"/>
              <a:gd name="connsiteY174" fmla="*/ 430161 h 6858000"/>
              <a:gd name="connsiteX175" fmla="*/ 167079 w 1605470"/>
              <a:gd name="connsiteY175" fmla="*/ 367211 h 6858000"/>
              <a:gd name="connsiteX176" fmla="*/ 124571 w 1605470"/>
              <a:gd name="connsiteY176" fmla="*/ 302178 h 6858000"/>
              <a:gd name="connsiteX177" fmla="*/ 103243 w 1605470"/>
              <a:gd name="connsiteY177" fmla="*/ 211375 h 6858000"/>
              <a:gd name="connsiteX178" fmla="*/ 94571 w 1605470"/>
              <a:gd name="connsiteY178" fmla="*/ 184179 h 6858000"/>
              <a:gd name="connsiteX179" fmla="*/ 13437 w 1605470"/>
              <a:gd name="connsiteY179" fmla="*/ 19287 h 6858000"/>
              <a:gd name="connsiteX180" fmla="*/ 0 w 1605470"/>
              <a:gd name="connsiteY180"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350346 h 6858000"/>
              <a:gd name="connsiteX79" fmla="*/ 715481 w 1605470"/>
              <a:gd name="connsiteY79" fmla="*/ 4214165 h 6858000"/>
              <a:gd name="connsiteX80" fmla="*/ 719554 w 1605470"/>
              <a:gd name="connsiteY80" fmla="*/ 4090296 h 6858000"/>
              <a:gd name="connsiteX81" fmla="*/ 704810 w 1605470"/>
              <a:gd name="connsiteY81" fmla="*/ 4033999 h 6858000"/>
              <a:gd name="connsiteX82" fmla="*/ 705959 w 1605470"/>
              <a:gd name="connsiteY82" fmla="*/ 4031933 h 6858000"/>
              <a:gd name="connsiteX83" fmla="*/ 704535 w 1605470"/>
              <a:gd name="connsiteY83" fmla="*/ 4013953 h 6858000"/>
              <a:gd name="connsiteX84" fmla="*/ 700443 w 1605470"/>
              <a:gd name="connsiteY84" fmla="*/ 4010511 h 6858000"/>
              <a:gd name="connsiteX85" fmla="*/ 698282 w 1605470"/>
              <a:gd name="connsiteY85" fmla="*/ 3998331 h 6858000"/>
              <a:gd name="connsiteX86" fmla="*/ 690830 w 1605470"/>
              <a:gd name="connsiteY86" fmla="*/ 3974753 h 6858000"/>
              <a:gd name="connsiteX87" fmla="*/ 692428 w 1605470"/>
              <a:gd name="connsiteY87" fmla="*/ 3969950 h 6858000"/>
              <a:gd name="connsiteX88" fmla="*/ 685850 w 1605470"/>
              <a:gd name="connsiteY88" fmla="*/ 3933779 h 6858000"/>
              <a:gd name="connsiteX89" fmla="*/ 687181 w 1605470"/>
              <a:gd name="connsiteY89" fmla="*/ 3933093 h 6858000"/>
              <a:gd name="connsiteX90" fmla="*/ 691535 w 1605470"/>
              <a:gd name="connsiteY90" fmla="*/ 3922082 h 6858000"/>
              <a:gd name="connsiteX91" fmla="*/ 696613 w 1605470"/>
              <a:gd name="connsiteY91" fmla="*/ 3901461 h 6858000"/>
              <a:gd name="connsiteX92" fmla="*/ 719207 w 1605470"/>
              <a:gd name="connsiteY92" fmla="*/ 3813873 h 6858000"/>
              <a:gd name="connsiteX93" fmla="*/ 718632 w 1605470"/>
              <a:gd name="connsiteY93" fmla="*/ 3806161 h 6858000"/>
              <a:gd name="connsiteX94" fmla="*/ 718939 w 1605470"/>
              <a:gd name="connsiteY94" fmla="*/ 3805957 h 6858000"/>
              <a:gd name="connsiteX95" fmla="*/ 718966 w 1605470"/>
              <a:gd name="connsiteY95" fmla="*/ 3797724 h 6858000"/>
              <a:gd name="connsiteX96" fmla="*/ 717581 w 1605470"/>
              <a:gd name="connsiteY96" fmla="*/ 3792098 h 6858000"/>
              <a:gd name="connsiteX97" fmla="*/ 716465 w 1605470"/>
              <a:gd name="connsiteY97" fmla="*/ 3777135 h 6858000"/>
              <a:gd name="connsiteX98" fmla="*/ 718198 w 1605470"/>
              <a:gd name="connsiteY98" fmla="*/ 3771656 h 6858000"/>
              <a:gd name="connsiteX99" fmla="*/ 721941 w 1605470"/>
              <a:gd name="connsiteY99" fmla="*/ 3769007 h 6858000"/>
              <a:gd name="connsiteX100" fmla="*/ 721407 w 1605470"/>
              <a:gd name="connsiteY100" fmla="*/ 3767709 h 6858000"/>
              <a:gd name="connsiteX101" fmla="*/ 730103 w 1605470"/>
              <a:gd name="connsiteY101" fmla="*/ 3738082 h 6858000"/>
              <a:gd name="connsiteX102" fmla="*/ 737449 w 1605470"/>
              <a:gd name="connsiteY102" fmla="*/ 3673397 h 6858000"/>
              <a:gd name="connsiteX103" fmla="*/ 736745 w 1605470"/>
              <a:gd name="connsiteY103" fmla="*/ 3637109 h 6858000"/>
              <a:gd name="connsiteX104" fmla="*/ 740188 w 1605470"/>
              <a:gd name="connsiteY104" fmla="*/ 3536883 h 6858000"/>
              <a:gd name="connsiteX105" fmla="*/ 747726 w 1605470"/>
              <a:gd name="connsiteY105" fmla="*/ 3435652 h 6858000"/>
              <a:gd name="connsiteX106" fmla="*/ 774383 w 1605470"/>
              <a:gd name="connsiteY106" fmla="*/ 3381564 h 6858000"/>
              <a:gd name="connsiteX107" fmla="*/ 774870 w 1605470"/>
              <a:gd name="connsiteY107" fmla="*/ 3375761 h 6858000"/>
              <a:gd name="connsiteX108" fmla="*/ 770510 w 1605470"/>
              <a:gd name="connsiteY108" fmla="*/ 3361844 h 6858000"/>
              <a:gd name="connsiteX109" fmla="*/ 767933 w 1605470"/>
              <a:gd name="connsiteY109" fmla="*/ 3356929 h 6858000"/>
              <a:gd name="connsiteX110" fmla="*/ 766158 w 1605470"/>
              <a:gd name="connsiteY110" fmla="*/ 3349058 h 6858000"/>
              <a:gd name="connsiteX111" fmla="*/ 766414 w 1605470"/>
              <a:gd name="connsiteY111" fmla="*/ 3348763 h 6858000"/>
              <a:gd name="connsiteX112" fmla="*/ 764166 w 1605470"/>
              <a:gd name="connsiteY112" fmla="*/ 3341588 h 6858000"/>
              <a:gd name="connsiteX113" fmla="*/ 749397 w 1605470"/>
              <a:gd name="connsiteY113" fmla="*/ 3307769 h 6858000"/>
              <a:gd name="connsiteX114" fmla="*/ 766960 w 1605470"/>
              <a:gd name="connsiteY114" fmla="*/ 3250522 h 6858000"/>
              <a:gd name="connsiteX115" fmla="*/ 767385 w 1605470"/>
              <a:gd name="connsiteY115" fmla="*/ 3229163 h 6858000"/>
              <a:gd name="connsiteX116" fmla="*/ 769208 w 1605470"/>
              <a:gd name="connsiteY116" fmla="*/ 3217217 h 6858000"/>
              <a:gd name="connsiteX117" fmla="*/ 770350 w 1605470"/>
              <a:gd name="connsiteY117" fmla="*/ 3216125 h 6858000"/>
              <a:gd name="connsiteX118" fmla="*/ 756043 w 1605470"/>
              <a:gd name="connsiteY118" fmla="*/ 3183755 h 6858000"/>
              <a:gd name="connsiteX119" fmla="*/ 756544 w 1605470"/>
              <a:gd name="connsiteY119" fmla="*/ 3178642 h 6858000"/>
              <a:gd name="connsiteX120" fmla="*/ 744144 w 1605470"/>
              <a:gd name="connsiteY120" fmla="*/ 3158586 h 6858000"/>
              <a:gd name="connsiteX121" fmla="*/ 739378 w 1605470"/>
              <a:gd name="connsiteY121" fmla="*/ 3147669 h 6858000"/>
              <a:gd name="connsiteX122" fmla="*/ 734648 w 1605470"/>
              <a:gd name="connsiteY122" fmla="*/ 3145733 h 6858000"/>
              <a:gd name="connsiteX123" fmla="*/ 729329 w 1605470"/>
              <a:gd name="connsiteY123" fmla="*/ 3129034 h 6858000"/>
              <a:gd name="connsiteX124" fmla="*/ 729994 w 1605470"/>
              <a:gd name="connsiteY124" fmla="*/ 3126682 h 6858000"/>
              <a:gd name="connsiteX125" fmla="*/ 720862 w 1605470"/>
              <a:gd name="connsiteY125" fmla="*/ 3114519 h 6858000"/>
              <a:gd name="connsiteX126" fmla="*/ 707471 w 1605470"/>
              <a:gd name="connsiteY126" fmla="*/ 3106272 h 6858000"/>
              <a:gd name="connsiteX127" fmla="*/ 680201 w 1605470"/>
              <a:gd name="connsiteY127" fmla="*/ 2958185 h 6858000"/>
              <a:gd name="connsiteX128" fmla="*/ 622815 w 1605470"/>
              <a:gd name="connsiteY128" fmla="*/ 2762989 h 6858000"/>
              <a:gd name="connsiteX129" fmla="*/ 571733 w 1605470"/>
              <a:gd name="connsiteY129" fmla="*/ 2554718 h 6858000"/>
              <a:gd name="connsiteX130" fmla="*/ 551827 w 1605470"/>
              <a:gd name="connsiteY130" fmla="*/ 2485734 h 6858000"/>
              <a:gd name="connsiteX131" fmla="*/ 542550 w 1605470"/>
              <a:gd name="connsiteY131" fmla="*/ 2447068 h 6858000"/>
              <a:gd name="connsiteX132" fmla="*/ 529511 w 1605470"/>
              <a:gd name="connsiteY132" fmla="*/ 2425819 h 6858000"/>
              <a:gd name="connsiteX133" fmla="*/ 528878 w 1605470"/>
              <a:gd name="connsiteY133" fmla="*/ 2408971 h 6858000"/>
              <a:gd name="connsiteX134" fmla="*/ 535510 w 1605470"/>
              <a:gd name="connsiteY134" fmla="*/ 2402874 h 6858000"/>
              <a:gd name="connsiteX135" fmla="*/ 538122 w 1605470"/>
              <a:gd name="connsiteY135" fmla="*/ 2381443 h 6858000"/>
              <a:gd name="connsiteX136" fmla="*/ 514451 w 1605470"/>
              <a:gd name="connsiteY136" fmla="*/ 2261920 h 6858000"/>
              <a:gd name="connsiteX137" fmla="*/ 486968 w 1605470"/>
              <a:gd name="connsiteY137" fmla="*/ 2182937 h 6858000"/>
              <a:gd name="connsiteX138" fmla="*/ 488555 w 1605470"/>
              <a:gd name="connsiteY138" fmla="*/ 2155135 h 6858000"/>
              <a:gd name="connsiteX139" fmla="*/ 486013 w 1605470"/>
              <a:gd name="connsiteY139" fmla="*/ 2118008 h 6858000"/>
              <a:gd name="connsiteX140" fmla="*/ 487006 w 1605470"/>
              <a:gd name="connsiteY140" fmla="*/ 2050531 h 6858000"/>
              <a:gd name="connsiteX141" fmla="*/ 478812 w 1605470"/>
              <a:gd name="connsiteY141" fmla="*/ 1963269 h 6858000"/>
              <a:gd name="connsiteX142" fmla="*/ 442619 w 1605470"/>
              <a:gd name="connsiteY142" fmla="*/ 1910499 h 6858000"/>
              <a:gd name="connsiteX143" fmla="*/ 446785 w 1605470"/>
              <a:gd name="connsiteY143" fmla="*/ 1903212 h 6858000"/>
              <a:gd name="connsiteX144" fmla="*/ 436547 w 1605470"/>
              <a:gd name="connsiteY144" fmla="*/ 1861531 h 6858000"/>
              <a:gd name="connsiteX145" fmla="*/ 390346 w 1605470"/>
              <a:gd name="connsiteY145" fmla="*/ 1732919 h 6858000"/>
              <a:gd name="connsiteX146" fmla="*/ 362657 w 1605470"/>
              <a:gd name="connsiteY146" fmla="*/ 1663540 h 6858000"/>
              <a:gd name="connsiteX147" fmla="*/ 361783 w 1605470"/>
              <a:gd name="connsiteY147" fmla="*/ 1615777 h 6858000"/>
              <a:gd name="connsiteX148" fmla="*/ 342578 w 1605470"/>
              <a:gd name="connsiteY148" fmla="*/ 1563678 h 6858000"/>
              <a:gd name="connsiteX149" fmla="*/ 355658 w 1605470"/>
              <a:gd name="connsiteY149" fmla="*/ 1519474 h 6858000"/>
              <a:gd name="connsiteX150" fmla="*/ 348400 w 1605470"/>
              <a:gd name="connsiteY150" fmla="*/ 1477995 h 6858000"/>
              <a:gd name="connsiteX151" fmla="*/ 334485 w 1605470"/>
              <a:gd name="connsiteY151" fmla="*/ 1373769 h 6858000"/>
              <a:gd name="connsiteX152" fmla="*/ 342792 w 1605470"/>
              <a:gd name="connsiteY152" fmla="*/ 1307086 h 6858000"/>
              <a:gd name="connsiteX153" fmla="*/ 343980 w 1605470"/>
              <a:gd name="connsiteY153" fmla="*/ 1189033 h 6858000"/>
              <a:gd name="connsiteX154" fmla="*/ 348665 w 1605470"/>
              <a:gd name="connsiteY154" fmla="*/ 1168288 h 6858000"/>
              <a:gd name="connsiteX155" fmla="*/ 340947 w 1605470"/>
              <a:gd name="connsiteY155" fmla="*/ 1142577 h 6858000"/>
              <a:gd name="connsiteX156" fmla="*/ 330253 w 1605470"/>
              <a:gd name="connsiteY156" fmla="*/ 1088484 h 6858000"/>
              <a:gd name="connsiteX157" fmla="*/ 318989 w 1605470"/>
              <a:gd name="connsiteY157" fmla="*/ 1016103 h 6858000"/>
              <a:gd name="connsiteX158" fmla="*/ 320445 w 1605470"/>
              <a:gd name="connsiteY158" fmla="*/ 932283 h 6858000"/>
              <a:gd name="connsiteX159" fmla="*/ 322681 w 1605470"/>
              <a:gd name="connsiteY159" fmla="*/ 915925 h 6858000"/>
              <a:gd name="connsiteX160" fmla="*/ 315310 w 1605470"/>
              <a:gd name="connsiteY160" fmla="*/ 896999 h 6858000"/>
              <a:gd name="connsiteX161" fmla="*/ 284718 w 1605470"/>
              <a:gd name="connsiteY161" fmla="*/ 821517 h 6858000"/>
              <a:gd name="connsiteX162" fmla="*/ 263668 w 1605470"/>
              <a:gd name="connsiteY162" fmla="*/ 751353 h 6858000"/>
              <a:gd name="connsiteX163" fmla="*/ 263226 w 1605470"/>
              <a:gd name="connsiteY163" fmla="*/ 721230 h 6858000"/>
              <a:gd name="connsiteX164" fmla="*/ 248897 w 1605470"/>
              <a:gd name="connsiteY164" fmla="*/ 681659 h 6858000"/>
              <a:gd name="connsiteX165" fmla="*/ 234316 w 1605470"/>
              <a:gd name="connsiteY165" fmla="*/ 635218 h 6858000"/>
              <a:gd name="connsiteX166" fmla="*/ 239327 w 1605470"/>
              <a:gd name="connsiteY166" fmla="*/ 613763 h 6858000"/>
              <a:gd name="connsiteX167" fmla="*/ 225269 w 1605470"/>
              <a:gd name="connsiteY167" fmla="*/ 598582 h 6858000"/>
              <a:gd name="connsiteX168" fmla="*/ 224950 w 1605470"/>
              <a:gd name="connsiteY168" fmla="*/ 576846 h 6858000"/>
              <a:gd name="connsiteX169" fmla="*/ 204576 w 1605470"/>
              <a:gd name="connsiteY169" fmla="*/ 530055 h 6858000"/>
              <a:gd name="connsiteX170" fmla="*/ 219064 w 1605470"/>
              <a:gd name="connsiteY170" fmla="*/ 469651 h 6858000"/>
              <a:gd name="connsiteX171" fmla="*/ 195012 w 1605470"/>
              <a:gd name="connsiteY171" fmla="*/ 448559 h 6858000"/>
              <a:gd name="connsiteX172" fmla="*/ 201434 w 1605470"/>
              <a:gd name="connsiteY172" fmla="*/ 441529 h 6858000"/>
              <a:gd name="connsiteX173" fmla="*/ 200655 w 1605470"/>
              <a:gd name="connsiteY173" fmla="*/ 428927 h 6858000"/>
              <a:gd name="connsiteX174" fmla="*/ 190059 w 1605470"/>
              <a:gd name="connsiteY174" fmla="*/ 430161 h 6858000"/>
              <a:gd name="connsiteX175" fmla="*/ 167079 w 1605470"/>
              <a:gd name="connsiteY175" fmla="*/ 367211 h 6858000"/>
              <a:gd name="connsiteX176" fmla="*/ 124571 w 1605470"/>
              <a:gd name="connsiteY176" fmla="*/ 302178 h 6858000"/>
              <a:gd name="connsiteX177" fmla="*/ 103243 w 1605470"/>
              <a:gd name="connsiteY177" fmla="*/ 211375 h 6858000"/>
              <a:gd name="connsiteX178" fmla="*/ 94571 w 1605470"/>
              <a:gd name="connsiteY178" fmla="*/ 184179 h 6858000"/>
              <a:gd name="connsiteX179" fmla="*/ 13437 w 1605470"/>
              <a:gd name="connsiteY179" fmla="*/ 19287 h 6858000"/>
              <a:gd name="connsiteX180" fmla="*/ 0 w 1605470"/>
              <a:gd name="connsiteY180"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38263 w 1605470"/>
              <a:gd name="connsiteY77" fmla="*/ 4444346 h 6858000"/>
              <a:gd name="connsiteX78" fmla="*/ 756542 w 1605470"/>
              <a:gd name="connsiteY78" fmla="*/ 4350346 h 6858000"/>
              <a:gd name="connsiteX79" fmla="*/ 715481 w 1605470"/>
              <a:gd name="connsiteY79" fmla="*/ 4214165 h 6858000"/>
              <a:gd name="connsiteX80" fmla="*/ 719554 w 1605470"/>
              <a:gd name="connsiteY80" fmla="*/ 4090296 h 6858000"/>
              <a:gd name="connsiteX81" fmla="*/ 704810 w 1605470"/>
              <a:gd name="connsiteY81" fmla="*/ 4033999 h 6858000"/>
              <a:gd name="connsiteX82" fmla="*/ 705959 w 1605470"/>
              <a:gd name="connsiteY82" fmla="*/ 4031933 h 6858000"/>
              <a:gd name="connsiteX83" fmla="*/ 704535 w 1605470"/>
              <a:gd name="connsiteY83" fmla="*/ 4013953 h 6858000"/>
              <a:gd name="connsiteX84" fmla="*/ 700443 w 1605470"/>
              <a:gd name="connsiteY84" fmla="*/ 4010511 h 6858000"/>
              <a:gd name="connsiteX85" fmla="*/ 698282 w 1605470"/>
              <a:gd name="connsiteY85" fmla="*/ 3998331 h 6858000"/>
              <a:gd name="connsiteX86" fmla="*/ 690830 w 1605470"/>
              <a:gd name="connsiteY86" fmla="*/ 3974753 h 6858000"/>
              <a:gd name="connsiteX87" fmla="*/ 692428 w 1605470"/>
              <a:gd name="connsiteY87" fmla="*/ 3969950 h 6858000"/>
              <a:gd name="connsiteX88" fmla="*/ 685850 w 1605470"/>
              <a:gd name="connsiteY88" fmla="*/ 3933779 h 6858000"/>
              <a:gd name="connsiteX89" fmla="*/ 687181 w 1605470"/>
              <a:gd name="connsiteY89" fmla="*/ 3933093 h 6858000"/>
              <a:gd name="connsiteX90" fmla="*/ 691535 w 1605470"/>
              <a:gd name="connsiteY90" fmla="*/ 3922082 h 6858000"/>
              <a:gd name="connsiteX91" fmla="*/ 696613 w 1605470"/>
              <a:gd name="connsiteY91" fmla="*/ 3901461 h 6858000"/>
              <a:gd name="connsiteX92" fmla="*/ 719207 w 1605470"/>
              <a:gd name="connsiteY92" fmla="*/ 3813873 h 6858000"/>
              <a:gd name="connsiteX93" fmla="*/ 718632 w 1605470"/>
              <a:gd name="connsiteY93" fmla="*/ 3806161 h 6858000"/>
              <a:gd name="connsiteX94" fmla="*/ 718939 w 1605470"/>
              <a:gd name="connsiteY94" fmla="*/ 3805957 h 6858000"/>
              <a:gd name="connsiteX95" fmla="*/ 718966 w 1605470"/>
              <a:gd name="connsiteY95" fmla="*/ 3797724 h 6858000"/>
              <a:gd name="connsiteX96" fmla="*/ 717581 w 1605470"/>
              <a:gd name="connsiteY96" fmla="*/ 3792098 h 6858000"/>
              <a:gd name="connsiteX97" fmla="*/ 716465 w 1605470"/>
              <a:gd name="connsiteY97" fmla="*/ 3777135 h 6858000"/>
              <a:gd name="connsiteX98" fmla="*/ 718198 w 1605470"/>
              <a:gd name="connsiteY98" fmla="*/ 3771656 h 6858000"/>
              <a:gd name="connsiteX99" fmla="*/ 721941 w 1605470"/>
              <a:gd name="connsiteY99" fmla="*/ 3769007 h 6858000"/>
              <a:gd name="connsiteX100" fmla="*/ 721407 w 1605470"/>
              <a:gd name="connsiteY100" fmla="*/ 3767709 h 6858000"/>
              <a:gd name="connsiteX101" fmla="*/ 730103 w 1605470"/>
              <a:gd name="connsiteY101" fmla="*/ 3738082 h 6858000"/>
              <a:gd name="connsiteX102" fmla="*/ 737449 w 1605470"/>
              <a:gd name="connsiteY102" fmla="*/ 3673397 h 6858000"/>
              <a:gd name="connsiteX103" fmla="*/ 736745 w 1605470"/>
              <a:gd name="connsiteY103" fmla="*/ 3637109 h 6858000"/>
              <a:gd name="connsiteX104" fmla="*/ 740188 w 1605470"/>
              <a:gd name="connsiteY104" fmla="*/ 3536883 h 6858000"/>
              <a:gd name="connsiteX105" fmla="*/ 747726 w 1605470"/>
              <a:gd name="connsiteY105" fmla="*/ 3435652 h 6858000"/>
              <a:gd name="connsiteX106" fmla="*/ 774383 w 1605470"/>
              <a:gd name="connsiteY106" fmla="*/ 3381564 h 6858000"/>
              <a:gd name="connsiteX107" fmla="*/ 774870 w 1605470"/>
              <a:gd name="connsiteY107" fmla="*/ 3375761 h 6858000"/>
              <a:gd name="connsiteX108" fmla="*/ 770510 w 1605470"/>
              <a:gd name="connsiteY108" fmla="*/ 3361844 h 6858000"/>
              <a:gd name="connsiteX109" fmla="*/ 767933 w 1605470"/>
              <a:gd name="connsiteY109" fmla="*/ 3356929 h 6858000"/>
              <a:gd name="connsiteX110" fmla="*/ 766158 w 1605470"/>
              <a:gd name="connsiteY110" fmla="*/ 3349058 h 6858000"/>
              <a:gd name="connsiteX111" fmla="*/ 766414 w 1605470"/>
              <a:gd name="connsiteY111" fmla="*/ 3348763 h 6858000"/>
              <a:gd name="connsiteX112" fmla="*/ 764166 w 1605470"/>
              <a:gd name="connsiteY112" fmla="*/ 3341588 h 6858000"/>
              <a:gd name="connsiteX113" fmla="*/ 749397 w 1605470"/>
              <a:gd name="connsiteY113" fmla="*/ 3307769 h 6858000"/>
              <a:gd name="connsiteX114" fmla="*/ 766960 w 1605470"/>
              <a:gd name="connsiteY114" fmla="*/ 3250522 h 6858000"/>
              <a:gd name="connsiteX115" fmla="*/ 767385 w 1605470"/>
              <a:gd name="connsiteY115" fmla="*/ 3229163 h 6858000"/>
              <a:gd name="connsiteX116" fmla="*/ 769208 w 1605470"/>
              <a:gd name="connsiteY116" fmla="*/ 3217217 h 6858000"/>
              <a:gd name="connsiteX117" fmla="*/ 770350 w 1605470"/>
              <a:gd name="connsiteY117" fmla="*/ 3216125 h 6858000"/>
              <a:gd name="connsiteX118" fmla="*/ 756043 w 1605470"/>
              <a:gd name="connsiteY118" fmla="*/ 3183755 h 6858000"/>
              <a:gd name="connsiteX119" fmla="*/ 756544 w 1605470"/>
              <a:gd name="connsiteY119" fmla="*/ 3178642 h 6858000"/>
              <a:gd name="connsiteX120" fmla="*/ 744144 w 1605470"/>
              <a:gd name="connsiteY120" fmla="*/ 3158586 h 6858000"/>
              <a:gd name="connsiteX121" fmla="*/ 739378 w 1605470"/>
              <a:gd name="connsiteY121" fmla="*/ 3147669 h 6858000"/>
              <a:gd name="connsiteX122" fmla="*/ 734648 w 1605470"/>
              <a:gd name="connsiteY122" fmla="*/ 3145733 h 6858000"/>
              <a:gd name="connsiteX123" fmla="*/ 729329 w 1605470"/>
              <a:gd name="connsiteY123" fmla="*/ 3129034 h 6858000"/>
              <a:gd name="connsiteX124" fmla="*/ 729994 w 1605470"/>
              <a:gd name="connsiteY124" fmla="*/ 3126682 h 6858000"/>
              <a:gd name="connsiteX125" fmla="*/ 720862 w 1605470"/>
              <a:gd name="connsiteY125" fmla="*/ 3114519 h 6858000"/>
              <a:gd name="connsiteX126" fmla="*/ 707471 w 1605470"/>
              <a:gd name="connsiteY126" fmla="*/ 3106272 h 6858000"/>
              <a:gd name="connsiteX127" fmla="*/ 680201 w 1605470"/>
              <a:gd name="connsiteY127" fmla="*/ 2958185 h 6858000"/>
              <a:gd name="connsiteX128" fmla="*/ 622815 w 1605470"/>
              <a:gd name="connsiteY128" fmla="*/ 2762989 h 6858000"/>
              <a:gd name="connsiteX129" fmla="*/ 571733 w 1605470"/>
              <a:gd name="connsiteY129" fmla="*/ 2554718 h 6858000"/>
              <a:gd name="connsiteX130" fmla="*/ 551827 w 1605470"/>
              <a:gd name="connsiteY130" fmla="*/ 2485734 h 6858000"/>
              <a:gd name="connsiteX131" fmla="*/ 542550 w 1605470"/>
              <a:gd name="connsiteY131" fmla="*/ 2447068 h 6858000"/>
              <a:gd name="connsiteX132" fmla="*/ 529511 w 1605470"/>
              <a:gd name="connsiteY132" fmla="*/ 2425819 h 6858000"/>
              <a:gd name="connsiteX133" fmla="*/ 528878 w 1605470"/>
              <a:gd name="connsiteY133" fmla="*/ 2408971 h 6858000"/>
              <a:gd name="connsiteX134" fmla="*/ 535510 w 1605470"/>
              <a:gd name="connsiteY134" fmla="*/ 2402874 h 6858000"/>
              <a:gd name="connsiteX135" fmla="*/ 538122 w 1605470"/>
              <a:gd name="connsiteY135" fmla="*/ 2381443 h 6858000"/>
              <a:gd name="connsiteX136" fmla="*/ 514451 w 1605470"/>
              <a:gd name="connsiteY136" fmla="*/ 2261920 h 6858000"/>
              <a:gd name="connsiteX137" fmla="*/ 486968 w 1605470"/>
              <a:gd name="connsiteY137" fmla="*/ 2182937 h 6858000"/>
              <a:gd name="connsiteX138" fmla="*/ 488555 w 1605470"/>
              <a:gd name="connsiteY138" fmla="*/ 2155135 h 6858000"/>
              <a:gd name="connsiteX139" fmla="*/ 486013 w 1605470"/>
              <a:gd name="connsiteY139" fmla="*/ 2118008 h 6858000"/>
              <a:gd name="connsiteX140" fmla="*/ 487006 w 1605470"/>
              <a:gd name="connsiteY140" fmla="*/ 2050531 h 6858000"/>
              <a:gd name="connsiteX141" fmla="*/ 478812 w 1605470"/>
              <a:gd name="connsiteY141" fmla="*/ 1963269 h 6858000"/>
              <a:gd name="connsiteX142" fmla="*/ 442619 w 1605470"/>
              <a:gd name="connsiteY142" fmla="*/ 1910499 h 6858000"/>
              <a:gd name="connsiteX143" fmla="*/ 446785 w 1605470"/>
              <a:gd name="connsiteY143" fmla="*/ 1903212 h 6858000"/>
              <a:gd name="connsiteX144" fmla="*/ 436547 w 1605470"/>
              <a:gd name="connsiteY144" fmla="*/ 1861531 h 6858000"/>
              <a:gd name="connsiteX145" fmla="*/ 390346 w 1605470"/>
              <a:gd name="connsiteY145" fmla="*/ 1732919 h 6858000"/>
              <a:gd name="connsiteX146" fmla="*/ 362657 w 1605470"/>
              <a:gd name="connsiteY146" fmla="*/ 1663540 h 6858000"/>
              <a:gd name="connsiteX147" fmla="*/ 361783 w 1605470"/>
              <a:gd name="connsiteY147" fmla="*/ 1615777 h 6858000"/>
              <a:gd name="connsiteX148" fmla="*/ 342578 w 1605470"/>
              <a:gd name="connsiteY148" fmla="*/ 1563678 h 6858000"/>
              <a:gd name="connsiteX149" fmla="*/ 355658 w 1605470"/>
              <a:gd name="connsiteY149" fmla="*/ 1519474 h 6858000"/>
              <a:gd name="connsiteX150" fmla="*/ 348400 w 1605470"/>
              <a:gd name="connsiteY150" fmla="*/ 1477995 h 6858000"/>
              <a:gd name="connsiteX151" fmla="*/ 334485 w 1605470"/>
              <a:gd name="connsiteY151" fmla="*/ 1373769 h 6858000"/>
              <a:gd name="connsiteX152" fmla="*/ 342792 w 1605470"/>
              <a:gd name="connsiteY152" fmla="*/ 1307086 h 6858000"/>
              <a:gd name="connsiteX153" fmla="*/ 343980 w 1605470"/>
              <a:gd name="connsiteY153" fmla="*/ 1189033 h 6858000"/>
              <a:gd name="connsiteX154" fmla="*/ 348665 w 1605470"/>
              <a:gd name="connsiteY154" fmla="*/ 1168288 h 6858000"/>
              <a:gd name="connsiteX155" fmla="*/ 340947 w 1605470"/>
              <a:gd name="connsiteY155" fmla="*/ 1142577 h 6858000"/>
              <a:gd name="connsiteX156" fmla="*/ 330253 w 1605470"/>
              <a:gd name="connsiteY156" fmla="*/ 1088484 h 6858000"/>
              <a:gd name="connsiteX157" fmla="*/ 318989 w 1605470"/>
              <a:gd name="connsiteY157" fmla="*/ 1016103 h 6858000"/>
              <a:gd name="connsiteX158" fmla="*/ 320445 w 1605470"/>
              <a:gd name="connsiteY158" fmla="*/ 932283 h 6858000"/>
              <a:gd name="connsiteX159" fmla="*/ 322681 w 1605470"/>
              <a:gd name="connsiteY159" fmla="*/ 915925 h 6858000"/>
              <a:gd name="connsiteX160" fmla="*/ 315310 w 1605470"/>
              <a:gd name="connsiteY160" fmla="*/ 896999 h 6858000"/>
              <a:gd name="connsiteX161" fmla="*/ 284718 w 1605470"/>
              <a:gd name="connsiteY161" fmla="*/ 821517 h 6858000"/>
              <a:gd name="connsiteX162" fmla="*/ 263668 w 1605470"/>
              <a:gd name="connsiteY162" fmla="*/ 751353 h 6858000"/>
              <a:gd name="connsiteX163" fmla="*/ 263226 w 1605470"/>
              <a:gd name="connsiteY163" fmla="*/ 721230 h 6858000"/>
              <a:gd name="connsiteX164" fmla="*/ 248897 w 1605470"/>
              <a:gd name="connsiteY164" fmla="*/ 681659 h 6858000"/>
              <a:gd name="connsiteX165" fmla="*/ 234316 w 1605470"/>
              <a:gd name="connsiteY165" fmla="*/ 635218 h 6858000"/>
              <a:gd name="connsiteX166" fmla="*/ 239327 w 1605470"/>
              <a:gd name="connsiteY166" fmla="*/ 613763 h 6858000"/>
              <a:gd name="connsiteX167" fmla="*/ 225269 w 1605470"/>
              <a:gd name="connsiteY167" fmla="*/ 598582 h 6858000"/>
              <a:gd name="connsiteX168" fmla="*/ 224950 w 1605470"/>
              <a:gd name="connsiteY168" fmla="*/ 576846 h 6858000"/>
              <a:gd name="connsiteX169" fmla="*/ 204576 w 1605470"/>
              <a:gd name="connsiteY169" fmla="*/ 530055 h 6858000"/>
              <a:gd name="connsiteX170" fmla="*/ 219064 w 1605470"/>
              <a:gd name="connsiteY170" fmla="*/ 469651 h 6858000"/>
              <a:gd name="connsiteX171" fmla="*/ 195012 w 1605470"/>
              <a:gd name="connsiteY171" fmla="*/ 448559 h 6858000"/>
              <a:gd name="connsiteX172" fmla="*/ 201434 w 1605470"/>
              <a:gd name="connsiteY172" fmla="*/ 441529 h 6858000"/>
              <a:gd name="connsiteX173" fmla="*/ 200655 w 1605470"/>
              <a:gd name="connsiteY173" fmla="*/ 428927 h 6858000"/>
              <a:gd name="connsiteX174" fmla="*/ 190059 w 1605470"/>
              <a:gd name="connsiteY174" fmla="*/ 430161 h 6858000"/>
              <a:gd name="connsiteX175" fmla="*/ 167079 w 1605470"/>
              <a:gd name="connsiteY175" fmla="*/ 367211 h 6858000"/>
              <a:gd name="connsiteX176" fmla="*/ 124571 w 1605470"/>
              <a:gd name="connsiteY176" fmla="*/ 302178 h 6858000"/>
              <a:gd name="connsiteX177" fmla="*/ 103243 w 1605470"/>
              <a:gd name="connsiteY177" fmla="*/ 211375 h 6858000"/>
              <a:gd name="connsiteX178" fmla="*/ 94571 w 1605470"/>
              <a:gd name="connsiteY178" fmla="*/ 184179 h 6858000"/>
              <a:gd name="connsiteX179" fmla="*/ 13437 w 1605470"/>
              <a:gd name="connsiteY179" fmla="*/ 19287 h 6858000"/>
              <a:gd name="connsiteX180" fmla="*/ 0 w 1605470"/>
              <a:gd name="connsiteY180"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38263 w 1605470"/>
              <a:gd name="connsiteY77" fmla="*/ 4444346 h 6858000"/>
              <a:gd name="connsiteX78" fmla="*/ 756542 w 1605470"/>
              <a:gd name="connsiteY78" fmla="*/ 4350346 h 6858000"/>
              <a:gd name="connsiteX79" fmla="*/ 715481 w 1605470"/>
              <a:gd name="connsiteY79" fmla="*/ 4214165 h 6858000"/>
              <a:gd name="connsiteX80" fmla="*/ 719554 w 1605470"/>
              <a:gd name="connsiteY80" fmla="*/ 4090296 h 6858000"/>
              <a:gd name="connsiteX81" fmla="*/ 704810 w 1605470"/>
              <a:gd name="connsiteY81" fmla="*/ 4033999 h 6858000"/>
              <a:gd name="connsiteX82" fmla="*/ 705959 w 1605470"/>
              <a:gd name="connsiteY82" fmla="*/ 4031933 h 6858000"/>
              <a:gd name="connsiteX83" fmla="*/ 704535 w 1605470"/>
              <a:gd name="connsiteY83" fmla="*/ 4013953 h 6858000"/>
              <a:gd name="connsiteX84" fmla="*/ 700443 w 1605470"/>
              <a:gd name="connsiteY84" fmla="*/ 4010511 h 6858000"/>
              <a:gd name="connsiteX85" fmla="*/ 698282 w 1605470"/>
              <a:gd name="connsiteY85" fmla="*/ 3998331 h 6858000"/>
              <a:gd name="connsiteX86" fmla="*/ 690830 w 1605470"/>
              <a:gd name="connsiteY86" fmla="*/ 3974753 h 6858000"/>
              <a:gd name="connsiteX87" fmla="*/ 692428 w 1605470"/>
              <a:gd name="connsiteY87" fmla="*/ 3969950 h 6858000"/>
              <a:gd name="connsiteX88" fmla="*/ 685850 w 1605470"/>
              <a:gd name="connsiteY88" fmla="*/ 3933779 h 6858000"/>
              <a:gd name="connsiteX89" fmla="*/ 687181 w 1605470"/>
              <a:gd name="connsiteY89" fmla="*/ 3933093 h 6858000"/>
              <a:gd name="connsiteX90" fmla="*/ 691535 w 1605470"/>
              <a:gd name="connsiteY90" fmla="*/ 3922082 h 6858000"/>
              <a:gd name="connsiteX91" fmla="*/ 696613 w 1605470"/>
              <a:gd name="connsiteY91" fmla="*/ 3901461 h 6858000"/>
              <a:gd name="connsiteX92" fmla="*/ 719207 w 1605470"/>
              <a:gd name="connsiteY92" fmla="*/ 3813873 h 6858000"/>
              <a:gd name="connsiteX93" fmla="*/ 718632 w 1605470"/>
              <a:gd name="connsiteY93" fmla="*/ 3806161 h 6858000"/>
              <a:gd name="connsiteX94" fmla="*/ 718939 w 1605470"/>
              <a:gd name="connsiteY94" fmla="*/ 3805957 h 6858000"/>
              <a:gd name="connsiteX95" fmla="*/ 718966 w 1605470"/>
              <a:gd name="connsiteY95" fmla="*/ 3797724 h 6858000"/>
              <a:gd name="connsiteX96" fmla="*/ 717581 w 1605470"/>
              <a:gd name="connsiteY96" fmla="*/ 3792098 h 6858000"/>
              <a:gd name="connsiteX97" fmla="*/ 716465 w 1605470"/>
              <a:gd name="connsiteY97" fmla="*/ 3777135 h 6858000"/>
              <a:gd name="connsiteX98" fmla="*/ 718198 w 1605470"/>
              <a:gd name="connsiteY98" fmla="*/ 3771656 h 6858000"/>
              <a:gd name="connsiteX99" fmla="*/ 721941 w 1605470"/>
              <a:gd name="connsiteY99" fmla="*/ 3769007 h 6858000"/>
              <a:gd name="connsiteX100" fmla="*/ 721407 w 1605470"/>
              <a:gd name="connsiteY100" fmla="*/ 3767709 h 6858000"/>
              <a:gd name="connsiteX101" fmla="*/ 730103 w 1605470"/>
              <a:gd name="connsiteY101" fmla="*/ 3738082 h 6858000"/>
              <a:gd name="connsiteX102" fmla="*/ 737449 w 1605470"/>
              <a:gd name="connsiteY102" fmla="*/ 3673397 h 6858000"/>
              <a:gd name="connsiteX103" fmla="*/ 736745 w 1605470"/>
              <a:gd name="connsiteY103" fmla="*/ 3637109 h 6858000"/>
              <a:gd name="connsiteX104" fmla="*/ 740188 w 1605470"/>
              <a:gd name="connsiteY104" fmla="*/ 3536883 h 6858000"/>
              <a:gd name="connsiteX105" fmla="*/ 747726 w 1605470"/>
              <a:gd name="connsiteY105" fmla="*/ 3435652 h 6858000"/>
              <a:gd name="connsiteX106" fmla="*/ 774383 w 1605470"/>
              <a:gd name="connsiteY106" fmla="*/ 3381564 h 6858000"/>
              <a:gd name="connsiteX107" fmla="*/ 774870 w 1605470"/>
              <a:gd name="connsiteY107" fmla="*/ 3375761 h 6858000"/>
              <a:gd name="connsiteX108" fmla="*/ 770510 w 1605470"/>
              <a:gd name="connsiteY108" fmla="*/ 3361844 h 6858000"/>
              <a:gd name="connsiteX109" fmla="*/ 767933 w 1605470"/>
              <a:gd name="connsiteY109" fmla="*/ 3356929 h 6858000"/>
              <a:gd name="connsiteX110" fmla="*/ 766158 w 1605470"/>
              <a:gd name="connsiteY110" fmla="*/ 3349058 h 6858000"/>
              <a:gd name="connsiteX111" fmla="*/ 766414 w 1605470"/>
              <a:gd name="connsiteY111" fmla="*/ 3348763 h 6858000"/>
              <a:gd name="connsiteX112" fmla="*/ 764166 w 1605470"/>
              <a:gd name="connsiteY112" fmla="*/ 3341588 h 6858000"/>
              <a:gd name="connsiteX113" fmla="*/ 749397 w 1605470"/>
              <a:gd name="connsiteY113" fmla="*/ 3307769 h 6858000"/>
              <a:gd name="connsiteX114" fmla="*/ 766960 w 1605470"/>
              <a:gd name="connsiteY114" fmla="*/ 3250522 h 6858000"/>
              <a:gd name="connsiteX115" fmla="*/ 767385 w 1605470"/>
              <a:gd name="connsiteY115" fmla="*/ 3229163 h 6858000"/>
              <a:gd name="connsiteX116" fmla="*/ 769208 w 1605470"/>
              <a:gd name="connsiteY116" fmla="*/ 3217217 h 6858000"/>
              <a:gd name="connsiteX117" fmla="*/ 770350 w 1605470"/>
              <a:gd name="connsiteY117" fmla="*/ 3216125 h 6858000"/>
              <a:gd name="connsiteX118" fmla="*/ 756043 w 1605470"/>
              <a:gd name="connsiteY118" fmla="*/ 3183755 h 6858000"/>
              <a:gd name="connsiteX119" fmla="*/ 756544 w 1605470"/>
              <a:gd name="connsiteY119" fmla="*/ 3178642 h 6858000"/>
              <a:gd name="connsiteX120" fmla="*/ 744144 w 1605470"/>
              <a:gd name="connsiteY120" fmla="*/ 3158586 h 6858000"/>
              <a:gd name="connsiteX121" fmla="*/ 739378 w 1605470"/>
              <a:gd name="connsiteY121" fmla="*/ 3147669 h 6858000"/>
              <a:gd name="connsiteX122" fmla="*/ 734648 w 1605470"/>
              <a:gd name="connsiteY122" fmla="*/ 3145733 h 6858000"/>
              <a:gd name="connsiteX123" fmla="*/ 729329 w 1605470"/>
              <a:gd name="connsiteY123" fmla="*/ 3129034 h 6858000"/>
              <a:gd name="connsiteX124" fmla="*/ 729994 w 1605470"/>
              <a:gd name="connsiteY124" fmla="*/ 3126682 h 6858000"/>
              <a:gd name="connsiteX125" fmla="*/ 720862 w 1605470"/>
              <a:gd name="connsiteY125" fmla="*/ 3114519 h 6858000"/>
              <a:gd name="connsiteX126" fmla="*/ 707471 w 1605470"/>
              <a:gd name="connsiteY126" fmla="*/ 3106272 h 6858000"/>
              <a:gd name="connsiteX127" fmla="*/ 680201 w 1605470"/>
              <a:gd name="connsiteY127" fmla="*/ 2958185 h 6858000"/>
              <a:gd name="connsiteX128" fmla="*/ 622815 w 1605470"/>
              <a:gd name="connsiteY128" fmla="*/ 2762989 h 6858000"/>
              <a:gd name="connsiteX129" fmla="*/ 571733 w 1605470"/>
              <a:gd name="connsiteY129" fmla="*/ 2554718 h 6858000"/>
              <a:gd name="connsiteX130" fmla="*/ 551827 w 1605470"/>
              <a:gd name="connsiteY130" fmla="*/ 2485734 h 6858000"/>
              <a:gd name="connsiteX131" fmla="*/ 542550 w 1605470"/>
              <a:gd name="connsiteY131" fmla="*/ 2447068 h 6858000"/>
              <a:gd name="connsiteX132" fmla="*/ 529511 w 1605470"/>
              <a:gd name="connsiteY132" fmla="*/ 2425819 h 6858000"/>
              <a:gd name="connsiteX133" fmla="*/ 528878 w 1605470"/>
              <a:gd name="connsiteY133" fmla="*/ 2408971 h 6858000"/>
              <a:gd name="connsiteX134" fmla="*/ 535510 w 1605470"/>
              <a:gd name="connsiteY134" fmla="*/ 2402874 h 6858000"/>
              <a:gd name="connsiteX135" fmla="*/ 538122 w 1605470"/>
              <a:gd name="connsiteY135" fmla="*/ 2381443 h 6858000"/>
              <a:gd name="connsiteX136" fmla="*/ 514451 w 1605470"/>
              <a:gd name="connsiteY136" fmla="*/ 2261920 h 6858000"/>
              <a:gd name="connsiteX137" fmla="*/ 486968 w 1605470"/>
              <a:gd name="connsiteY137" fmla="*/ 2182937 h 6858000"/>
              <a:gd name="connsiteX138" fmla="*/ 488555 w 1605470"/>
              <a:gd name="connsiteY138" fmla="*/ 2155135 h 6858000"/>
              <a:gd name="connsiteX139" fmla="*/ 486013 w 1605470"/>
              <a:gd name="connsiteY139" fmla="*/ 2118008 h 6858000"/>
              <a:gd name="connsiteX140" fmla="*/ 487006 w 1605470"/>
              <a:gd name="connsiteY140" fmla="*/ 2050531 h 6858000"/>
              <a:gd name="connsiteX141" fmla="*/ 478812 w 1605470"/>
              <a:gd name="connsiteY141" fmla="*/ 1963269 h 6858000"/>
              <a:gd name="connsiteX142" fmla="*/ 442619 w 1605470"/>
              <a:gd name="connsiteY142" fmla="*/ 1910499 h 6858000"/>
              <a:gd name="connsiteX143" fmla="*/ 446785 w 1605470"/>
              <a:gd name="connsiteY143" fmla="*/ 1903212 h 6858000"/>
              <a:gd name="connsiteX144" fmla="*/ 436547 w 1605470"/>
              <a:gd name="connsiteY144" fmla="*/ 1861531 h 6858000"/>
              <a:gd name="connsiteX145" fmla="*/ 390346 w 1605470"/>
              <a:gd name="connsiteY145" fmla="*/ 1732919 h 6858000"/>
              <a:gd name="connsiteX146" fmla="*/ 362657 w 1605470"/>
              <a:gd name="connsiteY146" fmla="*/ 1663540 h 6858000"/>
              <a:gd name="connsiteX147" fmla="*/ 361783 w 1605470"/>
              <a:gd name="connsiteY147" fmla="*/ 1615777 h 6858000"/>
              <a:gd name="connsiteX148" fmla="*/ 342578 w 1605470"/>
              <a:gd name="connsiteY148" fmla="*/ 1563678 h 6858000"/>
              <a:gd name="connsiteX149" fmla="*/ 355658 w 1605470"/>
              <a:gd name="connsiteY149" fmla="*/ 1519474 h 6858000"/>
              <a:gd name="connsiteX150" fmla="*/ 348400 w 1605470"/>
              <a:gd name="connsiteY150" fmla="*/ 1477995 h 6858000"/>
              <a:gd name="connsiteX151" fmla="*/ 334485 w 1605470"/>
              <a:gd name="connsiteY151" fmla="*/ 1373769 h 6858000"/>
              <a:gd name="connsiteX152" fmla="*/ 342792 w 1605470"/>
              <a:gd name="connsiteY152" fmla="*/ 1307086 h 6858000"/>
              <a:gd name="connsiteX153" fmla="*/ 343980 w 1605470"/>
              <a:gd name="connsiteY153" fmla="*/ 1189033 h 6858000"/>
              <a:gd name="connsiteX154" fmla="*/ 348665 w 1605470"/>
              <a:gd name="connsiteY154" fmla="*/ 1168288 h 6858000"/>
              <a:gd name="connsiteX155" fmla="*/ 340947 w 1605470"/>
              <a:gd name="connsiteY155" fmla="*/ 1142577 h 6858000"/>
              <a:gd name="connsiteX156" fmla="*/ 330253 w 1605470"/>
              <a:gd name="connsiteY156" fmla="*/ 1088484 h 6858000"/>
              <a:gd name="connsiteX157" fmla="*/ 318989 w 1605470"/>
              <a:gd name="connsiteY157" fmla="*/ 1016103 h 6858000"/>
              <a:gd name="connsiteX158" fmla="*/ 320445 w 1605470"/>
              <a:gd name="connsiteY158" fmla="*/ 932283 h 6858000"/>
              <a:gd name="connsiteX159" fmla="*/ 322681 w 1605470"/>
              <a:gd name="connsiteY159" fmla="*/ 915925 h 6858000"/>
              <a:gd name="connsiteX160" fmla="*/ 315310 w 1605470"/>
              <a:gd name="connsiteY160" fmla="*/ 896999 h 6858000"/>
              <a:gd name="connsiteX161" fmla="*/ 284718 w 1605470"/>
              <a:gd name="connsiteY161" fmla="*/ 821517 h 6858000"/>
              <a:gd name="connsiteX162" fmla="*/ 263668 w 1605470"/>
              <a:gd name="connsiteY162" fmla="*/ 751353 h 6858000"/>
              <a:gd name="connsiteX163" fmla="*/ 263226 w 1605470"/>
              <a:gd name="connsiteY163" fmla="*/ 721230 h 6858000"/>
              <a:gd name="connsiteX164" fmla="*/ 248897 w 1605470"/>
              <a:gd name="connsiteY164" fmla="*/ 681659 h 6858000"/>
              <a:gd name="connsiteX165" fmla="*/ 234316 w 1605470"/>
              <a:gd name="connsiteY165" fmla="*/ 635218 h 6858000"/>
              <a:gd name="connsiteX166" fmla="*/ 239327 w 1605470"/>
              <a:gd name="connsiteY166" fmla="*/ 613763 h 6858000"/>
              <a:gd name="connsiteX167" fmla="*/ 225269 w 1605470"/>
              <a:gd name="connsiteY167" fmla="*/ 598582 h 6858000"/>
              <a:gd name="connsiteX168" fmla="*/ 224950 w 1605470"/>
              <a:gd name="connsiteY168" fmla="*/ 576846 h 6858000"/>
              <a:gd name="connsiteX169" fmla="*/ 204576 w 1605470"/>
              <a:gd name="connsiteY169" fmla="*/ 530055 h 6858000"/>
              <a:gd name="connsiteX170" fmla="*/ 219064 w 1605470"/>
              <a:gd name="connsiteY170" fmla="*/ 469651 h 6858000"/>
              <a:gd name="connsiteX171" fmla="*/ 195012 w 1605470"/>
              <a:gd name="connsiteY171" fmla="*/ 448559 h 6858000"/>
              <a:gd name="connsiteX172" fmla="*/ 201434 w 1605470"/>
              <a:gd name="connsiteY172" fmla="*/ 441529 h 6858000"/>
              <a:gd name="connsiteX173" fmla="*/ 200655 w 1605470"/>
              <a:gd name="connsiteY173" fmla="*/ 428927 h 6858000"/>
              <a:gd name="connsiteX174" fmla="*/ 190059 w 1605470"/>
              <a:gd name="connsiteY174" fmla="*/ 430161 h 6858000"/>
              <a:gd name="connsiteX175" fmla="*/ 167079 w 1605470"/>
              <a:gd name="connsiteY175" fmla="*/ 367211 h 6858000"/>
              <a:gd name="connsiteX176" fmla="*/ 124571 w 1605470"/>
              <a:gd name="connsiteY176" fmla="*/ 302178 h 6858000"/>
              <a:gd name="connsiteX177" fmla="*/ 103243 w 1605470"/>
              <a:gd name="connsiteY177" fmla="*/ 211375 h 6858000"/>
              <a:gd name="connsiteX178" fmla="*/ 94571 w 1605470"/>
              <a:gd name="connsiteY178" fmla="*/ 184179 h 6858000"/>
              <a:gd name="connsiteX179" fmla="*/ 13437 w 1605470"/>
              <a:gd name="connsiteY179" fmla="*/ 19287 h 6858000"/>
              <a:gd name="connsiteX180" fmla="*/ 0 w 1605470"/>
              <a:gd name="connsiteY180"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13201 h 6858000"/>
              <a:gd name="connsiteX77" fmla="*/ 738263 w 1605470"/>
              <a:gd name="connsiteY77" fmla="*/ 4444346 h 6858000"/>
              <a:gd name="connsiteX78" fmla="*/ 756542 w 1605470"/>
              <a:gd name="connsiteY78" fmla="*/ 4350346 h 6858000"/>
              <a:gd name="connsiteX79" fmla="*/ 715481 w 1605470"/>
              <a:gd name="connsiteY79" fmla="*/ 4214165 h 6858000"/>
              <a:gd name="connsiteX80" fmla="*/ 719554 w 1605470"/>
              <a:gd name="connsiteY80" fmla="*/ 4090296 h 6858000"/>
              <a:gd name="connsiteX81" fmla="*/ 704810 w 1605470"/>
              <a:gd name="connsiteY81" fmla="*/ 4033999 h 6858000"/>
              <a:gd name="connsiteX82" fmla="*/ 705959 w 1605470"/>
              <a:gd name="connsiteY82" fmla="*/ 4031933 h 6858000"/>
              <a:gd name="connsiteX83" fmla="*/ 704535 w 1605470"/>
              <a:gd name="connsiteY83" fmla="*/ 4013953 h 6858000"/>
              <a:gd name="connsiteX84" fmla="*/ 700443 w 1605470"/>
              <a:gd name="connsiteY84" fmla="*/ 4010511 h 6858000"/>
              <a:gd name="connsiteX85" fmla="*/ 698282 w 1605470"/>
              <a:gd name="connsiteY85" fmla="*/ 3998331 h 6858000"/>
              <a:gd name="connsiteX86" fmla="*/ 690830 w 1605470"/>
              <a:gd name="connsiteY86" fmla="*/ 3974753 h 6858000"/>
              <a:gd name="connsiteX87" fmla="*/ 692428 w 1605470"/>
              <a:gd name="connsiteY87" fmla="*/ 3969950 h 6858000"/>
              <a:gd name="connsiteX88" fmla="*/ 685850 w 1605470"/>
              <a:gd name="connsiteY88" fmla="*/ 3933779 h 6858000"/>
              <a:gd name="connsiteX89" fmla="*/ 687181 w 1605470"/>
              <a:gd name="connsiteY89" fmla="*/ 3933093 h 6858000"/>
              <a:gd name="connsiteX90" fmla="*/ 691535 w 1605470"/>
              <a:gd name="connsiteY90" fmla="*/ 3922082 h 6858000"/>
              <a:gd name="connsiteX91" fmla="*/ 696613 w 1605470"/>
              <a:gd name="connsiteY91" fmla="*/ 3901461 h 6858000"/>
              <a:gd name="connsiteX92" fmla="*/ 719207 w 1605470"/>
              <a:gd name="connsiteY92" fmla="*/ 3813873 h 6858000"/>
              <a:gd name="connsiteX93" fmla="*/ 718632 w 1605470"/>
              <a:gd name="connsiteY93" fmla="*/ 3806161 h 6858000"/>
              <a:gd name="connsiteX94" fmla="*/ 718939 w 1605470"/>
              <a:gd name="connsiteY94" fmla="*/ 3805957 h 6858000"/>
              <a:gd name="connsiteX95" fmla="*/ 718966 w 1605470"/>
              <a:gd name="connsiteY95" fmla="*/ 3797724 h 6858000"/>
              <a:gd name="connsiteX96" fmla="*/ 717581 w 1605470"/>
              <a:gd name="connsiteY96" fmla="*/ 3792098 h 6858000"/>
              <a:gd name="connsiteX97" fmla="*/ 716465 w 1605470"/>
              <a:gd name="connsiteY97" fmla="*/ 3777135 h 6858000"/>
              <a:gd name="connsiteX98" fmla="*/ 718198 w 1605470"/>
              <a:gd name="connsiteY98" fmla="*/ 3771656 h 6858000"/>
              <a:gd name="connsiteX99" fmla="*/ 721941 w 1605470"/>
              <a:gd name="connsiteY99" fmla="*/ 3769007 h 6858000"/>
              <a:gd name="connsiteX100" fmla="*/ 721407 w 1605470"/>
              <a:gd name="connsiteY100" fmla="*/ 3767709 h 6858000"/>
              <a:gd name="connsiteX101" fmla="*/ 730103 w 1605470"/>
              <a:gd name="connsiteY101" fmla="*/ 3738082 h 6858000"/>
              <a:gd name="connsiteX102" fmla="*/ 737449 w 1605470"/>
              <a:gd name="connsiteY102" fmla="*/ 3673397 h 6858000"/>
              <a:gd name="connsiteX103" fmla="*/ 736745 w 1605470"/>
              <a:gd name="connsiteY103" fmla="*/ 3637109 h 6858000"/>
              <a:gd name="connsiteX104" fmla="*/ 740188 w 1605470"/>
              <a:gd name="connsiteY104" fmla="*/ 3536883 h 6858000"/>
              <a:gd name="connsiteX105" fmla="*/ 747726 w 1605470"/>
              <a:gd name="connsiteY105" fmla="*/ 3435652 h 6858000"/>
              <a:gd name="connsiteX106" fmla="*/ 774383 w 1605470"/>
              <a:gd name="connsiteY106" fmla="*/ 3381564 h 6858000"/>
              <a:gd name="connsiteX107" fmla="*/ 774870 w 1605470"/>
              <a:gd name="connsiteY107" fmla="*/ 3375761 h 6858000"/>
              <a:gd name="connsiteX108" fmla="*/ 770510 w 1605470"/>
              <a:gd name="connsiteY108" fmla="*/ 3361844 h 6858000"/>
              <a:gd name="connsiteX109" fmla="*/ 767933 w 1605470"/>
              <a:gd name="connsiteY109" fmla="*/ 3356929 h 6858000"/>
              <a:gd name="connsiteX110" fmla="*/ 766158 w 1605470"/>
              <a:gd name="connsiteY110" fmla="*/ 3349058 h 6858000"/>
              <a:gd name="connsiteX111" fmla="*/ 766414 w 1605470"/>
              <a:gd name="connsiteY111" fmla="*/ 3348763 h 6858000"/>
              <a:gd name="connsiteX112" fmla="*/ 764166 w 1605470"/>
              <a:gd name="connsiteY112" fmla="*/ 3341588 h 6858000"/>
              <a:gd name="connsiteX113" fmla="*/ 749397 w 1605470"/>
              <a:gd name="connsiteY113" fmla="*/ 3307769 h 6858000"/>
              <a:gd name="connsiteX114" fmla="*/ 766960 w 1605470"/>
              <a:gd name="connsiteY114" fmla="*/ 3250522 h 6858000"/>
              <a:gd name="connsiteX115" fmla="*/ 767385 w 1605470"/>
              <a:gd name="connsiteY115" fmla="*/ 3229163 h 6858000"/>
              <a:gd name="connsiteX116" fmla="*/ 769208 w 1605470"/>
              <a:gd name="connsiteY116" fmla="*/ 3217217 h 6858000"/>
              <a:gd name="connsiteX117" fmla="*/ 770350 w 1605470"/>
              <a:gd name="connsiteY117" fmla="*/ 3216125 h 6858000"/>
              <a:gd name="connsiteX118" fmla="*/ 756043 w 1605470"/>
              <a:gd name="connsiteY118" fmla="*/ 3183755 h 6858000"/>
              <a:gd name="connsiteX119" fmla="*/ 756544 w 1605470"/>
              <a:gd name="connsiteY119" fmla="*/ 3178642 h 6858000"/>
              <a:gd name="connsiteX120" fmla="*/ 744144 w 1605470"/>
              <a:gd name="connsiteY120" fmla="*/ 3158586 h 6858000"/>
              <a:gd name="connsiteX121" fmla="*/ 739378 w 1605470"/>
              <a:gd name="connsiteY121" fmla="*/ 3147669 h 6858000"/>
              <a:gd name="connsiteX122" fmla="*/ 734648 w 1605470"/>
              <a:gd name="connsiteY122" fmla="*/ 3145733 h 6858000"/>
              <a:gd name="connsiteX123" fmla="*/ 729329 w 1605470"/>
              <a:gd name="connsiteY123" fmla="*/ 3129034 h 6858000"/>
              <a:gd name="connsiteX124" fmla="*/ 729994 w 1605470"/>
              <a:gd name="connsiteY124" fmla="*/ 3126682 h 6858000"/>
              <a:gd name="connsiteX125" fmla="*/ 720862 w 1605470"/>
              <a:gd name="connsiteY125" fmla="*/ 3114519 h 6858000"/>
              <a:gd name="connsiteX126" fmla="*/ 707471 w 1605470"/>
              <a:gd name="connsiteY126" fmla="*/ 3106272 h 6858000"/>
              <a:gd name="connsiteX127" fmla="*/ 680201 w 1605470"/>
              <a:gd name="connsiteY127" fmla="*/ 2958185 h 6858000"/>
              <a:gd name="connsiteX128" fmla="*/ 622815 w 1605470"/>
              <a:gd name="connsiteY128" fmla="*/ 2762989 h 6858000"/>
              <a:gd name="connsiteX129" fmla="*/ 571733 w 1605470"/>
              <a:gd name="connsiteY129" fmla="*/ 2554718 h 6858000"/>
              <a:gd name="connsiteX130" fmla="*/ 551827 w 1605470"/>
              <a:gd name="connsiteY130" fmla="*/ 2485734 h 6858000"/>
              <a:gd name="connsiteX131" fmla="*/ 542550 w 1605470"/>
              <a:gd name="connsiteY131" fmla="*/ 2447068 h 6858000"/>
              <a:gd name="connsiteX132" fmla="*/ 529511 w 1605470"/>
              <a:gd name="connsiteY132" fmla="*/ 2425819 h 6858000"/>
              <a:gd name="connsiteX133" fmla="*/ 528878 w 1605470"/>
              <a:gd name="connsiteY133" fmla="*/ 2408971 h 6858000"/>
              <a:gd name="connsiteX134" fmla="*/ 535510 w 1605470"/>
              <a:gd name="connsiteY134" fmla="*/ 2402874 h 6858000"/>
              <a:gd name="connsiteX135" fmla="*/ 538122 w 1605470"/>
              <a:gd name="connsiteY135" fmla="*/ 2381443 h 6858000"/>
              <a:gd name="connsiteX136" fmla="*/ 514451 w 1605470"/>
              <a:gd name="connsiteY136" fmla="*/ 2261920 h 6858000"/>
              <a:gd name="connsiteX137" fmla="*/ 486968 w 1605470"/>
              <a:gd name="connsiteY137" fmla="*/ 2182937 h 6858000"/>
              <a:gd name="connsiteX138" fmla="*/ 488555 w 1605470"/>
              <a:gd name="connsiteY138" fmla="*/ 2155135 h 6858000"/>
              <a:gd name="connsiteX139" fmla="*/ 486013 w 1605470"/>
              <a:gd name="connsiteY139" fmla="*/ 2118008 h 6858000"/>
              <a:gd name="connsiteX140" fmla="*/ 487006 w 1605470"/>
              <a:gd name="connsiteY140" fmla="*/ 2050531 h 6858000"/>
              <a:gd name="connsiteX141" fmla="*/ 478812 w 1605470"/>
              <a:gd name="connsiteY141" fmla="*/ 1963269 h 6858000"/>
              <a:gd name="connsiteX142" fmla="*/ 442619 w 1605470"/>
              <a:gd name="connsiteY142" fmla="*/ 1910499 h 6858000"/>
              <a:gd name="connsiteX143" fmla="*/ 446785 w 1605470"/>
              <a:gd name="connsiteY143" fmla="*/ 1903212 h 6858000"/>
              <a:gd name="connsiteX144" fmla="*/ 436547 w 1605470"/>
              <a:gd name="connsiteY144" fmla="*/ 1861531 h 6858000"/>
              <a:gd name="connsiteX145" fmla="*/ 390346 w 1605470"/>
              <a:gd name="connsiteY145" fmla="*/ 1732919 h 6858000"/>
              <a:gd name="connsiteX146" fmla="*/ 362657 w 1605470"/>
              <a:gd name="connsiteY146" fmla="*/ 1663540 h 6858000"/>
              <a:gd name="connsiteX147" fmla="*/ 361783 w 1605470"/>
              <a:gd name="connsiteY147" fmla="*/ 1615777 h 6858000"/>
              <a:gd name="connsiteX148" fmla="*/ 342578 w 1605470"/>
              <a:gd name="connsiteY148" fmla="*/ 1563678 h 6858000"/>
              <a:gd name="connsiteX149" fmla="*/ 355658 w 1605470"/>
              <a:gd name="connsiteY149" fmla="*/ 1519474 h 6858000"/>
              <a:gd name="connsiteX150" fmla="*/ 348400 w 1605470"/>
              <a:gd name="connsiteY150" fmla="*/ 1477995 h 6858000"/>
              <a:gd name="connsiteX151" fmla="*/ 334485 w 1605470"/>
              <a:gd name="connsiteY151" fmla="*/ 1373769 h 6858000"/>
              <a:gd name="connsiteX152" fmla="*/ 342792 w 1605470"/>
              <a:gd name="connsiteY152" fmla="*/ 1307086 h 6858000"/>
              <a:gd name="connsiteX153" fmla="*/ 343980 w 1605470"/>
              <a:gd name="connsiteY153" fmla="*/ 1189033 h 6858000"/>
              <a:gd name="connsiteX154" fmla="*/ 348665 w 1605470"/>
              <a:gd name="connsiteY154" fmla="*/ 1168288 h 6858000"/>
              <a:gd name="connsiteX155" fmla="*/ 340947 w 1605470"/>
              <a:gd name="connsiteY155" fmla="*/ 1142577 h 6858000"/>
              <a:gd name="connsiteX156" fmla="*/ 330253 w 1605470"/>
              <a:gd name="connsiteY156" fmla="*/ 1088484 h 6858000"/>
              <a:gd name="connsiteX157" fmla="*/ 318989 w 1605470"/>
              <a:gd name="connsiteY157" fmla="*/ 1016103 h 6858000"/>
              <a:gd name="connsiteX158" fmla="*/ 320445 w 1605470"/>
              <a:gd name="connsiteY158" fmla="*/ 932283 h 6858000"/>
              <a:gd name="connsiteX159" fmla="*/ 322681 w 1605470"/>
              <a:gd name="connsiteY159" fmla="*/ 915925 h 6858000"/>
              <a:gd name="connsiteX160" fmla="*/ 315310 w 1605470"/>
              <a:gd name="connsiteY160" fmla="*/ 896999 h 6858000"/>
              <a:gd name="connsiteX161" fmla="*/ 284718 w 1605470"/>
              <a:gd name="connsiteY161" fmla="*/ 821517 h 6858000"/>
              <a:gd name="connsiteX162" fmla="*/ 263668 w 1605470"/>
              <a:gd name="connsiteY162" fmla="*/ 751353 h 6858000"/>
              <a:gd name="connsiteX163" fmla="*/ 263226 w 1605470"/>
              <a:gd name="connsiteY163" fmla="*/ 721230 h 6858000"/>
              <a:gd name="connsiteX164" fmla="*/ 248897 w 1605470"/>
              <a:gd name="connsiteY164" fmla="*/ 681659 h 6858000"/>
              <a:gd name="connsiteX165" fmla="*/ 234316 w 1605470"/>
              <a:gd name="connsiteY165" fmla="*/ 635218 h 6858000"/>
              <a:gd name="connsiteX166" fmla="*/ 239327 w 1605470"/>
              <a:gd name="connsiteY166" fmla="*/ 613763 h 6858000"/>
              <a:gd name="connsiteX167" fmla="*/ 225269 w 1605470"/>
              <a:gd name="connsiteY167" fmla="*/ 598582 h 6858000"/>
              <a:gd name="connsiteX168" fmla="*/ 224950 w 1605470"/>
              <a:gd name="connsiteY168" fmla="*/ 576846 h 6858000"/>
              <a:gd name="connsiteX169" fmla="*/ 204576 w 1605470"/>
              <a:gd name="connsiteY169" fmla="*/ 530055 h 6858000"/>
              <a:gd name="connsiteX170" fmla="*/ 219064 w 1605470"/>
              <a:gd name="connsiteY170" fmla="*/ 469651 h 6858000"/>
              <a:gd name="connsiteX171" fmla="*/ 195012 w 1605470"/>
              <a:gd name="connsiteY171" fmla="*/ 448559 h 6858000"/>
              <a:gd name="connsiteX172" fmla="*/ 201434 w 1605470"/>
              <a:gd name="connsiteY172" fmla="*/ 441529 h 6858000"/>
              <a:gd name="connsiteX173" fmla="*/ 200655 w 1605470"/>
              <a:gd name="connsiteY173" fmla="*/ 428927 h 6858000"/>
              <a:gd name="connsiteX174" fmla="*/ 190059 w 1605470"/>
              <a:gd name="connsiteY174" fmla="*/ 430161 h 6858000"/>
              <a:gd name="connsiteX175" fmla="*/ 167079 w 1605470"/>
              <a:gd name="connsiteY175" fmla="*/ 367211 h 6858000"/>
              <a:gd name="connsiteX176" fmla="*/ 124571 w 1605470"/>
              <a:gd name="connsiteY176" fmla="*/ 302178 h 6858000"/>
              <a:gd name="connsiteX177" fmla="*/ 103243 w 1605470"/>
              <a:gd name="connsiteY177" fmla="*/ 211375 h 6858000"/>
              <a:gd name="connsiteX178" fmla="*/ 94571 w 1605470"/>
              <a:gd name="connsiteY178" fmla="*/ 184179 h 6858000"/>
              <a:gd name="connsiteX179" fmla="*/ 13437 w 1605470"/>
              <a:gd name="connsiteY179" fmla="*/ 19287 h 6858000"/>
              <a:gd name="connsiteX180" fmla="*/ 0 w 1605470"/>
              <a:gd name="connsiteY180"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47700 w 1605470"/>
              <a:gd name="connsiteY75" fmla="*/ 4690749 h 6858000"/>
              <a:gd name="connsiteX76" fmla="*/ 743180 w 1605470"/>
              <a:gd name="connsiteY76" fmla="*/ 4613201 h 6858000"/>
              <a:gd name="connsiteX77" fmla="*/ 738263 w 1605470"/>
              <a:gd name="connsiteY77" fmla="*/ 4444346 h 6858000"/>
              <a:gd name="connsiteX78" fmla="*/ 756542 w 1605470"/>
              <a:gd name="connsiteY78" fmla="*/ 4350346 h 6858000"/>
              <a:gd name="connsiteX79" fmla="*/ 715481 w 1605470"/>
              <a:gd name="connsiteY79" fmla="*/ 4214165 h 6858000"/>
              <a:gd name="connsiteX80" fmla="*/ 719554 w 1605470"/>
              <a:gd name="connsiteY80" fmla="*/ 4090296 h 6858000"/>
              <a:gd name="connsiteX81" fmla="*/ 704810 w 1605470"/>
              <a:gd name="connsiteY81" fmla="*/ 4033999 h 6858000"/>
              <a:gd name="connsiteX82" fmla="*/ 705959 w 1605470"/>
              <a:gd name="connsiteY82" fmla="*/ 4031933 h 6858000"/>
              <a:gd name="connsiteX83" fmla="*/ 704535 w 1605470"/>
              <a:gd name="connsiteY83" fmla="*/ 4013953 h 6858000"/>
              <a:gd name="connsiteX84" fmla="*/ 700443 w 1605470"/>
              <a:gd name="connsiteY84" fmla="*/ 4010511 h 6858000"/>
              <a:gd name="connsiteX85" fmla="*/ 698282 w 1605470"/>
              <a:gd name="connsiteY85" fmla="*/ 3998331 h 6858000"/>
              <a:gd name="connsiteX86" fmla="*/ 690830 w 1605470"/>
              <a:gd name="connsiteY86" fmla="*/ 3974753 h 6858000"/>
              <a:gd name="connsiteX87" fmla="*/ 692428 w 1605470"/>
              <a:gd name="connsiteY87" fmla="*/ 3969950 h 6858000"/>
              <a:gd name="connsiteX88" fmla="*/ 685850 w 1605470"/>
              <a:gd name="connsiteY88" fmla="*/ 3933779 h 6858000"/>
              <a:gd name="connsiteX89" fmla="*/ 687181 w 1605470"/>
              <a:gd name="connsiteY89" fmla="*/ 3933093 h 6858000"/>
              <a:gd name="connsiteX90" fmla="*/ 691535 w 1605470"/>
              <a:gd name="connsiteY90" fmla="*/ 3922082 h 6858000"/>
              <a:gd name="connsiteX91" fmla="*/ 696613 w 1605470"/>
              <a:gd name="connsiteY91" fmla="*/ 3901461 h 6858000"/>
              <a:gd name="connsiteX92" fmla="*/ 719207 w 1605470"/>
              <a:gd name="connsiteY92" fmla="*/ 3813873 h 6858000"/>
              <a:gd name="connsiteX93" fmla="*/ 718632 w 1605470"/>
              <a:gd name="connsiteY93" fmla="*/ 3806161 h 6858000"/>
              <a:gd name="connsiteX94" fmla="*/ 718939 w 1605470"/>
              <a:gd name="connsiteY94" fmla="*/ 3805957 h 6858000"/>
              <a:gd name="connsiteX95" fmla="*/ 718966 w 1605470"/>
              <a:gd name="connsiteY95" fmla="*/ 3797724 h 6858000"/>
              <a:gd name="connsiteX96" fmla="*/ 717581 w 1605470"/>
              <a:gd name="connsiteY96" fmla="*/ 3792098 h 6858000"/>
              <a:gd name="connsiteX97" fmla="*/ 716465 w 1605470"/>
              <a:gd name="connsiteY97" fmla="*/ 3777135 h 6858000"/>
              <a:gd name="connsiteX98" fmla="*/ 718198 w 1605470"/>
              <a:gd name="connsiteY98" fmla="*/ 3771656 h 6858000"/>
              <a:gd name="connsiteX99" fmla="*/ 721941 w 1605470"/>
              <a:gd name="connsiteY99" fmla="*/ 3769007 h 6858000"/>
              <a:gd name="connsiteX100" fmla="*/ 721407 w 1605470"/>
              <a:gd name="connsiteY100" fmla="*/ 3767709 h 6858000"/>
              <a:gd name="connsiteX101" fmla="*/ 730103 w 1605470"/>
              <a:gd name="connsiteY101" fmla="*/ 3738082 h 6858000"/>
              <a:gd name="connsiteX102" fmla="*/ 737449 w 1605470"/>
              <a:gd name="connsiteY102" fmla="*/ 3673397 h 6858000"/>
              <a:gd name="connsiteX103" fmla="*/ 736745 w 1605470"/>
              <a:gd name="connsiteY103" fmla="*/ 3637109 h 6858000"/>
              <a:gd name="connsiteX104" fmla="*/ 740188 w 1605470"/>
              <a:gd name="connsiteY104" fmla="*/ 3536883 h 6858000"/>
              <a:gd name="connsiteX105" fmla="*/ 747726 w 1605470"/>
              <a:gd name="connsiteY105" fmla="*/ 3435652 h 6858000"/>
              <a:gd name="connsiteX106" fmla="*/ 774383 w 1605470"/>
              <a:gd name="connsiteY106" fmla="*/ 3381564 h 6858000"/>
              <a:gd name="connsiteX107" fmla="*/ 774870 w 1605470"/>
              <a:gd name="connsiteY107" fmla="*/ 3375761 h 6858000"/>
              <a:gd name="connsiteX108" fmla="*/ 770510 w 1605470"/>
              <a:gd name="connsiteY108" fmla="*/ 3361844 h 6858000"/>
              <a:gd name="connsiteX109" fmla="*/ 767933 w 1605470"/>
              <a:gd name="connsiteY109" fmla="*/ 3356929 h 6858000"/>
              <a:gd name="connsiteX110" fmla="*/ 766158 w 1605470"/>
              <a:gd name="connsiteY110" fmla="*/ 3349058 h 6858000"/>
              <a:gd name="connsiteX111" fmla="*/ 766414 w 1605470"/>
              <a:gd name="connsiteY111" fmla="*/ 3348763 h 6858000"/>
              <a:gd name="connsiteX112" fmla="*/ 764166 w 1605470"/>
              <a:gd name="connsiteY112" fmla="*/ 3341588 h 6858000"/>
              <a:gd name="connsiteX113" fmla="*/ 749397 w 1605470"/>
              <a:gd name="connsiteY113" fmla="*/ 3307769 h 6858000"/>
              <a:gd name="connsiteX114" fmla="*/ 766960 w 1605470"/>
              <a:gd name="connsiteY114" fmla="*/ 3250522 h 6858000"/>
              <a:gd name="connsiteX115" fmla="*/ 767385 w 1605470"/>
              <a:gd name="connsiteY115" fmla="*/ 3229163 h 6858000"/>
              <a:gd name="connsiteX116" fmla="*/ 769208 w 1605470"/>
              <a:gd name="connsiteY116" fmla="*/ 3217217 h 6858000"/>
              <a:gd name="connsiteX117" fmla="*/ 770350 w 1605470"/>
              <a:gd name="connsiteY117" fmla="*/ 3216125 h 6858000"/>
              <a:gd name="connsiteX118" fmla="*/ 756043 w 1605470"/>
              <a:gd name="connsiteY118" fmla="*/ 3183755 h 6858000"/>
              <a:gd name="connsiteX119" fmla="*/ 756544 w 1605470"/>
              <a:gd name="connsiteY119" fmla="*/ 3178642 h 6858000"/>
              <a:gd name="connsiteX120" fmla="*/ 744144 w 1605470"/>
              <a:gd name="connsiteY120" fmla="*/ 3158586 h 6858000"/>
              <a:gd name="connsiteX121" fmla="*/ 739378 w 1605470"/>
              <a:gd name="connsiteY121" fmla="*/ 3147669 h 6858000"/>
              <a:gd name="connsiteX122" fmla="*/ 734648 w 1605470"/>
              <a:gd name="connsiteY122" fmla="*/ 3145733 h 6858000"/>
              <a:gd name="connsiteX123" fmla="*/ 729329 w 1605470"/>
              <a:gd name="connsiteY123" fmla="*/ 3129034 h 6858000"/>
              <a:gd name="connsiteX124" fmla="*/ 729994 w 1605470"/>
              <a:gd name="connsiteY124" fmla="*/ 3126682 h 6858000"/>
              <a:gd name="connsiteX125" fmla="*/ 720862 w 1605470"/>
              <a:gd name="connsiteY125" fmla="*/ 3114519 h 6858000"/>
              <a:gd name="connsiteX126" fmla="*/ 707471 w 1605470"/>
              <a:gd name="connsiteY126" fmla="*/ 3106272 h 6858000"/>
              <a:gd name="connsiteX127" fmla="*/ 680201 w 1605470"/>
              <a:gd name="connsiteY127" fmla="*/ 2958185 h 6858000"/>
              <a:gd name="connsiteX128" fmla="*/ 622815 w 1605470"/>
              <a:gd name="connsiteY128" fmla="*/ 2762989 h 6858000"/>
              <a:gd name="connsiteX129" fmla="*/ 571733 w 1605470"/>
              <a:gd name="connsiteY129" fmla="*/ 2554718 h 6858000"/>
              <a:gd name="connsiteX130" fmla="*/ 551827 w 1605470"/>
              <a:gd name="connsiteY130" fmla="*/ 2485734 h 6858000"/>
              <a:gd name="connsiteX131" fmla="*/ 542550 w 1605470"/>
              <a:gd name="connsiteY131" fmla="*/ 2447068 h 6858000"/>
              <a:gd name="connsiteX132" fmla="*/ 529511 w 1605470"/>
              <a:gd name="connsiteY132" fmla="*/ 2425819 h 6858000"/>
              <a:gd name="connsiteX133" fmla="*/ 528878 w 1605470"/>
              <a:gd name="connsiteY133" fmla="*/ 2408971 h 6858000"/>
              <a:gd name="connsiteX134" fmla="*/ 535510 w 1605470"/>
              <a:gd name="connsiteY134" fmla="*/ 2402874 h 6858000"/>
              <a:gd name="connsiteX135" fmla="*/ 538122 w 1605470"/>
              <a:gd name="connsiteY135" fmla="*/ 2381443 h 6858000"/>
              <a:gd name="connsiteX136" fmla="*/ 514451 w 1605470"/>
              <a:gd name="connsiteY136" fmla="*/ 2261920 h 6858000"/>
              <a:gd name="connsiteX137" fmla="*/ 486968 w 1605470"/>
              <a:gd name="connsiteY137" fmla="*/ 2182937 h 6858000"/>
              <a:gd name="connsiteX138" fmla="*/ 488555 w 1605470"/>
              <a:gd name="connsiteY138" fmla="*/ 2155135 h 6858000"/>
              <a:gd name="connsiteX139" fmla="*/ 486013 w 1605470"/>
              <a:gd name="connsiteY139" fmla="*/ 2118008 h 6858000"/>
              <a:gd name="connsiteX140" fmla="*/ 487006 w 1605470"/>
              <a:gd name="connsiteY140" fmla="*/ 2050531 h 6858000"/>
              <a:gd name="connsiteX141" fmla="*/ 478812 w 1605470"/>
              <a:gd name="connsiteY141" fmla="*/ 1963269 h 6858000"/>
              <a:gd name="connsiteX142" fmla="*/ 442619 w 1605470"/>
              <a:gd name="connsiteY142" fmla="*/ 1910499 h 6858000"/>
              <a:gd name="connsiteX143" fmla="*/ 446785 w 1605470"/>
              <a:gd name="connsiteY143" fmla="*/ 1903212 h 6858000"/>
              <a:gd name="connsiteX144" fmla="*/ 436547 w 1605470"/>
              <a:gd name="connsiteY144" fmla="*/ 1861531 h 6858000"/>
              <a:gd name="connsiteX145" fmla="*/ 390346 w 1605470"/>
              <a:gd name="connsiteY145" fmla="*/ 1732919 h 6858000"/>
              <a:gd name="connsiteX146" fmla="*/ 362657 w 1605470"/>
              <a:gd name="connsiteY146" fmla="*/ 1663540 h 6858000"/>
              <a:gd name="connsiteX147" fmla="*/ 361783 w 1605470"/>
              <a:gd name="connsiteY147" fmla="*/ 1615777 h 6858000"/>
              <a:gd name="connsiteX148" fmla="*/ 342578 w 1605470"/>
              <a:gd name="connsiteY148" fmla="*/ 1563678 h 6858000"/>
              <a:gd name="connsiteX149" fmla="*/ 355658 w 1605470"/>
              <a:gd name="connsiteY149" fmla="*/ 1519474 h 6858000"/>
              <a:gd name="connsiteX150" fmla="*/ 348400 w 1605470"/>
              <a:gd name="connsiteY150" fmla="*/ 1477995 h 6858000"/>
              <a:gd name="connsiteX151" fmla="*/ 334485 w 1605470"/>
              <a:gd name="connsiteY151" fmla="*/ 1373769 h 6858000"/>
              <a:gd name="connsiteX152" fmla="*/ 342792 w 1605470"/>
              <a:gd name="connsiteY152" fmla="*/ 1307086 h 6858000"/>
              <a:gd name="connsiteX153" fmla="*/ 343980 w 1605470"/>
              <a:gd name="connsiteY153" fmla="*/ 1189033 h 6858000"/>
              <a:gd name="connsiteX154" fmla="*/ 348665 w 1605470"/>
              <a:gd name="connsiteY154" fmla="*/ 1168288 h 6858000"/>
              <a:gd name="connsiteX155" fmla="*/ 340947 w 1605470"/>
              <a:gd name="connsiteY155" fmla="*/ 1142577 h 6858000"/>
              <a:gd name="connsiteX156" fmla="*/ 330253 w 1605470"/>
              <a:gd name="connsiteY156" fmla="*/ 1088484 h 6858000"/>
              <a:gd name="connsiteX157" fmla="*/ 318989 w 1605470"/>
              <a:gd name="connsiteY157" fmla="*/ 1016103 h 6858000"/>
              <a:gd name="connsiteX158" fmla="*/ 320445 w 1605470"/>
              <a:gd name="connsiteY158" fmla="*/ 932283 h 6858000"/>
              <a:gd name="connsiteX159" fmla="*/ 322681 w 1605470"/>
              <a:gd name="connsiteY159" fmla="*/ 915925 h 6858000"/>
              <a:gd name="connsiteX160" fmla="*/ 315310 w 1605470"/>
              <a:gd name="connsiteY160" fmla="*/ 896999 h 6858000"/>
              <a:gd name="connsiteX161" fmla="*/ 284718 w 1605470"/>
              <a:gd name="connsiteY161" fmla="*/ 821517 h 6858000"/>
              <a:gd name="connsiteX162" fmla="*/ 263668 w 1605470"/>
              <a:gd name="connsiteY162" fmla="*/ 751353 h 6858000"/>
              <a:gd name="connsiteX163" fmla="*/ 263226 w 1605470"/>
              <a:gd name="connsiteY163" fmla="*/ 721230 h 6858000"/>
              <a:gd name="connsiteX164" fmla="*/ 248897 w 1605470"/>
              <a:gd name="connsiteY164" fmla="*/ 681659 h 6858000"/>
              <a:gd name="connsiteX165" fmla="*/ 234316 w 1605470"/>
              <a:gd name="connsiteY165" fmla="*/ 635218 h 6858000"/>
              <a:gd name="connsiteX166" fmla="*/ 239327 w 1605470"/>
              <a:gd name="connsiteY166" fmla="*/ 613763 h 6858000"/>
              <a:gd name="connsiteX167" fmla="*/ 225269 w 1605470"/>
              <a:gd name="connsiteY167" fmla="*/ 598582 h 6858000"/>
              <a:gd name="connsiteX168" fmla="*/ 224950 w 1605470"/>
              <a:gd name="connsiteY168" fmla="*/ 576846 h 6858000"/>
              <a:gd name="connsiteX169" fmla="*/ 204576 w 1605470"/>
              <a:gd name="connsiteY169" fmla="*/ 530055 h 6858000"/>
              <a:gd name="connsiteX170" fmla="*/ 219064 w 1605470"/>
              <a:gd name="connsiteY170" fmla="*/ 469651 h 6858000"/>
              <a:gd name="connsiteX171" fmla="*/ 195012 w 1605470"/>
              <a:gd name="connsiteY171" fmla="*/ 448559 h 6858000"/>
              <a:gd name="connsiteX172" fmla="*/ 201434 w 1605470"/>
              <a:gd name="connsiteY172" fmla="*/ 441529 h 6858000"/>
              <a:gd name="connsiteX173" fmla="*/ 200655 w 1605470"/>
              <a:gd name="connsiteY173" fmla="*/ 428927 h 6858000"/>
              <a:gd name="connsiteX174" fmla="*/ 190059 w 1605470"/>
              <a:gd name="connsiteY174" fmla="*/ 430161 h 6858000"/>
              <a:gd name="connsiteX175" fmla="*/ 167079 w 1605470"/>
              <a:gd name="connsiteY175" fmla="*/ 367211 h 6858000"/>
              <a:gd name="connsiteX176" fmla="*/ 124571 w 1605470"/>
              <a:gd name="connsiteY176" fmla="*/ 302178 h 6858000"/>
              <a:gd name="connsiteX177" fmla="*/ 103243 w 1605470"/>
              <a:gd name="connsiteY177" fmla="*/ 211375 h 6858000"/>
              <a:gd name="connsiteX178" fmla="*/ 94571 w 1605470"/>
              <a:gd name="connsiteY178" fmla="*/ 184179 h 6858000"/>
              <a:gd name="connsiteX179" fmla="*/ 13437 w 1605470"/>
              <a:gd name="connsiteY179" fmla="*/ 19287 h 6858000"/>
              <a:gd name="connsiteX180" fmla="*/ 0 w 1605470"/>
              <a:gd name="connsiteY180"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935 w 1605470"/>
              <a:gd name="connsiteY68" fmla="*/ 4821504 h 6858000"/>
              <a:gd name="connsiteX69" fmla="*/ 732118 w 1605470"/>
              <a:gd name="connsiteY69" fmla="*/ 4801535 h 6858000"/>
              <a:gd name="connsiteX70" fmla="*/ 739787 w 1605470"/>
              <a:gd name="connsiteY70" fmla="*/ 4797794 h 6858000"/>
              <a:gd name="connsiteX71" fmla="*/ 741081 w 1605470"/>
              <a:gd name="connsiteY71" fmla="*/ 4784526 h 6858000"/>
              <a:gd name="connsiteX72" fmla="*/ 742865 w 1605470"/>
              <a:gd name="connsiteY72" fmla="*/ 4781211 h 6858000"/>
              <a:gd name="connsiteX73" fmla="*/ 751652 w 1605470"/>
              <a:gd name="connsiteY73" fmla="*/ 4761984 h 6858000"/>
              <a:gd name="connsiteX74" fmla="*/ 747700 w 1605470"/>
              <a:gd name="connsiteY74" fmla="*/ 4690749 h 6858000"/>
              <a:gd name="connsiteX75" fmla="*/ 743180 w 1605470"/>
              <a:gd name="connsiteY75" fmla="*/ 4613201 h 6858000"/>
              <a:gd name="connsiteX76" fmla="*/ 738263 w 1605470"/>
              <a:gd name="connsiteY76" fmla="*/ 4444346 h 6858000"/>
              <a:gd name="connsiteX77" fmla="*/ 756542 w 1605470"/>
              <a:gd name="connsiteY77" fmla="*/ 4350346 h 6858000"/>
              <a:gd name="connsiteX78" fmla="*/ 715481 w 1605470"/>
              <a:gd name="connsiteY78" fmla="*/ 4214165 h 6858000"/>
              <a:gd name="connsiteX79" fmla="*/ 719554 w 1605470"/>
              <a:gd name="connsiteY79" fmla="*/ 4090296 h 6858000"/>
              <a:gd name="connsiteX80" fmla="*/ 704810 w 1605470"/>
              <a:gd name="connsiteY80" fmla="*/ 4033999 h 6858000"/>
              <a:gd name="connsiteX81" fmla="*/ 705959 w 1605470"/>
              <a:gd name="connsiteY81" fmla="*/ 4031933 h 6858000"/>
              <a:gd name="connsiteX82" fmla="*/ 704535 w 1605470"/>
              <a:gd name="connsiteY82" fmla="*/ 4013953 h 6858000"/>
              <a:gd name="connsiteX83" fmla="*/ 700443 w 1605470"/>
              <a:gd name="connsiteY83" fmla="*/ 4010511 h 6858000"/>
              <a:gd name="connsiteX84" fmla="*/ 698282 w 1605470"/>
              <a:gd name="connsiteY84" fmla="*/ 3998331 h 6858000"/>
              <a:gd name="connsiteX85" fmla="*/ 690830 w 1605470"/>
              <a:gd name="connsiteY85" fmla="*/ 3974753 h 6858000"/>
              <a:gd name="connsiteX86" fmla="*/ 692428 w 1605470"/>
              <a:gd name="connsiteY86" fmla="*/ 3969950 h 6858000"/>
              <a:gd name="connsiteX87" fmla="*/ 685850 w 1605470"/>
              <a:gd name="connsiteY87" fmla="*/ 3933779 h 6858000"/>
              <a:gd name="connsiteX88" fmla="*/ 687181 w 1605470"/>
              <a:gd name="connsiteY88" fmla="*/ 3933093 h 6858000"/>
              <a:gd name="connsiteX89" fmla="*/ 691535 w 1605470"/>
              <a:gd name="connsiteY89" fmla="*/ 3922082 h 6858000"/>
              <a:gd name="connsiteX90" fmla="*/ 696613 w 1605470"/>
              <a:gd name="connsiteY90" fmla="*/ 3901461 h 6858000"/>
              <a:gd name="connsiteX91" fmla="*/ 719207 w 1605470"/>
              <a:gd name="connsiteY91" fmla="*/ 3813873 h 6858000"/>
              <a:gd name="connsiteX92" fmla="*/ 718632 w 1605470"/>
              <a:gd name="connsiteY92" fmla="*/ 3806161 h 6858000"/>
              <a:gd name="connsiteX93" fmla="*/ 718939 w 1605470"/>
              <a:gd name="connsiteY93" fmla="*/ 3805957 h 6858000"/>
              <a:gd name="connsiteX94" fmla="*/ 718966 w 1605470"/>
              <a:gd name="connsiteY94" fmla="*/ 3797724 h 6858000"/>
              <a:gd name="connsiteX95" fmla="*/ 717581 w 1605470"/>
              <a:gd name="connsiteY95" fmla="*/ 3792098 h 6858000"/>
              <a:gd name="connsiteX96" fmla="*/ 716465 w 1605470"/>
              <a:gd name="connsiteY96" fmla="*/ 3777135 h 6858000"/>
              <a:gd name="connsiteX97" fmla="*/ 718198 w 1605470"/>
              <a:gd name="connsiteY97" fmla="*/ 3771656 h 6858000"/>
              <a:gd name="connsiteX98" fmla="*/ 721941 w 1605470"/>
              <a:gd name="connsiteY98" fmla="*/ 3769007 h 6858000"/>
              <a:gd name="connsiteX99" fmla="*/ 721407 w 1605470"/>
              <a:gd name="connsiteY99" fmla="*/ 3767709 h 6858000"/>
              <a:gd name="connsiteX100" fmla="*/ 730103 w 1605470"/>
              <a:gd name="connsiteY100" fmla="*/ 3738082 h 6858000"/>
              <a:gd name="connsiteX101" fmla="*/ 737449 w 1605470"/>
              <a:gd name="connsiteY101" fmla="*/ 3673397 h 6858000"/>
              <a:gd name="connsiteX102" fmla="*/ 736745 w 1605470"/>
              <a:gd name="connsiteY102" fmla="*/ 3637109 h 6858000"/>
              <a:gd name="connsiteX103" fmla="*/ 740188 w 1605470"/>
              <a:gd name="connsiteY103" fmla="*/ 3536883 h 6858000"/>
              <a:gd name="connsiteX104" fmla="*/ 747726 w 1605470"/>
              <a:gd name="connsiteY104" fmla="*/ 3435652 h 6858000"/>
              <a:gd name="connsiteX105" fmla="*/ 774383 w 1605470"/>
              <a:gd name="connsiteY105" fmla="*/ 3381564 h 6858000"/>
              <a:gd name="connsiteX106" fmla="*/ 774870 w 1605470"/>
              <a:gd name="connsiteY106" fmla="*/ 3375761 h 6858000"/>
              <a:gd name="connsiteX107" fmla="*/ 770510 w 1605470"/>
              <a:gd name="connsiteY107" fmla="*/ 3361844 h 6858000"/>
              <a:gd name="connsiteX108" fmla="*/ 767933 w 1605470"/>
              <a:gd name="connsiteY108" fmla="*/ 3356929 h 6858000"/>
              <a:gd name="connsiteX109" fmla="*/ 766158 w 1605470"/>
              <a:gd name="connsiteY109" fmla="*/ 3349058 h 6858000"/>
              <a:gd name="connsiteX110" fmla="*/ 766414 w 1605470"/>
              <a:gd name="connsiteY110" fmla="*/ 3348763 h 6858000"/>
              <a:gd name="connsiteX111" fmla="*/ 764166 w 1605470"/>
              <a:gd name="connsiteY111" fmla="*/ 3341588 h 6858000"/>
              <a:gd name="connsiteX112" fmla="*/ 749397 w 1605470"/>
              <a:gd name="connsiteY112" fmla="*/ 3307769 h 6858000"/>
              <a:gd name="connsiteX113" fmla="*/ 766960 w 1605470"/>
              <a:gd name="connsiteY113" fmla="*/ 3250522 h 6858000"/>
              <a:gd name="connsiteX114" fmla="*/ 767385 w 1605470"/>
              <a:gd name="connsiteY114" fmla="*/ 3229163 h 6858000"/>
              <a:gd name="connsiteX115" fmla="*/ 769208 w 1605470"/>
              <a:gd name="connsiteY115" fmla="*/ 3217217 h 6858000"/>
              <a:gd name="connsiteX116" fmla="*/ 770350 w 1605470"/>
              <a:gd name="connsiteY116" fmla="*/ 3216125 h 6858000"/>
              <a:gd name="connsiteX117" fmla="*/ 756043 w 1605470"/>
              <a:gd name="connsiteY117" fmla="*/ 3183755 h 6858000"/>
              <a:gd name="connsiteX118" fmla="*/ 756544 w 1605470"/>
              <a:gd name="connsiteY118" fmla="*/ 3178642 h 6858000"/>
              <a:gd name="connsiteX119" fmla="*/ 744144 w 1605470"/>
              <a:gd name="connsiteY119" fmla="*/ 3158586 h 6858000"/>
              <a:gd name="connsiteX120" fmla="*/ 739378 w 1605470"/>
              <a:gd name="connsiteY120" fmla="*/ 3147669 h 6858000"/>
              <a:gd name="connsiteX121" fmla="*/ 734648 w 1605470"/>
              <a:gd name="connsiteY121" fmla="*/ 3145733 h 6858000"/>
              <a:gd name="connsiteX122" fmla="*/ 729329 w 1605470"/>
              <a:gd name="connsiteY122" fmla="*/ 3129034 h 6858000"/>
              <a:gd name="connsiteX123" fmla="*/ 729994 w 1605470"/>
              <a:gd name="connsiteY123" fmla="*/ 3126682 h 6858000"/>
              <a:gd name="connsiteX124" fmla="*/ 720862 w 1605470"/>
              <a:gd name="connsiteY124" fmla="*/ 3114519 h 6858000"/>
              <a:gd name="connsiteX125" fmla="*/ 707471 w 1605470"/>
              <a:gd name="connsiteY125" fmla="*/ 3106272 h 6858000"/>
              <a:gd name="connsiteX126" fmla="*/ 680201 w 1605470"/>
              <a:gd name="connsiteY126" fmla="*/ 2958185 h 6858000"/>
              <a:gd name="connsiteX127" fmla="*/ 622815 w 1605470"/>
              <a:gd name="connsiteY127" fmla="*/ 2762989 h 6858000"/>
              <a:gd name="connsiteX128" fmla="*/ 571733 w 1605470"/>
              <a:gd name="connsiteY128" fmla="*/ 2554718 h 6858000"/>
              <a:gd name="connsiteX129" fmla="*/ 551827 w 1605470"/>
              <a:gd name="connsiteY129" fmla="*/ 2485734 h 6858000"/>
              <a:gd name="connsiteX130" fmla="*/ 542550 w 1605470"/>
              <a:gd name="connsiteY130" fmla="*/ 2447068 h 6858000"/>
              <a:gd name="connsiteX131" fmla="*/ 529511 w 1605470"/>
              <a:gd name="connsiteY131" fmla="*/ 2425819 h 6858000"/>
              <a:gd name="connsiteX132" fmla="*/ 528878 w 1605470"/>
              <a:gd name="connsiteY132" fmla="*/ 2408971 h 6858000"/>
              <a:gd name="connsiteX133" fmla="*/ 535510 w 1605470"/>
              <a:gd name="connsiteY133" fmla="*/ 2402874 h 6858000"/>
              <a:gd name="connsiteX134" fmla="*/ 538122 w 1605470"/>
              <a:gd name="connsiteY134" fmla="*/ 2381443 h 6858000"/>
              <a:gd name="connsiteX135" fmla="*/ 514451 w 1605470"/>
              <a:gd name="connsiteY135" fmla="*/ 2261920 h 6858000"/>
              <a:gd name="connsiteX136" fmla="*/ 486968 w 1605470"/>
              <a:gd name="connsiteY136" fmla="*/ 2182937 h 6858000"/>
              <a:gd name="connsiteX137" fmla="*/ 488555 w 1605470"/>
              <a:gd name="connsiteY137" fmla="*/ 2155135 h 6858000"/>
              <a:gd name="connsiteX138" fmla="*/ 486013 w 1605470"/>
              <a:gd name="connsiteY138" fmla="*/ 2118008 h 6858000"/>
              <a:gd name="connsiteX139" fmla="*/ 487006 w 1605470"/>
              <a:gd name="connsiteY139" fmla="*/ 2050531 h 6858000"/>
              <a:gd name="connsiteX140" fmla="*/ 478812 w 1605470"/>
              <a:gd name="connsiteY140" fmla="*/ 1963269 h 6858000"/>
              <a:gd name="connsiteX141" fmla="*/ 442619 w 1605470"/>
              <a:gd name="connsiteY141" fmla="*/ 1910499 h 6858000"/>
              <a:gd name="connsiteX142" fmla="*/ 446785 w 1605470"/>
              <a:gd name="connsiteY142" fmla="*/ 1903212 h 6858000"/>
              <a:gd name="connsiteX143" fmla="*/ 436547 w 1605470"/>
              <a:gd name="connsiteY143" fmla="*/ 1861531 h 6858000"/>
              <a:gd name="connsiteX144" fmla="*/ 390346 w 1605470"/>
              <a:gd name="connsiteY144" fmla="*/ 1732919 h 6858000"/>
              <a:gd name="connsiteX145" fmla="*/ 362657 w 1605470"/>
              <a:gd name="connsiteY145" fmla="*/ 1663540 h 6858000"/>
              <a:gd name="connsiteX146" fmla="*/ 361783 w 1605470"/>
              <a:gd name="connsiteY146" fmla="*/ 1615777 h 6858000"/>
              <a:gd name="connsiteX147" fmla="*/ 342578 w 1605470"/>
              <a:gd name="connsiteY147" fmla="*/ 1563678 h 6858000"/>
              <a:gd name="connsiteX148" fmla="*/ 355658 w 1605470"/>
              <a:gd name="connsiteY148" fmla="*/ 1519474 h 6858000"/>
              <a:gd name="connsiteX149" fmla="*/ 348400 w 1605470"/>
              <a:gd name="connsiteY149" fmla="*/ 1477995 h 6858000"/>
              <a:gd name="connsiteX150" fmla="*/ 334485 w 1605470"/>
              <a:gd name="connsiteY150" fmla="*/ 1373769 h 6858000"/>
              <a:gd name="connsiteX151" fmla="*/ 342792 w 1605470"/>
              <a:gd name="connsiteY151" fmla="*/ 1307086 h 6858000"/>
              <a:gd name="connsiteX152" fmla="*/ 343980 w 1605470"/>
              <a:gd name="connsiteY152" fmla="*/ 1189033 h 6858000"/>
              <a:gd name="connsiteX153" fmla="*/ 348665 w 1605470"/>
              <a:gd name="connsiteY153" fmla="*/ 1168288 h 6858000"/>
              <a:gd name="connsiteX154" fmla="*/ 340947 w 1605470"/>
              <a:gd name="connsiteY154" fmla="*/ 1142577 h 6858000"/>
              <a:gd name="connsiteX155" fmla="*/ 330253 w 1605470"/>
              <a:gd name="connsiteY155" fmla="*/ 1088484 h 6858000"/>
              <a:gd name="connsiteX156" fmla="*/ 318989 w 1605470"/>
              <a:gd name="connsiteY156" fmla="*/ 1016103 h 6858000"/>
              <a:gd name="connsiteX157" fmla="*/ 320445 w 1605470"/>
              <a:gd name="connsiteY157" fmla="*/ 932283 h 6858000"/>
              <a:gd name="connsiteX158" fmla="*/ 322681 w 1605470"/>
              <a:gd name="connsiteY158" fmla="*/ 915925 h 6858000"/>
              <a:gd name="connsiteX159" fmla="*/ 315310 w 1605470"/>
              <a:gd name="connsiteY159" fmla="*/ 896999 h 6858000"/>
              <a:gd name="connsiteX160" fmla="*/ 284718 w 1605470"/>
              <a:gd name="connsiteY160" fmla="*/ 821517 h 6858000"/>
              <a:gd name="connsiteX161" fmla="*/ 263668 w 1605470"/>
              <a:gd name="connsiteY161" fmla="*/ 751353 h 6858000"/>
              <a:gd name="connsiteX162" fmla="*/ 263226 w 1605470"/>
              <a:gd name="connsiteY162" fmla="*/ 721230 h 6858000"/>
              <a:gd name="connsiteX163" fmla="*/ 248897 w 1605470"/>
              <a:gd name="connsiteY163" fmla="*/ 681659 h 6858000"/>
              <a:gd name="connsiteX164" fmla="*/ 234316 w 1605470"/>
              <a:gd name="connsiteY164" fmla="*/ 635218 h 6858000"/>
              <a:gd name="connsiteX165" fmla="*/ 239327 w 1605470"/>
              <a:gd name="connsiteY165" fmla="*/ 613763 h 6858000"/>
              <a:gd name="connsiteX166" fmla="*/ 225269 w 1605470"/>
              <a:gd name="connsiteY166" fmla="*/ 598582 h 6858000"/>
              <a:gd name="connsiteX167" fmla="*/ 224950 w 1605470"/>
              <a:gd name="connsiteY167" fmla="*/ 576846 h 6858000"/>
              <a:gd name="connsiteX168" fmla="*/ 204576 w 1605470"/>
              <a:gd name="connsiteY168" fmla="*/ 530055 h 6858000"/>
              <a:gd name="connsiteX169" fmla="*/ 219064 w 1605470"/>
              <a:gd name="connsiteY169" fmla="*/ 469651 h 6858000"/>
              <a:gd name="connsiteX170" fmla="*/ 195012 w 1605470"/>
              <a:gd name="connsiteY170" fmla="*/ 448559 h 6858000"/>
              <a:gd name="connsiteX171" fmla="*/ 201434 w 1605470"/>
              <a:gd name="connsiteY171" fmla="*/ 441529 h 6858000"/>
              <a:gd name="connsiteX172" fmla="*/ 200655 w 1605470"/>
              <a:gd name="connsiteY172" fmla="*/ 428927 h 6858000"/>
              <a:gd name="connsiteX173" fmla="*/ 190059 w 1605470"/>
              <a:gd name="connsiteY173" fmla="*/ 430161 h 6858000"/>
              <a:gd name="connsiteX174" fmla="*/ 167079 w 1605470"/>
              <a:gd name="connsiteY174" fmla="*/ 367211 h 6858000"/>
              <a:gd name="connsiteX175" fmla="*/ 124571 w 1605470"/>
              <a:gd name="connsiteY175" fmla="*/ 302178 h 6858000"/>
              <a:gd name="connsiteX176" fmla="*/ 103243 w 1605470"/>
              <a:gd name="connsiteY176" fmla="*/ 211375 h 6858000"/>
              <a:gd name="connsiteX177" fmla="*/ 94571 w 1605470"/>
              <a:gd name="connsiteY177" fmla="*/ 184179 h 6858000"/>
              <a:gd name="connsiteX178" fmla="*/ 13437 w 1605470"/>
              <a:gd name="connsiteY178" fmla="*/ 19287 h 6858000"/>
              <a:gd name="connsiteX179" fmla="*/ 0 w 1605470"/>
              <a:gd name="connsiteY179"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42432 w 1605470"/>
              <a:gd name="connsiteY34" fmla="*/ 5934687 h 6858000"/>
              <a:gd name="connsiteX35" fmla="*/ 489472 w 1605470"/>
              <a:gd name="connsiteY35" fmla="*/ 5732419 h 6858000"/>
              <a:gd name="connsiteX36" fmla="*/ 512623 w 1605470"/>
              <a:gd name="connsiteY36" fmla="*/ 5685392 h 6858000"/>
              <a:gd name="connsiteX37" fmla="*/ 510261 w 1605470"/>
              <a:gd name="connsiteY37" fmla="*/ 5634527 h 6858000"/>
              <a:gd name="connsiteX38" fmla="*/ 523992 w 1605470"/>
              <a:gd name="connsiteY38" fmla="*/ 5619557 h 6858000"/>
              <a:gd name="connsiteX39" fmla="*/ 526609 w 1605470"/>
              <a:gd name="connsiteY39" fmla="*/ 5617081 h 6858000"/>
              <a:gd name="connsiteX40" fmla="*/ 531653 w 1605470"/>
              <a:gd name="connsiteY40" fmla="*/ 5604904 h 6858000"/>
              <a:gd name="connsiteX41" fmla="*/ 539863 w 1605470"/>
              <a:gd name="connsiteY41" fmla="*/ 5604298 h 6858000"/>
              <a:gd name="connsiteX42" fmla="*/ 552319 w 1605470"/>
              <a:gd name="connsiteY42" fmla="*/ 5587997 h 6858000"/>
              <a:gd name="connsiteX43" fmla="*/ 559710 w 1605470"/>
              <a:gd name="connsiteY43" fmla="*/ 5564796 h 6858000"/>
              <a:gd name="connsiteX44" fmla="*/ 587214 w 1605470"/>
              <a:gd name="connsiteY44" fmla="*/ 5451511 h 6858000"/>
              <a:gd name="connsiteX45" fmla="*/ 608019 w 1605470"/>
              <a:gd name="connsiteY45" fmla="*/ 5385461 h 6858000"/>
              <a:gd name="connsiteX46" fmla="*/ 622750 w 1605470"/>
              <a:gd name="connsiteY46" fmla="*/ 5363084 h 6858000"/>
              <a:gd name="connsiteX47" fmla="*/ 638731 w 1605470"/>
              <a:gd name="connsiteY47" fmla="*/ 5330009 h 6858000"/>
              <a:gd name="connsiteX48" fmla="*/ 672224 w 1605470"/>
              <a:gd name="connsiteY48" fmla="*/ 5273739 h 6858000"/>
              <a:gd name="connsiteX49" fmla="*/ 681823 w 1605470"/>
              <a:gd name="connsiteY49" fmla="*/ 5241779 h 6858000"/>
              <a:gd name="connsiteX50" fmla="*/ 693049 w 1605470"/>
              <a:gd name="connsiteY50" fmla="*/ 5225268 h 6858000"/>
              <a:gd name="connsiteX51" fmla="*/ 694069 w 1605470"/>
              <a:gd name="connsiteY51" fmla="*/ 5217684 h 6858000"/>
              <a:gd name="connsiteX52" fmla="*/ 701410 w 1605470"/>
              <a:gd name="connsiteY52" fmla="*/ 5193377 h 6858000"/>
              <a:gd name="connsiteX53" fmla="*/ 704713 w 1605470"/>
              <a:gd name="connsiteY53" fmla="*/ 5179288 h 6858000"/>
              <a:gd name="connsiteX54" fmla="*/ 705697 w 1605470"/>
              <a:gd name="connsiteY54" fmla="*/ 5173621 h 6858000"/>
              <a:gd name="connsiteX55" fmla="*/ 701331 w 1605470"/>
              <a:gd name="connsiteY55" fmla="*/ 5159961 h 6858000"/>
              <a:gd name="connsiteX56" fmla="*/ 708008 w 1605470"/>
              <a:gd name="connsiteY56" fmla="*/ 5144295 h 6858000"/>
              <a:gd name="connsiteX57" fmla="*/ 704941 w 1605470"/>
              <a:gd name="connsiteY57" fmla="*/ 5125185 h 6858000"/>
              <a:gd name="connsiteX58" fmla="*/ 711771 w 1605470"/>
              <a:gd name="connsiteY58" fmla="*/ 5121884 h 6858000"/>
              <a:gd name="connsiteX59" fmla="*/ 721092 w 1605470"/>
              <a:gd name="connsiteY59" fmla="*/ 5108383 h 6858000"/>
              <a:gd name="connsiteX60" fmla="*/ 717045 w 1605470"/>
              <a:gd name="connsiteY60" fmla="*/ 5094705 h 6858000"/>
              <a:gd name="connsiteX61" fmla="*/ 718807 w 1605470"/>
              <a:gd name="connsiteY61" fmla="*/ 5067850 h 6858000"/>
              <a:gd name="connsiteX62" fmla="*/ 721538 w 1605470"/>
              <a:gd name="connsiteY62" fmla="*/ 5060861 h 6858000"/>
              <a:gd name="connsiteX63" fmla="*/ 718242 w 1605470"/>
              <a:gd name="connsiteY63" fmla="*/ 5034192 h 6858000"/>
              <a:gd name="connsiteX64" fmla="*/ 719796 w 1605470"/>
              <a:gd name="connsiteY64" fmla="*/ 4993030 h 6858000"/>
              <a:gd name="connsiteX65" fmla="*/ 726705 w 1605470"/>
              <a:gd name="connsiteY65" fmla="*/ 4946844 h 6858000"/>
              <a:gd name="connsiteX66" fmla="*/ 722561 w 1605470"/>
              <a:gd name="connsiteY66" fmla="*/ 4932692 h 6858000"/>
              <a:gd name="connsiteX67" fmla="*/ 724935 w 1605470"/>
              <a:gd name="connsiteY67" fmla="*/ 4821504 h 6858000"/>
              <a:gd name="connsiteX68" fmla="*/ 732118 w 1605470"/>
              <a:gd name="connsiteY68" fmla="*/ 4801535 h 6858000"/>
              <a:gd name="connsiteX69" fmla="*/ 739787 w 1605470"/>
              <a:gd name="connsiteY69" fmla="*/ 4797794 h 6858000"/>
              <a:gd name="connsiteX70" fmla="*/ 741081 w 1605470"/>
              <a:gd name="connsiteY70" fmla="*/ 4784526 h 6858000"/>
              <a:gd name="connsiteX71" fmla="*/ 742865 w 1605470"/>
              <a:gd name="connsiteY71" fmla="*/ 4781211 h 6858000"/>
              <a:gd name="connsiteX72" fmla="*/ 751652 w 1605470"/>
              <a:gd name="connsiteY72" fmla="*/ 4761984 h 6858000"/>
              <a:gd name="connsiteX73" fmla="*/ 747700 w 1605470"/>
              <a:gd name="connsiteY73" fmla="*/ 4690749 h 6858000"/>
              <a:gd name="connsiteX74" fmla="*/ 743180 w 1605470"/>
              <a:gd name="connsiteY74" fmla="*/ 4613201 h 6858000"/>
              <a:gd name="connsiteX75" fmla="*/ 738263 w 1605470"/>
              <a:gd name="connsiteY75" fmla="*/ 4444346 h 6858000"/>
              <a:gd name="connsiteX76" fmla="*/ 756542 w 1605470"/>
              <a:gd name="connsiteY76" fmla="*/ 4350346 h 6858000"/>
              <a:gd name="connsiteX77" fmla="*/ 715481 w 1605470"/>
              <a:gd name="connsiteY77" fmla="*/ 4214165 h 6858000"/>
              <a:gd name="connsiteX78" fmla="*/ 719554 w 1605470"/>
              <a:gd name="connsiteY78" fmla="*/ 4090296 h 6858000"/>
              <a:gd name="connsiteX79" fmla="*/ 704810 w 1605470"/>
              <a:gd name="connsiteY79" fmla="*/ 4033999 h 6858000"/>
              <a:gd name="connsiteX80" fmla="*/ 705959 w 1605470"/>
              <a:gd name="connsiteY80" fmla="*/ 4031933 h 6858000"/>
              <a:gd name="connsiteX81" fmla="*/ 704535 w 1605470"/>
              <a:gd name="connsiteY81" fmla="*/ 4013953 h 6858000"/>
              <a:gd name="connsiteX82" fmla="*/ 700443 w 1605470"/>
              <a:gd name="connsiteY82" fmla="*/ 4010511 h 6858000"/>
              <a:gd name="connsiteX83" fmla="*/ 698282 w 1605470"/>
              <a:gd name="connsiteY83" fmla="*/ 3998331 h 6858000"/>
              <a:gd name="connsiteX84" fmla="*/ 690830 w 1605470"/>
              <a:gd name="connsiteY84" fmla="*/ 3974753 h 6858000"/>
              <a:gd name="connsiteX85" fmla="*/ 692428 w 1605470"/>
              <a:gd name="connsiteY85" fmla="*/ 3969950 h 6858000"/>
              <a:gd name="connsiteX86" fmla="*/ 685850 w 1605470"/>
              <a:gd name="connsiteY86" fmla="*/ 3933779 h 6858000"/>
              <a:gd name="connsiteX87" fmla="*/ 687181 w 1605470"/>
              <a:gd name="connsiteY87" fmla="*/ 3933093 h 6858000"/>
              <a:gd name="connsiteX88" fmla="*/ 691535 w 1605470"/>
              <a:gd name="connsiteY88" fmla="*/ 3922082 h 6858000"/>
              <a:gd name="connsiteX89" fmla="*/ 696613 w 1605470"/>
              <a:gd name="connsiteY89" fmla="*/ 3901461 h 6858000"/>
              <a:gd name="connsiteX90" fmla="*/ 719207 w 1605470"/>
              <a:gd name="connsiteY90" fmla="*/ 3813873 h 6858000"/>
              <a:gd name="connsiteX91" fmla="*/ 718632 w 1605470"/>
              <a:gd name="connsiteY91" fmla="*/ 3806161 h 6858000"/>
              <a:gd name="connsiteX92" fmla="*/ 718939 w 1605470"/>
              <a:gd name="connsiteY92" fmla="*/ 3805957 h 6858000"/>
              <a:gd name="connsiteX93" fmla="*/ 718966 w 1605470"/>
              <a:gd name="connsiteY93" fmla="*/ 3797724 h 6858000"/>
              <a:gd name="connsiteX94" fmla="*/ 717581 w 1605470"/>
              <a:gd name="connsiteY94" fmla="*/ 3792098 h 6858000"/>
              <a:gd name="connsiteX95" fmla="*/ 716465 w 1605470"/>
              <a:gd name="connsiteY95" fmla="*/ 3777135 h 6858000"/>
              <a:gd name="connsiteX96" fmla="*/ 718198 w 1605470"/>
              <a:gd name="connsiteY96" fmla="*/ 3771656 h 6858000"/>
              <a:gd name="connsiteX97" fmla="*/ 721941 w 1605470"/>
              <a:gd name="connsiteY97" fmla="*/ 3769007 h 6858000"/>
              <a:gd name="connsiteX98" fmla="*/ 721407 w 1605470"/>
              <a:gd name="connsiteY98" fmla="*/ 3767709 h 6858000"/>
              <a:gd name="connsiteX99" fmla="*/ 730103 w 1605470"/>
              <a:gd name="connsiteY99" fmla="*/ 3738082 h 6858000"/>
              <a:gd name="connsiteX100" fmla="*/ 737449 w 1605470"/>
              <a:gd name="connsiteY100" fmla="*/ 3673397 h 6858000"/>
              <a:gd name="connsiteX101" fmla="*/ 736745 w 1605470"/>
              <a:gd name="connsiteY101" fmla="*/ 3637109 h 6858000"/>
              <a:gd name="connsiteX102" fmla="*/ 740188 w 1605470"/>
              <a:gd name="connsiteY102" fmla="*/ 3536883 h 6858000"/>
              <a:gd name="connsiteX103" fmla="*/ 747726 w 1605470"/>
              <a:gd name="connsiteY103" fmla="*/ 3435652 h 6858000"/>
              <a:gd name="connsiteX104" fmla="*/ 774383 w 1605470"/>
              <a:gd name="connsiteY104" fmla="*/ 3381564 h 6858000"/>
              <a:gd name="connsiteX105" fmla="*/ 774870 w 1605470"/>
              <a:gd name="connsiteY105" fmla="*/ 3375761 h 6858000"/>
              <a:gd name="connsiteX106" fmla="*/ 770510 w 1605470"/>
              <a:gd name="connsiteY106" fmla="*/ 3361844 h 6858000"/>
              <a:gd name="connsiteX107" fmla="*/ 767933 w 1605470"/>
              <a:gd name="connsiteY107" fmla="*/ 3356929 h 6858000"/>
              <a:gd name="connsiteX108" fmla="*/ 766158 w 1605470"/>
              <a:gd name="connsiteY108" fmla="*/ 3349058 h 6858000"/>
              <a:gd name="connsiteX109" fmla="*/ 766414 w 1605470"/>
              <a:gd name="connsiteY109" fmla="*/ 3348763 h 6858000"/>
              <a:gd name="connsiteX110" fmla="*/ 764166 w 1605470"/>
              <a:gd name="connsiteY110" fmla="*/ 3341588 h 6858000"/>
              <a:gd name="connsiteX111" fmla="*/ 749397 w 1605470"/>
              <a:gd name="connsiteY111" fmla="*/ 3307769 h 6858000"/>
              <a:gd name="connsiteX112" fmla="*/ 766960 w 1605470"/>
              <a:gd name="connsiteY112" fmla="*/ 3250522 h 6858000"/>
              <a:gd name="connsiteX113" fmla="*/ 767385 w 1605470"/>
              <a:gd name="connsiteY113" fmla="*/ 3229163 h 6858000"/>
              <a:gd name="connsiteX114" fmla="*/ 769208 w 1605470"/>
              <a:gd name="connsiteY114" fmla="*/ 3217217 h 6858000"/>
              <a:gd name="connsiteX115" fmla="*/ 770350 w 1605470"/>
              <a:gd name="connsiteY115" fmla="*/ 3216125 h 6858000"/>
              <a:gd name="connsiteX116" fmla="*/ 756043 w 1605470"/>
              <a:gd name="connsiteY116" fmla="*/ 3183755 h 6858000"/>
              <a:gd name="connsiteX117" fmla="*/ 756544 w 1605470"/>
              <a:gd name="connsiteY117" fmla="*/ 3178642 h 6858000"/>
              <a:gd name="connsiteX118" fmla="*/ 744144 w 1605470"/>
              <a:gd name="connsiteY118" fmla="*/ 3158586 h 6858000"/>
              <a:gd name="connsiteX119" fmla="*/ 739378 w 1605470"/>
              <a:gd name="connsiteY119" fmla="*/ 3147669 h 6858000"/>
              <a:gd name="connsiteX120" fmla="*/ 734648 w 1605470"/>
              <a:gd name="connsiteY120" fmla="*/ 3145733 h 6858000"/>
              <a:gd name="connsiteX121" fmla="*/ 729329 w 1605470"/>
              <a:gd name="connsiteY121" fmla="*/ 3129034 h 6858000"/>
              <a:gd name="connsiteX122" fmla="*/ 729994 w 1605470"/>
              <a:gd name="connsiteY122" fmla="*/ 3126682 h 6858000"/>
              <a:gd name="connsiteX123" fmla="*/ 720862 w 1605470"/>
              <a:gd name="connsiteY123" fmla="*/ 3114519 h 6858000"/>
              <a:gd name="connsiteX124" fmla="*/ 707471 w 1605470"/>
              <a:gd name="connsiteY124" fmla="*/ 3106272 h 6858000"/>
              <a:gd name="connsiteX125" fmla="*/ 680201 w 1605470"/>
              <a:gd name="connsiteY125" fmla="*/ 2958185 h 6858000"/>
              <a:gd name="connsiteX126" fmla="*/ 622815 w 1605470"/>
              <a:gd name="connsiteY126" fmla="*/ 2762989 h 6858000"/>
              <a:gd name="connsiteX127" fmla="*/ 571733 w 1605470"/>
              <a:gd name="connsiteY127" fmla="*/ 2554718 h 6858000"/>
              <a:gd name="connsiteX128" fmla="*/ 551827 w 1605470"/>
              <a:gd name="connsiteY128" fmla="*/ 2485734 h 6858000"/>
              <a:gd name="connsiteX129" fmla="*/ 542550 w 1605470"/>
              <a:gd name="connsiteY129" fmla="*/ 2447068 h 6858000"/>
              <a:gd name="connsiteX130" fmla="*/ 529511 w 1605470"/>
              <a:gd name="connsiteY130" fmla="*/ 2425819 h 6858000"/>
              <a:gd name="connsiteX131" fmla="*/ 528878 w 1605470"/>
              <a:gd name="connsiteY131" fmla="*/ 2408971 h 6858000"/>
              <a:gd name="connsiteX132" fmla="*/ 535510 w 1605470"/>
              <a:gd name="connsiteY132" fmla="*/ 2402874 h 6858000"/>
              <a:gd name="connsiteX133" fmla="*/ 538122 w 1605470"/>
              <a:gd name="connsiteY133" fmla="*/ 2381443 h 6858000"/>
              <a:gd name="connsiteX134" fmla="*/ 514451 w 1605470"/>
              <a:gd name="connsiteY134" fmla="*/ 2261920 h 6858000"/>
              <a:gd name="connsiteX135" fmla="*/ 486968 w 1605470"/>
              <a:gd name="connsiteY135" fmla="*/ 2182937 h 6858000"/>
              <a:gd name="connsiteX136" fmla="*/ 488555 w 1605470"/>
              <a:gd name="connsiteY136" fmla="*/ 2155135 h 6858000"/>
              <a:gd name="connsiteX137" fmla="*/ 486013 w 1605470"/>
              <a:gd name="connsiteY137" fmla="*/ 2118008 h 6858000"/>
              <a:gd name="connsiteX138" fmla="*/ 487006 w 1605470"/>
              <a:gd name="connsiteY138" fmla="*/ 2050531 h 6858000"/>
              <a:gd name="connsiteX139" fmla="*/ 478812 w 1605470"/>
              <a:gd name="connsiteY139" fmla="*/ 1963269 h 6858000"/>
              <a:gd name="connsiteX140" fmla="*/ 442619 w 1605470"/>
              <a:gd name="connsiteY140" fmla="*/ 1910499 h 6858000"/>
              <a:gd name="connsiteX141" fmla="*/ 446785 w 1605470"/>
              <a:gd name="connsiteY141" fmla="*/ 1903212 h 6858000"/>
              <a:gd name="connsiteX142" fmla="*/ 436547 w 1605470"/>
              <a:gd name="connsiteY142" fmla="*/ 1861531 h 6858000"/>
              <a:gd name="connsiteX143" fmla="*/ 390346 w 1605470"/>
              <a:gd name="connsiteY143" fmla="*/ 1732919 h 6858000"/>
              <a:gd name="connsiteX144" fmla="*/ 362657 w 1605470"/>
              <a:gd name="connsiteY144" fmla="*/ 1663540 h 6858000"/>
              <a:gd name="connsiteX145" fmla="*/ 361783 w 1605470"/>
              <a:gd name="connsiteY145" fmla="*/ 1615777 h 6858000"/>
              <a:gd name="connsiteX146" fmla="*/ 342578 w 1605470"/>
              <a:gd name="connsiteY146" fmla="*/ 1563678 h 6858000"/>
              <a:gd name="connsiteX147" fmla="*/ 355658 w 1605470"/>
              <a:gd name="connsiteY147" fmla="*/ 1519474 h 6858000"/>
              <a:gd name="connsiteX148" fmla="*/ 348400 w 1605470"/>
              <a:gd name="connsiteY148" fmla="*/ 1477995 h 6858000"/>
              <a:gd name="connsiteX149" fmla="*/ 334485 w 1605470"/>
              <a:gd name="connsiteY149" fmla="*/ 1373769 h 6858000"/>
              <a:gd name="connsiteX150" fmla="*/ 342792 w 1605470"/>
              <a:gd name="connsiteY150" fmla="*/ 1307086 h 6858000"/>
              <a:gd name="connsiteX151" fmla="*/ 343980 w 1605470"/>
              <a:gd name="connsiteY151" fmla="*/ 1189033 h 6858000"/>
              <a:gd name="connsiteX152" fmla="*/ 348665 w 1605470"/>
              <a:gd name="connsiteY152" fmla="*/ 1168288 h 6858000"/>
              <a:gd name="connsiteX153" fmla="*/ 340947 w 1605470"/>
              <a:gd name="connsiteY153" fmla="*/ 1142577 h 6858000"/>
              <a:gd name="connsiteX154" fmla="*/ 330253 w 1605470"/>
              <a:gd name="connsiteY154" fmla="*/ 1088484 h 6858000"/>
              <a:gd name="connsiteX155" fmla="*/ 318989 w 1605470"/>
              <a:gd name="connsiteY155" fmla="*/ 1016103 h 6858000"/>
              <a:gd name="connsiteX156" fmla="*/ 320445 w 1605470"/>
              <a:gd name="connsiteY156" fmla="*/ 932283 h 6858000"/>
              <a:gd name="connsiteX157" fmla="*/ 322681 w 1605470"/>
              <a:gd name="connsiteY157" fmla="*/ 915925 h 6858000"/>
              <a:gd name="connsiteX158" fmla="*/ 315310 w 1605470"/>
              <a:gd name="connsiteY158" fmla="*/ 896999 h 6858000"/>
              <a:gd name="connsiteX159" fmla="*/ 284718 w 1605470"/>
              <a:gd name="connsiteY159" fmla="*/ 821517 h 6858000"/>
              <a:gd name="connsiteX160" fmla="*/ 263668 w 1605470"/>
              <a:gd name="connsiteY160" fmla="*/ 751353 h 6858000"/>
              <a:gd name="connsiteX161" fmla="*/ 263226 w 1605470"/>
              <a:gd name="connsiteY161" fmla="*/ 721230 h 6858000"/>
              <a:gd name="connsiteX162" fmla="*/ 248897 w 1605470"/>
              <a:gd name="connsiteY162" fmla="*/ 681659 h 6858000"/>
              <a:gd name="connsiteX163" fmla="*/ 234316 w 1605470"/>
              <a:gd name="connsiteY163" fmla="*/ 635218 h 6858000"/>
              <a:gd name="connsiteX164" fmla="*/ 239327 w 1605470"/>
              <a:gd name="connsiteY164" fmla="*/ 613763 h 6858000"/>
              <a:gd name="connsiteX165" fmla="*/ 225269 w 1605470"/>
              <a:gd name="connsiteY165" fmla="*/ 598582 h 6858000"/>
              <a:gd name="connsiteX166" fmla="*/ 224950 w 1605470"/>
              <a:gd name="connsiteY166" fmla="*/ 576846 h 6858000"/>
              <a:gd name="connsiteX167" fmla="*/ 204576 w 1605470"/>
              <a:gd name="connsiteY167" fmla="*/ 530055 h 6858000"/>
              <a:gd name="connsiteX168" fmla="*/ 219064 w 1605470"/>
              <a:gd name="connsiteY168" fmla="*/ 469651 h 6858000"/>
              <a:gd name="connsiteX169" fmla="*/ 195012 w 1605470"/>
              <a:gd name="connsiteY169" fmla="*/ 448559 h 6858000"/>
              <a:gd name="connsiteX170" fmla="*/ 201434 w 1605470"/>
              <a:gd name="connsiteY170" fmla="*/ 441529 h 6858000"/>
              <a:gd name="connsiteX171" fmla="*/ 200655 w 1605470"/>
              <a:gd name="connsiteY171" fmla="*/ 428927 h 6858000"/>
              <a:gd name="connsiteX172" fmla="*/ 190059 w 1605470"/>
              <a:gd name="connsiteY172" fmla="*/ 430161 h 6858000"/>
              <a:gd name="connsiteX173" fmla="*/ 167079 w 1605470"/>
              <a:gd name="connsiteY173" fmla="*/ 367211 h 6858000"/>
              <a:gd name="connsiteX174" fmla="*/ 124571 w 1605470"/>
              <a:gd name="connsiteY174" fmla="*/ 302178 h 6858000"/>
              <a:gd name="connsiteX175" fmla="*/ 103243 w 1605470"/>
              <a:gd name="connsiteY175" fmla="*/ 211375 h 6858000"/>
              <a:gd name="connsiteX176" fmla="*/ 94571 w 1605470"/>
              <a:gd name="connsiteY176" fmla="*/ 184179 h 6858000"/>
              <a:gd name="connsiteX177" fmla="*/ 13437 w 1605470"/>
              <a:gd name="connsiteY177" fmla="*/ 19287 h 6858000"/>
              <a:gd name="connsiteX178" fmla="*/ 0 w 1605470"/>
              <a:gd name="connsiteY178"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415652 w 1605470"/>
              <a:gd name="connsiteY33" fmla="*/ 6028119 h 6858000"/>
              <a:gd name="connsiteX34" fmla="*/ 442432 w 1605470"/>
              <a:gd name="connsiteY34" fmla="*/ 5934687 h 6858000"/>
              <a:gd name="connsiteX35" fmla="*/ 489472 w 1605470"/>
              <a:gd name="connsiteY35" fmla="*/ 5732419 h 6858000"/>
              <a:gd name="connsiteX36" fmla="*/ 512623 w 1605470"/>
              <a:gd name="connsiteY36" fmla="*/ 5685392 h 6858000"/>
              <a:gd name="connsiteX37" fmla="*/ 510261 w 1605470"/>
              <a:gd name="connsiteY37" fmla="*/ 5634527 h 6858000"/>
              <a:gd name="connsiteX38" fmla="*/ 523992 w 1605470"/>
              <a:gd name="connsiteY38" fmla="*/ 5619557 h 6858000"/>
              <a:gd name="connsiteX39" fmla="*/ 526609 w 1605470"/>
              <a:gd name="connsiteY39" fmla="*/ 5617081 h 6858000"/>
              <a:gd name="connsiteX40" fmla="*/ 531653 w 1605470"/>
              <a:gd name="connsiteY40" fmla="*/ 5604904 h 6858000"/>
              <a:gd name="connsiteX41" fmla="*/ 539863 w 1605470"/>
              <a:gd name="connsiteY41" fmla="*/ 5604298 h 6858000"/>
              <a:gd name="connsiteX42" fmla="*/ 552319 w 1605470"/>
              <a:gd name="connsiteY42" fmla="*/ 5587997 h 6858000"/>
              <a:gd name="connsiteX43" fmla="*/ 559710 w 1605470"/>
              <a:gd name="connsiteY43" fmla="*/ 5564796 h 6858000"/>
              <a:gd name="connsiteX44" fmla="*/ 587214 w 1605470"/>
              <a:gd name="connsiteY44" fmla="*/ 5451511 h 6858000"/>
              <a:gd name="connsiteX45" fmla="*/ 608019 w 1605470"/>
              <a:gd name="connsiteY45" fmla="*/ 5385461 h 6858000"/>
              <a:gd name="connsiteX46" fmla="*/ 622750 w 1605470"/>
              <a:gd name="connsiteY46" fmla="*/ 5363084 h 6858000"/>
              <a:gd name="connsiteX47" fmla="*/ 638731 w 1605470"/>
              <a:gd name="connsiteY47" fmla="*/ 5330009 h 6858000"/>
              <a:gd name="connsiteX48" fmla="*/ 672224 w 1605470"/>
              <a:gd name="connsiteY48" fmla="*/ 5273739 h 6858000"/>
              <a:gd name="connsiteX49" fmla="*/ 681823 w 1605470"/>
              <a:gd name="connsiteY49" fmla="*/ 5241779 h 6858000"/>
              <a:gd name="connsiteX50" fmla="*/ 693049 w 1605470"/>
              <a:gd name="connsiteY50" fmla="*/ 5225268 h 6858000"/>
              <a:gd name="connsiteX51" fmla="*/ 694069 w 1605470"/>
              <a:gd name="connsiteY51" fmla="*/ 5217684 h 6858000"/>
              <a:gd name="connsiteX52" fmla="*/ 701410 w 1605470"/>
              <a:gd name="connsiteY52" fmla="*/ 5193377 h 6858000"/>
              <a:gd name="connsiteX53" fmla="*/ 704713 w 1605470"/>
              <a:gd name="connsiteY53" fmla="*/ 5179288 h 6858000"/>
              <a:gd name="connsiteX54" fmla="*/ 705697 w 1605470"/>
              <a:gd name="connsiteY54" fmla="*/ 5173621 h 6858000"/>
              <a:gd name="connsiteX55" fmla="*/ 701331 w 1605470"/>
              <a:gd name="connsiteY55" fmla="*/ 5159961 h 6858000"/>
              <a:gd name="connsiteX56" fmla="*/ 708008 w 1605470"/>
              <a:gd name="connsiteY56" fmla="*/ 5144295 h 6858000"/>
              <a:gd name="connsiteX57" fmla="*/ 704941 w 1605470"/>
              <a:gd name="connsiteY57" fmla="*/ 5125185 h 6858000"/>
              <a:gd name="connsiteX58" fmla="*/ 711771 w 1605470"/>
              <a:gd name="connsiteY58" fmla="*/ 5121884 h 6858000"/>
              <a:gd name="connsiteX59" fmla="*/ 721092 w 1605470"/>
              <a:gd name="connsiteY59" fmla="*/ 5108383 h 6858000"/>
              <a:gd name="connsiteX60" fmla="*/ 717045 w 1605470"/>
              <a:gd name="connsiteY60" fmla="*/ 5094705 h 6858000"/>
              <a:gd name="connsiteX61" fmla="*/ 718807 w 1605470"/>
              <a:gd name="connsiteY61" fmla="*/ 5067850 h 6858000"/>
              <a:gd name="connsiteX62" fmla="*/ 721538 w 1605470"/>
              <a:gd name="connsiteY62" fmla="*/ 5060861 h 6858000"/>
              <a:gd name="connsiteX63" fmla="*/ 718242 w 1605470"/>
              <a:gd name="connsiteY63" fmla="*/ 5034192 h 6858000"/>
              <a:gd name="connsiteX64" fmla="*/ 719796 w 1605470"/>
              <a:gd name="connsiteY64" fmla="*/ 4993030 h 6858000"/>
              <a:gd name="connsiteX65" fmla="*/ 726705 w 1605470"/>
              <a:gd name="connsiteY65" fmla="*/ 4946844 h 6858000"/>
              <a:gd name="connsiteX66" fmla="*/ 722561 w 1605470"/>
              <a:gd name="connsiteY66" fmla="*/ 4932692 h 6858000"/>
              <a:gd name="connsiteX67" fmla="*/ 724935 w 1605470"/>
              <a:gd name="connsiteY67" fmla="*/ 4821504 h 6858000"/>
              <a:gd name="connsiteX68" fmla="*/ 732118 w 1605470"/>
              <a:gd name="connsiteY68" fmla="*/ 4801535 h 6858000"/>
              <a:gd name="connsiteX69" fmla="*/ 739787 w 1605470"/>
              <a:gd name="connsiteY69" fmla="*/ 4797794 h 6858000"/>
              <a:gd name="connsiteX70" fmla="*/ 741081 w 1605470"/>
              <a:gd name="connsiteY70" fmla="*/ 4784526 h 6858000"/>
              <a:gd name="connsiteX71" fmla="*/ 742865 w 1605470"/>
              <a:gd name="connsiteY71" fmla="*/ 4781211 h 6858000"/>
              <a:gd name="connsiteX72" fmla="*/ 751652 w 1605470"/>
              <a:gd name="connsiteY72" fmla="*/ 4761984 h 6858000"/>
              <a:gd name="connsiteX73" fmla="*/ 747700 w 1605470"/>
              <a:gd name="connsiteY73" fmla="*/ 4690749 h 6858000"/>
              <a:gd name="connsiteX74" fmla="*/ 743180 w 1605470"/>
              <a:gd name="connsiteY74" fmla="*/ 4613201 h 6858000"/>
              <a:gd name="connsiteX75" fmla="*/ 738263 w 1605470"/>
              <a:gd name="connsiteY75" fmla="*/ 4444346 h 6858000"/>
              <a:gd name="connsiteX76" fmla="*/ 756542 w 1605470"/>
              <a:gd name="connsiteY76" fmla="*/ 4350346 h 6858000"/>
              <a:gd name="connsiteX77" fmla="*/ 715481 w 1605470"/>
              <a:gd name="connsiteY77" fmla="*/ 4214165 h 6858000"/>
              <a:gd name="connsiteX78" fmla="*/ 719554 w 1605470"/>
              <a:gd name="connsiteY78" fmla="*/ 4090296 h 6858000"/>
              <a:gd name="connsiteX79" fmla="*/ 704810 w 1605470"/>
              <a:gd name="connsiteY79" fmla="*/ 4033999 h 6858000"/>
              <a:gd name="connsiteX80" fmla="*/ 705959 w 1605470"/>
              <a:gd name="connsiteY80" fmla="*/ 4031933 h 6858000"/>
              <a:gd name="connsiteX81" fmla="*/ 704535 w 1605470"/>
              <a:gd name="connsiteY81" fmla="*/ 4013953 h 6858000"/>
              <a:gd name="connsiteX82" fmla="*/ 700443 w 1605470"/>
              <a:gd name="connsiteY82" fmla="*/ 4010511 h 6858000"/>
              <a:gd name="connsiteX83" fmla="*/ 698282 w 1605470"/>
              <a:gd name="connsiteY83" fmla="*/ 3998331 h 6858000"/>
              <a:gd name="connsiteX84" fmla="*/ 690830 w 1605470"/>
              <a:gd name="connsiteY84" fmla="*/ 3974753 h 6858000"/>
              <a:gd name="connsiteX85" fmla="*/ 692428 w 1605470"/>
              <a:gd name="connsiteY85" fmla="*/ 3969950 h 6858000"/>
              <a:gd name="connsiteX86" fmla="*/ 685850 w 1605470"/>
              <a:gd name="connsiteY86" fmla="*/ 3933779 h 6858000"/>
              <a:gd name="connsiteX87" fmla="*/ 687181 w 1605470"/>
              <a:gd name="connsiteY87" fmla="*/ 3933093 h 6858000"/>
              <a:gd name="connsiteX88" fmla="*/ 691535 w 1605470"/>
              <a:gd name="connsiteY88" fmla="*/ 3922082 h 6858000"/>
              <a:gd name="connsiteX89" fmla="*/ 696613 w 1605470"/>
              <a:gd name="connsiteY89" fmla="*/ 3901461 h 6858000"/>
              <a:gd name="connsiteX90" fmla="*/ 719207 w 1605470"/>
              <a:gd name="connsiteY90" fmla="*/ 3813873 h 6858000"/>
              <a:gd name="connsiteX91" fmla="*/ 718632 w 1605470"/>
              <a:gd name="connsiteY91" fmla="*/ 3806161 h 6858000"/>
              <a:gd name="connsiteX92" fmla="*/ 718939 w 1605470"/>
              <a:gd name="connsiteY92" fmla="*/ 3805957 h 6858000"/>
              <a:gd name="connsiteX93" fmla="*/ 718966 w 1605470"/>
              <a:gd name="connsiteY93" fmla="*/ 3797724 h 6858000"/>
              <a:gd name="connsiteX94" fmla="*/ 717581 w 1605470"/>
              <a:gd name="connsiteY94" fmla="*/ 3792098 h 6858000"/>
              <a:gd name="connsiteX95" fmla="*/ 716465 w 1605470"/>
              <a:gd name="connsiteY95" fmla="*/ 3777135 h 6858000"/>
              <a:gd name="connsiteX96" fmla="*/ 718198 w 1605470"/>
              <a:gd name="connsiteY96" fmla="*/ 3771656 h 6858000"/>
              <a:gd name="connsiteX97" fmla="*/ 721941 w 1605470"/>
              <a:gd name="connsiteY97" fmla="*/ 3769007 h 6858000"/>
              <a:gd name="connsiteX98" fmla="*/ 721407 w 1605470"/>
              <a:gd name="connsiteY98" fmla="*/ 3767709 h 6858000"/>
              <a:gd name="connsiteX99" fmla="*/ 730103 w 1605470"/>
              <a:gd name="connsiteY99" fmla="*/ 3738082 h 6858000"/>
              <a:gd name="connsiteX100" fmla="*/ 737449 w 1605470"/>
              <a:gd name="connsiteY100" fmla="*/ 3673397 h 6858000"/>
              <a:gd name="connsiteX101" fmla="*/ 736745 w 1605470"/>
              <a:gd name="connsiteY101" fmla="*/ 3637109 h 6858000"/>
              <a:gd name="connsiteX102" fmla="*/ 740188 w 1605470"/>
              <a:gd name="connsiteY102" fmla="*/ 3536883 h 6858000"/>
              <a:gd name="connsiteX103" fmla="*/ 747726 w 1605470"/>
              <a:gd name="connsiteY103" fmla="*/ 3435652 h 6858000"/>
              <a:gd name="connsiteX104" fmla="*/ 774383 w 1605470"/>
              <a:gd name="connsiteY104" fmla="*/ 3381564 h 6858000"/>
              <a:gd name="connsiteX105" fmla="*/ 774870 w 1605470"/>
              <a:gd name="connsiteY105" fmla="*/ 3375761 h 6858000"/>
              <a:gd name="connsiteX106" fmla="*/ 770510 w 1605470"/>
              <a:gd name="connsiteY106" fmla="*/ 3361844 h 6858000"/>
              <a:gd name="connsiteX107" fmla="*/ 767933 w 1605470"/>
              <a:gd name="connsiteY107" fmla="*/ 3356929 h 6858000"/>
              <a:gd name="connsiteX108" fmla="*/ 766158 w 1605470"/>
              <a:gd name="connsiteY108" fmla="*/ 3349058 h 6858000"/>
              <a:gd name="connsiteX109" fmla="*/ 766414 w 1605470"/>
              <a:gd name="connsiteY109" fmla="*/ 3348763 h 6858000"/>
              <a:gd name="connsiteX110" fmla="*/ 764166 w 1605470"/>
              <a:gd name="connsiteY110" fmla="*/ 3341588 h 6858000"/>
              <a:gd name="connsiteX111" fmla="*/ 749397 w 1605470"/>
              <a:gd name="connsiteY111" fmla="*/ 3307769 h 6858000"/>
              <a:gd name="connsiteX112" fmla="*/ 766960 w 1605470"/>
              <a:gd name="connsiteY112" fmla="*/ 3250522 h 6858000"/>
              <a:gd name="connsiteX113" fmla="*/ 767385 w 1605470"/>
              <a:gd name="connsiteY113" fmla="*/ 3229163 h 6858000"/>
              <a:gd name="connsiteX114" fmla="*/ 769208 w 1605470"/>
              <a:gd name="connsiteY114" fmla="*/ 3217217 h 6858000"/>
              <a:gd name="connsiteX115" fmla="*/ 770350 w 1605470"/>
              <a:gd name="connsiteY115" fmla="*/ 3216125 h 6858000"/>
              <a:gd name="connsiteX116" fmla="*/ 756043 w 1605470"/>
              <a:gd name="connsiteY116" fmla="*/ 3183755 h 6858000"/>
              <a:gd name="connsiteX117" fmla="*/ 756544 w 1605470"/>
              <a:gd name="connsiteY117" fmla="*/ 3178642 h 6858000"/>
              <a:gd name="connsiteX118" fmla="*/ 744144 w 1605470"/>
              <a:gd name="connsiteY118" fmla="*/ 3158586 h 6858000"/>
              <a:gd name="connsiteX119" fmla="*/ 739378 w 1605470"/>
              <a:gd name="connsiteY119" fmla="*/ 3147669 h 6858000"/>
              <a:gd name="connsiteX120" fmla="*/ 734648 w 1605470"/>
              <a:gd name="connsiteY120" fmla="*/ 3145733 h 6858000"/>
              <a:gd name="connsiteX121" fmla="*/ 729329 w 1605470"/>
              <a:gd name="connsiteY121" fmla="*/ 3129034 h 6858000"/>
              <a:gd name="connsiteX122" fmla="*/ 729994 w 1605470"/>
              <a:gd name="connsiteY122" fmla="*/ 3126682 h 6858000"/>
              <a:gd name="connsiteX123" fmla="*/ 720862 w 1605470"/>
              <a:gd name="connsiteY123" fmla="*/ 3114519 h 6858000"/>
              <a:gd name="connsiteX124" fmla="*/ 707471 w 1605470"/>
              <a:gd name="connsiteY124" fmla="*/ 3106272 h 6858000"/>
              <a:gd name="connsiteX125" fmla="*/ 680201 w 1605470"/>
              <a:gd name="connsiteY125" fmla="*/ 2958185 h 6858000"/>
              <a:gd name="connsiteX126" fmla="*/ 622815 w 1605470"/>
              <a:gd name="connsiteY126" fmla="*/ 2762989 h 6858000"/>
              <a:gd name="connsiteX127" fmla="*/ 571733 w 1605470"/>
              <a:gd name="connsiteY127" fmla="*/ 2554718 h 6858000"/>
              <a:gd name="connsiteX128" fmla="*/ 551827 w 1605470"/>
              <a:gd name="connsiteY128" fmla="*/ 2485734 h 6858000"/>
              <a:gd name="connsiteX129" fmla="*/ 542550 w 1605470"/>
              <a:gd name="connsiteY129" fmla="*/ 2447068 h 6858000"/>
              <a:gd name="connsiteX130" fmla="*/ 529511 w 1605470"/>
              <a:gd name="connsiteY130" fmla="*/ 2425819 h 6858000"/>
              <a:gd name="connsiteX131" fmla="*/ 528878 w 1605470"/>
              <a:gd name="connsiteY131" fmla="*/ 2408971 h 6858000"/>
              <a:gd name="connsiteX132" fmla="*/ 535510 w 1605470"/>
              <a:gd name="connsiteY132" fmla="*/ 2402874 h 6858000"/>
              <a:gd name="connsiteX133" fmla="*/ 538122 w 1605470"/>
              <a:gd name="connsiteY133" fmla="*/ 2381443 h 6858000"/>
              <a:gd name="connsiteX134" fmla="*/ 514451 w 1605470"/>
              <a:gd name="connsiteY134" fmla="*/ 2261920 h 6858000"/>
              <a:gd name="connsiteX135" fmla="*/ 486968 w 1605470"/>
              <a:gd name="connsiteY135" fmla="*/ 2182937 h 6858000"/>
              <a:gd name="connsiteX136" fmla="*/ 488555 w 1605470"/>
              <a:gd name="connsiteY136" fmla="*/ 2155135 h 6858000"/>
              <a:gd name="connsiteX137" fmla="*/ 486013 w 1605470"/>
              <a:gd name="connsiteY137" fmla="*/ 2118008 h 6858000"/>
              <a:gd name="connsiteX138" fmla="*/ 487006 w 1605470"/>
              <a:gd name="connsiteY138" fmla="*/ 2050531 h 6858000"/>
              <a:gd name="connsiteX139" fmla="*/ 478812 w 1605470"/>
              <a:gd name="connsiteY139" fmla="*/ 1963269 h 6858000"/>
              <a:gd name="connsiteX140" fmla="*/ 442619 w 1605470"/>
              <a:gd name="connsiteY140" fmla="*/ 1910499 h 6858000"/>
              <a:gd name="connsiteX141" fmla="*/ 446785 w 1605470"/>
              <a:gd name="connsiteY141" fmla="*/ 1903212 h 6858000"/>
              <a:gd name="connsiteX142" fmla="*/ 436547 w 1605470"/>
              <a:gd name="connsiteY142" fmla="*/ 1861531 h 6858000"/>
              <a:gd name="connsiteX143" fmla="*/ 390346 w 1605470"/>
              <a:gd name="connsiteY143" fmla="*/ 1732919 h 6858000"/>
              <a:gd name="connsiteX144" fmla="*/ 362657 w 1605470"/>
              <a:gd name="connsiteY144" fmla="*/ 1663540 h 6858000"/>
              <a:gd name="connsiteX145" fmla="*/ 361783 w 1605470"/>
              <a:gd name="connsiteY145" fmla="*/ 1615777 h 6858000"/>
              <a:gd name="connsiteX146" fmla="*/ 342578 w 1605470"/>
              <a:gd name="connsiteY146" fmla="*/ 1563678 h 6858000"/>
              <a:gd name="connsiteX147" fmla="*/ 355658 w 1605470"/>
              <a:gd name="connsiteY147" fmla="*/ 1519474 h 6858000"/>
              <a:gd name="connsiteX148" fmla="*/ 348400 w 1605470"/>
              <a:gd name="connsiteY148" fmla="*/ 1477995 h 6858000"/>
              <a:gd name="connsiteX149" fmla="*/ 334485 w 1605470"/>
              <a:gd name="connsiteY149" fmla="*/ 1373769 h 6858000"/>
              <a:gd name="connsiteX150" fmla="*/ 342792 w 1605470"/>
              <a:gd name="connsiteY150" fmla="*/ 1307086 h 6858000"/>
              <a:gd name="connsiteX151" fmla="*/ 343980 w 1605470"/>
              <a:gd name="connsiteY151" fmla="*/ 1189033 h 6858000"/>
              <a:gd name="connsiteX152" fmla="*/ 348665 w 1605470"/>
              <a:gd name="connsiteY152" fmla="*/ 1168288 h 6858000"/>
              <a:gd name="connsiteX153" fmla="*/ 340947 w 1605470"/>
              <a:gd name="connsiteY153" fmla="*/ 1142577 h 6858000"/>
              <a:gd name="connsiteX154" fmla="*/ 330253 w 1605470"/>
              <a:gd name="connsiteY154" fmla="*/ 1088484 h 6858000"/>
              <a:gd name="connsiteX155" fmla="*/ 318989 w 1605470"/>
              <a:gd name="connsiteY155" fmla="*/ 1016103 h 6858000"/>
              <a:gd name="connsiteX156" fmla="*/ 320445 w 1605470"/>
              <a:gd name="connsiteY156" fmla="*/ 932283 h 6858000"/>
              <a:gd name="connsiteX157" fmla="*/ 322681 w 1605470"/>
              <a:gd name="connsiteY157" fmla="*/ 915925 h 6858000"/>
              <a:gd name="connsiteX158" fmla="*/ 315310 w 1605470"/>
              <a:gd name="connsiteY158" fmla="*/ 896999 h 6858000"/>
              <a:gd name="connsiteX159" fmla="*/ 284718 w 1605470"/>
              <a:gd name="connsiteY159" fmla="*/ 821517 h 6858000"/>
              <a:gd name="connsiteX160" fmla="*/ 263668 w 1605470"/>
              <a:gd name="connsiteY160" fmla="*/ 751353 h 6858000"/>
              <a:gd name="connsiteX161" fmla="*/ 263226 w 1605470"/>
              <a:gd name="connsiteY161" fmla="*/ 721230 h 6858000"/>
              <a:gd name="connsiteX162" fmla="*/ 248897 w 1605470"/>
              <a:gd name="connsiteY162" fmla="*/ 681659 h 6858000"/>
              <a:gd name="connsiteX163" fmla="*/ 234316 w 1605470"/>
              <a:gd name="connsiteY163" fmla="*/ 635218 h 6858000"/>
              <a:gd name="connsiteX164" fmla="*/ 239327 w 1605470"/>
              <a:gd name="connsiteY164" fmla="*/ 613763 h 6858000"/>
              <a:gd name="connsiteX165" fmla="*/ 225269 w 1605470"/>
              <a:gd name="connsiteY165" fmla="*/ 598582 h 6858000"/>
              <a:gd name="connsiteX166" fmla="*/ 224950 w 1605470"/>
              <a:gd name="connsiteY166" fmla="*/ 576846 h 6858000"/>
              <a:gd name="connsiteX167" fmla="*/ 204576 w 1605470"/>
              <a:gd name="connsiteY167" fmla="*/ 530055 h 6858000"/>
              <a:gd name="connsiteX168" fmla="*/ 219064 w 1605470"/>
              <a:gd name="connsiteY168" fmla="*/ 469651 h 6858000"/>
              <a:gd name="connsiteX169" fmla="*/ 195012 w 1605470"/>
              <a:gd name="connsiteY169" fmla="*/ 448559 h 6858000"/>
              <a:gd name="connsiteX170" fmla="*/ 201434 w 1605470"/>
              <a:gd name="connsiteY170" fmla="*/ 441529 h 6858000"/>
              <a:gd name="connsiteX171" fmla="*/ 200655 w 1605470"/>
              <a:gd name="connsiteY171" fmla="*/ 428927 h 6858000"/>
              <a:gd name="connsiteX172" fmla="*/ 190059 w 1605470"/>
              <a:gd name="connsiteY172" fmla="*/ 430161 h 6858000"/>
              <a:gd name="connsiteX173" fmla="*/ 167079 w 1605470"/>
              <a:gd name="connsiteY173" fmla="*/ 367211 h 6858000"/>
              <a:gd name="connsiteX174" fmla="*/ 124571 w 1605470"/>
              <a:gd name="connsiteY174" fmla="*/ 302178 h 6858000"/>
              <a:gd name="connsiteX175" fmla="*/ 103243 w 1605470"/>
              <a:gd name="connsiteY175" fmla="*/ 211375 h 6858000"/>
              <a:gd name="connsiteX176" fmla="*/ 94571 w 1605470"/>
              <a:gd name="connsiteY176" fmla="*/ 184179 h 6858000"/>
              <a:gd name="connsiteX177" fmla="*/ 13437 w 1605470"/>
              <a:gd name="connsiteY177" fmla="*/ 19287 h 6858000"/>
              <a:gd name="connsiteX178" fmla="*/ 0 w 1605470"/>
              <a:gd name="connsiteY178"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415652 w 1605470"/>
              <a:gd name="connsiteY33" fmla="*/ 6028119 h 6858000"/>
              <a:gd name="connsiteX34" fmla="*/ 442432 w 1605470"/>
              <a:gd name="connsiteY34" fmla="*/ 5934687 h 6858000"/>
              <a:gd name="connsiteX35" fmla="*/ 489472 w 1605470"/>
              <a:gd name="connsiteY35" fmla="*/ 5732419 h 6858000"/>
              <a:gd name="connsiteX36" fmla="*/ 512623 w 1605470"/>
              <a:gd name="connsiteY36" fmla="*/ 5685392 h 6858000"/>
              <a:gd name="connsiteX37" fmla="*/ 510261 w 1605470"/>
              <a:gd name="connsiteY37" fmla="*/ 5634527 h 6858000"/>
              <a:gd name="connsiteX38" fmla="*/ 523992 w 1605470"/>
              <a:gd name="connsiteY38" fmla="*/ 5619557 h 6858000"/>
              <a:gd name="connsiteX39" fmla="*/ 526609 w 1605470"/>
              <a:gd name="connsiteY39" fmla="*/ 5617081 h 6858000"/>
              <a:gd name="connsiteX40" fmla="*/ 531653 w 1605470"/>
              <a:gd name="connsiteY40" fmla="*/ 5604904 h 6858000"/>
              <a:gd name="connsiteX41" fmla="*/ 539863 w 1605470"/>
              <a:gd name="connsiteY41" fmla="*/ 5604298 h 6858000"/>
              <a:gd name="connsiteX42" fmla="*/ 552319 w 1605470"/>
              <a:gd name="connsiteY42" fmla="*/ 5587997 h 6858000"/>
              <a:gd name="connsiteX43" fmla="*/ 559710 w 1605470"/>
              <a:gd name="connsiteY43" fmla="*/ 5564796 h 6858000"/>
              <a:gd name="connsiteX44" fmla="*/ 587214 w 1605470"/>
              <a:gd name="connsiteY44" fmla="*/ 5451511 h 6858000"/>
              <a:gd name="connsiteX45" fmla="*/ 608019 w 1605470"/>
              <a:gd name="connsiteY45" fmla="*/ 5385461 h 6858000"/>
              <a:gd name="connsiteX46" fmla="*/ 622750 w 1605470"/>
              <a:gd name="connsiteY46" fmla="*/ 5363084 h 6858000"/>
              <a:gd name="connsiteX47" fmla="*/ 638731 w 1605470"/>
              <a:gd name="connsiteY47" fmla="*/ 5330009 h 6858000"/>
              <a:gd name="connsiteX48" fmla="*/ 672224 w 1605470"/>
              <a:gd name="connsiteY48" fmla="*/ 5273739 h 6858000"/>
              <a:gd name="connsiteX49" fmla="*/ 681823 w 1605470"/>
              <a:gd name="connsiteY49" fmla="*/ 5241779 h 6858000"/>
              <a:gd name="connsiteX50" fmla="*/ 693049 w 1605470"/>
              <a:gd name="connsiteY50" fmla="*/ 5225268 h 6858000"/>
              <a:gd name="connsiteX51" fmla="*/ 694069 w 1605470"/>
              <a:gd name="connsiteY51" fmla="*/ 5217684 h 6858000"/>
              <a:gd name="connsiteX52" fmla="*/ 701410 w 1605470"/>
              <a:gd name="connsiteY52" fmla="*/ 5193377 h 6858000"/>
              <a:gd name="connsiteX53" fmla="*/ 704713 w 1605470"/>
              <a:gd name="connsiteY53" fmla="*/ 5179288 h 6858000"/>
              <a:gd name="connsiteX54" fmla="*/ 705697 w 1605470"/>
              <a:gd name="connsiteY54" fmla="*/ 5173621 h 6858000"/>
              <a:gd name="connsiteX55" fmla="*/ 701331 w 1605470"/>
              <a:gd name="connsiteY55" fmla="*/ 5159961 h 6858000"/>
              <a:gd name="connsiteX56" fmla="*/ 708008 w 1605470"/>
              <a:gd name="connsiteY56" fmla="*/ 5144295 h 6858000"/>
              <a:gd name="connsiteX57" fmla="*/ 704941 w 1605470"/>
              <a:gd name="connsiteY57" fmla="*/ 5125185 h 6858000"/>
              <a:gd name="connsiteX58" fmla="*/ 711771 w 1605470"/>
              <a:gd name="connsiteY58" fmla="*/ 5121884 h 6858000"/>
              <a:gd name="connsiteX59" fmla="*/ 721092 w 1605470"/>
              <a:gd name="connsiteY59" fmla="*/ 5108383 h 6858000"/>
              <a:gd name="connsiteX60" fmla="*/ 717045 w 1605470"/>
              <a:gd name="connsiteY60" fmla="*/ 5094705 h 6858000"/>
              <a:gd name="connsiteX61" fmla="*/ 718807 w 1605470"/>
              <a:gd name="connsiteY61" fmla="*/ 5067850 h 6858000"/>
              <a:gd name="connsiteX62" fmla="*/ 721538 w 1605470"/>
              <a:gd name="connsiteY62" fmla="*/ 5060861 h 6858000"/>
              <a:gd name="connsiteX63" fmla="*/ 718242 w 1605470"/>
              <a:gd name="connsiteY63" fmla="*/ 5034192 h 6858000"/>
              <a:gd name="connsiteX64" fmla="*/ 719796 w 1605470"/>
              <a:gd name="connsiteY64" fmla="*/ 4993030 h 6858000"/>
              <a:gd name="connsiteX65" fmla="*/ 726705 w 1605470"/>
              <a:gd name="connsiteY65" fmla="*/ 4946844 h 6858000"/>
              <a:gd name="connsiteX66" fmla="*/ 722561 w 1605470"/>
              <a:gd name="connsiteY66" fmla="*/ 4932692 h 6858000"/>
              <a:gd name="connsiteX67" fmla="*/ 724935 w 1605470"/>
              <a:gd name="connsiteY67" fmla="*/ 4821504 h 6858000"/>
              <a:gd name="connsiteX68" fmla="*/ 732118 w 1605470"/>
              <a:gd name="connsiteY68" fmla="*/ 4801535 h 6858000"/>
              <a:gd name="connsiteX69" fmla="*/ 739787 w 1605470"/>
              <a:gd name="connsiteY69" fmla="*/ 4797794 h 6858000"/>
              <a:gd name="connsiteX70" fmla="*/ 741081 w 1605470"/>
              <a:gd name="connsiteY70" fmla="*/ 4784526 h 6858000"/>
              <a:gd name="connsiteX71" fmla="*/ 742865 w 1605470"/>
              <a:gd name="connsiteY71" fmla="*/ 4781211 h 6858000"/>
              <a:gd name="connsiteX72" fmla="*/ 751652 w 1605470"/>
              <a:gd name="connsiteY72" fmla="*/ 4761984 h 6858000"/>
              <a:gd name="connsiteX73" fmla="*/ 747700 w 1605470"/>
              <a:gd name="connsiteY73" fmla="*/ 4690749 h 6858000"/>
              <a:gd name="connsiteX74" fmla="*/ 743180 w 1605470"/>
              <a:gd name="connsiteY74" fmla="*/ 4613201 h 6858000"/>
              <a:gd name="connsiteX75" fmla="*/ 738263 w 1605470"/>
              <a:gd name="connsiteY75" fmla="*/ 4444346 h 6858000"/>
              <a:gd name="connsiteX76" fmla="*/ 756542 w 1605470"/>
              <a:gd name="connsiteY76" fmla="*/ 4350346 h 6858000"/>
              <a:gd name="connsiteX77" fmla="*/ 715481 w 1605470"/>
              <a:gd name="connsiteY77" fmla="*/ 4214165 h 6858000"/>
              <a:gd name="connsiteX78" fmla="*/ 719554 w 1605470"/>
              <a:gd name="connsiteY78" fmla="*/ 4090296 h 6858000"/>
              <a:gd name="connsiteX79" fmla="*/ 704810 w 1605470"/>
              <a:gd name="connsiteY79" fmla="*/ 4033999 h 6858000"/>
              <a:gd name="connsiteX80" fmla="*/ 705959 w 1605470"/>
              <a:gd name="connsiteY80" fmla="*/ 4031933 h 6858000"/>
              <a:gd name="connsiteX81" fmla="*/ 704535 w 1605470"/>
              <a:gd name="connsiteY81" fmla="*/ 4013953 h 6858000"/>
              <a:gd name="connsiteX82" fmla="*/ 700443 w 1605470"/>
              <a:gd name="connsiteY82" fmla="*/ 4010511 h 6858000"/>
              <a:gd name="connsiteX83" fmla="*/ 698282 w 1605470"/>
              <a:gd name="connsiteY83" fmla="*/ 3998331 h 6858000"/>
              <a:gd name="connsiteX84" fmla="*/ 690830 w 1605470"/>
              <a:gd name="connsiteY84" fmla="*/ 3974753 h 6858000"/>
              <a:gd name="connsiteX85" fmla="*/ 692428 w 1605470"/>
              <a:gd name="connsiteY85" fmla="*/ 3969950 h 6858000"/>
              <a:gd name="connsiteX86" fmla="*/ 685850 w 1605470"/>
              <a:gd name="connsiteY86" fmla="*/ 3933779 h 6858000"/>
              <a:gd name="connsiteX87" fmla="*/ 687181 w 1605470"/>
              <a:gd name="connsiteY87" fmla="*/ 3933093 h 6858000"/>
              <a:gd name="connsiteX88" fmla="*/ 691535 w 1605470"/>
              <a:gd name="connsiteY88" fmla="*/ 3922082 h 6858000"/>
              <a:gd name="connsiteX89" fmla="*/ 696613 w 1605470"/>
              <a:gd name="connsiteY89" fmla="*/ 3901461 h 6858000"/>
              <a:gd name="connsiteX90" fmla="*/ 719207 w 1605470"/>
              <a:gd name="connsiteY90" fmla="*/ 3813873 h 6858000"/>
              <a:gd name="connsiteX91" fmla="*/ 718632 w 1605470"/>
              <a:gd name="connsiteY91" fmla="*/ 3806161 h 6858000"/>
              <a:gd name="connsiteX92" fmla="*/ 718939 w 1605470"/>
              <a:gd name="connsiteY92" fmla="*/ 3805957 h 6858000"/>
              <a:gd name="connsiteX93" fmla="*/ 718966 w 1605470"/>
              <a:gd name="connsiteY93" fmla="*/ 3797724 h 6858000"/>
              <a:gd name="connsiteX94" fmla="*/ 717581 w 1605470"/>
              <a:gd name="connsiteY94" fmla="*/ 3792098 h 6858000"/>
              <a:gd name="connsiteX95" fmla="*/ 716465 w 1605470"/>
              <a:gd name="connsiteY95" fmla="*/ 3777135 h 6858000"/>
              <a:gd name="connsiteX96" fmla="*/ 718198 w 1605470"/>
              <a:gd name="connsiteY96" fmla="*/ 3771656 h 6858000"/>
              <a:gd name="connsiteX97" fmla="*/ 721941 w 1605470"/>
              <a:gd name="connsiteY97" fmla="*/ 3769007 h 6858000"/>
              <a:gd name="connsiteX98" fmla="*/ 721407 w 1605470"/>
              <a:gd name="connsiteY98" fmla="*/ 3767709 h 6858000"/>
              <a:gd name="connsiteX99" fmla="*/ 730103 w 1605470"/>
              <a:gd name="connsiteY99" fmla="*/ 3738082 h 6858000"/>
              <a:gd name="connsiteX100" fmla="*/ 737449 w 1605470"/>
              <a:gd name="connsiteY100" fmla="*/ 3673397 h 6858000"/>
              <a:gd name="connsiteX101" fmla="*/ 736745 w 1605470"/>
              <a:gd name="connsiteY101" fmla="*/ 3637109 h 6858000"/>
              <a:gd name="connsiteX102" fmla="*/ 740188 w 1605470"/>
              <a:gd name="connsiteY102" fmla="*/ 3536883 h 6858000"/>
              <a:gd name="connsiteX103" fmla="*/ 747726 w 1605470"/>
              <a:gd name="connsiteY103" fmla="*/ 3435652 h 6858000"/>
              <a:gd name="connsiteX104" fmla="*/ 774383 w 1605470"/>
              <a:gd name="connsiteY104" fmla="*/ 3381564 h 6858000"/>
              <a:gd name="connsiteX105" fmla="*/ 774870 w 1605470"/>
              <a:gd name="connsiteY105" fmla="*/ 3375761 h 6858000"/>
              <a:gd name="connsiteX106" fmla="*/ 770510 w 1605470"/>
              <a:gd name="connsiteY106" fmla="*/ 3361844 h 6858000"/>
              <a:gd name="connsiteX107" fmla="*/ 767933 w 1605470"/>
              <a:gd name="connsiteY107" fmla="*/ 3356929 h 6858000"/>
              <a:gd name="connsiteX108" fmla="*/ 766158 w 1605470"/>
              <a:gd name="connsiteY108" fmla="*/ 3349058 h 6858000"/>
              <a:gd name="connsiteX109" fmla="*/ 766414 w 1605470"/>
              <a:gd name="connsiteY109" fmla="*/ 3348763 h 6858000"/>
              <a:gd name="connsiteX110" fmla="*/ 764166 w 1605470"/>
              <a:gd name="connsiteY110" fmla="*/ 3341588 h 6858000"/>
              <a:gd name="connsiteX111" fmla="*/ 749397 w 1605470"/>
              <a:gd name="connsiteY111" fmla="*/ 3307769 h 6858000"/>
              <a:gd name="connsiteX112" fmla="*/ 766960 w 1605470"/>
              <a:gd name="connsiteY112" fmla="*/ 3250522 h 6858000"/>
              <a:gd name="connsiteX113" fmla="*/ 767385 w 1605470"/>
              <a:gd name="connsiteY113" fmla="*/ 3229163 h 6858000"/>
              <a:gd name="connsiteX114" fmla="*/ 769208 w 1605470"/>
              <a:gd name="connsiteY114" fmla="*/ 3217217 h 6858000"/>
              <a:gd name="connsiteX115" fmla="*/ 770350 w 1605470"/>
              <a:gd name="connsiteY115" fmla="*/ 3216125 h 6858000"/>
              <a:gd name="connsiteX116" fmla="*/ 756043 w 1605470"/>
              <a:gd name="connsiteY116" fmla="*/ 3183755 h 6858000"/>
              <a:gd name="connsiteX117" fmla="*/ 756544 w 1605470"/>
              <a:gd name="connsiteY117" fmla="*/ 3178642 h 6858000"/>
              <a:gd name="connsiteX118" fmla="*/ 744144 w 1605470"/>
              <a:gd name="connsiteY118" fmla="*/ 3158586 h 6858000"/>
              <a:gd name="connsiteX119" fmla="*/ 739378 w 1605470"/>
              <a:gd name="connsiteY119" fmla="*/ 3147669 h 6858000"/>
              <a:gd name="connsiteX120" fmla="*/ 734648 w 1605470"/>
              <a:gd name="connsiteY120" fmla="*/ 3145733 h 6858000"/>
              <a:gd name="connsiteX121" fmla="*/ 729329 w 1605470"/>
              <a:gd name="connsiteY121" fmla="*/ 3129034 h 6858000"/>
              <a:gd name="connsiteX122" fmla="*/ 729994 w 1605470"/>
              <a:gd name="connsiteY122" fmla="*/ 3126682 h 6858000"/>
              <a:gd name="connsiteX123" fmla="*/ 720862 w 1605470"/>
              <a:gd name="connsiteY123" fmla="*/ 3114519 h 6858000"/>
              <a:gd name="connsiteX124" fmla="*/ 707471 w 1605470"/>
              <a:gd name="connsiteY124" fmla="*/ 3106272 h 6858000"/>
              <a:gd name="connsiteX125" fmla="*/ 680201 w 1605470"/>
              <a:gd name="connsiteY125" fmla="*/ 2958185 h 6858000"/>
              <a:gd name="connsiteX126" fmla="*/ 622815 w 1605470"/>
              <a:gd name="connsiteY126" fmla="*/ 2762989 h 6858000"/>
              <a:gd name="connsiteX127" fmla="*/ 571733 w 1605470"/>
              <a:gd name="connsiteY127" fmla="*/ 2554718 h 6858000"/>
              <a:gd name="connsiteX128" fmla="*/ 551827 w 1605470"/>
              <a:gd name="connsiteY128" fmla="*/ 2485734 h 6858000"/>
              <a:gd name="connsiteX129" fmla="*/ 542550 w 1605470"/>
              <a:gd name="connsiteY129" fmla="*/ 2447068 h 6858000"/>
              <a:gd name="connsiteX130" fmla="*/ 529511 w 1605470"/>
              <a:gd name="connsiteY130" fmla="*/ 2425819 h 6858000"/>
              <a:gd name="connsiteX131" fmla="*/ 528878 w 1605470"/>
              <a:gd name="connsiteY131" fmla="*/ 2408971 h 6858000"/>
              <a:gd name="connsiteX132" fmla="*/ 535510 w 1605470"/>
              <a:gd name="connsiteY132" fmla="*/ 2402874 h 6858000"/>
              <a:gd name="connsiteX133" fmla="*/ 538122 w 1605470"/>
              <a:gd name="connsiteY133" fmla="*/ 2381443 h 6858000"/>
              <a:gd name="connsiteX134" fmla="*/ 514451 w 1605470"/>
              <a:gd name="connsiteY134" fmla="*/ 2261920 h 6858000"/>
              <a:gd name="connsiteX135" fmla="*/ 486968 w 1605470"/>
              <a:gd name="connsiteY135" fmla="*/ 2182937 h 6858000"/>
              <a:gd name="connsiteX136" fmla="*/ 488555 w 1605470"/>
              <a:gd name="connsiteY136" fmla="*/ 2155135 h 6858000"/>
              <a:gd name="connsiteX137" fmla="*/ 486013 w 1605470"/>
              <a:gd name="connsiteY137" fmla="*/ 2118008 h 6858000"/>
              <a:gd name="connsiteX138" fmla="*/ 487006 w 1605470"/>
              <a:gd name="connsiteY138" fmla="*/ 2050531 h 6858000"/>
              <a:gd name="connsiteX139" fmla="*/ 478812 w 1605470"/>
              <a:gd name="connsiteY139" fmla="*/ 1963269 h 6858000"/>
              <a:gd name="connsiteX140" fmla="*/ 442619 w 1605470"/>
              <a:gd name="connsiteY140" fmla="*/ 1910499 h 6858000"/>
              <a:gd name="connsiteX141" fmla="*/ 446785 w 1605470"/>
              <a:gd name="connsiteY141" fmla="*/ 1903212 h 6858000"/>
              <a:gd name="connsiteX142" fmla="*/ 436547 w 1605470"/>
              <a:gd name="connsiteY142" fmla="*/ 1861531 h 6858000"/>
              <a:gd name="connsiteX143" fmla="*/ 390346 w 1605470"/>
              <a:gd name="connsiteY143" fmla="*/ 1732919 h 6858000"/>
              <a:gd name="connsiteX144" fmla="*/ 362657 w 1605470"/>
              <a:gd name="connsiteY144" fmla="*/ 1663540 h 6858000"/>
              <a:gd name="connsiteX145" fmla="*/ 361783 w 1605470"/>
              <a:gd name="connsiteY145" fmla="*/ 1615777 h 6858000"/>
              <a:gd name="connsiteX146" fmla="*/ 342578 w 1605470"/>
              <a:gd name="connsiteY146" fmla="*/ 1563678 h 6858000"/>
              <a:gd name="connsiteX147" fmla="*/ 355658 w 1605470"/>
              <a:gd name="connsiteY147" fmla="*/ 1519474 h 6858000"/>
              <a:gd name="connsiteX148" fmla="*/ 348400 w 1605470"/>
              <a:gd name="connsiteY148" fmla="*/ 1477995 h 6858000"/>
              <a:gd name="connsiteX149" fmla="*/ 334485 w 1605470"/>
              <a:gd name="connsiteY149" fmla="*/ 1373769 h 6858000"/>
              <a:gd name="connsiteX150" fmla="*/ 342792 w 1605470"/>
              <a:gd name="connsiteY150" fmla="*/ 1307086 h 6858000"/>
              <a:gd name="connsiteX151" fmla="*/ 343980 w 1605470"/>
              <a:gd name="connsiteY151" fmla="*/ 1189033 h 6858000"/>
              <a:gd name="connsiteX152" fmla="*/ 348665 w 1605470"/>
              <a:gd name="connsiteY152" fmla="*/ 1168288 h 6858000"/>
              <a:gd name="connsiteX153" fmla="*/ 340947 w 1605470"/>
              <a:gd name="connsiteY153" fmla="*/ 1142577 h 6858000"/>
              <a:gd name="connsiteX154" fmla="*/ 330253 w 1605470"/>
              <a:gd name="connsiteY154" fmla="*/ 1088484 h 6858000"/>
              <a:gd name="connsiteX155" fmla="*/ 318989 w 1605470"/>
              <a:gd name="connsiteY155" fmla="*/ 1016103 h 6858000"/>
              <a:gd name="connsiteX156" fmla="*/ 320445 w 1605470"/>
              <a:gd name="connsiteY156" fmla="*/ 932283 h 6858000"/>
              <a:gd name="connsiteX157" fmla="*/ 322681 w 1605470"/>
              <a:gd name="connsiteY157" fmla="*/ 915925 h 6858000"/>
              <a:gd name="connsiteX158" fmla="*/ 315310 w 1605470"/>
              <a:gd name="connsiteY158" fmla="*/ 896999 h 6858000"/>
              <a:gd name="connsiteX159" fmla="*/ 284718 w 1605470"/>
              <a:gd name="connsiteY159" fmla="*/ 821517 h 6858000"/>
              <a:gd name="connsiteX160" fmla="*/ 263668 w 1605470"/>
              <a:gd name="connsiteY160" fmla="*/ 751353 h 6858000"/>
              <a:gd name="connsiteX161" fmla="*/ 263226 w 1605470"/>
              <a:gd name="connsiteY161" fmla="*/ 721230 h 6858000"/>
              <a:gd name="connsiteX162" fmla="*/ 248897 w 1605470"/>
              <a:gd name="connsiteY162" fmla="*/ 681659 h 6858000"/>
              <a:gd name="connsiteX163" fmla="*/ 234316 w 1605470"/>
              <a:gd name="connsiteY163" fmla="*/ 635218 h 6858000"/>
              <a:gd name="connsiteX164" fmla="*/ 239327 w 1605470"/>
              <a:gd name="connsiteY164" fmla="*/ 613763 h 6858000"/>
              <a:gd name="connsiteX165" fmla="*/ 225269 w 1605470"/>
              <a:gd name="connsiteY165" fmla="*/ 598582 h 6858000"/>
              <a:gd name="connsiteX166" fmla="*/ 224950 w 1605470"/>
              <a:gd name="connsiteY166" fmla="*/ 576846 h 6858000"/>
              <a:gd name="connsiteX167" fmla="*/ 204576 w 1605470"/>
              <a:gd name="connsiteY167" fmla="*/ 530055 h 6858000"/>
              <a:gd name="connsiteX168" fmla="*/ 219064 w 1605470"/>
              <a:gd name="connsiteY168" fmla="*/ 469651 h 6858000"/>
              <a:gd name="connsiteX169" fmla="*/ 195012 w 1605470"/>
              <a:gd name="connsiteY169" fmla="*/ 448559 h 6858000"/>
              <a:gd name="connsiteX170" fmla="*/ 201434 w 1605470"/>
              <a:gd name="connsiteY170" fmla="*/ 441529 h 6858000"/>
              <a:gd name="connsiteX171" fmla="*/ 200655 w 1605470"/>
              <a:gd name="connsiteY171" fmla="*/ 428927 h 6858000"/>
              <a:gd name="connsiteX172" fmla="*/ 190059 w 1605470"/>
              <a:gd name="connsiteY172" fmla="*/ 430161 h 6858000"/>
              <a:gd name="connsiteX173" fmla="*/ 167079 w 1605470"/>
              <a:gd name="connsiteY173" fmla="*/ 367211 h 6858000"/>
              <a:gd name="connsiteX174" fmla="*/ 124571 w 1605470"/>
              <a:gd name="connsiteY174" fmla="*/ 302178 h 6858000"/>
              <a:gd name="connsiteX175" fmla="*/ 103243 w 1605470"/>
              <a:gd name="connsiteY175" fmla="*/ 211375 h 6858000"/>
              <a:gd name="connsiteX176" fmla="*/ 94571 w 1605470"/>
              <a:gd name="connsiteY176" fmla="*/ 184179 h 6858000"/>
              <a:gd name="connsiteX177" fmla="*/ 13437 w 1605470"/>
              <a:gd name="connsiteY177" fmla="*/ 19287 h 6858000"/>
              <a:gd name="connsiteX178" fmla="*/ 0 w 1605470"/>
              <a:gd name="connsiteY178"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415652 w 1605470"/>
              <a:gd name="connsiteY33" fmla="*/ 6028119 h 6858000"/>
              <a:gd name="connsiteX34" fmla="*/ 442432 w 1605470"/>
              <a:gd name="connsiteY34" fmla="*/ 5934687 h 6858000"/>
              <a:gd name="connsiteX35" fmla="*/ 489472 w 1605470"/>
              <a:gd name="connsiteY35" fmla="*/ 5732419 h 6858000"/>
              <a:gd name="connsiteX36" fmla="*/ 512623 w 1605470"/>
              <a:gd name="connsiteY36" fmla="*/ 5685392 h 6858000"/>
              <a:gd name="connsiteX37" fmla="*/ 510261 w 1605470"/>
              <a:gd name="connsiteY37" fmla="*/ 5634527 h 6858000"/>
              <a:gd name="connsiteX38" fmla="*/ 523992 w 1605470"/>
              <a:gd name="connsiteY38" fmla="*/ 5619557 h 6858000"/>
              <a:gd name="connsiteX39" fmla="*/ 526609 w 1605470"/>
              <a:gd name="connsiteY39" fmla="*/ 5617081 h 6858000"/>
              <a:gd name="connsiteX40" fmla="*/ 531653 w 1605470"/>
              <a:gd name="connsiteY40" fmla="*/ 5604904 h 6858000"/>
              <a:gd name="connsiteX41" fmla="*/ 539863 w 1605470"/>
              <a:gd name="connsiteY41" fmla="*/ 5604298 h 6858000"/>
              <a:gd name="connsiteX42" fmla="*/ 552319 w 1605470"/>
              <a:gd name="connsiteY42" fmla="*/ 5587997 h 6858000"/>
              <a:gd name="connsiteX43" fmla="*/ 559710 w 1605470"/>
              <a:gd name="connsiteY43" fmla="*/ 5564796 h 6858000"/>
              <a:gd name="connsiteX44" fmla="*/ 587214 w 1605470"/>
              <a:gd name="connsiteY44" fmla="*/ 5451511 h 6858000"/>
              <a:gd name="connsiteX45" fmla="*/ 608019 w 1605470"/>
              <a:gd name="connsiteY45" fmla="*/ 5385461 h 6858000"/>
              <a:gd name="connsiteX46" fmla="*/ 622750 w 1605470"/>
              <a:gd name="connsiteY46" fmla="*/ 5363084 h 6858000"/>
              <a:gd name="connsiteX47" fmla="*/ 638731 w 1605470"/>
              <a:gd name="connsiteY47" fmla="*/ 5330009 h 6858000"/>
              <a:gd name="connsiteX48" fmla="*/ 672224 w 1605470"/>
              <a:gd name="connsiteY48" fmla="*/ 5273739 h 6858000"/>
              <a:gd name="connsiteX49" fmla="*/ 681823 w 1605470"/>
              <a:gd name="connsiteY49" fmla="*/ 5241779 h 6858000"/>
              <a:gd name="connsiteX50" fmla="*/ 693049 w 1605470"/>
              <a:gd name="connsiteY50" fmla="*/ 5225268 h 6858000"/>
              <a:gd name="connsiteX51" fmla="*/ 694069 w 1605470"/>
              <a:gd name="connsiteY51" fmla="*/ 5217684 h 6858000"/>
              <a:gd name="connsiteX52" fmla="*/ 701410 w 1605470"/>
              <a:gd name="connsiteY52" fmla="*/ 5193377 h 6858000"/>
              <a:gd name="connsiteX53" fmla="*/ 704713 w 1605470"/>
              <a:gd name="connsiteY53" fmla="*/ 5179288 h 6858000"/>
              <a:gd name="connsiteX54" fmla="*/ 705697 w 1605470"/>
              <a:gd name="connsiteY54" fmla="*/ 5173621 h 6858000"/>
              <a:gd name="connsiteX55" fmla="*/ 701331 w 1605470"/>
              <a:gd name="connsiteY55" fmla="*/ 5159961 h 6858000"/>
              <a:gd name="connsiteX56" fmla="*/ 708008 w 1605470"/>
              <a:gd name="connsiteY56" fmla="*/ 5144295 h 6858000"/>
              <a:gd name="connsiteX57" fmla="*/ 704941 w 1605470"/>
              <a:gd name="connsiteY57" fmla="*/ 5125185 h 6858000"/>
              <a:gd name="connsiteX58" fmla="*/ 711771 w 1605470"/>
              <a:gd name="connsiteY58" fmla="*/ 5121884 h 6858000"/>
              <a:gd name="connsiteX59" fmla="*/ 721092 w 1605470"/>
              <a:gd name="connsiteY59" fmla="*/ 5108383 h 6858000"/>
              <a:gd name="connsiteX60" fmla="*/ 717045 w 1605470"/>
              <a:gd name="connsiteY60" fmla="*/ 5094705 h 6858000"/>
              <a:gd name="connsiteX61" fmla="*/ 718807 w 1605470"/>
              <a:gd name="connsiteY61" fmla="*/ 5067850 h 6858000"/>
              <a:gd name="connsiteX62" fmla="*/ 721538 w 1605470"/>
              <a:gd name="connsiteY62" fmla="*/ 5060861 h 6858000"/>
              <a:gd name="connsiteX63" fmla="*/ 718242 w 1605470"/>
              <a:gd name="connsiteY63" fmla="*/ 5034192 h 6858000"/>
              <a:gd name="connsiteX64" fmla="*/ 719796 w 1605470"/>
              <a:gd name="connsiteY64" fmla="*/ 4993030 h 6858000"/>
              <a:gd name="connsiteX65" fmla="*/ 726705 w 1605470"/>
              <a:gd name="connsiteY65" fmla="*/ 4946844 h 6858000"/>
              <a:gd name="connsiteX66" fmla="*/ 722561 w 1605470"/>
              <a:gd name="connsiteY66" fmla="*/ 4932692 h 6858000"/>
              <a:gd name="connsiteX67" fmla="*/ 724935 w 1605470"/>
              <a:gd name="connsiteY67" fmla="*/ 4821504 h 6858000"/>
              <a:gd name="connsiteX68" fmla="*/ 732118 w 1605470"/>
              <a:gd name="connsiteY68" fmla="*/ 4801535 h 6858000"/>
              <a:gd name="connsiteX69" fmla="*/ 739787 w 1605470"/>
              <a:gd name="connsiteY69" fmla="*/ 4797794 h 6858000"/>
              <a:gd name="connsiteX70" fmla="*/ 741081 w 1605470"/>
              <a:gd name="connsiteY70" fmla="*/ 4784526 h 6858000"/>
              <a:gd name="connsiteX71" fmla="*/ 742865 w 1605470"/>
              <a:gd name="connsiteY71" fmla="*/ 4781211 h 6858000"/>
              <a:gd name="connsiteX72" fmla="*/ 751652 w 1605470"/>
              <a:gd name="connsiteY72" fmla="*/ 4761984 h 6858000"/>
              <a:gd name="connsiteX73" fmla="*/ 747700 w 1605470"/>
              <a:gd name="connsiteY73" fmla="*/ 4690749 h 6858000"/>
              <a:gd name="connsiteX74" fmla="*/ 743180 w 1605470"/>
              <a:gd name="connsiteY74" fmla="*/ 4613201 h 6858000"/>
              <a:gd name="connsiteX75" fmla="*/ 738263 w 1605470"/>
              <a:gd name="connsiteY75" fmla="*/ 4444346 h 6858000"/>
              <a:gd name="connsiteX76" fmla="*/ 756542 w 1605470"/>
              <a:gd name="connsiteY76" fmla="*/ 4350346 h 6858000"/>
              <a:gd name="connsiteX77" fmla="*/ 715481 w 1605470"/>
              <a:gd name="connsiteY77" fmla="*/ 4214165 h 6858000"/>
              <a:gd name="connsiteX78" fmla="*/ 719554 w 1605470"/>
              <a:gd name="connsiteY78" fmla="*/ 4090296 h 6858000"/>
              <a:gd name="connsiteX79" fmla="*/ 704810 w 1605470"/>
              <a:gd name="connsiteY79" fmla="*/ 4033999 h 6858000"/>
              <a:gd name="connsiteX80" fmla="*/ 705959 w 1605470"/>
              <a:gd name="connsiteY80" fmla="*/ 4031933 h 6858000"/>
              <a:gd name="connsiteX81" fmla="*/ 704535 w 1605470"/>
              <a:gd name="connsiteY81" fmla="*/ 4013953 h 6858000"/>
              <a:gd name="connsiteX82" fmla="*/ 700443 w 1605470"/>
              <a:gd name="connsiteY82" fmla="*/ 4010511 h 6858000"/>
              <a:gd name="connsiteX83" fmla="*/ 698282 w 1605470"/>
              <a:gd name="connsiteY83" fmla="*/ 3998331 h 6858000"/>
              <a:gd name="connsiteX84" fmla="*/ 690830 w 1605470"/>
              <a:gd name="connsiteY84" fmla="*/ 3974753 h 6858000"/>
              <a:gd name="connsiteX85" fmla="*/ 692428 w 1605470"/>
              <a:gd name="connsiteY85" fmla="*/ 3969950 h 6858000"/>
              <a:gd name="connsiteX86" fmla="*/ 685850 w 1605470"/>
              <a:gd name="connsiteY86" fmla="*/ 3933779 h 6858000"/>
              <a:gd name="connsiteX87" fmla="*/ 687181 w 1605470"/>
              <a:gd name="connsiteY87" fmla="*/ 3933093 h 6858000"/>
              <a:gd name="connsiteX88" fmla="*/ 691535 w 1605470"/>
              <a:gd name="connsiteY88" fmla="*/ 3922082 h 6858000"/>
              <a:gd name="connsiteX89" fmla="*/ 696613 w 1605470"/>
              <a:gd name="connsiteY89" fmla="*/ 3901461 h 6858000"/>
              <a:gd name="connsiteX90" fmla="*/ 719207 w 1605470"/>
              <a:gd name="connsiteY90" fmla="*/ 3813873 h 6858000"/>
              <a:gd name="connsiteX91" fmla="*/ 718632 w 1605470"/>
              <a:gd name="connsiteY91" fmla="*/ 3806161 h 6858000"/>
              <a:gd name="connsiteX92" fmla="*/ 718939 w 1605470"/>
              <a:gd name="connsiteY92" fmla="*/ 3805957 h 6858000"/>
              <a:gd name="connsiteX93" fmla="*/ 718966 w 1605470"/>
              <a:gd name="connsiteY93" fmla="*/ 3797724 h 6858000"/>
              <a:gd name="connsiteX94" fmla="*/ 717581 w 1605470"/>
              <a:gd name="connsiteY94" fmla="*/ 3792098 h 6858000"/>
              <a:gd name="connsiteX95" fmla="*/ 716465 w 1605470"/>
              <a:gd name="connsiteY95" fmla="*/ 3777135 h 6858000"/>
              <a:gd name="connsiteX96" fmla="*/ 718198 w 1605470"/>
              <a:gd name="connsiteY96" fmla="*/ 3771656 h 6858000"/>
              <a:gd name="connsiteX97" fmla="*/ 721941 w 1605470"/>
              <a:gd name="connsiteY97" fmla="*/ 3769007 h 6858000"/>
              <a:gd name="connsiteX98" fmla="*/ 721407 w 1605470"/>
              <a:gd name="connsiteY98" fmla="*/ 3767709 h 6858000"/>
              <a:gd name="connsiteX99" fmla="*/ 730103 w 1605470"/>
              <a:gd name="connsiteY99" fmla="*/ 3738082 h 6858000"/>
              <a:gd name="connsiteX100" fmla="*/ 737449 w 1605470"/>
              <a:gd name="connsiteY100" fmla="*/ 3673397 h 6858000"/>
              <a:gd name="connsiteX101" fmla="*/ 736745 w 1605470"/>
              <a:gd name="connsiteY101" fmla="*/ 3637109 h 6858000"/>
              <a:gd name="connsiteX102" fmla="*/ 740188 w 1605470"/>
              <a:gd name="connsiteY102" fmla="*/ 3536883 h 6858000"/>
              <a:gd name="connsiteX103" fmla="*/ 747726 w 1605470"/>
              <a:gd name="connsiteY103" fmla="*/ 3435652 h 6858000"/>
              <a:gd name="connsiteX104" fmla="*/ 774383 w 1605470"/>
              <a:gd name="connsiteY104" fmla="*/ 3381564 h 6858000"/>
              <a:gd name="connsiteX105" fmla="*/ 774870 w 1605470"/>
              <a:gd name="connsiteY105" fmla="*/ 3375761 h 6858000"/>
              <a:gd name="connsiteX106" fmla="*/ 770510 w 1605470"/>
              <a:gd name="connsiteY106" fmla="*/ 3361844 h 6858000"/>
              <a:gd name="connsiteX107" fmla="*/ 767933 w 1605470"/>
              <a:gd name="connsiteY107" fmla="*/ 3356929 h 6858000"/>
              <a:gd name="connsiteX108" fmla="*/ 766158 w 1605470"/>
              <a:gd name="connsiteY108" fmla="*/ 3349058 h 6858000"/>
              <a:gd name="connsiteX109" fmla="*/ 766414 w 1605470"/>
              <a:gd name="connsiteY109" fmla="*/ 3348763 h 6858000"/>
              <a:gd name="connsiteX110" fmla="*/ 764166 w 1605470"/>
              <a:gd name="connsiteY110" fmla="*/ 3341588 h 6858000"/>
              <a:gd name="connsiteX111" fmla="*/ 749397 w 1605470"/>
              <a:gd name="connsiteY111" fmla="*/ 3307769 h 6858000"/>
              <a:gd name="connsiteX112" fmla="*/ 766960 w 1605470"/>
              <a:gd name="connsiteY112" fmla="*/ 3250522 h 6858000"/>
              <a:gd name="connsiteX113" fmla="*/ 767385 w 1605470"/>
              <a:gd name="connsiteY113" fmla="*/ 3229163 h 6858000"/>
              <a:gd name="connsiteX114" fmla="*/ 769208 w 1605470"/>
              <a:gd name="connsiteY114" fmla="*/ 3217217 h 6858000"/>
              <a:gd name="connsiteX115" fmla="*/ 770350 w 1605470"/>
              <a:gd name="connsiteY115" fmla="*/ 3216125 h 6858000"/>
              <a:gd name="connsiteX116" fmla="*/ 756043 w 1605470"/>
              <a:gd name="connsiteY116" fmla="*/ 3183755 h 6858000"/>
              <a:gd name="connsiteX117" fmla="*/ 756544 w 1605470"/>
              <a:gd name="connsiteY117" fmla="*/ 3178642 h 6858000"/>
              <a:gd name="connsiteX118" fmla="*/ 744144 w 1605470"/>
              <a:gd name="connsiteY118" fmla="*/ 3158586 h 6858000"/>
              <a:gd name="connsiteX119" fmla="*/ 739378 w 1605470"/>
              <a:gd name="connsiteY119" fmla="*/ 3147669 h 6858000"/>
              <a:gd name="connsiteX120" fmla="*/ 734648 w 1605470"/>
              <a:gd name="connsiteY120" fmla="*/ 3145733 h 6858000"/>
              <a:gd name="connsiteX121" fmla="*/ 729329 w 1605470"/>
              <a:gd name="connsiteY121" fmla="*/ 3129034 h 6858000"/>
              <a:gd name="connsiteX122" fmla="*/ 729994 w 1605470"/>
              <a:gd name="connsiteY122" fmla="*/ 3126682 h 6858000"/>
              <a:gd name="connsiteX123" fmla="*/ 720862 w 1605470"/>
              <a:gd name="connsiteY123" fmla="*/ 3114519 h 6858000"/>
              <a:gd name="connsiteX124" fmla="*/ 707471 w 1605470"/>
              <a:gd name="connsiteY124" fmla="*/ 3106272 h 6858000"/>
              <a:gd name="connsiteX125" fmla="*/ 680201 w 1605470"/>
              <a:gd name="connsiteY125" fmla="*/ 2958185 h 6858000"/>
              <a:gd name="connsiteX126" fmla="*/ 622815 w 1605470"/>
              <a:gd name="connsiteY126" fmla="*/ 2762989 h 6858000"/>
              <a:gd name="connsiteX127" fmla="*/ 571733 w 1605470"/>
              <a:gd name="connsiteY127" fmla="*/ 2554718 h 6858000"/>
              <a:gd name="connsiteX128" fmla="*/ 551827 w 1605470"/>
              <a:gd name="connsiteY128" fmla="*/ 2485734 h 6858000"/>
              <a:gd name="connsiteX129" fmla="*/ 542550 w 1605470"/>
              <a:gd name="connsiteY129" fmla="*/ 2447068 h 6858000"/>
              <a:gd name="connsiteX130" fmla="*/ 529511 w 1605470"/>
              <a:gd name="connsiteY130" fmla="*/ 2425819 h 6858000"/>
              <a:gd name="connsiteX131" fmla="*/ 528878 w 1605470"/>
              <a:gd name="connsiteY131" fmla="*/ 2408971 h 6858000"/>
              <a:gd name="connsiteX132" fmla="*/ 535510 w 1605470"/>
              <a:gd name="connsiteY132" fmla="*/ 2402874 h 6858000"/>
              <a:gd name="connsiteX133" fmla="*/ 538122 w 1605470"/>
              <a:gd name="connsiteY133" fmla="*/ 2381443 h 6858000"/>
              <a:gd name="connsiteX134" fmla="*/ 514451 w 1605470"/>
              <a:gd name="connsiteY134" fmla="*/ 2261920 h 6858000"/>
              <a:gd name="connsiteX135" fmla="*/ 486968 w 1605470"/>
              <a:gd name="connsiteY135" fmla="*/ 2182937 h 6858000"/>
              <a:gd name="connsiteX136" fmla="*/ 488555 w 1605470"/>
              <a:gd name="connsiteY136" fmla="*/ 2155135 h 6858000"/>
              <a:gd name="connsiteX137" fmla="*/ 486013 w 1605470"/>
              <a:gd name="connsiteY137" fmla="*/ 2118008 h 6858000"/>
              <a:gd name="connsiteX138" fmla="*/ 487006 w 1605470"/>
              <a:gd name="connsiteY138" fmla="*/ 2050531 h 6858000"/>
              <a:gd name="connsiteX139" fmla="*/ 478812 w 1605470"/>
              <a:gd name="connsiteY139" fmla="*/ 1963269 h 6858000"/>
              <a:gd name="connsiteX140" fmla="*/ 442619 w 1605470"/>
              <a:gd name="connsiteY140" fmla="*/ 1910499 h 6858000"/>
              <a:gd name="connsiteX141" fmla="*/ 446785 w 1605470"/>
              <a:gd name="connsiteY141" fmla="*/ 1903212 h 6858000"/>
              <a:gd name="connsiteX142" fmla="*/ 436547 w 1605470"/>
              <a:gd name="connsiteY142" fmla="*/ 1861531 h 6858000"/>
              <a:gd name="connsiteX143" fmla="*/ 390346 w 1605470"/>
              <a:gd name="connsiteY143" fmla="*/ 1732919 h 6858000"/>
              <a:gd name="connsiteX144" fmla="*/ 362657 w 1605470"/>
              <a:gd name="connsiteY144" fmla="*/ 1663540 h 6858000"/>
              <a:gd name="connsiteX145" fmla="*/ 361783 w 1605470"/>
              <a:gd name="connsiteY145" fmla="*/ 1615777 h 6858000"/>
              <a:gd name="connsiteX146" fmla="*/ 342578 w 1605470"/>
              <a:gd name="connsiteY146" fmla="*/ 1563678 h 6858000"/>
              <a:gd name="connsiteX147" fmla="*/ 355658 w 1605470"/>
              <a:gd name="connsiteY147" fmla="*/ 1519474 h 6858000"/>
              <a:gd name="connsiteX148" fmla="*/ 348400 w 1605470"/>
              <a:gd name="connsiteY148" fmla="*/ 1477995 h 6858000"/>
              <a:gd name="connsiteX149" fmla="*/ 334485 w 1605470"/>
              <a:gd name="connsiteY149" fmla="*/ 1373769 h 6858000"/>
              <a:gd name="connsiteX150" fmla="*/ 342792 w 1605470"/>
              <a:gd name="connsiteY150" fmla="*/ 1307086 h 6858000"/>
              <a:gd name="connsiteX151" fmla="*/ 343980 w 1605470"/>
              <a:gd name="connsiteY151" fmla="*/ 1189033 h 6858000"/>
              <a:gd name="connsiteX152" fmla="*/ 348665 w 1605470"/>
              <a:gd name="connsiteY152" fmla="*/ 1168288 h 6858000"/>
              <a:gd name="connsiteX153" fmla="*/ 340947 w 1605470"/>
              <a:gd name="connsiteY153" fmla="*/ 1142577 h 6858000"/>
              <a:gd name="connsiteX154" fmla="*/ 330253 w 1605470"/>
              <a:gd name="connsiteY154" fmla="*/ 1088484 h 6858000"/>
              <a:gd name="connsiteX155" fmla="*/ 318989 w 1605470"/>
              <a:gd name="connsiteY155" fmla="*/ 1016103 h 6858000"/>
              <a:gd name="connsiteX156" fmla="*/ 320445 w 1605470"/>
              <a:gd name="connsiteY156" fmla="*/ 932283 h 6858000"/>
              <a:gd name="connsiteX157" fmla="*/ 322681 w 1605470"/>
              <a:gd name="connsiteY157" fmla="*/ 915925 h 6858000"/>
              <a:gd name="connsiteX158" fmla="*/ 315310 w 1605470"/>
              <a:gd name="connsiteY158" fmla="*/ 896999 h 6858000"/>
              <a:gd name="connsiteX159" fmla="*/ 284718 w 1605470"/>
              <a:gd name="connsiteY159" fmla="*/ 821517 h 6858000"/>
              <a:gd name="connsiteX160" fmla="*/ 263668 w 1605470"/>
              <a:gd name="connsiteY160" fmla="*/ 751353 h 6858000"/>
              <a:gd name="connsiteX161" fmla="*/ 263226 w 1605470"/>
              <a:gd name="connsiteY161" fmla="*/ 721230 h 6858000"/>
              <a:gd name="connsiteX162" fmla="*/ 248897 w 1605470"/>
              <a:gd name="connsiteY162" fmla="*/ 681659 h 6858000"/>
              <a:gd name="connsiteX163" fmla="*/ 234316 w 1605470"/>
              <a:gd name="connsiteY163" fmla="*/ 635218 h 6858000"/>
              <a:gd name="connsiteX164" fmla="*/ 239327 w 1605470"/>
              <a:gd name="connsiteY164" fmla="*/ 613763 h 6858000"/>
              <a:gd name="connsiteX165" fmla="*/ 225269 w 1605470"/>
              <a:gd name="connsiteY165" fmla="*/ 598582 h 6858000"/>
              <a:gd name="connsiteX166" fmla="*/ 224950 w 1605470"/>
              <a:gd name="connsiteY166" fmla="*/ 576846 h 6858000"/>
              <a:gd name="connsiteX167" fmla="*/ 204576 w 1605470"/>
              <a:gd name="connsiteY167" fmla="*/ 530055 h 6858000"/>
              <a:gd name="connsiteX168" fmla="*/ 219064 w 1605470"/>
              <a:gd name="connsiteY168" fmla="*/ 469651 h 6858000"/>
              <a:gd name="connsiteX169" fmla="*/ 195012 w 1605470"/>
              <a:gd name="connsiteY169" fmla="*/ 448559 h 6858000"/>
              <a:gd name="connsiteX170" fmla="*/ 201434 w 1605470"/>
              <a:gd name="connsiteY170" fmla="*/ 441529 h 6858000"/>
              <a:gd name="connsiteX171" fmla="*/ 200655 w 1605470"/>
              <a:gd name="connsiteY171" fmla="*/ 428927 h 6858000"/>
              <a:gd name="connsiteX172" fmla="*/ 190059 w 1605470"/>
              <a:gd name="connsiteY172" fmla="*/ 430161 h 6858000"/>
              <a:gd name="connsiteX173" fmla="*/ 167079 w 1605470"/>
              <a:gd name="connsiteY173" fmla="*/ 367211 h 6858000"/>
              <a:gd name="connsiteX174" fmla="*/ 124571 w 1605470"/>
              <a:gd name="connsiteY174" fmla="*/ 302178 h 6858000"/>
              <a:gd name="connsiteX175" fmla="*/ 103243 w 1605470"/>
              <a:gd name="connsiteY175" fmla="*/ 211375 h 6858000"/>
              <a:gd name="connsiteX176" fmla="*/ 94571 w 1605470"/>
              <a:gd name="connsiteY176" fmla="*/ 184179 h 6858000"/>
              <a:gd name="connsiteX177" fmla="*/ 13437 w 1605470"/>
              <a:gd name="connsiteY177" fmla="*/ 19287 h 6858000"/>
              <a:gd name="connsiteX178" fmla="*/ 0 w 1605470"/>
              <a:gd name="connsiteY178"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89472 w 1605470"/>
              <a:gd name="connsiteY35" fmla="*/ 5732419 h 6858000"/>
              <a:gd name="connsiteX36" fmla="*/ 512623 w 1605470"/>
              <a:gd name="connsiteY36" fmla="*/ 5685392 h 6858000"/>
              <a:gd name="connsiteX37" fmla="*/ 510261 w 1605470"/>
              <a:gd name="connsiteY37" fmla="*/ 5634527 h 6858000"/>
              <a:gd name="connsiteX38" fmla="*/ 523992 w 1605470"/>
              <a:gd name="connsiteY38" fmla="*/ 5619557 h 6858000"/>
              <a:gd name="connsiteX39" fmla="*/ 526609 w 1605470"/>
              <a:gd name="connsiteY39" fmla="*/ 5617081 h 6858000"/>
              <a:gd name="connsiteX40" fmla="*/ 531653 w 1605470"/>
              <a:gd name="connsiteY40" fmla="*/ 5604904 h 6858000"/>
              <a:gd name="connsiteX41" fmla="*/ 539863 w 1605470"/>
              <a:gd name="connsiteY41" fmla="*/ 5604298 h 6858000"/>
              <a:gd name="connsiteX42" fmla="*/ 552319 w 1605470"/>
              <a:gd name="connsiteY42" fmla="*/ 5587997 h 6858000"/>
              <a:gd name="connsiteX43" fmla="*/ 559710 w 1605470"/>
              <a:gd name="connsiteY43" fmla="*/ 5564796 h 6858000"/>
              <a:gd name="connsiteX44" fmla="*/ 587214 w 1605470"/>
              <a:gd name="connsiteY44" fmla="*/ 5451511 h 6858000"/>
              <a:gd name="connsiteX45" fmla="*/ 608019 w 1605470"/>
              <a:gd name="connsiteY45" fmla="*/ 5385461 h 6858000"/>
              <a:gd name="connsiteX46" fmla="*/ 622750 w 1605470"/>
              <a:gd name="connsiteY46" fmla="*/ 5363084 h 6858000"/>
              <a:gd name="connsiteX47" fmla="*/ 638731 w 1605470"/>
              <a:gd name="connsiteY47" fmla="*/ 5330009 h 6858000"/>
              <a:gd name="connsiteX48" fmla="*/ 672224 w 1605470"/>
              <a:gd name="connsiteY48" fmla="*/ 5273739 h 6858000"/>
              <a:gd name="connsiteX49" fmla="*/ 681823 w 1605470"/>
              <a:gd name="connsiteY49" fmla="*/ 5241779 h 6858000"/>
              <a:gd name="connsiteX50" fmla="*/ 693049 w 1605470"/>
              <a:gd name="connsiteY50" fmla="*/ 5225268 h 6858000"/>
              <a:gd name="connsiteX51" fmla="*/ 694069 w 1605470"/>
              <a:gd name="connsiteY51" fmla="*/ 5217684 h 6858000"/>
              <a:gd name="connsiteX52" fmla="*/ 701410 w 1605470"/>
              <a:gd name="connsiteY52" fmla="*/ 5193377 h 6858000"/>
              <a:gd name="connsiteX53" fmla="*/ 704713 w 1605470"/>
              <a:gd name="connsiteY53" fmla="*/ 5179288 h 6858000"/>
              <a:gd name="connsiteX54" fmla="*/ 705697 w 1605470"/>
              <a:gd name="connsiteY54" fmla="*/ 5173621 h 6858000"/>
              <a:gd name="connsiteX55" fmla="*/ 701331 w 1605470"/>
              <a:gd name="connsiteY55" fmla="*/ 5159961 h 6858000"/>
              <a:gd name="connsiteX56" fmla="*/ 708008 w 1605470"/>
              <a:gd name="connsiteY56" fmla="*/ 5144295 h 6858000"/>
              <a:gd name="connsiteX57" fmla="*/ 704941 w 1605470"/>
              <a:gd name="connsiteY57" fmla="*/ 5125185 h 6858000"/>
              <a:gd name="connsiteX58" fmla="*/ 711771 w 1605470"/>
              <a:gd name="connsiteY58" fmla="*/ 5121884 h 6858000"/>
              <a:gd name="connsiteX59" fmla="*/ 721092 w 1605470"/>
              <a:gd name="connsiteY59" fmla="*/ 5108383 h 6858000"/>
              <a:gd name="connsiteX60" fmla="*/ 717045 w 1605470"/>
              <a:gd name="connsiteY60" fmla="*/ 5094705 h 6858000"/>
              <a:gd name="connsiteX61" fmla="*/ 718807 w 1605470"/>
              <a:gd name="connsiteY61" fmla="*/ 5067850 h 6858000"/>
              <a:gd name="connsiteX62" fmla="*/ 721538 w 1605470"/>
              <a:gd name="connsiteY62" fmla="*/ 5060861 h 6858000"/>
              <a:gd name="connsiteX63" fmla="*/ 718242 w 1605470"/>
              <a:gd name="connsiteY63" fmla="*/ 5034192 h 6858000"/>
              <a:gd name="connsiteX64" fmla="*/ 719796 w 1605470"/>
              <a:gd name="connsiteY64" fmla="*/ 4993030 h 6858000"/>
              <a:gd name="connsiteX65" fmla="*/ 726705 w 1605470"/>
              <a:gd name="connsiteY65" fmla="*/ 4946844 h 6858000"/>
              <a:gd name="connsiteX66" fmla="*/ 722561 w 1605470"/>
              <a:gd name="connsiteY66" fmla="*/ 4932692 h 6858000"/>
              <a:gd name="connsiteX67" fmla="*/ 724935 w 1605470"/>
              <a:gd name="connsiteY67" fmla="*/ 4821504 h 6858000"/>
              <a:gd name="connsiteX68" fmla="*/ 732118 w 1605470"/>
              <a:gd name="connsiteY68" fmla="*/ 4801535 h 6858000"/>
              <a:gd name="connsiteX69" fmla="*/ 739787 w 1605470"/>
              <a:gd name="connsiteY69" fmla="*/ 4797794 h 6858000"/>
              <a:gd name="connsiteX70" fmla="*/ 741081 w 1605470"/>
              <a:gd name="connsiteY70" fmla="*/ 4784526 h 6858000"/>
              <a:gd name="connsiteX71" fmla="*/ 742865 w 1605470"/>
              <a:gd name="connsiteY71" fmla="*/ 4781211 h 6858000"/>
              <a:gd name="connsiteX72" fmla="*/ 751652 w 1605470"/>
              <a:gd name="connsiteY72" fmla="*/ 4761984 h 6858000"/>
              <a:gd name="connsiteX73" fmla="*/ 747700 w 1605470"/>
              <a:gd name="connsiteY73" fmla="*/ 4690749 h 6858000"/>
              <a:gd name="connsiteX74" fmla="*/ 743180 w 1605470"/>
              <a:gd name="connsiteY74" fmla="*/ 4613201 h 6858000"/>
              <a:gd name="connsiteX75" fmla="*/ 738263 w 1605470"/>
              <a:gd name="connsiteY75" fmla="*/ 4444346 h 6858000"/>
              <a:gd name="connsiteX76" fmla="*/ 756542 w 1605470"/>
              <a:gd name="connsiteY76" fmla="*/ 4350346 h 6858000"/>
              <a:gd name="connsiteX77" fmla="*/ 715481 w 1605470"/>
              <a:gd name="connsiteY77" fmla="*/ 4214165 h 6858000"/>
              <a:gd name="connsiteX78" fmla="*/ 719554 w 1605470"/>
              <a:gd name="connsiteY78" fmla="*/ 4090296 h 6858000"/>
              <a:gd name="connsiteX79" fmla="*/ 704810 w 1605470"/>
              <a:gd name="connsiteY79" fmla="*/ 4033999 h 6858000"/>
              <a:gd name="connsiteX80" fmla="*/ 705959 w 1605470"/>
              <a:gd name="connsiteY80" fmla="*/ 4031933 h 6858000"/>
              <a:gd name="connsiteX81" fmla="*/ 704535 w 1605470"/>
              <a:gd name="connsiteY81" fmla="*/ 4013953 h 6858000"/>
              <a:gd name="connsiteX82" fmla="*/ 700443 w 1605470"/>
              <a:gd name="connsiteY82" fmla="*/ 4010511 h 6858000"/>
              <a:gd name="connsiteX83" fmla="*/ 698282 w 1605470"/>
              <a:gd name="connsiteY83" fmla="*/ 3998331 h 6858000"/>
              <a:gd name="connsiteX84" fmla="*/ 690830 w 1605470"/>
              <a:gd name="connsiteY84" fmla="*/ 3974753 h 6858000"/>
              <a:gd name="connsiteX85" fmla="*/ 692428 w 1605470"/>
              <a:gd name="connsiteY85" fmla="*/ 3969950 h 6858000"/>
              <a:gd name="connsiteX86" fmla="*/ 685850 w 1605470"/>
              <a:gd name="connsiteY86" fmla="*/ 3933779 h 6858000"/>
              <a:gd name="connsiteX87" fmla="*/ 687181 w 1605470"/>
              <a:gd name="connsiteY87" fmla="*/ 3933093 h 6858000"/>
              <a:gd name="connsiteX88" fmla="*/ 691535 w 1605470"/>
              <a:gd name="connsiteY88" fmla="*/ 3922082 h 6858000"/>
              <a:gd name="connsiteX89" fmla="*/ 696613 w 1605470"/>
              <a:gd name="connsiteY89" fmla="*/ 3901461 h 6858000"/>
              <a:gd name="connsiteX90" fmla="*/ 719207 w 1605470"/>
              <a:gd name="connsiteY90" fmla="*/ 3813873 h 6858000"/>
              <a:gd name="connsiteX91" fmla="*/ 718632 w 1605470"/>
              <a:gd name="connsiteY91" fmla="*/ 3806161 h 6858000"/>
              <a:gd name="connsiteX92" fmla="*/ 718939 w 1605470"/>
              <a:gd name="connsiteY92" fmla="*/ 3805957 h 6858000"/>
              <a:gd name="connsiteX93" fmla="*/ 718966 w 1605470"/>
              <a:gd name="connsiteY93" fmla="*/ 3797724 h 6858000"/>
              <a:gd name="connsiteX94" fmla="*/ 717581 w 1605470"/>
              <a:gd name="connsiteY94" fmla="*/ 3792098 h 6858000"/>
              <a:gd name="connsiteX95" fmla="*/ 716465 w 1605470"/>
              <a:gd name="connsiteY95" fmla="*/ 3777135 h 6858000"/>
              <a:gd name="connsiteX96" fmla="*/ 718198 w 1605470"/>
              <a:gd name="connsiteY96" fmla="*/ 3771656 h 6858000"/>
              <a:gd name="connsiteX97" fmla="*/ 721941 w 1605470"/>
              <a:gd name="connsiteY97" fmla="*/ 3769007 h 6858000"/>
              <a:gd name="connsiteX98" fmla="*/ 721407 w 1605470"/>
              <a:gd name="connsiteY98" fmla="*/ 3767709 h 6858000"/>
              <a:gd name="connsiteX99" fmla="*/ 730103 w 1605470"/>
              <a:gd name="connsiteY99" fmla="*/ 3738082 h 6858000"/>
              <a:gd name="connsiteX100" fmla="*/ 737449 w 1605470"/>
              <a:gd name="connsiteY100" fmla="*/ 3673397 h 6858000"/>
              <a:gd name="connsiteX101" fmla="*/ 736745 w 1605470"/>
              <a:gd name="connsiteY101" fmla="*/ 3637109 h 6858000"/>
              <a:gd name="connsiteX102" fmla="*/ 740188 w 1605470"/>
              <a:gd name="connsiteY102" fmla="*/ 3536883 h 6858000"/>
              <a:gd name="connsiteX103" fmla="*/ 747726 w 1605470"/>
              <a:gd name="connsiteY103" fmla="*/ 3435652 h 6858000"/>
              <a:gd name="connsiteX104" fmla="*/ 774383 w 1605470"/>
              <a:gd name="connsiteY104" fmla="*/ 3381564 h 6858000"/>
              <a:gd name="connsiteX105" fmla="*/ 774870 w 1605470"/>
              <a:gd name="connsiteY105" fmla="*/ 3375761 h 6858000"/>
              <a:gd name="connsiteX106" fmla="*/ 770510 w 1605470"/>
              <a:gd name="connsiteY106" fmla="*/ 3361844 h 6858000"/>
              <a:gd name="connsiteX107" fmla="*/ 767933 w 1605470"/>
              <a:gd name="connsiteY107" fmla="*/ 3356929 h 6858000"/>
              <a:gd name="connsiteX108" fmla="*/ 766158 w 1605470"/>
              <a:gd name="connsiteY108" fmla="*/ 3349058 h 6858000"/>
              <a:gd name="connsiteX109" fmla="*/ 766414 w 1605470"/>
              <a:gd name="connsiteY109" fmla="*/ 3348763 h 6858000"/>
              <a:gd name="connsiteX110" fmla="*/ 764166 w 1605470"/>
              <a:gd name="connsiteY110" fmla="*/ 3341588 h 6858000"/>
              <a:gd name="connsiteX111" fmla="*/ 749397 w 1605470"/>
              <a:gd name="connsiteY111" fmla="*/ 3307769 h 6858000"/>
              <a:gd name="connsiteX112" fmla="*/ 766960 w 1605470"/>
              <a:gd name="connsiteY112" fmla="*/ 3250522 h 6858000"/>
              <a:gd name="connsiteX113" fmla="*/ 767385 w 1605470"/>
              <a:gd name="connsiteY113" fmla="*/ 3229163 h 6858000"/>
              <a:gd name="connsiteX114" fmla="*/ 769208 w 1605470"/>
              <a:gd name="connsiteY114" fmla="*/ 3217217 h 6858000"/>
              <a:gd name="connsiteX115" fmla="*/ 770350 w 1605470"/>
              <a:gd name="connsiteY115" fmla="*/ 3216125 h 6858000"/>
              <a:gd name="connsiteX116" fmla="*/ 756043 w 1605470"/>
              <a:gd name="connsiteY116" fmla="*/ 3183755 h 6858000"/>
              <a:gd name="connsiteX117" fmla="*/ 756544 w 1605470"/>
              <a:gd name="connsiteY117" fmla="*/ 3178642 h 6858000"/>
              <a:gd name="connsiteX118" fmla="*/ 744144 w 1605470"/>
              <a:gd name="connsiteY118" fmla="*/ 3158586 h 6858000"/>
              <a:gd name="connsiteX119" fmla="*/ 739378 w 1605470"/>
              <a:gd name="connsiteY119" fmla="*/ 3147669 h 6858000"/>
              <a:gd name="connsiteX120" fmla="*/ 734648 w 1605470"/>
              <a:gd name="connsiteY120" fmla="*/ 3145733 h 6858000"/>
              <a:gd name="connsiteX121" fmla="*/ 729329 w 1605470"/>
              <a:gd name="connsiteY121" fmla="*/ 3129034 h 6858000"/>
              <a:gd name="connsiteX122" fmla="*/ 729994 w 1605470"/>
              <a:gd name="connsiteY122" fmla="*/ 3126682 h 6858000"/>
              <a:gd name="connsiteX123" fmla="*/ 720862 w 1605470"/>
              <a:gd name="connsiteY123" fmla="*/ 3114519 h 6858000"/>
              <a:gd name="connsiteX124" fmla="*/ 707471 w 1605470"/>
              <a:gd name="connsiteY124" fmla="*/ 3106272 h 6858000"/>
              <a:gd name="connsiteX125" fmla="*/ 680201 w 1605470"/>
              <a:gd name="connsiteY125" fmla="*/ 2958185 h 6858000"/>
              <a:gd name="connsiteX126" fmla="*/ 622815 w 1605470"/>
              <a:gd name="connsiteY126" fmla="*/ 2762989 h 6858000"/>
              <a:gd name="connsiteX127" fmla="*/ 571733 w 1605470"/>
              <a:gd name="connsiteY127" fmla="*/ 2554718 h 6858000"/>
              <a:gd name="connsiteX128" fmla="*/ 551827 w 1605470"/>
              <a:gd name="connsiteY128" fmla="*/ 2485734 h 6858000"/>
              <a:gd name="connsiteX129" fmla="*/ 542550 w 1605470"/>
              <a:gd name="connsiteY129" fmla="*/ 2447068 h 6858000"/>
              <a:gd name="connsiteX130" fmla="*/ 529511 w 1605470"/>
              <a:gd name="connsiteY130" fmla="*/ 2425819 h 6858000"/>
              <a:gd name="connsiteX131" fmla="*/ 528878 w 1605470"/>
              <a:gd name="connsiteY131" fmla="*/ 2408971 h 6858000"/>
              <a:gd name="connsiteX132" fmla="*/ 535510 w 1605470"/>
              <a:gd name="connsiteY132" fmla="*/ 2402874 h 6858000"/>
              <a:gd name="connsiteX133" fmla="*/ 538122 w 1605470"/>
              <a:gd name="connsiteY133" fmla="*/ 2381443 h 6858000"/>
              <a:gd name="connsiteX134" fmla="*/ 514451 w 1605470"/>
              <a:gd name="connsiteY134" fmla="*/ 2261920 h 6858000"/>
              <a:gd name="connsiteX135" fmla="*/ 486968 w 1605470"/>
              <a:gd name="connsiteY135" fmla="*/ 2182937 h 6858000"/>
              <a:gd name="connsiteX136" fmla="*/ 488555 w 1605470"/>
              <a:gd name="connsiteY136" fmla="*/ 2155135 h 6858000"/>
              <a:gd name="connsiteX137" fmla="*/ 486013 w 1605470"/>
              <a:gd name="connsiteY137" fmla="*/ 2118008 h 6858000"/>
              <a:gd name="connsiteX138" fmla="*/ 487006 w 1605470"/>
              <a:gd name="connsiteY138" fmla="*/ 2050531 h 6858000"/>
              <a:gd name="connsiteX139" fmla="*/ 478812 w 1605470"/>
              <a:gd name="connsiteY139" fmla="*/ 1963269 h 6858000"/>
              <a:gd name="connsiteX140" fmla="*/ 442619 w 1605470"/>
              <a:gd name="connsiteY140" fmla="*/ 1910499 h 6858000"/>
              <a:gd name="connsiteX141" fmla="*/ 446785 w 1605470"/>
              <a:gd name="connsiteY141" fmla="*/ 1903212 h 6858000"/>
              <a:gd name="connsiteX142" fmla="*/ 436547 w 1605470"/>
              <a:gd name="connsiteY142" fmla="*/ 1861531 h 6858000"/>
              <a:gd name="connsiteX143" fmla="*/ 390346 w 1605470"/>
              <a:gd name="connsiteY143" fmla="*/ 1732919 h 6858000"/>
              <a:gd name="connsiteX144" fmla="*/ 362657 w 1605470"/>
              <a:gd name="connsiteY144" fmla="*/ 1663540 h 6858000"/>
              <a:gd name="connsiteX145" fmla="*/ 361783 w 1605470"/>
              <a:gd name="connsiteY145" fmla="*/ 1615777 h 6858000"/>
              <a:gd name="connsiteX146" fmla="*/ 342578 w 1605470"/>
              <a:gd name="connsiteY146" fmla="*/ 1563678 h 6858000"/>
              <a:gd name="connsiteX147" fmla="*/ 355658 w 1605470"/>
              <a:gd name="connsiteY147" fmla="*/ 1519474 h 6858000"/>
              <a:gd name="connsiteX148" fmla="*/ 348400 w 1605470"/>
              <a:gd name="connsiteY148" fmla="*/ 1477995 h 6858000"/>
              <a:gd name="connsiteX149" fmla="*/ 334485 w 1605470"/>
              <a:gd name="connsiteY149" fmla="*/ 1373769 h 6858000"/>
              <a:gd name="connsiteX150" fmla="*/ 342792 w 1605470"/>
              <a:gd name="connsiteY150" fmla="*/ 1307086 h 6858000"/>
              <a:gd name="connsiteX151" fmla="*/ 343980 w 1605470"/>
              <a:gd name="connsiteY151" fmla="*/ 1189033 h 6858000"/>
              <a:gd name="connsiteX152" fmla="*/ 348665 w 1605470"/>
              <a:gd name="connsiteY152" fmla="*/ 1168288 h 6858000"/>
              <a:gd name="connsiteX153" fmla="*/ 340947 w 1605470"/>
              <a:gd name="connsiteY153" fmla="*/ 1142577 h 6858000"/>
              <a:gd name="connsiteX154" fmla="*/ 330253 w 1605470"/>
              <a:gd name="connsiteY154" fmla="*/ 1088484 h 6858000"/>
              <a:gd name="connsiteX155" fmla="*/ 318989 w 1605470"/>
              <a:gd name="connsiteY155" fmla="*/ 1016103 h 6858000"/>
              <a:gd name="connsiteX156" fmla="*/ 320445 w 1605470"/>
              <a:gd name="connsiteY156" fmla="*/ 932283 h 6858000"/>
              <a:gd name="connsiteX157" fmla="*/ 322681 w 1605470"/>
              <a:gd name="connsiteY157" fmla="*/ 915925 h 6858000"/>
              <a:gd name="connsiteX158" fmla="*/ 315310 w 1605470"/>
              <a:gd name="connsiteY158" fmla="*/ 896999 h 6858000"/>
              <a:gd name="connsiteX159" fmla="*/ 284718 w 1605470"/>
              <a:gd name="connsiteY159" fmla="*/ 821517 h 6858000"/>
              <a:gd name="connsiteX160" fmla="*/ 263668 w 1605470"/>
              <a:gd name="connsiteY160" fmla="*/ 751353 h 6858000"/>
              <a:gd name="connsiteX161" fmla="*/ 263226 w 1605470"/>
              <a:gd name="connsiteY161" fmla="*/ 721230 h 6858000"/>
              <a:gd name="connsiteX162" fmla="*/ 248897 w 1605470"/>
              <a:gd name="connsiteY162" fmla="*/ 681659 h 6858000"/>
              <a:gd name="connsiteX163" fmla="*/ 234316 w 1605470"/>
              <a:gd name="connsiteY163" fmla="*/ 635218 h 6858000"/>
              <a:gd name="connsiteX164" fmla="*/ 239327 w 1605470"/>
              <a:gd name="connsiteY164" fmla="*/ 613763 h 6858000"/>
              <a:gd name="connsiteX165" fmla="*/ 225269 w 1605470"/>
              <a:gd name="connsiteY165" fmla="*/ 598582 h 6858000"/>
              <a:gd name="connsiteX166" fmla="*/ 224950 w 1605470"/>
              <a:gd name="connsiteY166" fmla="*/ 576846 h 6858000"/>
              <a:gd name="connsiteX167" fmla="*/ 204576 w 1605470"/>
              <a:gd name="connsiteY167" fmla="*/ 530055 h 6858000"/>
              <a:gd name="connsiteX168" fmla="*/ 219064 w 1605470"/>
              <a:gd name="connsiteY168" fmla="*/ 469651 h 6858000"/>
              <a:gd name="connsiteX169" fmla="*/ 195012 w 1605470"/>
              <a:gd name="connsiteY169" fmla="*/ 448559 h 6858000"/>
              <a:gd name="connsiteX170" fmla="*/ 201434 w 1605470"/>
              <a:gd name="connsiteY170" fmla="*/ 441529 h 6858000"/>
              <a:gd name="connsiteX171" fmla="*/ 200655 w 1605470"/>
              <a:gd name="connsiteY171" fmla="*/ 428927 h 6858000"/>
              <a:gd name="connsiteX172" fmla="*/ 190059 w 1605470"/>
              <a:gd name="connsiteY172" fmla="*/ 430161 h 6858000"/>
              <a:gd name="connsiteX173" fmla="*/ 167079 w 1605470"/>
              <a:gd name="connsiteY173" fmla="*/ 367211 h 6858000"/>
              <a:gd name="connsiteX174" fmla="*/ 124571 w 1605470"/>
              <a:gd name="connsiteY174" fmla="*/ 302178 h 6858000"/>
              <a:gd name="connsiteX175" fmla="*/ 103243 w 1605470"/>
              <a:gd name="connsiteY175" fmla="*/ 211375 h 6858000"/>
              <a:gd name="connsiteX176" fmla="*/ 94571 w 1605470"/>
              <a:gd name="connsiteY176" fmla="*/ 184179 h 6858000"/>
              <a:gd name="connsiteX177" fmla="*/ 13437 w 1605470"/>
              <a:gd name="connsiteY177" fmla="*/ 19287 h 6858000"/>
              <a:gd name="connsiteX178" fmla="*/ 0 w 1605470"/>
              <a:gd name="connsiteY178"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89472 w 1605470"/>
              <a:gd name="connsiteY35" fmla="*/ 5732419 h 6858000"/>
              <a:gd name="connsiteX36" fmla="*/ 512623 w 1605470"/>
              <a:gd name="connsiteY36" fmla="*/ 5685392 h 6858000"/>
              <a:gd name="connsiteX37" fmla="*/ 510261 w 1605470"/>
              <a:gd name="connsiteY37" fmla="*/ 5634527 h 6858000"/>
              <a:gd name="connsiteX38" fmla="*/ 523992 w 1605470"/>
              <a:gd name="connsiteY38" fmla="*/ 5619557 h 6858000"/>
              <a:gd name="connsiteX39" fmla="*/ 526609 w 1605470"/>
              <a:gd name="connsiteY39" fmla="*/ 5617081 h 6858000"/>
              <a:gd name="connsiteX40" fmla="*/ 531653 w 1605470"/>
              <a:gd name="connsiteY40" fmla="*/ 5604904 h 6858000"/>
              <a:gd name="connsiteX41" fmla="*/ 539863 w 1605470"/>
              <a:gd name="connsiteY41" fmla="*/ 5604298 h 6858000"/>
              <a:gd name="connsiteX42" fmla="*/ 552319 w 1605470"/>
              <a:gd name="connsiteY42" fmla="*/ 5587997 h 6858000"/>
              <a:gd name="connsiteX43" fmla="*/ 559710 w 1605470"/>
              <a:gd name="connsiteY43" fmla="*/ 5564796 h 6858000"/>
              <a:gd name="connsiteX44" fmla="*/ 587214 w 1605470"/>
              <a:gd name="connsiteY44" fmla="*/ 5451511 h 6858000"/>
              <a:gd name="connsiteX45" fmla="*/ 608019 w 1605470"/>
              <a:gd name="connsiteY45" fmla="*/ 5385461 h 6858000"/>
              <a:gd name="connsiteX46" fmla="*/ 622750 w 1605470"/>
              <a:gd name="connsiteY46" fmla="*/ 5363084 h 6858000"/>
              <a:gd name="connsiteX47" fmla="*/ 638731 w 1605470"/>
              <a:gd name="connsiteY47" fmla="*/ 5330009 h 6858000"/>
              <a:gd name="connsiteX48" fmla="*/ 672224 w 1605470"/>
              <a:gd name="connsiteY48" fmla="*/ 5273739 h 6858000"/>
              <a:gd name="connsiteX49" fmla="*/ 681823 w 1605470"/>
              <a:gd name="connsiteY49" fmla="*/ 5241779 h 6858000"/>
              <a:gd name="connsiteX50" fmla="*/ 693049 w 1605470"/>
              <a:gd name="connsiteY50" fmla="*/ 5225268 h 6858000"/>
              <a:gd name="connsiteX51" fmla="*/ 694069 w 1605470"/>
              <a:gd name="connsiteY51" fmla="*/ 5217684 h 6858000"/>
              <a:gd name="connsiteX52" fmla="*/ 701410 w 1605470"/>
              <a:gd name="connsiteY52" fmla="*/ 5193377 h 6858000"/>
              <a:gd name="connsiteX53" fmla="*/ 704713 w 1605470"/>
              <a:gd name="connsiteY53" fmla="*/ 5179288 h 6858000"/>
              <a:gd name="connsiteX54" fmla="*/ 705697 w 1605470"/>
              <a:gd name="connsiteY54" fmla="*/ 5173621 h 6858000"/>
              <a:gd name="connsiteX55" fmla="*/ 701331 w 1605470"/>
              <a:gd name="connsiteY55" fmla="*/ 5159961 h 6858000"/>
              <a:gd name="connsiteX56" fmla="*/ 708008 w 1605470"/>
              <a:gd name="connsiteY56" fmla="*/ 5144295 h 6858000"/>
              <a:gd name="connsiteX57" fmla="*/ 704941 w 1605470"/>
              <a:gd name="connsiteY57" fmla="*/ 5125185 h 6858000"/>
              <a:gd name="connsiteX58" fmla="*/ 711771 w 1605470"/>
              <a:gd name="connsiteY58" fmla="*/ 5121884 h 6858000"/>
              <a:gd name="connsiteX59" fmla="*/ 721092 w 1605470"/>
              <a:gd name="connsiteY59" fmla="*/ 5108383 h 6858000"/>
              <a:gd name="connsiteX60" fmla="*/ 717045 w 1605470"/>
              <a:gd name="connsiteY60" fmla="*/ 5094705 h 6858000"/>
              <a:gd name="connsiteX61" fmla="*/ 718807 w 1605470"/>
              <a:gd name="connsiteY61" fmla="*/ 5067850 h 6858000"/>
              <a:gd name="connsiteX62" fmla="*/ 721538 w 1605470"/>
              <a:gd name="connsiteY62" fmla="*/ 5060861 h 6858000"/>
              <a:gd name="connsiteX63" fmla="*/ 718242 w 1605470"/>
              <a:gd name="connsiteY63" fmla="*/ 5034192 h 6858000"/>
              <a:gd name="connsiteX64" fmla="*/ 719796 w 1605470"/>
              <a:gd name="connsiteY64" fmla="*/ 4993030 h 6858000"/>
              <a:gd name="connsiteX65" fmla="*/ 726705 w 1605470"/>
              <a:gd name="connsiteY65" fmla="*/ 4946844 h 6858000"/>
              <a:gd name="connsiteX66" fmla="*/ 722561 w 1605470"/>
              <a:gd name="connsiteY66" fmla="*/ 4932692 h 6858000"/>
              <a:gd name="connsiteX67" fmla="*/ 724935 w 1605470"/>
              <a:gd name="connsiteY67" fmla="*/ 4821504 h 6858000"/>
              <a:gd name="connsiteX68" fmla="*/ 732118 w 1605470"/>
              <a:gd name="connsiteY68" fmla="*/ 4801535 h 6858000"/>
              <a:gd name="connsiteX69" fmla="*/ 739787 w 1605470"/>
              <a:gd name="connsiteY69" fmla="*/ 4797794 h 6858000"/>
              <a:gd name="connsiteX70" fmla="*/ 741081 w 1605470"/>
              <a:gd name="connsiteY70" fmla="*/ 4784526 h 6858000"/>
              <a:gd name="connsiteX71" fmla="*/ 742865 w 1605470"/>
              <a:gd name="connsiteY71" fmla="*/ 4781211 h 6858000"/>
              <a:gd name="connsiteX72" fmla="*/ 751652 w 1605470"/>
              <a:gd name="connsiteY72" fmla="*/ 4761984 h 6858000"/>
              <a:gd name="connsiteX73" fmla="*/ 747700 w 1605470"/>
              <a:gd name="connsiteY73" fmla="*/ 4690749 h 6858000"/>
              <a:gd name="connsiteX74" fmla="*/ 743180 w 1605470"/>
              <a:gd name="connsiteY74" fmla="*/ 4613201 h 6858000"/>
              <a:gd name="connsiteX75" fmla="*/ 738263 w 1605470"/>
              <a:gd name="connsiteY75" fmla="*/ 4444346 h 6858000"/>
              <a:gd name="connsiteX76" fmla="*/ 756542 w 1605470"/>
              <a:gd name="connsiteY76" fmla="*/ 4350346 h 6858000"/>
              <a:gd name="connsiteX77" fmla="*/ 715481 w 1605470"/>
              <a:gd name="connsiteY77" fmla="*/ 4214165 h 6858000"/>
              <a:gd name="connsiteX78" fmla="*/ 719554 w 1605470"/>
              <a:gd name="connsiteY78" fmla="*/ 4090296 h 6858000"/>
              <a:gd name="connsiteX79" fmla="*/ 704810 w 1605470"/>
              <a:gd name="connsiteY79" fmla="*/ 4033999 h 6858000"/>
              <a:gd name="connsiteX80" fmla="*/ 705959 w 1605470"/>
              <a:gd name="connsiteY80" fmla="*/ 4031933 h 6858000"/>
              <a:gd name="connsiteX81" fmla="*/ 704535 w 1605470"/>
              <a:gd name="connsiteY81" fmla="*/ 4013953 h 6858000"/>
              <a:gd name="connsiteX82" fmla="*/ 700443 w 1605470"/>
              <a:gd name="connsiteY82" fmla="*/ 4010511 h 6858000"/>
              <a:gd name="connsiteX83" fmla="*/ 698282 w 1605470"/>
              <a:gd name="connsiteY83" fmla="*/ 3998331 h 6858000"/>
              <a:gd name="connsiteX84" fmla="*/ 690830 w 1605470"/>
              <a:gd name="connsiteY84" fmla="*/ 3974753 h 6858000"/>
              <a:gd name="connsiteX85" fmla="*/ 692428 w 1605470"/>
              <a:gd name="connsiteY85" fmla="*/ 3969950 h 6858000"/>
              <a:gd name="connsiteX86" fmla="*/ 685850 w 1605470"/>
              <a:gd name="connsiteY86" fmla="*/ 3933779 h 6858000"/>
              <a:gd name="connsiteX87" fmla="*/ 687181 w 1605470"/>
              <a:gd name="connsiteY87" fmla="*/ 3933093 h 6858000"/>
              <a:gd name="connsiteX88" fmla="*/ 691535 w 1605470"/>
              <a:gd name="connsiteY88" fmla="*/ 3922082 h 6858000"/>
              <a:gd name="connsiteX89" fmla="*/ 696613 w 1605470"/>
              <a:gd name="connsiteY89" fmla="*/ 3901461 h 6858000"/>
              <a:gd name="connsiteX90" fmla="*/ 719207 w 1605470"/>
              <a:gd name="connsiteY90" fmla="*/ 3813873 h 6858000"/>
              <a:gd name="connsiteX91" fmla="*/ 718632 w 1605470"/>
              <a:gd name="connsiteY91" fmla="*/ 3806161 h 6858000"/>
              <a:gd name="connsiteX92" fmla="*/ 718939 w 1605470"/>
              <a:gd name="connsiteY92" fmla="*/ 3805957 h 6858000"/>
              <a:gd name="connsiteX93" fmla="*/ 718966 w 1605470"/>
              <a:gd name="connsiteY93" fmla="*/ 3797724 h 6858000"/>
              <a:gd name="connsiteX94" fmla="*/ 717581 w 1605470"/>
              <a:gd name="connsiteY94" fmla="*/ 3792098 h 6858000"/>
              <a:gd name="connsiteX95" fmla="*/ 716465 w 1605470"/>
              <a:gd name="connsiteY95" fmla="*/ 3777135 h 6858000"/>
              <a:gd name="connsiteX96" fmla="*/ 718198 w 1605470"/>
              <a:gd name="connsiteY96" fmla="*/ 3771656 h 6858000"/>
              <a:gd name="connsiteX97" fmla="*/ 721941 w 1605470"/>
              <a:gd name="connsiteY97" fmla="*/ 3769007 h 6858000"/>
              <a:gd name="connsiteX98" fmla="*/ 721407 w 1605470"/>
              <a:gd name="connsiteY98" fmla="*/ 3767709 h 6858000"/>
              <a:gd name="connsiteX99" fmla="*/ 730103 w 1605470"/>
              <a:gd name="connsiteY99" fmla="*/ 3738082 h 6858000"/>
              <a:gd name="connsiteX100" fmla="*/ 737449 w 1605470"/>
              <a:gd name="connsiteY100" fmla="*/ 3673397 h 6858000"/>
              <a:gd name="connsiteX101" fmla="*/ 736745 w 1605470"/>
              <a:gd name="connsiteY101" fmla="*/ 3637109 h 6858000"/>
              <a:gd name="connsiteX102" fmla="*/ 740188 w 1605470"/>
              <a:gd name="connsiteY102" fmla="*/ 3536883 h 6858000"/>
              <a:gd name="connsiteX103" fmla="*/ 747726 w 1605470"/>
              <a:gd name="connsiteY103" fmla="*/ 3435652 h 6858000"/>
              <a:gd name="connsiteX104" fmla="*/ 774383 w 1605470"/>
              <a:gd name="connsiteY104" fmla="*/ 3381564 h 6858000"/>
              <a:gd name="connsiteX105" fmla="*/ 774870 w 1605470"/>
              <a:gd name="connsiteY105" fmla="*/ 3375761 h 6858000"/>
              <a:gd name="connsiteX106" fmla="*/ 770510 w 1605470"/>
              <a:gd name="connsiteY106" fmla="*/ 3361844 h 6858000"/>
              <a:gd name="connsiteX107" fmla="*/ 767933 w 1605470"/>
              <a:gd name="connsiteY107" fmla="*/ 3356929 h 6858000"/>
              <a:gd name="connsiteX108" fmla="*/ 766158 w 1605470"/>
              <a:gd name="connsiteY108" fmla="*/ 3349058 h 6858000"/>
              <a:gd name="connsiteX109" fmla="*/ 766414 w 1605470"/>
              <a:gd name="connsiteY109" fmla="*/ 3348763 h 6858000"/>
              <a:gd name="connsiteX110" fmla="*/ 764166 w 1605470"/>
              <a:gd name="connsiteY110" fmla="*/ 3341588 h 6858000"/>
              <a:gd name="connsiteX111" fmla="*/ 749397 w 1605470"/>
              <a:gd name="connsiteY111" fmla="*/ 3307769 h 6858000"/>
              <a:gd name="connsiteX112" fmla="*/ 766960 w 1605470"/>
              <a:gd name="connsiteY112" fmla="*/ 3250522 h 6858000"/>
              <a:gd name="connsiteX113" fmla="*/ 767385 w 1605470"/>
              <a:gd name="connsiteY113" fmla="*/ 3229163 h 6858000"/>
              <a:gd name="connsiteX114" fmla="*/ 769208 w 1605470"/>
              <a:gd name="connsiteY114" fmla="*/ 3217217 h 6858000"/>
              <a:gd name="connsiteX115" fmla="*/ 770350 w 1605470"/>
              <a:gd name="connsiteY115" fmla="*/ 3216125 h 6858000"/>
              <a:gd name="connsiteX116" fmla="*/ 756043 w 1605470"/>
              <a:gd name="connsiteY116" fmla="*/ 3183755 h 6858000"/>
              <a:gd name="connsiteX117" fmla="*/ 756544 w 1605470"/>
              <a:gd name="connsiteY117" fmla="*/ 3178642 h 6858000"/>
              <a:gd name="connsiteX118" fmla="*/ 744144 w 1605470"/>
              <a:gd name="connsiteY118" fmla="*/ 3158586 h 6858000"/>
              <a:gd name="connsiteX119" fmla="*/ 739378 w 1605470"/>
              <a:gd name="connsiteY119" fmla="*/ 3147669 h 6858000"/>
              <a:gd name="connsiteX120" fmla="*/ 734648 w 1605470"/>
              <a:gd name="connsiteY120" fmla="*/ 3145733 h 6858000"/>
              <a:gd name="connsiteX121" fmla="*/ 729329 w 1605470"/>
              <a:gd name="connsiteY121" fmla="*/ 3129034 h 6858000"/>
              <a:gd name="connsiteX122" fmla="*/ 729994 w 1605470"/>
              <a:gd name="connsiteY122" fmla="*/ 3126682 h 6858000"/>
              <a:gd name="connsiteX123" fmla="*/ 720862 w 1605470"/>
              <a:gd name="connsiteY123" fmla="*/ 3114519 h 6858000"/>
              <a:gd name="connsiteX124" fmla="*/ 707471 w 1605470"/>
              <a:gd name="connsiteY124" fmla="*/ 3106272 h 6858000"/>
              <a:gd name="connsiteX125" fmla="*/ 680201 w 1605470"/>
              <a:gd name="connsiteY125" fmla="*/ 2958185 h 6858000"/>
              <a:gd name="connsiteX126" fmla="*/ 622815 w 1605470"/>
              <a:gd name="connsiteY126" fmla="*/ 2762989 h 6858000"/>
              <a:gd name="connsiteX127" fmla="*/ 571733 w 1605470"/>
              <a:gd name="connsiteY127" fmla="*/ 2554718 h 6858000"/>
              <a:gd name="connsiteX128" fmla="*/ 551827 w 1605470"/>
              <a:gd name="connsiteY128" fmla="*/ 2485734 h 6858000"/>
              <a:gd name="connsiteX129" fmla="*/ 542550 w 1605470"/>
              <a:gd name="connsiteY129" fmla="*/ 2447068 h 6858000"/>
              <a:gd name="connsiteX130" fmla="*/ 529511 w 1605470"/>
              <a:gd name="connsiteY130" fmla="*/ 2425819 h 6858000"/>
              <a:gd name="connsiteX131" fmla="*/ 528878 w 1605470"/>
              <a:gd name="connsiteY131" fmla="*/ 2408971 h 6858000"/>
              <a:gd name="connsiteX132" fmla="*/ 535510 w 1605470"/>
              <a:gd name="connsiteY132" fmla="*/ 2402874 h 6858000"/>
              <a:gd name="connsiteX133" fmla="*/ 538122 w 1605470"/>
              <a:gd name="connsiteY133" fmla="*/ 2381443 h 6858000"/>
              <a:gd name="connsiteX134" fmla="*/ 514451 w 1605470"/>
              <a:gd name="connsiteY134" fmla="*/ 2261920 h 6858000"/>
              <a:gd name="connsiteX135" fmla="*/ 486968 w 1605470"/>
              <a:gd name="connsiteY135" fmla="*/ 2182937 h 6858000"/>
              <a:gd name="connsiteX136" fmla="*/ 488555 w 1605470"/>
              <a:gd name="connsiteY136" fmla="*/ 2155135 h 6858000"/>
              <a:gd name="connsiteX137" fmla="*/ 486013 w 1605470"/>
              <a:gd name="connsiteY137" fmla="*/ 2118008 h 6858000"/>
              <a:gd name="connsiteX138" fmla="*/ 487006 w 1605470"/>
              <a:gd name="connsiteY138" fmla="*/ 2050531 h 6858000"/>
              <a:gd name="connsiteX139" fmla="*/ 478812 w 1605470"/>
              <a:gd name="connsiteY139" fmla="*/ 1963269 h 6858000"/>
              <a:gd name="connsiteX140" fmla="*/ 442619 w 1605470"/>
              <a:gd name="connsiteY140" fmla="*/ 1910499 h 6858000"/>
              <a:gd name="connsiteX141" fmla="*/ 446785 w 1605470"/>
              <a:gd name="connsiteY141" fmla="*/ 1903212 h 6858000"/>
              <a:gd name="connsiteX142" fmla="*/ 436547 w 1605470"/>
              <a:gd name="connsiteY142" fmla="*/ 1861531 h 6858000"/>
              <a:gd name="connsiteX143" fmla="*/ 390346 w 1605470"/>
              <a:gd name="connsiteY143" fmla="*/ 1732919 h 6858000"/>
              <a:gd name="connsiteX144" fmla="*/ 362657 w 1605470"/>
              <a:gd name="connsiteY144" fmla="*/ 1663540 h 6858000"/>
              <a:gd name="connsiteX145" fmla="*/ 361783 w 1605470"/>
              <a:gd name="connsiteY145" fmla="*/ 1615777 h 6858000"/>
              <a:gd name="connsiteX146" fmla="*/ 342578 w 1605470"/>
              <a:gd name="connsiteY146" fmla="*/ 1563678 h 6858000"/>
              <a:gd name="connsiteX147" fmla="*/ 355658 w 1605470"/>
              <a:gd name="connsiteY147" fmla="*/ 1519474 h 6858000"/>
              <a:gd name="connsiteX148" fmla="*/ 348400 w 1605470"/>
              <a:gd name="connsiteY148" fmla="*/ 1477995 h 6858000"/>
              <a:gd name="connsiteX149" fmla="*/ 334485 w 1605470"/>
              <a:gd name="connsiteY149" fmla="*/ 1373769 h 6858000"/>
              <a:gd name="connsiteX150" fmla="*/ 342792 w 1605470"/>
              <a:gd name="connsiteY150" fmla="*/ 1307086 h 6858000"/>
              <a:gd name="connsiteX151" fmla="*/ 343980 w 1605470"/>
              <a:gd name="connsiteY151" fmla="*/ 1189033 h 6858000"/>
              <a:gd name="connsiteX152" fmla="*/ 348665 w 1605470"/>
              <a:gd name="connsiteY152" fmla="*/ 1168288 h 6858000"/>
              <a:gd name="connsiteX153" fmla="*/ 340947 w 1605470"/>
              <a:gd name="connsiteY153" fmla="*/ 1142577 h 6858000"/>
              <a:gd name="connsiteX154" fmla="*/ 330253 w 1605470"/>
              <a:gd name="connsiteY154" fmla="*/ 1088484 h 6858000"/>
              <a:gd name="connsiteX155" fmla="*/ 318989 w 1605470"/>
              <a:gd name="connsiteY155" fmla="*/ 1016103 h 6858000"/>
              <a:gd name="connsiteX156" fmla="*/ 320445 w 1605470"/>
              <a:gd name="connsiteY156" fmla="*/ 932283 h 6858000"/>
              <a:gd name="connsiteX157" fmla="*/ 322681 w 1605470"/>
              <a:gd name="connsiteY157" fmla="*/ 915925 h 6858000"/>
              <a:gd name="connsiteX158" fmla="*/ 315310 w 1605470"/>
              <a:gd name="connsiteY158" fmla="*/ 896999 h 6858000"/>
              <a:gd name="connsiteX159" fmla="*/ 284718 w 1605470"/>
              <a:gd name="connsiteY159" fmla="*/ 821517 h 6858000"/>
              <a:gd name="connsiteX160" fmla="*/ 263668 w 1605470"/>
              <a:gd name="connsiteY160" fmla="*/ 751353 h 6858000"/>
              <a:gd name="connsiteX161" fmla="*/ 263226 w 1605470"/>
              <a:gd name="connsiteY161" fmla="*/ 721230 h 6858000"/>
              <a:gd name="connsiteX162" fmla="*/ 248897 w 1605470"/>
              <a:gd name="connsiteY162" fmla="*/ 681659 h 6858000"/>
              <a:gd name="connsiteX163" fmla="*/ 234316 w 1605470"/>
              <a:gd name="connsiteY163" fmla="*/ 635218 h 6858000"/>
              <a:gd name="connsiteX164" fmla="*/ 239327 w 1605470"/>
              <a:gd name="connsiteY164" fmla="*/ 613763 h 6858000"/>
              <a:gd name="connsiteX165" fmla="*/ 225269 w 1605470"/>
              <a:gd name="connsiteY165" fmla="*/ 598582 h 6858000"/>
              <a:gd name="connsiteX166" fmla="*/ 224950 w 1605470"/>
              <a:gd name="connsiteY166" fmla="*/ 576846 h 6858000"/>
              <a:gd name="connsiteX167" fmla="*/ 204576 w 1605470"/>
              <a:gd name="connsiteY167" fmla="*/ 530055 h 6858000"/>
              <a:gd name="connsiteX168" fmla="*/ 219064 w 1605470"/>
              <a:gd name="connsiteY168" fmla="*/ 469651 h 6858000"/>
              <a:gd name="connsiteX169" fmla="*/ 195012 w 1605470"/>
              <a:gd name="connsiteY169" fmla="*/ 448559 h 6858000"/>
              <a:gd name="connsiteX170" fmla="*/ 201434 w 1605470"/>
              <a:gd name="connsiteY170" fmla="*/ 441529 h 6858000"/>
              <a:gd name="connsiteX171" fmla="*/ 200655 w 1605470"/>
              <a:gd name="connsiteY171" fmla="*/ 428927 h 6858000"/>
              <a:gd name="connsiteX172" fmla="*/ 190059 w 1605470"/>
              <a:gd name="connsiteY172" fmla="*/ 430161 h 6858000"/>
              <a:gd name="connsiteX173" fmla="*/ 167079 w 1605470"/>
              <a:gd name="connsiteY173" fmla="*/ 367211 h 6858000"/>
              <a:gd name="connsiteX174" fmla="*/ 124571 w 1605470"/>
              <a:gd name="connsiteY174" fmla="*/ 302178 h 6858000"/>
              <a:gd name="connsiteX175" fmla="*/ 103243 w 1605470"/>
              <a:gd name="connsiteY175" fmla="*/ 211375 h 6858000"/>
              <a:gd name="connsiteX176" fmla="*/ 94571 w 1605470"/>
              <a:gd name="connsiteY176" fmla="*/ 184179 h 6858000"/>
              <a:gd name="connsiteX177" fmla="*/ 13437 w 1605470"/>
              <a:gd name="connsiteY177" fmla="*/ 19287 h 6858000"/>
              <a:gd name="connsiteX178" fmla="*/ 0 w 1605470"/>
              <a:gd name="connsiteY178"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89472 w 1605470"/>
              <a:gd name="connsiteY35" fmla="*/ 5732419 h 6858000"/>
              <a:gd name="connsiteX36" fmla="*/ 512623 w 1605470"/>
              <a:gd name="connsiteY36" fmla="*/ 5685392 h 6858000"/>
              <a:gd name="connsiteX37" fmla="*/ 510261 w 1605470"/>
              <a:gd name="connsiteY37" fmla="*/ 5634527 h 6858000"/>
              <a:gd name="connsiteX38" fmla="*/ 523992 w 1605470"/>
              <a:gd name="connsiteY38" fmla="*/ 5619557 h 6858000"/>
              <a:gd name="connsiteX39" fmla="*/ 526609 w 1605470"/>
              <a:gd name="connsiteY39" fmla="*/ 5617081 h 6858000"/>
              <a:gd name="connsiteX40" fmla="*/ 531653 w 1605470"/>
              <a:gd name="connsiteY40" fmla="*/ 5604904 h 6858000"/>
              <a:gd name="connsiteX41" fmla="*/ 539863 w 1605470"/>
              <a:gd name="connsiteY41" fmla="*/ 5604298 h 6858000"/>
              <a:gd name="connsiteX42" fmla="*/ 552319 w 1605470"/>
              <a:gd name="connsiteY42" fmla="*/ 5587997 h 6858000"/>
              <a:gd name="connsiteX43" fmla="*/ 559710 w 1605470"/>
              <a:gd name="connsiteY43" fmla="*/ 5564796 h 6858000"/>
              <a:gd name="connsiteX44" fmla="*/ 587214 w 1605470"/>
              <a:gd name="connsiteY44" fmla="*/ 5451511 h 6858000"/>
              <a:gd name="connsiteX45" fmla="*/ 608019 w 1605470"/>
              <a:gd name="connsiteY45" fmla="*/ 5385461 h 6858000"/>
              <a:gd name="connsiteX46" fmla="*/ 622750 w 1605470"/>
              <a:gd name="connsiteY46" fmla="*/ 5363084 h 6858000"/>
              <a:gd name="connsiteX47" fmla="*/ 638731 w 1605470"/>
              <a:gd name="connsiteY47" fmla="*/ 5330009 h 6858000"/>
              <a:gd name="connsiteX48" fmla="*/ 672224 w 1605470"/>
              <a:gd name="connsiteY48" fmla="*/ 5273739 h 6858000"/>
              <a:gd name="connsiteX49" fmla="*/ 681823 w 1605470"/>
              <a:gd name="connsiteY49" fmla="*/ 5241779 h 6858000"/>
              <a:gd name="connsiteX50" fmla="*/ 693049 w 1605470"/>
              <a:gd name="connsiteY50" fmla="*/ 5225268 h 6858000"/>
              <a:gd name="connsiteX51" fmla="*/ 694069 w 1605470"/>
              <a:gd name="connsiteY51" fmla="*/ 5217684 h 6858000"/>
              <a:gd name="connsiteX52" fmla="*/ 701410 w 1605470"/>
              <a:gd name="connsiteY52" fmla="*/ 5193377 h 6858000"/>
              <a:gd name="connsiteX53" fmla="*/ 704713 w 1605470"/>
              <a:gd name="connsiteY53" fmla="*/ 5179288 h 6858000"/>
              <a:gd name="connsiteX54" fmla="*/ 705697 w 1605470"/>
              <a:gd name="connsiteY54" fmla="*/ 5173621 h 6858000"/>
              <a:gd name="connsiteX55" fmla="*/ 701331 w 1605470"/>
              <a:gd name="connsiteY55" fmla="*/ 5159961 h 6858000"/>
              <a:gd name="connsiteX56" fmla="*/ 708008 w 1605470"/>
              <a:gd name="connsiteY56" fmla="*/ 5144295 h 6858000"/>
              <a:gd name="connsiteX57" fmla="*/ 704941 w 1605470"/>
              <a:gd name="connsiteY57" fmla="*/ 5125185 h 6858000"/>
              <a:gd name="connsiteX58" fmla="*/ 711771 w 1605470"/>
              <a:gd name="connsiteY58" fmla="*/ 5121884 h 6858000"/>
              <a:gd name="connsiteX59" fmla="*/ 721092 w 1605470"/>
              <a:gd name="connsiteY59" fmla="*/ 5108383 h 6858000"/>
              <a:gd name="connsiteX60" fmla="*/ 717045 w 1605470"/>
              <a:gd name="connsiteY60" fmla="*/ 5094705 h 6858000"/>
              <a:gd name="connsiteX61" fmla="*/ 718807 w 1605470"/>
              <a:gd name="connsiteY61" fmla="*/ 5067850 h 6858000"/>
              <a:gd name="connsiteX62" fmla="*/ 721538 w 1605470"/>
              <a:gd name="connsiteY62" fmla="*/ 5060861 h 6858000"/>
              <a:gd name="connsiteX63" fmla="*/ 718242 w 1605470"/>
              <a:gd name="connsiteY63" fmla="*/ 5034192 h 6858000"/>
              <a:gd name="connsiteX64" fmla="*/ 719796 w 1605470"/>
              <a:gd name="connsiteY64" fmla="*/ 4993030 h 6858000"/>
              <a:gd name="connsiteX65" fmla="*/ 726705 w 1605470"/>
              <a:gd name="connsiteY65" fmla="*/ 4946844 h 6858000"/>
              <a:gd name="connsiteX66" fmla="*/ 722561 w 1605470"/>
              <a:gd name="connsiteY66" fmla="*/ 4932692 h 6858000"/>
              <a:gd name="connsiteX67" fmla="*/ 724935 w 1605470"/>
              <a:gd name="connsiteY67" fmla="*/ 4821504 h 6858000"/>
              <a:gd name="connsiteX68" fmla="*/ 732118 w 1605470"/>
              <a:gd name="connsiteY68" fmla="*/ 4801535 h 6858000"/>
              <a:gd name="connsiteX69" fmla="*/ 739787 w 1605470"/>
              <a:gd name="connsiteY69" fmla="*/ 4797794 h 6858000"/>
              <a:gd name="connsiteX70" fmla="*/ 741081 w 1605470"/>
              <a:gd name="connsiteY70" fmla="*/ 4784526 h 6858000"/>
              <a:gd name="connsiteX71" fmla="*/ 742865 w 1605470"/>
              <a:gd name="connsiteY71" fmla="*/ 4781211 h 6858000"/>
              <a:gd name="connsiteX72" fmla="*/ 751652 w 1605470"/>
              <a:gd name="connsiteY72" fmla="*/ 4761984 h 6858000"/>
              <a:gd name="connsiteX73" fmla="*/ 747700 w 1605470"/>
              <a:gd name="connsiteY73" fmla="*/ 4690749 h 6858000"/>
              <a:gd name="connsiteX74" fmla="*/ 743180 w 1605470"/>
              <a:gd name="connsiteY74" fmla="*/ 4613201 h 6858000"/>
              <a:gd name="connsiteX75" fmla="*/ 738263 w 1605470"/>
              <a:gd name="connsiteY75" fmla="*/ 4444346 h 6858000"/>
              <a:gd name="connsiteX76" fmla="*/ 756542 w 1605470"/>
              <a:gd name="connsiteY76" fmla="*/ 4350346 h 6858000"/>
              <a:gd name="connsiteX77" fmla="*/ 715481 w 1605470"/>
              <a:gd name="connsiteY77" fmla="*/ 4214165 h 6858000"/>
              <a:gd name="connsiteX78" fmla="*/ 719554 w 1605470"/>
              <a:gd name="connsiteY78" fmla="*/ 4090296 h 6858000"/>
              <a:gd name="connsiteX79" fmla="*/ 704810 w 1605470"/>
              <a:gd name="connsiteY79" fmla="*/ 4033999 h 6858000"/>
              <a:gd name="connsiteX80" fmla="*/ 705959 w 1605470"/>
              <a:gd name="connsiteY80" fmla="*/ 4031933 h 6858000"/>
              <a:gd name="connsiteX81" fmla="*/ 704535 w 1605470"/>
              <a:gd name="connsiteY81" fmla="*/ 4013953 h 6858000"/>
              <a:gd name="connsiteX82" fmla="*/ 700443 w 1605470"/>
              <a:gd name="connsiteY82" fmla="*/ 4010511 h 6858000"/>
              <a:gd name="connsiteX83" fmla="*/ 698282 w 1605470"/>
              <a:gd name="connsiteY83" fmla="*/ 3998331 h 6858000"/>
              <a:gd name="connsiteX84" fmla="*/ 690830 w 1605470"/>
              <a:gd name="connsiteY84" fmla="*/ 3974753 h 6858000"/>
              <a:gd name="connsiteX85" fmla="*/ 692428 w 1605470"/>
              <a:gd name="connsiteY85" fmla="*/ 3969950 h 6858000"/>
              <a:gd name="connsiteX86" fmla="*/ 685850 w 1605470"/>
              <a:gd name="connsiteY86" fmla="*/ 3933779 h 6858000"/>
              <a:gd name="connsiteX87" fmla="*/ 687181 w 1605470"/>
              <a:gd name="connsiteY87" fmla="*/ 3933093 h 6858000"/>
              <a:gd name="connsiteX88" fmla="*/ 691535 w 1605470"/>
              <a:gd name="connsiteY88" fmla="*/ 3922082 h 6858000"/>
              <a:gd name="connsiteX89" fmla="*/ 696613 w 1605470"/>
              <a:gd name="connsiteY89" fmla="*/ 3901461 h 6858000"/>
              <a:gd name="connsiteX90" fmla="*/ 719207 w 1605470"/>
              <a:gd name="connsiteY90" fmla="*/ 3813873 h 6858000"/>
              <a:gd name="connsiteX91" fmla="*/ 718632 w 1605470"/>
              <a:gd name="connsiteY91" fmla="*/ 3806161 h 6858000"/>
              <a:gd name="connsiteX92" fmla="*/ 718939 w 1605470"/>
              <a:gd name="connsiteY92" fmla="*/ 3805957 h 6858000"/>
              <a:gd name="connsiteX93" fmla="*/ 718966 w 1605470"/>
              <a:gd name="connsiteY93" fmla="*/ 3797724 h 6858000"/>
              <a:gd name="connsiteX94" fmla="*/ 717581 w 1605470"/>
              <a:gd name="connsiteY94" fmla="*/ 3792098 h 6858000"/>
              <a:gd name="connsiteX95" fmla="*/ 716465 w 1605470"/>
              <a:gd name="connsiteY95" fmla="*/ 3777135 h 6858000"/>
              <a:gd name="connsiteX96" fmla="*/ 718198 w 1605470"/>
              <a:gd name="connsiteY96" fmla="*/ 3771656 h 6858000"/>
              <a:gd name="connsiteX97" fmla="*/ 721941 w 1605470"/>
              <a:gd name="connsiteY97" fmla="*/ 3769007 h 6858000"/>
              <a:gd name="connsiteX98" fmla="*/ 721407 w 1605470"/>
              <a:gd name="connsiteY98" fmla="*/ 3767709 h 6858000"/>
              <a:gd name="connsiteX99" fmla="*/ 730103 w 1605470"/>
              <a:gd name="connsiteY99" fmla="*/ 3738082 h 6858000"/>
              <a:gd name="connsiteX100" fmla="*/ 737449 w 1605470"/>
              <a:gd name="connsiteY100" fmla="*/ 3673397 h 6858000"/>
              <a:gd name="connsiteX101" fmla="*/ 736745 w 1605470"/>
              <a:gd name="connsiteY101" fmla="*/ 3637109 h 6858000"/>
              <a:gd name="connsiteX102" fmla="*/ 740188 w 1605470"/>
              <a:gd name="connsiteY102" fmla="*/ 3536883 h 6858000"/>
              <a:gd name="connsiteX103" fmla="*/ 747726 w 1605470"/>
              <a:gd name="connsiteY103" fmla="*/ 3435652 h 6858000"/>
              <a:gd name="connsiteX104" fmla="*/ 774383 w 1605470"/>
              <a:gd name="connsiteY104" fmla="*/ 3381564 h 6858000"/>
              <a:gd name="connsiteX105" fmla="*/ 774870 w 1605470"/>
              <a:gd name="connsiteY105" fmla="*/ 3375761 h 6858000"/>
              <a:gd name="connsiteX106" fmla="*/ 770510 w 1605470"/>
              <a:gd name="connsiteY106" fmla="*/ 3361844 h 6858000"/>
              <a:gd name="connsiteX107" fmla="*/ 767933 w 1605470"/>
              <a:gd name="connsiteY107" fmla="*/ 3356929 h 6858000"/>
              <a:gd name="connsiteX108" fmla="*/ 766158 w 1605470"/>
              <a:gd name="connsiteY108" fmla="*/ 3349058 h 6858000"/>
              <a:gd name="connsiteX109" fmla="*/ 766414 w 1605470"/>
              <a:gd name="connsiteY109" fmla="*/ 3348763 h 6858000"/>
              <a:gd name="connsiteX110" fmla="*/ 764166 w 1605470"/>
              <a:gd name="connsiteY110" fmla="*/ 3341588 h 6858000"/>
              <a:gd name="connsiteX111" fmla="*/ 749397 w 1605470"/>
              <a:gd name="connsiteY111" fmla="*/ 3307769 h 6858000"/>
              <a:gd name="connsiteX112" fmla="*/ 766960 w 1605470"/>
              <a:gd name="connsiteY112" fmla="*/ 3250522 h 6858000"/>
              <a:gd name="connsiteX113" fmla="*/ 767385 w 1605470"/>
              <a:gd name="connsiteY113" fmla="*/ 3229163 h 6858000"/>
              <a:gd name="connsiteX114" fmla="*/ 769208 w 1605470"/>
              <a:gd name="connsiteY114" fmla="*/ 3217217 h 6858000"/>
              <a:gd name="connsiteX115" fmla="*/ 770350 w 1605470"/>
              <a:gd name="connsiteY115" fmla="*/ 3216125 h 6858000"/>
              <a:gd name="connsiteX116" fmla="*/ 756043 w 1605470"/>
              <a:gd name="connsiteY116" fmla="*/ 3183755 h 6858000"/>
              <a:gd name="connsiteX117" fmla="*/ 756544 w 1605470"/>
              <a:gd name="connsiteY117" fmla="*/ 3178642 h 6858000"/>
              <a:gd name="connsiteX118" fmla="*/ 744144 w 1605470"/>
              <a:gd name="connsiteY118" fmla="*/ 3158586 h 6858000"/>
              <a:gd name="connsiteX119" fmla="*/ 739378 w 1605470"/>
              <a:gd name="connsiteY119" fmla="*/ 3147669 h 6858000"/>
              <a:gd name="connsiteX120" fmla="*/ 734648 w 1605470"/>
              <a:gd name="connsiteY120" fmla="*/ 3145733 h 6858000"/>
              <a:gd name="connsiteX121" fmla="*/ 729329 w 1605470"/>
              <a:gd name="connsiteY121" fmla="*/ 3129034 h 6858000"/>
              <a:gd name="connsiteX122" fmla="*/ 729994 w 1605470"/>
              <a:gd name="connsiteY122" fmla="*/ 3126682 h 6858000"/>
              <a:gd name="connsiteX123" fmla="*/ 720862 w 1605470"/>
              <a:gd name="connsiteY123" fmla="*/ 3114519 h 6858000"/>
              <a:gd name="connsiteX124" fmla="*/ 707471 w 1605470"/>
              <a:gd name="connsiteY124" fmla="*/ 3106272 h 6858000"/>
              <a:gd name="connsiteX125" fmla="*/ 680201 w 1605470"/>
              <a:gd name="connsiteY125" fmla="*/ 2958185 h 6858000"/>
              <a:gd name="connsiteX126" fmla="*/ 622815 w 1605470"/>
              <a:gd name="connsiteY126" fmla="*/ 2762989 h 6858000"/>
              <a:gd name="connsiteX127" fmla="*/ 571733 w 1605470"/>
              <a:gd name="connsiteY127" fmla="*/ 2554718 h 6858000"/>
              <a:gd name="connsiteX128" fmla="*/ 551827 w 1605470"/>
              <a:gd name="connsiteY128" fmla="*/ 2485734 h 6858000"/>
              <a:gd name="connsiteX129" fmla="*/ 542550 w 1605470"/>
              <a:gd name="connsiteY129" fmla="*/ 2447068 h 6858000"/>
              <a:gd name="connsiteX130" fmla="*/ 529511 w 1605470"/>
              <a:gd name="connsiteY130" fmla="*/ 2425819 h 6858000"/>
              <a:gd name="connsiteX131" fmla="*/ 528878 w 1605470"/>
              <a:gd name="connsiteY131" fmla="*/ 2408971 h 6858000"/>
              <a:gd name="connsiteX132" fmla="*/ 535510 w 1605470"/>
              <a:gd name="connsiteY132" fmla="*/ 2402874 h 6858000"/>
              <a:gd name="connsiteX133" fmla="*/ 538122 w 1605470"/>
              <a:gd name="connsiteY133" fmla="*/ 2381443 h 6858000"/>
              <a:gd name="connsiteX134" fmla="*/ 514451 w 1605470"/>
              <a:gd name="connsiteY134" fmla="*/ 2261920 h 6858000"/>
              <a:gd name="connsiteX135" fmla="*/ 486968 w 1605470"/>
              <a:gd name="connsiteY135" fmla="*/ 2182937 h 6858000"/>
              <a:gd name="connsiteX136" fmla="*/ 488555 w 1605470"/>
              <a:gd name="connsiteY136" fmla="*/ 2155135 h 6858000"/>
              <a:gd name="connsiteX137" fmla="*/ 486013 w 1605470"/>
              <a:gd name="connsiteY137" fmla="*/ 2118008 h 6858000"/>
              <a:gd name="connsiteX138" fmla="*/ 487006 w 1605470"/>
              <a:gd name="connsiteY138" fmla="*/ 2050531 h 6858000"/>
              <a:gd name="connsiteX139" fmla="*/ 478812 w 1605470"/>
              <a:gd name="connsiteY139" fmla="*/ 1963269 h 6858000"/>
              <a:gd name="connsiteX140" fmla="*/ 442619 w 1605470"/>
              <a:gd name="connsiteY140" fmla="*/ 1910499 h 6858000"/>
              <a:gd name="connsiteX141" fmla="*/ 446785 w 1605470"/>
              <a:gd name="connsiteY141" fmla="*/ 1903212 h 6858000"/>
              <a:gd name="connsiteX142" fmla="*/ 436547 w 1605470"/>
              <a:gd name="connsiteY142" fmla="*/ 1861531 h 6858000"/>
              <a:gd name="connsiteX143" fmla="*/ 390346 w 1605470"/>
              <a:gd name="connsiteY143" fmla="*/ 1732919 h 6858000"/>
              <a:gd name="connsiteX144" fmla="*/ 362657 w 1605470"/>
              <a:gd name="connsiteY144" fmla="*/ 1663540 h 6858000"/>
              <a:gd name="connsiteX145" fmla="*/ 361783 w 1605470"/>
              <a:gd name="connsiteY145" fmla="*/ 1615777 h 6858000"/>
              <a:gd name="connsiteX146" fmla="*/ 342578 w 1605470"/>
              <a:gd name="connsiteY146" fmla="*/ 1563678 h 6858000"/>
              <a:gd name="connsiteX147" fmla="*/ 355658 w 1605470"/>
              <a:gd name="connsiteY147" fmla="*/ 1519474 h 6858000"/>
              <a:gd name="connsiteX148" fmla="*/ 348400 w 1605470"/>
              <a:gd name="connsiteY148" fmla="*/ 1477995 h 6858000"/>
              <a:gd name="connsiteX149" fmla="*/ 334485 w 1605470"/>
              <a:gd name="connsiteY149" fmla="*/ 1373769 h 6858000"/>
              <a:gd name="connsiteX150" fmla="*/ 342792 w 1605470"/>
              <a:gd name="connsiteY150" fmla="*/ 1307086 h 6858000"/>
              <a:gd name="connsiteX151" fmla="*/ 343980 w 1605470"/>
              <a:gd name="connsiteY151" fmla="*/ 1189033 h 6858000"/>
              <a:gd name="connsiteX152" fmla="*/ 348665 w 1605470"/>
              <a:gd name="connsiteY152" fmla="*/ 1168288 h 6858000"/>
              <a:gd name="connsiteX153" fmla="*/ 340947 w 1605470"/>
              <a:gd name="connsiteY153" fmla="*/ 1142577 h 6858000"/>
              <a:gd name="connsiteX154" fmla="*/ 330253 w 1605470"/>
              <a:gd name="connsiteY154" fmla="*/ 1088484 h 6858000"/>
              <a:gd name="connsiteX155" fmla="*/ 318989 w 1605470"/>
              <a:gd name="connsiteY155" fmla="*/ 1016103 h 6858000"/>
              <a:gd name="connsiteX156" fmla="*/ 320445 w 1605470"/>
              <a:gd name="connsiteY156" fmla="*/ 932283 h 6858000"/>
              <a:gd name="connsiteX157" fmla="*/ 322681 w 1605470"/>
              <a:gd name="connsiteY157" fmla="*/ 915925 h 6858000"/>
              <a:gd name="connsiteX158" fmla="*/ 315310 w 1605470"/>
              <a:gd name="connsiteY158" fmla="*/ 896999 h 6858000"/>
              <a:gd name="connsiteX159" fmla="*/ 284718 w 1605470"/>
              <a:gd name="connsiteY159" fmla="*/ 821517 h 6858000"/>
              <a:gd name="connsiteX160" fmla="*/ 263668 w 1605470"/>
              <a:gd name="connsiteY160" fmla="*/ 751353 h 6858000"/>
              <a:gd name="connsiteX161" fmla="*/ 263226 w 1605470"/>
              <a:gd name="connsiteY161" fmla="*/ 721230 h 6858000"/>
              <a:gd name="connsiteX162" fmla="*/ 248897 w 1605470"/>
              <a:gd name="connsiteY162" fmla="*/ 681659 h 6858000"/>
              <a:gd name="connsiteX163" fmla="*/ 234316 w 1605470"/>
              <a:gd name="connsiteY163" fmla="*/ 635218 h 6858000"/>
              <a:gd name="connsiteX164" fmla="*/ 239327 w 1605470"/>
              <a:gd name="connsiteY164" fmla="*/ 613763 h 6858000"/>
              <a:gd name="connsiteX165" fmla="*/ 225269 w 1605470"/>
              <a:gd name="connsiteY165" fmla="*/ 598582 h 6858000"/>
              <a:gd name="connsiteX166" fmla="*/ 224950 w 1605470"/>
              <a:gd name="connsiteY166" fmla="*/ 576846 h 6858000"/>
              <a:gd name="connsiteX167" fmla="*/ 204576 w 1605470"/>
              <a:gd name="connsiteY167" fmla="*/ 530055 h 6858000"/>
              <a:gd name="connsiteX168" fmla="*/ 219064 w 1605470"/>
              <a:gd name="connsiteY168" fmla="*/ 469651 h 6858000"/>
              <a:gd name="connsiteX169" fmla="*/ 195012 w 1605470"/>
              <a:gd name="connsiteY169" fmla="*/ 448559 h 6858000"/>
              <a:gd name="connsiteX170" fmla="*/ 201434 w 1605470"/>
              <a:gd name="connsiteY170" fmla="*/ 441529 h 6858000"/>
              <a:gd name="connsiteX171" fmla="*/ 200655 w 1605470"/>
              <a:gd name="connsiteY171" fmla="*/ 428927 h 6858000"/>
              <a:gd name="connsiteX172" fmla="*/ 190059 w 1605470"/>
              <a:gd name="connsiteY172" fmla="*/ 430161 h 6858000"/>
              <a:gd name="connsiteX173" fmla="*/ 167079 w 1605470"/>
              <a:gd name="connsiteY173" fmla="*/ 367211 h 6858000"/>
              <a:gd name="connsiteX174" fmla="*/ 124571 w 1605470"/>
              <a:gd name="connsiteY174" fmla="*/ 302178 h 6858000"/>
              <a:gd name="connsiteX175" fmla="*/ 103243 w 1605470"/>
              <a:gd name="connsiteY175" fmla="*/ 211375 h 6858000"/>
              <a:gd name="connsiteX176" fmla="*/ 94571 w 1605470"/>
              <a:gd name="connsiteY176" fmla="*/ 184179 h 6858000"/>
              <a:gd name="connsiteX177" fmla="*/ 13437 w 1605470"/>
              <a:gd name="connsiteY177" fmla="*/ 19287 h 6858000"/>
              <a:gd name="connsiteX178" fmla="*/ 0 w 1605470"/>
              <a:gd name="connsiteY178"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12623 w 1605470"/>
              <a:gd name="connsiteY36" fmla="*/ 5685392 h 6858000"/>
              <a:gd name="connsiteX37" fmla="*/ 510261 w 1605470"/>
              <a:gd name="connsiteY37" fmla="*/ 5634527 h 6858000"/>
              <a:gd name="connsiteX38" fmla="*/ 523992 w 1605470"/>
              <a:gd name="connsiteY38" fmla="*/ 5619557 h 6858000"/>
              <a:gd name="connsiteX39" fmla="*/ 526609 w 1605470"/>
              <a:gd name="connsiteY39" fmla="*/ 5617081 h 6858000"/>
              <a:gd name="connsiteX40" fmla="*/ 531653 w 1605470"/>
              <a:gd name="connsiteY40" fmla="*/ 5604904 h 6858000"/>
              <a:gd name="connsiteX41" fmla="*/ 539863 w 1605470"/>
              <a:gd name="connsiteY41" fmla="*/ 5604298 h 6858000"/>
              <a:gd name="connsiteX42" fmla="*/ 552319 w 1605470"/>
              <a:gd name="connsiteY42" fmla="*/ 5587997 h 6858000"/>
              <a:gd name="connsiteX43" fmla="*/ 559710 w 1605470"/>
              <a:gd name="connsiteY43" fmla="*/ 5564796 h 6858000"/>
              <a:gd name="connsiteX44" fmla="*/ 587214 w 1605470"/>
              <a:gd name="connsiteY44" fmla="*/ 5451511 h 6858000"/>
              <a:gd name="connsiteX45" fmla="*/ 608019 w 1605470"/>
              <a:gd name="connsiteY45" fmla="*/ 5385461 h 6858000"/>
              <a:gd name="connsiteX46" fmla="*/ 622750 w 1605470"/>
              <a:gd name="connsiteY46" fmla="*/ 5363084 h 6858000"/>
              <a:gd name="connsiteX47" fmla="*/ 638731 w 1605470"/>
              <a:gd name="connsiteY47" fmla="*/ 5330009 h 6858000"/>
              <a:gd name="connsiteX48" fmla="*/ 672224 w 1605470"/>
              <a:gd name="connsiteY48" fmla="*/ 5273739 h 6858000"/>
              <a:gd name="connsiteX49" fmla="*/ 681823 w 1605470"/>
              <a:gd name="connsiteY49" fmla="*/ 5241779 h 6858000"/>
              <a:gd name="connsiteX50" fmla="*/ 693049 w 1605470"/>
              <a:gd name="connsiteY50" fmla="*/ 5225268 h 6858000"/>
              <a:gd name="connsiteX51" fmla="*/ 694069 w 1605470"/>
              <a:gd name="connsiteY51" fmla="*/ 5217684 h 6858000"/>
              <a:gd name="connsiteX52" fmla="*/ 701410 w 1605470"/>
              <a:gd name="connsiteY52" fmla="*/ 5193377 h 6858000"/>
              <a:gd name="connsiteX53" fmla="*/ 704713 w 1605470"/>
              <a:gd name="connsiteY53" fmla="*/ 5179288 h 6858000"/>
              <a:gd name="connsiteX54" fmla="*/ 705697 w 1605470"/>
              <a:gd name="connsiteY54" fmla="*/ 5173621 h 6858000"/>
              <a:gd name="connsiteX55" fmla="*/ 701331 w 1605470"/>
              <a:gd name="connsiteY55" fmla="*/ 5159961 h 6858000"/>
              <a:gd name="connsiteX56" fmla="*/ 708008 w 1605470"/>
              <a:gd name="connsiteY56" fmla="*/ 5144295 h 6858000"/>
              <a:gd name="connsiteX57" fmla="*/ 704941 w 1605470"/>
              <a:gd name="connsiteY57" fmla="*/ 5125185 h 6858000"/>
              <a:gd name="connsiteX58" fmla="*/ 711771 w 1605470"/>
              <a:gd name="connsiteY58" fmla="*/ 5121884 h 6858000"/>
              <a:gd name="connsiteX59" fmla="*/ 721092 w 1605470"/>
              <a:gd name="connsiteY59" fmla="*/ 5108383 h 6858000"/>
              <a:gd name="connsiteX60" fmla="*/ 717045 w 1605470"/>
              <a:gd name="connsiteY60" fmla="*/ 5094705 h 6858000"/>
              <a:gd name="connsiteX61" fmla="*/ 718807 w 1605470"/>
              <a:gd name="connsiteY61" fmla="*/ 5067850 h 6858000"/>
              <a:gd name="connsiteX62" fmla="*/ 721538 w 1605470"/>
              <a:gd name="connsiteY62" fmla="*/ 5060861 h 6858000"/>
              <a:gd name="connsiteX63" fmla="*/ 718242 w 1605470"/>
              <a:gd name="connsiteY63" fmla="*/ 5034192 h 6858000"/>
              <a:gd name="connsiteX64" fmla="*/ 719796 w 1605470"/>
              <a:gd name="connsiteY64" fmla="*/ 4993030 h 6858000"/>
              <a:gd name="connsiteX65" fmla="*/ 726705 w 1605470"/>
              <a:gd name="connsiteY65" fmla="*/ 4946844 h 6858000"/>
              <a:gd name="connsiteX66" fmla="*/ 722561 w 1605470"/>
              <a:gd name="connsiteY66" fmla="*/ 4932692 h 6858000"/>
              <a:gd name="connsiteX67" fmla="*/ 724935 w 1605470"/>
              <a:gd name="connsiteY67" fmla="*/ 4821504 h 6858000"/>
              <a:gd name="connsiteX68" fmla="*/ 732118 w 1605470"/>
              <a:gd name="connsiteY68" fmla="*/ 4801535 h 6858000"/>
              <a:gd name="connsiteX69" fmla="*/ 739787 w 1605470"/>
              <a:gd name="connsiteY69" fmla="*/ 4797794 h 6858000"/>
              <a:gd name="connsiteX70" fmla="*/ 741081 w 1605470"/>
              <a:gd name="connsiteY70" fmla="*/ 4784526 h 6858000"/>
              <a:gd name="connsiteX71" fmla="*/ 742865 w 1605470"/>
              <a:gd name="connsiteY71" fmla="*/ 4781211 h 6858000"/>
              <a:gd name="connsiteX72" fmla="*/ 751652 w 1605470"/>
              <a:gd name="connsiteY72" fmla="*/ 4761984 h 6858000"/>
              <a:gd name="connsiteX73" fmla="*/ 747700 w 1605470"/>
              <a:gd name="connsiteY73" fmla="*/ 4690749 h 6858000"/>
              <a:gd name="connsiteX74" fmla="*/ 743180 w 1605470"/>
              <a:gd name="connsiteY74" fmla="*/ 4613201 h 6858000"/>
              <a:gd name="connsiteX75" fmla="*/ 738263 w 1605470"/>
              <a:gd name="connsiteY75" fmla="*/ 4444346 h 6858000"/>
              <a:gd name="connsiteX76" fmla="*/ 756542 w 1605470"/>
              <a:gd name="connsiteY76" fmla="*/ 4350346 h 6858000"/>
              <a:gd name="connsiteX77" fmla="*/ 715481 w 1605470"/>
              <a:gd name="connsiteY77" fmla="*/ 4214165 h 6858000"/>
              <a:gd name="connsiteX78" fmla="*/ 719554 w 1605470"/>
              <a:gd name="connsiteY78" fmla="*/ 4090296 h 6858000"/>
              <a:gd name="connsiteX79" fmla="*/ 704810 w 1605470"/>
              <a:gd name="connsiteY79" fmla="*/ 4033999 h 6858000"/>
              <a:gd name="connsiteX80" fmla="*/ 705959 w 1605470"/>
              <a:gd name="connsiteY80" fmla="*/ 4031933 h 6858000"/>
              <a:gd name="connsiteX81" fmla="*/ 704535 w 1605470"/>
              <a:gd name="connsiteY81" fmla="*/ 4013953 h 6858000"/>
              <a:gd name="connsiteX82" fmla="*/ 700443 w 1605470"/>
              <a:gd name="connsiteY82" fmla="*/ 4010511 h 6858000"/>
              <a:gd name="connsiteX83" fmla="*/ 698282 w 1605470"/>
              <a:gd name="connsiteY83" fmla="*/ 3998331 h 6858000"/>
              <a:gd name="connsiteX84" fmla="*/ 690830 w 1605470"/>
              <a:gd name="connsiteY84" fmla="*/ 3974753 h 6858000"/>
              <a:gd name="connsiteX85" fmla="*/ 692428 w 1605470"/>
              <a:gd name="connsiteY85" fmla="*/ 3969950 h 6858000"/>
              <a:gd name="connsiteX86" fmla="*/ 685850 w 1605470"/>
              <a:gd name="connsiteY86" fmla="*/ 3933779 h 6858000"/>
              <a:gd name="connsiteX87" fmla="*/ 687181 w 1605470"/>
              <a:gd name="connsiteY87" fmla="*/ 3933093 h 6858000"/>
              <a:gd name="connsiteX88" fmla="*/ 691535 w 1605470"/>
              <a:gd name="connsiteY88" fmla="*/ 3922082 h 6858000"/>
              <a:gd name="connsiteX89" fmla="*/ 696613 w 1605470"/>
              <a:gd name="connsiteY89" fmla="*/ 3901461 h 6858000"/>
              <a:gd name="connsiteX90" fmla="*/ 719207 w 1605470"/>
              <a:gd name="connsiteY90" fmla="*/ 3813873 h 6858000"/>
              <a:gd name="connsiteX91" fmla="*/ 718632 w 1605470"/>
              <a:gd name="connsiteY91" fmla="*/ 3806161 h 6858000"/>
              <a:gd name="connsiteX92" fmla="*/ 718939 w 1605470"/>
              <a:gd name="connsiteY92" fmla="*/ 3805957 h 6858000"/>
              <a:gd name="connsiteX93" fmla="*/ 718966 w 1605470"/>
              <a:gd name="connsiteY93" fmla="*/ 3797724 h 6858000"/>
              <a:gd name="connsiteX94" fmla="*/ 717581 w 1605470"/>
              <a:gd name="connsiteY94" fmla="*/ 3792098 h 6858000"/>
              <a:gd name="connsiteX95" fmla="*/ 716465 w 1605470"/>
              <a:gd name="connsiteY95" fmla="*/ 3777135 h 6858000"/>
              <a:gd name="connsiteX96" fmla="*/ 718198 w 1605470"/>
              <a:gd name="connsiteY96" fmla="*/ 3771656 h 6858000"/>
              <a:gd name="connsiteX97" fmla="*/ 721941 w 1605470"/>
              <a:gd name="connsiteY97" fmla="*/ 3769007 h 6858000"/>
              <a:gd name="connsiteX98" fmla="*/ 721407 w 1605470"/>
              <a:gd name="connsiteY98" fmla="*/ 3767709 h 6858000"/>
              <a:gd name="connsiteX99" fmla="*/ 730103 w 1605470"/>
              <a:gd name="connsiteY99" fmla="*/ 3738082 h 6858000"/>
              <a:gd name="connsiteX100" fmla="*/ 737449 w 1605470"/>
              <a:gd name="connsiteY100" fmla="*/ 3673397 h 6858000"/>
              <a:gd name="connsiteX101" fmla="*/ 736745 w 1605470"/>
              <a:gd name="connsiteY101" fmla="*/ 3637109 h 6858000"/>
              <a:gd name="connsiteX102" fmla="*/ 740188 w 1605470"/>
              <a:gd name="connsiteY102" fmla="*/ 3536883 h 6858000"/>
              <a:gd name="connsiteX103" fmla="*/ 747726 w 1605470"/>
              <a:gd name="connsiteY103" fmla="*/ 3435652 h 6858000"/>
              <a:gd name="connsiteX104" fmla="*/ 774383 w 1605470"/>
              <a:gd name="connsiteY104" fmla="*/ 3381564 h 6858000"/>
              <a:gd name="connsiteX105" fmla="*/ 774870 w 1605470"/>
              <a:gd name="connsiteY105" fmla="*/ 3375761 h 6858000"/>
              <a:gd name="connsiteX106" fmla="*/ 770510 w 1605470"/>
              <a:gd name="connsiteY106" fmla="*/ 3361844 h 6858000"/>
              <a:gd name="connsiteX107" fmla="*/ 767933 w 1605470"/>
              <a:gd name="connsiteY107" fmla="*/ 3356929 h 6858000"/>
              <a:gd name="connsiteX108" fmla="*/ 766158 w 1605470"/>
              <a:gd name="connsiteY108" fmla="*/ 3349058 h 6858000"/>
              <a:gd name="connsiteX109" fmla="*/ 766414 w 1605470"/>
              <a:gd name="connsiteY109" fmla="*/ 3348763 h 6858000"/>
              <a:gd name="connsiteX110" fmla="*/ 764166 w 1605470"/>
              <a:gd name="connsiteY110" fmla="*/ 3341588 h 6858000"/>
              <a:gd name="connsiteX111" fmla="*/ 749397 w 1605470"/>
              <a:gd name="connsiteY111" fmla="*/ 3307769 h 6858000"/>
              <a:gd name="connsiteX112" fmla="*/ 766960 w 1605470"/>
              <a:gd name="connsiteY112" fmla="*/ 3250522 h 6858000"/>
              <a:gd name="connsiteX113" fmla="*/ 767385 w 1605470"/>
              <a:gd name="connsiteY113" fmla="*/ 3229163 h 6858000"/>
              <a:gd name="connsiteX114" fmla="*/ 769208 w 1605470"/>
              <a:gd name="connsiteY114" fmla="*/ 3217217 h 6858000"/>
              <a:gd name="connsiteX115" fmla="*/ 770350 w 1605470"/>
              <a:gd name="connsiteY115" fmla="*/ 3216125 h 6858000"/>
              <a:gd name="connsiteX116" fmla="*/ 756043 w 1605470"/>
              <a:gd name="connsiteY116" fmla="*/ 3183755 h 6858000"/>
              <a:gd name="connsiteX117" fmla="*/ 756544 w 1605470"/>
              <a:gd name="connsiteY117" fmla="*/ 3178642 h 6858000"/>
              <a:gd name="connsiteX118" fmla="*/ 744144 w 1605470"/>
              <a:gd name="connsiteY118" fmla="*/ 3158586 h 6858000"/>
              <a:gd name="connsiteX119" fmla="*/ 739378 w 1605470"/>
              <a:gd name="connsiteY119" fmla="*/ 3147669 h 6858000"/>
              <a:gd name="connsiteX120" fmla="*/ 734648 w 1605470"/>
              <a:gd name="connsiteY120" fmla="*/ 3145733 h 6858000"/>
              <a:gd name="connsiteX121" fmla="*/ 729329 w 1605470"/>
              <a:gd name="connsiteY121" fmla="*/ 3129034 h 6858000"/>
              <a:gd name="connsiteX122" fmla="*/ 729994 w 1605470"/>
              <a:gd name="connsiteY122" fmla="*/ 3126682 h 6858000"/>
              <a:gd name="connsiteX123" fmla="*/ 720862 w 1605470"/>
              <a:gd name="connsiteY123" fmla="*/ 3114519 h 6858000"/>
              <a:gd name="connsiteX124" fmla="*/ 707471 w 1605470"/>
              <a:gd name="connsiteY124" fmla="*/ 3106272 h 6858000"/>
              <a:gd name="connsiteX125" fmla="*/ 680201 w 1605470"/>
              <a:gd name="connsiteY125" fmla="*/ 2958185 h 6858000"/>
              <a:gd name="connsiteX126" fmla="*/ 622815 w 1605470"/>
              <a:gd name="connsiteY126" fmla="*/ 2762989 h 6858000"/>
              <a:gd name="connsiteX127" fmla="*/ 571733 w 1605470"/>
              <a:gd name="connsiteY127" fmla="*/ 2554718 h 6858000"/>
              <a:gd name="connsiteX128" fmla="*/ 551827 w 1605470"/>
              <a:gd name="connsiteY128" fmla="*/ 2485734 h 6858000"/>
              <a:gd name="connsiteX129" fmla="*/ 542550 w 1605470"/>
              <a:gd name="connsiteY129" fmla="*/ 2447068 h 6858000"/>
              <a:gd name="connsiteX130" fmla="*/ 529511 w 1605470"/>
              <a:gd name="connsiteY130" fmla="*/ 2425819 h 6858000"/>
              <a:gd name="connsiteX131" fmla="*/ 528878 w 1605470"/>
              <a:gd name="connsiteY131" fmla="*/ 2408971 h 6858000"/>
              <a:gd name="connsiteX132" fmla="*/ 535510 w 1605470"/>
              <a:gd name="connsiteY132" fmla="*/ 2402874 h 6858000"/>
              <a:gd name="connsiteX133" fmla="*/ 538122 w 1605470"/>
              <a:gd name="connsiteY133" fmla="*/ 2381443 h 6858000"/>
              <a:gd name="connsiteX134" fmla="*/ 514451 w 1605470"/>
              <a:gd name="connsiteY134" fmla="*/ 2261920 h 6858000"/>
              <a:gd name="connsiteX135" fmla="*/ 486968 w 1605470"/>
              <a:gd name="connsiteY135" fmla="*/ 2182937 h 6858000"/>
              <a:gd name="connsiteX136" fmla="*/ 488555 w 1605470"/>
              <a:gd name="connsiteY136" fmla="*/ 2155135 h 6858000"/>
              <a:gd name="connsiteX137" fmla="*/ 486013 w 1605470"/>
              <a:gd name="connsiteY137" fmla="*/ 2118008 h 6858000"/>
              <a:gd name="connsiteX138" fmla="*/ 487006 w 1605470"/>
              <a:gd name="connsiteY138" fmla="*/ 2050531 h 6858000"/>
              <a:gd name="connsiteX139" fmla="*/ 478812 w 1605470"/>
              <a:gd name="connsiteY139" fmla="*/ 1963269 h 6858000"/>
              <a:gd name="connsiteX140" fmla="*/ 442619 w 1605470"/>
              <a:gd name="connsiteY140" fmla="*/ 1910499 h 6858000"/>
              <a:gd name="connsiteX141" fmla="*/ 446785 w 1605470"/>
              <a:gd name="connsiteY141" fmla="*/ 1903212 h 6858000"/>
              <a:gd name="connsiteX142" fmla="*/ 436547 w 1605470"/>
              <a:gd name="connsiteY142" fmla="*/ 1861531 h 6858000"/>
              <a:gd name="connsiteX143" fmla="*/ 390346 w 1605470"/>
              <a:gd name="connsiteY143" fmla="*/ 1732919 h 6858000"/>
              <a:gd name="connsiteX144" fmla="*/ 362657 w 1605470"/>
              <a:gd name="connsiteY144" fmla="*/ 1663540 h 6858000"/>
              <a:gd name="connsiteX145" fmla="*/ 361783 w 1605470"/>
              <a:gd name="connsiteY145" fmla="*/ 1615777 h 6858000"/>
              <a:gd name="connsiteX146" fmla="*/ 342578 w 1605470"/>
              <a:gd name="connsiteY146" fmla="*/ 1563678 h 6858000"/>
              <a:gd name="connsiteX147" fmla="*/ 355658 w 1605470"/>
              <a:gd name="connsiteY147" fmla="*/ 1519474 h 6858000"/>
              <a:gd name="connsiteX148" fmla="*/ 348400 w 1605470"/>
              <a:gd name="connsiteY148" fmla="*/ 1477995 h 6858000"/>
              <a:gd name="connsiteX149" fmla="*/ 334485 w 1605470"/>
              <a:gd name="connsiteY149" fmla="*/ 1373769 h 6858000"/>
              <a:gd name="connsiteX150" fmla="*/ 342792 w 1605470"/>
              <a:gd name="connsiteY150" fmla="*/ 1307086 h 6858000"/>
              <a:gd name="connsiteX151" fmla="*/ 343980 w 1605470"/>
              <a:gd name="connsiteY151" fmla="*/ 1189033 h 6858000"/>
              <a:gd name="connsiteX152" fmla="*/ 348665 w 1605470"/>
              <a:gd name="connsiteY152" fmla="*/ 1168288 h 6858000"/>
              <a:gd name="connsiteX153" fmla="*/ 340947 w 1605470"/>
              <a:gd name="connsiteY153" fmla="*/ 1142577 h 6858000"/>
              <a:gd name="connsiteX154" fmla="*/ 330253 w 1605470"/>
              <a:gd name="connsiteY154" fmla="*/ 1088484 h 6858000"/>
              <a:gd name="connsiteX155" fmla="*/ 318989 w 1605470"/>
              <a:gd name="connsiteY155" fmla="*/ 1016103 h 6858000"/>
              <a:gd name="connsiteX156" fmla="*/ 320445 w 1605470"/>
              <a:gd name="connsiteY156" fmla="*/ 932283 h 6858000"/>
              <a:gd name="connsiteX157" fmla="*/ 322681 w 1605470"/>
              <a:gd name="connsiteY157" fmla="*/ 915925 h 6858000"/>
              <a:gd name="connsiteX158" fmla="*/ 315310 w 1605470"/>
              <a:gd name="connsiteY158" fmla="*/ 896999 h 6858000"/>
              <a:gd name="connsiteX159" fmla="*/ 284718 w 1605470"/>
              <a:gd name="connsiteY159" fmla="*/ 821517 h 6858000"/>
              <a:gd name="connsiteX160" fmla="*/ 263668 w 1605470"/>
              <a:gd name="connsiteY160" fmla="*/ 751353 h 6858000"/>
              <a:gd name="connsiteX161" fmla="*/ 263226 w 1605470"/>
              <a:gd name="connsiteY161" fmla="*/ 721230 h 6858000"/>
              <a:gd name="connsiteX162" fmla="*/ 248897 w 1605470"/>
              <a:gd name="connsiteY162" fmla="*/ 681659 h 6858000"/>
              <a:gd name="connsiteX163" fmla="*/ 234316 w 1605470"/>
              <a:gd name="connsiteY163" fmla="*/ 635218 h 6858000"/>
              <a:gd name="connsiteX164" fmla="*/ 239327 w 1605470"/>
              <a:gd name="connsiteY164" fmla="*/ 613763 h 6858000"/>
              <a:gd name="connsiteX165" fmla="*/ 225269 w 1605470"/>
              <a:gd name="connsiteY165" fmla="*/ 598582 h 6858000"/>
              <a:gd name="connsiteX166" fmla="*/ 224950 w 1605470"/>
              <a:gd name="connsiteY166" fmla="*/ 576846 h 6858000"/>
              <a:gd name="connsiteX167" fmla="*/ 204576 w 1605470"/>
              <a:gd name="connsiteY167" fmla="*/ 530055 h 6858000"/>
              <a:gd name="connsiteX168" fmla="*/ 219064 w 1605470"/>
              <a:gd name="connsiteY168" fmla="*/ 469651 h 6858000"/>
              <a:gd name="connsiteX169" fmla="*/ 195012 w 1605470"/>
              <a:gd name="connsiteY169" fmla="*/ 448559 h 6858000"/>
              <a:gd name="connsiteX170" fmla="*/ 201434 w 1605470"/>
              <a:gd name="connsiteY170" fmla="*/ 441529 h 6858000"/>
              <a:gd name="connsiteX171" fmla="*/ 200655 w 1605470"/>
              <a:gd name="connsiteY171" fmla="*/ 428927 h 6858000"/>
              <a:gd name="connsiteX172" fmla="*/ 190059 w 1605470"/>
              <a:gd name="connsiteY172" fmla="*/ 430161 h 6858000"/>
              <a:gd name="connsiteX173" fmla="*/ 167079 w 1605470"/>
              <a:gd name="connsiteY173" fmla="*/ 367211 h 6858000"/>
              <a:gd name="connsiteX174" fmla="*/ 124571 w 1605470"/>
              <a:gd name="connsiteY174" fmla="*/ 302178 h 6858000"/>
              <a:gd name="connsiteX175" fmla="*/ 103243 w 1605470"/>
              <a:gd name="connsiteY175" fmla="*/ 211375 h 6858000"/>
              <a:gd name="connsiteX176" fmla="*/ 94571 w 1605470"/>
              <a:gd name="connsiteY176" fmla="*/ 184179 h 6858000"/>
              <a:gd name="connsiteX177" fmla="*/ 13437 w 1605470"/>
              <a:gd name="connsiteY177" fmla="*/ 19287 h 6858000"/>
              <a:gd name="connsiteX178" fmla="*/ 0 w 1605470"/>
              <a:gd name="connsiteY178"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10261 w 1605470"/>
              <a:gd name="connsiteY37" fmla="*/ 5634527 h 6858000"/>
              <a:gd name="connsiteX38" fmla="*/ 523992 w 1605470"/>
              <a:gd name="connsiteY38" fmla="*/ 5619557 h 6858000"/>
              <a:gd name="connsiteX39" fmla="*/ 526609 w 1605470"/>
              <a:gd name="connsiteY39" fmla="*/ 5617081 h 6858000"/>
              <a:gd name="connsiteX40" fmla="*/ 531653 w 1605470"/>
              <a:gd name="connsiteY40" fmla="*/ 5604904 h 6858000"/>
              <a:gd name="connsiteX41" fmla="*/ 539863 w 1605470"/>
              <a:gd name="connsiteY41" fmla="*/ 5604298 h 6858000"/>
              <a:gd name="connsiteX42" fmla="*/ 552319 w 1605470"/>
              <a:gd name="connsiteY42" fmla="*/ 5587997 h 6858000"/>
              <a:gd name="connsiteX43" fmla="*/ 559710 w 1605470"/>
              <a:gd name="connsiteY43" fmla="*/ 5564796 h 6858000"/>
              <a:gd name="connsiteX44" fmla="*/ 587214 w 1605470"/>
              <a:gd name="connsiteY44" fmla="*/ 5451511 h 6858000"/>
              <a:gd name="connsiteX45" fmla="*/ 608019 w 1605470"/>
              <a:gd name="connsiteY45" fmla="*/ 5385461 h 6858000"/>
              <a:gd name="connsiteX46" fmla="*/ 622750 w 1605470"/>
              <a:gd name="connsiteY46" fmla="*/ 5363084 h 6858000"/>
              <a:gd name="connsiteX47" fmla="*/ 638731 w 1605470"/>
              <a:gd name="connsiteY47" fmla="*/ 5330009 h 6858000"/>
              <a:gd name="connsiteX48" fmla="*/ 672224 w 1605470"/>
              <a:gd name="connsiteY48" fmla="*/ 5273739 h 6858000"/>
              <a:gd name="connsiteX49" fmla="*/ 681823 w 1605470"/>
              <a:gd name="connsiteY49" fmla="*/ 5241779 h 6858000"/>
              <a:gd name="connsiteX50" fmla="*/ 693049 w 1605470"/>
              <a:gd name="connsiteY50" fmla="*/ 5225268 h 6858000"/>
              <a:gd name="connsiteX51" fmla="*/ 694069 w 1605470"/>
              <a:gd name="connsiteY51" fmla="*/ 5217684 h 6858000"/>
              <a:gd name="connsiteX52" fmla="*/ 701410 w 1605470"/>
              <a:gd name="connsiteY52" fmla="*/ 5193377 h 6858000"/>
              <a:gd name="connsiteX53" fmla="*/ 704713 w 1605470"/>
              <a:gd name="connsiteY53" fmla="*/ 5179288 h 6858000"/>
              <a:gd name="connsiteX54" fmla="*/ 705697 w 1605470"/>
              <a:gd name="connsiteY54" fmla="*/ 5173621 h 6858000"/>
              <a:gd name="connsiteX55" fmla="*/ 701331 w 1605470"/>
              <a:gd name="connsiteY55" fmla="*/ 5159961 h 6858000"/>
              <a:gd name="connsiteX56" fmla="*/ 708008 w 1605470"/>
              <a:gd name="connsiteY56" fmla="*/ 5144295 h 6858000"/>
              <a:gd name="connsiteX57" fmla="*/ 704941 w 1605470"/>
              <a:gd name="connsiteY57" fmla="*/ 5125185 h 6858000"/>
              <a:gd name="connsiteX58" fmla="*/ 711771 w 1605470"/>
              <a:gd name="connsiteY58" fmla="*/ 5121884 h 6858000"/>
              <a:gd name="connsiteX59" fmla="*/ 721092 w 1605470"/>
              <a:gd name="connsiteY59" fmla="*/ 5108383 h 6858000"/>
              <a:gd name="connsiteX60" fmla="*/ 717045 w 1605470"/>
              <a:gd name="connsiteY60" fmla="*/ 5094705 h 6858000"/>
              <a:gd name="connsiteX61" fmla="*/ 718807 w 1605470"/>
              <a:gd name="connsiteY61" fmla="*/ 5067850 h 6858000"/>
              <a:gd name="connsiteX62" fmla="*/ 721538 w 1605470"/>
              <a:gd name="connsiteY62" fmla="*/ 5060861 h 6858000"/>
              <a:gd name="connsiteX63" fmla="*/ 718242 w 1605470"/>
              <a:gd name="connsiteY63" fmla="*/ 5034192 h 6858000"/>
              <a:gd name="connsiteX64" fmla="*/ 719796 w 1605470"/>
              <a:gd name="connsiteY64" fmla="*/ 4993030 h 6858000"/>
              <a:gd name="connsiteX65" fmla="*/ 726705 w 1605470"/>
              <a:gd name="connsiteY65" fmla="*/ 4946844 h 6858000"/>
              <a:gd name="connsiteX66" fmla="*/ 722561 w 1605470"/>
              <a:gd name="connsiteY66" fmla="*/ 4932692 h 6858000"/>
              <a:gd name="connsiteX67" fmla="*/ 724935 w 1605470"/>
              <a:gd name="connsiteY67" fmla="*/ 4821504 h 6858000"/>
              <a:gd name="connsiteX68" fmla="*/ 732118 w 1605470"/>
              <a:gd name="connsiteY68" fmla="*/ 4801535 h 6858000"/>
              <a:gd name="connsiteX69" fmla="*/ 739787 w 1605470"/>
              <a:gd name="connsiteY69" fmla="*/ 4797794 h 6858000"/>
              <a:gd name="connsiteX70" fmla="*/ 741081 w 1605470"/>
              <a:gd name="connsiteY70" fmla="*/ 4784526 h 6858000"/>
              <a:gd name="connsiteX71" fmla="*/ 742865 w 1605470"/>
              <a:gd name="connsiteY71" fmla="*/ 4781211 h 6858000"/>
              <a:gd name="connsiteX72" fmla="*/ 751652 w 1605470"/>
              <a:gd name="connsiteY72" fmla="*/ 4761984 h 6858000"/>
              <a:gd name="connsiteX73" fmla="*/ 747700 w 1605470"/>
              <a:gd name="connsiteY73" fmla="*/ 4690749 h 6858000"/>
              <a:gd name="connsiteX74" fmla="*/ 743180 w 1605470"/>
              <a:gd name="connsiteY74" fmla="*/ 4613201 h 6858000"/>
              <a:gd name="connsiteX75" fmla="*/ 738263 w 1605470"/>
              <a:gd name="connsiteY75" fmla="*/ 4444346 h 6858000"/>
              <a:gd name="connsiteX76" fmla="*/ 756542 w 1605470"/>
              <a:gd name="connsiteY76" fmla="*/ 4350346 h 6858000"/>
              <a:gd name="connsiteX77" fmla="*/ 715481 w 1605470"/>
              <a:gd name="connsiteY77" fmla="*/ 4214165 h 6858000"/>
              <a:gd name="connsiteX78" fmla="*/ 719554 w 1605470"/>
              <a:gd name="connsiteY78" fmla="*/ 4090296 h 6858000"/>
              <a:gd name="connsiteX79" fmla="*/ 704810 w 1605470"/>
              <a:gd name="connsiteY79" fmla="*/ 4033999 h 6858000"/>
              <a:gd name="connsiteX80" fmla="*/ 705959 w 1605470"/>
              <a:gd name="connsiteY80" fmla="*/ 4031933 h 6858000"/>
              <a:gd name="connsiteX81" fmla="*/ 704535 w 1605470"/>
              <a:gd name="connsiteY81" fmla="*/ 4013953 h 6858000"/>
              <a:gd name="connsiteX82" fmla="*/ 700443 w 1605470"/>
              <a:gd name="connsiteY82" fmla="*/ 4010511 h 6858000"/>
              <a:gd name="connsiteX83" fmla="*/ 698282 w 1605470"/>
              <a:gd name="connsiteY83" fmla="*/ 3998331 h 6858000"/>
              <a:gd name="connsiteX84" fmla="*/ 690830 w 1605470"/>
              <a:gd name="connsiteY84" fmla="*/ 3974753 h 6858000"/>
              <a:gd name="connsiteX85" fmla="*/ 692428 w 1605470"/>
              <a:gd name="connsiteY85" fmla="*/ 3969950 h 6858000"/>
              <a:gd name="connsiteX86" fmla="*/ 685850 w 1605470"/>
              <a:gd name="connsiteY86" fmla="*/ 3933779 h 6858000"/>
              <a:gd name="connsiteX87" fmla="*/ 687181 w 1605470"/>
              <a:gd name="connsiteY87" fmla="*/ 3933093 h 6858000"/>
              <a:gd name="connsiteX88" fmla="*/ 691535 w 1605470"/>
              <a:gd name="connsiteY88" fmla="*/ 3922082 h 6858000"/>
              <a:gd name="connsiteX89" fmla="*/ 696613 w 1605470"/>
              <a:gd name="connsiteY89" fmla="*/ 3901461 h 6858000"/>
              <a:gd name="connsiteX90" fmla="*/ 719207 w 1605470"/>
              <a:gd name="connsiteY90" fmla="*/ 3813873 h 6858000"/>
              <a:gd name="connsiteX91" fmla="*/ 718632 w 1605470"/>
              <a:gd name="connsiteY91" fmla="*/ 3806161 h 6858000"/>
              <a:gd name="connsiteX92" fmla="*/ 718939 w 1605470"/>
              <a:gd name="connsiteY92" fmla="*/ 3805957 h 6858000"/>
              <a:gd name="connsiteX93" fmla="*/ 718966 w 1605470"/>
              <a:gd name="connsiteY93" fmla="*/ 3797724 h 6858000"/>
              <a:gd name="connsiteX94" fmla="*/ 717581 w 1605470"/>
              <a:gd name="connsiteY94" fmla="*/ 3792098 h 6858000"/>
              <a:gd name="connsiteX95" fmla="*/ 716465 w 1605470"/>
              <a:gd name="connsiteY95" fmla="*/ 3777135 h 6858000"/>
              <a:gd name="connsiteX96" fmla="*/ 718198 w 1605470"/>
              <a:gd name="connsiteY96" fmla="*/ 3771656 h 6858000"/>
              <a:gd name="connsiteX97" fmla="*/ 721941 w 1605470"/>
              <a:gd name="connsiteY97" fmla="*/ 3769007 h 6858000"/>
              <a:gd name="connsiteX98" fmla="*/ 721407 w 1605470"/>
              <a:gd name="connsiteY98" fmla="*/ 3767709 h 6858000"/>
              <a:gd name="connsiteX99" fmla="*/ 730103 w 1605470"/>
              <a:gd name="connsiteY99" fmla="*/ 3738082 h 6858000"/>
              <a:gd name="connsiteX100" fmla="*/ 737449 w 1605470"/>
              <a:gd name="connsiteY100" fmla="*/ 3673397 h 6858000"/>
              <a:gd name="connsiteX101" fmla="*/ 736745 w 1605470"/>
              <a:gd name="connsiteY101" fmla="*/ 3637109 h 6858000"/>
              <a:gd name="connsiteX102" fmla="*/ 740188 w 1605470"/>
              <a:gd name="connsiteY102" fmla="*/ 3536883 h 6858000"/>
              <a:gd name="connsiteX103" fmla="*/ 747726 w 1605470"/>
              <a:gd name="connsiteY103" fmla="*/ 3435652 h 6858000"/>
              <a:gd name="connsiteX104" fmla="*/ 774383 w 1605470"/>
              <a:gd name="connsiteY104" fmla="*/ 3381564 h 6858000"/>
              <a:gd name="connsiteX105" fmla="*/ 774870 w 1605470"/>
              <a:gd name="connsiteY105" fmla="*/ 3375761 h 6858000"/>
              <a:gd name="connsiteX106" fmla="*/ 770510 w 1605470"/>
              <a:gd name="connsiteY106" fmla="*/ 3361844 h 6858000"/>
              <a:gd name="connsiteX107" fmla="*/ 767933 w 1605470"/>
              <a:gd name="connsiteY107" fmla="*/ 3356929 h 6858000"/>
              <a:gd name="connsiteX108" fmla="*/ 766158 w 1605470"/>
              <a:gd name="connsiteY108" fmla="*/ 3349058 h 6858000"/>
              <a:gd name="connsiteX109" fmla="*/ 766414 w 1605470"/>
              <a:gd name="connsiteY109" fmla="*/ 3348763 h 6858000"/>
              <a:gd name="connsiteX110" fmla="*/ 764166 w 1605470"/>
              <a:gd name="connsiteY110" fmla="*/ 3341588 h 6858000"/>
              <a:gd name="connsiteX111" fmla="*/ 749397 w 1605470"/>
              <a:gd name="connsiteY111" fmla="*/ 3307769 h 6858000"/>
              <a:gd name="connsiteX112" fmla="*/ 766960 w 1605470"/>
              <a:gd name="connsiteY112" fmla="*/ 3250522 h 6858000"/>
              <a:gd name="connsiteX113" fmla="*/ 767385 w 1605470"/>
              <a:gd name="connsiteY113" fmla="*/ 3229163 h 6858000"/>
              <a:gd name="connsiteX114" fmla="*/ 769208 w 1605470"/>
              <a:gd name="connsiteY114" fmla="*/ 3217217 h 6858000"/>
              <a:gd name="connsiteX115" fmla="*/ 770350 w 1605470"/>
              <a:gd name="connsiteY115" fmla="*/ 3216125 h 6858000"/>
              <a:gd name="connsiteX116" fmla="*/ 756043 w 1605470"/>
              <a:gd name="connsiteY116" fmla="*/ 3183755 h 6858000"/>
              <a:gd name="connsiteX117" fmla="*/ 756544 w 1605470"/>
              <a:gd name="connsiteY117" fmla="*/ 3178642 h 6858000"/>
              <a:gd name="connsiteX118" fmla="*/ 744144 w 1605470"/>
              <a:gd name="connsiteY118" fmla="*/ 3158586 h 6858000"/>
              <a:gd name="connsiteX119" fmla="*/ 739378 w 1605470"/>
              <a:gd name="connsiteY119" fmla="*/ 3147669 h 6858000"/>
              <a:gd name="connsiteX120" fmla="*/ 734648 w 1605470"/>
              <a:gd name="connsiteY120" fmla="*/ 3145733 h 6858000"/>
              <a:gd name="connsiteX121" fmla="*/ 729329 w 1605470"/>
              <a:gd name="connsiteY121" fmla="*/ 3129034 h 6858000"/>
              <a:gd name="connsiteX122" fmla="*/ 729994 w 1605470"/>
              <a:gd name="connsiteY122" fmla="*/ 3126682 h 6858000"/>
              <a:gd name="connsiteX123" fmla="*/ 720862 w 1605470"/>
              <a:gd name="connsiteY123" fmla="*/ 3114519 h 6858000"/>
              <a:gd name="connsiteX124" fmla="*/ 707471 w 1605470"/>
              <a:gd name="connsiteY124" fmla="*/ 3106272 h 6858000"/>
              <a:gd name="connsiteX125" fmla="*/ 680201 w 1605470"/>
              <a:gd name="connsiteY125" fmla="*/ 2958185 h 6858000"/>
              <a:gd name="connsiteX126" fmla="*/ 622815 w 1605470"/>
              <a:gd name="connsiteY126" fmla="*/ 2762989 h 6858000"/>
              <a:gd name="connsiteX127" fmla="*/ 571733 w 1605470"/>
              <a:gd name="connsiteY127" fmla="*/ 2554718 h 6858000"/>
              <a:gd name="connsiteX128" fmla="*/ 551827 w 1605470"/>
              <a:gd name="connsiteY128" fmla="*/ 2485734 h 6858000"/>
              <a:gd name="connsiteX129" fmla="*/ 542550 w 1605470"/>
              <a:gd name="connsiteY129" fmla="*/ 2447068 h 6858000"/>
              <a:gd name="connsiteX130" fmla="*/ 529511 w 1605470"/>
              <a:gd name="connsiteY130" fmla="*/ 2425819 h 6858000"/>
              <a:gd name="connsiteX131" fmla="*/ 528878 w 1605470"/>
              <a:gd name="connsiteY131" fmla="*/ 2408971 h 6858000"/>
              <a:gd name="connsiteX132" fmla="*/ 535510 w 1605470"/>
              <a:gd name="connsiteY132" fmla="*/ 2402874 h 6858000"/>
              <a:gd name="connsiteX133" fmla="*/ 538122 w 1605470"/>
              <a:gd name="connsiteY133" fmla="*/ 2381443 h 6858000"/>
              <a:gd name="connsiteX134" fmla="*/ 514451 w 1605470"/>
              <a:gd name="connsiteY134" fmla="*/ 2261920 h 6858000"/>
              <a:gd name="connsiteX135" fmla="*/ 486968 w 1605470"/>
              <a:gd name="connsiteY135" fmla="*/ 2182937 h 6858000"/>
              <a:gd name="connsiteX136" fmla="*/ 488555 w 1605470"/>
              <a:gd name="connsiteY136" fmla="*/ 2155135 h 6858000"/>
              <a:gd name="connsiteX137" fmla="*/ 486013 w 1605470"/>
              <a:gd name="connsiteY137" fmla="*/ 2118008 h 6858000"/>
              <a:gd name="connsiteX138" fmla="*/ 487006 w 1605470"/>
              <a:gd name="connsiteY138" fmla="*/ 2050531 h 6858000"/>
              <a:gd name="connsiteX139" fmla="*/ 478812 w 1605470"/>
              <a:gd name="connsiteY139" fmla="*/ 1963269 h 6858000"/>
              <a:gd name="connsiteX140" fmla="*/ 442619 w 1605470"/>
              <a:gd name="connsiteY140" fmla="*/ 1910499 h 6858000"/>
              <a:gd name="connsiteX141" fmla="*/ 446785 w 1605470"/>
              <a:gd name="connsiteY141" fmla="*/ 1903212 h 6858000"/>
              <a:gd name="connsiteX142" fmla="*/ 436547 w 1605470"/>
              <a:gd name="connsiteY142" fmla="*/ 1861531 h 6858000"/>
              <a:gd name="connsiteX143" fmla="*/ 390346 w 1605470"/>
              <a:gd name="connsiteY143" fmla="*/ 1732919 h 6858000"/>
              <a:gd name="connsiteX144" fmla="*/ 362657 w 1605470"/>
              <a:gd name="connsiteY144" fmla="*/ 1663540 h 6858000"/>
              <a:gd name="connsiteX145" fmla="*/ 361783 w 1605470"/>
              <a:gd name="connsiteY145" fmla="*/ 1615777 h 6858000"/>
              <a:gd name="connsiteX146" fmla="*/ 342578 w 1605470"/>
              <a:gd name="connsiteY146" fmla="*/ 1563678 h 6858000"/>
              <a:gd name="connsiteX147" fmla="*/ 355658 w 1605470"/>
              <a:gd name="connsiteY147" fmla="*/ 1519474 h 6858000"/>
              <a:gd name="connsiteX148" fmla="*/ 348400 w 1605470"/>
              <a:gd name="connsiteY148" fmla="*/ 1477995 h 6858000"/>
              <a:gd name="connsiteX149" fmla="*/ 334485 w 1605470"/>
              <a:gd name="connsiteY149" fmla="*/ 1373769 h 6858000"/>
              <a:gd name="connsiteX150" fmla="*/ 342792 w 1605470"/>
              <a:gd name="connsiteY150" fmla="*/ 1307086 h 6858000"/>
              <a:gd name="connsiteX151" fmla="*/ 343980 w 1605470"/>
              <a:gd name="connsiteY151" fmla="*/ 1189033 h 6858000"/>
              <a:gd name="connsiteX152" fmla="*/ 348665 w 1605470"/>
              <a:gd name="connsiteY152" fmla="*/ 1168288 h 6858000"/>
              <a:gd name="connsiteX153" fmla="*/ 340947 w 1605470"/>
              <a:gd name="connsiteY153" fmla="*/ 1142577 h 6858000"/>
              <a:gd name="connsiteX154" fmla="*/ 330253 w 1605470"/>
              <a:gd name="connsiteY154" fmla="*/ 1088484 h 6858000"/>
              <a:gd name="connsiteX155" fmla="*/ 318989 w 1605470"/>
              <a:gd name="connsiteY155" fmla="*/ 1016103 h 6858000"/>
              <a:gd name="connsiteX156" fmla="*/ 320445 w 1605470"/>
              <a:gd name="connsiteY156" fmla="*/ 932283 h 6858000"/>
              <a:gd name="connsiteX157" fmla="*/ 322681 w 1605470"/>
              <a:gd name="connsiteY157" fmla="*/ 915925 h 6858000"/>
              <a:gd name="connsiteX158" fmla="*/ 315310 w 1605470"/>
              <a:gd name="connsiteY158" fmla="*/ 896999 h 6858000"/>
              <a:gd name="connsiteX159" fmla="*/ 284718 w 1605470"/>
              <a:gd name="connsiteY159" fmla="*/ 821517 h 6858000"/>
              <a:gd name="connsiteX160" fmla="*/ 263668 w 1605470"/>
              <a:gd name="connsiteY160" fmla="*/ 751353 h 6858000"/>
              <a:gd name="connsiteX161" fmla="*/ 263226 w 1605470"/>
              <a:gd name="connsiteY161" fmla="*/ 721230 h 6858000"/>
              <a:gd name="connsiteX162" fmla="*/ 248897 w 1605470"/>
              <a:gd name="connsiteY162" fmla="*/ 681659 h 6858000"/>
              <a:gd name="connsiteX163" fmla="*/ 234316 w 1605470"/>
              <a:gd name="connsiteY163" fmla="*/ 635218 h 6858000"/>
              <a:gd name="connsiteX164" fmla="*/ 239327 w 1605470"/>
              <a:gd name="connsiteY164" fmla="*/ 613763 h 6858000"/>
              <a:gd name="connsiteX165" fmla="*/ 225269 w 1605470"/>
              <a:gd name="connsiteY165" fmla="*/ 598582 h 6858000"/>
              <a:gd name="connsiteX166" fmla="*/ 224950 w 1605470"/>
              <a:gd name="connsiteY166" fmla="*/ 576846 h 6858000"/>
              <a:gd name="connsiteX167" fmla="*/ 204576 w 1605470"/>
              <a:gd name="connsiteY167" fmla="*/ 530055 h 6858000"/>
              <a:gd name="connsiteX168" fmla="*/ 219064 w 1605470"/>
              <a:gd name="connsiteY168" fmla="*/ 469651 h 6858000"/>
              <a:gd name="connsiteX169" fmla="*/ 195012 w 1605470"/>
              <a:gd name="connsiteY169" fmla="*/ 448559 h 6858000"/>
              <a:gd name="connsiteX170" fmla="*/ 201434 w 1605470"/>
              <a:gd name="connsiteY170" fmla="*/ 441529 h 6858000"/>
              <a:gd name="connsiteX171" fmla="*/ 200655 w 1605470"/>
              <a:gd name="connsiteY171" fmla="*/ 428927 h 6858000"/>
              <a:gd name="connsiteX172" fmla="*/ 190059 w 1605470"/>
              <a:gd name="connsiteY172" fmla="*/ 430161 h 6858000"/>
              <a:gd name="connsiteX173" fmla="*/ 167079 w 1605470"/>
              <a:gd name="connsiteY173" fmla="*/ 367211 h 6858000"/>
              <a:gd name="connsiteX174" fmla="*/ 124571 w 1605470"/>
              <a:gd name="connsiteY174" fmla="*/ 302178 h 6858000"/>
              <a:gd name="connsiteX175" fmla="*/ 103243 w 1605470"/>
              <a:gd name="connsiteY175" fmla="*/ 211375 h 6858000"/>
              <a:gd name="connsiteX176" fmla="*/ 94571 w 1605470"/>
              <a:gd name="connsiteY176" fmla="*/ 184179 h 6858000"/>
              <a:gd name="connsiteX177" fmla="*/ 13437 w 1605470"/>
              <a:gd name="connsiteY177" fmla="*/ 19287 h 6858000"/>
              <a:gd name="connsiteX178" fmla="*/ 0 w 1605470"/>
              <a:gd name="connsiteY178"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10261 w 1605470"/>
              <a:gd name="connsiteY37" fmla="*/ 5634527 h 6858000"/>
              <a:gd name="connsiteX38" fmla="*/ 523992 w 1605470"/>
              <a:gd name="connsiteY38" fmla="*/ 5619557 h 6858000"/>
              <a:gd name="connsiteX39" fmla="*/ 531653 w 1605470"/>
              <a:gd name="connsiteY39" fmla="*/ 5604904 h 6858000"/>
              <a:gd name="connsiteX40" fmla="*/ 539863 w 1605470"/>
              <a:gd name="connsiteY40" fmla="*/ 5604298 h 6858000"/>
              <a:gd name="connsiteX41" fmla="*/ 552319 w 1605470"/>
              <a:gd name="connsiteY41" fmla="*/ 5587997 h 6858000"/>
              <a:gd name="connsiteX42" fmla="*/ 559710 w 1605470"/>
              <a:gd name="connsiteY42" fmla="*/ 5564796 h 6858000"/>
              <a:gd name="connsiteX43" fmla="*/ 587214 w 1605470"/>
              <a:gd name="connsiteY43" fmla="*/ 5451511 h 6858000"/>
              <a:gd name="connsiteX44" fmla="*/ 608019 w 1605470"/>
              <a:gd name="connsiteY44" fmla="*/ 5385461 h 6858000"/>
              <a:gd name="connsiteX45" fmla="*/ 622750 w 1605470"/>
              <a:gd name="connsiteY45" fmla="*/ 5363084 h 6858000"/>
              <a:gd name="connsiteX46" fmla="*/ 638731 w 1605470"/>
              <a:gd name="connsiteY46" fmla="*/ 5330009 h 6858000"/>
              <a:gd name="connsiteX47" fmla="*/ 672224 w 1605470"/>
              <a:gd name="connsiteY47" fmla="*/ 5273739 h 6858000"/>
              <a:gd name="connsiteX48" fmla="*/ 681823 w 1605470"/>
              <a:gd name="connsiteY48" fmla="*/ 5241779 h 6858000"/>
              <a:gd name="connsiteX49" fmla="*/ 693049 w 1605470"/>
              <a:gd name="connsiteY49" fmla="*/ 5225268 h 6858000"/>
              <a:gd name="connsiteX50" fmla="*/ 694069 w 1605470"/>
              <a:gd name="connsiteY50" fmla="*/ 5217684 h 6858000"/>
              <a:gd name="connsiteX51" fmla="*/ 701410 w 1605470"/>
              <a:gd name="connsiteY51" fmla="*/ 5193377 h 6858000"/>
              <a:gd name="connsiteX52" fmla="*/ 704713 w 1605470"/>
              <a:gd name="connsiteY52" fmla="*/ 5179288 h 6858000"/>
              <a:gd name="connsiteX53" fmla="*/ 705697 w 1605470"/>
              <a:gd name="connsiteY53" fmla="*/ 5173621 h 6858000"/>
              <a:gd name="connsiteX54" fmla="*/ 701331 w 1605470"/>
              <a:gd name="connsiteY54" fmla="*/ 5159961 h 6858000"/>
              <a:gd name="connsiteX55" fmla="*/ 708008 w 1605470"/>
              <a:gd name="connsiteY55" fmla="*/ 5144295 h 6858000"/>
              <a:gd name="connsiteX56" fmla="*/ 704941 w 1605470"/>
              <a:gd name="connsiteY56" fmla="*/ 5125185 h 6858000"/>
              <a:gd name="connsiteX57" fmla="*/ 711771 w 1605470"/>
              <a:gd name="connsiteY57" fmla="*/ 5121884 h 6858000"/>
              <a:gd name="connsiteX58" fmla="*/ 721092 w 1605470"/>
              <a:gd name="connsiteY58" fmla="*/ 5108383 h 6858000"/>
              <a:gd name="connsiteX59" fmla="*/ 717045 w 1605470"/>
              <a:gd name="connsiteY59" fmla="*/ 5094705 h 6858000"/>
              <a:gd name="connsiteX60" fmla="*/ 718807 w 1605470"/>
              <a:gd name="connsiteY60" fmla="*/ 5067850 h 6858000"/>
              <a:gd name="connsiteX61" fmla="*/ 721538 w 1605470"/>
              <a:gd name="connsiteY61" fmla="*/ 5060861 h 6858000"/>
              <a:gd name="connsiteX62" fmla="*/ 718242 w 1605470"/>
              <a:gd name="connsiteY62" fmla="*/ 5034192 h 6858000"/>
              <a:gd name="connsiteX63" fmla="*/ 719796 w 1605470"/>
              <a:gd name="connsiteY63" fmla="*/ 4993030 h 6858000"/>
              <a:gd name="connsiteX64" fmla="*/ 726705 w 1605470"/>
              <a:gd name="connsiteY64" fmla="*/ 4946844 h 6858000"/>
              <a:gd name="connsiteX65" fmla="*/ 722561 w 1605470"/>
              <a:gd name="connsiteY65" fmla="*/ 4932692 h 6858000"/>
              <a:gd name="connsiteX66" fmla="*/ 724935 w 1605470"/>
              <a:gd name="connsiteY66" fmla="*/ 4821504 h 6858000"/>
              <a:gd name="connsiteX67" fmla="*/ 732118 w 1605470"/>
              <a:gd name="connsiteY67" fmla="*/ 4801535 h 6858000"/>
              <a:gd name="connsiteX68" fmla="*/ 739787 w 1605470"/>
              <a:gd name="connsiteY68" fmla="*/ 4797794 h 6858000"/>
              <a:gd name="connsiteX69" fmla="*/ 741081 w 1605470"/>
              <a:gd name="connsiteY69" fmla="*/ 4784526 h 6858000"/>
              <a:gd name="connsiteX70" fmla="*/ 742865 w 1605470"/>
              <a:gd name="connsiteY70" fmla="*/ 4781211 h 6858000"/>
              <a:gd name="connsiteX71" fmla="*/ 751652 w 1605470"/>
              <a:gd name="connsiteY71" fmla="*/ 4761984 h 6858000"/>
              <a:gd name="connsiteX72" fmla="*/ 747700 w 1605470"/>
              <a:gd name="connsiteY72" fmla="*/ 4690749 h 6858000"/>
              <a:gd name="connsiteX73" fmla="*/ 743180 w 1605470"/>
              <a:gd name="connsiteY73" fmla="*/ 4613201 h 6858000"/>
              <a:gd name="connsiteX74" fmla="*/ 738263 w 1605470"/>
              <a:gd name="connsiteY74" fmla="*/ 4444346 h 6858000"/>
              <a:gd name="connsiteX75" fmla="*/ 756542 w 1605470"/>
              <a:gd name="connsiteY75" fmla="*/ 4350346 h 6858000"/>
              <a:gd name="connsiteX76" fmla="*/ 715481 w 1605470"/>
              <a:gd name="connsiteY76" fmla="*/ 4214165 h 6858000"/>
              <a:gd name="connsiteX77" fmla="*/ 719554 w 1605470"/>
              <a:gd name="connsiteY77" fmla="*/ 4090296 h 6858000"/>
              <a:gd name="connsiteX78" fmla="*/ 704810 w 1605470"/>
              <a:gd name="connsiteY78" fmla="*/ 4033999 h 6858000"/>
              <a:gd name="connsiteX79" fmla="*/ 705959 w 1605470"/>
              <a:gd name="connsiteY79" fmla="*/ 4031933 h 6858000"/>
              <a:gd name="connsiteX80" fmla="*/ 704535 w 1605470"/>
              <a:gd name="connsiteY80" fmla="*/ 4013953 h 6858000"/>
              <a:gd name="connsiteX81" fmla="*/ 700443 w 1605470"/>
              <a:gd name="connsiteY81" fmla="*/ 4010511 h 6858000"/>
              <a:gd name="connsiteX82" fmla="*/ 698282 w 1605470"/>
              <a:gd name="connsiteY82" fmla="*/ 3998331 h 6858000"/>
              <a:gd name="connsiteX83" fmla="*/ 690830 w 1605470"/>
              <a:gd name="connsiteY83" fmla="*/ 3974753 h 6858000"/>
              <a:gd name="connsiteX84" fmla="*/ 692428 w 1605470"/>
              <a:gd name="connsiteY84" fmla="*/ 3969950 h 6858000"/>
              <a:gd name="connsiteX85" fmla="*/ 685850 w 1605470"/>
              <a:gd name="connsiteY85" fmla="*/ 3933779 h 6858000"/>
              <a:gd name="connsiteX86" fmla="*/ 687181 w 1605470"/>
              <a:gd name="connsiteY86" fmla="*/ 3933093 h 6858000"/>
              <a:gd name="connsiteX87" fmla="*/ 691535 w 1605470"/>
              <a:gd name="connsiteY87" fmla="*/ 3922082 h 6858000"/>
              <a:gd name="connsiteX88" fmla="*/ 696613 w 1605470"/>
              <a:gd name="connsiteY88" fmla="*/ 3901461 h 6858000"/>
              <a:gd name="connsiteX89" fmla="*/ 719207 w 1605470"/>
              <a:gd name="connsiteY89" fmla="*/ 3813873 h 6858000"/>
              <a:gd name="connsiteX90" fmla="*/ 718632 w 1605470"/>
              <a:gd name="connsiteY90" fmla="*/ 3806161 h 6858000"/>
              <a:gd name="connsiteX91" fmla="*/ 718939 w 1605470"/>
              <a:gd name="connsiteY91" fmla="*/ 3805957 h 6858000"/>
              <a:gd name="connsiteX92" fmla="*/ 718966 w 1605470"/>
              <a:gd name="connsiteY92" fmla="*/ 3797724 h 6858000"/>
              <a:gd name="connsiteX93" fmla="*/ 717581 w 1605470"/>
              <a:gd name="connsiteY93" fmla="*/ 3792098 h 6858000"/>
              <a:gd name="connsiteX94" fmla="*/ 716465 w 1605470"/>
              <a:gd name="connsiteY94" fmla="*/ 3777135 h 6858000"/>
              <a:gd name="connsiteX95" fmla="*/ 718198 w 1605470"/>
              <a:gd name="connsiteY95" fmla="*/ 3771656 h 6858000"/>
              <a:gd name="connsiteX96" fmla="*/ 721941 w 1605470"/>
              <a:gd name="connsiteY96" fmla="*/ 3769007 h 6858000"/>
              <a:gd name="connsiteX97" fmla="*/ 721407 w 1605470"/>
              <a:gd name="connsiteY97" fmla="*/ 3767709 h 6858000"/>
              <a:gd name="connsiteX98" fmla="*/ 730103 w 1605470"/>
              <a:gd name="connsiteY98" fmla="*/ 3738082 h 6858000"/>
              <a:gd name="connsiteX99" fmla="*/ 737449 w 1605470"/>
              <a:gd name="connsiteY99" fmla="*/ 3673397 h 6858000"/>
              <a:gd name="connsiteX100" fmla="*/ 736745 w 1605470"/>
              <a:gd name="connsiteY100" fmla="*/ 3637109 h 6858000"/>
              <a:gd name="connsiteX101" fmla="*/ 740188 w 1605470"/>
              <a:gd name="connsiteY101" fmla="*/ 3536883 h 6858000"/>
              <a:gd name="connsiteX102" fmla="*/ 747726 w 1605470"/>
              <a:gd name="connsiteY102" fmla="*/ 3435652 h 6858000"/>
              <a:gd name="connsiteX103" fmla="*/ 774383 w 1605470"/>
              <a:gd name="connsiteY103" fmla="*/ 3381564 h 6858000"/>
              <a:gd name="connsiteX104" fmla="*/ 774870 w 1605470"/>
              <a:gd name="connsiteY104" fmla="*/ 3375761 h 6858000"/>
              <a:gd name="connsiteX105" fmla="*/ 770510 w 1605470"/>
              <a:gd name="connsiteY105" fmla="*/ 3361844 h 6858000"/>
              <a:gd name="connsiteX106" fmla="*/ 767933 w 1605470"/>
              <a:gd name="connsiteY106" fmla="*/ 3356929 h 6858000"/>
              <a:gd name="connsiteX107" fmla="*/ 766158 w 1605470"/>
              <a:gd name="connsiteY107" fmla="*/ 3349058 h 6858000"/>
              <a:gd name="connsiteX108" fmla="*/ 766414 w 1605470"/>
              <a:gd name="connsiteY108" fmla="*/ 3348763 h 6858000"/>
              <a:gd name="connsiteX109" fmla="*/ 764166 w 1605470"/>
              <a:gd name="connsiteY109" fmla="*/ 3341588 h 6858000"/>
              <a:gd name="connsiteX110" fmla="*/ 749397 w 1605470"/>
              <a:gd name="connsiteY110" fmla="*/ 3307769 h 6858000"/>
              <a:gd name="connsiteX111" fmla="*/ 766960 w 1605470"/>
              <a:gd name="connsiteY111" fmla="*/ 3250522 h 6858000"/>
              <a:gd name="connsiteX112" fmla="*/ 767385 w 1605470"/>
              <a:gd name="connsiteY112" fmla="*/ 3229163 h 6858000"/>
              <a:gd name="connsiteX113" fmla="*/ 769208 w 1605470"/>
              <a:gd name="connsiteY113" fmla="*/ 3217217 h 6858000"/>
              <a:gd name="connsiteX114" fmla="*/ 770350 w 1605470"/>
              <a:gd name="connsiteY114" fmla="*/ 3216125 h 6858000"/>
              <a:gd name="connsiteX115" fmla="*/ 756043 w 1605470"/>
              <a:gd name="connsiteY115" fmla="*/ 3183755 h 6858000"/>
              <a:gd name="connsiteX116" fmla="*/ 756544 w 1605470"/>
              <a:gd name="connsiteY116" fmla="*/ 3178642 h 6858000"/>
              <a:gd name="connsiteX117" fmla="*/ 744144 w 1605470"/>
              <a:gd name="connsiteY117" fmla="*/ 3158586 h 6858000"/>
              <a:gd name="connsiteX118" fmla="*/ 739378 w 1605470"/>
              <a:gd name="connsiteY118" fmla="*/ 3147669 h 6858000"/>
              <a:gd name="connsiteX119" fmla="*/ 734648 w 1605470"/>
              <a:gd name="connsiteY119" fmla="*/ 3145733 h 6858000"/>
              <a:gd name="connsiteX120" fmla="*/ 729329 w 1605470"/>
              <a:gd name="connsiteY120" fmla="*/ 3129034 h 6858000"/>
              <a:gd name="connsiteX121" fmla="*/ 729994 w 1605470"/>
              <a:gd name="connsiteY121" fmla="*/ 3126682 h 6858000"/>
              <a:gd name="connsiteX122" fmla="*/ 720862 w 1605470"/>
              <a:gd name="connsiteY122" fmla="*/ 3114519 h 6858000"/>
              <a:gd name="connsiteX123" fmla="*/ 707471 w 1605470"/>
              <a:gd name="connsiteY123" fmla="*/ 3106272 h 6858000"/>
              <a:gd name="connsiteX124" fmla="*/ 680201 w 1605470"/>
              <a:gd name="connsiteY124" fmla="*/ 2958185 h 6858000"/>
              <a:gd name="connsiteX125" fmla="*/ 622815 w 1605470"/>
              <a:gd name="connsiteY125" fmla="*/ 2762989 h 6858000"/>
              <a:gd name="connsiteX126" fmla="*/ 571733 w 1605470"/>
              <a:gd name="connsiteY126" fmla="*/ 2554718 h 6858000"/>
              <a:gd name="connsiteX127" fmla="*/ 551827 w 1605470"/>
              <a:gd name="connsiteY127" fmla="*/ 2485734 h 6858000"/>
              <a:gd name="connsiteX128" fmla="*/ 542550 w 1605470"/>
              <a:gd name="connsiteY128" fmla="*/ 2447068 h 6858000"/>
              <a:gd name="connsiteX129" fmla="*/ 529511 w 1605470"/>
              <a:gd name="connsiteY129" fmla="*/ 2425819 h 6858000"/>
              <a:gd name="connsiteX130" fmla="*/ 528878 w 1605470"/>
              <a:gd name="connsiteY130" fmla="*/ 2408971 h 6858000"/>
              <a:gd name="connsiteX131" fmla="*/ 535510 w 1605470"/>
              <a:gd name="connsiteY131" fmla="*/ 2402874 h 6858000"/>
              <a:gd name="connsiteX132" fmla="*/ 538122 w 1605470"/>
              <a:gd name="connsiteY132" fmla="*/ 2381443 h 6858000"/>
              <a:gd name="connsiteX133" fmla="*/ 514451 w 1605470"/>
              <a:gd name="connsiteY133" fmla="*/ 2261920 h 6858000"/>
              <a:gd name="connsiteX134" fmla="*/ 486968 w 1605470"/>
              <a:gd name="connsiteY134" fmla="*/ 2182937 h 6858000"/>
              <a:gd name="connsiteX135" fmla="*/ 488555 w 1605470"/>
              <a:gd name="connsiteY135" fmla="*/ 2155135 h 6858000"/>
              <a:gd name="connsiteX136" fmla="*/ 486013 w 1605470"/>
              <a:gd name="connsiteY136" fmla="*/ 2118008 h 6858000"/>
              <a:gd name="connsiteX137" fmla="*/ 487006 w 1605470"/>
              <a:gd name="connsiteY137" fmla="*/ 2050531 h 6858000"/>
              <a:gd name="connsiteX138" fmla="*/ 478812 w 1605470"/>
              <a:gd name="connsiteY138" fmla="*/ 1963269 h 6858000"/>
              <a:gd name="connsiteX139" fmla="*/ 442619 w 1605470"/>
              <a:gd name="connsiteY139" fmla="*/ 1910499 h 6858000"/>
              <a:gd name="connsiteX140" fmla="*/ 446785 w 1605470"/>
              <a:gd name="connsiteY140" fmla="*/ 1903212 h 6858000"/>
              <a:gd name="connsiteX141" fmla="*/ 436547 w 1605470"/>
              <a:gd name="connsiteY141" fmla="*/ 1861531 h 6858000"/>
              <a:gd name="connsiteX142" fmla="*/ 390346 w 1605470"/>
              <a:gd name="connsiteY142" fmla="*/ 1732919 h 6858000"/>
              <a:gd name="connsiteX143" fmla="*/ 362657 w 1605470"/>
              <a:gd name="connsiteY143" fmla="*/ 1663540 h 6858000"/>
              <a:gd name="connsiteX144" fmla="*/ 361783 w 1605470"/>
              <a:gd name="connsiteY144" fmla="*/ 1615777 h 6858000"/>
              <a:gd name="connsiteX145" fmla="*/ 342578 w 1605470"/>
              <a:gd name="connsiteY145" fmla="*/ 1563678 h 6858000"/>
              <a:gd name="connsiteX146" fmla="*/ 355658 w 1605470"/>
              <a:gd name="connsiteY146" fmla="*/ 1519474 h 6858000"/>
              <a:gd name="connsiteX147" fmla="*/ 348400 w 1605470"/>
              <a:gd name="connsiteY147" fmla="*/ 1477995 h 6858000"/>
              <a:gd name="connsiteX148" fmla="*/ 334485 w 1605470"/>
              <a:gd name="connsiteY148" fmla="*/ 1373769 h 6858000"/>
              <a:gd name="connsiteX149" fmla="*/ 342792 w 1605470"/>
              <a:gd name="connsiteY149" fmla="*/ 1307086 h 6858000"/>
              <a:gd name="connsiteX150" fmla="*/ 343980 w 1605470"/>
              <a:gd name="connsiteY150" fmla="*/ 1189033 h 6858000"/>
              <a:gd name="connsiteX151" fmla="*/ 348665 w 1605470"/>
              <a:gd name="connsiteY151" fmla="*/ 1168288 h 6858000"/>
              <a:gd name="connsiteX152" fmla="*/ 340947 w 1605470"/>
              <a:gd name="connsiteY152" fmla="*/ 1142577 h 6858000"/>
              <a:gd name="connsiteX153" fmla="*/ 330253 w 1605470"/>
              <a:gd name="connsiteY153" fmla="*/ 1088484 h 6858000"/>
              <a:gd name="connsiteX154" fmla="*/ 318989 w 1605470"/>
              <a:gd name="connsiteY154" fmla="*/ 1016103 h 6858000"/>
              <a:gd name="connsiteX155" fmla="*/ 320445 w 1605470"/>
              <a:gd name="connsiteY155" fmla="*/ 932283 h 6858000"/>
              <a:gd name="connsiteX156" fmla="*/ 322681 w 1605470"/>
              <a:gd name="connsiteY156" fmla="*/ 915925 h 6858000"/>
              <a:gd name="connsiteX157" fmla="*/ 315310 w 1605470"/>
              <a:gd name="connsiteY157" fmla="*/ 896999 h 6858000"/>
              <a:gd name="connsiteX158" fmla="*/ 284718 w 1605470"/>
              <a:gd name="connsiteY158" fmla="*/ 821517 h 6858000"/>
              <a:gd name="connsiteX159" fmla="*/ 263668 w 1605470"/>
              <a:gd name="connsiteY159" fmla="*/ 751353 h 6858000"/>
              <a:gd name="connsiteX160" fmla="*/ 263226 w 1605470"/>
              <a:gd name="connsiteY160" fmla="*/ 721230 h 6858000"/>
              <a:gd name="connsiteX161" fmla="*/ 248897 w 1605470"/>
              <a:gd name="connsiteY161" fmla="*/ 681659 h 6858000"/>
              <a:gd name="connsiteX162" fmla="*/ 234316 w 1605470"/>
              <a:gd name="connsiteY162" fmla="*/ 635218 h 6858000"/>
              <a:gd name="connsiteX163" fmla="*/ 239327 w 1605470"/>
              <a:gd name="connsiteY163" fmla="*/ 613763 h 6858000"/>
              <a:gd name="connsiteX164" fmla="*/ 225269 w 1605470"/>
              <a:gd name="connsiteY164" fmla="*/ 598582 h 6858000"/>
              <a:gd name="connsiteX165" fmla="*/ 224950 w 1605470"/>
              <a:gd name="connsiteY165" fmla="*/ 576846 h 6858000"/>
              <a:gd name="connsiteX166" fmla="*/ 204576 w 1605470"/>
              <a:gd name="connsiteY166" fmla="*/ 530055 h 6858000"/>
              <a:gd name="connsiteX167" fmla="*/ 219064 w 1605470"/>
              <a:gd name="connsiteY167" fmla="*/ 469651 h 6858000"/>
              <a:gd name="connsiteX168" fmla="*/ 195012 w 1605470"/>
              <a:gd name="connsiteY168" fmla="*/ 448559 h 6858000"/>
              <a:gd name="connsiteX169" fmla="*/ 201434 w 1605470"/>
              <a:gd name="connsiteY169" fmla="*/ 441529 h 6858000"/>
              <a:gd name="connsiteX170" fmla="*/ 200655 w 1605470"/>
              <a:gd name="connsiteY170" fmla="*/ 428927 h 6858000"/>
              <a:gd name="connsiteX171" fmla="*/ 190059 w 1605470"/>
              <a:gd name="connsiteY171" fmla="*/ 430161 h 6858000"/>
              <a:gd name="connsiteX172" fmla="*/ 167079 w 1605470"/>
              <a:gd name="connsiteY172" fmla="*/ 367211 h 6858000"/>
              <a:gd name="connsiteX173" fmla="*/ 124571 w 1605470"/>
              <a:gd name="connsiteY173" fmla="*/ 302178 h 6858000"/>
              <a:gd name="connsiteX174" fmla="*/ 103243 w 1605470"/>
              <a:gd name="connsiteY174" fmla="*/ 211375 h 6858000"/>
              <a:gd name="connsiteX175" fmla="*/ 94571 w 1605470"/>
              <a:gd name="connsiteY175" fmla="*/ 184179 h 6858000"/>
              <a:gd name="connsiteX176" fmla="*/ 13437 w 1605470"/>
              <a:gd name="connsiteY176" fmla="*/ 19287 h 6858000"/>
              <a:gd name="connsiteX177" fmla="*/ 0 w 1605470"/>
              <a:gd name="connsiteY177"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3992 w 1605470"/>
              <a:gd name="connsiteY37" fmla="*/ 5619557 h 6858000"/>
              <a:gd name="connsiteX38" fmla="*/ 531653 w 1605470"/>
              <a:gd name="connsiteY38" fmla="*/ 5604904 h 6858000"/>
              <a:gd name="connsiteX39" fmla="*/ 539863 w 1605470"/>
              <a:gd name="connsiteY39" fmla="*/ 5604298 h 6858000"/>
              <a:gd name="connsiteX40" fmla="*/ 552319 w 1605470"/>
              <a:gd name="connsiteY40" fmla="*/ 5587997 h 6858000"/>
              <a:gd name="connsiteX41" fmla="*/ 559710 w 1605470"/>
              <a:gd name="connsiteY41" fmla="*/ 5564796 h 6858000"/>
              <a:gd name="connsiteX42" fmla="*/ 587214 w 1605470"/>
              <a:gd name="connsiteY42" fmla="*/ 5451511 h 6858000"/>
              <a:gd name="connsiteX43" fmla="*/ 608019 w 1605470"/>
              <a:gd name="connsiteY43" fmla="*/ 5385461 h 6858000"/>
              <a:gd name="connsiteX44" fmla="*/ 622750 w 1605470"/>
              <a:gd name="connsiteY44" fmla="*/ 5363084 h 6858000"/>
              <a:gd name="connsiteX45" fmla="*/ 638731 w 1605470"/>
              <a:gd name="connsiteY45" fmla="*/ 5330009 h 6858000"/>
              <a:gd name="connsiteX46" fmla="*/ 672224 w 1605470"/>
              <a:gd name="connsiteY46" fmla="*/ 5273739 h 6858000"/>
              <a:gd name="connsiteX47" fmla="*/ 681823 w 1605470"/>
              <a:gd name="connsiteY47" fmla="*/ 5241779 h 6858000"/>
              <a:gd name="connsiteX48" fmla="*/ 693049 w 1605470"/>
              <a:gd name="connsiteY48" fmla="*/ 5225268 h 6858000"/>
              <a:gd name="connsiteX49" fmla="*/ 694069 w 1605470"/>
              <a:gd name="connsiteY49" fmla="*/ 5217684 h 6858000"/>
              <a:gd name="connsiteX50" fmla="*/ 701410 w 1605470"/>
              <a:gd name="connsiteY50" fmla="*/ 5193377 h 6858000"/>
              <a:gd name="connsiteX51" fmla="*/ 704713 w 1605470"/>
              <a:gd name="connsiteY51" fmla="*/ 5179288 h 6858000"/>
              <a:gd name="connsiteX52" fmla="*/ 705697 w 1605470"/>
              <a:gd name="connsiteY52" fmla="*/ 5173621 h 6858000"/>
              <a:gd name="connsiteX53" fmla="*/ 701331 w 1605470"/>
              <a:gd name="connsiteY53" fmla="*/ 5159961 h 6858000"/>
              <a:gd name="connsiteX54" fmla="*/ 708008 w 1605470"/>
              <a:gd name="connsiteY54" fmla="*/ 5144295 h 6858000"/>
              <a:gd name="connsiteX55" fmla="*/ 704941 w 1605470"/>
              <a:gd name="connsiteY55" fmla="*/ 5125185 h 6858000"/>
              <a:gd name="connsiteX56" fmla="*/ 711771 w 1605470"/>
              <a:gd name="connsiteY56" fmla="*/ 5121884 h 6858000"/>
              <a:gd name="connsiteX57" fmla="*/ 721092 w 1605470"/>
              <a:gd name="connsiteY57" fmla="*/ 5108383 h 6858000"/>
              <a:gd name="connsiteX58" fmla="*/ 717045 w 1605470"/>
              <a:gd name="connsiteY58" fmla="*/ 5094705 h 6858000"/>
              <a:gd name="connsiteX59" fmla="*/ 718807 w 1605470"/>
              <a:gd name="connsiteY59" fmla="*/ 5067850 h 6858000"/>
              <a:gd name="connsiteX60" fmla="*/ 721538 w 1605470"/>
              <a:gd name="connsiteY60" fmla="*/ 5060861 h 6858000"/>
              <a:gd name="connsiteX61" fmla="*/ 718242 w 1605470"/>
              <a:gd name="connsiteY61" fmla="*/ 5034192 h 6858000"/>
              <a:gd name="connsiteX62" fmla="*/ 719796 w 1605470"/>
              <a:gd name="connsiteY62" fmla="*/ 4993030 h 6858000"/>
              <a:gd name="connsiteX63" fmla="*/ 726705 w 1605470"/>
              <a:gd name="connsiteY63" fmla="*/ 4946844 h 6858000"/>
              <a:gd name="connsiteX64" fmla="*/ 722561 w 1605470"/>
              <a:gd name="connsiteY64" fmla="*/ 4932692 h 6858000"/>
              <a:gd name="connsiteX65" fmla="*/ 724935 w 1605470"/>
              <a:gd name="connsiteY65" fmla="*/ 4821504 h 6858000"/>
              <a:gd name="connsiteX66" fmla="*/ 732118 w 1605470"/>
              <a:gd name="connsiteY66" fmla="*/ 4801535 h 6858000"/>
              <a:gd name="connsiteX67" fmla="*/ 739787 w 1605470"/>
              <a:gd name="connsiteY67" fmla="*/ 4797794 h 6858000"/>
              <a:gd name="connsiteX68" fmla="*/ 741081 w 1605470"/>
              <a:gd name="connsiteY68" fmla="*/ 4784526 h 6858000"/>
              <a:gd name="connsiteX69" fmla="*/ 742865 w 1605470"/>
              <a:gd name="connsiteY69" fmla="*/ 4781211 h 6858000"/>
              <a:gd name="connsiteX70" fmla="*/ 751652 w 1605470"/>
              <a:gd name="connsiteY70" fmla="*/ 4761984 h 6858000"/>
              <a:gd name="connsiteX71" fmla="*/ 747700 w 1605470"/>
              <a:gd name="connsiteY71" fmla="*/ 4690749 h 6858000"/>
              <a:gd name="connsiteX72" fmla="*/ 743180 w 1605470"/>
              <a:gd name="connsiteY72" fmla="*/ 4613201 h 6858000"/>
              <a:gd name="connsiteX73" fmla="*/ 738263 w 1605470"/>
              <a:gd name="connsiteY73" fmla="*/ 4444346 h 6858000"/>
              <a:gd name="connsiteX74" fmla="*/ 756542 w 1605470"/>
              <a:gd name="connsiteY74" fmla="*/ 4350346 h 6858000"/>
              <a:gd name="connsiteX75" fmla="*/ 715481 w 1605470"/>
              <a:gd name="connsiteY75" fmla="*/ 4214165 h 6858000"/>
              <a:gd name="connsiteX76" fmla="*/ 719554 w 1605470"/>
              <a:gd name="connsiteY76" fmla="*/ 4090296 h 6858000"/>
              <a:gd name="connsiteX77" fmla="*/ 704810 w 1605470"/>
              <a:gd name="connsiteY77" fmla="*/ 4033999 h 6858000"/>
              <a:gd name="connsiteX78" fmla="*/ 705959 w 1605470"/>
              <a:gd name="connsiteY78" fmla="*/ 4031933 h 6858000"/>
              <a:gd name="connsiteX79" fmla="*/ 704535 w 1605470"/>
              <a:gd name="connsiteY79" fmla="*/ 4013953 h 6858000"/>
              <a:gd name="connsiteX80" fmla="*/ 700443 w 1605470"/>
              <a:gd name="connsiteY80" fmla="*/ 4010511 h 6858000"/>
              <a:gd name="connsiteX81" fmla="*/ 698282 w 1605470"/>
              <a:gd name="connsiteY81" fmla="*/ 3998331 h 6858000"/>
              <a:gd name="connsiteX82" fmla="*/ 690830 w 1605470"/>
              <a:gd name="connsiteY82" fmla="*/ 3974753 h 6858000"/>
              <a:gd name="connsiteX83" fmla="*/ 692428 w 1605470"/>
              <a:gd name="connsiteY83" fmla="*/ 3969950 h 6858000"/>
              <a:gd name="connsiteX84" fmla="*/ 685850 w 1605470"/>
              <a:gd name="connsiteY84" fmla="*/ 3933779 h 6858000"/>
              <a:gd name="connsiteX85" fmla="*/ 687181 w 1605470"/>
              <a:gd name="connsiteY85" fmla="*/ 3933093 h 6858000"/>
              <a:gd name="connsiteX86" fmla="*/ 691535 w 1605470"/>
              <a:gd name="connsiteY86" fmla="*/ 3922082 h 6858000"/>
              <a:gd name="connsiteX87" fmla="*/ 696613 w 1605470"/>
              <a:gd name="connsiteY87" fmla="*/ 3901461 h 6858000"/>
              <a:gd name="connsiteX88" fmla="*/ 719207 w 1605470"/>
              <a:gd name="connsiteY88" fmla="*/ 3813873 h 6858000"/>
              <a:gd name="connsiteX89" fmla="*/ 718632 w 1605470"/>
              <a:gd name="connsiteY89" fmla="*/ 3806161 h 6858000"/>
              <a:gd name="connsiteX90" fmla="*/ 718939 w 1605470"/>
              <a:gd name="connsiteY90" fmla="*/ 3805957 h 6858000"/>
              <a:gd name="connsiteX91" fmla="*/ 718966 w 1605470"/>
              <a:gd name="connsiteY91" fmla="*/ 3797724 h 6858000"/>
              <a:gd name="connsiteX92" fmla="*/ 717581 w 1605470"/>
              <a:gd name="connsiteY92" fmla="*/ 3792098 h 6858000"/>
              <a:gd name="connsiteX93" fmla="*/ 716465 w 1605470"/>
              <a:gd name="connsiteY93" fmla="*/ 3777135 h 6858000"/>
              <a:gd name="connsiteX94" fmla="*/ 718198 w 1605470"/>
              <a:gd name="connsiteY94" fmla="*/ 3771656 h 6858000"/>
              <a:gd name="connsiteX95" fmla="*/ 721941 w 1605470"/>
              <a:gd name="connsiteY95" fmla="*/ 3769007 h 6858000"/>
              <a:gd name="connsiteX96" fmla="*/ 721407 w 1605470"/>
              <a:gd name="connsiteY96" fmla="*/ 3767709 h 6858000"/>
              <a:gd name="connsiteX97" fmla="*/ 730103 w 1605470"/>
              <a:gd name="connsiteY97" fmla="*/ 3738082 h 6858000"/>
              <a:gd name="connsiteX98" fmla="*/ 737449 w 1605470"/>
              <a:gd name="connsiteY98" fmla="*/ 3673397 h 6858000"/>
              <a:gd name="connsiteX99" fmla="*/ 736745 w 1605470"/>
              <a:gd name="connsiteY99" fmla="*/ 3637109 h 6858000"/>
              <a:gd name="connsiteX100" fmla="*/ 740188 w 1605470"/>
              <a:gd name="connsiteY100" fmla="*/ 3536883 h 6858000"/>
              <a:gd name="connsiteX101" fmla="*/ 747726 w 1605470"/>
              <a:gd name="connsiteY101" fmla="*/ 3435652 h 6858000"/>
              <a:gd name="connsiteX102" fmla="*/ 774383 w 1605470"/>
              <a:gd name="connsiteY102" fmla="*/ 3381564 h 6858000"/>
              <a:gd name="connsiteX103" fmla="*/ 774870 w 1605470"/>
              <a:gd name="connsiteY103" fmla="*/ 3375761 h 6858000"/>
              <a:gd name="connsiteX104" fmla="*/ 770510 w 1605470"/>
              <a:gd name="connsiteY104" fmla="*/ 3361844 h 6858000"/>
              <a:gd name="connsiteX105" fmla="*/ 767933 w 1605470"/>
              <a:gd name="connsiteY105" fmla="*/ 3356929 h 6858000"/>
              <a:gd name="connsiteX106" fmla="*/ 766158 w 1605470"/>
              <a:gd name="connsiteY106" fmla="*/ 3349058 h 6858000"/>
              <a:gd name="connsiteX107" fmla="*/ 766414 w 1605470"/>
              <a:gd name="connsiteY107" fmla="*/ 3348763 h 6858000"/>
              <a:gd name="connsiteX108" fmla="*/ 764166 w 1605470"/>
              <a:gd name="connsiteY108" fmla="*/ 3341588 h 6858000"/>
              <a:gd name="connsiteX109" fmla="*/ 749397 w 1605470"/>
              <a:gd name="connsiteY109" fmla="*/ 3307769 h 6858000"/>
              <a:gd name="connsiteX110" fmla="*/ 766960 w 1605470"/>
              <a:gd name="connsiteY110" fmla="*/ 3250522 h 6858000"/>
              <a:gd name="connsiteX111" fmla="*/ 767385 w 1605470"/>
              <a:gd name="connsiteY111" fmla="*/ 3229163 h 6858000"/>
              <a:gd name="connsiteX112" fmla="*/ 769208 w 1605470"/>
              <a:gd name="connsiteY112" fmla="*/ 3217217 h 6858000"/>
              <a:gd name="connsiteX113" fmla="*/ 770350 w 1605470"/>
              <a:gd name="connsiteY113" fmla="*/ 3216125 h 6858000"/>
              <a:gd name="connsiteX114" fmla="*/ 756043 w 1605470"/>
              <a:gd name="connsiteY114" fmla="*/ 3183755 h 6858000"/>
              <a:gd name="connsiteX115" fmla="*/ 756544 w 1605470"/>
              <a:gd name="connsiteY115" fmla="*/ 3178642 h 6858000"/>
              <a:gd name="connsiteX116" fmla="*/ 744144 w 1605470"/>
              <a:gd name="connsiteY116" fmla="*/ 3158586 h 6858000"/>
              <a:gd name="connsiteX117" fmla="*/ 739378 w 1605470"/>
              <a:gd name="connsiteY117" fmla="*/ 3147669 h 6858000"/>
              <a:gd name="connsiteX118" fmla="*/ 734648 w 1605470"/>
              <a:gd name="connsiteY118" fmla="*/ 3145733 h 6858000"/>
              <a:gd name="connsiteX119" fmla="*/ 729329 w 1605470"/>
              <a:gd name="connsiteY119" fmla="*/ 3129034 h 6858000"/>
              <a:gd name="connsiteX120" fmla="*/ 729994 w 1605470"/>
              <a:gd name="connsiteY120" fmla="*/ 3126682 h 6858000"/>
              <a:gd name="connsiteX121" fmla="*/ 720862 w 1605470"/>
              <a:gd name="connsiteY121" fmla="*/ 3114519 h 6858000"/>
              <a:gd name="connsiteX122" fmla="*/ 707471 w 1605470"/>
              <a:gd name="connsiteY122" fmla="*/ 3106272 h 6858000"/>
              <a:gd name="connsiteX123" fmla="*/ 680201 w 1605470"/>
              <a:gd name="connsiteY123" fmla="*/ 2958185 h 6858000"/>
              <a:gd name="connsiteX124" fmla="*/ 622815 w 1605470"/>
              <a:gd name="connsiteY124" fmla="*/ 2762989 h 6858000"/>
              <a:gd name="connsiteX125" fmla="*/ 571733 w 1605470"/>
              <a:gd name="connsiteY125" fmla="*/ 2554718 h 6858000"/>
              <a:gd name="connsiteX126" fmla="*/ 551827 w 1605470"/>
              <a:gd name="connsiteY126" fmla="*/ 2485734 h 6858000"/>
              <a:gd name="connsiteX127" fmla="*/ 542550 w 1605470"/>
              <a:gd name="connsiteY127" fmla="*/ 2447068 h 6858000"/>
              <a:gd name="connsiteX128" fmla="*/ 529511 w 1605470"/>
              <a:gd name="connsiteY128" fmla="*/ 2425819 h 6858000"/>
              <a:gd name="connsiteX129" fmla="*/ 528878 w 1605470"/>
              <a:gd name="connsiteY129" fmla="*/ 2408971 h 6858000"/>
              <a:gd name="connsiteX130" fmla="*/ 535510 w 1605470"/>
              <a:gd name="connsiteY130" fmla="*/ 2402874 h 6858000"/>
              <a:gd name="connsiteX131" fmla="*/ 538122 w 1605470"/>
              <a:gd name="connsiteY131" fmla="*/ 2381443 h 6858000"/>
              <a:gd name="connsiteX132" fmla="*/ 514451 w 1605470"/>
              <a:gd name="connsiteY132" fmla="*/ 2261920 h 6858000"/>
              <a:gd name="connsiteX133" fmla="*/ 486968 w 1605470"/>
              <a:gd name="connsiteY133" fmla="*/ 2182937 h 6858000"/>
              <a:gd name="connsiteX134" fmla="*/ 488555 w 1605470"/>
              <a:gd name="connsiteY134" fmla="*/ 2155135 h 6858000"/>
              <a:gd name="connsiteX135" fmla="*/ 486013 w 1605470"/>
              <a:gd name="connsiteY135" fmla="*/ 2118008 h 6858000"/>
              <a:gd name="connsiteX136" fmla="*/ 487006 w 1605470"/>
              <a:gd name="connsiteY136" fmla="*/ 2050531 h 6858000"/>
              <a:gd name="connsiteX137" fmla="*/ 478812 w 1605470"/>
              <a:gd name="connsiteY137" fmla="*/ 1963269 h 6858000"/>
              <a:gd name="connsiteX138" fmla="*/ 442619 w 1605470"/>
              <a:gd name="connsiteY138" fmla="*/ 1910499 h 6858000"/>
              <a:gd name="connsiteX139" fmla="*/ 446785 w 1605470"/>
              <a:gd name="connsiteY139" fmla="*/ 1903212 h 6858000"/>
              <a:gd name="connsiteX140" fmla="*/ 436547 w 1605470"/>
              <a:gd name="connsiteY140" fmla="*/ 1861531 h 6858000"/>
              <a:gd name="connsiteX141" fmla="*/ 390346 w 1605470"/>
              <a:gd name="connsiteY141" fmla="*/ 1732919 h 6858000"/>
              <a:gd name="connsiteX142" fmla="*/ 362657 w 1605470"/>
              <a:gd name="connsiteY142" fmla="*/ 1663540 h 6858000"/>
              <a:gd name="connsiteX143" fmla="*/ 361783 w 1605470"/>
              <a:gd name="connsiteY143" fmla="*/ 1615777 h 6858000"/>
              <a:gd name="connsiteX144" fmla="*/ 342578 w 1605470"/>
              <a:gd name="connsiteY144" fmla="*/ 1563678 h 6858000"/>
              <a:gd name="connsiteX145" fmla="*/ 355658 w 1605470"/>
              <a:gd name="connsiteY145" fmla="*/ 1519474 h 6858000"/>
              <a:gd name="connsiteX146" fmla="*/ 348400 w 1605470"/>
              <a:gd name="connsiteY146" fmla="*/ 1477995 h 6858000"/>
              <a:gd name="connsiteX147" fmla="*/ 334485 w 1605470"/>
              <a:gd name="connsiteY147" fmla="*/ 1373769 h 6858000"/>
              <a:gd name="connsiteX148" fmla="*/ 342792 w 1605470"/>
              <a:gd name="connsiteY148" fmla="*/ 1307086 h 6858000"/>
              <a:gd name="connsiteX149" fmla="*/ 343980 w 1605470"/>
              <a:gd name="connsiteY149" fmla="*/ 1189033 h 6858000"/>
              <a:gd name="connsiteX150" fmla="*/ 348665 w 1605470"/>
              <a:gd name="connsiteY150" fmla="*/ 1168288 h 6858000"/>
              <a:gd name="connsiteX151" fmla="*/ 340947 w 1605470"/>
              <a:gd name="connsiteY151" fmla="*/ 1142577 h 6858000"/>
              <a:gd name="connsiteX152" fmla="*/ 330253 w 1605470"/>
              <a:gd name="connsiteY152" fmla="*/ 1088484 h 6858000"/>
              <a:gd name="connsiteX153" fmla="*/ 318989 w 1605470"/>
              <a:gd name="connsiteY153" fmla="*/ 1016103 h 6858000"/>
              <a:gd name="connsiteX154" fmla="*/ 320445 w 1605470"/>
              <a:gd name="connsiteY154" fmla="*/ 932283 h 6858000"/>
              <a:gd name="connsiteX155" fmla="*/ 322681 w 1605470"/>
              <a:gd name="connsiteY155" fmla="*/ 915925 h 6858000"/>
              <a:gd name="connsiteX156" fmla="*/ 315310 w 1605470"/>
              <a:gd name="connsiteY156" fmla="*/ 896999 h 6858000"/>
              <a:gd name="connsiteX157" fmla="*/ 284718 w 1605470"/>
              <a:gd name="connsiteY157" fmla="*/ 821517 h 6858000"/>
              <a:gd name="connsiteX158" fmla="*/ 263668 w 1605470"/>
              <a:gd name="connsiteY158" fmla="*/ 751353 h 6858000"/>
              <a:gd name="connsiteX159" fmla="*/ 263226 w 1605470"/>
              <a:gd name="connsiteY159" fmla="*/ 721230 h 6858000"/>
              <a:gd name="connsiteX160" fmla="*/ 248897 w 1605470"/>
              <a:gd name="connsiteY160" fmla="*/ 681659 h 6858000"/>
              <a:gd name="connsiteX161" fmla="*/ 234316 w 1605470"/>
              <a:gd name="connsiteY161" fmla="*/ 635218 h 6858000"/>
              <a:gd name="connsiteX162" fmla="*/ 239327 w 1605470"/>
              <a:gd name="connsiteY162" fmla="*/ 613763 h 6858000"/>
              <a:gd name="connsiteX163" fmla="*/ 225269 w 1605470"/>
              <a:gd name="connsiteY163" fmla="*/ 598582 h 6858000"/>
              <a:gd name="connsiteX164" fmla="*/ 224950 w 1605470"/>
              <a:gd name="connsiteY164" fmla="*/ 576846 h 6858000"/>
              <a:gd name="connsiteX165" fmla="*/ 204576 w 1605470"/>
              <a:gd name="connsiteY165" fmla="*/ 530055 h 6858000"/>
              <a:gd name="connsiteX166" fmla="*/ 219064 w 1605470"/>
              <a:gd name="connsiteY166" fmla="*/ 469651 h 6858000"/>
              <a:gd name="connsiteX167" fmla="*/ 195012 w 1605470"/>
              <a:gd name="connsiteY167" fmla="*/ 448559 h 6858000"/>
              <a:gd name="connsiteX168" fmla="*/ 201434 w 1605470"/>
              <a:gd name="connsiteY168" fmla="*/ 441529 h 6858000"/>
              <a:gd name="connsiteX169" fmla="*/ 200655 w 1605470"/>
              <a:gd name="connsiteY169" fmla="*/ 428927 h 6858000"/>
              <a:gd name="connsiteX170" fmla="*/ 190059 w 1605470"/>
              <a:gd name="connsiteY170" fmla="*/ 430161 h 6858000"/>
              <a:gd name="connsiteX171" fmla="*/ 167079 w 1605470"/>
              <a:gd name="connsiteY171" fmla="*/ 367211 h 6858000"/>
              <a:gd name="connsiteX172" fmla="*/ 124571 w 1605470"/>
              <a:gd name="connsiteY172" fmla="*/ 302178 h 6858000"/>
              <a:gd name="connsiteX173" fmla="*/ 103243 w 1605470"/>
              <a:gd name="connsiteY173" fmla="*/ 211375 h 6858000"/>
              <a:gd name="connsiteX174" fmla="*/ 94571 w 1605470"/>
              <a:gd name="connsiteY174" fmla="*/ 184179 h 6858000"/>
              <a:gd name="connsiteX175" fmla="*/ 13437 w 1605470"/>
              <a:gd name="connsiteY175" fmla="*/ 19287 h 6858000"/>
              <a:gd name="connsiteX176" fmla="*/ 0 w 1605470"/>
              <a:gd name="connsiteY176"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3992 w 1605470"/>
              <a:gd name="connsiteY37" fmla="*/ 5619557 h 6858000"/>
              <a:gd name="connsiteX38" fmla="*/ 531653 w 1605470"/>
              <a:gd name="connsiteY38" fmla="*/ 5604904 h 6858000"/>
              <a:gd name="connsiteX39" fmla="*/ 539863 w 1605470"/>
              <a:gd name="connsiteY39" fmla="*/ 5604298 h 6858000"/>
              <a:gd name="connsiteX40" fmla="*/ 552319 w 1605470"/>
              <a:gd name="connsiteY40" fmla="*/ 5587997 h 6858000"/>
              <a:gd name="connsiteX41" fmla="*/ 564053 w 1605470"/>
              <a:gd name="connsiteY41" fmla="*/ 5539915 h 6858000"/>
              <a:gd name="connsiteX42" fmla="*/ 587214 w 1605470"/>
              <a:gd name="connsiteY42" fmla="*/ 5451511 h 6858000"/>
              <a:gd name="connsiteX43" fmla="*/ 608019 w 1605470"/>
              <a:gd name="connsiteY43" fmla="*/ 5385461 h 6858000"/>
              <a:gd name="connsiteX44" fmla="*/ 622750 w 1605470"/>
              <a:gd name="connsiteY44" fmla="*/ 5363084 h 6858000"/>
              <a:gd name="connsiteX45" fmla="*/ 638731 w 1605470"/>
              <a:gd name="connsiteY45" fmla="*/ 5330009 h 6858000"/>
              <a:gd name="connsiteX46" fmla="*/ 672224 w 1605470"/>
              <a:gd name="connsiteY46" fmla="*/ 5273739 h 6858000"/>
              <a:gd name="connsiteX47" fmla="*/ 681823 w 1605470"/>
              <a:gd name="connsiteY47" fmla="*/ 5241779 h 6858000"/>
              <a:gd name="connsiteX48" fmla="*/ 693049 w 1605470"/>
              <a:gd name="connsiteY48" fmla="*/ 5225268 h 6858000"/>
              <a:gd name="connsiteX49" fmla="*/ 694069 w 1605470"/>
              <a:gd name="connsiteY49" fmla="*/ 5217684 h 6858000"/>
              <a:gd name="connsiteX50" fmla="*/ 701410 w 1605470"/>
              <a:gd name="connsiteY50" fmla="*/ 5193377 h 6858000"/>
              <a:gd name="connsiteX51" fmla="*/ 704713 w 1605470"/>
              <a:gd name="connsiteY51" fmla="*/ 5179288 h 6858000"/>
              <a:gd name="connsiteX52" fmla="*/ 705697 w 1605470"/>
              <a:gd name="connsiteY52" fmla="*/ 5173621 h 6858000"/>
              <a:gd name="connsiteX53" fmla="*/ 701331 w 1605470"/>
              <a:gd name="connsiteY53" fmla="*/ 5159961 h 6858000"/>
              <a:gd name="connsiteX54" fmla="*/ 708008 w 1605470"/>
              <a:gd name="connsiteY54" fmla="*/ 5144295 h 6858000"/>
              <a:gd name="connsiteX55" fmla="*/ 704941 w 1605470"/>
              <a:gd name="connsiteY55" fmla="*/ 5125185 h 6858000"/>
              <a:gd name="connsiteX56" fmla="*/ 711771 w 1605470"/>
              <a:gd name="connsiteY56" fmla="*/ 5121884 h 6858000"/>
              <a:gd name="connsiteX57" fmla="*/ 721092 w 1605470"/>
              <a:gd name="connsiteY57" fmla="*/ 5108383 h 6858000"/>
              <a:gd name="connsiteX58" fmla="*/ 717045 w 1605470"/>
              <a:gd name="connsiteY58" fmla="*/ 5094705 h 6858000"/>
              <a:gd name="connsiteX59" fmla="*/ 718807 w 1605470"/>
              <a:gd name="connsiteY59" fmla="*/ 5067850 h 6858000"/>
              <a:gd name="connsiteX60" fmla="*/ 721538 w 1605470"/>
              <a:gd name="connsiteY60" fmla="*/ 5060861 h 6858000"/>
              <a:gd name="connsiteX61" fmla="*/ 718242 w 1605470"/>
              <a:gd name="connsiteY61" fmla="*/ 5034192 h 6858000"/>
              <a:gd name="connsiteX62" fmla="*/ 719796 w 1605470"/>
              <a:gd name="connsiteY62" fmla="*/ 4993030 h 6858000"/>
              <a:gd name="connsiteX63" fmla="*/ 726705 w 1605470"/>
              <a:gd name="connsiteY63" fmla="*/ 4946844 h 6858000"/>
              <a:gd name="connsiteX64" fmla="*/ 722561 w 1605470"/>
              <a:gd name="connsiteY64" fmla="*/ 4932692 h 6858000"/>
              <a:gd name="connsiteX65" fmla="*/ 724935 w 1605470"/>
              <a:gd name="connsiteY65" fmla="*/ 4821504 h 6858000"/>
              <a:gd name="connsiteX66" fmla="*/ 732118 w 1605470"/>
              <a:gd name="connsiteY66" fmla="*/ 4801535 h 6858000"/>
              <a:gd name="connsiteX67" fmla="*/ 739787 w 1605470"/>
              <a:gd name="connsiteY67" fmla="*/ 4797794 h 6858000"/>
              <a:gd name="connsiteX68" fmla="*/ 741081 w 1605470"/>
              <a:gd name="connsiteY68" fmla="*/ 4784526 h 6858000"/>
              <a:gd name="connsiteX69" fmla="*/ 742865 w 1605470"/>
              <a:gd name="connsiteY69" fmla="*/ 4781211 h 6858000"/>
              <a:gd name="connsiteX70" fmla="*/ 751652 w 1605470"/>
              <a:gd name="connsiteY70" fmla="*/ 4761984 h 6858000"/>
              <a:gd name="connsiteX71" fmla="*/ 747700 w 1605470"/>
              <a:gd name="connsiteY71" fmla="*/ 4690749 h 6858000"/>
              <a:gd name="connsiteX72" fmla="*/ 743180 w 1605470"/>
              <a:gd name="connsiteY72" fmla="*/ 4613201 h 6858000"/>
              <a:gd name="connsiteX73" fmla="*/ 738263 w 1605470"/>
              <a:gd name="connsiteY73" fmla="*/ 4444346 h 6858000"/>
              <a:gd name="connsiteX74" fmla="*/ 756542 w 1605470"/>
              <a:gd name="connsiteY74" fmla="*/ 4350346 h 6858000"/>
              <a:gd name="connsiteX75" fmla="*/ 715481 w 1605470"/>
              <a:gd name="connsiteY75" fmla="*/ 4214165 h 6858000"/>
              <a:gd name="connsiteX76" fmla="*/ 719554 w 1605470"/>
              <a:gd name="connsiteY76" fmla="*/ 4090296 h 6858000"/>
              <a:gd name="connsiteX77" fmla="*/ 704810 w 1605470"/>
              <a:gd name="connsiteY77" fmla="*/ 4033999 h 6858000"/>
              <a:gd name="connsiteX78" fmla="*/ 705959 w 1605470"/>
              <a:gd name="connsiteY78" fmla="*/ 4031933 h 6858000"/>
              <a:gd name="connsiteX79" fmla="*/ 704535 w 1605470"/>
              <a:gd name="connsiteY79" fmla="*/ 4013953 h 6858000"/>
              <a:gd name="connsiteX80" fmla="*/ 700443 w 1605470"/>
              <a:gd name="connsiteY80" fmla="*/ 4010511 h 6858000"/>
              <a:gd name="connsiteX81" fmla="*/ 698282 w 1605470"/>
              <a:gd name="connsiteY81" fmla="*/ 3998331 h 6858000"/>
              <a:gd name="connsiteX82" fmla="*/ 690830 w 1605470"/>
              <a:gd name="connsiteY82" fmla="*/ 3974753 h 6858000"/>
              <a:gd name="connsiteX83" fmla="*/ 692428 w 1605470"/>
              <a:gd name="connsiteY83" fmla="*/ 3969950 h 6858000"/>
              <a:gd name="connsiteX84" fmla="*/ 685850 w 1605470"/>
              <a:gd name="connsiteY84" fmla="*/ 3933779 h 6858000"/>
              <a:gd name="connsiteX85" fmla="*/ 687181 w 1605470"/>
              <a:gd name="connsiteY85" fmla="*/ 3933093 h 6858000"/>
              <a:gd name="connsiteX86" fmla="*/ 691535 w 1605470"/>
              <a:gd name="connsiteY86" fmla="*/ 3922082 h 6858000"/>
              <a:gd name="connsiteX87" fmla="*/ 696613 w 1605470"/>
              <a:gd name="connsiteY87" fmla="*/ 3901461 h 6858000"/>
              <a:gd name="connsiteX88" fmla="*/ 719207 w 1605470"/>
              <a:gd name="connsiteY88" fmla="*/ 3813873 h 6858000"/>
              <a:gd name="connsiteX89" fmla="*/ 718632 w 1605470"/>
              <a:gd name="connsiteY89" fmla="*/ 3806161 h 6858000"/>
              <a:gd name="connsiteX90" fmla="*/ 718939 w 1605470"/>
              <a:gd name="connsiteY90" fmla="*/ 3805957 h 6858000"/>
              <a:gd name="connsiteX91" fmla="*/ 718966 w 1605470"/>
              <a:gd name="connsiteY91" fmla="*/ 3797724 h 6858000"/>
              <a:gd name="connsiteX92" fmla="*/ 717581 w 1605470"/>
              <a:gd name="connsiteY92" fmla="*/ 3792098 h 6858000"/>
              <a:gd name="connsiteX93" fmla="*/ 716465 w 1605470"/>
              <a:gd name="connsiteY93" fmla="*/ 3777135 h 6858000"/>
              <a:gd name="connsiteX94" fmla="*/ 718198 w 1605470"/>
              <a:gd name="connsiteY94" fmla="*/ 3771656 h 6858000"/>
              <a:gd name="connsiteX95" fmla="*/ 721941 w 1605470"/>
              <a:gd name="connsiteY95" fmla="*/ 3769007 h 6858000"/>
              <a:gd name="connsiteX96" fmla="*/ 721407 w 1605470"/>
              <a:gd name="connsiteY96" fmla="*/ 3767709 h 6858000"/>
              <a:gd name="connsiteX97" fmla="*/ 730103 w 1605470"/>
              <a:gd name="connsiteY97" fmla="*/ 3738082 h 6858000"/>
              <a:gd name="connsiteX98" fmla="*/ 737449 w 1605470"/>
              <a:gd name="connsiteY98" fmla="*/ 3673397 h 6858000"/>
              <a:gd name="connsiteX99" fmla="*/ 736745 w 1605470"/>
              <a:gd name="connsiteY99" fmla="*/ 3637109 h 6858000"/>
              <a:gd name="connsiteX100" fmla="*/ 740188 w 1605470"/>
              <a:gd name="connsiteY100" fmla="*/ 3536883 h 6858000"/>
              <a:gd name="connsiteX101" fmla="*/ 747726 w 1605470"/>
              <a:gd name="connsiteY101" fmla="*/ 3435652 h 6858000"/>
              <a:gd name="connsiteX102" fmla="*/ 774383 w 1605470"/>
              <a:gd name="connsiteY102" fmla="*/ 3381564 h 6858000"/>
              <a:gd name="connsiteX103" fmla="*/ 774870 w 1605470"/>
              <a:gd name="connsiteY103" fmla="*/ 3375761 h 6858000"/>
              <a:gd name="connsiteX104" fmla="*/ 770510 w 1605470"/>
              <a:gd name="connsiteY104" fmla="*/ 3361844 h 6858000"/>
              <a:gd name="connsiteX105" fmla="*/ 767933 w 1605470"/>
              <a:gd name="connsiteY105" fmla="*/ 3356929 h 6858000"/>
              <a:gd name="connsiteX106" fmla="*/ 766158 w 1605470"/>
              <a:gd name="connsiteY106" fmla="*/ 3349058 h 6858000"/>
              <a:gd name="connsiteX107" fmla="*/ 766414 w 1605470"/>
              <a:gd name="connsiteY107" fmla="*/ 3348763 h 6858000"/>
              <a:gd name="connsiteX108" fmla="*/ 764166 w 1605470"/>
              <a:gd name="connsiteY108" fmla="*/ 3341588 h 6858000"/>
              <a:gd name="connsiteX109" fmla="*/ 749397 w 1605470"/>
              <a:gd name="connsiteY109" fmla="*/ 3307769 h 6858000"/>
              <a:gd name="connsiteX110" fmla="*/ 766960 w 1605470"/>
              <a:gd name="connsiteY110" fmla="*/ 3250522 h 6858000"/>
              <a:gd name="connsiteX111" fmla="*/ 767385 w 1605470"/>
              <a:gd name="connsiteY111" fmla="*/ 3229163 h 6858000"/>
              <a:gd name="connsiteX112" fmla="*/ 769208 w 1605470"/>
              <a:gd name="connsiteY112" fmla="*/ 3217217 h 6858000"/>
              <a:gd name="connsiteX113" fmla="*/ 770350 w 1605470"/>
              <a:gd name="connsiteY113" fmla="*/ 3216125 h 6858000"/>
              <a:gd name="connsiteX114" fmla="*/ 756043 w 1605470"/>
              <a:gd name="connsiteY114" fmla="*/ 3183755 h 6858000"/>
              <a:gd name="connsiteX115" fmla="*/ 756544 w 1605470"/>
              <a:gd name="connsiteY115" fmla="*/ 3178642 h 6858000"/>
              <a:gd name="connsiteX116" fmla="*/ 744144 w 1605470"/>
              <a:gd name="connsiteY116" fmla="*/ 3158586 h 6858000"/>
              <a:gd name="connsiteX117" fmla="*/ 739378 w 1605470"/>
              <a:gd name="connsiteY117" fmla="*/ 3147669 h 6858000"/>
              <a:gd name="connsiteX118" fmla="*/ 734648 w 1605470"/>
              <a:gd name="connsiteY118" fmla="*/ 3145733 h 6858000"/>
              <a:gd name="connsiteX119" fmla="*/ 729329 w 1605470"/>
              <a:gd name="connsiteY119" fmla="*/ 3129034 h 6858000"/>
              <a:gd name="connsiteX120" fmla="*/ 729994 w 1605470"/>
              <a:gd name="connsiteY120" fmla="*/ 3126682 h 6858000"/>
              <a:gd name="connsiteX121" fmla="*/ 720862 w 1605470"/>
              <a:gd name="connsiteY121" fmla="*/ 3114519 h 6858000"/>
              <a:gd name="connsiteX122" fmla="*/ 707471 w 1605470"/>
              <a:gd name="connsiteY122" fmla="*/ 3106272 h 6858000"/>
              <a:gd name="connsiteX123" fmla="*/ 680201 w 1605470"/>
              <a:gd name="connsiteY123" fmla="*/ 2958185 h 6858000"/>
              <a:gd name="connsiteX124" fmla="*/ 622815 w 1605470"/>
              <a:gd name="connsiteY124" fmla="*/ 2762989 h 6858000"/>
              <a:gd name="connsiteX125" fmla="*/ 571733 w 1605470"/>
              <a:gd name="connsiteY125" fmla="*/ 2554718 h 6858000"/>
              <a:gd name="connsiteX126" fmla="*/ 551827 w 1605470"/>
              <a:gd name="connsiteY126" fmla="*/ 2485734 h 6858000"/>
              <a:gd name="connsiteX127" fmla="*/ 542550 w 1605470"/>
              <a:gd name="connsiteY127" fmla="*/ 2447068 h 6858000"/>
              <a:gd name="connsiteX128" fmla="*/ 529511 w 1605470"/>
              <a:gd name="connsiteY128" fmla="*/ 2425819 h 6858000"/>
              <a:gd name="connsiteX129" fmla="*/ 528878 w 1605470"/>
              <a:gd name="connsiteY129" fmla="*/ 2408971 h 6858000"/>
              <a:gd name="connsiteX130" fmla="*/ 535510 w 1605470"/>
              <a:gd name="connsiteY130" fmla="*/ 2402874 h 6858000"/>
              <a:gd name="connsiteX131" fmla="*/ 538122 w 1605470"/>
              <a:gd name="connsiteY131" fmla="*/ 2381443 h 6858000"/>
              <a:gd name="connsiteX132" fmla="*/ 514451 w 1605470"/>
              <a:gd name="connsiteY132" fmla="*/ 2261920 h 6858000"/>
              <a:gd name="connsiteX133" fmla="*/ 486968 w 1605470"/>
              <a:gd name="connsiteY133" fmla="*/ 2182937 h 6858000"/>
              <a:gd name="connsiteX134" fmla="*/ 488555 w 1605470"/>
              <a:gd name="connsiteY134" fmla="*/ 2155135 h 6858000"/>
              <a:gd name="connsiteX135" fmla="*/ 486013 w 1605470"/>
              <a:gd name="connsiteY135" fmla="*/ 2118008 h 6858000"/>
              <a:gd name="connsiteX136" fmla="*/ 487006 w 1605470"/>
              <a:gd name="connsiteY136" fmla="*/ 2050531 h 6858000"/>
              <a:gd name="connsiteX137" fmla="*/ 478812 w 1605470"/>
              <a:gd name="connsiteY137" fmla="*/ 1963269 h 6858000"/>
              <a:gd name="connsiteX138" fmla="*/ 442619 w 1605470"/>
              <a:gd name="connsiteY138" fmla="*/ 1910499 h 6858000"/>
              <a:gd name="connsiteX139" fmla="*/ 446785 w 1605470"/>
              <a:gd name="connsiteY139" fmla="*/ 1903212 h 6858000"/>
              <a:gd name="connsiteX140" fmla="*/ 436547 w 1605470"/>
              <a:gd name="connsiteY140" fmla="*/ 1861531 h 6858000"/>
              <a:gd name="connsiteX141" fmla="*/ 390346 w 1605470"/>
              <a:gd name="connsiteY141" fmla="*/ 1732919 h 6858000"/>
              <a:gd name="connsiteX142" fmla="*/ 362657 w 1605470"/>
              <a:gd name="connsiteY142" fmla="*/ 1663540 h 6858000"/>
              <a:gd name="connsiteX143" fmla="*/ 361783 w 1605470"/>
              <a:gd name="connsiteY143" fmla="*/ 1615777 h 6858000"/>
              <a:gd name="connsiteX144" fmla="*/ 342578 w 1605470"/>
              <a:gd name="connsiteY144" fmla="*/ 1563678 h 6858000"/>
              <a:gd name="connsiteX145" fmla="*/ 355658 w 1605470"/>
              <a:gd name="connsiteY145" fmla="*/ 1519474 h 6858000"/>
              <a:gd name="connsiteX146" fmla="*/ 348400 w 1605470"/>
              <a:gd name="connsiteY146" fmla="*/ 1477995 h 6858000"/>
              <a:gd name="connsiteX147" fmla="*/ 334485 w 1605470"/>
              <a:gd name="connsiteY147" fmla="*/ 1373769 h 6858000"/>
              <a:gd name="connsiteX148" fmla="*/ 342792 w 1605470"/>
              <a:gd name="connsiteY148" fmla="*/ 1307086 h 6858000"/>
              <a:gd name="connsiteX149" fmla="*/ 343980 w 1605470"/>
              <a:gd name="connsiteY149" fmla="*/ 1189033 h 6858000"/>
              <a:gd name="connsiteX150" fmla="*/ 348665 w 1605470"/>
              <a:gd name="connsiteY150" fmla="*/ 1168288 h 6858000"/>
              <a:gd name="connsiteX151" fmla="*/ 340947 w 1605470"/>
              <a:gd name="connsiteY151" fmla="*/ 1142577 h 6858000"/>
              <a:gd name="connsiteX152" fmla="*/ 330253 w 1605470"/>
              <a:gd name="connsiteY152" fmla="*/ 1088484 h 6858000"/>
              <a:gd name="connsiteX153" fmla="*/ 318989 w 1605470"/>
              <a:gd name="connsiteY153" fmla="*/ 1016103 h 6858000"/>
              <a:gd name="connsiteX154" fmla="*/ 320445 w 1605470"/>
              <a:gd name="connsiteY154" fmla="*/ 932283 h 6858000"/>
              <a:gd name="connsiteX155" fmla="*/ 322681 w 1605470"/>
              <a:gd name="connsiteY155" fmla="*/ 915925 h 6858000"/>
              <a:gd name="connsiteX156" fmla="*/ 315310 w 1605470"/>
              <a:gd name="connsiteY156" fmla="*/ 896999 h 6858000"/>
              <a:gd name="connsiteX157" fmla="*/ 284718 w 1605470"/>
              <a:gd name="connsiteY157" fmla="*/ 821517 h 6858000"/>
              <a:gd name="connsiteX158" fmla="*/ 263668 w 1605470"/>
              <a:gd name="connsiteY158" fmla="*/ 751353 h 6858000"/>
              <a:gd name="connsiteX159" fmla="*/ 263226 w 1605470"/>
              <a:gd name="connsiteY159" fmla="*/ 721230 h 6858000"/>
              <a:gd name="connsiteX160" fmla="*/ 248897 w 1605470"/>
              <a:gd name="connsiteY160" fmla="*/ 681659 h 6858000"/>
              <a:gd name="connsiteX161" fmla="*/ 234316 w 1605470"/>
              <a:gd name="connsiteY161" fmla="*/ 635218 h 6858000"/>
              <a:gd name="connsiteX162" fmla="*/ 239327 w 1605470"/>
              <a:gd name="connsiteY162" fmla="*/ 613763 h 6858000"/>
              <a:gd name="connsiteX163" fmla="*/ 225269 w 1605470"/>
              <a:gd name="connsiteY163" fmla="*/ 598582 h 6858000"/>
              <a:gd name="connsiteX164" fmla="*/ 224950 w 1605470"/>
              <a:gd name="connsiteY164" fmla="*/ 576846 h 6858000"/>
              <a:gd name="connsiteX165" fmla="*/ 204576 w 1605470"/>
              <a:gd name="connsiteY165" fmla="*/ 530055 h 6858000"/>
              <a:gd name="connsiteX166" fmla="*/ 219064 w 1605470"/>
              <a:gd name="connsiteY166" fmla="*/ 469651 h 6858000"/>
              <a:gd name="connsiteX167" fmla="*/ 195012 w 1605470"/>
              <a:gd name="connsiteY167" fmla="*/ 448559 h 6858000"/>
              <a:gd name="connsiteX168" fmla="*/ 201434 w 1605470"/>
              <a:gd name="connsiteY168" fmla="*/ 441529 h 6858000"/>
              <a:gd name="connsiteX169" fmla="*/ 200655 w 1605470"/>
              <a:gd name="connsiteY169" fmla="*/ 428927 h 6858000"/>
              <a:gd name="connsiteX170" fmla="*/ 190059 w 1605470"/>
              <a:gd name="connsiteY170" fmla="*/ 430161 h 6858000"/>
              <a:gd name="connsiteX171" fmla="*/ 167079 w 1605470"/>
              <a:gd name="connsiteY171" fmla="*/ 367211 h 6858000"/>
              <a:gd name="connsiteX172" fmla="*/ 124571 w 1605470"/>
              <a:gd name="connsiteY172" fmla="*/ 302178 h 6858000"/>
              <a:gd name="connsiteX173" fmla="*/ 103243 w 1605470"/>
              <a:gd name="connsiteY173" fmla="*/ 211375 h 6858000"/>
              <a:gd name="connsiteX174" fmla="*/ 94571 w 1605470"/>
              <a:gd name="connsiteY174" fmla="*/ 184179 h 6858000"/>
              <a:gd name="connsiteX175" fmla="*/ 13437 w 1605470"/>
              <a:gd name="connsiteY175" fmla="*/ 19287 h 6858000"/>
              <a:gd name="connsiteX176" fmla="*/ 0 w 1605470"/>
              <a:gd name="connsiteY176"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3992 w 1605470"/>
              <a:gd name="connsiteY37" fmla="*/ 5619557 h 6858000"/>
              <a:gd name="connsiteX38" fmla="*/ 531653 w 1605470"/>
              <a:gd name="connsiteY38" fmla="*/ 5604904 h 6858000"/>
              <a:gd name="connsiteX39" fmla="*/ 539863 w 1605470"/>
              <a:gd name="connsiteY39" fmla="*/ 5604298 h 6858000"/>
              <a:gd name="connsiteX40" fmla="*/ 552319 w 1605470"/>
              <a:gd name="connsiteY40" fmla="*/ 5587997 h 6858000"/>
              <a:gd name="connsiteX41" fmla="*/ 564053 w 1605470"/>
              <a:gd name="connsiteY41" fmla="*/ 5539915 h 6858000"/>
              <a:gd name="connsiteX42" fmla="*/ 587214 w 1605470"/>
              <a:gd name="connsiteY42" fmla="*/ 5451511 h 6858000"/>
              <a:gd name="connsiteX43" fmla="*/ 608019 w 1605470"/>
              <a:gd name="connsiteY43" fmla="*/ 5385461 h 6858000"/>
              <a:gd name="connsiteX44" fmla="*/ 622750 w 1605470"/>
              <a:gd name="connsiteY44" fmla="*/ 5363084 h 6858000"/>
              <a:gd name="connsiteX45" fmla="*/ 638731 w 1605470"/>
              <a:gd name="connsiteY45" fmla="*/ 5330009 h 6858000"/>
              <a:gd name="connsiteX46" fmla="*/ 672224 w 1605470"/>
              <a:gd name="connsiteY46" fmla="*/ 5273739 h 6858000"/>
              <a:gd name="connsiteX47" fmla="*/ 681823 w 1605470"/>
              <a:gd name="connsiteY47" fmla="*/ 5241779 h 6858000"/>
              <a:gd name="connsiteX48" fmla="*/ 693049 w 1605470"/>
              <a:gd name="connsiteY48" fmla="*/ 5225268 h 6858000"/>
              <a:gd name="connsiteX49" fmla="*/ 694069 w 1605470"/>
              <a:gd name="connsiteY49" fmla="*/ 5217684 h 6858000"/>
              <a:gd name="connsiteX50" fmla="*/ 701410 w 1605470"/>
              <a:gd name="connsiteY50" fmla="*/ 5193377 h 6858000"/>
              <a:gd name="connsiteX51" fmla="*/ 704713 w 1605470"/>
              <a:gd name="connsiteY51" fmla="*/ 5179288 h 6858000"/>
              <a:gd name="connsiteX52" fmla="*/ 705697 w 1605470"/>
              <a:gd name="connsiteY52" fmla="*/ 5173621 h 6858000"/>
              <a:gd name="connsiteX53" fmla="*/ 701331 w 1605470"/>
              <a:gd name="connsiteY53" fmla="*/ 5159961 h 6858000"/>
              <a:gd name="connsiteX54" fmla="*/ 708008 w 1605470"/>
              <a:gd name="connsiteY54" fmla="*/ 5144295 h 6858000"/>
              <a:gd name="connsiteX55" fmla="*/ 704941 w 1605470"/>
              <a:gd name="connsiteY55" fmla="*/ 5125185 h 6858000"/>
              <a:gd name="connsiteX56" fmla="*/ 711771 w 1605470"/>
              <a:gd name="connsiteY56" fmla="*/ 5121884 h 6858000"/>
              <a:gd name="connsiteX57" fmla="*/ 721092 w 1605470"/>
              <a:gd name="connsiteY57" fmla="*/ 5108383 h 6858000"/>
              <a:gd name="connsiteX58" fmla="*/ 717045 w 1605470"/>
              <a:gd name="connsiteY58" fmla="*/ 5094705 h 6858000"/>
              <a:gd name="connsiteX59" fmla="*/ 718807 w 1605470"/>
              <a:gd name="connsiteY59" fmla="*/ 5067850 h 6858000"/>
              <a:gd name="connsiteX60" fmla="*/ 721538 w 1605470"/>
              <a:gd name="connsiteY60" fmla="*/ 5060861 h 6858000"/>
              <a:gd name="connsiteX61" fmla="*/ 718242 w 1605470"/>
              <a:gd name="connsiteY61" fmla="*/ 5034192 h 6858000"/>
              <a:gd name="connsiteX62" fmla="*/ 719796 w 1605470"/>
              <a:gd name="connsiteY62" fmla="*/ 4993030 h 6858000"/>
              <a:gd name="connsiteX63" fmla="*/ 726705 w 1605470"/>
              <a:gd name="connsiteY63" fmla="*/ 4946844 h 6858000"/>
              <a:gd name="connsiteX64" fmla="*/ 722561 w 1605470"/>
              <a:gd name="connsiteY64" fmla="*/ 4932692 h 6858000"/>
              <a:gd name="connsiteX65" fmla="*/ 724935 w 1605470"/>
              <a:gd name="connsiteY65" fmla="*/ 4821504 h 6858000"/>
              <a:gd name="connsiteX66" fmla="*/ 732118 w 1605470"/>
              <a:gd name="connsiteY66" fmla="*/ 4801535 h 6858000"/>
              <a:gd name="connsiteX67" fmla="*/ 739787 w 1605470"/>
              <a:gd name="connsiteY67" fmla="*/ 4797794 h 6858000"/>
              <a:gd name="connsiteX68" fmla="*/ 741081 w 1605470"/>
              <a:gd name="connsiteY68" fmla="*/ 4784526 h 6858000"/>
              <a:gd name="connsiteX69" fmla="*/ 742865 w 1605470"/>
              <a:gd name="connsiteY69" fmla="*/ 4781211 h 6858000"/>
              <a:gd name="connsiteX70" fmla="*/ 751652 w 1605470"/>
              <a:gd name="connsiteY70" fmla="*/ 4761984 h 6858000"/>
              <a:gd name="connsiteX71" fmla="*/ 747700 w 1605470"/>
              <a:gd name="connsiteY71" fmla="*/ 4690749 h 6858000"/>
              <a:gd name="connsiteX72" fmla="*/ 743180 w 1605470"/>
              <a:gd name="connsiteY72" fmla="*/ 4584173 h 6858000"/>
              <a:gd name="connsiteX73" fmla="*/ 738263 w 1605470"/>
              <a:gd name="connsiteY73" fmla="*/ 4444346 h 6858000"/>
              <a:gd name="connsiteX74" fmla="*/ 756542 w 1605470"/>
              <a:gd name="connsiteY74" fmla="*/ 4350346 h 6858000"/>
              <a:gd name="connsiteX75" fmla="*/ 715481 w 1605470"/>
              <a:gd name="connsiteY75" fmla="*/ 4214165 h 6858000"/>
              <a:gd name="connsiteX76" fmla="*/ 719554 w 1605470"/>
              <a:gd name="connsiteY76" fmla="*/ 4090296 h 6858000"/>
              <a:gd name="connsiteX77" fmla="*/ 704810 w 1605470"/>
              <a:gd name="connsiteY77" fmla="*/ 4033999 h 6858000"/>
              <a:gd name="connsiteX78" fmla="*/ 705959 w 1605470"/>
              <a:gd name="connsiteY78" fmla="*/ 4031933 h 6858000"/>
              <a:gd name="connsiteX79" fmla="*/ 704535 w 1605470"/>
              <a:gd name="connsiteY79" fmla="*/ 4013953 h 6858000"/>
              <a:gd name="connsiteX80" fmla="*/ 700443 w 1605470"/>
              <a:gd name="connsiteY80" fmla="*/ 4010511 h 6858000"/>
              <a:gd name="connsiteX81" fmla="*/ 698282 w 1605470"/>
              <a:gd name="connsiteY81" fmla="*/ 3998331 h 6858000"/>
              <a:gd name="connsiteX82" fmla="*/ 690830 w 1605470"/>
              <a:gd name="connsiteY82" fmla="*/ 3974753 h 6858000"/>
              <a:gd name="connsiteX83" fmla="*/ 692428 w 1605470"/>
              <a:gd name="connsiteY83" fmla="*/ 3969950 h 6858000"/>
              <a:gd name="connsiteX84" fmla="*/ 685850 w 1605470"/>
              <a:gd name="connsiteY84" fmla="*/ 3933779 h 6858000"/>
              <a:gd name="connsiteX85" fmla="*/ 687181 w 1605470"/>
              <a:gd name="connsiteY85" fmla="*/ 3933093 h 6858000"/>
              <a:gd name="connsiteX86" fmla="*/ 691535 w 1605470"/>
              <a:gd name="connsiteY86" fmla="*/ 3922082 h 6858000"/>
              <a:gd name="connsiteX87" fmla="*/ 696613 w 1605470"/>
              <a:gd name="connsiteY87" fmla="*/ 3901461 h 6858000"/>
              <a:gd name="connsiteX88" fmla="*/ 719207 w 1605470"/>
              <a:gd name="connsiteY88" fmla="*/ 3813873 h 6858000"/>
              <a:gd name="connsiteX89" fmla="*/ 718632 w 1605470"/>
              <a:gd name="connsiteY89" fmla="*/ 3806161 h 6858000"/>
              <a:gd name="connsiteX90" fmla="*/ 718939 w 1605470"/>
              <a:gd name="connsiteY90" fmla="*/ 3805957 h 6858000"/>
              <a:gd name="connsiteX91" fmla="*/ 718966 w 1605470"/>
              <a:gd name="connsiteY91" fmla="*/ 3797724 h 6858000"/>
              <a:gd name="connsiteX92" fmla="*/ 717581 w 1605470"/>
              <a:gd name="connsiteY92" fmla="*/ 3792098 h 6858000"/>
              <a:gd name="connsiteX93" fmla="*/ 716465 w 1605470"/>
              <a:gd name="connsiteY93" fmla="*/ 3777135 h 6858000"/>
              <a:gd name="connsiteX94" fmla="*/ 718198 w 1605470"/>
              <a:gd name="connsiteY94" fmla="*/ 3771656 h 6858000"/>
              <a:gd name="connsiteX95" fmla="*/ 721941 w 1605470"/>
              <a:gd name="connsiteY95" fmla="*/ 3769007 h 6858000"/>
              <a:gd name="connsiteX96" fmla="*/ 721407 w 1605470"/>
              <a:gd name="connsiteY96" fmla="*/ 3767709 h 6858000"/>
              <a:gd name="connsiteX97" fmla="*/ 730103 w 1605470"/>
              <a:gd name="connsiteY97" fmla="*/ 3738082 h 6858000"/>
              <a:gd name="connsiteX98" fmla="*/ 737449 w 1605470"/>
              <a:gd name="connsiteY98" fmla="*/ 3673397 h 6858000"/>
              <a:gd name="connsiteX99" fmla="*/ 736745 w 1605470"/>
              <a:gd name="connsiteY99" fmla="*/ 3637109 h 6858000"/>
              <a:gd name="connsiteX100" fmla="*/ 740188 w 1605470"/>
              <a:gd name="connsiteY100" fmla="*/ 3536883 h 6858000"/>
              <a:gd name="connsiteX101" fmla="*/ 747726 w 1605470"/>
              <a:gd name="connsiteY101" fmla="*/ 3435652 h 6858000"/>
              <a:gd name="connsiteX102" fmla="*/ 774383 w 1605470"/>
              <a:gd name="connsiteY102" fmla="*/ 3381564 h 6858000"/>
              <a:gd name="connsiteX103" fmla="*/ 774870 w 1605470"/>
              <a:gd name="connsiteY103" fmla="*/ 3375761 h 6858000"/>
              <a:gd name="connsiteX104" fmla="*/ 770510 w 1605470"/>
              <a:gd name="connsiteY104" fmla="*/ 3361844 h 6858000"/>
              <a:gd name="connsiteX105" fmla="*/ 767933 w 1605470"/>
              <a:gd name="connsiteY105" fmla="*/ 3356929 h 6858000"/>
              <a:gd name="connsiteX106" fmla="*/ 766158 w 1605470"/>
              <a:gd name="connsiteY106" fmla="*/ 3349058 h 6858000"/>
              <a:gd name="connsiteX107" fmla="*/ 766414 w 1605470"/>
              <a:gd name="connsiteY107" fmla="*/ 3348763 h 6858000"/>
              <a:gd name="connsiteX108" fmla="*/ 764166 w 1605470"/>
              <a:gd name="connsiteY108" fmla="*/ 3341588 h 6858000"/>
              <a:gd name="connsiteX109" fmla="*/ 749397 w 1605470"/>
              <a:gd name="connsiteY109" fmla="*/ 3307769 h 6858000"/>
              <a:gd name="connsiteX110" fmla="*/ 766960 w 1605470"/>
              <a:gd name="connsiteY110" fmla="*/ 3250522 h 6858000"/>
              <a:gd name="connsiteX111" fmla="*/ 767385 w 1605470"/>
              <a:gd name="connsiteY111" fmla="*/ 3229163 h 6858000"/>
              <a:gd name="connsiteX112" fmla="*/ 769208 w 1605470"/>
              <a:gd name="connsiteY112" fmla="*/ 3217217 h 6858000"/>
              <a:gd name="connsiteX113" fmla="*/ 770350 w 1605470"/>
              <a:gd name="connsiteY113" fmla="*/ 3216125 h 6858000"/>
              <a:gd name="connsiteX114" fmla="*/ 756043 w 1605470"/>
              <a:gd name="connsiteY114" fmla="*/ 3183755 h 6858000"/>
              <a:gd name="connsiteX115" fmla="*/ 756544 w 1605470"/>
              <a:gd name="connsiteY115" fmla="*/ 3178642 h 6858000"/>
              <a:gd name="connsiteX116" fmla="*/ 744144 w 1605470"/>
              <a:gd name="connsiteY116" fmla="*/ 3158586 h 6858000"/>
              <a:gd name="connsiteX117" fmla="*/ 739378 w 1605470"/>
              <a:gd name="connsiteY117" fmla="*/ 3147669 h 6858000"/>
              <a:gd name="connsiteX118" fmla="*/ 734648 w 1605470"/>
              <a:gd name="connsiteY118" fmla="*/ 3145733 h 6858000"/>
              <a:gd name="connsiteX119" fmla="*/ 729329 w 1605470"/>
              <a:gd name="connsiteY119" fmla="*/ 3129034 h 6858000"/>
              <a:gd name="connsiteX120" fmla="*/ 729994 w 1605470"/>
              <a:gd name="connsiteY120" fmla="*/ 3126682 h 6858000"/>
              <a:gd name="connsiteX121" fmla="*/ 720862 w 1605470"/>
              <a:gd name="connsiteY121" fmla="*/ 3114519 h 6858000"/>
              <a:gd name="connsiteX122" fmla="*/ 707471 w 1605470"/>
              <a:gd name="connsiteY122" fmla="*/ 3106272 h 6858000"/>
              <a:gd name="connsiteX123" fmla="*/ 680201 w 1605470"/>
              <a:gd name="connsiteY123" fmla="*/ 2958185 h 6858000"/>
              <a:gd name="connsiteX124" fmla="*/ 622815 w 1605470"/>
              <a:gd name="connsiteY124" fmla="*/ 2762989 h 6858000"/>
              <a:gd name="connsiteX125" fmla="*/ 571733 w 1605470"/>
              <a:gd name="connsiteY125" fmla="*/ 2554718 h 6858000"/>
              <a:gd name="connsiteX126" fmla="*/ 551827 w 1605470"/>
              <a:gd name="connsiteY126" fmla="*/ 2485734 h 6858000"/>
              <a:gd name="connsiteX127" fmla="*/ 542550 w 1605470"/>
              <a:gd name="connsiteY127" fmla="*/ 2447068 h 6858000"/>
              <a:gd name="connsiteX128" fmla="*/ 529511 w 1605470"/>
              <a:gd name="connsiteY128" fmla="*/ 2425819 h 6858000"/>
              <a:gd name="connsiteX129" fmla="*/ 528878 w 1605470"/>
              <a:gd name="connsiteY129" fmla="*/ 2408971 h 6858000"/>
              <a:gd name="connsiteX130" fmla="*/ 535510 w 1605470"/>
              <a:gd name="connsiteY130" fmla="*/ 2402874 h 6858000"/>
              <a:gd name="connsiteX131" fmla="*/ 538122 w 1605470"/>
              <a:gd name="connsiteY131" fmla="*/ 2381443 h 6858000"/>
              <a:gd name="connsiteX132" fmla="*/ 514451 w 1605470"/>
              <a:gd name="connsiteY132" fmla="*/ 2261920 h 6858000"/>
              <a:gd name="connsiteX133" fmla="*/ 486968 w 1605470"/>
              <a:gd name="connsiteY133" fmla="*/ 2182937 h 6858000"/>
              <a:gd name="connsiteX134" fmla="*/ 488555 w 1605470"/>
              <a:gd name="connsiteY134" fmla="*/ 2155135 h 6858000"/>
              <a:gd name="connsiteX135" fmla="*/ 486013 w 1605470"/>
              <a:gd name="connsiteY135" fmla="*/ 2118008 h 6858000"/>
              <a:gd name="connsiteX136" fmla="*/ 487006 w 1605470"/>
              <a:gd name="connsiteY136" fmla="*/ 2050531 h 6858000"/>
              <a:gd name="connsiteX137" fmla="*/ 478812 w 1605470"/>
              <a:gd name="connsiteY137" fmla="*/ 1963269 h 6858000"/>
              <a:gd name="connsiteX138" fmla="*/ 442619 w 1605470"/>
              <a:gd name="connsiteY138" fmla="*/ 1910499 h 6858000"/>
              <a:gd name="connsiteX139" fmla="*/ 446785 w 1605470"/>
              <a:gd name="connsiteY139" fmla="*/ 1903212 h 6858000"/>
              <a:gd name="connsiteX140" fmla="*/ 436547 w 1605470"/>
              <a:gd name="connsiteY140" fmla="*/ 1861531 h 6858000"/>
              <a:gd name="connsiteX141" fmla="*/ 390346 w 1605470"/>
              <a:gd name="connsiteY141" fmla="*/ 1732919 h 6858000"/>
              <a:gd name="connsiteX142" fmla="*/ 362657 w 1605470"/>
              <a:gd name="connsiteY142" fmla="*/ 1663540 h 6858000"/>
              <a:gd name="connsiteX143" fmla="*/ 361783 w 1605470"/>
              <a:gd name="connsiteY143" fmla="*/ 1615777 h 6858000"/>
              <a:gd name="connsiteX144" fmla="*/ 342578 w 1605470"/>
              <a:gd name="connsiteY144" fmla="*/ 1563678 h 6858000"/>
              <a:gd name="connsiteX145" fmla="*/ 355658 w 1605470"/>
              <a:gd name="connsiteY145" fmla="*/ 1519474 h 6858000"/>
              <a:gd name="connsiteX146" fmla="*/ 348400 w 1605470"/>
              <a:gd name="connsiteY146" fmla="*/ 1477995 h 6858000"/>
              <a:gd name="connsiteX147" fmla="*/ 334485 w 1605470"/>
              <a:gd name="connsiteY147" fmla="*/ 1373769 h 6858000"/>
              <a:gd name="connsiteX148" fmla="*/ 342792 w 1605470"/>
              <a:gd name="connsiteY148" fmla="*/ 1307086 h 6858000"/>
              <a:gd name="connsiteX149" fmla="*/ 343980 w 1605470"/>
              <a:gd name="connsiteY149" fmla="*/ 1189033 h 6858000"/>
              <a:gd name="connsiteX150" fmla="*/ 348665 w 1605470"/>
              <a:gd name="connsiteY150" fmla="*/ 1168288 h 6858000"/>
              <a:gd name="connsiteX151" fmla="*/ 340947 w 1605470"/>
              <a:gd name="connsiteY151" fmla="*/ 1142577 h 6858000"/>
              <a:gd name="connsiteX152" fmla="*/ 330253 w 1605470"/>
              <a:gd name="connsiteY152" fmla="*/ 1088484 h 6858000"/>
              <a:gd name="connsiteX153" fmla="*/ 318989 w 1605470"/>
              <a:gd name="connsiteY153" fmla="*/ 1016103 h 6858000"/>
              <a:gd name="connsiteX154" fmla="*/ 320445 w 1605470"/>
              <a:gd name="connsiteY154" fmla="*/ 932283 h 6858000"/>
              <a:gd name="connsiteX155" fmla="*/ 322681 w 1605470"/>
              <a:gd name="connsiteY155" fmla="*/ 915925 h 6858000"/>
              <a:gd name="connsiteX156" fmla="*/ 315310 w 1605470"/>
              <a:gd name="connsiteY156" fmla="*/ 896999 h 6858000"/>
              <a:gd name="connsiteX157" fmla="*/ 284718 w 1605470"/>
              <a:gd name="connsiteY157" fmla="*/ 821517 h 6858000"/>
              <a:gd name="connsiteX158" fmla="*/ 263668 w 1605470"/>
              <a:gd name="connsiteY158" fmla="*/ 751353 h 6858000"/>
              <a:gd name="connsiteX159" fmla="*/ 263226 w 1605470"/>
              <a:gd name="connsiteY159" fmla="*/ 721230 h 6858000"/>
              <a:gd name="connsiteX160" fmla="*/ 248897 w 1605470"/>
              <a:gd name="connsiteY160" fmla="*/ 681659 h 6858000"/>
              <a:gd name="connsiteX161" fmla="*/ 234316 w 1605470"/>
              <a:gd name="connsiteY161" fmla="*/ 635218 h 6858000"/>
              <a:gd name="connsiteX162" fmla="*/ 239327 w 1605470"/>
              <a:gd name="connsiteY162" fmla="*/ 613763 h 6858000"/>
              <a:gd name="connsiteX163" fmla="*/ 225269 w 1605470"/>
              <a:gd name="connsiteY163" fmla="*/ 598582 h 6858000"/>
              <a:gd name="connsiteX164" fmla="*/ 224950 w 1605470"/>
              <a:gd name="connsiteY164" fmla="*/ 576846 h 6858000"/>
              <a:gd name="connsiteX165" fmla="*/ 204576 w 1605470"/>
              <a:gd name="connsiteY165" fmla="*/ 530055 h 6858000"/>
              <a:gd name="connsiteX166" fmla="*/ 219064 w 1605470"/>
              <a:gd name="connsiteY166" fmla="*/ 469651 h 6858000"/>
              <a:gd name="connsiteX167" fmla="*/ 195012 w 1605470"/>
              <a:gd name="connsiteY167" fmla="*/ 448559 h 6858000"/>
              <a:gd name="connsiteX168" fmla="*/ 201434 w 1605470"/>
              <a:gd name="connsiteY168" fmla="*/ 441529 h 6858000"/>
              <a:gd name="connsiteX169" fmla="*/ 200655 w 1605470"/>
              <a:gd name="connsiteY169" fmla="*/ 428927 h 6858000"/>
              <a:gd name="connsiteX170" fmla="*/ 190059 w 1605470"/>
              <a:gd name="connsiteY170" fmla="*/ 430161 h 6858000"/>
              <a:gd name="connsiteX171" fmla="*/ 167079 w 1605470"/>
              <a:gd name="connsiteY171" fmla="*/ 367211 h 6858000"/>
              <a:gd name="connsiteX172" fmla="*/ 124571 w 1605470"/>
              <a:gd name="connsiteY172" fmla="*/ 302178 h 6858000"/>
              <a:gd name="connsiteX173" fmla="*/ 103243 w 1605470"/>
              <a:gd name="connsiteY173" fmla="*/ 211375 h 6858000"/>
              <a:gd name="connsiteX174" fmla="*/ 94571 w 1605470"/>
              <a:gd name="connsiteY174" fmla="*/ 184179 h 6858000"/>
              <a:gd name="connsiteX175" fmla="*/ 13437 w 1605470"/>
              <a:gd name="connsiteY175" fmla="*/ 19287 h 6858000"/>
              <a:gd name="connsiteX176" fmla="*/ 0 w 1605470"/>
              <a:gd name="connsiteY176"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3992 w 1605470"/>
              <a:gd name="connsiteY37" fmla="*/ 5619557 h 6858000"/>
              <a:gd name="connsiteX38" fmla="*/ 531653 w 1605470"/>
              <a:gd name="connsiteY38" fmla="*/ 5604904 h 6858000"/>
              <a:gd name="connsiteX39" fmla="*/ 539863 w 1605470"/>
              <a:gd name="connsiteY39" fmla="*/ 5604298 h 6858000"/>
              <a:gd name="connsiteX40" fmla="*/ 552319 w 1605470"/>
              <a:gd name="connsiteY40" fmla="*/ 5587997 h 6858000"/>
              <a:gd name="connsiteX41" fmla="*/ 564053 w 1605470"/>
              <a:gd name="connsiteY41" fmla="*/ 5539915 h 6858000"/>
              <a:gd name="connsiteX42" fmla="*/ 587214 w 1605470"/>
              <a:gd name="connsiteY42" fmla="*/ 5451511 h 6858000"/>
              <a:gd name="connsiteX43" fmla="*/ 608019 w 1605470"/>
              <a:gd name="connsiteY43" fmla="*/ 5385461 h 6858000"/>
              <a:gd name="connsiteX44" fmla="*/ 622750 w 1605470"/>
              <a:gd name="connsiteY44" fmla="*/ 5363084 h 6858000"/>
              <a:gd name="connsiteX45" fmla="*/ 638731 w 1605470"/>
              <a:gd name="connsiteY45" fmla="*/ 5330009 h 6858000"/>
              <a:gd name="connsiteX46" fmla="*/ 672224 w 1605470"/>
              <a:gd name="connsiteY46" fmla="*/ 5273739 h 6858000"/>
              <a:gd name="connsiteX47" fmla="*/ 681823 w 1605470"/>
              <a:gd name="connsiteY47" fmla="*/ 5241779 h 6858000"/>
              <a:gd name="connsiteX48" fmla="*/ 693049 w 1605470"/>
              <a:gd name="connsiteY48" fmla="*/ 5225268 h 6858000"/>
              <a:gd name="connsiteX49" fmla="*/ 694069 w 1605470"/>
              <a:gd name="connsiteY49" fmla="*/ 5217684 h 6858000"/>
              <a:gd name="connsiteX50" fmla="*/ 701410 w 1605470"/>
              <a:gd name="connsiteY50" fmla="*/ 5193377 h 6858000"/>
              <a:gd name="connsiteX51" fmla="*/ 704713 w 1605470"/>
              <a:gd name="connsiteY51" fmla="*/ 5179288 h 6858000"/>
              <a:gd name="connsiteX52" fmla="*/ 705697 w 1605470"/>
              <a:gd name="connsiteY52" fmla="*/ 5173621 h 6858000"/>
              <a:gd name="connsiteX53" fmla="*/ 701331 w 1605470"/>
              <a:gd name="connsiteY53" fmla="*/ 5159961 h 6858000"/>
              <a:gd name="connsiteX54" fmla="*/ 708008 w 1605470"/>
              <a:gd name="connsiteY54" fmla="*/ 5144295 h 6858000"/>
              <a:gd name="connsiteX55" fmla="*/ 704941 w 1605470"/>
              <a:gd name="connsiteY55" fmla="*/ 5125185 h 6858000"/>
              <a:gd name="connsiteX56" fmla="*/ 711771 w 1605470"/>
              <a:gd name="connsiteY56" fmla="*/ 5121884 h 6858000"/>
              <a:gd name="connsiteX57" fmla="*/ 721092 w 1605470"/>
              <a:gd name="connsiteY57" fmla="*/ 5108383 h 6858000"/>
              <a:gd name="connsiteX58" fmla="*/ 717045 w 1605470"/>
              <a:gd name="connsiteY58" fmla="*/ 5094705 h 6858000"/>
              <a:gd name="connsiteX59" fmla="*/ 718807 w 1605470"/>
              <a:gd name="connsiteY59" fmla="*/ 5067850 h 6858000"/>
              <a:gd name="connsiteX60" fmla="*/ 721538 w 1605470"/>
              <a:gd name="connsiteY60" fmla="*/ 5060861 h 6858000"/>
              <a:gd name="connsiteX61" fmla="*/ 718242 w 1605470"/>
              <a:gd name="connsiteY61" fmla="*/ 5034192 h 6858000"/>
              <a:gd name="connsiteX62" fmla="*/ 719796 w 1605470"/>
              <a:gd name="connsiteY62" fmla="*/ 4993030 h 6858000"/>
              <a:gd name="connsiteX63" fmla="*/ 726705 w 1605470"/>
              <a:gd name="connsiteY63" fmla="*/ 4946844 h 6858000"/>
              <a:gd name="connsiteX64" fmla="*/ 722561 w 1605470"/>
              <a:gd name="connsiteY64" fmla="*/ 4932692 h 6858000"/>
              <a:gd name="connsiteX65" fmla="*/ 724935 w 1605470"/>
              <a:gd name="connsiteY65" fmla="*/ 4821504 h 6858000"/>
              <a:gd name="connsiteX66" fmla="*/ 732118 w 1605470"/>
              <a:gd name="connsiteY66" fmla="*/ 4801535 h 6858000"/>
              <a:gd name="connsiteX67" fmla="*/ 739787 w 1605470"/>
              <a:gd name="connsiteY67" fmla="*/ 4797794 h 6858000"/>
              <a:gd name="connsiteX68" fmla="*/ 741081 w 1605470"/>
              <a:gd name="connsiteY68" fmla="*/ 4784526 h 6858000"/>
              <a:gd name="connsiteX69" fmla="*/ 742865 w 1605470"/>
              <a:gd name="connsiteY69" fmla="*/ 4781211 h 6858000"/>
              <a:gd name="connsiteX70" fmla="*/ 751652 w 1605470"/>
              <a:gd name="connsiteY70" fmla="*/ 4761984 h 6858000"/>
              <a:gd name="connsiteX71" fmla="*/ 747700 w 1605470"/>
              <a:gd name="connsiteY71" fmla="*/ 4690749 h 6858000"/>
              <a:gd name="connsiteX72" fmla="*/ 743180 w 1605470"/>
              <a:gd name="connsiteY72" fmla="*/ 4584173 h 6858000"/>
              <a:gd name="connsiteX73" fmla="*/ 738263 w 1605470"/>
              <a:gd name="connsiteY73" fmla="*/ 4444346 h 6858000"/>
              <a:gd name="connsiteX74" fmla="*/ 756542 w 1605470"/>
              <a:gd name="connsiteY74" fmla="*/ 4350346 h 6858000"/>
              <a:gd name="connsiteX75" fmla="*/ 715481 w 1605470"/>
              <a:gd name="connsiteY75" fmla="*/ 4214165 h 6858000"/>
              <a:gd name="connsiteX76" fmla="*/ 719554 w 1605470"/>
              <a:gd name="connsiteY76" fmla="*/ 4090296 h 6858000"/>
              <a:gd name="connsiteX77" fmla="*/ 704810 w 1605470"/>
              <a:gd name="connsiteY77" fmla="*/ 4033999 h 6858000"/>
              <a:gd name="connsiteX78" fmla="*/ 705959 w 1605470"/>
              <a:gd name="connsiteY78" fmla="*/ 4031933 h 6858000"/>
              <a:gd name="connsiteX79" fmla="*/ 704535 w 1605470"/>
              <a:gd name="connsiteY79" fmla="*/ 4013953 h 6858000"/>
              <a:gd name="connsiteX80" fmla="*/ 700443 w 1605470"/>
              <a:gd name="connsiteY80" fmla="*/ 4010511 h 6858000"/>
              <a:gd name="connsiteX81" fmla="*/ 698282 w 1605470"/>
              <a:gd name="connsiteY81" fmla="*/ 3998331 h 6858000"/>
              <a:gd name="connsiteX82" fmla="*/ 690830 w 1605470"/>
              <a:gd name="connsiteY82" fmla="*/ 3974753 h 6858000"/>
              <a:gd name="connsiteX83" fmla="*/ 692428 w 1605470"/>
              <a:gd name="connsiteY83" fmla="*/ 3969950 h 6858000"/>
              <a:gd name="connsiteX84" fmla="*/ 685850 w 1605470"/>
              <a:gd name="connsiteY84" fmla="*/ 3933779 h 6858000"/>
              <a:gd name="connsiteX85" fmla="*/ 687181 w 1605470"/>
              <a:gd name="connsiteY85" fmla="*/ 3933093 h 6858000"/>
              <a:gd name="connsiteX86" fmla="*/ 691535 w 1605470"/>
              <a:gd name="connsiteY86" fmla="*/ 3922082 h 6858000"/>
              <a:gd name="connsiteX87" fmla="*/ 696613 w 1605470"/>
              <a:gd name="connsiteY87" fmla="*/ 3901461 h 6858000"/>
              <a:gd name="connsiteX88" fmla="*/ 719207 w 1605470"/>
              <a:gd name="connsiteY88" fmla="*/ 3813873 h 6858000"/>
              <a:gd name="connsiteX89" fmla="*/ 718632 w 1605470"/>
              <a:gd name="connsiteY89" fmla="*/ 3806161 h 6858000"/>
              <a:gd name="connsiteX90" fmla="*/ 718939 w 1605470"/>
              <a:gd name="connsiteY90" fmla="*/ 3805957 h 6858000"/>
              <a:gd name="connsiteX91" fmla="*/ 718966 w 1605470"/>
              <a:gd name="connsiteY91" fmla="*/ 3797724 h 6858000"/>
              <a:gd name="connsiteX92" fmla="*/ 717581 w 1605470"/>
              <a:gd name="connsiteY92" fmla="*/ 3792098 h 6858000"/>
              <a:gd name="connsiteX93" fmla="*/ 716465 w 1605470"/>
              <a:gd name="connsiteY93" fmla="*/ 3777135 h 6858000"/>
              <a:gd name="connsiteX94" fmla="*/ 718198 w 1605470"/>
              <a:gd name="connsiteY94" fmla="*/ 3771656 h 6858000"/>
              <a:gd name="connsiteX95" fmla="*/ 721941 w 1605470"/>
              <a:gd name="connsiteY95" fmla="*/ 3769007 h 6858000"/>
              <a:gd name="connsiteX96" fmla="*/ 721407 w 1605470"/>
              <a:gd name="connsiteY96" fmla="*/ 3767709 h 6858000"/>
              <a:gd name="connsiteX97" fmla="*/ 730103 w 1605470"/>
              <a:gd name="connsiteY97" fmla="*/ 3738082 h 6858000"/>
              <a:gd name="connsiteX98" fmla="*/ 737449 w 1605470"/>
              <a:gd name="connsiteY98" fmla="*/ 3673397 h 6858000"/>
              <a:gd name="connsiteX99" fmla="*/ 736745 w 1605470"/>
              <a:gd name="connsiteY99" fmla="*/ 3637109 h 6858000"/>
              <a:gd name="connsiteX100" fmla="*/ 740188 w 1605470"/>
              <a:gd name="connsiteY100" fmla="*/ 3536883 h 6858000"/>
              <a:gd name="connsiteX101" fmla="*/ 747726 w 1605470"/>
              <a:gd name="connsiteY101" fmla="*/ 3435652 h 6858000"/>
              <a:gd name="connsiteX102" fmla="*/ 774383 w 1605470"/>
              <a:gd name="connsiteY102" fmla="*/ 3381564 h 6858000"/>
              <a:gd name="connsiteX103" fmla="*/ 774870 w 1605470"/>
              <a:gd name="connsiteY103" fmla="*/ 3375761 h 6858000"/>
              <a:gd name="connsiteX104" fmla="*/ 770510 w 1605470"/>
              <a:gd name="connsiteY104" fmla="*/ 3361844 h 6858000"/>
              <a:gd name="connsiteX105" fmla="*/ 767933 w 1605470"/>
              <a:gd name="connsiteY105" fmla="*/ 3356929 h 6858000"/>
              <a:gd name="connsiteX106" fmla="*/ 766158 w 1605470"/>
              <a:gd name="connsiteY106" fmla="*/ 3349058 h 6858000"/>
              <a:gd name="connsiteX107" fmla="*/ 766414 w 1605470"/>
              <a:gd name="connsiteY107" fmla="*/ 3348763 h 6858000"/>
              <a:gd name="connsiteX108" fmla="*/ 764166 w 1605470"/>
              <a:gd name="connsiteY108" fmla="*/ 3341588 h 6858000"/>
              <a:gd name="connsiteX109" fmla="*/ 749397 w 1605470"/>
              <a:gd name="connsiteY109" fmla="*/ 3307769 h 6858000"/>
              <a:gd name="connsiteX110" fmla="*/ 766960 w 1605470"/>
              <a:gd name="connsiteY110" fmla="*/ 3250522 h 6858000"/>
              <a:gd name="connsiteX111" fmla="*/ 767385 w 1605470"/>
              <a:gd name="connsiteY111" fmla="*/ 3229163 h 6858000"/>
              <a:gd name="connsiteX112" fmla="*/ 769208 w 1605470"/>
              <a:gd name="connsiteY112" fmla="*/ 3217217 h 6858000"/>
              <a:gd name="connsiteX113" fmla="*/ 770350 w 1605470"/>
              <a:gd name="connsiteY113" fmla="*/ 3216125 h 6858000"/>
              <a:gd name="connsiteX114" fmla="*/ 756043 w 1605470"/>
              <a:gd name="connsiteY114" fmla="*/ 3183755 h 6858000"/>
              <a:gd name="connsiteX115" fmla="*/ 756544 w 1605470"/>
              <a:gd name="connsiteY115" fmla="*/ 3178642 h 6858000"/>
              <a:gd name="connsiteX116" fmla="*/ 744144 w 1605470"/>
              <a:gd name="connsiteY116" fmla="*/ 3158586 h 6858000"/>
              <a:gd name="connsiteX117" fmla="*/ 739378 w 1605470"/>
              <a:gd name="connsiteY117" fmla="*/ 3147669 h 6858000"/>
              <a:gd name="connsiteX118" fmla="*/ 734648 w 1605470"/>
              <a:gd name="connsiteY118" fmla="*/ 3145733 h 6858000"/>
              <a:gd name="connsiteX119" fmla="*/ 729329 w 1605470"/>
              <a:gd name="connsiteY119" fmla="*/ 3129034 h 6858000"/>
              <a:gd name="connsiteX120" fmla="*/ 729994 w 1605470"/>
              <a:gd name="connsiteY120" fmla="*/ 3126682 h 6858000"/>
              <a:gd name="connsiteX121" fmla="*/ 720862 w 1605470"/>
              <a:gd name="connsiteY121" fmla="*/ 3114519 h 6858000"/>
              <a:gd name="connsiteX122" fmla="*/ 707471 w 1605470"/>
              <a:gd name="connsiteY122" fmla="*/ 3106272 h 6858000"/>
              <a:gd name="connsiteX123" fmla="*/ 680201 w 1605470"/>
              <a:gd name="connsiteY123" fmla="*/ 2958185 h 6858000"/>
              <a:gd name="connsiteX124" fmla="*/ 622815 w 1605470"/>
              <a:gd name="connsiteY124" fmla="*/ 2762989 h 6858000"/>
              <a:gd name="connsiteX125" fmla="*/ 571733 w 1605470"/>
              <a:gd name="connsiteY125" fmla="*/ 2554718 h 6858000"/>
              <a:gd name="connsiteX126" fmla="*/ 551827 w 1605470"/>
              <a:gd name="connsiteY126" fmla="*/ 2485734 h 6858000"/>
              <a:gd name="connsiteX127" fmla="*/ 542550 w 1605470"/>
              <a:gd name="connsiteY127" fmla="*/ 2447068 h 6858000"/>
              <a:gd name="connsiteX128" fmla="*/ 529511 w 1605470"/>
              <a:gd name="connsiteY128" fmla="*/ 2425819 h 6858000"/>
              <a:gd name="connsiteX129" fmla="*/ 528878 w 1605470"/>
              <a:gd name="connsiteY129" fmla="*/ 2408971 h 6858000"/>
              <a:gd name="connsiteX130" fmla="*/ 535510 w 1605470"/>
              <a:gd name="connsiteY130" fmla="*/ 2402874 h 6858000"/>
              <a:gd name="connsiteX131" fmla="*/ 538122 w 1605470"/>
              <a:gd name="connsiteY131" fmla="*/ 2381443 h 6858000"/>
              <a:gd name="connsiteX132" fmla="*/ 514451 w 1605470"/>
              <a:gd name="connsiteY132" fmla="*/ 2261920 h 6858000"/>
              <a:gd name="connsiteX133" fmla="*/ 486968 w 1605470"/>
              <a:gd name="connsiteY133" fmla="*/ 2182937 h 6858000"/>
              <a:gd name="connsiteX134" fmla="*/ 488555 w 1605470"/>
              <a:gd name="connsiteY134" fmla="*/ 2155135 h 6858000"/>
              <a:gd name="connsiteX135" fmla="*/ 486013 w 1605470"/>
              <a:gd name="connsiteY135" fmla="*/ 2118008 h 6858000"/>
              <a:gd name="connsiteX136" fmla="*/ 487006 w 1605470"/>
              <a:gd name="connsiteY136" fmla="*/ 2050531 h 6858000"/>
              <a:gd name="connsiteX137" fmla="*/ 478812 w 1605470"/>
              <a:gd name="connsiteY137" fmla="*/ 1963269 h 6858000"/>
              <a:gd name="connsiteX138" fmla="*/ 442619 w 1605470"/>
              <a:gd name="connsiteY138" fmla="*/ 1910499 h 6858000"/>
              <a:gd name="connsiteX139" fmla="*/ 446785 w 1605470"/>
              <a:gd name="connsiteY139" fmla="*/ 1903212 h 6858000"/>
              <a:gd name="connsiteX140" fmla="*/ 436547 w 1605470"/>
              <a:gd name="connsiteY140" fmla="*/ 1861531 h 6858000"/>
              <a:gd name="connsiteX141" fmla="*/ 390346 w 1605470"/>
              <a:gd name="connsiteY141" fmla="*/ 1732919 h 6858000"/>
              <a:gd name="connsiteX142" fmla="*/ 362657 w 1605470"/>
              <a:gd name="connsiteY142" fmla="*/ 1663540 h 6858000"/>
              <a:gd name="connsiteX143" fmla="*/ 361783 w 1605470"/>
              <a:gd name="connsiteY143" fmla="*/ 1615777 h 6858000"/>
              <a:gd name="connsiteX144" fmla="*/ 342578 w 1605470"/>
              <a:gd name="connsiteY144" fmla="*/ 1563678 h 6858000"/>
              <a:gd name="connsiteX145" fmla="*/ 355658 w 1605470"/>
              <a:gd name="connsiteY145" fmla="*/ 1519474 h 6858000"/>
              <a:gd name="connsiteX146" fmla="*/ 348400 w 1605470"/>
              <a:gd name="connsiteY146" fmla="*/ 1477995 h 6858000"/>
              <a:gd name="connsiteX147" fmla="*/ 334485 w 1605470"/>
              <a:gd name="connsiteY147" fmla="*/ 1373769 h 6858000"/>
              <a:gd name="connsiteX148" fmla="*/ 342792 w 1605470"/>
              <a:gd name="connsiteY148" fmla="*/ 1307086 h 6858000"/>
              <a:gd name="connsiteX149" fmla="*/ 343980 w 1605470"/>
              <a:gd name="connsiteY149" fmla="*/ 1189033 h 6858000"/>
              <a:gd name="connsiteX150" fmla="*/ 348665 w 1605470"/>
              <a:gd name="connsiteY150" fmla="*/ 1168288 h 6858000"/>
              <a:gd name="connsiteX151" fmla="*/ 340947 w 1605470"/>
              <a:gd name="connsiteY151" fmla="*/ 1142577 h 6858000"/>
              <a:gd name="connsiteX152" fmla="*/ 330253 w 1605470"/>
              <a:gd name="connsiteY152" fmla="*/ 1088484 h 6858000"/>
              <a:gd name="connsiteX153" fmla="*/ 318989 w 1605470"/>
              <a:gd name="connsiteY153" fmla="*/ 1016103 h 6858000"/>
              <a:gd name="connsiteX154" fmla="*/ 320445 w 1605470"/>
              <a:gd name="connsiteY154" fmla="*/ 932283 h 6858000"/>
              <a:gd name="connsiteX155" fmla="*/ 322681 w 1605470"/>
              <a:gd name="connsiteY155" fmla="*/ 915925 h 6858000"/>
              <a:gd name="connsiteX156" fmla="*/ 315310 w 1605470"/>
              <a:gd name="connsiteY156" fmla="*/ 896999 h 6858000"/>
              <a:gd name="connsiteX157" fmla="*/ 284718 w 1605470"/>
              <a:gd name="connsiteY157" fmla="*/ 821517 h 6858000"/>
              <a:gd name="connsiteX158" fmla="*/ 263668 w 1605470"/>
              <a:gd name="connsiteY158" fmla="*/ 751353 h 6858000"/>
              <a:gd name="connsiteX159" fmla="*/ 263226 w 1605470"/>
              <a:gd name="connsiteY159" fmla="*/ 721230 h 6858000"/>
              <a:gd name="connsiteX160" fmla="*/ 248897 w 1605470"/>
              <a:gd name="connsiteY160" fmla="*/ 681659 h 6858000"/>
              <a:gd name="connsiteX161" fmla="*/ 234316 w 1605470"/>
              <a:gd name="connsiteY161" fmla="*/ 635218 h 6858000"/>
              <a:gd name="connsiteX162" fmla="*/ 239327 w 1605470"/>
              <a:gd name="connsiteY162" fmla="*/ 613763 h 6858000"/>
              <a:gd name="connsiteX163" fmla="*/ 225269 w 1605470"/>
              <a:gd name="connsiteY163" fmla="*/ 598582 h 6858000"/>
              <a:gd name="connsiteX164" fmla="*/ 224950 w 1605470"/>
              <a:gd name="connsiteY164" fmla="*/ 576846 h 6858000"/>
              <a:gd name="connsiteX165" fmla="*/ 204576 w 1605470"/>
              <a:gd name="connsiteY165" fmla="*/ 530055 h 6858000"/>
              <a:gd name="connsiteX166" fmla="*/ 219064 w 1605470"/>
              <a:gd name="connsiteY166" fmla="*/ 469651 h 6858000"/>
              <a:gd name="connsiteX167" fmla="*/ 195012 w 1605470"/>
              <a:gd name="connsiteY167" fmla="*/ 448559 h 6858000"/>
              <a:gd name="connsiteX168" fmla="*/ 201434 w 1605470"/>
              <a:gd name="connsiteY168" fmla="*/ 441529 h 6858000"/>
              <a:gd name="connsiteX169" fmla="*/ 200655 w 1605470"/>
              <a:gd name="connsiteY169" fmla="*/ 428927 h 6858000"/>
              <a:gd name="connsiteX170" fmla="*/ 190059 w 1605470"/>
              <a:gd name="connsiteY170" fmla="*/ 430161 h 6858000"/>
              <a:gd name="connsiteX171" fmla="*/ 167079 w 1605470"/>
              <a:gd name="connsiteY171" fmla="*/ 367211 h 6858000"/>
              <a:gd name="connsiteX172" fmla="*/ 124571 w 1605470"/>
              <a:gd name="connsiteY172" fmla="*/ 302178 h 6858000"/>
              <a:gd name="connsiteX173" fmla="*/ 103243 w 1605470"/>
              <a:gd name="connsiteY173" fmla="*/ 211375 h 6858000"/>
              <a:gd name="connsiteX174" fmla="*/ 94571 w 1605470"/>
              <a:gd name="connsiteY174" fmla="*/ 184179 h 6858000"/>
              <a:gd name="connsiteX175" fmla="*/ 13437 w 1605470"/>
              <a:gd name="connsiteY175" fmla="*/ 19287 h 6858000"/>
              <a:gd name="connsiteX176" fmla="*/ 0 w 1605470"/>
              <a:gd name="connsiteY176"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3992 w 1605470"/>
              <a:gd name="connsiteY37" fmla="*/ 5619557 h 6858000"/>
              <a:gd name="connsiteX38" fmla="*/ 531653 w 1605470"/>
              <a:gd name="connsiteY38" fmla="*/ 5604904 h 6858000"/>
              <a:gd name="connsiteX39" fmla="*/ 539863 w 1605470"/>
              <a:gd name="connsiteY39" fmla="*/ 5604298 h 6858000"/>
              <a:gd name="connsiteX40" fmla="*/ 552319 w 1605470"/>
              <a:gd name="connsiteY40" fmla="*/ 5587997 h 6858000"/>
              <a:gd name="connsiteX41" fmla="*/ 564053 w 1605470"/>
              <a:gd name="connsiteY41" fmla="*/ 5539915 h 6858000"/>
              <a:gd name="connsiteX42" fmla="*/ 587214 w 1605470"/>
              <a:gd name="connsiteY42" fmla="*/ 5451511 h 6858000"/>
              <a:gd name="connsiteX43" fmla="*/ 608019 w 1605470"/>
              <a:gd name="connsiteY43" fmla="*/ 5385461 h 6858000"/>
              <a:gd name="connsiteX44" fmla="*/ 622750 w 1605470"/>
              <a:gd name="connsiteY44" fmla="*/ 5363084 h 6858000"/>
              <a:gd name="connsiteX45" fmla="*/ 638731 w 1605470"/>
              <a:gd name="connsiteY45" fmla="*/ 5330009 h 6858000"/>
              <a:gd name="connsiteX46" fmla="*/ 672224 w 1605470"/>
              <a:gd name="connsiteY46" fmla="*/ 5273739 h 6858000"/>
              <a:gd name="connsiteX47" fmla="*/ 681823 w 1605470"/>
              <a:gd name="connsiteY47" fmla="*/ 5241779 h 6858000"/>
              <a:gd name="connsiteX48" fmla="*/ 693049 w 1605470"/>
              <a:gd name="connsiteY48" fmla="*/ 5225268 h 6858000"/>
              <a:gd name="connsiteX49" fmla="*/ 694069 w 1605470"/>
              <a:gd name="connsiteY49" fmla="*/ 5217684 h 6858000"/>
              <a:gd name="connsiteX50" fmla="*/ 701410 w 1605470"/>
              <a:gd name="connsiteY50" fmla="*/ 5193377 h 6858000"/>
              <a:gd name="connsiteX51" fmla="*/ 704713 w 1605470"/>
              <a:gd name="connsiteY51" fmla="*/ 5179288 h 6858000"/>
              <a:gd name="connsiteX52" fmla="*/ 705697 w 1605470"/>
              <a:gd name="connsiteY52" fmla="*/ 5173621 h 6858000"/>
              <a:gd name="connsiteX53" fmla="*/ 701331 w 1605470"/>
              <a:gd name="connsiteY53" fmla="*/ 5159961 h 6858000"/>
              <a:gd name="connsiteX54" fmla="*/ 708008 w 1605470"/>
              <a:gd name="connsiteY54" fmla="*/ 5144295 h 6858000"/>
              <a:gd name="connsiteX55" fmla="*/ 704941 w 1605470"/>
              <a:gd name="connsiteY55" fmla="*/ 5125185 h 6858000"/>
              <a:gd name="connsiteX56" fmla="*/ 711771 w 1605470"/>
              <a:gd name="connsiteY56" fmla="*/ 5121884 h 6858000"/>
              <a:gd name="connsiteX57" fmla="*/ 721092 w 1605470"/>
              <a:gd name="connsiteY57" fmla="*/ 5108383 h 6858000"/>
              <a:gd name="connsiteX58" fmla="*/ 718807 w 1605470"/>
              <a:gd name="connsiteY58" fmla="*/ 5067850 h 6858000"/>
              <a:gd name="connsiteX59" fmla="*/ 721538 w 1605470"/>
              <a:gd name="connsiteY59" fmla="*/ 5060861 h 6858000"/>
              <a:gd name="connsiteX60" fmla="*/ 718242 w 1605470"/>
              <a:gd name="connsiteY60" fmla="*/ 5034192 h 6858000"/>
              <a:gd name="connsiteX61" fmla="*/ 719796 w 1605470"/>
              <a:gd name="connsiteY61" fmla="*/ 4993030 h 6858000"/>
              <a:gd name="connsiteX62" fmla="*/ 726705 w 1605470"/>
              <a:gd name="connsiteY62" fmla="*/ 4946844 h 6858000"/>
              <a:gd name="connsiteX63" fmla="*/ 722561 w 1605470"/>
              <a:gd name="connsiteY63" fmla="*/ 4932692 h 6858000"/>
              <a:gd name="connsiteX64" fmla="*/ 724935 w 1605470"/>
              <a:gd name="connsiteY64" fmla="*/ 4821504 h 6858000"/>
              <a:gd name="connsiteX65" fmla="*/ 732118 w 1605470"/>
              <a:gd name="connsiteY65" fmla="*/ 4801535 h 6858000"/>
              <a:gd name="connsiteX66" fmla="*/ 739787 w 1605470"/>
              <a:gd name="connsiteY66" fmla="*/ 4797794 h 6858000"/>
              <a:gd name="connsiteX67" fmla="*/ 741081 w 1605470"/>
              <a:gd name="connsiteY67" fmla="*/ 4784526 h 6858000"/>
              <a:gd name="connsiteX68" fmla="*/ 742865 w 1605470"/>
              <a:gd name="connsiteY68" fmla="*/ 4781211 h 6858000"/>
              <a:gd name="connsiteX69" fmla="*/ 751652 w 1605470"/>
              <a:gd name="connsiteY69" fmla="*/ 4761984 h 6858000"/>
              <a:gd name="connsiteX70" fmla="*/ 747700 w 1605470"/>
              <a:gd name="connsiteY70" fmla="*/ 4690749 h 6858000"/>
              <a:gd name="connsiteX71" fmla="*/ 743180 w 1605470"/>
              <a:gd name="connsiteY71" fmla="*/ 4584173 h 6858000"/>
              <a:gd name="connsiteX72" fmla="*/ 738263 w 1605470"/>
              <a:gd name="connsiteY72" fmla="*/ 4444346 h 6858000"/>
              <a:gd name="connsiteX73" fmla="*/ 756542 w 1605470"/>
              <a:gd name="connsiteY73" fmla="*/ 4350346 h 6858000"/>
              <a:gd name="connsiteX74" fmla="*/ 715481 w 1605470"/>
              <a:gd name="connsiteY74" fmla="*/ 4214165 h 6858000"/>
              <a:gd name="connsiteX75" fmla="*/ 719554 w 1605470"/>
              <a:gd name="connsiteY75" fmla="*/ 4090296 h 6858000"/>
              <a:gd name="connsiteX76" fmla="*/ 704810 w 1605470"/>
              <a:gd name="connsiteY76" fmla="*/ 4033999 h 6858000"/>
              <a:gd name="connsiteX77" fmla="*/ 705959 w 1605470"/>
              <a:gd name="connsiteY77" fmla="*/ 4031933 h 6858000"/>
              <a:gd name="connsiteX78" fmla="*/ 704535 w 1605470"/>
              <a:gd name="connsiteY78" fmla="*/ 4013953 h 6858000"/>
              <a:gd name="connsiteX79" fmla="*/ 700443 w 1605470"/>
              <a:gd name="connsiteY79" fmla="*/ 4010511 h 6858000"/>
              <a:gd name="connsiteX80" fmla="*/ 698282 w 1605470"/>
              <a:gd name="connsiteY80" fmla="*/ 3998331 h 6858000"/>
              <a:gd name="connsiteX81" fmla="*/ 690830 w 1605470"/>
              <a:gd name="connsiteY81" fmla="*/ 3974753 h 6858000"/>
              <a:gd name="connsiteX82" fmla="*/ 692428 w 1605470"/>
              <a:gd name="connsiteY82" fmla="*/ 3969950 h 6858000"/>
              <a:gd name="connsiteX83" fmla="*/ 685850 w 1605470"/>
              <a:gd name="connsiteY83" fmla="*/ 3933779 h 6858000"/>
              <a:gd name="connsiteX84" fmla="*/ 687181 w 1605470"/>
              <a:gd name="connsiteY84" fmla="*/ 3933093 h 6858000"/>
              <a:gd name="connsiteX85" fmla="*/ 691535 w 1605470"/>
              <a:gd name="connsiteY85" fmla="*/ 3922082 h 6858000"/>
              <a:gd name="connsiteX86" fmla="*/ 696613 w 1605470"/>
              <a:gd name="connsiteY86" fmla="*/ 3901461 h 6858000"/>
              <a:gd name="connsiteX87" fmla="*/ 719207 w 1605470"/>
              <a:gd name="connsiteY87" fmla="*/ 3813873 h 6858000"/>
              <a:gd name="connsiteX88" fmla="*/ 718632 w 1605470"/>
              <a:gd name="connsiteY88" fmla="*/ 3806161 h 6858000"/>
              <a:gd name="connsiteX89" fmla="*/ 718939 w 1605470"/>
              <a:gd name="connsiteY89" fmla="*/ 3805957 h 6858000"/>
              <a:gd name="connsiteX90" fmla="*/ 718966 w 1605470"/>
              <a:gd name="connsiteY90" fmla="*/ 3797724 h 6858000"/>
              <a:gd name="connsiteX91" fmla="*/ 717581 w 1605470"/>
              <a:gd name="connsiteY91" fmla="*/ 3792098 h 6858000"/>
              <a:gd name="connsiteX92" fmla="*/ 716465 w 1605470"/>
              <a:gd name="connsiteY92" fmla="*/ 3777135 h 6858000"/>
              <a:gd name="connsiteX93" fmla="*/ 718198 w 1605470"/>
              <a:gd name="connsiteY93" fmla="*/ 3771656 h 6858000"/>
              <a:gd name="connsiteX94" fmla="*/ 721941 w 1605470"/>
              <a:gd name="connsiteY94" fmla="*/ 3769007 h 6858000"/>
              <a:gd name="connsiteX95" fmla="*/ 721407 w 1605470"/>
              <a:gd name="connsiteY95" fmla="*/ 3767709 h 6858000"/>
              <a:gd name="connsiteX96" fmla="*/ 730103 w 1605470"/>
              <a:gd name="connsiteY96" fmla="*/ 3738082 h 6858000"/>
              <a:gd name="connsiteX97" fmla="*/ 737449 w 1605470"/>
              <a:gd name="connsiteY97" fmla="*/ 3673397 h 6858000"/>
              <a:gd name="connsiteX98" fmla="*/ 736745 w 1605470"/>
              <a:gd name="connsiteY98" fmla="*/ 3637109 h 6858000"/>
              <a:gd name="connsiteX99" fmla="*/ 740188 w 1605470"/>
              <a:gd name="connsiteY99" fmla="*/ 3536883 h 6858000"/>
              <a:gd name="connsiteX100" fmla="*/ 747726 w 1605470"/>
              <a:gd name="connsiteY100" fmla="*/ 3435652 h 6858000"/>
              <a:gd name="connsiteX101" fmla="*/ 774383 w 1605470"/>
              <a:gd name="connsiteY101" fmla="*/ 3381564 h 6858000"/>
              <a:gd name="connsiteX102" fmla="*/ 774870 w 1605470"/>
              <a:gd name="connsiteY102" fmla="*/ 3375761 h 6858000"/>
              <a:gd name="connsiteX103" fmla="*/ 770510 w 1605470"/>
              <a:gd name="connsiteY103" fmla="*/ 3361844 h 6858000"/>
              <a:gd name="connsiteX104" fmla="*/ 767933 w 1605470"/>
              <a:gd name="connsiteY104" fmla="*/ 3356929 h 6858000"/>
              <a:gd name="connsiteX105" fmla="*/ 766158 w 1605470"/>
              <a:gd name="connsiteY105" fmla="*/ 3349058 h 6858000"/>
              <a:gd name="connsiteX106" fmla="*/ 766414 w 1605470"/>
              <a:gd name="connsiteY106" fmla="*/ 3348763 h 6858000"/>
              <a:gd name="connsiteX107" fmla="*/ 764166 w 1605470"/>
              <a:gd name="connsiteY107" fmla="*/ 3341588 h 6858000"/>
              <a:gd name="connsiteX108" fmla="*/ 749397 w 1605470"/>
              <a:gd name="connsiteY108" fmla="*/ 3307769 h 6858000"/>
              <a:gd name="connsiteX109" fmla="*/ 766960 w 1605470"/>
              <a:gd name="connsiteY109" fmla="*/ 3250522 h 6858000"/>
              <a:gd name="connsiteX110" fmla="*/ 767385 w 1605470"/>
              <a:gd name="connsiteY110" fmla="*/ 3229163 h 6858000"/>
              <a:gd name="connsiteX111" fmla="*/ 769208 w 1605470"/>
              <a:gd name="connsiteY111" fmla="*/ 3217217 h 6858000"/>
              <a:gd name="connsiteX112" fmla="*/ 770350 w 1605470"/>
              <a:gd name="connsiteY112" fmla="*/ 3216125 h 6858000"/>
              <a:gd name="connsiteX113" fmla="*/ 756043 w 1605470"/>
              <a:gd name="connsiteY113" fmla="*/ 3183755 h 6858000"/>
              <a:gd name="connsiteX114" fmla="*/ 756544 w 1605470"/>
              <a:gd name="connsiteY114" fmla="*/ 3178642 h 6858000"/>
              <a:gd name="connsiteX115" fmla="*/ 744144 w 1605470"/>
              <a:gd name="connsiteY115" fmla="*/ 3158586 h 6858000"/>
              <a:gd name="connsiteX116" fmla="*/ 739378 w 1605470"/>
              <a:gd name="connsiteY116" fmla="*/ 3147669 h 6858000"/>
              <a:gd name="connsiteX117" fmla="*/ 734648 w 1605470"/>
              <a:gd name="connsiteY117" fmla="*/ 3145733 h 6858000"/>
              <a:gd name="connsiteX118" fmla="*/ 729329 w 1605470"/>
              <a:gd name="connsiteY118" fmla="*/ 3129034 h 6858000"/>
              <a:gd name="connsiteX119" fmla="*/ 729994 w 1605470"/>
              <a:gd name="connsiteY119" fmla="*/ 3126682 h 6858000"/>
              <a:gd name="connsiteX120" fmla="*/ 720862 w 1605470"/>
              <a:gd name="connsiteY120" fmla="*/ 3114519 h 6858000"/>
              <a:gd name="connsiteX121" fmla="*/ 707471 w 1605470"/>
              <a:gd name="connsiteY121" fmla="*/ 3106272 h 6858000"/>
              <a:gd name="connsiteX122" fmla="*/ 680201 w 1605470"/>
              <a:gd name="connsiteY122" fmla="*/ 2958185 h 6858000"/>
              <a:gd name="connsiteX123" fmla="*/ 622815 w 1605470"/>
              <a:gd name="connsiteY123" fmla="*/ 2762989 h 6858000"/>
              <a:gd name="connsiteX124" fmla="*/ 571733 w 1605470"/>
              <a:gd name="connsiteY124" fmla="*/ 2554718 h 6858000"/>
              <a:gd name="connsiteX125" fmla="*/ 551827 w 1605470"/>
              <a:gd name="connsiteY125" fmla="*/ 2485734 h 6858000"/>
              <a:gd name="connsiteX126" fmla="*/ 542550 w 1605470"/>
              <a:gd name="connsiteY126" fmla="*/ 2447068 h 6858000"/>
              <a:gd name="connsiteX127" fmla="*/ 529511 w 1605470"/>
              <a:gd name="connsiteY127" fmla="*/ 2425819 h 6858000"/>
              <a:gd name="connsiteX128" fmla="*/ 528878 w 1605470"/>
              <a:gd name="connsiteY128" fmla="*/ 2408971 h 6858000"/>
              <a:gd name="connsiteX129" fmla="*/ 535510 w 1605470"/>
              <a:gd name="connsiteY129" fmla="*/ 2402874 h 6858000"/>
              <a:gd name="connsiteX130" fmla="*/ 538122 w 1605470"/>
              <a:gd name="connsiteY130" fmla="*/ 2381443 h 6858000"/>
              <a:gd name="connsiteX131" fmla="*/ 514451 w 1605470"/>
              <a:gd name="connsiteY131" fmla="*/ 2261920 h 6858000"/>
              <a:gd name="connsiteX132" fmla="*/ 486968 w 1605470"/>
              <a:gd name="connsiteY132" fmla="*/ 2182937 h 6858000"/>
              <a:gd name="connsiteX133" fmla="*/ 488555 w 1605470"/>
              <a:gd name="connsiteY133" fmla="*/ 2155135 h 6858000"/>
              <a:gd name="connsiteX134" fmla="*/ 486013 w 1605470"/>
              <a:gd name="connsiteY134" fmla="*/ 2118008 h 6858000"/>
              <a:gd name="connsiteX135" fmla="*/ 487006 w 1605470"/>
              <a:gd name="connsiteY135" fmla="*/ 2050531 h 6858000"/>
              <a:gd name="connsiteX136" fmla="*/ 478812 w 1605470"/>
              <a:gd name="connsiteY136" fmla="*/ 1963269 h 6858000"/>
              <a:gd name="connsiteX137" fmla="*/ 442619 w 1605470"/>
              <a:gd name="connsiteY137" fmla="*/ 1910499 h 6858000"/>
              <a:gd name="connsiteX138" fmla="*/ 446785 w 1605470"/>
              <a:gd name="connsiteY138" fmla="*/ 1903212 h 6858000"/>
              <a:gd name="connsiteX139" fmla="*/ 436547 w 1605470"/>
              <a:gd name="connsiteY139" fmla="*/ 1861531 h 6858000"/>
              <a:gd name="connsiteX140" fmla="*/ 390346 w 1605470"/>
              <a:gd name="connsiteY140" fmla="*/ 1732919 h 6858000"/>
              <a:gd name="connsiteX141" fmla="*/ 362657 w 1605470"/>
              <a:gd name="connsiteY141" fmla="*/ 1663540 h 6858000"/>
              <a:gd name="connsiteX142" fmla="*/ 361783 w 1605470"/>
              <a:gd name="connsiteY142" fmla="*/ 1615777 h 6858000"/>
              <a:gd name="connsiteX143" fmla="*/ 342578 w 1605470"/>
              <a:gd name="connsiteY143" fmla="*/ 1563678 h 6858000"/>
              <a:gd name="connsiteX144" fmla="*/ 355658 w 1605470"/>
              <a:gd name="connsiteY144" fmla="*/ 1519474 h 6858000"/>
              <a:gd name="connsiteX145" fmla="*/ 348400 w 1605470"/>
              <a:gd name="connsiteY145" fmla="*/ 1477995 h 6858000"/>
              <a:gd name="connsiteX146" fmla="*/ 334485 w 1605470"/>
              <a:gd name="connsiteY146" fmla="*/ 1373769 h 6858000"/>
              <a:gd name="connsiteX147" fmla="*/ 342792 w 1605470"/>
              <a:gd name="connsiteY147" fmla="*/ 1307086 h 6858000"/>
              <a:gd name="connsiteX148" fmla="*/ 343980 w 1605470"/>
              <a:gd name="connsiteY148" fmla="*/ 1189033 h 6858000"/>
              <a:gd name="connsiteX149" fmla="*/ 348665 w 1605470"/>
              <a:gd name="connsiteY149" fmla="*/ 1168288 h 6858000"/>
              <a:gd name="connsiteX150" fmla="*/ 340947 w 1605470"/>
              <a:gd name="connsiteY150" fmla="*/ 1142577 h 6858000"/>
              <a:gd name="connsiteX151" fmla="*/ 330253 w 1605470"/>
              <a:gd name="connsiteY151" fmla="*/ 1088484 h 6858000"/>
              <a:gd name="connsiteX152" fmla="*/ 318989 w 1605470"/>
              <a:gd name="connsiteY152" fmla="*/ 1016103 h 6858000"/>
              <a:gd name="connsiteX153" fmla="*/ 320445 w 1605470"/>
              <a:gd name="connsiteY153" fmla="*/ 932283 h 6858000"/>
              <a:gd name="connsiteX154" fmla="*/ 322681 w 1605470"/>
              <a:gd name="connsiteY154" fmla="*/ 915925 h 6858000"/>
              <a:gd name="connsiteX155" fmla="*/ 315310 w 1605470"/>
              <a:gd name="connsiteY155" fmla="*/ 896999 h 6858000"/>
              <a:gd name="connsiteX156" fmla="*/ 284718 w 1605470"/>
              <a:gd name="connsiteY156" fmla="*/ 821517 h 6858000"/>
              <a:gd name="connsiteX157" fmla="*/ 263668 w 1605470"/>
              <a:gd name="connsiteY157" fmla="*/ 751353 h 6858000"/>
              <a:gd name="connsiteX158" fmla="*/ 263226 w 1605470"/>
              <a:gd name="connsiteY158" fmla="*/ 721230 h 6858000"/>
              <a:gd name="connsiteX159" fmla="*/ 248897 w 1605470"/>
              <a:gd name="connsiteY159" fmla="*/ 681659 h 6858000"/>
              <a:gd name="connsiteX160" fmla="*/ 234316 w 1605470"/>
              <a:gd name="connsiteY160" fmla="*/ 635218 h 6858000"/>
              <a:gd name="connsiteX161" fmla="*/ 239327 w 1605470"/>
              <a:gd name="connsiteY161" fmla="*/ 613763 h 6858000"/>
              <a:gd name="connsiteX162" fmla="*/ 225269 w 1605470"/>
              <a:gd name="connsiteY162" fmla="*/ 598582 h 6858000"/>
              <a:gd name="connsiteX163" fmla="*/ 224950 w 1605470"/>
              <a:gd name="connsiteY163" fmla="*/ 576846 h 6858000"/>
              <a:gd name="connsiteX164" fmla="*/ 204576 w 1605470"/>
              <a:gd name="connsiteY164" fmla="*/ 530055 h 6858000"/>
              <a:gd name="connsiteX165" fmla="*/ 219064 w 1605470"/>
              <a:gd name="connsiteY165" fmla="*/ 469651 h 6858000"/>
              <a:gd name="connsiteX166" fmla="*/ 195012 w 1605470"/>
              <a:gd name="connsiteY166" fmla="*/ 448559 h 6858000"/>
              <a:gd name="connsiteX167" fmla="*/ 201434 w 1605470"/>
              <a:gd name="connsiteY167" fmla="*/ 441529 h 6858000"/>
              <a:gd name="connsiteX168" fmla="*/ 200655 w 1605470"/>
              <a:gd name="connsiteY168" fmla="*/ 428927 h 6858000"/>
              <a:gd name="connsiteX169" fmla="*/ 190059 w 1605470"/>
              <a:gd name="connsiteY169" fmla="*/ 430161 h 6858000"/>
              <a:gd name="connsiteX170" fmla="*/ 167079 w 1605470"/>
              <a:gd name="connsiteY170" fmla="*/ 367211 h 6858000"/>
              <a:gd name="connsiteX171" fmla="*/ 124571 w 1605470"/>
              <a:gd name="connsiteY171" fmla="*/ 302178 h 6858000"/>
              <a:gd name="connsiteX172" fmla="*/ 103243 w 1605470"/>
              <a:gd name="connsiteY172" fmla="*/ 211375 h 6858000"/>
              <a:gd name="connsiteX173" fmla="*/ 94571 w 1605470"/>
              <a:gd name="connsiteY173" fmla="*/ 184179 h 6858000"/>
              <a:gd name="connsiteX174" fmla="*/ 13437 w 1605470"/>
              <a:gd name="connsiteY174" fmla="*/ 19287 h 6858000"/>
              <a:gd name="connsiteX175" fmla="*/ 0 w 1605470"/>
              <a:gd name="connsiteY175"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3992 w 1605470"/>
              <a:gd name="connsiteY37" fmla="*/ 5619557 h 6858000"/>
              <a:gd name="connsiteX38" fmla="*/ 531653 w 1605470"/>
              <a:gd name="connsiteY38" fmla="*/ 5604904 h 6858000"/>
              <a:gd name="connsiteX39" fmla="*/ 539863 w 1605470"/>
              <a:gd name="connsiteY39" fmla="*/ 5604298 h 6858000"/>
              <a:gd name="connsiteX40" fmla="*/ 552319 w 1605470"/>
              <a:gd name="connsiteY40" fmla="*/ 5587997 h 6858000"/>
              <a:gd name="connsiteX41" fmla="*/ 564053 w 1605470"/>
              <a:gd name="connsiteY41" fmla="*/ 5539915 h 6858000"/>
              <a:gd name="connsiteX42" fmla="*/ 587214 w 1605470"/>
              <a:gd name="connsiteY42" fmla="*/ 5451511 h 6858000"/>
              <a:gd name="connsiteX43" fmla="*/ 608019 w 1605470"/>
              <a:gd name="connsiteY43" fmla="*/ 5385461 h 6858000"/>
              <a:gd name="connsiteX44" fmla="*/ 622750 w 1605470"/>
              <a:gd name="connsiteY44" fmla="*/ 5363084 h 6858000"/>
              <a:gd name="connsiteX45" fmla="*/ 638731 w 1605470"/>
              <a:gd name="connsiteY45" fmla="*/ 5330009 h 6858000"/>
              <a:gd name="connsiteX46" fmla="*/ 672224 w 1605470"/>
              <a:gd name="connsiteY46" fmla="*/ 5273739 h 6858000"/>
              <a:gd name="connsiteX47" fmla="*/ 681823 w 1605470"/>
              <a:gd name="connsiteY47" fmla="*/ 5241779 h 6858000"/>
              <a:gd name="connsiteX48" fmla="*/ 693049 w 1605470"/>
              <a:gd name="connsiteY48" fmla="*/ 5225268 h 6858000"/>
              <a:gd name="connsiteX49" fmla="*/ 694069 w 1605470"/>
              <a:gd name="connsiteY49" fmla="*/ 5217684 h 6858000"/>
              <a:gd name="connsiteX50" fmla="*/ 701410 w 1605470"/>
              <a:gd name="connsiteY50" fmla="*/ 5193377 h 6858000"/>
              <a:gd name="connsiteX51" fmla="*/ 704713 w 1605470"/>
              <a:gd name="connsiteY51" fmla="*/ 5179288 h 6858000"/>
              <a:gd name="connsiteX52" fmla="*/ 705697 w 1605470"/>
              <a:gd name="connsiteY52" fmla="*/ 5173621 h 6858000"/>
              <a:gd name="connsiteX53" fmla="*/ 701331 w 1605470"/>
              <a:gd name="connsiteY53" fmla="*/ 5159961 h 6858000"/>
              <a:gd name="connsiteX54" fmla="*/ 708008 w 1605470"/>
              <a:gd name="connsiteY54" fmla="*/ 5144295 h 6858000"/>
              <a:gd name="connsiteX55" fmla="*/ 704941 w 1605470"/>
              <a:gd name="connsiteY55" fmla="*/ 5125185 h 6858000"/>
              <a:gd name="connsiteX56" fmla="*/ 711771 w 1605470"/>
              <a:gd name="connsiteY56" fmla="*/ 5121884 h 6858000"/>
              <a:gd name="connsiteX57" fmla="*/ 718807 w 1605470"/>
              <a:gd name="connsiteY57" fmla="*/ 5067850 h 6858000"/>
              <a:gd name="connsiteX58" fmla="*/ 721538 w 1605470"/>
              <a:gd name="connsiteY58" fmla="*/ 5060861 h 6858000"/>
              <a:gd name="connsiteX59" fmla="*/ 718242 w 1605470"/>
              <a:gd name="connsiteY59" fmla="*/ 5034192 h 6858000"/>
              <a:gd name="connsiteX60" fmla="*/ 719796 w 1605470"/>
              <a:gd name="connsiteY60" fmla="*/ 4993030 h 6858000"/>
              <a:gd name="connsiteX61" fmla="*/ 726705 w 1605470"/>
              <a:gd name="connsiteY61" fmla="*/ 4946844 h 6858000"/>
              <a:gd name="connsiteX62" fmla="*/ 722561 w 1605470"/>
              <a:gd name="connsiteY62" fmla="*/ 4932692 h 6858000"/>
              <a:gd name="connsiteX63" fmla="*/ 724935 w 1605470"/>
              <a:gd name="connsiteY63" fmla="*/ 4821504 h 6858000"/>
              <a:gd name="connsiteX64" fmla="*/ 732118 w 1605470"/>
              <a:gd name="connsiteY64" fmla="*/ 4801535 h 6858000"/>
              <a:gd name="connsiteX65" fmla="*/ 739787 w 1605470"/>
              <a:gd name="connsiteY65" fmla="*/ 4797794 h 6858000"/>
              <a:gd name="connsiteX66" fmla="*/ 741081 w 1605470"/>
              <a:gd name="connsiteY66" fmla="*/ 4784526 h 6858000"/>
              <a:gd name="connsiteX67" fmla="*/ 742865 w 1605470"/>
              <a:gd name="connsiteY67" fmla="*/ 4781211 h 6858000"/>
              <a:gd name="connsiteX68" fmla="*/ 751652 w 1605470"/>
              <a:gd name="connsiteY68" fmla="*/ 4761984 h 6858000"/>
              <a:gd name="connsiteX69" fmla="*/ 747700 w 1605470"/>
              <a:gd name="connsiteY69" fmla="*/ 4690749 h 6858000"/>
              <a:gd name="connsiteX70" fmla="*/ 743180 w 1605470"/>
              <a:gd name="connsiteY70" fmla="*/ 4584173 h 6858000"/>
              <a:gd name="connsiteX71" fmla="*/ 738263 w 1605470"/>
              <a:gd name="connsiteY71" fmla="*/ 4444346 h 6858000"/>
              <a:gd name="connsiteX72" fmla="*/ 756542 w 1605470"/>
              <a:gd name="connsiteY72" fmla="*/ 4350346 h 6858000"/>
              <a:gd name="connsiteX73" fmla="*/ 715481 w 1605470"/>
              <a:gd name="connsiteY73" fmla="*/ 4214165 h 6858000"/>
              <a:gd name="connsiteX74" fmla="*/ 719554 w 1605470"/>
              <a:gd name="connsiteY74" fmla="*/ 4090296 h 6858000"/>
              <a:gd name="connsiteX75" fmla="*/ 704810 w 1605470"/>
              <a:gd name="connsiteY75" fmla="*/ 4033999 h 6858000"/>
              <a:gd name="connsiteX76" fmla="*/ 705959 w 1605470"/>
              <a:gd name="connsiteY76" fmla="*/ 4031933 h 6858000"/>
              <a:gd name="connsiteX77" fmla="*/ 704535 w 1605470"/>
              <a:gd name="connsiteY77" fmla="*/ 4013953 h 6858000"/>
              <a:gd name="connsiteX78" fmla="*/ 700443 w 1605470"/>
              <a:gd name="connsiteY78" fmla="*/ 4010511 h 6858000"/>
              <a:gd name="connsiteX79" fmla="*/ 698282 w 1605470"/>
              <a:gd name="connsiteY79" fmla="*/ 3998331 h 6858000"/>
              <a:gd name="connsiteX80" fmla="*/ 690830 w 1605470"/>
              <a:gd name="connsiteY80" fmla="*/ 3974753 h 6858000"/>
              <a:gd name="connsiteX81" fmla="*/ 692428 w 1605470"/>
              <a:gd name="connsiteY81" fmla="*/ 3969950 h 6858000"/>
              <a:gd name="connsiteX82" fmla="*/ 685850 w 1605470"/>
              <a:gd name="connsiteY82" fmla="*/ 3933779 h 6858000"/>
              <a:gd name="connsiteX83" fmla="*/ 687181 w 1605470"/>
              <a:gd name="connsiteY83" fmla="*/ 3933093 h 6858000"/>
              <a:gd name="connsiteX84" fmla="*/ 691535 w 1605470"/>
              <a:gd name="connsiteY84" fmla="*/ 3922082 h 6858000"/>
              <a:gd name="connsiteX85" fmla="*/ 696613 w 1605470"/>
              <a:gd name="connsiteY85" fmla="*/ 3901461 h 6858000"/>
              <a:gd name="connsiteX86" fmla="*/ 719207 w 1605470"/>
              <a:gd name="connsiteY86" fmla="*/ 3813873 h 6858000"/>
              <a:gd name="connsiteX87" fmla="*/ 718632 w 1605470"/>
              <a:gd name="connsiteY87" fmla="*/ 3806161 h 6858000"/>
              <a:gd name="connsiteX88" fmla="*/ 718939 w 1605470"/>
              <a:gd name="connsiteY88" fmla="*/ 3805957 h 6858000"/>
              <a:gd name="connsiteX89" fmla="*/ 718966 w 1605470"/>
              <a:gd name="connsiteY89" fmla="*/ 3797724 h 6858000"/>
              <a:gd name="connsiteX90" fmla="*/ 717581 w 1605470"/>
              <a:gd name="connsiteY90" fmla="*/ 3792098 h 6858000"/>
              <a:gd name="connsiteX91" fmla="*/ 716465 w 1605470"/>
              <a:gd name="connsiteY91" fmla="*/ 3777135 h 6858000"/>
              <a:gd name="connsiteX92" fmla="*/ 718198 w 1605470"/>
              <a:gd name="connsiteY92" fmla="*/ 3771656 h 6858000"/>
              <a:gd name="connsiteX93" fmla="*/ 721941 w 1605470"/>
              <a:gd name="connsiteY93" fmla="*/ 3769007 h 6858000"/>
              <a:gd name="connsiteX94" fmla="*/ 721407 w 1605470"/>
              <a:gd name="connsiteY94" fmla="*/ 3767709 h 6858000"/>
              <a:gd name="connsiteX95" fmla="*/ 730103 w 1605470"/>
              <a:gd name="connsiteY95" fmla="*/ 3738082 h 6858000"/>
              <a:gd name="connsiteX96" fmla="*/ 737449 w 1605470"/>
              <a:gd name="connsiteY96" fmla="*/ 3673397 h 6858000"/>
              <a:gd name="connsiteX97" fmla="*/ 736745 w 1605470"/>
              <a:gd name="connsiteY97" fmla="*/ 3637109 h 6858000"/>
              <a:gd name="connsiteX98" fmla="*/ 740188 w 1605470"/>
              <a:gd name="connsiteY98" fmla="*/ 3536883 h 6858000"/>
              <a:gd name="connsiteX99" fmla="*/ 747726 w 1605470"/>
              <a:gd name="connsiteY99" fmla="*/ 3435652 h 6858000"/>
              <a:gd name="connsiteX100" fmla="*/ 774383 w 1605470"/>
              <a:gd name="connsiteY100" fmla="*/ 3381564 h 6858000"/>
              <a:gd name="connsiteX101" fmla="*/ 774870 w 1605470"/>
              <a:gd name="connsiteY101" fmla="*/ 3375761 h 6858000"/>
              <a:gd name="connsiteX102" fmla="*/ 770510 w 1605470"/>
              <a:gd name="connsiteY102" fmla="*/ 3361844 h 6858000"/>
              <a:gd name="connsiteX103" fmla="*/ 767933 w 1605470"/>
              <a:gd name="connsiteY103" fmla="*/ 3356929 h 6858000"/>
              <a:gd name="connsiteX104" fmla="*/ 766158 w 1605470"/>
              <a:gd name="connsiteY104" fmla="*/ 3349058 h 6858000"/>
              <a:gd name="connsiteX105" fmla="*/ 766414 w 1605470"/>
              <a:gd name="connsiteY105" fmla="*/ 3348763 h 6858000"/>
              <a:gd name="connsiteX106" fmla="*/ 764166 w 1605470"/>
              <a:gd name="connsiteY106" fmla="*/ 3341588 h 6858000"/>
              <a:gd name="connsiteX107" fmla="*/ 749397 w 1605470"/>
              <a:gd name="connsiteY107" fmla="*/ 3307769 h 6858000"/>
              <a:gd name="connsiteX108" fmla="*/ 766960 w 1605470"/>
              <a:gd name="connsiteY108" fmla="*/ 3250522 h 6858000"/>
              <a:gd name="connsiteX109" fmla="*/ 767385 w 1605470"/>
              <a:gd name="connsiteY109" fmla="*/ 3229163 h 6858000"/>
              <a:gd name="connsiteX110" fmla="*/ 769208 w 1605470"/>
              <a:gd name="connsiteY110" fmla="*/ 3217217 h 6858000"/>
              <a:gd name="connsiteX111" fmla="*/ 770350 w 1605470"/>
              <a:gd name="connsiteY111" fmla="*/ 3216125 h 6858000"/>
              <a:gd name="connsiteX112" fmla="*/ 756043 w 1605470"/>
              <a:gd name="connsiteY112" fmla="*/ 3183755 h 6858000"/>
              <a:gd name="connsiteX113" fmla="*/ 756544 w 1605470"/>
              <a:gd name="connsiteY113" fmla="*/ 3178642 h 6858000"/>
              <a:gd name="connsiteX114" fmla="*/ 744144 w 1605470"/>
              <a:gd name="connsiteY114" fmla="*/ 3158586 h 6858000"/>
              <a:gd name="connsiteX115" fmla="*/ 739378 w 1605470"/>
              <a:gd name="connsiteY115" fmla="*/ 3147669 h 6858000"/>
              <a:gd name="connsiteX116" fmla="*/ 734648 w 1605470"/>
              <a:gd name="connsiteY116" fmla="*/ 3145733 h 6858000"/>
              <a:gd name="connsiteX117" fmla="*/ 729329 w 1605470"/>
              <a:gd name="connsiteY117" fmla="*/ 3129034 h 6858000"/>
              <a:gd name="connsiteX118" fmla="*/ 729994 w 1605470"/>
              <a:gd name="connsiteY118" fmla="*/ 3126682 h 6858000"/>
              <a:gd name="connsiteX119" fmla="*/ 720862 w 1605470"/>
              <a:gd name="connsiteY119" fmla="*/ 3114519 h 6858000"/>
              <a:gd name="connsiteX120" fmla="*/ 707471 w 1605470"/>
              <a:gd name="connsiteY120" fmla="*/ 3106272 h 6858000"/>
              <a:gd name="connsiteX121" fmla="*/ 680201 w 1605470"/>
              <a:gd name="connsiteY121" fmla="*/ 2958185 h 6858000"/>
              <a:gd name="connsiteX122" fmla="*/ 622815 w 1605470"/>
              <a:gd name="connsiteY122" fmla="*/ 2762989 h 6858000"/>
              <a:gd name="connsiteX123" fmla="*/ 571733 w 1605470"/>
              <a:gd name="connsiteY123" fmla="*/ 2554718 h 6858000"/>
              <a:gd name="connsiteX124" fmla="*/ 551827 w 1605470"/>
              <a:gd name="connsiteY124" fmla="*/ 2485734 h 6858000"/>
              <a:gd name="connsiteX125" fmla="*/ 542550 w 1605470"/>
              <a:gd name="connsiteY125" fmla="*/ 2447068 h 6858000"/>
              <a:gd name="connsiteX126" fmla="*/ 529511 w 1605470"/>
              <a:gd name="connsiteY126" fmla="*/ 2425819 h 6858000"/>
              <a:gd name="connsiteX127" fmla="*/ 528878 w 1605470"/>
              <a:gd name="connsiteY127" fmla="*/ 2408971 h 6858000"/>
              <a:gd name="connsiteX128" fmla="*/ 535510 w 1605470"/>
              <a:gd name="connsiteY128" fmla="*/ 2402874 h 6858000"/>
              <a:gd name="connsiteX129" fmla="*/ 538122 w 1605470"/>
              <a:gd name="connsiteY129" fmla="*/ 2381443 h 6858000"/>
              <a:gd name="connsiteX130" fmla="*/ 514451 w 1605470"/>
              <a:gd name="connsiteY130" fmla="*/ 2261920 h 6858000"/>
              <a:gd name="connsiteX131" fmla="*/ 486968 w 1605470"/>
              <a:gd name="connsiteY131" fmla="*/ 2182937 h 6858000"/>
              <a:gd name="connsiteX132" fmla="*/ 488555 w 1605470"/>
              <a:gd name="connsiteY132" fmla="*/ 2155135 h 6858000"/>
              <a:gd name="connsiteX133" fmla="*/ 486013 w 1605470"/>
              <a:gd name="connsiteY133" fmla="*/ 2118008 h 6858000"/>
              <a:gd name="connsiteX134" fmla="*/ 487006 w 1605470"/>
              <a:gd name="connsiteY134" fmla="*/ 2050531 h 6858000"/>
              <a:gd name="connsiteX135" fmla="*/ 478812 w 1605470"/>
              <a:gd name="connsiteY135" fmla="*/ 1963269 h 6858000"/>
              <a:gd name="connsiteX136" fmla="*/ 442619 w 1605470"/>
              <a:gd name="connsiteY136" fmla="*/ 1910499 h 6858000"/>
              <a:gd name="connsiteX137" fmla="*/ 446785 w 1605470"/>
              <a:gd name="connsiteY137" fmla="*/ 1903212 h 6858000"/>
              <a:gd name="connsiteX138" fmla="*/ 436547 w 1605470"/>
              <a:gd name="connsiteY138" fmla="*/ 1861531 h 6858000"/>
              <a:gd name="connsiteX139" fmla="*/ 390346 w 1605470"/>
              <a:gd name="connsiteY139" fmla="*/ 1732919 h 6858000"/>
              <a:gd name="connsiteX140" fmla="*/ 362657 w 1605470"/>
              <a:gd name="connsiteY140" fmla="*/ 1663540 h 6858000"/>
              <a:gd name="connsiteX141" fmla="*/ 361783 w 1605470"/>
              <a:gd name="connsiteY141" fmla="*/ 1615777 h 6858000"/>
              <a:gd name="connsiteX142" fmla="*/ 342578 w 1605470"/>
              <a:gd name="connsiteY142" fmla="*/ 1563678 h 6858000"/>
              <a:gd name="connsiteX143" fmla="*/ 355658 w 1605470"/>
              <a:gd name="connsiteY143" fmla="*/ 1519474 h 6858000"/>
              <a:gd name="connsiteX144" fmla="*/ 348400 w 1605470"/>
              <a:gd name="connsiteY144" fmla="*/ 1477995 h 6858000"/>
              <a:gd name="connsiteX145" fmla="*/ 334485 w 1605470"/>
              <a:gd name="connsiteY145" fmla="*/ 1373769 h 6858000"/>
              <a:gd name="connsiteX146" fmla="*/ 342792 w 1605470"/>
              <a:gd name="connsiteY146" fmla="*/ 1307086 h 6858000"/>
              <a:gd name="connsiteX147" fmla="*/ 343980 w 1605470"/>
              <a:gd name="connsiteY147" fmla="*/ 1189033 h 6858000"/>
              <a:gd name="connsiteX148" fmla="*/ 348665 w 1605470"/>
              <a:gd name="connsiteY148" fmla="*/ 1168288 h 6858000"/>
              <a:gd name="connsiteX149" fmla="*/ 340947 w 1605470"/>
              <a:gd name="connsiteY149" fmla="*/ 1142577 h 6858000"/>
              <a:gd name="connsiteX150" fmla="*/ 330253 w 1605470"/>
              <a:gd name="connsiteY150" fmla="*/ 1088484 h 6858000"/>
              <a:gd name="connsiteX151" fmla="*/ 318989 w 1605470"/>
              <a:gd name="connsiteY151" fmla="*/ 1016103 h 6858000"/>
              <a:gd name="connsiteX152" fmla="*/ 320445 w 1605470"/>
              <a:gd name="connsiteY152" fmla="*/ 932283 h 6858000"/>
              <a:gd name="connsiteX153" fmla="*/ 322681 w 1605470"/>
              <a:gd name="connsiteY153" fmla="*/ 915925 h 6858000"/>
              <a:gd name="connsiteX154" fmla="*/ 315310 w 1605470"/>
              <a:gd name="connsiteY154" fmla="*/ 896999 h 6858000"/>
              <a:gd name="connsiteX155" fmla="*/ 284718 w 1605470"/>
              <a:gd name="connsiteY155" fmla="*/ 821517 h 6858000"/>
              <a:gd name="connsiteX156" fmla="*/ 263668 w 1605470"/>
              <a:gd name="connsiteY156" fmla="*/ 751353 h 6858000"/>
              <a:gd name="connsiteX157" fmla="*/ 263226 w 1605470"/>
              <a:gd name="connsiteY157" fmla="*/ 721230 h 6858000"/>
              <a:gd name="connsiteX158" fmla="*/ 248897 w 1605470"/>
              <a:gd name="connsiteY158" fmla="*/ 681659 h 6858000"/>
              <a:gd name="connsiteX159" fmla="*/ 234316 w 1605470"/>
              <a:gd name="connsiteY159" fmla="*/ 635218 h 6858000"/>
              <a:gd name="connsiteX160" fmla="*/ 239327 w 1605470"/>
              <a:gd name="connsiteY160" fmla="*/ 613763 h 6858000"/>
              <a:gd name="connsiteX161" fmla="*/ 225269 w 1605470"/>
              <a:gd name="connsiteY161" fmla="*/ 598582 h 6858000"/>
              <a:gd name="connsiteX162" fmla="*/ 224950 w 1605470"/>
              <a:gd name="connsiteY162" fmla="*/ 576846 h 6858000"/>
              <a:gd name="connsiteX163" fmla="*/ 204576 w 1605470"/>
              <a:gd name="connsiteY163" fmla="*/ 530055 h 6858000"/>
              <a:gd name="connsiteX164" fmla="*/ 219064 w 1605470"/>
              <a:gd name="connsiteY164" fmla="*/ 469651 h 6858000"/>
              <a:gd name="connsiteX165" fmla="*/ 195012 w 1605470"/>
              <a:gd name="connsiteY165" fmla="*/ 448559 h 6858000"/>
              <a:gd name="connsiteX166" fmla="*/ 201434 w 1605470"/>
              <a:gd name="connsiteY166" fmla="*/ 441529 h 6858000"/>
              <a:gd name="connsiteX167" fmla="*/ 200655 w 1605470"/>
              <a:gd name="connsiteY167" fmla="*/ 428927 h 6858000"/>
              <a:gd name="connsiteX168" fmla="*/ 190059 w 1605470"/>
              <a:gd name="connsiteY168" fmla="*/ 430161 h 6858000"/>
              <a:gd name="connsiteX169" fmla="*/ 167079 w 1605470"/>
              <a:gd name="connsiteY169" fmla="*/ 367211 h 6858000"/>
              <a:gd name="connsiteX170" fmla="*/ 124571 w 1605470"/>
              <a:gd name="connsiteY170" fmla="*/ 302178 h 6858000"/>
              <a:gd name="connsiteX171" fmla="*/ 103243 w 1605470"/>
              <a:gd name="connsiteY171" fmla="*/ 211375 h 6858000"/>
              <a:gd name="connsiteX172" fmla="*/ 94571 w 1605470"/>
              <a:gd name="connsiteY172" fmla="*/ 184179 h 6858000"/>
              <a:gd name="connsiteX173" fmla="*/ 13437 w 1605470"/>
              <a:gd name="connsiteY173" fmla="*/ 19287 h 6858000"/>
              <a:gd name="connsiteX174" fmla="*/ 0 w 1605470"/>
              <a:gd name="connsiteY174"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3992 w 1605470"/>
              <a:gd name="connsiteY37" fmla="*/ 5619557 h 6858000"/>
              <a:gd name="connsiteX38" fmla="*/ 531653 w 1605470"/>
              <a:gd name="connsiteY38" fmla="*/ 5604904 h 6858000"/>
              <a:gd name="connsiteX39" fmla="*/ 539863 w 1605470"/>
              <a:gd name="connsiteY39" fmla="*/ 5604298 h 6858000"/>
              <a:gd name="connsiteX40" fmla="*/ 552319 w 1605470"/>
              <a:gd name="connsiteY40" fmla="*/ 5587997 h 6858000"/>
              <a:gd name="connsiteX41" fmla="*/ 587214 w 1605470"/>
              <a:gd name="connsiteY41" fmla="*/ 5451511 h 6858000"/>
              <a:gd name="connsiteX42" fmla="*/ 608019 w 1605470"/>
              <a:gd name="connsiteY42" fmla="*/ 5385461 h 6858000"/>
              <a:gd name="connsiteX43" fmla="*/ 622750 w 1605470"/>
              <a:gd name="connsiteY43" fmla="*/ 5363084 h 6858000"/>
              <a:gd name="connsiteX44" fmla="*/ 638731 w 1605470"/>
              <a:gd name="connsiteY44" fmla="*/ 5330009 h 6858000"/>
              <a:gd name="connsiteX45" fmla="*/ 672224 w 1605470"/>
              <a:gd name="connsiteY45" fmla="*/ 5273739 h 6858000"/>
              <a:gd name="connsiteX46" fmla="*/ 681823 w 1605470"/>
              <a:gd name="connsiteY46" fmla="*/ 5241779 h 6858000"/>
              <a:gd name="connsiteX47" fmla="*/ 693049 w 1605470"/>
              <a:gd name="connsiteY47" fmla="*/ 5225268 h 6858000"/>
              <a:gd name="connsiteX48" fmla="*/ 694069 w 1605470"/>
              <a:gd name="connsiteY48" fmla="*/ 5217684 h 6858000"/>
              <a:gd name="connsiteX49" fmla="*/ 701410 w 1605470"/>
              <a:gd name="connsiteY49" fmla="*/ 5193377 h 6858000"/>
              <a:gd name="connsiteX50" fmla="*/ 704713 w 1605470"/>
              <a:gd name="connsiteY50" fmla="*/ 5179288 h 6858000"/>
              <a:gd name="connsiteX51" fmla="*/ 705697 w 1605470"/>
              <a:gd name="connsiteY51" fmla="*/ 5173621 h 6858000"/>
              <a:gd name="connsiteX52" fmla="*/ 701331 w 1605470"/>
              <a:gd name="connsiteY52" fmla="*/ 5159961 h 6858000"/>
              <a:gd name="connsiteX53" fmla="*/ 708008 w 1605470"/>
              <a:gd name="connsiteY53" fmla="*/ 5144295 h 6858000"/>
              <a:gd name="connsiteX54" fmla="*/ 704941 w 1605470"/>
              <a:gd name="connsiteY54" fmla="*/ 5125185 h 6858000"/>
              <a:gd name="connsiteX55" fmla="*/ 711771 w 1605470"/>
              <a:gd name="connsiteY55" fmla="*/ 5121884 h 6858000"/>
              <a:gd name="connsiteX56" fmla="*/ 718807 w 1605470"/>
              <a:gd name="connsiteY56" fmla="*/ 5067850 h 6858000"/>
              <a:gd name="connsiteX57" fmla="*/ 721538 w 1605470"/>
              <a:gd name="connsiteY57" fmla="*/ 5060861 h 6858000"/>
              <a:gd name="connsiteX58" fmla="*/ 718242 w 1605470"/>
              <a:gd name="connsiteY58" fmla="*/ 5034192 h 6858000"/>
              <a:gd name="connsiteX59" fmla="*/ 719796 w 1605470"/>
              <a:gd name="connsiteY59" fmla="*/ 4993030 h 6858000"/>
              <a:gd name="connsiteX60" fmla="*/ 726705 w 1605470"/>
              <a:gd name="connsiteY60" fmla="*/ 4946844 h 6858000"/>
              <a:gd name="connsiteX61" fmla="*/ 722561 w 1605470"/>
              <a:gd name="connsiteY61" fmla="*/ 4932692 h 6858000"/>
              <a:gd name="connsiteX62" fmla="*/ 724935 w 1605470"/>
              <a:gd name="connsiteY62" fmla="*/ 4821504 h 6858000"/>
              <a:gd name="connsiteX63" fmla="*/ 732118 w 1605470"/>
              <a:gd name="connsiteY63" fmla="*/ 4801535 h 6858000"/>
              <a:gd name="connsiteX64" fmla="*/ 739787 w 1605470"/>
              <a:gd name="connsiteY64" fmla="*/ 4797794 h 6858000"/>
              <a:gd name="connsiteX65" fmla="*/ 741081 w 1605470"/>
              <a:gd name="connsiteY65" fmla="*/ 4784526 h 6858000"/>
              <a:gd name="connsiteX66" fmla="*/ 742865 w 1605470"/>
              <a:gd name="connsiteY66" fmla="*/ 4781211 h 6858000"/>
              <a:gd name="connsiteX67" fmla="*/ 751652 w 1605470"/>
              <a:gd name="connsiteY67" fmla="*/ 4761984 h 6858000"/>
              <a:gd name="connsiteX68" fmla="*/ 747700 w 1605470"/>
              <a:gd name="connsiteY68" fmla="*/ 4690749 h 6858000"/>
              <a:gd name="connsiteX69" fmla="*/ 743180 w 1605470"/>
              <a:gd name="connsiteY69" fmla="*/ 4584173 h 6858000"/>
              <a:gd name="connsiteX70" fmla="*/ 738263 w 1605470"/>
              <a:gd name="connsiteY70" fmla="*/ 4444346 h 6858000"/>
              <a:gd name="connsiteX71" fmla="*/ 756542 w 1605470"/>
              <a:gd name="connsiteY71" fmla="*/ 4350346 h 6858000"/>
              <a:gd name="connsiteX72" fmla="*/ 715481 w 1605470"/>
              <a:gd name="connsiteY72" fmla="*/ 4214165 h 6858000"/>
              <a:gd name="connsiteX73" fmla="*/ 719554 w 1605470"/>
              <a:gd name="connsiteY73" fmla="*/ 4090296 h 6858000"/>
              <a:gd name="connsiteX74" fmla="*/ 704810 w 1605470"/>
              <a:gd name="connsiteY74" fmla="*/ 4033999 h 6858000"/>
              <a:gd name="connsiteX75" fmla="*/ 705959 w 1605470"/>
              <a:gd name="connsiteY75" fmla="*/ 4031933 h 6858000"/>
              <a:gd name="connsiteX76" fmla="*/ 704535 w 1605470"/>
              <a:gd name="connsiteY76" fmla="*/ 4013953 h 6858000"/>
              <a:gd name="connsiteX77" fmla="*/ 700443 w 1605470"/>
              <a:gd name="connsiteY77" fmla="*/ 4010511 h 6858000"/>
              <a:gd name="connsiteX78" fmla="*/ 698282 w 1605470"/>
              <a:gd name="connsiteY78" fmla="*/ 3998331 h 6858000"/>
              <a:gd name="connsiteX79" fmla="*/ 690830 w 1605470"/>
              <a:gd name="connsiteY79" fmla="*/ 3974753 h 6858000"/>
              <a:gd name="connsiteX80" fmla="*/ 692428 w 1605470"/>
              <a:gd name="connsiteY80" fmla="*/ 3969950 h 6858000"/>
              <a:gd name="connsiteX81" fmla="*/ 685850 w 1605470"/>
              <a:gd name="connsiteY81" fmla="*/ 3933779 h 6858000"/>
              <a:gd name="connsiteX82" fmla="*/ 687181 w 1605470"/>
              <a:gd name="connsiteY82" fmla="*/ 3933093 h 6858000"/>
              <a:gd name="connsiteX83" fmla="*/ 691535 w 1605470"/>
              <a:gd name="connsiteY83" fmla="*/ 3922082 h 6858000"/>
              <a:gd name="connsiteX84" fmla="*/ 696613 w 1605470"/>
              <a:gd name="connsiteY84" fmla="*/ 3901461 h 6858000"/>
              <a:gd name="connsiteX85" fmla="*/ 719207 w 1605470"/>
              <a:gd name="connsiteY85" fmla="*/ 3813873 h 6858000"/>
              <a:gd name="connsiteX86" fmla="*/ 718632 w 1605470"/>
              <a:gd name="connsiteY86" fmla="*/ 3806161 h 6858000"/>
              <a:gd name="connsiteX87" fmla="*/ 718939 w 1605470"/>
              <a:gd name="connsiteY87" fmla="*/ 3805957 h 6858000"/>
              <a:gd name="connsiteX88" fmla="*/ 718966 w 1605470"/>
              <a:gd name="connsiteY88" fmla="*/ 3797724 h 6858000"/>
              <a:gd name="connsiteX89" fmla="*/ 717581 w 1605470"/>
              <a:gd name="connsiteY89" fmla="*/ 3792098 h 6858000"/>
              <a:gd name="connsiteX90" fmla="*/ 716465 w 1605470"/>
              <a:gd name="connsiteY90" fmla="*/ 3777135 h 6858000"/>
              <a:gd name="connsiteX91" fmla="*/ 718198 w 1605470"/>
              <a:gd name="connsiteY91" fmla="*/ 3771656 h 6858000"/>
              <a:gd name="connsiteX92" fmla="*/ 721941 w 1605470"/>
              <a:gd name="connsiteY92" fmla="*/ 3769007 h 6858000"/>
              <a:gd name="connsiteX93" fmla="*/ 721407 w 1605470"/>
              <a:gd name="connsiteY93" fmla="*/ 3767709 h 6858000"/>
              <a:gd name="connsiteX94" fmla="*/ 730103 w 1605470"/>
              <a:gd name="connsiteY94" fmla="*/ 3738082 h 6858000"/>
              <a:gd name="connsiteX95" fmla="*/ 737449 w 1605470"/>
              <a:gd name="connsiteY95" fmla="*/ 3673397 h 6858000"/>
              <a:gd name="connsiteX96" fmla="*/ 736745 w 1605470"/>
              <a:gd name="connsiteY96" fmla="*/ 3637109 h 6858000"/>
              <a:gd name="connsiteX97" fmla="*/ 740188 w 1605470"/>
              <a:gd name="connsiteY97" fmla="*/ 3536883 h 6858000"/>
              <a:gd name="connsiteX98" fmla="*/ 747726 w 1605470"/>
              <a:gd name="connsiteY98" fmla="*/ 3435652 h 6858000"/>
              <a:gd name="connsiteX99" fmla="*/ 774383 w 1605470"/>
              <a:gd name="connsiteY99" fmla="*/ 3381564 h 6858000"/>
              <a:gd name="connsiteX100" fmla="*/ 774870 w 1605470"/>
              <a:gd name="connsiteY100" fmla="*/ 3375761 h 6858000"/>
              <a:gd name="connsiteX101" fmla="*/ 770510 w 1605470"/>
              <a:gd name="connsiteY101" fmla="*/ 3361844 h 6858000"/>
              <a:gd name="connsiteX102" fmla="*/ 767933 w 1605470"/>
              <a:gd name="connsiteY102" fmla="*/ 3356929 h 6858000"/>
              <a:gd name="connsiteX103" fmla="*/ 766158 w 1605470"/>
              <a:gd name="connsiteY103" fmla="*/ 3349058 h 6858000"/>
              <a:gd name="connsiteX104" fmla="*/ 766414 w 1605470"/>
              <a:gd name="connsiteY104" fmla="*/ 3348763 h 6858000"/>
              <a:gd name="connsiteX105" fmla="*/ 764166 w 1605470"/>
              <a:gd name="connsiteY105" fmla="*/ 3341588 h 6858000"/>
              <a:gd name="connsiteX106" fmla="*/ 749397 w 1605470"/>
              <a:gd name="connsiteY106" fmla="*/ 3307769 h 6858000"/>
              <a:gd name="connsiteX107" fmla="*/ 766960 w 1605470"/>
              <a:gd name="connsiteY107" fmla="*/ 3250522 h 6858000"/>
              <a:gd name="connsiteX108" fmla="*/ 767385 w 1605470"/>
              <a:gd name="connsiteY108" fmla="*/ 3229163 h 6858000"/>
              <a:gd name="connsiteX109" fmla="*/ 769208 w 1605470"/>
              <a:gd name="connsiteY109" fmla="*/ 3217217 h 6858000"/>
              <a:gd name="connsiteX110" fmla="*/ 770350 w 1605470"/>
              <a:gd name="connsiteY110" fmla="*/ 3216125 h 6858000"/>
              <a:gd name="connsiteX111" fmla="*/ 756043 w 1605470"/>
              <a:gd name="connsiteY111" fmla="*/ 3183755 h 6858000"/>
              <a:gd name="connsiteX112" fmla="*/ 756544 w 1605470"/>
              <a:gd name="connsiteY112" fmla="*/ 3178642 h 6858000"/>
              <a:gd name="connsiteX113" fmla="*/ 744144 w 1605470"/>
              <a:gd name="connsiteY113" fmla="*/ 3158586 h 6858000"/>
              <a:gd name="connsiteX114" fmla="*/ 739378 w 1605470"/>
              <a:gd name="connsiteY114" fmla="*/ 3147669 h 6858000"/>
              <a:gd name="connsiteX115" fmla="*/ 734648 w 1605470"/>
              <a:gd name="connsiteY115" fmla="*/ 3145733 h 6858000"/>
              <a:gd name="connsiteX116" fmla="*/ 729329 w 1605470"/>
              <a:gd name="connsiteY116" fmla="*/ 3129034 h 6858000"/>
              <a:gd name="connsiteX117" fmla="*/ 729994 w 1605470"/>
              <a:gd name="connsiteY117" fmla="*/ 3126682 h 6858000"/>
              <a:gd name="connsiteX118" fmla="*/ 720862 w 1605470"/>
              <a:gd name="connsiteY118" fmla="*/ 3114519 h 6858000"/>
              <a:gd name="connsiteX119" fmla="*/ 707471 w 1605470"/>
              <a:gd name="connsiteY119" fmla="*/ 3106272 h 6858000"/>
              <a:gd name="connsiteX120" fmla="*/ 680201 w 1605470"/>
              <a:gd name="connsiteY120" fmla="*/ 2958185 h 6858000"/>
              <a:gd name="connsiteX121" fmla="*/ 622815 w 1605470"/>
              <a:gd name="connsiteY121" fmla="*/ 2762989 h 6858000"/>
              <a:gd name="connsiteX122" fmla="*/ 571733 w 1605470"/>
              <a:gd name="connsiteY122" fmla="*/ 2554718 h 6858000"/>
              <a:gd name="connsiteX123" fmla="*/ 551827 w 1605470"/>
              <a:gd name="connsiteY123" fmla="*/ 2485734 h 6858000"/>
              <a:gd name="connsiteX124" fmla="*/ 542550 w 1605470"/>
              <a:gd name="connsiteY124" fmla="*/ 2447068 h 6858000"/>
              <a:gd name="connsiteX125" fmla="*/ 529511 w 1605470"/>
              <a:gd name="connsiteY125" fmla="*/ 2425819 h 6858000"/>
              <a:gd name="connsiteX126" fmla="*/ 528878 w 1605470"/>
              <a:gd name="connsiteY126" fmla="*/ 2408971 h 6858000"/>
              <a:gd name="connsiteX127" fmla="*/ 535510 w 1605470"/>
              <a:gd name="connsiteY127" fmla="*/ 2402874 h 6858000"/>
              <a:gd name="connsiteX128" fmla="*/ 538122 w 1605470"/>
              <a:gd name="connsiteY128" fmla="*/ 2381443 h 6858000"/>
              <a:gd name="connsiteX129" fmla="*/ 514451 w 1605470"/>
              <a:gd name="connsiteY129" fmla="*/ 2261920 h 6858000"/>
              <a:gd name="connsiteX130" fmla="*/ 486968 w 1605470"/>
              <a:gd name="connsiteY130" fmla="*/ 2182937 h 6858000"/>
              <a:gd name="connsiteX131" fmla="*/ 488555 w 1605470"/>
              <a:gd name="connsiteY131" fmla="*/ 2155135 h 6858000"/>
              <a:gd name="connsiteX132" fmla="*/ 486013 w 1605470"/>
              <a:gd name="connsiteY132" fmla="*/ 2118008 h 6858000"/>
              <a:gd name="connsiteX133" fmla="*/ 487006 w 1605470"/>
              <a:gd name="connsiteY133" fmla="*/ 2050531 h 6858000"/>
              <a:gd name="connsiteX134" fmla="*/ 478812 w 1605470"/>
              <a:gd name="connsiteY134" fmla="*/ 1963269 h 6858000"/>
              <a:gd name="connsiteX135" fmla="*/ 442619 w 1605470"/>
              <a:gd name="connsiteY135" fmla="*/ 1910499 h 6858000"/>
              <a:gd name="connsiteX136" fmla="*/ 446785 w 1605470"/>
              <a:gd name="connsiteY136" fmla="*/ 1903212 h 6858000"/>
              <a:gd name="connsiteX137" fmla="*/ 436547 w 1605470"/>
              <a:gd name="connsiteY137" fmla="*/ 1861531 h 6858000"/>
              <a:gd name="connsiteX138" fmla="*/ 390346 w 1605470"/>
              <a:gd name="connsiteY138" fmla="*/ 1732919 h 6858000"/>
              <a:gd name="connsiteX139" fmla="*/ 362657 w 1605470"/>
              <a:gd name="connsiteY139" fmla="*/ 1663540 h 6858000"/>
              <a:gd name="connsiteX140" fmla="*/ 361783 w 1605470"/>
              <a:gd name="connsiteY140" fmla="*/ 1615777 h 6858000"/>
              <a:gd name="connsiteX141" fmla="*/ 342578 w 1605470"/>
              <a:gd name="connsiteY141" fmla="*/ 1563678 h 6858000"/>
              <a:gd name="connsiteX142" fmla="*/ 355658 w 1605470"/>
              <a:gd name="connsiteY142" fmla="*/ 1519474 h 6858000"/>
              <a:gd name="connsiteX143" fmla="*/ 348400 w 1605470"/>
              <a:gd name="connsiteY143" fmla="*/ 1477995 h 6858000"/>
              <a:gd name="connsiteX144" fmla="*/ 334485 w 1605470"/>
              <a:gd name="connsiteY144" fmla="*/ 1373769 h 6858000"/>
              <a:gd name="connsiteX145" fmla="*/ 342792 w 1605470"/>
              <a:gd name="connsiteY145" fmla="*/ 1307086 h 6858000"/>
              <a:gd name="connsiteX146" fmla="*/ 343980 w 1605470"/>
              <a:gd name="connsiteY146" fmla="*/ 1189033 h 6858000"/>
              <a:gd name="connsiteX147" fmla="*/ 348665 w 1605470"/>
              <a:gd name="connsiteY147" fmla="*/ 1168288 h 6858000"/>
              <a:gd name="connsiteX148" fmla="*/ 340947 w 1605470"/>
              <a:gd name="connsiteY148" fmla="*/ 1142577 h 6858000"/>
              <a:gd name="connsiteX149" fmla="*/ 330253 w 1605470"/>
              <a:gd name="connsiteY149" fmla="*/ 1088484 h 6858000"/>
              <a:gd name="connsiteX150" fmla="*/ 318989 w 1605470"/>
              <a:gd name="connsiteY150" fmla="*/ 1016103 h 6858000"/>
              <a:gd name="connsiteX151" fmla="*/ 320445 w 1605470"/>
              <a:gd name="connsiteY151" fmla="*/ 932283 h 6858000"/>
              <a:gd name="connsiteX152" fmla="*/ 322681 w 1605470"/>
              <a:gd name="connsiteY152" fmla="*/ 915925 h 6858000"/>
              <a:gd name="connsiteX153" fmla="*/ 315310 w 1605470"/>
              <a:gd name="connsiteY153" fmla="*/ 896999 h 6858000"/>
              <a:gd name="connsiteX154" fmla="*/ 284718 w 1605470"/>
              <a:gd name="connsiteY154" fmla="*/ 821517 h 6858000"/>
              <a:gd name="connsiteX155" fmla="*/ 263668 w 1605470"/>
              <a:gd name="connsiteY155" fmla="*/ 751353 h 6858000"/>
              <a:gd name="connsiteX156" fmla="*/ 263226 w 1605470"/>
              <a:gd name="connsiteY156" fmla="*/ 721230 h 6858000"/>
              <a:gd name="connsiteX157" fmla="*/ 248897 w 1605470"/>
              <a:gd name="connsiteY157" fmla="*/ 681659 h 6858000"/>
              <a:gd name="connsiteX158" fmla="*/ 234316 w 1605470"/>
              <a:gd name="connsiteY158" fmla="*/ 635218 h 6858000"/>
              <a:gd name="connsiteX159" fmla="*/ 239327 w 1605470"/>
              <a:gd name="connsiteY159" fmla="*/ 613763 h 6858000"/>
              <a:gd name="connsiteX160" fmla="*/ 225269 w 1605470"/>
              <a:gd name="connsiteY160" fmla="*/ 598582 h 6858000"/>
              <a:gd name="connsiteX161" fmla="*/ 224950 w 1605470"/>
              <a:gd name="connsiteY161" fmla="*/ 576846 h 6858000"/>
              <a:gd name="connsiteX162" fmla="*/ 204576 w 1605470"/>
              <a:gd name="connsiteY162" fmla="*/ 530055 h 6858000"/>
              <a:gd name="connsiteX163" fmla="*/ 219064 w 1605470"/>
              <a:gd name="connsiteY163" fmla="*/ 469651 h 6858000"/>
              <a:gd name="connsiteX164" fmla="*/ 195012 w 1605470"/>
              <a:gd name="connsiteY164" fmla="*/ 448559 h 6858000"/>
              <a:gd name="connsiteX165" fmla="*/ 201434 w 1605470"/>
              <a:gd name="connsiteY165" fmla="*/ 441529 h 6858000"/>
              <a:gd name="connsiteX166" fmla="*/ 200655 w 1605470"/>
              <a:gd name="connsiteY166" fmla="*/ 428927 h 6858000"/>
              <a:gd name="connsiteX167" fmla="*/ 190059 w 1605470"/>
              <a:gd name="connsiteY167" fmla="*/ 430161 h 6858000"/>
              <a:gd name="connsiteX168" fmla="*/ 167079 w 1605470"/>
              <a:gd name="connsiteY168" fmla="*/ 367211 h 6858000"/>
              <a:gd name="connsiteX169" fmla="*/ 124571 w 1605470"/>
              <a:gd name="connsiteY169" fmla="*/ 302178 h 6858000"/>
              <a:gd name="connsiteX170" fmla="*/ 103243 w 1605470"/>
              <a:gd name="connsiteY170" fmla="*/ 211375 h 6858000"/>
              <a:gd name="connsiteX171" fmla="*/ 94571 w 1605470"/>
              <a:gd name="connsiteY171" fmla="*/ 184179 h 6858000"/>
              <a:gd name="connsiteX172" fmla="*/ 13437 w 1605470"/>
              <a:gd name="connsiteY172" fmla="*/ 19287 h 6858000"/>
              <a:gd name="connsiteX173" fmla="*/ 0 w 1605470"/>
              <a:gd name="connsiteY173"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3992 w 1605470"/>
              <a:gd name="connsiteY37" fmla="*/ 5619557 h 6858000"/>
              <a:gd name="connsiteX38" fmla="*/ 531653 w 1605470"/>
              <a:gd name="connsiteY38" fmla="*/ 5604904 h 6858000"/>
              <a:gd name="connsiteX39" fmla="*/ 539863 w 1605470"/>
              <a:gd name="connsiteY39" fmla="*/ 5604298 h 6858000"/>
              <a:gd name="connsiteX40" fmla="*/ 552319 w 1605470"/>
              <a:gd name="connsiteY40" fmla="*/ 5587997 h 6858000"/>
              <a:gd name="connsiteX41" fmla="*/ 591557 w 1605470"/>
              <a:gd name="connsiteY41" fmla="*/ 5476393 h 6858000"/>
              <a:gd name="connsiteX42" fmla="*/ 608019 w 1605470"/>
              <a:gd name="connsiteY42" fmla="*/ 5385461 h 6858000"/>
              <a:gd name="connsiteX43" fmla="*/ 622750 w 1605470"/>
              <a:gd name="connsiteY43" fmla="*/ 5363084 h 6858000"/>
              <a:gd name="connsiteX44" fmla="*/ 638731 w 1605470"/>
              <a:gd name="connsiteY44" fmla="*/ 5330009 h 6858000"/>
              <a:gd name="connsiteX45" fmla="*/ 672224 w 1605470"/>
              <a:gd name="connsiteY45" fmla="*/ 5273739 h 6858000"/>
              <a:gd name="connsiteX46" fmla="*/ 681823 w 1605470"/>
              <a:gd name="connsiteY46" fmla="*/ 5241779 h 6858000"/>
              <a:gd name="connsiteX47" fmla="*/ 693049 w 1605470"/>
              <a:gd name="connsiteY47" fmla="*/ 5225268 h 6858000"/>
              <a:gd name="connsiteX48" fmla="*/ 694069 w 1605470"/>
              <a:gd name="connsiteY48" fmla="*/ 5217684 h 6858000"/>
              <a:gd name="connsiteX49" fmla="*/ 701410 w 1605470"/>
              <a:gd name="connsiteY49" fmla="*/ 5193377 h 6858000"/>
              <a:gd name="connsiteX50" fmla="*/ 704713 w 1605470"/>
              <a:gd name="connsiteY50" fmla="*/ 5179288 h 6858000"/>
              <a:gd name="connsiteX51" fmla="*/ 705697 w 1605470"/>
              <a:gd name="connsiteY51" fmla="*/ 5173621 h 6858000"/>
              <a:gd name="connsiteX52" fmla="*/ 701331 w 1605470"/>
              <a:gd name="connsiteY52" fmla="*/ 5159961 h 6858000"/>
              <a:gd name="connsiteX53" fmla="*/ 708008 w 1605470"/>
              <a:gd name="connsiteY53" fmla="*/ 5144295 h 6858000"/>
              <a:gd name="connsiteX54" fmla="*/ 704941 w 1605470"/>
              <a:gd name="connsiteY54" fmla="*/ 5125185 h 6858000"/>
              <a:gd name="connsiteX55" fmla="*/ 711771 w 1605470"/>
              <a:gd name="connsiteY55" fmla="*/ 5121884 h 6858000"/>
              <a:gd name="connsiteX56" fmla="*/ 718807 w 1605470"/>
              <a:gd name="connsiteY56" fmla="*/ 5067850 h 6858000"/>
              <a:gd name="connsiteX57" fmla="*/ 721538 w 1605470"/>
              <a:gd name="connsiteY57" fmla="*/ 5060861 h 6858000"/>
              <a:gd name="connsiteX58" fmla="*/ 718242 w 1605470"/>
              <a:gd name="connsiteY58" fmla="*/ 5034192 h 6858000"/>
              <a:gd name="connsiteX59" fmla="*/ 719796 w 1605470"/>
              <a:gd name="connsiteY59" fmla="*/ 4993030 h 6858000"/>
              <a:gd name="connsiteX60" fmla="*/ 726705 w 1605470"/>
              <a:gd name="connsiteY60" fmla="*/ 4946844 h 6858000"/>
              <a:gd name="connsiteX61" fmla="*/ 722561 w 1605470"/>
              <a:gd name="connsiteY61" fmla="*/ 4932692 h 6858000"/>
              <a:gd name="connsiteX62" fmla="*/ 724935 w 1605470"/>
              <a:gd name="connsiteY62" fmla="*/ 4821504 h 6858000"/>
              <a:gd name="connsiteX63" fmla="*/ 732118 w 1605470"/>
              <a:gd name="connsiteY63" fmla="*/ 4801535 h 6858000"/>
              <a:gd name="connsiteX64" fmla="*/ 739787 w 1605470"/>
              <a:gd name="connsiteY64" fmla="*/ 4797794 h 6858000"/>
              <a:gd name="connsiteX65" fmla="*/ 741081 w 1605470"/>
              <a:gd name="connsiteY65" fmla="*/ 4784526 h 6858000"/>
              <a:gd name="connsiteX66" fmla="*/ 742865 w 1605470"/>
              <a:gd name="connsiteY66" fmla="*/ 4781211 h 6858000"/>
              <a:gd name="connsiteX67" fmla="*/ 751652 w 1605470"/>
              <a:gd name="connsiteY67" fmla="*/ 4761984 h 6858000"/>
              <a:gd name="connsiteX68" fmla="*/ 747700 w 1605470"/>
              <a:gd name="connsiteY68" fmla="*/ 4690749 h 6858000"/>
              <a:gd name="connsiteX69" fmla="*/ 743180 w 1605470"/>
              <a:gd name="connsiteY69" fmla="*/ 4584173 h 6858000"/>
              <a:gd name="connsiteX70" fmla="*/ 738263 w 1605470"/>
              <a:gd name="connsiteY70" fmla="*/ 4444346 h 6858000"/>
              <a:gd name="connsiteX71" fmla="*/ 756542 w 1605470"/>
              <a:gd name="connsiteY71" fmla="*/ 4350346 h 6858000"/>
              <a:gd name="connsiteX72" fmla="*/ 715481 w 1605470"/>
              <a:gd name="connsiteY72" fmla="*/ 4214165 h 6858000"/>
              <a:gd name="connsiteX73" fmla="*/ 719554 w 1605470"/>
              <a:gd name="connsiteY73" fmla="*/ 4090296 h 6858000"/>
              <a:gd name="connsiteX74" fmla="*/ 704810 w 1605470"/>
              <a:gd name="connsiteY74" fmla="*/ 4033999 h 6858000"/>
              <a:gd name="connsiteX75" fmla="*/ 705959 w 1605470"/>
              <a:gd name="connsiteY75" fmla="*/ 4031933 h 6858000"/>
              <a:gd name="connsiteX76" fmla="*/ 704535 w 1605470"/>
              <a:gd name="connsiteY76" fmla="*/ 4013953 h 6858000"/>
              <a:gd name="connsiteX77" fmla="*/ 700443 w 1605470"/>
              <a:gd name="connsiteY77" fmla="*/ 4010511 h 6858000"/>
              <a:gd name="connsiteX78" fmla="*/ 698282 w 1605470"/>
              <a:gd name="connsiteY78" fmla="*/ 3998331 h 6858000"/>
              <a:gd name="connsiteX79" fmla="*/ 690830 w 1605470"/>
              <a:gd name="connsiteY79" fmla="*/ 3974753 h 6858000"/>
              <a:gd name="connsiteX80" fmla="*/ 692428 w 1605470"/>
              <a:gd name="connsiteY80" fmla="*/ 3969950 h 6858000"/>
              <a:gd name="connsiteX81" fmla="*/ 685850 w 1605470"/>
              <a:gd name="connsiteY81" fmla="*/ 3933779 h 6858000"/>
              <a:gd name="connsiteX82" fmla="*/ 687181 w 1605470"/>
              <a:gd name="connsiteY82" fmla="*/ 3933093 h 6858000"/>
              <a:gd name="connsiteX83" fmla="*/ 691535 w 1605470"/>
              <a:gd name="connsiteY83" fmla="*/ 3922082 h 6858000"/>
              <a:gd name="connsiteX84" fmla="*/ 696613 w 1605470"/>
              <a:gd name="connsiteY84" fmla="*/ 3901461 h 6858000"/>
              <a:gd name="connsiteX85" fmla="*/ 719207 w 1605470"/>
              <a:gd name="connsiteY85" fmla="*/ 3813873 h 6858000"/>
              <a:gd name="connsiteX86" fmla="*/ 718632 w 1605470"/>
              <a:gd name="connsiteY86" fmla="*/ 3806161 h 6858000"/>
              <a:gd name="connsiteX87" fmla="*/ 718939 w 1605470"/>
              <a:gd name="connsiteY87" fmla="*/ 3805957 h 6858000"/>
              <a:gd name="connsiteX88" fmla="*/ 718966 w 1605470"/>
              <a:gd name="connsiteY88" fmla="*/ 3797724 h 6858000"/>
              <a:gd name="connsiteX89" fmla="*/ 717581 w 1605470"/>
              <a:gd name="connsiteY89" fmla="*/ 3792098 h 6858000"/>
              <a:gd name="connsiteX90" fmla="*/ 716465 w 1605470"/>
              <a:gd name="connsiteY90" fmla="*/ 3777135 h 6858000"/>
              <a:gd name="connsiteX91" fmla="*/ 718198 w 1605470"/>
              <a:gd name="connsiteY91" fmla="*/ 3771656 h 6858000"/>
              <a:gd name="connsiteX92" fmla="*/ 721941 w 1605470"/>
              <a:gd name="connsiteY92" fmla="*/ 3769007 h 6858000"/>
              <a:gd name="connsiteX93" fmla="*/ 721407 w 1605470"/>
              <a:gd name="connsiteY93" fmla="*/ 3767709 h 6858000"/>
              <a:gd name="connsiteX94" fmla="*/ 730103 w 1605470"/>
              <a:gd name="connsiteY94" fmla="*/ 3738082 h 6858000"/>
              <a:gd name="connsiteX95" fmla="*/ 737449 w 1605470"/>
              <a:gd name="connsiteY95" fmla="*/ 3673397 h 6858000"/>
              <a:gd name="connsiteX96" fmla="*/ 736745 w 1605470"/>
              <a:gd name="connsiteY96" fmla="*/ 3637109 h 6858000"/>
              <a:gd name="connsiteX97" fmla="*/ 740188 w 1605470"/>
              <a:gd name="connsiteY97" fmla="*/ 3536883 h 6858000"/>
              <a:gd name="connsiteX98" fmla="*/ 747726 w 1605470"/>
              <a:gd name="connsiteY98" fmla="*/ 3435652 h 6858000"/>
              <a:gd name="connsiteX99" fmla="*/ 774383 w 1605470"/>
              <a:gd name="connsiteY99" fmla="*/ 3381564 h 6858000"/>
              <a:gd name="connsiteX100" fmla="*/ 774870 w 1605470"/>
              <a:gd name="connsiteY100" fmla="*/ 3375761 h 6858000"/>
              <a:gd name="connsiteX101" fmla="*/ 770510 w 1605470"/>
              <a:gd name="connsiteY101" fmla="*/ 3361844 h 6858000"/>
              <a:gd name="connsiteX102" fmla="*/ 767933 w 1605470"/>
              <a:gd name="connsiteY102" fmla="*/ 3356929 h 6858000"/>
              <a:gd name="connsiteX103" fmla="*/ 766158 w 1605470"/>
              <a:gd name="connsiteY103" fmla="*/ 3349058 h 6858000"/>
              <a:gd name="connsiteX104" fmla="*/ 766414 w 1605470"/>
              <a:gd name="connsiteY104" fmla="*/ 3348763 h 6858000"/>
              <a:gd name="connsiteX105" fmla="*/ 764166 w 1605470"/>
              <a:gd name="connsiteY105" fmla="*/ 3341588 h 6858000"/>
              <a:gd name="connsiteX106" fmla="*/ 749397 w 1605470"/>
              <a:gd name="connsiteY106" fmla="*/ 3307769 h 6858000"/>
              <a:gd name="connsiteX107" fmla="*/ 766960 w 1605470"/>
              <a:gd name="connsiteY107" fmla="*/ 3250522 h 6858000"/>
              <a:gd name="connsiteX108" fmla="*/ 767385 w 1605470"/>
              <a:gd name="connsiteY108" fmla="*/ 3229163 h 6858000"/>
              <a:gd name="connsiteX109" fmla="*/ 769208 w 1605470"/>
              <a:gd name="connsiteY109" fmla="*/ 3217217 h 6858000"/>
              <a:gd name="connsiteX110" fmla="*/ 770350 w 1605470"/>
              <a:gd name="connsiteY110" fmla="*/ 3216125 h 6858000"/>
              <a:gd name="connsiteX111" fmla="*/ 756043 w 1605470"/>
              <a:gd name="connsiteY111" fmla="*/ 3183755 h 6858000"/>
              <a:gd name="connsiteX112" fmla="*/ 756544 w 1605470"/>
              <a:gd name="connsiteY112" fmla="*/ 3178642 h 6858000"/>
              <a:gd name="connsiteX113" fmla="*/ 744144 w 1605470"/>
              <a:gd name="connsiteY113" fmla="*/ 3158586 h 6858000"/>
              <a:gd name="connsiteX114" fmla="*/ 739378 w 1605470"/>
              <a:gd name="connsiteY114" fmla="*/ 3147669 h 6858000"/>
              <a:gd name="connsiteX115" fmla="*/ 734648 w 1605470"/>
              <a:gd name="connsiteY115" fmla="*/ 3145733 h 6858000"/>
              <a:gd name="connsiteX116" fmla="*/ 729329 w 1605470"/>
              <a:gd name="connsiteY116" fmla="*/ 3129034 h 6858000"/>
              <a:gd name="connsiteX117" fmla="*/ 729994 w 1605470"/>
              <a:gd name="connsiteY117" fmla="*/ 3126682 h 6858000"/>
              <a:gd name="connsiteX118" fmla="*/ 720862 w 1605470"/>
              <a:gd name="connsiteY118" fmla="*/ 3114519 h 6858000"/>
              <a:gd name="connsiteX119" fmla="*/ 707471 w 1605470"/>
              <a:gd name="connsiteY119" fmla="*/ 3106272 h 6858000"/>
              <a:gd name="connsiteX120" fmla="*/ 680201 w 1605470"/>
              <a:gd name="connsiteY120" fmla="*/ 2958185 h 6858000"/>
              <a:gd name="connsiteX121" fmla="*/ 622815 w 1605470"/>
              <a:gd name="connsiteY121" fmla="*/ 2762989 h 6858000"/>
              <a:gd name="connsiteX122" fmla="*/ 571733 w 1605470"/>
              <a:gd name="connsiteY122" fmla="*/ 2554718 h 6858000"/>
              <a:gd name="connsiteX123" fmla="*/ 551827 w 1605470"/>
              <a:gd name="connsiteY123" fmla="*/ 2485734 h 6858000"/>
              <a:gd name="connsiteX124" fmla="*/ 542550 w 1605470"/>
              <a:gd name="connsiteY124" fmla="*/ 2447068 h 6858000"/>
              <a:gd name="connsiteX125" fmla="*/ 529511 w 1605470"/>
              <a:gd name="connsiteY125" fmla="*/ 2425819 h 6858000"/>
              <a:gd name="connsiteX126" fmla="*/ 528878 w 1605470"/>
              <a:gd name="connsiteY126" fmla="*/ 2408971 h 6858000"/>
              <a:gd name="connsiteX127" fmla="*/ 535510 w 1605470"/>
              <a:gd name="connsiteY127" fmla="*/ 2402874 h 6858000"/>
              <a:gd name="connsiteX128" fmla="*/ 538122 w 1605470"/>
              <a:gd name="connsiteY128" fmla="*/ 2381443 h 6858000"/>
              <a:gd name="connsiteX129" fmla="*/ 514451 w 1605470"/>
              <a:gd name="connsiteY129" fmla="*/ 2261920 h 6858000"/>
              <a:gd name="connsiteX130" fmla="*/ 486968 w 1605470"/>
              <a:gd name="connsiteY130" fmla="*/ 2182937 h 6858000"/>
              <a:gd name="connsiteX131" fmla="*/ 488555 w 1605470"/>
              <a:gd name="connsiteY131" fmla="*/ 2155135 h 6858000"/>
              <a:gd name="connsiteX132" fmla="*/ 486013 w 1605470"/>
              <a:gd name="connsiteY132" fmla="*/ 2118008 h 6858000"/>
              <a:gd name="connsiteX133" fmla="*/ 487006 w 1605470"/>
              <a:gd name="connsiteY133" fmla="*/ 2050531 h 6858000"/>
              <a:gd name="connsiteX134" fmla="*/ 478812 w 1605470"/>
              <a:gd name="connsiteY134" fmla="*/ 1963269 h 6858000"/>
              <a:gd name="connsiteX135" fmla="*/ 442619 w 1605470"/>
              <a:gd name="connsiteY135" fmla="*/ 1910499 h 6858000"/>
              <a:gd name="connsiteX136" fmla="*/ 446785 w 1605470"/>
              <a:gd name="connsiteY136" fmla="*/ 1903212 h 6858000"/>
              <a:gd name="connsiteX137" fmla="*/ 436547 w 1605470"/>
              <a:gd name="connsiteY137" fmla="*/ 1861531 h 6858000"/>
              <a:gd name="connsiteX138" fmla="*/ 390346 w 1605470"/>
              <a:gd name="connsiteY138" fmla="*/ 1732919 h 6858000"/>
              <a:gd name="connsiteX139" fmla="*/ 362657 w 1605470"/>
              <a:gd name="connsiteY139" fmla="*/ 1663540 h 6858000"/>
              <a:gd name="connsiteX140" fmla="*/ 361783 w 1605470"/>
              <a:gd name="connsiteY140" fmla="*/ 1615777 h 6858000"/>
              <a:gd name="connsiteX141" fmla="*/ 342578 w 1605470"/>
              <a:gd name="connsiteY141" fmla="*/ 1563678 h 6858000"/>
              <a:gd name="connsiteX142" fmla="*/ 355658 w 1605470"/>
              <a:gd name="connsiteY142" fmla="*/ 1519474 h 6858000"/>
              <a:gd name="connsiteX143" fmla="*/ 348400 w 1605470"/>
              <a:gd name="connsiteY143" fmla="*/ 1477995 h 6858000"/>
              <a:gd name="connsiteX144" fmla="*/ 334485 w 1605470"/>
              <a:gd name="connsiteY144" fmla="*/ 1373769 h 6858000"/>
              <a:gd name="connsiteX145" fmla="*/ 342792 w 1605470"/>
              <a:gd name="connsiteY145" fmla="*/ 1307086 h 6858000"/>
              <a:gd name="connsiteX146" fmla="*/ 343980 w 1605470"/>
              <a:gd name="connsiteY146" fmla="*/ 1189033 h 6858000"/>
              <a:gd name="connsiteX147" fmla="*/ 348665 w 1605470"/>
              <a:gd name="connsiteY147" fmla="*/ 1168288 h 6858000"/>
              <a:gd name="connsiteX148" fmla="*/ 340947 w 1605470"/>
              <a:gd name="connsiteY148" fmla="*/ 1142577 h 6858000"/>
              <a:gd name="connsiteX149" fmla="*/ 330253 w 1605470"/>
              <a:gd name="connsiteY149" fmla="*/ 1088484 h 6858000"/>
              <a:gd name="connsiteX150" fmla="*/ 318989 w 1605470"/>
              <a:gd name="connsiteY150" fmla="*/ 1016103 h 6858000"/>
              <a:gd name="connsiteX151" fmla="*/ 320445 w 1605470"/>
              <a:gd name="connsiteY151" fmla="*/ 932283 h 6858000"/>
              <a:gd name="connsiteX152" fmla="*/ 322681 w 1605470"/>
              <a:gd name="connsiteY152" fmla="*/ 915925 h 6858000"/>
              <a:gd name="connsiteX153" fmla="*/ 315310 w 1605470"/>
              <a:gd name="connsiteY153" fmla="*/ 896999 h 6858000"/>
              <a:gd name="connsiteX154" fmla="*/ 284718 w 1605470"/>
              <a:gd name="connsiteY154" fmla="*/ 821517 h 6858000"/>
              <a:gd name="connsiteX155" fmla="*/ 263668 w 1605470"/>
              <a:gd name="connsiteY155" fmla="*/ 751353 h 6858000"/>
              <a:gd name="connsiteX156" fmla="*/ 263226 w 1605470"/>
              <a:gd name="connsiteY156" fmla="*/ 721230 h 6858000"/>
              <a:gd name="connsiteX157" fmla="*/ 248897 w 1605470"/>
              <a:gd name="connsiteY157" fmla="*/ 681659 h 6858000"/>
              <a:gd name="connsiteX158" fmla="*/ 234316 w 1605470"/>
              <a:gd name="connsiteY158" fmla="*/ 635218 h 6858000"/>
              <a:gd name="connsiteX159" fmla="*/ 239327 w 1605470"/>
              <a:gd name="connsiteY159" fmla="*/ 613763 h 6858000"/>
              <a:gd name="connsiteX160" fmla="*/ 225269 w 1605470"/>
              <a:gd name="connsiteY160" fmla="*/ 598582 h 6858000"/>
              <a:gd name="connsiteX161" fmla="*/ 224950 w 1605470"/>
              <a:gd name="connsiteY161" fmla="*/ 576846 h 6858000"/>
              <a:gd name="connsiteX162" fmla="*/ 204576 w 1605470"/>
              <a:gd name="connsiteY162" fmla="*/ 530055 h 6858000"/>
              <a:gd name="connsiteX163" fmla="*/ 219064 w 1605470"/>
              <a:gd name="connsiteY163" fmla="*/ 469651 h 6858000"/>
              <a:gd name="connsiteX164" fmla="*/ 195012 w 1605470"/>
              <a:gd name="connsiteY164" fmla="*/ 448559 h 6858000"/>
              <a:gd name="connsiteX165" fmla="*/ 201434 w 1605470"/>
              <a:gd name="connsiteY165" fmla="*/ 441529 h 6858000"/>
              <a:gd name="connsiteX166" fmla="*/ 200655 w 1605470"/>
              <a:gd name="connsiteY166" fmla="*/ 428927 h 6858000"/>
              <a:gd name="connsiteX167" fmla="*/ 190059 w 1605470"/>
              <a:gd name="connsiteY167" fmla="*/ 430161 h 6858000"/>
              <a:gd name="connsiteX168" fmla="*/ 167079 w 1605470"/>
              <a:gd name="connsiteY168" fmla="*/ 367211 h 6858000"/>
              <a:gd name="connsiteX169" fmla="*/ 124571 w 1605470"/>
              <a:gd name="connsiteY169" fmla="*/ 302178 h 6858000"/>
              <a:gd name="connsiteX170" fmla="*/ 103243 w 1605470"/>
              <a:gd name="connsiteY170" fmla="*/ 211375 h 6858000"/>
              <a:gd name="connsiteX171" fmla="*/ 94571 w 1605470"/>
              <a:gd name="connsiteY171" fmla="*/ 184179 h 6858000"/>
              <a:gd name="connsiteX172" fmla="*/ 13437 w 1605470"/>
              <a:gd name="connsiteY172" fmla="*/ 19287 h 6858000"/>
              <a:gd name="connsiteX173" fmla="*/ 0 w 1605470"/>
              <a:gd name="connsiteY173"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3992 w 1605470"/>
              <a:gd name="connsiteY37" fmla="*/ 5619557 h 6858000"/>
              <a:gd name="connsiteX38" fmla="*/ 531653 w 1605470"/>
              <a:gd name="connsiteY38" fmla="*/ 5604904 h 6858000"/>
              <a:gd name="connsiteX39" fmla="*/ 539863 w 1605470"/>
              <a:gd name="connsiteY39" fmla="*/ 5604298 h 6858000"/>
              <a:gd name="connsiteX40" fmla="*/ 552319 w 1605470"/>
              <a:gd name="connsiteY40" fmla="*/ 5587997 h 6858000"/>
              <a:gd name="connsiteX41" fmla="*/ 591557 w 1605470"/>
              <a:gd name="connsiteY41" fmla="*/ 5476393 h 6858000"/>
              <a:gd name="connsiteX42" fmla="*/ 622750 w 1605470"/>
              <a:gd name="connsiteY42" fmla="*/ 5363084 h 6858000"/>
              <a:gd name="connsiteX43" fmla="*/ 638731 w 1605470"/>
              <a:gd name="connsiteY43" fmla="*/ 5330009 h 6858000"/>
              <a:gd name="connsiteX44" fmla="*/ 672224 w 1605470"/>
              <a:gd name="connsiteY44" fmla="*/ 5273739 h 6858000"/>
              <a:gd name="connsiteX45" fmla="*/ 681823 w 1605470"/>
              <a:gd name="connsiteY45" fmla="*/ 5241779 h 6858000"/>
              <a:gd name="connsiteX46" fmla="*/ 693049 w 1605470"/>
              <a:gd name="connsiteY46" fmla="*/ 5225268 h 6858000"/>
              <a:gd name="connsiteX47" fmla="*/ 694069 w 1605470"/>
              <a:gd name="connsiteY47" fmla="*/ 5217684 h 6858000"/>
              <a:gd name="connsiteX48" fmla="*/ 701410 w 1605470"/>
              <a:gd name="connsiteY48" fmla="*/ 5193377 h 6858000"/>
              <a:gd name="connsiteX49" fmla="*/ 704713 w 1605470"/>
              <a:gd name="connsiteY49" fmla="*/ 5179288 h 6858000"/>
              <a:gd name="connsiteX50" fmla="*/ 705697 w 1605470"/>
              <a:gd name="connsiteY50" fmla="*/ 5173621 h 6858000"/>
              <a:gd name="connsiteX51" fmla="*/ 701331 w 1605470"/>
              <a:gd name="connsiteY51" fmla="*/ 5159961 h 6858000"/>
              <a:gd name="connsiteX52" fmla="*/ 708008 w 1605470"/>
              <a:gd name="connsiteY52" fmla="*/ 5144295 h 6858000"/>
              <a:gd name="connsiteX53" fmla="*/ 704941 w 1605470"/>
              <a:gd name="connsiteY53" fmla="*/ 5125185 h 6858000"/>
              <a:gd name="connsiteX54" fmla="*/ 711771 w 1605470"/>
              <a:gd name="connsiteY54" fmla="*/ 5121884 h 6858000"/>
              <a:gd name="connsiteX55" fmla="*/ 718807 w 1605470"/>
              <a:gd name="connsiteY55" fmla="*/ 5067850 h 6858000"/>
              <a:gd name="connsiteX56" fmla="*/ 721538 w 1605470"/>
              <a:gd name="connsiteY56" fmla="*/ 5060861 h 6858000"/>
              <a:gd name="connsiteX57" fmla="*/ 718242 w 1605470"/>
              <a:gd name="connsiteY57" fmla="*/ 5034192 h 6858000"/>
              <a:gd name="connsiteX58" fmla="*/ 719796 w 1605470"/>
              <a:gd name="connsiteY58" fmla="*/ 4993030 h 6858000"/>
              <a:gd name="connsiteX59" fmla="*/ 726705 w 1605470"/>
              <a:gd name="connsiteY59" fmla="*/ 4946844 h 6858000"/>
              <a:gd name="connsiteX60" fmla="*/ 722561 w 1605470"/>
              <a:gd name="connsiteY60" fmla="*/ 4932692 h 6858000"/>
              <a:gd name="connsiteX61" fmla="*/ 724935 w 1605470"/>
              <a:gd name="connsiteY61" fmla="*/ 4821504 h 6858000"/>
              <a:gd name="connsiteX62" fmla="*/ 732118 w 1605470"/>
              <a:gd name="connsiteY62" fmla="*/ 4801535 h 6858000"/>
              <a:gd name="connsiteX63" fmla="*/ 739787 w 1605470"/>
              <a:gd name="connsiteY63" fmla="*/ 4797794 h 6858000"/>
              <a:gd name="connsiteX64" fmla="*/ 741081 w 1605470"/>
              <a:gd name="connsiteY64" fmla="*/ 4784526 h 6858000"/>
              <a:gd name="connsiteX65" fmla="*/ 742865 w 1605470"/>
              <a:gd name="connsiteY65" fmla="*/ 4781211 h 6858000"/>
              <a:gd name="connsiteX66" fmla="*/ 751652 w 1605470"/>
              <a:gd name="connsiteY66" fmla="*/ 4761984 h 6858000"/>
              <a:gd name="connsiteX67" fmla="*/ 747700 w 1605470"/>
              <a:gd name="connsiteY67" fmla="*/ 4690749 h 6858000"/>
              <a:gd name="connsiteX68" fmla="*/ 743180 w 1605470"/>
              <a:gd name="connsiteY68" fmla="*/ 4584173 h 6858000"/>
              <a:gd name="connsiteX69" fmla="*/ 738263 w 1605470"/>
              <a:gd name="connsiteY69" fmla="*/ 4444346 h 6858000"/>
              <a:gd name="connsiteX70" fmla="*/ 756542 w 1605470"/>
              <a:gd name="connsiteY70" fmla="*/ 4350346 h 6858000"/>
              <a:gd name="connsiteX71" fmla="*/ 715481 w 1605470"/>
              <a:gd name="connsiteY71" fmla="*/ 4214165 h 6858000"/>
              <a:gd name="connsiteX72" fmla="*/ 719554 w 1605470"/>
              <a:gd name="connsiteY72" fmla="*/ 4090296 h 6858000"/>
              <a:gd name="connsiteX73" fmla="*/ 704810 w 1605470"/>
              <a:gd name="connsiteY73" fmla="*/ 4033999 h 6858000"/>
              <a:gd name="connsiteX74" fmla="*/ 705959 w 1605470"/>
              <a:gd name="connsiteY74" fmla="*/ 4031933 h 6858000"/>
              <a:gd name="connsiteX75" fmla="*/ 704535 w 1605470"/>
              <a:gd name="connsiteY75" fmla="*/ 4013953 h 6858000"/>
              <a:gd name="connsiteX76" fmla="*/ 700443 w 1605470"/>
              <a:gd name="connsiteY76" fmla="*/ 4010511 h 6858000"/>
              <a:gd name="connsiteX77" fmla="*/ 698282 w 1605470"/>
              <a:gd name="connsiteY77" fmla="*/ 3998331 h 6858000"/>
              <a:gd name="connsiteX78" fmla="*/ 690830 w 1605470"/>
              <a:gd name="connsiteY78" fmla="*/ 3974753 h 6858000"/>
              <a:gd name="connsiteX79" fmla="*/ 692428 w 1605470"/>
              <a:gd name="connsiteY79" fmla="*/ 3969950 h 6858000"/>
              <a:gd name="connsiteX80" fmla="*/ 685850 w 1605470"/>
              <a:gd name="connsiteY80" fmla="*/ 3933779 h 6858000"/>
              <a:gd name="connsiteX81" fmla="*/ 687181 w 1605470"/>
              <a:gd name="connsiteY81" fmla="*/ 3933093 h 6858000"/>
              <a:gd name="connsiteX82" fmla="*/ 691535 w 1605470"/>
              <a:gd name="connsiteY82" fmla="*/ 3922082 h 6858000"/>
              <a:gd name="connsiteX83" fmla="*/ 696613 w 1605470"/>
              <a:gd name="connsiteY83" fmla="*/ 3901461 h 6858000"/>
              <a:gd name="connsiteX84" fmla="*/ 719207 w 1605470"/>
              <a:gd name="connsiteY84" fmla="*/ 3813873 h 6858000"/>
              <a:gd name="connsiteX85" fmla="*/ 718632 w 1605470"/>
              <a:gd name="connsiteY85" fmla="*/ 3806161 h 6858000"/>
              <a:gd name="connsiteX86" fmla="*/ 718939 w 1605470"/>
              <a:gd name="connsiteY86" fmla="*/ 3805957 h 6858000"/>
              <a:gd name="connsiteX87" fmla="*/ 718966 w 1605470"/>
              <a:gd name="connsiteY87" fmla="*/ 3797724 h 6858000"/>
              <a:gd name="connsiteX88" fmla="*/ 717581 w 1605470"/>
              <a:gd name="connsiteY88" fmla="*/ 3792098 h 6858000"/>
              <a:gd name="connsiteX89" fmla="*/ 716465 w 1605470"/>
              <a:gd name="connsiteY89" fmla="*/ 3777135 h 6858000"/>
              <a:gd name="connsiteX90" fmla="*/ 718198 w 1605470"/>
              <a:gd name="connsiteY90" fmla="*/ 3771656 h 6858000"/>
              <a:gd name="connsiteX91" fmla="*/ 721941 w 1605470"/>
              <a:gd name="connsiteY91" fmla="*/ 3769007 h 6858000"/>
              <a:gd name="connsiteX92" fmla="*/ 721407 w 1605470"/>
              <a:gd name="connsiteY92" fmla="*/ 3767709 h 6858000"/>
              <a:gd name="connsiteX93" fmla="*/ 730103 w 1605470"/>
              <a:gd name="connsiteY93" fmla="*/ 3738082 h 6858000"/>
              <a:gd name="connsiteX94" fmla="*/ 737449 w 1605470"/>
              <a:gd name="connsiteY94" fmla="*/ 3673397 h 6858000"/>
              <a:gd name="connsiteX95" fmla="*/ 736745 w 1605470"/>
              <a:gd name="connsiteY95" fmla="*/ 3637109 h 6858000"/>
              <a:gd name="connsiteX96" fmla="*/ 740188 w 1605470"/>
              <a:gd name="connsiteY96" fmla="*/ 3536883 h 6858000"/>
              <a:gd name="connsiteX97" fmla="*/ 747726 w 1605470"/>
              <a:gd name="connsiteY97" fmla="*/ 3435652 h 6858000"/>
              <a:gd name="connsiteX98" fmla="*/ 774383 w 1605470"/>
              <a:gd name="connsiteY98" fmla="*/ 3381564 h 6858000"/>
              <a:gd name="connsiteX99" fmla="*/ 774870 w 1605470"/>
              <a:gd name="connsiteY99" fmla="*/ 3375761 h 6858000"/>
              <a:gd name="connsiteX100" fmla="*/ 770510 w 1605470"/>
              <a:gd name="connsiteY100" fmla="*/ 3361844 h 6858000"/>
              <a:gd name="connsiteX101" fmla="*/ 767933 w 1605470"/>
              <a:gd name="connsiteY101" fmla="*/ 3356929 h 6858000"/>
              <a:gd name="connsiteX102" fmla="*/ 766158 w 1605470"/>
              <a:gd name="connsiteY102" fmla="*/ 3349058 h 6858000"/>
              <a:gd name="connsiteX103" fmla="*/ 766414 w 1605470"/>
              <a:gd name="connsiteY103" fmla="*/ 3348763 h 6858000"/>
              <a:gd name="connsiteX104" fmla="*/ 764166 w 1605470"/>
              <a:gd name="connsiteY104" fmla="*/ 3341588 h 6858000"/>
              <a:gd name="connsiteX105" fmla="*/ 749397 w 1605470"/>
              <a:gd name="connsiteY105" fmla="*/ 3307769 h 6858000"/>
              <a:gd name="connsiteX106" fmla="*/ 766960 w 1605470"/>
              <a:gd name="connsiteY106" fmla="*/ 3250522 h 6858000"/>
              <a:gd name="connsiteX107" fmla="*/ 767385 w 1605470"/>
              <a:gd name="connsiteY107" fmla="*/ 3229163 h 6858000"/>
              <a:gd name="connsiteX108" fmla="*/ 769208 w 1605470"/>
              <a:gd name="connsiteY108" fmla="*/ 3217217 h 6858000"/>
              <a:gd name="connsiteX109" fmla="*/ 770350 w 1605470"/>
              <a:gd name="connsiteY109" fmla="*/ 3216125 h 6858000"/>
              <a:gd name="connsiteX110" fmla="*/ 756043 w 1605470"/>
              <a:gd name="connsiteY110" fmla="*/ 3183755 h 6858000"/>
              <a:gd name="connsiteX111" fmla="*/ 756544 w 1605470"/>
              <a:gd name="connsiteY111" fmla="*/ 3178642 h 6858000"/>
              <a:gd name="connsiteX112" fmla="*/ 744144 w 1605470"/>
              <a:gd name="connsiteY112" fmla="*/ 3158586 h 6858000"/>
              <a:gd name="connsiteX113" fmla="*/ 739378 w 1605470"/>
              <a:gd name="connsiteY113" fmla="*/ 3147669 h 6858000"/>
              <a:gd name="connsiteX114" fmla="*/ 734648 w 1605470"/>
              <a:gd name="connsiteY114" fmla="*/ 3145733 h 6858000"/>
              <a:gd name="connsiteX115" fmla="*/ 729329 w 1605470"/>
              <a:gd name="connsiteY115" fmla="*/ 3129034 h 6858000"/>
              <a:gd name="connsiteX116" fmla="*/ 729994 w 1605470"/>
              <a:gd name="connsiteY116" fmla="*/ 3126682 h 6858000"/>
              <a:gd name="connsiteX117" fmla="*/ 720862 w 1605470"/>
              <a:gd name="connsiteY117" fmla="*/ 3114519 h 6858000"/>
              <a:gd name="connsiteX118" fmla="*/ 707471 w 1605470"/>
              <a:gd name="connsiteY118" fmla="*/ 3106272 h 6858000"/>
              <a:gd name="connsiteX119" fmla="*/ 680201 w 1605470"/>
              <a:gd name="connsiteY119" fmla="*/ 2958185 h 6858000"/>
              <a:gd name="connsiteX120" fmla="*/ 622815 w 1605470"/>
              <a:gd name="connsiteY120" fmla="*/ 2762989 h 6858000"/>
              <a:gd name="connsiteX121" fmla="*/ 571733 w 1605470"/>
              <a:gd name="connsiteY121" fmla="*/ 2554718 h 6858000"/>
              <a:gd name="connsiteX122" fmla="*/ 551827 w 1605470"/>
              <a:gd name="connsiteY122" fmla="*/ 2485734 h 6858000"/>
              <a:gd name="connsiteX123" fmla="*/ 542550 w 1605470"/>
              <a:gd name="connsiteY123" fmla="*/ 2447068 h 6858000"/>
              <a:gd name="connsiteX124" fmla="*/ 529511 w 1605470"/>
              <a:gd name="connsiteY124" fmla="*/ 2425819 h 6858000"/>
              <a:gd name="connsiteX125" fmla="*/ 528878 w 1605470"/>
              <a:gd name="connsiteY125" fmla="*/ 2408971 h 6858000"/>
              <a:gd name="connsiteX126" fmla="*/ 535510 w 1605470"/>
              <a:gd name="connsiteY126" fmla="*/ 2402874 h 6858000"/>
              <a:gd name="connsiteX127" fmla="*/ 538122 w 1605470"/>
              <a:gd name="connsiteY127" fmla="*/ 2381443 h 6858000"/>
              <a:gd name="connsiteX128" fmla="*/ 514451 w 1605470"/>
              <a:gd name="connsiteY128" fmla="*/ 2261920 h 6858000"/>
              <a:gd name="connsiteX129" fmla="*/ 486968 w 1605470"/>
              <a:gd name="connsiteY129" fmla="*/ 2182937 h 6858000"/>
              <a:gd name="connsiteX130" fmla="*/ 488555 w 1605470"/>
              <a:gd name="connsiteY130" fmla="*/ 2155135 h 6858000"/>
              <a:gd name="connsiteX131" fmla="*/ 486013 w 1605470"/>
              <a:gd name="connsiteY131" fmla="*/ 2118008 h 6858000"/>
              <a:gd name="connsiteX132" fmla="*/ 487006 w 1605470"/>
              <a:gd name="connsiteY132" fmla="*/ 2050531 h 6858000"/>
              <a:gd name="connsiteX133" fmla="*/ 478812 w 1605470"/>
              <a:gd name="connsiteY133" fmla="*/ 1963269 h 6858000"/>
              <a:gd name="connsiteX134" fmla="*/ 442619 w 1605470"/>
              <a:gd name="connsiteY134" fmla="*/ 1910499 h 6858000"/>
              <a:gd name="connsiteX135" fmla="*/ 446785 w 1605470"/>
              <a:gd name="connsiteY135" fmla="*/ 1903212 h 6858000"/>
              <a:gd name="connsiteX136" fmla="*/ 436547 w 1605470"/>
              <a:gd name="connsiteY136" fmla="*/ 1861531 h 6858000"/>
              <a:gd name="connsiteX137" fmla="*/ 390346 w 1605470"/>
              <a:gd name="connsiteY137" fmla="*/ 1732919 h 6858000"/>
              <a:gd name="connsiteX138" fmla="*/ 362657 w 1605470"/>
              <a:gd name="connsiteY138" fmla="*/ 1663540 h 6858000"/>
              <a:gd name="connsiteX139" fmla="*/ 361783 w 1605470"/>
              <a:gd name="connsiteY139" fmla="*/ 1615777 h 6858000"/>
              <a:gd name="connsiteX140" fmla="*/ 342578 w 1605470"/>
              <a:gd name="connsiteY140" fmla="*/ 1563678 h 6858000"/>
              <a:gd name="connsiteX141" fmla="*/ 355658 w 1605470"/>
              <a:gd name="connsiteY141" fmla="*/ 1519474 h 6858000"/>
              <a:gd name="connsiteX142" fmla="*/ 348400 w 1605470"/>
              <a:gd name="connsiteY142" fmla="*/ 1477995 h 6858000"/>
              <a:gd name="connsiteX143" fmla="*/ 334485 w 1605470"/>
              <a:gd name="connsiteY143" fmla="*/ 1373769 h 6858000"/>
              <a:gd name="connsiteX144" fmla="*/ 342792 w 1605470"/>
              <a:gd name="connsiteY144" fmla="*/ 1307086 h 6858000"/>
              <a:gd name="connsiteX145" fmla="*/ 343980 w 1605470"/>
              <a:gd name="connsiteY145" fmla="*/ 1189033 h 6858000"/>
              <a:gd name="connsiteX146" fmla="*/ 348665 w 1605470"/>
              <a:gd name="connsiteY146" fmla="*/ 1168288 h 6858000"/>
              <a:gd name="connsiteX147" fmla="*/ 340947 w 1605470"/>
              <a:gd name="connsiteY147" fmla="*/ 1142577 h 6858000"/>
              <a:gd name="connsiteX148" fmla="*/ 330253 w 1605470"/>
              <a:gd name="connsiteY148" fmla="*/ 1088484 h 6858000"/>
              <a:gd name="connsiteX149" fmla="*/ 318989 w 1605470"/>
              <a:gd name="connsiteY149" fmla="*/ 1016103 h 6858000"/>
              <a:gd name="connsiteX150" fmla="*/ 320445 w 1605470"/>
              <a:gd name="connsiteY150" fmla="*/ 932283 h 6858000"/>
              <a:gd name="connsiteX151" fmla="*/ 322681 w 1605470"/>
              <a:gd name="connsiteY151" fmla="*/ 915925 h 6858000"/>
              <a:gd name="connsiteX152" fmla="*/ 315310 w 1605470"/>
              <a:gd name="connsiteY152" fmla="*/ 896999 h 6858000"/>
              <a:gd name="connsiteX153" fmla="*/ 284718 w 1605470"/>
              <a:gd name="connsiteY153" fmla="*/ 821517 h 6858000"/>
              <a:gd name="connsiteX154" fmla="*/ 263668 w 1605470"/>
              <a:gd name="connsiteY154" fmla="*/ 751353 h 6858000"/>
              <a:gd name="connsiteX155" fmla="*/ 263226 w 1605470"/>
              <a:gd name="connsiteY155" fmla="*/ 721230 h 6858000"/>
              <a:gd name="connsiteX156" fmla="*/ 248897 w 1605470"/>
              <a:gd name="connsiteY156" fmla="*/ 681659 h 6858000"/>
              <a:gd name="connsiteX157" fmla="*/ 234316 w 1605470"/>
              <a:gd name="connsiteY157" fmla="*/ 635218 h 6858000"/>
              <a:gd name="connsiteX158" fmla="*/ 239327 w 1605470"/>
              <a:gd name="connsiteY158" fmla="*/ 613763 h 6858000"/>
              <a:gd name="connsiteX159" fmla="*/ 225269 w 1605470"/>
              <a:gd name="connsiteY159" fmla="*/ 598582 h 6858000"/>
              <a:gd name="connsiteX160" fmla="*/ 224950 w 1605470"/>
              <a:gd name="connsiteY160" fmla="*/ 576846 h 6858000"/>
              <a:gd name="connsiteX161" fmla="*/ 204576 w 1605470"/>
              <a:gd name="connsiteY161" fmla="*/ 530055 h 6858000"/>
              <a:gd name="connsiteX162" fmla="*/ 219064 w 1605470"/>
              <a:gd name="connsiteY162" fmla="*/ 469651 h 6858000"/>
              <a:gd name="connsiteX163" fmla="*/ 195012 w 1605470"/>
              <a:gd name="connsiteY163" fmla="*/ 448559 h 6858000"/>
              <a:gd name="connsiteX164" fmla="*/ 201434 w 1605470"/>
              <a:gd name="connsiteY164" fmla="*/ 441529 h 6858000"/>
              <a:gd name="connsiteX165" fmla="*/ 200655 w 1605470"/>
              <a:gd name="connsiteY165" fmla="*/ 428927 h 6858000"/>
              <a:gd name="connsiteX166" fmla="*/ 190059 w 1605470"/>
              <a:gd name="connsiteY166" fmla="*/ 430161 h 6858000"/>
              <a:gd name="connsiteX167" fmla="*/ 167079 w 1605470"/>
              <a:gd name="connsiteY167" fmla="*/ 367211 h 6858000"/>
              <a:gd name="connsiteX168" fmla="*/ 124571 w 1605470"/>
              <a:gd name="connsiteY168" fmla="*/ 302178 h 6858000"/>
              <a:gd name="connsiteX169" fmla="*/ 103243 w 1605470"/>
              <a:gd name="connsiteY169" fmla="*/ 211375 h 6858000"/>
              <a:gd name="connsiteX170" fmla="*/ 94571 w 1605470"/>
              <a:gd name="connsiteY170" fmla="*/ 184179 h 6858000"/>
              <a:gd name="connsiteX171" fmla="*/ 13437 w 1605470"/>
              <a:gd name="connsiteY171" fmla="*/ 19287 h 6858000"/>
              <a:gd name="connsiteX172" fmla="*/ 0 w 1605470"/>
              <a:gd name="connsiteY172"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3992 w 1605470"/>
              <a:gd name="connsiteY37" fmla="*/ 5619557 h 6858000"/>
              <a:gd name="connsiteX38" fmla="*/ 531653 w 1605470"/>
              <a:gd name="connsiteY38" fmla="*/ 5604904 h 6858000"/>
              <a:gd name="connsiteX39" fmla="*/ 539863 w 1605470"/>
              <a:gd name="connsiteY39" fmla="*/ 5604298 h 6858000"/>
              <a:gd name="connsiteX40" fmla="*/ 552319 w 1605470"/>
              <a:gd name="connsiteY40" fmla="*/ 5587997 h 6858000"/>
              <a:gd name="connsiteX41" fmla="*/ 591557 w 1605470"/>
              <a:gd name="connsiteY41" fmla="*/ 5476393 h 6858000"/>
              <a:gd name="connsiteX42" fmla="*/ 622750 w 1605470"/>
              <a:gd name="connsiteY42" fmla="*/ 5396260 h 6858000"/>
              <a:gd name="connsiteX43" fmla="*/ 638731 w 1605470"/>
              <a:gd name="connsiteY43" fmla="*/ 5330009 h 6858000"/>
              <a:gd name="connsiteX44" fmla="*/ 672224 w 1605470"/>
              <a:gd name="connsiteY44" fmla="*/ 5273739 h 6858000"/>
              <a:gd name="connsiteX45" fmla="*/ 681823 w 1605470"/>
              <a:gd name="connsiteY45" fmla="*/ 5241779 h 6858000"/>
              <a:gd name="connsiteX46" fmla="*/ 693049 w 1605470"/>
              <a:gd name="connsiteY46" fmla="*/ 5225268 h 6858000"/>
              <a:gd name="connsiteX47" fmla="*/ 694069 w 1605470"/>
              <a:gd name="connsiteY47" fmla="*/ 5217684 h 6858000"/>
              <a:gd name="connsiteX48" fmla="*/ 701410 w 1605470"/>
              <a:gd name="connsiteY48" fmla="*/ 5193377 h 6858000"/>
              <a:gd name="connsiteX49" fmla="*/ 704713 w 1605470"/>
              <a:gd name="connsiteY49" fmla="*/ 5179288 h 6858000"/>
              <a:gd name="connsiteX50" fmla="*/ 705697 w 1605470"/>
              <a:gd name="connsiteY50" fmla="*/ 5173621 h 6858000"/>
              <a:gd name="connsiteX51" fmla="*/ 701331 w 1605470"/>
              <a:gd name="connsiteY51" fmla="*/ 5159961 h 6858000"/>
              <a:gd name="connsiteX52" fmla="*/ 708008 w 1605470"/>
              <a:gd name="connsiteY52" fmla="*/ 5144295 h 6858000"/>
              <a:gd name="connsiteX53" fmla="*/ 704941 w 1605470"/>
              <a:gd name="connsiteY53" fmla="*/ 5125185 h 6858000"/>
              <a:gd name="connsiteX54" fmla="*/ 711771 w 1605470"/>
              <a:gd name="connsiteY54" fmla="*/ 5121884 h 6858000"/>
              <a:gd name="connsiteX55" fmla="*/ 718807 w 1605470"/>
              <a:gd name="connsiteY55" fmla="*/ 5067850 h 6858000"/>
              <a:gd name="connsiteX56" fmla="*/ 721538 w 1605470"/>
              <a:gd name="connsiteY56" fmla="*/ 5060861 h 6858000"/>
              <a:gd name="connsiteX57" fmla="*/ 718242 w 1605470"/>
              <a:gd name="connsiteY57" fmla="*/ 5034192 h 6858000"/>
              <a:gd name="connsiteX58" fmla="*/ 719796 w 1605470"/>
              <a:gd name="connsiteY58" fmla="*/ 4993030 h 6858000"/>
              <a:gd name="connsiteX59" fmla="*/ 726705 w 1605470"/>
              <a:gd name="connsiteY59" fmla="*/ 4946844 h 6858000"/>
              <a:gd name="connsiteX60" fmla="*/ 722561 w 1605470"/>
              <a:gd name="connsiteY60" fmla="*/ 4932692 h 6858000"/>
              <a:gd name="connsiteX61" fmla="*/ 724935 w 1605470"/>
              <a:gd name="connsiteY61" fmla="*/ 4821504 h 6858000"/>
              <a:gd name="connsiteX62" fmla="*/ 732118 w 1605470"/>
              <a:gd name="connsiteY62" fmla="*/ 4801535 h 6858000"/>
              <a:gd name="connsiteX63" fmla="*/ 739787 w 1605470"/>
              <a:gd name="connsiteY63" fmla="*/ 4797794 h 6858000"/>
              <a:gd name="connsiteX64" fmla="*/ 741081 w 1605470"/>
              <a:gd name="connsiteY64" fmla="*/ 4784526 h 6858000"/>
              <a:gd name="connsiteX65" fmla="*/ 742865 w 1605470"/>
              <a:gd name="connsiteY65" fmla="*/ 4781211 h 6858000"/>
              <a:gd name="connsiteX66" fmla="*/ 751652 w 1605470"/>
              <a:gd name="connsiteY66" fmla="*/ 4761984 h 6858000"/>
              <a:gd name="connsiteX67" fmla="*/ 747700 w 1605470"/>
              <a:gd name="connsiteY67" fmla="*/ 4690749 h 6858000"/>
              <a:gd name="connsiteX68" fmla="*/ 743180 w 1605470"/>
              <a:gd name="connsiteY68" fmla="*/ 4584173 h 6858000"/>
              <a:gd name="connsiteX69" fmla="*/ 738263 w 1605470"/>
              <a:gd name="connsiteY69" fmla="*/ 4444346 h 6858000"/>
              <a:gd name="connsiteX70" fmla="*/ 756542 w 1605470"/>
              <a:gd name="connsiteY70" fmla="*/ 4350346 h 6858000"/>
              <a:gd name="connsiteX71" fmla="*/ 715481 w 1605470"/>
              <a:gd name="connsiteY71" fmla="*/ 4214165 h 6858000"/>
              <a:gd name="connsiteX72" fmla="*/ 719554 w 1605470"/>
              <a:gd name="connsiteY72" fmla="*/ 4090296 h 6858000"/>
              <a:gd name="connsiteX73" fmla="*/ 704810 w 1605470"/>
              <a:gd name="connsiteY73" fmla="*/ 4033999 h 6858000"/>
              <a:gd name="connsiteX74" fmla="*/ 705959 w 1605470"/>
              <a:gd name="connsiteY74" fmla="*/ 4031933 h 6858000"/>
              <a:gd name="connsiteX75" fmla="*/ 704535 w 1605470"/>
              <a:gd name="connsiteY75" fmla="*/ 4013953 h 6858000"/>
              <a:gd name="connsiteX76" fmla="*/ 700443 w 1605470"/>
              <a:gd name="connsiteY76" fmla="*/ 4010511 h 6858000"/>
              <a:gd name="connsiteX77" fmla="*/ 698282 w 1605470"/>
              <a:gd name="connsiteY77" fmla="*/ 3998331 h 6858000"/>
              <a:gd name="connsiteX78" fmla="*/ 690830 w 1605470"/>
              <a:gd name="connsiteY78" fmla="*/ 3974753 h 6858000"/>
              <a:gd name="connsiteX79" fmla="*/ 692428 w 1605470"/>
              <a:gd name="connsiteY79" fmla="*/ 3969950 h 6858000"/>
              <a:gd name="connsiteX80" fmla="*/ 685850 w 1605470"/>
              <a:gd name="connsiteY80" fmla="*/ 3933779 h 6858000"/>
              <a:gd name="connsiteX81" fmla="*/ 687181 w 1605470"/>
              <a:gd name="connsiteY81" fmla="*/ 3933093 h 6858000"/>
              <a:gd name="connsiteX82" fmla="*/ 691535 w 1605470"/>
              <a:gd name="connsiteY82" fmla="*/ 3922082 h 6858000"/>
              <a:gd name="connsiteX83" fmla="*/ 696613 w 1605470"/>
              <a:gd name="connsiteY83" fmla="*/ 3901461 h 6858000"/>
              <a:gd name="connsiteX84" fmla="*/ 719207 w 1605470"/>
              <a:gd name="connsiteY84" fmla="*/ 3813873 h 6858000"/>
              <a:gd name="connsiteX85" fmla="*/ 718632 w 1605470"/>
              <a:gd name="connsiteY85" fmla="*/ 3806161 h 6858000"/>
              <a:gd name="connsiteX86" fmla="*/ 718939 w 1605470"/>
              <a:gd name="connsiteY86" fmla="*/ 3805957 h 6858000"/>
              <a:gd name="connsiteX87" fmla="*/ 718966 w 1605470"/>
              <a:gd name="connsiteY87" fmla="*/ 3797724 h 6858000"/>
              <a:gd name="connsiteX88" fmla="*/ 717581 w 1605470"/>
              <a:gd name="connsiteY88" fmla="*/ 3792098 h 6858000"/>
              <a:gd name="connsiteX89" fmla="*/ 716465 w 1605470"/>
              <a:gd name="connsiteY89" fmla="*/ 3777135 h 6858000"/>
              <a:gd name="connsiteX90" fmla="*/ 718198 w 1605470"/>
              <a:gd name="connsiteY90" fmla="*/ 3771656 h 6858000"/>
              <a:gd name="connsiteX91" fmla="*/ 721941 w 1605470"/>
              <a:gd name="connsiteY91" fmla="*/ 3769007 h 6858000"/>
              <a:gd name="connsiteX92" fmla="*/ 721407 w 1605470"/>
              <a:gd name="connsiteY92" fmla="*/ 3767709 h 6858000"/>
              <a:gd name="connsiteX93" fmla="*/ 730103 w 1605470"/>
              <a:gd name="connsiteY93" fmla="*/ 3738082 h 6858000"/>
              <a:gd name="connsiteX94" fmla="*/ 737449 w 1605470"/>
              <a:gd name="connsiteY94" fmla="*/ 3673397 h 6858000"/>
              <a:gd name="connsiteX95" fmla="*/ 736745 w 1605470"/>
              <a:gd name="connsiteY95" fmla="*/ 3637109 h 6858000"/>
              <a:gd name="connsiteX96" fmla="*/ 740188 w 1605470"/>
              <a:gd name="connsiteY96" fmla="*/ 3536883 h 6858000"/>
              <a:gd name="connsiteX97" fmla="*/ 747726 w 1605470"/>
              <a:gd name="connsiteY97" fmla="*/ 3435652 h 6858000"/>
              <a:gd name="connsiteX98" fmla="*/ 774383 w 1605470"/>
              <a:gd name="connsiteY98" fmla="*/ 3381564 h 6858000"/>
              <a:gd name="connsiteX99" fmla="*/ 774870 w 1605470"/>
              <a:gd name="connsiteY99" fmla="*/ 3375761 h 6858000"/>
              <a:gd name="connsiteX100" fmla="*/ 770510 w 1605470"/>
              <a:gd name="connsiteY100" fmla="*/ 3361844 h 6858000"/>
              <a:gd name="connsiteX101" fmla="*/ 767933 w 1605470"/>
              <a:gd name="connsiteY101" fmla="*/ 3356929 h 6858000"/>
              <a:gd name="connsiteX102" fmla="*/ 766158 w 1605470"/>
              <a:gd name="connsiteY102" fmla="*/ 3349058 h 6858000"/>
              <a:gd name="connsiteX103" fmla="*/ 766414 w 1605470"/>
              <a:gd name="connsiteY103" fmla="*/ 3348763 h 6858000"/>
              <a:gd name="connsiteX104" fmla="*/ 764166 w 1605470"/>
              <a:gd name="connsiteY104" fmla="*/ 3341588 h 6858000"/>
              <a:gd name="connsiteX105" fmla="*/ 749397 w 1605470"/>
              <a:gd name="connsiteY105" fmla="*/ 3307769 h 6858000"/>
              <a:gd name="connsiteX106" fmla="*/ 766960 w 1605470"/>
              <a:gd name="connsiteY106" fmla="*/ 3250522 h 6858000"/>
              <a:gd name="connsiteX107" fmla="*/ 767385 w 1605470"/>
              <a:gd name="connsiteY107" fmla="*/ 3229163 h 6858000"/>
              <a:gd name="connsiteX108" fmla="*/ 769208 w 1605470"/>
              <a:gd name="connsiteY108" fmla="*/ 3217217 h 6858000"/>
              <a:gd name="connsiteX109" fmla="*/ 770350 w 1605470"/>
              <a:gd name="connsiteY109" fmla="*/ 3216125 h 6858000"/>
              <a:gd name="connsiteX110" fmla="*/ 756043 w 1605470"/>
              <a:gd name="connsiteY110" fmla="*/ 3183755 h 6858000"/>
              <a:gd name="connsiteX111" fmla="*/ 756544 w 1605470"/>
              <a:gd name="connsiteY111" fmla="*/ 3178642 h 6858000"/>
              <a:gd name="connsiteX112" fmla="*/ 744144 w 1605470"/>
              <a:gd name="connsiteY112" fmla="*/ 3158586 h 6858000"/>
              <a:gd name="connsiteX113" fmla="*/ 739378 w 1605470"/>
              <a:gd name="connsiteY113" fmla="*/ 3147669 h 6858000"/>
              <a:gd name="connsiteX114" fmla="*/ 734648 w 1605470"/>
              <a:gd name="connsiteY114" fmla="*/ 3145733 h 6858000"/>
              <a:gd name="connsiteX115" fmla="*/ 729329 w 1605470"/>
              <a:gd name="connsiteY115" fmla="*/ 3129034 h 6858000"/>
              <a:gd name="connsiteX116" fmla="*/ 729994 w 1605470"/>
              <a:gd name="connsiteY116" fmla="*/ 3126682 h 6858000"/>
              <a:gd name="connsiteX117" fmla="*/ 720862 w 1605470"/>
              <a:gd name="connsiteY117" fmla="*/ 3114519 h 6858000"/>
              <a:gd name="connsiteX118" fmla="*/ 707471 w 1605470"/>
              <a:gd name="connsiteY118" fmla="*/ 3106272 h 6858000"/>
              <a:gd name="connsiteX119" fmla="*/ 680201 w 1605470"/>
              <a:gd name="connsiteY119" fmla="*/ 2958185 h 6858000"/>
              <a:gd name="connsiteX120" fmla="*/ 622815 w 1605470"/>
              <a:gd name="connsiteY120" fmla="*/ 2762989 h 6858000"/>
              <a:gd name="connsiteX121" fmla="*/ 571733 w 1605470"/>
              <a:gd name="connsiteY121" fmla="*/ 2554718 h 6858000"/>
              <a:gd name="connsiteX122" fmla="*/ 551827 w 1605470"/>
              <a:gd name="connsiteY122" fmla="*/ 2485734 h 6858000"/>
              <a:gd name="connsiteX123" fmla="*/ 542550 w 1605470"/>
              <a:gd name="connsiteY123" fmla="*/ 2447068 h 6858000"/>
              <a:gd name="connsiteX124" fmla="*/ 529511 w 1605470"/>
              <a:gd name="connsiteY124" fmla="*/ 2425819 h 6858000"/>
              <a:gd name="connsiteX125" fmla="*/ 528878 w 1605470"/>
              <a:gd name="connsiteY125" fmla="*/ 2408971 h 6858000"/>
              <a:gd name="connsiteX126" fmla="*/ 535510 w 1605470"/>
              <a:gd name="connsiteY126" fmla="*/ 2402874 h 6858000"/>
              <a:gd name="connsiteX127" fmla="*/ 538122 w 1605470"/>
              <a:gd name="connsiteY127" fmla="*/ 2381443 h 6858000"/>
              <a:gd name="connsiteX128" fmla="*/ 514451 w 1605470"/>
              <a:gd name="connsiteY128" fmla="*/ 2261920 h 6858000"/>
              <a:gd name="connsiteX129" fmla="*/ 486968 w 1605470"/>
              <a:gd name="connsiteY129" fmla="*/ 2182937 h 6858000"/>
              <a:gd name="connsiteX130" fmla="*/ 488555 w 1605470"/>
              <a:gd name="connsiteY130" fmla="*/ 2155135 h 6858000"/>
              <a:gd name="connsiteX131" fmla="*/ 486013 w 1605470"/>
              <a:gd name="connsiteY131" fmla="*/ 2118008 h 6858000"/>
              <a:gd name="connsiteX132" fmla="*/ 487006 w 1605470"/>
              <a:gd name="connsiteY132" fmla="*/ 2050531 h 6858000"/>
              <a:gd name="connsiteX133" fmla="*/ 478812 w 1605470"/>
              <a:gd name="connsiteY133" fmla="*/ 1963269 h 6858000"/>
              <a:gd name="connsiteX134" fmla="*/ 442619 w 1605470"/>
              <a:gd name="connsiteY134" fmla="*/ 1910499 h 6858000"/>
              <a:gd name="connsiteX135" fmla="*/ 446785 w 1605470"/>
              <a:gd name="connsiteY135" fmla="*/ 1903212 h 6858000"/>
              <a:gd name="connsiteX136" fmla="*/ 436547 w 1605470"/>
              <a:gd name="connsiteY136" fmla="*/ 1861531 h 6858000"/>
              <a:gd name="connsiteX137" fmla="*/ 390346 w 1605470"/>
              <a:gd name="connsiteY137" fmla="*/ 1732919 h 6858000"/>
              <a:gd name="connsiteX138" fmla="*/ 362657 w 1605470"/>
              <a:gd name="connsiteY138" fmla="*/ 1663540 h 6858000"/>
              <a:gd name="connsiteX139" fmla="*/ 361783 w 1605470"/>
              <a:gd name="connsiteY139" fmla="*/ 1615777 h 6858000"/>
              <a:gd name="connsiteX140" fmla="*/ 342578 w 1605470"/>
              <a:gd name="connsiteY140" fmla="*/ 1563678 h 6858000"/>
              <a:gd name="connsiteX141" fmla="*/ 355658 w 1605470"/>
              <a:gd name="connsiteY141" fmla="*/ 1519474 h 6858000"/>
              <a:gd name="connsiteX142" fmla="*/ 348400 w 1605470"/>
              <a:gd name="connsiteY142" fmla="*/ 1477995 h 6858000"/>
              <a:gd name="connsiteX143" fmla="*/ 334485 w 1605470"/>
              <a:gd name="connsiteY143" fmla="*/ 1373769 h 6858000"/>
              <a:gd name="connsiteX144" fmla="*/ 342792 w 1605470"/>
              <a:gd name="connsiteY144" fmla="*/ 1307086 h 6858000"/>
              <a:gd name="connsiteX145" fmla="*/ 343980 w 1605470"/>
              <a:gd name="connsiteY145" fmla="*/ 1189033 h 6858000"/>
              <a:gd name="connsiteX146" fmla="*/ 348665 w 1605470"/>
              <a:gd name="connsiteY146" fmla="*/ 1168288 h 6858000"/>
              <a:gd name="connsiteX147" fmla="*/ 340947 w 1605470"/>
              <a:gd name="connsiteY147" fmla="*/ 1142577 h 6858000"/>
              <a:gd name="connsiteX148" fmla="*/ 330253 w 1605470"/>
              <a:gd name="connsiteY148" fmla="*/ 1088484 h 6858000"/>
              <a:gd name="connsiteX149" fmla="*/ 318989 w 1605470"/>
              <a:gd name="connsiteY149" fmla="*/ 1016103 h 6858000"/>
              <a:gd name="connsiteX150" fmla="*/ 320445 w 1605470"/>
              <a:gd name="connsiteY150" fmla="*/ 932283 h 6858000"/>
              <a:gd name="connsiteX151" fmla="*/ 322681 w 1605470"/>
              <a:gd name="connsiteY151" fmla="*/ 915925 h 6858000"/>
              <a:gd name="connsiteX152" fmla="*/ 315310 w 1605470"/>
              <a:gd name="connsiteY152" fmla="*/ 896999 h 6858000"/>
              <a:gd name="connsiteX153" fmla="*/ 284718 w 1605470"/>
              <a:gd name="connsiteY153" fmla="*/ 821517 h 6858000"/>
              <a:gd name="connsiteX154" fmla="*/ 263668 w 1605470"/>
              <a:gd name="connsiteY154" fmla="*/ 751353 h 6858000"/>
              <a:gd name="connsiteX155" fmla="*/ 263226 w 1605470"/>
              <a:gd name="connsiteY155" fmla="*/ 721230 h 6858000"/>
              <a:gd name="connsiteX156" fmla="*/ 248897 w 1605470"/>
              <a:gd name="connsiteY156" fmla="*/ 681659 h 6858000"/>
              <a:gd name="connsiteX157" fmla="*/ 234316 w 1605470"/>
              <a:gd name="connsiteY157" fmla="*/ 635218 h 6858000"/>
              <a:gd name="connsiteX158" fmla="*/ 239327 w 1605470"/>
              <a:gd name="connsiteY158" fmla="*/ 613763 h 6858000"/>
              <a:gd name="connsiteX159" fmla="*/ 225269 w 1605470"/>
              <a:gd name="connsiteY159" fmla="*/ 598582 h 6858000"/>
              <a:gd name="connsiteX160" fmla="*/ 224950 w 1605470"/>
              <a:gd name="connsiteY160" fmla="*/ 576846 h 6858000"/>
              <a:gd name="connsiteX161" fmla="*/ 204576 w 1605470"/>
              <a:gd name="connsiteY161" fmla="*/ 530055 h 6858000"/>
              <a:gd name="connsiteX162" fmla="*/ 219064 w 1605470"/>
              <a:gd name="connsiteY162" fmla="*/ 469651 h 6858000"/>
              <a:gd name="connsiteX163" fmla="*/ 195012 w 1605470"/>
              <a:gd name="connsiteY163" fmla="*/ 448559 h 6858000"/>
              <a:gd name="connsiteX164" fmla="*/ 201434 w 1605470"/>
              <a:gd name="connsiteY164" fmla="*/ 441529 h 6858000"/>
              <a:gd name="connsiteX165" fmla="*/ 200655 w 1605470"/>
              <a:gd name="connsiteY165" fmla="*/ 428927 h 6858000"/>
              <a:gd name="connsiteX166" fmla="*/ 190059 w 1605470"/>
              <a:gd name="connsiteY166" fmla="*/ 430161 h 6858000"/>
              <a:gd name="connsiteX167" fmla="*/ 167079 w 1605470"/>
              <a:gd name="connsiteY167" fmla="*/ 367211 h 6858000"/>
              <a:gd name="connsiteX168" fmla="*/ 124571 w 1605470"/>
              <a:gd name="connsiteY168" fmla="*/ 302178 h 6858000"/>
              <a:gd name="connsiteX169" fmla="*/ 103243 w 1605470"/>
              <a:gd name="connsiteY169" fmla="*/ 211375 h 6858000"/>
              <a:gd name="connsiteX170" fmla="*/ 94571 w 1605470"/>
              <a:gd name="connsiteY170" fmla="*/ 184179 h 6858000"/>
              <a:gd name="connsiteX171" fmla="*/ 13437 w 1605470"/>
              <a:gd name="connsiteY171" fmla="*/ 19287 h 6858000"/>
              <a:gd name="connsiteX172" fmla="*/ 0 w 1605470"/>
              <a:gd name="connsiteY172"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3992 w 1605470"/>
              <a:gd name="connsiteY37" fmla="*/ 5619557 h 6858000"/>
              <a:gd name="connsiteX38" fmla="*/ 531653 w 1605470"/>
              <a:gd name="connsiteY38" fmla="*/ 5604904 h 6858000"/>
              <a:gd name="connsiteX39" fmla="*/ 539863 w 1605470"/>
              <a:gd name="connsiteY39" fmla="*/ 5604298 h 6858000"/>
              <a:gd name="connsiteX40" fmla="*/ 552319 w 1605470"/>
              <a:gd name="connsiteY40" fmla="*/ 5587997 h 6858000"/>
              <a:gd name="connsiteX41" fmla="*/ 591557 w 1605470"/>
              <a:gd name="connsiteY41" fmla="*/ 5476393 h 6858000"/>
              <a:gd name="connsiteX42" fmla="*/ 622750 w 1605470"/>
              <a:gd name="connsiteY42" fmla="*/ 5396260 h 6858000"/>
              <a:gd name="connsiteX43" fmla="*/ 638731 w 1605470"/>
              <a:gd name="connsiteY43" fmla="*/ 5330009 h 6858000"/>
              <a:gd name="connsiteX44" fmla="*/ 672224 w 1605470"/>
              <a:gd name="connsiteY44" fmla="*/ 5273739 h 6858000"/>
              <a:gd name="connsiteX45" fmla="*/ 681823 w 1605470"/>
              <a:gd name="connsiteY45" fmla="*/ 5241779 h 6858000"/>
              <a:gd name="connsiteX46" fmla="*/ 693049 w 1605470"/>
              <a:gd name="connsiteY46" fmla="*/ 5225268 h 6858000"/>
              <a:gd name="connsiteX47" fmla="*/ 694069 w 1605470"/>
              <a:gd name="connsiteY47" fmla="*/ 5217684 h 6858000"/>
              <a:gd name="connsiteX48" fmla="*/ 701410 w 1605470"/>
              <a:gd name="connsiteY48" fmla="*/ 5193377 h 6858000"/>
              <a:gd name="connsiteX49" fmla="*/ 704713 w 1605470"/>
              <a:gd name="connsiteY49" fmla="*/ 5179288 h 6858000"/>
              <a:gd name="connsiteX50" fmla="*/ 705697 w 1605470"/>
              <a:gd name="connsiteY50" fmla="*/ 5173621 h 6858000"/>
              <a:gd name="connsiteX51" fmla="*/ 701331 w 1605470"/>
              <a:gd name="connsiteY51" fmla="*/ 5159961 h 6858000"/>
              <a:gd name="connsiteX52" fmla="*/ 708008 w 1605470"/>
              <a:gd name="connsiteY52" fmla="*/ 5144295 h 6858000"/>
              <a:gd name="connsiteX53" fmla="*/ 704941 w 1605470"/>
              <a:gd name="connsiteY53" fmla="*/ 5125185 h 6858000"/>
              <a:gd name="connsiteX54" fmla="*/ 711771 w 1605470"/>
              <a:gd name="connsiteY54" fmla="*/ 5121884 h 6858000"/>
              <a:gd name="connsiteX55" fmla="*/ 718807 w 1605470"/>
              <a:gd name="connsiteY55" fmla="*/ 5067850 h 6858000"/>
              <a:gd name="connsiteX56" fmla="*/ 721538 w 1605470"/>
              <a:gd name="connsiteY56" fmla="*/ 5060861 h 6858000"/>
              <a:gd name="connsiteX57" fmla="*/ 718242 w 1605470"/>
              <a:gd name="connsiteY57" fmla="*/ 5034192 h 6858000"/>
              <a:gd name="connsiteX58" fmla="*/ 719796 w 1605470"/>
              <a:gd name="connsiteY58" fmla="*/ 4993030 h 6858000"/>
              <a:gd name="connsiteX59" fmla="*/ 726705 w 1605470"/>
              <a:gd name="connsiteY59" fmla="*/ 4946844 h 6858000"/>
              <a:gd name="connsiteX60" fmla="*/ 722561 w 1605470"/>
              <a:gd name="connsiteY60" fmla="*/ 4932692 h 6858000"/>
              <a:gd name="connsiteX61" fmla="*/ 724935 w 1605470"/>
              <a:gd name="connsiteY61" fmla="*/ 4821504 h 6858000"/>
              <a:gd name="connsiteX62" fmla="*/ 732118 w 1605470"/>
              <a:gd name="connsiteY62" fmla="*/ 4801535 h 6858000"/>
              <a:gd name="connsiteX63" fmla="*/ 739787 w 1605470"/>
              <a:gd name="connsiteY63" fmla="*/ 4797794 h 6858000"/>
              <a:gd name="connsiteX64" fmla="*/ 741081 w 1605470"/>
              <a:gd name="connsiteY64" fmla="*/ 4784526 h 6858000"/>
              <a:gd name="connsiteX65" fmla="*/ 742865 w 1605470"/>
              <a:gd name="connsiteY65" fmla="*/ 4781211 h 6858000"/>
              <a:gd name="connsiteX66" fmla="*/ 751652 w 1605470"/>
              <a:gd name="connsiteY66" fmla="*/ 4761984 h 6858000"/>
              <a:gd name="connsiteX67" fmla="*/ 747700 w 1605470"/>
              <a:gd name="connsiteY67" fmla="*/ 4690749 h 6858000"/>
              <a:gd name="connsiteX68" fmla="*/ 743180 w 1605470"/>
              <a:gd name="connsiteY68" fmla="*/ 4584173 h 6858000"/>
              <a:gd name="connsiteX69" fmla="*/ 738263 w 1605470"/>
              <a:gd name="connsiteY69" fmla="*/ 4444346 h 6858000"/>
              <a:gd name="connsiteX70" fmla="*/ 734828 w 1605470"/>
              <a:gd name="connsiteY70" fmla="*/ 4375228 h 6858000"/>
              <a:gd name="connsiteX71" fmla="*/ 715481 w 1605470"/>
              <a:gd name="connsiteY71" fmla="*/ 4214165 h 6858000"/>
              <a:gd name="connsiteX72" fmla="*/ 719554 w 1605470"/>
              <a:gd name="connsiteY72" fmla="*/ 4090296 h 6858000"/>
              <a:gd name="connsiteX73" fmla="*/ 704810 w 1605470"/>
              <a:gd name="connsiteY73" fmla="*/ 4033999 h 6858000"/>
              <a:gd name="connsiteX74" fmla="*/ 705959 w 1605470"/>
              <a:gd name="connsiteY74" fmla="*/ 4031933 h 6858000"/>
              <a:gd name="connsiteX75" fmla="*/ 704535 w 1605470"/>
              <a:gd name="connsiteY75" fmla="*/ 4013953 h 6858000"/>
              <a:gd name="connsiteX76" fmla="*/ 700443 w 1605470"/>
              <a:gd name="connsiteY76" fmla="*/ 4010511 h 6858000"/>
              <a:gd name="connsiteX77" fmla="*/ 698282 w 1605470"/>
              <a:gd name="connsiteY77" fmla="*/ 3998331 h 6858000"/>
              <a:gd name="connsiteX78" fmla="*/ 690830 w 1605470"/>
              <a:gd name="connsiteY78" fmla="*/ 3974753 h 6858000"/>
              <a:gd name="connsiteX79" fmla="*/ 692428 w 1605470"/>
              <a:gd name="connsiteY79" fmla="*/ 3969950 h 6858000"/>
              <a:gd name="connsiteX80" fmla="*/ 685850 w 1605470"/>
              <a:gd name="connsiteY80" fmla="*/ 3933779 h 6858000"/>
              <a:gd name="connsiteX81" fmla="*/ 687181 w 1605470"/>
              <a:gd name="connsiteY81" fmla="*/ 3933093 h 6858000"/>
              <a:gd name="connsiteX82" fmla="*/ 691535 w 1605470"/>
              <a:gd name="connsiteY82" fmla="*/ 3922082 h 6858000"/>
              <a:gd name="connsiteX83" fmla="*/ 696613 w 1605470"/>
              <a:gd name="connsiteY83" fmla="*/ 3901461 h 6858000"/>
              <a:gd name="connsiteX84" fmla="*/ 719207 w 1605470"/>
              <a:gd name="connsiteY84" fmla="*/ 3813873 h 6858000"/>
              <a:gd name="connsiteX85" fmla="*/ 718632 w 1605470"/>
              <a:gd name="connsiteY85" fmla="*/ 3806161 h 6858000"/>
              <a:gd name="connsiteX86" fmla="*/ 718939 w 1605470"/>
              <a:gd name="connsiteY86" fmla="*/ 3805957 h 6858000"/>
              <a:gd name="connsiteX87" fmla="*/ 718966 w 1605470"/>
              <a:gd name="connsiteY87" fmla="*/ 3797724 h 6858000"/>
              <a:gd name="connsiteX88" fmla="*/ 717581 w 1605470"/>
              <a:gd name="connsiteY88" fmla="*/ 3792098 h 6858000"/>
              <a:gd name="connsiteX89" fmla="*/ 716465 w 1605470"/>
              <a:gd name="connsiteY89" fmla="*/ 3777135 h 6858000"/>
              <a:gd name="connsiteX90" fmla="*/ 718198 w 1605470"/>
              <a:gd name="connsiteY90" fmla="*/ 3771656 h 6858000"/>
              <a:gd name="connsiteX91" fmla="*/ 721941 w 1605470"/>
              <a:gd name="connsiteY91" fmla="*/ 3769007 h 6858000"/>
              <a:gd name="connsiteX92" fmla="*/ 721407 w 1605470"/>
              <a:gd name="connsiteY92" fmla="*/ 3767709 h 6858000"/>
              <a:gd name="connsiteX93" fmla="*/ 730103 w 1605470"/>
              <a:gd name="connsiteY93" fmla="*/ 3738082 h 6858000"/>
              <a:gd name="connsiteX94" fmla="*/ 737449 w 1605470"/>
              <a:gd name="connsiteY94" fmla="*/ 3673397 h 6858000"/>
              <a:gd name="connsiteX95" fmla="*/ 736745 w 1605470"/>
              <a:gd name="connsiteY95" fmla="*/ 3637109 h 6858000"/>
              <a:gd name="connsiteX96" fmla="*/ 740188 w 1605470"/>
              <a:gd name="connsiteY96" fmla="*/ 3536883 h 6858000"/>
              <a:gd name="connsiteX97" fmla="*/ 747726 w 1605470"/>
              <a:gd name="connsiteY97" fmla="*/ 3435652 h 6858000"/>
              <a:gd name="connsiteX98" fmla="*/ 774383 w 1605470"/>
              <a:gd name="connsiteY98" fmla="*/ 3381564 h 6858000"/>
              <a:gd name="connsiteX99" fmla="*/ 774870 w 1605470"/>
              <a:gd name="connsiteY99" fmla="*/ 3375761 h 6858000"/>
              <a:gd name="connsiteX100" fmla="*/ 770510 w 1605470"/>
              <a:gd name="connsiteY100" fmla="*/ 3361844 h 6858000"/>
              <a:gd name="connsiteX101" fmla="*/ 767933 w 1605470"/>
              <a:gd name="connsiteY101" fmla="*/ 3356929 h 6858000"/>
              <a:gd name="connsiteX102" fmla="*/ 766158 w 1605470"/>
              <a:gd name="connsiteY102" fmla="*/ 3349058 h 6858000"/>
              <a:gd name="connsiteX103" fmla="*/ 766414 w 1605470"/>
              <a:gd name="connsiteY103" fmla="*/ 3348763 h 6858000"/>
              <a:gd name="connsiteX104" fmla="*/ 764166 w 1605470"/>
              <a:gd name="connsiteY104" fmla="*/ 3341588 h 6858000"/>
              <a:gd name="connsiteX105" fmla="*/ 749397 w 1605470"/>
              <a:gd name="connsiteY105" fmla="*/ 3307769 h 6858000"/>
              <a:gd name="connsiteX106" fmla="*/ 766960 w 1605470"/>
              <a:gd name="connsiteY106" fmla="*/ 3250522 h 6858000"/>
              <a:gd name="connsiteX107" fmla="*/ 767385 w 1605470"/>
              <a:gd name="connsiteY107" fmla="*/ 3229163 h 6858000"/>
              <a:gd name="connsiteX108" fmla="*/ 769208 w 1605470"/>
              <a:gd name="connsiteY108" fmla="*/ 3217217 h 6858000"/>
              <a:gd name="connsiteX109" fmla="*/ 770350 w 1605470"/>
              <a:gd name="connsiteY109" fmla="*/ 3216125 h 6858000"/>
              <a:gd name="connsiteX110" fmla="*/ 756043 w 1605470"/>
              <a:gd name="connsiteY110" fmla="*/ 3183755 h 6858000"/>
              <a:gd name="connsiteX111" fmla="*/ 756544 w 1605470"/>
              <a:gd name="connsiteY111" fmla="*/ 3178642 h 6858000"/>
              <a:gd name="connsiteX112" fmla="*/ 744144 w 1605470"/>
              <a:gd name="connsiteY112" fmla="*/ 3158586 h 6858000"/>
              <a:gd name="connsiteX113" fmla="*/ 739378 w 1605470"/>
              <a:gd name="connsiteY113" fmla="*/ 3147669 h 6858000"/>
              <a:gd name="connsiteX114" fmla="*/ 734648 w 1605470"/>
              <a:gd name="connsiteY114" fmla="*/ 3145733 h 6858000"/>
              <a:gd name="connsiteX115" fmla="*/ 729329 w 1605470"/>
              <a:gd name="connsiteY115" fmla="*/ 3129034 h 6858000"/>
              <a:gd name="connsiteX116" fmla="*/ 729994 w 1605470"/>
              <a:gd name="connsiteY116" fmla="*/ 3126682 h 6858000"/>
              <a:gd name="connsiteX117" fmla="*/ 720862 w 1605470"/>
              <a:gd name="connsiteY117" fmla="*/ 3114519 h 6858000"/>
              <a:gd name="connsiteX118" fmla="*/ 707471 w 1605470"/>
              <a:gd name="connsiteY118" fmla="*/ 3106272 h 6858000"/>
              <a:gd name="connsiteX119" fmla="*/ 680201 w 1605470"/>
              <a:gd name="connsiteY119" fmla="*/ 2958185 h 6858000"/>
              <a:gd name="connsiteX120" fmla="*/ 622815 w 1605470"/>
              <a:gd name="connsiteY120" fmla="*/ 2762989 h 6858000"/>
              <a:gd name="connsiteX121" fmla="*/ 571733 w 1605470"/>
              <a:gd name="connsiteY121" fmla="*/ 2554718 h 6858000"/>
              <a:gd name="connsiteX122" fmla="*/ 551827 w 1605470"/>
              <a:gd name="connsiteY122" fmla="*/ 2485734 h 6858000"/>
              <a:gd name="connsiteX123" fmla="*/ 542550 w 1605470"/>
              <a:gd name="connsiteY123" fmla="*/ 2447068 h 6858000"/>
              <a:gd name="connsiteX124" fmla="*/ 529511 w 1605470"/>
              <a:gd name="connsiteY124" fmla="*/ 2425819 h 6858000"/>
              <a:gd name="connsiteX125" fmla="*/ 528878 w 1605470"/>
              <a:gd name="connsiteY125" fmla="*/ 2408971 h 6858000"/>
              <a:gd name="connsiteX126" fmla="*/ 535510 w 1605470"/>
              <a:gd name="connsiteY126" fmla="*/ 2402874 h 6858000"/>
              <a:gd name="connsiteX127" fmla="*/ 538122 w 1605470"/>
              <a:gd name="connsiteY127" fmla="*/ 2381443 h 6858000"/>
              <a:gd name="connsiteX128" fmla="*/ 514451 w 1605470"/>
              <a:gd name="connsiteY128" fmla="*/ 2261920 h 6858000"/>
              <a:gd name="connsiteX129" fmla="*/ 486968 w 1605470"/>
              <a:gd name="connsiteY129" fmla="*/ 2182937 h 6858000"/>
              <a:gd name="connsiteX130" fmla="*/ 488555 w 1605470"/>
              <a:gd name="connsiteY130" fmla="*/ 2155135 h 6858000"/>
              <a:gd name="connsiteX131" fmla="*/ 486013 w 1605470"/>
              <a:gd name="connsiteY131" fmla="*/ 2118008 h 6858000"/>
              <a:gd name="connsiteX132" fmla="*/ 487006 w 1605470"/>
              <a:gd name="connsiteY132" fmla="*/ 2050531 h 6858000"/>
              <a:gd name="connsiteX133" fmla="*/ 478812 w 1605470"/>
              <a:gd name="connsiteY133" fmla="*/ 1963269 h 6858000"/>
              <a:gd name="connsiteX134" fmla="*/ 442619 w 1605470"/>
              <a:gd name="connsiteY134" fmla="*/ 1910499 h 6858000"/>
              <a:gd name="connsiteX135" fmla="*/ 446785 w 1605470"/>
              <a:gd name="connsiteY135" fmla="*/ 1903212 h 6858000"/>
              <a:gd name="connsiteX136" fmla="*/ 436547 w 1605470"/>
              <a:gd name="connsiteY136" fmla="*/ 1861531 h 6858000"/>
              <a:gd name="connsiteX137" fmla="*/ 390346 w 1605470"/>
              <a:gd name="connsiteY137" fmla="*/ 1732919 h 6858000"/>
              <a:gd name="connsiteX138" fmla="*/ 362657 w 1605470"/>
              <a:gd name="connsiteY138" fmla="*/ 1663540 h 6858000"/>
              <a:gd name="connsiteX139" fmla="*/ 361783 w 1605470"/>
              <a:gd name="connsiteY139" fmla="*/ 1615777 h 6858000"/>
              <a:gd name="connsiteX140" fmla="*/ 342578 w 1605470"/>
              <a:gd name="connsiteY140" fmla="*/ 1563678 h 6858000"/>
              <a:gd name="connsiteX141" fmla="*/ 355658 w 1605470"/>
              <a:gd name="connsiteY141" fmla="*/ 1519474 h 6858000"/>
              <a:gd name="connsiteX142" fmla="*/ 348400 w 1605470"/>
              <a:gd name="connsiteY142" fmla="*/ 1477995 h 6858000"/>
              <a:gd name="connsiteX143" fmla="*/ 334485 w 1605470"/>
              <a:gd name="connsiteY143" fmla="*/ 1373769 h 6858000"/>
              <a:gd name="connsiteX144" fmla="*/ 342792 w 1605470"/>
              <a:gd name="connsiteY144" fmla="*/ 1307086 h 6858000"/>
              <a:gd name="connsiteX145" fmla="*/ 343980 w 1605470"/>
              <a:gd name="connsiteY145" fmla="*/ 1189033 h 6858000"/>
              <a:gd name="connsiteX146" fmla="*/ 348665 w 1605470"/>
              <a:gd name="connsiteY146" fmla="*/ 1168288 h 6858000"/>
              <a:gd name="connsiteX147" fmla="*/ 340947 w 1605470"/>
              <a:gd name="connsiteY147" fmla="*/ 1142577 h 6858000"/>
              <a:gd name="connsiteX148" fmla="*/ 330253 w 1605470"/>
              <a:gd name="connsiteY148" fmla="*/ 1088484 h 6858000"/>
              <a:gd name="connsiteX149" fmla="*/ 318989 w 1605470"/>
              <a:gd name="connsiteY149" fmla="*/ 1016103 h 6858000"/>
              <a:gd name="connsiteX150" fmla="*/ 320445 w 1605470"/>
              <a:gd name="connsiteY150" fmla="*/ 932283 h 6858000"/>
              <a:gd name="connsiteX151" fmla="*/ 322681 w 1605470"/>
              <a:gd name="connsiteY151" fmla="*/ 915925 h 6858000"/>
              <a:gd name="connsiteX152" fmla="*/ 315310 w 1605470"/>
              <a:gd name="connsiteY152" fmla="*/ 896999 h 6858000"/>
              <a:gd name="connsiteX153" fmla="*/ 284718 w 1605470"/>
              <a:gd name="connsiteY153" fmla="*/ 821517 h 6858000"/>
              <a:gd name="connsiteX154" fmla="*/ 263668 w 1605470"/>
              <a:gd name="connsiteY154" fmla="*/ 751353 h 6858000"/>
              <a:gd name="connsiteX155" fmla="*/ 263226 w 1605470"/>
              <a:gd name="connsiteY155" fmla="*/ 721230 h 6858000"/>
              <a:gd name="connsiteX156" fmla="*/ 248897 w 1605470"/>
              <a:gd name="connsiteY156" fmla="*/ 681659 h 6858000"/>
              <a:gd name="connsiteX157" fmla="*/ 234316 w 1605470"/>
              <a:gd name="connsiteY157" fmla="*/ 635218 h 6858000"/>
              <a:gd name="connsiteX158" fmla="*/ 239327 w 1605470"/>
              <a:gd name="connsiteY158" fmla="*/ 613763 h 6858000"/>
              <a:gd name="connsiteX159" fmla="*/ 225269 w 1605470"/>
              <a:gd name="connsiteY159" fmla="*/ 598582 h 6858000"/>
              <a:gd name="connsiteX160" fmla="*/ 224950 w 1605470"/>
              <a:gd name="connsiteY160" fmla="*/ 576846 h 6858000"/>
              <a:gd name="connsiteX161" fmla="*/ 204576 w 1605470"/>
              <a:gd name="connsiteY161" fmla="*/ 530055 h 6858000"/>
              <a:gd name="connsiteX162" fmla="*/ 219064 w 1605470"/>
              <a:gd name="connsiteY162" fmla="*/ 469651 h 6858000"/>
              <a:gd name="connsiteX163" fmla="*/ 195012 w 1605470"/>
              <a:gd name="connsiteY163" fmla="*/ 448559 h 6858000"/>
              <a:gd name="connsiteX164" fmla="*/ 201434 w 1605470"/>
              <a:gd name="connsiteY164" fmla="*/ 441529 h 6858000"/>
              <a:gd name="connsiteX165" fmla="*/ 200655 w 1605470"/>
              <a:gd name="connsiteY165" fmla="*/ 428927 h 6858000"/>
              <a:gd name="connsiteX166" fmla="*/ 190059 w 1605470"/>
              <a:gd name="connsiteY166" fmla="*/ 430161 h 6858000"/>
              <a:gd name="connsiteX167" fmla="*/ 167079 w 1605470"/>
              <a:gd name="connsiteY167" fmla="*/ 367211 h 6858000"/>
              <a:gd name="connsiteX168" fmla="*/ 124571 w 1605470"/>
              <a:gd name="connsiteY168" fmla="*/ 302178 h 6858000"/>
              <a:gd name="connsiteX169" fmla="*/ 103243 w 1605470"/>
              <a:gd name="connsiteY169" fmla="*/ 211375 h 6858000"/>
              <a:gd name="connsiteX170" fmla="*/ 94571 w 1605470"/>
              <a:gd name="connsiteY170" fmla="*/ 184179 h 6858000"/>
              <a:gd name="connsiteX171" fmla="*/ 13437 w 1605470"/>
              <a:gd name="connsiteY171" fmla="*/ 19287 h 6858000"/>
              <a:gd name="connsiteX172" fmla="*/ 0 w 1605470"/>
              <a:gd name="connsiteY172"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3992 w 1605470"/>
              <a:gd name="connsiteY37" fmla="*/ 5619557 h 6858000"/>
              <a:gd name="connsiteX38" fmla="*/ 531653 w 1605470"/>
              <a:gd name="connsiteY38" fmla="*/ 5604904 h 6858000"/>
              <a:gd name="connsiteX39" fmla="*/ 539863 w 1605470"/>
              <a:gd name="connsiteY39" fmla="*/ 5604298 h 6858000"/>
              <a:gd name="connsiteX40" fmla="*/ 552319 w 1605470"/>
              <a:gd name="connsiteY40" fmla="*/ 5587997 h 6858000"/>
              <a:gd name="connsiteX41" fmla="*/ 591557 w 1605470"/>
              <a:gd name="connsiteY41" fmla="*/ 5476393 h 6858000"/>
              <a:gd name="connsiteX42" fmla="*/ 622750 w 1605470"/>
              <a:gd name="connsiteY42" fmla="*/ 5396260 h 6858000"/>
              <a:gd name="connsiteX43" fmla="*/ 638731 w 1605470"/>
              <a:gd name="connsiteY43" fmla="*/ 5330009 h 6858000"/>
              <a:gd name="connsiteX44" fmla="*/ 672224 w 1605470"/>
              <a:gd name="connsiteY44" fmla="*/ 5273739 h 6858000"/>
              <a:gd name="connsiteX45" fmla="*/ 681823 w 1605470"/>
              <a:gd name="connsiteY45" fmla="*/ 5241779 h 6858000"/>
              <a:gd name="connsiteX46" fmla="*/ 693049 w 1605470"/>
              <a:gd name="connsiteY46" fmla="*/ 5225268 h 6858000"/>
              <a:gd name="connsiteX47" fmla="*/ 694069 w 1605470"/>
              <a:gd name="connsiteY47" fmla="*/ 5217684 h 6858000"/>
              <a:gd name="connsiteX48" fmla="*/ 701410 w 1605470"/>
              <a:gd name="connsiteY48" fmla="*/ 5193377 h 6858000"/>
              <a:gd name="connsiteX49" fmla="*/ 704713 w 1605470"/>
              <a:gd name="connsiteY49" fmla="*/ 5179288 h 6858000"/>
              <a:gd name="connsiteX50" fmla="*/ 705697 w 1605470"/>
              <a:gd name="connsiteY50" fmla="*/ 5173621 h 6858000"/>
              <a:gd name="connsiteX51" fmla="*/ 701331 w 1605470"/>
              <a:gd name="connsiteY51" fmla="*/ 5159961 h 6858000"/>
              <a:gd name="connsiteX52" fmla="*/ 708008 w 1605470"/>
              <a:gd name="connsiteY52" fmla="*/ 5144295 h 6858000"/>
              <a:gd name="connsiteX53" fmla="*/ 704941 w 1605470"/>
              <a:gd name="connsiteY53" fmla="*/ 5125185 h 6858000"/>
              <a:gd name="connsiteX54" fmla="*/ 711771 w 1605470"/>
              <a:gd name="connsiteY54" fmla="*/ 5121884 h 6858000"/>
              <a:gd name="connsiteX55" fmla="*/ 718807 w 1605470"/>
              <a:gd name="connsiteY55" fmla="*/ 5067850 h 6858000"/>
              <a:gd name="connsiteX56" fmla="*/ 721538 w 1605470"/>
              <a:gd name="connsiteY56" fmla="*/ 5060861 h 6858000"/>
              <a:gd name="connsiteX57" fmla="*/ 718242 w 1605470"/>
              <a:gd name="connsiteY57" fmla="*/ 5034192 h 6858000"/>
              <a:gd name="connsiteX58" fmla="*/ 719796 w 1605470"/>
              <a:gd name="connsiteY58" fmla="*/ 4993030 h 6858000"/>
              <a:gd name="connsiteX59" fmla="*/ 726705 w 1605470"/>
              <a:gd name="connsiteY59" fmla="*/ 4946844 h 6858000"/>
              <a:gd name="connsiteX60" fmla="*/ 722561 w 1605470"/>
              <a:gd name="connsiteY60" fmla="*/ 4932692 h 6858000"/>
              <a:gd name="connsiteX61" fmla="*/ 724935 w 1605470"/>
              <a:gd name="connsiteY61" fmla="*/ 4821504 h 6858000"/>
              <a:gd name="connsiteX62" fmla="*/ 732118 w 1605470"/>
              <a:gd name="connsiteY62" fmla="*/ 4801535 h 6858000"/>
              <a:gd name="connsiteX63" fmla="*/ 739787 w 1605470"/>
              <a:gd name="connsiteY63" fmla="*/ 4797794 h 6858000"/>
              <a:gd name="connsiteX64" fmla="*/ 741081 w 1605470"/>
              <a:gd name="connsiteY64" fmla="*/ 4784526 h 6858000"/>
              <a:gd name="connsiteX65" fmla="*/ 742865 w 1605470"/>
              <a:gd name="connsiteY65" fmla="*/ 4781211 h 6858000"/>
              <a:gd name="connsiteX66" fmla="*/ 751652 w 1605470"/>
              <a:gd name="connsiteY66" fmla="*/ 4761984 h 6858000"/>
              <a:gd name="connsiteX67" fmla="*/ 747700 w 1605470"/>
              <a:gd name="connsiteY67" fmla="*/ 4690749 h 6858000"/>
              <a:gd name="connsiteX68" fmla="*/ 743180 w 1605470"/>
              <a:gd name="connsiteY68" fmla="*/ 4584173 h 6858000"/>
              <a:gd name="connsiteX69" fmla="*/ 738263 w 1605470"/>
              <a:gd name="connsiteY69" fmla="*/ 4444346 h 6858000"/>
              <a:gd name="connsiteX70" fmla="*/ 734828 w 1605470"/>
              <a:gd name="connsiteY70" fmla="*/ 4375228 h 6858000"/>
              <a:gd name="connsiteX71" fmla="*/ 715481 w 1605470"/>
              <a:gd name="connsiteY71" fmla="*/ 4214165 h 6858000"/>
              <a:gd name="connsiteX72" fmla="*/ 719554 w 1605470"/>
              <a:gd name="connsiteY72" fmla="*/ 4090296 h 6858000"/>
              <a:gd name="connsiteX73" fmla="*/ 704810 w 1605470"/>
              <a:gd name="connsiteY73" fmla="*/ 4033999 h 6858000"/>
              <a:gd name="connsiteX74" fmla="*/ 705959 w 1605470"/>
              <a:gd name="connsiteY74" fmla="*/ 4031933 h 6858000"/>
              <a:gd name="connsiteX75" fmla="*/ 704535 w 1605470"/>
              <a:gd name="connsiteY75" fmla="*/ 4013953 h 6858000"/>
              <a:gd name="connsiteX76" fmla="*/ 700443 w 1605470"/>
              <a:gd name="connsiteY76" fmla="*/ 4010511 h 6858000"/>
              <a:gd name="connsiteX77" fmla="*/ 698282 w 1605470"/>
              <a:gd name="connsiteY77" fmla="*/ 3998331 h 6858000"/>
              <a:gd name="connsiteX78" fmla="*/ 690830 w 1605470"/>
              <a:gd name="connsiteY78" fmla="*/ 3974753 h 6858000"/>
              <a:gd name="connsiteX79" fmla="*/ 692428 w 1605470"/>
              <a:gd name="connsiteY79" fmla="*/ 3969950 h 6858000"/>
              <a:gd name="connsiteX80" fmla="*/ 685850 w 1605470"/>
              <a:gd name="connsiteY80" fmla="*/ 3933779 h 6858000"/>
              <a:gd name="connsiteX81" fmla="*/ 687181 w 1605470"/>
              <a:gd name="connsiteY81" fmla="*/ 3933093 h 6858000"/>
              <a:gd name="connsiteX82" fmla="*/ 691535 w 1605470"/>
              <a:gd name="connsiteY82" fmla="*/ 3922082 h 6858000"/>
              <a:gd name="connsiteX83" fmla="*/ 696613 w 1605470"/>
              <a:gd name="connsiteY83" fmla="*/ 3901461 h 6858000"/>
              <a:gd name="connsiteX84" fmla="*/ 719207 w 1605470"/>
              <a:gd name="connsiteY84" fmla="*/ 3813873 h 6858000"/>
              <a:gd name="connsiteX85" fmla="*/ 718632 w 1605470"/>
              <a:gd name="connsiteY85" fmla="*/ 3806161 h 6858000"/>
              <a:gd name="connsiteX86" fmla="*/ 718939 w 1605470"/>
              <a:gd name="connsiteY86" fmla="*/ 3805957 h 6858000"/>
              <a:gd name="connsiteX87" fmla="*/ 718966 w 1605470"/>
              <a:gd name="connsiteY87" fmla="*/ 3797724 h 6858000"/>
              <a:gd name="connsiteX88" fmla="*/ 717581 w 1605470"/>
              <a:gd name="connsiteY88" fmla="*/ 3792098 h 6858000"/>
              <a:gd name="connsiteX89" fmla="*/ 716465 w 1605470"/>
              <a:gd name="connsiteY89" fmla="*/ 3777135 h 6858000"/>
              <a:gd name="connsiteX90" fmla="*/ 718198 w 1605470"/>
              <a:gd name="connsiteY90" fmla="*/ 3771656 h 6858000"/>
              <a:gd name="connsiteX91" fmla="*/ 721941 w 1605470"/>
              <a:gd name="connsiteY91" fmla="*/ 3769007 h 6858000"/>
              <a:gd name="connsiteX92" fmla="*/ 721407 w 1605470"/>
              <a:gd name="connsiteY92" fmla="*/ 3767709 h 6858000"/>
              <a:gd name="connsiteX93" fmla="*/ 730103 w 1605470"/>
              <a:gd name="connsiteY93" fmla="*/ 3738082 h 6858000"/>
              <a:gd name="connsiteX94" fmla="*/ 737449 w 1605470"/>
              <a:gd name="connsiteY94" fmla="*/ 3673397 h 6858000"/>
              <a:gd name="connsiteX95" fmla="*/ 736745 w 1605470"/>
              <a:gd name="connsiteY95" fmla="*/ 3637109 h 6858000"/>
              <a:gd name="connsiteX96" fmla="*/ 740188 w 1605470"/>
              <a:gd name="connsiteY96" fmla="*/ 3536883 h 6858000"/>
              <a:gd name="connsiteX97" fmla="*/ 747726 w 1605470"/>
              <a:gd name="connsiteY97" fmla="*/ 3435652 h 6858000"/>
              <a:gd name="connsiteX98" fmla="*/ 774383 w 1605470"/>
              <a:gd name="connsiteY98" fmla="*/ 3381564 h 6858000"/>
              <a:gd name="connsiteX99" fmla="*/ 774870 w 1605470"/>
              <a:gd name="connsiteY99" fmla="*/ 3375761 h 6858000"/>
              <a:gd name="connsiteX100" fmla="*/ 770510 w 1605470"/>
              <a:gd name="connsiteY100" fmla="*/ 3361844 h 6858000"/>
              <a:gd name="connsiteX101" fmla="*/ 767933 w 1605470"/>
              <a:gd name="connsiteY101" fmla="*/ 3356929 h 6858000"/>
              <a:gd name="connsiteX102" fmla="*/ 766158 w 1605470"/>
              <a:gd name="connsiteY102" fmla="*/ 3349058 h 6858000"/>
              <a:gd name="connsiteX103" fmla="*/ 766414 w 1605470"/>
              <a:gd name="connsiteY103" fmla="*/ 3348763 h 6858000"/>
              <a:gd name="connsiteX104" fmla="*/ 764166 w 1605470"/>
              <a:gd name="connsiteY104" fmla="*/ 3341588 h 6858000"/>
              <a:gd name="connsiteX105" fmla="*/ 749397 w 1605470"/>
              <a:gd name="connsiteY105" fmla="*/ 3307769 h 6858000"/>
              <a:gd name="connsiteX106" fmla="*/ 766960 w 1605470"/>
              <a:gd name="connsiteY106" fmla="*/ 3250522 h 6858000"/>
              <a:gd name="connsiteX107" fmla="*/ 767385 w 1605470"/>
              <a:gd name="connsiteY107" fmla="*/ 3229163 h 6858000"/>
              <a:gd name="connsiteX108" fmla="*/ 769208 w 1605470"/>
              <a:gd name="connsiteY108" fmla="*/ 3217217 h 6858000"/>
              <a:gd name="connsiteX109" fmla="*/ 770350 w 1605470"/>
              <a:gd name="connsiteY109" fmla="*/ 3216125 h 6858000"/>
              <a:gd name="connsiteX110" fmla="*/ 756043 w 1605470"/>
              <a:gd name="connsiteY110" fmla="*/ 3183755 h 6858000"/>
              <a:gd name="connsiteX111" fmla="*/ 756544 w 1605470"/>
              <a:gd name="connsiteY111" fmla="*/ 3178642 h 6858000"/>
              <a:gd name="connsiteX112" fmla="*/ 744144 w 1605470"/>
              <a:gd name="connsiteY112" fmla="*/ 3158586 h 6858000"/>
              <a:gd name="connsiteX113" fmla="*/ 739378 w 1605470"/>
              <a:gd name="connsiteY113" fmla="*/ 3147669 h 6858000"/>
              <a:gd name="connsiteX114" fmla="*/ 734648 w 1605470"/>
              <a:gd name="connsiteY114" fmla="*/ 3145733 h 6858000"/>
              <a:gd name="connsiteX115" fmla="*/ 729329 w 1605470"/>
              <a:gd name="connsiteY115" fmla="*/ 3129034 h 6858000"/>
              <a:gd name="connsiteX116" fmla="*/ 729994 w 1605470"/>
              <a:gd name="connsiteY116" fmla="*/ 3126682 h 6858000"/>
              <a:gd name="connsiteX117" fmla="*/ 720862 w 1605470"/>
              <a:gd name="connsiteY117" fmla="*/ 3114519 h 6858000"/>
              <a:gd name="connsiteX118" fmla="*/ 707471 w 1605470"/>
              <a:gd name="connsiteY118" fmla="*/ 3106272 h 6858000"/>
              <a:gd name="connsiteX119" fmla="*/ 680201 w 1605470"/>
              <a:gd name="connsiteY119" fmla="*/ 2958185 h 6858000"/>
              <a:gd name="connsiteX120" fmla="*/ 622815 w 1605470"/>
              <a:gd name="connsiteY120" fmla="*/ 2762989 h 6858000"/>
              <a:gd name="connsiteX121" fmla="*/ 571733 w 1605470"/>
              <a:gd name="connsiteY121" fmla="*/ 2554718 h 6858000"/>
              <a:gd name="connsiteX122" fmla="*/ 551827 w 1605470"/>
              <a:gd name="connsiteY122" fmla="*/ 2485734 h 6858000"/>
              <a:gd name="connsiteX123" fmla="*/ 542550 w 1605470"/>
              <a:gd name="connsiteY123" fmla="*/ 2447068 h 6858000"/>
              <a:gd name="connsiteX124" fmla="*/ 529511 w 1605470"/>
              <a:gd name="connsiteY124" fmla="*/ 2425819 h 6858000"/>
              <a:gd name="connsiteX125" fmla="*/ 528878 w 1605470"/>
              <a:gd name="connsiteY125" fmla="*/ 2408971 h 6858000"/>
              <a:gd name="connsiteX126" fmla="*/ 535510 w 1605470"/>
              <a:gd name="connsiteY126" fmla="*/ 2402874 h 6858000"/>
              <a:gd name="connsiteX127" fmla="*/ 538122 w 1605470"/>
              <a:gd name="connsiteY127" fmla="*/ 2381443 h 6858000"/>
              <a:gd name="connsiteX128" fmla="*/ 514451 w 1605470"/>
              <a:gd name="connsiteY128" fmla="*/ 2261920 h 6858000"/>
              <a:gd name="connsiteX129" fmla="*/ 486968 w 1605470"/>
              <a:gd name="connsiteY129" fmla="*/ 2182937 h 6858000"/>
              <a:gd name="connsiteX130" fmla="*/ 488555 w 1605470"/>
              <a:gd name="connsiteY130" fmla="*/ 2155135 h 6858000"/>
              <a:gd name="connsiteX131" fmla="*/ 486013 w 1605470"/>
              <a:gd name="connsiteY131" fmla="*/ 2118008 h 6858000"/>
              <a:gd name="connsiteX132" fmla="*/ 487006 w 1605470"/>
              <a:gd name="connsiteY132" fmla="*/ 2050531 h 6858000"/>
              <a:gd name="connsiteX133" fmla="*/ 478812 w 1605470"/>
              <a:gd name="connsiteY133" fmla="*/ 1963269 h 6858000"/>
              <a:gd name="connsiteX134" fmla="*/ 442619 w 1605470"/>
              <a:gd name="connsiteY134" fmla="*/ 1910499 h 6858000"/>
              <a:gd name="connsiteX135" fmla="*/ 436547 w 1605470"/>
              <a:gd name="connsiteY135" fmla="*/ 1861531 h 6858000"/>
              <a:gd name="connsiteX136" fmla="*/ 390346 w 1605470"/>
              <a:gd name="connsiteY136" fmla="*/ 1732919 h 6858000"/>
              <a:gd name="connsiteX137" fmla="*/ 362657 w 1605470"/>
              <a:gd name="connsiteY137" fmla="*/ 1663540 h 6858000"/>
              <a:gd name="connsiteX138" fmla="*/ 361783 w 1605470"/>
              <a:gd name="connsiteY138" fmla="*/ 1615777 h 6858000"/>
              <a:gd name="connsiteX139" fmla="*/ 342578 w 1605470"/>
              <a:gd name="connsiteY139" fmla="*/ 1563678 h 6858000"/>
              <a:gd name="connsiteX140" fmla="*/ 355658 w 1605470"/>
              <a:gd name="connsiteY140" fmla="*/ 1519474 h 6858000"/>
              <a:gd name="connsiteX141" fmla="*/ 348400 w 1605470"/>
              <a:gd name="connsiteY141" fmla="*/ 1477995 h 6858000"/>
              <a:gd name="connsiteX142" fmla="*/ 334485 w 1605470"/>
              <a:gd name="connsiteY142" fmla="*/ 1373769 h 6858000"/>
              <a:gd name="connsiteX143" fmla="*/ 342792 w 1605470"/>
              <a:gd name="connsiteY143" fmla="*/ 1307086 h 6858000"/>
              <a:gd name="connsiteX144" fmla="*/ 343980 w 1605470"/>
              <a:gd name="connsiteY144" fmla="*/ 1189033 h 6858000"/>
              <a:gd name="connsiteX145" fmla="*/ 348665 w 1605470"/>
              <a:gd name="connsiteY145" fmla="*/ 1168288 h 6858000"/>
              <a:gd name="connsiteX146" fmla="*/ 340947 w 1605470"/>
              <a:gd name="connsiteY146" fmla="*/ 1142577 h 6858000"/>
              <a:gd name="connsiteX147" fmla="*/ 330253 w 1605470"/>
              <a:gd name="connsiteY147" fmla="*/ 1088484 h 6858000"/>
              <a:gd name="connsiteX148" fmla="*/ 318989 w 1605470"/>
              <a:gd name="connsiteY148" fmla="*/ 1016103 h 6858000"/>
              <a:gd name="connsiteX149" fmla="*/ 320445 w 1605470"/>
              <a:gd name="connsiteY149" fmla="*/ 932283 h 6858000"/>
              <a:gd name="connsiteX150" fmla="*/ 322681 w 1605470"/>
              <a:gd name="connsiteY150" fmla="*/ 915925 h 6858000"/>
              <a:gd name="connsiteX151" fmla="*/ 315310 w 1605470"/>
              <a:gd name="connsiteY151" fmla="*/ 896999 h 6858000"/>
              <a:gd name="connsiteX152" fmla="*/ 284718 w 1605470"/>
              <a:gd name="connsiteY152" fmla="*/ 821517 h 6858000"/>
              <a:gd name="connsiteX153" fmla="*/ 263668 w 1605470"/>
              <a:gd name="connsiteY153" fmla="*/ 751353 h 6858000"/>
              <a:gd name="connsiteX154" fmla="*/ 263226 w 1605470"/>
              <a:gd name="connsiteY154" fmla="*/ 721230 h 6858000"/>
              <a:gd name="connsiteX155" fmla="*/ 248897 w 1605470"/>
              <a:gd name="connsiteY155" fmla="*/ 681659 h 6858000"/>
              <a:gd name="connsiteX156" fmla="*/ 234316 w 1605470"/>
              <a:gd name="connsiteY156" fmla="*/ 635218 h 6858000"/>
              <a:gd name="connsiteX157" fmla="*/ 239327 w 1605470"/>
              <a:gd name="connsiteY157" fmla="*/ 613763 h 6858000"/>
              <a:gd name="connsiteX158" fmla="*/ 225269 w 1605470"/>
              <a:gd name="connsiteY158" fmla="*/ 598582 h 6858000"/>
              <a:gd name="connsiteX159" fmla="*/ 224950 w 1605470"/>
              <a:gd name="connsiteY159" fmla="*/ 576846 h 6858000"/>
              <a:gd name="connsiteX160" fmla="*/ 204576 w 1605470"/>
              <a:gd name="connsiteY160" fmla="*/ 530055 h 6858000"/>
              <a:gd name="connsiteX161" fmla="*/ 219064 w 1605470"/>
              <a:gd name="connsiteY161" fmla="*/ 469651 h 6858000"/>
              <a:gd name="connsiteX162" fmla="*/ 195012 w 1605470"/>
              <a:gd name="connsiteY162" fmla="*/ 448559 h 6858000"/>
              <a:gd name="connsiteX163" fmla="*/ 201434 w 1605470"/>
              <a:gd name="connsiteY163" fmla="*/ 441529 h 6858000"/>
              <a:gd name="connsiteX164" fmla="*/ 200655 w 1605470"/>
              <a:gd name="connsiteY164" fmla="*/ 428927 h 6858000"/>
              <a:gd name="connsiteX165" fmla="*/ 190059 w 1605470"/>
              <a:gd name="connsiteY165" fmla="*/ 430161 h 6858000"/>
              <a:gd name="connsiteX166" fmla="*/ 167079 w 1605470"/>
              <a:gd name="connsiteY166" fmla="*/ 367211 h 6858000"/>
              <a:gd name="connsiteX167" fmla="*/ 124571 w 1605470"/>
              <a:gd name="connsiteY167" fmla="*/ 302178 h 6858000"/>
              <a:gd name="connsiteX168" fmla="*/ 103243 w 1605470"/>
              <a:gd name="connsiteY168" fmla="*/ 211375 h 6858000"/>
              <a:gd name="connsiteX169" fmla="*/ 94571 w 1605470"/>
              <a:gd name="connsiteY169" fmla="*/ 184179 h 6858000"/>
              <a:gd name="connsiteX170" fmla="*/ 13437 w 1605470"/>
              <a:gd name="connsiteY170" fmla="*/ 19287 h 6858000"/>
              <a:gd name="connsiteX171" fmla="*/ 0 w 1605470"/>
              <a:gd name="connsiteY171"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3992 w 1605470"/>
              <a:gd name="connsiteY37" fmla="*/ 5619557 h 6858000"/>
              <a:gd name="connsiteX38" fmla="*/ 531653 w 1605470"/>
              <a:gd name="connsiteY38" fmla="*/ 5604904 h 6858000"/>
              <a:gd name="connsiteX39" fmla="*/ 539863 w 1605470"/>
              <a:gd name="connsiteY39" fmla="*/ 5604298 h 6858000"/>
              <a:gd name="connsiteX40" fmla="*/ 552319 w 1605470"/>
              <a:gd name="connsiteY40" fmla="*/ 5587997 h 6858000"/>
              <a:gd name="connsiteX41" fmla="*/ 591557 w 1605470"/>
              <a:gd name="connsiteY41" fmla="*/ 5476393 h 6858000"/>
              <a:gd name="connsiteX42" fmla="*/ 622750 w 1605470"/>
              <a:gd name="connsiteY42" fmla="*/ 5396260 h 6858000"/>
              <a:gd name="connsiteX43" fmla="*/ 638731 w 1605470"/>
              <a:gd name="connsiteY43" fmla="*/ 5330009 h 6858000"/>
              <a:gd name="connsiteX44" fmla="*/ 672224 w 1605470"/>
              <a:gd name="connsiteY44" fmla="*/ 5273739 h 6858000"/>
              <a:gd name="connsiteX45" fmla="*/ 681823 w 1605470"/>
              <a:gd name="connsiteY45" fmla="*/ 5241779 h 6858000"/>
              <a:gd name="connsiteX46" fmla="*/ 693049 w 1605470"/>
              <a:gd name="connsiteY46" fmla="*/ 5225268 h 6858000"/>
              <a:gd name="connsiteX47" fmla="*/ 694069 w 1605470"/>
              <a:gd name="connsiteY47" fmla="*/ 5217684 h 6858000"/>
              <a:gd name="connsiteX48" fmla="*/ 701410 w 1605470"/>
              <a:gd name="connsiteY48" fmla="*/ 5193377 h 6858000"/>
              <a:gd name="connsiteX49" fmla="*/ 704713 w 1605470"/>
              <a:gd name="connsiteY49" fmla="*/ 5179288 h 6858000"/>
              <a:gd name="connsiteX50" fmla="*/ 705697 w 1605470"/>
              <a:gd name="connsiteY50" fmla="*/ 5173621 h 6858000"/>
              <a:gd name="connsiteX51" fmla="*/ 701331 w 1605470"/>
              <a:gd name="connsiteY51" fmla="*/ 5159961 h 6858000"/>
              <a:gd name="connsiteX52" fmla="*/ 708008 w 1605470"/>
              <a:gd name="connsiteY52" fmla="*/ 5144295 h 6858000"/>
              <a:gd name="connsiteX53" fmla="*/ 704941 w 1605470"/>
              <a:gd name="connsiteY53" fmla="*/ 5125185 h 6858000"/>
              <a:gd name="connsiteX54" fmla="*/ 711771 w 1605470"/>
              <a:gd name="connsiteY54" fmla="*/ 5121884 h 6858000"/>
              <a:gd name="connsiteX55" fmla="*/ 718807 w 1605470"/>
              <a:gd name="connsiteY55" fmla="*/ 5067850 h 6858000"/>
              <a:gd name="connsiteX56" fmla="*/ 721538 w 1605470"/>
              <a:gd name="connsiteY56" fmla="*/ 5060861 h 6858000"/>
              <a:gd name="connsiteX57" fmla="*/ 718242 w 1605470"/>
              <a:gd name="connsiteY57" fmla="*/ 5034192 h 6858000"/>
              <a:gd name="connsiteX58" fmla="*/ 719796 w 1605470"/>
              <a:gd name="connsiteY58" fmla="*/ 4993030 h 6858000"/>
              <a:gd name="connsiteX59" fmla="*/ 726705 w 1605470"/>
              <a:gd name="connsiteY59" fmla="*/ 4946844 h 6858000"/>
              <a:gd name="connsiteX60" fmla="*/ 722561 w 1605470"/>
              <a:gd name="connsiteY60" fmla="*/ 4932692 h 6858000"/>
              <a:gd name="connsiteX61" fmla="*/ 724935 w 1605470"/>
              <a:gd name="connsiteY61" fmla="*/ 4821504 h 6858000"/>
              <a:gd name="connsiteX62" fmla="*/ 732118 w 1605470"/>
              <a:gd name="connsiteY62" fmla="*/ 4801535 h 6858000"/>
              <a:gd name="connsiteX63" fmla="*/ 739787 w 1605470"/>
              <a:gd name="connsiteY63" fmla="*/ 4797794 h 6858000"/>
              <a:gd name="connsiteX64" fmla="*/ 741081 w 1605470"/>
              <a:gd name="connsiteY64" fmla="*/ 4784526 h 6858000"/>
              <a:gd name="connsiteX65" fmla="*/ 742865 w 1605470"/>
              <a:gd name="connsiteY65" fmla="*/ 4781211 h 6858000"/>
              <a:gd name="connsiteX66" fmla="*/ 751652 w 1605470"/>
              <a:gd name="connsiteY66" fmla="*/ 4761984 h 6858000"/>
              <a:gd name="connsiteX67" fmla="*/ 747700 w 1605470"/>
              <a:gd name="connsiteY67" fmla="*/ 4690749 h 6858000"/>
              <a:gd name="connsiteX68" fmla="*/ 743180 w 1605470"/>
              <a:gd name="connsiteY68" fmla="*/ 4584173 h 6858000"/>
              <a:gd name="connsiteX69" fmla="*/ 738263 w 1605470"/>
              <a:gd name="connsiteY69" fmla="*/ 4444346 h 6858000"/>
              <a:gd name="connsiteX70" fmla="*/ 734828 w 1605470"/>
              <a:gd name="connsiteY70" fmla="*/ 4375228 h 6858000"/>
              <a:gd name="connsiteX71" fmla="*/ 715481 w 1605470"/>
              <a:gd name="connsiteY71" fmla="*/ 4214165 h 6858000"/>
              <a:gd name="connsiteX72" fmla="*/ 719554 w 1605470"/>
              <a:gd name="connsiteY72" fmla="*/ 4090296 h 6858000"/>
              <a:gd name="connsiteX73" fmla="*/ 704810 w 1605470"/>
              <a:gd name="connsiteY73" fmla="*/ 4033999 h 6858000"/>
              <a:gd name="connsiteX74" fmla="*/ 705959 w 1605470"/>
              <a:gd name="connsiteY74" fmla="*/ 4031933 h 6858000"/>
              <a:gd name="connsiteX75" fmla="*/ 704535 w 1605470"/>
              <a:gd name="connsiteY75" fmla="*/ 4013953 h 6858000"/>
              <a:gd name="connsiteX76" fmla="*/ 700443 w 1605470"/>
              <a:gd name="connsiteY76" fmla="*/ 4010511 h 6858000"/>
              <a:gd name="connsiteX77" fmla="*/ 698282 w 1605470"/>
              <a:gd name="connsiteY77" fmla="*/ 3998331 h 6858000"/>
              <a:gd name="connsiteX78" fmla="*/ 690830 w 1605470"/>
              <a:gd name="connsiteY78" fmla="*/ 3974753 h 6858000"/>
              <a:gd name="connsiteX79" fmla="*/ 692428 w 1605470"/>
              <a:gd name="connsiteY79" fmla="*/ 3969950 h 6858000"/>
              <a:gd name="connsiteX80" fmla="*/ 685850 w 1605470"/>
              <a:gd name="connsiteY80" fmla="*/ 3933779 h 6858000"/>
              <a:gd name="connsiteX81" fmla="*/ 687181 w 1605470"/>
              <a:gd name="connsiteY81" fmla="*/ 3933093 h 6858000"/>
              <a:gd name="connsiteX82" fmla="*/ 691535 w 1605470"/>
              <a:gd name="connsiteY82" fmla="*/ 3922082 h 6858000"/>
              <a:gd name="connsiteX83" fmla="*/ 696613 w 1605470"/>
              <a:gd name="connsiteY83" fmla="*/ 3901461 h 6858000"/>
              <a:gd name="connsiteX84" fmla="*/ 719207 w 1605470"/>
              <a:gd name="connsiteY84" fmla="*/ 3813873 h 6858000"/>
              <a:gd name="connsiteX85" fmla="*/ 718632 w 1605470"/>
              <a:gd name="connsiteY85" fmla="*/ 3806161 h 6858000"/>
              <a:gd name="connsiteX86" fmla="*/ 718939 w 1605470"/>
              <a:gd name="connsiteY86" fmla="*/ 3805957 h 6858000"/>
              <a:gd name="connsiteX87" fmla="*/ 718966 w 1605470"/>
              <a:gd name="connsiteY87" fmla="*/ 3797724 h 6858000"/>
              <a:gd name="connsiteX88" fmla="*/ 717581 w 1605470"/>
              <a:gd name="connsiteY88" fmla="*/ 3792098 h 6858000"/>
              <a:gd name="connsiteX89" fmla="*/ 716465 w 1605470"/>
              <a:gd name="connsiteY89" fmla="*/ 3777135 h 6858000"/>
              <a:gd name="connsiteX90" fmla="*/ 718198 w 1605470"/>
              <a:gd name="connsiteY90" fmla="*/ 3771656 h 6858000"/>
              <a:gd name="connsiteX91" fmla="*/ 721941 w 1605470"/>
              <a:gd name="connsiteY91" fmla="*/ 3769007 h 6858000"/>
              <a:gd name="connsiteX92" fmla="*/ 721407 w 1605470"/>
              <a:gd name="connsiteY92" fmla="*/ 3767709 h 6858000"/>
              <a:gd name="connsiteX93" fmla="*/ 730103 w 1605470"/>
              <a:gd name="connsiteY93" fmla="*/ 3738082 h 6858000"/>
              <a:gd name="connsiteX94" fmla="*/ 737449 w 1605470"/>
              <a:gd name="connsiteY94" fmla="*/ 3673397 h 6858000"/>
              <a:gd name="connsiteX95" fmla="*/ 736745 w 1605470"/>
              <a:gd name="connsiteY95" fmla="*/ 3637109 h 6858000"/>
              <a:gd name="connsiteX96" fmla="*/ 740188 w 1605470"/>
              <a:gd name="connsiteY96" fmla="*/ 3536883 h 6858000"/>
              <a:gd name="connsiteX97" fmla="*/ 747726 w 1605470"/>
              <a:gd name="connsiteY97" fmla="*/ 3435652 h 6858000"/>
              <a:gd name="connsiteX98" fmla="*/ 774383 w 1605470"/>
              <a:gd name="connsiteY98" fmla="*/ 3381564 h 6858000"/>
              <a:gd name="connsiteX99" fmla="*/ 774870 w 1605470"/>
              <a:gd name="connsiteY99" fmla="*/ 3375761 h 6858000"/>
              <a:gd name="connsiteX100" fmla="*/ 770510 w 1605470"/>
              <a:gd name="connsiteY100" fmla="*/ 3361844 h 6858000"/>
              <a:gd name="connsiteX101" fmla="*/ 767933 w 1605470"/>
              <a:gd name="connsiteY101" fmla="*/ 3356929 h 6858000"/>
              <a:gd name="connsiteX102" fmla="*/ 766158 w 1605470"/>
              <a:gd name="connsiteY102" fmla="*/ 3349058 h 6858000"/>
              <a:gd name="connsiteX103" fmla="*/ 766414 w 1605470"/>
              <a:gd name="connsiteY103" fmla="*/ 3348763 h 6858000"/>
              <a:gd name="connsiteX104" fmla="*/ 764166 w 1605470"/>
              <a:gd name="connsiteY104" fmla="*/ 3341588 h 6858000"/>
              <a:gd name="connsiteX105" fmla="*/ 749397 w 1605470"/>
              <a:gd name="connsiteY105" fmla="*/ 3307769 h 6858000"/>
              <a:gd name="connsiteX106" fmla="*/ 766960 w 1605470"/>
              <a:gd name="connsiteY106" fmla="*/ 3250522 h 6858000"/>
              <a:gd name="connsiteX107" fmla="*/ 767385 w 1605470"/>
              <a:gd name="connsiteY107" fmla="*/ 3229163 h 6858000"/>
              <a:gd name="connsiteX108" fmla="*/ 769208 w 1605470"/>
              <a:gd name="connsiteY108" fmla="*/ 3217217 h 6858000"/>
              <a:gd name="connsiteX109" fmla="*/ 770350 w 1605470"/>
              <a:gd name="connsiteY109" fmla="*/ 3216125 h 6858000"/>
              <a:gd name="connsiteX110" fmla="*/ 756043 w 1605470"/>
              <a:gd name="connsiteY110" fmla="*/ 3183755 h 6858000"/>
              <a:gd name="connsiteX111" fmla="*/ 756544 w 1605470"/>
              <a:gd name="connsiteY111" fmla="*/ 3178642 h 6858000"/>
              <a:gd name="connsiteX112" fmla="*/ 744144 w 1605470"/>
              <a:gd name="connsiteY112" fmla="*/ 3158586 h 6858000"/>
              <a:gd name="connsiteX113" fmla="*/ 739378 w 1605470"/>
              <a:gd name="connsiteY113" fmla="*/ 3147669 h 6858000"/>
              <a:gd name="connsiteX114" fmla="*/ 734648 w 1605470"/>
              <a:gd name="connsiteY114" fmla="*/ 3145733 h 6858000"/>
              <a:gd name="connsiteX115" fmla="*/ 729329 w 1605470"/>
              <a:gd name="connsiteY115" fmla="*/ 3129034 h 6858000"/>
              <a:gd name="connsiteX116" fmla="*/ 729994 w 1605470"/>
              <a:gd name="connsiteY116" fmla="*/ 3126682 h 6858000"/>
              <a:gd name="connsiteX117" fmla="*/ 720862 w 1605470"/>
              <a:gd name="connsiteY117" fmla="*/ 3114519 h 6858000"/>
              <a:gd name="connsiteX118" fmla="*/ 707471 w 1605470"/>
              <a:gd name="connsiteY118" fmla="*/ 3106272 h 6858000"/>
              <a:gd name="connsiteX119" fmla="*/ 680201 w 1605470"/>
              <a:gd name="connsiteY119" fmla="*/ 2958185 h 6858000"/>
              <a:gd name="connsiteX120" fmla="*/ 622815 w 1605470"/>
              <a:gd name="connsiteY120" fmla="*/ 2762989 h 6858000"/>
              <a:gd name="connsiteX121" fmla="*/ 571733 w 1605470"/>
              <a:gd name="connsiteY121" fmla="*/ 2554718 h 6858000"/>
              <a:gd name="connsiteX122" fmla="*/ 551827 w 1605470"/>
              <a:gd name="connsiteY122" fmla="*/ 2485734 h 6858000"/>
              <a:gd name="connsiteX123" fmla="*/ 542550 w 1605470"/>
              <a:gd name="connsiteY123" fmla="*/ 2447068 h 6858000"/>
              <a:gd name="connsiteX124" fmla="*/ 529511 w 1605470"/>
              <a:gd name="connsiteY124" fmla="*/ 2425819 h 6858000"/>
              <a:gd name="connsiteX125" fmla="*/ 528878 w 1605470"/>
              <a:gd name="connsiteY125" fmla="*/ 2408971 h 6858000"/>
              <a:gd name="connsiteX126" fmla="*/ 535510 w 1605470"/>
              <a:gd name="connsiteY126" fmla="*/ 2402874 h 6858000"/>
              <a:gd name="connsiteX127" fmla="*/ 538122 w 1605470"/>
              <a:gd name="connsiteY127" fmla="*/ 2381443 h 6858000"/>
              <a:gd name="connsiteX128" fmla="*/ 514451 w 1605470"/>
              <a:gd name="connsiteY128" fmla="*/ 2261920 h 6858000"/>
              <a:gd name="connsiteX129" fmla="*/ 486968 w 1605470"/>
              <a:gd name="connsiteY129" fmla="*/ 2182937 h 6858000"/>
              <a:gd name="connsiteX130" fmla="*/ 488555 w 1605470"/>
              <a:gd name="connsiteY130" fmla="*/ 2155135 h 6858000"/>
              <a:gd name="connsiteX131" fmla="*/ 486013 w 1605470"/>
              <a:gd name="connsiteY131" fmla="*/ 2118008 h 6858000"/>
              <a:gd name="connsiteX132" fmla="*/ 487006 w 1605470"/>
              <a:gd name="connsiteY132" fmla="*/ 2050531 h 6858000"/>
              <a:gd name="connsiteX133" fmla="*/ 478812 w 1605470"/>
              <a:gd name="connsiteY133" fmla="*/ 1963269 h 6858000"/>
              <a:gd name="connsiteX134" fmla="*/ 459990 w 1605470"/>
              <a:gd name="connsiteY134" fmla="*/ 1906352 h 6858000"/>
              <a:gd name="connsiteX135" fmla="*/ 436547 w 1605470"/>
              <a:gd name="connsiteY135" fmla="*/ 1861531 h 6858000"/>
              <a:gd name="connsiteX136" fmla="*/ 390346 w 1605470"/>
              <a:gd name="connsiteY136" fmla="*/ 1732919 h 6858000"/>
              <a:gd name="connsiteX137" fmla="*/ 362657 w 1605470"/>
              <a:gd name="connsiteY137" fmla="*/ 1663540 h 6858000"/>
              <a:gd name="connsiteX138" fmla="*/ 361783 w 1605470"/>
              <a:gd name="connsiteY138" fmla="*/ 1615777 h 6858000"/>
              <a:gd name="connsiteX139" fmla="*/ 342578 w 1605470"/>
              <a:gd name="connsiteY139" fmla="*/ 1563678 h 6858000"/>
              <a:gd name="connsiteX140" fmla="*/ 355658 w 1605470"/>
              <a:gd name="connsiteY140" fmla="*/ 1519474 h 6858000"/>
              <a:gd name="connsiteX141" fmla="*/ 348400 w 1605470"/>
              <a:gd name="connsiteY141" fmla="*/ 1477995 h 6858000"/>
              <a:gd name="connsiteX142" fmla="*/ 334485 w 1605470"/>
              <a:gd name="connsiteY142" fmla="*/ 1373769 h 6858000"/>
              <a:gd name="connsiteX143" fmla="*/ 342792 w 1605470"/>
              <a:gd name="connsiteY143" fmla="*/ 1307086 h 6858000"/>
              <a:gd name="connsiteX144" fmla="*/ 343980 w 1605470"/>
              <a:gd name="connsiteY144" fmla="*/ 1189033 h 6858000"/>
              <a:gd name="connsiteX145" fmla="*/ 348665 w 1605470"/>
              <a:gd name="connsiteY145" fmla="*/ 1168288 h 6858000"/>
              <a:gd name="connsiteX146" fmla="*/ 340947 w 1605470"/>
              <a:gd name="connsiteY146" fmla="*/ 1142577 h 6858000"/>
              <a:gd name="connsiteX147" fmla="*/ 330253 w 1605470"/>
              <a:gd name="connsiteY147" fmla="*/ 1088484 h 6858000"/>
              <a:gd name="connsiteX148" fmla="*/ 318989 w 1605470"/>
              <a:gd name="connsiteY148" fmla="*/ 1016103 h 6858000"/>
              <a:gd name="connsiteX149" fmla="*/ 320445 w 1605470"/>
              <a:gd name="connsiteY149" fmla="*/ 932283 h 6858000"/>
              <a:gd name="connsiteX150" fmla="*/ 322681 w 1605470"/>
              <a:gd name="connsiteY150" fmla="*/ 915925 h 6858000"/>
              <a:gd name="connsiteX151" fmla="*/ 315310 w 1605470"/>
              <a:gd name="connsiteY151" fmla="*/ 896999 h 6858000"/>
              <a:gd name="connsiteX152" fmla="*/ 284718 w 1605470"/>
              <a:gd name="connsiteY152" fmla="*/ 821517 h 6858000"/>
              <a:gd name="connsiteX153" fmla="*/ 263668 w 1605470"/>
              <a:gd name="connsiteY153" fmla="*/ 751353 h 6858000"/>
              <a:gd name="connsiteX154" fmla="*/ 263226 w 1605470"/>
              <a:gd name="connsiteY154" fmla="*/ 721230 h 6858000"/>
              <a:gd name="connsiteX155" fmla="*/ 248897 w 1605470"/>
              <a:gd name="connsiteY155" fmla="*/ 681659 h 6858000"/>
              <a:gd name="connsiteX156" fmla="*/ 234316 w 1605470"/>
              <a:gd name="connsiteY156" fmla="*/ 635218 h 6858000"/>
              <a:gd name="connsiteX157" fmla="*/ 239327 w 1605470"/>
              <a:gd name="connsiteY157" fmla="*/ 613763 h 6858000"/>
              <a:gd name="connsiteX158" fmla="*/ 225269 w 1605470"/>
              <a:gd name="connsiteY158" fmla="*/ 598582 h 6858000"/>
              <a:gd name="connsiteX159" fmla="*/ 224950 w 1605470"/>
              <a:gd name="connsiteY159" fmla="*/ 576846 h 6858000"/>
              <a:gd name="connsiteX160" fmla="*/ 204576 w 1605470"/>
              <a:gd name="connsiteY160" fmla="*/ 530055 h 6858000"/>
              <a:gd name="connsiteX161" fmla="*/ 219064 w 1605470"/>
              <a:gd name="connsiteY161" fmla="*/ 469651 h 6858000"/>
              <a:gd name="connsiteX162" fmla="*/ 195012 w 1605470"/>
              <a:gd name="connsiteY162" fmla="*/ 448559 h 6858000"/>
              <a:gd name="connsiteX163" fmla="*/ 201434 w 1605470"/>
              <a:gd name="connsiteY163" fmla="*/ 441529 h 6858000"/>
              <a:gd name="connsiteX164" fmla="*/ 200655 w 1605470"/>
              <a:gd name="connsiteY164" fmla="*/ 428927 h 6858000"/>
              <a:gd name="connsiteX165" fmla="*/ 190059 w 1605470"/>
              <a:gd name="connsiteY165" fmla="*/ 430161 h 6858000"/>
              <a:gd name="connsiteX166" fmla="*/ 167079 w 1605470"/>
              <a:gd name="connsiteY166" fmla="*/ 367211 h 6858000"/>
              <a:gd name="connsiteX167" fmla="*/ 124571 w 1605470"/>
              <a:gd name="connsiteY167" fmla="*/ 302178 h 6858000"/>
              <a:gd name="connsiteX168" fmla="*/ 103243 w 1605470"/>
              <a:gd name="connsiteY168" fmla="*/ 211375 h 6858000"/>
              <a:gd name="connsiteX169" fmla="*/ 94571 w 1605470"/>
              <a:gd name="connsiteY169" fmla="*/ 184179 h 6858000"/>
              <a:gd name="connsiteX170" fmla="*/ 13437 w 1605470"/>
              <a:gd name="connsiteY170" fmla="*/ 19287 h 6858000"/>
              <a:gd name="connsiteX171" fmla="*/ 0 w 1605470"/>
              <a:gd name="connsiteY171"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3992 w 1605470"/>
              <a:gd name="connsiteY37" fmla="*/ 5619557 h 6858000"/>
              <a:gd name="connsiteX38" fmla="*/ 531653 w 1605470"/>
              <a:gd name="connsiteY38" fmla="*/ 5604904 h 6858000"/>
              <a:gd name="connsiteX39" fmla="*/ 539863 w 1605470"/>
              <a:gd name="connsiteY39" fmla="*/ 5604298 h 6858000"/>
              <a:gd name="connsiteX40" fmla="*/ 552319 w 1605470"/>
              <a:gd name="connsiteY40" fmla="*/ 5587997 h 6858000"/>
              <a:gd name="connsiteX41" fmla="*/ 591557 w 1605470"/>
              <a:gd name="connsiteY41" fmla="*/ 5476393 h 6858000"/>
              <a:gd name="connsiteX42" fmla="*/ 622750 w 1605470"/>
              <a:gd name="connsiteY42" fmla="*/ 5396260 h 6858000"/>
              <a:gd name="connsiteX43" fmla="*/ 638731 w 1605470"/>
              <a:gd name="connsiteY43" fmla="*/ 5330009 h 6858000"/>
              <a:gd name="connsiteX44" fmla="*/ 672224 w 1605470"/>
              <a:gd name="connsiteY44" fmla="*/ 5273739 h 6858000"/>
              <a:gd name="connsiteX45" fmla="*/ 681823 w 1605470"/>
              <a:gd name="connsiteY45" fmla="*/ 5241779 h 6858000"/>
              <a:gd name="connsiteX46" fmla="*/ 693049 w 1605470"/>
              <a:gd name="connsiteY46" fmla="*/ 5225268 h 6858000"/>
              <a:gd name="connsiteX47" fmla="*/ 694069 w 1605470"/>
              <a:gd name="connsiteY47" fmla="*/ 5217684 h 6858000"/>
              <a:gd name="connsiteX48" fmla="*/ 701410 w 1605470"/>
              <a:gd name="connsiteY48" fmla="*/ 5193377 h 6858000"/>
              <a:gd name="connsiteX49" fmla="*/ 704713 w 1605470"/>
              <a:gd name="connsiteY49" fmla="*/ 5179288 h 6858000"/>
              <a:gd name="connsiteX50" fmla="*/ 705697 w 1605470"/>
              <a:gd name="connsiteY50" fmla="*/ 5173621 h 6858000"/>
              <a:gd name="connsiteX51" fmla="*/ 701331 w 1605470"/>
              <a:gd name="connsiteY51" fmla="*/ 5159961 h 6858000"/>
              <a:gd name="connsiteX52" fmla="*/ 708008 w 1605470"/>
              <a:gd name="connsiteY52" fmla="*/ 5144295 h 6858000"/>
              <a:gd name="connsiteX53" fmla="*/ 704941 w 1605470"/>
              <a:gd name="connsiteY53" fmla="*/ 5125185 h 6858000"/>
              <a:gd name="connsiteX54" fmla="*/ 711771 w 1605470"/>
              <a:gd name="connsiteY54" fmla="*/ 5121884 h 6858000"/>
              <a:gd name="connsiteX55" fmla="*/ 718807 w 1605470"/>
              <a:gd name="connsiteY55" fmla="*/ 5067850 h 6858000"/>
              <a:gd name="connsiteX56" fmla="*/ 721538 w 1605470"/>
              <a:gd name="connsiteY56" fmla="*/ 5060861 h 6858000"/>
              <a:gd name="connsiteX57" fmla="*/ 718242 w 1605470"/>
              <a:gd name="connsiteY57" fmla="*/ 5034192 h 6858000"/>
              <a:gd name="connsiteX58" fmla="*/ 719796 w 1605470"/>
              <a:gd name="connsiteY58" fmla="*/ 4993030 h 6858000"/>
              <a:gd name="connsiteX59" fmla="*/ 726705 w 1605470"/>
              <a:gd name="connsiteY59" fmla="*/ 4946844 h 6858000"/>
              <a:gd name="connsiteX60" fmla="*/ 722561 w 1605470"/>
              <a:gd name="connsiteY60" fmla="*/ 4932692 h 6858000"/>
              <a:gd name="connsiteX61" fmla="*/ 724935 w 1605470"/>
              <a:gd name="connsiteY61" fmla="*/ 4821504 h 6858000"/>
              <a:gd name="connsiteX62" fmla="*/ 732118 w 1605470"/>
              <a:gd name="connsiteY62" fmla="*/ 4801535 h 6858000"/>
              <a:gd name="connsiteX63" fmla="*/ 739787 w 1605470"/>
              <a:gd name="connsiteY63" fmla="*/ 4797794 h 6858000"/>
              <a:gd name="connsiteX64" fmla="*/ 741081 w 1605470"/>
              <a:gd name="connsiteY64" fmla="*/ 4784526 h 6858000"/>
              <a:gd name="connsiteX65" fmla="*/ 742865 w 1605470"/>
              <a:gd name="connsiteY65" fmla="*/ 4781211 h 6858000"/>
              <a:gd name="connsiteX66" fmla="*/ 751652 w 1605470"/>
              <a:gd name="connsiteY66" fmla="*/ 4761984 h 6858000"/>
              <a:gd name="connsiteX67" fmla="*/ 747700 w 1605470"/>
              <a:gd name="connsiteY67" fmla="*/ 4690749 h 6858000"/>
              <a:gd name="connsiteX68" fmla="*/ 743180 w 1605470"/>
              <a:gd name="connsiteY68" fmla="*/ 4584173 h 6858000"/>
              <a:gd name="connsiteX69" fmla="*/ 738263 w 1605470"/>
              <a:gd name="connsiteY69" fmla="*/ 4444346 h 6858000"/>
              <a:gd name="connsiteX70" fmla="*/ 734828 w 1605470"/>
              <a:gd name="connsiteY70" fmla="*/ 4375228 h 6858000"/>
              <a:gd name="connsiteX71" fmla="*/ 715481 w 1605470"/>
              <a:gd name="connsiteY71" fmla="*/ 4214165 h 6858000"/>
              <a:gd name="connsiteX72" fmla="*/ 719554 w 1605470"/>
              <a:gd name="connsiteY72" fmla="*/ 4090296 h 6858000"/>
              <a:gd name="connsiteX73" fmla="*/ 704810 w 1605470"/>
              <a:gd name="connsiteY73" fmla="*/ 4033999 h 6858000"/>
              <a:gd name="connsiteX74" fmla="*/ 705959 w 1605470"/>
              <a:gd name="connsiteY74" fmla="*/ 4031933 h 6858000"/>
              <a:gd name="connsiteX75" fmla="*/ 704535 w 1605470"/>
              <a:gd name="connsiteY75" fmla="*/ 4013953 h 6858000"/>
              <a:gd name="connsiteX76" fmla="*/ 700443 w 1605470"/>
              <a:gd name="connsiteY76" fmla="*/ 4010511 h 6858000"/>
              <a:gd name="connsiteX77" fmla="*/ 698282 w 1605470"/>
              <a:gd name="connsiteY77" fmla="*/ 3998331 h 6858000"/>
              <a:gd name="connsiteX78" fmla="*/ 690830 w 1605470"/>
              <a:gd name="connsiteY78" fmla="*/ 3974753 h 6858000"/>
              <a:gd name="connsiteX79" fmla="*/ 692428 w 1605470"/>
              <a:gd name="connsiteY79" fmla="*/ 3969950 h 6858000"/>
              <a:gd name="connsiteX80" fmla="*/ 685850 w 1605470"/>
              <a:gd name="connsiteY80" fmla="*/ 3933779 h 6858000"/>
              <a:gd name="connsiteX81" fmla="*/ 687181 w 1605470"/>
              <a:gd name="connsiteY81" fmla="*/ 3933093 h 6858000"/>
              <a:gd name="connsiteX82" fmla="*/ 691535 w 1605470"/>
              <a:gd name="connsiteY82" fmla="*/ 3922082 h 6858000"/>
              <a:gd name="connsiteX83" fmla="*/ 696613 w 1605470"/>
              <a:gd name="connsiteY83" fmla="*/ 3901461 h 6858000"/>
              <a:gd name="connsiteX84" fmla="*/ 719207 w 1605470"/>
              <a:gd name="connsiteY84" fmla="*/ 3813873 h 6858000"/>
              <a:gd name="connsiteX85" fmla="*/ 718632 w 1605470"/>
              <a:gd name="connsiteY85" fmla="*/ 3806161 h 6858000"/>
              <a:gd name="connsiteX86" fmla="*/ 718939 w 1605470"/>
              <a:gd name="connsiteY86" fmla="*/ 3805957 h 6858000"/>
              <a:gd name="connsiteX87" fmla="*/ 718966 w 1605470"/>
              <a:gd name="connsiteY87" fmla="*/ 3797724 h 6858000"/>
              <a:gd name="connsiteX88" fmla="*/ 717581 w 1605470"/>
              <a:gd name="connsiteY88" fmla="*/ 3792098 h 6858000"/>
              <a:gd name="connsiteX89" fmla="*/ 716465 w 1605470"/>
              <a:gd name="connsiteY89" fmla="*/ 3777135 h 6858000"/>
              <a:gd name="connsiteX90" fmla="*/ 718198 w 1605470"/>
              <a:gd name="connsiteY90" fmla="*/ 3771656 h 6858000"/>
              <a:gd name="connsiteX91" fmla="*/ 721941 w 1605470"/>
              <a:gd name="connsiteY91" fmla="*/ 3769007 h 6858000"/>
              <a:gd name="connsiteX92" fmla="*/ 721407 w 1605470"/>
              <a:gd name="connsiteY92" fmla="*/ 3767709 h 6858000"/>
              <a:gd name="connsiteX93" fmla="*/ 730103 w 1605470"/>
              <a:gd name="connsiteY93" fmla="*/ 3738082 h 6858000"/>
              <a:gd name="connsiteX94" fmla="*/ 737449 w 1605470"/>
              <a:gd name="connsiteY94" fmla="*/ 3673397 h 6858000"/>
              <a:gd name="connsiteX95" fmla="*/ 736745 w 1605470"/>
              <a:gd name="connsiteY95" fmla="*/ 3637109 h 6858000"/>
              <a:gd name="connsiteX96" fmla="*/ 740188 w 1605470"/>
              <a:gd name="connsiteY96" fmla="*/ 3536883 h 6858000"/>
              <a:gd name="connsiteX97" fmla="*/ 747726 w 1605470"/>
              <a:gd name="connsiteY97" fmla="*/ 3435652 h 6858000"/>
              <a:gd name="connsiteX98" fmla="*/ 774383 w 1605470"/>
              <a:gd name="connsiteY98" fmla="*/ 3381564 h 6858000"/>
              <a:gd name="connsiteX99" fmla="*/ 774870 w 1605470"/>
              <a:gd name="connsiteY99" fmla="*/ 3375761 h 6858000"/>
              <a:gd name="connsiteX100" fmla="*/ 770510 w 1605470"/>
              <a:gd name="connsiteY100" fmla="*/ 3361844 h 6858000"/>
              <a:gd name="connsiteX101" fmla="*/ 767933 w 1605470"/>
              <a:gd name="connsiteY101" fmla="*/ 3356929 h 6858000"/>
              <a:gd name="connsiteX102" fmla="*/ 766158 w 1605470"/>
              <a:gd name="connsiteY102" fmla="*/ 3349058 h 6858000"/>
              <a:gd name="connsiteX103" fmla="*/ 766414 w 1605470"/>
              <a:gd name="connsiteY103" fmla="*/ 3348763 h 6858000"/>
              <a:gd name="connsiteX104" fmla="*/ 764166 w 1605470"/>
              <a:gd name="connsiteY104" fmla="*/ 3341588 h 6858000"/>
              <a:gd name="connsiteX105" fmla="*/ 749397 w 1605470"/>
              <a:gd name="connsiteY105" fmla="*/ 3307769 h 6858000"/>
              <a:gd name="connsiteX106" fmla="*/ 766960 w 1605470"/>
              <a:gd name="connsiteY106" fmla="*/ 3250522 h 6858000"/>
              <a:gd name="connsiteX107" fmla="*/ 767385 w 1605470"/>
              <a:gd name="connsiteY107" fmla="*/ 3229163 h 6858000"/>
              <a:gd name="connsiteX108" fmla="*/ 769208 w 1605470"/>
              <a:gd name="connsiteY108" fmla="*/ 3217217 h 6858000"/>
              <a:gd name="connsiteX109" fmla="*/ 770350 w 1605470"/>
              <a:gd name="connsiteY109" fmla="*/ 3216125 h 6858000"/>
              <a:gd name="connsiteX110" fmla="*/ 756043 w 1605470"/>
              <a:gd name="connsiteY110" fmla="*/ 3183755 h 6858000"/>
              <a:gd name="connsiteX111" fmla="*/ 756544 w 1605470"/>
              <a:gd name="connsiteY111" fmla="*/ 3178642 h 6858000"/>
              <a:gd name="connsiteX112" fmla="*/ 744144 w 1605470"/>
              <a:gd name="connsiteY112" fmla="*/ 3158586 h 6858000"/>
              <a:gd name="connsiteX113" fmla="*/ 739378 w 1605470"/>
              <a:gd name="connsiteY113" fmla="*/ 3147669 h 6858000"/>
              <a:gd name="connsiteX114" fmla="*/ 734648 w 1605470"/>
              <a:gd name="connsiteY114" fmla="*/ 3145733 h 6858000"/>
              <a:gd name="connsiteX115" fmla="*/ 729329 w 1605470"/>
              <a:gd name="connsiteY115" fmla="*/ 3129034 h 6858000"/>
              <a:gd name="connsiteX116" fmla="*/ 729994 w 1605470"/>
              <a:gd name="connsiteY116" fmla="*/ 3126682 h 6858000"/>
              <a:gd name="connsiteX117" fmla="*/ 720862 w 1605470"/>
              <a:gd name="connsiteY117" fmla="*/ 3114519 h 6858000"/>
              <a:gd name="connsiteX118" fmla="*/ 707471 w 1605470"/>
              <a:gd name="connsiteY118" fmla="*/ 3106272 h 6858000"/>
              <a:gd name="connsiteX119" fmla="*/ 680201 w 1605470"/>
              <a:gd name="connsiteY119" fmla="*/ 2958185 h 6858000"/>
              <a:gd name="connsiteX120" fmla="*/ 622815 w 1605470"/>
              <a:gd name="connsiteY120" fmla="*/ 2762989 h 6858000"/>
              <a:gd name="connsiteX121" fmla="*/ 571733 w 1605470"/>
              <a:gd name="connsiteY121" fmla="*/ 2554718 h 6858000"/>
              <a:gd name="connsiteX122" fmla="*/ 551827 w 1605470"/>
              <a:gd name="connsiteY122" fmla="*/ 2485734 h 6858000"/>
              <a:gd name="connsiteX123" fmla="*/ 542550 w 1605470"/>
              <a:gd name="connsiteY123" fmla="*/ 2447068 h 6858000"/>
              <a:gd name="connsiteX124" fmla="*/ 529511 w 1605470"/>
              <a:gd name="connsiteY124" fmla="*/ 2425819 h 6858000"/>
              <a:gd name="connsiteX125" fmla="*/ 528878 w 1605470"/>
              <a:gd name="connsiteY125" fmla="*/ 2408971 h 6858000"/>
              <a:gd name="connsiteX126" fmla="*/ 535510 w 1605470"/>
              <a:gd name="connsiteY126" fmla="*/ 2402874 h 6858000"/>
              <a:gd name="connsiteX127" fmla="*/ 538122 w 1605470"/>
              <a:gd name="connsiteY127" fmla="*/ 2381443 h 6858000"/>
              <a:gd name="connsiteX128" fmla="*/ 514451 w 1605470"/>
              <a:gd name="connsiteY128" fmla="*/ 2261920 h 6858000"/>
              <a:gd name="connsiteX129" fmla="*/ 504338 w 1605470"/>
              <a:gd name="connsiteY129" fmla="*/ 2195378 h 6858000"/>
              <a:gd name="connsiteX130" fmla="*/ 488555 w 1605470"/>
              <a:gd name="connsiteY130" fmla="*/ 2155135 h 6858000"/>
              <a:gd name="connsiteX131" fmla="*/ 486013 w 1605470"/>
              <a:gd name="connsiteY131" fmla="*/ 2118008 h 6858000"/>
              <a:gd name="connsiteX132" fmla="*/ 487006 w 1605470"/>
              <a:gd name="connsiteY132" fmla="*/ 2050531 h 6858000"/>
              <a:gd name="connsiteX133" fmla="*/ 478812 w 1605470"/>
              <a:gd name="connsiteY133" fmla="*/ 1963269 h 6858000"/>
              <a:gd name="connsiteX134" fmla="*/ 459990 w 1605470"/>
              <a:gd name="connsiteY134" fmla="*/ 1906352 h 6858000"/>
              <a:gd name="connsiteX135" fmla="*/ 436547 w 1605470"/>
              <a:gd name="connsiteY135" fmla="*/ 1861531 h 6858000"/>
              <a:gd name="connsiteX136" fmla="*/ 390346 w 1605470"/>
              <a:gd name="connsiteY136" fmla="*/ 1732919 h 6858000"/>
              <a:gd name="connsiteX137" fmla="*/ 362657 w 1605470"/>
              <a:gd name="connsiteY137" fmla="*/ 1663540 h 6858000"/>
              <a:gd name="connsiteX138" fmla="*/ 361783 w 1605470"/>
              <a:gd name="connsiteY138" fmla="*/ 1615777 h 6858000"/>
              <a:gd name="connsiteX139" fmla="*/ 342578 w 1605470"/>
              <a:gd name="connsiteY139" fmla="*/ 1563678 h 6858000"/>
              <a:gd name="connsiteX140" fmla="*/ 355658 w 1605470"/>
              <a:gd name="connsiteY140" fmla="*/ 1519474 h 6858000"/>
              <a:gd name="connsiteX141" fmla="*/ 348400 w 1605470"/>
              <a:gd name="connsiteY141" fmla="*/ 1477995 h 6858000"/>
              <a:gd name="connsiteX142" fmla="*/ 334485 w 1605470"/>
              <a:gd name="connsiteY142" fmla="*/ 1373769 h 6858000"/>
              <a:gd name="connsiteX143" fmla="*/ 342792 w 1605470"/>
              <a:gd name="connsiteY143" fmla="*/ 1307086 h 6858000"/>
              <a:gd name="connsiteX144" fmla="*/ 343980 w 1605470"/>
              <a:gd name="connsiteY144" fmla="*/ 1189033 h 6858000"/>
              <a:gd name="connsiteX145" fmla="*/ 348665 w 1605470"/>
              <a:gd name="connsiteY145" fmla="*/ 1168288 h 6858000"/>
              <a:gd name="connsiteX146" fmla="*/ 340947 w 1605470"/>
              <a:gd name="connsiteY146" fmla="*/ 1142577 h 6858000"/>
              <a:gd name="connsiteX147" fmla="*/ 330253 w 1605470"/>
              <a:gd name="connsiteY147" fmla="*/ 1088484 h 6858000"/>
              <a:gd name="connsiteX148" fmla="*/ 318989 w 1605470"/>
              <a:gd name="connsiteY148" fmla="*/ 1016103 h 6858000"/>
              <a:gd name="connsiteX149" fmla="*/ 320445 w 1605470"/>
              <a:gd name="connsiteY149" fmla="*/ 932283 h 6858000"/>
              <a:gd name="connsiteX150" fmla="*/ 322681 w 1605470"/>
              <a:gd name="connsiteY150" fmla="*/ 915925 h 6858000"/>
              <a:gd name="connsiteX151" fmla="*/ 315310 w 1605470"/>
              <a:gd name="connsiteY151" fmla="*/ 896999 h 6858000"/>
              <a:gd name="connsiteX152" fmla="*/ 284718 w 1605470"/>
              <a:gd name="connsiteY152" fmla="*/ 821517 h 6858000"/>
              <a:gd name="connsiteX153" fmla="*/ 263668 w 1605470"/>
              <a:gd name="connsiteY153" fmla="*/ 751353 h 6858000"/>
              <a:gd name="connsiteX154" fmla="*/ 263226 w 1605470"/>
              <a:gd name="connsiteY154" fmla="*/ 721230 h 6858000"/>
              <a:gd name="connsiteX155" fmla="*/ 248897 w 1605470"/>
              <a:gd name="connsiteY155" fmla="*/ 681659 h 6858000"/>
              <a:gd name="connsiteX156" fmla="*/ 234316 w 1605470"/>
              <a:gd name="connsiteY156" fmla="*/ 635218 h 6858000"/>
              <a:gd name="connsiteX157" fmla="*/ 239327 w 1605470"/>
              <a:gd name="connsiteY157" fmla="*/ 613763 h 6858000"/>
              <a:gd name="connsiteX158" fmla="*/ 225269 w 1605470"/>
              <a:gd name="connsiteY158" fmla="*/ 598582 h 6858000"/>
              <a:gd name="connsiteX159" fmla="*/ 224950 w 1605470"/>
              <a:gd name="connsiteY159" fmla="*/ 576846 h 6858000"/>
              <a:gd name="connsiteX160" fmla="*/ 204576 w 1605470"/>
              <a:gd name="connsiteY160" fmla="*/ 530055 h 6858000"/>
              <a:gd name="connsiteX161" fmla="*/ 219064 w 1605470"/>
              <a:gd name="connsiteY161" fmla="*/ 469651 h 6858000"/>
              <a:gd name="connsiteX162" fmla="*/ 195012 w 1605470"/>
              <a:gd name="connsiteY162" fmla="*/ 448559 h 6858000"/>
              <a:gd name="connsiteX163" fmla="*/ 201434 w 1605470"/>
              <a:gd name="connsiteY163" fmla="*/ 441529 h 6858000"/>
              <a:gd name="connsiteX164" fmla="*/ 200655 w 1605470"/>
              <a:gd name="connsiteY164" fmla="*/ 428927 h 6858000"/>
              <a:gd name="connsiteX165" fmla="*/ 190059 w 1605470"/>
              <a:gd name="connsiteY165" fmla="*/ 430161 h 6858000"/>
              <a:gd name="connsiteX166" fmla="*/ 167079 w 1605470"/>
              <a:gd name="connsiteY166" fmla="*/ 367211 h 6858000"/>
              <a:gd name="connsiteX167" fmla="*/ 124571 w 1605470"/>
              <a:gd name="connsiteY167" fmla="*/ 302178 h 6858000"/>
              <a:gd name="connsiteX168" fmla="*/ 103243 w 1605470"/>
              <a:gd name="connsiteY168" fmla="*/ 211375 h 6858000"/>
              <a:gd name="connsiteX169" fmla="*/ 94571 w 1605470"/>
              <a:gd name="connsiteY169" fmla="*/ 184179 h 6858000"/>
              <a:gd name="connsiteX170" fmla="*/ 13437 w 1605470"/>
              <a:gd name="connsiteY170" fmla="*/ 19287 h 6858000"/>
              <a:gd name="connsiteX171" fmla="*/ 0 w 1605470"/>
              <a:gd name="connsiteY171"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3992 w 1605470"/>
              <a:gd name="connsiteY37" fmla="*/ 5619557 h 6858000"/>
              <a:gd name="connsiteX38" fmla="*/ 531653 w 1605470"/>
              <a:gd name="connsiteY38" fmla="*/ 5604904 h 6858000"/>
              <a:gd name="connsiteX39" fmla="*/ 539863 w 1605470"/>
              <a:gd name="connsiteY39" fmla="*/ 5604298 h 6858000"/>
              <a:gd name="connsiteX40" fmla="*/ 552319 w 1605470"/>
              <a:gd name="connsiteY40" fmla="*/ 5587997 h 6858000"/>
              <a:gd name="connsiteX41" fmla="*/ 591557 w 1605470"/>
              <a:gd name="connsiteY41" fmla="*/ 5476393 h 6858000"/>
              <a:gd name="connsiteX42" fmla="*/ 622750 w 1605470"/>
              <a:gd name="connsiteY42" fmla="*/ 5396260 h 6858000"/>
              <a:gd name="connsiteX43" fmla="*/ 638731 w 1605470"/>
              <a:gd name="connsiteY43" fmla="*/ 5330009 h 6858000"/>
              <a:gd name="connsiteX44" fmla="*/ 672224 w 1605470"/>
              <a:gd name="connsiteY44" fmla="*/ 5273739 h 6858000"/>
              <a:gd name="connsiteX45" fmla="*/ 681823 w 1605470"/>
              <a:gd name="connsiteY45" fmla="*/ 5241779 h 6858000"/>
              <a:gd name="connsiteX46" fmla="*/ 693049 w 1605470"/>
              <a:gd name="connsiteY46" fmla="*/ 5225268 h 6858000"/>
              <a:gd name="connsiteX47" fmla="*/ 694069 w 1605470"/>
              <a:gd name="connsiteY47" fmla="*/ 5217684 h 6858000"/>
              <a:gd name="connsiteX48" fmla="*/ 701410 w 1605470"/>
              <a:gd name="connsiteY48" fmla="*/ 5193377 h 6858000"/>
              <a:gd name="connsiteX49" fmla="*/ 704713 w 1605470"/>
              <a:gd name="connsiteY49" fmla="*/ 5179288 h 6858000"/>
              <a:gd name="connsiteX50" fmla="*/ 705697 w 1605470"/>
              <a:gd name="connsiteY50" fmla="*/ 5173621 h 6858000"/>
              <a:gd name="connsiteX51" fmla="*/ 701331 w 1605470"/>
              <a:gd name="connsiteY51" fmla="*/ 5159961 h 6858000"/>
              <a:gd name="connsiteX52" fmla="*/ 708008 w 1605470"/>
              <a:gd name="connsiteY52" fmla="*/ 5144295 h 6858000"/>
              <a:gd name="connsiteX53" fmla="*/ 704941 w 1605470"/>
              <a:gd name="connsiteY53" fmla="*/ 5125185 h 6858000"/>
              <a:gd name="connsiteX54" fmla="*/ 711771 w 1605470"/>
              <a:gd name="connsiteY54" fmla="*/ 5121884 h 6858000"/>
              <a:gd name="connsiteX55" fmla="*/ 718807 w 1605470"/>
              <a:gd name="connsiteY55" fmla="*/ 5067850 h 6858000"/>
              <a:gd name="connsiteX56" fmla="*/ 721538 w 1605470"/>
              <a:gd name="connsiteY56" fmla="*/ 5060861 h 6858000"/>
              <a:gd name="connsiteX57" fmla="*/ 718242 w 1605470"/>
              <a:gd name="connsiteY57" fmla="*/ 5034192 h 6858000"/>
              <a:gd name="connsiteX58" fmla="*/ 719796 w 1605470"/>
              <a:gd name="connsiteY58" fmla="*/ 4993030 h 6858000"/>
              <a:gd name="connsiteX59" fmla="*/ 726705 w 1605470"/>
              <a:gd name="connsiteY59" fmla="*/ 4946844 h 6858000"/>
              <a:gd name="connsiteX60" fmla="*/ 722561 w 1605470"/>
              <a:gd name="connsiteY60" fmla="*/ 4932692 h 6858000"/>
              <a:gd name="connsiteX61" fmla="*/ 737964 w 1605470"/>
              <a:gd name="connsiteY61" fmla="*/ 4858827 h 6858000"/>
              <a:gd name="connsiteX62" fmla="*/ 732118 w 1605470"/>
              <a:gd name="connsiteY62" fmla="*/ 4801535 h 6858000"/>
              <a:gd name="connsiteX63" fmla="*/ 739787 w 1605470"/>
              <a:gd name="connsiteY63" fmla="*/ 4797794 h 6858000"/>
              <a:gd name="connsiteX64" fmla="*/ 741081 w 1605470"/>
              <a:gd name="connsiteY64" fmla="*/ 4784526 h 6858000"/>
              <a:gd name="connsiteX65" fmla="*/ 742865 w 1605470"/>
              <a:gd name="connsiteY65" fmla="*/ 4781211 h 6858000"/>
              <a:gd name="connsiteX66" fmla="*/ 751652 w 1605470"/>
              <a:gd name="connsiteY66" fmla="*/ 4761984 h 6858000"/>
              <a:gd name="connsiteX67" fmla="*/ 747700 w 1605470"/>
              <a:gd name="connsiteY67" fmla="*/ 4690749 h 6858000"/>
              <a:gd name="connsiteX68" fmla="*/ 743180 w 1605470"/>
              <a:gd name="connsiteY68" fmla="*/ 4584173 h 6858000"/>
              <a:gd name="connsiteX69" fmla="*/ 738263 w 1605470"/>
              <a:gd name="connsiteY69" fmla="*/ 4444346 h 6858000"/>
              <a:gd name="connsiteX70" fmla="*/ 734828 w 1605470"/>
              <a:gd name="connsiteY70" fmla="*/ 4375228 h 6858000"/>
              <a:gd name="connsiteX71" fmla="*/ 715481 w 1605470"/>
              <a:gd name="connsiteY71" fmla="*/ 4214165 h 6858000"/>
              <a:gd name="connsiteX72" fmla="*/ 719554 w 1605470"/>
              <a:gd name="connsiteY72" fmla="*/ 4090296 h 6858000"/>
              <a:gd name="connsiteX73" fmla="*/ 704810 w 1605470"/>
              <a:gd name="connsiteY73" fmla="*/ 4033999 h 6858000"/>
              <a:gd name="connsiteX74" fmla="*/ 705959 w 1605470"/>
              <a:gd name="connsiteY74" fmla="*/ 4031933 h 6858000"/>
              <a:gd name="connsiteX75" fmla="*/ 704535 w 1605470"/>
              <a:gd name="connsiteY75" fmla="*/ 4013953 h 6858000"/>
              <a:gd name="connsiteX76" fmla="*/ 700443 w 1605470"/>
              <a:gd name="connsiteY76" fmla="*/ 4010511 h 6858000"/>
              <a:gd name="connsiteX77" fmla="*/ 698282 w 1605470"/>
              <a:gd name="connsiteY77" fmla="*/ 3998331 h 6858000"/>
              <a:gd name="connsiteX78" fmla="*/ 690830 w 1605470"/>
              <a:gd name="connsiteY78" fmla="*/ 3974753 h 6858000"/>
              <a:gd name="connsiteX79" fmla="*/ 692428 w 1605470"/>
              <a:gd name="connsiteY79" fmla="*/ 3969950 h 6858000"/>
              <a:gd name="connsiteX80" fmla="*/ 685850 w 1605470"/>
              <a:gd name="connsiteY80" fmla="*/ 3933779 h 6858000"/>
              <a:gd name="connsiteX81" fmla="*/ 687181 w 1605470"/>
              <a:gd name="connsiteY81" fmla="*/ 3933093 h 6858000"/>
              <a:gd name="connsiteX82" fmla="*/ 691535 w 1605470"/>
              <a:gd name="connsiteY82" fmla="*/ 3922082 h 6858000"/>
              <a:gd name="connsiteX83" fmla="*/ 696613 w 1605470"/>
              <a:gd name="connsiteY83" fmla="*/ 3901461 h 6858000"/>
              <a:gd name="connsiteX84" fmla="*/ 719207 w 1605470"/>
              <a:gd name="connsiteY84" fmla="*/ 3813873 h 6858000"/>
              <a:gd name="connsiteX85" fmla="*/ 718632 w 1605470"/>
              <a:gd name="connsiteY85" fmla="*/ 3806161 h 6858000"/>
              <a:gd name="connsiteX86" fmla="*/ 718939 w 1605470"/>
              <a:gd name="connsiteY86" fmla="*/ 3805957 h 6858000"/>
              <a:gd name="connsiteX87" fmla="*/ 718966 w 1605470"/>
              <a:gd name="connsiteY87" fmla="*/ 3797724 h 6858000"/>
              <a:gd name="connsiteX88" fmla="*/ 717581 w 1605470"/>
              <a:gd name="connsiteY88" fmla="*/ 3792098 h 6858000"/>
              <a:gd name="connsiteX89" fmla="*/ 716465 w 1605470"/>
              <a:gd name="connsiteY89" fmla="*/ 3777135 h 6858000"/>
              <a:gd name="connsiteX90" fmla="*/ 718198 w 1605470"/>
              <a:gd name="connsiteY90" fmla="*/ 3771656 h 6858000"/>
              <a:gd name="connsiteX91" fmla="*/ 721941 w 1605470"/>
              <a:gd name="connsiteY91" fmla="*/ 3769007 h 6858000"/>
              <a:gd name="connsiteX92" fmla="*/ 721407 w 1605470"/>
              <a:gd name="connsiteY92" fmla="*/ 3767709 h 6858000"/>
              <a:gd name="connsiteX93" fmla="*/ 730103 w 1605470"/>
              <a:gd name="connsiteY93" fmla="*/ 3738082 h 6858000"/>
              <a:gd name="connsiteX94" fmla="*/ 737449 w 1605470"/>
              <a:gd name="connsiteY94" fmla="*/ 3673397 h 6858000"/>
              <a:gd name="connsiteX95" fmla="*/ 736745 w 1605470"/>
              <a:gd name="connsiteY95" fmla="*/ 3637109 h 6858000"/>
              <a:gd name="connsiteX96" fmla="*/ 740188 w 1605470"/>
              <a:gd name="connsiteY96" fmla="*/ 3536883 h 6858000"/>
              <a:gd name="connsiteX97" fmla="*/ 747726 w 1605470"/>
              <a:gd name="connsiteY97" fmla="*/ 3435652 h 6858000"/>
              <a:gd name="connsiteX98" fmla="*/ 774383 w 1605470"/>
              <a:gd name="connsiteY98" fmla="*/ 3381564 h 6858000"/>
              <a:gd name="connsiteX99" fmla="*/ 774870 w 1605470"/>
              <a:gd name="connsiteY99" fmla="*/ 3375761 h 6858000"/>
              <a:gd name="connsiteX100" fmla="*/ 770510 w 1605470"/>
              <a:gd name="connsiteY100" fmla="*/ 3361844 h 6858000"/>
              <a:gd name="connsiteX101" fmla="*/ 767933 w 1605470"/>
              <a:gd name="connsiteY101" fmla="*/ 3356929 h 6858000"/>
              <a:gd name="connsiteX102" fmla="*/ 766158 w 1605470"/>
              <a:gd name="connsiteY102" fmla="*/ 3349058 h 6858000"/>
              <a:gd name="connsiteX103" fmla="*/ 766414 w 1605470"/>
              <a:gd name="connsiteY103" fmla="*/ 3348763 h 6858000"/>
              <a:gd name="connsiteX104" fmla="*/ 764166 w 1605470"/>
              <a:gd name="connsiteY104" fmla="*/ 3341588 h 6858000"/>
              <a:gd name="connsiteX105" fmla="*/ 749397 w 1605470"/>
              <a:gd name="connsiteY105" fmla="*/ 3307769 h 6858000"/>
              <a:gd name="connsiteX106" fmla="*/ 766960 w 1605470"/>
              <a:gd name="connsiteY106" fmla="*/ 3250522 h 6858000"/>
              <a:gd name="connsiteX107" fmla="*/ 767385 w 1605470"/>
              <a:gd name="connsiteY107" fmla="*/ 3229163 h 6858000"/>
              <a:gd name="connsiteX108" fmla="*/ 769208 w 1605470"/>
              <a:gd name="connsiteY108" fmla="*/ 3217217 h 6858000"/>
              <a:gd name="connsiteX109" fmla="*/ 770350 w 1605470"/>
              <a:gd name="connsiteY109" fmla="*/ 3216125 h 6858000"/>
              <a:gd name="connsiteX110" fmla="*/ 756043 w 1605470"/>
              <a:gd name="connsiteY110" fmla="*/ 3183755 h 6858000"/>
              <a:gd name="connsiteX111" fmla="*/ 756544 w 1605470"/>
              <a:gd name="connsiteY111" fmla="*/ 3178642 h 6858000"/>
              <a:gd name="connsiteX112" fmla="*/ 744144 w 1605470"/>
              <a:gd name="connsiteY112" fmla="*/ 3158586 h 6858000"/>
              <a:gd name="connsiteX113" fmla="*/ 739378 w 1605470"/>
              <a:gd name="connsiteY113" fmla="*/ 3147669 h 6858000"/>
              <a:gd name="connsiteX114" fmla="*/ 734648 w 1605470"/>
              <a:gd name="connsiteY114" fmla="*/ 3145733 h 6858000"/>
              <a:gd name="connsiteX115" fmla="*/ 729329 w 1605470"/>
              <a:gd name="connsiteY115" fmla="*/ 3129034 h 6858000"/>
              <a:gd name="connsiteX116" fmla="*/ 729994 w 1605470"/>
              <a:gd name="connsiteY116" fmla="*/ 3126682 h 6858000"/>
              <a:gd name="connsiteX117" fmla="*/ 720862 w 1605470"/>
              <a:gd name="connsiteY117" fmla="*/ 3114519 h 6858000"/>
              <a:gd name="connsiteX118" fmla="*/ 707471 w 1605470"/>
              <a:gd name="connsiteY118" fmla="*/ 3106272 h 6858000"/>
              <a:gd name="connsiteX119" fmla="*/ 680201 w 1605470"/>
              <a:gd name="connsiteY119" fmla="*/ 2958185 h 6858000"/>
              <a:gd name="connsiteX120" fmla="*/ 622815 w 1605470"/>
              <a:gd name="connsiteY120" fmla="*/ 2762989 h 6858000"/>
              <a:gd name="connsiteX121" fmla="*/ 571733 w 1605470"/>
              <a:gd name="connsiteY121" fmla="*/ 2554718 h 6858000"/>
              <a:gd name="connsiteX122" fmla="*/ 551827 w 1605470"/>
              <a:gd name="connsiteY122" fmla="*/ 2485734 h 6858000"/>
              <a:gd name="connsiteX123" fmla="*/ 542550 w 1605470"/>
              <a:gd name="connsiteY123" fmla="*/ 2447068 h 6858000"/>
              <a:gd name="connsiteX124" fmla="*/ 529511 w 1605470"/>
              <a:gd name="connsiteY124" fmla="*/ 2425819 h 6858000"/>
              <a:gd name="connsiteX125" fmla="*/ 528878 w 1605470"/>
              <a:gd name="connsiteY125" fmla="*/ 2408971 h 6858000"/>
              <a:gd name="connsiteX126" fmla="*/ 535510 w 1605470"/>
              <a:gd name="connsiteY126" fmla="*/ 2402874 h 6858000"/>
              <a:gd name="connsiteX127" fmla="*/ 538122 w 1605470"/>
              <a:gd name="connsiteY127" fmla="*/ 2381443 h 6858000"/>
              <a:gd name="connsiteX128" fmla="*/ 514451 w 1605470"/>
              <a:gd name="connsiteY128" fmla="*/ 2261920 h 6858000"/>
              <a:gd name="connsiteX129" fmla="*/ 504338 w 1605470"/>
              <a:gd name="connsiteY129" fmla="*/ 2195378 h 6858000"/>
              <a:gd name="connsiteX130" fmla="*/ 488555 w 1605470"/>
              <a:gd name="connsiteY130" fmla="*/ 2155135 h 6858000"/>
              <a:gd name="connsiteX131" fmla="*/ 486013 w 1605470"/>
              <a:gd name="connsiteY131" fmla="*/ 2118008 h 6858000"/>
              <a:gd name="connsiteX132" fmla="*/ 487006 w 1605470"/>
              <a:gd name="connsiteY132" fmla="*/ 2050531 h 6858000"/>
              <a:gd name="connsiteX133" fmla="*/ 478812 w 1605470"/>
              <a:gd name="connsiteY133" fmla="*/ 1963269 h 6858000"/>
              <a:gd name="connsiteX134" fmla="*/ 459990 w 1605470"/>
              <a:gd name="connsiteY134" fmla="*/ 1906352 h 6858000"/>
              <a:gd name="connsiteX135" fmla="*/ 436547 w 1605470"/>
              <a:gd name="connsiteY135" fmla="*/ 1861531 h 6858000"/>
              <a:gd name="connsiteX136" fmla="*/ 390346 w 1605470"/>
              <a:gd name="connsiteY136" fmla="*/ 1732919 h 6858000"/>
              <a:gd name="connsiteX137" fmla="*/ 362657 w 1605470"/>
              <a:gd name="connsiteY137" fmla="*/ 1663540 h 6858000"/>
              <a:gd name="connsiteX138" fmla="*/ 361783 w 1605470"/>
              <a:gd name="connsiteY138" fmla="*/ 1615777 h 6858000"/>
              <a:gd name="connsiteX139" fmla="*/ 342578 w 1605470"/>
              <a:gd name="connsiteY139" fmla="*/ 1563678 h 6858000"/>
              <a:gd name="connsiteX140" fmla="*/ 355658 w 1605470"/>
              <a:gd name="connsiteY140" fmla="*/ 1519474 h 6858000"/>
              <a:gd name="connsiteX141" fmla="*/ 348400 w 1605470"/>
              <a:gd name="connsiteY141" fmla="*/ 1477995 h 6858000"/>
              <a:gd name="connsiteX142" fmla="*/ 334485 w 1605470"/>
              <a:gd name="connsiteY142" fmla="*/ 1373769 h 6858000"/>
              <a:gd name="connsiteX143" fmla="*/ 342792 w 1605470"/>
              <a:gd name="connsiteY143" fmla="*/ 1307086 h 6858000"/>
              <a:gd name="connsiteX144" fmla="*/ 343980 w 1605470"/>
              <a:gd name="connsiteY144" fmla="*/ 1189033 h 6858000"/>
              <a:gd name="connsiteX145" fmla="*/ 348665 w 1605470"/>
              <a:gd name="connsiteY145" fmla="*/ 1168288 h 6858000"/>
              <a:gd name="connsiteX146" fmla="*/ 340947 w 1605470"/>
              <a:gd name="connsiteY146" fmla="*/ 1142577 h 6858000"/>
              <a:gd name="connsiteX147" fmla="*/ 330253 w 1605470"/>
              <a:gd name="connsiteY147" fmla="*/ 1088484 h 6858000"/>
              <a:gd name="connsiteX148" fmla="*/ 318989 w 1605470"/>
              <a:gd name="connsiteY148" fmla="*/ 1016103 h 6858000"/>
              <a:gd name="connsiteX149" fmla="*/ 320445 w 1605470"/>
              <a:gd name="connsiteY149" fmla="*/ 932283 h 6858000"/>
              <a:gd name="connsiteX150" fmla="*/ 322681 w 1605470"/>
              <a:gd name="connsiteY150" fmla="*/ 915925 h 6858000"/>
              <a:gd name="connsiteX151" fmla="*/ 315310 w 1605470"/>
              <a:gd name="connsiteY151" fmla="*/ 896999 h 6858000"/>
              <a:gd name="connsiteX152" fmla="*/ 284718 w 1605470"/>
              <a:gd name="connsiteY152" fmla="*/ 821517 h 6858000"/>
              <a:gd name="connsiteX153" fmla="*/ 263668 w 1605470"/>
              <a:gd name="connsiteY153" fmla="*/ 751353 h 6858000"/>
              <a:gd name="connsiteX154" fmla="*/ 263226 w 1605470"/>
              <a:gd name="connsiteY154" fmla="*/ 721230 h 6858000"/>
              <a:gd name="connsiteX155" fmla="*/ 248897 w 1605470"/>
              <a:gd name="connsiteY155" fmla="*/ 681659 h 6858000"/>
              <a:gd name="connsiteX156" fmla="*/ 234316 w 1605470"/>
              <a:gd name="connsiteY156" fmla="*/ 635218 h 6858000"/>
              <a:gd name="connsiteX157" fmla="*/ 239327 w 1605470"/>
              <a:gd name="connsiteY157" fmla="*/ 613763 h 6858000"/>
              <a:gd name="connsiteX158" fmla="*/ 225269 w 1605470"/>
              <a:gd name="connsiteY158" fmla="*/ 598582 h 6858000"/>
              <a:gd name="connsiteX159" fmla="*/ 224950 w 1605470"/>
              <a:gd name="connsiteY159" fmla="*/ 576846 h 6858000"/>
              <a:gd name="connsiteX160" fmla="*/ 204576 w 1605470"/>
              <a:gd name="connsiteY160" fmla="*/ 530055 h 6858000"/>
              <a:gd name="connsiteX161" fmla="*/ 219064 w 1605470"/>
              <a:gd name="connsiteY161" fmla="*/ 469651 h 6858000"/>
              <a:gd name="connsiteX162" fmla="*/ 195012 w 1605470"/>
              <a:gd name="connsiteY162" fmla="*/ 448559 h 6858000"/>
              <a:gd name="connsiteX163" fmla="*/ 201434 w 1605470"/>
              <a:gd name="connsiteY163" fmla="*/ 441529 h 6858000"/>
              <a:gd name="connsiteX164" fmla="*/ 200655 w 1605470"/>
              <a:gd name="connsiteY164" fmla="*/ 428927 h 6858000"/>
              <a:gd name="connsiteX165" fmla="*/ 190059 w 1605470"/>
              <a:gd name="connsiteY165" fmla="*/ 430161 h 6858000"/>
              <a:gd name="connsiteX166" fmla="*/ 167079 w 1605470"/>
              <a:gd name="connsiteY166" fmla="*/ 367211 h 6858000"/>
              <a:gd name="connsiteX167" fmla="*/ 124571 w 1605470"/>
              <a:gd name="connsiteY167" fmla="*/ 302178 h 6858000"/>
              <a:gd name="connsiteX168" fmla="*/ 103243 w 1605470"/>
              <a:gd name="connsiteY168" fmla="*/ 211375 h 6858000"/>
              <a:gd name="connsiteX169" fmla="*/ 94571 w 1605470"/>
              <a:gd name="connsiteY169" fmla="*/ 184179 h 6858000"/>
              <a:gd name="connsiteX170" fmla="*/ 13437 w 1605470"/>
              <a:gd name="connsiteY170" fmla="*/ 19287 h 6858000"/>
              <a:gd name="connsiteX171" fmla="*/ 0 w 1605470"/>
              <a:gd name="connsiteY171"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3992 w 1605470"/>
              <a:gd name="connsiteY37" fmla="*/ 5619557 h 6858000"/>
              <a:gd name="connsiteX38" fmla="*/ 531653 w 1605470"/>
              <a:gd name="connsiteY38" fmla="*/ 5604904 h 6858000"/>
              <a:gd name="connsiteX39" fmla="*/ 544206 w 1605470"/>
              <a:gd name="connsiteY39" fmla="*/ 5641620 h 6858000"/>
              <a:gd name="connsiteX40" fmla="*/ 552319 w 1605470"/>
              <a:gd name="connsiteY40" fmla="*/ 5587997 h 6858000"/>
              <a:gd name="connsiteX41" fmla="*/ 591557 w 1605470"/>
              <a:gd name="connsiteY41" fmla="*/ 5476393 h 6858000"/>
              <a:gd name="connsiteX42" fmla="*/ 622750 w 1605470"/>
              <a:gd name="connsiteY42" fmla="*/ 5396260 h 6858000"/>
              <a:gd name="connsiteX43" fmla="*/ 638731 w 1605470"/>
              <a:gd name="connsiteY43" fmla="*/ 5330009 h 6858000"/>
              <a:gd name="connsiteX44" fmla="*/ 672224 w 1605470"/>
              <a:gd name="connsiteY44" fmla="*/ 5273739 h 6858000"/>
              <a:gd name="connsiteX45" fmla="*/ 681823 w 1605470"/>
              <a:gd name="connsiteY45" fmla="*/ 5241779 h 6858000"/>
              <a:gd name="connsiteX46" fmla="*/ 693049 w 1605470"/>
              <a:gd name="connsiteY46" fmla="*/ 5225268 h 6858000"/>
              <a:gd name="connsiteX47" fmla="*/ 694069 w 1605470"/>
              <a:gd name="connsiteY47" fmla="*/ 5217684 h 6858000"/>
              <a:gd name="connsiteX48" fmla="*/ 701410 w 1605470"/>
              <a:gd name="connsiteY48" fmla="*/ 5193377 h 6858000"/>
              <a:gd name="connsiteX49" fmla="*/ 704713 w 1605470"/>
              <a:gd name="connsiteY49" fmla="*/ 5179288 h 6858000"/>
              <a:gd name="connsiteX50" fmla="*/ 705697 w 1605470"/>
              <a:gd name="connsiteY50" fmla="*/ 5173621 h 6858000"/>
              <a:gd name="connsiteX51" fmla="*/ 701331 w 1605470"/>
              <a:gd name="connsiteY51" fmla="*/ 5159961 h 6858000"/>
              <a:gd name="connsiteX52" fmla="*/ 708008 w 1605470"/>
              <a:gd name="connsiteY52" fmla="*/ 5144295 h 6858000"/>
              <a:gd name="connsiteX53" fmla="*/ 704941 w 1605470"/>
              <a:gd name="connsiteY53" fmla="*/ 5125185 h 6858000"/>
              <a:gd name="connsiteX54" fmla="*/ 711771 w 1605470"/>
              <a:gd name="connsiteY54" fmla="*/ 5121884 h 6858000"/>
              <a:gd name="connsiteX55" fmla="*/ 718807 w 1605470"/>
              <a:gd name="connsiteY55" fmla="*/ 5067850 h 6858000"/>
              <a:gd name="connsiteX56" fmla="*/ 721538 w 1605470"/>
              <a:gd name="connsiteY56" fmla="*/ 5060861 h 6858000"/>
              <a:gd name="connsiteX57" fmla="*/ 718242 w 1605470"/>
              <a:gd name="connsiteY57" fmla="*/ 5034192 h 6858000"/>
              <a:gd name="connsiteX58" fmla="*/ 719796 w 1605470"/>
              <a:gd name="connsiteY58" fmla="*/ 4993030 h 6858000"/>
              <a:gd name="connsiteX59" fmla="*/ 726705 w 1605470"/>
              <a:gd name="connsiteY59" fmla="*/ 4946844 h 6858000"/>
              <a:gd name="connsiteX60" fmla="*/ 722561 w 1605470"/>
              <a:gd name="connsiteY60" fmla="*/ 4932692 h 6858000"/>
              <a:gd name="connsiteX61" fmla="*/ 737964 w 1605470"/>
              <a:gd name="connsiteY61" fmla="*/ 4858827 h 6858000"/>
              <a:gd name="connsiteX62" fmla="*/ 732118 w 1605470"/>
              <a:gd name="connsiteY62" fmla="*/ 4801535 h 6858000"/>
              <a:gd name="connsiteX63" fmla="*/ 739787 w 1605470"/>
              <a:gd name="connsiteY63" fmla="*/ 4797794 h 6858000"/>
              <a:gd name="connsiteX64" fmla="*/ 741081 w 1605470"/>
              <a:gd name="connsiteY64" fmla="*/ 4784526 h 6858000"/>
              <a:gd name="connsiteX65" fmla="*/ 742865 w 1605470"/>
              <a:gd name="connsiteY65" fmla="*/ 4781211 h 6858000"/>
              <a:gd name="connsiteX66" fmla="*/ 751652 w 1605470"/>
              <a:gd name="connsiteY66" fmla="*/ 4761984 h 6858000"/>
              <a:gd name="connsiteX67" fmla="*/ 747700 w 1605470"/>
              <a:gd name="connsiteY67" fmla="*/ 4690749 h 6858000"/>
              <a:gd name="connsiteX68" fmla="*/ 743180 w 1605470"/>
              <a:gd name="connsiteY68" fmla="*/ 4584173 h 6858000"/>
              <a:gd name="connsiteX69" fmla="*/ 738263 w 1605470"/>
              <a:gd name="connsiteY69" fmla="*/ 4444346 h 6858000"/>
              <a:gd name="connsiteX70" fmla="*/ 734828 w 1605470"/>
              <a:gd name="connsiteY70" fmla="*/ 4375228 h 6858000"/>
              <a:gd name="connsiteX71" fmla="*/ 715481 w 1605470"/>
              <a:gd name="connsiteY71" fmla="*/ 4214165 h 6858000"/>
              <a:gd name="connsiteX72" fmla="*/ 719554 w 1605470"/>
              <a:gd name="connsiteY72" fmla="*/ 4090296 h 6858000"/>
              <a:gd name="connsiteX73" fmla="*/ 704810 w 1605470"/>
              <a:gd name="connsiteY73" fmla="*/ 4033999 h 6858000"/>
              <a:gd name="connsiteX74" fmla="*/ 705959 w 1605470"/>
              <a:gd name="connsiteY74" fmla="*/ 4031933 h 6858000"/>
              <a:gd name="connsiteX75" fmla="*/ 704535 w 1605470"/>
              <a:gd name="connsiteY75" fmla="*/ 4013953 h 6858000"/>
              <a:gd name="connsiteX76" fmla="*/ 700443 w 1605470"/>
              <a:gd name="connsiteY76" fmla="*/ 4010511 h 6858000"/>
              <a:gd name="connsiteX77" fmla="*/ 698282 w 1605470"/>
              <a:gd name="connsiteY77" fmla="*/ 3998331 h 6858000"/>
              <a:gd name="connsiteX78" fmla="*/ 690830 w 1605470"/>
              <a:gd name="connsiteY78" fmla="*/ 3974753 h 6858000"/>
              <a:gd name="connsiteX79" fmla="*/ 692428 w 1605470"/>
              <a:gd name="connsiteY79" fmla="*/ 3969950 h 6858000"/>
              <a:gd name="connsiteX80" fmla="*/ 685850 w 1605470"/>
              <a:gd name="connsiteY80" fmla="*/ 3933779 h 6858000"/>
              <a:gd name="connsiteX81" fmla="*/ 687181 w 1605470"/>
              <a:gd name="connsiteY81" fmla="*/ 3933093 h 6858000"/>
              <a:gd name="connsiteX82" fmla="*/ 691535 w 1605470"/>
              <a:gd name="connsiteY82" fmla="*/ 3922082 h 6858000"/>
              <a:gd name="connsiteX83" fmla="*/ 696613 w 1605470"/>
              <a:gd name="connsiteY83" fmla="*/ 3901461 h 6858000"/>
              <a:gd name="connsiteX84" fmla="*/ 719207 w 1605470"/>
              <a:gd name="connsiteY84" fmla="*/ 3813873 h 6858000"/>
              <a:gd name="connsiteX85" fmla="*/ 718632 w 1605470"/>
              <a:gd name="connsiteY85" fmla="*/ 3806161 h 6858000"/>
              <a:gd name="connsiteX86" fmla="*/ 718939 w 1605470"/>
              <a:gd name="connsiteY86" fmla="*/ 3805957 h 6858000"/>
              <a:gd name="connsiteX87" fmla="*/ 718966 w 1605470"/>
              <a:gd name="connsiteY87" fmla="*/ 3797724 h 6858000"/>
              <a:gd name="connsiteX88" fmla="*/ 717581 w 1605470"/>
              <a:gd name="connsiteY88" fmla="*/ 3792098 h 6858000"/>
              <a:gd name="connsiteX89" fmla="*/ 716465 w 1605470"/>
              <a:gd name="connsiteY89" fmla="*/ 3777135 h 6858000"/>
              <a:gd name="connsiteX90" fmla="*/ 718198 w 1605470"/>
              <a:gd name="connsiteY90" fmla="*/ 3771656 h 6858000"/>
              <a:gd name="connsiteX91" fmla="*/ 721941 w 1605470"/>
              <a:gd name="connsiteY91" fmla="*/ 3769007 h 6858000"/>
              <a:gd name="connsiteX92" fmla="*/ 721407 w 1605470"/>
              <a:gd name="connsiteY92" fmla="*/ 3767709 h 6858000"/>
              <a:gd name="connsiteX93" fmla="*/ 730103 w 1605470"/>
              <a:gd name="connsiteY93" fmla="*/ 3738082 h 6858000"/>
              <a:gd name="connsiteX94" fmla="*/ 737449 w 1605470"/>
              <a:gd name="connsiteY94" fmla="*/ 3673397 h 6858000"/>
              <a:gd name="connsiteX95" fmla="*/ 736745 w 1605470"/>
              <a:gd name="connsiteY95" fmla="*/ 3637109 h 6858000"/>
              <a:gd name="connsiteX96" fmla="*/ 740188 w 1605470"/>
              <a:gd name="connsiteY96" fmla="*/ 3536883 h 6858000"/>
              <a:gd name="connsiteX97" fmla="*/ 747726 w 1605470"/>
              <a:gd name="connsiteY97" fmla="*/ 3435652 h 6858000"/>
              <a:gd name="connsiteX98" fmla="*/ 774383 w 1605470"/>
              <a:gd name="connsiteY98" fmla="*/ 3381564 h 6858000"/>
              <a:gd name="connsiteX99" fmla="*/ 774870 w 1605470"/>
              <a:gd name="connsiteY99" fmla="*/ 3375761 h 6858000"/>
              <a:gd name="connsiteX100" fmla="*/ 770510 w 1605470"/>
              <a:gd name="connsiteY100" fmla="*/ 3361844 h 6858000"/>
              <a:gd name="connsiteX101" fmla="*/ 767933 w 1605470"/>
              <a:gd name="connsiteY101" fmla="*/ 3356929 h 6858000"/>
              <a:gd name="connsiteX102" fmla="*/ 766158 w 1605470"/>
              <a:gd name="connsiteY102" fmla="*/ 3349058 h 6858000"/>
              <a:gd name="connsiteX103" fmla="*/ 766414 w 1605470"/>
              <a:gd name="connsiteY103" fmla="*/ 3348763 h 6858000"/>
              <a:gd name="connsiteX104" fmla="*/ 764166 w 1605470"/>
              <a:gd name="connsiteY104" fmla="*/ 3341588 h 6858000"/>
              <a:gd name="connsiteX105" fmla="*/ 749397 w 1605470"/>
              <a:gd name="connsiteY105" fmla="*/ 3307769 h 6858000"/>
              <a:gd name="connsiteX106" fmla="*/ 766960 w 1605470"/>
              <a:gd name="connsiteY106" fmla="*/ 3250522 h 6858000"/>
              <a:gd name="connsiteX107" fmla="*/ 767385 w 1605470"/>
              <a:gd name="connsiteY107" fmla="*/ 3229163 h 6858000"/>
              <a:gd name="connsiteX108" fmla="*/ 769208 w 1605470"/>
              <a:gd name="connsiteY108" fmla="*/ 3217217 h 6858000"/>
              <a:gd name="connsiteX109" fmla="*/ 770350 w 1605470"/>
              <a:gd name="connsiteY109" fmla="*/ 3216125 h 6858000"/>
              <a:gd name="connsiteX110" fmla="*/ 756043 w 1605470"/>
              <a:gd name="connsiteY110" fmla="*/ 3183755 h 6858000"/>
              <a:gd name="connsiteX111" fmla="*/ 756544 w 1605470"/>
              <a:gd name="connsiteY111" fmla="*/ 3178642 h 6858000"/>
              <a:gd name="connsiteX112" fmla="*/ 744144 w 1605470"/>
              <a:gd name="connsiteY112" fmla="*/ 3158586 h 6858000"/>
              <a:gd name="connsiteX113" fmla="*/ 739378 w 1605470"/>
              <a:gd name="connsiteY113" fmla="*/ 3147669 h 6858000"/>
              <a:gd name="connsiteX114" fmla="*/ 734648 w 1605470"/>
              <a:gd name="connsiteY114" fmla="*/ 3145733 h 6858000"/>
              <a:gd name="connsiteX115" fmla="*/ 729329 w 1605470"/>
              <a:gd name="connsiteY115" fmla="*/ 3129034 h 6858000"/>
              <a:gd name="connsiteX116" fmla="*/ 729994 w 1605470"/>
              <a:gd name="connsiteY116" fmla="*/ 3126682 h 6858000"/>
              <a:gd name="connsiteX117" fmla="*/ 720862 w 1605470"/>
              <a:gd name="connsiteY117" fmla="*/ 3114519 h 6858000"/>
              <a:gd name="connsiteX118" fmla="*/ 707471 w 1605470"/>
              <a:gd name="connsiteY118" fmla="*/ 3106272 h 6858000"/>
              <a:gd name="connsiteX119" fmla="*/ 680201 w 1605470"/>
              <a:gd name="connsiteY119" fmla="*/ 2958185 h 6858000"/>
              <a:gd name="connsiteX120" fmla="*/ 622815 w 1605470"/>
              <a:gd name="connsiteY120" fmla="*/ 2762989 h 6858000"/>
              <a:gd name="connsiteX121" fmla="*/ 571733 w 1605470"/>
              <a:gd name="connsiteY121" fmla="*/ 2554718 h 6858000"/>
              <a:gd name="connsiteX122" fmla="*/ 551827 w 1605470"/>
              <a:gd name="connsiteY122" fmla="*/ 2485734 h 6858000"/>
              <a:gd name="connsiteX123" fmla="*/ 542550 w 1605470"/>
              <a:gd name="connsiteY123" fmla="*/ 2447068 h 6858000"/>
              <a:gd name="connsiteX124" fmla="*/ 529511 w 1605470"/>
              <a:gd name="connsiteY124" fmla="*/ 2425819 h 6858000"/>
              <a:gd name="connsiteX125" fmla="*/ 528878 w 1605470"/>
              <a:gd name="connsiteY125" fmla="*/ 2408971 h 6858000"/>
              <a:gd name="connsiteX126" fmla="*/ 535510 w 1605470"/>
              <a:gd name="connsiteY126" fmla="*/ 2402874 h 6858000"/>
              <a:gd name="connsiteX127" fmla="*/ 538122 w 1605470"/>
              <a:gd name="connsiteY127" fmla="*/ 2381443 h 6858000"/>
              <a:gd name="connsiteX128" fmla="*/ 514451 w 1605470"/>
              <a:gd name="connsiteY128" fmla="*/ 2261920 h 6858000"/>
              <a:gd name="connsiteX129" fmla="*/ 504338 w 1605470"/>
              <a:gd name="connsiteY129" fmla="*/ 2195378 h 6858000"/>
              <a:gd name="connsiteX130" fmla="*/ 488555 w 1605470"/>
              <a:gd name="connsiteY130" fmla="*/ 2155135 h 6858000"/>
              <a:gd name="connsiteX131" fmla="*/ 486013 w 1605470"/>
              <a:gd name="connsiteY131" fmla="*/ 2118008 h 6858000"/>
              <a:gd name="connsiteX132" fmla="*/ 487006 w 1605470"/>
              <a:gd name="connsiteY132" fmla="*/ 2050531 h 6858000"/>
              <a:gd name="connsiteX133" fmla="*/ 478812 w 1605470"/>
              <a:gd name="connsiteY133" fmla="*/ 1963269 h 6858000"/>
              <a:gd name="connsiteX134" fmla="*/ 459990 w 1605470"/>
              <a:gd name="connsiteY134" fmla="*/ 1906352 h 6858000"/>
              <a:gd name="connsiteX135" fmla="*/ 436547 w 1605470"/>
              <a:gd name="connsiteY135" fmla="*/ 1861531 h 6858000"/>
              <a:gd name="connsiteX136" fmla="*/ 390346 w 1605470"/>
              <a:gd name="connsiteY136" fmla="*/ 1732919 h 6858000"/>
              <a:gd name="connsiteX137" fmla="*/ 362657 w 1605470"/>
              <a:gd name="connsiteY137" fmla="*/ 1663540 h 6858000"/>
              <a:gd name="connsiteX138" fmla="*/ 361783 w 1605470"/>
              <a:gd name="connsiteY138" fmla="*/ 1615777 h 6858000"/>
              <a:gd name="connsiteX139" fmla="*/ 342578 w 1605470"/>
              <a:gd name="connsiteY139" fmla="*/ 1563678 h 6858000"/>
              <a:gd name="connsiteX140" fmla="*/ 355658 w 1605470"/>
              <a:gd name="connsiteY140" fmla="*/ 1519474 h 6858000"/>
              <a:gd name="connsiteX141" fmla="*/ 348400 w 1605470"/>
              <a:gd name="connsiteY141" fmla="*/ 1477995 h 6858000"/>
              <a:gd name="connsiteX142" fmla="*/ 334485 w 1605470"/>
              <a:gd name="connsiteY142" fmla="*/ 1373769 h 6858000"/>
              <a:gd name="connsiteX143" fmla="*/ 342792 w 1605470"/>
              <a:gd name="connsiteY143" fmla="*/ 1307086 h 6858000"/>
              <a:gd name="connsiteX144" fmla="*/ 343980 w 1605470"/>
              <a:gd name="connsiteY144" fmla="*/ 1189033 h 6858000"/>
              <a:gd name="connsiteX145" fmla="*/ 348665 w 1605470"/>
              <a:gd name="connsiteY145" fmla="*/ 1168288 h 6858000"/>
              <a:gd name="connsiteX146" fmla="*/ 340947 w 1605470"/>
              <a:gd name="connsiteY146" fmla="*/ 1142577 h 6858000"/>
              <a:gd name="connsiteX147" fmla="*/ 330253 w 1605470"/>
              <a:gd name="connsiteY147" fmla="*/ 1088484 h 6858000"/>
              <a:gd name="connsiteX148" fmla="*/ 318989 w 1605470"/>
              <a:gd name="connsiteY148" fmla="*/ 1016103 h 6858000"/>
              <a:gd name="connsiteX149" fmla="*/ 320445 w 1605470"/>
              <a:gd name="connsiteY149" fmla="*/ 932283 h 6858000"/>
              <a:gd name="connsiteX150" fmla="*/ 322681 w 1605470"/>
              <a:gd name="connsiteY150" fmla="*/ 915925 h 6858000"/>
              <a:gd name="connsiteX151" fmla="*/ 315310 w 1605470"/>
              <a:gd name="connsiteY151" fmla="*/ 896999 h 6858000"/>
              <a:gd name="connsiteX152" fmla="*/ 284718 w 1605470"/>
              <a:gd name="connsiteY152" fmla="*/ 821517 h 6858000"/>
              <a:gd name="connsiteX153" fmla="*/ 263668 w 1605470"/>
              <a:gd name="connsiteY153" fmla="*/ 751353 h 6858000"/>
              <a:gd name="connsiteX154" fmla="*/ 263226 w 1605470"/>
              <a:gd name="connsiteY154" fmla="*/ 721230 h 6858000"/>
              <a:gd name="connsiteX155" fmla="*/ 248897 w 1605470"/>
              <a:gd name="connsiteY155" fmla="*/ 681659 h 6858000"/>
              <a:gd name="connsiteX156" fmla="*/ 234316 w 1605470"/>
              <a:gd name="connsiteY156" fmla="*/ 635218 h 6858000"/>
              <a:gd name="connsiteX157" fmla="*/ 239327 w 1605470"/>
              <a:gd name="connsiteY157" fmla="*/ 613763 h 6858000"/>
              <a:gd name="connsiteX158" fmla="*/ 225269 w 1605470"/>
              <a:gd name="connsiteY158" fmla="*/ 598582 h 6858000"/>
              <a:gd name="connsiteX159" fmla="*/ 224950 w 1605470"/>
              <a:gd name="connsiteY159" fmla="*/ 576846 h 6858000"/>
              <a:gd name="connsiteX160" fmla="*/ 204576 w 1605470"/>
              <a:gd name="connsiteY160" fmla="*/ 530055 h 6858000"/>
              <a:gd name="connsiteX161" fmla="*/ 219064 w 1605470"/>
              <a:gd name="connsiteY161" fmla="*/ 469651 h 6858000"/>
              <a:gd name="connsiteX162" fmla="*/ 195012 w 1605470"/>
              <a:gd name="connsiteY162" fmla="*/ 448559 h 6858000"/>
              <a:gd name="connsiteX163" fmla="*/ 201434 w 1605470"/>
              <a:gd name="connsiteY163" fmla="*/ 441529 h 6858000"/>
              <a:gd name="connsiteX164" fmla="*/ 200655 w 1605470"/>
              <a:gd name="connsiteY164" fmla="*/ 428927 h 6858000"/>
              <a:gd name="connsiteX165" fmla="*/ 190059 w 1605470"/>
              <a:gd name="connsiteY165" fmla="*/ 430161 h 6858000"/>
              <a:gd name="connsiteX166" fmla="*/ 167079 w 1605470"/>
              <a:gd name="connsiteY166" fmla="*/ 367211 h 6858000"/>
              <a:gd name="connsiteX167" fmla="*/ 124571 w 1605470"/>
              <a:gd name="connsiteY167" fmla="*/ 302178 h 6858000"/>
              <a:gd name="connsiteX168" fmla="*/ 103243 w 1605470"/>
              <a:gd name="connsiteY168" fmla="*/ 211375 h 6858000"/>
              <a:gd name="connsiteX169" fmla="*/ 94571 w 1605470"/>
              <a:gd name="connsiteY169" fmla="*/ 184179 h 6858000"/>
              <a:gd name="connsiteX170" fmla="*/ 13437 w 1605470"/>
              <a:gd name="connsiteY170" fmla="*/ 19287 h 6858000"/>
              <a:gd name="connsiteX171" fmla="*/ 0 w 1605470"/>
              <a:gd name="connsiteY171"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3992 w 1605470"/>
              <a:gd name="connsiteY37" fmla="*/ 5619557 h 6858000"/>
              <a:gd name="connsiteX38" fmla="*/ 531653 w 1605470"/>
              <a:gd name="connsiteY38" fmla="*/ 5604904 h 6858000"/>
              <a:gd name="connsiteX39" fmla="*/ 544206 w 1605470"/>
              <a:gd name="connsiteY39" fmla="*/ 5641620 h 6858000"/>
              <a:gd name="connsiteX40" fmla="*/ 591557 w 1605470"/>
              <a:gd name="connsiteY40" fmla="*/ 5476393 h 6858000"/>
              <a:gd name="connsiteX41" fmla="*/ 622750 w 1605470"/>
              <a:gd name="connsiteY41" fmla="*/ 5396260 h 6858000"/>
              <a:gd name="connsiteX42" fmla="*/ 638731 w 1605470"/>
              <a:gd name="connsiteY42" fmla="*/ 5330009 h 6858000"/>
              <a:gd name="connsiteX43" fmla="*/ 672224 w 1605470"/>
              <a:gd name="connsiteY43" fmla="*/ 5273739 h 6858000"/>
              <a:gd name="connsiteX44" fmla="*/ 681823 w 1605470"/>
              <a:gd name="connsiteY44" fmla="*/ 5241779 h 6858000"/>
              <a:gd name="connsiteX45" fmla="*/ 693049 w 1605470"/>
              <a:gd name="connsiteY45" fmla="*/ 5225268 h 6858000"/>
              <a:gd name="connsiteX46" fmla="*/ 694069 w 1605470"/>
              <a:gd name="connsiteY46" fmla="*/ 5217684 h 6858000"/>
              <a:gd name="connsiteX47" fmla="*/ 701410 w 1605470"/>
              <a:gd name="connsiteY47" fmla="*/ 5193377 h 6858000"/>
              <a:gd name="connsiteX48" fmla="*/ 704713 w 1605470"/>
              <a:gd name="connsiteY48" fmla="*/ 5179288 h 6858000"/>
              <a:gd name="connsiteX49" fmla="*/ 705697 w 1605470"/>
              <a:gd name="connsiteY49" fmla="*/ 5173621 h 6858000"/>
              <a:gd name="connsiteX50" fmla="*/ 701331 w 1605470"/>
              <a:gd name="connsiteY50" fmla="*/ 5159961 h 6858000"/>
              <a:gd name="connsiteX51" fmla="*/ 708008 w 1605470"/>
              <a:gd name="connsiteY51" fmla="*/ 5144295 h 6858000"/>
              <a:gd name="connsiteX52" fmla="*/ 704941 w 1605470"/>
              <a:gd name="connsiteY52" fmla="*/ 5125185 h 6858000"/>
              <a:gd name="connsiteX53" fmla="*/ 711771 w 1605470"/>
              <a:gd name="connsiteY53" fmla="*/ 5121884 h 6858000"/>
              <a:gd name="connsiteX54" fmla="*/ 718807 w 1605470"/>
              <a:gd name="connsiteY54" fmla="*/ 5067850 h 6858000"/>
              <a:gd name="connsiteX55" fmla="*/ 721538 w 1605470"/>
              <a:gd name="connsiteY55" fmla="*/ 5060861 h 6858000"/>
              <a:gd name="connsiteX56" fmla="*/ 718242 w 1605470"/>
              <a:gd name="connsiteY56" fmla="*/ 5034192 h 6858000"/>
              <a:gd name="connsiteX57" fmla="*/ 719796 w 1605470"/>
              <a:gd name="connsiteY57" fmla="*/ 4993030 h 6858000"/>
              <a:gd name="connsiteX58" fmla="*/ 726705 w 1605470"/>
              <a:gd name="connsiteY58" fmla="*/ 4946844 h 6858000"/>
              <a:gd name="connsiteX59" fmla="*/ 722561 w 1605470"/>
              <a:gd name="connsiteY59" fmla="*/ 4932692 h 6858000"/>
              <a:gd name="connsiteX60" fmla="*/ 737964 w 1605470"/>
              <a:gd name="connsiteY60" fmla="*/ 4858827 h 6858000"/>
              <a:gd name="connsiteX61" fmla="*/ 732118 w 1605470"/>
              <a:gd name="connsiteY61" fmla="*/ 4801535 h 6858000"/>
              <a:gd name="connsiteX62" fmla="*/ 739787 w 1605470"/>
              <a:gd name="connsiteY62" fmla="*/ 4797794 h 6858000"/>
              <a:gd name="connsiteX63" fmla="*/ 741081 w 1605470"/>
              <a:gd name="connsiteY63" fmla="*/ 4784526 h 6858000"/>
              <a:gd name="connsiteX64" fmla="*/ 742865 w 1605470"/>
              <a:gd name="connsiteY64" fmla="*/ 4781211 h 6858000"/>
              <a:gd name="connsiteX65" fmla="*/ 751652 w 1605470"/>
              <a:gd name="connsiteY65" fmla="*/ 4761984 h 6858000"/>
              <a:gd name="connsiteX66" fmla="*/ 747700 w 1605470"/>
              <a:gd name="connsiteY66" fmla="*/ 4690749 h 6858000"/>
              <a:gd name="connsiteX67" fmla="*/ 743180 w 1605470"/>
              <a:gd name="connsiteY67" fmla="*/ 4584173 h 6858000"/>
              <a:gd name="connsiteX68" fmla="*/ 738263 w 1605470"/>
              <a:gd name="connsiteY68" fmla="*/ 4444346 h 6858000"/>
              <a:gd name="connsiteX69" fmla="*/ 734828 w 1605470"/>
              <a:gd name="connsiteY69" fmla="*/ 4375228 h 6858000"/>
              <a:gd name="connsiteX70" fmla="*/ 715481 w 1605470"/>
              <a:gd name="connsiteY70" fmla="*/ 4214165 h 6858000"/>
              <a:gd name="connsiteX71" fmla="*/ 719554 w 1605470"/>
              <a:gd name="connsiteY71" fmla="*/ 4090296 h 6858000"/>
              <a:gd name="connsiteX72" fmla="*/ 704810 w 1605470"/>
              <a:gd name="connsiteY72" fmla="*/ 4033999 h 6858000"/>
              <a:gd name="connsiteX73" fmla="*/ 705959 w 1605470"/>
              <a:gd name="connsiteY73" fmla="*/ 4031933 h 6858000"/>
              <a:gd name="connsiteX74" fmla="*/ 704535 w 1605470"/>
              <a:gd name="connsiteY74" fmla="*/ 4013953 h 6858000"/>
              <a:gd name="connsiteX75" fmla="*/ 700443 w 1605470"/>
              <a:gd name="connsiteY75" fmla="*/ 4010511 h 6858000"/>
              <a:gd name="connsiteX76" fmla="*/ 698282 w 1605470"/>
              <a:gd name="connsiteY76" fmla="*/ 3998331 h 6858000"/>
              <a:gd name="connsiteX77" fmla="*/ 690830 w 1605470"/>
              <a:gd name="connsiteY77" fmla="*/ 3974753 h 6858000"/>
              <a:gd name="connsiteX78" fmla="*/ 692428 w 1605470"/>
              <a:gd name="connsiteY78" fmla="*/ 3969950 h 6858000"/>
              <a:gd name="connsiteX79" fmla="*/ 685850 w 1605470"/>
              <a:gd name="connsiteY79" fmla="*/ 3933779 h 6858000"/>
              <a:gd name="connsiteX80" fmla="*/ 687181 w 1605470"/>
              <a:gd name="connsiteY80" fmla="*/ 3933093 h 6858000"/>
              <a:gd name="connsiteX81" fmla="*/ 691535 w 1605470"/>
              <a:gd name="connsiteY81" fmla="*/ 3922082 h 6858000"/>
              <a:gd name="connsiteX82" fmla="*/ 696613 w 1605470"/>
              <a:gd name="connsiteY82" fmla="*/ 3901461 h 6858000"/>
              <a:gd name="connsiteX83" fmla="*/ 719207 w 1605470"/>
              <a:gd name="connsiteY83" fmla="*/ 3813873 h 6858000"/>
              <a:gd name="connsiteX84" fmla="*/ 718632 w 1605470"/>
              <a:gd name="connsiteY84" fmla="*/ 3806161 h 6858000"/>
              <a:gd name="connsiteX85" fmla="*/ 718939 w 1605470"/>
              <a:gd name="connsiteY85" fmla="*/ 3805957 h 6858000"/>
              <a:gd name="connsiteX86" fmla="*/ 718966 w 1605470"/>
              <a:gd name="connsiteY86" fmla="*/ 3797724 h 6858000"/>
              <a:gd name="connsiteX87" fmla="*/ 717581 w 1605470"/>
              <a:gd name="connsiteY87" fmla="*/ 3792098 h 6858000"/>
              <a:gd name="connsiteX88" fmla="*/ 716465 w 1605470"/>
              <a:gd name="connsiteY88" fmla="*/ 3777135 h 6858000"/>
              <a:gd name="connsiteX89" fmla="*/ 718198 w 1605470"/>
              <a:gd name="connsiteY89" fmla="*/ 3771656 h 6858000"/>
              <a:gd name="connsiteX90" fmla="*/ 721941 w 1605470"/>
              <a:gd name="connsiteY90" fmla="*/ 3769007 h 6858000"/>
              <a:gd name="connsiteX91" fmla="*/ 721407 w 1605470"/>
              <a:gd name="connsiteY91" fmla="*/ 3767709 h 6858000"/>
              <a:gd name="connsiteX92" fmla="*/ 730103 w 1605470"/>
              <a:gd name="connsiteY92" fmla="*/ 3738082 h 6858000"/>
              <a:gd name="connsiteX93" fmla="*/ 737449 w 1605470"/>
              <a:gd name="connsiteY93" fmla="*/ 3673397 h 6858000"/>
              <a:gd name="connsiteX94" fmla="*/ 736745 w 1605470"/>
              <a:gd name="connsiteY94" fmla="*/ 3637109 h 6858000"/>
              <a:gd name="connsiteX95" fmla="*/ 740188 w 1605470"/>
              <a:gd name="connsiteY95" fmla="*/ 3536883 h 6858000"/>
              <a:gd name="connsiteX96" fmla="*/ 747726 w 1605470"/>
              <a:gd name="connsiteY96" fmla="*/ 3435652 h 6858000"/>
              <a:gd name="connsiteX97" fmla="*/ 774383 w 1605470"/>
              <a:gd name="connsiteY97" fmla="*/ 3381564 h 6858000"/>
              <a:gd name="connsiteX98" fmla="*/ 774870 w 1605470"/>
              <a:gd name="connsiteY98" fmla="*/ 3375761 h 6858000"/>
              <a:gd name="connsiteX99" fmla="*/ 770510 w 1605470"/>
              <a:gd name="connsiteY99" fmla="*/ 3361844 h 6858000"/>
              <a:gd name="connsiteX100" fmla="*/ 767933 w 1605470"/>
              <a:gd name="connsiteY100" fmla="*/ 3356929 h 6858000"/>
              <a:gd name="connsiteX101" fmla="*/ 766158 w 1605470"/>
              <a:gd name="connsiteY101" fmla="*/ 3349058 h 6858000"/>
              <a:gd name="connsiteX102" fmla="*/ 766414 w 1605470"/>
              <a:gd name="connsiteY102" fmla="*/ 3348763 h 6858000"/>
              <a:gd name="connsiteX103" fmla="*/ 764166 w 1605470"/>
              <a:gd name="connsiteY103" fmla="*/ 3341588 h 6858000"/>
              <a:gd name="connsiteX104" fmla="*/ 749397 w 1605470"/>
              <a:gd name="connsiteY104" fmla="*/ 3307769 h 6858000"/>
              <a:gd name="connsiteX105" fmla="*/ 766960 w 1605470"/>
              <a:gd name="connsiteY105" fmla="*/ 3250522 h 6858000"/>
              <a:gd name="connsiteX106" fmla="*/ 767385 w 1605470"/>
              <a:gd name="connsiteY106" fmla="*/ 3229163 h 6858000"/>
              <a:gd name="connsiteX107" fmla="*/ 769208 w 1605470"/>
              <a:gd name="connsiteY107" fmla="*/ 3217217 h 6858000"/>
              <a:gd name="connsiteX108" fmla="*/ 770350 w 1605470"/>
              <a:gd name="connsiteY108" fmla="*/ 3216125 h 6858000"/>
              <a:gd name="connsiteX109" fmla="*/ 756043 w 1605470"/>
              <a:gd name="connsiteY109" fmla="*/ 3183755 h 6858000"/>
              <a:gd name="connsiteX110" fmla="*/ 756544 w 1605470"/>
              <a:gd name="connsiteY110" fmla="*/ 3178642 h 6858000"/>
              <a:gd name="connsiteX111" fmla="*/ 744144 w 1605470"/>
              <a:gd name="connsiteY111" fmla="*/ 3158586 h 6858000"/>
              <a:gd name="connsiteX112" fmla="*/ 739378 w 1605470"/>
              <a:gd name="connsiteY112" fmla="*/ 3147669 h 6858000"/>
              <a:gd name="connsiteX113" fmla="*/ 734648 w 1605470"/>
              <a:gd name="connsiteY113" fmla="*/ 3145733 h 6858000"/>
              <a:gd name="connsiteX114" fmla="*/ 729329 w 1605470"/>
              <a:gd name="connsiteY114" fmla="*/ 3129034 h 6858000"/>
              <a:gd name="connsiteX115" fmla="*/ 729994 w 1605470"/>
              <a:gd name="connsiteY115" fmla="*/ 3126682 h 6858000"/>
              <a:gd name="connsiteX116" fmla="*/ 720862 w 1605470"/>
              <a:gd name="connsiteY116" fmla="*/ 3114519 h 6858000"/>
              <a:gd name="connsiteX117" fmla="*/ 707471 w 1605470"/>
              <a:gd name="connsiteY117" fmla="*/ 3106272 h 6858000"/>
              <a:gd name="connsiteX118" fmla="*/ 680201 w 1605470"/>
              <a:gd name="connsiteY118" fmla="*/ 2958185 h 6858000"/>
              <a:gd name="connsiteX119" fmla="*/ 622815 w 1605470"/>
              <a:gd name="connsiteY119" fmla="*/ 2762989 h 6858000"/>
              <a:gd name="connsiteX120" fmla="*/ 571733 w 1605470"/>
              <a:gd name="connsiteY120" fmla="*/ 2554718 h 6858000"/>
              <a:gd name="connsiteX121" fmla="*/ 551827 w 1605470"/>
              <a:gd name="connsiteY121" fmla="*/ 2485734 h 6858000"/>
              <a:gd name="connsiteX122" fmla="*/ 542550 w 1605470"/>
              <a:gd name="connsiteY122" fmla="*/ 2447068 h 6858000"/>
              <a:gd name="connsiteX123" fmla="*/ 529511 w 1605470"/>
              <a:gd name="connsiteY123" fmla="*/ 2425819 h 6858000"/>
              <a:gd name="connsiteX124" fmla="*/ 528878 w 1605470"/>
              <a:gd name="connsiteY124" fmla="*/ 2408971 h 6858000"/>
              <a:gd name="connsiteX125" fmla="*/ 535510 w 1605470"/>
              <a:gd name="connsiteY125" fmla="*/ 2402874 h 6858000"/>
              <a:gd name="connsiteX126" fmla="*/ 538122 w 1605470"/>
              <a:gd name="connsiteY126" fmla="*/ 2381443 h 6858000"/>
              <a:gd name="connsiteX127" fmla="*/ 514451 w 1605470"/>
              <a:gd name="connsiteY127" fmla="*/ 2261920 h 6858000"/>
              <a:gd name="connsiteX128" fmla="*/ 504338 w 1605470"/>
              <a:gd name="connsiteY128" fmla="*/ 2195378 h 6858000"/>
              <a:gd name="connsiteX129" fmla="*/ 488555 w 1605470"/>
              <a:gd name="connsiteY129" fmla="*/ 2155135 h 6858000"/>
              <a:gd name="connsiteX130" fmla="*/ 486013 w 1605470"/>
              <a:gd name="connsiteY130" fmla="*/ 2118008 h 6858000"/>
              <a:gd name="connsiteX131" fmla="*/ 487006 w 1605470"/>
              <a:gd name="connsiteY131" fmla="*/ 2050531 h 6858000"/>
              <a:gd name="connsiteX132" fmla="*/ 478812 w 1605470"/>
              <a:gd name="connsiteY132" fmla="*/ 1963269 h 6858000"/>
              <a:gd name="connsiteX133" fmla="*/ 459990 w 1605470"/>
              <a:gd name="connsiteY133" fmla="*/ 1906352 h 6858000"/>
              <a:gd name="connsiteX134" fmla="*/ 436547 w 1605470"/>
              <a:gd name="connsiteY134" fmla="*/ 1861531 h 6858000"/>
              <a:gd name="connsiteX135" fmla="*/ 390346 w 1605470"/>
              <a:gd name="connsiteY135" fmla="*/ 1732919 h 6858000"/>
              <a:gd name="connsiteX136" fmla="*/ 362657 w 1605470"/>
              <a:gd name="connsiteY136" fmla="*/ 1663540 h 6858000"/>
              <a:gd name="connsiteX137" fmla="*/ 361783 w 1605470"/>
              <a:gd name="connsiteY137" fmla="*/ 1615777 h 6858000"/>
              <a:gd name="connsiteX138" fmla="*/ 342578 w 1605470"/>
              <a:gd name="connsiteY138" fmla="*/ 1563678 h 6858000"/>
              <a:gd name="connsiteX139" fmla="*/ 355658 w 1605470"/>
              <a:gd name="connsiteY139" fmla="*/ 1519474 h 6858000"/>
              <a:gd name="connsiteX140" fmla="*/ 348400 w 1605470"/>
              <a:gd name="connsiteY140" fmla="*/ 1477995 h 6858000"/>
              <a:gd name="connsiteX141" fmla="*/ 334485 w 1605470"/>
              <a:gd name="connsiteY141" fmla="*/ 1373769 h 6858000"/>
              <a:gd name="connsiteX142" fmla="*/ 342792 w 1605470"/>
              <a:gd name="connsiteY142" fmla="*/ 1307086 h 6858000"/>
              <a:gd name="connsiteX143" fmla="*/ 343980 w 1605470"/>
              <a:gd name="connsiteY143" fmla="*/ 1189033 h 6858000"/>
              <a:gd name="connsiteX144" fmla="*/ 348665 w 1605470"/>
              <a:gd name="connsiteY144" fmla="*/ 1168288 h 6858000"/>
              <a:gd name="connsiteX145" fmla="*/ 340947 w 1605470"/>
              <a:gd name="connsiteY145" fmla="*/ 1142577 h 6858000"/>
              <a:gd name="connsiteX146" fmla="*/ 330253 w 1605470"/>
              <a:gd name="connsiteY146" fmla="*/ 1088484 h 6858000"/>
              <a:gd name="connsiteX147" fmla="*/ 318989 w 1605470"/>
              <a:gd name="connsiteY147" fmla="*/ 1016103 h 6858000"/>
              <a:gd name="connsiteX148" fmla="*/ 320445 w 1605470"/>
              <a:gd name="connsiteY148" fmla="*/ 932283 h 6858000"/>
              <a:gd name="connsiteX149" fmla="*/ 322681 w 1605470"/>
              <a:gd name="connsiteY149" fmla="*/ 915925 h 6858000"/>
              <a:gd name="connsiteX150" fmla="*/ 315310 w 1605470"/>
              <a:gd name="connsiteY150" fmla="*/ 896999 h 6858000"/>
              <a:gd name="connsiteX151" fmla="*/ 284718 w 1605470"/>
              <a:gd name="connsiteY151" fmla="*/ 821517 h 6858000"/>
              <a:gd name="connsiteX152" fmla="*/ 263668 w 1605470"/>
              <a:gd name="connsiteY152" fmla="*/ 751353 h 6858000"/>
              <a:gd name="connsiteX153" fmla="*/ 263226 w 1605470"/>
              <a:gd name="connsiteY153" fmla="*/ 721230 h 6858000"/>
              <a:gd name="connsiteX154" fmla="*/ 248897 w 1605470"/>
              <a:gd name="connsiteY154" fmla="*/ 681659 h 6858000"/>
              <a:gd name="connsiteX155" fmla="*/ 234316 w 1605470"/>
              <a:gd name="connsiteY155" fmla="*/ 635218 h 6858000"/>
              <a:gd name="connsiteX156" fmla="*/ 239327 w 1605470"/>
              <a:gd name="connsiteY156" fmla="*/ 613763 h 6858000"/>
              <a:gd name="connsiteX157" fmla="*/ 225269 w 1605470"/>
              <a:gd name="connsiteY157" fmla="*/ 598582 h 6858000"/>
              <a:gd name="connsiteX158" fmla="*/ 224950 w 1605470"/>
              <a:gd name="connsiteY158" fmla="*/ 576846 h 6858000"/>
              <a:gd name="connsiteX159" fmla="*/ 204576 w 1605470"/>
              <a:gd name="connsiteY159" fmla="*/ 530055 h 6858000"/>
              <a:gd name="connsiteX160" fmla="*/ 219064 w 1605470"/>
              <a:gd name="connsiteY160" fmla="*/ 469651 h 6858000"/>
              <a:gd name="connsiteX161" fmla="*/ 195012 w 1605470"/>
              <a:gd name="connsiteY161" fmla="*/ 448559 h 6858000"/>
              <a:gd name="connsiteX162" fmla="*/ 201434 w 1605470"/>
              <a:gd name="connsiteY162" fmla="*/ 441529 h 6858000"/>
              <a:gd name="connsiteX163" fmla="*/ 200655 w 1605470"/>
              <a:gd name="connsiteY163" fmla="*/ 428927 h 6858000"/>
              <a:gd name="connsiteX164" fmla="*/ 190059 w 1605470"/>
              <a:gd name="connsiteY164" fmla="*/ 430161 h 6858000"/>
              <a:gd name="connsiteX165" fmla="*/ 167079 w 1605470"/>
              <a:gd name="connsiteY165" fmla="*/ 367211 h 6858000"/>
              <a:gd name="connsiteX166" fmla="*/ 124571 w 1605470"/>
              <a:gd name="connsiteY166" fmla="*/ 302178 h 6858000"/>
              <a:gd name="connsiteX167" fmla="*/ 103243 w 1605470"/>
              <a:gd name="connsiteY167" fmla="*/ 211375 h 6858000"/>
              <a:gd name="connsiteX168" fmla="*/ 94571 w 1605470"/>
              <a:gd name="connsiteY168" fmla="*/ 184179 h 6858000"/>
              <a:gd name="connsiteX169" fmla="*/ 13437 w 1605470"/>
              <a:gd name="connsiteY169" fmla="*/ 19287 h 6858000"/>
              <a:gd name="connsiteX170" fmla="*/ 0 w 1605470"/>
              <a:gd name="connsiteY170"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3992 w 1605470"/>
              <a:gd name="connsiteY37" fmla="*/ 5619557 h 6858000"/>
              <a:gd name="connsiteX38" fmla="*/ 531653 w 1605470"/>
              <a:gd name="connsiteY38" fmla="*/ 5604904 h 6858000"/>
              <a:gd name="connsiteX39" fmla="*/ 591557 w 1605470"/>
              <a:gd name="connsiteY39" fmla="*/ 5476393 h 6858000"/>
              <a:gd name="connsiteX40" fmla="*/ 622750 w 1605470"/>
              <a:gd name="connsiteY40" fmla="*/ 5396260 h 6858000"/>
              <a:gd name="connsiteX41" fmla="*/ 638731 w 1605470"/>
              <a:gd name="connsiteY41" fmla="*/ 5330009 h 6858000"/>
              <a:gd name="connsiteX42" fmla="*/ 672224 w 1605470"/>
              <a:gd name="connsiteY42" fmla="*/ 5273739 h 6858000"/>
              <a:gd name="connsiteX43" fmla="*/ 681823 w 1605470"/>
              <a:gd name="connsiteY43" fmla="*/ 5241779 h 6858000"/>
              <a:gd name="connsiteX44" fmla="*/ 693049 w 1605470"/>
              <a:gd name="connsiteY44" fmla="*/ 5225268 h 6858000"/>
              <a:gd name="connsiteX45" fmla="*/ 694069 w 1605470"/>
              <a:gd name="connsiteY45" fmla="*/ 5217684 h 6858000"/>
              <a:gd name="connsiteX46" fmla="*/ 701410 w 1605470"/>
              <a:gd name="connsiteY46" fmla="*/ 5193377 h 6858000"/>
              <a:gd name="connsiteX47" fmla="*/ 704713 w 1605470"/>
              <a:gd name="connsiteY47" fmla="*/ 5179288 h 6858000"/>
              <a:gd name="connsiteX48" fmla="*/ 705697 w 1605470"/>
              <a:gd name="connsiteY48" fmla="*/ 5173621 h 6858000"/>
              <a:gd name="connsiteX49" fmla="*/ 701331 w 1605470"/>
              <a:gd name="connsiteY49" fmla="*/ 5159961 h 6858000"/>
              <a:gd name="connsiteX50" fmla="*/ 708008 w 1605470"/>
              <a:gd name="connsiteY50" fmla="*/ 5144295 h 6858000"/>
              <a:gd name="connsiteX51" fmla="*/ 704941 w 1605470"/>
              <a:gd name="connsiteY51" fmla="*/ 5125185 h 6858000"/>
              <a:gd name="connsiteX52" fmla="*/ 711771 w 1605470"/>
              <a:gd name="connsiteY52" fmla="*/ 5121884 h 6858000"/>
              <a:gd name="connsiteX53" fmla="*/ 718807 w 1605470"/>
              <a:gd name="connsiteY53" fmla="*/ 5067850 h 6858000"/>
              <a:gd name="connsiteX54" fmla="*/ 721538 w 1605470"/>
              <a:gd name="connsiteY54" fmla="*/ 5060861 h 6858000"/>
              <a:gd name="connsiteX55" fmla="*/ 718242 w 1605470"/>
              <a:gd name="connsiteY55" fmla="*/ 5034192 h 6858000"/>
              <a:gd name="connsiteX56" fmla="*/ 719796 w 1605470"/>
              <a:gd name="connsiteY56" fmla="*/ 4993030 h 6858000"/>
              <a:gd name="connsiteX57" fmla="*/ 726705 w 1605470"/>
              <a:gd name="connsiteY57" fmla="*/ 4946844 h 6858000"/>
              <a:gd name="connsiteX58" fmla="*/ 722561 w 1605470"/>
              <a:gd name="connsiteY58" fmla="*/ 4932692 h 6858000"/>
              <a:gd name="connsiteX59" fmla="*/ 737964 w 1605470"/>
              <a:gd name="connsiteY59" fmla="*/ 4858827 h 6858000"/>
              <a:gd name="connsiteX60" fmla="*/ 732118 w 1605470"/>
              <a:gd name="connsiteY60" fmla="*/ 4801535 h 6858000"/>
              <a:gd name="connsiteX61" fmla="*/ 739787 w 1605470"/>
              <a:gd name="connsiteY61" fmla="*/ 4797794 h 6858000"/>
              <a:gd name="connsiteX62" fmla="*/ 741081 w 1605470"/>
              <a:gd name="connsiteY62" fmla="*/ 4784526 h 6858000"/>
              <a:gd name="connsiteX63" fmla="*/ 742865 w 1605470"/>
              <a:gd name="connsiteY63" fmla="*/ 4781211 h 6858000"/>
              <a:gd name="connsiteX64" fmla="*/ 751652 w 1605470"/>
              <a:gd name="connsiteY64" fmla="*/ 4761984 h 6858000"/>
              <a:gd name="connsiteX65" fmla="*/ 747700 w 1605470"/>
              <a:gd name="connsiteY65" fmla="*/ 4690749 h 6858000"/>
              <a:gd name="connsiteX66" fmla="*/ 743180 w 1605470"/>
              <a:gd name="connsiteY66" fmla="*/ 4584173 h 6858000"/>
              <a:gd name="connsiteX67" fmla="*/ 738263 w 1605470"/>
              <a:gd name="connsiteY67" fmla="*/ 4444346 h 6858000"/>
              <a:gd name="connsiteX68" fmla="*/ 734828 w 1605470"/>
              <a:gd name="connsiteY68" fmla="*/ 4375228 h 6858000"/>
              <a:gd name="connsiteX69" fmla="*/ 715481 w 1605470"/>
              <a:gd name="connsiteY69" fmla="*/ 4214165 h 6858000"/>
              <a:gd name="connsiteX70" fmla="*/ 719554 w 1605470"/>
              <a:gd name="connsiteY70" fmla="*/ 4090296 h 6858000"/>
              <a:gd name="connsiteX71" fmla="*/ 704810 w 1605470"/>
              <a:gd name="connsiteY71" fmla="*/ 4033999 h 6858000"/>
              <a:gd name="connsiteX72" fmla="*/ 705959 w 1605470"/>
              <a:gd name="connsiteY72" fmla="*/ 4031933 h 6858000"/>
              <a:gd name="connsiteX73" fmla="*/ 704535 w 1605470"/>
              <a:gd name="connsiteY73" fmla="*/ 4013953 h 6858000"/>
              <a:gd name="connsiteX74" fmla="*/ 700443 w 1605470"/>
              <a:gd name="connsiteY74" fmla="*/ 4010511 h 6858000"/>
              <a:gd name="connsiteX75" fmla="*/ 698282 w 1605470"/>
              <a:gd name="connsiteY75" fmla="*/ 3998331 h 6858000"/>
              <a:gd name="connsiteX76" fmla="*/ 690830 w 1605470"/>
              <a:gd name="connsiteY76" fmla="*/ 3974753 h 6858000"/>
              <a:gd name="connsiteX77" fmla="*/ 692428 w 1605470"/>
              <a:gd name="connsiteY77" fmla="*/ 3969950 h 6858000"/>
              <a:gd name="connsiteX78" fmla="*/ 685850 w 1605470"/>
              <a:gd name="connsiteY78" fmla="*/ 3933779 h 6858000"/>
              <a:gd name="connsiteX79" fmla="*/ 687181 w 1605470"/>
              <a:gd name="connsiteY79" fmla="*/ 3933093 h 6858000"/>
              <a:gd name="connsiteX80" fmla="*/ 691535 w 1605470"/>
              <a:gd name="connsiteY80" fmla="*/ 3922082 h 6858000"/>
              <a:gd name="connsiteX81" fmla="*/ 696613 w 1605470"/>
              <a:gd name="connsiteY81" fmla="*/ 3901461 h 6858000"/>
              <a:gd name="connsiteX82" fmla="*/ 719207 w 1605470"/>
              <a:gd name="connsiteY82" fmla="*/ 3813873 h 6858000"/>
              <a:gd name="connsiteX83" fmla="*/ 718632 w 1605470"/>
              <a:gd name="connsiteY83" fmla="*/ 3806161 h 6858000"/>
              <a:gd name="connsiteX84" fmla="*/ 718939 w 1605470"/>
              <a:gd name="connsiteY84" fmla="*/ 3805957 h 6858000"/>
              <a:gd name="connsiteX85" fmla="*/ 718966 w 1605470"/>
              <a:gd name="connsiteY85" fmla="*/ 3797724 h 6858000"/>
              <a:gd name="connsiteX86" fmla="*/ 717581 w 1605470"/>
              <a:gd name="connsiteY86" fmla="*/ 3792098 h 6858000"/>
              <a:gd name="connsiteX87" fmla="*/ 716465 w 1605470"/>
              <a:gd name="connsiteY87" fmla="*/ 3777135 h 6858000"/>
              <a:gd name="connsiteX88" fmla="*/ 718198 w 1605470"/>
              <a:gd name="connsiteY88" fmla="*/ 3771656 h 6858000"/>
              <a:gd name="connsiteX89" fmla="*/ 721941 w 1605470"/>
              <a:gd name="connsiteY89" fmla="*/ 3769007 h 6858000"/>
              <a:gd name="connsiteX90" fmla="*/ 721407 w 1605470"/>
              <a:gd name="connsiteY90" fmla="*/ 3767709 h 6858000"/>
              <a:gd name="connsiteX91" fmla="*/ 730103 w 1605470"/>
              <a:gd name="connsiteY91" fmla="*/ 3738082 h 6858000"/>
              <a:gd name="connsiteX92" fmla="*/ 737449 w 1605470"/>
              <a:gd name="connsiteY92" fmla="*/ 3673397 h 6858000"/>
              <a:gd name="connsiteX93" fmla="*/ 736745 w 1605470"/>
              <a:gd name="connsiteY93" fmla="*/ 3637109 h 6858000"/>
              <a:gd name="connsiteX94" fmla="*/ 740188 w 1605470"/>
              <a:gd name="connsiteY94" fmla="*/ 3536883 h 6858000"/>
              <a:gd name="connsiteX95" fmla="*/ 747726 w 1605470"/>
              <a:gd name="connsiteY95" fmla="*/ 3435652 h 6858000"/>
              <a:gd name="connsiteX96" fmla="*/ 774383 w 1605470"/>
              <a:gd name="connsiteY96" fmla="*/ 3381564 h 6858000"/>
              <a:gd name="connsiteX97" fmla="*/ 774870 w 1605470"/>
              <a:gd name="connsiteY97" fmla="*/ 3375761 h 6858000"/>
              <a:gd name="connsiteX98" fmla="*/ 770510 w 1605470"/>
              <a:gd name="connsiteY98" fmla="*/ 3361844 h 6858000"/>
              <a:gd name="connsiteX99" fmla="*/ 767933 w 1605470"/>
              <a:gd name="connsiteY99" fmla="*/ 3356929 h 6858000"/>
              <a:gd name="connsiteX100" fmla="*/ 766158 w 1605470"/>
              <a:gd name="connsiteY100" fmla="*/ 3349058 h 6858000"/>
              <a:gd name="connsiteX101" fmla="*/ 766414 w 1605470"/>
              <a:gd name="connsiteY101" fmla="*/ 3348763 h 6858000"/>
              <a:gd name="connsiteX102" fmla="*/ 764166 w 1605470"/>
              <a:gd name="connsiteY102" fmla="*/ 3341588 h 6858000"/>
              <a:gd name="connsiteX103" fmla="*/ 749397 w 1605470"/>
              <a:gd name="connsiteY103" fmla="*/ 3307769 h 6858000"/>
              <a:gd name="connsiteX104" fmla="*/ 766960 w 1605470"/>
              <a:gd name="connsiteY104" fmla="*/ 3250522 h 6858000"/>
              <a:gd name="connsiteX105" fmla="*/ 767385 w 1605470"/>
              <a:gd name="connsiteY105" fmla="*/ 3229163 h 6858000"/>
              <a:gd name="connsiteX106" fmla="*/ 769208 w 1605470"/>
              <a:gd name="connsiteY106" fmla="*/ 3217217 h 6858000"/>
              <a:gd name="connsiteX107" fmla="*/ 770350 w 1605470"/>
              <a:gd name="connsiteY107" fmla="*/ 3216125 h 6858000"/>
              <a:gd name="connsiteX108" fmla="*/ 756043 w 1605470"/>
              <a:gd name="connsiteY108" fmla="*/ 3183755 h 6858000"/>
              <a:gd name="connsiteX109" fmla="*/ 756544 w 1605470"/>
              <a:gd name="connsiteY109" fmla="*/ 3178642 h 6858000"/>
              <a:gd name="connsiteX110" fmla="*/ 744144 w 1605470"/>
              <a:gd name="connsiteY110" fmla="*/ 3158586 h 6858000"/>
              <a:gd name="connsiteX111" fmla="*/ 739378 w 1605470"/>
              <a:gd name="connsiteY111" fmla="*/ 3147669 h 6858000"/>
              <a:gd name="connsiteX112" fmla="*/ 734648 w 1605470"/>
              <a:gd name="connsiteY112" fmla="*/ 3145733 h 6858000"/>
              <a:gd name="connsiteX113" fmla="*/ 729329 w 1605470"/>
              <a:gd name="connsiteY113" fmla="*/ 3129034 h 6858000"/>
              <a:gd name="connsiteX114" fmla="*/ 729994 w 1605470"/>
              <a:gd name="connsiteY114" fmla="*/ 3126682 h 6858000"/>
              <a:gd name="connsiteX115" fmla="*/ 720862 w 1605470"/>
              <a:gd name="connsiteY115" fmla="*/ 3114519 h 6858000"/>
              <a:gd name="connsiteX116" fmla="*/ 707471 w 1605470"/>
              <a:gd name="connsiteY116" fmla="*/ 3106272 h 6858000"/>
              <a:gd name="connsiteX117" fmla="*/ 680201 w 1605470"/>
              <a:gd name="connsiteY117" fmla="*/ 2958185 h 6858000"/>
              <a:gd name="connsiteX118" fmla="*/ 622815 w 1605470"/>
              <a:gd name="connsiteY118" fmla="*/ 2762989 h 6858000"/>
              <a:gd name="connsiteX119" fmla="*/ 571733 w 1605470"/>
              <a:gd name="connsiteY119" fmla="*/ 2554718 h 6858000"/>
              <a:gd name="connsiteX120" fmla="*/ 551827 w 1605470"/>
              <a:gd name="connsiteY120" fmla="*/ 2485734 h 6858000"/>
              <a:gd name="connsiteX121" fmla="*/ 542550 w 1605470"/>
              <a:gd name="connsiteY121" fmla="*/ 2447068 h 6858000"/>
              <a:gd name="connsiteX122" fmla="*/ 529511 w 1605470"/>
              <a:gd name="connsiteY122" fmla="*/ 2425819 h 6858000"/>
              <a:gd name="connsiteX123" fmla="*/ 528878 w 1605470"/>
              <a:gd name="connsiteY123" fmla="*/ 2408971 h 6858000"/>
              <a:gd name="connsiteX124" fmla="*/ 535510 w 1605470"/>
              <a:gd name="connsiteY124" fmla="*/ 2402874 h 6858000"/>
              <a:gd name="connsiteX125" fmla="*/ 538122 w 1605470"/>
              <a:gd name="connsiteY125" fmla="*/ 2381443 h 6858000"/>
              <a:gd name="connsiteX126" fmla="*/ 514451 w 1605470"/>
              <a:gd name="connsiteY126" fmla="*/ 2261920 h 6858000"/>
              <a:gd name="connsiteX127" fmla="*/ 504338 w 1605470"/>
              <a:gd name="connsiteY127" fmla="*/ 2195378 h 6858000"/>
              <a:gd name="connsiteX128" fmla="*/ 488555 w 1605470"/>
              <a:gd name="connsiteY128" fmla="*/ 2155135 h 6858000"/>
              <a:gd name="connsiteX129" fmla="*/ 486013 w 1605470"/>
              <a:gd name="connsiteY129" fmla="*/ 2118008 h 6858000"/>
              <a:gd name="connsiteX130" fmla="*/ 487006 w 1605470"/>
              <a:gd name="connsiteY130" fmla="*/ 2050531 h 6858000"/>
              <a:gd name="connsiteX131" fmla="*/ 478812 w 1605470"/>
              <a:gd name="connsiteY131" fmla="*/ 1963269 h 6858000"/>
              <a:gd name="connsiteX132" fmla="*/ 459990 w 1605470"/>
              <a:gd name="connsiteY132" fmla="*/ 1906352 h 6858000"/>
              <a:gd name="connsiteX133" fmla="*/ 436547 w 1605470"/>
              <a:gd name="connsiteY133" fmla="*/ 1861531 h 6858000"/>
              <a:gd name="connsiteX134" fmla="*/ 390346 w 1605470"/>
              <a:gd name="connsiteY134" fmla="*/ 1732919 h 6858000"/>
              <a:gd name="connsiteX135" fmla="*/ 362657 w 1605470"/>
              <a:gd name="connsiteY135" fmla="*/ 1663540 h 6858000"/>
              <a:gd name="connsiteX136" fmla="*/ 361783 w 1605470"/>
              <a:gd name="connsiteY136" fmla="*/ 1615777 h 6858000"/>
              <a:gd name="connsiteX137" fmla="*/ 342578 w 1605470"/>
              <a:gd name="connsiteY137" fmla="*/ 1563678 h 6858000"/>
              <a:gd name="connsiteX138" fmla="*/ 355658 w 1605470"/>
              <a:gd name="connsiteY138" fmla="*/ 1519474 h 6858000"/>
              <a:gd name="connsiteX139" fmla="*/ 348400 w 1605470"/>
              <a:gd name="connsiteY139" fmla="*/ 1477995 h 6858000"/>
              <a:gd name="connsiteX140" fmla="*/ 334485 w 1605470"/>
              <a:gd name="connsiteY140" fmla="*/ 1373769 h 6858000"/>
              <a:gd name="connsiteX141" fmla="*/ 342792 w 1605470"/>
              <a:gd name="connsiteY141" fmla="*/ 1307086 h 6858000"/>
              <a:gd name="connsiteX142" fmla="*/ 343980 w 1605470"/>
              <a:gd name="connsiteY142" fmla="*/ 1189033 h 6858000"/>
              <a:gd name="connsiteX143" fmla="*/ 348665 w 1605470"/>
              <a:gd name="connsiteY143" fmla="*/ 1168288 h 6858000"/>
              <a:gd name="connsiteX144" fmla="*/ 340947 w 1605470"/>
              <a:gd name="connsiteY144" fmla="*/ 1142577 h 6858000"/>
              <a:gd name="connsiteX145" fmla="*/ 330253 w 1605470"/>
              <a:gd name="connsiteY145" fmla="*/ 1088484 h 6858000"/>
              <a:gd name="connsiteX146" fmla="*/ 318989 w 1605470"/>
              <a:gd name="connsiteY146" fmla="*/ 1016103 h 6858000"/>
              <a:gd name="connsiteX147" fmla="*/ 320445 w 1605470"/>
              <a:gd name="connsiteY147" fmla="*/ 932283 h 6858000"/>
              <a:gd name="connsiteX148" fmla="*/ 322681 w 1605470"/>
              <a:gd name="connsiteY148" fmla="*/ 915925 h 6858000"/>
              <a:gd name="connsiteX149" fmla="*/ 315310 w 1605470"/>
              <a:gd name="connsiteY149" fmla="*/ 896999 h 6858000"/>
              <a:gd name="connsiteX150" fmla="*/ 284718 w 1605470"/>
              <a:gd name="connsiteY150" fmla="*/ 821517 h 6858000"/>
              <a:gd name="connsiteX151" fmla="*/ 263668 w 1605470"/>
              <a:gd name="connsiteY151" fmla="*/ 751353 h 6858000"/>
              <a:gd name="connsiteX152" fmla="*/ 263226 w 1605470"/>
              <a:gd name="connsiteY152" fmla="*/ 721230 h 6858000"/>
              <a:gd name="connsiteX153" fmla="*/ 248897 w 1605470"/>
              <a:gd name="connsiteY153" fmla="*/ 681659 h 6858000"/>
              <a:gd name="connsiteX154" fmla="*/ 234316 w 1605470"/>
              <a:gd name="connsiteY154" fmla="*/ 635218 h 6858000"/>
              <a:gd name="connsiteX155" fmla="*/ 239327 w 1605470"/>
              <a:gd name="connsiteY155" fmla="*/ 613763 h 6858000"/>
              <a:gd name="connsiteX156" fmla="*/ 225269 w 1605470"/>
              <a:gd name="connsiteY156" fmla="*/ 598582 h 6858000"/>
              <a:gd name="connsiteX157" fmla="*/ 224950 w 1605470"/>
              <a:gd name="connsiteY157" fmla="*/ 576846 h 6858000"/>
              <a:gd name="connsiteX158" fmla="*/ 204576 w 1605470"/>
              <a:gd name="connsiteY158" fmla="*/ 530055 h 6858000"/>
              <a:gd name="connsiteX159" fmla="*/ 219064 w 1605470"/>
              <a:gd name="connsiteY159" fmla="*/ 469651 h 6858000"/>
              <a:gd name="connsiteX160" fmla="*/ 195012 w 1605470"/>
              <a:gd name="connsiteY160" fmla="*/ 448559 h 6858000"/>
              <a:gd name="connsiteX161" fmla="*/ 201434 w 1605470"/>
              <a:gd name="connsiteY161" fmla="*/ 441529 h 6858000"/>
              <a:gd name="connsiteX162" fmla="*/ 200655 w 1605470"/>
              <a:gd name="connsiteY162" fmla="*/ 428927 h 6858000"/>
              <a:gd name="connsiteX163" fmla="*/ 190059 w 1605470"/>
              <a:gd name="connsiteY163" fmla="*/ 430161 h 6858000"/>
              <a:gd name="connsiteX164" fmla="*/ 167079 w 1605470"/>
              <a:gd name="connsiteY164" fmla="*/ 367211 h 6858000"/>
              <a:gd name="connsiteX165" fmla="*/ 124571 w 1605470"/>
              <a:gd name="connsiteY165" fmla="*/ 302178 h 6858000"/>
              <a:gd name="connsiteX166" fmla="*/ 103243 w 1605470"/>
              <a:gd name="connsiteY166" fmla="*/ 211375 h 6858000"/>
              <a:gd name="connsiteX167" fmla="*/ 94571 w 1605470"/>
              <a:gd name="connsiteY167" fmla="*/ 184179 h 6858000"/>
              <a:gd name="connsiteX168" fmla="*/ 13437 w 1605470"/>
              <a:gd name="connsiteY168" fmla="*/ 19287 h 6858000"/>
              <a:gd name="connsiteX169" fmla="*/ 0 w 1605470"/>
              <a:gd name="connsiteY169"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3992 w 1605470"/>
              <a:gd name="connsiteY37" fmla="*/ 5619557 h 6858000"/>
              <a:gd name="connsiteX38" fmla="*/ 562052 w 1605470"/>
              <a:gd name="connsiteY38" fmla="*/ 5563435 h 6858000"/>
              <a:gd name="connsiteX39" fmla="*/ 591557 w 1605470"/>
              <a:gd name="connsiteY39" fmla="*/ 5476393 h 6858000"/>
              <a:gd name="connsiteX40" fmla="*/ 622750 w 1605470"/>
              <a:gd name="connsiteY40" fmla="*/ 5396260 h 6858000"/>
              <a:gd name="connsiteX41" fmla="*/ 638731 w 1605470"/>
              <a:gd name="connsiteY41" fmla="*/ 5330009 h 6858000"/>
              <a:gd name="connsiteX42" fmla="*/ 672224 w 1605470"/>
              <a:gd name="connsiteY42" fmla="*/ 5273739 h 6858000"/>
              <a:gd name="connsiteX43" fmla="*/ 681823 w 1605470"/>
              <a:gd name="connsiteY43" fmla="*/ 5241779 h 6858000"/>
              <a:gd name="connsiteX44" fmla="*/ 693049 w 1605470"/>
              <a:gd name="connsiteY44" fmla="*/ 5225268 h 6858000"/>
              <a:gd name="connsiteX45" fmla="*/ 694069 w 1605470"/>
              <a:gd name="connsiteY45" fmla="*/ 5217684 h 6858000"/>
              <a:gd name="connsiteX46" fmla="*/ 701410 w 1605470"/>
              <a:gd name="connsiteY46" fmla="*/ 5193377 h 6858000"/>
              <a:gd name="connsiteX47" fmla="*/ 704713 w 1605470"/>
              <a:gd name="connsiteY47" fmla="*/ 5179288 h 6858000"/>
              <a:gd name="connsiteX48" fmla="*/ 705697 w 1605470"/>
              <a:gd name="connsiteY48" fmla="*/ 5173621 h 6858000"/>
              <a:gd name="connsiteX49" fmla="*/ 701331 w 1605470"/>
              <a:gd name="connsiteY49" fmla="*/ 5159961 h 6858000"/>
              <a:gd name="connsiteX50" fmla="*/ 708008 w 1605470"/>
              <a:gd name="connsiteY50" fmla="*/ 5144295 h 6858000"/>
              <a:gd name="connsiteX51" fmla="*/ 704941 w 1605470"/>
              <a:gd name="connsiteY51" fmla="*/ 5125185 h 6858000"/>
              <a:gd name="connsiteX52" fmla="*/ 711771 w 1605470"/>
              <a:gd name="connsiteY52" fmla="*/ 5121884 h 6858000"/>
              <a:gd name="connsiteX53" fmla="*/ 718807 w 1605470"/>
              <a:gd name="connsiteY53" fmla="*/ 5067850 h 6858000"/>
              <a:gd name="connsiteX54" fmla="*/ 721538 w 1605470"/>
              <a:gd name="connsiteY54" fmla="*/ 5060861 h 6858000"/>
              <a:gd name="connsiteX55" fmla="*/ 718242 w 1605470"/>
              <a:gd name="connsiteY55" fmla="*/ 5034192 h 6858000"/>
              <a:gd name="connsiteX56" fmla="*/ 719796 w 1605470"/>
              <a:gd name="connsiteY56" fmla="*/ 4993030 h 6858000"/>
              <a:gd name="connsiteX57" fmla="*/ 726705 w 1605470"/>
              <a:gd name="connsiteY57" fmla="*/ 4946844 h 6858000"/>
              <a:gd name="connsiteX58" fmla="*/ 722561 w 1605470"/>
              <a:gd name="connsiteY58" fmla="*/ 4932692 h 6858000"/>
              <a:gd name="connsiteX59" fmla="*/ 737964 w 1605470"/>
              <a:gd name="connsiteY59" fmla="*/ 4858827 h 6858000"/>
              <a:gd name="connsiteX60" fmla="*/ 732118 w 1605470"/>
              <a:gd name="connsiteY60" fmla="*/ 4801535 h 6858000"/>
              <a:gd name="connsiteX61" fmla="*/ 739787 w 1605470"/>
              <a:gd name="connsiteY61" fmla="*/ 4797794 h 6858000"/>
              <a:gd name="connsiteX62" fmla="*/ 741081 w 1605470"/>
              <a:gd name="connsiteY62" fmla="*/ 4784526 h 6858000"/>
              <a:gd name="connsiteX63" fmla="*/ 742865 w 1605470"/>
              <a:gd name="connsiteY63" fmla="*/ 4781211 h 6858000"/>
              <a:gd name="connsiteX64" fmla="*/ 751652 w 1605470"/>
              <a:gd name="connsiteY64" fmla="*/ 4761984 h 6858000"/>
              <a:gd name="connsiteX65" fmla="*/ 747700 w 1605470"/>
              <a:gd name="connsiteY65" fmla="*/ 4690749 h 6858000"/>
              <a:gd name="connsiteX66" fmla="*/ 743180 w 1605470"/>
              <a:gd name="connsiteY66" fmla="*/ 4584173 h 6858000"/>
              <a:gd name="connsiteX67" fmla="*/ 738263 w 1605470"/>
              <a:gd name="connsiteY67" fmla="*/ 4444346 h 6858000"/>
              <a:gd name="connsiteX68" fmla="*/ 734828 w 1605470"/>
              <a:gd name="connsiteY68" fmla="*/ 4375228 h 6858000"/>
              <a:gd name="connsiteX69" fmla="*/ 715481 w 1605470"/>
              <a:gd name="connsiteY69" fmla="*/ 4214165 h 6858000"/>
              <a:gd name="connsiteX70" fmla="*/ 719554 w 1605470"/>
              <a:gd name="connsiteY70" fmla="*/ 4090296 h 6858000"/>
              <a:gd name="connsiteX71" fmla="*/ 704810 w 1605470"/>
              <a:gd name="connsiteY71" fmla="*/ 4033999 h 6858000"/>
              <a:gd name="connsiteX72" fmla="*/ 705959 w 1605470"/>
              <a:gd name="connsiteY72" fmla="*/ 4031933 h 6858000"/>
              <a:gd name="connsiteX73" fmla="*/ 704535 w 1605470"/>
              <a:gd name="connsiteY73" fmla="*/ 4013953 h 6858000"/>
              <a:gd name="connsiteX74" fmla="*/ 700443 w 1605470"/>
              <a:gd name="connsiteY74" fmla="*/ 4010511 h 6858000"/>
              <a:gd name="connsiteX75" fmla="*/ 698282 w 1605470"/>
              <a:gd name="connsiteY75" fmla="*/ 3998331 h 6858000"/>
              <a:gd name="connsiteX76" fmla="*/ 690830 w 1605470"/>
              <a:gd name="connsiteY76" fmla="*/ 3974753 h 6858000"/>
              <a:gd name="connsiteX77" fmla="*/ 692428 w 1605470"/>
              <a:gd name="connsiteY77" fmla="*/ 3969950 h 6858000"/>
              <a:gd name="connsiteX78" fmla="*/ 685850 w 1605470"/>
              <a:gd name="connsiteY78" fmla="*/ 3933779 h 6858000"/>
              <a:gd name="connsiteX79" fmla="*/ 687181 w 1605470"/>
              <a:gd name="connsiteY79" fmla="*/ 3933093 h 6858000"/>
              <a:gd name="connsiteX80" fmla="*/ 691535 w 1605470"/>
              <a:gd name="connsiteY80" fmla="*/ 3922082 h 6858000"/>
              <a:gd name="connsiteX81" fmla="*/ 696613 w 1605470"/>
              <a:gd name="connsiteY81" fmla="*/ 3901461 h 6858000"/>
              <a:gd name="connsiteX82" fmla="*/ 719207 w 1605470"/>
              <a:gd name="connsiteY82" fmla="*/ 3813873 h 6858000"/>
              <a:gd name="connsiteX83" fmla="*/ 718632 w 1605470"/>
              <a:gd name="connsiteY83" fmla="*/ 3806161 h 6858000"/>
              <a:gd name="connsiteX84" fmla="*/ 718939 w 1605470"/>
              <a:gd name="connsiteY84" fmla="*/ 3805957 h 6858000"/>
              <a:gd name="connsiteX85" fmla="*/ 718966 w 1605470"/>
              <a:gd name="connsiteY85" fmla="*/ 3797724 h 6858000"/>
              <a:gd name="connsiteX86" fmla="*/ 717581 w 1605470"/>
              <a:gd name="connsiteY86" fmla="*/ 3792098 h 6858000"/>
              <a:gd name="connsiteX87" fmla="*/ 716465 w 1605470"/>
              <a:gd name="connsiteY87" fmla="*/ 3777135 h 6858000"/>
              <a:gd name="connsiteX88" fmla="*/ 718198 w 1605470"/>
              <a:gd name="connsiteY88" fmla="*/ 3771656 h 6858000"/>
              <a:gd name="connsiteX89" fmla="*/ 721941 w 1605470"/>
              <a:gd name="connsiteY89" fmla="*/ 3769007 h 6858000"/>
              <a:gd name="connsiteX90" fmla="*/ 721407 w 1605470"/>
              <a:gd name="connsiteY90" fmla="*/ 3767709 h 6858000"/>
              <a:gd name="connsiteX91" fmla="*/ 730103 w 1605470"/>
              <a:gd name="connsiteY91" fmla="*/ 3738082 h 6858000"/>
              <a:gd name="connsiteX92" fmla="*/ 737449 w 1605470"/>
              <a:gd name="connsiteY92" fmla="*/ 3673397 h 6858000"/>
              <a:gd name="connsiteX93" fmla="*/ 736745 w 1605470"/>
              <a:gd name="connsiteY93" fmla="*/ 3637109 h 6858000"/>
              <a:gd name="connsiteX94" fmla="*/ 740188 w 1605470"/>
              <a:gd name="connsiteY94" fmla="*/ 3536883 h 6858000"/>
              <a:gd name="connsiteX95" fmla="*/ 747726 w 1605470"/>
              <a:gd name="connsiteY95" fmla="*/ 3435652 h 6858000"/>
              <a:gd name="connsiteX96" fmla="*/ 774383 w 1605470"/>
              <a:gd name="connsiteY96" fmla="*/ 3381564 h 6858000"/>
              <a:gd name="connsiteX97" fmla="*/ 774870 w 1605470"/>
              <a:gd name="connsiteY97" fmla="*/ 3375761 h 6858000"/>
              <a:gd name="connsiteX98" fmla="*/ 770510 w 1605470"/>
              <a:gd name="connsiteY98" fmla="*/ 3361844 h 6858000"/>
              <a:gd name="connsiteX99" fmla="*/ 767933 w 1605470"/>
              <a:gd name="connsiteY99" fmla="*/ 3356929 h 6858000"/>
              <a:gd name="connsiteX100" fmla="*/ 766158 w 1605470"/>
              <a:gd name="connsiteY100" fmla="*/ 3349058 h 6858000"/>
              <a:gd name="connsiteX101" fmla="*/ 766414 w 1605470"/>
              <a:gd name="connsiteY101" fmla="*/ 3348763 h 6858000"/>
              <a:gd name="connsiteX102" fmla="*/ 764166 w 1605470"/>
              <a:gd name="connsiteY102" fmla="*/ 3341588 h 6858000"/>
              <a:gd name="connsiteX103" fmla="*/ 749397 w 1605470"/>
              <a:gd name="connsiteY103" fmla="*/ 3307769 h 6858000"/>
              <a:gd name="connsiteX104" fmla="*/ 766960 w 1605470"/>
              <a:gd name="connsiteY104" fmla="*/ 3250522 h 6858000"/>
              <a:gd name="connsiteX105" fmla="*/ 767385 w 1605470"/>
              <a:gd name="connsiteY105" fmla="*/ 3229163 h 6858000"/>
              <a:gd name="connsiteX106" fmla="*/ 769208 w 1605470"/>
              <a:gd name="connsiteY106" fmla="*/ 3217217 h 6858000"/>
              <a:gd name="connsiteX107" fmla="*/ 770350 w 1605470"/>
              <a:gd name="connsiteY107" fmla="*/ 3216125 h 6858000"/>
              <a:gd name="connsiteX108" fmla="*/ 756043 w 1605470"/>
              <a:gd name="connsiteY108" fmla="*/ 3183755 h 6858000"/>
              <a:gd name="connsiteX109" fmla="*/ 756544 w 1605470"/>
              <a:gd name="connsiteY109" fmla="*/ 3178642 h 6858000"/>
              <a:gd name="connsiteX110" fmla="*/ 744144 w 1605470"/>
              <a:gd name="connsiteY110" fmla="*/ 3158586 h 6858000"/>
              <a:gd name="connsiteX111" fmla="*/ 739378 w 1605470"/>
              <a:gd name="connsiteY111" fmla="*/ 3147669 h 6858000"/>
              <a:gd name="connsiteX112" fmla="*/ 734648 w 1605470"/>
              <a:gd name="connsiteY112" fmla="*/ 3145733 h 6858000"/>
              <a:gd name="connsiteX113" fmla="*/ 729329 w 1605470"/>
              <a:gd name="connsiteY113" fmla="*/ 3129034 h 6858000"/>
              <a:gd name="connsiteX114" fmla="*/ 729994 w 1605470"/>
              <a:gd name="connsiteY114" fmla="*/ 3126682 h 6858000"/>
              <a:gd name="connsiteX115" fmla="*/ 720862 w 1605470"/>
              <a:gd name="connsiteY115" fmla="*/ 3114519 h 6858000"/>
              <a:gd name="connsiteX116" fmla="*/ 707471 w 1605470"/>
              <a:gd name="connsiteY116" fmla="*/ 3106272 h 6858000"/>
              <a:gd name="connsiteX117" fmla="*/ 680201 w 1605470"/>
              <a:gd name="connsiteY117" fmla="*/ 2958185 h 6858000"/>
              <a:gd name="connsiteX118" fmla="*/ 622815 w 1605470"/>
              <a:gd name="connsiteY118" fmla="*/ 2762989 h 6858000"/>
              <a:gd name="connsiteX119" fmla="*/ 571733 w 1605470"/>
              <a:gd name="connsiteY119" fmla="*/ 2554718 h 6858000"/>
              <a:gd name="connsiteX120" fmla="*/ 551827 w 1605470"/>
              <a:gd name="connsiteY120" fmla="*/ 2485734 h 6858000"/>
              <a:gd name="connsiteX121" fmla="*/ 542550 w 1605470"/>
              <a:gd name="connsiteY121" fmla="*/ 2447068 h 6858000"/>
              <a:gd name="connsiteX122" fmla="*/ 529511 w 1605470"/>
              <a:gd name="connsiteY122" fmla="*/ 2425819 h 6858000"/>
              <a:gd name="connsiteX123" fmla="*/ 528878 w 1605470"/>
              <a:gd name="connsiteY123" fmla="*/ 2408971 h 6858000"/>
              <a:gd name="connsiteX124" fmla="*/ 535510 w 1605470"/>
              <a:gd name="connsiteY124" fmla="*/ 2402874 h 6858000"/>
              <a:gd name="connsiteX125" fmla="*/ 538122 w 1605470"/>
              <a:gd name="connsiteY125" fmla="*/ 2381443 h 6858000"/>
              <a:gd name="connsiteX126" fmla="*/ 514451 w 1605470"/>
              <a:gd name="connsiteY126" fmla="*/ 2261920 h 6858000"/>
              <a:gd name="connsiteX127" fmla="*/ 504338 w 1605470"/>
              <a:gd name="connsiteY127" fmla="*/ 2195378 h 6858000"/>
              <a:gd name="connsiteX128" fmla="*/ 488555 w 1605470"/>
              <a:gd name="connsiteY128" fmla="*/ 2155135 h 6858000"/>
              <a:gd name="connsiteX129" fmla="*/ 486013 w 1605470"/>
              <a:gd name="connsiteY129" fmla="*/ 2118008 h 6858000"/>
              <a:gd name="connsiteX130" fmla="*/ 487006 w 1605470"/>
              <a:gd name="connsiteY130" fmla="*/ 2050531 h 6858000"/>
              <a:gd name="connsiteX131" fmla="*/ 478812 w 1605470"/>
              <a:gd name="connsiteY131" fmla="*/ 1963269 h 6858000"/>
              <a:gd name="connsiteX132" fmla="*/ 459990 w 1605470"/>
              <a:gd name="connsiteY132" fmla="*/ 1906352 h 6858000"/>
              <a:gd name="connsiteX133" fmla="*/ 436547 w 1605470"/>
              <a:gd name="connsiteY133" fmla="*/ 1861531 h 6858000"/>
              <a:gd name="connsiteX134" fmla="*/ 390346 w 1605470"/>
              <a:gd name="connsiteY134" fmla="*/ 1732919 h 6858000"/>
              <a:gd name="connsiteX135" fmla="*/ 362657 w 1605470"/>
              <a:gd name="connsiteY135" fmla="*/ 1663540 h 6858000"/>
              <a:gd name="connsiteX136" fmla="*/ 361783 w 1605470"/>
              <a:gd name="connsiteY136" fmla="*/ 1615777 h 6858000"/>
              <a:gd name="connsiteX137" fmla="*/ 342578 w 1605470"/>
              <a:gd name="connsiteY137" fmla="*/ 1563678 h 6858000"/>
              <a:gd name="connsiteX138" fmla="*/ 355658 w 1605470"/>
              <a:gd name="connsiteY138" fmla="*/ 1519474 h 6858000"/>
              <a:gd name="connsiteX139" fmla="*/ 348400 w 1605470"/>
              <a:gd name="connsiteY139" fmla="*/ 1477995 h 6858000"/>
              <a:gd name="connsiteX140" fmla="*/ 334485 w 1605470"/>
              <a:gd name="connsiteY140" fmla="*/ 1373769 h 6858000"/>
              <a:gd name="connsiteX141" fmla="*/ 342792 w 1605470"/>
              <a:gd name="connsiteY141" fmla="*/ 1307086 h 6858000"/>
              <a:gd name="connsiteX142" fmla="*/ 343980 w 1605470"/>
              <a:gd name="connsiteY142" fmla="*/ 1189033 h 6858000"/>
              <a:gd name="connsiteX143" fmla="*/ 348665 w 1605470"/>
              <a:gd name="connsiteY143" fmla="*/ 1168288 h 6858000"/>
              <a:gd name="connsiteX144" fmla="*/ 340947 w 1605470"/>
              <a:gd name="connsiteY144" fmla="*/ 1142577 h 6858000"/>
              <a:gd name="connsiteX145" fmla="*/ 330253 w 1605470"/>
              <a:gd name="connsiteY145" fmla="*/ 1088484 h 6858000"/>
              <a:gd name="connsiteX146" fmla="*/ 318989 w 1605470"/>
              <a:gd name="connsiteY146" fmla="*/ 1016103 h 6858000"/>
              <a:gd name="connsiteX147" fmla="*/ 320445 w 1605470"/>
              <a:gd name="connsiteY147" fmla="*/ 932283 h 6858000"/>
              <a:gd name="connsiteX148" fmla="*/ 322681 w 1605470"/>
              <a:gd name="connsiteY148" fmla="*/ 915925 h 6858000"/>
              <a:gd name="connsiteX149" fmla="*/ 315310 w 1605470"/>
              <a:gd name="connsiteY149" fmla="*/ 896999 h 6858000"/>
              <a:gd name="connsiteX150" fmla="*/ 284718 w 1605470"/>
              <a:gd name="connsiteY150" fmla="*/ 821517 h 6858000"/>
              <a:gd name="connsiteX151" fmla="*/ 263668 w 1605470"/>
              <a:gd name="connsiteY151" fmla="*/ 751353 h 6858000"/>
              <a:gd name="connsiteX152" fmla="*/ 263226 w 1605470"/>
              <a:gd name="connsiteY152" fmla="*/ 721230 h 6858000"/>
              <a:gd name="connsiteX153" fmla="*/ 248897 w 1605470"/>
              <a:gd name="connsiteY153" fmla="*/ 681659 h 6858000"/>
              <a:gd name="connsiteX154" fmla="*/ 234316 w 1605470"/>
              <a:gd name="connsiteY154" fmla="*/ 635218 h 6858000"/>
              <a:gd name="connsiteX155" fmla="*/ 239327 w 1605470"/>
              <a:gd name="connsiteY155" fmla="*/ 613763 h 6858000"/>
              <a:gd name="connsiteX156" fmla="*/ 225269 w 1605470"/>
              <a:gd name="connsiteY156" fmla="*/ 598582 h 6858000"/>
              <a:gd name="connsiteX157" fmla="*/ 224950 w 1605470"/>
              <a:gd name="connsiteY157" fmla="*/ 576846 h 6858000"/>
              <a:gd name="connsiteX158" fmla="*/ 204576 w 1605470"/>
              <a:gd name="connsiteY158" fmla="*/ 530055 h 6858000"/>
              <a:gd name="connsiteX159" fmla="*/ 219064 w 1605470"/>
              <a:gd name="connsiteY159" fmla="*/ 469651 h 6858000"/>
              <a:gd name="connsiteX160" fmla="*/ 195012 w 1605470"/>
              <a:gd name="connsiteY160" fmla="*/ 448559 h 6858000"/>
              <a:gd name="connsiteX161" fmla="*/ 201434 w 1605470"/>
              <a:gd name="connsiteY161" fmla="*/ 441529 h 6858000"/>
              <a:gd name="connsiteX162" fmla="*/ 200655 w 1605470"/>
              <a:gd name="connsiteY162" fmla="*/ 428927 h 6858000"/>
              <a:gd name="connsiteX163" fmla="*/ 190059 w 1605470"/>
              <a:gd name="connsiteY163" fmla="*/ 430161 h 6858000"/>
              <a:gd name="connsiteX164" fmla="*/ 167079 w 1605470"/>
              <a:gd name="connsiteY164" fmla="*/ 367211 h 6858000"/>
              <a:gd name="connsiteX165" fmla="*/ 124571 w 1605470"/>
              <a:gd name="connsiteY165" fmla="*/ 302178 h 6858000"/>
              <a:gd name="connsiteX166" fmla="*/ 103243 w 1605470"/>
              <a:gd name="connsiteY166" fmla="*/ 211375 h 6858000"/>
              <a:gd name="connsiteX167" fmla="*/ 94571 w 1605470"/>
              <a:gd name="connsiteY167" fmla="*/ 184179 h 6858000"/>
              <a:gd name="connsiteX168" fmla="*/ 13437 w 1605470"/>
              <a:gd name="connsiteY168" fmla="*/ 19287 h 6858000"/>
              <a:gd name="connsiteX169" fmla="*/ 0 w 1605470"/>
              <a:gd name="connsiteY169"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8335 w 1605470"/>
              <a:gd name="connsiteY37" fmla="*/ 5665173 h 6858000"/>
              <a:gd name="connsiteX38" fmla="*/ 562052 w 1605470"/>
              <a:gd name="connsiteY38" fmla="*/ 5563435 h 6858000"/>
              <a:gd name="connsiteX39" fmla="*/ 591557 w 1605470"/>
              <a:gd name="connsiteY39" fmla="*/ 5476393 h 6858000"/>
              <a:gd name="connsiteX40" fmla="*/ 622750 w 1605470"/>
              <a:gd name="connsiteY40" fmla="*/ 5396260 h 6858000"/>
              <a:gd name="connsiteX41" fmla="*/ 638731 w 1605470"/>
              <a:gd name="connsiteY41" fmla="*/ 5330009 h 6858000"/>
              <a:gd name="connsiteX42" fmla="*/ 672224 w 1605470"/>
              <a:gd name="connsiteY42" fmla="*/ 5273739 h 6858000"/>
              <a:gd name="connsiteX43" fmla="*/ 681823 w 1605470"/>
              <a:gd name="connsiteY43" fmla="*/ 5241779 h 6858000"/>
              <a:gd name="connsiteX44" fmla="*/ 693049 w 1605470"/>
              <a:gd name="connsiteY44" fmla="*/ 5225268 h 6858000"/>
              <a:gd name="connsiteX45" fmla="*/ 694069 w 1605470"/>
              <a:gd name="connsiteY45" fmla="*/ 5217684 h 6858000"/>
              <a:gd name="connsiteX46" fmla="*/ 701410 w 1605470"/>
              <a:gd name="connsiteY46" fmla="*/ 5193377 h 6858000"/>
              <a:gd name="connsiteX47" fmla="*/ 704713 w 1605470"/>
              <a:gd name="connsiteY47" fmla="*/ 5179288 h 6858000"/>
              <a:gd name="connsiteX48" fmla="*/ 705697 w 1605470"/>
              <a:gd name="connsiteY48" fmla="*/ 5173621 h 6858000"/>
              <a:gd name="connsiteX49" fmla="*/ 701331 w 1605470"/>
              <a:gd name="connsiteY49" fmla="*/ 5159961 h 6858000"/>
              <a:gd name="connsiteX50" fmla="*/ 708008 w 1605470"/>
              <a:gd name="connsiteY50" fmla="*/ 5144295 h 6858000"/>
              <a:gd name="connsiteX51" fmla="*/ 704941 w 1605470"/>
              <a:gd name="connsiteY51" fmla="*/ 5125185 h 6858000"/>
              <a:gd name="connsiteX52" fmla="*/ 711771 w 1605470"/>
              <a:gd name="connsiteY52" fmla="*/ 5121884 h 6858000"/>
              <a:gd name="connsiteX53" fmla="*/ 718807 w 1605470"/>
              <a:gd name="connsiteY53" fmla="*/ 5067850 h 6858000"/>
              <a:gd name="connsiteX54" fmla="*/ 721538 w 1605470"/>
              <a:gd name="connsiteY54" fmla="*/ 5060861 h 6858000"/>
              <a:gd name="connsiteX55" fmla="*/ 718242 w 1605470"/>
              <a:gd name="connsiteY55" fmla="*/ 5034192 h 6858000"/>
              <a:gd name="connsiteX56" fmla="*/ 719796 w 1605470"/>
              <a:gd name="connsiteY56" fmla="*/ 4993030 h 6858000"/>
              <a:gd name="connsiteX57" fmla="*/ 726705 w 1605470"/>
              <a:gd name="connsiteY57" fmla="*/ 4946844 h 6858000"/>
              <a:gd name="connsiteX58" fmla="*/ 722561 w 1605470"/>
              <a:gd name="connsiteY58" fmla="*/ 4932692 h 6858000"/>
              <a:gd name="connsiteX59" fmla="*/ 737964 w 1605470"/>
              <a:gd name="connsiteY59" fmla="*/ 4858827 h 6858000"/>
              <a:gd name="connsiteX60" fmla="*/ 732118 w 1605470"/>
              <a:gd name="connsiteY60" fmla="*/ 4801535 h 6858000"/>
              <a:gd name="connsiteX61" fmla="*/ 739787 w 1605470"/>
              <a:gd name="connsiteY61" fmla="*/ 4797794 h 6858000"/>
              <a:gd name="connsiteX62" fmla="*/ 741081 w 1605470"/>
              <a:gd name="connsiteY62" fmla="*/ 4784526 h 6858000"/>
              <a:gd name="connsiteX63" fmla="*/ 742865 w 1605470"/>
              <a:gd name="connsiteY63" fmla="*/ 4781211 h 6858000"/>
              <a:gd name="connsiteX64" fmla="*/ 751652 w 1605470"/>
              <a:gd name="connsiteY64" fmla="*/ 4761984 h 6858000"/>
              <a:gd name="connsiteX65" fmla="*/ 747700 w 1605470"/>
              <a:gd name="connsiteY65" fmla="*/ 4690749 h 6858000"/>
              <a:gd name="connsiteX66" fmla="*/ 743180 w 1605470"/>
              <a:gd name="connsiteY66" fmla="*/ 4584173 h 6858000"/>
              <a:gd name="connsiteX67" fmla="*/ 738263 w 1605470"/>
              <a:gd name="connsiteY67" fmla="*/ 4444346 h 6858000"/>
              <a:gd name="connsiteX68" fmla="*/ 734828 w 1605470"/>
              <a:gd name="connsiteY68" fmla="*/ 4375228 h 6858000"/>
              <a:gd name="connsiteX69" fmla="*/ 715481 w 1605470"/>
              <a:gd name="connsiteY69" fmla="*/ 4214165 h 6858000"/>
              <a:gd name="connsiteX70" fmla="*/ 719554 w 1605470"/>
              <a:gd name="connsiteY70" fmla="*/ 4090296 h 6858000"/>
              <a:gd name="connsiteX71" fmla="*/ 704810 w 1605470"/>
              <a:gd name="connsiteY71" fmla="*/ 4033999 h 6858000"/>
              <a:gd name="connsiteX72" fmla="*/ 705959 w 1605470"/>
              <a:gd name="connsiteY72" fmla="*/ 4031933 h 6858000"/>
              <a:gd name="connsiteX73" fmla="*/ 704535 w 1605470"/>
              <a:gd name="connsiteY73" fmla="*/ 4013953 h 6858000"/>
              <a:gd name="connsiteX74" fmla="*/ 700443 w 1605470"/>
              <a:gd name="connsiteY74" fmla="*/ 4010511 h 6858000"/>
              <a:gd name="connsiteX75" fmla="*/ 698282 w 1605470"/>
              <a:gd name="connsiteY75" fmla="*/ 3998331 h 6858000"/>
              <a:gd name="connsiteX76" fmla="*/ 690830 w 1605470"/>
              <a:gd name="connsiteY76" fmla="*/ 3974753 h 6858000"/>
              <a:gd name="connsiteX77" fmla="*/ 692428 w 1605470"/>
              <a:gd name="connsiteY77" fmla="*/ 3969950 h 6858000"/>
              <a:gd name="connsiteX78" fmla="*/ 685850 w 1605470"/>
              <a:gd name="connsiteY78" fmla="*/ 3933779 h 6858000"/>
              <a:gd name="connsiteX79" fmla="*/ 687181 w 1605470"/>
              <a:gd name="connsiteY79" fmla="*/ 3933093 h 6858000"/>
              <a:gd name="connsiteX80" fmla="*/ 691535 w 1605470"/>
              <a:gd name="connsiteY80" fmla="*/ 3922082 h 6858000"/>
              <a:gd name="connsiteX81" fmla="*/ 696613 w 1605470"/>
              <a:gd name="connsiteY81" fmla="*/ 3901461 h 6858000"/>
              <a:gd name="connsiteX82" fmla="*/ 719207 w 1605470"/>
              <a:gd name="connsiteY82" fmla="*/ 3813873 h 6858000"/>
              <a:gd name="connsiteX83" fmla="*/ 718632 w 1605470"/>
              <a:gd name="connsiteY83" fmla="*/ 3806161 h 6858000"/>
              <a:gd name="connsiteX84" fmla="*/ 718939 w 1605470"/>
              <a:gd name="connsiteY84" fmla="*/ 3805957 h 6858000"/>
              <a:gd name="connsiteX85" fmla="*/ 718966 w 1605470"/>
              <a:gd name="connsiteY85" fmla="*/ 3797724 h 6858000"/>
              <a:gd name="connsiteX86" fmla="*/ 717581 w 1605470"/>
              <a:gd name="connsiteY86" fmla="*/ 3792098 h 6858000"/>
              <a:gd name="connsiteX87" fmla="*/ 716465 w 1605470"/>
              <a:gd name="connsiteY87" fmla="*/ 3777135 h 6858000"/>
              <a:gd name="connsiteX88" fmla="*/ 718198 w 1605470"/>
              <a:gd name="connsiteY88" fmla="*/ 3771656 h 6858000"/>
              <a:gd name="connsiteX89" fmla="*/ 721941 w 1605470"/>
              <a:gd name="connsiteY89" fmla="*/ 3769007 h 6858000"/>
              <a:gd name="connsiteX90" fmla="*/ 721407 w 1605470"/>
              <a:gd name="connsiteY90" fmla="*/ 3767709 h 6858000"/>
              <a:gd name="connsiteX91" fmla="*/ 730103 w 1605470"/>
              <a:gd name="connsiteY91" fmla="*/ 3738082 h 6858000"/>
              <a:gd name="connsiteX92" fmla="*/ 737449 w 1605470"/>
              <a:gd name="connsiteY92" fmla="*/ 3673397 h 6858000"/>
              <a:gd name="connsiteX93" fmla="*/ 736745 w 1605470"/>
              <a:gd name="connsiteY93" fmla="*/ 3637109 h 6858000"/>
              <a:gd name="connsiteX94" fmla="*/ 740188 w 1605470"/>
              <a:gd name="connsiteY94" fmla="*/ 3536883 h 6858000"/>
              <a:gd name="connsiteX95" fmla="*/ 747726 w 1605470"/>
              <a:gd name="connsiteY95" fmla="*/ 3435652 h 6858000"/>
              <a:gd name="connsiteX96" fmla="*/ 774383 w 1605470"/>
              <a:gd name="connsiteY96" fmla="*/ 3381564 h 6858000"/>
              <a:gd name="connsiteX97" fmla="*/ 774870 w 1605470"/>
              <a:gd name="connsiteY97" fmla="*/ 3375761 h 6858000"/>
              <a:gd name="connsiteX98" fmla="*/ 770510 w 1605470"/>
              <a:gd name="connsiteY98" fmla="*/ 3361844 h 6858000"/>
              <a:gd name="connsiteX99" fmla="*/ 767933 w 1605470"/>
              <a:gd name="connsiteY99" fmla="*/ 3356929 h 6858000"/>
              <a:gd name="connsiteX100" fmla="*/ 766158 w 1605470"/>
              <a:gd name="connsiteY100" fmla="*/ 3349058 h 6858000"/>
              <a:gd name="connsiteX101" fmla="*/ 766414 w 1605470"/>
              <a:gd name="connsiteY101" fmla="*/ 3348763 h 6858000"/>
              <a:gd name="connsiteX102" fmla="*/ 764166 w 1605470"/>
              <a:gd name="connsiteY102" fmla="*/ 3341588 h 6858000"/>
              <a:gd name="connsiteX103" fmla="*/ 749397 w 1605470"/>
              <a:gd name="connsiteY103" fmla="*/ 3307769 h 6858000"/>
              <a:gd name="connsiteX104" fmla="*/ 766960 w 1605470"/>
              <a:gd name="connsiteY104" fmla="*/ 3250522 h 6858000"/>
              <a:gd name="connsiteX105" fmla="*/ 767385 w 1605470"/>
              <a:gd name="connsiteY105" fmla="*/ 3229163 h 6858000"/>
              <a:gd name="connsiteX106" fmla="*/ 769208 w 1605470"/>
              <a:gd name="connsiteY106" fmla="*/ 3217217 h 6858000"/>
              <a:gd name="connsiteX107" fmla="*/ 770350 w 1605470"/>
              <a:gd name="connsiteY107" fmla="*/ 3216125 h 6858000"/>
              <a:gd name="connsiteX108" fmla="*/ 756043 w 1605470"/>
              <a:gd name="connsiteY108" fmla="*/ 3183755 h 6858000"/>
              <a:gd name="connsiteX109" fmla="*/ 756544 w 1605470"/>
              <a:gd name="connsiteY109" fmla="*/ 3178642 h 6858000"/>
              <a:gd name="connsiteX110" fmla="*/ 744144 w 1605470"/>
              <a:gd name="connsiteY110" fmla="*/ 3158586 h 6858000"/>
              <a:gd name="connsiteX111" fmla="*/ 739378 w 1605470"/>
              <a:gd name="connsiteY111" fmla="*/ 3147669 h 6858000"/>
              <a:gd name="connsiteX112" fmla="*/ 734648 w 1605470"/>
              <a:gd name="connsiteY112" fmla="*/ 3145733 h 6858000"/>
              <a:gd name="connsiteX113" fmla="*/ 729329 w 1605470"/>
              <a:gd name="connsiteY113" fmla="*/ 3129034 h 6858000"/>
              <a:gd name="connsiteX114" fmla="*/ 729994 w 1605470"/>
              <a:gd name="connsiteY114" fmla="*/ 3126682 h 6858000"/>
              <a:gd name="connsiteX115" fmla="*/ 720862 w 1605470"/>
              <a:gd name="connsiteY115" fmla="*/ 3114519 h 6858000"/>
              <a:gd name="connsiteX116" fmla="*/ 707471 w 1605470"/>
              <a:gd name="connsiteY116" fmla="*/ 3106272 h 6858000"/>
              <a:gd name="connsiteX117" fmla="*/ 680201 w 1605470"/>
              <a:gd name="connsiteY117" fmla="*/ 2958185 h 6858000"/>
              <a:gd name="connsiteX118" fmla="*/ 622815 w 1605470"/>
              <a:gd name="connsiteY118" fmla="*/ 2762989 h 6858000"/>
              <a:gd name="connsiteX119" fmla="*/ 571733 w 1605470"/>
              <a:gd name="connsiteY119" fmla="*/ 2554718 h 6858000"/>
              <a:gd name="connsiteX120" fmla="*/ 551827 w 1605470"/>
              <a:gd name="connsiteY120" fmla="*/ 2485734 h 6858000"/>
              <a:gd name="connsiteX121" fmla="*/ 542550 w 1605470"/>
              <a:gd name="connsiteY121" fmla="*/ 2447068 h 6858000"/>
              <a:gd name="connsiteX122" fmla="*/ 529511 w 1605470"/>
              <a:gd name="connsiteY122" fmla="*/ 2425819 h 6858000"/>
              <a:gd name="connsiteX123" fmla="*/ 528878 w 1605470"/>
              <a:gd name="connsiteY123" fmla="*/ 2408971 h 6858000"/>
              <a:gd name="connsiteX124" fmla="*/ 535510 w 1605470"/>
              <a:gd name="connsiteY124" fmla="*/ 2402874 h 6858000"/>
              <a:gd name="connsiteX125" fmla="*/ 538122 w 1605470"/>
              <a:gd name="connsiteY125" fmla="*/ 2381443 h 6858000"/>
              <a:gd name="connsiteX126" fmla="*/ 514451 w 1605470"/>
              <a:gd name="connsiteY126" fmla="*/ 2261920 h 6858000"/>
              <a:gd name="connsiteX127" fmla="*/ 504338 w 1605470"/>
              <a:gd name="connsiteY127" fmla="*/ 2195378 h 6858000"/>
              <a:gd name="connsiteX128" fmla="*/ 488555 w 1605470"/>
              <a:gd name="connsiteY128" fmla="*/ 2155135 h 6858000"/>
              <a:gd name="connsiteX129" fmla="*/ 486013 w 1605470"/>
              <a:gd name="connsiteY129" fmla="*/ 2118008 h 6858000"/>
              <a:gd name="connsiteX130" fmla="*/ 487006 w 1605470"/>
              <a:gd name="connsiteY130" fmla="*/ 2050531 h 6858000"/>
              <a:gd name="connsiteX131" fmla="*/ 478812 w 1605470"/>
              <a:gd name="connsiteY131" fmla="*/ 1963269 h 6858000"/>
              <a:gd name="connsiteX132" fmla="*/ 459990 w 1605470"/>
              <a:gd name="connsiteY132" fmla="*/ 1906352 h 6858000"/>
              <a:gd name="connsiteX133" fmla="*/ 436547 w 1605470"/>
              <a:gd name="connsiteY133" fmla="*/ 1861531 h 6858000"/>
              <a:gd name="connsiteX134" fmla="*/ 390346 w 1605470"/>
              <a:gd name="connsiteY134" fmla="*/ 1732919 h 6858000"/>
              <a:gd name="connsiteX135" fmla="*/ 362657 w 1605470"/>
              <a:gd name="connsiteY135" fmla="*/ 1663540 h 6858000"/>
              <a:gd name="connsiteX136" fmla="*/ 361783 w 1605470"/>
              <a:gd name="connsiteY136" fmla="*/ 1615777 h 6858000"/>
              <a:gd name="connsiteX137" fmla="*/ 342578 w 1605470"/>
              <a:gd name="connsiteY137" fmla="*/ 1563678 h 6858000"/>
              <a:gd name="connsiteX138" fmla="*/ 355658 w 1605470"/>
              <a:gd name="connsiteY138" fmla="*/ 1519474 h 6858000"/>
              <a:gd name="connsiteX139" fmla="*/ 348400 w 1605470"/>
              <a:gd name="connsiteY139" fmla="*/ 1477995 h 6858000"/>
              <a:gd name="connsiteX140" fmla="*/ 334485 w 1605470"/>
              <a:gd name="connsiteY140" fmla="*/ 1373769 h 6858000"/>
              <a:gd name="connsiteX141" fmla="*/ 342792 w 1605470"/>
              <a:gd name="connsiteY141" fmla="*/ 1307086 h 6858000"/>
              <a:gd name="connsiteX142" fmla="*/ 343980 w 1605470"/>
              <a:gd name="connsiteY142" fmla="*/ 1189033 h 6858000"/>
              <a:gd name="connsiteX143" fmla="*/ 348665 w 1605470"/>
              <a:gd name="connsiteY143" fmla="*/ 1168288 h 6858000"/>
              <a:gd name="connsiteX144" fmla="*/ 340947 w 1605470"/>
              <a:gd name="connsiteY144" fmla="*/ 1142577 h 6858000"/>
              <a:gd name="connsiteX145" fmla="*/ 330253 w 1605470"/>
              <a:gd name="connsiteY145" fmla="*/ 1088484 h 6858000"/>
              <a:gd name="connsiteX146" fmla="*/ 318989 w 1605470"/>
              <a:gd name="connsiteY146" fmla="*/ 1016103 h 6858000"/>
              <a:gd name="connsiteX147" fmla="*/ 320445 w 1605470"/>
              <a:gd name="connsiteY147" fmla="*/ 932283 h 6858000"/>
              <a:gd name="connsiteX148" fmla="*/ 322681 w 1605470"/>
              <a:gd name="connsiteY148" fmla="*/ 915925 h 6858000"/>
              <a:gd name="connsiteX149" fmla="*/ 315310 w 1605470"/>
              <a:gd name="connsiteY149" fmla="*/ 896999 h 6858000"/>
              <a:gd name="connsiteX150" fmla="*/ 284718 w 1605470"/>
              <a:gd name="connsiteY150" fmla="*/ 821517 h 6858000"/>
              <a:gd name="connsiteX151" fmla="*/ 263668 w 1605470"/>
              <a:gd name="connsiteY151" fmla="*/ 751353 h 6858000"/>
              <a:gd name="connsiteX152" fmla="*/ 263226 w 1605470"/>
              <a:gd name="connsiteY152" fmla="*/ 721230 h 6858000"/>
              <a:gd name="connsiteX153" fmla="*/ 248897 w 1605470"/>
              <a:gd name="connsiteY153" fmla="*/ 681659 h 6858000"/>
              <a:gd name="connsiteX154" fmla="*/ 234316 w 1605470"/>
              <a:gd name="connsiteY154" fmla="*/ 635218 h 6858000"/>
              <a:gd name="connsiteX155" fmla="*/ 239327 w 1605470"/>
              <a:gd name="connsiteY155" fmla="*/ 613763 h 6858000"/>
              <a:gd name="connsiteX156" fmla="*/ 225269 w 1605470"/>
              <a:gd name="connsiteY156" fmla="*/ 598582 h 6858000"/>
              <a:gd name="connsiteX157" fmla="*/ 224950 w 1605470"/>
              <a:gd name="connsiteY157" fmla="*/ 576846 h 6858000"/>
              <a:gd name="connsiteX158" fmla="*/ 204576 w 1605470"/>
              <a:gd name="connsiteY158" fmla="*/ 530055 h 6858000"/>
              <a:gd name="connsiteX159" fmla="*/ 219064 w 1605470"/>
              <a:gd name="connsiteY159" fmla="*/ 469651 h 6858000"/>
              <a:gd name="connsiteX160" fmla="*/ 195012 w 1605470"/>
              <a:gd name="connsiteY160" fmla="*/ 448559 h 6858000"/>
              <a:gd name="connsiteX161" fmla="*/ 201434 w 1605470"/>
              <a:gd name="connsiteY161" fmla="*/ 441529 h 6858000"/>
              <a:gd name="connsiteX162" fmla="*/ 200655 w 1605470"/>
              <a:gd name="connsiteY162" fmla="*/ 428927 h 6858000"/>
              <a:gd name="connsiteX163" fmla="*/ 190059 w 1605470"/>
              <a:gd name="connsiteY163" fmla="*/ 430161 h 6858000"/>
              <a:gd name="connsiteX164" fmla="*/ 167079 w 1605470"/>
              <a:gd name="connsiteY164" fmla="*/ 367211 h 6858000"/>
              <a:gd name="connsiteX165" fmla="*/ 124571 w 1605470"/>
              <a:gd name="connsiteY165" fmla="*/ 302178 h 6858000"/>
              <a:gd name="connsiteX166" fmla="*/ 103243 w 1605470"/>
              <a:gd name="connsiteY166" fmla="*/ 211375 h 6858000"/>
              <a:gd name="connsiteX167" fmla="*/ 94571 w 1605470"/>
              <a:gd name="connsiteY167" fmla="*/ 184179 h 6858000"/>
              <a:gd name="connsiteX168" fmla="*/ 13437 w 1605470"/>
              <a:gd name="connsiteY168" fmla="*/ 19287 h 6858000"/>
              <a:gd name="connsiteX169" fmla="*/ 0 w 1605470"/>
              <a:gd name="connsiteY169"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8335 w 1605470"/>
              <a:gd name="connsiteY37" fmla="*/ 5665173 h 6858000"/>
              <a:gd name="connsiteX38" fmla="*/ 562052 w 1605470"/>
              <a:gd name="connsiteY38" fmla="*/ 5563435 h 6858000"/>
              <a:gd name="connsiteX39" fmla="*/ 591557 w 1605470"/>
              <a:gd name="connsiteY39" fmla="*/ 5476393 h 6858000"/>
              <a:gd name="connsiteX40" fmla="*/ 622750 w 1605470"/>
              <a:gd name="connsiteY40" fmla="*/ 5396260 h 6858000"/>
              <a:gd name="connsiteX41" fmla="*/ 638731 w 1605470"/>
              <a:gd name="connsiteY41" fmla="*/ 5330009 h 6858000"/>
              <a:gd name="connsiteX42" fmla="*/ 672224 w 1605470"/>
              <a:gd name="connsiteY42" fmla="*/ 5273739 h 6858000"/>
              <a:gd name="connsiteX43" fmla="*/ 681823 w 1605470"/>
              <a:gd name="connsiteY43" fmla="*/ 5241779 h 6858000"/>
              <a:gd name="connsiteX44" fmla="*/ 693049 w 1605470"/>
              <a:gd name="connsiteY44" fmla="*/ 5225268 h 6858000"/>
              <a:gd name="connsiteX45" fmla="*/ 694069 w 1605470"/>
              <a:gd name="connsiteY45" fmla="*/ 5217684 h 6858000"/>
              <a:gd name="connsiteX46" fmla="*/ 701410 w 1605470"/>
              <a:gd name="connsiteY46" fmla="*/ 5193377 h 6858000"/>
              <a:gd name="connsiteX47" fmla="*/ 704713 w 1605470"/>
              <a:gd name="connsiteY47" fmla="*/ 5179288 h 6858000"/>
              <a:gd name="connsiteX48" fmla="*/ 705697 w 1605470"/>
              <a:gd name="connsiteY48" fmla="*/ 5173621 h 6858000"/>
              <a:gd name="connsiteX49" fmla="*/ 701331 w 1605470"/>
              <a:gd name="connsiteY49" fmla="*/ 5159961 h 6858000"/>
              <a:gd name="connsiteX50" fmla="*/ 708008 w 1605470"/>
              <a:gd name="connsiteY50" fmla="*/ 5144295 h 6858000"/>
              <a:gd name="connsiteX51" fmla="*/ 704941 w 1605470"/>
              <a:gd name="connsiteY51" fmla="*/ 5125185 h 6858000"/>
              <a:gd name="connsiteX52" fmla="*/ 711771 w 1605470"/>
              <a:gd name="connsiteY52" fmla="*/ 5121884 h 6858000"/>
              <a:gd name="connsiteX53" fmla="*/ 718807 w 1605470"/>
              <a:gd name="connsiteY53" fmla="*/ 5067850 h 6858000"/>
              <a:gd name="connsiteX54" fmla="*/ 721538 w 1605470"/>
              <a:gd name="connsiteY54" fmla="*/ 5060861 h 6858000"/>
              <a:gd name="connsiteX55" fmla="*/ 718242 w 1605470"/>
              <a:gd name="connsiteY55" fmla="*/ 5034192 h 6858000"/>
              <a:gd name="connsiteX56" fmla="*/ 719796 w 1605470"/>
              <a:gd name="connsiteY56" fmla="*/ 4993030 h 6858000"/>
              <a:gd name="connsiteX57" fmla="*/ 726705 w 1605470"/>
              <a:gd name="connsiteY57" fmla="*/ 4946844 h 6858000"/>
              <a:gd name="connsiteX58" fmla="*/ 722561 w 1605470"/>
              <a:gd name="connsiteY58" fmla="*/ 4932692 h 6858000"/>
              <a:gd name="connsiteX59" fmla="*/ 737964 w 1605470"/>
              <a:gd name="connsiteY59" fmla="*/ 4858827 h 6858000"/>
              <a:gd name="connsiteX60" fmla="*/ 732118 w 1605470"/>
              <a:gd name="connsiteY60" fmla="*/ 4801535 h 6858000"/>
              <a:gd name="connsiteX61" fmla="*/ 739787 w 1605470"/>
              <a:gd name="connsiteY61" fmla="*/ 4797794 h 6858000"/>
              <a:gd name="connsiteX62" fmla="*/ 741081 w 1605470"/>
              <a:gd name="connsiteY62" fmla="*/ 4784526 h 6858000"/>
              <a:gd name="connsiteX63" fmla="*/ 742865 w 1605470"/>
              <a:gd name="connsiteY63" fmla="*/ 4781211 h 6858000"/>
              <a:gd name="connsiteX64" fmla="*/ 751652 w 1605470"/>
              <a:gd name="connsiteY64" fmla="*/ 4761984 h 6858000"/>
              <a:gd name="connsiteX65" fmla="*/ 747700 w 1605470"/>
              <a:gd name="connsiteY65" fmla="*/ 4690749 h 6858000"/>
              <a:gd name="connsiteX66" fmla="*/ 743180 w 1605470"/>
              <a:gd name="connsiteY66" fmla="*/ 4584173 h 6858000"/>
              <a:gd name="connsiteX67" fmla="*/ 738263 w 1605470"/>
              <a:gd name="connsiteY67" fmla="*/ 4444346 h 6858000"/>
              <a:gd name="connsiteX68" fmla="*/ 734828 w 1605470"/>
              <a:gd name="connsiteY68" fmla="*/ 4375228 h 6858000"/>
              <a:gd name="connsiteX69" fmla="*/ 715481 w 1605470"/>
              <a:gd name="connsiteY69" fmla="*/ 4214165 h 6858000"/>
              <a:gd name="connsiteX70" fmla="*/ 719554 w 1605470"/>
              <a:gd name="connsiteY70" fmla="*/ 4090296 h 6858000"/>
              <a:gd name="connsiteX71" fmla="*/ 704810 w 1605470"/>
              <a:gd name="connsiteY71" fmla="*/ 4033999 h 6858000"/>
              <a:gd name="connsiteX72" fmla="*/ 705959 w 1605470"/>
              <a:gd name="connsiteY72" fmla="*/ 4031933 h 6858000"/>
              <a:gd name="connsiteX73" fmla="*/ 704535 w 1605470"/>
              <a:gd name="connsiteY73" fmla="*/ 4013953 h 6858000"/>
              <a:gd name="connsiteX74" fmla="*/ 700443 w 1605470"/>
              <a:gd name="connsiteY74" fmla="*/ 4010511 h 6858000"/>
              <a:gd name="connsiteX75" fmla="*/ 698282 w 1605470"/>
              <a:gd name="connsiteY75" fmla="*/ 3998331 h 6858000"/>
              <a:gd name="connsiteX76" fmla="*/ 690830 w 1605470"/>
              <a:gd name="connsiteY76" fmla="*/ 3974753 h 6858000"/>
              <a:gd name="connsiteX77" fmla="*/ 692428 w 1605470"/>
              <a:gd name="connsiteY77" fmla="*/ 3969950 h 6858000"/>
              <a:gd name="connsiteX78" fmla="*/ 685850 w 1605470"/>
              <a:gd name="connsiteY78" fmla="*/ 3933779 h 6858000"/>
              <a:gd name="connsiteX79" fmla="*/ 687181 w 1605470"/>
              <a:gd name="connsiteY79" fmla="*/ 3933093 h 6858000"/>
              <a:gd name="connsiteX80" fmla="*/ 691535 w 1605470"/>
              <a:gd name="connsiteY80" fmla="*/ 3922082 h 6858000"/>
              <a:gd name="connsiteX81" fmla="*/ 696613 w 1605470"/>
              <a:gd name="connsiteY81" fmla="*/ 3901461 h 6858000"/>
              <a:gd name="connsiteX82" fmla="*/ 719207 w 1605470"/>
              <a:gd name="connsiteY82" fmla="*/ 3813873 h 6858000"/>
              <a:gd name="connsiteX83" fmla="*/ 718632 w 1605470"/>
              <a:gd name="connsiteY83" fmla="*/ 3806161 h 6858000"/>
              <a:gd name="connsiteX84" fmla="*/ 718939 w 1605470"/>
              <a:gd name="connsiteY84" fmla="*/ 3805957 h 6858000"/>
              <a:gd name="connsiteX85" fmla="*/ 718966 w 1605470"/>
              <a:gd name="connsiteY85" fmla="*/ 3797724 h 6858000"/>
              <a:gd name="connsiteX86" fmla="*/ 717581 w 1605470"/>
              <a:gd name="connsiteY86" fmla="*/ 3792098 h 6858000"/>
              <a:gd name="connsiteX87" fmla="*/ 716465 w 1605470"/>
              <a:gd name="connsiteY87" fmla="*/ 3777135 h 6858000"/>
              <a:gd name="connsiteX88" fmla="*/ 718198 w 1605470"/>
              <a:gd name="connsiteY88" fmla="*/ 3771656 h 6858000"/>
              <a:gd name="connsiteX89" fmla="*/ 721941 w 1605470"/>
              <a:gd name="connsiteY89" fmla="*/ 3769007 h 6858000"/>
              <a:gd name="connsiteX90" fmla="*/ 721407 w 1605470"/>
              <a:gd name="connsiteY90" fmla="*/ 3767709 h 6858000"/>
              <a:gd name="connsiteX91" fmla="*/ 730103 w 1605470"/>
              <a:gd name="connsiteY91" fmla="*/ 3738082 h 6858000"/>
              <a:gd name="connsiteX92" fmla="*/ 737449 w 1605470"/>
              <a:gd name="connsiteY92" fmla="*/ 3673397 h 6858000"/>
              <a:gd name="connsiteX93" fmla="*/ 736745 w 1605470"/>
              <a:gd name="connsiteY93" fmla="*/ 3637109 h 6858000"/>
              <a:gd name="connsiteX94" fmla="*/ 740188 w 1605470"/>
              <a:gd name="connsiteY94" fmla="*/ 3536883 h 6858000"/>
              <a:gd name="connsiteX95" fmla="*/ 747726 w 1605470"/>
              <a:gd name="connsiteY95" fmla="*/ 3435652 h 6858000"/>
              <a:gd name="connsiteX96" fmla="*/ 774383 w 1605470"/>
              <a:gd name="connsiteY96" fmla="*/ 3381564 h 6858000"/>
              <a:gd name="connsiteX97" fmla="*/ 770510 w 1605470"/>
              <a:gd name="connsiteY97" fmla="*/ 3361844 h 6858000"/>
              <a:gd name="connsiteX98" fmla="*/ 767933 w 1605470"/>
              <a:gd name="connsiteY98" fmla="*/ 3356929 h 6858000"/>
              <a:gd name="connsiteX99" fmla="*/ 766158 w 1605470"/>
              <a:gd name="connsiteY99" fmla="*/ 3349058 h 6858000"/>
              <a:gd name="connsiteX100" fmla="*/ 766414 w 1605470"/>
              <a:gd name="connsiteY100" fmla="*/ 3348763 h 6858000"/>
              <a:gd name="connsiteX101" fmla="*/ 764166 w 1605470"/>
              <a:gd name="connsiteY101" fmla="*/ 3341588 h 6858000"/>
              <a:gd name="connsiteX102" fmla="*/ 749397 w 1605470"/>
              <a:gd name="connsiteY102" fmla="*/ 3307769 h 6858000"/>
              <a:gd name="connsiteX103" fmla="*/ 766960 w 1605470"/>
              <a:gd name="connsiteY103" fmla="*/ 3250522 h 6858000"/>
              <a:gd name="connsiteX104" fmla="*/ 767385 w 1605470"/>
              <a:gd name="connsiteY104" fmla="*/ 3229163 h 6858000"/>
              <a:gd name="connsiteX105" fmla="*/ 769208 w 1605470"/>
              <a:gd name="connsiteY105" fmla="*/ 3217217 h 6858000"/>
              <a:gd name="connsiteX106" fmla="*/ 770350 w 1605470"/>
              <a:gd name="connsiteY106" fmla="*/ 3216125 h 6858000"/>
              <a:gd name="connsiteX107" fmla="*/ 756043 w 1605470"/>
              <a:gd name="connsiteY107" fmla="*/ 3183755 h 6858000"/>
              <a:gd name="connsiteX108" fmla="*/ 756544 w 1605470"/>
              <a:gd name="connsiteY108" fmla="*/ 3178642 h 6858000"/>
              <a:gd name="connsiteX109" fmla="*/ 744144 w 1605470"/>
              <a:gd name="connsiteY109" fmla="*/ 3158586 h 6858000"/>
              <a:gd name="connsiteX110" fmla="*/ 739378 w 1605470"/>
              <a:gd name="connsiteY110" fmla="*/ 3147669 h 6858000"/>
              <a:gd name="connsiteX111" fmla="*/ 734648 w 1605470"/>
              <a:gd name="connsiteY111" fmla="*/ 3145733 h 6858000"/>
              <a:gd name="connsiteX112" fmla="*/ 729329 w 1605470"/>
              <a:gd name="connsiteY112" fmla="*/ 3129034 h 6858000"/>
              <a:gd name="connsiteX113" fmla="*/ 729994 w 1605470"/>
              <a:gd name="connsiteY113" fmla="*/ 3126682 h 6858000"/>
              <a:gd name="connsiteX114" fmla="*/ 720862 w 1605470"/>
              <a:gd name="connsiteY114" fmla="*/ 3114519 h 6858000"/>
              <a:gd name="connsiteX115" fmla="*/ 707471 w 1605470"/>
              <a:gd name="connsiteY115" fmla="*/ 3106272 h 6858000"/>
              <a:gd name="connsiteX116" fmla="*/ 680201 w 1605470"/>
              <a:gd name="connsiteY116" fmla="*/ 2958185 h 6858000"/>
              <a:gd name="connsiteX117" fmla="*/ 622815 w 1605470"/>
              <a:gd name="connsiteY117" fmla="*/ 2762989 h 6858000"/>
              <a:gd name="connsiteX118" fmla="*/ 571733 w 1605470"/>
              <a:gd name="connsiteY118" fmla="*/ 2554718 h 6858000"/>
              <a:gd name="connsiteX119" fmla="*/ 551827 w 1605470"/>
              <a:gd name="connsiteY119" fmla="*/ 2485734 h 6858000"/>
              <a:gd name="connsiteX120" fmla="*/ 542550 w 1605470"/>
              <a:gd name="connsiteY120" fmla="*/ 2447068 h 6858000"/>
              <a:gd name="connsiteX121" fmla="*/ 529511 w 1605470"/>
              <a:gd name="connsiteY121" fmla="*/ 2425819 h 6858000"/>
              <a:gd name="connsiteX122" fmla="*/ 528878 w 1605470"/>
              <a:gd name="connsiteY122" fmla="*/ 2408971 h 6858000"/>
              <a:gd name="connsiteX123" fmla="*/ 535510 w 1605470"/>
              <a:gd name="connsiteY123" fmla="*/ 2402874 h 6858000"/>
              <a:gd name="connsiteX124" fmla="*/ 538122 w 1605470"/>
              <a:gd name="connsiteY124" fmla="*/ 2381443 h 6858000"/>
              <a:gd name="connsiteX125" fmla="*/ 514451 w 1605470"/>
              <a:gd name="connsiteY125" fmla="*/ 2261920 h 6858000"/>
              <a:gd name="connsiteX126" fmla="*/ 504338 w 1605470"/>
              <a:gd name="connsiteY126" fmla="*/ 2195378 h 6858000"/>
              <a:gd name="connsiteX127" fmla="*/ 488555 w 1605470"/>
              <a:gd name="connsiteY127" fmla="*/ 2155135 h 6858000"/>
              <a:gd name="connsiteX128" fmla="*/ 486013 w 1605470"/>
              <a:gd name="connsiteY128" fmla="*/ 2118008 h 6858000"/>
              <a:gd name="connsiteX129" fmla="*/ 487006 w 1605470"/>
              <a:gd name="connsiteY129" fmla="*/ 2050531 h 6858000"/>
              <a:gd name="connsiteX130" fmla="*/ 478812 w 1605470"/>
              <a:gd name="connsiteY130" fmla="*/ 1963269 h 6858000"/>
              <a:gd name="connsiteX131" fmla="*/ 459990 w 1605470"/>
              <a:gd name="connsiteY131" fmla="*/ 1906352 h 6858000"/>
              <a:gd name="connsiteX132" fmla="*/ 436547 w 1605470"/>
              <a:gd name="connsiteY132" fmla="*/ 1861531 h 6858000"/>
              <a:gd name="connsiteX133" fmla="*/ 390346 w 1605470"/>
              <a:gd name="connsiteY133" fmla="*/ 1732919 h 6858000"/>
              <a:gd name="connsiteX134" fmla="*/ 362657 w 1605470"/>
              <a:gd name="connsiteY134" fmla="*/ 1663540 h 6858000"/>
              <a:gd name="connsiteX135" fmla="*/ 361783 w 1605470"/>
              <a:gd name="connsiteY135" fmla="*/ 1615777 h 6858000"/>
              <a:gd name="connsiteX136" fmla="*/ 342578 w 1605470"/>
              <a:gd name="connsiteY136" fmla="*/ 1563678 h 6858000"/>
              <a:gd name="connsiteX137" fmla="*/ 355658 w 1605470"/>
              <a:gd name="connsiteY137" fmla="*/ 1519474 h 6858000"/>
              <a:gd name="connsiteX138" fmla="*/ 348400 w 1605470"/>
              <a:gd name="connsiteY138" fmla="*/ 1477995 h 6858000"/>
              <a:gd name="connsiteX139" fmla="*/ 334485 w 1605470"/>
              <a:gd name="connsiteY139" fmla="*/ 1373769 h 6858000"/>
              <a:gd name="connsiteX140" fmla="*/ 342792 w 1605470"/>
              <a:gd name="connsiteY140" fmla="*/ 1307086 h 6858000"/>
              <a:gd name="connsiteX141" fmla="*/ 343980 w 1605470"/>
              <a:gd name="connsiteY141" fmla="*/ 1189033 h 6858000"/>
              <a:gd name="connsiteX142" fmla="*/ 348665 w 1605470"/>
              <a:gd name="connsiteY142" fmla="*/ 1168288 h 6858000"/>
              <a:gd name="connsiteX143" fmla="*/ 340947 w 1605470"/>
              <a:gd name="connsiteY143" fmla="*/ 1142577 h 6858000"/>
              <a:gd name="connsiteX144" fmla="*/ 330253 w 1605470"/>
              <a:gd name="connsiteY144" fmla="*/ 1088484 h 6858000"/>
              <a:gd name="connsiteX145" fmla="*/ 318989 w 1605470"/>
              <a:gd name="connsiteY145" fmla="*/ 1016103 h 6858000"/>
              <a:gd name="connsiteX146" fmla="*/ 320445 w 1605470"/>
              <a:gd name="connsiteY146" fmla="*/ 932283 h 6858000"/>
              <a:gd name="connsiteX147" fmla="*/ 322681 w 1605470"/>
              <a:gd name="connsiteY147" fmla="*/ 915925 h 6858000"/>
              <a:gd name="connsiteX148" fmla="*/ 315310 w 1605470"/>
              <a:gd name="connsiteY148" fmla="*/ 896999 h 6858000"/>
              <a:gd name="connsiteX149" fmla="*/ 284718 w 1605470"/>
              <a:gd name="connsiteY149" fmla="*/ 821517 h 6858000"/>
              <a:gd name="connsiteX150" fmla="*/ 263668 w 1605470"/>
              <a:gd name="connsiteY150" fmla="*/ 751353 h 6858000"/>
              <a:gd name="connsiteX151" fmla="*/ 263226 w 1605470"/>
              <a:gd name="connsiteY151" fmla="*/ 721230 h 6858000"/>
              <a:gd name="connsiteX152" fmla="*/ 248897 w 1605470"/>
              <a:gd name="connsiteY152" fmla="*/ 681659 h 6858000"/>
              <a:gd name="connsiteX153" fmla="*/ 234316 w 1605470"/>
              <a:gd name="connsiteY153" fmla="*/ 635218 h 6858000"/>
              <a:gd name="connsiteX154" fmla="*/ 239327 w 1605470"/>
              <a:gd name="connsiteY154" fmla="*/ 613763 h 6858000"/>
              <a:gd name="connsiteX155" fmla="*/ 225269 w 1605470"/>
              <a:gd name="connsiteY155" fmla="*/ 598582 h 6858000"/>
              <a:gd name="connsiteX156" fmla="*/ 224950 w 1605470"/>
              <a:gd name="connsiteY156" fmla="*/ 576846 h 6858000"/>
              <a:gd name="connsiteX157" fmla="*/ 204576 w 1605470"/>
              <a:gd name="connsiteY157" fmla="*/ 530055 h 6858000"/>
              <a:gd name="connsiteX158" fmla="*/ 219064 w 1605470"/>
              <a:gd name="connsiteY158" fmla="*/ 469651 h 6858000"/>
              <a:gd name="connsiteX159" fmla="*/ 195012 w 1605470"/>
              <a:gd name="connsiteY159" fmla="*/ 448559 h 6858000"/>
              <a:gd name="connsiteX160" fmla="*/ 201434 w 1605470"/>
              <a:gd name="connsiteY160" fmla="*/ 441529 h 6858000"/>
              <a:gd name="connsiteX161" fmla="*/ 200655 w 1605470"/>
              <a:gd name="connsiteY161" fmla="*/ 428927 h 6858000"/>
              <a:gd name="connsiteX162" fmla="*/ 190059 w 1605470"/>
              <a:gd name="connsiteY162" fmla="*/ 430161 h 6858000"/>
              <a:gd name="connsiteX163" fmla="*/ 167079 w 1605470"/>
              <a:gd name="connsiteY163" fmla="*/ 367211 h 6858000"/>
              <a:gd name="connsiteX164" fmla="*/ 124571 w 1605470"/>
              <a:gd name="connsiteY164" fmla="*/ 302178 h 6858000"/>
              <a:gd name="connsiteX165" fmla="*/ 103243 w 1605470"/>
              <a:gd name="connsiteY165" fmla="*/ 211375 h 6858000"/>
              <a:gd name="connsiteX166" fmla="*/ 94571 w 1605470"/>
              <a:gd name="connsiteY166" fmla="*/ 184179 h 6858000"/>
              <a:gd name="connsiteX167" fmla="*/ 13437 w 1605470"/>
              <a:gd name="connsiteY167" fmla="*/ 19287 h 6858000"/>
              <a:gd name="connsiteX168" fmla="*/ 0 w 1605470"/>
              <a:gd name="connsiteY168"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8335 w 1605470"/>
              <a:gd name="connsiteY37" fmla="*/ 5665173 h 6858000"/>
              <a:gd name="connsiteX38" fmla="*/ 562052 w 1605470"/>
              <a:gd name="connsiteY38" fmla="*/ 5563435 h 6858000"/>
              <a:gd name="connsiteX39" fmla="*/ 591557 w 1605470"/>
              <a:gd name="connsiteY39" fmla="*/ 5476393 h 6858000"/>
              <a:gd name="connsiteX40" fmla="*/ 622750 w 1605470"/>
              <a:gd name="connsiteY40" fmla="*/ 5396260 h 6858000"/>
              <a:gd name="connsiteX41" fmla="*/ 638731 w 1605470"/>
              <a:gd name="connsiteY41" fmla="*/ 5330009 h 6858000"/>
              <a:gd name="connsiteX42" fmla="*/ 672224 w 1605470"/>
              <a:gd name="connsiteY42" fmla="*/ 5273739 h 6858000"/>
              <a:gd name="connsiteX43" fmla="*/ 681823 w 1605470"/>
              <a:gd name="connsiteY43" fmla="*/ 5241779 h 6858000"/>
              <a:gd name="connsiteX44" fmla="*/ 693049 w 1605470"/>
              <a:gd name="connsiteY44" fmla="*/ 5225268 h 6858000"/>
              <a:gd name="connsiteX45" fmla="*/ 694069 w 1605470"/>
              <a:gd name="connsiteY45" fmla="*/ 5217684 h 6858000"/>
              <a:gd name="connsiteX46" fmla="*/ 701410 w 1605470"/>
              <a:gd name="connsiteY46" fmla="*/ 5193377 h 6858000"/>
              <a:gd name="connsiteX47" fmla="*/ 704713 w 1605470"/>
              <a:gd name="connsiteY47" fmla="*/ 5179288 h 6858000"/>
              <a:gd name="connsiteX48" fmla="*/ 705697 w 1605470"/>
              <a:gd name="connsiteY48" fmla="*/ 5173621 h 6858000"/>
              <a:gd name="connsiteX49" fmla="*/ 701331 w 1605470"/>
              <a:gd name="connsiteY49" fmla="*/ 5159961 h 6858000"/>
              <a:gd name="connsiteX50" fmla="*/ 708008 w 1605470"/>
              <a:gd name="connsiteY50" fmla="*/ 5144295 h 6858000"/>
              <a:gd name="connsiteX51" fmla="*/ 704941 w 1605470"/>
              <a:gd name="connsiteY51" fmla="*/ 5125185 h 6858000"/>
              <a:gd name="connsiteX52" fmla="*/ 711771 w 1605470"/>
              <a:gd name="connsiteY52" fmla="*/ 5121884 h 6858000"/>
              <a:gd name="connsiteX53" fmla="*/ 718807 w 1605470"/>
              <a:gd name="connsiteY53" fmla="*/ 5067850 h 6858000"/>
              <a:gd name="connsiteX54" fmla="*/ 721538 w 1605470"/>
              <a:gd name="connsiteY54" fmla="*/ 5060861 h 6858000"/>
              <a:gd name="connsiteX55" fmla="*/ 718242 w 1605470"/>
              <a:gd name="connsiteY55" fmla="*/ 5034192 h 6858000"/>
              <a:gd name="connsiteX56" fmla="*/ 719796 w 1605470"/>
              <a:gd name="connsiteY56" fmla="*/ 4993030 h 6858000"/>
              <a:gd name="connsiteX57" fmla="*/ 726705 w 1605470"/>
              <a:gd name="connsiteY57" fmla="*/ 4946844 h 6858000"/>
              <a:gd name="connsiteX58" fmla="*/ 722561 w 1605470"/>
              <a:gd name="connsiteY58" fmla="*/ 4932692 h 6858000"/>
              <a:gd name="connsiteX59" fmla="*/ 737964 w 1605470"/>
              <a:gd name="connsiteY59" fmla="*/ 4858827 h 6858000"/>
              <a:gd name="connsiteX60" fmla="*/ 732118 w 1605470"/>
              <a:gd name="connsiteY60" fmla="*/ 4801535 h 6858000"/>
              <a:gd name="connsiteX61" fmla="*/ 739787 w 1605470"/>
              <a:gd name="connsiteY61" fmla="*/ 4797794 h 6858000"/>
              <a:gd name="connsiteX62" fmla="*/ 741081 w 1605470"/>
              <a:gd name="connsiteY62" fmla="*/ 4784526 h 6858000"/>
              <a:gd name="connsiteX63" fmla="*/ 742865 w 1605470"/>
              <a:gd name="connsiteY63" fmla="*/ 4781211 h 6858000"/>
              <a:gd name="connsiteX64" fmla="*/ 751652 w 1605470"/>
              <a:gd name="connsiteY64" fmla="*/ 4761984 h 6858000"/>
              <a:gd name="connsiteX65" fmla="*/ 747700 w 1605470"/>
              <a:gd name="connsiteY65" fmla="*/ 4690749 h 6858000"/>
              <a:gd name="connsiteX66" fmla="*/ 743180 w 1605470"/>
              <a:gd name="connsiteY66" fmla="*/ 4584173 h 6858000"/>
              <a:gd name="connsiteX67" fmla="*/ 738263 w 1605470"/>
              <a:gd name="connsiteY67" fmla="*/ 4444346 h 6858000"/>
              <a:gd name="connsiteX68" fmla="*/ 734828 w 1605470"/>
              <a:gd name="connsiteY68" fmla="*/ 4375228 h 6858000"/>
              <a:gd name="connsiteX69" fmla="*/ 715481 w 1605470"/>
              <a:gd name="connsiteY69" fmla="*/ 4214165 h 6858000"/>
              <a:gd name="connsiteX70" fmla="*/ 719554 w 1605470"/>
              <a:gd name="connsiteY70" fmla="*/ 4090296 h 6858000"/>
              <a:gd name="connsiteX71" fmla="*/ 704810 w 1605470"/>
              <a:gd name="connsiteY71" fmla="*/ 4033999 h 6858000"/>
              <a:gd name="connsiteX72" fmla="*/ 705959 w 1605470"/>
              <a:gd name="connsiteY72" fmla="*/ 4031933 h 6858000"/>
              <a:gd name="connsiteX73" fmla="*/ 704535 w 1605470"/>
              <a:gd name="connsiteY73" fmla="*/ 4013953 h 6858000"/>
              <a:gd name="connsiteX74" fmla="*/ 700443 w 1605470"/>
              <a:gd name="connsiteY74" fmla="*/ 4010511 h 6858000"/>
              <a:gd name="connsiteX75" fmla="*/ 698282 w 1605470"/>
              <a:gd name="connsiteY75" fmla="*/ 3998331 h 6858000"/>
              <a:gd name="connsiteX76" fmla="*/ 690830 w 1605470"/>
              <a:gd name="connsiteY76" fmla="*/ 3974753 h 6858000"/>
              <a:gd name="connsiteX77" fmla="*/ 692428 w 1605470"/>
              <a:gd name="connsiteY77" fmla="*/ 3969950 h 6858000"/>
              <a:gd name="connsiteX78" fmla="*/ 685850 w 1605470"/>
              <a:gd name="connsiteY78" fmla="*/ 3933779 h 6858000"/>
              <a:gd name="connsiteX79" fmla="*/ 687181 w 1605470"/>
              <a:gd name="connsiteY79" fmla="*/ 3933093 h 6858000"/>
              <a:gd name="connsiteX80" fmla="*/ 691535 w 1605470"/>
              <a:gd name="connsiteY80" fmla="*/ 3922082 h 6858000"/>
              <a:gd name="connsiteX81" fmla="*/ 696613 w 1605470"/>
              <a:gd name="connsiteY81" fmla="*/ 3901461 h 6858000"/>
              <a:gd name="connsiteX82" fmla="*/ 719207 w 1605470"/>
              <a:gd name="connsiteY82" fmla="*/ 3813873 h 6858000"/>
              <a:gd name="connsiteX83" fmla="*/ 718632 w 1605470"/>
              <a:gd name="connsiteY83" fmla="*/ 3806161 h 6858000"/>
              <a:gd name="connsiteX84" fmla="*/ 718939 w 1605470"/>
              <a:gd name="connsiteY84" fmla="*/ 3805957 h 6858000"/>
              <a:gd name="connsiteX85" fmla="*/ 718966 w 1605470"/>
              <a:gd name="connsiteY85" fmla="*/ 3797724 h 6858000"/>
              <a:gd name="connsiteX86" fmla="*/ 717581 w 1605470"/>
              <a:gd name="connsiteY86" fmla="*/ 3792098 h 6858000"/>
              <a:gd name="connsiteX87" fmla="*/ 716465 w 1605470"/>
              <a:gd name="connsiteY87" fmla="*/ 3777135 h 6858000"/>
              <a:gd name="connsiteX88" fmla="*/ 718198 w 1605470"/>
              <a:gd name="connsiteY88" fmla="*/ 3771656 h 6858000"/>
              <a:gd name="connsiteX89" fmla="*/ 721941 w 1605470"/>
              <a:gd name="connsiteY89" fmla="*/ 3769007 h 6858000"/>
              <a:gd name="connsiteX90" fmla="*/ 721407 w 1605470"/>
              <a:gd name="connsiteY90" fmla="*/ 3767709 h 6858000"/>
              <a:gd name="connsiteX91" fmla="*/ 730103 w 1605470"/>
              <a:gd name="connsiteY91" fmla="*/ 3738082 h 6858000"/>
              <a:gd name="connsiteX92" fmla="*/ 737449 w 1605470"/>
              <a:gd name="connsiteY92" fmla="*/ 3673397 h 6858000"/>
              <a:gd name="connsiteX93" fmla="*/ 736745 w 1605470"/>
              <a:gd name="connsiteY93" fmla="*/ 3637109 h 6858000"/>
              <a:gd name="connsiteX94" fmla="*/ 740188 w 1605470"/>
              <a:gd name="connsiteY94" fmla="*/ 3536883 h 6858000"/>
              <a:gd name="connsiteX95" fmla="*/ 747726 w 1605470"/>
              <a:gd name="connsiteY95" fmla="*/ 3435652 h 6858000"/>
              <a:gd name="connsiteX96" fmla="*/ 774383 w 1605470"/>
              <a:gd name="connsiteY96" fmla="*/ 3381564 h 6858000"/>
              <a:gd name="connsiteX97" fmla="*/ 770510 w 1605470"/>
              <a:gd name="connsiteY97" fmla="*/ 3361844 h 6858000"/>
              <a:gd name="connsiteX98" fmla="*/ 766158 w 1605470"/>
              <a:gd name="connsiteY98" fmla="*/ 3349058 h 6858000"/>
              <a:gd name="connsiteX99" fmla="*/ 766414 w 1605470"/>
              <a:gd name="connsiteY99" fmla="*/ 3348763 h 6858000"/>
              <a:gd name="connsiteX100" fmla="*/ 764166 w 1605470"/>
              <a:gd name="connsiteY100" fmla="*/ 3341588 h 6858000"/>
              <a:gd name="connsiteX101" fmla="*/ 749397 w 1605470"/>
              <a:gd name="connsiteY101" fmla="*/ 3307769 h 6858000"/>
              <a:gd name="connsiteX102" fmla="*/ 766960 w 1605470"/>
              <a:gd name="connsiteY102" fmla="*/ 3250522 h 6858000"/>
              <a:gd name="connsiteX103" fmla="*/ 767385 w 1605470"/>
              <a:gd name="connsiteY103" fmla="*/ 3229163 h 6858000"/>
              <a:gd name="connsiteX104" fmla="*/ 769208 w 1605470"/>
              <a:gd name="connsiteY104" fmla="*/ 3217217 h 6858000"/>
              <a:gd name="connsiteX105" fmla="*/ 770350 w 1605470"/>
              <a:gd name="connsiteY105" fmla="*/ 3216125 h 6858000"/>
              <a:gd name="connsiteX106" fmla="*/ 756043 w 1605470"/>
              <a:gd name="connsiteY106" fmla="*/ 3183755 h 6858000"/>
              <a:gd name="connsiteX107" fmla="*/ 756544 w 1605470"/>
              <a:gd name="connsiteY107" fmla="*/ 3178642 h 6858000"/>
              <a:gd name="connsiteX108" fmla="*/ 744144 w 1605470"/>
              <a:gd name="connsiteY108" fmla="*/ 3158586 h 6858000"/>
              <a:gd name="connsiteX109" fmla="*/ 739378 w 1605470"/>
              <a:gd name="connsiteY109" fmla="*/ 3147669 h 6858000"/>
              <a:gd name="connsiteX110" fmla="*/ 734648 w 1605470"/>
              <a:gd name="connsiteY110" fmla="*/ 3145733 h 6858000"/>
              <a:gd name="connsiteX111" fmla="*/ 729329 w 1605470"/>
              <a:gd name="connsiteY111" fmla="*/ 3129034 h 6858000"/>
              <a:gd name="connsiteX112" fmla="*/ 729994 w 1605470"/>
              <a:gd name="connsiteY112" fmla="*/ 3126682 h 6858000"/>
              <a:gd name="connsiteX113" fmla="*/ 720862 w 1605470"/>
              <a:gd name="connsiteY113" fmla="*/ 3114519 h 6858000"/>
              <a:gd name="connsiteX114" fmla="*/ 707471 w 1605470"/>
              <a:gd name="connsiteY114" fmla="*/ 3106272 h 6858000"/>
              <a:gd name="connsiteX115" fmla="*/ 680201 w 1605470"/>
              <a:gd name="connsiteY115" fmla="*/ 2958185 h 6858000"/>
              <a:gd name="connsiteX116" fmla="*/ 622815 w 1605470"/>
              <a:gd name="connsiteY116" fmla="*/ 2762989 h 6858000"/>
              <a:gd name="connsiteX117" fmla="*/ 571733 w 1605470"/>
              <a:gd name="connsiteY117" fmla="*/ 2554718 h 6858000"/>
              <a:gd name="connsiteX118" fmla="*/ 551827 w 1605470"/>
              <a:gd name="connsiteY118" fmla="*/ 2485734 h 6858000"/>
              <a:gd name="connsiteX119" fmla="*/ 542550 w 1605470"/>
              <a:gd name="connsiteY119" fmla="*/ 2447068 h 6858000"/>
              <a:gd name="connsiteX120" fmla="*/ 529511 w 1605470"/>
              <a:gd name="connsiteY120" fmla="*/ 2425819 h 6858000"/>
              <a:gd name="connsiteX121" fmla="*/ 528878 w 1605470"/>
              <a:gd name="connsiteY121" fmla="*/ 2408971 h 6858000"/>
              <a:gd name="connsiteX122" fmla="*/ 535510 w 1605470"/>
              <a:gd name="connsiteY122" fmla="*/ 2402874 h 6858000"/>
              <a:gd name="connsiteX123" fmla="*/ 538122 w 1605470"/>
              <a:gd name="connsiteY123" fmla="*/ 2381443 h 6858000"/>
              <a:gd name="connsiteX124" fmla="*/ 514451 w 1605470"/>
              <a:gd name="connsiteY124" fmla="*/ 2261920 h 6858000"/>
              <a:gd name="connsiteX125" fmla="*/ 504338 w 1605470"/>
              <a:gd name="connsiteY125" fmla="*/ 2195378 h 6858000"/>
              <a:gd name="connsiteX126" fmla="*/ 488555 w 1605470"/>
              <a:gd name="connsiteY126" fmla="*/ 2155135 h 6858000"/>
              <a:gd name="connsiteX127" fmla="*/ 486013 w 1605470"/>
              <a:gd name="connsiteY127" fmla="*/ 2118008 h 6858000"/>
              <a:gd name="connsiteX128" fmla="*/ 487006 w 1605470"/>
              <a:gd name="connsiteY128" fmla="*/ 2050531 h 6858000"/>
              <a:gd name="connsiteX129" fmla="*/ 478812 w 1605470"/>
              <a:gd name="connsiteY129" fmla="*/ 1963269 h 6858000"/>
              <a:gd name="connsiteX130" fmla="*/ 459990 w 1605470"/>
              <a:gd name="connsiteY130" fmla="*/ 1906352 h 6858000"/>
              <a:gd name="connsiteX131" fmla="*/ 436547 w 1605470"/>
              <a:gd name="connsiteY131" fmla="*/ 1861531 h 6858000"/>
              <a:gd name="connsiteX132" fmla="*/ 390346 w 1605470"/>
              <a:gd name="connsiteY132" fmla="*/ 1732919 h 6858000"/>
              <a:gd name="connsiteX133" fmla="*/ 362657 w 1605470"/>
              <a:gd name="connsiteY133" fmla="*/ 1663540 h 6858000"/>
              <a:gd name="connsiteX134" fmla="*/ 361783 w 1605470"/>
              <a:gd name="connsiteY134" fmla="*/ 1615777 h 6858000"/>
              <a:gd name="connsiteX135" fmla="*/ 342578 w 1605470"/>
              <a:gd name="connsiteY135" fmla="*/ 1563678 h 6858000"/>
              <a:gd name="connsiteX136" fmla="*/ 355658 w 1605470"/>
              <a:gd name="connsiteY136" fmla="*/ 1519474 h 6858000"/>
              <a:gd name="connsiteX137" fmla="*/ 348400 w 1605470"/>
              <a:gd name="connsiteY137" fmla="*/ 1477995 h 6858000"/>
              <a:gd name="connsiteX138" fmla="*/ 334485 w 1605470"/>
              <a:gd name="connsiteY138" fmla="*/ 1373769 h 6858000"/>
              <a:gd name="connsiteX139" fmla="*/ 342792 w 1605470"/>
              <a:gd name="connsiteY139" fmla="*/ 1307086 h 6858000"/>
              <a:gd name="connsiteX140" fmla="*/ 343980 w 1605470"/>
              <a:gd name="connsiteY140" fmla="*/ 1189033 h 6858000"/>
              <a:gd name="connsiteX141" fmla="*/ 348665 w 1605470"/>
              <a:gd name="connsiteY141" fmla="*/ 1168288 h 6858000"/>
              <a:gd name="connsiteX142" fmla="*/ 340947 w 1605470"/>
              <a:gd name="connsiteY142" fmla="*/ 1142577 h 6858000"/>
              <a:gd name="connsiteX143" fmla="*/ 330253 w 1605470"/>
              <a:gd name="connsiteY143" fmla="*/ 1088484 h 6858000"/>
              <a:gd name="connsiteX144" fmla="*/ 318989 w 1605470"/>
              <a:gd name="connsiteY144" fmla="*/ 1016103 h 6858000"/>
              <a:gd name="connsiteX145" fmla="*/ 320445 w 1605470"/>
              <a:gd name="connsiteY145" fmla="*/ 932283 h 6858000"/>
              <a:gd name="connsiteX146" fmla="*/ 322681 w 1605470"/>
              <a:gd name="connsiteY146" fmla="*/ 915925 h 6858000"/>
              <a:gd name="connsiteX147" fmla="*/ 315310 w 1605470"/>
              <a:gd name="connsiteY147" fmla="*/ 896999 h 6858000"/>
              <a:gd name="connsiteX148" fmla="*/ 284718 w 1605470"/>
              <a:gd name="connsiteY148" fmla="*/ 821517 h 6858000"/>
              <a:gd name="connsiteX149" fmla="*/ 263668 w 1605470"/>
              <a:gd name="connsiteY149" fmla="*/ 751353 h 6858000"/>
              <a:gd name="connsiteX150" fmla="*/ 263226 w 1605470"/>
              <a:gd name="connsiteY150" fmla="*/ 721230 h 6858000"/>
              <a:gd name="connsiteX151" fmla="*/ 248897 w 1605470"/>
              <a:gd name="connsiteY151" fmla="*/ 681659 h 6858000"/>
              <a:gd name="connsiteX152" fmla="*/ 234316 w 1605470"/>
              <a:gd name="connsiteY152" fmla="*/ 635218 h 6858000"/>
              <a:gd name="connsiteX153" fmla="*/ 239327 w 1605470"/>
              <a:gd name="connsiteY153" fmla="*/ 613763 h 6858000"/>
              <a:gd name="connsiteX154" fmla="*/ 225269 w 1605470"/>
              <a:gd name="connsiteY154" fmla="*/ 598582 h 6858000"/>
              <a:gd name="connsiteX155" fmla="*/ 224950 w 1605470"/>
              <a:gd name="connsiteY155" fmla="*/ 576846 h 6858000"/>
              <a:gd name="connsiteX156" fmla="*/ 204576 w 1605470"/>
              <a:gd name="connsiteY156" fmla="*/ 530055 h 6858000"/>
              <a:gd name="connsiteX157" fmla="*/ 219064 w 1605470"/>
              <a:gd name="connsiteY157" fmla="*/ 469651 h 6858000"/>
              <a:gd name="connsiteX158" fmla="*/ 195012 w 1605470"/>
              <a:gd name="connsiteY158" fmla="*/ 448559 h 6858000"/>
              <a:gd name="connsiteX159" fmla="*/ 201434 w 1605470"/>
              <a:gd name="connsiteY159" fmla="*/ 441529 h 6858000"/>
              <a:gd name="connsiteX160" fmla="*/ 200655 w 1605470"/>
              <a:gd name="connsiteY160" fmla="*/ 428927 h 6858000"/>
              <a:gd name="connsiteX161" fmla="*/ 190059 w 1605470"/>
              <a:gd name="connsiteY161" fmla="*/ 430161 h 6858000"/>
              <a:gd name="connsiteX162" fmla="*/ 167079 w 1605470"/>
              <a:gd name="connsiteY162" fmla="*/ 367211 h 6858000"/>
              <a:gd name="connsiteX163" fmla="*/ 124571 w 1605470"/>
              <a:gd name="connsiteY163" fmla="*/ 302178 h 6858000"/>
              <a:gd name="connsiteX164" fmla="*/ 103243 w 1605470"/>
              <a:gd name="connsiteY164" fmla="*/ 211375 h 6858000"/>
              <a:gd name="connsiteX165" fmla="*/ 94571 w 1605470"/>
              <a:gd name="connsiteY165" fmla="*/ 184179 h 6858000"/>
              <a:gd name="connsiteX166" fmla="*/ 13437 w 1605470"/>
              <a:gd name="connsiteY166" fmla="*/ 19287 h 6858000"/>
              <a:gd name="connsiteX167" fmla="*/ 0 w 1605470"/>
              <a:gd name="connsiteY167"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8335 w 1605470"/>
              <a:gd name="connsiteY37" fmla="*/ 5665173 h 6858000"/>
              <a:gd name="connsiteX38" fmla="*/ 562052 w 1605470"/>
              <a:gd name="connsiteY38" fmla="*/ 5563435 h 6858000"/>
              <a:gd name="connsiteX39" fmla="*/ 591557 w 1605470"/>
              <a:gd name="connsiteY39" fmla="*/ 5476393 h 6858000"/>
              <a:gd name="connsiteX40" fmla="*/ 622750 w 1605470"/>
              <a:gd name="connsiteY40" fmla="*/ 5396260 h 6858000"/>
              <a:gd name="connsiteX41" fmla="*/ 638731 w 1605470"/>
              <a:gd name="connsiteY41" fmla="*/ 5330009 h 6858000"/>
              <a:gd name="connsiteX42" fmla="*/ 672224 w 1605470"/>
              <a:gd name="connsiteY42" fmla="*/ 5273739 h 6858000"/>
              <a:gd name="connsiteX43" fmla="*/ 681823 w 1605470"/>
              <a:gd name="connsiteY43" fmla="*/ 5241779 h 6858000"/>
              <a:gd name="connsiteX44" fmla="*/ 693049 w 1605470"/>
              <a:gd name="connsiteY44" fmla="*/ 5225268 h 6858000"/>
              <a:gd name="connsiteX45" fmla="*/ 694069 w 1605470"/>
              <a:gd name="connsiteY45" fmla="*/ 5217684 h 6858000"/>
              <a:gd name="connsiteX46" fmla="*/ 701410 w 1605470"/>
              <a:gd name="connsiteY46" fmla="*/ 5193377 h 6858000"/>
              <a:gd name="connsiteX47" fmla="*/ 704713 w 1605470"/>
              <a:gd name="connsiteY47" fmla="*/ 5179288 h 6858000"/>
              <a:gd name="connsiteX48" fmla="*/ 705697 w 1605470"/>
              <a:gd name="connsiteY48" fmla="*/ 5173621 h 6858000"/>
              <a:gd name="connsiteX49" fmla="*/ 701331 w 1605470"/>
              <a:gd name="connsiteY49" fmla="*/ 5159961 h 6858000"/>
              <a:gd name="connsiteX50" fmla="*/ 708008 w 1605470"/>
              <a:gd name="connsiteY50" fmla="*/ 5144295 h 6858000"/>
              <a:gd name="connsiteX51" fmla="*/ 704941 w 1605470"/>
              <a:gd name="connsiteY51" fmla="*/ 5125185 h 6858000"/>
              <a:gd name="connsiteX52" fmla="*/ 711771 w 1605470"/>
              <a:gd name="connsiteY52" fmla="*/ 5121884 h 6858000"/>
              <a:gd name="connsiteX53" fmla="*/ 718807 w 1605470"/>
              <a:gd name="connsiteY53" fmla="*/ 5067850 h 6858000"/>
              <a:gd name="connsiteX54" fmla="*/ 721538 w 1605470"/>
              <a:gd name="connsiteY54" fmla="*/ 5060861 h 6858000"/>
              <a:gd name="connsiteX55" fmla="*/ 718242 w 1605470"/>
              <a:gd name="connsiteY55" fmla="*/ 5034192 h 6858000"/>
              <a:gd name="connsiteX56" fmla="*/ 719796 w 1605470"/>
              <a:gd name="connsiteY56" fmla="*/ 4993030 h 6858000"/>
              <a:gd name="connsiteX57" fmla="*/ 726705 w 1605470"/>
              <a:gd name="connsiteY57" fmla="*/ 4946844 h 6858000"/>
              <a:gd name="connsiteX58" fmla="*/ 722561 w 1605470"/>
              <a:gd name="connsiteY58" fmla="*/ 4932692 h 6858000"/>
              <a:gd name="connsiteX59" fmla="*/ 737964 w 1605470"/>
              <a:gd name="connsiteY59" fmla="*/ 4858827 h 6858000"/>
              <a:gd name="connsiteX60" fmla="*/ 732118 w 1605470"/>
              <a:gd name="connsiteY60" fmla="*/ 4801535 h 6858000"/>
              <a:gd name="connsiteX61" fmla="*/ 739787 w 1605470"/>
              <a:gd name="connsiteY61" fmla="*/ 4797794 h 6858000"/>
              <a:gd name="connsiteX62" fmla="*/ 741081 w 1605470"/>
              <a:gd name="connsiteY62" fmla="*/ 4784526 h 6858000"/>
              <a:gd name="connsiteX63" fmla="*/ 742865 w 1605470"/>
              <a:gd name="connsiteY63" fmla="*/ 4781211 h 6858000"/>
              <a:gd name="connsiteX64" fmla="*/ 751652 w 1605470"/>
              <a:gd name="connsiteY64" fmla="*/ 4761984 h 6858000"/>
              <a:gd name="connsiteX65" fmla="*/ 747700 w 1605470"/>
              <a:gd name="connsiteY65" fmla="*/ 4690749 h 6858000"/>
              <a:gd name="connsiteX66" fmla="*/ 743180 w 1605470"/>
              <a:gd name="connsiteY66" fmla="*/ 4584173 h 6858000"/>
              <a:gd name="connsiteX67" fmla="*/ 738263 w 1605470"/>
              <a:gd name="connsiteY67" fmla="*/ 4444346 h 6858000"/>
              <a:gd name="connsiteX68" fmla="*/ 734828 w 1605470"/>
              <a:gd name="connsiteY68" fmla="*/ 4375228 h 6858000"/>
              <a:gd name="connsiteX69" fmla="*/ 715481 w 1605470"/>
              <a:gd name="connsiteY69" fmla="*/ 4214165 h 6858000"/>
              <a:gd name="connsiteX70" fmla="*/ 719554 w 1605470"/>
              <a:gd name="connsiteY70" fmla="*/ 4090296 h 6858000"/>
              <a:gd name="connsiteX71" fmla="*/ 704810 w 1605470"/>
              <a:gd name="connsiteY71" fmla="*/ 4033999 h 6858000"/>
              <a:gd name="connsiteX72" fmla="*/ 705959 w 1605470"/>
              <a:gd name="connsiteY72" fmla="*/ 4031933 h 6858000"/>
              <a:gd name="connsiteX73" fmla="*/ 704535 w 1605470"/>
              <a:gd name="connsiteY73" fmla="*/ 4013953 h 6858000"/>
              <a:gd name="connsiteX74" fmla="*/ 700443 w 1605470"/>
              <a:gd name="connsiteY74" fmla="*/ 4010511 h 6858000"/>
              <a:gd name="connsiteX75" fmla="*/ 698282 w 1605470"/>
              <a:gd name="connsiteY75" fmla="*/ 3998331 h 6858000"/>
              <a:gd name="connsiteX76" fmla="*/ 690830 w 1605470"/>
              <a:gd name="connsiteY76" fmla="*/ 3974753 h 6858000"/>
              <a:gd name="connsiteX77" fmla="*/ 692428 w 1605470"/>
              <a:gd name="connsiteY77" fmla="*/ 3969950 h 6858000"/>
              <a:gd name="connsiteX78" fmla="*/ 685850 w 1605470"/>
              <a:gd name="connsiteY78" fmla="*/ 3933779 h 6858000"/>
              <a:gd name="connsiteX79" fmla="*/ 687181 w 1605470"/>
              <a:gd name="connsiteY79" fmla="*/ 3933093 h 6858000"/>
              <a:gd name="connsiteX80" fmla="*/ 691535 w 1605470"/>
              <a:gd name="connsiteY80" fmla="*/ 3922082 h 6858000"/>
              <a:gd name="connsiteX81" fmla="*/ 696613 w 1605470"/>
              <a:gd name="connsiteY81" fmla="*/ 3901461 h 6858000"/>
              <a:gd name="connsiteX82" fmla="*/ 719207 w 1605470"/>
              <a:gd name="connsiteY82" fmla="*/ 3813873 h 6858000"/>
              <a:gd name="connsiteX83" fmla="*/ 718632 w 1605470"/>
              <a:gd name="connsiteY83" fmla="*/ 3806161 h 6858000"/>
              <a:gd name="connsiteX84" fmla="*/ 718939 w 1605470"/>
              <a:gd name="connsiteY84" fmla="*/ 3805957 h 6858000"/>
              <a:gd name="connsiteX85" fmla="*/ 718966 w 1605470"/>
              <a:gd name="connsiteY85" fmla="*/ 3797724 h 6858000"/>
              <a:gd name="connsiteX86" fmla="*/ 717581 w 1605470"/>
              <a:gd name="connsiteY86" fmla="*/ 3792098 h 6858000"/>
              <a:gd name="connsiteX87" fmla="*/ 716465 w 1605470"/>
              <a:gd name="connsiteY87" fmla="*/ 3777135 h 6858000"/>
              <a:gd name="connsiteX88" fmla="*/ 718198 w 1605470"/>
              <a:gd name="connsiteY88" fmla="*/ 3771656 h 6858000"/>
              <a:gd name="connsiteX89" fmla="*/ 721941 w 1605470"/>
              <a:gd name="connsiteY89" fmla="*/ 3769007 h 6858000"/>
              <a:gd name="connsiteX90" fmla="*/ 721407 w 1605470"/>
              <a:gd name="connsiteY90" fmla="*/ 3767709 h 6858000"/>
              <a:gd name="connsiteX91" fmla="*/ 730103 w 1605470"/>
              <a:gd name="connsiteY91" fmla="*/ 3738082 h 6858000"/>
              <a:gd name="connsiteX92" fmla="*/ 737449 w 1605470"/>
              <a:gd name="connsiteY92" fmla="*/ 3673397 h 6858000"/>
              <a:gd name="connsiteX93" fmla="*/ 736745 w 1605470"/>
              <a:gd name="connsiteY93" fmla="*/ 3637109 h 6858000"/>
              <a:gd name="connsiteX94" fmla="*/ 740188 w 1605470"/>
              <a:gd name="connsiteY94" fmla="*/ 3536883 h 6858000"/>
              <a:gd name="connsiteX95" fmla="*/ 747726 w 1605470"/>
              <a:gd name="connsiteY95" fmla="*/ 3435652 h 6858000"/>
              <a:gd name="connsiteX96" fmla="*/ 770510 w 1605470"/>
              <a:gd name="connsiteY96" fmla="*/ 3361844 h 6858000"/>
              <a:gd name="connsiteX97" fmla="*/ 766158 w 1605470"/>
              <a:gd name="connsiteY97" fmla="*/ 3349058 h 6858000"/>
              <a:gd name="connsiteX98" fmla="*/ 766414 w 1605470"/>
              <a:gd name="connsiteY98" fmla="*/ 3348763 h 6858000"/>
              <a:gd name="connsiteX99" fmla="*/ 764166 w 1605470"/>
              <a:gd name="connsiteY99" fmla="*/ 3341588 h 6858000"/>
              <a:gd name="connsiteX100" fmla="*/ 749397 w 1605470"/>
              <a:gd name="connsiteY100" fmla="*/ 3307769 h 6858000"/>
              <a:gd name="connsiteX101" fmla="*/ 766960 w 1605470"/>
              <a:gd name="connsiteY101" fmla="*/ 3250522 h 6858000"/>
              <a:gd name="connsiteX102" fmla="*/ 767385 w 1605470"/>
              <a:gd name="connsiteY102" fmla="*/ 3229163 h 6858000"/>
              <a:gd name="connsiteX103" fmla="*/ 769208 w 1605470"/>
              <a:gd name="connsiteY103" fmla="*/ 3217217 h 6858000"/>
              <a:gd name="connsiteX104" fmla="*/ 770350 w 1605470"/>
              <a:gd name="connsiteY104" fmla="*/ 3216125 h 6858000"/>
              <a:gd name="connsiteX105" fmla="*/ 756043 w 1605470"/>
              <a:gd name="connsiteY105" fmla="*/ 3183755 h 6858000"/>
              <a:gd name="connsiteX106" fmla="*/ 756544 w 1605470"/>
              <a:gd name="connsiteY106" fmla="*/ 3178642 h 6858000"/>
              <a:gd name="connsiteX107" fmla="*/ 744144 w 1605470"/>
              <a:gd name="connsiteY107" fmla="*/ 3158586 h 6858000"/>
              <a:gd name="connsiteX108" fmla="*/ 739378 w 1605470"/>
              <a:gd name="connsiteY108" fmla="*/ 3147669 h 6858000"/>
              <a:gd name="connsiteX109" fmla="*/ 734648 w 1605470"/>
              <a:gd name="connsiteY109" fmla="*/ 3145733 h 6858000"/>
              <a:gd name="connsiteX110" fmla="*/ 729329 w 1605470"/>
              <a:gd name="connsiteY110" fmla="*/ 3129034 h 6858000"/>
              <a:gd name="connsiteX111" fmla="*/ 729994 w 1605470"/>
              <a:gd name="connsiteY111" fmla="*/ 3126682 h 6858000"/>
              <a:gd name="connsiteX112" fmla="*/ 720862 w 1605470"/>
              <a:gd name="connsiteY112" fmla="*/ 3114519 h 6858000"/>
              <a:gd name="connsiteX113" fmla="*/ 707471 w 1605470"/>
              <a:gd name="connsiteY113" fmla="*/ 3106272 h 6858000"/>
              <a:gd name="connsiteX114" fmla="*/ 680201 w 1605470"/>
              <a:gd name="connsiteY114" fmla="*/ 2958185 h 6858000"/>
              <a:gd name="connsiteX115" fmla="*/ 622815 w 1605470"/>
              <a:gd name="connsiteY115" fmla="*/ 2762989 h 6858000"/>
              <a:gd name="connsiteX116" fmla="*/ 571733 w 1605470"/>
              <a:gd name="connsiteY116" fmla="*/ 2554718 h 6858000"/>
              <a:gd name="connsiteX117" fmla="*/ 551827 w 1605470"/>
              <a:gd name="connsiteY117" fmla="*/ 2485734 h 6858000"/>
              <a:gd name="connsiteX118" fmla="*/ 542550 w 1605470"/>
              <a:gd name="connsiteY118" fmla="*/ 2447068 h 6858000"/>
              <a:gd name="connsiteX119" fmla="*/ 529511 w 1605470"/>
              <a:gd name="connsiteY119" fmla="*/ 2425819 h 6858000"/>
              <a:gd name="connsiteX120" fmla="*/ 528878 w 1605470"/>
              <a:gd name="connsiteY120" fmla="*/ 2408971 h 6858000"/>
              <a:gd name="connsiteX121" fmla="*/ 535510 w 1605470"/>
              <a:gd name="connsiteY121" fmla="*/ 2402874 h 6858000"/>
              <a:gd name="connsiteX122" fmla="*/ 538122 w 1605470"/>
              <a:gd name="connsiteY122" fmla="*/ 2381443 h 6858000"/>
              <a:gd name="connsiteX123" fmla="*/ 514451 w 1605470"/>
              <a:gd name="connsiteY123" fmla="*/ 2261920 h 6858000"/>
              <a:gd name="connsiteX124" fmla="*/ 504338 w 1605470"/>
              <a:gd name="connsiteY124" fmla="*/ 2195378 h 6858000"/>
              <a:gd name="connsiteX125" fmla="*/ 488555 w 1605470"/>
              <a:gd name="connsiteY125" fmla="*/ 2155135 h 6858000"/>
              <a:gd name="connsiteX126" fmla="*/ 486013 w 1605470"/>
              <a:gd name="connsiteY126" fmla="*/ 2118008 h 6858000"/>
              <a:gd name="connsiteX127" fmla="*/ 487006 w 1605470"/>
              <a:gd name="connsiteY127" fmla="*/ 2050531 h 6858000"/>
              <a:gd name="connsiteX128" fmla="*/ 478812 w 1605470"/>
              <a:gd name="connsiteY128" fmla="*/ 1963269 h 6858000"/>
              <a:gd name="connsiteX129" fmla="*/ 459990 w 1605470"/>
              <a:gd name="connsiteY129" fmla="*/ 1906352 h 6858000"/>
              <a:gd name="connsiteX130" fmla="*/ 436547 w 1605470"/>
              <a:gd name="connsiteY130" fmla="*/ 1861531 h 6858000"/>
              <a:gd name="connsiteX131" fmla="*/ 390346 w 1605470"/>
              <a:gd name="connsiteY131" fmla="*/ 1732919 h 6858000"/>
              <a:gd name="connsiteX132" fmla="*/ 362657 w 1605470"/>
              <a:gd name="connsiteY132" fmla="*/ 1663540 h 6858000"/>
              <a:gd name="connsiteX133" fmla="*/ 361783 w 1605470"/>
              <a:gd name="connsiteY133" fmla="*/ 1615777 h 6858000"/>
              <a:gd name="connsiteX134" fmla="*/ 342578 w 1605470"/>
              <a:gd name="connsiteY134" fmla="*/ 1563678 h 6858000"/>
              <a:gd name="connsiteX135" fmla="*/ 355658 w 1605470"/>
              <a:gd name="connsiteY135" fmla="*/ 1519474 h 6858000"/>
              <a:gd name="connsiteX136" fmla="*/ 348400 w 1605470"/>
              <a:gd name="connsiteY136" fmla="*/ 1477995 h 6858000"/>
              <a:gd name="connsiteX137" fmla="*/ 334485 w 1605470"/>
              <a:gd name="connsiteY137" fmla="*/ 1373769 h 6858000"/>
              <a:gd name="connsiteX138" fmla="*/ 342792 w 1605470"/>
              <a:gd name="connsiteY138" fmla="*/ 1307086 h 6858000"/>
              <a:gd name="connsiteX139" fmla="*/ 343980 w 1605470"/>
              <a:gd name="connsiteY139" fmla="*/ 1189033 h 6858000"/>
              <a:gd name="connsiteX140" fmla="*/ 348665 w 1605470"/>
              <a:gd name="connsiteY140" fmla="*/ 1168288 h 6858000"/>
              <a:gd name="connsiteX141" fmla="*/ 340947 w 1605470"/>
              <a:gd name="connsiteY141" fmla="*/ 1142577 h 6858000"/>
              <a:gd name="connsiteX142" fmla="*/ 330253 w 1605470"/>
              <a:gd name="connsiteY142" fmla="*/ 1088484 h 6858000"/>
              <a:gd name="connsiteX143" fmla="*/ 318989 w 1605470"/>
              <a:gd name="connsiteY143" fmla="*/ 1016103 h 6858000"/>
              <a:gd name="connsiteX144" fmla="*/ 320445 w 1605470"/>
              <a:gd name="connsiteY144" fmla="*/ 932283 h 6858000"/>
              <a:gd name="connsiteX145" fmla="*/ 322681 w 1605470"/>
              <a:gd name="connsiteY145" fmla="*/ 915925 h 6858000"/>
              <a:gd name="connsiteX146" fmla="*/ 315310 w 1605470"/>
              <a:gd name="connsiteY146" fmla="*/ 896999 h 6858000"/>
              <a:gd name="connsiteX147" fmla="*/ 284718 w 1605470"/>
              <a:gd name="connsiteY147" fmla="*/ 821517 h 6858000"/>
              <a:gd name="connsiteX148" fmla="*/ 263668 w 1605470"/>
              <a:gd name="connsiteY148" fmla="*/ 751353 h 6858000"/>
              <a:gd name="connsiteX149" fmla="*/ 263226 w 1605470"/>
              <a:gd name="connsiteY149" fmla="*/ 721230 h 6858000"/>
              <a:gd name="connsiteX150" fmla="*/ 248897 w 1605470"/>
              <a:gd name="connsiteY150" fmla="*/ 681659 h 6858000"/>
              <a:gd name="connsiteX151" fmla="*/ 234316 w 1605470"/>
              <a:gd name="connsiteY151" fmla="*/ 635218 h 6858000"/>
              <a:gd name="connsiteX152" fmla="*/ 239327 w 1605470"/>
              <a:gd name="connsiteY152" fmla="*/ 613763 h 6858000"/>
              <a:gd name="connsiteX153" fmla="*/ 225269 w 1605470"/>
              <a:gd name="connsiteY153" fmla="*/ 598582 h 6858000"/>
              <a:gd name="connsiteX154" fmla="*/ 224950 w 1605470"/>
              <a:gd name="connsiteY154" fmla="*/ 576846 h 6858000"/>
              <a:gd name="connsiteX155" fmla="*/ 204576 w 1605470"/>
              <a:gd name="connsiteY155" fmla="*/ 530055 h 6858000"/>
              <a:gd name="connsiteX156" fmla="*/ 219064 w 1605470"/>
              <a:gd name="connsiteY156" fmla="*/ 469651 h 6858000"/>
              <a:gd name="connsiteX157" fmla="*/ 195012 w 1605470"/>
              <a:gd name="connsiteY157" fmla="*/ 448559 h 6858000"/>
              <a:gd name="connsiteX158" fmla="*/ 201434 w 1605470"/>
              <a:gd name="connsiteY158" fmla="*/ 441529 h 6858000"/>
              <a:gd name="connsiteX159" fmla="*/ 200655 w 1605470"/>
              <a:gd name="connsiteY159" fmla="*/ 428927 h 6858000"/>
              <a:gd name="connsiteX160" fmla="*/ 190059 w 1605470"/>
              <a:gd name="connsiteY160" fmla="*/ 430161 h 6858000"/>
              <a:gd name="connsiteX161" fmla="*/ 167079 w 1605470"/>
              <a:gd name="connsiteY161" fmla="*/ 367211 h 6858000"/>
              <a:gd name="connsiteX162" fmla="*/ 124571 w 1605470"/>
              <a:gd name="connsiteY162" fmla="*/ 302178 h 6858000"/>
              <a:gd name="connsiteX163" fmla="*/ 103243 w 1605470"/>
              <a:gd name="connsiteY163" fmla="*/ 211375 h 6858000"/>
              <a:gd name="connsiteX164" fmla="*/ 94571 w 1605470"/>
              <a:gd name="connsiteY164" fmla="*/ 184179 h 6858000"/>
              <a:gd name="connsiteX165" fmla="*/ 13437 w 1605470"/>
              <a:gd name="connsiteY165" fmla="*/ 19287 h 6858000"/>
              <a:gd name="connsiteX166" fmla="*/ 0 w 1605470"/>
              <a:gd name="connsiteY166"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8335 w 1605470"/>
              <a:gd name="connsiteY37" fmla="*/ 5665173 h 6858000"/>
              <a:gd name="connsiteX38" fmla="*/ 562052 w 1605470"/>
              <a:gd name="connsiteY38" fmla="*/ 5563435 h 6858000"/>
              <a:gd name="connsiteX39" fmla="*/ 591557 w 1605470"/>
              <a:gd name="connsiteY39" fmla="*/ 5476393 h 6858000"/>
              <a:gd name="connsiteX40" fmla="*/ 622750 w 1605470"/>
              <a:gd name="connsiteY40" fmla="*/ 5396260 h 6858000"/>
              <a:gd name="connsiteX41" fmla="*/ 638731 w 1605470"/>
              <a:gd name="connsiteY41" fmla="*/ 5330009 h 6858000"/>
              <a:gd name="connsiteX42" fmla="*/ 672224 w 1605470"/>
              <a:gd name="connsiteY42" fmla="*/ 5273739 h 6858000"/>
              <a:gd name="connsiteX43" fmla="*/ 681823 w 1605470"/>
              <a:gd name="connsiteY43" fmla="*/ 5241779 h 6858000"/>
              <a:gd name="connsiteX44" fmla="*/ 693049 w 1605470"/>
              <a:gd name="connsiteY44" fmla="*/ 5225268 h 6858000"/>
              <a:gd name="connsiteX45" fmla="*/ 694069 w 1605470"/>
              <a:gd name="connsiteY45" fmla="*/ 5217684 h 6858000"/>
              <a:gd name="connsiteX46" fmla="*/ 701410 w 1605470"/>
              <a:gd name="connsiteY46" fmla="*/ 5193377 h 6858000"/>
              <a:gd name="connsiteX47" fmla="*/ 704713 w 1605470"/>
              <a:gd name="connsiteY47" fmla="*/ 5179288 h 6858000"/>
              <a:gd name="connsiteX48" fmla="*/ 705697 w 1605470"/>
              <a:gd name="connsiteY48" fmla="*/ 5173621 h 6858000"/>
              <a:gd name="connsiteX49" fmla="*/ 701331 w 1605470"/>
              <a:gd name="connsiteY49" fmla="*/ 5159961 h 6858000"/>
              <a:gd name="connsiteX50" fmla="*/ 708008 w 1605470"/>
              <a:gd name="connsiteY50" fmla="*/ 5144295 h 6858000"/>
              <a:gd name="connsiteX51" fmla="*/ 704941 w 1605470"/>
              <a:gd name="connsiteY51" fmla="*/ 5125185 h 6858000"/>
              <a:gd name="connsiteX52" fmla="*/ 711771 w 1605470"/>
              <a:gd name="connsiteY52" fmla="*/ 5121884 h 6858000"/>
              <a:gd name="connsiteX53" fmla="*/ 718807 w 1605470"/>
              <a:gd name="connsiteY53" fmla="*/ 5067850 h 6858000"/>
              <a:gd name="connsiteX54" fmla="*/ 721538 w 1605470"/>
              <a:gd name="connsiteY54" fmla="*/ 5060861 h 6858000"/>
              <a:gd name="connsiteX55" fmla="*/ 718242 w 1605470"/>
              <a:gd name="connsiteY55" fmla="*/ 5034192 h 6858000"/>
              <a:gd name="connsiteX56" fmla="*/ 719796 w 1605470"/>
              <a:gd name="connsiteY56" fmla="*/ 4993030 h 6858000"/>
              <a:gd name="connsiteX57" fmla="*/ 726705 w 1605470"/>
              <a:gd name="connsiteY57" fmla="*/ 4946844 h 6858000"/>
              <a:gd name="connsiteX58" fmla="*/ 722561 w 1605470"/>
              <a:gd name="connsiteY58" fmla="*/ 4932692 h 6858000"/>
              <a:gd name="connsiteX59" fmla="*/ 737964 w 1605470"/>
              <a:gd name="connsiteY59" fmla="*/ 4858827 h 6858000"/>
              <a:gd name="connsiteX60" fmla="*/ 732118 w 1605470"/>
              <a:gd name="connsiteY60" fmla="*/ 4801535 h 6858000"/>
              <a:gd name="connsiteX61" fmla="*/ 739787 w 1605470"/>
              <a:gd name="connsiteY61" fmla="*/ 4797794 h 6858000"/>
              <a:gd name="connsiteX62" fmla="*/ 741081 w 1605470"/>
              <a:gd name="connsiteY62" fmla="*/ 4784526 h 6858000"/>
              <a:gd name="connsiteX63" fmla="*/ 742865 w 1605470"/>
              <a:gd name="connsiteY63" fmla="*/ 4781211 h 6858000"/>
              <a:gd name="connsiteX64" fmla="*/ 751652 w 1605470"/>
              <a:gd name="connsiteY64" fmla="*/ 4761984 h 6858000"/>
              <a:gd name="connsiteX65" fmla="*/ 747700 w 1605470"/>
              <a:gd name="connsiteY65" fmla="*/ 4690749 h 6858000"/>
              <a:gd name="connsiteX66" fmla="*/ 743180 w 1605470"/>
              <a:gd name="connsiteY66" fmla="*/ 4584173 h 6858000"/>
              <a:gd name="connsiteX67" fmla="*/ 738263 w 1605470"/>
              <a:gd name="connsiteY67" fmla="*/ 4444346 h 6858000"/>
              <a:gd name="connsiteX68" fmla="*/ 734828 w 1605470"/>
              <a:gd name="connsiteY68" fmla="*/ 4375228 h 6858000"/>
              <a:gd name="connsiteX69" fmla="*/ 715481 w 1605470"/>
              <a:gd name="connsiteY69" fmla="*/ 4214165 h 6858000"/>
              <a:gd name="connsiteX70" fmla="*/ 719554 w 1605470"/>
              <a:gd name="connsiteY70" fmla="*/ 4090296 h 6858000"/>
              <a:gd name="connsiteX71" fmla="*/ 704810 w 1605470"/>
              <a:gd name="connsiteY71" fmla="*/ 4033999 h 6858000"/>
              <a:gd name="connsiteX72" fmla="*/ 705959 w 1605470"/>
              <a:gd name="connsiteY72" fmla="*/ 4031933 h 6858000"/>
              <a:gd name="connsiteX73" fmla="*/ 704535 w 1605470"/>
              <a:gd name="connsiteY73" fmla="*/ 4013953 h 6858000"/>
              <a:gd name="connsiteX74" fmla="*/ 700443 w 1605470"/>
              <a:gd name="connsiteY74" fmla="*/ 4010511 h 6858000"/>
              <a:gd name="connsiteX75" fmla="*/ 698282 w 1605470"/>
              <a:gd name="connsiteY75" fmla="*/ 3998331 h 6858000"/>
              <a:gd name="connsiteX76" fmla="*/ 690830 w 1605470"/>
              <a:gd name="connsiteY76" fmla="*/ 3974753 h 6858000"/>
              <a:gd name="connsiteX77" fmla="*/ 692428 w 1605470"/>
              <a:gd name="connsiteY77" fmla="*/ 3969950 h 6858000"/>
              <a:gd name="connsiteX78" fmla="*/ 685850 w 1605470"/>
              <a:gd name="connsiteY78" fmla="*/ 3933779 h 6858000"/>
              <a:gd name="connsiteX79" fmla="*/ 687181 w 1605470"/>
              <a:gd name="connsiteY79" fmla="*/ 3933093 h 6858000"/>
              <a:gd name="connsiteX80" fmla="*/ 691535 w 1605470"/>
              <a:gd name="connsiteY80" fmla="*/ 3922082 h 6858000"/>
              <a:gd name="connsiteX81" fmla="*/ 696613 w 1605470"/>
              <a:gd name="connsiteY81" fmla="*/ 3901461 h 6858000"/>
              <a:gd name="connsiteX82" fmla="*/ 719207 w 1605470"/>
              <a:gd name="connsiteY82" fmla="*/ 3813873 h 6858000"/>
              <a:gd name="connsiteX83" fmla="*/ 718632 w 1605470"/>
              <a:gd name="connsiteY83" fmla="*/ 3806161 h 6858000"/>
              <a:gd name="connsiteX84" fmla="*/ 718939 w 1605470"/>
              <a:gd name="connsiteY84" fmla="*/ 3805957 h 6858000"/>
              <a:gd name="connsiteX85" fmla="*/ 718966 w 1605470"/>
              <a:gd name="connsiteY85" fmla="*/ 3797724 h 6858000"/>
              <a:gd name="connsiteX86" fmla="*/ 717581 w 1605470"/>
              <a:gd name="connsiteY86" fmla="*/ 3792098 h 6858000"/>
              <a:gd name="connsiteX87" fmla="*/ 716465 w 1605470"/>
              <a:gd name="connsiteY87" fmla="*/ 3777135 h 6858000"/>
              <a:gd name="connsiteX88" fmla="*/ 718198 w 1605470"/>
              <a:gd name="connsiteY88" fmla="*/ 3771656 h 6858000"/>
              <a:gd name="connsiteX89" fmla="*/ 721941 w 1605470"/>
              <a:gd name="connsiteY89" fmla="*/ 3769007 h 6858000"/>
              <a:gd name="connsiteX90" fmla="*/ 721407 w 1605470"/>
              <a:gd name="connsiteY90" fmla="*/ 3767709 h 6858000"/>
              <a:gd name="connsiteX91" fmla="*/ 730103 w 1605470"/>
              <a:gd name="connsiteY91" fmla="*/ 3738082 h 6858000"/>
              <a:gd name="connsiteX92" fmla="*/ 737449 w 1605470"/>
              <a:gd name="connsiteY92" fmla="*/ 3673397 h 6858000"/>
              <a:gd name="connsiteX93" fmla="*/ 736745 w 1605470"/>
              <a:gd name="connsiteY93" fmla="*/ 3637109 h 6858000"/>
              <a:gd name="connsiteX94" fmla="*/ 740188 w 1605470"/>
              <a:gd name="connsiteY94" fmla="*/ 3536883 h 6858000"/>
              <a:gd name="connsiteX95" fmla="*/ 747726 w 1605470"/>
              <a:gd name="connsiteY95" fmla="*/ 3435652 h 6858000"/>
              <a:gd name="connsiteX96" fmla="*/ 770510 w 1605470"/>
              <a:gd name="connsiteY96" fmla="*/ 3361844 h 6858000"/>
              <a:gd name="connsiteX97" fmla="*/ 766158 w 1605470"/>
              <a:gd name="connsiteY97" fmla="*/ 3349058 h 6858000"/>
              <a:gd name="connsiteX98" fmla="*/ 764166 w 1605470"/>
              <a:gd name="connsiteY98" fmla="*/ 3341588 h 6858000"/>
              <a:gd name="connsiteX99" fmla="*/ 749397 w 1605470"/>
              <a:gd name="connsiteY99" fmla="*/ 3307769 h 6858000"/>
              <a:gd name="connsiteX100" fmla="*/ 766960 w 1605470"/>
              <a:gd name="connsiteY100" fmla="*/ 3250522 h 6858000"/>
              <a:gd name="connsiteX101" fmla="*/ 767385 w 1605470"/>
              <a:gd name="connsiteY101" fmla="*/ 3229163 h 6858000"/>
              <a:gd name="connsiteX102" fmla="*/ 769208 w 1605470"/>
              <a:gd name="connsiteY102" fmla="*/ 3217217 h 6858000"/>
              <a:gd name="connsiteX103" fmla="*/ 770350 w 1605470"/>
              <a:gd name="connsiteY103" fmla="*/ 3216125 h 6858000"/>
              <a:gd name="connsiteX104" fmla="*/ 756043 w 1605470"/>
              <a:gd name="connsiteY104" fmla="*/ 3183755 h 6858000"/>
              <a:gd name="connsiteX105" fmla="*/ 756544 w 1605470"/>
              <a:gd name="connsiteY105" fmla="*/ 3178642 h 6858000"/>
              <a:gd name="connsiteX106" fmla="*/ 744144 w 1605470"/>
              <a:gd name="connsiteY106" fmla="*/ 3158586 h 6858000"/>
              <a:gd name="connsiteX107" fmla="*/ 739378 w 1605470"/>
              <a:gd name="connsiteY107" fmla="*/ 3147669 h 6858000"/>
              <a:gd name="connsiteX108" fmla="*/ 734648 w 1605470"/>
              <a:gd name="connsiteY108" fmla="*/ 3145733 h 6858000"/>
              <a:gd name="connsiteX109" fmla="*/ 729329 w 1605470"/>
              <a:gd name="connsiteY109" fmla="*/ 3129034 h 6858000"/>
              <a:gd name="connsiteX110" fmla="*/ 729994 w 1605470"/>
              <a:gd name="connsiteY110" fmla="*/ 3126682 h 6858000"/>
              <a:gd name="connsiteX111" fmla="*/ 720862 w 1605470"/>
              <a:gd name="connsiteY111" fmla="*/ 3114519 h 6858000"/>
              <a:gd name="connsiteX112" fmla="*/ 707471 w 1605470"/>
              <a:gd name="connsiteY112" fmla="*/ 3106272 h 6858000"/>
              <a:gd name="connsiteX113" fmla="*/ 680201 w 1605470"/>
              <a:gd name="connsiteY113" fmla="*/ 2958185 h 6858000"/>
              <a:gd name="connsiteX114" fmla="*/ 622815 w 1605470"/>
              <a:gd name="connsiteY114" fmla="*/ 2762989 h 6858000"/>
              <a:gd name="connsiteX115" fmla="*/ 571733 w 1605470"/>
              <a:gd name="connsiteY115" fmla="*/ 2554718 h 6858000"/>
              <a:gd name="connsiteX116" fmla="*/ 551827 w 1605470"/>
              <a:gd name="connsiteY116" fmla="*/ 2485734 h 6858000"/>
              <a:gd name="connsiteX117" fmla="*/ 542550 w 1605470"/>
              <a:gd name="connsiteY117" fmla="*/ 2447068 h 6858000"/>
              <a:gd name="connsiteX118" fmla="*/ 529511 w 1605470"/>
              <a:gd name="connsiteY118" fmla="*/ 2425819 h 6858000"/>
              <a:gd name="connsiteX119" fmla="*/ 528878 w 1605470"/>
              <a:gd name="connsiteY119" fmla="*/ 2408971 h 6858000"/>
              <a:gd name="connsiteX120" fmla="*/ 535510 w 1605470"/>
              <a:gd name="connsiteY120" fmla="*/ 2402874 h 6858000"/>
              <a:gd name="connsiteX121" fmla="*/ 538122 w 1605470"/>
              <a:gd name="connsiteY121" fmla="*/ 2381443 h 6858000"/>
              <a:gd name="connsiteX122" fmla="*/ 514451 w 1605470"/>
              <a:gd name="connsiteY122" fmla="*/ 2261920 h 6858000"/>
              <a:gd name="connsiteX123" fmla="*/ 504338 w 1605470"/>
              <a:gd name="connsiteY123" fmla="*/ 2195378 h 6858000"/>
              <a:gd name="connsiteX124" fmla="*/ 488555 w 1605470"/>
              <a:gd name="connsiteY124" fmla="*/ 2155135 h 6858000"/>
              <a:gd name="connsiteX125" fmla="*/ 486013 w 1605470"/>
              <a:gd name="connsiteY125" fmla="*/ 2118008 h 6858000"/>
              <a:gd name="connsiteX126" fmla="*/ 487006 w 1605470"/>
              <a:gd name="connsiteY126" fmla="*/ 2050531 h 6858000"/>
              <a:gd name="connsiteX127" fmla="*/ 478812 w 1605470"/>
              <a:gd name="connsiteY127" fmla="*/ 1963269 h 6858000"/>
              <a:gd name="connsiteX128" fmla="*/ 459990 w 1605470"/>
              <a:gd name="connsiteY128" fmla="*/ 1906352 h 6858000"/>
              <a:gd name="connsiteX129" fmla="*/ 436547 w 1605470"/>
              <a:gd name="connsiteY129" fmla="*/ 1861531 h 6858000"/>
              <a:gd name="connsiteX130" fmla="*/ 390346 w 1605470"/>
              <a:gd name="connsiteY130" fmla="*/ 1732919 h 6858000"/>
              <a:gd name="connsiteX131" fmla="*/ 362657 w 1605470"/>
              <a:gd name="connsiteY131" fmla="*/ 1663540 h 6858000"/>
              <a:gd name="connsiteX132" fmla="*/ 361783 w 1605470"/>
              <a:gd name="connsiteY132" fmla="*/ 1615777 h 6858000"/>
              <a:gd name="connsiteX133" fmla="*/ 342578 w 1605470"/>
              <a:gd name="connsiteY133" fmla="*/ 1563678 h 6858000"/>
              <a:gd name="connsiteX134" fmla="*/ 355658 w 1605470"/>
              <a:gd name="connsiteY134" fmla="*/ 1519474 h 6858000"/>
              <a:gd name="connsiteX135" fmla="*/ 348400 w 1605470"/>
              <a:gd name="connsiteY135" fmla="*/ 1477995 h 6858000"/>
              <a:gd name="connsiteX136" fmla="*/ 334485 w 1605470"/>
              <a:gd name="connsiteY136" fmla="*/ 1373769 h 6858000"/>
              <a:gd name="connsiteX137" fmla="*/ 342792 w 1605470"/>
              <a:gd name="connsiteY137" fmla="*/ 1307086 h 6858000"/>
              <a:gd name="connsiteX138" fmla="*/ 343980 w 1605470"/>
              <a:gd name="connsiteY138" fmla="*/ 1189033 h 6858000"/>
              <a:gd name="connsiteX139" fmla="*/ 348665 w 1605470"/>
              <a:gd name="connsiteY139" fmla="*/ 1168288 h 6858000"/>
              <a:gd name="connsiteX140" fmla="*/ 340947 w 1605470"/>
              <a:gd name="connsiteY140" fmla="*/ 1142577 h 6858000"/>
              <a:gd name="connsiteX141" fmla="*/ 330253 w 1605470"/>
              <a:gd name="connsiteY141" fmla="*/ 1088484 h 6858000"/>
              <a:gd name="connsiteX142" fmla="*/ 318989 w 1605470"/>
              <a:gd name="connsiteY142" fmla="*/ 1016103 h 6858000"/>
              <a:gd name="connsiteX143" fmla="*/ 320445 w 1605470"/>
              <a:gd name="connsiteY143" fmla="*/ 932283 h 6858000"/>
              <a:gd name="connsiteX144" fmla="*/ 322681 w 1605470"/>
              <a:gd name="connsiteY144" fmla="*/ 915925 h 6858000"/>
              <a:gd name="connsiteX145" fmla="*/ 315310 w 1605470"/>
              <a:gd name="connsiteY145" fmla="*/ 896999 h 6858000"/>
              <a:gd name="connsiteX146" fmla="*/ 284718 w 1605470"/>
              <a:gd name="connsiteY146" fmla="*/ 821517 h 6858000"/>
              <a:gd name="connsiteX147" fmla="*/ 263668 w 1605470"/>
              <a:gd name="connsiteY147" fmla="*/ 751353 h 6858000"/>
              <a:gd name="connsiteX148" fmla="*/ 263226 w 1605470"/>
              <a:gd name="connsiteY148" fmla="*/ 721230 h 6858000"/>
              <a:gd name="connsiteX149" fmla="*/ 248897 w 1605470"/>
              <a:gd name="connsiteY149" fmla="*/ 681659 h 6858000"/>
              <a:gd name="connsiteX150" fmla="*/ 234316 w 1605470"/>
              <a:gd name="connsiteY150" fmla="*/ 635218 h 6858000"/>
              <a:gd name="connsiteX151" fmla="*/ 239327 w 1605470"/>
              <a:gd name="connsiteY151" fmla="*/ 613763 h 6858000"/>
              <a:gd name="connsiteX152" fmla="*/ 225269 w 1605470"/>
              <a:gd name="connsiteY152" fmla="*/ 598582 h 6858000"/>
              <a:gd name="connsiteX153" fmla="*/ 224950 w 1605470"/>
              <a:gd name="connsiteY153" fmla="*/ 576846 h 6858000"/>
              <a:gd name="connsiteX154" fmla="*/ 204576 w 1605470"/>
              <a:gd name="connsiteY154" fmla="*/ 530055 h 6858000"/>
              <a:gd name="connsiteX155" fmla="*/ 219064 w 1605470"/>
              <a:gd name="connsiteY155" fmla="*/ 469651 h 6858000"/>
              <a:gd name="connsiteX156" fmla="*/ 195012 w 1605470"/>
              <a:gd name="connsiteY156" fmla="*/ 448559 h 6858000"/>
              <a:gd name="connsiteX157" fmla="*/ 201434 w 1605470"/>
              <a:gd name="connsiteY157" fmla="*/ 441529 h 6858000"/>
              <a:gd name="connsiteX158" fmla="*/ 200655 w 1605470"/>
              <a:gd name="connsiteY158" fmla="*/ 428927 h 6858000"/>
              <a:gd name="connsiteX159" fmla="*/ 190059 w 1605470"/>
              <a:gd name="connsiteY159" fmla="*/ 430161 h 6858000"/>
              <a:gd name="connsiteX160" fmla="*/ 167079 w 1605470"/>
              <a:gd name="connsiteY160" fmla="*/ 367211 h 6858000"/>
              <a:gd name="connsiteX161" fmla="*/ 124571 w 1605470"/>
              <a:gd name="connsiteY161" fmla="*/ 302178 h 6858000"/>
              <a:gd name="connsiteX162" fmla="*/ 103243 w 1605470"/>
              <a:gd name="connsiteY162" fmla="*/ 211375 h 6858000"/>
              <a:gd name="connsiteX163" fmla="*/ 94571 w 1605470"/>
              <a:gd name="connsiteY163" fmla="*/ 184179 h 6858000"/>
              <a:gd name="connsiteX164" fmla="*/ 13437 w 1605470"/>
              <a:gd name="connsiteY164" fmla="*/ 19287 h 6858000"/>
              <a:gd name="connsiteX165" fmla="*/ 0 w 1605470"/>
              <a:gd name="connsiteY165"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8335 w 1605470"/>
              <a:gd name="connsiteY37" fmla="*/ 5665173 h 6858000"/>
              <a:gd name="connsiteX38" fmla="*/ 562052 w 1605470"/>
              <a:gd name="connsiteY38" fmla="*/ 5563435 h 6858000"/>
              <a:gd name="connsiteX39" fmla="*/ 591557 w 1605470"/>
              <a:gd name="connsiteY39" fmla="*/ 5476393 h 6858000"/>
              <a:gd name="connsiteX40" fmla="*/ 622750 w 1605470"/>
              <a:gd name="connsiteY40" fmla="*/ 5396260 h 6858000"/>
              <a:gd name="connsiteX41" fmla="*/ 638731 w 1605470"/>
              <a:gd name="connsiteY41" fmla="*/ 5330009 h 6858000"/>
              <a:gd name="connsiteX42" fmla="*/ 672224 w 1605470"/>
              <a:gd name="connsiteY42" fmla="*/ 5273739 h 6858000"/>
              <a:gd name="connsiteX43" fmla="*/ 681823 w 1605470"/>
              <a:gd name="connsiteY43" fmla="*/ 5241779 h 6858000"/>
              <a:gd name="connsiteX44" fmla="*/ 693049 w 1605470"/>
              <a:gd name="connsiteY44" fmla="*/ 5225268 h 6858000"/>
              <a:gd name="connsiteX45" fmla="*/ 694069 w 1605470"/>
              <a:gd name="connsiteY45" fmla="*/ 5217684 h 6858000"/>
              <a:gd name="connsiteX46" fmla="*/ 701410 w 1605470"/>
              <a:gd name="connsiteY46" fmla="*/ 5193377 h 6858000"/>
              <a:gd name="connsiteX47" fmla="*/ 704713 w 1605470"/>
              <a:gd name="connsiteY47" fmla="*/ 5179288 h 6858000"/>
              <a:gd name="connsiteX48" fmla="*/ 705697 w 1605470"/>
              <a:gd name="connsiteY48" fmla="*/ 5173621 h 6858000"/>
              <a:gd name="connsiteX49" fmla="*/ 701331 w 1605470"/>
              <a:gd name="connsiteY49" fmla="*/ 5159961 h 6858000"/>
              <a:gd name="connsiteX50" fmla="*/ 708008 w 1605470"/>
              <a:gd name="connsiteY50" fmla="*/ 5144295 h 6858000"/>
              <a:gd name="connsiteX51" fmla="*/ 704941 w 1605470"/>
              <a:gd name="connsiteY51" fmla="*/ 5125185 h 6858000"/>
              <a:gd name="connsiteX52" fmla="*/ 711771 w 1605470"/>
              <a:gd name="connsiteY52" fmla="*/ 5121884 h 6858000"/>
              <a:gd name="connsiteX53" fmla="*/ 718807 w 1605470"/>
              <a:gd name="connsiteY53" fmla="*/ 5067850 h 6858000"/>
              <a:gd name="connsiteX54" fmla="*/ 721538 w 1605470"/>
              <a:gd name="connsiteY54" fmla="*/ 5060861 h 6858000"/>
              <a:gd name="connsiteX55" fmla="*/ 718242 w 1605470"/>
              <a:gd name="connsiteY55" fmla="*/ 5034192 h 6858000"/>
              <a:gd name="connsiteX56" fmla="*/ 719796 w 1605470"/>
              <a:gd name="connsiteY56" fmla="*/ 4993030 h 6858000"/>
              <a:gd name="connsiteX57" fmla="*/ 726705 w 1605470"/>
              <a:gd name="connsiteY57" fmla="*/ 4946844 h 6858000"/>
              <a:gd name="connsiteX58" fmla="*/ 722561 w 1605470"/>
              <a:gd name="connsiteY58" fmla="*/ 4932692 h 6858000"/>
              <a:gd name="connsiteX59" fmla="*/ 737964 w 1605470"/>
              <a:gd name="connsiteY59" fmla="*/ 4858827 h 6858000"/>
              <a:gd name="connsiteX60" fmla="*/ 732118 w 1605470"/>
              <a:gd name="connsiteY60" fmla="*/ 4801535 h 6858000"/>
              <a:gd name="connsiteX61" fmla="*/ 739787 w 1605470"/>
              <a:gd name="connsiteY61" fmla="*/ 4797794 h 6858000"/>
              <a:gd name="connsiteX62" fmla="*/ 741081 w 1605470"/>
              <a:gd name="connsiteY62" fmla="*/ 4784526 h 6858000"/>
              <a:gd name="connsiteX63" fmla="*/ 742865 w 1605470"/>
              <a:gd name="connsiteY63" fmla="*/ 4781211 h 6858000"/>
              <a:gd name="connsiteX64" fmla="*/ 751652 w 1605470"/>
              <a:gd name="connsiteY64" fmla="*/ 4761984 h 6858000"/>
              <a:gd name="connsiteX65" fmla="*/ 747700 w 1605470"/>
              <a:gd name="connsiteY65" fmla="*/ 4690749 h 6858000"/>
              <a:gd name="connsiteX66" fmla="*/ 743180 w 1605470"/>
              <a:gd name="connsiteY66" fmla="*/ 4584173 h 6858000"/>
              <a:gd name="connsiteX67" fmla="*/ 738263 w 1605470"/>
              <a:gd name="connsiteY67" fmla="*/ 4444346 h 6858000"/>
              <a:gd name="connsiteX68" fmla="*/ 734828 w 1605470"/>
              <a:gd name="connsiteY68" fmla="*/ 4375228 h 6858000"/>
              <a:gd name="connsiteX69" fmla="*/ 715481 w 1605470"/>
              <a:gd name="connsiteY69" fmla="*/ 4214165 h 6858000"/>
              <a:gd name="connsiteX70" fmla="*/ 719554 w 1605470"/>
              <a:gd name="connsiteY70" fmla="*/ 4090296 h 6858000"/>
              <a:gd name="connsiteX71" fmla="*/ 704810 w 1605470"/>
              <a:gd name="connsiteY71" fmla="*/ 4033999 h 6858000"/>
              <a:gd name="connsiteX72" fmla="*/ 705959 w 1605470"/>
              <a:gd name="connsiteY72" fmla="*/ 4031933 h 6858000"/>
              <a:gd name="connsiteX73" fmla="*/ 704535 w 1605470"/>
              <a:gd name="connsiteY73" fmla="*/ 4013953 h 6858000"/>
              <a:gd name="connsiteX74" fmla="*/ 700443 w 1605470"/>
              <a:gd name="connsiteY74" fmla="*/ 4010511 h 6858000"/>
              <a:gd name="connsiteX75" fmla="*/ 698282 w 1605470"/>
              <a:gd name="connsiteY75" fmla="*/ 3998331 h 6858000"/>
              <a:gd name="connsiteX76" fmla="*/ 690830 w 1605470"/>
              <a:gd name="connsiteY76" fmla="*/ 3974753 h 6858000"/>
              <a:gd name="connsiteX77" fmla="*/ 692428 w 1605470"/>
              <a:gd name="connsiteY77" fmla="*/ 3969950 h 6858000"/>
              <a:gd name="connsiteX78" fmla="*/ 685850 w 1605470"/>
              <a:gd name="connsiteY78" fmla="*/ 3933779 h 6858000"/>
              <a:gd name="connsiteX79" fmla="*/ 687181 w 1605470"/>
              <a:gd name="connsiteY79" fmla="*/ 3933093 h 6858000"/>
              <a:gd name="connsiteX80" fmla="*/ 691535 w 1605470"/>
              <a:gd name="connsiteY80" fmla="*/ 3922082 h 6858000"/>
              <a:gd name="connsiteX81" fmla="*/ 696613 w 1605470"/>
              <a:gd name="connsiteY81" fmla="*/ 3901461 h 6858000"/>
              <a:gd name="connsiteX82" fmla="*/ 719207 w 1605470"/>
              <a:gd name="connsiteY82" fmla="*/ 3813873 h 6858000"/>
              <a:gd name="connsiteX83" fmla="*/ 718632 w 1605470"/>
              <a:gd name="connsiteY83" fmla="*/ 3806161 h 6858000"/>
              <a:gd name="connsiteX84" fmla="*/ 718939 w 1605470"/>
              <a:gd name="connsiteY84" fmla="*/ 3805957 h 6858000"/>
              <a:gd name="connsiteX85" fmla="*/ 718966 w 1605470"/>
              <a:gd name="connsiteY85" fmla="*/ 3797724 h 6858000"/>
              <a:gd name="connsiteX86" fmla="*/ 717581 w 1605470"/>
              <a:gd name="connsiteY86" fmla="*/ 3792098 h 6858000"/>
              <a:gd name="connsiteX87" fmla="*/ 716465 w 1605470"/>
              <a:gd name="connsiteY87" fmla="*/ 3777135 h 6858000"/>
              <a:gd name="connsiteX88" fmla="*/ 718198 w 1605470"/>
              <a:gd name="connsiteY88" fmla="*/ 3771656 h 6858000"/>
              <a:gd name="connsiteX89" fmla="*/ 721941 w 1605470"/>
              <a:gd name="connsiteY89" fmla="*/ 3769007 h 6858000"/>
              <a:gd name="connsiteX90" fmla="*/ 721407 w 1605470"/>
              <a:gd name="connsiteY90" fmla="*/ 3767709 h 6858000"/>
              <a:gd name="connsiteX91" fmla="*/ 730103 w 1605470"/>
              <a:gd name="connsiteY91" fmla="*/ 3738082 h 6858000"/>
              <a:gd name="connsiteX92" fmla="*/ 737449 w 1605470"/>
              <a:gd name="connsiteY92" fmla="*/ 3673397 h 6858000"/>
              <a:gd name="connsiteX93" fmla="*/ 736745 w 1605470"/>
              <a:gd name="connsiteY93" fmla="*/ 3637109 h 6858000"/>
              <a:gd name="connsiteX94" fmla="*/ 740188 w 1605470"/>
              <a:gd name="connsiteY94" fmla="*/ 3536883 h 6858000"/>
              <a:gd name="connsiteX95" fmla="*/ 747726 w 1605470"/>
              <a:gd name="connsiteY95" fmla="*/ 3435652 h 6858000"/>
              <a:gd name="connsiteX96" fmla="*/ 770510 w 1605470"/>
              <a:gd name="connsiteY96" fmla="*/ 3361844 h 6858000"/>
              <a:gd name="connsiteX97" fmla="*/ 766158 w 1605470"/>
              <a:gd name="connsiteY97" fmla="*/ 3349058 h 6858000"/>
              <a:gd name="connsiteX98" fmla="*/ 749397 w 1605470"/>
              <a:gd name="connsiteY98" fmla="*/ 3307769 h 6858000"/>
              <a:gd name="connsiteX99" fmla="*/ 766960 w 1605470"/>
              <a:gd name="connsiteY99" fmla="*/ 3250522 h 6858000"/>
              <a:gd name="connsiteX100" fmla="*/ 767385 w 1605470"/>
              <a:gd name="connsiteY100" fmla="*/ 3229163 h 6858000"/>
              <a:gd name="connsiteX101" fmla="*/ 769208 w 1605470"/>
              <a:gd name="connsiteY101" fmla="*/ 3217217 h 6858000"/>
              <a:gd name="connsiteX102" fmla="*/ 770350 w 1605470"/>
              <a:gd name="connsiteY102" fmla="*/ 3216125 h 6858000"/>
              <a:gd name="connsiteX103" fmla="*/ 756043 w 1605470"/>
              <a:gd name="connsiteY103" fmla="*/ 3183755 h 6858000"/>
              <a:gd name="connsiteX104" fmla="*/ 756544 w 1605470"/>
              <a:gd name="connsiteY104" fmla="*/ 3178642 h 6858000"/>
              <a:gd name="connsiteX105" fmla="*/ 744144 w 1605470"/>
              <a:gd name="connsiteY105" fmla="*/ 3158586 h 6858000"/>
              <a:gd name="connsiteX106" fmla="*/ 739378 w 1605470"/>
              <a:gd name="connsiteY106" fmla="*/ 3147669 h 6858000"/>
              <a:gd name="connsiteX107" fmla="*/ 734648 w 1605470"/>
              <a:gd name="connsiteY107" fmla="*/ 3145733 h 6858000"/>
              <a:gd name="connsiteX108" fmla="*/ 729329 w 1605470"/>
              <a:gd name="connsiteY108" fmla="*/ 3129034 h 6858000"/>
              <a:gd name="connsiteX109" fmla="*/ 729994 w 1605470"/>
              <a:gd name="connsiteY109" fmla="*/ 3126682 h 6858000"/>
              <a:gd name="connsiteX110" fmla="*/ 720862 w 1605470"/>
              <a:gd name="connsiteY110" fmla="*/ 3114519 h 6858000"/>
              <a:gd name="connsiteX111" fmla="*/ 707471 w 1605470"/>
              <a:gd name="connsiteY111" fmla="*/ 3106272 h 6858000"/>
              <a:gd name="connsiteX112" fmla="*/ 680201 w 1605470"/>
              <a:gd name="connsiteY112" fmla="*/ 2958185 h 6858000"/>
              <a:gd name="connsiteX113" fmla="*/ 622815 w 1605470"/>
              <a:gd name="connsiteY113" fmla="*/ 2762989 h 6858000"/>
              <a:gd name="connsiteX114" fmla="*/ 571733 w 1605470"/>
              <a:gd name="connsiteY114" fmla="*/ 2554718 h 6858000"/>
              <a:gd name="connsiteX115" fmla="*/ 551827 w 1605470"/>
              <a:gd name="connsiteY115" fmla="*/ 2485734 h 6858000"/>
              <a:gd name="connsiteX116" fmla="*/ 542550 w 1605470"/>
              <a:gd name="connsiteY116" fmla="*/ 2447068 h 6858000"/>
              <a:gd name="connsiteX117" fmla="*/ 529511 w 1605470"/>
              <a:gd name="connsiteY117" fmla="*/ 2425819 h 6858000"/>
              <a:gd name="connsiteX118" fmla="*/ 528878 w 1605470"/>
              <a:gd name="connsiteY118" fmla="*/ 2408971 h 6858000"/>
              <a:gd name="connsiteX119" fmla="*/ 535510 w 1605470"/>
              <a:gd name="connsiteY119" fmla="*/ 2402874 h 6858000"/>
              <a:gd name="connsiteX120" fmla="*/ 538122 w 1605470"/>
              <a:gd name="connsiteY120" fmla="*/ 2381443 h 6858000"/>
              <a:gd name="connsiteX121" fmla="*/ 514451 w 1605470"/>
              <a:gd name="connsiteY121" fmla="*/ 2261920 h 6858000"/>
              <a:gd name="connsiteX122" fmla="*/ 504338 w 1605470"/>
              <a:gd name="connsiteY122" fmla="*/ 2195378 h 6858000"/>
              <a:gd name="connsiteX123" fmla="*/ 488555 w 1605470"/>
              <a:gd name="connsiteY123" fmla="*/ 2155135 h 6858000"/>
              <a:gd name="connsiteX124" fmla="*/ 486013 w 1605470"/>
              <a:gd name="connsiteY124" fmla="*/ 2118008 h 6858000"/>
              <a:gd name="connsiteX125" fmla="*/ 487006 w 1605470"/>
              <a:gd name="connsiteY125" fmla="*/ 2050531 h 6858000"/>
              <a:gd name="connsiteX126" fmla="*/ 478812 w 1605470"/>
              <a:gd name="connsiteY126" fmla="*/ 1963269 h 6858000"/>
              <a:gd name="connsiteX127" fmla="*/ 459990 w 1605470"/>
              <a:gd name="connsiteY127" fmla="*/ 1906352 h 6858000"/>
              <a:gd name="connsiteX128" fmla="*/ 436547 w 1605470"/>
              <a:gd name="connsiteY128" fmla="*/ 1861531 h 6858000"/>
              <a:gd name="connsiteX129" fmla="*/ 390346 w 1605470"/>
              <a:gd name="connsiteY129" fmla="*/ 1732919 h 6858000"/>
              <a:gd name="connsiteX130" fmla="*/ 362657 w 1605470"/>
              <a:gd name="connsiteY130" fmla="*/ 1663540 h 6858000"/>
              <a:gd name="connsiteX131" fmla="*/ 361783 w 1605470"/>
              <a:gd name="connsiteY131" fmla="*/ 1615777 h 6858000"/>
              <a:gd name="connsiteX132" fmla="*/ 342578 w 1605470"/>
              <a:gd name="connsiteY132" fmla="*/ 1563678 h 6858000"/>
              <a:gd name="connsiteX133" fmla="*/ 355658 w 1605470"/>
              <a:gd name="connsiteY133" fmla="*/ 1519474 h 6858000"/>
              <a:gd name="connsiteX134" fmla="*/ 348400 w 1605470"/>
              <a:gd name="connsiteY134" fmla="*/ 1477995 h 6858000"/>
              <a:gd name="connsiteX135" fmla="*/ 334485 w 1605470"/>
              <a:gd name="connsiteY135" fmla="*/ 1373769 h 6858000"/>
              <a:gd name="connsiteX136" fmla="*/ 342792 w 1605470"/>
              <a:gd name="connsiteY136" fmla="*/ 1307086 h 6858000"/>
              <a:gd name="connsiteX137" fmla="*/ 343980 w 1605470"/>
              <a:gd name="connsiteY137" fmla="*/ 1189033 h 6858000"/>
              <a:gd name="connsiteX138" fmla="*/ 348665 w 1605470"/>
              <a:gd name="connsiteY138" fmla="*/ 1168288 h 6858000"/>
              <a:gd name="connsiteX139" fmla="*/ 340947 w 1605470"/>
              <a:gd name="connsiteY139" fmla="*/ 1142577 h 6858000"/>
              <a:gd name="connsiteX140" fmla="*/ 330253 w 1605470"/>
              <a:gd name="connsiteY140" fmla="*/ 1088484 h 6858000"/>
              <a:gd name="connsiteX141" fmla="*/ 318989 w 1605470"/>
              <a:gd name="connsiteY141" fmla="*/ 1016103 h 6858000"/>
              <a:gd name="connsiteX142" fmla="*/ 320445 w 1605470"/>
              <a:gd name="connsiteY142" fmla="*/ 932283 h 6858000"/>
              <a:gd name="connsiteX143" fmla="*/ 322681 w 1605470"/>
              <a:gd name="connsiteY143" fmla="*/ 915925 h 6858000"/>
              <a:gd name="connsiteX144" fmla="*/ 315310 w 1605470"/>
              <a:gd name="connsiteY144" fmla="*/ 896999 h 6858000"/>
              <a:gd name="connsiteX145" fmla="*/ 284718 w 1605470"/>
              <a:gd name="connsiteY145" fmla="*/ 821517 h 6858000"/>
              <a:gd name="connsiteX146" fmla="*/ 263668 w 1605470"/>
              <a:gd name="connsiteY146" fmla="*/ 751353 h 6858000"/>
              <a:gd name="connsiteX147" fmla="*/ 263226 w 1605470"/>
              <a:gd name="connsiteY147" fmla="*/ 721230 h 6858000"/>
              <a:gd name="connsiteX148" fmla="*/ 248897 w 1605470"/>
              <a:gd name="connsiteY148" fmla="*/ 681659 h 6858000"/>
              <a:gd name="connsiteX149" fmla="*/ 234316 w 1605470"/>
              <a:gd name="connsiteY149" fmla="*/ 635218 h 6858000"/>
              <a:gd name="connsiteX150" fmla="*/ 239327 w 1605470"/>
              <a:gd name="connsiteY150" fmla="*/ 613763 h 6858000"/>
              <a:gd name="connsiteX151" fmla="*/ 225269 w 1605470"/>
              <a:gd name="connsiteY151" fmla="*/ 598582 h 6858000"/>
              <a:gd name="connsiteX152" fmla="*/ 224950 w 1605470"/>
              <a:gd name="connsiteY152" fmla="*/ 576846 h 6858000"/>
              <a:gd name="connsiteX153" fmla="*/ 204576 w 1605470"/>
              <a:gd name="connsiteY153" fmla="*/ 530055 h 6858000"/>
              <a:gd name="connsiteX154" fmla="*/ 219064 w 1605470"/>
              <a:gd name="connsiteY154" fmla="*/ 469651 h 6858000"/>
              <a:gd name="connsiteX155" fmla="*/ 195012 w 1605470"/>
              <a:gd name="connsiteY155" fmla="*/ 448559 h 6858000"/>
              <a:gd name="connsiteX156" fmla="*/ 201434 w 1605470"/>
              <a:gd name="connsiteY156" fmla="*/ 441529 h 6858000"/>
              <a:gd name="connsiteX157" fmla="*/ 200655 w 1605470"/>
              <a:gd name="connsiteY157" fmla="*/ 428927 h 6858000"/>
              <a:gd name="connsiteX158" fmla="*/ 190059 w 1605470"/>
              <a:gd name="connsiteY158" fmla="*/ 430161 h 6858000"/>
              <a:gd name="connsiteX159" fmla="*/ 167079 w 1605470"/>
              <a:gd name="connsiteY159" fmla="*/ 367211 h 6858000"/>
              <a:gd name="connsiteX160" fmla="*/ 124571 w 1605470"/>
              <a:gd name="connsiteY160" fmla="*/ 302178 h 6858000"/>
              <a:gd name="connsiteX161" fmla="*/ 103243 w 1605470"/>
              <a:gd name="connsiteY161" fmla="*/ 211375 h 6858000"/>
              <a:gd name="connsiteX162" fmla="*/ 94571 w 1605470"/>
              <a:gd name="connsiteY162" fmla="*/ 184179 h 6858000"/>
              <a:gd name="connsiteX163" fmla="*/ 13437 w 1605470"/>
              <a:gd name="connsiteY163" fmla="*/ 19287 h 6858000"/>
              <a:gd name="connsiteX164" fmla="*/ 0 w 1605470"/>
              <a:gd name="connsiteY164"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8335 w 1605470"/>
              <a:gd name="connsiteY37" fmla="*/ 5665173 h 6858000"/>
              <a:gd name="connsiteX38" fmla="*/ 562052 w 1605470"/>
              <a:gd name="connsiteY38" fmla="*/ 5563435 h 6858000"/>
              <a:gd name="connsiteX39" fmla="*/ 591557 w 1605470"/>
              <a:gd name="connsiteY39" fmla="*/ 5476393 h 6858000"/>
              <a:gd name="connsiteX40" fmla="*/ 622750 w 1605470"/>
              <a:gd name="connsiteY40" fmla="*/ 5396260 h 6858000"/>
              <a:gd name="connsiteX41" fmla="*/ 638731 w 1605470"/>
              <a:gd name="connsiteY41" fmla="*/ 5330009 h 6858000"/>
              <a:gd name="connsiteX42" fmla="*/ 672224 w 1605470"/>
              <a:gd name="connsiteY42" fmla="*/ 5273739 h 6858000"/>
              <a:gd name="connsiteX43" fmla="*/ 681823 w 1605470"/>
              <a:gd name="connsiteY43" fmla="*/ 5241779 h 6858000"/>
              <a:gd name="connsiteX44" fmla="*/ 693049 w 1605470"/>
              <a:gd name="connsiteY44" fmla="*/ 5225268 h 6858000"/>
              <a:gd name="connsiteX45" fmla="*/ 694069 w 1605470"/>
              <a:gd name="connsiteY45" fmla="*/ 5217684 h 6858000"/>
              <a:gd name="connsiteX46" fmla="*/ 701410 w 1605470"/>
              <a:gd name="connsiteY46" fmla="*/ 5193377 h 6858000"/>
              <a:gd name="connsiteX47" fmla="*/ 704713 w 1605470"/>
              <a:gd name="connsiteY47" fmla="*/ 5179288 h 6858000"/>
              <a:gd name="connsiteX48" fmla="*/ 705697 w 1605470"/>
              <a:gd name="connsiteY48" fmla="*/ 5173621 h 6858000"/>
              <a:gd name="connsiteX49" fmla="*/ 701331 w 1605470"/>
              <a:gd name="connsiteY49" fmla="*/ 5159961 h 6858000"/>
              <a:gd name="connsiteX50" fmla="*/ 708008 w 1605470"/>
              <a:gd name="connsiteY50" fmla="*/ 5144295 h 6858000"/>
              <a:gd name="connsiteX51" fmla="*/ 704941 w 1605470"/>
              <a:gd name="connsiteY51" fmla="*/ 5125185 h 6858000"/>
              <a:gd name="connsiteX52" fmla="*/ 711771 w 1605470"/>
              <a:gd name="connsiteY52" fmla="*/ 5121884 h 6858000"/>
              <a:gd name="connsiteX53" fmla="*/ 718807 w 1605470"/>
              <a:gd name="connsiteY53" fmla="*/ 5067850 h 6858000"/>
              <a:gd name="connsiteX54" fmla="*/ 721538 w 1605470"/>
              <a:gd name="connsiteY54" fmla="*/ 5060861 h 6858000"/>
              <a:gd name="connsiteX55" fmla="*/ 718242 w 1605470"/>
              <a:gd name="connsiteY55" fmla="*/ 5034192 h 6858000"/>
              <a:gd name="connsiteX56" fmla="*/ 719796 w 1605470"/>
              <a:gd name="connsiteY56" fmla="*/ 4993030 h 6858000"/>
              <a:gd name="connsiteX57" fmla="*/ 726705 w 1605470"/>
              <a:gd name="connsiteY57" fmla="*/ 4946844 h 6858000"/>
              <a:gd name="connsiteX58" fmla="*/ 722561 w 1605470"/>
              <a:gd name="connsiteY58" fmla="*/ 4932692 h 6858000"/>
              <a:gd name="connsiteX59" fmla="*/ 737964 w 1605470"/>
              <a:gd name="connsiteY59" fmla="*/ 4858827 h 6858000"/>
              <a:gd name="connsiteX60" fmla="*/ 732118 w 1605470"/>
              <a:gd name="connsiteY60" fmla="*/ 4801535 h 6858000"/>
              <a:gd name="connsiteX61" fmla="*/ 739787 w 1605470"/>
              <a:gd name="connsiteY61" fmla="*/ 4797794 h 6858000"/>
              <a:gd name="connsiteX62" fmla="*/ 741081 w 1605470"/>
              <a:gd name="connsiteY62" fmla="*/ 4784526 h 6858000"/>
              <a:gd name="connsiteX63" fmla="*/ 742865 w 1605470"/>
              <a:gd name="connsiteY63" fmla="*/ 4781211 h 6858000"/>
              <a:gd name="connsiteX64" fmla="*/ 751652 w 1605470"/>
              <a:gd name="connsiteY64" fmla="*/ 4761984 h 6858000"/>
              <a:gd name="connsiteX65" fmla="*/ 747700 w 1605470"/>
              <a:gd name="connsiteY65" fmla="*/ 4690749 h 6858000"/>
              <a:gd name="connsiteX66" fmla="*/ 743180 w 1605470"/>
              <a:gd name="connsiteY66" fmla="*/ 4584173 h 6858000"/>
              <a:gd name="connsiteX67" fmla="*/ 738263 w 1605470"/>
              <a:gd name="connsiteY67" fmla="*/ 4444346 h 6858000"/>
              <a:gd name="connsiteX68" fmla="*/ 734828 w 1605470"/>
              <a:gd name="connsiteY68" fmla="*/ 4375228 h 6858000"/>
              <a:gd name="connsiteX69" fmla="*/ 715481 w 1605470"/>
              <a:gd name="connsiteY69" fmla="*/ 4214165 h 6858000"/>
              <a:gd name="connsiteX70" fmla="*/ 719554 w 1605470"/>
              <a:gd name="connsiteY70" fmla="*/ 4090296 h 6858000"/>
              <a:gd name="connsiteX71" fmla="*/ 704810 w 1605470"/>
              <a:gd name="connsiteY71" fmla="*/ 4033999 h 6858000"/>
              <a:gd name="connsiteX72" fmla="*/ 705959 w 1605470"/>
              <a:gd name="connsiteY72" fmla="*/ 4031933 h 6858000"/>
              <a:gd name="connsiteX73" fmla="*/ 704535 w 1605470"/>
              <a:gd name="connsiteY73" fmla="*/ 4013953 h 6858000"/>
              <a:gd name="connsiteX74" fmla="*/ 700443 w 1605470"/>
              <a:gd name="connsiteY74" fmla="*/ 4010511 h 6858000"/>
              <a:gd name="connsiteX75" fmla="*/ 698282 w 1605470"/>
              <a:gd name="connsiteY75" fmla="*/ 3998331 h 6858000"/>
              <a:gd name="connsiteX76" fmla="*/ 690830 w 1605470"/>
              <a:gd name="connsiteY76" fmla="*/ 3974753 h 6858000"/>
              <a:gd name="connsiteX77" fmla="*/ 692428 w 1605470"/>
              <a:gd name="connsiteY77" fmla="*/ 3969950 h 6858000"/>
              <a:gd name="connsiteX78" fmla="*/ 685850 w 1605470"/>
              <a:gd name="connsiteY78" fmla="*/ 3933779 h 6858000"/>
              <a:gd name="connsiteX79" fmla="*/ 687181 w 1605470"/>
              <a:gd name="connsiteY79" fmla="*/ 3933093 h 6858000"/>
              <a:gd name="connsiteX80" fmla="*/ 691535 w 1605470"/>
              <a:gd name="connsiteY80" fmla="*/ 3922082 h 6858000"/>
              <a:gd name="connsiteX81" fmla="*/ 696613 w 1605470"/>
              <a:gd name="connsiteY81" fmla="*/ 3901461 h 6858000"/>
              <a:gd name="connsiteX82" fmla="*/ 719207 w 1605470"/>
              <a:gd name="connsiteY82" fmla="*/ 3813873 h 6858000"/>
              <a:gd name="connsiteX83" fmla="*/ 718632 w 1605470"/>
              <a:gd name="connsiteY83" fmla="*/ 3806161 h 6858000"/>
              <a:gd name="connsiteX84" fmla="*/ 718939 w 1605470"/>
              <a:gd name="connsiteY84" fmla="*/ 3805957 h 6858000"/>
              <a:gd name="connsiteX85" fmla="*/ 718966 w 1605470"/>
              <a:gd name="connsiteY85" fmla="*/ 3797724 h 6858000"/>
              <a:gd name="connsiteX86" fmla="*/ 717581 w 1605470"/>
              <a:gd name="connsiteY86" fmla="*/ 3792098 h 6858000"/>
              <a:gd name="connsiteX87" fmla="*/ 716465 w 1605470"/>
              <a:gd name="connsiteY87" fmla="*/ 3777135 h 6858000"/>
              <a:gd name="connsiteX88" fmla="*/ 718198 w 1605470"/>
              <a:gd name="connsiteY88" fmla="*/ 3771656 h 6858000"/>
              <a:gd name="connsiteX89" fmla="*/ 721941 w 1605470"/>
              <a:gd name="connsiteY89" fmla="*/ 3769007 h 6858000"/>
              <a:gd name="connsiteX90" fmla="*/ 721407 w 1605470"/>
              <a:gd name="connsiteY90" fmla="*/ 3767709 h 6858000"/>
              <a:gd name="connsiteX91" fmla="*/ 730103 w 1605470"/>
              <a:gd name="connsiteY91" fmla="*/ 3738082 h 6858000"/>
              <a:gd name="connsiteX92" fmla="*/ 737449 w 1605470"/>
              <a:gd name="connsiteY92" fmla="*/ 3673397 h 6858000"/>
              <a:gd name="connsiteX93" fmla="*/ 736745 w 1605470"/>
              <a:gd name="connsiteY93" fmla="*/ 3637109 h 6858000"/>
              <a:gd name="connsiteX94" fmla="*/ 740188 w 1605470"/>
              <a:gd name="connsiteY94" fmla="*/ 3536883 h 6858000"/>
              <a:gd name="connsiteX95" fmla="*/ 747726 w 1605470"/>
              <a:gd name="connsiteY95" fmla="*/ 3435652 h 6858000"/>
              <a:gd name="connsiteX96" fmla="*/ 770510 w 1605470"/>
              <a:gd name="connsiteY96" fmla="*/ 3361844 h 6858000"/>
              <a:gd name="connsiteX97" fmla="*/ 749397 w 1605470"/>
              <a:gd name="connsiteY97" fmla="*/ 3307769 h 6858000"/>
              <a:gd name="connsiteX98" fmla="*/ 766960 w 1605470"/>
              <a:gd name="connsiteY98" fmla="*/ 3250522 h 6858000"/>
              <a:gd name="connsiteX99" fmla="*/ 767385 w 1605470"/>
              <a:gd name="connsiteY99" fmla="*/ 3229163 h 6858000"/>
              <a:gd name="connsiteX100" fmla="*/ 769208 w 1605470"/>
              <a:gd name="connsiteY100" fmla="*/ 3217217 h 6858000"/>
              <a:gd name="connsiteX101" fmla="*/ 770350 w 1605470"/>
              <a:gd name="connsiteY101" fmla="*/ 3216125 h 6858000"/>
              <a:gd name="connsiteX102" fmla="*/ 756043 w 1605470"/>
              <a:gd name="connsiteY102" fmla="*/ 3183755 h 6858000"/>
              <a:gd name="connsiteX103" fmla="*/ 756544 w 1605470"/>
              <a:gd name="connsiteY103" fmla="*/ 3178642 h 6858000"/>
              <a:gd name="connsiteX104" fmla="*/ 744144 w 1605470"/>
              <a:gd name="connsiteY104" fmla="*/ 3158586 h 6858000"/>
              <a:gd name="connsiteX105" fmla="*/ 739378 w 1605470"/>
              <a:gd name="connsiteY105" fmla="*/ 3147669 h 6858000"/>
              <a:gd name="connsiteX106" fmla="*/ 734648 w 1605470"/>
              <a:gd name="connsiteY106" fmla="*/ 3145733 h 6858000"/>
              <a:gd name="connsiteX107" fmla="*/ 729329 w 1605470"/>
              <a:gd name="connsiteY107" fmla="*/ 3129034 h 6858000"/>
              <a:gd name="connsiteX108" fmla="*/ 729994 w 1605470"/>
              <a:gd name="connsiteY108" fmla="*/ 3126682 h 6858000"/>
              <a:gd name="connsiteX109" fmla="*/ 720862 w 1605470"/>
              <a:gd name="connsiteY109" fmla="*/ 3114519 h 6858000"/>
              <a:gd name="connsiteX110" fmla="*/ 707471 w 1605470"/>
              <a:gd name="connsiteY110" fmla="*/ 3106272 h 6858000"/>
              <a:gd name="connsiteX111" fmla="*/ 680201 w 1605470"/>
              <a:gd name="connsiteY111" fmla="*/ 2958185 h 6858000"/>
              <a:gd name="connsiteX112" fmla="*/ 622815 w 1605470"/>
              <a:gd name="connsiteY112" fmla="*/ 2762989 h 6858000"/>
              <a:gd name="connsiteX113" fmla="*/ 571733 w 1605470"/>
              <a:gd name="connsiteY113" fmla="*/ 2554718 h 6858000"/>
              <a:gd name="connsiteX114" fmla="*/ 551827 w 1605470"/>
              <a:gd name="connsiteY114" fmla="*/ 2485734 h 6858000"/>
              <a:gd name="connsiteX115" fmla="*/ 542550 w 1605470"/>
              <a:gd name="connsiteY115" fmla="*/ 2447068 h 6858000"/>
              <a:gd name="connsiteX116" fmla="*/ 529511 w 1605470"/>
              <a:gd name="connsiteY116" fmla="*/ 2425819 h 6858000"/>
              <a:gd name="connsiteX117" fmla="*/ 528878 w 1605470"/>
              <a:gd name="connsiteY117" fmla="*/ 2408971 h 6858000"/>
              <a:gd name="connsiteX118" fmla="*/ 535510 w 1605470"/>
              <a:gd name="connsiteY118" fmla="*/ 2402874 h 6858000"/>
              <a:gd name="connsiteX119" fmla="*/ 538122 w 1605470"/>
              <a:gd name="connsiteY119" fmla="*/ 2381443 h 6858000"/>
              <a:gd name="connsiteX120" fmla="*/ 514451 w 1605470"/>
              <a:gd name="connsiteY120" fmla="*/ 2261920 h 6858000"/>
              <a:gd name="connsiteX121" fmla="*/ 504338 w 1605470"/>
              <a:gd name="connsiteY121" fmla="*/ 2195378 h 6858000"/>
              <a:gd name="connsiteX122" fmla="*/ 488555 w 1605470"/>
              <a:gd name="connsiteY122" fmla="*/ 2155135 h 6858000"/>
              <a:gd name="connsiteX123" fmla="*/ 486013 w 1605470"/>
              <a:gd name="connsiteY123" fmla="*/ 2118008 h 6858000"/>
              <a:gd name="connsiteX124" fmla="*/ 487006 w 1605470"/>
              <a:gd name="connsiteY124" fmla="*/ 2050531 h 6858000"/>
              <a:gd name="connsiteX125" fmla="*/ 478812 w 1605470"/>
              <a:gd name="connsiteY125" fmla="*/ 1963269 h 6858000"/>
              <a:gd name="connsiteX126" fmla="*/ 459990 w 1605470"/>
              <a:gd name="connsiteY126" fmla="*/ 1906352 h 6858000"/>
              <a:gd name="connsiteX127" fmla="*/ 436547 w 1605470"/>
              <a:gd name="connsiteY127" fmla="*/ 1861531 h 6858000"/>
              <a:gd name="connsiteX128" fmla="*/ 390346 w 1605470"/>
              <a:gd name="connsiteY128" fmla="*/ 1732919 h 6858000"/>
              <a:gd name="connsiteX129" fmla="*/ 362657 w 1605470"/>
              <a:gd name="connsiteY129" fmla="*/ 1663540 h 6858000"/>
              <a:gd name="connsiteX130" fmla="*/ 361783 w 1605470"/>
              <a:gd name="connsiteY130" fmla="*/ 1615777 h 6858000"/>
              <a:gd name="connsiteX131" fmla="*/ 342578 w 1605470"/>
              <a:gd name="connsiteY131" fmla="*/ 1563678 h 6858000"/>
              <a:gd name="connsiteX132" fmla="*/ 355658 w 1605470"/>
              <a:gd name="connsiteY132" fmla="*/ 1519474 h 6858000"/>
              <a:gd name="connsiteX133" fmla="*/ 348400 w 1605470"/>
              <a:gd name="connsiteY133" fmla="*/ 1477995 h 6858000"/>
              <a:gd name="connsiteX134" fmla="*/ 334485 w 1605470"/>
              <a:gd name="connsiteY134" fmla="*/ 1373769 h 6858000"/>
              <a:gd name="connsiteX135" fmla="*/ 342792 w 1605470"/>
              <a:gd name="connsiteY135" fmla="*/ 1307086 h 6858000"/>
              <a:gd name="connsiteX136" fmla="*/ 343980 w 1605470"/>
              <a:gd name="connsiteY136" fmla="*/ 1189033 h 6858000"/>
              <a:gd name="connsiteX137" fmla="*/ 348665 w 1605470"/>
              <a:gd name="connsiteY137" fmla="*/ 1168288 h 6858000"/>
              <a:gd name="connsiteX138" fmla="*/ 340947 w 1605470"/>
              <a:gd name="connsiteY138" fmla="*/ 1142577 h 6858000"/>
              <a:gd name="connsiteX139" fmla="*/ 330253 w 1605470"/>
              <a:gd name="connsiteY139" fmla="*/ 1088484 h 6858000"/>
              <a:gd name="connsiteX140" fmla="*/ 318989 w 1605470"/>
              <a:gd name="connsiteY140" fmla="*/ 1016103 h 6858000"/>
              <a:gd name="connsiteX141" fmla="*/ 320445 w 1605470"/>
              <a:gd name="connsiteY141" fmla="*/ 932283 h 6858000"/>
              <a:gd name="connsiteX142" fmla="*/ 322681 w 1605470"/>
              <a:gd name="connsiteY142" fmla="*/ 915925 h 6858000"/>
              <a:gd name="connsiteX143" fmla="*/ 315310 w 1605470"/>
              <a:gd name="connsiteY143" fmla="*/ 896999 h 6858000"/>
              <a:gd name="connsiteX144" fmla="*/ 284718 w 1605470"/>
              <a:gd name="connsiteY144" fmla="*/ 821517 h 6858000"/>
              <a:gd name="connsiteX145" fmla="*/ 263668 w 1605470"/>
              <a:gd name="connsiteY145" fmla="*/ 751353 h 6858000"/>
              <a:gd name="connsiteX146" fmla="*/ 263226 w 1605470"/>
              <a:gd name="connsiteY146" fmla="*/ 721230 h 6858000"/>
              <a:gd name="connsiteX147" fmla="*/ 248897 w 1605470"/>
              <a:gd name="connsiteY147" fmla="*/ 681659 h 6858000"/>
              <a:gd name="connsiteX148" fmla="*/ 234316 w 1605470"/>
              <a:gd name="connsiteY148" fmla="*/ 635218 h 6858000"/>
              <a:gd name="connsiteX149" fmla="*/ 239327 w 1605470"/>
              <a:gd name="connsiteY149" fmla="*/ 613763 h 6858000"/>
              <a:gd name="connsiteX150" fmla="*/ 225269 w 1605470"/>
              <a:gd name="connsiteY150" fmla="*/ 598582 h 6858000"/>
              <a:gd name="connsiteX151" fmla="*/ 224950 w 1605470"/>
              <a:gd name="connsiteY151" fmla="*/ 576846 h 6858000"/>
              <a:gd name="connsiteX152" fmla="*/ 204576 w 1605470"/>
              <a:gd name="connsiteY152" fmla="*/ 530055 h 6858000"/>
              <a:gd name="connsiteX153" fmla="*/ 219064 w 1605470"/>
              <a:gd name="connsiteY153" fmla="*/ 469651 h 6858000"/>
              <a:gd name="connsiteX154" fmla="*/ 195012 w 1605470"/>
              <a:gd name="connsiteY154" fmla="*/ 448559 h 6858000"/>
              <a:gd name="connsiteX155" fmla="*/ 201434 w 1605470"/>
              <a:gd name="connsiteY155" fmla="*/ 441529 h 6858000"/>
              <a:gd name="connsiteX156" fmla="*/ 200655 w 1605470"/>
              <a:gd name="connsiteY156" fmla="*/ 428927 h 6858000"/>
              <a:gd name="connsiteX157" fmla="*/ 190059 w 1605470"/>
              <a:gd name="connsiteY157" fmla="*/ 430161 h 6858000"/>
              <a:gd name="connsiteX158" fmla="*/ 167079 w 1605470"/>
              <a:gd name="connsiteY158" fmla="*/ 367211 h 6858000"/>
              <a:gd name="connsiteX159" fmla="*/ 124571 w 1605470"/>
              <a:gd name="connsiteY159" fmla="*/ 302178 h 6858000"/>
              <a:gd name="connsiteX160" fmla="*/ 103243 w 1605470"/>
              <a:gd name="connsiteY160" fmla="*/ 211375 h 6858000"/>
              <a:gd name="connsiteX161" fmla="*/ 94571 w 1605470"/>
              <a:gd name="connsiteY161" fmla="*/ 184179 h 6858000"/>
              <a:gd name="connsiteX162" fmla="*/ 13437 w 1605470"/>
              <a:gd name="connsiteY162" fmla="*/ 19287 h 6858000"/>
              <a:gd name="connsiteX163" fmla="*/ 0 w 1605470"/>
              <a:gd name="connsiteY163"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8335 w 1605470"/>
              <a:gd name="connsiteY37" fmla="*/ 5665173 h 6858000"/>
              <a:gd name="connsiteX38" fmla="*/ 562052 w 1605470"/>
              <a:gd name="connsiteY38" fmla="*/ 5563435 h 6858000"/>
              <a:gd name="connsiteX39" fmla="*/ 591557 w 1605470"/>
              <a:gd name="connsiteY39" fmla="*/ 5476393 h 6858000"/>
              <a:gd name="connsiteX40" fmla="*/ 622750 w 1605470"/>
              <a:gd name="connsiteY40" fmla="*/ 5396260 h 6858000"/>
              <a:gd name="connsiteX41" fmla="*/ 638731 w 1605470"/>
              <a:gd name="connsiteY41" fmla="*/ 5330009 h 6858000"/>
              <a:gd name="connsiteX42" fmla="*/ 672224 w 1605470"/>
              <a:gd name="connsiteY42" fmla="*/ 5273739 h 6858000"/>
              <a:gd name="connsiteX43" fmla="*/ 681823 w 1605470"/>
              <a:gd name="connsiteY43" fmla="*/ 5241779 h 6858000"/>
              <a:gd name="connsiteX44" fmla="*/ 693049 w 1605470"/>
              <a:gd name="connsiteY44" fmla="*/ 5225268 h 6858000"/>
              <a:gd name="connsiteX45" fmla="*/ 694069 w 1605470"/>
              <a:gd name="connsiteY45" fmla="*/ 5217684 h 6858000"/>
              <a:gd name="connsiteX46" fmla="*/ 701410 w 1605470"/>
              <a:gd name="connsiteY46" fmla="*/ 5193377 h 6858000"/>
              <a:gd name="connsiteX47" fmla="*/ 704713 w 1605470"/>
              <a:gd name="connsiteY47" fmla="*/ 5179288 h 6858000"/>
              <a:gd name="connsiteX48" fmla="*/ 705697 w 1605470"/>
              <a:gd name="connsiteY48" fmla="*/ 5173621 h 6858000"/>
              <a:gd name="connsiteX49" fmla="*/ 701331 w 1605470"/>
              <a:gd name="connsiteY49" fmla="*/ 5159961 h 6858000"/>
              <a:gd name="connsiteX50" fmla="*/ 708008 w 1605470"/>
              <a:gd name="connsiteY50" fmla="*/ 5144295 h 6858000"/>
              <a:gd name="connsiteX51" fmla="*/ 704941 w 1605470"/>
              <a:gd name="connsiteY51" fmla="*/ 5125185 h 6858000"/>
              <a:gd name="connsiteX52" fmla="*/ 711771 w 1605470"/>
              <a:gd name="connsiteY52" fmla="*/ 5121884 h 6858000"/>
              <a:gd name="connsiteX53" fmla="*/ 718807 w 1605470"/>
              <a:gd name="connsiteY53" fmla="*/ 5067850 h 6858000"/>
              <a:gd name="connsiteX54" fmla="*/ 721538 w 1605470"/>
              <a:gd name="connsiteY54" fmla="*/ 5060861 h 6858000"/>
              <a:gd name="connsiteX55" fmla="*/ 718242 w 1605470"/>
              <a:gd name="connsiteY55" fmla="*/ 5034192 h 6858000"/>
              <a:gd name="connsiteX56" fmla="*/ 719796 w 1605470"/>
              <a:gd name="connsiteY56" fmla="*/ 4993030 h 6858000"/>
              <a:gd name="connsiteX57" fmla="*/ 726705 w 1605470"/>
              <a:gd name="connsiteY57" fmla="*/ 4946844 h 6858000"/>
              <a:gd name="connsiteX58" fmla="*/ 722561 w 1605470"/>
              <a:gd name="connsiteY58" fmla="*/ 4932692 h 6858000"/>
              <a:gd name="connsiteX59" fmla="*/ 737964 w 1605470"/>
              <a:gd name="connsiteY59" fmla="*/ 4858827 h 6858000"/>
              <a:gd name="connsiteX60" fmla="*/ 732118 w 1605470"/>
              <a:gd name="connsiteY60" fmla="*/ 4801535 h 6858000"/>
              <a:gd name="connsiteX61" fmla="*/ 739787 w 1605470"/>
              <a:gd name="connsiteY61" fmla="*/ 4797794 h 6858000"/>
              <a:gd name="connsiteX62" fmla="*/ 741081 w 1605470"/>
              <a:gd name="connsiteY62" fmla="*/ 4784526 h 6858000"/>
              <a:gd name="connsiteX63" fmla="*/ 742865 w 1605470"/>
              <a:gd name="connsiteY63" fmla="*/ 4781211 h 6858000"/>
              <a:gd name="connsiteX64" fmla="*/ 751652 w 1605470"/>
              <a:gd name="connsiteY64" fmla="*/ 4761984 h 6858000"/>
              <a:gd name="connsiteX65" fmla="*/ 747700 w 1605470"/>
              <a:gd name="connsiteY65" fmla="*/ 4690749 h 6858000"/>
              <a:gd name="connsiteX66" fmla="*/ 743180 w 1605470"/>
              <a:gd name="connsiteY66" fmla="*/ 4584173 h 6858000"/>
              <a:gd name="connsiteX67" fmla="*/ 738263 w 1605470"/>
              <a:gd name="connsiteY67" fmla="*/ 4444346 h 6858000"/>
              <a:gd name="connsiteX68" fmla="*/ 734828 w 1605470"/>
              <a:gd name="connsiteY68" fmla="*/ 4375228 h 6858000"/>
              <a:gd name="connsiteX69" fmla="*/ 715481 w 1605470"/>
              <a:gd name="connsiteY69" fmla="*/ 4214165 h 6858000"/>
              <a:gd name="connsiteX70" fmla="*/ 719554 w 1605470"/>
              <a:gd name="connsiteY70" fmla="*/ 4090296 h 6858000"/>
              <a:gd name="connsiteX71" fmla="*/ 704810 w 1605470"/>
              <a:gd name="connsiteY71" fmla="*/ 4033999 h 6858000"/>
              <a:gd name="connsiteX72" fmla="*/ 705959 w 1605470"/>
              <a:gd name="connsiteY72" fmla="*/ 4031933 h 6858000"/>
              <a:gd name="connsiteX73" fmla="*/ 704535 w 1605470"/>
              <a:gd name="connsiteY73" fmla="*/ 4013953 h 6858000"/>
              <a:gd name="connsiteX74" fmla="*/ 700443 w 1605470"/>
              <a:gd name="connsiteY74" fmla="*/ 4010511 h 6858000"/>
              <a:gd name="connsiteX75" fmla="*/ 698282 w 1605470"/>
              <a:gd name="connsiteY75" fmla="*/ 3998331 h 6858000"/>
              <a:gd name="connsiteX76" fmla="*/ 690830 w 1605470"/>
              <a:gd name="connsiteY76" fmla="*/ 3974753 h 6858000"/>
              <a:gd name="connsiteX77" fmla="*/ 692428 w 1605470"/>
              <a:gd name="connsiteY77" fmla="*/ 3969950 h 6858000"/>
              <a:gd name="connsiteX78" fmla="*/ 685850 w 1605470"/>
              <a:gd name="connsiteY78" fmla="*/ 3933779 h 6858000"/>
              <a:gd name="connsiteX79" fmla="*/ 687181 w 1605470"/>
              <a:gd name="connsiteY79" fmla="*/ 3933093 h 6858000"/>
              <a:gd name="connsiteX80" fmla="*/ 691535 w 1605470"/>
              <a:gd name="connsiteY80" fmla="*/ 3922082 h 6858000"/>
              <a:gd name="connsiteX81" fmla="*/ 696613 w 1605470"/>
              <a:gd name="connsiteY81" fmla="*/ 3901461 h 6858000"/>
              <a:gd name="connsiteX82" fmla="*/ 719207 w 1605470"/>
              <a:gd name="connsiteY82" fmla="*/ 3813873 h 6858000"/>
              <a:gd name="connsiteX83" fmla="*/ 718632 w 1605470"/>
              <a:gd name="connsiteY83" fmla="*/ 3806161 h 6858000"/>
              <a:gd name="connsiteX84" fmla="*/ 718939 w 1605470"/>
              <a:gd name="connsiteY84" fmla="*/ 3805957 h 6858000"/>
              <a:gd name="connsiteX85" fmla="*/ 718966 w 1605470"/>
              <a:gd name="connsiteY85" fmla="*/ 3797724 h 6858000"/>
              <a:gd name="connsiteX86" fmla="*/ 717581 w 1605470"/>
              <a:gd name="connsiteY86" fmla="*/ 3792098 h 6858000"/>
              <a:gd name="connsiteX87" fmla="*/ 716465 w 1605470"/>
              <a:gd name="connsiteY87" fmla="*/ 3777135 h 6858000"/>
              <a:gd name="connsiteX88" fmla="*/ 718198 w 1605470"/>
              <a:gd name="connsiteY88" fmla="*/ 3771656 h 6858000"/>
              <a:gd name="connsiteX89" fmla="*/ 721941 w 1605470"/>
              <a:gd name="connsiteY89" fmla="*/ 3769007 h 6858000"/>
              <a:gd name="connsiteX90" fmla="*/ 721407 w 1605470"/>
              <a:gd name="connsiteY90" fmla="*/ 3767709 h 6858000"/>
              <a:gd name="connsiteX91" fmla="*/ 730103 w 1605470"/>
              <a:gd name="connsiteY91" fmla="*/ 3738082 h 6858000"/>
              <a:gd name="connsiteX92" fmla="*/ 737449 w 1605470"/>
              <a:gd name="connsiteY92" fmla="*/ 3673397 h 6858000"/>
              <a:gd name="connsiteX93" fmla="*/ 736745 w 1605470"/>
              <a:gd name="connsiteY93" fmla="*/ 3637109 h 6858000"/>
              <a:gd name="connsiteX94" fmla="*/ 740188 w 1605470"/>
              <a:gd name="connsiteY94" fmla="*/ 3536883 h 6858000"/>
              <a:gd name="connsiteX95" fmla="*/ 747726 w 1605470"/>
              <a:gd name="connsiteY95" fmla="*/ 3435652 h 6858000"/>
              <a:gd name="connsiteX96" fmla="*/ 749397 w 1605470"/>
              <a:gd name="connsiteY96" fmla="*/ 3307769 h 6858000"/>
              <a:gd name="connsiteX97" fmla="*/ 766960 w 1605470"/>
              <a:gd name="connsiteY97" fmla="*/ 3250522 h 6858000"/>
              <a:gd name="connsiteX98" fmla="*/ 767385 w 1605470"/>
              <a:gd name="connsiteY98" fmla="*/ 3229163 h 6858000"/>
              <a:gd name="connsiteX99" fmla="*/ 769208 w 1605470"/>
              <a:gd name="connsiteY99" fmla="*/ 3217217 h 6858000"/>
              <a:gd name="connsiteX100" fmla="*/ 770350 w 1605470"/>
              <a:gd name="connsiteY100" fmla="*/ 3216125 h 6858000"/>
              <a:gd name="connsiteX101" fmla="*/ 756043 w 1605470"/>
              <a:gd name="connsiteY101" fmla="*/ 3183755 h 6858000"/>
              <a:gd name="connsiteX102" fmla="*/ 756544 w 1605470"/>
              <a:gd name="connsiteY102" fmla="*/ 3178642 h 6858000"/>
              <a:gd name="connsiteX103" fmla="*/ 744144 w 1605470"/>
              <a:gd name="connsiteY103" fmla="*/ 3158586 h 6858000"/>
              <a:gd name="connsiteX104" fmla="*/ 739378 w 1605470"/>
              <a:gd name="connsiteY104" fmla="*/ 3147669 h 6858000"/>
              <a:gd name="connsiteX105" fmla="*/ 734648 w 1605470"/>
              <a:gd name="connsiteY105" fmla="*/ 3145733 h 6858000"/>
              <a:gd name="connsiteX106" fmla="*/ 729329 w 1605470"/>
              <a:gd name="connsiteY106" fmla="*/ 3129034 h 6858000"/>
              <a:gd name="connsiteX107" fmla="*/ 729994 w 1605470"/>
              <a:gd name="connsiteY107" fmla="*/ 3126682 h 6858000"/>
              <a:gd name="connsiteX108" fmla="*/ 720862 w 1605470"/>
              <a:gd name="connsiteY108" fmla="*/ 3114519 h 6858000"/>
              <a:gd name="connsiteX109" fmla="*/ 707471 w 1605470"/>
              <a:gd name="connsiteY109" fmla="*/ 3106272 h 6858000"/>
              <a:gd name="connsiteX110" fmla="*/ 680201 w 1605470"/>
              <a:gd name="connsiteY110" fmla="*/ 2958185 h 6858000"/>
              <a:gd name="connsiteX111" fmla="*/ 622815 w 1605470"/>
              <a:gd name="connsiteY111" fmla="*/ 2762989 h 6858000"/>
              <a:gd name="connsiteX112" fmla="*/ 571733 w 1605470"/>
              <a:gd name="connsiteY112" fmla="*/ 2554718 h 6858000"/>
              <a:gd name="connsiteX113" fmla="*/ 551827 w 1605470"/>
              <a:gd name="connsiteY113" fmla="*/ 2485734 h 6858000"/>
              <a:gd name="connsiteX114" fmla="*/ 542550 w 1605470"/>
              <a:gd name="connsiteY114" fmla="*/ 2447068 h 6858000"/>
              <a:gd name="connsiteX115" fmla="*/ 529511 w 1605470"/>
              <a:gd name="connsiteY115" fmla="*/ 2425819 h 6858000"/>
              <a:gd name="connsiteX116" fmla="*/ 528878 w 1605470"/>
              <a:gd name="connsiteY116" fmla="*/ 2408971 h 6858000"/>
              <a:gd name="connsiteX117" fmla="*/ 535510 w 1605470"/>
              <a:gd name="connsiteY117" fmla="*/ 2402874 h 6858000"/>
              <a:gd name="connsiteX118" fmla="*/ 538122 w 1605470"/>
              <a:gd name="connsiteY118" fmla="*/ 2381443 h 6858000"/>
              <a:gd name="connsiteX119" fmla="*/ 514451 w 1605470"/>
              <a:gd name="connsiteY119" fmla="*/ 2261920 h 6858000"/>
              <a:gd name="connsiteX120" fmla="*/ 504338 w 1605470"/>
              <a:gd name="connsiteY120" fmla="*/ 2195378 h 6858000"/>
              <a:gd name="connsiteX121" fmla="*/ 488555 w 1605470"/>
              <a:gd name="connsiteY121" fmla="*/ 2155135 h 6858000"/>
              <a:gd name="connsiteX122" fmla="*/ 486013 w 1605470"/>
              <a:gd name="connsiteY122" fmla="*/ 2118008 h 6858000"/>
              <a:gd name="connsiteX123" fmla="*/ 487006 w 1605470"/>
              <a:gd name="connsiteY123" fmla="*/ 2050531 h 6858000"/>
              <a:gd name="connsiteX124" fmla="*/ 478812 w 1605470"/>
              <a:gd name="connsiteY124" fmla="*/ 1963269 h 6858000"/>
              <a:gd name="connsiteX125" fmla="*/ 459990 w 1605470"/>
              <a:gd name="connsiteY125" fmla="*/ 1906352 h 6858000"/>
              <a:gd name="connsiteX126" fmla="*/ 436547 w 1605470"/>
              <a:gd name="connsiteY126" fmla="*/ 1861531 h 6858000"/>
              <a:gd name="connsiteX127" fmla="*/ 390346 w 1605470"/>
              <a:gd name="connsiteY127" fmla="*/ 1732919 h 6858000"/>
              <a:gd name="connsiteX128" fmla="*/ 362657 w 1605470"/>
              <a:gd name="connsiteY128" fmla="*/ 1663540 h 6858000"/>
              <a:gd name="connsiteX129" fmla="*/ 361783 w 1605470"/>
              <a:gd name="connsiteY129" fmla="*/ 1615777 h 6858000"/>
              <a:gd name="connsiteX130" fmla="*/ 342578 w 1605470"/>
              <a:gd name="connsiteY130" fmla="*/ 1563678 h 6858000"/>
              <a:gd name="connsiteX131" fmla="*/ 355658 w 1605470"/>
              <a:gd name="connsiteY131" fmla="*/ 1519474 h 6858000"/>
              <a:gd name="connsiteX132" fmla="*/ 348400 w 1605470"/>
              <a:gd name="connsiteY132" fmla="*/ 1477995 h 6858000"/>
              <a:gd name="connsiteX133" fmla="*/ 334485 w 1605470"/>
              <a:gd name="connsiteY133" fmla="*/ 1373769 h 6858000"/>
              <a:gd name="connsiteX134" fmla="*/ 342792 w 1605470"/>
              <a:gd name="connsiteY134" fmla="*/ 1307086 h 6858000"/>
              <a:gd name="connsiteX135" fmla="*/ 343980 w 1605470"/>
              <a:gd name="connsiteY135" fmla="*/ 1189033 h 6858000"/>
              <a:gd name="connsiteX136" fmla="*/ 348665 w 1605470"/>
              <a:gd name="connsiteY136" fmla="*/ 1168288 h 6858000"/>
              <a:gd name="connsiteX137" fmla="*/ 340947 w 1605470"/>
              <a:gd name="connsiteY137" fmla="*/ 1142577 h 6858000"/>
              <a:gd name="connsiteX138" fmla="*/ 330253 w 1605470"/>
              <a:gd name="connsiteY138" fmla="*/ 1088484 h 6858000"/>
              <a:gd name="connsiteX139" fmla="*/ 318989 w 1605470"/>
              <a:gd name="connsiteY139" fmla="*/ 1016103 h 6858000"/>
              <a:gd name="connsiteX140" fmla="*/ 320445 w 1605470"/>
              <a:gd name="connsiteY140" fmla="*/ 932283 h 6858000"/>
              <a:gd name="connsiteX141" fmla="*/ 322681 w 1605470"/>
              <a:gd name="connsiteY141" fmla="*/ 915925 h 6858000"/>
              <a:gd name="connsiteX142" fmla="*/ 315310 w 1605470"/>
              <a:gd name="connsiteY142" fmla="*/ 896999 h 6858000"/>
              <a:gd name="connsiteX143" fmla="*/ 284718 w 1605470"/>
              <a:gd name="connsiteY143" fmla="*/ 821517 h 6858000"/>
              <a:gd name="connsiteX144" fmla="*/ 263668 w 1605470"/>
              <a:gd name="connsiteY144" fmla="*/ 751353 h 6858000"/>
              <a:gd name="connsiteX145" fmla="*/ 263226 w 1605470"/>
              <a:gd name="connsiteY145" fmla="*/ 721230 h 6858000"/>
              <a:gd name="connsiteX146" fmla="*/ 248897 w 1605470"/>
              <a:gd name="connsiteY146" fmla="*/ 681659 h 6858000"/>
              <a:gd name="connsiteX147" fmla="*/ 234316 w 1605470"/>
              <a:gd name="connsiteY147" fmla="*/ 635218 h 6858000"/>
              <a:gd name="connsiteX148" fmla="*/ 239327 w 1605470"/>
              <a:gd name="connsiteY148" fmla="*/ 613763 h 6858000"/>
              <a:gd name="connsiteX149" fmla="*/ 225269 w 1605470"/>
              <a:gd name="connsiteY149" fmla="*/ 598582 h 6858000"/>
              <a:gd name="connsiteX150" fmla="*/ 224950 w 1605470"/>
              <a:gd name="connsiteY150" fmla="*/ 576846 h 6858000"/>
              <a:gd name="connsiteX151" fmla="*/ 204576 w 1605470"/>
              <a:gd name="connsiteY151" fmla="*/ 530055 h 6858000"/>
              <a:gd name="connsiteX152" fmla="*/ 219064 w 1605470"/>
              <a:gd name="connsiteY152" fmla="*/ 469651 h 6858000"/>
              <a:gd name="connsiteX153" fmla="*/ 195012 w 1605470"/>
              <a:gd name="connsiteY153" fmla="*/ 448559 h 6858000"/>
              <a:gd name="connsiteX154" fmla="*/ 201434 w 1605470"/>
              <a:gd name="connsiteY154" fmla="*/ 441529 h 6858000"/>
              <a:gd name="connsiteX155" fmla="*/ 200655 w 1605470"/>
              <a:gd name="connsiteY155" fmla="*/ 428927 h 6858000"/>
              <a:gd name="connsiteX156" fmla="*/ 190059 w 1605470"/>
              <a:gd name="connsiteY156" fmla="*/ 430161 h 6858000"/>
              <a:gd name="connsiteX157" fmla="*/ 167079 w 1605470"/>
              <a:gd name="connsiteY157" fmla="*/ 367211 h 6858000"/>
              <a:gd name="connsiteX158" fmla="*/ 124571 w 1605470"/>
              <a:gd name="connsiteY158" fmla="*/ 302178 h 6858000"/>
              <a:gd name="connsiteX159" fmla="*/ 103243 w 1605470"/>
              <a:gd name="connsiteY159" fmla="*/ 211375 h 6858000"/>
              <a:gd name="connsiteX160" fmla="*/ 94571 w 1605470"/>
              <a:gd name="connsiteY160" fmla="*/ 184179 h 6858000"/>
              <a:gd name="connsiteX161" fmla="*/ 13437 w 1605470"/>
              <a:gd name="connsiteY161" fmla="*/ 19287 h 6858000"/>
              <a:gd name="connsiteX162" fmla="*/ 0 w 1605470"/>
              <a:gd name="connsiteY162"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8335 w 1605470"/>
              <a:gd name="connsiteY37" fmla="*/ 5665173 h 6858000"/>
              <a:gd name="connsiteX38" fmla="*/ 562052 w 1605470"/>
              <a:gd name="connsiteY38" fmla="*/ 5563435 h 6858000"/>
              <a:gd name="connsiteX39" fmla="*/ 591557 w 1605470"/>
              <a:gd name="connsiteY39" fmla="*/ 5476393 h 6858000"/>
              <a:gd name="connsiteX40" fmla="*/ 622750 w 1605470"/>
              <a:gd name="connsiteY40" fmla="*/ 5396260 h 6858000"/>
              <a:gd name="connsiteX41" fmla="*/ 638731 w 1605470"/>
              <a:gd name="connsiteY41" fmla="*/ 5330009 h 6858000"/>
              <a:gd name="connsiteX42" fmla="*/ 672224 w 1605470"/>
              <a:gd name="connsiteY42" fmla="*/ 5273739 h 6858000"/>
              <a:gd name="connsiteX43" fmla="*/ 681823 w 1605470"/>
              <a:gd name="connsiteY43" fmla="*/ 5241779 h 6858000"/>
              <a:gd name="connsiteX44" fmla="*/ 693049 w 1605470"/>
              <a:gd name="connsiteY44" fmla="*/ 5225268 h 6858000"/>
              <a:gd name="connsiteX45" fmla="*/ 694069 w 1605470"/>
              <a:gd name="connsiteY45" fmla="*/ 5217684 h 6858000"/>
              <a:gd name="connsiteX46" fmla="*/ 701410 w 1605470"/>
              <a:gd name="connsiteY46" fmla="*/ 5193377 h 6858000"/>
              <a:gd name="connsiteX47" fmla="*/ 704713 w 1605470"/>
              <a:gd name="connsiteY47" fmla="*/ 5179288 h 6858000"/>
              <a:gd name="connsiteX48" fmla="*/ 705697 w 1605470"/>
              <a:gd name="connsiteY48" fmla="*/ 5173621 h 6858000"/>
              <a:gd name="connsiteX49" fmla="*/ 701331 w 1605470"/>
              <a:gd name="connsiteY49" fmla="*/ 5159961 h 6858000"/>
              <a:gd name="connsiteX50" fmla="*/ 708008 w 1605470"/>
              <a:gd name="connsiteY50" fmla="*/ 5144295 h 6858000"/>
              <a:gd name="connsiteX51" fmla="*/ 704941 w 1605470"/>
              <a:gd name="connsiteY51" fmla="*/ 5125185 h 6858000"/>
              <a:gd name="connsiteX52" fmla="*/ 711771 w 1605470"/>
              <a:gd name="connsiteY52" fmla="*/ 5121884 h 6858000"/>
              <a:gd name="connsiteX53" fmla="*/ 718807 w 1605470"/>
              <a:gd name="connsiteY53" fmla="*/ 5067850 h 6858000"/>
              <a:gd name="connsiteX54" fmla="*/ 721538 w 1605470"/>
              <a:gd name="connsiteY54" fmla="*/ 5060861 h 6858000"/>
              <a:gd name="connsiteX55" fmla="*/ 718242 w 1605470"/>
              <a:gd name="connsiteY55" fmla="*/ 5034192 h 6858000"/>
              <a:gd name="connsiteX56" fmla="*/ 719796 w 1605470"/>
              <a:gd name="connsiteY56" fmla="*/ 4993030 h 6858000"/>
              <a:gd name="connsiteX57" fmla="*/ 726705 w 1605470"/>
              <a:gd name="connsiteY57" fmla="*/ 4946844 h 6858000"/>
              <a:gd name="connsiteX58" fmla="*/ 722561 w 1605470"/>
              <a:gd name="connsiteY58" fmla="*/ 4932692 h 6858000"/>
              <a:gd name="connsiteX59" fmla="*/ 737964 w 1605470"/>
              <a:gd name="connsiteY59" fmla="*/ 4858827 h 6858000"/>
              <a:gd name="connsiteX60" fmla="*/ 732118 w 1605470"/>
              <a:gd name="connsiteY60" fmla="*/ 4801535 h 6858000"/>
              <a:gd name="connsiteX61" fmla="*/ 739787 w 1605470"/>
              <a:gd name="connsiteY61" fmla="*/ 4797794 h 6858000"/>
              <a:gd name="connsiteX62" fmla="*/ 741081 w 1605470"/>
              <a:gd name="connsiteY62" fmla="*/ 4784526 h 6858000"/>
              <a:gd name="connsiteX63" fmla="*/ 742865 w 1605470"/>
              <a:gd name="connsiteY63" fmla="*/ 4781211 h 6858000"/>
              <a:gd name="connsiteX64" fmla="*/ 751652 w 1605470"/>
              <a:gd name="connsiteY64" fmla="*/ 4761984 h 6858000"/>
              <a:gd name="connsiteX65" fmla="*/ 747700 w 1605470"/>
              <a:gd name="connsiteY65" fmla="*/ 4690749 h 6858000"/>
              <a:gd name="connsiteX66" fmla="*/ 743180 w 1605470"/>
              <a:gd name="connsiteY66" fmla="*/ 4584173 h 6858000"/>
              <a:gd name="connsiteX67" fmla="*/ 738263 w 1605470"/>
              <a:gd name="connsiteY67" fmla="*/ 4444346 h 6858000"/>
              <a:gd name="connsiteX68" fmla="*/ 734828 w 1605470"/>
              <a:gd name="connsiteY68" fmla="*/ 4375228 h 6858000"/>
              <a:gd name="connsiteX69" fmla="*/ 715481 w 1605470"/>
              <a:gd name="connsiteY69" fmla="*/ 4214165 h 6858000"/>
              <a:gd name="connsiteX70" fmla="*/ 719554 w 1605470"/>
              <a:gd name="connsiteY70" fmla="*/ 4090296 h 6858000"/>
              <a:gd name="connsiteX71" fmla="*/ 704810 w 1605470"/>
              <a:gd name="connsiteY71" fmla="*/ 4033999 h 6858000"/>
              <a:gd name="connsiteX72" fmla="*/ 705959 w 1605470"/>
              <a:gd name="connsiteY72" fmla="*/ 4031933 h 6858000"/>
              <a:gd name="connsiteX73" fmla="*/ 704535 w 1605470"/>
              <a:gd name="connsiteY73" fmla="*/ 4013953 h 6858000"/>
              <a:gd name="connsiteX74" fmla="*/ 700443 w 1605470"/>
              <a:gd name="connsiteY74" fmla="*/ 4010511 h 6858000"/>
              <a:gd name="connsiteX75" fmla="*/ 698282 w 1605470"/>
              <a:gd name="connsiteY75" fmla="*/ 3998331 h 6858000"/>
              <a:gd name="connsiteX76" fmla="*/ 690830 w 1605470"/>
              <a:gd name="connsiteY76" fmla="*/ 3974753 h 6858000"/>
              <a:gd name="connsiteX77" fmla="*/ 692428 w 1605470"/>
              <a:gd name="connsiteY77" fmla="*/ 3969950 h 6858000"/>
              <a:gd name="connsiteX78" fmla="*/ 685850 w 1605470"/>
              <a:gd name="connsiteY78" fmla="*/ 3933779 h 6858000"/>
              <a:gd name="connsiteX79" fmla="*/ 687181 w 1605470"/>
              <a:gd name="connsiteY79" fmla="*/ 3933093 h 6858000"/>
              <a:gd name="connsiteX80" fmla="*/ 691535 w 1605470"/>
              <a:gd name="connsiteY80" fmla="*/ 3922082 h 6858000"/>
              <a:gd name="connsiteX81" fmla="*/ 696613 w 1605470"/>
              <a:gd name="connsiteY81" fmla="*/ 3901461 h 6858000"/>
              <a:gd name="connsiteX82" fmla="*/ 719207 w 1605470"/>
              <a:gd name="connsiteY82" fmla="*/ 3813873 h 6858000"/>
              <a:gd name="connsiteX83" fmla="*/ 718632 w 1605470"/>
              <a:gd name="connsiteY83" fmla="*/ 3806161 h 6858000"/>
              <a:gd name="connsiteX84" fmla="*/ 718939 w 1605470"/>
              <a:gd name="connsiteY84" fmla="*/ 3805957 h 6858000"/>
              <a:gd name="connsiteX85" fmla="*/ 718966 w 1605470"/>
              <a:gd name="connsiteY85" fmla="*/ 3797724 h 6858000"/>
              <a:gd name="connsiteX86" fmla="*/ 717581 w 1605470"/>
              <a:gd name="connsiteY86" fmla="*/ 3792098 h 6858000"/>
              <a:gd name="connsiteX87" fmla="*/ 716465 w 1605470"/>
              <a:gd name="connsiteY87" fmla="*/ 3777135 h 6858000"/>
              <a:gd name="connsiteX88" fmla="*/ 718198 w 1605470"/>
              <a:gd name="connsiteY88" fmla="*/ 3771656 h 6858000"/>
              <a:gd name="connsiteX89" fmla="*/ 721941 w 1605470"/>
              <a:gd name="connsiteY89" fmla="*/ 3769007 h 6858000"/>
              <a:gd name="connsiteX90" fmla="*/ 721407 w 1605470"/>
              <a:gd name="connsiteY90" fmla="*/ 3767709 h 6858000"/>
              <a:gd name="connsiteX91" fmla="*/ 730103 w 1605470"/>
              <a:gd name="connsiteY91" fmla="*/ 3738082 h 6858000"/>
              <a:gd name="connsiteX92" fmla="*/ 737449 w 1605470"/>
              <a:gd name="connsiteY92" fmla="*/ 3673397 h 6858000"/>
              <a:gd name="connsiteX93" fmla="*/ 736745 w 1605470"/>
              <a:gd name="connsiteY93" fmla="*/ 3637109 h 6858000"/>
              <a:gd name="connsiteX94" fmla="*/ 740188 w 1605470"/>
              <a:gd name="connsiteY94" fmla="*/ 3536883 h 6858000"/>
              <a:gd name="connsiteX95" fmla="*/ 747726 w 1605470"/>
              <a:gd name="connsiteY95" fmla="*/ 3435652 h 6858000"/>
              <a:gd name="connsiteX96" fmla="*/ 749397 w 1605470"/>
              <a:gd name="connsiteY96" fmla="*/ 3307769 h 6858000"/>
              <a:gd name="connsiteX97" fmla="*/ 766960 w 1605470"/>
              <a:gd name="connsiteY97" fmla="*/ 3250522 h 6858000"/>
              <a:gd name="connsiteX98" fmla="*/ 767385 w 1605470"/>
              <a:gd name="connsiteY98" fmla="*/ 3229163 h 6858000"/>
              <a:gd name="connsiteX99" fmla="*/ 769208 w 1605470"/>
              <a:gd name="connsiteY99" fmla="*/ 3217217 h 6858000"/>
              <a:gd name="connsiteX100" fmla="*/ 770350 w 1605470"/>
              <a:gd name="connsiteY100" fmla="*/ 3216125 h 6858000"/>
              <a:gd name="connsiteX101" fmla="*/ 756043 w 1605470"/>
              <a:gd name="connsiteY101" fmla="*/ 3183755 h 6858000"/>
              <a:gd name="connsiteX102" fmla="*/ 756544 w 1605470"/>
              <a:gd name="connsiteY102" fmla="*/ 3178642 h 6858000"/>
              <a:gd name="connsiteX103" fmla="*/ 744144 w 1605470"/>
              <a:gd name="connsiteY103" fmla="*/ 3158586 h 6858000"/>
              <a:gd name="connsiteX104" fmla="*/ 739378 w 1605470"/>
              <a:gd name="connsiteY104" fmla="*/ 3147669 h 6858000"/>
              <a:gd name="connsiteX105" fmla="*/ 734648 w 1605470"/>
              <a:gd name="connsiteY105" fmla="*/ 3145733 h 6858000"/>
              <a:gd name="connsiteX106" fmla="*/ 729329 w 1605470"/>
              <a:gd name="connsiteY106" fmla="*/ 3129034 h 6858000"/>
              <a:gd name="connsiteX107" fmla="*/ 729994 w 1605470"/>
              <a:gd name="connsiteY107" fmla="*/ 3126682 h 6858000"/>
              <a:gd name="connsiteX108" fmla="*/ 720862 w 1605470"/>
              <a:gd name="connsiteY108" fmla="*/ 3114519 h 6858000"/>
              <a:gd name="connsiteX109" fmla="*/ 707471 w 1605470"/>
              <a:gd name="connsiteY109" fmla="*/ 3106272 h 6858000"/>
              <a:gd name="connsiteX110" fmla="*/ 680201 w 1605470"/>
              <a:gd name="connsiteY110" fmla="*/ 2958185 h 6858000"/>
              <a:gd name="connsiteX111" fmla="*/ 622815 w 1605470"/>
              <a:gd name="connsiteY111" fmla="*/ 2762989 h 6858000"/>
              <a:gd name="connsiteX112" fmla="*/ 571733 w 1605470"/>
              <a:gd name="connsiteY112" fmla="*/ 2554718 h 6858000"/>
              <a:gd name="connsiteX113" fmla="*/ 551827 w 1605470"/>
              <a:gd name="connsiteY113" fmla="*/ 2485734 h 6858000"/>
              <a:gd name="connsiteX114" fmla="*/ 542550 w 1605470"/>
              <a:gd name="connsiteY114" fmla="*/ 2447068 h 6858000"/>
              <a:gd name="connsiteX115" fmla="*/ 529511 w 1605470"/>
              <a:gd name="connsiteY115" fmla="*/ 2425819 h 6858000"/>
              <a:gd name="connsiteX116" fmla="*/ 535510 w 1605470"/>
              <a:gd name="connsiteY116" fmla="*/ 2402874 h 6858000"/>
              <a:gd name="connsiteX117" fmla="*/ 538122 w 1605470"/>
              <a:gd name="connsiteY117" fmla="*/ 2381443 h 6858000"/>
              <a:gd name="connsiteX118" fmla="*/ 514451 w 1605470"/>
              <a:gd name="connsiteY118" fmla="*/ 2261920 h 6858000"/>
              <a:gd name="connsiteX119" fmla="*/ 504338 w 1605470"/>
              <a:gd name="connsiteY119" fmla="*/ 2195378 h 6858000"/>
              <a:gd name="connsiteX120" fmla="*/ 488555 w 1605470"/>
              <a:gd name="connsiteY120" fmla="*/ 2155135 h 6858000"/>
              <a:gd name="connsiteX121" fmla="*/ 486013 w 1605470"/>
              <a:gd name="connsiteY121" fmla="*/ 2118008 h 6858000"/>
              <a:gd name="connsiteX122" fmla="*/ 487006 w 1605470"/>
              <a:gd name="connsiteY122" fmla="*/ 2050531 h 6858000"/>
              <a:gd name="connsiteX123" fmla="*/ 478812 w 1605470"/>
              <a:gd name="connsiteY123" fmla="*/ 1963269 h 6858000"/>
              <a:gd name="connsiteX124" fmla="*/ 459990 w 1605470"/>
              <a:gd name="connsiteY124" fmla="*/ 1906352 h 6858000"/>
              <a:gd name="connsiteX125" fmla="*/ 436547 w 1605470"/>
              <a:gd name="connsiteY125" fmla="*/ 1861531 h 6858000"/>
              <a:gd name="connsiteX126" fmla="*/ 390346 w 1605470"/>
              <a:gd name="connsiteY126" fmla="*/ 1732919 h 6858000"/>
              <a:gd name="connsiteX127" fmla="*/ 362657 w 1605470"/>
              <a:gd name="connsiteY127" fmla="*/ 1663540 h 6858000"/>
              <a:gd name="connsiteX128" fmla="*/ 361783 w 1605470"/>
              <a:gd name="connsiteY128" fmla="*/ 1615777 h 6858000"/>
              <a:gd name="connsiteX129" fmla="*/ 342578 w 1605470"/>
              <a:gd name="connsiteY129" fmla="*/ 1563678 h 6858000"/>
              <a:gd name="connsiteX130" fmla="*/ 355658 w 1605470"/>
              <a:gd name="connsiteY130" fmla="*/ 1519474 h 6858000"/>
              <a:gd name="connsiteX131" fmla="*/ 348400 w 1605470"/>
              <a:gd name="connsiteY131" fmla="*/ 1477995 h 6858000"/>
              <a:gd name="connsiteX132" fmla="*/ 334485 w 1605470"/>
              <a:gd name="connsiteY132" fmla="*/ 1373769 h 6858000"/>
              <a:gd name="connsiteX133" fmla="*/ 342792 w 1605470"/>
              <a:gd name="connsiteY133" fmla="*/ 1307086 h 6858000"/>
              <a:gd name="connsiteX134" fmla="*/ 343980 w 1605470"/>
              <a:gd name="connsiteY134" fmla="*/ 1189033 h 6858000"/>
              <a:gd name="connsiteX135" fmla="*/ 348665 w 1605470"/>
              <a:gd name="connsiteY135" fmla="*/ 1168288 h 6858000"/>
              <a:gd name="connsiteX136" fmla="*/ 340947 w 1605470"/>
              <a:gd name="connsiteY136" fmla="*/ 1142577 h 6858000"/>
              <a:gd name="connsiteX137" fmla="*/ 330253 w 1605470"/>
              <a:gd name="connsiteY137" fmla="*/ 1088484 h 6858000"/>
              <a:gd name="connsiteX138" fmla="*/ 318989 w 1605470"/>
              <a:gd name="connsiteY138" fmla="*/ 1016103 h 6858000"/>
              <a:gd name="connsiteX139" fmla="*/ 320445 w 1605470"/>
              <a:gd name="connsiteY139" fmla="*/ 932283 h 6858000"/>
              <a:gd name="connsiteX140" fmla="*/ 322681 w 1605470"/>
              <a:gd name="connsiteY140" fmla="*/ 915925 h 6858000"/>
              <a:gd name="connsiteX141" fmla="*/ 315310 w 1605470"/>
              <a:gd name="connsiteY141" fmla="*/ 896999 h 6858000"/>
              <a:gd name="connsiteX142" fmla="*/ 284718 w 1605470"/>
              <a:gd name="connsiteY142" fmla="*/ 821517 h 6858000"/>
              <a:gd name="connsiteX143" fmla="*/ 263668 w 1605470"/>
              <a:gd name="connsiteY143" fmla="*/ 751353 h 6858000"/>
              <a:gd name="connsiteX144" fmla="*/ 263226 w 1605470"/>
              <a:gd name="connsiteY144" fmla="*/ 721230 h 6858000"/>
              <a:gd name="connsiteX145" fmla="*/ 248897 w 1605470"/>
              <a:gd name="connsiteY145" fmla="*/ 681659 h 6858000"/>
              <a:gd name="connsiteX146" fmla="*/ 234316 w 1605470"/>
              <a:gd name="connsiteY146" fmla="*/ 635218 h 6858000"/>
              <a:gd name="connsiteX147" fmla="*/ 239327 w 1605470"/>
              <a:gd name="connsiteY147" fmla="*/ 613763 h 6858000"/>
              <a:gd name="connsiteX148" fmla="*/ 225269 w 1605470"/>
              <a:gd name="connsiteY148" fmla="*/ 598582 h 6858000"/>
              <a:gd name="connsiteX149" fmla="*/ 224950 w 1605470"/>
              <a:gd name="connsiteY149" fmla="*/ 576846 h 6858000"/>
              <a:gd name="connsiteX150" fmla="*/ 204576 w 1605470"/>
              <a:gd name="connsiteY150" fmla="*/ 530055 h 6858000"/>
              <a:gd name="connsiteX151" fmla="*/ 219064 w 1605470"/>
              <a:gd name="connsiteY151" fmla="*/ 469651 h 6858000"/>
              <a:gd name="connsiteX152" fmla="*/ 195012 w 1605470"/>
              <a:gd name="connsiteY152" fmla="*/ 448559 h 6858000"/>
              <a:gd name="connsiteX153" fmla="*/ 201434 w 1605470"/>
              <a:gd name="connsiteY153" fmla="*/ 441529 h 6858000"/>
              <a:gd name="connsiteX154" fmla="*/ 200655 w 1605470"/>
              <a:gd name="connsiteY154" fmla="*/ 428927 h 6858000"/>
              <a:gd name="connsiteX155" fmla="*/ 190059 w 1605470"/>
              <a:gd name="connsiteY155" fmla="*/ 430161 h 6858000"/>
              <a:gd name="connsiteX156" fmla="*/ 167079 w 1605470"/>
              <a:gd name="connsiteY156" fmla="*/ 367211 h 6858000"/>
              <a:gd name="connsiteX157" fmla="*/ 124571 w 1605470"/>
              <a:gd name="connsiteY157" fmla="*/ 302178 h 6858000"/>
              <a:gd name="connsiteX158" fmla="*/ 103243 w 1605470"/>
              <a:gd name="connsiteY158" fmla="*/ 211375 h 6858000"/>
              <a:gd name="connsiteX159" fmla="*/ 94571 w 1605470"/>
              <a:gd name="connsiteY159" fmla="*/ 184179 h 6858000"/>
              <a:gd name="connsiteX160" fmla="*/ 13437 w 1605470"/>
              <a:gd name="connsiteY160" fmla="*/ 19287 h 6858000"/>
              <a:gd name="connsiteX161" fmla="*/ 0 w 1605470"/>
              <a:gd name="connsiteY161"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8335 w 1605470"/>
              <a:gd name="connsiteY37" fmla="*/ 5665173 h 6858000"/>
              <a:gd name="connsiteX38" fmla="*/ 562052 w 1605470"/>
              <a:gd name="connsiteY38" fmla="*/ 5563435 h 6858000"/>
              <a:gd name="connsiteX39" fmla="*/ 591557 w 1605470"/>
              <a:gd name="connsiteY39" fmla="*/ 5476393 h 6858000"/>
              <a:gd name="connsiteX40" fmla="*/ 622750 w 1605470"/>
              <a:gd name="connsiteY40" fmla="*/ 5396260 h 6858000"/>
              <a:gd name="connsiteX41" fmla="*/ 638731 w 1605470"/>
              <a:gd name="connsiteY41" fmla="*/ 5330009 h 6858000"/>
              <a:gd name="connsiteX42" fmla="*/ 672224 w 1605470"/>
              <a:gd name="connsiteY42" fmla="*/ 5273739 h 6858000"/>
              <a:gd name="connsiteX43" fmla="*/ 681823 w 1605470"/>
              <a:gd name="connsiteY43" fmla="*/ 5241779 h 6858000"/>
              <a:gd name="connsiteX44" fmla="*/ 693049 w 1605470"/>
              <a:gd name="connsiteY44" fmla="*/ 5225268 h 6858000"/>
              <a:gd name="connsiteX45" fmla="*/ 694069 w 1605470"/>
              <a:gd name="connsiteY45" fmla="*/ 5217684 h 6858000"/>
              <a:gd name="connsiteX46" fmla="*/ 701410 w 1605470"/>
              <a:gd name="connsiteY46" fmla="*/ 5193377 h 6858000"/>
              <a:gd name="connsiteX47" fmla="*/ 704713 w 1605470"/>
              <a:gd name="connsiteY47" fmla="*/ 5179288 h 6858000"/>
              <a:gd name="connsiteX48" fmla="*/ 705697 w 1605470"/>
              <a:gd name="connsiteY48" fmla="*/ 5173621 h 6858000"/>
              <a:gd name="connsiteX49" fmla="*/ 701331 w 1605470"/>
              <a:gd name="connsiteY49" fmla="*/ 5159961 h 6858000"/>
              <a:gd name="connsiteX50" fmla="*/ 708008 w 1605470"/>
              <a:gd name="connsiteY50" fmla="*/ 5144295 h 6858000"/>
              <a:gd name="connsiteX51" fmla="*/ 704941 w 1605470"/>
              <a:gd name="connsiteY51" fmla="*/ 5125185 h 6858000"/>
              <a:gd name="connsiteX52" fmla="*/ 711771 w 1605470"/>
              <a:gd name="connsiteY52" fmla="*/ 5121884 h 6858000"/>
              <a:gd name="connsiteX53" fmla="*/ 718807 w 1605470"/>
              <a:gd name="connsiteY53" fmla="*/ 5067850 h 6858000"/>
              <a:gd name="connsiteX54" fmla="*/ 721538 w 1605470"/>
              <a:gd name="connsiteY54" fmla="*/ 5060861 h 6858000"/>
              <a:gd name="connsiteX55" fmla="*/ 718242 w 1605470"/>
              <a:gd name="connsiteY55" fmla="*/ 5034192 h 6858000"/>
              <a:gd name="connsiteX56" fmla="*/ 719796 w 1605470"/>
              <a:gd name="connsiteY56" fmla="*/ 4993030 h 6858000"/>
              <a:gd name="connsiteX57" fmla="*/ 726705 w 1605470"/>
              <a:gd name="connsiteY57" fmla="*/ 4946844 h 6858000"/>
              <a:gd name="connsiteX58" fmla="*/ 722561 w 1605470"/>
              <a:gd name="connsiteY58" fmla="*/ 4932692 h 6858000"/>
              <a:gd name="connsiteX59" fmla="*/ 737964 w 1605470"/>
              <a:gd name="connsiteY59" fmla="*/ 4858827 h 6858000"/>
              <a:gd name="connsiteX60" fmla="*/ 732118 w 1605470"/>
              <a:gd name="connsiteY60" fmla="*/ 4801535 h 6858000"/>
              <a:gd name="connsiteX61" fmla="*/ 739787 w 1605470"/>
              <a:gd name="connsiteY61" fmla="*/ 4797794 h 6858000"/>
              <a:gd name="connsiteX62" fmla="*/ 741081 w 1605470"/>
              <a:gd name="connsiteY62" fmla="*/ 4784526 h 6858000"/>
              <a:gd name="connsiteX63" fmla="*/ 742865 w 1605470"/>
              <a:gd name="connsiteY63" fmla="*/ 4781211 h 6858000"/>
              <a:gd name="connsiteX64" fmla="*/ 751652 w 1605470"/>
              <a:gd name="connsiteY64" fmla="*/ 4761984 h 6858000"/>
              <a:gd name="connsiteX65" fmla="*/ 747700 w 1605470"/>
              <a:gd name="connsiteY65" fmla="*/ 4690749 h 6858000"/>
              <a:gd name="connsiteX66" fmla="*/ 743180 w 1605470"/>
              <a:gd name="connsiteY66" fmla="*/ 4584173 h 6858000"/>
              <a:gd name="connsiteX67" fmla="*/ 738263 w 1605470"/>
              <a:gd name="connsiteY67" fmla="*/ 4444346 h 6858000"/>
              <a:gd name="connsiteX68" fmla="*/ 734828 w 1605470"/>
              <a:gd name="connsiteY68" fmla="*/ 4375228 h 6858000"/>
              <a:gd name="connsiteX69" fmla="*/ 715481 w 1605470"/>
              <a:gd name="connsiteY69" fmla="*/ 4214165 h 6858000"/>
              <a:gd name="connsiteX70" fmla="*/ 719554 w 1605470"/>
              <a:gd name="connsiteY70" fmla="*/ 4090296 h 6858000"/>
              <a:gd name="connsiteX71" fmla="*/ 704810 w 1605470"/>
              <a:gd name="connsiteY71" fmla="*/ 4033999 h 6858000"/>
              <a:gd name="connsiteX72" fmla="*/ 705959 w 1605470"/>
              <a:gd name="connsiteY72" fmla="*/ 4031933 h 6858000"/>
              <a:gd name="connsiteX73" fmla="*/ 704535 w 1605470"/>
              <a:gd name="connsiteY73" fmla="*/ 4013953 h 6858000"/>
              <a:gd name="connsiteX74" fmla="*/ 700443 w 1605470"/>
              <a:gd name="connsiteY74" fmla="*/ 4010511 h 6858000"/>
              <a:gd name="connsiteX75" fmla="*/ 698282 w 1605470"/>
              <a:gd name="connsiteY75" fmla="*/ 3998331 h 6858000"/>
              <a:gd name="connsiteX76" fmla="*/ 690830 w 1605470"/>
              <a:gd name="connsiteY76" fmla="*/ 3974753 h 6858000"/>
              <a:gd name="connsiteX77" fmla="*/ 692428 w 1605470"/>
              <a:gd name="connsiteY77" fmla="*/ 3969950 h 6858000"/>
              <a:gd name="connsiteX78" fmla="*/ 685850 w 1605470"/>
              <a:gd name="connsiteY78" fmla="*/ 3933779 h 6858000"/>
              <a:gd name="connsiteX79" fmla="*/ 687181 w 1605470"/>
              <a:gd name="connsiteY79" fmla="*/ 3933093 h 6858000"/>
              <a:gd name="connsiteX80" fmla="*/ 691535 w 1605470"/>
              <a:gd name="connsiteY80" fmla="*/ 3922082 h 6858000"/>
              <a:gd name="connsiteX81" fmla="*/ 696613 w 1605470"/>
              <a:gd name="connsiteY81" fmla="*/ 3901461 h 6858000"/>
              <a:gd name="connsiteX82" fmla="*/ 719207 w 1605470"/>
              <a:gd name="connsiteY82" fmla="*/ 3813873 h 6858000"/>
              <a:gd name="connsiteX83" fmla="*/ 718632 w 1605470"/>
              <a:gd name="connsiteY83" fmla="*/ 3806161 h 6858000"/>
              <a:gd name="connsiteX84" fmla="*/ 718939 w 1605470"/>
              <a:gd name="connsiteY84" fmla="*/ 3805957 h 6858000"/>
              <a:gd name="connsiteX85" fmla="*/ 718966 w 1605470"/>
              <a:gd name="connsiteY85" fmla="*/ 3797724 h 6858000"/>
              <a:gd name="connsiteX86" fmla="*/ 717581 w 1605470"/>
              <a:gd name="connsiteY86" fmla="*/ 3792098 h 6858000"/>
              <a:gd name="connsiteX87" fmla="*/ 716465 w 1605470"/>
              <a:gd name="connsiteY87" fmla="*/ 3777135 h 6858000"/>
              <a:gd name="connsiteX88" fmla="*/ 718198 w 1605470"/>
              <a:gd name="connsiteY88" fmla="*/ 3771656 h 6858000"/>
              <a:gd name="connsiteX89" fmla="*/ 721941 w 1605470"/>
              <a:gd name="connsiteY89" fmla="*/ 3769007 h 6858000"/>
              <a:gd name="connsiteX90" fmla="*/ 721407 w 1605470"/>
              <a:gd name="connsiteY90" fmla="*/ 3767709 h 6858000"/>
              <a:gd name="connsiteX91" fmla="*/ 730103 w 1605470"/>
              <a:gd name="connsiteY91" fmla="*/ 3738082 h 6858000"/>
              <a:gd name="connsiteX92" fmla="*/ 737449 w 1605470"/>
              <a:gd name="connsiteY92" fmla="*/ 3673397 h 6858000"/>
              <a:gd name="connsiteX93" fmla="*/ 736745 w 1605470"/>
              <a:gd name="connsiteY93" fmla="*/ 3637109 h 6858000"/>
              <a:gd name="connsiteX94" fmla="*/ 740188 w 1605470"/>
              <a:gd name="connsiteY94" fmla="*/ 3536883 h 6858000"/>
              <a:gd name="connsiteX95" fmla="*/ 747726 w 1605470"/>
              <a:gd name="connsiteY95" fmla="*/ 3435652 h 6858000"/>
              <a:gd name="connsiteX96" fmla="*/ 749397 w 1605470"/>
              <a:gd name="connsiteY96" fmla="*/ 3307769 h 6858000"/>
              <a:gd name="connsiteX97" fmla="*/ 766960 w 1605470"/>
              <a:gd name="connsiteY97" fmla="*/ 3250522 h 6858000"/>
              <a:gd name="connsiteX98" fmla="*/ 767385 w 1605470"/>
              <a:gd name="connsiteY98" fmla="*/ 3229163 h 6858000"/>
              <a:gd name="connsiteX99" fmla="*/ 769208 w 1605470"/>
              <a:gd name="connsiteY99" fmla="*/ 3217217 h 6858000"/>
              <a:gd name="connsiteX100" fmla="*/ 756043 w 1605470"/>
              <a:gd name="connsiteY100" fmla="*/ 3183755 h 6858000"/>
              <a:gd name="connsiteX101" fmla="*/ 756544 w 1605470"/>
              <a:gd name="connsiteY101" fmla="*/ 3178642 h 6858000"/>
              <a:gd name="connsiteX102" fmla="*/ 744144 w 1605470"/>
              <a:gd name="connsiteY102" fmla="*/ 3158586 h 6858000"/>
              <a:gd name="connsiteX103" fmla="*/ 739378 w 1605470"/>
              <a:gd name="connsiteY103" fmla="*/ 3147669 h 6858000"/>
              <a:gd name="connsiteX104" fmla="*/ 734648 w 1605470"/>
              <a:gd name="connsiteY104" fmla="*/ 3145733 h 6858000"/>
              <a:gd name="connsiteX105" fmla="*/ 729329 w 1605470"/>
              <a:gd name="connsiteY105" fmla="*/ 3129034 h 6858000"/>
              <a:gd name="connsiteX106" fmla="*/ 729994 w 1605470"/>
              <a:gd name="connsiteY106" fmla="*/ 3126682 h 6858000"/>
              <a:gd name="connsiteX107" fmla="*/ 720862 w 1605470"/>
              <a:gd name="connsiteY107" fmla="*/ 3114519 h 6858000"/>
              <a:gd name="connsiteX108" fmla="*/ 707471 w 1605470"/>
              <a:gd name="connsiteY108" fmla="*/ 3106272 h 6858000"/>
              <a:gd name="connsiteX109" fmla="*/ 680201 w 1605470"/>
              <a:gd name="connsiteY109" fmla="*/ 2958185 h 6858000"/>
              <a:gd name="connsiteX110" fmla="*/ 622815 w 1605470"/>
              <a:gd name="connsiteY110" fmla="*/ 2762989 h 6858000"/>
              <a:gd name="connsiteX111" fmla="*/ 571733 w 1605470"/>
              <a:gd name="connsiteY111" fmla="*/ 2554718 h 6858000"/>
              <a:gd name="connsiteX112" fmla="*/ 551827 w 1605470"/>
              <a:gd name="connsiteY112" fmla="*/ 2485734 h 6858000"/>
              <a:gd name="connsiteX113" fmla="*/ 542550 w 1605470"/>
              <a:gd name="connsiteY113" fmla="*/ 2447068 h 6858000"/>
              <a:gd name="connsiteX114" fmla="*/ 529511 w 1605470"/>
              <a:gd name="connsiteY114" fmla="*/ 2425819 h 6858000"/>
              <a:gd name="connsiteX115" fmla="*/ 535510 w 1605470"/>
              <a:gd name="connsiteY115" fmla="*/ 2402874 h 6858000"/>
              <a:gd name="connsiteX116" fmla="*/ 538122 w 1605470"/>
              <a:gd name="connsiteY116" fmla="*/ 2381443 h 6858000"/>
              <a:gd name="connsiteX117" fmla="*/ 514451 w 1605470"/>
              <a:gd name="connsiteY117" fmla="*/ 2261920 h 6858000"/>
              <a:gd name="connsiteX118" fmla="*/ 504338 w 1605470"/>
              <a:gd name="connsiteY118" fmla="*/ 2195378 h 6858000"/>
              <a:gd name="connsiteX119" fmla="*/ 488555 w 1605470"/>
              <a:gd name="connsiteY119" fmla="*/ 2155135 h 6858000"/>
              <a:gd name="connsiteX120" fmla="*/ 486013 w 1605470"/>
              <a:gd name="connsiteY120" fmla="*/ 2118008 h 6858000"/>
              <a:gd name="connsiteX121" fmla="*/ 487006 w 1605470"/>
              <a:gd name="connsiteY121" fmla="*/ 2050531 h 6858000"/>
              <a:gd name="connsiteX122" fmla="*/ 478812 w 1605470"/>
              <a:gd name="connsiteY122" fmla="*/ 1963269 h 6858000"/>
              <a:gd name="connsiteX123" fmla="*/ 459990 w 1605470"/>
              <a:gd name="connsiteY123" fmla="*/ 1906352 h 6858000"/>
              <a:gd name="connsiteX124" fmla="*/ 436547 w 1605470"/>
              <a:gd name="connsiteY124" fmla="*/ 1861531 h 6858000"/>
              <a:gd name="connsiteX125" fmla="*/ 390346 w 1605470"/>
              <a:gd name="connsiteY125" fmla="*/ 1732919 h 6858000"/>
              <a:gd name="connsiteX126" fmla="*/ 362657 w 1605470"/>
              <a:gd name="connsiteY126" fmla="*/ 1663540 h 6858000"/>
              <a:gd name="connsiteX127" fmla="*/ 361783 w 1605470"/>
              <a:gd name="connsiteY127" fmla="*/ 1615777 h 6858000"/>
              <a:gd name="connsiteX128" fmla="*/ 342578 w 1605470"/>
              <a:gd name="connsiteY128" fmla="*/ 1563678 h 6858000"/>
              <a:gd name="connsiteX129" fmla="*/ 355658 w 1605470"/>
              <a:gd name="connsiteY129" fmla="*/ 1519474 h 6858000"/>
              <a:gd name="connsiteX130" fmla="*/ 348400 w 1605470"/>
              <a:gd name="connsiteY130" fmla="*/ 1477995 h 6858000"/>
              <a:gd name="connsiteX131" fmla="*/ 334485 w 1605470"/>
              <a:gd name="connsiteY131" fmla="*/ 1373769 h 6858000"/>
              <a:gd name="connsiteX132" fmla="*/ 342792 w 1605470"/>
              <a:gd name="connsiteY132" fmla="*/ 1307086 h 6858000"/>
              <a:gd name="connsiteX133" fmla="*/ 343980 w 1605470"/>
              <a:gd name="connsiteY133" fmla="*/ 1189033 h 6858000"/>
              <a:gd name="connsiteX134" fmla="*/ 348665 w 1605470"/>
              <a:gd name="connsiteY134" fmla="*/ 1168288 h 6858000"/>
              <a:gd name="connsiteX135" fmla="*/ 340947 w 1605470"/>
              <a:gd name="connsiteY135" fmla="*/ 1142577 h 6858000"/>
              <a:gd name="connsiteX136" fmla="*/ 330253 w 1605470"/>
              <a:gd name="connsiteY136" fmla="*/ 1088484 h 6858000"/>
              <a:gd name="connsiteX137" fmla="*/ 318989 w 1605470"/>
              <a:gd name="connsiteY137" fmla="*/ 1016103 h 6858000"/>
              <a:gd name="connsiteX138" fmla="*/ 320445 w 1605470"/>
              <a:gd name="connsiteY138" fmla="*/ 932283 h 6858000"/>
              <a:gd name="connsiteX139" fmla="*/ 322681 w 1605470"/>
              <a:gd name="connsiteY139" fmla="*/ 915925 h 6858000"/>
              <a:gd name="connsiteX140" fmla="*/ 315310 w 1605470"/>
              <a:gd name="connsiteY140" fmla="*/ 896999 h 6858000"/>
              <a:gd name="connsiteX141" fmla="*/ 284718 w 1605470"/>
              <a:gd name="connsiteY141" fmla="*/ 821517 h 6858000"/>
              <a:gd name="connsiteX142" fmla="*/ 263668 w 1605470"/>
              <a:gd name="connsiteY142" fmla="*/ 751353 h 6858000"/>
              <a:gd name="connsiteX143" fmla="*/ 263226 w 1605470"/>
              <a:gd name="connsiteY143" fmla="*/ 721230 h 6858000"/>
              <a:gd name="connsiteX144" fmla="*/ 248897 w 1605470"/>
              <a:gd name="connsiteY144" fmla="*/ 681659 h 6858000"/>
              <a:gd name="connsiteX145" fmla="*/ 234316 w 1605470"/>
              <a:gd name="connsiteY145" fmla="*/ 635218 h 6858000"/>
              <a:gd name="connsiteX146" fmla="*/ 239327 w 1605470"/>
              <a:gd name="connsiteY146" fmla="*/ 613763 h 6858000"/>
              <a:gd name="connsiteX147" fmla="*/ 225269 w 1605470"/>
              <a:gd name="connsiteY147" fmla="*/ 598582 h 6858000"/>
              <a:gd name="connsiteX148" fmla="*/ 224950 w 1605470"/>
              <a:gd name="connsiteY148" fmla="*/ 576846 h 6858000"/>
              <a:gd name="connsiteX149" fmla="*/ 204576 w 1605470"/>
              <a:gd name="connsiteY149" fmla="*/ 530055 h 6858000"/>
              <a:gd name="connsiteX150" fmla="*/ 219064 w 1605470"/>
              <a:gd name="connsiteY150" fmla="*/ 469651 h 6858000"/>
              <a:gd name="connsiteX151" fmla="*/ 195012 w 1605470"/>
              <a:gd name="connsiteY151" fmla="*/ 448559 h 6858000"/>
              <a:gd name="connsiteX152" fmla="*/ 201434 w 1605470"/>
              <a:gd name="connsiteY152" fmla="*/ 441529 h 6858000"/>
              <a:gd name="connsiteX153" fmla="*/ 200655 w 1605470"/>
              <a:gd name="connsiteY153" fmla="*/ 428927 h 6858000"/>
              <a:gd name="connsiteX154" fmla="*/ 190059 w 1605470"/>
              <a:gd name="connsiteY154" fmla="*/ 430161 h 6858000"/>
              <a:gd name="connsiteX155" fmla="*/ 167079 w 1605470"/>
              <a:gd name="connsiteY155" fmla="*/ 367211 h 6858000"/>
              <a:gd name="connsiteX156" fmla="*/ 124571 w 1605470"/>
              <a:gd name="connsiteY156" fmla="*/ 302178 h 6858000"/>
              <a:gd name="connsiteX157" fmla="*/ 103243 w 1605470"/>
              <a:gd name="connsiteY157" fmla="*/ 211375 h 6858000"/>
              <a:gd name="connsiteX158" fmla="*/ 94571 w 1605470"/>
              <a:gd name="connsiteY158" fmla="*/ 184179 h 6858000"/>
              <a:gd name="connsiteX159" fmla="*/ 13437 w 1605470"/>
              <a:gd name="connsiteY159" fmla="*/ 19287 h 6858000"/>
              <a:gd name="connsiteX160" fmla="*/ 0 w 1605470"/>
              <a:gd name="connsiteY160"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8335 w 1605470"/>
              <a:gd name="connsiteY37" fmla="*/ 5665173 h 6858000"/>
              <a:gd name="connsiteX38" fmla="*/ 562052 w 1605470"/>
              <a:gd name="connsiteY38" fmla="*/ 5563435 h 6858000"/>
              <a:gd name="connsiteX39" fmla="*/ 591557 w 1605470"/>
              <a:gd name="connsiteY39" fmla="*/ 5476393 h 6858000"/>
              <a:gd name="connsiteX40" fmla="*/ 622750 w 1605470"/>
              <a:gd name="connsiteY40" fmla="*/ 5396260 h 6858000"/>
              <a:gd name="connsiteX41" fmla="*/ 638731 w 1605470"/>
              <a:gd name="connsiteY41" fmla="*/ 5330009 h 6858000"/>
              <a:gd name="connsiteX42" fmla="*/ 672224 w 1605470"/>
              <a:gd name="connsiteY42" fmla="*/ 5273739 h 6858000"/>
              <a:gd name="connsiteX43" fmla="*/ 681823 w 1605470"/>
              <a:gd name="connsiteY43" fmla="*/ 5241779 h 6858000"/>
              <a:gd name="connsiteX44" fmla="*/ 693049 w 1605470"/>
              <a:gd name="connsiteY44" fmla="*/ 5225268 h 6858000"/>
              <a:gd name="connsiteX45" fmla="*/ 694069 w 1605470"/>
              <a:gd name="connsiteY45" fmla="*/ 5217684 h 6858000"/>
              <a:gd name="connsiteX46" fmla="*/ 701410 w 1605470"/>
              <a:gd name="connsiteY46" fmla="*/ 5193377 h 6858000"/>
              <a:gd name="connsiteX47" fmla="*/ 704713 w 1605470"/>
              <a:gd name="connsiteY47" fmla="*/ 5179288 h 6858000"/>
              <a:gd name="connsiteX48" fmla="*/ 705697 w 1605470"/>
              <a:gd name="connsiteY48" fmla="*/ 5173621 h 6858000"/>
              <a:gd name="connsiteX49" fmla="*/ 701331 w 1605470"/>
              <a:gd name="connsiteY49" fmla="*/ 5159961 h 6858000"/>
              <a:gd name="connsiteX50" fmla="*/ 708008 w 1605470"/>
              <a:gd name="connsiteY50" fmla="*/ 5144295 h 6858000"/>
              <a:gd name="connsiteX51" fmla="*/ 704941 w 1605470"/>
              <a:gd name="connsiteY51" fmla="*/ 5125185 h 6858000"/>
              <a:gd name="connsiteX52" fmla="*/ 711771 w 1605470"/>
              <a:gd name="connsiteY52" fmla="*/ 5121884 h 6858000"/>
              <a:gd name="connsiteX53" fmla="*/ 718807 w 1605470"/>
              <a:gd name="connsiteY53" fmla="*/ 5067850 h 6858000"/>
              <a:gd name="connsiteX54" fmla="*/ 721538 w 1605470"/>
              <a:gd name="connsiteY54" fmla="*/ 5060861 h 6858000"/>
              <a:gd name="connsiteX55" fmla="*/ 718242 w 1605470"/>
              <a:gd name="connsiteY55" fmla="*/ 5034192 h 6858000"/>
              <a:gd name="connsiteX56" fmla="*/ 719796 w 1605470"/>
              <a:gd name="connsiteY56" fmla="*/ 4993030 h 6858000"/>
              <a:gd name="connsiteX57" fmla="*/ 726705 w 1605470"/>
              <a:gd name="connsiteY57" fmla="*/ 4946844 h 6858000"/>
              <a:gd name="connsiteX58" fmla="*/ 722561 w 1605470"/>
              <a:gd name="connsiteY58" fmla="*/ 4932692 h 6858000"/>
              <a:gd name="connsiteX59" fmla="*/ 737964 w 1605470"/>
              <a:gd name="connsiteY59" fmla="*/ 4858827 h 6858000"/>
              <a:gd name="connsiteX60" fmla="*/ 732118 w 1605470"/>
              <a:gd name="connsiteY60" fmla="*/ 4801535 h 6858000"/>
              <a:gd name="connsiteX61" fmla="*/ 739787 w 1605470"/>
              <a:gd name="connsiteY61" fmla="*/ 4797794 h 6858000"/>
              <a:gd name="connsiteX62" fmla="*/ 741081 w 1605470"/>
              <a:gd name="connsiteY62" fmla="*/ 4784526 h 6858000"/>
              <a:gd name="connsiteX63" fmla="*/ 742865 w 1605470"/>
              <a:gd name="connsiteY63" fmla="*/ 4781211 h 6858000"/>
              <a:gd name="connsiteX64" fmla="*/ 751652 w 1605470"/>
              <a:gd name="connsiteY64" fmla="*/ 4761984 h 6858000"/>
              <a:gd name="connsiteX65" fmla="*/ 747700 w 1605470"/>
              <a:gd name="connsiteY65" fmla="*/ 4690749 h 6858000"/>
              <a:gd name="connsiteX66" fmla="*/ 743180 w 1605470"/>
              <a:gd name="connsiteY66" fmla="*/ 4584173 h 6858000"/>
              <a:gd name="connsiteX67" fmla="*/ 738263 w 1605470"/>
              <a:gd name="connsiteY67" fmla="*/ 4444346 h 6858000"/>
              <a:gd name="connsiteX68" fmla="*/ 734828 w 1605470"/>
              <a:gd name="connsiteY68" fmla="*/ 4375228 h 6858000"/>
              <a:gd name="connsiteX69" fmla="*/ 715481 w 1605470"/>
              <a:gd name="connsiteY69" fmla="*/ 4214165 h 6858000"/>
              <a:gd name="connsiteX70" fmla="*/ 719554 w 1605470"/>
              <a:gd name="connsiteY70" fmla="*/ 4090296 h 6858000"/>
              <a:gd name="connsiteX71" fmla="*/ 704810 w 1605470"/>
              <a:gd name="connsiteY71" fmla="*/ 4033999 h 6858000"/>
              <a:gd name="connsiteX72" fmla="*/ 705959 w 1605470"/>
              <a:gd name="connsiteY72" fmla="*/ 4031933 h 6858000"/>
              <a:gd name="connsiteX73" fmla="*/ 704535 w 1605470"/>
              <a:gd name="connsiteY73" fmla="*/ 4013953 h 6858000"/>
              <a:gd name="connsiteX74" fmla="*/ 700443 w 1605470"/>
              <a:gd name="connsiteY74" fmla="*/ 4010511 h 6858000"/>
              <a:gd name="connsiteX75" fmla="*/ 698282 w 1605470"/>
              <a:gd name="connsiteY75" fmla="*/ 3998331 h 6858000"/>
              <a:gd name="connsiteX76" fmla="*/ 690830 w 1605470"/>
              <a:gd name="connsiteY76" fmla="*/ 3974753 h 6858000"/>
              <a:gd name="connsiteX77" fmla="*/ 692428 w 1605470"/>
              <a:gd name="connsiteY77" fmla="*/ 3969950 h 6858000"/>
              <a:gd name="connsiteX78" fmla="*/ 685850 w 1605470"/>
              <a:gd name="connsiteY78" fmla="*/ 3933779 h 6858000"/>
              <a:gd name="connsiteX79" fmla="*/ 687181 w 1605470"/>
              <a:gd name="connsiteY79" fmla="*/ 3933093 h 6858000"/>
              <a:gd name="connsiteX80" fmla="*/ 691535 w 1605470"/>
              <a:gd name="connsiteY80" fmla="*/ 3922082 h 6858000"/>
              <a:gd name="connsiteX81" fmla="*/ 696613 w 1605470"/>
              <a:gd name="connsiteY81" fmla="*/ 3901461 h 6858000"/>
              <a:gd name="connsiteX82" fmla="*/ 719207 w 1605470"/>
              <a:gd name="connsiteY82" fmla="*/ 3813873 h 6858000"/>
              <a:gd name="connsiteX83" fmla="*/ 718632 w 1605470"/>
              <a:gd name="connsiteY83" fmla="*/ 3806161 h 6858000"/>
              <a:gd name="connsiteX84" fmla="*/ 718939 w 1605470"/>
              <a:gd name="connsiteY84" fmla="*/ 3805957 h 6858000"/>
              <a:gd name="connsiteX85" fmla="*/ 718966 w 1605470"/>
              <a:gd name="connsiteY85" fmla="*/ 3797724 h 6858000"/>
              <a:gd name="connsiteX86" fmla="*/ 717581 w 1605470"/>
              <a:gd name="connsiteY86" fmla="*/ 3792098 h 6858000"/>
              <a:gd name="connsiteX87" fmla="*/ 716465 w 1605470"/>
              <a:gd name="connsiteY87" fmla="*/ 3777135 h 6858000"/>
              <a:gd name="connsiteX88" fmla="*/ 718198 w 1605470"/>
              <a:gd name="connsiteY88" fmla="*/ 3771656 h 6858000"/>
              <a:gd name="connsiteX89" fmla="*/ 721941 w 1605470"/>
              <a:gd name="connsiteY89" fmla="*/ 3769007 h 6858000"/>
              <a:gd name="connsiteX90" fmla="*/ 721407 w 1605470"/>
              <a:gd name="connsiteY90" fmla="*/ 3767709 h 6858000"/>
              <a:gd name="connsiteX91" fmla="*/ 730103 w 1605470"/>
              <a:gd name="connsiteY91" fmla="*/ 3738082 h 6858000"/>
              <a:gd name="connsiteX92" fmla="*/ 737449 w 1605470"/>
              <a:gd name="connsiteY92" fmla="*/ 3673397 h 6858000"/>
              <a:gd name="connsiteX93" fmla="*/ 736745 w 1605470"/>
              <a:gd name="connsiteY93" fmla="*/ 3637109 h 6858000"/>
              <a:gd name="connsiteX94" fmla="*/ 740188 w 1605470"/>
              <a:gd name="connsiteY94" fmla="*/ 3536883 h 6858000"/>
              <a:gd name="connsiteX95" fmla="*/ 747726 w 1605470"/>
              <a:gd name="connsiteY95" fmla="*/ 3435652 h 6858000"/>
              <a:gd name="connsiteX96" fmla="*/ 749397 w 1605470"/>
              <a:gd name="connsiteY96" fmla="*/ 3307769 h 6858000"/>
              <a:gd name="connsiteX97" fmla="*/ 766960 w 1605470"/>
              <a:gd name="connsiteY97" fmla="*/ 3250522 h 6858000"/>
              <a:gd name="connsiteX98" fmla="*/ 767385 w 1605470"/>
              <a:gd name="connsiteY98" fmla="*/ 3229163 h 6858000"/>
              <a:gd name="connsiteX99" fmla="*/ 769208 w 1605470"/>
              <a:gd name="connsiteY99" fmla="*/ 3217217 h 6858000"/>
              <a:gd name="connsiteX100" fmla="*/ 756043 w 1605470"/>
              <a:gd name="connsiteY100" fmla="*/ 3183755 h 6858000"/>
              <a:gd name="connsiteX101" fmla="*/ 756544 w 1605470"/>
              <a:gd name="connsiteY101" fmla="*/ 3178642 h 6858000"/>
              <a:gd name="connsiteX102" fmla="*/ 744144 w 1605470"/>
              <a:gd name="connsiteY102" fmla="*/ 3158586 h 6858000"/>
              <a:gd name="connsiteX103" fmla="*/ 739378 w 1605470"/>
              <a:gd name="connsiteY103" fmla="*/ 3147669 h 6858000"/>
              <a:gd name="connsiteX104" fmla="*/ 729329 w 1605470"/>
              <a:gd name="connsiteY104" fmla="*/ 3129034 h 6858000"/>
              <a:gd name="connsiteX105" fmla="*/ 729994 w 1605470"/>
              <a:gd name="connsiteY105" fmla="*/ 3126682 h 6858000"/>
              <a:gd name="connsiteX106" fmla="*/ 720862 w 1605470"/>
              <a:gd name="connsiteY106" fmla="*/ 3114519 h 6858000"/>
              <a:gd name="connsiteX107" fmla="*/ 707471 w 1605470"/>
              <a:gd name="connsiteY107" fmla="*/ 3106272 h 6858000"/>
              <a:gd name="connsiteX108" fmla="*/ 680201 w 1605470"/>
              <a:gd name="connsiteY108" fmla="*/ 2958185 h 6858000"/>
              <a:gd name="connsiteX109" fmla="*/ 622815 w 1605470"/>
              <a:gd name="connsiteY109" fmla="*/ 2762989 h 6858000"/>
              <a:gd name="connsiteX110" fmla="*/ 571733 w 1605470"/>
              <a:gd name="connsiteY110" fmla="*/ 2554718 h 6858000"/>
              <a:gd name="connsiteX111" fmla="*/ 551827 w 1605470"/>
              <a:gd name="connsiteY111" fmla="*/ 2485734 h 6858000"/>
              <a:gd name="connsiteX112" fmla="*/ 542550 w 1605470"/>
              <a:gd name="connsiteY112" fmla="*/ 2447068 h 6858000"/>
              <a:gd name="connsiteX113" fmla="*/ 529511 w 1605470"/>
              <a:gd name="connsiteY113" fmla="*/ 2425819 h 6858000"/>
              <a:gd name="connsiteX114" fmla="*/ 535510 w 1605470"/>
              <a:gd name="connsiteY114" fmla="*/ 2402874 h 6858000"/>
              <a:gd name="connsiteX115" fmla="*/ 538122 w 1605470"/>
              <a:gd name="connsiteY115" fmla="*/ 2381443 h 6858000"/>
              <a:gd name="connsiteX116" fmla="*/ 514451 w 1605470"/>
              <a:gd name="connsiteY116" fmla="*/ 2261920 h 6858000"/>
              <a:gd name="connsiteX117" fmla="*/ 504338 w 1605470"/>
              <a:gd name="connsiteY117" fmla="*/ 2195378 h 6858000"/>
              <a:gd name="connsiteX118" fmla="*/ 488555 w 1605470"/>
              <a:gd name="connsiteY118" fmla="*/ 2155135 h 6858000"/>
              <a:gd name="connsiteX119" fmla="*/ 486013 w 1605470"/>
              <a:gd name="connsiteY119" fmla="*/ 2118008 h 6858000"/>
              <a:gd name="connsiteX120" fmla="*/ 487006 w 1605470"/>
              <a:gd name="connsiteY120" fmla="*/ 2050531 h 6858000"/>
              <a:gd name="connsiteX121" fmla="*/ 478812 w 1605470"/>
              <a:gd name="connsiteY121" fmla="*/ 1963269 h 6858000"/>
              <a:gd name="connsiteX122" fmla="*/ 459990 w 1605470"/>
              <a:gd name="connsiteY122" fmla="*/ 1906352 h 6858000"/>
              <a:gd name="connsiteX123" fmla="*/ 436547 w 1605470"/>
              <a:gd name="connsiteY123" fmla="*/ 1861531 h 6858000"/>
              <a:gd name="connsiteX124" fmla="*/ 390346 w 1605470"/>
              <a:gd name="connsiteY124" fmla="*/ 1732919 h 6858000"/>
              <a:gd name="connsiteX125" fmla="*/ 362657 w 1605470"/>
              <a:gd name="connsiteY125" fmla="*/ 1663540 h 6858000"/>
              <a:gd name="connsiteX126" fmla="*/ 361783 w 1605470"/>
              <a:gd name="connsiteY126" fmla="*/ 1615777 h 6858000"/>
              <a:gd name="connsiteX127" fmla="*/ 342578 w 1605470"/>
              <a:gd name="connsiteY127" fmla="*/ 1563678 h 6858000"/>
              <a:gd name="connsiteX128" fmla="*/ 355658 w 1605470"/>
              <a:gd name="connsiteY128" fmla="*/ 1519474 h 6858000"/>
              <a:gd name="connsiteX129" fmla="*/ 348400 w 1605470"/>
              <a:gd name="connsiteY129" fmla="*/ 1477995 h 6858000"/>
              <a:gd name="connsiteX130" fmla="*/ 334485 w 1605470"/>
              <a:gd name="connsiteY130" fmla="*/ 1373769 h 6858000"/>
              <a:gd name="connsiteX131" fmla="*/ 342792 w 1605470"/>
              <a:gd name="connsiteY131" fmla="*/ 1307086 h 6858000"/>
              <a:gd name="connsiteX132" fmla="*/ 343980 w 1605470"/>
              <a:gd name="connsiteY132" fmla="*/ 1189033 h 6858000"/>
              <a:gd name="connsiteX133" fmla="*/ 348665 w 1605470"/>
              <a:gd name="connsiteY133" fmla="*/ 1168288 h 6858000"/>
              <a:gd name="connsiteX134" fmla="*/ 340947 w 1605470"/>
              <a:gd name="connsiteY134" fmla="*/ 1142577 h 6858000"/>
              <a:gd name="connsiteX135" fmla="*/ 330253 w 1605470"/>
              <a:gd name="connsiteY135" fmla="*/ 1088484 h 6858000"/>
              <a:gd name="connsiteX136" fmla="*/ 318989 w 1605470"/>
              <a:gd name="connsiteY136" fmla="*/ 1016103 h 6858000"/>
              <a:gd name="connsiteX137" fmla="*/ 320445 w 1605470"/>
              <a:gd name="connsiteY137" fmla="*/ 932283 h 6858000"/>
              <a:gd name="connsiteX138" fmla="*/ 322681 w 1605470"/>
              <a:gd name="connsiteY138" fmla="*/ 915925 h 6858000"/>
              <a:gd name="connsiteX139" fmla="*/ 315310 w 1605470"/>
              <a:gd name="connsiteY139" fmla="*/ 896999 h 6858000"/>
              <a:gd name="connsiteX140" fmla="*/ 284718 w 1605470"/>
              <a:gd name="connsiteY140" fmla="*/ 821517 h 6858000"/>
              <a:gd name="connsiteX141" fmla="*/ 263668 w 1605470"/>
              <a:gd name="connsiteY141" fmla="*/ 751353 h 6858000"/>
              <a:gd name="connsiteX142" fmla="*/ 263226 w 1605470"/>
              <a:gd name="connsiteY142" fmla="*/ 721230 h 6858000"/>
              <a:gd name="connsiteX143" fmla="*/ 248897 w 1605470"/>
              <a:gd name="connsiteY143" fmla="*/ 681659 h 6858000"/>
              <a:gd name="connsiteX144" fmla="*/ 234316 w 1605470"/>
              <a:gd name="connsiteY144" fmla="*/ 635218 h 6858000"/>
              <a:gd name="connsiteX145" fmla="*/ 239327 w 1605470"/>
              <a:gd name="connsiteY145" fmla="*/ 613763 h 6858000"/>
              <a:gd name="connsiteX146" fmla="*/ 225269 w 1605470"/>
              <a:gd name="connsiteY146" fmla="*/ 598582 h 6858000"/>
              <a:gd name="connsiteX147" fmla="*/ 224950 w 1605470"/>
              <a:gd name="connsiteY147" fmla="*/ 576846 h 6858000"/>
              <a:gd name="connsiteX148" fmla="*/ 204576 w 1605470"/>
              <a:gd name="connsiteY148" fmla="*/ 530055 h 6858000"/>
              <a:gd name="connsiteX149" fmla="*/ 219064 w 1605470"/>
              <a:gd name="connsiteY149" fmla="*/ 469651 h 6858000"/>
              <a:gd name="connsiteX150" fmla="*/ 195012 w 1605470"/>
              <a:gd name="connsiteY150" fmla="*/ 448559 h 6858000"/>
              <a:gd name="connsiteX151" fmla="*/ 201434 w 1605470"/>
              <a:gd name="connsiteY151" fmla="*/ 441529 h 6858000"/>
              <a:gd name="connsiteX152" fmla="*/ 200655 w 1605470"/>
              <a:gd name="connsiteY152" fmla="*/ 428927 h 6858000"/>
              <a:gd name="connsiteX153" fmla="*/ 190059 w 1605470"/>
              <a:gd name="connsiteY153" fmla="*/ 430161 h 6858000"/>
              <a:gd name="connsiteX154" fmla="*/ 167079 w 1605470"/>
              <a:gd name="connsiteY154" fmla="*/ 367211 h 6858000"/>
              <a:gd name="connsiteX155" fmla="*/ 124571 w 1605470"/>
              <a:gd name="connsiteY155" fmla="*/ 302178 h 6858000"/>
              <a:gd name="connsiteX156" fmla="*/ 103243 w 1605470"/>
              <a:gd name="connsiteY156" fmla="*/ 211375 h 6858000"/>
              <a:gd name="connsiteX157" fmla="*/ 94571 w 1605470"/>
              <a:gd name="connsiteY157" fmla="*/ 184179 h 6858000"/>
              <a:gd name="connsiteX158" fmla="*/ 13437 w 1605470"/>
              <a:gd name="connsiteY158" fmla="*/ 19287 h 6858000"/>
              <a:gd name="connsiteX159" fmla="*/ 0 w 1605470"/>
              <a:gd name="connsiteY159"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8335 w 1605470"/>
              <a:gd name="connsiteY37" fmla="*/ 5665173 h 6858000"/>
              <a:gd name="connsiteX38" fmla="*/ 562052 w 1605470"/>
              <a:gd name="connsiteY38" fmla="*/ 5563435 h 6858000"/>
              <a:gd name="connsiteX39" fmla="*/ 591557 w 1605470"/>
              <a:gd name="connsiteY39" fmla="*/ 5476393 h 6858000"/>
              <a:gd name="connsiteX40" fmla="*/ 622750 w 1605470"/>
              <a:gd name="connsiteY40" fmla="*/ 5396260 h 6858000"/>
              <a:gd name="connsiteX41" fmla="*/ 638731 w 1605470"/>
              <a:gd name="connsiteY41" fmla="*/ 5330009 h 6858000"/>
              <a:gd name="connsiteX42" fmla="*/ 672224 w 1605470"/>
              <a:gd name="connsiteY42" fmla="*/ 5273739 h 6858000"/>
              <a:gd name="connsiteX43" fmla="*/ 681823 w 1605470"/>
              <a:gd name="connsiteY43" fmla="*/ 5241779 h 6858000"/>
              <a:gd name="connsiteX44" fmla="*/ 693049 w 1605470"/>
              <a:gd name="connsiteY44" fmla="*/ 5225268 h 6858000"/>
              <a:gd name="connsiteX45" fmla="*/ 694069 w 1605470"/>
              <a:gd name="connsiteY45" fmla="*/ 5217684 h 6858000"/>
              <a:gd name="connsiteX46" fmla="*/ 701410 w 1605470"/>
              <a:gd name="connsiteY46" fmla="*/ 5193377 h 6858000"/>
              <a:gd name="connsiteX47" fmla="*/ 704713 w 1605470"/>
              <a:gd name="connsiteY47" fmla="*/ 5179288 h 6858000"/>
              <a:gd name="connsiteX48" fmla="*/ 705697 w 1605470"/>
              <a:gd name="connsiteY48" fmla="*/ 5173621 h 6858000"/>
              <a:gd name="connsiteX49" fmla="*/ 701331 w 1605470"/>
              <a:gd name="connsiteY49" fmla="*/ 5159961 h 6858000"/>
              <a:gd name="connsiteX50" fmla="*/ 708008 w 1605470"/>
              <a:gd name="connsiteY50" fmla="*/ 5144295 h 6858000"/>
              <a:gd name="connsiteX51" fmla="*/ 704941 w 1605470"/>
              <a:gd name="connsiteY51" fmla="*/ 5125185 h 6858000"/>
              <a:gd name="connsiteX52" fmla="*/ 711771 w 1605470"/>
              <a:gd name="connsiteY52" fmla="*/ 5121884 h 6858000"/>
              <a:gd name="connsiteX53" fmla="*/ 718807 w 1605470"/>
              <a:gd name="connsiteY53" fmla="*/ 5067850 h 6858000"/>
              <a:gd name="connsiteX54" fmla="*/ 721538 w 1605470"/>
              <a:gd name="connsiteY54" fmla="*/ 5060861 h 6858000"/>
              <a:gd name="connsiteX55" fmla="*/ 718242 w 1605470"/>
              <a:gd name="connsiteY55" fmla="*/ 5034192 h 6858000"/>
              <a:gd name="connsiteX56" fmla="*/ 719796 w 1605470"/>
              <a:gd name="connsiteY56" fmla="*/ 4993030 h 6858000"/>
              <a:gd name="connsiteX57" fmla="*/ 726705 w 1605470"/>
              <a:gd name="connsiteY57" fmla="*/ 4946844 h 6858000"/>
              <a:gd name="connsiteX58" fmla="*/ 722561 w 1605470"/>
              <a:gd name="connsiteY58" fmla="*/ 4932692 h 6858000"/>
              <a:gd name="connsiteX59" fmla="*/ 737964 w 1605470"/>
              <a:gd name="connsiteY59" fmla="*/ 4858827 h 6858000"/>
              <a:gd name="connsiteX60" fmla="*/ 732118 w 1605470"/>
              <a:gd name="connsiteY60" fmla="*/ 4801535 h 6858000"/>
              <a:gd name="connsiteX61" fmla="*/ 739787 w 1605470"/>
              <a:gd name="connsiteY61" fmla="*/ 4797794 h 6858000"/>
              <a:gd name="connsiteX62" fmla="*/ 741081 w 1605470"/>
              <a:gd name="connsiteY62" fmla="*/ 4784526 h 6858000"/>
              <a:gd name="connsiteX63" fmla="*/ 742865 w 1605470"/>
              <a:gd name="connsiteY63" fmla="*/ 4781211 h 6858000"/>
              <a:gd name="connsiteX64" fmla="*/ 751652 w 1605470"/>
              <a:gd name="connsiteY64" fmla="*/ 4761984 h 6858000"/>
              <a:gd name="connsiteX65" fmla="*/ 747700 w 1605470"/>
              <a:gd name="connsiteY65" fmla="*/ 4690749 h 6858000"/>
              <a:gd name="connsiteX66" fmla="*/ 743180 w 1605470"/>
              <a:gd name="connsiteY66" fmla="*/ 4584173 h 6858000"/>
              <a:gd name="connsiteX67" fmla="*/ 738263 w 1605470"/>
              <a:gd name="connsiteY67" fmla="*/ 4444346 h 6858000"/>
              <a:gd name="connsiteX68" fmla="*/ 734828 w 1605470"/>
              <a:gd name="connsiteY68" fmla="*/ 4375228 h 6858000"/>
              <a:gd name="connsiteX69" fmla="*/ 715481 w 1605470"/>
              <a:gd name="connsiteY69" fmla="*/ 4214165 h 6858000"/>
              <a:gd name="connsiteX70" fmla="*/ 719554 w 1605470"/>
              <a:gd name="connsiteY70" fmla="*/ 4090296 h 6858000"/>
              <a:gd name="connsiteX71" fmla="*/ 704810 w 1605470"/>
              <a:gd name="connsiteY71" fmla="*/ 4033999 h 6858000"/>
              <a:gd name="connsiteX72" fmla="*/ 705959 w 1605470"/>
              <a:gd name="connsiteY72" fmla="*/ 4031933 h 6858000"/>
              <a:gd name="connsiteX73" fmla="*/ 704535 w 1605470"/>
              <a:gd name="connsiteY73" fmla="*/ 4013953 h 6858000"/>
              <a:gd name="connsiteX74" fmla="*/ 700443 w 1605470"/>
              <a:gd name="connsiteY74" fmla="*/ 4010511 h 6858000"/>
              <a:gd name="connsiteX75" fmla="*/ 698282 w 1605470"/>
              <a:gd name="connsiteY75" fmla="*/ 3998331 h 6858000"/>
              <a:gd name="connsiteX76" fmla="*/ 690830 w 1605470"/>
              <a:gd name="connsiteY76" fmla="*/ 3974753 h 6858000"/>
              <a:gd name="connsiteX77" fmla="*/ 692428 w 1605470"/>
              <a:gd name="connsiteY77" fmla="*/ 3969950 h 6858000"/>
              <a:gd name="connsiteX78" fmla="*/ 685850 w 1605470"/>
              <a:gd name="connsiteY78" fmla="*/ 3933779 h 6858000"/>
              <a:gd name="connsiteX79" fmla="*/ 687181 w 1605470"/>
              <a:gd name="connsiteY79" fmla="*/ 3933093 h 6858000"/>
              <a:gd name="connsiteX80" fmla="*/ 691535 w 1605470"/>
              <a:gd name="connsiteY80" fmla="*/ 3922082 h 6858000"/>
              <a:gd name="connsiteX81" fmla="*/ 696613 w 1605470"/>
              <a:gd name="connsiteY81" fmla="*/ 3901461 h 6858000"/>
              <a:gd name="connsiteX82" fmla="*/ 719207 w 1605470"/>
              <a:gd name="connsiteY82" fmla="*/ 3813873 h 6858000"/>
              <a:gd name="connsiteX83" fmla="*/ 718632 w 1605470"/>
              <a:gd name="connsiteY83" fmla="*/ 3806161 h 6858000"/>
              <a:gd name="connsiteX84" fmla="*/ 718939 w 1605470"/>
              <a:gd name="connsiteY84" fmla="*/ 3805957 h 6858000"/>
              <a:gd name="connsiteX85" fmla="*/ 718966 w 1605470"/>
              <a:gd name="connsiteY85" fmla="*/ 3797724 h 6858000"/>
              <a:gd name="connsiteX86" fmla="*/ 717581 w 1605470"/>
              <a:gd name="connsiteY86" fmla="*/ 3792098 h 6858000"/>
              <a:gd name="connsiteX87" fmla="*/ 716465 w 1605470"/>
              <a:gd name="connsiteY87" fmla="*/ 3777135 h 6858000"/>
              <a:gd name="connsiteX88" fmla="*/ 718198 w 1605470"/>
              <a:gd name="connsiteY88" fmla="*/ 3771656 h 6858000"/>
              <a:gd name="connsiteX89" fmla="*/ 721941 w 1605470"/>
              <a:gd name="connsiteY89" fmla="*/ 3769007 h 6858000"/>
              <a:gd name="connsiteX90" fmla="*/ 721407 w 1605470"/>
              <a:gd name="connsiteY90" fmla="*/ 3767709 h 6858000"/>
              <a:gd name="connsiteX91" fmla="*/ 730103 w 1605470"/>
              <a:gd name="connsiteY91" fmla="*/ 3738082 h 6858000"/>
              <a:gd name="connsiteX92" fmla="*/ 737449 w 1605470"/>
              <a:gd name="connsiteY92" fmla="*/ 3673397 h 6858000"/>
              <a:gd name="connsiteX93" fmla="*/ 736745 w 1605470"/>
              <a:gd name="connsiteY93" fmla="*/ 3637109 h 6858000"/>
              <a:gd name="connsiteX94" fmla="*/ 740188 w 1605470"/>
              <a:gd name="connsiteY94" fmla="*/ 3536883 h 6858000"/>
              <a:gd name="connsiteX95" fmla="*/ 747726 w 1605470"/>
              <a:gd name="connsiteY95" fmla="*/ 3435652 h 6858000"/>
              <a:gd name="connsiteX96" fmla="*/ 749397 w 1605470"/>
              <a:gd name="connsiteY96" fmla="*/ 3307769 h 6858000"/>
              <a:gd name="connsiteX97" fmla="*/ 766960 w 1605470"/>
              <a:gd name="connsiteY97" fmla="*/ 3250522 h 6858000"/>
              <a:gd name="connsiteX98" fmla="*/ 767385 w 1605470"/>
              <a:gd name="connsiteY98" fmla="*/ 3229163 h 6858000"/>
              <a:gd name="connsiteX99" fmla="*/ 769208 w 1605470"/>
              <a:gd name="connsiteY99" fmla="*/ 3217217 h 6858000"/>
              <a:gd name="connsiteX100" fmla="*/ 756043 w 1605470"/>
              <a:gd name="connsiteY100" fmla="*/ 3183755 h 6858000"/>
              <a:gd name="connsiteX101" fmla="*/ 756544 w 1605470"/>
              <a:gd name="connsiteY101" fmla="*/ 3178642 h 6858000"/>
              <a:gd name="connsiteX102" fmla="*/ 744144 w 1605470"/>
              <a:gd name="connsiteY102" fmla="*/ 3158586 h 6858000"/>
              <a:gd name="connsiteX103" fmla="*/ 729329 w 1605470"/>
              <a:gd name="connsiteY103" fmla="*/ 3129034 h 6858000"/>
              <a:gd name="connsiteX104" fmla="*/ 729994 w 1605470"/>
              <a:gd name="connsiteY104" fmla="*/ 3126682 h 6858000"/>
              <a:gd name="connsiteX105" fmla="*/ 720862 w 1605470"/>
              <a:gd name="connsiteY105" fmla="*/ 3114519 h 6858000"/>
              <a:gd name="connsiteX106" fmla="*/ 707471 w 1605470"/>
              <a:gd name="connsiteY106" fmla="*/ 3106272 h 6858000"/>
              <a:gd name="connsiteX107" fmla="*/ 680201 w 1605470"/>
              <a:gd name="connsiteY107" fmla="*/ 2958185 h 6858000"/>
              <a:gd name="connsiteX108" fmla="*/ 622815 w 1605470"/>
              <a:gd name="connsiteY108" fmla="*/ 2762989 h 6858000"/>
              <a:gd name="connsiteX109" fmla="*/ 571733 w 1605470"/>
              <a:gd name="connsiteY109" fmla="*/ 2554718 h 6858000"/>
              <a:gd name="connsiteX110" fmla="*/ 551827 w 1605470"/>
              <a:gd name="connsiteY110" fmla="*/ 2485734 h 6858000"/>
              <a:gd name="connsiteX111" fmla="*/ 542550 w 1605470"/>
              <a:gd name="connsiteY111" fmla="*/ 2447068 h 6858000"/>
              <a:gd name="connsiteX112" fmla="*/ 529511 w 1605470"/>
              <a:gd name="connsiteY112" fmla="*/ 2425819 h 6858000"/>
              <a:gd name="connsiteX113" fmla="*/ 535510 w 1605470"/>
              <a:gd name="connsiteY113" fmla="*/ 2402874 h 6858000"/>
              <a:gd name="connsiteX114" fmla="*/ 538122 w 1605470"/>
              <a:gd name="connsiteY114" fmla="*/ 2381443 h 6858000"/>
              <a:gd name="connsiteX115" fmla="*/ 514451 w 1605470"/>
              <a:gd name="connsiteY115" fmla="*/ 2261920 h 6858000"/>
              <a:gd name="connsiteX116" fmla="*/ 504338 w 1605470"/>
              <a:gd name="connsiteY116" fmla="*/ 2195378 h 6858000"/>
              <a:gd name="connsiteX117" fmla="*/ 488555 w 1605470"/>
              <a:gd name="connsiteY117" fmla="*/ 2155135 h 6858000"/>
              <a:gd name="connsiteX118" fmla="*/ 486013 w 1605470"/>
              <a:gd name="connsiteY118" fmla="*/ 2118008 h 6858000"/>
              <a:gd name="connsiteX119" fmla="*/ 487006 w 1605470"/>
              <a:gd name="connsiteY119" fmla="*/ 2050531 h 6858000"/>
              <a:gd name="connsiteX120" fmla="*/ 478812 w 1605470"/>
              <a:gd name="connsiteY120" fmla="*/ 1963269 h 6858000"/>
              <a:gd name="connsiteX121" fmla="*/ 459990 w 1605470"/>
              <a:gd name="connsiteY121" fmla="*/ 1906352 h 6858000"/>
              <a:gd name="connsiteX122" fmla="*/ 436547 w 1605470"/>
              <a:gd name="connsiteY122" fmla="*/ 1861531 h 6858000"/>
              <a:gd name="connsiteX123" fmla="*/ 390346 w 1605470"/>
              <a:gd name="connsiteY123" fmla="*/ 1732919 h 6858000"/>
              <a:gd name="connsiteX124" fmla="*/ 362657 w 1605470"/>
              <a:gd name="connsiteY124" fmla="*/ 1663540 h 6858000"/>
              <a:gd name="connsiteX125" fmla="*/ 361783 w 1605470"/>
              <a:gd name="connsiteY125" fmla="*/ 1615777 h 6858000"/>
              <a:gd name="connsiteX126" fmla="*/ 342578 w 1605470"/>
              <a:gd name="connsiteY126" fmla="*/ 1563678 h 6858000"/>
              <a:gd name="connsiteX127" fmla="*/ 355658 w 1605470"/>
              <a:gd name="connsiteY127" fmla="*/ 1519474 h 6858000"/>
              <a:gd name="connsiteX128" fmla="*/ 348400 w 1605470"/>
              <a:gd name="connsiteY128" fmla="*/ 1477995 h 6858000"/>
              <a:gd name="connsiteX129" fmla="*/ 334485 w 1605470"/>
              <a:gd name="connsiteY129" fmla="*/ 1373769 h 6858000"/>
              <a:gd name="connsiteX130" fmla="*/ 342792 w 1605470"/>
              <a:gd name="connsiteY130" fmla="*/ 1307086 h 6858000"/>
              <a:gd name="connsiteX131" fmla="*/ 343980 w 1605470"/>
              <a:gd name="connsiteY131" fmla="*/ 1189033 h 6858000"/>
              <a:gd name="connsiteX132" fmla="*/ 348665 w 1605470"/>
              <a:gd name="connsiteY132" fmla="*/ 1168288 h 6858000"/>
              <a:gd name="connsiteX133" fmla="*/ 340947 w 1605470"/>
              <a:gd name="connsiteY133" fmla="*/ 1142577 h 6858000"/>
              <a:gd name="connsiteX134" fmla="*/ 330253 w 1605470"/>
              <a:gd name="connsiteY134" fmla="*/ 1088484 h 6858000"/>
              <a:gd name="connsiteX135" fmla="*/ 318989 w 1605470"/>
              <a:gd name="connsiteY135" fmla="*/ 1016103 h 6858000"/>
              <a:gd name="connsiteX136" fmla="*/ 320445 w 1605470"/>
              <a:gd name="connsiteY136" fmla="*/ 932283 h 6858000"/>
              <a:gd name="connsiteX137" fmla="*/ 322681 w 1605470"/>
              <a:gd name="connsiteY137" fmla="*/ 915925 h 6858000"/>
              <a:gd name="connsiteX138" fmla="*/ 315310 w 1605470"/>
              <a:gd name="connsiteY138" fmla="*/ 896999 h 6858000"/>
              <a:gd name="connsiteX139" fmla="*/ 284718 w 1605470"/>
              <a:gd name="connsiteY139" fmla="*/ 821517 h 6858000"/>
              <a:gd name="connsiteX140" fmla="*/ 263668 w 1605470"/>
              <a:gd name="connsiteY140" fmla="*/ 751353 h 6858000"/>
              <a:gd name="connsiteX141" fmla="*/ 263226 w 1605470"/>
              <a:gd name="connsiteY141" fmla="*/ 721230 h 6858000"/>
              <a:gd name="connsiteX142" fmla="*/ 248897 w 1605470"/>
              <a:gd name="connsiteY142" fmla="*/ 681659 h 6858000"/>
              <a:gd name="connsiteX143" fmla="*/ 234316 w 1605470"/>
              <a:gd name="connsiteY143" fmla="*/ 635218 h 6858000"/>
              <a:gd name="connsiteX144" fmla="*/ 239327 w 1605470"/>
              <a:gd name="connsiteY144" fmla="*/ 613763 h 6858000"/>
              <a:gd name="connsiteX145" fmla="*/ 225269 w 1605470"/>
              <a:gd name="connsiteY145" fmla="*/ 598582 h 6858000"/>
              <a:gd name="connsiteX146" fmla="*/ 224950 w 1605470"/>
              <a:gd name="connsiteY146" fmla="*/ 576846 h 6858000"/>
              <a:gd name="connsiteX147" fmla="*/ 204576 w 1605470"/>
              <a:gd name="connsiteY147" fmla="*/ 530055 h 6858000"/>
              <a:gd name="connsiteX148" fmla="*/ 219064 w 1605470"/>
              <a:gd name="connsiteY148" fmla="*/ 469651 h 6858000"/>
              <a:gd name="connsiteX149" fmla="*/ 195012 w 1605470"/>
              <a:gd name="connsiteY149" fmla="*/ 448559 h 6858000"/>
              <a:gd name="connsiteX150" fmla="*/ 201434 w 1605470"/>
              <a:gd name="connsiteY150" fmla="*/ 441529 h 6858000"/>
              <a:gd name="connsiteX151" fmla="*/ 200655 w 1605470"/>
              <a:gd name="connsiteY151" fmla="*/ 428927 h 6858000"/>
              <a:gd name="connsiteX152" fmla="*/ 190059 w 1605470"/>
              <a:gd name="connsiteY152" fmla="*/ 430161 h 6858000"/>
              <a:gd name="connsiteX153" fmla="*/ 167079 w 1605470"/>
              <a:gd name="connsiteY153" fmla="*/ 367211 h 6858000"/>
              <a:gd name="connsiteX154" fmla="*/ 124571 w 1605470"/>
              <a:gd name="connsiteY154" fmla="*/ 302178 h 6858000"/>
              <a:gd name="connsiteX155" fmla="*/ 103243 w 1605470"/>
              <a:gd name="connsiteY155" fmla="*/ 211375 h 6858000"/>
              <a:gd name="connsiteX156" fmla="*/ 94571 w 1605470"/>
              <a:gd name="connsiteY156" fmla="*/ 184179 h 6858000"/>
              <a:gd name="connsiteX157" fmla="*/ 13437 w 1605470"/>
              <a:gd name="connsiteY157" fmla="*/ 19287 h 6858000"/>
              <a:gd name="connsiteX158" fmla="*/ 0 w 1605470"/>
              <a:gd name="connsiteY158"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8335 w 1605470"/>
              <a:gd name="connsiteY37" fmla="*/ 5665173 h 6858000"/>
              <a:gd name="connsiteX38" fmla="*/ 562052 w 1605470"/>
              <a:gd name="connsiteY38" fmla="*/ 5563435 h 6858000"/>
              <a:gd name="connsiteX39" fmla="*/ 591557 w 1605470"/>
              <a:gd name="connsiteY39" fmla="*/ 5476393 h 6858000"/>
              <a:gd name="connsiteX40" fmla="*/ 622750 w 1605470"/>
              <a:gd name="connsiteY40" fmla="*/ 5396260 h 6858000"/>
              <a:gd name="connsiteX41" fmla="*/ 638731 w 1605470"/>
              <a:gd name="connsiteY41" fmla="*/ 5330009 h 6858000"/>
              <a:gd name="connsiteX42" fmla="*/ 672224 w 1605470"/>
              <a:gd name="connsiteY42" fmla="*/ 5273739 h 6858000"/>
              <a:gd name="connsiteX43" fmla="*/ 681823 w 1605470"/>
              <a:gd name="connsiteY43" fmla="*/ 5241779 h 6858000"/>
              <a:gd name="connsiteX44" fmla="*/ 693049 w 1605470"/>
              <a:gd name="connsiteY44" fmla="*/ 5225268 h 6858000"/>
              <a:gd name="connsiteX45" fmla="*/ 694069 w 1605470"/>
              <a:gd name="connsiteY45" fmla="*/ 5217684 h 6858000"/>
              <a:gd name="connsiteX46" fmla="*/ 701410 w 1605470"/>
              <a:gd name="connsiteY46" fmla="*/ 5193377 h 6858000"/>
              <a:gd name="connsiteX47" fmla="*/ 704713 w 1605470"/>
              <a:gd name="connsiteY47" fmla="*/ 5179288 h 6858000"/>
              <a:gd name="connsiteX48" fmla="*/ 705697 w 1605470"/>
              <a:gd name="connsiteY48" fmla="*/ 5173621 h 6858000"/>
              <a:gd name="connsiteX49" fmla="*/ 701331 w 1605470"/>
              <a:gd name="connsiteY49" fmla="*/ 5159961 h 6858000"/>
              <a:gd name="connsiteX50" fmla="*/ 708008 w 1605470"/>
              <a:gd name="connsiteY50" fmla="*/ 5144295 h 6858000"/>
              <a:gd name="connsiteX51" fmla="*/ 704941 w 1605470"/>
              <a:gd name="connsiteY51" fmla="*/ 5125185 h 6858000"/>
              <a:gd name="connsiteX52" fmla="*/ 711771 w 1605470"/>
              <a:gd name="connsiteY52" fmla="*/ 5121884 h 6858000"/>
              <a:gd name="connsiteX53" fmla="*/ 718807 w 1605470"/>
              <a:gd name="connsiteY53" fmla="*/ 5067850 h 6858000"/>
              <a:gd name="connsiteX54" fmla="*/ 721538 w 1605470"/>
              <a:gd name="connsiteY54" fmla="*/ 5060861 h 6858000"/>
              <a:gd name="connsiteX55" fmla="*/ 718242 w 1605470"/>
              <a:gd name="connsiteY55" fmla="*/ 5034192 h 6858000"/>
              <a:gd name="connsiteX56" fmla="*/ 719796 w 1605470"/>
              <a:gd name="connsiteY56" fmla="*/ 4993030 h 6858000"/>
              <a:gd name="connsiteX57" fmla="*/ 726705 w 1605470"/>
              <a:gd name="connsiteY57" fmla="*/ 4946844 h 6858000"/>
              <a:gd name="connsiteX58" fmla="*/ 722561 w 1605470"/>
              <a:gd name="connsiteY58" fmla="*/ 4932692 h 6858000"/>
              <a:gd name="connsiteX59" fmla="*/ 737964 w 1605470"/>
              <a:gd name="connsiteY59" fmla="*/ 4858827 h 6858000"/>
              <a:gd name="connsiteX60" fmla="*/ 732118 w 1605470"/>
              <a:gd name="connsiteY60" fmla="*/ 4801535 h 6858000"/>
              <a:gd name="connsiteX61" fmla="*/ 739787 w 1605470"/>
              <a:gd name="connsiteY61" fmla="*/ 4797794 h 6858000"/>
              <a:gd name="connsiteX62" fmla="*/ 741081 w 1605470"/>
              <a:gd name="connsiteY62" fmla="*/ 4784526 h 6858000"/>
              <a:gd name="connsiteX63" fmla="*/ 742865 w 1605470"/>
              <a:gd name="connsiteY63" fmla="*/ 4781211 h 6858000"/>
              <a:gd name="connsiteX64" fmla="*/ 751652 w 1605470"/>
              <a:gd name="connsiteY64" fmla="*/ 4761984 h 6858000"/>
              <a:gd name="connsiteX65" fmla="*/ 747700 w 1605470"/>
              <a:gd name="connsiteY65" fmla="*/ 4690749 h 6858000"/>
              <a:gd name="connsiteX66" fmla="*/ 743180 w 1605470"/>
              <a:gd name="connsiteY66" fmla="*/ 4584173 h 6858000"/>
              <a:gd name="connsiteX67" fmla="*/ 738263 w 1605470"/>
              <a:gd name="connsiteY67" fmla="*/ 4444346 h 6858000"/>
              <a:gd name="connsiteX68" fmla="*/ 734828 w 1605470"/>
              <a:gd name="connsiteY68" fmla="*/ 4375228 h 6858000"/>
              <a:gd name="connsiteX69" fmla="*/ 715481 w 1605470"/>
              <a:gd name="connsiteY69" fmla="*/ 4214165 h 6858000"/>
              <a:gd name="connsiteX70" fmla="*/ 719554 w 1605470"/>
              <a:gd name="connsiteY70" fmla="*/ 4090296 h 6858000"/>
              <a:gd name="connsiteX71" fmla="*/ 704810 w 1605470"/>
              <a:gd name="connsiteY71" fmla="*/ 4033999 h 6858000"/>
              <a:gd name="connsiteX72" fmla="*/ 705959 w 1605470"/>
              <a:gd name="connsiteY72" fmla="*/ 4031933 h 6858000"/>
              <a:gd name="connsiteX73" fmla="*/ 704535 w 1605470"/>
              <a:gd name="connsiteY73" fmla="*/ 4013953 h 6858000"/>
              <a:gd name="connsiteX74" fmla="*/ 700443 w 1605470"/>
              <a:gd name="connsiteY74" fmla="*/ 4010511 h 6858000"/>
              <a:gd name="connsiteX75" fmla="*/ 690830 w 1605470"/>
              <a:gd name="connsiteY75" fmla="*/ 3974753 h 6858000"/>
              <a:gd name="connsiteX76" fmla="*/ 692428 w 1605470"/>
              <a:gd name="connsiteY76" fmla="*/ 3969950 h 6858000"/>
              <a:gd name="connsiteX77" fmla="*/ 685850 w 1605470"/>
              <a:gd name="connsiteY77" fmla="*/ 3933779 h 6858000"/>
              <a:gd name="connsiteX78" fmla="*/ 687181 w 1605470"/>
              <a:gd name="connsiteY78" fmla="*/ 3933093 h 6858000"/>
              <a:gd name="connsiteX79" fmla="*/ 691535 w 1605470"/>
              <a:gd name="connsiteY79" fmla="*/ 3922082 h 6858000"/>
              <a:gd name="connsiteX80" fmla="*/ 696613 w 1605470"/>
              <a:gd name="connsiteY80" fmla="*/ 3901461 h 6858000"/>
              <a:gd name="connsiteX81" fmla="*/ 719207 w 1605470"/>
              <a:gd name="connsiteY81" fmla="*/ 3813873 h 6858000"/>
              <a:gd name="connsiteX82" fmla="*/ 718632 w 1605470"/>
              <a:gd name="connsiteY82" fmla="*/ 3806161 h 6858000"/>
              <a:gd name="connsiteX83" fmla="*/ 718939 w 1605470"/>
              <a:gd name="connsiteY83" fmla="*/ 3805957 h 6858000"/>
              <a:gd name="connsiteX84" fmla="*/ 718966 w 1605470"/>
              <a:gd name="connsiteY84" fmla="*/ 3797724 h 6858000"/>
              <a:gd name="connsiteX85" fmla="*/ 717581 w 1605470"/>
              <a:gd name="connsiteY85" fmla="*/ 3792098 h 6858000"/>
              <a:gd name="connsiteX86" fmla="*/ 716465 w 1605470"/>
              <a:gd name="connsiteY86" fmla="*/ 3777135 h 6858000"/>
              <a:gd name="connsiteX87" fmla="*/ 718198 w 1605470"/>
              <a:gd name="connsiteY87" fmla="*/ 3771656 h 6858000"/>
              <a:gd name="connsiteX88" fmla="*/ 721941 w 1605470"/>
              <a:gd name="connsiteY88" fmla="*/ 3769007 h 6858000"/>
              <a:gd name="connsiteX89" fmla="*/ 721407 w 1605470"/>
              <a:gd name="connsiteY89" fmla="*/ 3767709 h 6858000"/>
              <a:gd name="connsiteX90" fmla="*/ 730103 w 1605470"/>
              <a:gd name="connsiteY90" fmla="*/ 3738082 h 6858000"/>
              <a:gd name="connsiteX91" fmla="*/ 737449 w 1605470"/>
              <a:gd name="connsiteY91" fmla="*/ 3673397 h 6858000"/>
              <a:gd name="connsiteX92" fmla="*/ 736745 w 1605470"/>
              <a:gd name="connsiteY92" fmla="*/ 3637109 h 6858000"/>
              <a:gd name="connsiteX93" fmla="*/ 740188 w 1605470"/>
              <a:gd name="connsiteY93" fmla="*/ 3536883 h 6858000"/>
              <a:gd name="connsiteX94" fmla="*/ 747726 w 1605470"/>
              <a:gd name="connsiteY94" fmla="*/ 3435652 h 6858000"/>
              <a:gd name="connsiteX95" fmla="*/ 749397 w 1605470"/>
              <a:gd name="connsiteY95" fmla="*/ 3307769 h 6858000"/>
              <a:gd name="connsiteX96" fmla="*/ 766960 w 1605470"/>
              <a:gd name="connsiteY96" fmla="*/ 3250522 h 6858000"/>
              <a:gd name="connsiteX97" fmla="*/ 767385 w 1605470"/>
              <a:gd name="connsiteY97" fmla="*/ 3229163 h 6858000"/>
              <a:gd name="connsiteX98" fmla="*/ 769208 w 1605470"/>
              <a:gd name="connsiteY98" fmla="*/ 3217217 h 6858000"/>
              <a:gd name="connsiteX99" fmla="*/ 756043 w 1605470"/>
              <a:gd name="connsiteY99" fmla="*/ 3183755 h 6858000"/>
              <a:gd name="connsiteX100" fmla="*/ 756544 w 1605470"/>
              <a:gd name="connsiteY100" fmla="*/ 3178642 h 6858000"/>
              <a:gd name="connsiteX101" fmla="*/ 744144 w 1605470"/>
              <a:gd name="connsiteY101" fmla="*/ 3158586 h 6858000"/>
              <a:gd name="connsiteX102" fmla="*/ 729329 w 1605470"/>
              <a:gd name="connsiteY102" fmla="*/ 3129034 h 6858000"/>
              <a:gd name="connsiteX103" fmla="*/ 729994 w 1605470"/>
              <a:gd name="connsiteY103" fmla="*/ 3126682 h 6858000"/>
              <a:gd name="connsiteX104" fmla="*/ 720862 w 1605470"/>
              <a:gd name="connsiteY104" fmla="*/ 3114519 h 6858000"/>
              <a:gd name="connsiteX105" fmla="*/ 707471 w 1605470"/>
              <a:gd name="connsiteY105" fmla="*/ 3106272 h 6858000"/>
              <a:gd name="connsiteX106" fmla="*/ 680201 w 1605470"/>
              <a:gd name="connsiteY106" fmla="*/ 2958185 h 6858000"/>
              <a:gd name="connsiteX107" fmla="*/ 622815 w 1605470"/>
              <a:gd name="connsiteY107" fmla="*/ 2762989 h 6858000"/>
              <a:gd name="connsiteX108" fmla="*/ 571733 w 1605470"/>
              <a:gd name="connsiteY108" fmla="*/ 2554718 h 6858000"/>
              <a:gd name="connsiteX109" fmla="*/ 551827 w 1605470"/>
              <a:gd name="connsiteY109" fmla="*/ 2485734 h 6858000"/>
              <a:gd name="connsiteX110" fmla="*/ 542550 w 1605470"/>
              <a:gd name="connsiteY110" fmla="*/ 2447068 h 6858000"/>
              <a:gd name="connsiteX111" fmla="*/ 529511 w 1605470"/>
              <a:gd name="connsiteY111" fmla="*/ 2425819 h 6858000"/>
              <a:gd name="connsiteX112" fmla="*/ 535510 w 1605470"/>
              <a:gd name="connsiteY112" fmla="*/ 2402874 h 6858000"/>
              <a:gd name="connsiteX113" fmla="*/ 538122 w 1605470"/>
              <a:gd name="connsiteY113" fmla="*/ 2381443 h 6858000"/>
              <a:gd name="connsiteX114" fmla="*/ 514451 w 1605470"/>
              <a:gd name="connsiteY114" fmla="*/ 2261920 h 6858000"/>
              <a:gd name="connsiteX115" fmla="*/ 504338 w 1605470"/>
              <a:gd name="connsiteY115" fmla="*/ 2195378 h 6858000"/>
              <a:gd name="connsiteX116" fmla="*/ 488555 w 1605470"/>
              <a:gd name="connsiteY116" fmla="*/ 2155135 h 6858000"/>
              <a:gd name="connsiteX117" fmla="*/ 486013 w 1605470"/>
              <a:gd name="connsiteY117" fmla="*/ 2118008 h 6858000"/>
              <a:gd name="connsiteX118" fmla="*/ 487006 w 1605470"/>
              <a:gd name="connsiteY118" fmla="*/ 2050531 h 6858000"/>
              <a:gd name="connsiteX119" fmla="*/ 478812 w 1605470"/>
              <a:gd name="connsiteY119" fmla="*/ 1963269 h 6858000"/>
              <a:gd name="connsiteX120" fmla="*/ 459990 w 1605470"/>
              <a:gd name="connsiteY120" fmla="*/ 1906352 h 6858000"/>
              <a:gd name="connsiteX121" fmla="*/ 436547 w 1605470"/>
              <a:gd name="connsiteY121" fmla="*/ 1861531 h 6858000"/>
              <a:gd name="connsiteX122" fmla="*/ 390346 w 1605470"/>
              <a:gd name="connsiteY122" fmla="*/ 1732919 h 6858000"/>
              <a:gd name="connsiteX123" fmla="*/ 362657 w 1605470"/>
              <a:gd name="connsiteY123" fmla="*/ 1663540 h 6858000"/>
              <a:gd name="connsiteX124" fmla="*/ 361783 w 1605470"/>
              <a:gd name="connsiteY124" fmla="*/ 1615777 h 6858000"/>
              <a:gd name="connsiteX125" fmla="*/ 342578 w 1605470"/>
              <a:gd name="connsiteY125" fmla="*/ 1563678 h 6858000"/>
              <a:gd name="connsiteX126" fmla="*/ 355658 w 1605470"/>
              <a:gd name="connsiteY126" fmla="*/ 1519474 h 6858000"/>
              <a:gd name="connsiteX127" fmla="*/ 348400 w 1605470"/>
              <a:gd name="connsiteY127" fmla="*/ 1477995 h 6858000"/>
              <a:gd name="connsiteX128" fmla="*/ 334485 w 1605470"/>
              <a:gd name="connsiteY128" fmla="*/ 1373769 h 6858000"/>
              <a:gd name="connsiteX129" fmla="*/ 342792 w 1605470"/>
              <a:gd name="connsiteY129" fmla="*/ 1307086 h 6858000"/>
              <a:gd name="connsiteX130" fmla="*/ 343980 w 1605470"/>
              <a:gd name="connsiteY130" fmla="*/ 1189033 h 6858000"/>
              <a:gd name="connsiteX131" fmla="*/ 348665 w 1605470"/>
              <a:gd name="connsiteY131" fmla="*/ 1168288 h 6858000"/>
              <a:gd name="connsiteX132" fmla="*/ 340947 w 1605470"/>
              <a:gd name="connsiteY132" fmla="*/ 1142577 h 6858000"/>
              <a:gd name="connsiteX133" fmla="*/ 330253 w 1605470"/>
              <a:gd name="connsiteY133" fmla="*/ 1088484 h 6858000"/>
              <a:gd name="connsiteX134" fmla="*/ 318989 w 1605470"/>
              <a:gd name="connsiteY134" fmla="*/ 1016103 h 6858000"/>
              <a:gd name="connsiteX135" fmla="*/ 320445 w 1605470"/>
              <a:gd name="connsiteY135" fmla="*/ 932283 h 6858000"/>
              <a:gd name="connsiteX136" fmla="*/ 322681 w 1605470"/>
              <a:gd name="connsiteY136" fmla="*/ 915925 h 6858000"/>
              <a:gd name="connsiteX137" fmla="*/ 315310 w 1605470"/>
              <a:gd name="connsiteY137" fmla="*/ 896999 h 6858000"/>
              <a:gd name="connsiteX138" fmla="*/ 284718 w 1605470"/>
              <a:gd name="connsiteY138" fmla="*/ 821517 h 6858000"/>
              <a:gd name="connsiteX139" fmla="*/ 263668 w 1605470"/>
              <a:gd name="connsiteY139" fmla="*/ 751353 h 6858000"/>
              <a:gd name="connsiteX140" fmla="*/ 263226 w 1605470"/>
              <a:gd name="connsiteY140" fmla="*/ 721230 h 6858000"/>
              <a:gd name="connsiteX141" fmla="*/ 248897 w 1605470"/>
              <a:gd name="connsiteY141" fmla="*/ 681659 h 6858000"/>
              <a:gd name="connsiteX142" fmla="*/ 234316 w 1605470"/>
              <a:gd name="connsiteY142" fmla="*/ 635218 h 6858000"/>
              <a:gd name="connsiteX143" fmla="*/ 239327 w 1605470"/>
              <a:gd name="connsiteY143" fmla="*/ 613763 h 6858000"/>
              <a:gd name="connsiteX144" fmla="*/ 225269 w 1605470"/>
              <a:gd name="connsiteY144" fmla="*/ 598582 h 6858000"/>
              <a:gd name="connsiteX145" fmla="*/ 224950 w 1605470"/>
              <a:gd name="connsiteY145" fmla="*/ 576846 h 6858000"/>
              <a:gd name="connsiteX146" fmla="*/ 204576 w 1605470"/>
              <a:gd name="connsiteY146" fmla="*/ 530055 h 6858000"/>
              <a:gd name="connsiteX147" fmla="*/ 219064 w 1605470"/>
              <a:gd name="connsiteY147" fmla="*/ 469651 h 6858000"/>
              <a:gd name="connsiteX148" fmla="*/ 195012 w 1605470"/>
              <a:gd name="connsiteY148" fmla="*/ 448559 h 6858000"/>
              <a:gd name="connsiteX149" fmla="*/ 201434 w 1605470"/>
              <a:gd name="connsiteY149" fmla="*/ 441529 h 6858000"/>
              <a:gd name="connsiteX150" fmla="*/ 200655 w 1605470"/>
              <a:gd name="connsiteY150" fmla="*/ 428927 h 6858000"/>
              <a:gd name="connsiteX151" fmla="*/ 190059 w 1605470"/>
              <a:gd name="connsiteY151" fmla="*/ 430161 h 6858000"/>
              <a:gd name="connsiteX152" fmla="*/ 167079 w 1605470"/>
              <a:gd name="connsiteY152" fmla="*/ 367211 h 6858000"/>
              <a:gd name="connsiteX153" fmla="*/ 124571 w 1605470"/>
              <a:gd name="connsiteY153" fmla="*/ 302178 h 6858000"/>
              <a:gd name="connsiteX154" fmla="*/ 103243 w 1605470"/>
              <a:gd name="connsiteY154" fmla="*/ 211375 h 6858000"/>
              <a:gd name="connsiteX155" fmla="*/ 94571 w 1605470"/>
              <a:gd name="connsiteY155" fmla="*/ 184179 h 6858000"/>
              <a:gd name="connsiteX156" fmla="*/ 13437 w 1605470"/>
              <a:gd name="connsiteY156" fmla="*/ 19287 h 6858000"/>
              <a:gd name="connsiteX157" fmla="*/ 0 w 1605470"/>
              <a:gd name="connsiteY157"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8335 w 1605470"/>
              <a:gd name="connsiteY37" fmla="*/ 5665173 h 6858000"/>
              <a:gd name="connsiteX38" fmla="*/ 562052 w 1605470"/>
              <a:gd name="connsiteY38" fmla="*/ 5563435 h 6858000"/>
              <a:gd name="connsiteX39" fmla="*/ 591557 w 1605470"/>
              <a:gd name="connsiteY39" fmla="*/ 5476393 h 6858000"/>
              <a:gd name="connsiteX40" fmla="*/ 622750 w 1605470"/>
              <a:gd name="connsiteY40" fmla="*/ 5396260 h 6858000"/>
              <a:gd name="connsiteX41" fmla="*/ 638731 w 1605470"/>
              <a:gd name="connsiteY41" fmla="*/ 5330009 h 6858000"/>
              <a:gd name="connsiteX42" fmla="*/ 672224 w 1605470"/>
              <a:gd name="connsiteY42" fmla="*/ 5273739 h 6858000"/>
              <a:gd name="connsiteX43" fmla="*/ 681823 w 1605470"/>
              <a:gd name="connsiteY43" fmla="*/ 5241779 h 6858000"/>
              <a:gd name="connsiteX44" fmla="*/ 693049 w 1605470"/>
              <a:gd name="connsiteY44" fmla="*/ 5225268 h 6858000"/>
              <a:gd name="connsiteX45" fmla="*/ 694069 w 1605470"/>
              <a:gd name="connsiteY45" fmla="*/ 5217684 h 6858000"/>
              <a:gd name="connsiteX46" fmla="*/ 701410 w 1605470"/>
              <a:gd name="connsiteY46" fmla="*/ 5193377 h 6858000"/>
              <a:gd name="connsiteX47" fmla="*/ 704713 w 1605470"/>
              <a:gd name="connsiteY47" fmla="*/ 5179288 h 6858000"/>
              <a:gd name="connsiteX48" fmla="*/ 705697 w 1605470"/>
              <a:gd name="connsiteY48" fmla="*/ 5173621 h 6858000"/>
              <a:gd name="connsiteX49" fmla="*/ 701331 w 1605470"/>
              <a:gd name="connsiteY49" fmla="*/ 5159961 h 6858000"/>
              <a:gd name="connsiteX50" fmla="*/ 708008 w 1605470"/>
              <a:gd name="connsiteY50" fmla="*/ 5144295 h 6858000"/>
              <a:gd name="connsiteX51" fmla="*/ 704941 w 1605470"/>
              <a:gd name="connsiteY51" fmla="*/ 5125185 h 6858000"/>
              <a:gd name="connsiteX52" fmla="*/ 711771 w 1605470"/>
              <a:gd name="connsiteY52" fmla="*/ 5121884 h 6858000"/>
              <a:gd name="connsiteX53" fmla="*/ 718807 w 1605470"/>
              <a:gd name="connsiteY53" fmla="*/ 5067850 h 6858000"/>
              <a:gd name="connsiteX54" fmla="*/ 721538 w 1605470"/>
              <a:gd name="connsiteY54" fmla="*/ 5060861 h 6858000"/>
              <a:gd name="connsiteX55" fmla="*/ 718242 w 1605470"/>
              <a:gd name="connsiteY55" fmla="*/ 5034192 h 6858000"/>
              <a:gd name="connsiteX56" fmla="*/ 719796 w 1605470"/>
              <a:gd name="connsiteY56" fmla="*/ 4993030 h 6858000"/>
              <a:gd name="connsiteX57" fmla="*/ 726705 w 1605470"/>
              <a:gd name="connsiteY57" fmla="*/ 4946844 h 6858000"/>
              <a:gd name="connsiteX58" fmla="*/ 722561 w 1605470"/>
              <a:gd name="connsiteY58" fmla="*/ 4932692 h 6858000"/>
              <a:gd name="connsiteX59" fmla="*/ 737964 w 1605470"/>
              <a:gd name="connsiteY59" fmla="*/ 4858827 h 6858000"/>
              <a:gd name="connsiteX60" fmla="*/ 732118 w 1605470"/>
              <a:gd name="connsiteY60" fmla="*/ 4801535 h 6858000"/>
              <a:gd name="connsiteX61" fmla="*/ 739787 w 1605470"/>
              <a:gd name="connsiteY61" fmla="*/ 4797794 h 6858000"/>
              <a:gd name="connsiteX62" fmla="*/ 741081 w 1605470"/>
              <a:gd name="connsiteY62" fmla="*/ 4784526 h 6858000"/>
              <a:gd name="connsiteX63" fmla="*/ 742865 w 1605470"/>
              <a:gd name="connsiteY63" fmla="*/ 4781211 h 6858000"/>
              <a:gd name="connsiteX64" fmla="*/ 751652 w 1605470"/>
              <a:gd name="connsiteY64" fmla="*/ 4761984 h 6858000"/>
              <a:gd name="connsiteX65" fmla="*/ 747700 w 1605470"/>
              <a:gd name="connsiteY65" fmla="*/ 4690749 h 6858000"/>
              <a:gd name="connsiteX66" fmla="*/ 743180 w 1605470"/>
              <a:gd name="connsiteY66" fmla="*/ 4584173 h 6858000"/>
              <a:gd name="connsiteX67" fmla="*/ 738263 w 1605470"/>
              <a:gd name="connsiteY67" fmla="*/ 4444346 h 6858000"/>
              <a:gd name="connsiteX68" fmla="*/ 734828 w 1605470"/>
              <a:gd name="connsiteY68" fmla="*/ 4375228 h 6858000"/>
              <a:gd name="connsiteX69" fmla="*/ 715481 w 1605470"/>
              <a:gd name="connsiteY69" fmla="*/ 4214165 h 6858000"/>
              <a:gd name="connsiteX70" fmla="*/ 719554 w 1605470"/>
              <a:gd name="connsiteY70" fmla="*/ 4090296 h 6858000"/>
              <a:gd name="connsiteX71" fmla="*/ 704810 w 1605470"/>
              <a:gd name="connsiteY71" fmla="*/ 4033999 h 6858000"/>
              <a:gd name="connsiteX72" fmla="*/ 705959 w 1605470"/>
              <a:gd name="connsiteY72" fmla="*/ 4031933 h 6858000"/>
              <a:gd name="connsiteX73" fmla="*/ 704535 w 1605470"/>
              <a:gd name="connsiteY73" fmla="*/ 4013953 h 6858000"/>
              <a:gd name="connsiteX74" fmla="*/ 690830 w 1605470"/>
              <a:gd name="connsiteY74" fmla="*/ 3974753 h 6858000"/>
              <a:gd name="connsiteX75" fmla="*/ 692428 w 1605470"/>
              <a:gd name="connsiteY75" fmla="*/ 3969950 h 6858000"/>
              <a:gd name="connsiteX76" fmla="*/ 685850 w 1605470"/>
              <a:gd name="connsiteY76" fmla="*/ 3933779 h 6858000"/>
              <a:gd name="connsiteX77" fmla="*/ 687181 w 1605470"/>
              <a:gd name="connsiteY77" fmla="*/ 3933093 h 6858000"/>
              <a:gd name="connsiteX78" fmla="*/ 691535 w 1605470"/>
              <a:gd name="connsiteY78" fmla="*/ 3922082 h 6858000"/>
              <a:gd name="connsiteX79" fmla="*/ 696613 w 1605470"/>
              <a:gd name="connsiteY79" fmla="*/ 3901461 h 6858000"/>
              <a:gd name="connsiteX80" fmla="*/ 719207 w 1605470"/>
              <a:gd name="connsiteY80" fmla="*/ 3813873 h 6858000"/>
              <a:gd name="connsiteX81" fmla="*/ 718632 w 1605470"/>
              <a:gd name="connsiteY81" fmla="*/ 3806161 h 6858000"/>
              <a:gd name="connsiteX82" fmla="*/ 718939 w 1605470"/>
              <a:gd name="connsiteY82" fmla="*/ 3805957 h 6858000"/>
              <a:gd name="connsiteX83" fmla="*/ 718966 w 1605470"/>
              <a:gd name="connsiteY83" fmla="*/ 3797724 h 6858000"/>
              <a:gd name="connsiteX84" fmla="*/ 717581 w 1605470"/>
              <a:gd name="connsiteY84" fmla="*/ 3792098 h 6858000"/>
              <a:gd name="connsiteX85" fmla="*/ 716465 w 1605470"/>
              <a:gd name="connsiteY85" fmla="*/ 3777135 h 6858000"/>
              <a:gd name="connsiteX86" fmla="*/ 718198 w 1605470"/>
              <a:gd name="connsiteY86" fmla="*/ 3771656 h 6858000"/>
              <a:gd name="connsiteX87" fmla="*/ 721941 w 1605470"/>
              <a:gd name="connsiteY87" fmla="*/ 3769007 h 6858000"/>
              <a:gd name="connsiteX88" fmla="*/ 721407 w 1605470"/>
              <a:gd name="connsiteY88" fmla="*/ 3767709 h 6858000"/>
              <a:gd name="connsiteX89" fmla="*/ 730103 w 1605470"/>
              <a:gd name="connsiteY89" fmla="*/ 3738082 h 6858000"/>
              <a:gd name="connsiteX90" fmla="*/ 737449 w 1605470"/>
              <a:gd name="connsiteY90" fmla="*/ 3673397 h 6858000"/>
              <a:gd name="connsiteX91" fmla="*/ 736745 w 1605470"/>
              <a:gd name="connsiteY91" fmla="*/ 3637109 h 6858000"/>
              <a:gd name="connsiteX92" fmla="*/ 740188 w 1605470"/>
              <a:gd name="connsiteY92" fmla="*/ 3536883 h 6858000"/>
              <a:gd name="connsiteX93" fmla="*/ 747726 w 1605470"/>
              <a:gd name="connsiteY93" fmla="*/ 3435652 h 6858000"/>
              <a:gd name="connsiteX94" fmla="*/ 749397 w 1605470"/>
              <a:gd name="connsiteY94" fmla="*/ 3307769 h 6858000"/>
              <a:gd name="connsiteX95" fmla="*/ 766960 w 1605470"/>
              <a:gd name="connsiteY95" fmla="*/ 3250522 h 6858000"/>
              <a:gd name="connsiteX96" fmla="*/ 767385 w 1605470"/>
              <a:gd name="connsiteY96" fmla="*/ 3229163 h 6858000"/>
              <a:gd name="connsiteX97" fmla="*/ 769208 w 1605470"/>
              <a:gd name="connsiteY97" fmla="*/ 3217217 h 6858000"/>
              <a:gd name="connsiteX98" fmla="*/ 756043 w 1605470"/>
              <a:gd name="connsiteY98" fmla="*/ 3183755 h 6858000"/>
              <a:gd name="connsiteX99" fmla="*/ 756544 w 1605470"/>
              <a:gd name="connsiteY99" fmla="*/ 3178642 h 6858000"/>
              <a:gd name="connsiteX100" fmla="*/ 744144 w 1605470"/>
              <a:gd name="connsiteY100" fmla="*/ 3158586 h 6858000"/>
              <a:gd name="connsiteX101" fmla="*/ 729329 w 1605470"/>
              <a:gd name="connsiteY101" fmla="*/ 3129034 h 6858000"/>
              <a:gd name="connsiteX102" fmla="*/ 729994 w 1605470"/>
              <a:gd name="connsiteY102" fmla="*/ 3126682 h 6858000"/>
              <a:gd name="connsiteX103" fmla="*/ 720862 w 1605470"/>
              <a:gd name="connsiteY103" fmla="*/ 3114519 h 6858000"/>
              <a:gd name="connsiteX104" fmla="*/ 707471 w 1605470"/>
              <a:gd name="connsiteY104" fmla="*/ 3106272 h 6858000"/>
              <a:gd name="connsiteX105" fmla="*/ 680201 w 1605470"/>
              <a:gd name="connsiteY105" fmla="*/ 2958185 h 6858000"/>
              <a:gd name="connsiteX106" fmla="*/ 622815 w 1605470"/>
              <a:gd name="connsiteY106" fmla="*/ 2762989 h 6858000"/>
              <a:gd name="connsiteX107" fmla="*/ 571733 w 1605470"/>
              <a:gd name="connsiteY107" fmla="*/ 2554718 h 6858000"/>
              <a:gd name="connsiteX108" fmla="*/ 551827 w 1605470"/>
              <a:gd name="connsiteY108" fmla="*/ 2485734 h 6858000"/>
              <a:gd name="connsiteX109" fmla="*/ 542550 w 1605470"/>
              <a:gd name="connsiteY109" fmla="*/ 2447068 h 6858000"/>
              <a:gd name="connsiteX110" fmla="*/ 529511 w 1605470"/>
              <a:gd name="connsiteY110" fmla="*/ 2425819 h 6858000"/>
              <a:gd name="connsiteX111" fmla="*/ 535510 w 1605470"/>
              <a:gd name="connsiteY111" fmla="*/ 2402874 h 6858000"/>
              <a:gd name="connsiteX112" fmla="*/ 538122 w 1605470"/>
              <a:gd name="connsiteY112" fmla="*/ 2381443 h 6858000"/>
              <a:gd name="connsiteX113" fmla="*/ 514451 w 1605470"/>
              <a:gd name="connsiteY113" fmla="*/ 2261920 h 6858000"/>
              <a:gd name="connsiteX114" fmla="*/ 504338 w 1605470"/>
              <a:gd name="connsiteY114" fmla="*/ 2195378 h 6858000"/>
              <a:gd name="connsiteX115" fmla="*/ 488555 w 1605470"/>
              <a:gd name="connsiteY115" fmla="*/ 2155135 h 6858000"/>
              <a:gd name="connsiteX116" fmla="*/ 486013 w 1605470"/>
              <a:gd name="connsiteY116" fmla="*/ 2118008 h 6858000"/>
              <a:gd name="connsiteX117" fmla="*/ 487006 w 1605470"/>
              <a:gd name="connsiteY117" fmla="*/ 2050531 h 6858000"/>
              <a:gd name="connsiteX118" fmla="*/ 478812 w 1605470"/>
              <a:gd name="connsiteY118" fmla="*/ 1963269 h 6858000"/>
              <a:gd name="connsiteX119" fmla="*/ 459990 w 1605470"/>
              <a:gd name="connsiteY119" fmla="*/ 1906352 h 6858000"/>
              <a:gd name="connsiteX120" fmla="*/ 436547 w 1605470"/>
              <a:gd name="connsiteY120" fmla="*/ 1861531 h 6858000"/>
              <a:gd name="connsiteX121" fmla="*/ 390346 w 1605470"/>
              <a:gd name="connsiteY121" fmla="*/ 1732919 h 6858000"/>
              <a:gd name="connsiteX122" fmla="*/ 362657 w 1605470"/>
              <a:gd name="connsiteY122" fmla="*/ 1663540 h 6858000"/>
              <a:gd name="connsiteX123" fmla="*/ 361783 w 1605470"/>
              <a:gd name="connsiteY123" fmla="*/ 1615777 h 6858000"/>
              <a:gd name="connsiteX124" fmla="*/ 342578 w 1605470"/>
              <a:gd name="connsiteY124" fmla="*/ 1563678 h 6858000"/>
              <a:gd name="connsiteX125" fmla="*/ 355658 w 1605470"/>
              <a:gd name="connsiteY125" fmla="*/ 1519474 h 6858000"/>
              <a:gd name="connsiteX126" fmla="*/ 348400 w 1605470"/>
              <a:gd name="connsiteY126" fmla="*/ 1477995 h 6858000"/>
              <a:gd name="connsiteX127" fmla="*/ 334485 w 1605470"/>
              <a:gd name="connsiteY127" fmla="*/ 1373769 h 6858000"/>
              <a:gd name="connsiteX128" fmla="*/ 342792 w 1605470"/>
              <a:gd name="connsiteY128" fmla="*/ 1307086 h 6858000"/>
              <a:gd name="connsiteX129" fmla="*/ 343980 w 1605470"/>
              <a:gd name="connsiteY129" fmla="*/ 1189033 h 6858000"/>
              <a:gd name="connsiteX130" fmla="*/ 348665 w 1605470"/>
              <a:gd name="connsiteY130" fmla="*/ 1168288 h 6858000"/>
              <a:gd name="connsiteX131" fmla="*/ 340947 w 1605470"/>
              <a:gd name="connsiteY131" fmla="*/ 1142577 h 6858000"/>
              <a:gd name="connsiteX132" fmla="*/ 330253 w 1605470"/>
              <a:gd name="connsiteY132" fmla="*/ 1088484 h 6858000"/>
              <a:gd name="connsiteX133" fmla="*/ 318989 w 1605470"/>
              <a:gd name="connsiteY133" fmla="*/ 1016103 h 6858000"/>
              <a:gd name="connsiteX134" fmla="*/ 320445 w 1605470"/>
              <a:gd name="connsiteY134" fmla="*/ 932283 h 6858000"/>
              <a:gd name="connsiteX135" fmla="*/ 322681 w 1605470"/>
              <a:gd name="connsiteY135" fmla="*/ 915925 h 6858000"/>
              <a:gd name="connsiteX136" fmla="*/ 315310 w 1605470"/>
              <a:gd name="connsiteY136" fmla="*/ 896999 h 6858000"/>
              <a:gd name="connsiteX137" fmla="*/ 284718 w 1605470"/>
              <a:gd name="connsiteY137" fmla="*/ 821517 h 6858000"/>
              <a:gd name="connsiteX138" fmla="*/ 263668 w 1605470"/>
              <a:gd name="connsiteY138" fmla="*/ 751353 h 6858000"/>
              <a:gd name="connsiteX139" fmla="*/ 263226 w 1605470"/>
              <a:gd name="connsiteY139" fmla="*/ 721230 h 6858000"/>
              <a:gd name="connsiteX140" fmla="*/ 248897 w 1605470"/>
              <a:gd name="connsiteY140" fmla="*/ 681659 h 6858000"/>
              <a:gd name="connsiteX141" fmla="*/ 234316 w 1605470"/>
              <a:gd name="connsiteY141" fmla="*/ 635218 h 6858000"/>
              <a:gd name="connsiteX142" fmla="*/ 239327 w 1605470"/>
              <a:gd name="connsiteY142" fmla="*/ 613763 h 6858000"/>
              <a:gd name="connsiteX143" fmla="*/ 225269 w 1605470"/>
              <a:gd name="connsiteY143" fmla="*/ 598582 h 6858000"/>
              <a:gd name="connsiteX144" fmla="*/ 224950 w 1605470"/>
              <a:gd name="connsiteY144" fmla="*/ 576846 h 6858000"/>
              <a:gd name="connsiteX145" fmla="*/ 204576 w 1605470"/>
              <a:gd name="connsiteY145" fmla="*/ 530055 h 6858000"/>
              <a:gd name="connsiteX146" fmla="*/ 219064 w 1605470"/>
              <a:gd name="connsiteY146" fmla="*/ 469651 h 6858000"/>
              <a:gd name="connsiteX147" fmla="*/ 195012 w 1605470"/>
              <a:gd name="connsiteY147" fmla="*/ 448559 h 6858000"/>
              <a:gd name="connsiteX148" fmla="*/ 201434 w 1605470"/>
              <a:gd name="connsiteY148" fmla="*/ 441529 h 6858000"/>
              <a:gd name="connsiteX149" fmla="*/ 200655 w 1605470"/>
              <a:gd name="connsiteY149" fmla="*/ 428927 h 6858000"/>
              <a:gd name="connsiteX150" fmla="*/ 190059 w 1605470"/>
              <a:gd name="connsiteY150" fmla="*/ 430161 h 6858000"/>
              <a:gd name="connsiteX151" fmla="*/ 167079 w 1605470"/>
              <a:gd name="connsiteY151" fmla="*/ 367211 h 6858000"/>
              <a:gd name="connsiteX152" fmla="*/ 124571 w 1605470"/>
              <a:gd name="connsiteY152" fmla="*/ 302178 h 6858000"/>
              <a:gd name="connsiteX153" fmla="*/ 103243 w 1605470"/>
              <a:gd name="connsiteY153" fmla="*/ 211375 h 6858000"/>
              <a:gd name="connsiteX154" fmla="*/ 94571 w 1605470"/>
              <a:gd name="connsiteY154" fmla="*/ 184179 h 6858000"/>
              <a:gd name="connsiteX155" fmla="*/ 13437 w 1605470"/>
              <a:gd name="connsiteY155" fmla="*/ 19287 h 6858000"/>
              <a:gd name="connsiteX156" fmla="*/ 0 w 1605470"/>
              <a:gd name="connsiteY156"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8335 w 1605470"/>
              <a:gd name="connsiteY37" fmla="*/ 5665173 h 6858000"/>
              <a:gd name="connsiteX38" fmla="*/ 562052 w 1605470"/>
              <a:gd name="connsiteY38" fmla="*/ 5563435 h 6858000"/>
              <a:gd name="connsiteX39" fmla="*/ 591557 w 1605470"/>
              <a:gd name="connsiteY39" fmla="*/ 5476393 h 6858000"/>
              <a:gd name="connsiteX40" fmla="*/ 622750 w 1605470"/>
              <a:gd name="connsiteY40" fmla="*/ 5396260 h 6858000"/>
              <a:gd name="connsiteX41" fmla="*/ 638731 w 1605470"/>
              <a:gd name="connsiteY41" fmla="*/ 5330009 h 6858000"/>
              <a:gd name="connsiteX42" fmla="*/ 672224 w 1605470"/>
              <a:gd name="connsiteY42" fmla="*/ 5273739 h 6858000"/>
              <a:gd name="connsiteX43" fmla="*/ 681823 w 1605470"/>
              <a:gd name="connsiteY43" fmla="*/ 5241779 h 6858000"/>
              <a:gd name="connsiteX44" fmla="*/ 693049 w 1605470"/>
              <a:gd name="connsiteY44" fmla="*/ 5225268 h 6858000"/>
              <a:gd name="connsiteX45" fmla="*/ 694069 w 1605470"/>
              <a:gd name="connsiteY45" fmla="*/ 5217684 h 6858000"/>
              <a:gd name="connsiteX46" fmla="*/ 701410 w 1605470"/>
              <a:gd name="connsiteY46" fmla="*/ 5193377 h 6858000"/>
              <a:gd name="connsiteX47" fmla="*/ 704713 w 1605470"/>
              <a:gd name="connsiteY47" fmla="*/ 5179288 h 6858000"/>
              <a:gd name="connsiteX48" fmla="*/ 705697 w 1605470"/>
              <a:gd name="connsiteY48" fmla="*/ 5173621 h 6858000"/>
              <a:gd name="connsiteX49" fmla="*/ 701331 w 1605470"/>
              <a:gd name="connsiteY49" fmla="*/ 5159961 h 6858000"/>
              <a:gd name="connsiteX50" fmla="*/ 708008 w 1605470"/>
              <a:gd name="connsiteY50" fmla="*/ 5144295 h 6858000"/>
              <a:gd name="connsiteX51" fmla="*/ 704941 w 1605470"/>
              <a:gd name="connsiteY51" fmla="*/ 5125185 h 6858000"/>
              <a:gd name="connsiteX52" fmla="*/ 711771 w 1605470"/>
              <a:gd name="connsiteY52" fmla="*/ 5121884 h 6858000"/>
              <a:gd name="connsiteX53" fmla="*/ 718807 w 1605470"/>
              <a:gd name="connsiteY53" fmla="*/ 5067850 h 6858000"/>
              <a:gd name="connsiteX54" fmla="*/ 721538 w 1605470"/>
              <a:gd name="connsiteY54" fmla="*/ 5060861 h 6858000"/>
              <a:gd name="connsiteX55" fmla="*/ 718242 w 1605470"/>
              <a:gd name="connsiteY55" fmla="*/ 5034192 h 6858000"/>
              <a:gd name="connsiteX56" fmla="*/ 719796 w 1605470"/>
              <a:gd name="connsiteY56" fmla="*/ 4993030 h 6858000"/>
              <a:gd name="connsiteX57" fmla="*/ 726705 w 1605470"/>
              <a:gd name="connsiteY57" fmla="*/ 4946844 h 6858000"/>
              <a:gd name="connsiteX58" fmla="*/ 722561 w 1605470"/>
              <a:gd name="connsiteY58" fmla="*/ 4932692 h 6858000"/>
              <a:gd name="connsiteX59" fmla="*/ 737964 w 1605470"/>
              <a:gd name="connsiteY59" fmla="*/ 4858827 h 6858000"/>
              <a:gd name="connsiteX60" fmla="*/ 732118 w 1605470"/>
              <a:gd name="connsiteY60" fmla="*/ 4801535 h 6858000"/>
              <a:gd name="connsiteX61" fmla="*/ 739787 w 1605470"/>
              <a:gd name="connsiteY61" fmla="*/ 4797794 h 6858000"/>
              <a:gd name="connsiteX62" fmla="*/ 741081 w 1605470"/>
              <a:gd name="connsiteY62" fmla="*/ 4784526 h 6858000"/>
              <a:gd name="connsiteX63" fmla="*/ 742865 w 1605470"/>
              <a:gd name="connsiteY63" fmla="*/ 4781211 h 6858000"/>
              <a:gd name="connsiteX64" fmla="*/ 751652 w 1605470"/>
              <a:gd name="connsiteY64" fmla="*/ 4761984 h 6858000"/>
              <a:gd name="connsiteX65" fmla="*/ 747700 w 1605470"/>
              <a:gd name="connsiteY65" fmla="*/ 4690749 h 6858000"/>
              <a:gd name="connsiteX66" fmla="*/ 743180 w 1605470"/>
              <a:gd name="connsiteY66" fmla="*/ 4584173 h 6858000"/>
              <a:gd name="connsiteX67" fmla="*/ 738263 w 1605470"/>
              <a:gd name="connsiteY67" fmla="*/ 4444346 h 6858000"/>
              <a:gd name="connsiteX68" fmla="*/ 734828 w 1605470"/>
              <a:gd name="connsiteY68" fmla="*/ 4375228 h 6858000"/>
              <a:gd name="connsiteX69" fmla="*/ 715481 w 1605470"/>
              <a:gd name="connsiteY69" fmla="*/ 4214165 h 6858000"/>
              <a:gd name="connsiteX70" fmla="*/ 719554 w 1605470"/>
              <a:gd name="connsiteY70" fmla="*/ 4090296 h 6858000"/>
              <a:gd name="connsiteX71" fmla="*/ 704810 w 1605470"/>
              <a:gd name="connsiteY71" fmla="*/ 4033999 h 6858000"/>
              <a:gd name="connsiteX72" fmla="*/ 705959 w 1605470"/>
              <a:gd name="connsiteY72" fmla="*/ 4031933 h 6858000"/>
              <a:gd name="connsiteX73" fmla="*/ 704535 w 1605470"/>
              <a:gd name="connsiteY73" fmla="*/ 4013953 h 6858000"/>
              <a:gd name="connsiteX74" fmla="*/ 690830 w 1605470"/>
              <a:gd name="connsiteY74" fmla="*/ 3974753 h 6858000"/>
              <a:gd name="connsiteX75" fmla="*/ 692428 w 1605470"/>
              <a:gd name="connsiteY75" fmla="*/ 3969950 h 6858000"/>
              <a:gd name="connsiteX76" fmla="*/ 685850 w 1605470"/>
              <a:gd name="connsiteY76" fmla="*/ 3933779 h 6858000"/>
              <a:gd name="connsiteX77" fmla="*/ 687181 w 1605470"/>
              <a:gd name="connsiteY77" fmla="*/ 3933093 h 6858000"/>
              <a:gd name="connsiteX78" fmla="*/ 691535 w 1605470"/>
              <a:gd name="connsiteY78" fmla="*/ 3922082 h 6858000"/>
              <a:gd name="connsiteX79" fmla="*/ 696613 w 1605470"/>
              <a:gd name="connsiteY79" fmla="*/ 3901461 h 6858000"/>
              <a:gd name="connsiteX80" fmla="*/ 719207 w 1605470"/>
              <a:gd name="connsiteY80" fmla="*/ 3813873 h 6858000"/>
              <a:gd name="connsiteX81" fmla="*/ 718632 w 1605470"/>
              <a:gd name="connsiteY81" fmla="*/ 3806161 h 6858000"/>
              <a:gd name="connsiteX82" fmla="*/ 718939 w 1605470"/>
              <a:gd name="connsiteY82" fmla="*/ 3805957 h 6858000"/>
              <a:gd name="connsiteX83" fmla="*/ 718966 w 1605470"/>
              <a:gd name="connsiteY83" fmla="*/ 3797724 h 6858000"/>
              <a:gd name="connsiteX84" fmla="*/ 717581 w 1605470"/>
              <a:gd name="connsiteY84" fmla="*/ 3792098 h 6858000"/>
              <a:gd name="connsiteX85" fmla="*/ 716465 w 1605470"/>
              <a:gd name="connsiteY85" fmla="*/ 3777135 h 6858000"/>
              <a:gd name="connsiteX86" fmla="*/ 718198 w 1605470"/>
              <a:gd name="connsiteY86" fmla="*/ 3771656 h 6858000"/>
              <a:gd name="connsiteX87" fmla="*/ 721941 w 1605470"/>
              <a:gd name="connsiteY87" fmla="*/ 3769007 h 6858000"/>
              <a:gd name="connsiteX88" fmla="*/ 721407 w 1605470"/>
              <a:gd name="connsiteY88" fmla="*/ 3767709 h 6858000"/>
              <a:gd name="connsiteX89" fmla="*/ 730103 w 1605470"/>
              <a:gd name="connsiteY89" fmla="*/ 3738082 h 6858000"/>
              <a:gd name="connsiteX90" fmla="*/ 737449 w 1605470"/>
              <a:gd name="connsiteY90" fmla="*/ 3673397 h 6858000"/>
              <a:gd name="connsiteX91" fmla="*/ 736745 w 1605470"/>
              <a:gd name="connsiteY91" fmla="*/ 3637109 h 6858000"/>
              <a:gd name="connsiteX92" fmla="*/ 740188 w 1605470"/>
              <a:gd name="connsiteY92" fmla="*/ 3536883 h 6858000"/>
              <a:gd name="connsiteX93" fmla="*/ 747726 w 1605470"/>
              <a:gd name="connsiteY93" fmla="*/ 3435652 h 6858000"/>
              <a:gd name="connsiteX94" fmla="*/ 749397 w 1605470"/>
              <a:gd name="connsiteY94" fmla="*/ 3307769 h 6858000"/>
              <a:gd name="connsiteX95" fmla="*/ 766960 w 1605470"/>
              <a:gd name="connsiteY95" fmla="*/ 3250522 h 6858000"/>
              <a:gd name="connsiteX96" fmla="*/ 767385 w 1605470"/>
              <a:gd name="connsiteY96" fmla="*/ 3229163 h 6858000"/>
              <a:gd name="connsiteX97" fmla="*/ 769208 w 1605470"/>
              <a:gd name="connsiteY97" fmla="*/ 3217217 h 6858000"/>
              <a:gd name="connsiteX98" fmla="*/ 756043 w 1605470"/>
              <a:gd name="connsiteY98" fmla="*/ 3183755 h 6858000"/>
              <a:gd name="connsiteX99" fmla="*/ 756544 w 1605470"/>
              <a:gd name="connsiteY99" fmla="*/ 3178642 h 6858000"/>
              <a:gd name="connsiteX100" fmla="*/ 744144 w 1605470"/>
              <a:gd name="connsiteY100" fmla="*/ 3158586 h 6858000"/>
              <a:gd name="connsiteX101" fmla="*/ 729329 w 1605470"/>
              <a:gd name="connsiteY101" fmla="*/ 3129034 h 6858000"/>
              <a:gd name="connsiteX102" fmla="*/ 729994 w 1605470"/>
              <a:gd name="connsiteY102" fmla="*/ 3126682 h 6858000"/>
              <a:gd name="connsiteX103" fmla="*/ 720862 w 1605470"/>
              <a:gd name="connsiteY103" fmla="*/ 3114519 h 6858000"/>
              <a:gd name="connsiteX104" fmla="*/ 707471 w 1605470"/>
              <a:gd name="connsiteY104" fmla="*/ 3106272 h 6858000"/>
              <a:gd name="connsiteX105" fmla="*/ 680201 w 1605470"/>
              <a:gd name="connsiteY105" fmla="*/ 2958185 h 6858000"/>
              <a:gd name="connsiteX106" fmla="*/ 622815 w 1605470"/>
              <a:gd name="connsiteY106" fmla="*/ 2762989 h 6858000"/>
              <a:gd name="connsiteX107" fmla="*/ 571733 w 1605470"/>
              <a:gd name="connsiteY107" fmla="*/ 2554718 h 6858000"/>
              <a:gd name="connsiteX108" fmla="*/ 551827 w 1605470"/>
              <a:gd name="connsiteY108" fmla="*/ 2485734 h 6858000"/>
              <a:gd name="connsiteX109" fmla="*/ 542550 w 1605470"/>
              <a:gd name="connsiteY109" fmla="*/ 2447068 h 6858000"/>
              <a:gd name="connsiteX110" fmla="*/ 529511 w 1605470"/>
              <a:gd name="connsiteY110" fmla="*/ 2425819 h 6858000"/>
              <a:gd name="connsiteX111" fmla="*/ 535510 w 1605470"/>
              <a:gd name="connsiteY111" fmla="*/ 2402874 h 6858000"/>
              <a:gd name="connsiteX112" fmla="*/ 538122 w 1605470"/>
              <a:gd name="connsiteY112" fmla="*/ 2381443 h 6858000"/>
              <a:gd name="connsiteX113" fmla="*/ 514451 w 1605470"/>
              <a:gd name="connsiteY113" fmla="*/ 2261920 h 6858000"/>
              <a:gd name="connsiteX114" fmla="*/ 504338 w 1605470"/>
              <a:gd name="connsiteY114" fmla="*/ 2195378 h 6858000"/>
              <a:gd name="connsiteX115" fmla="*/ 488555 w 1605470"/>
              <a:gd name="connsiteY115" fmla="*/ 2155135 h 6858000"/>
              <a:gd name="connsiteX116" fmla="*/ 486013 w 1605470"/>
              <a:gd name="connsiteY116" fmla="*/ 2118008 h 6858000"/>
              <a:gd name="connsiteX117" fmla="*/ 487006 w 1605470"/>
              <a:gd name="connsiteY117" fmla="*/ 2050531 h 6858000"/>
              <a:gd name="connsiteX118" fmla="*/ 478812 w 1605470"/>
              <a:gd name="connsiteY118" fmla="*/ 1963269 h 6858000"/>
              <a:gd name="connsiteX119" fmla="*/ 459990 w 1605470"/>
              <a:gd name="connsiteY119" fmla="*/ 1906352 h 6858000"/>
              <a:gd name="connsiteX120" fmla="*/ 436547 w 1605470"/>
              <a:gd name="connsiteY120" fmla="*/ 1861531 h 6858000"/>
              <a:gd name="connsiteX121" fmla="*/ 390346 w 1605470"/>
              <a:gd name="connsiteY121" fmla="*/ 1732919 h 6858000"/>
              <a:gd name="connsiteX122" fmla="*/ 362657 w 1605470"/>
              <a:gd name="connsiteY122" fmla="*/ 1663540 h 6858000"/>
              <a:gd name="connsiteX123" fmla="*/ 361783 w 1605470"/>
              <a:gd name="connsiteY123" fmla="*/ 1615777 h 6858000"/>
              <a:gd name="connsiteX124" fmla="*/ 342578 w 1605470"/>
              <a:gd name="connsiteY124" fmla="*/ 1563678 h 6858000"/>
              <a:gd name="connsiteX125" fmla="*/ 355658 w 1605470"/>
              <a:gd name="connsiteY125" fmla="*/ 1519474 h 6858000"/>
              <a:gd name="connsiteX126" fmla="*/ 348400 w 1605470"/>
              <a:gd name="connsiteY126" fmla="*/ 1477995 h 6858000"/>
              <a:gd name="connsiteX127" fmla="*/ 334485 w 1605470"/>
              <a:gd name="connsiteY127" fmla="*/ 1373769 h 6858000"/>
              <a:gd name="connsiteX128" fmla="*/ 342792 w 1605470"/>
              <a:gd name="connsiteY128" fmla="*/ 1307086 h 6858000"/>
              <a:gd name="connsiteX129" fmla="*/ 343980 w 1605470"/>
              <a:gd name="connsiteY129" fmla="*/ 1189033 h 6858000"/>
              <a:gd name="connsiteX130" fmla="*/ 348665 w 1605470"/>
              <a:gd name="connsiteY130" fmla="*/ 1168288 h 6858000"/>
              <a:gd name="connsiteX131" fmla="*/ 340947 w 1605470"/>
              <a:gd name="connsiteY131" fmla="*/ 1142577 h 6858000"/>
              <a:gd name="connsiteX132" fmla="*/ 330253 w 1605470"/>
              <a:gd name="connsiteY132" fmla="*/ 1088484 h 6858000"/>
              <a:gd name="connsiteX133" fmla="*/ 318989 w 1605470"/>
              <a:gd name="connsiteY133" fmla="*/ 1016103 h 6858000"/>
              <a:gd name="connsiteX134" fmla="*/ 320445 w 1605470"/>
              <a:gd name="connsiteY134" fmla="*/ 932283 h 6858000"/>
              <a:gd name="connsiteX135" fmla="*/ 322681 w 1605470"/>
              <a:gd name="connsiteY135" fmla="*/ 915925 h 6858000"/>
              <a:gd name="connsiteX136" fmla="*/ 315310 w 1605470"/>
              <a:gd name="connsiteY136" fmla="*/ 896999 h 6858000"/>
              <a:gd name="connsiteX137" fmla="*/ 284718 w 1605470"/>
              <a:gd name="connsiteY137" fmla="*/ 821517 h 6858000"/>
              <a:gd name="connsiteX138" fmla="*/ 263668 w 1605470"/>
              <a:gd name="connsiteY138" fmla="*/ 751353 h 6858000"/>
              <a:gd name="connsiteX139" fmla="*/ 263226 w 1605470"/>
              <a:gd name="connsiteY139" fmla="*/ 721230 h 6858000"/>
              <a:gd name="connsiteX140" fmla="*/ 248897 w 1605470"/>
              <a:gd name="connsiteY140" fmla="*/ 681659 h 6858000"/>
              <a:gd name="connsiteX141" fmla="*/ 234316 w 1605470"/>
              <a:gd name="connsiteY141" fmla="*/ 635218 h 6858000"/>
              <a:gd name="connsiteX142" fmla="*/ 239327 w 1605470"/>
              <a:gd name="connsiteY142" fmla="*/ 613763 h 6858000"/>
              <a:gd name="connsiteX143" fmla="*/ 225269 w 1605470"/>
              <a:gd name="connsiteY143" fmla="*/ 598582 h 6858000"/>
              <a:gd name="connsiteX144" fmla="*/ 224950 w 1605470"/>
              <a:gd name="connsiteY144" fmla="*/ 576846 h 6858000"/>
              <a:gd name="connsiteX145" fmla="*/ 204576 w 1605470"/>
              <a:gd name="connsiteY145" fmla="*/ 530055 h 6858000"/>
              <a:gd name="connsiteX146" fmla="*/ 195012 w 1605470"/>
              <a:gd name="connsiteY146" fmla="*/ 448559 h 6858000"/>
              <a:gd name="connsiteX147" fmla="*/ 201434 w 1605470"/>
              <a:gd name="connsiteY147" fmla="*/ 441529 h 6858000"/>
              <a:gd name="connsiteX148" fmla="*/ 200655 w 1605470"/>
              <a:gd name="connsiteY148" fmla="*/ 428927 h 6858000"/>
              <a:gd name="connsiteX149" fmla="*/ 190059 w 1605470"/>
              <a:gd name="connsiteY149" fmla="*/ 430161 h 6858000"/>
              <a:gd name="connsiteX150" fmla="*/ 167079 w 1605470"/>
              <a:gd name="connsiteY150" fmla="*/ 367211 h 6858000"/>
              <a:gd name="connsiteX151" fmla="*/ 124571 w 1605470"/>
              <a:gd name="connsiteY151" fmla="*/ 302178 h 6858000"/>
              <a:gd name="connsiteX152" fmla="*/ 103243 w 1605470"/>
              <a:gd name="connsiteY152" fmla="*/ 211375 h 6858000"/>
              <a:gd name="connsiteX153" fmla="*/ 94571 w 1605470"/>
              <a:gd name="connsiteY153" fmla="*/ 184179 h 6858000"/>
              <a:gd name="connsiteX154" fmla="*/ 13437 w 1605470"/>
              <a:gd name="connsiteY154" fmla="*/ 19287 h 6858000"/>
              <a:gd name="connsiteX155" fmla="*/ 0 w 1605470"/>
              <a:gd name="connsiteY155"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8335 w 1605470"/>
              <a:gd name="connsiteY37" fmla="*/ 5665173 h 6858000"/>
              <a:gd name="connsiteX38" fmla="*/ 562052 w 1605470"/>
              <a:gd name="connsiteY38" fmla="*/ 5563435 h 6858000"/>
              <a:gd name="connsiteX39" fmla="*/ 591557 w 1605470"/>
              <a:gd name="connsiteY39" fmla="*/ 5476393 h 6858000"/>
              <a:gd name="connsiteX40" fmla="*/ 622750 w 1605470"/>
              <a:gd name="connsiteY40" fmla="*/ 5396260 h 6858000"/>
              <a:gd name="connsiteX41" fmla="*/ 638731 w 1605470"/>
              <a:gd name="connsiteY41" fmla="*/ 5330009 h 6858000"/>
              <a:gd name="connsiteX42" fmla="*/ 672224 w 1605470"/>
              <a:gd name="connsiteY42" fmla="*/ 5273739 h 6858000"/>
              <a:gd name="connsiteX43" fmla="*/ 681823 w 1605470"/>
              <a:gd name="connsiteY43" fmla="*/ 5241779 h 6858000"/>
              <a:gd name="connsiteX44" fmla="*/ 693049 w 1605470"/>
              <a:gd name="connsiteY44" fmla="*/ 5225268 h 6858000"/>
              <a:gd name="connsiteX45" fmla="*/ 694069 w 1605470"/>
              <a:gd name="connsiteY45" fmla="*/ 5217684 h 6858000"/>
              <a:gd name="connsiteX46" fmla="*/ 701410 w 1605470"/>
              <a:gd name="connsiteY46" fmla="*/ 5193377 h 6858000"/>
              <a:gd name="connsiteX47" fmla="*/ 704713 w 1605470"/>
              <a:gd name="connsiteY47" fmla="*/ 5179288 h 6858000"/>
              <a:gd name="connsiteX48" fmla="*/ 705697 w 1605470"/>
              <a:gd name="connsiteY48" fmla="*/ 5173621 h 6858000"/>
              <a:gd name="connsiteX49" fmla="*/ 701331 w 1605470"/>
              <a:gd name="connsiteY49" fmla="*/ 5159961 h 6858000"/>
              <a:gd name="connsiteX50" fmla="*/ 708008 w 1605470"/>
              <a:gd name="connsiteY50" fmla="*/ 5144295 h 6858000"/>
              <a:gd name="connsiteX51" fmla="*/ 704941 w 1605470"/>
              <a:gd name="connsiteY51" fmla="*/ 5125185 h 6858000"/>
              <a:gd name="connsiteX52" fmla="*/ 711771 w 1605470"/>
              <a:gd name="connsiteY52" fmla="*/ 5121884 h 6858000"/>
              <a:gd name="connsiteX53" fmla="*/ 718807 w 1605470"/>
              <a:gd name="connsiteY53" fmla="*/ 5067850 h 6858000"/>
              <a:gd name="connsiteX54" fmla="*/ 721538 w 1605470"/>
              <a:gd name="connsiteY54" fmla="*/ 5060861 h 6858000"/>
              <a:gd name="connsiteX55" fmla="*/ 718242 w 1605470"/>
              <a:gd name="connsiteY55" fmla="*/ 5034192 h 6858000"/>
              <a:gd name="connsiteX56" fmla="*/ 719796 w 1605470"/>
              <a:gd name="connsiteY56" fmla="*/ 4993030 h 6858000"/>
              <a:gd name="connsiteX57" fmla="*/ 726705 w 1605470"/>
              <a:gd name="connsiteY57" fmla="*/ 4946844 h 6858000"/>
              <a:gd name="connsiteX58" fmla="*/ 722561 w 1605470"/>
              <a:gd name="connsiteY58" fmla="*/ 4932692 h 6858000"/>
              <a:gd name="connsiteX59" fmla="*/ 737964 w 1605470"/>
              <a:gd name="connsiteY59" fmla="*/ 4858827 h 6858000"/>
              <a:gd name="connsiteX60" fmla="*/ 732118 w 1605470"/>
              <a:gd name="connsiteY60" fmla="*/ 4801535 h 6858000"/>
              <a:gd name="connsiteX61" fmla="*/ 739787 w 1605470"/>
              <a:gd name="connsiteY61" fmla="*/ 4797794 h 6858000"/>
              <a:gd name="connsiteX62" fmla="*/ 741081 w 1605470"/>
              <a:gd name="connsiteY62" fmla="*/ 4784526 h 6858000"/>
              <a:gd name="connsiteX63" fmla="*/ 742865 w 1605470"/>
              <a:gd name="connsiteY63" fmla="*/ 4781211 h 6858000"/>
              <a:gd name="connsiteX64" fmla="*/ 751652 w 1605470"/>
              <a:gd name="connsiteY64" fmla="*/ 4761984 h 6858000"/>
              <a:gd name="connsiteX65" fmla="*/ 747700 w 1605470"/>
              <a:gd name="connsiteY65" fmla="*/ 4690749 h 6858000"/>
              <a:gd name="connsiteX66" fmla="*/ 743180 w 1605470"/>
              <a:gd name="connsiteY66" fmla="*/ 4584173 h 6858000"/>
              <a:gd name="connsiteX67" fmla="*/ 738263 w 1605470"/>
              <a:gd name="connsiteY67" fmla="*/ 4444346 h 6858000"/>
              <a:gd name="connsiteX68" fmla="*/ 734828 w 1605470"/>
              <a:gd name="connsiteY68" fmla="*/ 4375228 h 6858000"/>
              <a:gd name="connsiteX69" fmla="*/ 715481 w 1605470"/>
              <a:gd name="connsiteY69" fmla="*/ 4214165 h 6858000"/>
              <a:gd name="connsiteX70" fmla="*/ 719554 w 1605470"/>
              <a:gd name="connsiteY70" fmla="*/ 4090296 h 6858000"/>
              <a:gd name="connsiteX71" fmla="*/ 704810 w 1605470"/>
              <a:gd name="connsiteY71" fmla="*/ 4033999 h 6858000"/>
              <a:gd name="connsiteX72" fmla="*/ 705959 w 1605470"/>
              <a:gd name="connsiteY72" fmla="*/ 4031933 h 6858000"/>
              <a:gd name="connsiteX73" fmla="*/ 704535 w 1605470"/>
              <a:gd name="connsiteY73" fmla="*/ 4013953 h 6858000"/>
              <a:gd name="connsiteX74" fmla="*/ 690830 w 1605470"/>
              <a:gd name="connsiteY74" fmla="*/ 3974753 h 6858000"/>
              <a:gd name="connsiteX75" fmla="*/ 692428 w 1605470"/>
              <a:gd name="connsiteY75" fmla="*/ 3969950 h 6858000"/>
              <a:gd name="connsiteX76" fmla="*/ 685850 w 1605470"/>
              <a:gd name="connsiteY76" fmla="*/ 3933779 h 6858000"/>
              <a:gd name="connsiteX77" fmla="*/ 687181 w 1605470"/>
              <a:gd name="connsiteY77" fmla="*/ 3933093 h 6858000"/>
              <a:gd name="connsiteX78" fmla="*/ 691535 w 1605470"/>
              <a:gd name="connsiteY78" fmla="*/ 3922082 h 6858000"/>
              <a:gd name="connsiteX79" fmla="*/ 696613 w 1605470"/>
              <a:gd name="connsiteY79" fmla="*/ 3901461 h 6858000"/>
              <a:gd name="connsiteX80" fmla="*/ 719207 w 1605470"/>
              <a:gd name="connsiteY80" fmla="*/ 3813873 h 6858000"/>
              <a:gd name="connsiteX81" fmla="*/ 718632 w 1605470"/>
              <a:gd name="connsiteY81" fmla="*/ 3806161 h 6858000"/>
              <a:gd name="connsiteX82" fmla="*/ 718939 w 1605470"/>
              <a:gd name="connsiteY82" fmla="*/ 3805957 h 6858000"/>
              <a:gd name="connsiteX83" fmla="*/ 718966 w 1605470"/>
              <a:gd name="connsiteY83" fmla="*/ 3797724 h 6858000"/>
              <a:gd name="connsiteX84" fmla="*/ 717581 w 1605470"/>
              <a:gd name="connsiteY84" fmla="*/ 3792098 h 6858000"/>
              <a:gd name="connsiteX85" fmla="*/ 716465 w 1605470"/>
              <a:gd name="connsiteY85" fmla="*/ 3777135 h 6858000"/>
              <a:gd name="connsiteX86" fmla="*/ 718198 w 1605470"/>
              <a:gd name="connsiteY86" fmla="*/ 3771656 h 6858000"/>
              <a:gd name="connsiteX87" fmla="*/ 721941 w 1605470"/>
              <a:gd name="connsiteY87" fmla="*/ 3769007 h 6858000"/>
              <a:gd name="connsiteX88" fmla="*/ 721407 w 1605470"/>
              <a:gd name="connsiteY88" fmla="*/ 3767709 h 6858000"/>
              <a:gd name="connsiteX89" fmla="*/ 730103 w 1605470"/>
              <a:gd name="connsiteY89" fmla="*/ 3738082 h 6858000"/>
              <a:gd name="connsiteX90" fmla="*/ 737449 w 1605470"/>
              <a:gd name="connsiteY90" fmla="*/ 3673397 h 6858000"/>
              <a:gd name="connsiteX91" fmla="*/ 736745 w 1605470"/>
              <a:gd name="connsiteY91" fmla="*/ 3637109 h 6858000"/>
              <a:gd name="connsiteX92" fmla="*/ 740188 w 1605470"/>
              <a:gd name="connsiteY92" fmla="*/ 3536883 h 6858000"/>
              <a:gd name="connsiteX93" fmla="*/ 747726 w 1605470"/>
              <a:gd name="connsiteY93" fmla="*/ 3435652 h 6858000"/>
              <a:gd name="connsiteX94" fmla="*/ 749397 w 1605470"/>
              <a:gd name="connsiteY94" fmla="*/ 3307769 h 6858000"/>
              <a:gd name="connsiteX95" fmla="*/ 766960 w 1605470"/>
              <a:gd name="connsiteY95" fmla="*/ 3250522 h 6858000"/>
              <a:gd name="connsiteX96" fmla="*/ 767385 w 1605470"/>
              <a:gd name="connsiteY96" fmla="*/ 3229163 h 6858000"/>
              <a:gd name="connsiteX97" fmla="*/ 769208 w 1605470"/>
              <a:gd name="connsiteY97" fmla="*/ 3217217 h 6858000"/>
              <a:gd name="connsiteX98" fmla="*/ 756043 w 1605470"/>
              <a:gd name="connsiteY98" fmla="*/ 3183755 h 6858000"/>
              <a:gd name="connsiteX99" fmla="*/ 756544 w 1605470"/>
              <a:gd name="connsiteY99" fmla="*/ 3178642 h 6858000"/>
              <a:gd name="connsiteX100" fmla="*/ 744144 w 1605470"/>
              <a:gd name="connsiteY100" fmla="*/ 3158586 h 6858000"/>
              <a:gd name="connsiteX101" fmla="*/ 729329 w 1605470"/>
              <a:gd name="connsiteY101" fmla="*/ 3129034 h 6858000"/>
              <a:gd name="connsiteX102" fmla="*/ 729994 w 1605470"/>
              <a:gd name="connsiteY102" fmla="*/ 3126682 h 6858000"/>
              <a:gd name="connsiteX103" fmla="*/ 720862 w 1605470"/>
              <a:gd name="connsiteY103" fmla="*/ 3114519 h 6858000"/>
              <a:gd name="connsiteX104" fmla="*/ 707471 w 1605470"/>
              <a:gd name="connsiteY104" fmla="*/ 3106272 h 6858000"/>
              <a:gd name="connsiteX105" fmla="*/ 680201 w 1605470"/>
              <a:gd name="connsiteY105" fmla="*/ 2958185 h 6858000"/>
              <a:gd name="connsiteX106" fmla="*/ 622815 w 1605470"/>
              <a:gd name="connsiteY106" fmla="*/ 2762989 h 6858000"/>
              <a:gd name="connsiteX107" fmla="*/ 571733 w 1605470"/>
              <a:gd name="connsiteY107" fmla="*/ 2554718 h 6858000"/>
              <a:gd name="connsiteX108" fmla="*/ 551827 w 1605470"/>
              <a:gd name="connsiteY108" fmla="*/ 2485734 h 6858000"/>
              <a:gd name="connsiteX109" fmla="*/ 542550 w 1605470"/>
              <a:gd name="connsiteY109" fmla="*/ 2447068 h 6858000"/>
              <a:gd name="connsiteX110" fmla="*/ 529511 w 1605470"/>
              <a:gd name="connsiteY110" fmla="*/ 2425819 h 6858000"/>
              <a:gd name="connsiteX111" fmla="*/ 535510 w 1605470"/>
              <a:gd name="connsiteY111" fmla="*/ 2402874 h 6858000"/>
              <a:gd name="connsiteX112" fmla="*/ 538122 w 1605470"/>
              <a:gd name="connsiteY112" fmla="*/ 2381443 h 6858000"/>
              <a:gd name="connsiteX113" fmla="*/ 514451 w 1605470"/>
              <a:gd name="connsiteY113" fmla="*/ 2261920 h 6858000"/>
              <a:gd name="connsiteX114" fmla="*/ 504338 w 1605470"/>
              <a:gd name="connsiteY114" fmla="*/ 2195378 h 6858000"/>
              <a:gd name="connsiteX115" fmla="*/ 488555 w 1605470"/>
              <a:gd name="connsiteY115" fmla="*/ 2155135 h 6858000"/>
              <a:gd name="connsiteX116" fmla="*/ 486013 w 1605470"/>
              <a:gd name="connsiteY116" fmla="*/ 2118008 h 6858000"/>
              <a:gd name="connsiteX117" fmla="*/ 487006 w 1605470"/>
              <a:gd name="connsiteY117" fmla="*/ 2050531 h 6858000"/>
              <a:gd name="connsiteX118" fmla="*/ 478812 w 1605470"/>
              <a:gd name="connsiteY118" fmla="*/ 1963269 h 6858000"/>
              <a:gd name="connsiteX119" fmla="*/ 459990 w 1605470"/>
              <a:gd name="connsiteY119" fmla="*/ 1906352 h 6858000"/>
              <a:gd name="connsiteX120" fmla="*/ 436547 w 1605470"/>
              <a:gd name="connsiteY120" fmla="*/ 1861531 h 6858000"/>
              <a:gd name="connsiteX121" fmla="*/ 390346 w 1605470"/>
              <a:gd name="connsiteY121" fmla="*/ 1732919 h 6858000"/>
              <a:gd name="connsiteX122" fmla="*/ 362657 w 1605470"/>
              <a:gd name="connsiteY122" fmla="*/ 1663540 h 6858000"/>
              <a:gd name="connsiteX123" fmla="*/ 361783 w 1605470"/>
              <a:gd name="connsiteY123" fmla="*/ 1615777 h 6858000"/>
              <a:gd name="connsiteX124" fmla="*/ 342578 w 1605470"/>
              <a:gd name="connsiteY124" fmla="*/ 1563678 h 6858000"/>
              <a:gd name="connsiteX125" fmla="*/ 355658 w 1605470"/>
              <a:gd name="connsiteY125" fmla="*/ 1519474 h 6858000"/>
              <a:gd name="connsiteX126" fmla="*/ 348400 w 1605470"/>
              <a:gd name="connsiteY126" fmla="*/ 1477995 h 6858000"/>
              <a:gd name="connsiteX127" fmla="*/ 334485 w 1605470"/>
              <a:gd name="connsiteY127" fmla="*/ 1373769 h 6858000"/>
              <a:gd name="connsiteX128" fmla="*/ 342792 w 1605470"/>
              <a:gd name="connsiteY128" fmla="*/ 1307086 h 6858000"/>
              <a:gd name="connsiteX129" fmla="*/ 343980 w 1605470"/>
              <a:gd name="connsiteY129" fmla="*/ 1189033 h 6858000"/>
              <a:gd name="connsiteX130" fmla="*/ 348665 w 1605470"/>
              <a:gd name="connsiteY130" fmla="*/ 1168288 h 6858000"/>
              <a:gd name="connsiteX131" fmla="*/ 340947 w 1605470"/>
              <a:gd name="connsiteY131" fmla="*/ 1142577 h 6858000"/>
              <a:gd name="connsiteX132" fmla="*/ 330253 w 1605470"/>
              <a:gd name="connsiteY132" fmla="*/ 1088484 h 6858000"/>
              <a:gd name="connsiteX133" fmla="*/ 318989 w 1605470"/>
              <a:gd name="connsiteY133" fmla="*/ 1016103 h 6858000"/>
              <a:gd name="connsiteX134" fmla="*/ 320445 w 1605470"/>
              <a:gd name="connsiteY134" fmla="*/ 932283 h 6858000"/>
              <a:gd name="connsiteX135" fmla="*/ 322681 w 1605470"/>
              <a:gd name="connsiteY135" fmla="*/ 915925 h 6858000"/>
              <a:gd name="connsiteX136" fmla="*/ 315310 w 1605470"/>
              <a:gd name="connsiteY136" fmla="*/ 896999 h 6858000"/>
              <a:gd name="connsiteX137" fmla="*/ 284718 w 1605470"/>
              <a:gd name="connsiteY137" fmla="*/ 821517 h 6858000"/>
              <a:gd name="connsiteX138" fmla="*/ 263668 w 1605470"/>
              <a:gd name="connsiteY138" fmla="*/ 751353 h 6858000"/>
              <a:gd name="connsiteX139" fmla="*/ 263226 w 1605470"/>
              <a:gd name="connsiteY139" fmla="*/ 721230 h 6858000"/>
              <a:gd name="connsiteX140" fmla="*/ 248897 w 1605470"/>
              <a:gd name="connsiteY140" fmla="*/ 681659 h 6858000"/>
              <a:gd name="connsiteX141" fmla="*/ 234316 w 1605470"/>
              <a:gd name="connsiteY141" fmla="*/ 635218 h 6858000"/>
              <a:gd name="connsiteX142" fmla="*/ 239327 w 1605470"/>
              <a:gd name="connsiteY142" fmla="*/ 613763 h 6858000"/>
              <a:gd name="connsiteX143" fmla="*/ 225269 w 1605470"/>
              <a:gd name="connsiteY143" fmla="*/ 598582 h 6858000"/>
              <a:gd name="connsiteX144" fmla="*/ 224950 w 1605470"/>
              <a:gd name="connsiteY144" fmla="*/ 576846 h 6858000"/>
              <a:gd name="connsiteX145" fmla="*/ 204576 w 1605470"/>
              <a:gd name="connsiteY145" fmla="*/ 530055 h 6858000"/>
              <a:gd name="connsiteX146" fmla="*/ 195012 w 1605470"/>
              <a:gd name="connsiteY146" fmla="*/ 448559 h 6858000"/>
              <a:gd name="connsiteX147" fmla="*/ 201434 w 1605470"/>
              <a:gd name="connsiteY147" fmla="*/ 441529 h 6858000"/>
              <a:gd name="connsiteX148" fmla="*/ 200655 w 1605470"/>
              <a:gd name="connsiteY148" fmla="*/ 428927 h 6858000"/>
              <a:gd name="connsiteX149" fmla="*/ 190059 w 1605470"/>
              <a:gd name="connsiteY149" fmla="*/ 430161 h 6858000"/>
              <a:gd name="connsiteX150" fmla="*/ 167079 w 1605470"/>
              <a:gd name="connsiteY150" fmla="*/ 367211 h 6858000"/>
              <a:gd name="connsiteX151" fmla="*/ 124571 w 1605470"/>
              <a:gd name="connsiteY151" fmla="*/ 302178 h 6858000"/>
              <a:gd name="connsiteX152" fmla="*/ 103243 w 1605470"/>
              <a:gd name="connsiteY152" fmla="*/ 211375 h 6858000"/>
              <a:gd name="connsiteX153" fmla="*/ 94571 w 1605470"/>
              <a:gd name="connsiteY153" fmla="*/ 184179 h 6858000"/>
              <a:gd name="connsiteX154" fmla="*/ 48685 w 1605470"/>
              <a:gd name="connsiteY154" fmla="*/ 13677 h 6858000"/>
              <a:gd name="connsiteX155" fmla="*/ 0 w 1605470"/>
              <a:gd name="connsiteY155" fmla="*/ 0 h 6858000"/>
              <a:gd name="connsiteX0" fmla="*/ 48246 w 1556785"/>
              <a:gd name="connsiteY0" fmla="*/ 0 h 6858000"/>
              <a:gd name="connsiteX1" fmla="*/ 1556785 w 1556785"/>
              <a:gd name="connsiteY1" fmla="*/ 0 h 6858000"/>
              <a:gd name="connsiteX2" fmla="*/ 1556785 w 1556785"/>
              <a:gd name="connsiteY2" fmla="*/ 6858000 h 6858000"/>
              <a:gd name="connsiteX3" fmla="*/ 105420 w 1556785"/>
              <a:gd name="connsiteY3" fmla="*/ 6858000 h 6858000"/>
              <a:gd name="connsiteX4" fmla="*/ 105561 w 1556785"/>
              <a:gd name="connsiteY4" fmla="*/ 6857735 h 6858000"/>
              <a:gd name="connsiteX5" fmla="*/ 117610 w 1556785"/>
              <a:gd name="connsiteY5" fmla="*/ 6809549 h 6858000"/>
              <a:gd name="connsiteX6" fmla="*/ 149821 w 1556785"/>
              <a:gd name="connsiteY6" fmla="*/ 6715115 h 6858000"/>
              <a:gd name="connsiteX7" fmla="*/ 159672 w 1556785"/>
              <a:gd name="connsiteY7" fmla="*/ 6680170 h 6858000"/>
              <a:gd name="connsiteX8" fmla="*/ 185222 w 1556785"/>
              <a:gd name="connsiteY8" fmla="*/ 6621207 h 6858000"/>
              <a:gd name="connsiteX9" fmla="*/ 201879 w 1556785"/>
              <a:gd name="connsiteY9" fmla="*/ 6596265 h 6858000"/>
              <a:gd name="connsiteX10" fmla="*/ 201758 w 1556785"/>
              <a:gd name="connsiteY10" fmla="*/ 6594818 h 6858000"/>
              <a:gd name="connsiteX11" fmla="*/ 206003 w 1556785"/>
              <a:gd name="connsiteY11" fmla="*/ 6593735 h 6858000"/>
              <a:gd name="connsiteX12" fmla="*/ 209200 w 1556785"/>
              <a:gd name="connsiteY12" fmla="*/ 6589172 h 6858000"/>
              <a:gd name="connsiteX13" fmla="*/ 212494 w 1556785"/>
              <a:gd name="connsiteY13" fmla="*/ 6574442 h 6858000"/>
              <a:gd name="connsiteX14" fmla="*/ 212834 w 1556785"/>
              <a:gd name="connsiteY14" fmla="*/ 6568530 h 6858000"/>
              <a:gd name="connsiteX15" fmla="*/ 215243 w 1556785"/>
              <a:gd name="connsiteY15" fmla="*/ 6560674 h 6858000"/>
              <a:gd name="connsiteX16" fmla="*/ 215588 w 1556785"/>
              <a:gd name="connsiteY16" fmla="*/ 6560598 h 6858000"/>
              <a:gd name="connsiteX17" fmla="*/ 217285 w 1556785"/>
              <a:gd name="connsiteY17" fmla="*/ 6553006 h 6858000"/>
              <a:gd name="connsiteX18" fmla="*/ 221981 w 1556785"/>
              <a:gd name="connsiteY18" fmla="*/ 6514360 h 6858000"/>
              <a:gd name="connsiteX19" fmla="*/ 263635 w 1556785"/>
              <a:gd name="connsiteY19" fmla="*/ 6478062 h 6858000"/>
              <a:gd name="connsiteX20" fmla="*/ 274324 w 1556785"/>
              <a:gd name="connsiteY20" fmla="*/ 6460325 h 6858000"/>
              <a:gd name="connsiteX21" fmla="*/ 281557 w 1556785"/>
              <a:gd name="connsiteY21" fmla="*/ 6451488 h 6858000"/>
              <a:gd name="connsiteX22" fmla="*/ 282992 w 1556785"/>
              <a:gd name="connsiteY22" fmla="*/ 6451348 h 6858000"/>
              <a:gd name="connsiteX23" fmla="*/ 287350 w 1556785"/>
              <a:gd name="connsiteY23" fmla="*/ 6414240 h 6858000"/>
              <a:gd name="connsiteX24" fmla="*/ 290226 w 1556785"/>
              <a:gd name="connsiteY24" fmla="*/ 6410269 h 6858000"/>
              <a:gd name="connsiteX25" fmla="*/ 290126 w 1556785"/>
              <a:gd name="connsiteY25" fmla="*/ 6384857 h 6858000"/>
              <a:gd name="connsiteX26" fmla="*/ 291643 w 1556785"/>
              <a:gd name="connsiteY26" fmla="*/ 6372381 h 6858000"/>
              <a:gd name="connsiteX27" fmla="*/ 288837 w 1556785"/>
              <a:gd name="connsiteY27" fmla="*/ 6367510 h 6858000"/>
              <a:gd name="connsiteX28" fmla="*/ 292717 w 1556785"/>
              <a:gd name="connsiteY28" fmla="*/ 6349778 h 6858000"/>
              <a:gd name="connsiteX29" fmla="*/ 294382 w 1556785"/>
              <a:gd name="connsiteY29" fmla="*/ 6348250 h 6858000"/>
              <a:gd name="connsiteX30" fmla="*/ 310416 w 1556785"/>
              <a:gd name="connsiteY30" fmla="*/ 6281972 h 6858000"/>
              <a:gd name="connsiteX31" fmla="*/ 321179 w 1556785"/>
              <a:gd name="connsiteY31" fmla="*/ 6211940 h 6858000"/>
              <a:gd name="connsiteX32" fmla="*/ 362674 w 1556785"/>
              <a:gd name="connsiteY32" fmla="*/ 6113913 h 6858000"/>
              <a:gd name="connsiteX33" fmla="*/ 366967 w 1556785"/>
              <a:gd name="connsiteY33" fmla="*/ 6028119 h 6858000"/>
              <a:gd name="connsiteX34" fmla="*/ 393747 w 1556785"/>
              <a:gd name="connsiteY34" fmla="*/ 5934687 h 6858000"/>
              <a:gd name="connsiteX35" fmla="*/ 427759 w 1556785"/>
              <a:gd name="connsiteY35" fmla="*/ 5765594 h 6858000"/>
              <a:gd name="connsiteX36" fmla="*/ 459595 w 1556785"/>
              <a:gd name="connsiteY36" fmla="*/ 5693685 h 6858000"/>
              <a:gd name="connsiteX37" fmla="*/ 479650 w 1556785"/>
              <a:gd name="connsiteY37" fmla="*/ 5665173 h 6858000"/>
              <a:gd name="connsiteX38" fmla="*/ 513367 w 1556785"/>
              <a:gd name="connsiteY38" fmla="*/ 5563435 h 6858000"/>
              <a:gd name="connsiteX39" fmla="*/ 542872 w 1556785"/>
              <a:gd name="connsiteY39" fmla="*/ 5476393 h 6858000"/>
              <a:gd name="connsiteX40" fmla="*/ 574065 w 1556785"/>
              <a:gd name="connsiteY40" fmla="*/ 5396260 h 6858000"/>
              <a:gd name="connsiteX41" fmla="*/ 590046 w 1556785"/>
              <a:gd name="connsiteY41" fmla="*/ 5330009 h 6858000"/>
              <a:gd name="connsiteX42" fmla="*/ 623539 w 1556785"/>
              <a:gd name="connsiteY42" fmla="*/ 5273739 h 6858000"/>
              <a:gd name="connsiteX43" fmla="*/ 633138 w 1556785"/>
              <a:gd name="connsiteY43" fmla="*/ 5241779 h 6858000"/>
              <a:gd name="connsiteX44" fmla="*/ 644364 w 1556785"/>
              <a:gd name="connsiteY44" fmla="*/ 5225268 h 6858000"/>
              <a:gd name="connsiteX45" fmla="*/ 645384 w 1556785"/>
              <a:gd name="connsiteY45" fmla="*/ 5217684 h 6858000"/>
              <a:gd name="connsiteX46" fmla="*/ 652725 w 1556785"/>
              <a:gd name="connsiteY46" fmla="*/ 5193377 h 6858000"/>
              <a:gd name="connsiteX47" fmla="*/ 656028 w 1556785"/>
              <a:gd name="connsiteY47" fmla="*/ 5179288 h 6858000"/>
              <a:gd name="connsiteX48" fmla="*/ 657012 w 1556785"/>
              <a:gd name="connsiteY48" fmla="*/ 5173621 h 6858000"/>
              <a:gd name="connsiteX49" fmla="*/ 652646 w 1556785"/>
              <a:gd name="connsiteY49" fmla="*/ 5159961 h 6858000"/>
              <a:gd name="connsiteX50" fmla="*/ 659323 w 1556785"/>
              <a:gd name="connsiteY50" fmla="*/ 5144295 h 6858000"/>
              <a:gd name="connsiteX51" fmla="*/ 656256 w 1556785"/>
              <a:gd name="connsiteY51" fmla="*/ 5125185 h 6858000"/>
              <a:gd name="connsiteX52" fmla="*/ 663086 w 1556785"/>
              <a:gd name="connsiteY52" fmla="*/ 5121884 h 6858000"/>
              <a:gd name="connsiteX53" fmla="*/ 670122 w 1556785"/>
              <a:gd name="connsiteY53" fmla="*/ 5067850 h 6858000"/>
              <a:gd name="connsiteX54" fmla="*/ 672853 w 1556785"/>
              <a:gd name="connsiteY54" fmla="*/ 5060861 h 6858000"/>
              <a:gd name="connsiteX55" fmla="*/ 669557 w 1556785"/>
              <a:gd name="connsiteY55" fmla="*/ 5034192 h 6858000"/>
              <a:gd name="connsiteX56" fmla="*/ 671111 w 1556785"/>
              <a:gd name="connsiteY56" fmla="*/ 4993030 h 6858000"/>
              <a:gd name="connsiteX57" fmla="*/ 678020 w 1556785"/>
              <a:gd name="connsiteY57" fmla="*/ 4946844 h 6858000"/>
              <a:gd name="connsiteX58" fmla="*/ 673876 w 1556785"/>
              <a:gd name="connsiteY58" fmla="*/ 4932692 h 6858000"/>
              <a:gd name="connsiteX59" fmla="*/ 689279 w 1556785"/>
              <a:gd name="connsiteY59" fmla="*/ 4858827 h 6858000"/>
              <a:gd name="connsiteX60" fmla="*/ 683433 w 1556785"/>
              <a:gd name="connsiteY60" fmla="*/ 4801535 h 6858000"/>
              <a:gd name="connsiteX61" fmla="*/ 691102 w 1556785"/>
              <a:gd name="connsiteY61" fmla="*/ 4797794 h 6858000"/>
              <a:gd name="connsiteX62" fmla="*/ 692396 w 1556785"/>
              <a:gd name="connsiteY62" fmla="*/ 4784526 h 6858000"/>
              <a:gd name="connsiteX63" fmla="*/ 694180 w 1556785"/>
              <a:gd name="connsiteY63" fmla="*/ 4781211 h 6858000"/>
              <a:gd name="connsiteX64" fmla="*/ 702967 w 1556785"/>
              <a:gd name="connsiteY64" fmla="*/ 4761984 h 6858000"/>
              <a:gd name="connsiteX65" fmla="*/ 699015 w 1556785"/>
              <a:gd name="connsiteY65" fmla="*/ 4690749 h 6858000"/>
              <a:gd name="connsiteX66" fmla="*/ 694495 w 1556785"/>
              <a:gd name="connsiteY66" fmla="*/ 4584173 h 6858000"/>
              <a:gd name="connsiteX67" fmla="*/ 689578 w 1556785"/>
              <a:gd name="connsiteY67" fmla="*/ 4444346 h 6858000"/>
              <a:gd name="connsiteX68" fmla="*/ 686143 w 1556785"/>
              <a:gd name="connsiteY68" fmla="*/ 4375228 h 6858000"/>
              <a:gd name="connsiteX69" fmla="*/ 666796 w 1556785"/>
              <a:gd name="connsiteY69" fmla="*/ 4214165 h 6858000"/>
              <a:gd name="connsiteX70" fmla="*/ 670869 w 1556785"/>
              <a:gd name="connsiteY70" fmla="*/ 4090296 h 6858000"/>
              <a:gd name="connsiteX71" fmla="*/ 656125 w 1556785"/>
              <a:gd name="connsiteY71" fmla="*/ 4033999 h 6858000"/>
              <a:gd name="connsiteX72" fmla="*/ 657274 w 1556785"/>
              <a:gd name="connsiteY72" fmla="*/ 4031933 h 6858000"/>
              <a:gd name="connsiteX73" fmla="*/ 655850 w 1556785"/>
              <a:gd name="connsiteY73" fmla="*/ 4013953 h 6858000"/>
              <a:gd name="connsiteX74" fmla="*/ 642145 w 1556785"/>
              <a:gd name="connsiteY74" fmla="*/ 3974753 h 6858000"/>
              <a:gd name="connsiteX75" fmla="*/ 643743 w 1556785"/>
              <a:gd name="connsiteY75" fmla="*/ 3969950 h 6858000"/>
              <a:gd name="connsiteX76" fmla="*/ 637165 w 1556785"/>
              <a:gd name="connsiteY76" fmla="*/ 3933779 h 6858000"/>
              <a:gd name="connsiteX77" fmla="*/ 638496 w 1556785"/>
              <a:gd name="connsiteY77" fmla="*/ 3933093 h 6858000"/>
              <a:gd name="connsiteX78" fmla="*/ 642850 w 1556785"/>
              <a:gd name="connsiteY78" fmla="*/ 3922082 h 6858000"/>
              <a:gd name="connsiteX79" fmla="*/ 647928 w 1556785"/>
              <a:gd name="connsiteY79" fmla="*/ 3901461 h 6858000"/>
              <a:gd name="connsiteX80" fmla="*/ 670522 w 1556785"/>
              <a:gd name="connsiteY80" fmla="*/ 3813873 h 6858000"/>
              <a:gd name="connsiteX81" fmla="*/ 669947 w 1556785"/>
              <a:gd name="connsiteY81" fmla="*/ 3806161 h 6858000"/>
              <a:gd name="connsiteX82" fmla="*/ 670254 w 1556785"/>
              <a:gd name="connsiteY82" fmla="*/ 3805957 h 6858000"/>
              <a:gd name="connsiteX83" fmla="*/ 670281 w 1556785"/>
              <a:gd name="connsiteY83" fmla="*/ 3797724 h 6858000"/>
              <a:gd name="connsiteX84" fmla="*/ 668896 w 1556785"/>
              <a:gd name="connsiteY84" fmla="*/ 3792098 h 6858000"/>
              <a:gd name="connsiteX85" fmla="*/ 667780 w 1556785"/>
              <a:gd name="connsiteY85" fmla="*/ 3777135 h 6858000"/>
              <a:gd name="connsiteX86" fmla="*/ 669513 w 1556785"/>
              <a:gd name="connsiteY86" fmla="*/ 3771656 h 6858000"/>
              <a:gd name="connsiteX87" fmla="*/ 673256 w 1556785"/>
              <a:gd name="connsiteY87" fmla="*/ 3769007 h 6858000"/>
              <a:gd name="connsiteX88" fmla="*/ 672722 w 1556785"/>
              <a:gd name="connsiteY88" fmla="*/ 3767709 h 6858000"/>
              <a:gd name="connsiteX89" fmla="*/ 681418 w 1556785"/>
              <a:gd name="connsiteY89" fmla="*/ 3738082 h 6858000"/>
              <a:gd name="connsiteX90" fmla="*/ 688764 w 1556785"/>
              <a:gd name="connsiteY90" fmla="*/ 3673397 h 6858000"/>
              <a:gd name="connsiteX91" fmla="*/ 688060 w 1556785"/>
              <a:gd name="connsiteY91" fmla="*/ 3637109 h 6858000"/>
              <a:gd name="connsiteX92" fmla="*/ 691503 w 1556785"/>
              <a:gd name="connsiteY92" fmla="*/ 3536883 h 6858000"/>
              <a:gd name="connsiteX93" fmla="*/ 699041 w 1556785"/>
              <a:gd name="connsiteY93" fmla="*/ 3435652 h 6858000"/>
              <a:gd name="connsiteX94" fmla="*/ 700712 w 1556785"/>
              <a:gd name="connsiteY94" fmla="*/ 3307769 h 6858000"/>
              <a:gd name="connsiteX95" fmla="*/ 718275 w 1556785"/>
              <a:gd name="connsiteY95" fmla="*/ 3250522 h 6858000"/>
              <a:gd name="connsiteX96" fmla="*/ 718700 w 1556785"/>
              <a:gd name="connsiteY96" fmla="*/ 3229163 h 6858000"/>
              <a:gd name="connsiteX97" fmla="*/ 720523 w 1556785"/>
              <a:gd name="connsiteY97" fmla="*/ 3217217 h 6858000"/>
              <a:gd name="connsiteX98" fmla="*/ 707358 w 1556785"/>
              <a:gd name="connsiteY98" fmla="*/ 3183755 h 6858000"/>
              <a:gd name="connsiteX99" fmla="*/ 707859 w 1556785"/>
              <a:gd name="connsiteY99" fmla="*/ 3178642 h 6858000"/>
              <a:gd name="connsiteX100" fmla="*/ 695459 w 1556785"/>
              <a:gd name="connsiteY100" fmla="*/ 3158586 h 6858000"/>
              <a:gd name="connsiteX101" fmla="*/ 680644 w 1556785"/>
              <a:gd name="connsiteY101" fmla="*/ 3129034 h 6858000"/>
              <a:gd name="connsiteX102" fmla="*/ 681309 w 1556785"/>
              <a:gd name="connsiteY102" fmla="*/ 3126682 h 6858000"/>
              <a:gd name="connsiteX103" fmla="*/ 672177 w 1556785"/>
              <a:gd name="connsiteY103" fmla="*/ 3114519 h 6858000"/>
              <a:gd name="connsiteX104" fmla="*/ 658786 w 1556785"/>
              <a:gd name="connsiteY104" fmla="*/ 3106272 h 6858000"/>
              <a:gd name="connsiteX105" fmla="*/ 631516 w 1556785"/>
              <a:gd name="connsiteY105" fmla="*/ 2958185 h 6858000"/>
              <a:gd name="connsiteX106" fmla="*/ 574130 w 1556785"/>
              <a:gd name="connsiteY106" fmla="*/ 2762989 h 6858000"/>
              <a:gd name="connsiteX107" fmla="*/ 523048 w 1556785"/>
              <a:gd name="connsiteY107" fmla="*/ 2554718 h 6858000"/>
              <a:gd name="connsiteX108" fmla="*/ 503142 w 1556785"/>
              <a:gd name="connsiteY108" fmla="*/ 2485734 h 6858000"/>
              <a:gd name="connsiteX109" fmla="*/ 493865 w 1556785"/>
              <a:gd name="connsiteY109" fmla="*/ 2447068 h 6858000"/>
              <a:gd name="connsiteX110" fmla="*/ 480826 w 1556785"/>
              <a:gd name="connsiteY110" fmla="*/ 2425819 h 6858000"/>
              <a:gd name="connsiteX111" fmla="*/ 486825 w 1556785"/>
              <a:gd name="connsiteY111" fmla="*/ 2402874 h 6858000"/>
              <a:gd name="connsiteX112" fmla="*/ 489437 w 1556785"/>
              <a:gd name="connsiteY112" fmla="*/ 2381443 h 6858000"/>
              <a:gd name="connsiteX113" fmla="*/ 465766 w 1556785"/>
              <a:gd name="connsiteY113" fmla="*/ 2261920 h 6858000"/>
              <a:gd name="connsiteX114" fmla="*/ 455653 w 1556785"/>
              <a:gd name="connsiteY114" fmla="*/ 2195378 h 6858000"/>
              <a:gd name="connsiteX115" fmla="*/ 439870 w 1556785"/>
              <a:gd name="connsiteY115" fmla="*/ 2155135 h 6858000"/>
              <a:gd name="connsiteX116" fmla="*/ 437328 w 1556785"/>
              <a:gd name="connsiteY116" fmla="*/ 2118008 h 6858000"/>
              <a:gd name="connsiteX117" fmla="*/ 438321 w 1556785"/>
              <a:gd name="connsiteY117" fmla="*/ 2050531 h 6858000"/>
              <a:gd name="connsiteX118" fmla="*/ 430127 w 1556785"/>
              <a:gd name="connsiteY118" fmla="*/ 1963269 h 6858000"/>
              <a:gd name="connsiteX119" fmla="*/ 411305 w 1556785"/>
              <a:gd name="connsiteY119" fmla="*/ 1906352 h 6858000"/>
              <a:gd name="connsiteX120" fmla="*/ 387862 w 1556785"/>
              <a:gd name="connsiteY120" fmla="*/ 1861531 h 6858000"/>
              <a:gd name="connsiteX121" fmla="*/ 341661 w 1556785"/>
              <a:gd name="connsiteY121" fmla="*/ 1732919 h 6858000"/>
              <a:gd name="connsiteX122" fmla="*/ 313972 w 1556785"/>
              <a:gd name="connsiteY122" fmla="*/ 1663540 h 6858000"/>
              <a:gd name="connsiteX123" fmla="*/ 313098 w 1556785"/>
              <a:gd name="connsiteY123" fmla="*/ 1615777 h 6858000"/>
              <a:gd name="connsiteX124" fmla="*/ 293893 w 1556785"/>
              <a:gd name="connsiteY124" fmla="*/ 1563678 h 6858000"/>
              <a:gd name="connsiteX125" fmla="*/ 306973 w 1556785"/>
              <a:gd name="connsiteY125" fmla="*/ 1519474 h 6858000"/>
              <a:gd name="connsiteX126" fmla="*/ 299715 w 1556785"/>
              <a:gd name="connsiteY126" fmla="*/ 1477995 h 6858000"/>
              <a:gd name="connsiteX127" fmla="*/ 285800 w 1556785"/>
              <a:gd name="connsiteY127" fmla="*/ 1373769 h 6858000"/>
              <a:gd name="connsiteX128" fmla="*/ 294107 w 1556785"/>
              <a:gd name="connsiteY128" fmla="*/ 1307086 h 6858000"/>
              <a:gd name="connsiteX129" fmla="*/ 295295 w 1556785"/>
              <a:gd name="connsiteY129" fmla="*/ 1189033 h 6858000"/>
              <a:gd name="connsiteX130" fmla="*/ 299980 w 1556785"/>
              <a:gd name="connsiteY130" fmla="*/ 1168288 h 6858000"/>
              <a:gd name="connsiteX131" fmla="*/ 292262 w 1556785"/>
              <a:gd name="connsiteY131" fmla="*/ 1142577 h 6858000"/>
              <a:gd name="connsiteX132" fmla="*/ 281568 w 1556785"/>
              <a:gd name="connsiteY132" fmla="*/ 1088484 h 6858000"/>
              <a:gd name="connsiteX133" fmla="*/ 270304 w 1556785"/>
              <a:gd name="connsiteY133" fmla="*/ 1016103 h 6858000"/>
              <a:gd name="connsiteX134" fmla="*/ 271760 w 1556785"/>
              <a:gd name="connsiteY134" fmla="*/ 932283 h 6858000"/>
              <a:gd name="connsiteX135" fmla="*/ 273996 w 1556785"/>
              <a:gd name="connsiteY135" fmla="*/ 915925 h 6858000"/>
              <a:gd name="connsiteX136" fmla="*/ 266625 w 1556785"/>
              <a:gd name="connsiteY136" fmla="*/ 896999 h 6858000"/>
              <a:gd name="connsiteX137" fmla="*/ 236033 w 1556785"/>
              <a:gd name="connsiteY137" fmla="*/ 821517 h 6858000"/>
              <a:gd name="connsiteX138" fmla="*/ 214983 w 1556785"/>
              <a:gd name="connsiteY138" fmla="*/ 751353 h 6858000"/>
              <a:gd name="connsiteX139" fmla="*/ 214541 w 1556785"/>
              <a:gd name="connsiteY139" fmla="*/ 721230 h 6858000"/>
              <a:gd name="connsiteX140" fmla="*/ 200212 w 1556785"/>
              <a:gd name="connsiteY140" fmla="*/ 681659 h 6858000"/>
              <a:gd name="connsiteX141" fmla="*/ 185631 w 1556785"/>
              <a:gd name="connsiteY141" fmla="*/ 635218 h 6858000"/>
              <a:gd name="connsiteX142" fmla="*/ 190642 w 1556785"/>
              <a:gd name="connsiteY142" fmla="*/ 613763 h 6858000"/>
              <a:gd name="connsiteX143" fmla="*/ 176584 w 1556785"/>
              <a:gd name="connsiteY143" fmla="*/ 598582 h 6858000"/>
              <a:gd name="connsiteX144" fmla="*/ 176265 w 1556785"/>
              <a:gd name="connsiteY144" fmla="*/ 576846 h 6858000"/>
              <a:gd name="connsiteX145" fmla="*/ 155891 w 1556785"/>
              <a:gd name="connsiteY145" fmla="*/ 530055 h 6858000"/>
              <a:gd name="connsiteX146" fmla="*/ 146327 w 1556785"/>
              <a:gd name="connsiteY146" fmla="*/ 448559 h 6858000"/>
              <a:gd name="connsiteX147" fmla="*/ 152749 w 1556785"/>
              <a:gd name="connsiteY147" fmla="*/ 441529 h 6858000"/>
              <a:gd name="connsiteX148" fmla="*/ 151970 w 1556785"/>
              <a:gd name="connsiteY148" fmla="*/ 428927 h 6858000"/>
              <a:gd name="connsiteX149" fmla="*/ 141374 w 1556785"/>
              <a:gd name="connsiteY149" fmla="*/ 430161 h 6858000"/>
              <a:gd name="connsiteX150" fmla="*/ 118394 w 1556785"/>
              <a:gd name="connsiteY150" fmla="*/ 367211 h 6858000"/>
              <a:gd name="connsiteX151" fmla="*/ 75886 w 1556785"/>
              <a:gd name="connsiteY151" fmla="*/ 302178 h 6858000"/>
              <a:gd name="connsiteX152" fmla="*/ 54558 w 1556785"/>
              <a:gd name="connsiteY152" fmla="*/ 211375 h 6858000"/>
              <a:gd name="connsiteX153" fmla="*/ 45886 w 1556785"/>
              <a:gd name="connsiteY153" fmla="*/ 184179 h 6858000"/>
              <a:gd name="connsiteX154" fmla="*/ 0 w 1556785"/>
              <a:gd name="connsiteY154" fmla="*/ 13677 h 6858000"/>
              <a:gd name="connsiteX155" fmla="*/ 48246 w 1556785"/>
              <a:gd name="connsiteY155" fmla="*/ 0 h 6858000"/>
              <a:gd name="connsiteX0" fmla="*/ 6323 w 1514862"/>
              <a:gd name="connsiteY0" fmla="*/ 0 h 6858000"/>
              <a:gd name="connsiteX1" fmla="*/ 1514862 w 1514862"/>
              <a:gd name="connsiteY1" fmla="*/ 0 h 6858000"/>
              <a:gd name="connsiteX2" fmla="*/ 1514862 w 1514862"/>
              <a:gd name="connsiteY2" fmla="*/ 6858000 h 6858000"/>
              <a:gd name="connsiteX3" fmla="*/ 63497 w 1514862"/>
              <a:gd name="connsiteY3" fmla="*/ 6858000 h 6858000"/>
              <a:gd name="connsiteX4" fmla="*/ 63638 w 1514862"/>
              <a:gd name="connsiteY4" fmla="*/ 6857735 h 6858000"/>
              <a:gd name="connsiteX5" fmla="*/ 75687 w 1514862"/>
              <a:gd name="connsiteY5" fmla="*/ 6809549 h 6858000"/>
              <a:gd name="connsiteX6" fmla="*/ 107898 w 1514862"/>
              <a:gd name="connsiteY6" fmla="*/ 6715115 h 6858000"/>
              <a:gd name="connsiteX7" fmla="*/ 117749 w 1514862"/>
              <a:gd name="connsiteY7" fmla="*/ 6680170 h 6858000"/>
              <a:gd name="connsiteX8" fmla="*/ 143299 w 1514862"/>
              <a:gd name="connsiteY8" fmla="*/ 6621207 h 6858000"/>
              <a:gd name="connsiteX9" fmla="*/ 159956 w 1514862"/>
              <a:gd name="connsiteY9" fmla="*/ 6596265 h 6858000"/>
              <a:gd name="connsiteX10" fmla="*/ 159835 w 1514862"/>
              <a:gd name="connsiteY10" fmla="*/ 6594818 h 6858000"/>
              <a:gd name="connsiteX11" fmla="*/ 164080 w 1514862"/>
              <a:gd name="connsiteY11" fmla="*/ 6593735 h 6858000"/>
              <a:gd name="connsiteX12" fmla="*/ 167277 w 1514862"/>
              <a:gd name="connsiteY12" fmla="*/ 6589172 h 6858000"/>
              <a:gd name="connsiteX13" fmla="*/ 170571 w 1514862"/>
              <a:gd name="connsiteY13" fmla="*/ 6574442 h 6858000"/>
              <a:gd name="connsiteX14" fmla="*/ 170911 w 1514862"/>
              <a:gd name="connsiteY14" fmla="*/ 6568530 h 6858000"/>
              <a:gd name="connsiteX15" fmla="*/ 173320 w 1514862"/>
              <a:gd name="connsiteY15" fmla="*/ 6560674 h 6858000"/>
              <a:gd name="connsiteX16" fmla="*/ 173665 w 1514862"/>
              <a:gd name="connsiteY16" fmla="*/ 6560598 h 6858000"/>
              <a:gd name="connsiteX17" fmla="*/ 175362 w 1514862"/>
              <a:gd name="connsiteY17" fmla="*/ 6553006 h 6858000"/>
              <a:gd name="connsiteX18" fmla="*/ 180058 w 1514862"/>
              <a:gd name="connsiteY18" fmla="*/ 6514360 h 6858000"/>
              <a:gd name="connsiteX19" fmla="*/ 221712 w 1514862"/>
              <a:gd name="connsiteY19" fmla="*/ 6478062 h 6858000"/>
              <a:gd name="connsiteX20" fmla="*/ 232401 w 1514862"/>
              <a:gd name="connsiteY20" fmla="*/ 6460325 h 6858000"/>
              <a:gd name="connsiteX21" fmla="*/ 239634 w 1514862"/>
              <a:gd name="connsiteY21" fmla="*/ 6451488 h 6858000"/>
              <a:gd name="connsiteX22" fmla="*/ 241069 w 1514862"/>
              <a:gd name="connsiteY22" fmla="*/ 6451348 h 6858000"/>
              <a:gd name="connsiteX23" fmla="*/ 245427 w 1514862"/>
              <a:gd name="connsiteY23" fmla="*/ 6414240 h 6858000"/>
              <a:gd name="connsiteX24" fmla="*/ 248303 w 1514862"/>
              <a:gd name="connsiteY24" fmla="*/ 6410269 h 6858000"/>
              <a:gd name="connsiteX25" fmla="*/ 248203 w 1514862"/>
              <a:gd name="connsiteY25" fmla="*/ 6384857 h 6858000"/>
              <a:gd name="connsiteX26" fmla="*/ 249720 w 1514862"/>
              <a:gd name="connsiteY26" fmla="*/ 6372381 h 6858000"/>
              <a:gd name="connsiteX27" fmla="*/ 246914 w 1514862"/>
              <a:gd name="connsiteY27" fmla="*/ 6367510 h 6858000"/>
              <a:gd name="connsiteX28" fmla="*/ 250794 w 1514862"/>
              <a:gd name="connsiteY28" fmla="*/ 6349778 h 6858000"/>
              <a:gd name="connsiteX29" fmla="*/ 252459 w 1514862"/>
              <a:gd name="connsiteY29" fmla="*/ 6348250 h 6858000"/>
              <a:gd name="connsiteX30" fmla="*/ 268493 w 1514862"/>
              <a:gd name="connsiteY30" fmla="*/ 6281972 h 6858000"/>
              <a:gd name="connsiteX31" fmla="*/ 279256 w 1514862"/>
              <a:gd name="connsiteY31" fmla="*/ 6211940 h 6858000"/>
              <a:gd name="connsiteX32" fmla="*/ 320751 w 1514862"/>
              <a:gd name="connsiteY32" fmla="*/ 6113913 h 6858000"/>
              <a:gd name="connsiteX33" fmla="*/ 325044 w 1514862"/>
              <a:gd name="connsiteY33" fmla="*/ 6028119 h 6858000"/>
              <a:gd name="connsiteX34" fmla="*/ 351824 w 1514862"/>
              <a:gd name="connsiteY34" fmla="*/ 5934687 h 6858000"/>
              <a:gd name="connsiteX35" fmla="*/ 385836 w 1514862"/>
              <a:gd name="connsiteY35" fmla="*/ 5765594 h 6858000"/>
              <a:gd name="connsiteX36" fmla="*/ 417672 w 1514862"/>
              <a:gd name="connsiteY36" fmla="*/ 5693685 h 6858000"/>
              <a:gd name="connsiteX37" fmla="*/ 437727 w 1514862"/>
              <a:gd name="connsiteY37" fmla="*/ 5665173 h 6858000"/>
              <a:gd name="connsiteX38" fmla="*/ 471444 w 1514862"/>
              <a:gd name="connsiteY38" fmla="*/ 5563435 h 6858000"/>
              <a:gd name="connsiteX39" fmla="*/ 500949 w 1514862"/>
              <a:gd name="connsiteY39" fmla="*/ 5476393 h 6858000"/>
              <a:gd name="connsiteX40" fmla="*/ 532142 w 1514862"/>
              <a:gd name="connsiteY40" fmla="*/ 5396260 h 6858000"/>
              <a:gd name="connsiteX41" fmla="*/ 548123 w 1514862"/>
              <a:gd name="connsiteY41" fmla="*/ 5330009 h 6858000"/>
              <a:gd name="connsiteX42" fmla="*/ 581616 w 1514862"/>
              <a:gd name="connsiteY42" fmla="*/ 5273739 h 6858000"/>
              <a:gd name="connsiteX43" fmla="*/ 591215 w 1514862"/>
              <a:gd name="connsiteY43" fmla="*/ 5241779 h 6858000"/>
              <a:gd name="connsiteX44" fmla="*/ 602441 w 1514862"/>
              <a:gd name="connsiteY44" fmla="*/ 5225268 h 6858000"/>
              <a:gd name="connsiteX45" fmla="*/ 603461 w 1514862"/>
              <a:gd name="connsiteY45" fmla="*/ 5217684 h 6858000"/>
              <a:gd name="connsiteX46" fmla="*/ 610802 w 1514862"/>
              <a:gd name="connsiteY46" fmla="*/ 5193377 h 6858000"/>
              <a:gd name="connsiteX47" fmla="*/ 614105 w 1514862"/>
              <a:gd name="connsiteY47" fmla="*/ 5179288 h 6858000"/>
              <a:gd name="connsiteX48" fmla="*/ 615089 w 1514862"/>
              <a:gd name="connsiteY48" fmla="*/ 5173621 h 6858000"/>
              <a:gd name="connsiteX49" fmla="*/ 610723 w 1514862"/>
              <a:gd name="connsiteY49" fmla="*/ 5159961 h 6858000"/>
              <a:gd name="connsiteX50" fmla="*/ 617400 w 1514862"/>
              <a:gd name="connsiteY50" fmla="*/ 5144295 h 6858000"/>
              <a:gd name="connsiteX51" fmla="*/ 614333 w 1514862"/>
              <a:gd name="connsiteY51" fmla="*/ 5125185 h 6858000"/>
              <a:gd name="connsiteX52" fmla="*/ 621163 w 1514862"/>
              <a:gd name="connsiteY52" fmla="*/ 5121884 h 6858000"/>
              <a:gd name="connsiteX53" fmla="*/ 628199 w 1514862"/>
              <a:gd name="connsiteY53" fmla="*/ 5067850 h 6858000"/>
              <a:gd name="connsiteX54" fmla="*/ 630930 w 1514862"/>
              <a:gd name="connsiteY54" fmla="*/ 5060861 h 6858000"/>
              <a:gd name="connsiteX55" fmla="*/ 627634 w 1514862"/>
              <a:gd name="connsiteY55" fmla="*/ 5034192 h 6858000"/>
              <a:gd name="connsiteX56" fmla="*/ 629188 w 1514862"/>
              <a:gd name="connsiteY56" fmla="*/ 4993030 h 6858000"/>
              <a:gd name="connsiteX57" fmla="*/ 636097 w 1514862"/>
              <a:gd name="connsiteY57" fmla="*/ 4946844 h 6858000"/>
              <a:gd name="connsiteX58" fmla="*/ 631953 w 1514862"/>
              <a:gd name="connsiteY58" fmla="*/ 4932692 h 6858000"/>
              <a:gd name="connsiteX59" fmla="*/ 647356 w 1514862"/>
              <a:gd name="connsiteY59" fmla="*/ 4858827 h 6858000"/>
              <a:gd name="connsiteX60" fmla="*/ 641510 w 1514862"/>
              <a:gd name="connsiteY60" fmla="*/ 4801535 h 6858000"/>
              <a:gd name="connsiteX61" fmla="*/ 649179 w 1514862"/>
              <a:gd name="connsiteY61" fmla="*/ 4797794 h 6858000"/>
              <a:gd name="connsiteX62" fmla="*/ 650473 w 1514862"/>
              <a:gd name="connsiteY62" fmla="*/ 4784526 h 6858000"/>
              <a:gd name="connsiteX63" fmla="*/ 652257 w 1514862"/>
              <a:gd name="connsiteY63" fmla="*/ 4781211 h 6858000"/>
              <a:gd name="connsiteX64" fmla="*/ 661044 w 1514862"/>
              <a:gd name="connsiteY64" fmla="*/ 4761984 h 6858000"/>
              <a:gd name="connsiteX65" fmla="*/ 657092 w 1514862"/>
              <a:gd name="connsiteY65" fmla="*/ 4690749 h 6858000"/>
              <a:gd name="connsiteX66" fmla="*/ 652572 w 1514862"/>
              <a:gd name="connsiteY66" fmla="*/ 4584173 h 6858000"/>
              <a:gd name="connsiteX67" fmla="*/ 647655 w 1514862"/>
              <a:gd name="connsiteY67" fmla="*/ 4444346 h 6858000"/>
              <a:gd name="connsiteX68" fmla="*/ 644220 w 1514862"/>
              <a:gd name="connsiteY68" fmla="*/ 4375228 h 6858000"/>
              <a:gd name="connsiteX69" fmla="*/ 624873 w 1514862"/>
              <a:gd name="connsiteY69" fmla="*/ 4214165 h 6858000"/>
              <a:gd name="connsiteX70" fmla="*/ 628946 w 1514862"/>
              <a:gd name="connsiteY70" fmla="*/ 4090296 h 6858000"/>
              <a:gd name="connsiteX71" fmla="*/ 614202 w 1514862"/>
              <a:gd name="connsiteY71" fmla="*/ 4033999 h 6858000"/>
              <a:gd name="connsiteX72" fmla="*/ 615351 w 1514862"/>
              <a:gd name="connsiteY72" fmla="*/ 4031933 h 6858000"/>
              <a:gd name="connsiteX73" fmla="*/ 613927 w 1514862"/>
              <a:gd name="connsiteY73" fmla="*/ 4013953 h 6858000"/>
              <a:gd name="connsiteX74" fmla="*/ 600222 w 1514862"/>
              <a:gd name="connsiteY74" fmla="*/ 3974753 h 6858000"/>
              <a:gd name="connsiteX75" fmla="*/ 601820 w 1514862"/>
              <a:gd name="connsiteY75" fmla="*/ 3969950 h 6858000"/>
              <a:gd name="connsiteX76" fmla="*/ 595242 w 1514862"/>
              <a:gd name="connsiteY76" fmla="*/ 3933779 h 6858000"/>
              <a:gd name="connsiteX77" fmla="*/ 596573 w 1514862"/>
              <a:gd name="connsiteY77" fmla="*/ 3933093 h 6858000"/>
              <a:gd name="connsiteX78" fmla="*/ 600927 w 1514862"/>
              <a:gd name="connsiteY78" fmla="*/ 3922082 h 6858000"/>
              <a:gd name="connsiteX79" fmla="*/ 606005 w 1514862"/>
              <a:gd name="connsiteY79" fmla="*/ 3901461 h 6858000"/>
              <a:gd name="connsiteX80" fmla="*/ 628599 w 1514862"/>
              <a:gd name="connsiteY80" fmla="*/ 3813873 h 6858000"/>
              <a:gd name="connsiteX81" fmla="*/ 628024 w 1514862"/>
              <a:gd name="connsiteY81" fmla="*/ 3806161 h 6858000"/>
              <a:gd name="connsiteX82" fmla="*/ 628331 w 1514862"/>
              <a:gd name="connsiteY82" fmla="*/ 3805957 h 6858000"/>
              <a:gd name="connsiteX83" fmla="*/ 628358 w 1514862"/>
              <a:gd name="connsiteY83" fmla="*/ 3797724 h 6858000"/>
              <a:gd name="connsiteX84" fmla="*/ 626973 w 1514862"/>
              <a:gd name="connsiteY84" fmla="*/ 3792098 h 6858000"/>
              <a:gd name="connsiteX85" fmla="*/ 625857 w 1514862"/>
              <a:gd name="connsiteY85" fmla="*/ 3777135 h 6858000"/>
              <a:gd name="connsiteX86" fmla="*/ 627590 w 1514862"/>
              <a:gd name="connsiteY86" fmla="*/ 3771656 h 6858000"/>
              <a:gd name="connsiteX87" fmla="*/ 631333 w 1514862"/>
              <a:gd name="connsiteY87" fmla="*/ 3769007 h 6858000"/>
              <a:gd name="connsiteX88" fmla="*/ 630799 w 1514862"/>
              <a:gd name="connsiteY88" fmla="*/ 3767709 h 6858000"/>
              <a:gd name="connsiteX89" fmla="*/ 639495 w 1514862"/>
              <a:gd name="connsiteY89" fmla="*/ 3738082 h 6858000"/>
              <a:gd name="connsiteX90" fmla="*/ 646841 w 1514862"/>
              <a:gd name="connsiteY90" fmla="*/ 3673397 h 6858000"/>
              <a:gd name="connsiteX91" fmla="*/ 646137 w 1514862"/>
              <a:gd name="connsiteY91" fmla="*/ 3637109 h 6858000"/>
              <a:gd name="connsiteX92" fmla="*/ 649580 w 1514862"/>
              <a:gd name="connsiteY92" fmla="*/ 3536883 h 6858000"/>
              <a:gd name="connsiteX93" fmla="*/ 657118 w 1514862"/>
              <a:gd name="connsiteY93" fmla="*/ 3435652 h 6858000"/>
              <a:gd name="connsiteX94" fmla="*/ 658789 w 1514862"/>
              <a:gd name="connsiteY94" fmla="*/ 3307769 h 6858000"/>
              <a:gd name="connsiteX95" fmla="*/ 676352 w 1514862"/>
              <a:gd name="connsiteY95" fmla="*/ 3250522 h 6858000"/>
              <a:gd name="connsiteX96" fmla="*/ 676777 w 1514862"/>
              <a:gd name="connsiteY96" fmla="*/ 3229163 h 6858000"/>
              <a:gd name="connsiteX97" fmla="*/ 678600 w 1514862"/>
              <a:gd name="connsiteY97" fmla="*/ 3217217 h 6858000"/>
              <a:gd name="connsiteX98" fmla="*/ 665435 w 1514862"/>
              <a:gd name="connsiteY98" fmla="*/ 3183755 h 6858000"/>
              <a:gd name="connsiteX99" fmla="*/ 665936 w 1514862"/>
              <a:gd name="connsiteY99" fmla="*/ 3178642 h 6858000"/>
              <a:gd name="connsiteX100" fmla="*/ 653536 w 1514862"/>
              <a:gd name="connsiteY100" fmla="*/ 3158586 h 6858000"/>
              <a:gd name="connsiteX101" fmla="*/ 638721 w 1514862"/>
              <a:gd name="connsiteY101" fmla="*/ 3129034 h 6858000"/>
              <a:gd name="connsiteX102" fmla="*/ 639386 w 1514862"/>
              <a:gd name="connsiteY102" fmla="*/ 3126682 h 6858000"/>
              <a:gd name="connsiteX103" fmla="*/ 630254 w 1514862"/>
              <a:gd name="connsiteY103" fmla="*/ 3114519 h 6858000"/>
              <a:gd name="connsiteX104" fmla="*/ 616863 w 1514862"/>
              <a:gd name="connsiteY104" fmla="*/ 3106272 h 6858000"/>
              <a:gd name="connsiteX105" fmla="*/ 589593 w 1514862"/>
              <a:gd name="connsiteY105" fmla="*/ 2958185 h 6858000"/>
              <a:gd name="connsiteX106" fmla="*/ 532207 w 1514862"/>
              <a:gd name="connsiteY106" fmla="*/ 2762989 h 6858000"/>
              <a:gd name="connsiteX107" fmla="*/ 481125 w 1514862"/>
              <a:gd name="connsiteY107" fmla="*/ 2554718 h 6858000"/>
              <a:gd name="connsiteX108" fmla="*/ 461219 w 1514862"/>
              <a:gd name="connsiteY108" fmla="*/ 2485734 h 6858000"/>
              <a:gd name="connsiteX109" fmla="*/ 451942 w 1514862"/>
              <a:gd name="connsiteY109" fmla="*/ 2447068 h 6858000"/>
              <a:gd name="connsiteX110" fmla="*/ 438903 w 1514862"/>
              <a:gd name="connsiteY110" fmla="*/ 2425819 h 6858000"/>
              <a:gd name="connsiteX111" fmla="*/ 444902 w 1514862"/>
              <a:gd name="connsiteY111" fmla="*/ 2402874 h 6858000"/>
              <a:gd name="connsiteX112" fmla="*/ 447514 w 1514862"/>
              <a:gd name="connsiteY112" fmla="*/ 2381443 h 6858000"/>
              <a:gd name="connsiteX113" fmla="*/ 423843 w 1514862"/>
              <a:gd name="connsiteY113" fmla="*/ 2261920 h 6858000"/>
              <a:gd name="connsiteX114" fmla="*/ 413730 w 1514862"/>
              <a:gd name="connsiteY114" fmla="*/ 2195378 h 6858000"/>
              <a:gd name="connsiteX115" fmla="*/ 397947 w 1514862"/>
              <a:gd name="connsiteY115" fmla="*/ 2155135 h 6858000"/>
              <a:gd name="connsiteX116" fmla="*/ 395405 w 1514862"/>
              <a:gd name="connsiteY116" fmla="*/ 2118008 h 6858000"/>
              <a:gd name="connsiteX117" fmla="*/ 396398 w 1514862"/>
              <a:gd name="connsiteY117" fmla="*/ 2050531 h 6858000"/>
              <a:gd name="connsiteX118" fmla="*/ 388204 w 1514862"/>
              <a:gd name="connsiteY118" fmla="*/ 1963269 h 6858000"/>
              <a:gd name="connsiteX119" fmla="*/ 369382 w 1514862"/>
              <a:gd name="connsiteY119" fmla="*/ 1906352 h 6858000"/>
              <a:gd name="connsiteX120" fmla="*/ 345939 w 1514862"/>
              <a:gd name="connsiteY120" fmla="*/ 1861531 h 6858000"/>
              <a:gd name="connsiteX121" fmla="*/ 299738 w 1514862"/>
              <a:gd name="connsiteY121" fmla="*/ 1732919 h 6858000"/>
              <a:gd name="connsiteX122" fmla="*/ 272049 w 1514862"/>
              <a:gd name="connsiteY122" fmla="*/ 1663540 h 6858000"/>
              <a:gd name="connsiteX123" fmla="*/ 271175 w 1514862"/>
              <a:gd name="connsiteY123" fmla="*/ 1615777 h 6858000"/>
              <a:gd name="connsiteX124" fmla="*/ 251970 w 1514862"/>
              <a:gd name="connsiteY124" fmla="*/ 1563678 h 6858000"/>
              <a:gd name="connsiteX125" fmla="*/ 265050 w 1514862"/>
              <a:gd name="connsiteY125" fmla="*/ 1519474 h 6858000"/>
              <a:gd name="connsiteX126" fmla="*/ 257792 w 1514862"/>
              <a:gd name="connsiteY126" fmla="*/ 1477995 h 6858000"/>
              <a:gd name="connsiteX127" fmla="*/ 243877 w 1514862"/>
              <a:gd name="connsiteY127" fmla="*/ 1373769 h 6858000"/>
              <a:gd name="connsiteX128" fmla="*/ 252184 w 1514862"/>
              <a:gd name="connsiteY128" fmla="*/ 1307086 h 6858000"/>
              <a:gd name="connsiteX129" fmla="*/ 253372 w 1514862"/>
              <a:gd name="connsiteY129" fmla="*/ 1189033 h 6858000"/>
              <a:gd name="connsiteX130" fmla="*/ 258057 w 1514862"/>
              <a:gd name="connsiteY130" fmla="*/ 1168288 h 6858000"/>
              <a:gd name="connsiteX131" fmla="*/ 250339 w 1514862"/>
              <a:gd name="connsiteY131" fmla="*/ 1142577 h 6858000"/>
              <a:gd name="connsiteX132" fmla="*/ 239645 w 1514862"/>
              <a:gd name="connsiteY132" fmla="*/ 1088484 h 6858000"/>
              <a:gd name="connsiteX133" fmla="*/ 228381 w 1514862"/>
              <a:gd name="connsiteY133" fmla="*/ 1016103 h 6858000"/>
              <a:gd name="connsiteX134" fmla="*/ 229837 w 1514862"/>
              <a:gd name="connsiteY134" fmla="*/ 932283 h 6858000"/>
              <a:gd name="connsiteX135" fmla="*/ 232073 w 1514862"/>
              <a:gd name="connsiteY135" fmla="*/ 915925 h 6858000"/>
              <a:gd name="connsiteX136" fmla="*/ 224702 w 1514862"/>
              <a:gd name="connsiteY136" fmla="*/ 896999 h 6858000"/>
              <a:gd name="connsiteX137" fmla="*/ 194110 w 1514862"/>
              <a:gd name="connsiteY137" fmla="*/ 821517 h 6858000"/>
              <a:gd name="connsiteX138" fmla="*/ 173060 w 1514862"/>
              <a:gd name="connsiteY138" fmla="*/ 751353 h 6858000"/>
              <a:gd name="connsiteX139" fmla="*/ 172618 w 1514862"/>
              <a:gd name="connsiteY139" fmla="*/ 721230 h 6858000"/>
              <a:gd name="connsiteX140" fmla="*/ 158289 w 1514862"/>
              <a:gd name="connsiteY140" fmla="*/ 681659 h 6858000"/>
              <a:gd name="connsiteX141" fmla="*/ 143708 w 1514862"/>
              <a:gd name="connsiteY141" fmla="*/ 635218 h 6858000"/>
              <a:gd name="connsiteX142" fmla="*/ 148719 w 1514862"/>
              <a:gd name="connsiteY142" fmla="*/ 613763 h 6858000"/>
              <a:gd name="connsiteX143" fmla="*/ 134661 w 1514862"/>
              <a:gd name="connsiteY143" fmla="*/ 598582 h 6858000"/>
              <a:gd name="connsiteX144" fmla="*/ 134342 w 1514862"/>
              <a:gd name="connsiteY144" fmla="*/ 576846 h 6858000"/>
              <a:gd name="connsiteX145" fmla="*/ 113968 w 1514862"/>
              <a:gd name="connsiteY145" fmla="*/ 530055 h 6858000"/>
              <a:gd name="connsiteX146" fmla="*/ 104404 w 1514862"/>
              <a:gd name="connsiteY146" fmla="*/ 448559 h 6858000"/>
              <a:gd name="connsiteX147" fmla="*/ 110826 w 1514862"/>
              <a:gd name="connsiteY147" fmla="*/ 441529 h 6858000"/>
              <a:gd name="connsiteX148" fmla="*/ 110047 w 1514862"/>
              <a:gd name="connsiteY148" fmla="*/ 428927 h 6858000"/>
              <a:gd name="connsiteX149" fmla="*/ 99451 w 1514862"/>
              <a:gd name="connsiteY149" fmla="*/ 430161 h 6858000"/>
              <a:gd name="connsiteX150" fmla="*/ 76471 w 1514862"/>
              <a:gd name="connsiteY150" fmla="*/ 367211 h 6858000"/>
              <a:gd name="connsiteX151" fmla="*/ 33963 w 1514862"/>
              <a:gd name="connsiteY151" fmla="*/ 302178 h 6858000"/>
              <a:gd name="connsiteX152" fmla="*/ 12635 w 1514862"/>
              <a:gd name="connsiteY152" fmla="*/ 211375 h 6858000"/>
              <a:gd name="connsiteX153" fmla="*/ 3963 w 1514862"/>
              <a:gd name="connsiteY153" fmla="*/ 184179 h 6858000"/>
              <a:gd name="connsiteX154" fmla="*/ 25635 w 1514862"/>
              <a:gd name="connsiteY154" fmla="*/ 47336 h 6858000"/>
              <a:gd name="connsiteX155" fmla="*/ 6323 w 1514862"/>
              <a:gd name="connsiteY155" fmla="*/ 0 h 6858000"/>
              <a:gd name="connsiteX0" fmla="*/ 0 w 1508539"/>
              <a:gd name="connsiteY0" fmla="*/ 0 h 6858000"/>
              <a:gd name="connsiteX1" fmla="*/ 1508539 w 1508539"/>
              <a:gd name="connsiteY1" fmla="*/ 0 h 6858000"/>
              <a:gd name="connsiteX2" fmla="*/ 1508539 w 1508539"/>
              <a:gd name="connsiteY2" fmla="*/ 6858000 h 6858000"/>
              <a:gd name="connsiteX3" fmla="*/ 57174 w 1508539"/>
              <a:gd name="connsiteY3" fmla="*/ 6858000 h 6858000"/>
              <a:gd name="connsiteX4" fmla="*/ 57315 w 1508539"/>
              <a:gd name="connsiteY4" fmla="*/ 6857735 h 6858000"/>
              <a:gd name="connsiteX5" fmla="*/ 69364 w 1508539"/>
              <a:gd name="connsiteY5" fmla="*/ 6809549 h 6858000"/>
              <a:gd name="connsiteX6" fmla="*/ 101575 w 1508539"/>
              <a:gd name="connsiteY6" fmla="*/ 6715115 h 6858000"/>
              <a:gd name="connsiteX7" fmla="*/ 111426 w 1508539"/>
              <a:gd name="connsiteY7" fmla="*/ 6680170 h 6858000"/>
              <a:gd name="connsiteX8" fmla="*/ 136976 w 1508539"/>
              <a:gd name="connsiteY8" fmla="*/ 6621207 h 6858000"/>
              <a:gd name="connsiteX9" fmla="*/ 153633 w 1508539"/>
              <a:gd name="connsiteY9" fmla="*/ 6596265 h 6858000"/>
              <a:gd name="connsiteX10" fmla="*/ 153512 w 1508539"/>
              <a:gd name="connsiteY10" fmla="*/ 6594818 h 6858000"/>
              <a:gd name="connsiteX11" fmla="*/ 157757 w 1508539"/>
              <a:gd name="connsiteY11" fmla="*/ 6593735 h 6858000"/>
              <a:gd name="connsiteX12" fmla="*/ 160954 w 1508539"/>
              <a:gd name="connsiteY12" fmla="*/ 6589172 h 6858000"/>
              <a:gd name="connsiteX13" fmla="*/ 164248 w 1508539"/>
              <a:gd name="connsiteY13" fmla="*/ 6574442 h 6858000"/>
              <a:gd name="connsiteX14" fmla="*/ 164588 w 1508539"/>
              <a:gd name="connsiteY14" fmla="*/ 6568530 h 6858000"/>
              <a:gd name="connsiteX15" fmla="*/ 166997 w 1508539"/>
              <a:gd name="connsiteY15" fmla="*/ 6560674 h 6858000"/>
              <a:gd name="connsiteX16" fmla="*/ 167342 w 1508539"/>
              <a:gd name="connsiteY16" fmla="*/ 6560598 h 6858000"/>
              <a:gd name="connsiteX17" fmla="*/ 169039 w 1508539"/>
              <a:gd name="connsiteY17" fmla="*/ 6553006 h 6858000"/>
              <a:gd name="connsiteX18" fmla="*/ 173735 w 1508539"/>
              <a:gd name="connsiteY18" fmla="*/ 6514360 h 6858000"/>
              <a:gd name="connsiteX19" fmla="*/ 215389 w 1508539"/>
              <a:gd name="connsiteY19" fmla="*/ 6478062 h 6858000"/>
              <a:gd name="connsiteX20" fmla="*/ 226078 w 1508539"/>
              <a:gd name="connsiteY20" fmla="*/ 6460325 h 6858000"/>
              <a:gd name="connsiteX21" fmla="*/ 233311 w 1508539"/>
              <a:gd name="connsiteY21" fmla="*/ 6451488 h 6858000"/>
              <a:gd name="connsiteX22" fmla="*/ 234746 w 1508539"/>
              <a:gd name="connsiteY22" fmla="*/ 6451348 h 6858000"/>
              <a:gd name="connsiteX23" fmla="*/ 239104 w 1508539"/>
              <a:gd name="connsiteY23" fmla="*/ 6414240 h 6858000"/>
              <a:gd name="connsiteX24" fmla="*/ 241980 w 1508539"/>
              <a:gd name="connsiteY24" fmla="*/ 6410269 h 6858000"/>
              <a:gd name="connsiteX25" fmla="*/ 241880 w 1508539"/>
              <a:gd name="connsiteY25" fmla="*/ 6384857 h 6858000"/>
              <a:gd name="connsiteX26" fmla="*/ 243397 w 1508539"/>
              <a:gd name="connsiteY26" fmla="*/ 6372381 h 6858000"/>
              <a:gd name="connsiteX27" fmla="*/ 240591 w 1508539"/>
              <a:gd name="connsiteY27" fmla="*/ 6367510 h 6858000"/>
              <a:gd name="connsiteX28" fmla="*/ 244471 w 1508539"/>
              <a:gd name="connsiteY28" fmla="*/ 6349778 h 6858000"/>
              <a:gd name="connsiteX29" fmla="*/ 246136 w 1508539"/>
              <a:gd name="connsiteY29" fmla="*/ 6348250 h 6858000"/>
              <a:gd name="connsiteX30" fmla="*/ 262170 w 1508539"/>
              <a:gd name="connsiteY30" fmla="*/ 6281972 h 6858000"/>
              <a:gd name="connsiteX31" fmla="*/ 272933 w 1508539"/>
              <a:gd name="connsiteY31" fmla="*/ 6211940 h 6858000"/>
              <a:gd name="connsiteX32" fmla="*/ 314428 w 1508539"/>
              <a:gd name="connsiteY32" fmla="*/ 6113913 h 6858000"/>
              <a:gd name="connsiteX33" fmla="*/ 318721 w 1508539"/>
              <a:gd name="connsiteY33" fmla="*/ 6028119 h 6858000"/>
              <a:gd name="connsiteX34" fmla="*/ 345501 w 1508539"/>
              <a:gd name="connsiteY34" fmla="*/ 5934687 h 6858000"/>
              <a:gd name="connsiteX35" fmla="*/ 379513 w 1508539"/>
              <a:gd name="connsiteY35" fmla="*/ 5765594 h 6858000"/>
              <a:gd name="connsiteX36" fmla="*/ 411349 w 1508539"/>
              <a:gd name="connsiteY36" fmla="*/ 5693685 h 6858000"/>
              <a:gd name="connsiteX37" fmla="*/ 431404 w 1508539"/>
              <a:gd name="connsiteY37" fmla="*/ 5665173 h 6858000"/>
              <a:gd name="connsiteX38" fmla="*/ 465121 w 1508539"/>
              <a:gd name="connsiteY38" fmla="*/ 5563435 h 6858000"/>
              <a:gd name="connsiteX39" fmla="*/ 494626 w 1508539"/>
              <a:gd name="connsiteY39" fmla="*/ 5476393 h 6858000"/>
              <a:gd name="connsiteX40" fmla="*/ 525819 w 1508539"/>
              <a:gd name="connsiteY40" fmla="*/ 5396260 h 6858000"/>
              <a:gd name="connsiteX41" fmla="*/ 541800 w 1508539"/>
              <a:gd name="connsiteY41" fmla="*/ 5330009 h 6858000"/>
              <a:gd name="connsiteX42" fmla="*/ 575293 w 1508539"/>
              <a:gd name="connsiteY42" fmla="*/ 5273739 h 6858000"/>
              <a:gd name="connsiteX43" fmla="*/ 584892 w 1508539"/>
              <a:gd name="connsiteY43" fmla="*/ 5241779 h 6858000"/>
              <a:gd name="connsiteX44" fmla="*/ 596118 w 1508539"/>
              <a:gd name="connsiteY44" fmla="*/ 5225268 h 6858000"/>
              <a:gd name="connsiteX45" fmla="*/ 597138 w 1508539"/>
              <a:gd name="connsiteY45" fmla="*/ 5217684 h 6858000"/>
              <a:gd name="connsiteX46" fmla="*/ 604479 w 1508539"/>
              <a:gd name="connsiteY46" fmla="*/ 5193377 h 6858000"/>
              <a:gd name="connsiteX47" fmla="*/ 607782 w 1508539"/>
              <a:gd name="connsiteY47" fmla="*/ 5179288 h 6858000"/>
              <a:gd name="connsiteX48" fmla="*/ 608766 w 1508539"/>
              <a:gd name="connsiteY48" fmla="*/ 5173621 h 6858000"/>
              <a:gd name="connsiteX49" fmla="*/ 604400 w 1508539"/>
              <a:gd name="connsiteY49" fmla="*/ 5159961 h 6858000"/>
              <a:gd name="connsiteX50" fmla="*/ 611077 w 1508539"/>
              <a:gd name="connsiteY50" fmla="*/ 5144295 h 6858000"/>
              <a:gd name="connsiteX51" fmla="*/ 608010 w 1508539"/>
              <a:gd name="connsiteY51" fmla="*/ 5125185 h 6858000"/>
              <a:gd name="connsiteX52" fmla="*/ 614840 w 1508539"/>
              <a:gd name="connsiteY52" fmla="*/ 5121884 h 6858000"/>
              <a:gd name="connsiteX53" fmla="*/ 621876 w 1508539"/>
              <a:gd name="connsiteY53" fmla="*/ 5067850 h 6858000"/>
              <a:gd name="connsiteX54" fmla="*/ 624607 w 1508539"/>
              <a:gd name="connsiteY54" fmla="*/ 5060861 h 6858000"/>
              <a:gd name="connsiteX55" fmla="*/ 621311 w 1508539"/>
              <a:gd name="connsiteY55" fmla="*/ 5034192 h 6858000"/>
              <a:gd name="connsiteX56" fmla="*/ 622865 w 1508539"/>
              <a:gd name="connsiteY56" fmla="*/ 4993030 h 6858000"/>
              <a:gd name="connsiteX57" fmla="*/ 629774 w 1508539"/>
              <a:gd name="connsiteY57" fmla="*/ 4946844 h 6858000"/>
              <a:gd name="connsiteX58" fmla="*/ 625630 w 1508539"/>
              <a:gd name="connsiteY58" fmla="*/ 4932692 h 6858000"/>
              <a:gd name="connsiteX59" fmla="*/ 641033 w 1508539"/>
              <a:gd name="connsiteY59" fmla="*/ 4858827 h 6858000"/>
              <a:gd name="connsiteX60" fmla="*/ 635187 w 1508539"/>
              <a:gd name="connsiteY60" fmla="*/ 4801535 h 6858000"/>
              <a:gd name="connsiteX61" fmla="*/ 642856 w 1508539"/>
              <a:gd name="connsiteY61" fmla="*/ 4797794 h 6858000"/>
              <a:gd name="connsiteX62" fmla="*/ 644150 w 1508539"/>
              <a:gd name="connsiteY62" fmla="*/ 4784526 h 6858000"/>
              <a:gd name="connsiteX63" fmla="*/ 645934 w 1508539"/>
              <a:gd name="connsiteY63" fmla="*/ 4781211 h 6858000"/>
              <a:gd name="connsiteX64" fmla="*/ 654721 w 1508539"/>
              <a:gd name="connsiteY64" fmla="*/ 4761984 h 6858000"/>
              <a:gd name="connsiteX65" fmla="*/ 650769 w 1508539"/>
              <a:gd name="connsiteY65" fmla="*/ 4690749 h 6858000"/>
              <a:gd name="connsiteX66" fmla="*/ 646249 w 1508539"/>
              <a:gd name="connsiteY66" fmla="*/ 4584173 h 6858000"/>
              <a:gd name="connsiteX67" fmla="*/ 641332 w 1508539"/>
              <a:gd name="connsiteY67" fmla="*/ 4444346 h 6858000"/>
              <a:gd name="connsiteX68" fmla="*/ 637897 w 1508539"/>
              <a:gd name="connsiteY68" fmla="*/ 4375228 h 6858000"/>
              <a:gd name="connsiteX69" fmla="*/ 618550 w 1508539"/>
              <a:gd name="connsiteY69" fmla="*/ 4214165 h 6858000"/>
              <a:gd name="connsiteX70" fmla="*/ 622623 w 1508539"/>
              <a:gd name="connsiteY70" fmla="*/ 4090296 h 6858000"/>
              <a:gd name="connsiteX71" fmla="*/ 607879 w 1508539"/>
              <a:gd name="connsiteY71" fmla="*/ 4033999 h 6858000"/>
              <a:gd name="connsiteX72" fmla="*/ 609028 w 1508539"/>
              <a:gd name="connsiteY72" fmla="*/ 4031933 h 6858000"/>
              <a:gd name="connsiteX73" fmla="*/ 607604 w 1508539"/>
              <a:gd name="connsiteY73" fmla="*/ 4013953 h 6858000"/>
              <a:gd name="connsiteX74" fmla="*/ 593899 w 1508539"/>
              <a:gd name="connsiteY74" fmla="*/ 3974753 h 6858000"/>
              <a:gd name="connsiteX75" fmla="*/ 595497 w 1508539"/>
              <a:gd name="connsiteY75" fmla="*/ 3969950 h 6858000"/>
              <a:gd name="connsiteX76" fmla="*/ 588919 w 1508539"/>
              <a:gd name="connsiteY76" fmla="*/ 3933779 h 6858000"/>
              <a:gd name="connsiteX77" fmla="*/ 590250 w 1508539"/>
              <a:gd name="connsiteY77" fmla="*/ 3933093 h 6858000"/>
              <a:gd name="connsiteX78" fmla="*/ 594604 w 1508539"/>
              <a:gd name="connsiteY78" fmla="*/ 3922082 h 6858000"/>
              <a:gd name="connsiteX79" fmla="*/ 599682 w 1508539"/>
              <a:gd name="connsiteY79" fmla="*/ 3901461 h 6858000"/>
              <a:gd name="connsiteX80" fmla="*/ 622276 w 1508539"/>
              <a:gd name="connsiteY80" fmla="*/ 3813873 h 6858000"/>
              <a:gd name="connsiteX81" fmla="*/ 621701 w 1508539"/>
              <a:gd name="connsiteY81" fmla="*/ 3806161 h 6858000"/>
              <a:gd name="connsiteX82" fmla="*/ 622008 w 1508539"/>
              <a:gd name="connsiteY82" fmla="*/ 3805957 h 6858000"/>
              <a:gd name="connsiteX83" fmla="*/ 622035 w 1508539"/>
              <a:gd name="connsiteY83" fmla="*/ 3797724 h 6858000"/>
              <a:gd name="connsiteX84" fmla="*/ 620650 w 1508539"/>
              <a:gd name="connsiteY84" fmla="*/ 3792098 h 6858000"/>
              <a:gd name="connsiteX85" fmla="*/ 619534 w 1508539"/>
              <a:gd name="connsiteY85" fmla="*/ 3777135 h 6858000"/>
              <a:gd name="connsiteX86" fmla="*/ 621267 w 1508539"/>
              <a:gd name="connsiteY86" fmla="*/ 3771656 h 6858000"/>
              <a:gd name="connsiteX87" fmla="*/ 625010 w 1508539"/>
              <a:gd name="connsiteY87" fmla="*/ 3769007 h 6858000"/>
              <a:gd name="connsiteX88" fmla="*/ 624476 w 1508539"/>
              <a:gd name="connsiteY88" fmla="*/ 3767709 h 6858000"/>
              <a:gd name="connsiteX89" fmla="*/ 633172 w 1508539"/>
              <a:gd name="connsiteY89" fmla="*/ 3738082 h 6858000"/>
              <a:gd name="connsiteX90" fmla="*/ 640518 w 1508539"/>
              <a:gd name="connsiteY90" fmla="*/ 3673397 h 6858000"/>
              <a:gd name="connsiteX91" fmla="*/ 639814 w 1508539"/>
              <a:gd name="connsiteY91" fmla="*/ 3637109 h 6858000"/>
              <a:gd name="connsiteX92" fmla="*/ 643257 w 1508539"/>
              <a:gd name="connsiteY92" fmla="*/ 3536883 h 6858000"/>
              <a:gd name="connsiteX93" fmla="*/ 650795 w 1508539"/>
              <a:gd name="connsiteY93" fmla="*/ 3435652 h 6858000"/>
              <a:gd name="connsiteX94" fmla="*/ 652466 w 1508539"/>
              <a:gd name="connsiteY94" fmla="*/ 3307769 h 6858000"/>
              <a:gd name="connsiteX95" fmla="*/ 670029 w 1508539"/>
              <a:gd name="connsiteY95" fmla="*/ 3250522 h 6858000"/>
              <a:gd name="connsiteX96" fmla="*/ 670454 w 1508539"/>
              <a:gd name="connsiteY96" fmla="*/ 3229163 h 6858000"/>
              <a:gd name="connsiteX97" fmla="*/ 672277 w 1508539"/>
              <a:gd name="connsiteY97" fmla="*/ 3217217 h 6858000"/>
              <a:gd name="connsiteX98" fmla="*/ 659112 w 1508539"/>
              <a:gd name="connsiteY98" fmla="*/ 3183755 h 6858000"/>
              <a:gd name="connsiteX99" fmla="*/ 659613 w 1508539"/>
              <a:gd name="connsiteY99" fmla="*/ 3178642 h 6858000"/>
              <a:gd name="connsiteX100" fmla="*/ 647213 w 1508539"/>
              <a:gd name="connsiteY100" fmla="*/ 3158586 h 6858000"/>
              <a:gd name="connsiteX101" fmla="*/ 632398 w 1508539"/>
              <a:gd name="connsiteY101" fmla="*/ 3129034 h 6858000"/>
              <a:gd name="connsiteX102" fmla="*/ 633063 w 1508539"/>
              <a:gd name="connsiteY102" fmla="*/ 3126682 h 6858000"/>
              <a:gd name="connsiteX103" fmla="*/ 623931 w 1508539"/>
              <a:gd name="connsiteY103" fmla="*/ 3114519 h 6858000"/>
              <a:gd name="connsiteX104" fmla="*/ 610540 w 1508539"/>
              <a:gd name="connsiteY104" fmla="*/ 3106272 h 6858000"/>
              <a:gd name="connsiteX105" fmla="*/ 583270 w 1508539"/>
              <a:gd name="connsiteY105" fmla="*/ 2958185 h 6858000"/>
              <a:gd name="connsiteX106" fmla="*/ 525884 w 1508539"/>
              <a:gd name="connsiteY106" fmla="*/ 2762989 h 6858000"/>
              <a:gd name="connsiteX107" fmla="*/ 474802 w 1508539"/>
              <a:gd name="connsiteY107" fmla="*/ 2554718 h 6858000"/>
              <a:gd name="connsiteX108" fmla="*/ 454896 w 1508539"/>
              <a:gd name="connsiteY108" fmla="*/ 2485734 h 6858000"/>
              <a:gd name="connsiteX109" fmla="*/ 445619 w 1508539"/>
              <a:gd name="connsiteY109" fmla="*/ 2447068 h 6858000"/>
              <a:gd name="connsiteX110" fmla="*/ 432580 w 1508539"/>
              <a:gd name="connsiteY110" fmla="*/ 2425819 h 6858000"/>
              <a:gd name="connsiteX111" fmla="*/ 438579 w 1508539"/>
              <a:gd name="connsiteY111" fmla="*/ 2402874 h 6858000"/>
              <a:gd name="connsiteX112" fmla="*/ 441191 w 1508539"/>
              <a:gd name="connsiteY112" fmla="*/ 2381443 h 6858000"/>
              <a:gd name="connsiteX113" fmla="*/ 417520 w 1508539"/>
              <a:gd name="connsiteY113" fmla="*/ 2261920 h 6858000"/>
              <a:gd name="connsiteX114" fmla="*/ 407407 w 1508539"/>
              <a:gd name="connsiteY114" fmla="*/ 2195378 h 6858000"/>
              <a:gd name="connsiteX115" fmla="*/ 391624 w 1508539"/>
              <a:gd name="connsiteY115" fmla="*/ 2155135 h 6858000"/>
              <a:gd name="connsiteX116" fmla="*/ 389082 w 1508539"/>
              <a:gd name="connsiteY116" fmla="*/ 2118008 h 6858000"/>
              <a:gd name="connsiteX117" fmla="*/ 390075 w 1508539"/>
              <a:gd name="connsiteY117" fmla="*/ 2050531 h 6858000"/>
              <a:gd name="connsiteX118" fmla="*/ 381881 w 1508539"/>
              <a:gd name="connsiteY118" fmla="*/ 1963269 h 6858000"/>
              <a:gd name="connsiteX119" fmla="*/ 363059 w 1508539"/>
              <a:gd name="connsiteY119" fmla="*/ 1906352 h 6858000"/>
              <a:gd name="connsiteX120" fmla="*/ 339616 w 1508539"/>
              <a:gd name="connsiteY120" fmla="*/ 1861531 h 6858000"/>
              <a:gd name="connsiteX121" fmla="*/ 293415 w 1508539"/>
              <a:gd name="connsiteY121" fmla="*/ 1732919 h 6858000"/>
              <a:gd name="connsiteX122" fmla="*/ 265726 w 1508539"/>
              <a:gd name="connsiteY122" fmla="*/ 1663540 h 6858000"/>
              <a:gd name="connsiteX123" fmla="*/ 264852 w 1508539"/>
              <a:gd name="connsiteY123" fmla="*/ 1615777 h 6858000"/>
              <a:gd name="connsiteX124" fmla="*/ 245647 w 1508539"/>
              <a:gd name="connsiteY124" fmla="*/ 1563678 h 6858000"/>
              <a:gd name="connsiteX125" fmla="*/ 258727 w 1508539"/>
              <a:gd name="connsiteY125" fmla="*/ 1519474 h 6858000"/>
              <a:gd name="connsiteX126" fmla="*/ 251469 w 1508539"/>
              <a:gd name="connsiteY126" fmla="*/ 1477995 h 6858000"/>
              <a:gd name="connsiteX127" fmla="*/ 237554 w 1508539"/>
              <a:gd name="connsiteY127" fmla="*/ 1373769 h 6858000"/>
              <a:gd name="connsiteX128" fmla="*/ 245861 w 1508539"/>
              <a:gd name="connsiteY128" fmla="*/ 1307086 h 6858000"/>
              <a:gd name="connsiteX129" fmla="*/ 247049 w 1508539"/>
              <a:gd name="connsiteY129" fmla="*/ 1189033 h 6858000"/>
              <a:gd name="connsiteX130" fmla="*/ 251734 w 1508539"/>
              <a:gd name="connsiteY130" fmla="*/ 1168288 h 6858000"/>
              <a:gd name="connsiteX131" fmla="*/ 244016 w 1508539"/>
              <a:gd name="connsiteY131" fmla="*/ 1142577 h 6858000"/>
              <a:gd name="connsiteX132" fmla="*/ 233322 w 1508539"/>
              <a:gd name="connsiteY132" fmla="*/ 1088484 h 6858000"/>
              <a:gd name="connsiteX133" fmla="*/ 222058 w 1508539"/>
              <a:gd name="connsiteY133" fmla="*/ 1016103 h 6858000"/>
              <a:gd name="connsiteX134" fmla="*/ 223514 w 1508539"/>
              <a:gd name="connsiteY134" fmla="*/ 932283 h 6858000"/>
              <a:gd name="connsiteX135" fmla="*/ 225750 w 1508539"/>
              <a:gd name="connsiteY135" fmla="*/ 915925 h 6858000"/>
              <a:gd name="connsiteX136" fmla="*/ 218379 w 1508539"/>
              <a:gd name="connsiteY136" fmla="*/ 896999 h 6858000"/>
              <a:gd name="connsiteX137" fmla="*/ 187787 w 1508539"/>
              <a:gd name="connsiteY137" fmla="*/ 821517 h 6858000"/>
              <a:gd name="connsiteX138" fmla="*/ 166737 w 1508539"/>
              <a:gd name="connsiteY138" fmla="*/ 751353 h 6858000"/>
              <a:gd name="connsiteX139" fmla="*/ 166295 w 1508539"/>
              <a:gd name="connsiteY139" fmla="*/ 721230 h 6858000"/>
              <a:gd name="connsiteX140" fmla="*/ 151966 w 1508539"/>
              <a:gd name="connsiteY140" fmla="*/ 681659 h 6858000"/>
              <a:gd name="connsiteX141" fmla="*/ 137385 w 1508539"/>
              <a:gd name="connsiteY141" fmla="*/ 635218 h 6858000"/>
              <a:gd name="connsiteX142" fmla="*/ 142396 w 1508539"/>
              <a:gd name="connsiteY142" fmla="*/ 613763 h 6858000"/>
              <a:gd name="connsiteX143" fmla="*/ 128338 w 1508539"/>
              <a:gd name="connsiteY143" fmla="*/ 598582 h 6858000"/>
              <a:gd name="connsiteX144" fmla="*/ 128019 w 1508539"/>
              <a:gd name="connsiteY144" fmla="*/ 576846 h 6858000"/>
              <a:gd name="connsiteX145" fmla="*/ 107645 w 1508539"/>
              <a:gd name="connsiteY145" fmla="*/ 530055 h 6858000"/>
              <a:gd name="connsiteX146" fmla="*/ 98081 w 1508539"/>
              <a:gd name="connsiteY146" fmla="*/ 448559 h 6858000"/>
              <a:gd name="connsiteX147" fmla="*/ 104503 w 1508539"/>
              <a:gd name="connsiteY147" fmla="*/ 441529 h 6858000"/>
              <a:gd name="connsiteX148" fmla="*/ 103724 w 1508539"/>
              <a:gd name="connsiteY148" fmla="*/ 428927 h 6858000"/>
              <a:gd name="connsiteX149" fmla="*/ 93128 w 1508539"/>
              <a:gd name="connsiteY149" fmla="*/ 430161 h 6858000"/>
              <a:gd name="connsiteX150" fmla="*/ 70148 w 1508539"/>
              <a:gd name="connsiteY150" fmla="*/ 367211 h 6858000"/>
              <a:gd name="connsiteX151" fmla="*/ 27640 w 1508539"/>
              <a:gd name="connsiteY151" fmla="*/ 302178 h 6858000"/>
              <a:gd name="connsiteX152" fmla="*/ 6312 w 1508539"/>
              <a:gd name="connsiteY152" fmla="*/ 211375 h 6858000"/>
              <a:gd name="connsiteX153" fmla="*/ 19312 w 1508539"/>
              <a:gd name="connsiteY153" fmla="*/ 47336 h 6858000"/>
              <a:gd name="connsiteX154" fmla="*/ 0 w 1508539"/>
              <a:gd name="connsiteY154" fmla="*/ 0 h 6858000"/>
              <a:gd name="connsiteX0" fmla="*/ 0 w 1508539"/>
              <a:gd name="connsiteY0" fmla="*/ 0 h 6858000"/>
              <a:gd name="connsiteX1" fmla="*/ 1508539 w 1508539"/>
              <a:gd name="connsiteY1" fmla="*/ 0 h 6858000"/>
              <a:gd name="connsiteX2" fmla="*/ 1508539 w 1508539"/>
              <a:gd name="connsiteY2" fmla="*/ 6858000 h 6858000"/>
              <a:gd name="connsiteX3" fmla="*/ 57174 w 1508539"/>
              <a:gd name="connsiteY3" fmla="*/ 6858000 h 6858000"/>
              <a:gd name="connsiteX4" fmla="*/ 57315 w 1508539"/>
              <a:gd name="connsiteY4" fmla="*/ 6857735 h 6858000"/>
              <a:gd name="connsiteX5" fmla="*/ 69364 w 1508539"/>
              <a:gd name="connsiteY5" fmla="*/ 6809549 h 6858000"/>
              <a:gd name="connsiteX6" fmla="*/ 101575 w 1508539"/>
              <a:gd name="connsiteY6" fmla="*/ 6715115 h 6858000"/>
              <a:gd name="connsiteX7" fmla="*/ 111426 w 1508539"/>
              <a:gd name="connsiteY7" fmla="*/ 6680170 h 6858000"/>
              <a:gd name="connsiteX8" fmla="*/ 136976 w 1508539"/>
              <a:gd name="connsiteY8" fmla="*/ 6621207 h 6858000"/>
              <a:gd name="connsiteX9" fmla="*/ 153633 w 1508539"/>
              <a:gd name="connsiteY9" fmla="*/ 6596265 h 6858000"/>
              <a:gd name="connsiteX10" fmla="*/ 153512 w 1508539"/>
              <a:gd name="connsiteY10" fmla="*/ 6594818 h 6858000"/>
              <a:gd name="connsiteX11" fmla="*/ 157757 w 1508539"/>
              <a:gd name="connsiteY11" fmla="*/ 6593735 h 6858000"/>
              <a:gd name="connsiteX12" fmla="*/ 160954 w 1508539"/>
              <a:gd name="connsiteY12" fmla="*/ 6589172 h 6858000"/>
              <a:gd name="connsiteX13" fmla="*/ 164248 w 1508539"/>
              <a:gd name="connsiteY13" fmla="*/ 6574442 h 6858000"/>
              <a:gd name="connsiteX14" fmla="*/ 164588 w 1508539"/>
              <a:gd name="connsiteY14" fmla="*/ 6568530 h 6858000"/>
              <a:gd name="connsiteX15" fmla="*/ 166997 w 1508539"/>
              <a:gd name="connsiteY15" fmla="*/ 6560674 h 6858000"/>
              <a:gd name="connsiteX16" fmla="*/ 167342 w 1508539"/>
              <a:gd name="connsiteY16" fmla="*/ 6560598 h 6858000"/>
              <a:gd name="connsiteX17" fmla="*/ 169039 w 1508539"/>
              <a:gd name="connsiteY17" fmla="*/ 6553006 h 6858000"/>
              <a:gd name="connsiteX18" fmla="*/ 173735 w 1508539"/>
              <a:gd name="connsiteY18" fmla="*/ 6514360 h 6858000"/>
              <a:gd name="connsiteX19" fmla="*/ 215389 w 1508539"/>
              <a:gd name="connsiteY19" fmla="*/ 6478062 h 6858000"/>
              <a:gd name="connsiteX20" fmla="*/ 226078 w 1508539"/>
              <a:gd name="connsiteY20" fmla="*/ 6460325 h 6858000"/>
              <a:gd name="connsiteX21" fmla="*/ 233311 w 1508539"/>
              <a:gd name="connsiteY21" fmla="*/ 6451488 h 6858000"/>
              <a:gd name="connsiteX22" fmla="*/ 234746 w 1508539"/>
              <a:gd name="connsiteY22" fmla="*/ 6451348 h 6858000"/>
              <a:gd name="connsiteX23" fmla="*/ 239104 w 1508539"/>
              <a:gd name="connsiteY23" fmla="*/ 6414240 h 6858000"/>
              <a:gd name="connsiteX24" fmla="*/ 241980 w 1508539"/>
              <a:gd name="connsiteY24" fmla="*/ 6410269 h 6858000"/>
              <a:gd name="connsiteX25" fmla="*/ 241880 w 1508539"/>
              <a:gd name="connsiteY25" fmla="*/ 6384857 h 6858000"/>
              <a:gd name="connsiteX26" fmla="*/ 243397 w 1508539"/>
              <a:gd name="connsiteY26" fmla="*/ 6372381 h 6858000"/>
              <a:gd name="connsiteX27" fmla="*/ 240591 w 1508539"/>
              <a:gd name="connsiteY27" fmla="*/ 6367510 h 6858000"/>
              <a:gd name="connsiteX28" fmla="*/ 244471 w 1508539"/>
              <a:gd name="connsiteY28" fmla="*/ 6349778 h 6858000"/>
              <a:gd name="connsiteX29" fmla="*/ 246136 w 1508539"/>
              <a:gd name="connsiteY29" fmla="*/ 6348250 h 6858000"/>
              <a:gd name="connsiteX30" fmla="*/ 262170 w 1508539"/>
              <a:gd name="connsiteY30" fmla="*/ 6281972 h 6858000"/>
              <a:gd name="connsiteX31" fmla="*/ 272933 w 1508539"/>
              <a:gd name="connsiteY31" fmla="*/ 6211940 h 6858000"/>
              <a:gd name="connsiteX32" fmla="*/ 314428 w 1508539"/>
              <a:gd name="connsiteY32" fmla="*/ 6113913 h 6858000"/>
              <a:gd name="connsiteX33" fmla="*/ 318721 w 1508539"/>
              <a:gd name="connsiteY33" fmla="*/ 6028119 h 6858000"/>
              <a:gd name="connsiteX34" fmla="*/ 345501 w 1508539"/>
              <a:gd name="connsiteY34" fmla="*/ 5934687 h 6858000"/>
              <a:gd name="connsiteX35" fmla="*/ 379513 w 1508539"/>
              <a:gd name="connsiteY35" fmla="*/ 5765594 h 6858000"/>
              <a:gd name="connsiteX36" fmla="*/ 411349 w 1508539"/>
              <a:gd name="connsiteY36" fmla="*/ 5693685 h 6858000"/>
              <a:gd name="connsiteX37" fmla="*/ 431404 w 1508539"/>
              <a:gd name="connsiteY37" fmla="*/ 5665173 h 6858000"/>
              <a:gd name="connsiteX38" fmla="*/ 465121 w 1508539"/>
              <a:gd name="connsiteY38" fmla="*/ 5563435 h 6858000"/>
              <a:gd name="connsiteX39" fmla="*/ 494626 w 1508539"/>
              <a:gd name="connsiteY39" fmla="*/ 5476393 h 6858000"/>
              <a:gd name="connsiteX40" fmla="*/ 525819 w 1508539"/>
              <a:gd name="connsiteY40" fmla="*/ 5396260 h 6858000"/>
              <a:gd name="connsiteX41" fmla="*/ 541800 w 1508539"/>
              <a:gd name="connsiteY41" fmla="*/ 5330009 h 6858000"/>
              <a:gd name="connsiteX42" fmla="*/ 575293 w 1508539"/>
              <a:gd name="connsiteY42" fmla="*/ 5273739 h 6858000"/>
              <a:gd name="connsiteX43" fmla="*/ 584892 w 1508539"/>
              <a:gd name="connsiteY43" fmla="*/ 5241779 h 6858000"/>
              <a:gd name="connsiteX44" fmla="*/ 596118 w 1508539"/>
              <a:gd name="connsiteY44" fmla="*/ 5225268 h 6858000"/>
              <a:gd name="connsiteX45" fmla="*/ 597138 w 1508539"/>
              <a:gd name="connsiteY45" fmla="*/ 5217684 h 6858000"/>
              <a:gd name="connsiteX46" fmla="*/ 604479 w 1508539"/>
              <a:gd name="connsiteY46" fmla="*/ 5193377 h 6858000"/>
              <a:gd name="connsiteX47" fmla="*/ 607782 w 1508539"/>
              <a:gd name="connsiteY47" fmla="*/ 5179288 h 6858000"/>
              <a:gd name="connsiteX48" fmla="*/ 608766 w 1508539"/>
              <a:gd name="connsiteY48" fmla="*/ 5173621 h 6858000"/>
              <a:gd name="connsiteX49" fmla="*/ 604400 w 1508539"/>
              <a:gd name="connsiteY49" fmla="*/ 5159961 h 6858000"/>
              <a:gd name="connsiteX50" fmla="*/ 611077 w 1508539"/>
              <a:gd name="connsiteY50" fmla="*/ 5144295 h 6858000"/>
              <a:gd name="connsiteX51" fmla="*/ 608010 w 1508539"/>
              <a:gd name="connsiteY51" fmla="*/ 5125185 h 6858000"/>
              <a:gd name="connsiteX52" fmla="*/ 614840 w 1508539"/>
              <a:gd name="connsiteY52" fmla="*/ 5121884 h 6858000"/>
              <a:gd name="connsiteX53" fmla="*/ 621876 w 1508539"/>
              <a:gd name="connsiteY53" fmla="*/ 5067850 h 6858000"/>
              <a:gd name="connsiteX54" fmla="*/ 624607 w 1508539"/>
              <a:gd name="connsiteY54" fmla="*/ 5060861 h 6858000"/>
              <a:gd name="connsiteX55" fmla="*/ 621311 w 1508539"/>
              <a:gd name="connsiteY55" fmla="*/ 5034192 h 6858000"/>
              <a:gd name="connsiteX56" fmla="*/ 622865 w 1508539"/>
              <a:gd name="connsiteY56" fmla="*/ 4993030 h 6858000"/>
              <a:gd name="connsiteX57" fmla="*/ 629774 w 1508539"/>
              <a:gd name="connsiteY57" fmla="*/ 4946844 h 6858000"/>
              <a:gd name="connsiteX58" fmla="*/ 625630 w 1508539"/>
              <a:gd name="connsiteY58" fmla="*/ 4932692 h 6858000"/>
              <a:gd name="connsiteX59" fmla="*/ 641033 w 1508539"/>
              <a:gd name="connsiteY59" fmla="*/ 4858827 h 6858000"/>
              <a:gd name="connsiteX60" fmla="*/ 635187 w 1508539"/>
              <a:gd name="connsiteY60" fmla="*/ 4801535 h 6858000"/>
              <a:gd name="connsiteX61" fmla="*/ 642856 w 1508539"/>
              <a:gd name="connsiteY61" fmla="*/ 4797794 h 6858000"/>
              <a:gd name="connsiteX62" fmla="*/ 644150 w 1508539"/>
              <a:gd name="connsiteY62" fmla="*/ 4784526 h 6858000"/>
              <a:gd name="connsiteX63" fmla="*/ 645934 w 1508539"/>
              <a:gd name="connsiteY63" fmla="*/ 4781211 h 6858000"/>
              <a:gd name="connsiteX64" fmla="*/ 654721 w 1508539"/>
              <a:gd name="connsiteY64" fmla="*/ 4761984 h 6858000"/>
              <a:gd name="connsiteX65" fmla="*/ 650769 w 1508539"/>
              <a:gd name="connsiteY65" fmla="*/ 4690749 h 6858000"/>
              <a:gd name="connsiteX66" fmla="*/ 646249 w 1508539"/>
              <a:gd name="connsiteY66" fmla="*/ 4584173 h 6858000"/>
              <a:gd name="connsiteX67" fmla="*/ 641332 w 1508539"/>
              <a:gd name="connsiteY67" fmla="*/ 4444346 h 6858000"/>
              <a:gd name="connsiteX68" fmla="*/ 637897 w 1508539"/>
              <a:gd name="connsiteY68" fmla="*/ 4375228 h 6858000"/>
              <a:gd name="connsiteX69" fmla="*/ 618550 w 1508539"/>
              <a:gd name="connsiteY69" fmla="*/ 4214165 h 6858000"/>
              <a:gd name="connsiteX70" fmla="*/ 622623 w 1508539"/>
              <a:gd name="connsiteY70" fmla="*/ 4090296 h 6858000"/>
              <a:gd name="connsiteX71" fmla="*/ 607879 w 1508539"/>
              <a:gd name="connsiteY71" fmla="*/ 4033999 h 6858000"/>
              <a:gd name="connsiteX72" fmla="*/ 609028 w 1508539"/>
              <a:gd name="connsiteY72" fmla="*/ 4031933 h 6858000"/>
              <a:gd name="connsiteX73" fmla="*/ 607604 w 1508539"/>
              <a:gd name="connsiteY73" fmla="*/ 4013953 h 6858000"/>
              <a:gd name="connsiteX74" fmla="*/ 593899 w 1508539"/>
              <a:gd name="connsiteY74" fmla="*/ 3974753 h 6858000"/>
              <a:gd name="connsiteX75" fmla="*/ 595497 w 1508539"/>
              <a:gd name="connsiteY75" fmla="*/ 3969950 h 6858000"/>
              <a:gd name="connsiteX76" fmla="*/ 588919 w 1508539"/>
              <a:gd name="connsiteY76" fmla="*/ 3933779 h 6858000"/>
              <a:gd name="connsiteX77" fmla="*/ 590250 w 1508539"/>
              <a:gd name="connsiteY77" fmla="*/ 3933093 h 6858000"/>
              <a:gd name="connsiteX78" fmla="*/ 594604 w 1508539"/>
              <a:gd name="connsiteY78" fmla="*/ 3922082 h 6858000"/>
              <a:gd name="connsiteX79" fmla="*/ 599682 w 1508539"/>
              <a:gd name="connsiteY79" fmla="*/ 3901461 h 6858000"/>
              <a:gd name="connsiteX80" fmla="*/ 622276 w 1508539"/>
              <a:gd name="connsiteY80" fmla="*/ 3813873 h 6858000"/>
              <a:gd name="connsiteX81" fmla="*/ 621701 w 1508539"/>
              <a:gd name="connsiteY81" fmla="*/ 3806161 h 6858000"/>
              <a:gd name="connsiteX82" fmla="*/ 622008 w 1508539"/>
              <a:gd name="connsiteY82" fmla="*/ 3805957 h 6858000"/>
              <a:gd name="connsiteX83" fmla="*/ 622035 w 1508539"/>
              <a:gd name="connsiteY83" fmla="*/ 3797724 h 6858000"/>
              <a:gd name="connsiteX84" fmla="*/ 620650 w 1508539"/>
              <a:gd name="connsiteY84" fmla="*/ 3792098 h 6858000"/>
              <a:gd name="connsiteX85" fmla="*/ 619534 w 1508539"/>
              <a:gd name="connsiteY85" fmla="*/ 3777135 h 6858000"/>
              <a:gd name="connsiteX86" fmla="*/ 621267 w 1508539"/>
              <a:gd name="connsiteY86" fmla="*/ 3771656 h 6858000"/>
              <a:gd name="connsiteX87" fmla="*/ 625010 w 1508539"/>
              <a:gd name="connsiteY87" fmla="*/ 3769007 h 6858000"/>
              <a:gd name="connsiteX88" fmla="*/ 624476 w 1508539"/>
              <a:gd name="connsiteY88" fmla="*/ 3767709 h 6858000"/>
              <a:gd name="connsiteX89" fmla="*/ 633172 w 1508539"/>
              <a:gd name="connsiteY89" fmla="*/ 3738082 h 6858000"/>
              <a:gd name="connsiteX90" fmla="*/ 640518 w 1508539"/>
              <a:gd name="connsiteY90" fmla="*/ 3673397 h 6858000"/>
              <a:gd name="connsiteX91" fmla="*/ 639814 w 1508539"/>
              <a:gd name="connsiteY91" fmla="*/ 3637109 h 6858000"/>
              <a:gd name="connsiteX92" fmla="*/ 643257 w 1508539"/>
              <a:gd name="connsiteY92" fmla="*/ 3536883 h 6858000"/>
              <a:gd name="connsiteX93" fmla="*/ 650795 w 1508539"/>
              <a:gd name="connsiteY93" fmla="*/ 3435652 h 6858000"/>
              <a:gd name="connsiteX94" fmla="*/ 652466 w 1508539"/>
              <a:gd name="connsiteY94" fmla="*/ 3307769 h 6858000"/>
              <a:gd name="connsiteX95" fmla="*/ 670029 w 1508539"/>
              <a:gd name="connsiteY95" fmla="*/ 3250522 h 6858000"/>
              <a:gd name="connsiteX96" fmla="*/ 670454 w 1508539"/>
              <a:gd name="connsiteY96" fmla="*/ 3229163 h 6858000"/>
              <a:gd name="connsiteX97" fmla="*/ 672277 w 1508539"/>
              <a:gd name="connsiteY97" fmla="*/ 3217217 h 6858000"/>
              <a:gd name="connsiteX98" fmla="*/ 659112 w 1508539"/>
              <a:gd name="connsiteY98" fmla="*/ 3183755 h 6858000"/>
              <a:gd name="connsiteX99" fmla="*/ 659613 w 1508539"/>
              <a:gd name="connsiteY99" fmla="*/ 3178642 h 6858000"/>
              <a:gd name="connsiteX100" fmla="*/ 647213 w 1508539"/>
              <a:gd name="connsiteY100" fmla="*/ 3158586 h 6858000"/>
              <a:gd name="connsiteX101" fmla="*/ 632398 w 1508539"/>
              <a:gd name="connsiteY101" fmla="*/ 3129034 h 6858000"/>
              <a:gd name="connsiteX102" fmla="*/ 633063 w 1508539"/>
              <a:gd name="connsiteY102" fmla="*/ 3126682 h 6858000"/>
              <a:gd name="connsiteX103" fmla="*/ 623931 w 1508539"/>
              <a:gd name="connsiteY103" fmla="*/ 3114519 h 6858000"/>
              <a:gd name="connsiteX104" fmla="*/ 610540 w 1508539"/>
              <a:gd name="connsiteY104" fmla="*/ 3106272 h 6858000"/>
              <a:gd name="connsiteX105" fmla="*/ 583270 w 1508539"/>
              <a:gd name="connsiteY105" fmla="*/ 2958185 h 6858000"/>
              <a:gd name="connsiteX106" fmla="*/ 525884 w 1508539"/>
              <a:gd name="connsiteY106" fmla="*/ 2762989 h 6858000"/>
              <a:gd name="connsiteX107" fmla="*/ 474802 w 1508539"/>
              <a:gd name="connsiteY107" fmla="*/ 2554718 h 6858000"/>
              <a:gd name="connsiteX108" fmla="*/ 454896 w 1508539"/>
              <a:gd name="connsiteY108" fmla="*/ 2485734 h 6858000"/>
              <a:gd name="connsiteX109" fmla="*/ 445619 w 1508539"/>
              <a:gd name="connsiteY109" fmla="*/ 2447068 h 6858000"/>
              <a:gd name="connsiteX110" fmla="*/ 432580 w 1508539"/>
              <a:gd name="connsiteY110" fmla="*/ 2425819 h 6858000"/>
              <a:gd name="connsiteX111" fmla="*/ 438579 w 1508539"/>
              <a:gd name="connsiteY111" fmla="*/ 2402874 h 6858000"/>
              <a:gd name="connsiteX112" fmla="*/ 441191 w 1508539"/>
              <a:gd name="connsiteY112" fmla="*/ 2381443 h 6858000"/>
              <a:gd name="connsiteX113" fmla="*/ 417520 w 1508539"/>
              <a:gd name="connsiteY113" fmla="*/ 2261920 h 6858000"/>
              <a:gd name="connsiteX114" fmla="*/ 407407 w 1508539"/>
              <a:gd name="connsiteY114" fmla="*/ 2195378 h 6858000"/>
              <a:gd name="connsiteX115" fmla="*/ 391624 w 1508539"/>
              <a:gd name="connsiteY115" fmla="*/ 2155135 h 6858000"/>
              <a:gd name="connsiteX116" fmla="*/ 389082 w 1508539"/>
              <a:gd name="connsiteY116" fmla="*/ 2118008 h 6858000"/>
              <a:gd name="connsiteX117" fmla="*/ 390075 w 1508539"/>
              <a:gd name="connsiteY117" fmla="*/ 2050531 h 6858000"/>
              <a:gd name="connsiteX118" fmla="*/ 381881 w 1508539"/>
              <a:gd name="connsiteY118" fmla="*/ 1963269 h 6858000"/>
              <a:gd name="connsiteX119" fmla="*/ 363059 w 1508539"/>
              <a:gd name="connsiteY119" fmla="*/ 1906352 h 6858000"/>
              <a:gd name="connsiteX120" fmla="*/ 339616 w 1508539"/>
              <a:gd name="connsiteY120" fmla="*/ 1861531 h 6858000"/>
              <a:gd name="connsiteX121" fmla="*/ 293415 w 1508539"/>
              <a:gd name="connsiteY121" fmla="*/ 1732919 h 6858000"/>
              <a:gd name="connsiteX122" fmla="*/ 265726 w 1508539"/>
              <a:gd name="connsiteY122" fmla="*/ 1663540 h 6858000"/>
              <a:gd name="connsiteX123" fmla="*/ 264852 w 1508539"/>
              <a:gd name="connsiteY123" fmla="*/ 1615777 h 6858000"/>
              <a:gd name="connsiteX124" fmla="*/ 245647 w 1508539"/>
              <a:gd name="connsiteY124" fmla="*/ 1563678 h 6858000"/>
              <a:gd name="connsiteX125" fmla="*/ 258727 w 1508539"/>
              <a:gd name="connsiteY125" fmla="*/ 1519474 h 6858000"/>
              <a:gd name="connsiteX126" fmla="*/ 251469 w 1508539"/>
              <a:gd name="connsiteY126" fmla="*/ 1477995 h 6858000"/>
              <a:gd name="connsiteX127" fmla="*/ 237554 w 1508539"/>
              <a:gd name="connsiteY127" fmla="*/ 1373769 h 6858000"/>
              <a:gd name="connsiteX128" fmla="*/ 245861 w 1508539"/>
              <a:gd name="connsiteY128" fmla="*/ 1307086 h 6858000"/>
              <a:gd name="connsiteX129" fmla="*/ 247049 w 1508539"/>
              <a:gd name="connsiteY129" fmla="*/ 1189033 h 6858000"/>
              <a:gd name="connsiteX130" fmla="*/ 251734 w 1508539"/>
              <a:gd name="connsiteY130" fmla="*/ 1168288 h 6858000"/>
              <a:gd name="connsiteX131" fmla="*/ 244016 w 1508539"/>
              <a:gd name="connsiteY131" fmla="*/ 1142577 h 6858000"/>
              <a:gd name="connsiteX132" fmla="*/ 233322 w 1508539"/>
              <a:gd name="connsiteY132" fmla="*/ 1088484 h 6858000"/>
              <a:gd name="connsiteX133" fmla="*/ 222058 w 1508539"/>
              <a:gd name="connsiteY133" fmla="*/ 1016103 h 6858000"/>
              <a:gd name="connsiteX134" fmla="*/ 223514 w 1508539"/>
              <a:gd name="connsiteY134" fmla="*/ 932283 h 6858000"/>
              <a:gd name="connsiteX135" fmla="*/ 225750 w 1508539"/>
              <a:gd name="connsiteY135" fmla="*/ 915925 h 6858000"/>
              <a:gd name="connsiteX136" fmla="*/ 218379 w 1508539"/>
              <a:gd name="connsiteY136" fmla="*/ 896999 h 6858000"/>
              <a:gd name="connsiteX137" fmla="*/ 187787 w 1508539"/>
              <a:gd name="connsiteY137" fmla="*/ 821517 h 6858000"/>
              <a:gd name="connsiteX138" fmla="*/ 166737 w 1508539"/>
              <a:gd name="connsiteY138" fmla="*/ 751353 h 6858000"/>
              <a:gd name="connsiteX139" fmla="*/ 166295 w 1508539"/>
              <a:gd name="connsiteY139" fmla="*/ 721230 h 6858000"/>
              <a:gd name="connsiteX140" fmla="*/ 151966 w 1508539"/>
              <a:gd name="connsiteY140" fmla="*/ 681659 h 6858000"/>
              <a:gd name="connsiteX141" fmla="*/ 137385 w 1508539"/>
              <a:gd name="connsiteY141" fmla="*/ 635218 h 6858000"/>
              <a:gd name="connsiteX142" fmla="*/ 142396 w 1508539"/>
              <a:gd name="connsiteY142" fmla="*/ 613763 h 6858000"/>
              <a:gd name="connsiteX143" fmla="*/ 128338 w 1508539"/>
              <a:gd name="connsiteY143" fmla="*/ 598582 h 6858000"/>
              <a:gd name="connsiteX144" fmla="*/ 128019 w 1508539"/>
              <a:gd name="connsiteY144" fmla="*/ 576846 h 6858000"/>
              <a:gd name="connsiteX145" fmla="*/ 107645 w 1508539"/>
              <a:gd name="connsiteY145" fmla="*/ 530055 h 6858000"/>
              <a:gd name="connsiteX146" fmla="*/ 98081 w 1508539"/>
              <a:gd name="connsiteY146" fmla="*/ 448559 h 6858000"/>
              <a:gd name="connsiteX147" fmla="*/ 104503 w 1508539"/>
              <a:gd name="connsiteY147" fmla="*/ 441529 h 6858000"/>
              <a:gd name="connsiteX148" fmla="*/ 103724 w 1508539"/>
              <a:gd name="connsiteY148" fmla="*/ 428927 h 6858000"/>
              <a:gd name="connsiteX149" fmla="*/ 93128 w 1508539"/>
              <a:gd name="connsiteY149" fmla="*/ 430161 h 6858000"/>
              <a:gd name="connsiteX150" fmla="*/ 70148 w 1508539"/>
              <a:gd name="connsiteY150" fmla="*/ 367211 h 6858000"/>
              <a:gd name="connsiteX151" fmla="*/ 27640 w 1508539"/>
              <a:gd name="connsiteY151" fmla="*/ 302178 h 6858000"/>
              <a:gd name="connsiteX152" fmla="*/ 32747 w 1508539"/>
              <a:gd name="connsiteY152" fmla="*/ 158081 h 6858000"/>
              <a:gd name="connsiteX153" fmla="*/ 19312 w 1508539"/>
              <a:gd name="connsiteY153" fmla="*/ 47336 h 6858000"/>
              <a:gd name="connsiteX154" fmla="*/ 0 w 1508539"/>
              <a:gd name="connsiteY154" fmla="*/ 0 h 6858000"/>
              <a:gd name="connsiteX0" fmla="*/ 0 w 1508539"/>
              <a:gd name="connsiteY0" fmla="*/ 0 h 6858000"/>
              <a:gd name="connsiteX1" fmla="*/ 1508539 w 1508539"/>
              <a:gd name="connsiteY1" fmla="*/ 0 h 6858000"/>
              <a:gd name="connsiteX2" fmla="*/ 1508539 w 1508539"/>
              <a:gd name="connsiteY2" fmla="*/ 6858000 h 6858000"/>
              <a:gd name="connsiteX3" fmla="*/ 57174 w 1508539"/>
              <a:gd name="connsiteY3" fmla="*/ 6858000 h 6858000"/>
              <a:gd name="connsiteX4" fmla="*/ 57315 w 1508539"/>
              <a:gd name="connsiteY4" fmla="*/ 6857735 h 6858000"/>
              <a:gd name="connsiteX5" fmla="*/ 69364 w 1508539"/>
              <a:gd name="connsiteY5" fmla="*/ 6809549 h 6858000"/>
              <a:gd name="connsiteX6" fmla="*/ 101575 w 1508539"/>
              <a:gd name="connsiteY6" fmla="*/ 6715115 h 6858000"/>
              <a:gd name="connsiteX7" fmla="*/ 111426 w 1508539"/>
              <a:gd name="connsiteY7" fmla="*/ 6680170 h 6858000"/>
              <a:gd name="connsiteX8" fmla="*/ 136976 w 1508539"/>
              <a:gd name="connsiteY8" fmla="*/ 6621207 h 6858000"/>
              <a:gd name="connsiteX9" fmla="*/ 153633 w 1508539"/>
              <a:gd name="connsiteY9" fmla="*/ 6596265 h 6858000"/>
              <a:gd name="connsiteX10" fmla="*/ 153512 w 1508539"/>
              <a:gd name="connsiteY10" fmla="*/ 6594818 h 6858000"/>
              <a:gd name="connsiteX11" fmla="*/ 157757 w 1508539"/>
              <a:gd name="connsiteY11" fmla="*/ 6593735 h 6858000"/>
              <a:gd name="connsiteX12" fmla="*/ 160954 w 1508539"/>
              <a:gd name="connsiteY12" fmla="*/ 6589172 h 6858000"/>
              <a:gd name="connsiteX13" fmla="*/ 164248 w 1508539"/>
              <a:gd name="connsiteY13" fmla="*/ 6574442 h 6858000"/>
              <a:gd name="connsiteX14" fmla="*/ 164588 w 1508539"/>
              <a:gd name="connsiteY14" fmla="*/ 6568530 h 6858000"/>
              <a:gd name="connsiteX15" fmla="*/ 166997 w 1508539"/>
              <a:gd name="connsiteY15" fmla="*/ 6560674 h 6858000"/>
              <a:gd name="connsiteX16" fmla="*/ 167342 w 1508539"/>
              <a:gd name="connsiteY16" fmla="*/ 6560598 h 6858000"/>
              <a:gd name="connsiteX17" fmla="*/ 169039 w 1508539"/>
              <a:gd name="connsiteY17" fmla="*/ 6553006 h 6858000"/>
              <a:gd name="connsiteX18" fmla="*/ 173735 w 1508539"/>
              <a:gd name="connsiteY18" fmla="*/ 6514360 h 6858000"/>
              <a:gd name="connsiteX19" fmla="*/ 215389 w 1508539"/>
              <a:gd name="connsiteY19" fmla="*/ 6478062 h 6858000"/>
              <a:gd name="connsiteX20" fmla="*/ 226078 w 1508539"/>
              <a:gd name="connsiteY20" fmla="*/ 6460325 h 6858000"/>
              <a:gd name="connsiteX21" fmla="*/ 233311 w 1508539"/>
              <a:gd name="connsiteY21" fmla="*/ 6451488 h 6858000"/>
              <a:gd name="connsiteX22" fmla="*/ 234746 w 1508539"/>
              <a:gd name="connsiteY22" fmla="*/ 6451348 h 6858000"/>
              <a:gd name="connsiteX23" fmla="*/ 239104 w 1508539"/>
              <a:gd name="connsiteY23" fmla="*/ 6414240 h 6858000"/>
              <a:gd name="connsiteX24" fmla="*/ 241980 w 1508539"/>
              <a:gd name="connsiteY24" fmla="*/ 6410269 h 6858000"/>
              <a:gd name="connsiteX25" fmla="*/ 241880 w 1508539"/>
              <a:gd name="connsiteY25" fmla="*/ 6384857 h 6858000"/>
              <a:gd name="connsiteX26" fmla="*/ 243397 w 1508539"/>
              <a:gd name="connsiteY26" fmla="*/ 6372381 h 6858000"/>
              <a:gd name="connsiteX27" fmla="*/ 240591 w 1508539"/>
              <a:gd name="connsiteY27" fmla="*/ 6367510 h 6858000"/>
              <a:gd name="connsiteX28" fmla="*/ 244471 w 1508539"/>
              <a:gd name="connsiteY28" fmla="*/ 6349778 h 6858000"/>
              <a:gd name="connsiteX29" fmla="*/ 246136 w 1508539"/>
              <a:gd name="connsiteY29" fmla="*/ 6348250 h 6858000"/>
              <a:gd name="connsiteX30" fmla="*/ 262170 w 1508539"/>
              <a:gd name="connsiteY30" fmla="*/ 6281972 h 6858000"/>
              <a:gd name="connsiteX31" fmla="*/ 272933 w 1508539"/>
              <a:gd name="connsiteY31" fmla="*/ 6211940 h 6858000"/>
              <a:gd name="connsiteX32" fmla="*/ 314428 w 1508539"/>
              <a:gd name="connsiteY32" fmla="*/ 6113913 h 6858000"/>
              <a:gd name="connsiteX33" fmla="*/ 318721 w 1508539"/>
              <a:gd name="connsiteY33" fmla="*/ 6028119 h 6858000"/>
              <a:gd name="connsiteX34" fmla="*/ 345501 w 1508539"/>
              <a:gd name="connsiteY34" fmla="*/ 5934687 h 6858000"/>
              <a:gd name="connsiteX35" fmla="*/ 379513 w 1508539"/>
              <a:gd name="connsiteY35" fmla="*/ 5765594 h 6858000"/>
              <a:gd name="connsiteX36" fmla="*/ 411349 w 1508539"/>
              <a:gd name="connsiteY36" fmla="*/ 5693685 h 6858000"/>
              <a:gd name="connsiteX37" fmla="*/ 431404 w 1508539"/>
              <a:gd name="connsiteY37" fmla="*/ 5665173 h 6858000"/>
              <a:gd name="connsiteX38" fmla="*/ 465121 w 1508539"/>
              <a:gd name="connsiteY38" fmla="*/ 5563435 h 6858000"/>
              <a:gd name="connsiteX39" fmla="*/ 494626 w 1508539"/>
              <a:gd name="connsiteY39" fmla="*/ 5476393 h 6858000"/>
              <a:gd name="connsiteX40" fmla="*/ 525819 w 1508539"/>
              <a:gd name="connsiteY40" fmla="*/ 5396260 h 6858000"/>
              <a:gd name="connsiteX41" fmla="*/ 541800 w 1508539"/>
              <a:gd name="connsiteY41" fmla="*/ 5330009 h 6858000"/>
              <a:gd name="connsiteX42" fmla="*/ 575293 w 1508539"/>
              <a:gd name="connsiteY42" fmla="*/ 5273739 h 6858000"/>
              <a:gd name="connsiteX43" fmla="*/ 584892 w 1508539"/>
              <a:gd name="connsiteY43" fmla="*/ 5241779 h 6858000"/>
              <a:gd name="connsiteX44" fmla="*/ 596118 w 1508539"/>
              <a:gd name="connsiteY44" fmla="*/ 5225268 h 6858000"/>
              <a:gd name="connsiteX45" fmla="*/ 597138 w 1508539"/>
              <a:gd name="connsiteY45" fmla="*/ 5217684 h 6858000"/>
              <a:gd name="connsiteX46" fmla="*/ 604479 w 1508539"/>
              <a:gd name="connsiteY46" fmla="*/ 5193377 h 6858000"/>
              <a:gd name="connsiteX47" fmla="*/ 607782 w 1508539"/>
              <a:gd name="connsiteY47" fmla="*/ 5179288 h 6858000"/>
              <a:gd name="connsiteX48" fmla="*/ 608766 w 1508539"/>
              <a:gd name="connsiteY48" fmla="*/ 5173621 h 6858000"/>
              <a:gd name="connsiteX49" fmla="*/ 604400 w 1508539"/>
              <a:gd name="connsiteY49" fmla="*/ 5159961 h 6858000"/>
              <a:gd name="connsiteX50" fmla="*/ 611077 w 1508539"/>
              <a:gd name="connsiteY50" fmla="*/ 5144295 h 6858000"/>
              <a:gd name="connsiteX51" fmla="*/ 608010 w 1508539"/>
              <a:gd name="connsiteY51" fmla="*/ 5125185 h 6858000"/>
              <a:gd name="connsiteX52" fmla="*/ 614840 w 1508539"/>
              <a:gd name="connsiteY52" fmla="*/ 5121884 h 6858000"/>
              <a:gd name="connsiteX53" fmla="*/ 621876 w 1508539"/>
              <a:gd name="connsiteY53" fmla="*/ 5067850 h 6858000"/>
              <a:gd name="connsiteX54" fmla="*/ 624607 w 1508539"/>
              <a:gd name="connsiteY54" fmla="*/ 5060861 h 6858000"/>
              <a:gd name="connsiteX55" fmla="*/ 621311 w 1508539"/>
              <a:gd name="connsiteY55" fmla="*/ 5034192 h 6858000"/>
              <a:gd name="connsiteX56" fmla="*/ 622865 w 1508539"/>
              <a:gd name="connsiteY56" fmla="*/ 4993030 h 6858000"/>
              <a:gd name="connsiteX57" fmla="*/ 629774 w 1508539"/>
              <a:gd name="connsiteY57" fmla="*/ 4946844 h 6858000"/>
              <a:gd name="connsiteX58" fmla="*/ 625630 w 1508539"/>
              <a:gd name="connsiteY58" fmla="*/ 4932692 h 6858000"/>
              <a:gd name="connsiteX59" fmla="*/ 641033 w 1508539"/>
              <a:gd name="connsiteY59" fmla="*/ 4858827 h 6858000"/>
              <a:gd name="connsiteX60" fmla="*/ 635187 w 1508539"/>
              <a:gd name="connsiteY60" fmla="*/ 4801535 h 6858000"/>
              <a:gd name="connsiteX61" fmla="*/ 642856 w 1508539"/>
              <a:gd name="connsiteY61" fmla="*/ 4797794 h 6858000"/>
              <a:gd name="connsiteX62" fmla="*/ 644150 w 1508539"/>
              <a:gd name="connsiteY62" fmla="*/ 4784526 h 6858000"/>
              <a:gd name="connsiteX63" fmla="*/ 645934 w 1508539"/>
              <a:gd name="connsiteY63" fmla="*/ 4781211 h 6858000"/>
              <a:gd name="connsiteX64" fmla="*/ 654721 w 1508539"/>
              <a:gd name="connsiteY64" fmla="*/ 4761984 h 6858000"/>
              <a:gd name="connsiteX65" fmla="*/ 650769 w 1508539"/>
              <a:gd name="connsiteY65" fmla="*/ 4690749 h 6858000"/>
              <a:gd name="connsiteX66" fmla="*/ 646249 w 1508539"/>
              <a:gd name="connsiteY66" fmla="*/ 4584173 h 6858000"/>
              <a:gd name="connsiteX67" fmla="*/ 641332 w 1508539"/>
              <a:gd name="connsiteY67" fmla="*/ 4444346 h 6858000"/>
              <a:gd name="connsiteX68" fmla="*/ 637897 w 1508539"/>
              <a:gd name="connsiteY68" fmla="*/ 4375228 h 6858000"/>
              <a:gd name="connsiteX69" fmla="*/ 618550 w 1508539"/>
              <a:gd name="connsiteY69" fmla="*/ 4214165 h 6858000"/>
              <a:gd name="connsiteX70" fmla="*/ 622623 w 1508539"/>
              <a:gd name="connsiteY70" fmla="*/ 4090296 h 6858000"/>
              <a:gd name="connsiteX71" fmla="*/ 607879 w 1508539"/>
              <a:gd name="connsiteY71" fmla="*/ 4033999 h 6858000"/>
              <a:gd name="connsiteX72" fmla="*/ 609028 w 1508539"/>
              <a:gd name="connsiteY72" fmla="*/ 4031933 h 6858000"/>
              <a:gd name="connsiteX73" fmla="*/ 607604 w 1508539"/>
              <a:gd name="connsiteY73" fmla="*/ 4013953 h 6858000"/>
              <a:gd name="connsiteX74" fmla="*/ 593899 w 1508539"/>
              <a:gd name="connsiteY74" fmla="*/ 3974753 h 6858000"/>
              <a:gd name="connsiteX75" fmla="*/ 595497 w 1508539"/>
              <a:gd name="connsiteY75" fmla="*/ 3969950 h 6858000"/>
              <a:gd name="connsiteX76" fmla="*/ 588919 w 1508539"/>
              <a:gd name="connsiteY76" fmla="*/ 3933779 h 6858000"/>
              <a:gd name="connsiteX77" fmla="*/ 590250 w 1508539"/>
              <a:gd name="connsiteY77" fmla="*/ 3933093 h 6858000"/>
              <a:gd name="connsiteX78" fmla="*/ 594604 w 1508539"/>
              <a:gd name="connsiteY78" fmla="*/ 3922082 h 6858000"/>
              <a:gd name="connsiteX79" fmla="*/ 599682 w 1508539"/>
              <a:gd name="connsiteY79" fmla="*/ 3901461 h 6858000"/>
              <a:gd name="connsiteX80" fmla="*/ 622276 w 1508539"/>
              <a:gd name="connsiteY80" fmla="*/ 3813873 h 6858000"/>
              <a:gd name="connsiteX81" fmla="*/ 621701 w 1508539"/>
              <a:gd name="connsiteY81" fmla="*/ 3806161 h 6858000"/>
              <a:gd name="connsiteX82" fmla="*/ 622008 w 1508539"/>
              <a:gd name="connsiteY82" fmla="*/ 3805957 h 6858000"/>
              <a:gd name="connsiteX83" fmla="*/ 622035 w 1508539"/>
              <a:gd name="connsiteY83" fmla="*/ 3797724 h 6858000"/>
              <a:gd name="connsiteX84" fmla="*/ 620650 w 1508539"/>
              <a:gd name="connsiteY84" fmla="*/ 3792098 h 6858000"/>
              <a:gd name="connsiteX85" fmla="*/ 619534 w 1508539"/>
              <a:gd name="connsiteY85" fmla="*/ 3777135 h 6858000"/>
              <a:gd name="connsiteX86" fmla="*/ 621267 w 1508539"/>
              <a:gd name="connsiteY86" fmla="*/ 3771656 h 6858000"/>
              <a:gd name="connsiteX87" fmla="*/ 625010 w 1508539"/>
              <a:gd name="connsiteY87" fmla="*/ 3769007 h 6858000"/>
              <a:gd name="connsiteX88" fmla="*/ 624476 w 1508539"/>
              <a:gd name="connsiteY88" fmla="*/ 3767709 h 6858000"/>
              <a:gd name="connsiteX89" fmla="*/ 633172 w 1508539"/>
              <a:gd name="connsiteY89" fmla="*/ 3738082 h 6858000"/>
              <a:gd name="connsiteX90" fmla="*/ 640518 w 1508539"/>
              <a:gd name="connsiteY90" fmla="*/ 3673397 h 6858000"/>
              <a:gd name="connsiteX91" fmla="*/ 639814 w 1508539"/>
              <a:gd name="connsiteY91" fmla="*/ 3637109 h 6858000"/>
              <a:gd name="connsiteX92" fmla="*/ 643257 w 1508539"/>
              <a:gd name="connsiteY92" fmla="*/ 3536883 h 6858000"/>
              <a:gd name="connsiteX93" fmla="*/ 650795 w 1508539"/>
              <a:gd name="connsiteY93" fmla="*/ 3435652 h 6858000"/>
              <a:gd name="connsiteX94" fmla="*/ 652466 w 1508539"/>
              <a:gd name="connsiteY94" fmla="*/ 3307769 h 6858000"/>
              <a:gd name="connsiteX95" fmla="*/ 670029 w 1508539"/>
              <a:gd name="connsiteY95" fmla="*/ 3250522 h 6858000"/>
              <a:gd name="connsiteX96" fmla="*/ 670454 w 1508539"/>
              <a:gd name="connsiteY96" fmla="*/ 3229163 h 6858000"/>
              <a:gd name="connsiteX97" fmla="*/ 672277 w 1508539"/>
              <a:gd name="connsiteY97" fmla="*/ 3217217 h 6858000"/>
              <a:gd name="connsiteX98" fmla="*/ 659112 w 1508539"/>
              <a:gd name="connsiteY98" fmla="*/ 3183755 h 6858000"/>
              <a:gd name="connsiteX99" fmla="*/ 659613 w 1508539"/>
              <a:gd name="connsiteY99" fmla="*/ 3178642 h 6858000"/>
              <a:gd name="connsiteX100" fmla="*/ 647213 w 1508539"/>
              <a:gd name="connsiteY100" fmla="*/ 3158586 h 6858000"/>
              <a:gd name="connsiteX101" fmla="*/ 632398 w 1508539"/>
              <a:gd name="connsiteY101" fmla="*/ 3129034 h 6858000"/>
              <a:gd name="connsiteX102" fmla="*/ 633063 w 1508539"/>
              <a:gd name="connsiteY102" fmla="*/ 3126682 h 6858000"/>
              <a:gd name="connsiteX103" fmla="*/ 623931 w 1508539"/>
              <a:gd name="connsiteY103" fmla="*/ 3114519 h 6858000"/>
              <a:gd name="connsiteX104" fmla="*/ 610540 w 1508539"/>
              <a:gd name="connsiteY104" fmla="*/ 3106272 h 6858000"/>
              <a:gd name="connsiteX105" fmla="*/ 583270 w 1508539"/>
              <a:gd name="connsiteY105" fmla="*/ 2958185 h 6858000"/>
              <a:gd name="connsiteX106" fmla="*/ 525884 w 1508539"/>
              <a:gd name="connsiteY106" fmla="*/ 2762989 h 6858000"/>
              <a:gd name="connsiteX107" fmla="*/ 474802 w 1508539"/>
              <a:gd name="connsiteY107" fmla="*/ 2554718 h 6858000"/>
              <a:gd name="connsiteX108" fmla="*/ 454896 w 1508539"/>
              <a:gd name="connsiteY108" fmla="*/ 2485734 h 6858000"/>
              <a:gd name="connsiteX109" fmla="*/ 445619 w 1508539"/>
              <a:gd name="connsiteY109" fmla="*/ 2447068 h 6858000"/>
              <a:gd name="connsiteX110" fmla="*/ 432580 w 1508539"/>
              <a:gd name="connsiteY110" fmla="*/ 2425819 h 6858000"/>
              <a:gd name="connsiteX111" fmla="*/ 438579 w 1508539"/>
              <a:gd name="connsiteY111" fmla="*/ 2402874 h 6858000"/>
              <a:gd name="connsiteX112" fmla="*/ 441191 w 1508539"/>
              <a:gd name="connsiteY112" fmla="*/ 2381443 h 6858000"/>
              <a:gd name="connsiteX113" fmla="*/ 417520 w 1508539"/>
              <a:gd name="connsiteY113" fmla="*/ 2261920 h 6858000"/>
              <a:gd name="connsiteX114" fmla="*/ 407407 w 1508539"/>
              <a:gd name="connsiteY114" fmla="*/ 2195378 h 6858000"/>
              <a:gd name="connsiteX115" fmla="*/ 391624 w 1508539"/>
              <a:gd name="connsiteY115" fmla="*/ 2155135 h 6858000"/>
              <a:gd name="connsiteX116" fmla="*/ 389082 w 1508539"/>
              <a:gd name="connsiteY116" fmla="*/ 2118008 h 6858000"/>
              <a:gd name="connsiteX117" fmla="*/ 390075 w 1508539"/>
              <a:gd name="connsiteY117" fmla="*/ 2050531 h 6858000"/>
              <a:gd name="connsiteX118" fmla="*/ 381881 w 1508539"/>
              <a:gd name="connsiteY118" fmla="*/ 1963269 h 6858000"/>
              <a:gd name="connsiteX119" fmla="*/ 363059 w 1508539"/>
              <a:gd name="connsiteY119" fmla="*/ 1906352 h 6858000"/>
              <a:gd name="connsiteX120" fmla="*/ 339616 w 1508539"/>
              <a:gd name="connsiteY120" fmla="*/ 1861531 h 6858000"/>
              <a:gd name="connsiteX121" fmla="*/ 293415 w 1508539"/>
              <a:gd name="connsiteY121" fmla="*/ 1732919 h 6858000"/>
              <a:gd name="connsiteX122" fmla="*/ 265726 w 1508539"/>
              <a:gd name="connsiteY122" fmla="*/ 1663540 h 6858000"/>
              <a:gd name="connsiteX123" fmla="*/ 264852 w 1508539"/>
              <a:gd name="connsiteY123" fmla="*/ 1615777 h 6858000"/>
              <a:gd name="connsiteX124" fmla="*/ 245647 w 1508539"/>
              <a:gd name="connsiteY124" fmla="*/ 1563678 h 6858000"/>
              <a:gd name="connsiteX125" fmla="*/ 258727 w 1508539"/>
              <a:gd name="connsiteY125" fmla="*/ 1519474 h 6858000"/>
              <a:gd name="connsiteX126" fmla="*/ 251469 w 1508539"/>
              <a:gd name="connsiteY126" fmla="*/ 1477995 h 6858000"/>
              <a:gd name="connsiteX127" fmla="*/ 237554 w 1508539"/>
              <a:gd name="connsiteY127" fmla="*/ 1373769 h 6858000"/>
              <a:gd name="connsiteX128" fmla="*/ 245861 w 1508539"/>
              <a:gd name="connsiteY128" fmla="*/ 1307086 h 6858000"/>
              <a:gd name="connsiteX129" fmla="*/ 247049 w 1508539"/>
              <a:gd name="connsiteY129" fmla="*/ 1189033 h 6858000"/>
              <a:gd name="connsiteX130" fmla="*/ 251734 w 1508539"/>
              <a:gd name="connsiteY130" fmla="*/ 1168288 h 6858000"/>
              <a:gd name="connsiteX131" fmla="*/ 244016 w 1508539"/>
              <a:gd name="connsiteY131" fmla="*/ 1142577 h 6858000"/>
              <a:gd name="connsiteX132" fmla="*/ 233322 w 1508539"/>
              <a:gd name="connsiteY132" fmla="*/ 1088484 h 6858000"/>
              <a:gd name="connsiteX133" fmla="*/ 222058 w 1508539"/>
              <a:gd name="connsiteY133" fmla="*/ 1016103 h 6858000"/>
              <a:gd name="connsiteX134" fmla="*/ 223514 w 1508539"/>
              <a:gd name="connsiteY134" fmla="*/ 932283 h 6858000"/>
              <a:gd name="connsiteX135" fmla="*/ 225750 w 1508539"/>
              <a:gd name="connsiteY135" fmla="*/ 915925 h 6858000"/>
              <a:gd name="connsiteX136" fmla="*/ 218379 w 1508539"/>
              <a:gd name="connsiteY136" fmla="*/ 896999 h 6858000"/>
              <a:gd name="connsiteX137" fmla="*/ 187787 w 1508539"/>
              <a:gd name="connsiteY137" fmla="*/ 821517 h 6858000"/>
              <a:gd name="connsiteX138" fmla="*/ 166737 w 1508539"/>
              <a:gd name="connsiteY138" fmla="*/ 751353 h 6858000"/>
              <a:gd name="connsiteX139" fmla="*/ 166295 w 1508539"/>
              <a:gd name="connsiteY139" fmla="*/ 721230 h 6858000"/>
              <a:gd name="connsiteX140" fmla="*/ 151966 w 1508539"/>
              <a:gd name="connsiteY140" fmla="*/ 681659 h 6858000"/>
              <a:gd name="connsiteX141" fmla="*/ 137385 w 1508539"/>
              <a:gd name="connsiteY141" fmla="*/ 635218 h 6858000"/>
              <a:gd name="connsiteX142" fmla="*/ 142396 w 1508539"/>
              <a:gd name="connsiteY142" fmla="*/ 613763 h 6858000"/>
              <a:gd name="connsiteX143" fmla="*/ 128338 w 1508539"/>
              <a:gd name="connsiteY143" fmla="*/ 598582 h 6858000"/>
              <a:gd name="connsiteX144" fmla="*/ 128019 w 1508539"/>
              <a:gd name="connsiteY144" fmla="*/ 576846 h 6858000"/>
              <a:gd name="connsiteX145" fmla="*/ 107645 w 1508539"/>
              <a:gd name="connsiteY145" fmla="*/ 530055 h 6858000"/>
              <a:gd name="connsiteX146" fmla="*/ 98081 w 1508539"/>
              <a:gd name="connsiteY146" fmla="*/ 448559 h 6858000"/>
              <a:gd name="connsiteX147" fmla="*/ 104503 w 1508539"/>
              <a:gd name="connsiteY147" fmla="*/ 441529 h 6858000"/>
              <a:gd name="connsiteX148" fmla="*/ 103724 w 1508539"/>
              <a:gd name="connsiteY148" fmla="*/ 428927 h 6858000"/>
              <a:gd name="connsiteX149" fmla="*/ 93128 w 1508539"/>
              <a:gd name="connsiteY149" fmla="*/ 430161 h 6858000"/>
              <a:gd name="connsiteX150" fmla="*/ 70148 w 1508539"/>
              <a:gd name="connsiteY150" fmla="*/ 367211 h 6858000"/>
              <a:gd name="connsiteX151" fmla="*/ 36452 w 1508539"/>
              <a:gd name="connsiteY151" fmla="*/ 268519 h 6858000"/>
              <a:gd name="connsiteX152" fmla="*/ 32747 w 1508539"/>
              <a:gd name="connsiteY152" fmla="*/ 158081 h 6858000"/>
              <a:gd name="connsiteX153" fmla="*/ 19312 w 1508539"/>
              <a:gd name="connsiteY153" fmla="*/ 47336 h 6858000"/>
              <a:gd name="connsiteX154" fmla="*/ 0 w 1508539"/>
              <a:gd name="connsiteY154" fmla="*/ 0 h 6858000"/>
              <a:gd name="connsiteX0" fmla="*/ 0 w 1508539"/>
              <a:gd name="connsiteY0" fmla="*/ 0 h 6858000"/>
              <a:gd name="connsiteX1" fmla="*/ 1508539 w 1508539"/>
              <a:gd name="connsiteY1" fmla="*/ 0 h 6858000"/>
              <a:gd name="connsiteX2" fmla="*/ 1508539 w 1508539"/>
              <a:gd name="connsiteY2" fmla="*/ 6858000 h 6858000"/>
              <a:gd name="connsiteX3" fmla="*/ 57174 w 1508539"/>
              <a:gd name="connsiteY3" fmla="*/ 6858000 h 6858000"/>
              <a:gd name="connsiteX4" fmla="*/ 57315 w 1508539"/>
              <a:gd name="connsiteY4" fmla="*/ 6857735 h 6858000"/>
              <a:gd name="connsiteX5" fmla="*/ 69364 w 1508539"/>
              <a:gd name="connsiteY5" fmla="*/ 6809549 h 6858000"/>
              <a:gd name="connsiteX6" fmla="*/ 101575 w 1508539"/>
              <a:gd name="connsiteY6" fmla="*/ 6715115 h 6858000"/>
              <a:gd name="connsiteX7" fmla="*/ 111426 w 1508539"/>
              <a:gd name="connsiteY7" fmla="*/ 6680170 h 6858000"/>
              <a:gd name="connsiteX8" fmla="*/ 136976 w 1508539"/>
              <a:gd name="connsiteY8" fmla="*/ 6621207 h 6858000"/>
              <a:gd name="connsiteX9" fmla="*/ 153633 w 1508539"/>
              <a:gd name="connsiteY9" fmla="*/ 6596265 h 6858000"/>
              <a:gd name="connsiteX10" fmla="*/ 153512 w 1508539"/>
              <a:gd name="connsiteY10" fmla="*/ 6594818 h 6858000"/>
              <a:gd name="connsiteX11" fmla="*/ 157757 w 1508539"/>
              <a:gd name="connsiteY11" fmla="*/ 6593735 h 6858000"/>
              <a:gd name="connsiteX12" fmla="*/ 160954 w 1508539"/>
              <a:gd name="connsiteY12" fmla="*/ 6589172 h 6858000"/>
              <a:gd name="connsiteX13" fmla="*/ 164248 w 1508539"/>
              <a:gd name="connsiteY13" fmla="*/ 6574442 h 6858000"/>
              <a:gd name="connsiteX14" fmla="*/ 164588 w 1508539"/>
              <a:gd name="connsiteY14" fmla="*/ 6568530 h 6858000"/>
              <a:gd name="connsiteX15" fmla="*/ 166997 w 1508539"/>
              <a:gd name="connsiteY15" fmla="*/ 6560674 h 6858000"/>
              <a:gd name="connsiteX16" fmla="*/ 167342 w 1508539"/>
              <a:gd name="connsiteY16" fmla="*/ 6560598 h 6858000"/>
              <a:gd name="connsiteX17" fmla="*/ 169039 w 1508539"/>
              <a:gd name="connsiteY17" fmla="*/ 6553006 h 6858000"/>
              <a:gd name="connsiteX18" fmla="*/ 173735 w 1508539"/>
              <a:gd name="connsiteY18" fmla="*/ 6514360 h 6858000"/>
              <a:gd name="connsiteX19" fmla="*/ 215389 w 1508539"/>
              <a:gd name="connsiteY19" fmla="*/ 6478062 h 6858000"/>
              <a:gd name="connsiteX20" fmla="*/ 226078 w 1508539"/>
              <a:gd name="connsiteY20" fmla="*/ 6460325 h 6858000"/>
              <a:gd name="connsiteX21" fmla="*/ 233311 w 1508539"/>
              <a:gd name="connsiteY21" fmla="*/ 6451488 h 6858000"/>
              <a:gd name="connsiteX22" fmla="*/ 234746 w 1508539"/>
              <a:gd name="connsiteY22" fmla="*/ 6451348 h 6858000"/>
              <a:gd name="connsiteX23" fmla="*/ 239104 w 1508539"/>
              <a:gd name="connsiteY23" fmla="*/ 6414240 h 6858000"/>
              <a:gd name="connsiteX24" fmla="*/ 241980 w 1508539"/>
              <a:gd name="connsiteY24" fmla="*/ 6410269 h 6858000"/>
              <a:gd name="connsiteX25" fmla="*/ 241880 w 1508539"/>
              <a:gd name="connsiteY25" fmla="*/ 6384857 h 6858000"/>
              <a:gd name="connsiteX26" fmla="*/ 243397 w 1508539"/>
              <a:gd name="connsiteY26" fmla="*/ 6372381 h 6858000"/>
              <a:gd name="connsiteX27" fmla="*/ 240591 w 1508539"/>
              <a:gd name="connsiteY27" fmla="*/ 6367510 h 6858000"/>
              <a:gd name="connsiteX28" fmla="*/ 244471 w 1508539"/>
              <a:gd name="connsiteY28" fmla="*/ 6349778 h 6858000"/>
              <a:gd name="connsiteX29" fmla="*/ 246136 w 1508539"/>
              <a:gd name="connsiteY29" fmla="*/ 6348250 h 6858000"/>
              <a:gd name="connsiteX30" fmla="*/ 262170 w 1508539"/>
              <a:gd name="connsiteY30" fmla="*/ 6281972 h 6858000"/>
              <a:gd name="connsiteX31" fmla="*/ 272933 w 1508539"/>
              <a:gd name="connsiteY31" fmla="*/ 6211940 h 6858000"/>
              <a:gd name="connsiteX32" fmla="*/ 314428 w 1508539"/>
              <a:gd name="connsiteY32" fmla="*/ 6113913 h 6858000"/>
              <a:gd name="connsiteX33" fmla="*/ 318721 w 1508539"/>
              <a:gd name="connsiteY33" fmla="*/ 6028119 h 6858000"/>
              <a:gd name="connsiteX34" fmla="*/ 345501 w 1508539"/>
              <a:gd name="connsiteY34" fmla="*/ 5934687 h 6858000"/>
              <a:gd name="connsiteX35" fmla="*/ 379513 w 1508539"/>
              <a:gd name="connsiteY35" fmla="*/ 5765594 h 6858000"/>
              <a:gd name="connsiteX36" fmla="*/ 411349 w 1508539"/>
              <a:gd name="connsiteY36" fmla="*/ 5693685 h 6858000"/>
              <a:gd name="connsiteX37" fmla="*/ 431404 w 1508539"/>
              <a:gd name="connsiteY37" fmla="*/ 5665173 h 6858000"/>
              <a:gd name="connsiteX38" fmla="*/ 465121 w 1508539"/>
              <a:gd name="connsiteY38" fmla="*/ 5563435 h 6858000"/>
              <a:gd name="connsiteX39" fmla="*/ 494626 w 1508539"/>
              <a:gd name="connsiteY39" fmla="*/ 5476393 h 6858000"/>
              <a:gd name="connsiteX40" fmla="*/ 525819 w 1508539"/>
              <a:gd name="connsiteY40" fmla="*/ 5396260 h 6858000"/>
              <a:gd name="connsiteX41" fmla="*/ 541800 w 1508539"/>
              <a:gd name="connsiteY41" fmla="*/ 5330009 h 6858000"/>
              <a:gd name="connsiteX42" fmla="*/ 575293 w 1508539"/>
              <a:gd name="connsiteY42" fmla="*/ 5273739 h 6858000"/>
              <a:gd name="connsiteX43" fmla="*/ 584892 w 1508539"/>
              <a:gd name="connsiteY43" fmla="*/ 5241779 h 6858000"/>
              <a:gd name="connsiteX44" fmla="*/ 596118 w 1508539"/>
              <a:gd name="connsiteY44" fmla="*/ 5225268 h 6858000"/>
              <a:gd name="connsiteX45" fmla="*/ 597138 w 1508539"/>
              <a:gd name="connsiteY45" fmla="*/ 5217684 h 6858000"/>
              <a:gd name="connsiteX46" fmla="*/ 604479 w 1508539"/>
              <a:gd name="connsiteY46" fmla="*/ 5193377 h 6858000"/>
              <a:gd name="connsiteX47" fmla="*/ 607782 w 1508539"/>
              <a:gd name="connsiteY47" fmla="*/ 5179288 h 6858000"/>
              <a:gd name="connsiteX48" fmla="*/ 608766 w 1508539"/>
              <a:gd name="connsiteY48" fmla="*/ 5173621 h 6858000"/>
              <a:gd name="connsiteX49" fmla="*/ 604400 w 1508539"/>
              <a:gd name="connsiteY49" fmla="*/ 5159961 h 6858000"/>
              <a:gd name="connsiteX50" fmla="*/ 611077 w 1508539"/>
              <a:gd name="connsiteY50" fmla="*/ 5144295 h 6858000"/>
              <a:gd name="connsiteX51" fmla="*/ 608010 w 1508539"/>
              <a:gd name="connsiteY51" fmla="*/ 5125185 h 6858000"/>
              <a:gd name="connsiteX52" fmla="*/ 614840 w 1508539"/>
              <a:gd name="connsiteY52" fmla="*/ 5121884 h 6858000"/>
              <a:gd name="connsiteX53" fmla="*/ 621876 w 1508539"/>
              <a:gd name="connsiteY53" fmla="*/ 5067850 h 6858000"/>
              <a:gd name="connsiteX54" fmla="*/ 624607 w 1508539"/>
              <a:gd name="connsiteY54" fmla="*/ 5060861 h 6858000"/>
              <a:gd name="connsiteX55" fmla="*/ 621311 w 1508539"/>
              <a:gd name="connsiteY55" fmla="*/ 5034192 h 6858000"/>
              <a:gd name="connsiteX56" fmla="*/ 622865 w 1508539"/>
              <a:gd name="connsiteY56" fmla="*/ 4993030 h 6858000"/>
              <a:gd name="connsiteX57" fmla="*/ 629774 w 1508539"/>
              <a:gd name="connsiteY57" fmla="*/ 4946844 h 6858000"/>
              <a:gd name="connsiteX58" fmla="*/ 625630 w 1508539"/>
              <a:gd name="connsiteY58" fmla="*/ 4932692 h 6858000"/>
              <a:gd name="connsiteX59" fmla="*/ 641033 w 1508539"/>
              <a:gd name="connsiteY59" fmla="*/ 4858827 h 6858000"/>
              <a:gd name="connsiteX60" fmla="*/ 635187 w 1508539"/>
              <a:gd name="connsiteY60" fmla="*/ 4801535 h 6858000"/>
              <a:gd name="connsiteX61" fmla="*/ 642856 w 1508539"/>
              <a:gd name="connsiteY61" fmla="*/ 4797794 h 6858000"/>
              <a:gd name="connsiteX62" fmla="*/ 644150 w 1508539"/>
              <a:gd name="connsiteY62" fmla="*/ 4784526 h 6858000"/>
              <a:gd name="connsiteX63" fmla="*/ 645934 w 1508539"/>
              <a:gd name="connsiteY63" fmla="*/ 4781211 h 6858000"/>
              <a:gd name="connsiteX64" fmla="*/ 654721 w 1508539"/>
              <a:gd name="connsiteY64" fmla="*/ 4761984 h 6858000"/>
              <a:gd name="connsiteX65" fmla="*/ 650769 w 1508539"/>
              <a:gd name="connsiteY65" fmla="*/ 4690749 h 6858000"/>
              <a:gd name="connsiteX66" fmla="*/ 646249 w 1508539"/>
              <a:gd name="connsiteY66" fmla="*/ 4584173 h 6858000"/>
              <a:gd name="connsiteX67" fmla="*/ 641332 w 1508539"/>
              <a:gd name="connsiteY67" fmla="*/ 4444346 h 6858000"/>
              <a:gd name="connsiteX68" fmla="*/ 637897 w 1508539"/>
              <a:gd name="connsiteY68" fmla="*/ 4375228 h 6858000"/>
              <a:gd name="connsiteX69" fmla="*/ 618550 w 1508539"/>
              <a:gd name="connsiteY69" fmla="*/ 4214165 h 6858000"/>
              <a:gd name="connsiteX70" fmla="*/ 622623 w 1508539"/>
              <a:gd name="connsiteY70" fmla="*/ 4090296 h 6858000"/>
              <a:gd name="connsiteX71" fmla="*/ 607879 w 1508539"/>
              <a:gd name="connsiteY71" fmla="*/ 4033999 h 6858000"/>
              <a:gd name="connsiteX72" fmla="*/ 609028 w 1508539"/>
              <a:gd name="connsiteY72" fmla="*/ 4031933 h 6858000"/>
              <a:gd name="connsiteX73" fmla="*/ 607604 w 1508539"/>
              <a:gd name="connsiteY73" fmla="*/ 4013953 h 6858000"/>
              <a:gd name="connsiteX74" fmla="*/ 593899 w 1508539"/>
              <a:gd name="connsiteY74" fmla="*/ 3974753 h 6858000"/>
              <a:gd name="connsiteX75" fmla="*/ 595497 w 1508539"/>
              <a:gd name="connsiteY75" fmla="*/ 3969950 h 6858000"/>
              <a:gd name="connsiteX76" fmla="*/ 588919 w 1508539"/>
              <a:gd name="connsiteY76" fmla="*/ 3933779 h 6858000"/>
              <a:gd name="connsiteX77" fmla="*/ 590250 w 1508539"/>
              <a:gd name="connsiteY77" fmla="*/ 3933093 h 6858000"/>
              <a:gd name="connsiteX78" fmla="*/ 594604 w 1508539"/>
              <a:gd name="connsiteY78" fmla="*/ 3922082 h 6858000"/>
              <a:gd name="connsiteX79" fmla="*/ 599682 w 1508539"/>
              <a:gd name="connsiteY79" fmla="*/ 3901461 h 6858000"/>
              <a:gd name="connsiteX80" fmla="*/ 622276 w 1508539"/>
              <a:gd name="connsiteY80" fmla="*/ 3813873 h 6858000"/>
              <a:gd name="connsiteX81" fmla="*/ 621701 w 1508539"/>
              <a:gd name="connsiteY81" fmla="*/ 3806161 h 6858000"/>
              <a:gd name="connsiteX82" fmla="*/ 622008 w 1508539"/>
              <a:gd name="connsiteY82" fmla="*/ 3805957 h 6858000"/>
              <a:gd name="connsiteX83" fmla="*/ 622035 w 1508539"/>
              <a:gd name="connsiteY83" fmla="*/ 3797724 h 6858000"/>
              <a:gd name="connsiteX84" fmla="*/ 620650 w 1508539"/>
              <a:gd name="connsiteY84" fmla="*/ 3792098 h 6858000"/>
              <a:gd name="connsiteX85" fmla="*/ 619534 w 1508539"/>
              <a:gd name="connsiteY85" fmla="*/ 3777135 h 6858000"/>
              <a:gd name="connsiteX86" fmla="*/ 621267 w 1508539"/>
              <a:gd name="connsiteY86" fmla="*/ 3771656 h 6858000"/>
              <a:gd name="connsiteX87" fmla="*/ 625010 w 1508539"/>
              <a:gd name="connsiteY87" fmla="*/ 3769007 h 6858000"/>
              <a:gd name="connsiteX88" fmla="*/ 624476 w 1508539"/>
              <a:gd name="connsiteY88" fmla="*/ 3767709 h 6858000"/>
              <a:gd name="connsiteX89" fmla="*/ 633172 w 1508539"/>
              <a:gd name="connsiteY89" fmla="*/ 3738082 h 6858000"/>
              <a:gd name="connsiteX90" fmla="*/ 640518 w 1508539"/>
              <a:gd name="connsiteY90" fmla="*/ 3673397 h 6858000"/>
              <a:gd name="connsiteX91" fmla="*/ 639814 w 1508539"/>
              <a:gd name="connsiteY91" fmla="*/ 3637109 h 6858000"/>
              <a:gd name="connsiteX92" fmla="*/ 643257 w 1508539"/>
              <a:gd name="connsiteY92" fmla="*/ 3536883 h 6858000"/>
              <a:gd name="connsiteX93" fmla="*/ 650795 w 1508539"/>
              <a:gd name="connsiteY93" fmla="*/ 3435652 h 6858000"/>
              <a:gd name="connsiteX94" fmla="*/ 652466 w 1508539"/>
              <a:gd name="connsiteY94" fmla="*/ 3307769 h 6858000"/>
              <a:gd name="connsiteX95" fmla="*/ 670029 w 1508539"/>
              <a:gd name="connsiteY95" fmla="*/ 3250522 h 6858000"/>
              <a:gd name="connsiteX96" fmla="*/ 670454 w 1508539"/>
              <a:gd name="connsiteY96" fmla="*/ 3229163 h 6858000"/>
              <a:gd name="connsiteX97" fmla="*/ 672277 w 1508539"/>
              <a:gd name="connsiteY97" fmla="*/ 3217217 h 6858000"/>
              <a:gd name="connsiteX98" fmla="*/ 659112 w 1508539"/>
              <a:gd name="connsiteY98" fmla="*/ 3183755 h 6858000"/>
              <a:gd name="connsiteX99" fmla="*/ 659613 w 1508539"/>
              <a:gd name="connsiteY99" fmla="*/ 3178642 h 6858000"/>
              <a:gd name="connsiteX100" fmla="*/ 647213 w 1508539"/>
              <a:gd name="connsiteY100" fmla="*/ 3158586 h 6858000"/>
              <a:gd name="connsiteX101" fmla="*/ 632398 w 1508539"/>
              <a:gd name="connsiteY101" fmla="*/ 3129034 h 6858000"/>
              <a:gd name="connsiteX102" fmla="*/ 633063 w 1508539"/>
              <a:gd name="connsiteY102" fmla="*/ 3126682 h 6858000"/>
              <a:gd name="connsiteX103" fmla="*/ 623931 w 1508539"/>
              <a:gd name="connsiteY103" fmla="*/ 3114519 h 6858000"/>
              <a:gd name="connsiteX104" fmla="*/ 610540 w 1508539"/>
              <a:gd name="connsiteY104" fmla="*/ 3106272 h 6858000"/>
              <a:gd name="connsiteX105" fmla="*/ 583270 w 1508539"/>
              <a:gd name="connsiteY105" fmla="*/ 2958185 h 6858000"/>
              <a:gd name="connsiteX106" fmla="*/ 525884 w 1508539"/>
              <a:gd name="connsiteY106" fmla="*/ 2762989 h 6858000"/>
              <a:gd name="connsiteX107" fmla="*/ 474802 w 1508539"/>
              <a:gd name="connsiteY107" fmla="*/ 2554718 h 6858000"/>
              <a:gd name="connsiteX108" fmla="*/ 454896 w 1508539"/>
              <a:gd name="connsiteY108" fmla="*/ 2485734 h 6858000"/>
              <a:gd name="connsiteX109" fmla="*/ 445619 w 1508539"/>
              <a:gd name="connsiteY109" fmla="*/ 2447068 h 6858000"/>
              <a:gd name="connsiteX110" fmla="*/ 432580 w 1508539"/>
              <a:gd name="connsiteY110" fmla="*/ 2425819 h 6858000"/>
              <a:gd name="connsiteX111" fmla="*/ 438579 w 1508539"/>
              <a:gd name="connsiteY111" fmla="*/ 2402874 h 6858000"/>
              <a:gd name="connsiteX112" fmla="*/ 441191 w 1508539"/>
              <a:gd name="connsiteY112" fmla="*/ 2381443 h 6858000"/>
              <a:gd name="connsiteX113" fmla="*/ 417520 w 1508539"/>
              <a:gd name="connsiteY113" fmla="*/ 2261920 h 6858000"/>
              <a:gd name="connsiteX114" fmla="*/ 407407 w 1508539"/>
              <a:gd name="connsiteY114" fmla="*/ 2195378 h 6858000"/>
              <a:gd name="connsiteX115" fmla="*/ 391624 w 1508539"/>
              <a:gd name="connsiteY115" fmla="*/ 2155135 h 6858000"/>
              <a:gd name="connsiteX116" fmla="*/ 389082 w 1508539"/>
              <a:gd name="connsiteY116" fmla="*/ 2118008 h 6858000"/>
              <a:gd name="connsiteX117" fmla="*/ 390075 w 1508539"/>
              <a:gd name="connsiteY117" fmla="*/ 2050531 h 6858000"/>
              <a:gd name="connsiteX118" fmla="*/ 381881 w 1508539"/>
              <a:gd name="connsiteY118" fmla="*/ 1963269 h 6858000"/>
              <a:gd name="connsiteX119" fmla="*/ 363059 w 1508539"/>
              <a:gd name="connsiteY119" fmla="*/ 1906352 h 6858000"/>
              <a:gd name="connsiteX120" fmla="*/ 339616 w 1508539"/>
              <a:gd name="connsiteY120" fmla="*/ 1861531 h 6858000"/>
              <a:gd name="connsiteX121" fmla="*/ 293415 w 1508539"/>
              <a:gd name="connsiteY121" fmla="*/ 1732919 h 6858000"/>
              <a:gd name="connsiteX122" fmla="*/ 265726 w 1508539"/>
              <a:gd name="connsiteY122" fmla="*/ 1663540 h 6858000"/>
              <a:gd name="connsiteX123" fmla="*/ 264852 w 1508539"/>
              <a:gd name="connsiteY123" fmla="*/ 1615777 h 6858000"/>
              <a:gd name="connsiteX124" fmla="*/ 245647 w 1508539"/>
              <a:gd name="connsiteY124" fmla="*/ 1563678 h 6858000"/>
              <a:gd name="connsiteX125" fmla="*/ 258727 w 1508539"/>
              <a:gd name="connsiteY125" fmla="*/ 1519474 h 6858000"/>
              <a:gd name="connsiteX126" fmla="*/ 251469 w 1508539"/>
              <a:gd name="connsiteY126" fmla="*/ 1477995 h 6858000"/>
              <a:gd name="connsiteX127" fmla="*/ 237554 w 1508539"/>
              <a:gd name="connsiteY127" fmla="*/ 1373769 h 6858000"/>
              <a:gd name="connsiteX128" fmla="*/ 245861 w 1508539"/>
              <a:gd name="connsiteY128" fmla="*/ 1307086 h 6858000"/>
              <a:gd name="connsiteX129" fmla="*/ 247049 w 1508539"/>
              <a:gd name="connsiteY129" fmla="*/ 1189033 h 6858000"/>
              <a:gd name="connsiteX130" fmla="*/ 251734 w 1508539"/>
              <a:gd name="connsiteY130" fmla="*/ 1168288 h 6858000"/>
              <a:gd name="connsiteX131" fmla="*/ 244016 w 1508539"/>
              <a:gd name="connsiteY131" fmla="*/ 1142577 h 6858000"/>
              <a:gd name="connsiteX132" fmla="*/ 233322 w 1508539"/>
              <a:gd name="connsiteY132" fmla="*/ 1088484 h 6858000"/>
              <a:gd name="connsiteX133" fmla="*/ 222058 w 1508539"/>
              <a:gd name="connsiteY133" fmla="*/ 1016103 h 6858000"/>
              <a:gd name="connsiteX134" fmla="*/ 223514 w 1508539"/>
              <a:gd name="connsiteY134" fmla="*/ 932283 h 6858000"/>
              <a:gd name="connsiteX135" fmla="*/ 225750 w 1508539"/>
              <a:gd name="connsiteY135" fmla="*/ 915925 h 6858000"/>
              <a:gd name="connsiteX136" fmla="*/ 218379 w 1508539"/>
              <a:gd name="connsiteY136" fmla="*/ 896999 h 6858000"/>
              <a:gd name="connsiteX137" fmla="*/ 187787 w 1508539"/>
              <a:gd name="connsiteY137" fmla="*/ 821517 h 6858000"/>
              <a:gd name="connsiteX138" fmla="*/ 166737 w 1508539"/>
              <a:gd name="connsiteY138" fmla="*/ 751353 h 6858000"/>
              <a:gd name="connsiteX139" fmla="*/ 166295 w 1508539"/>
              <a:gd name="connsiteY139" fmla="*/ 721230 h 6858000"/>
              <a:gd name="connsiteX140" fmla="*/ 151966 w 1508539"/>
              <a:gd name="connsiteY140" fmla="*/ 681659 h 6858000"/>
              <a:gd name="connsiteX141" fmla="*/ 137385 w 1508539"/>
              <a:gd name="connsiteY141" fmla="*/ 635218 h 6858000"/>
              <a:gd name="connsiteX142" fmla="*/ 142396 w 1508539"/>
              <a:gd name="connsiteY142" fmla="*/ 613763 h 6858000"/>
              <a:gd name="connsiteX143" fmla="*/ 128338 w 1508539"/>
              <a:gd name="connsiteY143" fmla="*/ 598582 h 6858000"/>
              <a:gd name="connsiteX144" fmla="*/ 128019 w 1508539"/>
              <a:gd name="connsiteY144" fmla="*/ 576846 h 6858000"/>
              <a:gd name="connsiteX145" fmla="*/ 107645 w 1508539"/>
              <a:gd name="connsiteY145" fmla="*/ 530055 h 6858000"/>
              <a:gd name="connsiteX146" fmla="*/ 98081 w 1508539"/>
              <a:gd name="connsiteY146" fmla="*/ 448559 h 6858000"/>
              <a:gd name="connsiteX147" fmla="*/ 104503 w 1508539"/>
              <a:gd name="connsiteY147" fmla="*/ 441529 h 6858000"/>
              <a:gd name="connsiteX148" fmla="*/ 103724 w 1508539"/>
              <a:gd name="connsiteY148" fmla="*/ 428927 h 6858000"/>
              <a:gd name="connsiteX149" fmla="*/ 93128 w 1508539"/>
              <a:gd name="connsiteY149" fmla="*/ 430161 h 6858000"/>
              <a:gd name="connsiteX150" fmla="*/ 70148 w 1508539"/>
              <a:gd name="connsiteY150" fmla="*/ 367211 h 6858000"/>
              <a:gd name="connsiteX151" fmla="*/ 36452 w 1508539"/>
              <a:gd name="connsiteY151" fmla="*/ 268519 h 6858000"/>
              <a:gd name="connsiteX152" fmla="*/ 23935 w 1508539"/>
              <a:gd name="connsiteY152" fmla="*/ 160886 h 6858000"/>
              <a:gd name="connsiteX153" fmla="*/ 19312 w 1508539"/>
              <a:gd name="connsiteY153" fmla="*/ 47336 h 6858000"/>
              <a:gd name="connsiteX154" fmla="*/ 0 w 1508539"/>
              <a:gd name="connsiteY154" fmla="*/ 0 h 6858000"/>
              <a:gd name="connsiteX0" fmla="*/ 0 w 1508539"/>
              <a:gd name="connsiteY0" fmla="*/ 0 h 6858000"/>
              <a:gd name="connsiteX1" fmla="*/ 1508539 w 1508539"/>
              <a:gd name="connsiteY1" fmla="*/ 0 h 6858000"/>
              <a:gd name="connsiteX2" fmla="*/ 1508539 w 1508539"/>
              <a:gd name="connsiteY2" fmla="*/ 6858000 h 6858000"/>
              <a:gd name="connsiteX3" fmla="*/ 57174 w 1508539"/>
              <a:gd name="connsiteY3" fmla="*/ 6858000 h 6858000"/>
              <a:gd name="connsiteX4" fmla="*/ 57315 w 1508539"/>
              <a:gd name="connsiteY4" fmla="*/ 6857735 h 6858000"/>
              <a:gd name="connsiteX5" fmla="*/ 69364 w 1508539"/>
              <a:gd name="connsiteY5" fmla="*/ 6809549 h 6858000"/>
              <a:gd name="connsiteX6" fmla="*/ 101575 w 1508539"/>
              <a:gd name="connsiteY6" fmla="*/ 6715115 h 6858000"/>
              <a:gd name="connsiteX7" fmla="*/ 111426 w 1508539"/>
              <a:gd name="connsiteY7" fmla="*/ 6680170 h 6858000"/>
              <a:gd name="connsiteX8" fmla="*/ 136976 w 1508539"/>
              <a:gd name="connsiteY8" fmla="*/ 6621207 h 6858000"/>
              <a:gd name="connsiteX9" fmla="*/ 153633 w 1508539"/>
              <a:gd name="connsiteY9" fmla="*/ 6596265 h 6858000"/>
              <a:gd name="connsiteX10" fmla="*/ 153512 w 1508539"/>
              <a:gd name="connsiteY10" fmla="*/ 6594818 h 6858000"/>
              <a:gd name="connsiteX11" fmla="*/ 157757 w 1508539"/>
              <a:gd name="connsiteY11" fmla="*/ 6593735 h 6858000"/>
              <a:gd name="connsiteX12" fmla="*/ 160954 w 1508539"/>
              <a:gd name="connsiteY12" fmla="*/ 6589172 h 6858000"/>
              <a:gd name="connsiteX13" fmla="*/ 164248 w 1508539"/>
              <a:gd name="connsiteY13" fmla="*/ 6574442 h 6858000"/>
              <a:gd name="connsiteX14" fmla="*/ 164588 w 1508539"/>
              <a:gd name="connsiteY14" fmla="*/ 6568530 h 6858000"/>
              <a:gd name="connsiteX15" fmla="*/ 166997 w 1508539"/>
              <a:gd name="connsiteY15" fmla="*/ 6560674 h 6858000"/>
              <a:gd name="connsiteX16" fmla="*/ 167342 w 1508539"/>
              <a:gd name="connsiteY16" fmla="*/ 6560598 h 6858000"/>
              <a:gd name="connsiteX17" fmla="*/ 169039 w 1508539"/>
              <a:gd name="connsiteY17" fmla="*/ 6553006 h 6858000"/>
              <a:gd name="connsiteX18" fmla="*/ 173735 w 1508539"/>
              <a:gd name="connsiteY18" fmla="*/ 6514360 h 6858000"/>
              <a:gd name="connsiteX19" fmla="*/ 215389 w 1508539"/>
              <a:gd name="connsiteY19" fmla="*/ 6478062 h 6858000"/>
              <a:gd name="connsiteX20" fmla="*/ 226078 w 1508539"/>
              <a:gd name="connsiteY20" fmla="*/ 6460325 h 6858000"/>
              <a:gd name="connsiteX21" fmla="*/ 233311 w 1508539"/>
              <a:gd name="connsiteY21" fmla="*/ 6451488 h 6858000"/>
              <a:gd name="connsiteX22" fmla="*/ 234746 w 1508539"/>
              <a:gd name="connsiteY22" fmla="*/ 6451348 h 6858000"/>
              <a:gd name="connsiteX23" fmla="*/ 239104 w 1508539"/>
              <a:gd name="connsiteY23" fmla="*/ 6414240 h 6858000"/>
              <a:gd name="connsiteX24" fmla="*/ 241980 w 1508539"/>
              <a:gd name="connsiteY24" fmla="*/ 6410269 h 6858000"/>
              <a:gd name="connsiteX25" fmla="*/ 241880 w 1508539"/>
              <a:gd name="connsiteY25" fmla="*/ 6384857 h 6858000"/>
              <a:gd name="connsiteX26" fmla="*/ 243397 w 1508539"/>
              <a:gd name="connsiteY26" fmla="*/ 6372381 h 6858000"/>
              <a:gd name="connsiteX27" fmla="*/ 240591 w 1508539"/>
              <a:gd name="connsiteY27" fmla="*/ 6367510 h 6858000"/>
              <a:gd name="connsiteX28" fmla="*/ 244471 w 1508539"/>
              <a:gd name="connsiteY28" fmla="*/ 6349778 h 6858000"/>
              <a:gd name="connsiteX29" fmla="*/ 246136 w 1508539"/>
              <a:gd name="connsiteY29" fmla="*/ 6348250 h 6858000"/>
              <a:gd name="connsiteX30" fmla="*/ 262170 w 1508539"/>
              <a:gd name="connsiteY30" fmla="*/ 6281972 h 6858000"/>
              <a:gd name="connsiteX31" fmla="*/ 272933 w 1508539"/>
              <a:gd name="connsiteY31" fmla="*/ 6211940 h 6858000"/>
              <a:gd name="connsiteX32" fmla="*/ 314428 w 1508539"/>
              <a:gd name="connsiteY32" fmla="*/ 6113913 h 6858000"/>
              <a:gd name="connsiteX33" fmla="*/ 318721 w 1508539"/>
              <a:gd name="connsiteY33" fmla="*/ 6028119 h 6858000"/>
              <a:gd name="connsiteX34" fmla="*/ 345501 w 1508539"/>
              <a:gd name="connsiteY34" fmla="*/ 5934687 h 6858000"/>
              <a:gd name="connsiteX35" fmla="*/ 379513 w 1508539"/>
              <a:gd name="connsiteY35" fmla="*/ 5765594 h 6858000"/>
              <a:gd name="connsiteX36" fmla="*/ 411349 w 1508539"/>
              <a:gd name="connsiteY36" fmla="*/ 5693685 h 6858000"/>
              <a:gd name="connsiteX37" fmla="*/ 431404 w 1508539"/>
              <a:gd name="connsiteY37" fmla="*/ 5665173 h 6858000"/>
              <a:gd name="connsiteX38" fmla="*/ 465121 w 1508539"/>
              <a:gd name="connsiteY38" fmla="*/ 5563435 h 6858000"/>
              <a:gd name="connsiteX39" fmla="*/ 494626 w 1508539"/>
              <a:gd name="connsiteY39" fmla="*/ 5476393 h 6858000"/>
              <a:gd name="connsiteX40" fmla="*/ 525819 w 1508539"/>
              <a:gd name="connsiteY40" fmla="*/ 5396260 h 6858000"/>
              <a:gd name="connsiteX41" fmla="*/ 541800 w 1508539"/>
              <a:gd name="connsiteY41" fmla="*/ 5330009 h 6858000"/>
              <a:gd name="connsiteX42" fmla="*/ 575293 w 1508539"/>
              <a:gd name="connsiteY42" fmla="*/ 5273739 h 6858000"/>
              <a:gd name="connsiteX43" fmla="*/ 584892 w 1508539"/>
              <a:gd name="connsiteY43" fmla="*/ 5241779 h 6858000"/>
              <a:gd name="connsiteX44" fmla="*/ 596118 w 1508539"/>
              <a:gd name="connsiteY44" fmla="*/ 5225268 h 6858000"/>
              <a:gd name="connsiteX45" fmla="*/ 597138 w 1508539"/>
              <a:gd name="connsiteY45" fmla="*/ 5217684 h 6858000"/>
              <a:gd name="connsiteX46" fmla="*/ 604479 w 1508539"/>
              <a:gd name="connsiteY46" fmla="*/ 5193377 h 6858000"/>
              <a:gd name="connsiteX47" fmla="*/ 607782 w 1508539"/>
              <a:gd name="connsiteY47" fmla="*/ 5179288 h 6858000"/>
              <a:gd name="connsiteX48" fmla="*/ 608766 w 1508539"/>
              <a:gd name="connsiteY48" fmla="*/ 5173621 h 6858000"/>
              <a:gd name="connsiteX49" fmla="*/ 604400 w 1508539"/>
              <a:gd name="connsiteY49" fmla="*/ 5159961 h 6858000"/>
              <a:gd name="connsiteX50" fmla="*/ 611077 w 1508539"/>
              <a:gd name="connsiteY50" fmla="*/ 5144295 h 6858000"/>
              <a:gd name="connsiteX51" fmla="*/ 608010 w 1508539"/>
              <a:gd name="connsiteY51" fmla="*/ 5125185 h 6858000"/>
              <a:gd name="connsiteX52" fmla="*/ 614840 w 1508539"/>
              <a:gd name="connsiteY52" fmla="*/ 5121884 h 6858000"/>
              <a:gd name="connsiteX53" fmla="*/ 621876 w 1508539"/>
              <a:gd name="connsiteY53" fmla="*/ 5067850 h 6858000"/>
              <a:gd name="connsiteX54" fmla="*/ 624607 w 1508539"/>
              <a:gd name="connsiteY54" fmla="*/ 5060861 h 6858000"/>
              <a:gd name="connsiteX55" fmla="*/ 621311 w 1508539"/>
              <a:gd name="connsiteY55" fmla="*/ 5034192 h 6858000"/>
              <a:gd name="connsiteX56" fmla="*/ 622865 w 1508539"/>
              <a:gd name="connsiteY56" fmla="*/ 4993030 h 6858000"/>
              <a:gd name="connsiteX57" fmla="*/ 629774 w 1508539"/>
              <a:gd name="connsiteY57" fmla="*/ 4946844 h 6858000"/>
              <a:gd name="connsiteX58" fmla="*/ 625630 w 1508539"/>
              <a:gd name="connsiteY58" fmla="*/ 4932692 h 6858000"/>
              <a:gd name="connsiteX59" fmla="*/ 641033 w 1508539"/>
              <a:gd name="connsiteY59" fmla="*/ 4858827 h 6858000"/>
              <a:gd name="connsiteX60" fmla="*/ 635187 w 1508539"/>
              <a:gd name="connsiteY60" fmla="*/ 4801535 h 6858000"/>
              <a:gd name="connsiteX61" fmla="*/ 642856 w 1508539"/>
              <a:gd name="connsiteY61" fmla="*/ 4797794 h 6858000"/>
              <a:gd name="connsiteX62" fmla="*/ 644150 w 1508539"/>
              <a:gd name="connsiteY62" fmla="*/ 4784526 h 6858000"/>
              <a:gd name="connsiteX63" fmla="*/ 645934 w 1508539"/>
              <a:gd name="connsiteY63" fmla="*/ 4781211 h 6858000"/>
              <a:gd name="connsiteX64" fmla="*/ 654721 w 1508539"/>
              <a:gd name="connsiteY64" fmla="*/ 4761984 h 6858000"/>
              <a:gd name="connsiteX65" fmla="*/ 650769 w 1508539"/>
              <a:gd name="connsiteY65" fmla="*/ 4690749 h 6858000"/>
              <a:gd name="connsiteX66" fmla="*/ 646249 w 1508539"/>
              <a:gd name="connsiteY66" fmla="*/ 4584173 h 6858000"/>
              <a:gd name="connsiteX67" fmla="*/ 641332 w 1508539"/>
              <a:gd name="connsiteY67" fmla="*/ 4444346 h 6858000"/>
              <a:gd name="connsiteX68" fmla="*/ 637897 w 1508539"/>
              <a:gd name="connsiteY68" fmla="*/ 4375228 h 6858000"/>
              <a:gd name="connsiteX69" fmla="*/ 618550 w 1508539"/>
              <a:gd name="connsiteY69" fmla="*/ 4214165 h 6858000"/>
              <a:gd name="connsiteX70" fmla="*/ 622623 w 1508539"/>
              <a:gd name="connsiteY70" fmla="*/ 4090296 h 6858000"/>
              <a:gd name="connsiteX71" fmla="*/ 607879 w 1508539"/>
              <a:gd name="connsiteY71" fmla="*/ 4033999 h 6858000"/>
              <a:gd name="connsiteX72" fmla="*/ 609028 w 1508539"/>
              <a:gd name="connsiteY72" fmla="*/ 4031933 h 6858000"/>
              <a:gd name="connsiteX73" fmla="*/ 607604 w 1508539"/>
              <a:gd name="connsiteY73" fmla="*/ 4013953 h 6858000"/>
              <a:gd name="connsiteX74" fmla="*/ 593899 w 1508539"/>
              <a:gd name="connsiteY74" fmla="*/ 3974753 h 6858000"/>
              <a:gd name="connsiteX75" fmla="*/ 595497 w 1508539"/>
              <a:gd name="connsiteY75" fmla="*/ 3969950 h 6858000"/>
              <a:gd name="connsiteX76" fmla="*/ 588919 w 1508539"/>
              <a:gd name="connsiteY76" fmla="*/ 3933779 h 6858000"/>
              <a:gd name="connsiteX77" fmla="*/ 590250 w 1508539"/>
              <a:gd name="connsiteY77" fmla="*/ 3933093 h 6858000"/>
              <a:gd name="connsiteX78" fmla="*/ 594604 w 1508539"/>
              <a:gd name="connsiteY78" fmla="*/ 3922082 h 6858000"/>
              <a:gd name="connsiteX79" fmla="*/ 599682 w 1508539"/>
              <a:gd name="connsiteY79" fmla="*/ 3901461 h 6858000"/>
              <a:gd name="connsiteX80" fmla="*/ 622276 w 1508539"/>
              <a:gd name="connsiteY80" fmla="*/ 3813873 h 6858000"/>
              <a:gd name="connsiteX81" fmla="*/ 621701 w 1508539"/>
              <a:gd name="connsiteY81" fmla="*/ 3806161 h 6858000"/>
              <a:gd name="connsiteX82" fmla="*/ 622008 w 1508539"/>
              <a:gd name="connsiteY82" fmla="*/ 3805957 h 6858000"/>
              <a:gd name="connsiteX83" fmla="*/ 622035 w 1508539"/>
              <a:gd name="connsiteY83" fmla="*/ 3797724 h 6858000"/>
              <a:gd name="connsiteX84" fmla="*/ 620650 w 1508539"/>
              <a:gd name="connsiteY84" fmla="*/ 3792098 h 6858000"/>
              <a:gd name="connsiteX85" fmla="*/ 619534 w 1508539"/>
              <a:gd name="connsiteY85" fmla="*/ 3777135 h 6858000"/>
              <a:gd name="connsiteX86" fmla="*/ 621267 w 1508539"/>
              <a:gd name="connsiteY86" fmla="*/ 3771656 h 6858000"/>
              <a:gd name="connsiteX87" fmla="*/ 625010 w 1508539"/>
              <a:gd name="connsiteY87" fmla="*/ 3769007 h 6858000"/>
              <a:gd name="connsiteX88" fmla="*/ 624476 w 1508539"/>
              <a:gd name="connsiteY88" fmla="*/ 3767709 h 6858000"/>
              <a:gd name="connsiteX89" fmla="*/ 633172 w 1508539"/>
              <a:gd name="connsiteY89" fmla="*/ 3738082 h 6858000"/>
              <a:gd name="connsiteX90" fmla="*/ 640518 w 1508539"/>
              <a:gd name="connsiteY90" fmla="*/ 3673397 h 6858000"/>
              <a:gd name="connsiteX91" fmla="*/ 639814 w 1508539"/>
              <a:gd name="connsiteY91" fmla="*/ 3637109 h 6858000"/>
              <a:gd name="connsiteX92" fmla="*/ 643257 w 1508539"/>
              <a:gd name="connsiteY92" fmla="*/ 3536883 h 6858000"/>
              <a:gd name="connsiteX93" fmla="*/ 650795 w 1508539"/>
              <a:gd name="connsiteY93" fmla="*/ 3435652 h 6858000"/>
              <a:gd name="connsiteX94" fmla="*/ 652466 w 1508539"/>
              <a:gd name="connsiteY94" fmla="*/ 3307769 h 6858000"/>
              <a:gd name="connsiteX95" fmla="*/ 670029 w 1508539"/>
              <a:gd name="connsiteY95" fmla="*/ 3250522 h 6858000"/>
              <a:gd name="connsiteX96" fmla="*/ 670454 w 1508539"/>
              <a:gd name="connsiteY96" fmla="*/ 3229163 h 6858000"/>
              <a:gd name="connsiteX97" fmla="*/ 672277 w 1508539"/>
              <a:gd name="connsiteY97" fmla="*/ 3217217 h 6858000"/>
              <a:gd name="connsiteX98" fmla="*/ 659112 w 1508539"/>
              <a:gd name="connsiteY98" fmla="*/ 3183755 h 6858000"/>
              <a:gd name="connsiteX99" fmla="*/ 659613 w 1508539"/>
              <a:gd name="connsiteY99" fmla="*/ 3178642 h 6858000"/>
              <a:gd name="connsiteX100" fmla="*/ 647213 w 1508539"/>
              <a:gd name="connsiteY100" fmla="*/ 3158586 h 6858000"/>
              <a:gd name="connsiteX101" fmla="*/ 632398 w 1508539"/>
              <a:gd name="connsiteY101" fmla="*/ 3129034 h 6858000"/>
              <a:gd name="connsiteX102" fmla="*/ 633063 w 1508539"/>
              <a:gd name="connsiteY102" fmla="*/ 3126682 h 6858000"/>
              <a:gd name="connsiteX103" fmla="*/ 623931 w 1508539"/>
              <a:gd name="connsiteY103" fmla="*/ 3114519 h 6858000"/>
              <a:gd name="connsiteX104" fmla="*/ 610540 w 1508539"/>
              <a:gd name="connsiteY104" fmla="*/ 3106272 h 6858000"/>
              <a:gd name="connsiteX105" fmla="*/ 583270 w 1508539"/>
              <a:gd name="connsiteY105" fmla="*/ 2958185 h 6858000"/>
              <a:gd name="connsiteX106" fmla="*/ 525884 w 1508539"/>
              <a:gd name="connsiteY106" fmla="*/ 2762989 h 6858000"/>
              <a:gd name="connsiteX107" fmla="*/ 474802 w 1508539"/>
              <a:gd name="connsiteY107" fmla="*/ 2554718 h 6858000"/>
              <a:gd name="connsiteX108" fmla="*/ 454896 w 1508539"/>
              <a:gd name="connsiteY108" fmla="*/ 2485734 h 6858000"/>
              <a:gd name="connsiteX109" fmla="*/ 445619 w 1508539"/>
              <a:gd name="connsiteY109" fmla="*/ 2447068 h 6858000"/>
              <a:gd name="connsiteX110" fmla="*/ 432580 w 1508539"/>
              <a:gd name="connsiteY110" fmla="*/ 2425819 h 6858000"/>
              <a:gd name="connsiteX111" fmla="*/ 438579 w 1508539"/>
              <a:gd name="connsiteY111" fmla="*/ 2402874 h 6858000"/>
              <a:gd name="connsiteX112" fmla="*/ 441191 w 1508539"/>
              <a:gd name="connsiteY112" fmla="*/ 2381443 h 6858000"/>
              <a:gd name="connsiteX113" fmla="*/ 417520 w 1508539"/>
              <a:gd name="connsiteY113" fmla="*/ 2261920 h 6858000"/>
              <a:gd name="connsiteX114" fmla="*/ 407407 w 1508539"/>
              <a:gd name="connsiteY114" fmla="*/ 2195378 h 6858000"/>
              <a:gd name="connsiteX115" fmla="*/ 391624 w 1508539"/>
              <a:gd name="connsiteY115" fmla="*/ 2155135 h 6858000"/>
              <a:gd name="connsiteX116" fmla="*/ 389082 w 1508539"/>
              <a:gd name="connsiteY116" fmla="*/ 2118008 h 6858000"/>
              <a:gd name="connsiteX117" fmla="*/ 390075 w 1508539"/>
              <a:gd name="connsiteY117" fmla="*/ 2050531 h 6858000"/>
              <a:gd name="connsiteX118" fmla="*/ 381881 w 1508539"/>
              <a:gd name="connsiteY118" fmla="*/ 1963269 h 6858000"/>
              <a:gd name="connsiteX119" fmla="*/ 363059 w 1508539"/>
              <a:gd name="connsiteY119" fmla="*/ 1906352 h 6858000"/>
              <a:gd name="connsiteX120" fmla="*/ 339616 w 1508539"/>
              <a:gd name="connsiteY120" fmla="*/ 1861531 h 6858000"/>
              <a:gd name="connsiteX121" fmla="*/ 293415 w 1508539"/>
              <a:gd name="connsiteY121" fmla="*/ 1732919 h 6858000"/>
              <a:gd name="connsiteX122" fmla="*/ 265726 w 1508539"/>
              <a:gd name="connsiteY122" fmla="*/ 1663540 h 6858000"/>
              <a:gd name="connsiteX123" fmla="*/ 264852 w 1508539"/>
              <a:gd name="connsiteY123" fmla="*/ 1615777 h 6858000"/>
              <a:gd name="connsiteX124" fmla="*/ 245647 w 1508539"/>
              <a:gd name="connsiteY124" fmla="*/ 1563678 h 6858000"/>
              <a:gd name="connsiteX125" fmla="*/ 258727 w 1508539"/>
              <a:gd name="connsiteY125" fmla="*/ 1519474 h 6858000"/>
              <a:gd name="connsiteX126" fmla="*/ 251469 w 1508539"/>
              <a:gd name="connsiteY126" fmla="*/ 1477995 h 6858000"/>
              <a:gd name="connsiteX127" fmla="*/ 237554 w 1508539"/>
              <a:gd name="connsiteY127" fmla="*/ 1373769 h 6858000"/>
              <a:gd name="connsiteX128" fmla="*/ 245861 w 1508539"/>
              <a:gd name="connsiteY128" fmla="*/ 1307086 h 6858000"/>
              <a:gd name="connsiteX129" fmla="*/ 247049 w 1508539"/>
              <a:gd name="connsiteY129" fmla="*/ 1189033 h 6858000"/>
              <a:gd name="connsiteX130" fmla="*/ 251734 w 1508539"/>
              <a:gd name="connsiteY130" fmla="*/ 1168288 h 6858000"/>
              <a:gd name="connsiteX131" fmla="*/ 244016 w 1508539"/>
              <a:gd name="connsiteY131" fmla="*/ 1142577 h 6858000"/>
              <a:gd name="connsiteX132" fmla="*/ 233322 w 1508539"/>
              <a:gd name="connsiteY132" fmla="*/ 1088484 h 6858000"/>
              <a:gd name="connsiteX133" fmla="*/ 222058 w 1508539"/>
              <a:gd name="connsiteY133" fmla="*/ 1016103 h 6858000"/>
              <a:gd name="connsiteX134" fmla="*/ 223514 w 1508539"/>
              <a:gd name="connsiteY134" fmla="*/ 932283 h 6858000"/>
              <a:gd name="connsiteX135" fmla="*/ 225750 w 1508539"/>
              <a:gd name="connsiteY135" fmla="*/ 915925 h 6858000"/>
              <a:gd name="connsiteX136" fmla="*/ 218379 w 1508539"/>
              <a:gd name="connsiteY136" fmla="*/ 896999 h 6858000"/>
              <a:gd name="connsiteX137" fmla="*/ 187787 w 1508539"/>
              <a:gd name="connsiteY137" fmla="*/ 821517 h 6858000"/>
              <a:gd name="connsiteX138" fmla="*/ 166737 w 1508539"/>
              <a:gd name="connsiteY138" fmla="*/ 751353 h 6858000"/>
              <a:gd name="connsiteX139" fmla="*/ 166295 w 1508539"/>
              <a:gd name="connsiteY139" fmla="*/ 721230 h 6858000"/>
              <a:gd name="connsiteX140" fmla="*/ 151966 w 1508539"/>
              <a:gd name="connsiteY140" fmla="*/ 681659 h 6858000"/>
              <a:gd name="connsiteX141" fmla="*/ 137385 w 1508539"/>
              <a:gd name="connsiteY141" fmla="*/ 635218 h 6858000"/>
              <a:gd name="connsiteX142" fmla="*/ 142396 w 1508539"/>
              <a:gd name="connsiteY142" fmla="*/ 613763 h 6858000"/>
              <a:gd name="connsiteX143" fmla="*/ 128338 w 1508539"/>
              <a:gd name="connsiteY143" fmla="*/ 598582 h 6858000"/>
              <a:gd name="connsiteX144" fmla="*/ 128019 w 1508539"/>
              <a:gd name="connsiteY144" fmla="*/ 576846 h 6858000"/>
              <a:gd name="connsiteX145" fmla="*/ 107645 w 1508539"/>
              <a:gd name="connsiteY145" fmla="*/ 530055 h 6858000"/>
              <a:gd name="connsiteX146" fmla="*/ 98081 w 1508539"/>
              <a:gd name="connsiteY146" fmla="*/ 448559 h 6858000"/>
              <a:gd name="connsiteX147" fmla="*/ 104503 w 1508539"/>
              <a:gd name="connsiteY147" fmla="*/ 441529 h 6858000"/>
              <a:gd name="connsiteX148" fmla="*/ 103724 w 1508539"/>
              <a:gd name="connsiteY148" fmla="*/ 428927 h 6858000"/>
              <a:gd name="connsiteX149" fmla="*/ 93128 w 1508539"/>
              <a:gd name="connsiteY149" fmla="*/ 430161 h 6858000"/>
              <a:gd name="connsiteX150" fmla="*/ 70148 w 1508539"/>
              <a:gd name="connsiteY150" fmla="*/ 367211 h 6858000"/>
              <a:gd name="connsiteX151" fmla="*/ 36452 w 1508539"/>
              <a:gd name="connsiteY151" fmla="*/ 268519 h 6858000"/>
              <a:gd name="connsiteX152" fmla="*/ 23935 w 1508539"/>
              <a:gd name="connsiteY152" fmla="*/ 160886 h 6858000"/>
              <a:gd name="connsiteX153" fmla="*/ 19312 w 1508539"/>
              <a:gd name="connsiteY153" fmla="*/ 47336 h 6858000"/>
              <a:gd name="connsiteX154" fmla="*/ 0 w 1508539"/>
              <a:gd name="connsiteY154" fmla="*/ 0 h 6858000"/>
              <a:gd name="connsiteX0" fmla="*/ 0 w 1508539"/>
              <a:gd name="connsiteY0" fmla="*/ 0 h 6858000"/>
              <a:gd name="connsiteX1" fmla="*/ 1508539 w 1508539"/>
              <a:gd name="connsiteY1" fmla="*/ 0 h 6858000"/>
              <a:gd name="connsiteX2" fmla="*/ 1508539 w 1508539"/>
              <a:gd name="connsiteY2" fmla="*/ 6858000 h 6858000"/>
              <a:gd name="connsiteX3" fmla="*/ 57174 w 1508539"/>
              <a:gd name="connsiteY3" fmla="*/ 6858000 h 6858000"/>
              <a:gd name="connsiteX4" fmla="*/ 57315 w 1508539"/>
              <a:gd name="connsiteY4" fmla="*/ 6857735 h 6858000"/>
              <a:gd name="connsiteX5" fmla="*/ 69364 w 1508539"/>
              <a:gd name="connsiteY5" fmla="*/ 6809549 h 6858000"/>
              <a:gd name="connsiteX6" fmla="*/ 101575 w 1508539"/>
              <a:gd name="connsiteY6" fmla="*/ 6715115 h 6858000"/>
              <a:gd name="connsiteX7" fmla="*/ 111426 w 1508539"/>
              <a:gd name="connsiteY7" fmla="*/ 6680170 h 6858000"/>
              <a:gd name="connsiteX8" fmla="*/ 136976 w 1508539"/>
              <a:gd name="connsiteY8" fmla="*/ 6621207 h 6858000"/>
              <a:gd name="connsiteX9" fmla="*/ 153633 w 1508539"/>
              <a:gd name="connsiteY9" fmla="*/ 6596265 h 6858000"/>
              <a:gd name="connsiteX10" fmla="*/ 153512 w 1508539"/>
              <a:gd name="connsiteY10" fmla="*/ 6594818 h 6858000"/>
              <a:gd name="connsiteX11" fmla="*/ 157757 w 1508539"/>
              <a:gd name="connsiteY11" fmla="*/ 6593735 h 6858000"/>
              <a:gd name="connsiteX12" fmla="*/ 160954 w 1508539"/>
              <a:gd name="connsiteY12" fmla="*/ 6589172 h 6858000"/>
              <a:gd name="connsiteX13" fmla="*/ 164248 w 1508539"/>
              <a:gd name="connsiteY13" fmla="*/ 6574442 h 6858000"/>
              <a:gd name="connsiteX14" fmla="*/ 164588 w 1508539"/>
              <a:gd name="connsiteY14" fmla="*/ 6568530 h 6858000"/>
              <a:gd name="connsiteX15" fmla="*/ 166997 w 1508539"/>
              <a:gd name="connsiteY15" fmla="*/ 6560674 h 6858000"/>
              <a:gd name="connsiteX16" fmla="*/ 167342 w 1508539"/>
              <a:gd name="connsiteY16" fmla="*/ 6560598 h 6858000"/>
              <a:gd name="connsiteX17" fmla="*/ 169039 w 1508539"/>
              <a:gd name="connsiteY17" fmla="*/ 6553006 h 6858000"/>
              <a:gd name="connsiteX18" fmla="*/ 173735 w 1508539"/>
              <a:gd name="connsiteY18" fmla="*/ 6514360 h 6858000"/>
              <a:gd name="connsiteX19" fmla="*/ 215389 w 1508539"/>
              <a:gd name="connsiteY19" fmla="*/ 6478062 h 6858000"/>
              <a:gd name="connsiteX20" fmla="*/ 226078 w 1508539"/>
              <a:gd name="connsiteY20" fmla="*/ 6460325 h 6858000"/>
              <a:gd name="connsiteX21" fmla="*/ 233311 w 1508539"/>
              <a:gd name="connsiteY21" fmla="*/ 6451488 h 6858000"/>
              <a:gd name="connsiteX22" fmla="*/ 234746 w 1508539"/>
              <a:gd name="connsiteY22" fmla="*/ 6451348 h 6858000"/>
              <a:gd name="connsiteX23" fmla="*/ 239104 w 1508539"/>
              <a:gd name="connsiteY23" fmla="*/ 6414240 h 6858000"/>
              <a:gd name="connsiteX24" fmla="*/ 241980 w 1508539"/>
              <a:gd name="connsiteY24" fmla="*/ 6410269 h 6858000"/>
              <a:gd name="connsiteX25" fmla="*/ 241880 w 1508539"/>
              <a:gd name="connsiteY25" fmla="*/ 6384857 h 6858000"/>
              <a:gd name="connsiteX26" fmla="*/ 243397 w 1508539"/>
              <a:gd name="connsiteY26" fmla="*/ 6372381 h 6858000"/>
              <a:gd name="connsiteX27" fmla="*/ 240591 w 1508539"/>
              <a:gd name="connsiteY27" fmla="*/ 6367510 h 6858000"/>
              <a:gd name="connsiteX28" fmla="*/ 244471 w 1508539"/>
              <a:gd name="connsiteY28" fmla="*/ 6349778 h 6858000"/>
              <a:gd name="connsiteX29" fmla="*/ 246136 w 1508539"/>
              <a:gd name="connsiteY29" fmla="*/ 6348250 h 6858000"/>
              <a:gd name="connsiteX30" fmla="*/ 262170 w 1508539"/>
              <a:gd name="connsiteY30" fmla="*/ 6281972 h 6858000"/>
              <a:gd name="connsiteX31" fmla="*/ 272933 w 1508539"/>
              <a:gd name="connsiteY31" fmla="*/ 6211940 h 6858000"/>
              <a:gd name="connsiteX32" fmla="*/ 314428 w 1508539"/>
              <a:gd name="connsiteY32" fmla="*/ 6113913 h 6858000"/>
              <a:gd name="connsiteX33" fmla="*/ 318721 w 1508539"/>
              <a:gd name="connsiteY33" fmla="*/ 6028119 h 6858000"/>
              <a:gd name="connsiteX34" fmla="*/ 345501 w 1508539"/>
              <a:gd name="connsiteY34" fmla="*/ 5934687 h 6858000"/>
              <a:gd name="connsiteX35" fmla="*/ 379513 w 1508539"/>
              <a:gd name="connsiteY35" fmla="*/ 5765594 h 6858000"/>
              <a:gd name="connsiteX36" fmla="*/ 411349 w 1508539"/>
              <a:gd name="connsiteY36" fmla="*/ 5693685 h 6858000"/>
              <a:gd name="connsiteX37" fmla="*/ 431404 w 1508539"/>
              <a:gd name="connsiteY37" fmla="*/ 5665173 h 6858000"/>
              <a:gd name="connsiteX38" fmla="*/ 465121 w 1508539"/>
              <a:gd name="connsiteY38" fmla="*/ 5563435 h 6858000"/>
              <a:gd name="connsiteX39" fmla="*/ 494626 w 1508539"/>
              <a:gd name="connsiteY39" fmla="*/ 5476393 h 6858000"/>
              <a:gd name="connsiteX40" fmla="*/ 525819 w 1508539"/>
              <a:gd name="connsiteY40" fmla="*/ 5396260 h 6858000"/>
              <a:gd name="connsiteX41" fmla="*/ 541800 w 1508539"/>
              <a:gd name="connsiteY41" fmla="*/ 5330009 h 6858000"/>
              <a:gd name="connsiteX42" fmla="*/ 575293 w 1508539"/>
              <a:gd name="connsiteY42" fmla="*/ 5273739 h 6858000"/>
              <a:gd name="connsiteX43" fmla="*/ 584892 w 1508539"/>
              <a:gd name="connsiteY43" fmla="*/ 5241779 h 6858000"/>
              <a:gd name="connsiteX44" fmla="*/ 596118 w 1508539"/>
              <a:gd name="connsiteY44" fmla="*/ 5225268 h 6858000"/>
              <a:gd name="connsiteX45" fmla="*/ 597138 w 1508539"/>
              <a:gd name="connsiteY45" fmla="*/ 5217684 h 6858000"/>
              <a:gd name="connsiteX46" fmla="*/ 604479 w 1508539"/>
              <a:gd name="connsiteY46" fmla="*/ 5193377 h 6858000"/>
              <a:gd name="connsiteX47" fmla="*/ 607782 w 1508539"/>
              <a:gd name="connsiteY47" fmla="*/ 5179288 h 6858000"/>
              <a:gd name="connsiteX48" fmla="*/ 608766 w 1508539"/>
              <a:gd name="connsiteY48" fmla="*/ 5173621 h 6858000"/>
              <a:gd name="connsiteX49" fmla="*/ 604400 w 1508539"/>
              <a:gd name="connsiteY49" fmla="*/ 5159961 h 6858000"/>
              <a:gd name="connsiteX50" fmla="*/ 611077 w 1508539"/>
              <a:gd name="connsiteY50" fmla="*/ 5144295 h 6858000"/>
              <a:gd name="connsiteX51" fmla="*/ 608010 w 1508539"/>
              <a:gd name="connsiteY51" fmla="*/ 5125185 h 6858000"/>
              <a:gd name="connsiteX52" fmla="*/ 614840 w 1508539"/>
              <a:gd name="connsiteY52" fmla="*/ 5121884 h 6858000"/>
              <a:gd name="connsiteX53" fmla="*/ 621876 w 1508539"/>
              <a:gd name="connsiteY53" fmla="*/ 5067850 h 6858000"/>
              <a:gd name="connsiteX54" fmla="*/ 624607 w 1508539"/>
              <a:gd name="connsiteY54" fmla="*/ 5060861 h 6858000"/>
              <a:gd name="connsiteX55" fmla="*/ 621311 w 1508539"/>
              <a:gd name="connsiteY55" fmla="*/ 5034192 h 6858000"/>
              <a:gd name="connsiteX56" fmla="*/ 622865 w 1508539"/>
              <a:gd name="connsiteY56" fmla="*/ 4993030 h 6858000"/>
              <a:gd name="connsiteX57" fmla="*/ 629774 w 1508539"/>
              <a:gd name="connsiteY57" fmla="*/ 4946844 h 6858000"/>
              <a:gd name="connsiteX58" fmla="*/ 625630 w 1508539"/>
              <a:gd name="connsiteY58" fmla="*/ 4932692 h 6858000"/>
              <a:gd name="connsiteX59" fmla="*/ 641033 w 1508539"/>
              <a:gd name="connsiteY59" fmla="*/ 4858827 h 6858000"/>
              <a:gd name="connsiteX60" fmla="*/ 635187 w 1508539"/>
              <a:gd name="connsiteY60" fmla="*/ 4801535 h 6858000"/>
              <a:gd name="connsiteX61" fmla="*/ 642856 w 1508539"/>
              <a:gd name="connsiteY61" fmla="*/ 4797794 h 6858000"/>
              <a:gd name="connsiteX62" fmla="*/ 644150 w 1508539"/>
              <a:gd name="connsiteY62" fmla="*/ 4784526 h 6858000"/>
              <a:gd name="connsiteX63" fmla="*/ 645934 w 1508539"/>
              <a:gd name="connsiteY63" fmla="*/ 4781211 h 6858000"/>
              <a:gd name="connsiteX64" fmla="*/ 654721 w 1508539"/>
              <a:gd name="connsiteY64" fmla="*/ 4761984 h 6858000"/>
              <a:gd name="connsiteX65" fmla="*/ 650769 w 1508539"/>
              <a:gd name="connsiteY65" fmla="*/ 4690749 h 6858000"/>
              <a:gd name="connsiteX66" fmla="*/ 646249 w 1508539"/>
              <a:gd name="connsiteY66" fmla="*/ 4584173 h 6858000"/>
              <a:gd name="connsiteX67" fmla="*/ 641332 w 1508539"/>
              <a:gd name="connsiteY67" fmla="*/ 4444346 h 6858000"/>
              <a:gd name="connsiteX68" fmla="*/ 637897 w 1508539"/>
              <a:gd name="connsiteY68" fmla="*/ 4375228 h 6858000"/>
              <a:gd name="connsiteX69" fmla="*/ 618550 w 1508539"/>
              <a:gd name="connsiteY69" fmla="*/ 4214165 h 6858000"/>
              <a:gd name="connsiteX70" fmla="*/ 622623 w 1508539"/>
              <a:gd name="connsiteY70" fmla="*/ 4090296 h 6858000"/>
              <a:gd name="connsiteX71" fmla="*/ 607879 w 1508539"/>
              <a:gd name="connsiteY71" fmla="*/ 4033999 h 6858000"/>
              <a:gd name="connsiteX72" fmla="*/ 609028 w 1508539"/>
              <a:gd name="connsiteY72" fmla="*/ 4031933 h 6858000"/>
              <a:gd name="connsiteX73" fmla="*/ 607604 w 1508539"/>
              <a:gd name="connsiteY73" fmla="*/ 4013953 h 6858000"/>
              <a:gd name="connsiteX74" fmla="*/ 593899 w 1508539"/>
              <a:gd name="connsiteY74" fmla="*/ 3974753 h 6858000"/>
              <a:gd name="connsiteX75" fmla="*/ 595497 w 1508539"/>
              <a:gd name="connsiteY75" fmla="*/ 3969950 h 6858000"/>
              <a:gd name="connsiteX76" fmla="*/ 588919 w 1508539"/>
              <a:gd name="connsiteY76" fmla="*/ 3933779 h 6858000"/>
              <a:gd name="connsiteX77" fmla="*/ 590250 w 1508539"/>
              <a:gd name="connsiteY77" fmla="*/ 3933093 h 6858000"/>
              <a:gd name="connsiteX78" fmla="*/ 594604 w 1508539"/>
              <a:gd name="connsiteY78" fmla="*/ 3922082 h 6858000"/>
              <a:gd name="connsiteX79" fmla="*/ 599682 w 1508539"/>
              <a:gd name="connsiteY79" fmla="*/ 3901461 h 6858000"/>
              <a:gd name="connsiteX80" fmla="*/ 622276 w 1508539"/>
              <a:gd name="connsiteY80" fmla="*/ 3813873 h 6858000"/>
              <a:gd name="connsiteX81" fmla="*/ 621701 w 1508539"/>
              <a:gd name="connsiteY81" fmla="*/ 3806161 h 6858000"/>
              <a:gd name="connsiteX82" fmla="*/ 622008 w 1508539"/>
              <a:gd name="connsiteY82" fmla="*/ 3805957 h 6858000"/>
              <a:gd name="connsiteX83" fmla="*/ 622035 w 1508539"/>
              <a:gd name="connsiteY83" fmla="*/ 3797724 h 6858000"/>
              <a:gd name="connsiteX84" fmla="*/ 620650 w 1508539"/>
              <a:gd name="connsiteY84" fmla="*/ 3792098 h 6858000"/>
              <a:gd name="connsiteX85" fmla="*/ 619534 w 1508539"/>
              <a:gd name="connsiteY85" fmla="*/ 3777135 h 6858000"/>
              <a:gd name="connsiteX86" fmla="*/ 621267 w 1508539"/>
              <a:gd name="connsiteY86" fmla="*/ 3771656 h 6858000"/>
              <a:gd name="connsiteX87" fmla="*/ 625010 w 1508539"/>
              <a:gd name="connsiteY87" fmla="*/ 3769007 h 6858000"/>
              <a:gd name="connsiteX88" fmla="*/ 624476 w 1508539"/>
              <a:gd name="connsiteY88" fmla="*/ 3767709 h 6858000"/>
              <a:gd name="connsiteX89" fmla="*/ 633172 w 1508539"/>
              <a:gd name="connsiteY89" fmla="*/ 3738082 h 6858000"/>
              <a:gd name="connsiteX90" fmla="*/ 640518 w 1508539"/>
              <a:gd name="connsiteY90" fmla="*/ 3673397 h 6858000"/>
              <a:gd name="connsiteX91" fmla="*/ 639814 w 1508539"/>
              <a:gd name="connsiteY91" fmla="*/ 3637109 h 6858000"/>
              <a:gd name="connsiteX92" fmla="*/ 643257 w 1508539"/>
              <a:gd name="connsiteY92" fmla="*/ 3536883 h 6858000"/>
              <a:gd name="connsiteX93" fmla="*/ 650795 w 1508539"/>
              <a:gd name="connsiteY93" fmla="*/ 3435652 h 6858000"/>
              <a:gd name="connsiteX94" fmla="*/ 652466 w 1508539"/>
              <a:gd name="connsiteY94" fmla="*/ 3307769 h 6858000"/>
              <a:gd name="connsiteX95" fmla="*/ 670029 w 1508539"/>
              <a:gd name="connsiteY95" fmla="*/ 3250522 h 6858000"/>
              <a:gd name="connsiteX96" fmla="*/ 670454 w 1508539"/>
              <a:gd name="connsiteY96" fmla="*/ 3229163 h 6858000"/>
              <a:gd name="connsiteX97" fmla="*/ 672277 w 1508539"/>
              <a:gd name="connsiteY97" fmla="*/ 3217217 h 6858000"/>
              <a:gd name="connsiteX98" fmla="*/ 659112 w 1508539"/>
              <a:gd name="connsiteY98" fmla="*/ 3183755 h 6858000"/>
              <a:gd name="connsiteX99" fmla="*/ 659613 w 1508539"/>
              <a:gd name="connsiteY99" fmla="*/ 3178642 h 6858000"/>
              <a:gd name="connsiteX100" fmla="*/ 647213 w 1508539"/>
              <a:gd name="connsiteY100" fmla="*/ 3158586 h 6858000"/>
              <a:gd name="connsiteX101" fmla="*/ 632398 w 1508539"/>
              <a:gd name="connsiteY101" fmla="*/ 3129034 h 6858000"/>
              <a:gd name="connsiteX102" fmla="*/ 633063 w 1508539"/>
              <a:gd name="connsiteY102" fmla="*/ 3126682 h 6858000"/>
              <a:gd name="connsiteX103" fmla="*/ 623931 w 1508539"/>
              <a:gd name="connsiteY103" fmla="*/ 3114519 h 6858000"/>
              <a:gd name="connsiteX104" fmla="*/ 610540 w 1508539"/>
              <a:gd name="connsiteY104" fmla="*/ 3106272 h 6858000"/>
              <a:gd name="connsiteX105" fmla="*/ 583270 w 1508539"/>
              <a:gd name="connsiteY105" fmla="*/ 2958185 h 6858000"/>
              <a:gd name="connsiteX106" fmla="*/ 525884 w 1508539"/>
              <a:gd name="connsiteY106" fmla="*/ 2762989 h 6858000"/>
              <a:gd name="connsiteX107" fmla="*/ 474802 w 1508539"/>
              <a:gd name="connsiteY107" fmla="*/ 2554718 h 6858000"/>
              <a:gd name="connsiteX108" fmla="*/ 454896 w 1508539"/>
              <a:gd name="connsiteY108" fmla="*/ 2485734 h 6858000"/>
              <a:gd name="connsiteX109" fmla="*/ 445619 w 1508539"/>
              <a:gd name="connsiteY109" fmla="*/ 2447068 h 6858000"/>
              <a:gd name="connsiteX110" fmla="*/ 432580 w 1508539"/>
              <a:gd name="connsiteY110" fmla="*/ 2425819 h 6858000"/>
              <a:gd name="connsiteX111" fmla="*/ 438579 w 1508539"/>
              <a:gd name="connsiteY111" fmla="*/ 2402874 h 6858000"/>
              <a:gd name="connsiteX112" fmla="*/ 441191 w 1508539"/>
              <a:gd name="connsiteY112" fmla="*/ 2381443 h 6858000"/>
              <a:gd name="connsiteX113" fmla="*/ 417520 w 1508539"/>
              <a:gd name="connsiteY113" fmla="*/ 2261920 h 6858000"/>
              <a:gd name="connsiteX114" fmla="*/ 407407 w 1508539"/>
              <a:gd name="connsiteY114" fmla="*/ 2195378 h 6858000"/>
              <a:gd name="connsiteX115" fmla="*/ 391624 w 1508539"/>
              <a:gd name="connsiteY115" fmla="*/ 2155135 h 6858000"/>
              <a:gd name="connsiteX116" fmla="*/ 389082 w 1508539"/>
              <a:gd name="connsiteY116" fmla="*/ 2118008 h 6858000"/>
              <a:gd name="connsiteX117" fmla="*/ 390075 w 1508539"/>
              <a:gd name="connsiteY117" fmla="*/ 2050531 h 6858000"/>
              <a:gd name="connsiteX118" fmla="*/ 381881 w 1508539"/>
              <a:gd name="connsiteY118" fmla="*/ 1963269 h 6858000"/>
              <a:gd name="connsiteX119" fmla="*/ 363059 w 1508539"/>
              <a:gd name="connsiteY119" fmla="*/ 1906352 h 6858000"/>
              <a:gd name="connsiteX120" fmla="*/ 339616 w 1508539"/>
              <a:gd name="connsiteY120" fmla="*/ 1861531 h 6858000"/>
              <a:gd name="connsiteX121" fmla="*/ 293415 w 1508539"/>
              <a:gd name="connsiteY121" fmla="*/ 1732919 h 6858000"/>
              <a:gd name="connsiteX122" fmla="*/ 265726 w 1508539"/>
              <a:gd name="connsiteY122" fmla="*/ 1663540 h 6858000"/>
              <a:gd name="connsiteX123" fmla="*/ 264852 w 1508539"/>
              <a:gd name="connsiteY123" fmla="*/ 1615777 h 6858000"/>
              <a:gd name="connsiteX124" fmla="*/ 245647 w 1508539"/>
              <a:gd name="connsiteY124" fmla="*/ 1563678 h 6858000"/>
              <a:gd name="connsiteX125" fmla="*/ 258727 w 1508539"/>
              <a:gd name="connsiteY125" fmla="*/ 1519474 h 6858000"/>
              <a:gd name="connsiteX126" fmla="*/ 251469 w 1508539"/>
              <a:gd name="connsiteY126" fmla="*/ 1477995 h 6858000"/>
              <a:gd name="connsiteX127" fmla="*/ 237554 w 1508539"/>
              <a:gd name="connsiteY127" fmla="*/ 1373769 h 6858000"/>
              <a:gd name="connsiteX128" fmla="*/ 245861 w 1508539"/>
              <a:gd name="connsiteY128" fmla="*/ 1307086 h 6858000"/>
              <a:gd name="connsiteX129" fmla="*/ 247049 w 1508539"/>
              <a:gd name="connsiteY129" fmla="*/ 1189033 h 6858000"/>
              <a:gd name="connsiteX130" fmla="*/ 251734 w 1508539"/>
              <a:gd name="connsiteY130" fmla="*/ 1168288 h 6858000"/>
              <a:gd name="connsiteX131" fmla="*/ 244016 w 1508539"/>
              <a:gd name="connsiteY131" fmla="*/ 1142577 h 6858000"/>
              <a:gd name="connsiteX132" fmla="*/ 233322 w 1508539"/>
              <a:gd name="connsiteY132" fmla="*/ 1088484 h 6858000"/>
              <a:gd name="connsiteX133" fmla="*/ 222058 w 1508539"/>
              <a:gd name="connsiteY133" fmla="*/ 1016103 h 6858000"/>
              <a:gd name="connsiteX134" fmla="*/ 223514 w 1508539"/>
              <a:gd name="connsiteY134" fmla="*/ 932283 h 6858000"/>
              <a:gd name="connsiteX135" fmla="*/ 225750 w 1508539"/>
              <a:gd name="connsiteY135" fmla="*/ 915925 h 6858000"/>
              <a:gd name="connsiteX136" fmla="*/ 218379 w 1508539"/>
              <a:gd name="connsiteY136" fmla="*/ 896999 h 6858000"/>
              <a:gd name="connsiteX137" fmla="*/ 187787 w 1508539"/>
              <a:gd name="connsiteY137" fmla="*/ 821517 h 6858000"/>
              <a:gd name="connsiteX138" fmla="*/ 166737 w 1508539"/>
              <a:gd name="connsiteY138" fmla="*/ 751353 h 6858000"/>
              <a:gd name="connsiteX139" fmla="*/ 166295 w 1508539"/>
              <a:gd name="connsiteY139" fmla="*/ 721230 h 6858000"/>
              <a:gd name="connsiteX140" fmla="*/ 151966 w 1508539"/>
              <a:gd name="connsiteY140" fmla="*/ 681659 h 6858000"/>
              <a:gd name="connsiteX141" fmla="*/ 137385 w 1508539"/>
              <a:gd name="connsiteY141" fmla="*/ 635218 h 6858000"/>
              <a:gd name="connsiteX142" fmla="*/ 142396 w 1508539"/>
              <a:gd name="connsiteY142" fmla="*/ 613763 h 6858000"/>
              <a:gd name="connsiteX143" fmla="*/ 128338 w 1508539"/>
              <a:gd name="connsiteY143" fmla="*/ 598582 h 6858000"/>
              <a:gd name="connsiteX144" fmla="*/ 128019 w 1508539"/>
              <a:gd name="connsiteY144" fmla="*/ 576846 h 6858000"/>
              <a:gd name="connsiteX145" fmla="*/ 107645 w 1508539"/>
              <a:gd name="connsiteY145" fmla="*/ 530055 h 6858000"/>
              <a:gd name="connsiteX146" fmla="*/ 98081 w 1508539"/>
              <a:gd name="connsiteY146" fmla="*/ 448559 h 6858000"/>
              <a:gd name="connsiteX147" fmla="*/ 104503 w 1508539"/>
              <a:gd name="connsiteY147" fmla="*/ 441529 h 6858000"/>
              <a:gd name="connsiteX148" fmla="*/ 103724 w 1508539"/>
              <a:gd name="connsiteY148" fmla="*/ 428927 h 6858000"/>
              <a:gd name="connsiteX149" fmla="*/ 90191 w 1508539"/>
              <a:gd name="connsiteY149" fmla="*/ 404917 h 6858000"/>
              <a:gd name="connsiteX150" fmla="*/ 70148 w 1508539"/>
              <a:gd name="connsiteY150" fmla="*/ 367211 h 6858000"/>
              <a:gd name="connsiteX151" fmla="*/ 36452 w 1508539"/>
              <a:gd name="connsiteY151" fmla="*/ 268519 h 6858000"/>
              <a:gd name="connsiteX152" fmla="*/ 23935 w 1508539"/>
              <a:gd name="connsiteY152" fmla="*/ 160886 h 6858000"/>
              <a:gd name="connsiteX153" fmla="*/ 19312 w 1508539"/>
              <a:gd name="connsiteY153" fmla="*/ 47336 h 6858000"/>
              <a:gd name="connsiteX154" fmla="*/ 0 w 1508539"/>
              <a:gd name="connsiteY154" fmla="*/ 0 h 6858000"/>
              <a:gd name="connsiteX0" fmla="*/ 0 w 1508539"/>
              <a:gd name="connsiteY0" fmla="*/ 0 h 6858000"/>
              <a:gd name="connsiteX1" fmla="*/ 1508539 w 1508539"/>
              <a:gd name="connsiteY1" fmla="*/ 0 h 6858000"/>
              <a:gd name="connsiteX2" fmla="*/ 1508539 w 1508539"/>
              <a:gd name="connsiteY2" fmla="*/ 6858000 h 6858000"/>
              <a:gd name="connsiteX3" fmla="*/ 57174 w 1508539"/>
              <a:gd name="connsiteY3" fmla="*/ 6858000 h 6858000"/>
              <a:gd name="connsiteX4" fmla="*/ 57315 w 1508539"/>
              <a:gd name="connsiteY4" fmla="*/ 6857735 h 6858000"/>
              <a:gd name="connsiteX5" fmla="*/ 69364 w 1508539"/>
              <a:gd name="connsiteY5" fmla="*/ 6809549 h 6858000"/>
              <a:gd name="connsiteX6" fmla="*/ 101575 w 1508539"/>
              <a:gd name="connsiteY6" fmla="*/ 6715115 h 6858000"/>
              <a:gd name="connsiteX7" fmla="*/ 111426 w 1508539"/>
              <a:gd name="connsiteY7" fmla="*/ 6680170 h 6858000"/>
              <a:gd name="connsiteX8" fmla="*/ 136976 w 1508539"/>
              <a:gd name="connsiteY8" fmla="*/ 6621207 h 6858000"/>
              <a:gd name="connsiteX9" fmla="*/ 153633 w 1508539"/>
              <a:gd name="connsiteY9" fmla="*/ 6596265 h 6858000"/>
              <a:gd name="connsiteX10" fmla="*/ 153512 w 1508539"/>
              <a:gd name="connsiteY10" fmla="*/ 6594818 h 6858000"/>
              <a:gd name="connsiteX11" fmla="*/ 157757 w 1508539"/>
              <a:gd name="connsiteY11" fmla="*/ 6593735 h 6858000"/>
              <a:gd name="connsiteX12" fmla="*/ 160954 w 1508539"/>
              <a:gd name="connsiteY12" fmla="*/ 6589172 h 6858000"/>
              <a:gd name="connsiteX13" fmla="*/ 164248 w 1508539"/>
              <a:gd name="connsiteY13" fmla="*/ 6574442 h 6858000"/>
              <a:gd name="connsiteX14" fmla="*/ 164588 w 1508539"/>
              <a:gd name="connsiteY14" fmla="*/ 6568530 h 6858000"/>
              <a:gd name="connsiteX15" fmla="*/ 166997 w 1508539"/>
              <a:gd name="connsiteY15" fmla="*/ 6560674 h 6858000"/>
              <a:gd name="connsiteX16" fmla="*/ 167342 w 1508539"/>
              <a:gd name="connsiteY16" fmla="*/ 6560598 h 6858000"/>
              <a:gd name="connsiteX17" fmla="*/ 169039 w 1508539"/>
              <a:gd name="connsiteY17" fmla="*/ 6553006 h 6858000"/>
              <a:gd name="connsiteX18" fmla="*/ 173735 w 1508539"/>
              <a:gd name="connsiteY18" fmla="*/ 6514360 h 6858000"/>
              <a:gd name="connsiteX19" fmla="*/ 215389 w 1508539"/>
              <a:gd name="connsiteY19" fmla="*/ 6478062 h 6858000"/>
              <a:gd name="connsiteX20" fmla="*/ 226078 w 1508539"/>
              <a:gd name="connsiteY20" fmla="*/ 6460325 h 6858000"/>
              <a:gd name="connsiteX21" fmla="*/ 233311 w 1508539"/>
              <a:gd name="connsiteY21" fmla="*/ 6451488 h 6858000"/>
              <a:gd name="connsiteX22" fmla="*/ 234746 w 1508539"/>
              <a:gd name="connsiteY22" fmla="*/ 6451348 h 6858000"/>
              <a:gd name="connsiteX23" fmla="*/ 239104 w 1508539"/>
              <a:gd name="connsiteY23" fmla="*/ 6414240 h 6858000"/>
              <a:gd name="connsiteX24" fmla="*/ 241980 w 1508539"/>
              <a:gd name="connsiteY24" fmla="*/ 6410269 h 6858000"/>
              <a:gd name="connsiteX25" fmla="*/ 241880 w 1508539"/>
              <a:gd name="connsiteY25" fmla="*/ 6384857 h 6858000"/>
              <a:gd name="connsiteX26" fmla="*/ 243397 w 1508539"/>
              <a:gd name="connsiteY26" fmla="*/ 6372381 h 6858000"/>
              <a:gd name="connsiteX27" fmla="*/ 240591 w 1508539"/>
              <a:gd name="connsiteY27" fmla="*/ 6367510 h 6858000"/>
              <a:gd name="connsiteX28" fmla="*/ 244471 w 1508539"/>
              <a:gd name="connsiteY28" fmla="*/ 6349778 h 6858000"/>
              <a:gd name="connsiteX29" fmla="*/ 246136 w 1508539"/>
              <a:gd name="connsiteY29" fmla="*/ 6348250 h 6858000"/>
              <a:gd name="connsiteX30" fmla="*/ 262170 w 1508539"/>
              <a:gd name="connsiteY30" fmla="*/ 6281972 h 6858000"/>
              <a:gd name="connsiteX31" fmla="*/ 272933 w 1508539"/>
              <a:gd name="connsiteY31" fmla="*/ 6211940 h 6858000"/>
              <a:gd name="connsiteX32" fmla="*/ 314428 w 1508539"/>
              <a:gd name="connsiteY32" fmla="*/ 6113913 h 6858000"/>
              <a:gd name="connsiteX33" fmla="*/ 318721 w 1508539"/>
              <a:gd name="connsiteY33" fmla="*/ 6028119 h 6858000"/>
              <a:gd name="connsiteX34" fmla="*/ 345501 w 1508539"/>
              <a:gd name="connsiteY34" fmla="*/ 5934687 h 6858000"/>
              <a:gd name="connsiteX35" fmla="*/ 379513 w 1508539"/>
              <a:gd name="connsiteY35" fmla="*/ 5765594 h 6858000"/>
              <a:gd name="connsiteX36" fmla="*/ 411349 w 1508539"/>
              <a:gd name="connsiteY36" fmla="*/ 5693685 h 6858000"/>
              <a:gd name="connsiteX37" fmla="*/ 431404 w 1508539"/>
              <a:gd name="connsiteY37" fmla="*/ 5665173 h 6858000"/>
              <a:gd name="connsiteX38" fmla="*/ 465121 w 1508539"/>
              <a:gd name="connsiteY38" fmla="*/ 5563435 h 6858000"/>
              <a:gd name="connsiteX39" fmla="*/ 494626 w 1508539"/>
              <a:gd name="connsiteY39" fmla="*/ 5476393 h 6858000"/>
              <a:gd name="connsiteX40" fmla="*/ 525819 w 1508539"/>
              <a:gd name="connsiteY40" fmla="*/ 5396260 h 6858000"/>
              <a:gd name="connsiteX41" fmla="*/ 541800 w 1508539"/>
              <a:gd name="connsiteY41" fmla="*/ 5330009 h 6858000"/>
              <a:gd name="connsiteX42" fmla="*/ 575293 w 1508539"/>
              <a:gd name="connsiteY42" fmla="*/ 5273739 h 6858000"/>
              <a:gd name="connsiteX43" fmla="*/ 584892 w 1508539"/>
              <a:gd name="connsiteY43" fmla="*/ 5241779 h 6858000"/>
              <a:gd name="connsiteX44" fmla="*/ 596118 w 1508539"/>
              <a:gd name="connsiteY44" fmla="*/ 5225268 h 6858000"/>
              <a:gd name="connsiteX45" fmla="*/ 597138 w 1508539"/>
              <a:gd name="connsiteY45" fmla="*/ 5217684 h 6858000"/>
              <a:gd name="connsiteX46" fmla="*/ 604479 w 1508539"/>
              <a:gd name="connsiteY46" fmla="*/ 5193377 h 6858000"/>
              <a:gd name="connsiteX47" fmla="*/ 607782 w 1508539"/>
              <a:gd name="connsiteY47" fmla="*/ 5179288 h 6858000"/>
              <a:gd name="connsiteX48" fmla="*/ 608766 w 1508539"/>
              <a:gd name="connsiteY48" fmla="*/ 5173621 h 6858000"/>
              <a:gd name="connsiteX49" fmla="*/ 604400 w 1508539"/>
              <a:gd name="connsiteY49" fmla="*/ 5159961 h 6858000"/>
              <a:gd name="connsiteX50" fmla="*/ 611077 w 1508539"/>
              <a:gd name="connsiteY50" fmla="*/ 5144295 h 6858000"/>
              <a:gd name="connsiteX51" fmla="*/ 608010 w 1508539"/>
              <a:gd name="connsiteY51" fmla="*/ 5125185 h 6858000"/>
              <a:gd name="connsiteX52" fmla="*/ 614840 w 1508539"/>
              <a:gd name="connsiteY52" fmla="*/ 5121884 h 6858000"/>
              <a:gd name="connsiteX53" fmla="*/ 621876 w 1508539"/>
              <a:gd name="connsiteY53" fmla="*/ 5067850 h 6858000"/>
              <a:gd name="connsiteX54" fmla="*/ 624607 w 1508539"/>
              <a:gd name="connsiteY54" fmla="*/ 5060861 h 6858000"/>
              <a:gd name="connsiteX55" fmla="*/ 621311 w 1508539"/>
              <a:gd name="connsiteY55" fmla="*/ 5034192 h 6858000"/>
              <a:gd name="connsiteX56" fmla="*/ 622865 w 1508539"/>
              <a:gd name="connsiteY56" fmla="*/ 4993030 h 6858000"/>
              <a:gd name="connsiteX57" fmla="*/ 629774 w 1508539"/>
              <a:gd name="connsiteY57" fmla="*/ 4946844 h 6858000"/>
              <a:gd name="connsiteX58" fmla="*/ 625630 w 1508539"/>
              <a:gd name="connsiteY58" fmla="*/ 4932692 h 6858000"/>
              <a:gd name="connsiteX59" fmla="*/ 641033 w 1508539"/>
              <a:gd name="connsiteY59" fmla="*/ 4858827 h 6858000"/>
              <a:gd name="connsiteX60" fmla="*/ 635187 w 1508539"/>
              <a:gd name="connsiteY60" fmla="*/ 4801535 h 6858000"/>
              <a:gd name="connsiteX61" fmla="*/ 642856 w 1508539"/>
              <a:gd name="connsiteY61" fmla="*/ 4797794 h 6858000"/>
              <a:gd name="connsiteX62" fmla="*/ 644150 w 1508539"/>
              <a:gd name="connsiteY62" fmla="*/ 4784526 h 6858000"/>
              <a:gd name="connsiteX63" fmla="*/ 645934 w 1508539"/>
              <a:gd name="connsiteY63" fmla="*/ 4781211 h 6858000"/>
              <a:gd name="connsiteX64" fmla="*/ 654721 w 1508539"/>
              <a:gd name="connsiteY64" fmla="*/ 4761984 h 6858000"/>
              <a:gd name="connsiteX65" fmla="*/ 650769 w 1508539"/>
              <a:gd name="connsiteY65" fmla="*/ 4690749 h 6858000"/>
              <a:gd name="connsiteX66" fmla="*/ 646249 w 1508539"/>
              <a:gd name="connsiteY66" fmla="*/ 4584173 h 6858000"/>
              <a:gd name="connsiteX67" fmla="*/ 641332 w 1508539"/>
              <a:gd name="connsiteY67" fmla="*/ 4444346 h 6858000"/>
              <a:gd name="connsiteX68" fmla="*/ 637897 w 1508539"/>
              <a:gd name="connsiteY68" fmla="*/ 4375228 h 6858000"/>
              <a:gd name="connsiteX69" fmla="*/ 618550 w 1508539"/>
              <a:gd name="connsiteY69" fmla="*/ 4214165 h 6858000"/>
              <a:gd name="connsiteX70" fmla="*/ 622623 w 1508539"/>
              <a:gd name="connsiteY70" fmla="*/ 4090296 h 6858000"/>
              <a:gd name="connsiteX71" fmla="*/ 607879 w 1508539"/>
              <a:gd name="connsiteY71" fmla="*/ 4033999 h 6858000"/>
              <a:gd name="connsiteX72" fmla="*/ 609028 w 1508539"/>
              <a:gd name="connsiteY72" fmla="*/ 4031933 h 6858000"/>
              <a:gd name="connsiteX73" fmla="*/ 607604 w 1508539"/>
              <a:gd name="connsiteY73" fmla="*/ 4013953 h 6858000"/>
              <a:gd name="connsiteX74" fmla="*/ 593899 w 1508539"/>
              <a:gd name="connsiteY74" fmla="*/ 3974753 h 6858000"/>
              <a:gd name="connsiteX75" fmla="*/ 595497 w 1508539"/>
              <a:gd name="connsiteY75" fmla="*/ 3969950 h 6858000"/>
              <a:gd name="connsiteX76" fmla="*/ 588919 w 1508539"/>
              <a:gd name="connsiteY76" fmla="*/ 3933779 h 6858000"/>
              <a:gd name="connsiteX77" fmla="*/ 590250 w 1508539"/>
              <a:gd name="connsiteY77" fmla="*/ 3933093 h 6858000"/>
              <a:gd name="connsiteX78" fmla="*/ 594604 w 1508539"/>
              <a:gd name="connsiteY78" fmla="*/ 3922082 h 6858000"/>
              <a:gd name="connsiteX79" fmla="*/ 599682 w 1508539"/>
              <a:gd name="connsiteY79" fmla="*/ 3901461 h 6858000"/>
              <a:gd name="connsiteX80" fmla="*/ 622276 w 1508539"/>
              <a:gd name="connsiteY80" fmla="*/ 3813873 h 6858000"/>
              <a:gd name="connsiteX81" fmla="*/ 621701 w 1508539"/>
              <a:gd name="connsiteY81" fmla="*/ 3806161 h 6858000"/>
              <a:gd name="connsiteX82" fmla="*/ 622008 w 1508539"/>
              <a:gd name="connsiteY82" fmla="*/ 3805957 h 6858000"/>
              <a:gd name="connsiteX83" fmla="*/ 622035 w 1508539"/>
              <a:gd name="connsiteY83" fmla="*/ 3797724 h 6858000"/>
              <a:gd name="connsiteX84" fmla="*/ 620650 w 1508539"/>
              <a:gd name="connsiteY84" fmla="*/ 3792098 h 6858000"/>
              <a:gd name="connsiteX85" fmla="*/ 619534 w 1508539"/>
              <a:gd name="connsiteY85" fmla="*/ 3777135 h 6858000"/>
              <a:gd name="connsiteX86" fmla="*/ 621267 w 1508539"/>
              <a:gd name="connsiteY86" fmla="*/ 3771656 h 6858000"/>
              <a:gd name="connsiteX87" fmla="*/ 625010 w 1508539"/>
              <a:gd name="connsiteY87" fmla="*/ 3769007 h 6858000"/>
              <a:gd name="connsiteX88" fmla="*/ 624476 w 1508539"/>
              <a:gd name="connsiteY88" fmla="*/ 3767709 h 6858000"/>
              <a:gd name="connsiteX89" fmla="*/ 633172 w 1508539"/>
              <a:gd name="connsiteY89" fmla="*/ 3738082 h 6858000"/>
              <a:gd name="connsiteX90" fmla="*/ 640518 w 1508539"/>
              <a:gd name="connsiteY90" fmla="*/ 3673397 h 6858000"/>
              <a:gd name="connsiteX91" fmla="*/ 639814 w 1508539"/>
              <a:gd name="connsiteY91" fmla="*/ 3637109 h 6858000"/>
              <a:gd name="connsiteX92" fmla="*/ 643257 w 1508539"/>
              <a:gd name="connsiteY92" fmla="*/ 3536883 h 6858000"/>
              <a:gd name="connsiteX93" fmla="*/ 650795 w 1508539"/>
              <a:gd name="connsiteY93" fmla="*/ 3435652 h 6858000"/>
              <a:gd name="connsiteX94" fmla="*/ 652466 w 1508539"/>
              <a:gd name="connsiteY94" fmla="*/ 3307769 h 6858000"/>
              <a:gd name="connsiteX95" fmla="*/ 670029 w 1508539"/>
              <a:gd name="connsiteY95" fmla="*/ 3250522 h 6858000"/>
              <a:gd name="connsiteX96" fmla="*/ 670454 w 1508539"/>
              <a:gd name="connsiteY96" fmla="*/ 3229163 h 6858000"/>
              <a:gd name="connsiteX97" fmla="*/ 672277 w 1508539"/>
              <a:gd name="connsiteY97" fmla="*/ 3217217 h 6858000"/>
              <a:gd name="connsiteX98" fmla="*/ 659112 w 1508539"/>
              <a:gd name="connsiteY98" fmla="*/ 3183755 h 6858000"/>
              <a:gd name="connsiteX99" fmla="*/ 659613 w 1508539"/>
              <a:gd name="connsiteY99" fmla="*/ 3178642 h 6858000"/>
              <a:gd name="connsiteX100" fmla="*/ 647213 w 1508539"/>
              <a:gd name="connsiteY100" fmla="*/ 3158586 h 6858000"/>
              <a:gd name="connsiteX101" fmla="*/ 632398 w 1508539"/>
              <a:gd name="connsiteY101" fmla="*/ 3129034 h 6858000"/>
              <a:gd name="connsiteX102" fmla="*/ 633063 w 1508539"/>
              <a:gd name="connsiteY102" fmla="*/ 3126682 h 6858000"/>
              <a:gd name="connsiteX103" fmla="*/ 623931 w 1508539"/>
              <a:gd name="connsiteY103" fmla="*/ 3114519 h 6858000"/>
              <a:gd name="connsiteX104" fmla="*/ 610540 w 1508539"/>
              <a:gd name="connsiteY104" fmla="*/ 3106272 h 6858000"/>
              <a:gd name="connsiteX105" fmla="*/ 583270 w 1508539"/>
              <a:gd name="connsiteY105" fmla="*/ 2958185 h 6858000"/>
              <a:gd name="connsiteX106" fmla="*/ 525884 w 1508539"/>
              <a:gd name="connsiteY106" fmla="*/ 2762989 h 6858000"/>
              <a:gd name="connsiteX107" fmla="*/ 474802 w 1508539"/>
              <a:gd name="connsiteY107" fmla="*/ 2554718 h 6858000"/>
              <a:gd name="connsiteX108" fmla="*/ 454896 w 1508539"/>
              <a:gd name="connsiteY108" fmla="*/ 2485734 h 6858000"/>
              <a:gd name="connsiteX109" fmla="*/ 445619 w 1508539"/>
              <a:gd name="connsiteY109" fmla="*/ 2447068 h 6858000"/>
              <a:gd name="connsiteX110" fmla="*/ 432580 w 1508539"/>
              <a:gd name="connsiteY110" fmla="*/ 2425819 h 6858000"/>
              <a:gd name="connsiteX111" fmla="*/ 438579 w 1508539"/>
              <a:gd name="connsiteY111" fmla="*/ 2402874 h 6858000"/>
              <a:gd name="connsiteX112" fmla="*/ 441191 w 1508539"/>
              <a:gd name="connsiteY112" fmla="*/ 2381443 h 6858000"/>
              <a:gd name="connsiteX113" fmla="*/ 417520 w 1508539"/>
              <a:gd name="connsiteY113" fmla="*/ 2261920 h 6858000"/>
              <a:gd name="connsiteX114" fmla="*/ 407407 w 1508539"/>
              <a:gd name="connsiteY114" fmla="*/ 2195378 h 6858000"/>
              <a:gd name="connsiteX115" fmla="*/ 391624 w 1508539"/>
              <a:gd name="connsiteY115" fmla="*/ 2155135 h 6858000"/>
              <a:gd name="connsiteX116" fmla="*/ 389082 w 1508539"/>
              <a:gd name="connsiteY116" fmla="*/ 2118008 h 6858000"/>
              <a:gd name="connsiteX117" fmla="*/ 390075 w 1508539"/>
              <a:gd name="connsiteY117" fmla="*/ 2050531 h 6858000"/>
              <a:gd name="connsiteX118" fmla="*/ 381881 w 1508539"/>
              <a:gd name="connsiteY118" fmla="*/ 1963269 h 6858000"/>
              <a:gd name="connsiteX119" fmla="*/ 363059 w 1508539"/>
              <a:gd name="connsiteY119" fmla="*/ 1906352 h 6858000"/>
              <a:gd name="connsiteX120" fmla="*/ 339616 w 1508539"/>
              <a:gd name="connsiteY120" fmla="*/ 1861531 h 6858000"/>
              <a:gd name="connsiteX121" fmla="*/ 293415 w 1508539"/>
              <a:gd name="connsiteY121" fmla="*/ 1732919 h 6858000"/>
              <a:gd name="connsiteX122" fmla="*/ 265726 w 1508539"/>
              <a:gd name="connsiteY122" fmla="*/ 1663540 h 6858000"/>
              <a:gd name="connsiteX123" fmla="*/ 264852 w 1508539"/>
              <a:gd name="connsiteY123" fmla="*/ 1615777 h 6858000"/>
              <a:gd name="connsiteX124" fmla="*/ 245647 w 1508539"/>
              <a:gd name="connsiteY124" fmla="*/ 1563678 h 6858000"/>
              <a:gd name="connsiteX125" fmla="*/ 258727 w 1508539"/>
              <a:gd name="connsiteY125" fmla="*/ 1519474 h 6858000"/>
              <a:gd name="connsiteX126" fmla="*/ 251469 w 1508539"/>
              <a:gd name="connsiteY126" fmla="*/ 1477995 h 6858000"/>
              <a:gd name="connsiteX127" fmla="*/ 237554 w 1508539"/>
              <a:gd name="connsiteY127" fmla="*/ 1373769 h 6858000"/>
              <a:gd name="connsiteX128" fmla="*/ 245861 w 1508539"/>
              <a:gd name="connsiteY128" fmla="*/ 1307086 h 6858000"/>
              <a:gd name="connsiteX129" fmla="*/ 247049 w 1508539"/>
              <a:gd name="connsiteY129" fmla="*/ 1189033 h 6858000"/>
              <a:gd name="connsiteX130" fmla="*/ 251734 w 1508539"/>
              <a:gd name="connsiteY130" fmla="*/ 1168288 h 6858000"/>
              <a:gd name="connsiteX131" fmla="*/ 244016 w 1508539"/>
              <a:gd name="connsiteY131" fmla="*/ 1142577 h 6858000"/>
              <a:gd name="connsiteX132" fmla="*/ 233322 w 1508539"/>
              <a:gd name="connsiteY132" fmla="*/ 1088484 h 6858000"/>
              <a:gd name="connsiteX133" fmla="*/ 222058 w 1508539"/>
              <a:gd name="connsiteY133" fmla="*/ 1016103 h 6858000"/>
              <a:gd name="connsiteX134" fmla="*/ 223514 w 1508539"/>
              <a:gd name="connsiteY134" fmla="*/ 932283 h 6858000"/>
              <a:gd name="connsiteX135" fmla="*/ 225750 w 1508539"/>
              <a:gd name="connsiteY135" fmla="*/ 915925 h 6858000"/>
              <a:gd name="connsiteX136" fmla="*/ 218379 w 1508539"/>
              <a:gd name="connsiteY136" fmla="*/ 896999 h 6858000"/>
              <a:gd name="connsiteX137" fmla="*/ 187787 w 1508539"/>
              <a:gd name="connsiteY137" fmla="*/ 821517 h 6858000"/>
              <a:gd name="connsiteX138" fmla="*/ 166737 w 1508539"/>
              <a:gd name="connsiteY138" fmla="*/ 751353 h 6858000"/>
              <a:gd name="connsiteX139" fmla="*/ 166295 w 1508539"/>
              <a:gd name="connsiteY139" fmla="*/ 721230 h 6858000"/>
              <a:gd name="connsiteX140" fmla="*/ 151966 w 1508539"/>
              <a:gd name="connsiteY140" fmla="*/ 681659 h 6858000"/>
              <a:gd name="connsiteX141" fmla="*/ 137385 w 1508539"/>
              <a:gd name="connsiteY141" fmla="*/ 635218 h 6858000"/>
              <a:gd name="connsiteX142" fmla="*/ 142396 w 1508539"/>
              <a:gd name="connsiteY142" fmla="*/ 613763 h 6858000"/>
              <a:gd name="connsiteX143" fmla="*/ 128338 w 1508539"/>
              <a:gd name="connsiteY143" fmla="*/ 598582 h 6858000"/>
              <a:gd name="connsiteX144" fmla="*/ 128019 w 1508539"/>
              <a:gd name="connsiteY144" fmla="*/ 576846 h 6858000"/>
              <a:gd name="connsiteX145" fmla="*/ 107645 w 1508539"/>
              <a:gd name="connsiteY145" fmla="*/ 530055 h 6858000"/>
              <a:gd name="connsiteX146" fmla="*/ 98081 w 1508539"/>
              <a:gd name="connsiteY146" fmla="*/ 448559 h 6858000"/>
              <a:gd name="connsiteX147" fmla="*/ 104503 w 1508539"/>
              <a:gd name="connsiteY147" fmla="*/ 441529 h 6858000"/>
              <a:gd name="connsiteX148" fmla="*/ 90191 w 1508539"/>
              <a:gd name="connsiteY148" fmla="*/ 404917 h 6858000"/>
              <a:gd name="connsiteX149" fmla="*/ 70148 w 1508539"/>
              <a:gd name="connsiteY149" fmla="*/ 367211 h 6858000"/>
              <a:gd name="connsiteX150" fmla="*/ 36452 w 1508539"/>
              <a:gd name="connsiteY150" fmla="*/ 268519 h 6858000"/>
              <a:gd name="connsiteX151" fmla="*/ 23935 w 1508539"/>
              <a:gd name="connsiteY151" fmla="*/ 160886 h 6858000"/>
              <a:gd name="connsiteX152" fmla="*/ 19312 w 1508539"/>
              <a:gd name="connsiteY152" fmla="*/ 47336 h 6858000"/>
              <a:gd name="connsiteX153" fmla="*/ 0 w 1508539"/>
              <a:gd name="connsiteY153" fmla="*/ 0 h 6858000"/>
              <a:gd name="connsiteX0" fmla="*/ 0 w 1508539"/>
              <a:gd name="connsiteY0" fmla="*/ 0 h 6858000"/>
              <a:gd name="connsiteX1" fmla="*/ 1508539 w 1508539"/>
              <a:gd name="connsiteY1" fmla="*/ 0 h 6858000"/>
              <a:gd name="connsiteX2" fmla="*/ 1508539 w 1508539"/>
              <a:gd name="connsiteY2" fmla="*/ 6858000 h 6858000"/>
              <a:gd name="connsiteX3" fmla="*/ 57174 w 1508539"/>
              <a:gd name="connsiteY3" fmla="*/ 6858000 h 6858000"/>
              <a:gd name="connsiteX4" fmla="*/ 57315 w 1508539"/>
              <a:gd name="connsiteY4" fmla="*/ 6857735 h 6858000"/>
              <a:gd name="connsiteX5" fmla="*/ 69364 w 1508539"/>
              <a:gd name="connsiteY5" fmla="*/ 6809549 h 6858000"/>
              <a:gd name="connsiteX6" fmla="*/ 101575 w 1508539"/>
              <a:gd name="connsiteY6" fmla="*/ 6715115 h 6858000"/>
              <a:gd name="connsiteX7" fmla="*/ 111426 w 1508539"/>
              <a:gd name="connsiteY7" fmla="*/ 6680170 h 6858000"/>
              <a:gd name="connsiteX8" fmla="*/ 136976 w 1508539"/>
              <a:gd name="connsiteY8" fmla="*/ 6621207 h 6858000"/>
              <a:gd name="connsiteX9" fmla="*/ 153633 w 1508539"/>
              <a:gd name="connsiteY9" fmla="*/ 6596265 h 6858000"/>
              <a:gd name="connsiteX10" fmla="*/ 153512 w 1508539"/>
              <a:gd name="connsiteY10" fmla="*/ 6594818 h 6858000"/>
              <a:gd name="connsiteX11" fmla="*/ 157757 w 1508539"/>
              <a:gd name="connsiteY11" fmla="*/ 6593735 h 6858000"/>
              <a:gd name="connsiteX12" fmla="*/ 160954 w 1508539"/>
              <a:gd name="connsiteY12" fmla="*/ 6589172 h 6858000"/>
              <a:gd name="connsiteX13" fmla="*/ 164248 w 1508539"/>
              <a:gd name="connsiteY13" fmla="*/ 6574442 h 6858000"/>
              <a:gd name="connsiteX14" fmla="*/ 164588 w 1508539"/>
              <a:gd name="connsiteY14" fmla="*/ 6568530 h 6858000"/>
              <a:gd name="connsiteX15" fmla="*/ 166997 w 1508539"/>
              <a:gd name="connsiteY15" fmla="*/ 6560674 h 6858000"/>
              <a:gd name="connsiteX16" fmla="*/ 167342 w 1508539"/>
              <a:gd name="connsiteY16" fmla="*/ 6560598 h 6858000"/>
              <a:gd name="connsiteX17" fmla="*/ 169039 w 1508539"/>
              <a:gd name="connsiteY17" fmla="*/ 6553006 h 6858000"/>
              <a:gd name="connsiteX18" fmla="*/ 173735 w 1508539"/>
              <a:gd name="connsiteY18" fmla="*/ 6514360 h 6858000"/>
              <a:gd name="connsiteX19" fmla="*/ 215389 w 1508539"/>
              <a:gd name="connsiteY19" fmla="*/ 6478062 h 6858000"/>
              <a:gd name="connsiteX20" fmla="*/ 226078 w 1508539"/>
              <a:gd name="connsiteY20" fmla="*/ 6460325 h 6858000"/>
              <a:gd name="connsiteX21" fmla="*/ 233311 w 1508539"/>
              <a:gd name="connsiteY21" fmla="*/ 6451488 h 6858000"/>
              <a:gd name="connsiteX22" fmla="*/ 234746 w 1508539"/>
              <a:gd name="connsiteY22" fmla="*/ 6451348 h 6858000"/>
              <a:gd name="connsiteX23" fmla="*/ 239104 w 1508539"/>
              <a:gd name="connsiteY23" fmla="*/ 6414240 h 6858000"/>
              <a:gd name="connsiteX24" fmla="*/ 241980 w 1508539"/>
              <a:gd name="connsiteY24" fmla="*/ 6410269 h 6858000"/>
              <a:gd name="connsiteX25" fmla="*/ 241880 w 1508539"/>
              <a:gd name="connsiteY25" fmla="*/ 6384857 h 6858000"/>
              <a:gd name="connsiteX26" fmla="*/ 243397 w 1508539"/>
              <a:gd name="connsiteY26" fmla="*/ 6372381 h 6858000"/>
              <a:gd name="connsiteX27" fmla="*/ 240591 w 1508539"/>
              <a:gd name="connsiteY27" fmla="*/ 6367510 h 6858000"/>
              <a:gd name="connsiteX28" fmla="*/ 244471 w 1508539"/>
              <a:gd name="connsiteY28" fmla="*/ 6349778 h 6858000"/>
              <a:gd name="connsiteX29" fmla="*/ 246136 w 1508539"/>
              <a:gd name="connsiteY29" fmla="*/ 6348250 h 6858000"/>
              <a:gd name="connsiteX30" fmla="*/ 262170 w 1508539"/>
              <a:gd name="connsiteY30" fmla="*/ 6281972 h 6858000"/>
              <a:gd name="connsiteX31" fmla="*/ 272933 w 1508539"/>
              <a:gd name="connsiteY31" fmla="*/ 6211940 h 6858000"/>
              <a:gd name="connsiteX32" fmla="*/ 314428 w 1508539"/>
              <a:gd name="connsiteY32" fmla="*/ 6113913 h 6858000"/>
              <a:gd name="connsiteX33" fmla="*/ 318721 w 1508539"/>
              <a:gd name="connsiteY33" fmla="*/ 6028119 h 6858000"/>
              <a:gd name="connsiteX34" fmla="*/ 345501 w 1508539"/>
              <a:gd name="connsiteY34" fmla="*/ 5934687 h 6858000"/>
              <a:gd name="connsiteX35" fmla="*/ 379513 w 1508539"/>
              <a:gd name="connsiteY35" fmla="*/ 5765594 h 6858000"/>
              <a:gd name="connsiteX36" fmla="*/ 411349 w 1508539"/>
              <a:gd name="connsiteY36" fmla="*/ 5693685 h 6858000"/>
              <a:gd name="connsiteX37" fmla="*/ 431404 w 1508539"/>
              <a:gd name="connsiteY37" fmla="*/ 5665173 h 6858000"/>
              <a:gd name="connsiteX38" fmla="*/ 465121 w 1508539"/>
              <a:gd name="connsiteY38" fmla="*/ 5563435 h 6858000"/>
              <a:gd name="connsiteX39" fmla="*/ 494626 w 1508539"/>
              <a:gd name="connsiteY39" fmla="*/ 5476393 h 6858000"/>
              <a:gd name="connsiteX40" fmla="*/ 525819 w 1508539"/>
              <a:gd name="connsiteY40" fmla="*/ 5396260 h 6858000"/>
              <a:gd name="connsiteX41" fmla="*/ 541800 w 1508539"/>
              <a:gd name="connsiteY41" fmla="*/ 5330009 h 6858000"/>
              <a:gd name="connsiteX42" fmla="*/ 575293 w 1508539"/>
              <a:gd name="connsiteY42" fmla="*/ 5273739 h 6858000"/>
              <a:gd name="connsiteX43" fmla="*/ 584892 w 1508539"/>
              <a:gd name="connsiteY43" fmla="*/ 5241779 h 6858000"/>
              <a:gd name="connsiteX44" fmla="*/ 596118 w 1508539"/>
              <a:gd name="connsiteY44" fmla="*/ 5225268 h 6858000"/>
              <a:gd name="connsiteX45" fmla="*/ 597138 w 1508539"/>
              <a:gd name="connsiteY45" fmla="*/ 5217684 h 6858000"/>
              <a:gd name="connsiteX46" fmla="*/ 604479 w 1508539"/>
              <a:gd name="connsiteY46" fmla="*/ 5193377 h 6858000"/>
              <a:gd name="connsiteX47" fmla="*/ 607782 w 1508539"/>
              <a:gd name="connsiteY47" fmla="*/ 5179288 h 6858000"/>
              <a:gd name="connsiteX48" fmla="*/ 608766 w 1508539"/>
              <a:gd name="connsiteY48" fmla="*/ 5173621 h 6858000"/>
              <a:gd name="connsiteX49" fmla="*/ 604400 w 1508539"/>
              <a:gd name="connsiteY49" fmla="*/ 5159961 h 6858000"/>
              <a:gd name="connsiteX50" fmla="*/ 611077 w 1508539"/>
              <a:gd name="connsiteY50" fmla="*/ 5144295 h 6858000"/>
              <a:gd name="connsiteX51" fmla="*/ 608010 w 1508539"/>
              <a:gd name="connsiteY51" fmla="*/ 5125185 h 6858000"/>
              <a:gd name="connsiteX52" fmla="*/ 614840 w 1508539"/>
              <a:gd name="connsiteY52" fmla="*/ 5121884 h 6858000"/>
              <a:gd name="connsiteX53" fmla="*/ 621876 w 1508539"/>
              <a:gd name="connsiteY53" fmla="*/ 5067850 h 6858000"/>
              <a:gd name="connsiteX54" fmla="*/ 624607 w 1508539"/>
              <a:gd name="connsiteY54" fmla="*/ 5060861 h 6858000"/>
              <a:gd name="connsiteX55" fmla="*/ 621311 w 1508539"/>
              <a:gd name="connsiteY55" fmla="*/ 5034192 h 6858000"/>
              <a:gd name="connsiteX56" fmla="*/ 622865 w 1508539"/>
              <a:gd name="connsiteY56" fmla="*/ 4993030 h 6858000"/>
              <a:gd name="connsiteX57" fmla="*/ 629774 w 1508539"/>
              <a:gd name="connsiteY57" fmla="*/ 4946844 h 6858000"/>
              <a:gd name="connsiteX58" fmla="*/ 625630 w 1508539"/>
              <a:gd name="connsiteY58" fmla="*/ 4932692 h 6858000"/>
              <a:gd name="connsiteX59" fmla="*/ 641033 w 1508539"/>
              <a:gd name="connsiteY59" fmla="*/ 4858827 h 6858000"/>
              <a:gd name="connsiteX60" fmla="*/ 635187 w 1508539"/>
              <a:gd name="connsiteY60" fmla="*/ 4801535 h 6858000"/>
              <a:gd name="connsiteX61" fmla="*/ 642856 w 1508539"/>
              <a:gd name="connsiteY61" fmla="*/ 4797794 h 6858000"/>
              <a:gd name="connsiteX62" fmla="*/ 644150 w 1508539"/>
              <a:gd name="connsiteY62" fmla="*/ 4784526 h 6858000"/>
              <a:gd name="connsiteX63" fmla="*/ 645934 w 1508539"/>
              <a:gd name="connsiteY63" fmla="*/ 4781211 h 6858000"/>
              <a:gd name="connsiteX64" fmla="*/ 654721 w 1508539"/>
              <a:gd name="connsiteY64" fmla="*/ 4761984 h 6858000"/>
              <a:gd name="connsiteX65" fmla="*/ 650769 w 1508539"/>
              <a:gd name="connsiteY65" fmla="*/ 4690749 h 6858000"/>
              <a:gd name="connsiteX66" fmla="*/ 646249 w 1508539"/>
              <a:gd name="connsiteY66" fmla="*/ 4584173 h 6858000"/>
              <a:gd name="connsiteX67" fmla="*/ 641332 w 1508539"/>
              <a:gd name="connsiteY67" fmla="*/ 4444346 h 6858000"/>
              <a:gd name="connsiteX68" fmla="*/ 637897 w 1508539"/>
              <a:gd name="connsiteY68" fmla="*/ 4375228 h 6858000"/>
              <a:gd name="connsiteX69" fmla="*/ 618550 w 1508539"/>
              <a:gd name="connsiteY69" fmla="*/ 4214165 h 6858000"/>
              <a:gd name="connsiteX70" fmla="*/ 622623 w 1508539"/>
              <a:gd name="connsiteY70" fmla="*/ 4090296 h 6858000"/>
              <a:gd name="connsiteX71" fmla="*/ 607879 w 1508539"/>
              <a:gd name="connsiteY71" fmla="*/ 4033999 h 6858000"/>
              <a:gd name="connsiteX72" fmla="*/ 609028 w 1508539"/>
              <a:gd name="connsiteY72" fmla="*/ 4031933 h 6858000"/>
              <a:gd name="connsiteX73" fmla="*/ 607604 w 1508539"/>
              <a:gd name="connsiteY73" fmla="*/ 4013953 h 6858000"/>
              <a:gd name="connsiteX74" fmla="*/ 593899 w 1508539"/>
              <a:gd name="connsiteY74" fmla="*/ 3974753 h 6858000"/>
              <a:gd name="connsiteX75" fmla="*/ 595497 w 1508539"/>
              <a:gd name="connsiteY75" fmla="*/ 3969950 h 6858000"/>
              <a:gd name="connsiteX76" fmla="*/ 588919 w 1508539"/>
              <a:gd name="connsiteY76" fmla="*/ 3933779 h 6858000"/>
              <a:gd name="connsiteX77" fmla="*/ 590250 w 1508539"/>
              <a:gd name="connsiteY77" fmla="*/ 3933093 h 6858000"/>
              <a:gd name="connsiteX78" fmla="*/ 594604 w 1508539"/>
              <a:gd name="connsiteY78" fmla="*/ 3922082 h 6858000"/>
              <a:gd name="connsiteX79" fmla="*/ 599682 w 1508539"/>
              <a:gd name="connsiteY79" fmla="*/ 3901461 h 6858000"/>
              <a:gd name="connsiteX80" fmla="*/ 622276 w 1508539"/>
              <a:gd name="connsiteY80" fmla="*/ 3813873 h 6858000"/>
              <a:gd name="connsiteX81" fmla="*/ 621701 w 1508539"/>
              <a:gd name="connsiteY81" fmla="*/ 3806161 h 6858000"/>
              <a:gd name="connsiteX82" fmla="*/ 622008 w 1508539"/>
              <a:gd name="connsiteY82" fmla="*/ 3805957 h 6858000"/>
              <a:gd name="connsiteX83" fmla="*/ 622035 w 1508539"/>
              <a:gd name="connsiteY83" fmla="*/ 3797724 h 6858000"/>
              <a:gd name="connsiteX84" fmla="*/ 620650 w 1508539"/>
              <a:gd name="connsiteY84" fmla="*/ 3792098 h 6858000"/>
              <a:gd name="connsiteX85" fmla="*/ 619534 w 1508539"/>
              <a:gd name="connsiteY85" fmla="*/ 3777135 h 6858000"/>
              <a:gd name="connsiteX86" fmla="*/ 621267 w 1508539"/>
              <a:gd name="connsiteY86" fmla="*/ 3771656 h 6858000"/>
              <a:gd name="connsiteX87" fmla="*/ 625010 w 1508539"/>
              <a:gd name="connsiteY87" fmla="*/ 3769007 h 6858000"/>
              <a:gd name="connsiteX88" fmla="*/ 624476 w 1508539"/>
              <a:gd name="connsiteY88" fmla="*/ 3767709 h 6858000"/>
              <a:gd name="connsiteX89" fmla="*/ 633172 w 1508539"/>
              <a:gd name="connsiteY89" fmla="*/ 3738082 h 6858000"/>
              <a:gd name="connsiteX90" fmla="*/ 640518 w 1508539"/>
              <a:gd name="connsiteY90" fmla="*/ 3673397 h 6858000"/>
              <a:gd name="connsiteX91" fmla="*/ 639814 w 1508539"/>
              <a:gd name="connsiteY91" fmla="*/ 3637109 h 6858000"/>
              <a:gd name="connsiteX92" fmla="*/ 643257 w 1508539"/>
              <a:gd name="connsiteY92" fmla="*/ 3536883 h 6858000"/>
              <a:gd name="connsiteX93" fmla="*/ 650795 w 1508539"/>
              <a:gd name="connsiteY93" fmla="*/ 3435652 h 6858000"/>
              <a:gd name="connsiteX94" fmla="*/ 652466 w 1508539"/>
              <a:gd name="connsiteY94" fmla="*/ 3307769 h 6858000"/>
              <a:gd name="connsiteX95" fmla="*/ 670029 w 1508539"/>
              <a:gd name="connsiteY95" fmla="*/ 3250522 h 6858000"/>
              <a:gd name="connsiteX96" fmla="*/ 670454 w 1508539"/>
              <a:gd name="connsiteY96" fmla="*/ 3229163 h 6858000"/>
              <a:gd name="connsiteX97" fmla="*/ 672277 w 1508539"/>
              <a:gd name="connsiteY97" fmla="*/ 3217217 h 6858000"/>
              <a:gd name="connsiteX98" fmla="*/ 659112 w 1508539"/>
              <a:gd name="connsiteY98" fmla="*/ 3183755 h 6858000"/>
              <a:gd name="connsiteX99" fmla="*/ 659613 w 1508539"/>
              <a:gd name="connsiteY99" fmla="*/ 3178642 h 6858000"/>
              <a:gd name="connsiteX100" fmla="*/ 647213 w 1508539"/>
              <a:gd name="connsiteY100" fmla="*/ 3158586 h 6858000"/>
              <a:gd name="connsiteX101" fmla="*/ 632398 w 1508539"/>
              <a:gd name="connsiteY101" fmla="*/ 3129034 h 6858000"/>
              <a:gd name="connsiteX102" fmla="*/ 633063 w 1508539"/>
              <a:gd name="connsiteY102" fmla="*/ 3126682 h 6858000"/>
              <a:gd name="connsiteX103" fmla="*/ 623931 w 1508539"/>
              <a:gd name="connsiteY103" fmla="*/ 3114519 h 6858000"/>
              <a:gd name="connsiteX104" fmla="*/ 610540 w 1508539"/>
              <a:gd name="connsiteY104" fmla="*/ 3106272 h 6858000"/>
              <a:gd name="connsiteX105" fmla="*/ 583270 w 1508539"/>
              <a:gd name="connsiteY105" fmla="*/ 2958185 h 6858000"/>
              <a:gd name="connsiteX106" fmla="*/ 525884 w 1508539"/>
              <a:gd name="connsiteY106" fmla="*/ 2762989 h 6858000"/>
              <a:gd name="connsiteX107" fmla="*/ 474802 w 1508539"/>
              <a:gd name="connsiteY107" fmla="*/ 2554718 h 6858000"/>
              <a:gd name="connsiteX108" fmla="*/ 454896 w 1508539"/>
              <a:gd name="connsiteY108" fmla="*/ 2485734 h 6858000"/>
              <a:gd name="connsiteX109" fmla="*/ 445619 w 1508539"/>
              <a:gd name="connsiteY109" fmla="*/ 2447068 h 6858000"/>
              <a:gd name="connsiteX110" fmla="*/ 432580 w 1508539"/>
              <a:gd name="connsiteY110" fmla="*/ 2425819 h 6858000"/>
              <a:gd name="connsiteX111" fmla="*/ 438579 w 1508539"/>
              <a:gd name="connsiteY111" fmla="*/ 2402874 h 6858000"/>
              <a:gd name="connsiteX112" fmla="*/ 441191 w 1508539"/>
              <a:gd name="connsiteY112" fmla="*/ 2381443 h 6858000"/>
              <a:gd name="connsiteX113" fmla="*/ 417520 w 1508539"/>
              <a:gd name="connsiteY113" fmla="*/ 2261920 h 6858000"/>
              <a:gd name="connsiteX114" fmla="*/ 407407 w 1508539"/>
              <a:gd name="connsiteY114" fmla="*/ 2195378 h 6858000"/>
              <a:gd name="connsiteX115" fmla="*/ 391624 w 1508539"/>
              <a:gd name="connsiteY115" fmla="*/ 2155135 h 6858000"/>
              <a:gd name="connsiteX116" fmla="*/ 389082 w 1508539"/>
              <a:gd name="connsiteY116" fmla="*/ 2118008 h 6858000"/>
              <a:gd name="connsiteX117" fmla="*/ 390075 w 1508539"/>
              <a:gd name="connsiteY117" fmla="*/ 2050531 h 6858000"/>
              <a:gd name="connsiteX118" fmla="*/ 381881 w 1508539"/>
              <a:gd name="connsiteY118" fmla="*/ 1963269 h 6858000"/>
              <a:gd name="connsiteX119" fmla="*/ 363059 w 1508539"/>
              <a:gd name="connsiteY119" fmla="*/ 1906352 h 6858000"/>
              <a:gd name="connsiteX120" fmla="*/ 339616 w 1508539"/>
              <a:gd name="connsiteY120" fmla="*/ 1861531 h 6858000"/>
              <a:gd name="connsiteX121" fmla="*/ 293415 w 1508539"/>
              <a:gd name="connsiteY121" fmla="*/ 1732919 h 6858000"/>
              <a:gd name="connsiteX122" fmla="*/ 265726 w 1508539"/>
              <a:gd name="connsiteY122" fmla="*/ 1663540 h 6858000"/>
              <a:gd name="connsiteX123" fmla="*/ 264852 w 1508539"/>
              <a:gd name="connsiteY123" fmla="*/ 1615777 h 6858000"/>
              <a:gd name="connsiteX124" fmla="*/ 245647 w 1508539"/>
              <a:gd name="connsiteY124" fmla="*/ 1563678 h 6858000"/>
              <a:gd name="connsiteX125" fmla="*/ 258727 w 1508539"/>
              <a:gd name="connsiteY125" fmla="*/ 1519474 h 6858000"/>
              <a:gd name="connsiteX126" fmla="*/ 251469 w 1508539"/>
              <a:gd name="connsiteY126" fmla="*/ 1477995 h 6858000"/>
              <a:gd name="connsiteX127" fmla="*/ 237554 w 1508539"/>
              <a:gd name="connsiteY127" fmla="*/ 1373769 h 6858000"/>
              <a:gd name="connsiteX128" fmla="*/ 245861 w 1508539"/>
              <a:gd name="connsiteY128" fmla="*/ 1307086 h 6858000"/>
              <a:gd name="connsiteX129" fmla="*/ 247049 w 1508539"/>
              <a:gd name="connsiteY129" fmla="*/ 1189033 h 6858000"/>
              <a:gd name="connsiteX130" fmla="*/ 251734 w 1508539"/>
              <a:gd name="connsiteY130" fmla="*/ 1168288 h 6858000"/>
              <a:gd name="connsiteX131" fmla="*/ 244016 w 1508539"/>
              <a:gd name="connsiteY131" fmla="*/ 1142577 h 6858000"/>
              <a:gd name="connsiteX132" fmla="*/ 233322 w 1508539"/>
              <a:gd name="connsiteY132" fmla="*/ 1088484 h 6858000"/>
              <a:gd name="connsiteX133" fmla="*/ 222058 w 1508539"/>
              <a:gd name="connsiteY133" fmla="*/ 1016103 h 6858000"/>
              <a:gd name="connsiteX134" fmla="*/ 223514 w 1508539"/>
              <a:gd name="connsiteY134" fmla="*/ 932283 h 6858000"/>
              <a:gd name="connsiteX135" fmla="*/ 225750 w 1508539"/>
              <a:gd name="connsiteY135" fmla="*/ 915925 h 6858000"/>
              <a:gd name="connsiteX136" fmla="*/ 218379 w 1508539"/>
              <a:gd name="connsiteY136" fmla="*/ 896999 h 6858000"/>
              <a:gd name="connsiteX137" fmla="*/ 187787 w 1508539"/>
              <a:gd name="connsiteY137" fmla="*/ 821517 h 6858000"/>
              <a:gd name="connsiteX138" fmla="*/ 166737 w 1508539"/>
              <a:gd name="connsiteY138" fmla="*/ 751353 h 6858000"/>
              <a:gd name="connsiteX139" fmla="*/ 166295 w 1508539"/>
              <a:gd name="connsiteY139" fmla="*/ 721230 h 6858000"/>
              <a:gd name="connsiteX140" fmla="*/ 151966 w 1508539"/>
              <a:gd name="connsiteY140" fmla="*/ 681659 h 6858000"/>
              <a:gd name="connsiteX141" fmla="*/ 137385 w 1508539"/>
              <a:gd name="connsiteY141" fmla="*/ 635218 h 6858000"/>
              <a:gd name="connsiteX142" fmla="*/ 142396 w 1508539"/>
              <a:gd name="connsiteY142" fmla="*/ 613763 h 6858000"/>
              <a:gd name="connsiteX143" fmla="*/ 128338 w 1508539"/>
              <a:gd name="connsiteY143" fmla="*/ 598582 h 6858000"/>
              <a:gd name="connsiteX144" fmla="*/ 128019 w 1508539"/>
              <a:gd name="connsiteY144" fmla="*/ 576846 h 6858000"/>
              <a:gd name="connsiteX145" fmla="*/ 107645 w 1508539"/>
              <a:gd name="connsiteY145" fmla="*/ 530055 h 6858000"/>
              <a:gd name="connsiteX146" fmla="*/ 98081 w 1508539"/>
              <a:gd name="connsiteY146" fmla="*/ 448559 h 6858000"/>
              <a:gd name="connsiteX147" fmla="*/ 89816 w 1508539"/>
              <a:gd name="connsiteY147" fmla="*/ 424699 h 6858000"/>
              <a:gd name="connsiteX148" fmla="*/ 90191 w 1508539"/>
              <a:gd name="connsiteY148" fmla="*/ 404917 h 6858000"/>
              <a:gd name="connsiteX149" fmla="*/ 70148 w 1508539"/>
              <a:gd name="connsiteY149" fmla="*/ 367211 h 6858000"/>
              <a:gd name="connsiteX150" fmla="*/ 36452 w 1508539"/>
              <a:gd name="connsiteY150" fmla="*/ 268519 h 6858000"/>
              <a:gd name="connsiteX151" fmla="*/ 23935 w 1508539"/>
              <a:gd name="connsiteY151" fmla="*/ 160886 h 6858000"/>
              <a:gd name="connsiteX152" fmla="*/ 19312 w 1508539"/>
              <a:gd name="connsiteY152" fmla="*/ 47336 h 6858000"/>
              <a:gd name="connsiteX153" fmla="*/ 0 w 1508539"/>
              <a:gd name="connsiteY153" fmla="*/ 0 h 6858000"/>
              <a:gd name="connsiteX0" fmla="*/ 0 w 1508539"/>
              <a:gd name="connsiteY0" fmla="*/ 0 h 6858000"/>
              <a:gd name="connsiteX1" fmla="*/ 1508539 w 1508539"/>
              <a:gd name="connsiteY1" fmla="*/ 0 h 6858000"/>
              <a:gd name="connsiteX2" fmla="*/ 1508539 w 1508539"/>
              <a:gd name="connsiteY2" fmla="*/ 6858000 h 6858000"/>
              <a:gd name="connsiteX3" fmla="*/ 57174 w 1508539"/>
              <a:gd name="connsiteY3" fmla="*/ 6858000 h 6858000"/>
              <a:gd name="connsiteX4" fmla="*/ 57315 w 1508539"/>
              <a:gd name="connsiteY4" fmla="*/ 6857735 h 6858000"/>
              <a:gd name="connsiteX5" fmla="*/ 69364 w 1508539"/>
              <a:gd name="connsiteY5" fmla="*/ 6809549 h 6858000"/>
              <a:gd name="connsiteX6" fmla="*/ 101575 w 1508539"/>
              <a:gd name="connsiteY6" fmla="*/ 6715115 h 6858000"/>
              <a:gd name="connsiteX7" fmla="*/ 111426 w 1508539"/>
              <a:gd name="connsiteY7" fmla="*/ 6680170 h 6858000"/>
              <a:gd name="connsiteX8" fmla="*/ 136976 w 1508539"/>
              <a:gd name="connsiteY8" fmla="*/ 6621207 h 6858000"/>
              <a:gd name="connsiteX9" fmla="*/ 153633 w 1508539"/>
              <a:gd name="connsiteY9" fmla="*/ 6596265 h 6858000"/>
              <a:gd name="connsiteX10" fmla="*/ 153512 w 1508539"/>
              <a:gd name="connsiteY10" fmla="*/ 6594818 h 6858000"/>
              <a:gd name="connsiteX11" fmla="*/ 157757 w 1508539"/>
              <a:gd name="connsiteY11" fmla="*/ 6593735 h 6858000"/>
              <a:gd name="connsiteX12" fmla="*/ 160954 w 1508539"/>
              <a:gd name="connsiteY12" fmla="*/ 6589172 h 6858000"/>
              <a:gd name="connsiteX13" fmla="*/ 164248 w 1508539"/>
              <a:gd name="connsiteY13" fmla="*/ 6574442 h 6858000"/>
              <a:gd name="connsiteX14" fmla="*/ 164588 w 1508539"/>
              <a:gd name="connsiteY14" fmla="*/ 6568530 h 6858000"/>
              <a:gd name="connsiteX15" fmla="*/ 166997 w 1508539"/>
              <a:gd name="connsiteY15" fmla="*/ 6560674 h 6858000"/>
              <a:gd name="connsiteX16" fmla="*/ 167342 w 1508539"/>
              <a:gd name="connsiteY16" fmla="*/ 6560598 h 6858000"/>
              <a:gd name="connsiteX17" fmla="*/ 169039 w 1508539"/>
              <a:gd name="connsiteY17" fmla="*/ 6553006 h 6858000"/>
              <a:gd name="connsiteX18" fmla="*/ 173735 w 1508539"/>
              <a:gd name="connsiteY18" fmla="*/ 6514360 h 6858000"/>
              <a:gd name="connsiteX19" fmla="*/ 215389 w 1508539"/>
              <a:gd name="connsiteY19" fmla="*/ 6478062 h 6858000"/>
              <a:gd name="connsiteX20" fmla="*/ 226078 w 1508539"/>
              <a:gd name="connsiteY20" fmla="*/ 6460325 h 6858000"/>
              <a:gd name="connsiteX21" fmla="*/ 233311 w 1508539"/>
              <a:gd name="connsiteY21" fmla="*/ 6451488 h 6858000"/>
              <a:gd name="connsiteX22" fmla="*/ 234746 w 1508539"/>
              <a:gd name="connsiteY22" fmla="*/ 6451348 h 6858000"/>
              <a:gd name="connsiteX23" fmla="*/ 239104 w 1508539"/>
              <a:gd name="connsiteY23" fmla="*/ 6414240 h 6858000"/>
              <a:gd name="connsiteX24" fmla="*/ 241980 w 1508539"/>
              <a:gd name="connsiteY24" fmla="*/ 6410269 h 6858000"/>
              <a:gd name="connsiteX25" fmla="*/ 241880 w 1508539"/>
              <a:gd name="connsiteY25" fmla="*/ 6384857 h 6858000"/>
              <a:gd name="connsiteX26" fmla="*/ 243397 w 1508539"/>
              <a:gd name="connsiteY26" fmla="*/ 6372381 h 6858000"/>
              <a:gd name="connsiteX27" fmla="*/ 240591 w 1508539"/>
              <a:gd name="connsiteY27" fmla="*/ 6367510 h 6858000"/>
              <a:gd name="connsiteX28" fmla="*/ 244471 w 1508539"/>
              <a:gd name="connsiteY28" fmla="*/ 6349778 h 6858000"/>
              <a:gd name="connsiteX29" fmla="*/ 246136 w 1508539"/>
              <a:gd name="connsiteY29" fmla="*/ 6348250 h 6858000"/>
              <a:gd name="connsiteX30" fmla="*/ 262170 w 1508539"/>
              <a:gd name="connsiteY30" fmla="*/ 6281972 h 6858000"/>
              <a:gd name="connsiteX31" fmla="*/ 272933 w 1508539"/>
              <a:gd name="connsiteY31" fmla="*/ 6211940 h 6858000"/>
              <a:gd name="connsiteX32" fmla="*/ 314428 w 1508539"/>
              <a:gd name="connsiteY32" fmla="*/ 6113913 h 6858000"/>
              <a:gd name="connsiteX33" fmla="*/ 318721 w 1508539"/>
              <a:gd name="connsiteY33" fmla="*/ 6028119 h 6858000"/>
              <a:gd name="connsiteX34" fmla="*/ 345501 w 1508539"/>
              <a:gd name="connsiteY34" fmla="*/ 5934687 h 6858000"/>
              <a:gd name="connsiteX35" fmla="*/ 379513 w 1508539"/>
              <a:gd name="connsiteY35" fmla="*/ 5765594 h 6858000"/>
              <a:gd name="connsiteX36" fmla="*/ 411349 w 1508539"/>
              <a:gd name="connsiteY36" fmla="*/ 5693685 h 6858000"/>
              <a:gd name="connsiteX37" fmla="*/ 431404 w 1508539"/>
              <a:gd name="connsiteY37" fmla="*/ 5665173 h 6858000"/>
              <a:gd name="connsiteX38" fmla="*/ 465121 w 1508539"/>
              <a:gd name="connsiteY38" fmla="*/ 5563435 h 6858000"/>
              <a:gd name="connsiteX39" fmla="*/ 494626 w 1508539"/>
              <a:gd name="connsiteY39" fmla="*/ 5476393 h 6858000"/>
              <a:gd name="connsiteX40" fmla="*/ 525819 w 1508539"/>
              <a:gd name="connsiteY40" fmla="*/ 5396260 h 6858000"/>
              <a:gd name="connsiteX41" fmla="*/ 541800 w 1508539"/>
              <a:gd name="connsiteY41" fmla="*/ 5330009 h 6858000"/>
              <a:gd name="connsiteX42" fmla="*/ 575293 w 1508539"/>
              <a:gd name="connsiteY42" fmla="*/ 5273739 h 6858000"/>
              <a:gd name="connsiteX43" fmla="*/ 584892 w 1508539"/>
              <a:gd name="connsiteY43" fmla="*/ 5241779 h 6858000"/>
              <a:gd name="connsiteX44" fmla="*/ 596118 w 1508539"/>
              <a:gd name="connsiteY44" fmla="*/ 5225268 h 6858000"/>
              <a:gd name="connsiteX45" fmla="*/ 597138 w 1508539"/>
              <a:gd name="connsiteY45" fmla="*/ 5217684 h 6858000"/>
              <a:gd name="connsiteX46" fmla="*/ 604479 w 1508539"/>
              <a:gd name="connsiteY46" fmla="*/ 5193377 h 6858000"/>
              <a:gd name="connsiteX47" fmla="*/ 607782 w 1508539"/>
              <a:gd name="connsiteY47" fmla="*/ 5179288 h 6858000"/>
              <a:gd name="connsiteX48" fmla="*/ 608766 w 1508539"/>
              <a:gd name="connsiteY48" fmla="*/ 5173621 h 6858000"/>
              <a:gd name="connsiteX49" fmla="*/ 604400 w 1508539"/>
              <a:gd name="connsiteY49" fmla="*/ 5159961 h 6858000"/>
              <a:gd name="connsiteX50" fmla="*/ 611077 w 1508539"/>
              <a:gd name="connsiteY50" fmla="*/ 5144295 h 6858000"/>
              <a:gd name="connsiteX51" fmla="*/ 608010 w 1508539"/>
              <a:gd name="connsiteY51" fmla="*/ 5125185 h 6858000"/>
              <a:gd name="connsiteX52" fmla="*/ 614840 w 1508539"/>
              <a:gd name="connsiteY52" fmla="*/ 5121884 h 6858000"/>
              <a:gd name="connsiteX53" fmla="*/ 621876 w 1508539"/>
              <a:gd name="connsiteY53" fmla="*/ 5067850 h 6858000"/>
              <a:gd name="connsiteX54" fmla="*/ 624607 w 1508539"/>
              <a:gd name="connsiteY54" fmla="*/ 5060861 h 6858000"/>
              <a:gd name="connsiteX55" fmla="*/ 621311 w 1508539"/>
              <a:gd name="connsiteY55" fmla="*/ 5034192 h 6858000"/>
              <a:gd name="connsiteX56" fmla="*/ 622865 w 1508539"/>
              <a:gd name="connsiteY56" fmla="*/ 4993030 h 6858000"/>
              <a:gd name="connsiteX57" fmla="*/ 629774 w 1508539"/>
              <a:gd name="connsiteY57" fmla="*/ 4946844 h 6858000"/>
              <a:gd name="connsiteX58" fmla="*/ 625630 w 1508539"/>
              <a:gd name="connsiteY58" fmla="*/ 4932692 h 6858000"/>
              <a:gd name="connsiteX59" fmla="*/ 641033 w 1508539"/>
              <a:gd name="connsiteY59" fmla="*/ 4858827 h 6858000"/>
              <a:gd name="connsiteX60" fmla="*/ 635187 w 1508539"/>
              <a:gd name="connsiteY60" fmla="*/ 4801535 h 6858000"/>
              <a:gd name="connsiteX61" fmla="*/ 642856 w 1508539"/>
              <a:gd name="connsiteY61" fmla="*/ 4797794 h 6858000"/>
              <a:gd name="connsiteX62" fmla="*/ 644150 w 1508539"/>
              <a:gd name="connsiteY62" fmla="*/ 4784526 h 6858000"/>
              <a:gd name="connsiteX63" fmla="*/ 645934 w 1508539"/>
              <a:gd name="connsiteY63" fmla="*/ 4781211 h 6858000"/>
              <a:gd name="connsiteX64" fmla="*/ 654721 w 1508539"/>
              <a:gd name="connsiteY64" fmla="*/ 4761984 h 6858000"/>
              <a:gd name="connsiteX65" fmla="*/ 650769 w 1508539"/>
              <a:gd name="connsiteY65" fmla="*/ 4690749 h 6858000"/>
              <a:gd name="connsiteX66" fmla="*/ 646249 w 1508539"/>
              <a:gd name="connsiteY66" fmla="*/ 4584173 h 6858000"/>
              <a:gd name="connsiteX67" fmla="*/ 641332 w 1508539"/>
              <a:gd name="connsiteY67" fmla="*/ 4444346 h 6858000"/>
              <a:gd name="connsiteX68" fmla="*/ 637897 w 1508539"/>
              <a:gd name="connsiteY68" fmla="*/ 4375228 h 6858000"/>
              <a:gd name="connsiteX69" fmla="*/ 618550 w 1508539"/>
              <a:gd name="connsiteY69" fmla="*/ 4214165 h 6858000"/>
              <a:gd name="connsiteX70" fmla="*/ 622623 w 1508539"/>
              <a:gd name="connsiteY70" fmla="*/ 4090296 h 6858000"/>
              <a:gd name="connsiteX71" fmla="*/ 607879 w 1508539"/>
              <a:gd name="connsiteY71" fmla="*/ 4033999 h 6858000"/>
              <a:gd name="connsiteX72" fmla="*/ 609028 w 1508539"/>
              <a:gd name="connsiteY72" fmla="*/ 4031933 h 6858000"/>
              <a:gd name="connsiteX73" fmla="*/ 607604 w 1508539"/>
              <a:gd name="connsiteY73" fmla="*/ 4013953 h 6858000"/>
              <a:gd name="connsiteX74" fmla="*/ 593899 w 1508539"/>
              <a:gd name="connsiteY74" fmla="*/ 3974753 h 6858000"/>
              <a:gd name="connsiteX75" fmla="*/ 595497 w 1508539"/>
              <a:gd name="connsiteY75" fmla="*/ 3969950 h 6858000"/>
              <a:gd name="connsiteX76" fmla="*/ 588919 w 1508539"/>
              <a:gd name="connsiteY76" fmla="*/ 3933779 h 6858000"/>
              <a:gd name="connsiteX77" fmla="*/ 590250 w 1508539"/>
              <a:gd name="connsiteY77" fmla="*/ 3933093 h 6858000"/>
              <a:gd name="connsiteX78" fmla="*/ 594604 w 1508539"/>
              <a:gd name="connsiteY78" fmla="*/ 3922082 h 6858000"/>
              <a:gd name="connsiteX79" fmla="*/ 599682 w 1508539"/>
              <a:gd name="connsiteY79" fmla="*/ 3901461 h 6858000"/>
              <a:gd name="connsiteX80" fmla="*/ 622276 w 1508539"/>
              <a:gd name="connsiteY80" fmla="*/ 3813873 h 6858000"/>
              <a:gd name="connsiteX81" fmla="*/ 621701 w 1508539"/>
              <a:gd name="connsiteY81" fmla="*/ 3806161 h 6858000"/>
              <a:gd name="connsiteX82" fmla="*/ 622008 w 1508539"/>
              <a:gd name="connsiteY82" fmla="*/ 3805957 h 6858000"/>
              <a:gd name="connsiteX83" fmla="*/ 622035 w 1508539"/>
              <a:gd name="connsiteY83" fmla="*/ 3797724 h 6858000"/>
              <a:gd name="connsiteX84" fmla="*/ 620650 w 1508539"/>
              <a:gd name="connsiteY84" fmla="*/ 3792098 h 6858000"/>
              <a:gd name="connsiteX85" fmla="*/ 619534 w 1508539"/>
              <a:gd name="connsiteY85" fmla="*/ 3777135 h 6858000"/>
              <a:gd name="connsiteX86" fmla="*/ 621267 w 1508539"/>
              <a:gd name="connsiteY86" fmla="*/ 3771656 h 6858000"/>
              <a:gd name="connsiteX87" fmla="*/ 625010 w 1508539"/>
              <a:gd name="connsiteY87" fmla="*/ 3769007 h 6858000"/>
              <a:gd name="connsiteX88" fmla="*/ 624476 w 1508539"/>
              <a:gd name="connsiteY88" fmla="*/ 3767709 h 6858000"/>
              <a:gd name="connsiteX89" fmla="*/ 633172 w 1508539"/>
              <a:gd name="connsiteY89" fmla="*/ 3738082 h 6858000"/>
              <a:gd name="connsiteX90" fmla="*/ 640518 w 1508539"/>
              <a:gd name="connsiteY90" fmla="*/ 3673397 h 6858000"/>
              <a:gd name="connsiteX91" fmla="*/ 639814 w 1508539"/>
              <a:gd name="connsiteY91" fmla="*/ 3637109 h 6858000"/>
              <a:gd name="connsiteX92" fmla="*/ 643257 w 1508539"/>
              <a:gd name="connsiteY92" fmla="*/ 3536883 h 6858000"/>
              <a:gd name="connsiteX93" fmla="*/ 650795 w 1508539"/>
              <a:gd name="connsiteY93" fmla="*/ 3435652 h 6858000"/>
              <a:gd name="connsiteX94" fmla="*/ 652466 w 1508539"/>
              <a:gd name="connsiteY94" fmla="*/ 3307769 h 6858000"/>
              <a:gd name="connsiteX95" fmla="*/ 670029 w 1508539"/>
              <a:gd name="connsiteY95" fmla="*/ 3250522 h 6858000"/>
              <a:gd name="connsiteX96" fmla="*/ 670454 w 1508539"/>
              <a:gd name="connsiteY96" fmla="*/ 3229163 h 6858000"/>
              <a:gd name="connsiteX97" fmla="*/ 672277 w 1508539"/>
              <a:gd name="connsiteY97" fmla="*/ 3217217 h 6858000"/>
              <a:gd name="connsiteX98" fmla="*/ 659112 w 1508539"/>
              <a:gd name="connsiteY98" fmla="*/ 3183755 h 6858000"/>
              <a:gd name="connsiteX99" fmla="*/ 659613 w 1508539"/>
              <a:gd name="connsiteY99" fmla="*/ 3178642 h 6858000"/>
              <a:gd name="connsiteX100" fmla="*/ 647213 w 1508539"/>
              <a:gd name="connsiteY100" fmla="*/ 3158586 h 6858000"/>
              <a:gd name="connsiteX101" fmla="*/ 632398 w 1508539"/>
              <a:gd name="connsiteY101" fmla="*/ 3129034 h 6858000"/>
              <a:gd name="connsiteX102" fmla="*/ 633063 w 1508539"/>
              <a:gd name="connsiteY102" fmla="*/ 3126682 h 6858000"/>
              <a:gd name="connsiteX103" fmla="*/ 623931 w 1508539"/>
              <a:gd name="connsiteY103" fmla="*/ 3114519 h 6858000"/>
              <a:gd name="connsiteX104" fmla="*/ 610540 w 1508539"/>
              <a:gd name="connsiteY104" fmla="*/ 3106272 h 6858000"/>
              <a:gd name="connsiteX105" fmla="*/ 583270 w 1508539"/>
              <a:gd name="connsiteY105" fmla="*/ 2958185 h 6858000"/>
              <a:gd name="connsiteX106" fmla="*/ 525884 w 1508539"/>
              <a:gd name="connsiteY106" fmla="*/ 2762989 h 6858000"/>
              <a:gd name="connsiteX107" fmla="*/ 474802 w 1508539"/>
              <a:gd name="connsiteY107" fmla="*/ 2554718 h 6858000"/>
              <a:gd name="connsiteX108" fmla="*/ 454896 w 1508539"/>
              <a:gd name="connsiteY108" fmla="*/ 2485734 h 6858000"/>
              <a:gd name="connsiteX109" fmla="*/ 445619 w 1508539"/>
              <a:gd name="connsiteY109" fmla="*/ 2447068 h 6858000"/>
              <a:gd name="connsiteX110" fmla="*/ 432580 w 1508539"/>
              <a:gd name="connsiteY110" fmla="*/ 2425819 h 6858000"/>
              <a:gd name="connsiteX111" fmla="*/ 438579 w 1508539"/>
              <a:gd name="connsiteY111" fmla="*/ 2402874 h 6858000"/>
              <a:gd name="connsiteX112" fmla="*/ 441191 w 1508539"/>
              <a:gd name="connsiteY112" fmla="*/ 2381443 h 6858000"/>
              <a:gd name="connsiteX113" fmla="*/ 417520 w 1508539"/>
              <a:gd name="connsiteY113" fmla="*/ 2261920 h 6858000"/>
              <a:gd name="connsiteX114" fmla="*/ 407407 w 1508539"/>
              <a:gd name="connsiteY114" fmla="*/ 2195378 h 6858000"/>
              <a:gd name="connsiteX115" fmla="*/ 391624 w 1508539"/>
              <a:gd name="connsiteY115" fmla="*/ 2155135 h 6858000"/>
              <a:gd name="connsiteX116" fmla="*/ 389082 w 1508539"/>
              <a:gd name="connsiteY116" fmla="*/ 2118008 h 6858000"/>
              <a:gd name="connsiteX117" fmla="*/ 390075 w 1508539"/>
              <a:gd name="connsiteY117" fmla="*/ 2050531 h 6858000"/>
              <a:gd name="connsiteX118" fmla="*/ 381881 w 1508539"/>
              <a:gd name="connsiteY118" fmla="*/ 1963269 h 6858000"/>
              <a:gd name="connsiteX119" fmla="*/ 363059 w 1508539"/>
              <a:gd name="connsiteY119" fmla="*/ 1906352 h 6858000"/>
              <a:gd name="connsiteX120" fmla="*/ 339616 w 1508539"/>
              <a:gd name="connsiteY120" fmla="*/ 1861531 h 6858000"/>
              <a:gd name="connsiteX121" fmla="*/ 293415 w 1508539"/>
              <a:gd name="connsiteY121" fmla="*/ 1732919 h 6858000"/>
              <a:gd name="connsiteX122" fmla="*/ 265726 w 1508539"/>
              <a:gd name="connsiteY122" fmla="*/ 1663540 h 6858000"/>
              <a:gd name="connsiteX123" fmla="*/ 264852 w 1508539"/>
              <a:gd name="connsiteY123" fmla="*/ 1615777 h 6858000"/>
              <a:gd name="connsiteX124" fmla="*/ 245647 w 1508539"/>
              <a:gd name="connsiteY124" fmla="*/ 1563678 h 6858000"/>
              <a:gd name="connsiteX125" fmla="*/ 258727 w 1508539"/>
              <a:gd name="connsiteY125" fmla="*/ 1519474 h 6858000"/>
              <a:gd name="connsiteX126" fmla="*/ 251469 w 1508539"/>
              <a:gd name="connsiteY126" fmla="*/ 1477995 h 6858000"/>
              <a:gd name="connsiteX127" fmla="*/ 237554 w 1508539"/>
              <a:gd name="connsiteY127" fmla="*/ 1373769 h 6858000"/>
              <a:gd name="connsiteX128" fmla="*/ 245861 w 1508539"/>
              <a:gd name="connsiteY128" fmla="*/ 1307086 h 6858000"/>
              <a:gd name="connsiteX129" fmla="*/ 247049 w 1508539"/>
              <a:gd name="connsiteY129" fmla="*/ 1189033 h 6858000"/>
              <a:gd name="connsiteX130" fmla="*/ 251734 w 1508539"/>
              <a:gd name="connsiteY130" fmla="*/ 1168288 h 6858000"/>
              <a:gd name="connsiteX131" fmla="*/ 244016 w 1508539"/>
              <a:gd name="connsiteY131" fmla="*/ 1142577 h 6858000"/>
              <a:gd name="connsiteX132" fmla="*/ 233322 w 1508539"/>
              <a:gd name="connsiteY132" fmla="*/ 1088484 h 6858000"/>
              <a:gd name="connsiteX133" fmla="*/ 222058 w 1508539"/>
              <a:gd name="connsiteY133" fmla="*/ 1016103 h 6858000"/>
              <a:gd name="connsiteX134" fmla="*/ 223514 w 1508539"/>
              <a:gd name="connsiteY134" fmla="*/ 932283 h 6858000"/>
              <a:gd name="connsiteX135" fmla="*/ 225750 w 1508539"/>
              <a:gd name="connsiteY135" fmla="*/ 915925 h 6858000"/>
              <a:gd name="connsiteX136" fmla="*/ 218379 w 1508539"/>
              <a:gd name="connsiteY136" fmla="*/ 896999 h 6858000"/>
              <a:gd name="connsiteX137" fmla="*/ 187787 w 1508539"/>
              <a:gd name="connsiteY137" fmla="*/ 821517 h 6858000"/>
              <a:gd name="connsiteX138" fmla="*/ 166737 w 1508539"/>
              <a:gd name="connsiteY138" fmla="*/ 751353 h 6858000"/>
              <a:gd name="connsiteX139" fmla="*/ 166295 w 1508539"/>
              <a:gd name="connsiteY139" fmla="*/ 721230 h 6858000"/>
              <a:gd name="connsiteX140" fmla="*/ 151966 w 1508539"/>
              <a:gd name="connsiteY140" fmla="*/ 681659 h 6858000"/>
              <a:gd name="connsiteX141" fmla="*/ 137385 w 1508539"/>
              <a:gd name="connsiteY141" fmla="*/ 635218 h 6858000"/>
              <a:gd name="connsiteX142" fmla="*/ 142396 w 1508539"/>
              <a:gd name="connsiteY142" fmla="*/ 613763 h 6858000"/>
              <a:gd name="connsiteX143" fmla="*/ 128338 w 1508539"/>
              <a:gd name="connsiteY143" fmla="*/ 598582 h 6858000"/>
              <a:gd name="connsiteX144" fmla="*/ 128019 w 1508539"/>
              <a:gd name="connsiteY144" fmla="*/ 576846 h 6858000"/>
              <a:gd name="connsiteX145" fmla="*/ 107645 w 1508539"/>
              <a:gd name="connsiteY145" fmla="*/ 530055 h 6858000"/>
              <a:gd name="connsiteX146" fmla="*/ 106893 w 1508539"/>
              <a:gd name="connsiteY146" fmla="*/ 465389 h 6858000"/>
              <a:gd name="connsiteX147" fmla="*/ 89816 w 1508539"/>
              <a:gd name="connsiteY147" fmla="*/ 424699 h 6858000"/>
              <a:gd name="connsiteX148" fmla="*/ 90191 w 1508539"/>
              <a:gd name="connsiteY148" fmla="*/ 404917 h 6858000"/>
              <a:gd name="connsiteX149" fmla="*/ 70148 w 1508539"/>
              <a:gd name="connsiteY149" fmla="*/ 367211 h 6858000"/>
              <a:gd name="connsiteX150" fmla="*/ 36452 w 1508539"/>
              <a:gd name="connsiteY150" fmla="*/ 268519 h 6858000"/>
              <a:gd name="connsiteX151" fmla="*/ 23935 w 1508539"/>
              <a:gd name="connsiteY151" fmla="*/ 160886 h 6858000"/>
              <a:gd name="connsiteX152" fmla="*/ 19312 w 1508539"/>
              <a:gd name="connsiteY152" fmla="*/ 47336 h 6858000"/>
              <a:gd name="connsiteX153" fmla="*/ 0 w 1508539"/>
              <a:gd name="connsiteY153" fmla="*/ 0 h 6858000"/>
              <a:gd name="connsiteX0" fmla="*/ 0 w 1508539"/>
              <a:gd name="connsiteY0" fmla="*/ 0 h 6858000"/>
              <a:gd name="connsiteX1" fmla="*/ 1508539 w 1508539"/>
              <a:gd name="connsiteY1" fmla="*/ 0 h 6858000"/>
              <a:gd name="connsiteX2" fmla="*/ 1508539 w 1508539"/>
              <a:gd name="connsiteY2" fmla="*/ 6858000 h 6858000"/>
              <a:gd name="connsiteX3" fmla="*/ 57174 w 1508539"/>
              <a:gd name="connsiteY3" fmla="*/ 6858000 h 6858000"/>
              <a:gd name="connsiteX4" fmla="*/ 57315 w 1508539"/>
              <a:gd name="connsiteY4" fmla="*/ 6857735 h 6858000"/>
              <a:gd name="connsiteX5" fmla="*/ 69364 w 1508539"/>
              <a:gd name="connsiteY5" fmla="*/ 6809549 h 6858000"/>
              <a:gd name="connsiteX6" fmla="*/ 101575 w 1508539"/>
              <a:gd name="connsiteY6" fmla="*/ 6715115 h 6858000"/>
              <a:gd name="connsiteX7" fmla="*/ 111426 w 1508539"/>
              <a:gd name="connsiteY7" fmla="*/ 6680170 h 6858000"/>
              <a:gd name="connsiteX8" fmla="*/ 136976 w 1508539"/>
              <a:gd name="connsiteY8" fmla="*/ 6621207 h 6858000"/>
              <a:gd name="connsiteX9" fmla="*/ 153633 w 1508539"/>
              <a:gd name="connsiteY9" fmla="*/ 6596265 h 6858000"/>
              <a:gd name="connsiteX10" fmla="*/ 153512 w 1508539"/>
              <a:gd name="connsiteY10" fmla="*/ 6594818 h 6858000"/>
              <a:gd name="connsiteX11" fmla="*/ 157757 w 1508539"/>
              <a:gd name="connsiteY11" fmla="*/ 6593735 h 6858000"/>
              <a:gd name="connsiteX12" fmla="*/ 160954 w 1508539"/>
              <a:gd name="connsiteY12" fmla="*/ 6589172 h 6858000"/>
              <a:gd name="connsiteX13" fmla="*/ 164248 w 1508539"/>
              <a:gd name="connsiteY13" fmla="*/ 6574442 h 6858000"/>
              <a:gd name="connsiteX14" fmla="*/ 164588 w 1508539"/>
              <a:gd name="connsiteY14" fmla="*/ 6568530 h 6858000"/>
              <a:gd name="connsiteX15" fmla="*/ 166997 w 1508539"/>
              <a:gd name="connsiteY15" fmla="*/ 6560674 h 6858000"/>
              <a:gd name="connsiteX16" fmla="*/ 167342 w 1508539"/>
              <a:gd name="connsiteY16" fmla="*/ 6560598 h 6858000"/>
              <a:gd name="connsiteX17" fmla="*/ 169039 w 1508539"/>
              <a:gd name="connsiteY17" fmla="*/ 6553006 h 6858000"/>
              <a:gd name="connsiteX18" fmla="*/ 173735 w 1508539"/>
              <a:gd name="connsiteY18" fmla="*/ 6514360 h 6858000"/>
              <a:gd name="connsiteX19" fmla="*/ 215389 w 1508539"/>
              <a:gd name="connsiteY19" fmla="*/ 6478062 h 6858000"/>
              <a:gd name="connsiteX20" fmla="*/ 226078 w 1508539"/>
              <a:gd name="connsiteY20" fmla="*/ 6460325 h 6858000"/>
              <a:gd name="connsiteX21" fmla="*/ 233311 w 1508539"/>
              <a:gd name="connsiteY21" fmla="*/ 6451488 h 6858000"/>
              <a:gd name="connsiteX22" fmla="*/ 234746 w 1508539"/>
              <a:gd name="connsiteY22" fmla="*/ 6451348 h 6858000"/>
              <a:gd name="connsiteX23" fmla="*/ 239104 w 1508539"/>
              <a:gd name="connsiteY23" fmla="*/ 6414240 h 6858000"/>
              <a:gd name="connsiteX24" fmla="*/ 241980 w 1508539"/>
              <a:gd name="connsiteY24" fmla="*/ 6410269 h 6858000"/>
              <a:gd name="connsiteX25" fmla="*/ 241880 w 1508539"/>
              <a:gd name="connsiteY25" fmla="*/ 6384857 h 6858000"/>
              <a:gd name="connsiteX26" fmla="*/ 243397 w 1508539"/>
              <a:gd name="connsiteY26" fmla="*/ 6372381 h 6858000"/>
              <a:gd name="connsiteX27" fmla="*/ 240591 w 1508539"/>
              <a:gd name="connsiteY27" fmla="*/ 6367510 h 6858000"/>
              <a:gd name="connsiteX28" fmla="*/ 244471 w 1508539"/>
              <a:gd name="connsiteY28" fmla="*/ 6349778 h 6858000"/>
              <a:gd name="connsiteX29" fmla="*/ 246136 w 1508539"/>
              <a:gd name="connsiteY29" fmla="*/ 6348250 h 6858000"/>
              <a:gd name="connsiteX30" fmla="*/ 262170 w 1508539"/>
              <a:gd name="connsiteY30" fmla="*/ 6281972 h 6858000"/>
              <a:gd name="connsiteX31" fmla="*/ 272933 w 1508539"/>
              <a:gd name="connsiteY31" fmla="*/ 6211940 h 6858000"/>
              <a:gd name="connsiteX32" fmla="*/ 314428 w 1508539"/>
              <a:gd name="connsiteY32" fmla="*/ 6113913 h 6858000"/>
              <a:gd name="connsiteX33" fmla="*/ 318721 w 1508539"/>
              <a:gd name="connsiteY33" fmla="*/ 6028119 h 6858000"/>
              <a:gd name="connsiteX34" fmla="*/ 345501 w 1508539"/>
              <a:gd name="connsiteY34" fmla="*/ 5934687 h 6858000"/>
              <a:gd name="connsiteX35" fmla="*/ 379513 w 1508539"/>
              <a:gd name="connsiteY35" fmla="*/ 5765594 h 6858000"/>
              <a:gd name="connsiteX36" fmla="*/ 411349 w 1508539"/>
              <a:gd name="connsiteY36" fmla="*/ 5693685 h 6858000"/>
              <a:gd name="connsiteX37" fmla="*/ 431404 w 1508539"/>
              <a:gd name="connsiteY37" fmla="*/ 5665173 h 6858000"/>
              <a:gd name="connsiteX38" fmla="*/ 465121 w 1508539"/>
              <a:gd name="connsiteY38" fmla="*/ 5563435 h 6858000"/>
              <a:gd name="connsiteX39" fmla="*/ 494626 w 1508539"/>
              <a:gd name="connsiteY39" fmla="*/ 5476393 h 6858000"/>
              <a:gd name="connsiteX40" fmla="*/ 525819 w 1508539"/>
              <a:gd name="connsiteY40" fmla="*/ 5396260 h 6858000"/>
              <a:gd name="connsiteX41" fmla="*/ 541800 w 1508539"/>
              <a:gd name="connsiteY41" fmla="*/ 5330009 h 6858000"/>
              <a:gd name="connsiteX42" fmla="*/ 575293 w 1508539"/>
              <a:gd name="connsiteY42" fmla="*/ 5273739 h 6858000"/>
              <a:gd name="connsiteX43" fmla="*/ 584892 w 1508539"/>
              <a:gd name="connsiteY43" fmla="*/ 5241779 h 6858000"/>
              <a:gd name="connsiteX44" fmla="*/ 596118 w 1508539"/>
              <a:gd name="connsiteY44" fmla="*/ 5225268 h 6858000"/>
              <a:gd name="connsiteX45" fmla="*/ 597138 w 1508539"/>
              <a:gd name="connsiteY45" fmla="*/ 5217684 h 6858000"/>
              <a:gd name="connsiteX46" fmla="*/ 604479 w 1508539"/>
              <a:gd name="connsiteY46" fmla="*/ 5193377 h 6858000"/>
              <a:gd name="connsiteX47" fmla="*/ 607782 w 1508539"/>
              <a:gd name="connsiteY47" fmla="*/ 5179288 h 6858000"/>
              <a:gd name="connsiteX48" fmla="*/ 608766 w 1508539"/>
              <a:gd name="connsiteY48" fmla="*/ 5173621 h 6858000"/>
              <a:gd name="connsiteX49" fmla="*/ 604400 w 1508539"/>
              <a:gd name="connsiteY49" fmla="*/ 5159961 h 6858000"/>
              <a:gd name="connsiteX50" fmla="*/ 611077 w 1508539"/>
              <a:gd name="connsiteY50" fmla="*/ 5144295 h 6858000"/>
              <a:gd name="connsiteX51" fmla="*/ 608010 w 1508539"/>
              <a:gd name="connsiteY51" fmla="*/ 5125185 h 6858000"/>
              <a:gd name="connsiteX52" fmla="*/ 614840 w 1508539"/>
              <a:gd name="connsiteY52" fmla="*/ 5121884 h 6858000"/>
              <a:gd name="connsiteX53" fmla="*/ 621876 w 1508539"/>
              <a:gd name="connsiteY53" fmla="*/ 5067850 h 6858000"/>
              <a:gd name="connsiteX54" fmla="*/ 624607 w 1508539"/>
              <a:gd name="connsiteY54" fmla="*/ 5060861 h 6858000"/>
              <a:gd name="connsiteX55" fmla="*/ 621311 w 1508539"/>
              <a:gd name="connsiteY55" fmla="*/ 5034192 h 6858000"/>
              <a:gd name="connsiteX56" fmla="*/ 622865 w 1508539"/>
              <a:gd name="connsiteY56" fmla="*/ 4993030 h 6858000"/>
              <a:gd name="connsiteX57" fmla="*/ 629774 w 1508539"/>
              <a:gd name="connsiteY57" fmla="*/ 4946844 h 6858000"/>
              <a:gd name="connsiteX58" fmla="*/ 625630 w 1508539"/>
              <a:gd name="connsiteY58" fmla="*/ 4932692 h 6858000"/>
              <a:gd name="connsiteX59" fmla="*/ 641033 w 1508539"/>
              <a:gd name="connsiteY59" fmla="*/ 4858827 h 6858000"/>
              <a:gd name="connsiteX60" fmla="*/ 635187 w 1508539"/>
              <a:gd name="connsiteY60" fmla="*/ 4801535 h 6858000"/>
              <a:gd name="connsiteX61" fmla="*/ 642856 w 1508539"/>
              <a:gd name="connsiteY61" fmla="*/ 4797794 h 6858000"/>
              <a:gd name="connsiteX62" fmla="*/ 644150 w 1508539"/>
              <a:gd name="connsiteY62" fmla="*/ 4784526 h 6858000"/>
              <a:gd name="connsiteX63" fmla="*/ 654721 w 1508539"/>
              <a:gd name="connsiteY63" fmla="*/ 4761984 h 6858000"/>
              <a:gd name="connsiteX64" fmla="*/ 650769 w 1508539"/>
              <a:gd name="connsiteY64" fmla="*/ 4690749 h 6858000"/>
              <a:gd name="connsiteX65" fmla="*/ 646249 w 1508539"/>
              <a:gd name="connsiteY65" fmla="*/ 4584173 h 6858000"/>
              <a:gd name="connsiteX66" fmla="*/ 641332 w 1508539"/>
              <a:gd name="connsiteY66" fmla="*/ 4444346 h 6858000"/>
              <a:gd name="connsiteX67" fmla="*/ 637897 w 1508539"/>
              <a:gd name="connsiteY67" fmla="*/ 4375228 h 6858000"/>
              <a:gd name="connsiteX68" fmla="*/ 618550 w 1508539"/>
              <a:gd name="connsiteY68" fmla="*/ 4214165 h 6858000"/>
              <a:gd name="connsiteX69" fmla="*/ 622623 w 1508539"/>
              <a:gd name="connsiteY69" fmla="*/ 4090296 h 6858000"/>
              <a:gd name="connsiteX70" fmla="*/ 607879 w 1508539"/>
              <a:gd name="connsiteY70" fmla="*/ 4033999 h 6858000"/>
              <a:gd name="connsiteX71" fmla="*/ 609028 w 1508539"/>
              <a:gd name="connsiteY71" fmla="*/ 4031933 h 6858000"/>
              <a:gd name="connsiteX72" fmla="*/ 607604 w 1508539"/>
              <a:gd name="connsiteY72" fmla="*/ 4013953 h 6858000"/>
              <a:gd name="connsiteX73" fmla="*/ 593899 w 1508539"/>
              <a:gd name="connsiteY73" fmla="*/ 3974753 h 6858000"/>
              <a:gd name="connsiteX74" fmla="*/ 595497 w 1508539"/>
              <a:gd name="connsiteY74" fmla="*/ 3969950 h 6858000"/>
              <a:gd name="connsiteX75" fmla="*/ 588919 w 1508539"/>
              <a:gd name="connsiteY75" fmla="*/ 3933779 h 6858000"/>
              <a:gd name="connsiteX76" fmla="*/ 590250 w 1508539"/>
              <a:gd name="connsiteY76" fmla="*/ 3933093 h 6858000"/>
              <a:gd name="connsiteX77" fmla="*/ 594604 w 1508539"/>
              <a:gd name="connsiteY77" fmla="*/ 3922082 h 6858000"/>
              <a:gd name="connsiteX78" fmla="*/ 599682 w 1508539"/>
              <a:gd name="connsiteY78" fmla="*/ 3901461 h 6858000"/>
              <a:gd name="connsiteX79" fmla="*/ 622276 w 1508539"/>
              <a:gd name="connsiteY79" fmla="*/ 3813873 h 6858000"/>
              <a:gd name="connsiteX80" fmla="*/ 621701 w 1508539"/>
              <a:gd name="connsiteY80" fmla="*/ 3806161 h 6858000"/>
              <a:gd name="connsiteX81" fmla="*/ 622008 w 1508539"/>
              <a:gd name="connsiteY81" fmla="*/ 3805957 h 6858000"/>
              <a:gd name="connsiteX82" fmla="*/ 622035 w 1508539"/>
              <a:gd name="connsiteY82" fmla="*/ 3797724 h 6858000"/>
              <a:gd name="connsiteX83" fmla="*/ 620650 w 1508539"/>
              <a:gd name="connsiteY83" fmla="*/ 3792098 h 6858000"/>
              <a:gd name="connsiteX84" fmla="*/ 619534 w 1508539"/>
              <a:gd name="connsiteY84" fmla="*/ 3777135 h 6858000"/>
              <a:gd name="connsiteX85" fmla="*/ 621267 w 1508539"/>
              <a:gd name="connsiteY85" fmla="*/ 3771656 h 6858000"/>
              <a:gd name="connsiteX86" fmla="*/ 625010 w 1508539"/>
              <a:gd name="connsiteY86" fmla="*/ 3769007 h 6858000"/>
              <a:gd name="connsiteX87" fmla="*/ 624476 w 1508539"/>
              <a:gd name="connsiteY87" fmla="*/ 3767709 h 6858000"/>
              <a:gd name="connsiteX88" fmla="*/ 633172 w 1508539"/>
              <a:gd name="connsiteY88" fmla="*/ 3738082 h 6858000"/>
              <a:gd name="connsiteX89" fmla="*/ 640518 w 1508539"/>
              <a:gd name="connsiteY89" fmla="*/ 3673397 h 6858000"/>
              <a:gd name="connsiteX90" fmla="*/ 639814 w 1508539"/>
              <a:gd name="connsiteY90" fmla="*/ 3637109 h 6858000"/>
              <a:gd name="connsiteX91" fmla="*/ 643257 w 1508539"/>
              <a:gd name="connsiteY91" fmla="*/ 3536883 h 6858000"/>
              <a:gd name="connsiteX92" fmla="*/ 650795 w 1508539"/>
              <a:gd name="connsiteY92" fmla="*/ 3435652 h 6858000"/>
              <a:gd name="connsiteX93" fmla="*/ 652466 w 1508539"/>
              <a:gd name="connsiteY93" fmla="*/ 3307769 h 6858000"/>
              <a:gd name="connsiteX94" fmla="*/ 670029 w 1508539"/>
              <a:gd name="connsiteY94" fmla="*/ 3250522 h 6858000"/>
              <a:gd name="connsiteX95" fmla="*/ 670454 w 1508539"/>
              <a:gd name="connsiteY95" fmla="*/ 3229163 h 6858000"/>
              <a:gd name="connsiteX96" fmla="*/ 672277 w 1508539"/>
              <a:gd name="connsiteY96" fmla="*/ 3217217 h 6858000"/>
              <a:gd name="connsiteX97" fmla="*/ 659112 w 1508539"/>
              <a:gd name="connsiteY97" fmla="*/ 3183755 h 6858000"/>
              <a:gd name="connsiteX98" fmla="*/ 659613 w 1508539"/>
              <a:gd name="connsiteY98" fmla="*/ 3178642 h 6858000"/>
              <a:gd name="connsiteX99" fmla="*/ 647213 w 1508539"/>
              <a:gd name="connsiteY99" fmla="*/ 3158586 h 6858000"/>
              <a:gd name="connsiteX100" fmla="*/ 632398 w 1508539"/>
              <a:gd name="connsiteY100" fmla="*/ 3129034 h 6858000"/>
              <a:gd name="connsiteX101" fmla="*/ 633063 w 1508539"/>
              <a:gd name="connsiteY101" fmla="*/ 3126682 h 6858000"/>
              <a:gd name="connsiteX102" fmla="*/ 623931 w 1508539"/>
              <a:gd name="connsiteY102" fmla="*/ 3114519 h 6858000"/>
              <a:gd name="connsiteX103" fmla="*/ 610540 w 1508539"/>
              <a:gd name="connsiteY103" fmla="*/ 3106272 h 6858000"/>
              <a:gd name="connsiteX104" fmla="*/ 583270 w 1508539"/>
              <a:gd name="connsiteY104" fmla="*/ 2958185 h 6858000"/>
              <a:gd name="connsiteX105" fmla="*/ 525884 w 1508539"/>
              <a:gd name="connsiteY105" fmla="*/ 2762989 h 6858000"/>
              <a:gd name="connsiteX106" fmla="*/ 474802 w 1508539"/>
              <a:gd name="connsiteY106" fmla="*/ 2554718 h 6858000"/>
              <a:gd name="connsiteX107" fmla="*/ 454896 w 1508539"/>
              <a:gd name="connsiteY107" fmla="*/ 2485734 h 6858000"/>
              <a:gd name="connsiteX108" fmla="*/ 445619 w 1508539"/>
              <a:gd name="connsiteY108" fmla="*/ 2447068 h 6858000"/>
              <a:gd name="connsiteX109" fmla="*/ 432580 w 1508539"/>
              <a:gd name="connsiteY109" fmla="*/ 2425819 h 6858000"/>
              <a:gd name="connsiteX110" fmla="*/ 438579 w 1508539"/>
              <a:gd name="connsiteY110" fmla="*/ 2402874 h 6858000"/>
              <a:gd name="connsiteX111" fmla="*/ 441191 w 1508539"/>
              <a:gd name="connsiteY111" fmla="*/ 2381443 h 6858000"/>
              <a:gd name="connsiteX112" fmla="*/ 417520 w 1508539"/>
              <a:gd name="connsiteY112" fmla="*/ 2261920 h 6858000"/>
              <a:gd name="connsiteX113" fmla="*/ 407407 w 1508539"/>
              <a:gd name="connsiteY113" fmla="*/ 2195378 h 6858000"/>
              <a:gd name="connsiteX114" fmla="*/ 391624 w 1508539"/>
              <a:gd name="connsiteY114" fmla="*/ 2155135 h 6858000"/>
              <a:gd name="connsiteX115" fmla="*/ 389082 w 1508539"/>
              <a:gd name="connsiteY115" fmla="*/ 2118008 h 6858000"/>
              <a:gd name="connsiteX116" fmla="*/ 390075 w 1508539"/>
              <a:gd name="connsiteY116" fmla="*/ 2050531 h 6858000"/>
              <a:gd name="connsiteX117" fmla="*/ 381881 w 1508539"/>
              <a:gd name="connsiteY117" fmla="*/ 1963269 h 6858000"/>
              <a:gd name="connsiteX118" fmla="*/ 363059 w 1508539"/>
              <a:gd name="connsiteY118" fmla="*/ 1906352 h 6858000"/>
              <a:gd name="connsiteX119" fmla="*/ 339616 w 1508539"/>
              <a:gd name="connsiteY119" fmla="*/ 1861531 h 6858000"/>
              <a:gd name="connsiteX120" fmla="*/ 293415 w 1508539"/>
              <a:gd name="connsiteY120" fmla="*/ 1732919 h 6858000"/>
              <a:gd name="connsiteX121" fmla="*/ 265726 w 1508539"/>
              <a:gd name="connsiteY121" fmla="*/ 1663540 h 6858000"/>
              <a:gd name="connsiteX122" fmla="*/ 264852 w 1508539"/>
              <a:gd name="connsiteY122" fmla="*/ 1615777 h 6858000"/>
              <a:gd name="connsiteX123" fmla="*/ 245647 w 1508539"/>
              <a:gd name="connsiteY123" fmla="*/ 1563678 h 6858000"/>
              <a:gd name="connsiteX124" fmla="*/ 258727 w 1508539"/>
              <a:gd name="connsiteY124" fmla="*/ 1519474 h 6858000"/>
              <a:gd name="connsiteX125" fmla="*/ 251469 w 1508539"/>
              <a:gd name="connsiteY125" fmla="*/ 1477995 h 6858000"/>
              <a:gd name="connsiteX126" fmla="*/ 237554 w 1508539"/>
              <a:gd name="connsiteY126" fmla="*/ 1373769 h 6858000"/>
              <a:gd name="connsiteX127" fmla="*/ 245861 w 1508539"/>
              <a:gd name="connsiteY127" fmla="*/ 1307086 h 6858000"/>
              <a:gd name="connsiteX128" fmla="*/ 247049 w 1508539"/>
              <a:gd name="connsiteY128" fmla="*/ 1189033 h 6858000"/>
              <a:gd name="connsiteX129" fmla="*/ 251734 w 1508539"/>
              <a:gd name="connsiteY129" fmla="*/ 1168288 h 6858000"/>
              <a:gd name="connsiteX130" fmla="*/ 244016 w 1508539"/>
              <a:gd name="connsiteY130" fmla="*/ 1142577 h 6858000"/>
              <a:gd name="connsiteX131" fmla="*/ 233322 w 1508539"/>
              <a:gd name="connsiteY131" fmla="*/ 1088484 h 6858000"/>
              <a:gd name="connsiteX132" fmla="*/ 222058 w 1508539"/>
              <a:gd name="connsiteY132" fmla="*/ 1016103 h 6858000"/>
              <a:gd name="connsiteX133" fmla="*/ 223514 w 1508539"/>
              <a:gd name="connsiteY133" fmla="*/ 932283 h 6858000"/>
              <a:gd name="connsiteX134" fmla="*/ 225750 w 1508539"/>
              <a:gd name="connsiteY134" fmla="*/ 915925 h 6858000"/>
              <a:gd name="connsiteX135" fmla="*/ 218379 w 1508539"/>
              <a:gd name="connsiteY135" fmla="*/ 896999 h 6858000"/>
              <a:gd name="connsiteX136" fmla="*/ 187787 w 1508539"/>
              <a:gd name="connsiteY136" fmla="*/ 821517 h 6858000"/>
              <a:gd name="connsiteX137" fmla="*/ 166737 w 1508539"/>
              <a:gd name="connsiteY137" fmla="*/ 751353 h 6858000"/>
              <a:gd name="connsiteX138" fmla="*/ 166295 w 1508539"/>
              <a:gd name="connsiteY138" fmla="*/ 721230 h 6858000"/>
              <a:gd name="connsiteX139" fmla="*/ 151966 w 1508539"/>
              <a:gd name="connsiteY139" fmla="*/ 681659 h 6858000"/>
              <a:gd name="connsiteX140" fmla="*/ 137385 w 1508539"/>
              <a:gd name="connsiteY140" fmla="*/ 635218 h 6858000"/>
              <a:gd name="connsiteX141" fmla="*/ 142396 w 1508539"/>
              <a:gd name="connsiteY141" fmla="*/ 613763 h 6858000"/>
              <a:gd name="connsiteX142" fmla="*/ 128338 w 1508539"/>
              <a:gd name="connsiteY142" fmla="*/ 598582 h 6858000"/>
              <a:gd name="connsiteX143" fmla="*/ 128019 w 1508539"/>
              <a:gd name="connsiteY143" fmla="*/ 576846 h 6858000"/>
              <a:gd name="connsiteX144" fmla="*/ 107645 w 1508539"/>
              <a:gd name="connsiteY144" fmla="*/ 530055 h 6858000"/>
              <a:gd name="connsiteX145" fmla="*/ 106893 w 1508539"/>
              <a:gd name="connsiteY145" fmla="*/ 465389 h 6858000"/>
              <a:gd name="connsiteX146" fmla="*/ 89816 w 1508539"/>
              <a:gd name="connsiteY146" fmla="*/ 424699 h 6858000"/>
              <a:gd name="connsiteX147" fmla="*/ 90191 w 1508539"/>
              <a:gd name="connsiteY147" fmla="*/ 404917 h 6858000"/>
              <a:gd name="connsiteX148" fmla="*/ 70148 w 1508539"/>
              <a:gd name="connsiteY148" fmla="*/ 367211 h 6858000"/>
              <a:gd name="connsiteX149" fmla="*/ 36452 w 1508539"/>
              <a:gd name="connsiteY149" fmla="*/ 268519 h 6858000"/>
              <a:gd name="connsiteX150" fmla="*/ 23935 w 1508539"/>
              <a:gd name="connsiteY150" fmla="*/ 160886 h 6858000"/>
              <a:gd name="connsiteX151" fmla="*/ 19312 w 1508539"/>
              <a:gd name="connsiteY151" fmla="*/ 47336 h 6858000"/>
              <a:gd name="connsiteX152" fmla="*/ 0 w 1508539"/>
              <a:gd name="connsiteY152" fmla="*/ 0 h 6858000"/>
              <a:gd name="connsiteX0" fmla="*/ 0 w 1508539"/>
              <a:gd name="connsiteY0" fmla="*/ 0 h 6858000"/>
              <a:gd name="connsiteX1" fmla="*/ 1508539 w 1508539"/>
              <a:gd name="connsiteY1" fmla="*/ 0 h 6858000"/>
              <a:gd name="connsiteX2" fmla="*/ 1508539 w 1508539"/>
              <a:gd name="connsiteY2" fmla="*/ 6858000 h 6858000"/>
              <a:gd name="connsiteX3" fmla="*/ 57174 w 1508539"/>
              <a:gd name="connsiteY3" fmla="*/ 6858000 h 6858000"/>
              <a:gd name="connsiteX4" fmla="*/ 57315 w 1508539"/>
              <a:gd name="connsiteY4" fmla="*/ 6857735 h 6858000"/>
              <a:gd name="connsiteX5" fmla="*/ 69364 w 1508539"/>
              <a:gd name="connsiteY5" fmla="*/ 6809549 h 6858000"/>
              <a:gd name="connsiteX6" fmla="*/ 101575 w 1508539"/>
              <a:gd name="connsiteY6" fmla="*/ 6715115 h 6858000"/>
              <a:gd name="connsiteX7" fmla="*/ 111426 w 1508539"/>
              <a:gd name="connsiteY7" fmla="*/ 6680170 h 6858000"/>
              <a:gd name="connsiteX8" fmla="*/ 136976 w 1508539"/>
              <a:gd name="connsiteY8" fmla="*/ 6621207 h 6858000"/>
              <a:gd name="connsiteX9" fmla="*/ 153633 w 1508539"/>
              <a:gd name="connsiteY9" fmla="*/ 6596265 h 6858000"/>
              <a:gd name="connsiteX10" fmla="*/ 153512 w 1508539"/>
              <a:gd name="connsiteY10" fmla="*/ 6594818 h 6858000"/>
              <a:gd name="connsiteX11" fmla="*/ 157757 w 1508539"/>
              <a:gd name="connsiteY11" fmla="*/ 6593735 h 6858000"/>
              <a:gd name="connsiteX12" fmla="*/ 160954 w 1508539"/>
              <a:gd name="connsiteY12" fmla="*/ 6589172 h 6858000"/>
              <a:gd name="connsiteX13" fmla="*/ 164248 w 1508539"/>
              <a:gd name="connsiteY13" fmla="*/ 6574442 h 6858000"/>
              <a:gd name="connsiteX14" fmla="*/ 164588 w 1508539"/>
              <a:gd name="connsiteY14" fmla="*/ 6568530 h 6858000"/>
              <a:gd name="connsiteX15" fmla="*/ 166997 w 1508539"/>
              <a:gd name="connsiteY15" fmla="*/ 6560674 h 6858000"/>
              <a:gd name="connsiteX16" fmla="*/ 167342 w 1508539"/>
              <a:gd name="connsiteY16" fmla="*/ 6560598 h 6858000"/>
              <a:gd name="connsiteX17" fmla="*/ 169039 w 1508539"/>
              <a:gd name="connsiteY17" fmla="*/ 6553006 h 6858000"/>
              <a:gd name="connsiteX18" fmla="*/ 173735 w 1508539"/>
              <a:gd name="connsiteY18" fmla="*/ 6514360 h 6858000"/>
              <a:gd name="connsiteX19" fmla="*/ 215389 w 1508539"/>
              <a:gd name="connsiteY19" fmla="*/ 6478062 h 6858000"/>
              <a:gd name="connsiteX20" fmla="*/ 226078 w 1508539"/>
              <a:gd name="connsiteY20" fmla="*/ 6460325 h 6858000"/>
              <a:gd name="connsiteX21" fmla="*/ 233311 w 1508539"/>
              <a:gd name="connsiteY21" fmla="*/ 6451488 h 6858000"/>
              <a:gd name="connsiteX22" fmla="*/ 234746 w 1508539"/>
              <a:gd name="connsiteY22" fmla="*/ 6451348 h 6858000"/>
              <a:gd name="connsiteX23" fmla="*/ 239104 w 1508539"/>
              <a:gd name="connsiteY23" fmla="*/ 6414240 h 6858000"/>
              <a:gd name="connsiteX24" fmla="*/ 241980 w 1508539"/>
              <a:gd name="connsiteY24" fmla="*/ 6410269 h 6858000"/>
              <a:gd name="connsiteX25" fmla="*/ 241880 w 1508539"/>
              <a:gd name="connsiteY25" fmla="*/ 6384857 h 6858000"/>
              <a:gd name="connsiteX26" fmla="*/ 243397 w 1508539"/>
              <a:gd name="connsiteY26" fmla="*/ 6372381 h 6858000"/>
              <a:gd name="connsiteX27" fmla="*/ 240591 w 1508539"/>
              <a:gd name="connsiteY27" fmla="*/ 6367510 h 6858000"/>
              <a:gd name="connsiteX28" fmla="*/ 244471 w 1508539"/>
              <a:gd name="connsiteY28" fmla="*/ 6349778 h 6858000"/>
              <a:gd name="connsiteX29" fmla="*/ 246136 w 1508539"/>
              <a:gd name="connsiteY29" fmla="*/ 6348250 h 6858000"/>
              <a:gd name="connsiteX30" fmla="*/ 262170 w 1508539"/>
              <a:gd name="connsiteY30" fmla="*/ 6281972 h 6858000"/>
              <a:gd name="connsiteX31" fmla="*/ 272933 w 1508539"/>
              <a:gd name="connsiteY31" fmla="*/ 6211940 h 6858000"/>
              <a:gd name="connsiteX32" fmla="*/ 314428 w 1508539"/>
              <a:gd name="connsiteY32" fmla="*/ 6113913 h 6858000"/>
              <a:gd name="connsiteX33" fmla="*/ 318721 w 1508539"/>
              <a:gd name="connsiteY33" fmla="*/ 6028119 h 6858000"/>
              <a:gd name="connsiteX34" fmla="*/ 345501 w 1508539"/>
              <a:gd name="connsiteY34" fmla="*/ 5934687 h 6858000"/>
              <a:gd name="connsiteX35" fmla="*/ 379513 w 1508539"/>
              <a:gd name="connsiteY35" fmla="*/ 5765594 h 6858000"/>
              <a:gd name="connsiteX36" fmla="*/ 411349 w 1508539"/>
              <a:gd name="connsiteY36" fmla="*/ 5693685 h 6858000"/>
              <a:gd name="connsiteX37" fmla="*/ 431404 w 1508539"/>
              <a:gd name="connsiteY37" fmla="*/ 5665173 h 6858000"/>
              <a:gd name="connsiteX38" fmla="*/ 465121 w 1508539"/>
              <a:gd name="connsiteY38" fmla="*/ 5563435 h 6858000"/>
              <a:gd name="connsiteX39" fmla="*/ 494626 w 1508539"/>
              <a:gd name="connsiteY39" fmla="*/ 5476393 h 6858000"/>
              <a:gd name="connsiteX40" fmla="*/ 525819 w 1508539"/>
              <a:gd name="connsiteY40" fmla="*/ 5396260 h 6858000"/>
              <a:gd name="connsiteX41" fmla="*/ 541800 w 1508539"/>
              <a:gd name="connsiteY41" fmla="*/ 5330009 h 6858000"/>
              <a:gd name="connsiteX42" fmla="*/ 575293 w 1508539"/>
              <a:gd name="connsiteY42" fmla="*/ 5273739 h 6858000"/>
              <a:gd name="connsiteX43" fmla="*/ 584892 w 1508539"/>
              <a:gd name="connsiteY43" fmla="*/ 5241779 h 6858000"/>
              <a:gd name="connsiteX44" fmla="*/ 596118 w 1508539"/>
              <a:gd name="connsiteY44" fmla="*/ 5225268 h 6858000"/>
              <a:gd name="connsiteX45" fmla="*/ 597138 w 1508539"/>
              <a:gd name="connsiteY45" fmla="*/ 5217684 h 6858000"/>
              <a:gd name="connsiteX46" fmla="*/ 604479 w 1508539"/>
              <a:gd name="connsiteY46" fmla="*/ 5193377 h 6858000"/>
              <a:gd name="connsiteX47" fmla="*/ 607782 w 1508539"/>
              <a:gd name="connsiteY47" fmla="*/ 5179288 h 6858000"/>
              <a:gd name="connsiteX48" fmla="*/ 608766 w 1508539"/>
              <a:gd name="connsiteY48" fmla="*/ 5173621 h 6858000"/>
              <a:gd name="connsiteX49" fmla="*/ 604400 w 1508539"/>
              <a:gd name="connsiteY49" fmla="*/ 5159961 h 6858000"/>
              <a:gd name="connsiteX50" fmla="*/ 611077 w 1508539"/>
              <a:gd name="connsiteY50" fmla="*/ 5144295 h 6858000"/>
              <a:gd name="connsiteX51" fmla="*/ 608010 w 1508539"/>
              <a:gd name="connsiteY51" fmla="*/ 5125185 h 6858000"/>
              <a:gd name="connsiteX52" fmla="*/ 614840 w 1508539"/>
              <a:gd name="connsiteY52" fmla="*/ 5121884 h 6858000"/>
              <a:gd name="connsiteX53" fmla="*/ 621876 w 1508539"/>
              <a:gd name="connsiteY53" fmla="*/ 5067850 h 6858000"/>
              <a:gd name="connsiteX54" fmla="*/ 624607 w 1508539"/>
              <a:gd name="connsiteY54" fmla="*/ 5060861 h 6858000"/>
              <a:gd name="connsiteX55" fmla="*/ 621311 w 1508539"/>
              <a:gd name="connsiteY55" fmla="*/ 5034192 h 6858000"/>
              <a:gd name="connsiteX56" fmla="*/ 622865 w 1508539"/>
              <a:gd name="connsiteY56" fmla="*/ 4993030 h 6858000"/>
              <a:gd name="connsiteX57" fmla="*/ 629774 w 1508539"/>
              <a:gd name="connsiteY57" fmla="*/ 4946844 h 6858000"/>
              <a:gd name="connsiteX58" fmla="*/ 625630 w 1508539"/>
              <a:gd name="connsiteY58" fmla="*/ 4932692 h 6858000"/>
              <a:gd name="connsiteX59" fmla="*/ 641033 w 1508539"/>
              <a:gd name="connsiteY59" fmla="*/ 4858827 h 6858000"/>
              <a:gd name="connsiteX60" fmla="*/ 635187 w 1508539"/>
              <a:gd name="connsiteY60" fmla="*/ 4801535 h 6858000"/>
              <a:gd name="connsiteX61" fmla="*/ 642856 w 1508539"/>
              <a:gd name="connsiteY61" fmla="*/ 4797794 h 6858000"/>
              <a:gd name="connsiteX62" fmla="*/ 644150 w 1508539"/>
              <a:gd name="connsiteY62" fmla="*/ 4784526 h 6858000"/>
              <a:gd name="connsiteX63" fmla="*/ 650769 w 1508539"/>
              <a:gd name="connsiteY63" fmla="*/ 4690749 h 6858000"/>
              <a:gd name="connsiteX64" fmla="*/ 646249 w 1508539"/>
              <a:gd name="connsiteY64" fmla="*/ 4584173 h 6858000"/>
              <a:gd name="connsiteX65" fmla="*/ 641332 w 1508539"/>
              <a:gd name="connsiteY65" fmla="*/ 4444346 h 6858000"/>
              <a:gd name="connsiteX66" fmla="*/ 637897 w 1508539"/>
              <a:gd name="connsiteY66" fmla="*/ 4375228 h 6858000"/>
              <a:gd name="connsiteX67" fmla="*/ 618550 w 1508539"/>
              <a:gd name="connsiteY67" fmla="*/ 4214165 h 6858000"/>
              <a:gd name="connsiteX68" fmla="*/ 622623 w 1508539"/>
              <a:gd name="connsiteY68" fmla="*/ 4090296 h 6858000"/>
              <a:gd name="connsiteX69" fmla="*/ 607879 w 1508539"/>
              <a:gd name="connsiteY69" fmla="*/ 4033999 h 6858000"/>
              <a:gd name="connsiteX70" fmla="*/ 609028 w 1508539"/>
              <a:gd name="connsiteY70" fmla="*/ 4031933 h 6858000"/>
              <a:gd name="connsiteX71" fmla="*/ 607604 w 1508539"/>
              <a:gd name="connsiteY71" fmla="*/ 4013953 h 6858000"/>
              <a:gd name="connsiteX72" fmla="*/ 593899 w 1508539"/>
              <a:gd name="connsiteY72" fmla="*/ 3974753 h 6858000"/>
              <a:gd name="connsiteX73" fmla="*/ 595497 w 1508539"/>
              <a:gd name="connsiteY73" fmla="*/ 3969950 h 6858000"/>
              <a:gd name="connsiteX74" fmla="*/ 588919 w 1508539"/>
              <a:gd name="connsiteY74" fmla="*/ 3933779 h 6858000"/>
              <a:gd name="connsiteX75" fmla="*/ 590250 w 1508539"/>
              <a:gd name="connsiteY75" fmla="*/ 3933093 h 6858000"/>
              <a:gd name="connsiteX76" fmla="*/ 594604 w 1508539"/>
              <a:gd name="connsiteY76" fmla="*/ 3922082 h 6858000"/>
              <a:gd name="connsiteX77" fmla="*/ 599682 w 1508539"/>
              <a:gd name="connsiteY77" fmla="*/ 3901461 h 6858000"/>
              <a:gd name="connsiteX78" fmla="*/ 622276 w 1508539"/>
              <a:gd name="connsiteY78" fmla="*/ 3813873 h 6858000"/>
              <a:gd name="connsiteX79" fmla="*/ 621701 w 1508539"/>
              <a:gd name="connsiteY79" fmla="*/ 3806161 h 6858000"/>
              <a:gd name="connsiteX80" fmla="*/ 622008 w 1508539"/>
              <a:gd name="connsiteY80" fmla="*/ 3805957 h 6858000"/>
              <a:gd name="connsiteX81" fmla="*/ 622035 w 1508539"/>
              <a:gd name="connsiteY81" fmla="*/ 3797724 h 6858000"/>
              <a:gd name="connsiteX82" fmla="*/ 620650 w 1508539"/>
              <a:gd name="connsiteY82" fmla="*/ 3792098 h 6858000"/>
              <a:gd name="connsiteX83" fmla="*/ 619534 w 1508539"/>
              <a:gd name="connsiteY83" fmla="*/ 3777135 h 6858000"/>
              <a:gd name="connsiteX84" fmla="*/ 621267 w 1508539"/>
              <a:gd name="connsiteY84" fmla="*/ 3771656 h 6858000"/>
              <a:gd name="connsiteX85" fmla="*/ 625010 w 1508539"/>
              <a:gd name="connsiteY85" fmla="*/ 3769007 h 6858000"/>
              <a:gd name="connsiteX86" fmla="*/ 624476 w 1508539"/>
              <a:gd name="connsiteY86" fmla="*/ 3767709 h 6858000"/>
              <a:gd name="connsiteX87" fmla="*/ 633172 w 1508539"/>
              <a:gd name="connsiteY87" fmla="*/ 3738082 h 6858000"/>
              <a:gd name="connsiteX88" fmla="*/ 640518 w 1508539"/>
              <a:gd name="connsiteY88" fmla="*/ 3673397 h 6858000"/>
              <a:gd name="connsiteX89" fmla="*/ 639814 w 1508539"/>
              <a:gd name="connsiteY89" fmla="*/ 3637109 h 6858000"/>
              <a:gd name="connsiteX90" fmla="*/ 643257 w 1508539"/>
              <a:gd name="connsiteY90" fmla="*/ 3536883 h 6858000"/>
              <a:gd name="connsiteX91" fmla="*/ 650795 w 1508539"/>
              <a:gd name="connsiteY91" fmla="*/ 3435652 h 6858000"/>
              <a:gd name="connsiteX92" fmla="*/ 652466 w 1508539"/>
              <a:gd name="connsiteY92" fmla="*/ 3307769 h 6858000"/>
              <a:gd name="connsiteX93" fmla="*/ 670029 w 1508539"/>
              <a:gd name="connsiteY93" fmla="*/ 3250522 h 6858000"/>
              <a:gd name="connsiteX94" fmla="*/ 670454 w 1508539"/>
              <a:gd name="connsiteY94" fmla="*/ 3229163 h 6858000"/>
              <a:gd name="connsiteX95" fmla="*/ 672277 w 1508539"/>
              <a:gd name="connsiteY95" fmla="*/ 3217217 h 6858000"/>
              <a:gd name="connsiteX96" fmla="*/ 659112 w 1508539"/>
              <a:gd name="connsiteY96" fmla="*/ 3183755 h 6858000"/>
              <a:gd name="connsiteX97" fmla="*/ 659613 w 1508539"/>
              <a:gd name="connsiteY97" fmla="*/ 3178642 h 6858000"/>
              <a:gd name="connsiteX98" fmla="*/ 647213 w 1508539"/>
              <a:gd name="connsiteY98" fmla="*/ 3158586 h 6858000"/>
              <a:gd name="connsiteX99" fmla="*/ 632398 w 1508539"/>
              <a:gd name="connsiteY99" fmla="*/ 3129034 h 6858000"/>
              <a:gd name="connsiteX100" fmla="*/ 633063 w 1508539"/>
              <a:gd name="connsiteY100" fmla="*/ 3126682 h 6858000"/>
              <a:gd name="connsiteX101" fmla="*/ 623931 w 1508539"/>
              <a:gd name="connsiteY101" fmla="*/ 3114519 h 6858000"/>
              <a:gd name="connsiteX102" fmla="*/ 610540 w 1508539"/>
              <a:gd name="connsiteY102" fmla="*/ 3106272 h 6858000"/>
              <a:gd name="connsiteX103" fmla="*/ 583270 w 1508539"/>
              <a:gd name="connsiteY103" fmla="*/ 2958185 h 6858000"/>
              <a:gd name="connsiteX104" fmla="*/ 525884 w 1508539"/>
              <a:gd name="connsiteY104" fmla="*/ 2762989 h 6858000"/>
              <a:gd name="connsiteX105" fmla="*/ 474802 w 1508539"/>
              <a:gd name="connsiteY105" fmla="*/ 2554718 h 6858000"/>
              <a:gd name="connsiteX106" fmla="*/ 454896 w 1508539"/>
              <a:gd name="connsiteY106" fmla="*/ 2485734 h 6858000"/>
              <a:gd name="connsiteX107" fmla="*/ 445619 w 1508539"/>
              <a:gd name="connsiteY107" fmla="*/ 2447068 h 6858000"/>
              <a:gd name="connsiteX108" fmla="*/ 432580 w 1508539"/>
              <a:gd name="connsiteY108" fmla="*/ 2425819 h 6858000"/>
              <a:gd name="connsiteX109" fmla="*/ 438579 w 1508539"/>
              <a:gd name="connsiteY109" fmla="*/ 2402874 h 6858000"/>
              <a:gd name="connsiteX110" fmla="*/ 441191 w 1508539"/>
              <a:gd name="connsiteY110" fmla="*/ 2381443 h 6858000"/>
              <a:gd name="connsiteX111" fmla="*/ 417520 w 1508539"/>
              <a:gd name="connsiteY111" fmla="*/ 2261920 h 6858000"/>
              <a:gd name="connsiteX112" fmla="*/ 407407 w 1508539"/>
              <a:gd name="connsiteY112" fmla="*/ 2195378 h 6858000"/>
              <a:gd name="connsiteX113" fmla="*/ 391624 w 1508539"/>
              <a:gd name="connsiteY113" fmla="*/ 2155135 h 6858000"/>
              <a:gd name="connsiteX114" fmla="*/ 389082 w 1508539"/>
              <a:gd name="connsiteY114" fmla="*/ 2118008 h 6858000"/>
              <a:gd name="connsiteX115" fmla="*/ 390075 w 1508539"/>
              <a:gd name="connsiteY115" fmla="*/ 2050531 h 6858000"/>
              <a:gd name="connsiteX116" fmla="*/ 381881 w 1508539"/>
              <a:gd name="connsiteY116" fmla="*/ 1963269 h 6858000"/>
              <a:gd name="connsiteX117" fmla="*/ 363059 w 1508539"/>
              <a:gd name="connsiteY117" fmla="*/ 1906352 h 6858000"/>
              <a:gd name="connsiteX118" fmla="*/ 339616 w 1508539"/>
              <a:gd name="connsiteY118" fmla="*/ 1861531 h 6858000"/>
              <a:gd name="connsiteX119" fmla="*/ 293415 w 1508539"/>
              <a:gd name="connsiteY119" fmla="*/ 1732919 h 6858000"/>
              <a:gd name="connsiteX120" fmla="*/ 265726 w 1508539"/>
              <a:gd name="connsiteY120" fmla="*/ 1663540 h 6858000"/>
              <a:gd name="connsiteX121" fmla="*/ 264852 w 1508539"/>
              <a:gd name="connsiteY121" fmla="*/ 1615777 h 6858000"/>
              <a:gd name="connsiteX122" fmla="*/ 245647 w 1508539"/>
              <a:gd name="connsiteY122" fmla="*/ 1563678 h 6858000"/>
              <a:gd name="connsiteX123" fmla="*/ 258727 w 1508539"/>
              <a:gd name="connsiteY123" fmla="*/ 1519474 h 6858000"/>
              <a:gd name="connsiteX124" fmla="*/ 251469 w 1508539"/>
              <a:gd name="connsiteY124" fmla="*/ 1477995 h 6858000"/>
              <a:gd name="connsiteX125" fmla="*/ 237554 w 1508539"/>
              <a:gd name="connsiteY125" fmla="*/ 1373769 h 6858000"/>
              <a:gd name="connsiteX126" fmla="*/ 245861 w 1508539"/>
              <a:gd name="connsiteY126" fmla="*/ 1307086 h 6858000"/>
              <a:gd name="connsiteX127" fmla="*/ 247049 w 1508539"/>
              <a:gd name="connsiteY127" fmla="*/ 1189033 h 6858000"/>
              <a:gd name="connsiteX128" fmla="*/ 251734 w 1508539"/>
              <a:gd name="connsiteY128" fmla="*/ 1168288 h 6858000"/>
              <a:gd name="connsiteX129" fmla="*/ 244016 w 1508539"/>
              <a:gd name="connsiteY129" fmla="*/ 1142577 h 6858000"/>
              <a:gd name="connsiteX130" fmla="*/ 233322 w 1508539"/>
              <a:gd name="connsiteY130" fmla="*/ 1088484 h 6858000"/>
              <a:gd name="connsiteX131" fmla="*/ 222058 w 1508539"/>
              <a:gd name="connsiteY131" fmla="*/ 1016103 h 6858000"/>
              <a:gd name="connsiteX132" fmla="*/ 223514 w 1508539"/>
              <a:gd name="connsiteY132" fmla="*/ 932283 h 6858000"/>
              <a:gd name="connsiteX133" fmla="*/ 225750 w 1508539"/>
              <a:gd name="connsiteY133" fmla="*/ 915925 h 6858000"/>
              <a:gd name="connsiteX134" fmla="*/ 218379 w 1508539"/>
              <a:gd name="connsiteY134" fmla="*/ 896999 h 6858000"/>
              <a:gd name="connsiteX135" fmla="*/ 187787 w 1508539"/>
              <a:gd name="connsiteY135" fmla="*/ 821517 h 6858000"/>
              <a:gd name="connsiteX136" fmla="*/ 166737 w 1508539"/>
              <a:gd name="connsiteY136" fmla="*/ 751353 h 6858000"/>
              <a:gd name="connsiteX137" fmla="*/ 166295 w 1508539"/>
              <a:gd name="connsiteY137" fmla="*/ 721230 h 6858000"/>
              <a:gd name="connsiteX138" fmla="*/ 151966 w 1508539"/>
              <a:gd name="connsiteY138" fmla="*/ 681659 h 6858000"/>
              <a:gd name="connsiteX139" fmla="*/ 137385 w 1508539"/>
              <a:gd name="connsiteY139" fmla="*/ 635218 h 6858000"/>
              <a:gd name="connsiteX140" fmla="*/ 142396 w 1508539"/>
              <a:gd name="connsiteY140" fmla="*/ 613763 h 6858000"/>
              <a:gd name="connsiteX141" fmla="*/ 128338 w 1508539"/>
              <a:gd name="connsiteY141" fmla="*/ 598582 h 6858000"/>
              <a:gd name="connsiteX142" fmla="*/ 128019 w 1508539"/>
              <a:gd name="connsiteY142" fmla="*/ 576846 h 6858000"/>
              <a:gd name="connsiteX143" fmla="*/ 107645 w 1508539"/>
              <a:gd name="connsiteY143" fmla="*/ 530055 h 6858000"/>
              <a:gd name="connsiteX144" fmla="*/ 106893 w 1508539"/>
              <a:gd name="connsiteY144" fmla="*/ 465389 h 6858000"/>
              <a:gd name="connsiteX145" fmla="*/ 89816 w 1508539"/>
              <a:gd name="connsiteY145" fmla="*/ 424699 h 6858000"/>
              <a:gd name="connsiteX146" fmla="*/ 90191 w 1508539"/>
              <a:gd name="connsiteY146" fmla="*/ 404917 h 6858000"/>
              <a:gd name="connsiteX147" fmla="*/ 70148 w 1508539"/>
              <a:gd name="connsiteY147" fmla="*/ 367211 h 6858000"/>
              <a:gd name="connsiteX148" fmla="*/ 36452 w 1508539"/>
              <a:gd name="connsiteY148" fmla="*/ 268519 h 6858000"/>
              <a:gd name="connsiteX149" fmla="*/ 23935 w 1508539"/>
              <a:gd name="connsiteY149" fmla="*/ 160886 h 6858000"/>
              <a:gd name="connsiteX150" fmla="*/ 19312 w 1508539"/>
              <a:gd name="connsiteY150" fmla="*/ 47336 h 6858000"/>
              <a:gd name="connsiteX151" fmla="*/ 0 w 1508539"/>
              <a:gd name="connsiteY151" fmla="*/ 0 h 6858000"/>
              <a:gd name="connsiteX0" fmla="*/ 0 w 1508539"/>
              <a:gd name="connsiteY0" fmla="*/ 0 h 6858000"/>
              <a:gd name="connsiteX1" fmla="*/ 1508539 w 1508539"/>
              <a:gd name="connsiteY1" fmla="*/ 0 h 6858000"/>
              <a:gd name="connsiteX2" fmla="*/ 1508539 w 1508539"/>
              <a:gd name="connsiteY2" fmla="*/ 6858000 h 6858000"/>
              <a:gd name="connsiteX3" fmla="*/ 57174 w 1508539"/>
              <a:gd name="connsiteY3" fmla="*/ 6858000 h 6858000"/>
              <a:gd name="connsiteX4" fmla="*/ 57315 w 1508539"/>
              <a:gd name="connsiteY4" fmla="*/ 6857735 h 6858000"/>
              <a:gd name="connsiteX5" fmla="*/ 69364 w 1508539"/>
              <a:gd name="connsiteY5" fmla="*/ 6809549 h 6858000"/>
              <a:gd name="connsiteX6" fmla="*/ 101575 w 1508539"/>
              <a:gd name="connsiteY6" fmla="*/ 6715115 h 6858000"/>
              <a:gd name="connsiteX7" fmla="*/ 111426 w 1508539"/>
              <a:gd name="connsiteY7" fmla="*/ 6680170 h 6858000"/>
              <a:gd name="connsiteX8" fmla="*/ 136976 w 1508539"/>
              <a:gd name="connsiteY8" fmla="*/ 6621207 h 6858000"/>
              <a:gd name="connsiteX9" fmla="*/ 153633 w 1508539"/>
              <a:gd name="connsiteY9" fmla="*/ 6596265 h 6858000"/>
              <a:gd name="connsiteX10" fmla="*/ 153512 w 1508539"/>
              <a:gd name="connsiteY10" fmla="*/ 6594818 h 6858000"/>
              <a:gd name="connsiteX11" fmla="*/ 157757 w 1508539"/>
              <a:gd name="connsiteY11" fmla="*/ 6593735 h 6858000"/>
              <a:gd name="connsiteX12" fmla="*/ 160954 w 1508539"/>
              <a:gd name="connsiteY12" fmla="*/ 6589172 h 6858000"/>
              <a:gd name="connsiteX13" fmla="*/ 164248 w 1508539"/>
              <a:gd name="connsiteY13" fmla="*/ 6574442 h 6858000"/>
              <a:gd name="connsiteX14" fmla="*/ 164588 w 1508539"/>
              <a:gd name="connsiteY14" fmla="*/ 6568530 h 6858000"/>
              <a:gd name="connsiteX15" fmla="*/ 166997 w 1508539"/>
              <a:gd name="connsiteY15" fmla="*/ 6560674 h 6858000"/>
              <a:gd name="connsiteX16" fmla="*/ 167342 w 1508539"/>
              <a:gd name="connsiteY16" fmla="*/ 6560598 h 6858000"/>
              <a:gd name="connsiteX17" fmla="*/ 169039 w 1508539"/>
              <a:gd name="connsiteY17" fmla="*/ 6553006 h 6858000"/>
              <a:gd name="connsiteX18" fmla="*/ 173735 w 1508539"/>
              <a:gd name="connsiteY18" fmla="*/ 6514360 h 6858000"/>
              <a:gd name="connsiteX19" fmla="*/ 215389 w 1508539"/>
              <a:gd name="connsiteY19" fmla="*/ 6478062 h 6858000"/>
              <a:gd name="connsiteX20" fmla="*/ 226078 w 1508539"/>
              <a:gd name="connsiteY20" fmla="*/ 6460325 h 6858000"/>
              <a:gd name="connsiteX21" fmla="*/ 233311 w 1508539"/>
              <a:gd name="connsiteY21" fmla="*/ 6451488 h 6858000"/>
              <a:gd name="connsiteX22" fmla="*/ 234746 w 1508539"/>
              <a:gd name="connsiteY22" fmla="*/ 6451348 h 6858000"/>
              <a:gd name="connsiteX23" fmla="*/ 239104 w 1508539"/>
              <a:gd name="connsiteY23" fmla="*/ 6414240 h 6858000"/>
              <a:gd name="connsiteX24" fmla="*/ 241980 w 1508539"/>
              <a:gd name="connsiteY24" fmla="*/ 6410269 h 6858000"/>
              <a:gd name="connsiteX25" fmla="*/ 241880 w 1508539"/>
              <a:gd name="connsiteY25" fmla="*/ 6384857 h 6858000"/>
              <a:gd name="connsiteX26" fmla="*/ 243397 w 1508539"/>
              <a:gd name="connsiteY26" fmla="*/ 6372381 h 6858000"/>
              <a:gd name="connsiteX27" fmla="*/ 240591 w 1508539"/>
              <a:gd name="connsiteY27" fmla="*/ 6367510 h 6858000"/>
              <a:gd name="connsiteX28" fmla="*/ 244471 w 1508539"/>
              <a:gd name="connsiteY28" fmla="*/ 6349778 h 6858000"/>
              <a:gd name="connsiteX29" fmla="*/ 246136 w 1508539"/>
              <a:gd name="connsiteY29" fmla="*/ 6348250 h 6858000"/>
              <a:gd name="connsiteX30" fmla="*/ 262170 w 1508539"/>
              <a:gd name="connsiteY30" fmla="*/ 6281972 h 6858000"/>
              <a:gd name="connsiteX31" fmla="*/ 272933 w 1508539"/>
              <a:gd name="connsiteY31" fmla="*/ 6211940 h 6858000"/>
              <a:gd name="connsiteX32" fmla="*/ 314428 w 1508539"/>
              <a:gd name="connsiteY32" fmla="*/ 6113913 h 6858000"/>
              <a:gd name="connsiteX33" fmla="*/ 318721 w 1508539"/>
              <a:gd name="connsiteY33" fmla="*/ 6028119 h 6858000"/>
              <a:gd name="connsiteX34" fmla="*/ 345501 w 1508539"/>
              <a:gd name="connsiteY34" fmla="*/ 5934687 h 6858000"/>
              <a:gd name="connsiteX35" fmla="*/ 379513 w 1508539"/>
              <a:gd name="connsiteY35" fmla="*/ 5765594 h 6858000"/>
              <a:gd name="connsiteX36" fmla="*/ 411349 w 1508539"/>
              <a:gd name="connsiteY36" fmla="*/ 5693685 h 6858000"/>
              <a:gd name="connsiteX37" fmla="*/ 431404 w 1508539"/>
              <a:gd name="connsiteY37" fmla="*/ 5665173 h 6858000"/>
              <a:gd name="connsiteX38" fmla="*/ 465121 w 1508539"/>
              <a:gd name="connsiteY38" fmla="*/ 5563435 h 6858000"/>
              <a:gd name="connsiteX39" fmla="*/ 494626 w 1508539"/>
              <a:gd name="connsiteY39" fmla="*/ 5476393 h 6858000"/>
              <a:gd name="connsiteX40" fmla="*/ 525819 w 1508539"/>
              <a:gd name="connsiteY40" fmla="*/ 5396260 h 6858000"/>
              <a:gd name="connsiteX41" fmla="*/ 541800 w 1508539"/>
              <a:gd name="connsiteY41" fmla="*/ 5330009 h 6858000"/>
              <a:gd name="connsiteX42" fmla="*/ 575293 w 1508539"/>
              <a:gd name="connsiteY42" fmla="*/ 5273739 h 6858000"/>
              <a:gd name="connsiteX43" fmla="*/ 584892 w 1508539"/>
              <a:gd name="connsiteY43" fmla="*/ 5241779 h 6858000"/>
              <a:gd name="connsiteX44" fmla="*/ 596118 w 1508539"/>
              <a:gd name="connsiteY44" fmla="*/ 5225268 h 6858000"/>
              <a:gd name="connsiteX45" fmla="*/ 597138 w 1508539"/>
              <a:gd name="connsiteY45" fmla="*/ 5217684 h 6858000"/>
              <a:gd name="connsiteX46" fmla="*/ 604479 w 1508539"/>
              <a:gd name="connsiteY46" fmla="*/ 5193377 h 6858000"/>
              <a:gd name="connsiteX47" fmla="*/ 607782 w 1508539"/>
              <a:gd name="connsiteY47" fmla="*/ 5179288 h 6858000"/>
              <a:gd name="connsiteX48" fmla="*/ 608766 w 1508539"/>
              <a:gd name="connsiteY48" fmla="*/ 5173621 h 6858000"/>
              <a:gd name="connsiteX49" fmla="*/ 604400 w 1508539"/>
              <a:gd name="connsiteY49" fmla="*/ 5159961 h 6858000"/>
              <a:gd name="connsiteX50" fmla="*/ 611077 w 1508539"/>
              <a:gd name="connsiteY50" fmla="*/ 5144295 h 6858000"/>
              <a:gd name="connsiteX51" fmla="*/ 608010 w 1508539"/>
              <a:gd name="connsiteY51" fmla="*/ 5125185 h 6858000"/>
              <a:gd name="connsiteX52" fmla="*/ 614840 w 1508539"/>
              <a:gd name="connsiteY52" fmla="*/ 5121884 h 6858000"/>
              <a:gd name="connsiteX53" fmla="*/ 621876 w 1508539"/>
              <a:gd name="connsiteY53" fmla="*/ 5067850 h 6858000"/>
              <a:gd name="connsiteX54" fmla="*/ 624607 w 1508539"/>
              <a:gd name="connsiteY54" fmla="*/ 5060861 h 6858000"/>
              <a:gd name="connsiteX55" fmla="*/ 621311 w 1508539"/>
              <a:gd name="connsiteY55" fmla="*/ 5034192 h 6858000"/>
              <a:gd name="connsiteX56" fmla="*/ 622865 w 1508539"/>
              <a:gd name="connsiteY56" fmla="*/ 4993030 h 6858000"/>
              <a:gd name="connsiteX57" fmla="*/ 629774 w 1508539"/>
              <a:gd name="connsiteY57" fmla="*/ 4946844 h 6858000"/>
              <a:gd name="connsiteX58" fmla="*/ 625630 w 1508539"/>
              <a:gd name="connsiteY58" fmla="*/ 4932692 h 6858000"/>
              <a:gd name="connsiteX59" fmla="*/ 641033 w 1508539"/>
              <a:gd name="connsiteY59" fmla="*/ 4858827 h 6858000"/>
              <a:gd name="connsiteX60" fmla="*/ 635187 w 1508539"/>
              <a:gd name="connsiteY60" fmla="*/ 4801535 h 6858000"/>
              <a:gd name="connsiteX61" fmla="*/ 642856 w 1508539"/>
              <a:gd name="connsiteY61" fmla="*/ 4797794 h 6858000"/>
              <a:gd name="connsiteX62" fmla="*/ 652962 w 1508539"/>
              <a:gd name="connsiteY62" fmla="*/ 4750867 h 6858000"/>
              <a:gd name="connsiteX63" fmla="*/ 650769 w 1508539"/>
              <a:gd name="connsiteY63" fmla="*/ 4690749 h 6858000"/>
              <a:gd name="connsiteX64" fmla="*/ 646249 w 1508539"/>
              <a:gd name="connsiteY64" fmla="*/ 4584173 h 6858000"/>
              <a:gd name="connsiteX65" fmla="*/ 641332 w 1508539"/>
              <a:gd name="connsiteY65" fmla="*/ 4444346 h 6858000"/>
              <a:gd name="connsiteX66" fmla="*/ 637897 w 1508539"/>
              <a:gd name="connsiteY66" fmla="*/ 4375228 h 6858000"/>
              <a:gd name="connsiteX67" fmla="*/ 618550 w 1508539"/>
              <a:gd name="connsiteY67" fmla="*/ 4214165 h 6858000"/>
              <a:gd name="connsiteX68" fmla="*/ 622623 w 1508539"/>
              <a:gd name="connsiteY68" fmla="*/ 4090296 h 6858000"/>
              <a:gd name="connsiteX69" fmla="*/ 607879 w 1508539"/>
              <a:gd name="connsiteY69" fmla="*/ 4033999 h 6858000"/>
              <a:gd name="connsiteX70" fmla="*/ 609028 w 1508539"/>
              <a:gd name="connsiteY70" fmla="*/ 4031933 h 6858000"/>
              <a:gd name="connsiteX71" fmla="*/ 607604 w 1508539"/>
              <a:gd name="connsiteY71" fmla="*/ 4013953 h 6858000"/>
              <a:gd name="connsiteX72" fmla="*/ 593899 w 1508539"/>
              <a:gd name="connsiteY72" fmla="*/ 3974753 h 6858000"/>
              <a:gd name="connsiteX73" fmla="*/ 595497 w 1508539"/>
              <a:gd name="connsiteY73" fmla="*/ 3969950 h 6858000"/>
              <a:gd name="connsiteX74" fmla="*/ 588919 w 1508539"/>
              <a:gd name="connsiteY74" fmla="*/ 3933779 h 6858000"/>
              <a:gd name="connsiteX75" fmla="*/ 590250 w 1508539"/>
              <a:gd name="connsiteY75" fmla="*/ 3933093 h 6858000"/>
              <a:gd name="connsiteX76" fmla="*/ 594604 w 1508539"/>
              <a:gd name="connsiteY76" fmla="*/ 3922082 h 6858000"/>
              <a:gd name="connsiteX77" fmla="*/ 599682 w 1508539"/>
              <a:gd name="connsiteY77" fmla="*/ 3901461 h 6858000"/>
              <a:gd name="connsiteX78" fmla="*/ 622276 w 1508539"/>
              <a:gd name="connsiteY78" fmla="*/ 3813873 h 6858000"/>
              <a:gd name="connsiteX79" fmla="*/ 621701 w 1508539"/>
              <a:gd name="connsiteY79" fmla="*/ 3806161 h 6858000"/>
              <a:gd name="connsiteX80" fmla="*/ 622008 w 1508539"/>
              <a:gd name="connsiteY80" fmla="*/ 3805957 h 6858000"/>
              <a:gd name="connsiteX81" fmla="*/ 622035 w 1508539"/>
              <a:gd name="connsiteY81" fmla="*/ 3797724 h 6858000"/>
              <a:gd name="connsiteX82" fmla="*/ 620650 w 1508539"/>
              <a:gd name="connsiteY82" fmla="*/ 3792098 h 6858000"/>
              <a:gd name="connsiteX83" fmla="*/ 619534 w 1508539"/>
              <a:gd name="connsiteY83" fmla="*/ 3777135 h 6858000"/>
              <a:gd name="connsiteX84" fmla="*/ 621267 w 1508539"/>
              <a:gd name="connsiteY84" fmla="*/ 3771656 h 6858000"/>
              <a:gd name="connsiteX85" fmla="*/ 625010 w 1508539"/>
              <a:gd name="connsiteY85" fmla="*/ 3769007 h 6858000"/>
              <a:gd name="connsiteX86" fmla="*/ 624476 w 1508539"/>
              <a:gd name="connsiteY86" fmla="*/ 3767709 h 6858000"/>
              <a:gd name="connsiteX87" fmla="*/ 633172 w 1508539"/>
              <a:gd name="connsiteY87" fmla="*/ 3738082 h 6858000"/>
              <a:gd name="connsiteX88" fmla="*/ 640518 w 1508539"/>
              <a:gd name="connsiteY88" fmla="*/ 3673397 h 6858000"/>
              <a:gd name="connsiteX89" fmla="*/ 639814 w 1508539"/>
              <a:gd name="connsiteY89" fmla="*/ 3637109 h 6858000"/>
              <a:gd name="connsiteX90" fmla="*/ 643257 w 1508539"/>
              <a:gd name="connsiteY90" fmla="*/ 3536883 h 6858000"/>
              <a:gd name="connsiteX91" fmla="*/ 650795 w 1508539"/>
              <a:gd name="connsiteY91" fmla="*/ 3435652 h 6858000"/>
              <a:gd name="connsiteX92" fmla="*/ 652466 w 1508539"/>
              <a:gd name="connsiteY92" fmla="*/ 3307769 h 6858000"/>
              <a:gd name="connsiteX93" fmla="*/ 670029 w 1508539"/>
              <a:gd name="connsiteY93" fmla="*/ 3250522 h 6858000"/>
              <a:gd name="connsiteX94" fmla="*/ 670454 w 1508539"/>
              <a:gd name="connsiteY94" fmla="*/ 3229163 h 6858000"/>
              <a:gd name="connsiteX95" fmla="*/ 672277 w 1508539"/>
              <a:gd name="connsiteY95" fmla="*/ 3217217 h 6858000"/>
              <a:gd name="connsiteX96" fmla="*/ 659112 w 1508539"/>
              <a:gd name="connsiteY96" fmla="*/ 3183755 h 6858000"/>
              <a:gd name="connsiteX97" fmla="*/ 659613 w 1508539"/>
              <a:gd name="connsiteY97" fmla="*/ 3178642 h 6858000"/>
              <a:gd name="connsiteX98" fmla="*/ 647213 w 1508539"/>
              <a:gd name="connsiteY98" fmla="*/ 3158586 h 6858000"/>
              <a:gd name="connsiteX99" fmla="*/ 632398 w 1508539"/>
              <a:gd name="connsiteY99" fmla="*/ 3129034 h 6858000"/>
              <a:gd name="connsiteX100" fmla="*/ 633063 w 1508539"/>
              <a:gd name="connsiteY100" fmla="*/ 3126682 h 6858000"/>
              <a:gd name="connsiteX101" fmla="*/ 623931 w 1508539"/>
              <a:gd name="connsiteY101" fmla="*/ 3114519 h 6858000"/>
              <a:gd name="connsiteX102" fmla="*/ 610540 w 1508539"/>
              <a:gd name="connsiteY102" fmla="*/ 3106272 h 6858000"/>
              <a:gd name="connsiteX103" fmla="*/ 583270 w 1508539"/>
              <a:gd name="connsiteY103" fmla="*/ 2958185 h 6858000"/>
              <a:gd name="connsiteX104" fmla="*/ 525884 w 1508539"/>
              <a:gd name="connsiteY104" fmla="*/ 2762989 h 6858000"/>
              <a:gd name="connsiteX105" fmla="*/ 474802 w 1508539"/>
              <a:gd name="connsiteY105" fmla="*/ 2554718 h 6858000"/>
              <a:gd name="connsiteX106" fmla="*/ 454896 w 1508539"/>
              <a:gd name="connsiteY106" fmla="*/ 2485734 h 6858000"/>
              <a:gd name="connsiteX107" fmla="*/ 445619 w 1508539"/>
              <a:gd name="connsiteY107" fmla="*/ 2447068 h 6858000"/>
              <a:gd name="connsiteX108" fmla="*/ 432580 w 1508539"/>
              <a:gd name="connsiteY108" fmla="*/ 2425819 h 6858000"/>
              <a:gd name="connsiteX109" fmla="*/ 438579 w 1508539"/>
              <a:gd name="connsiteY109" fmla="*/ 2402874 h 6858000"/>
              <a:gd name="connsiteX110" fmla="*/ 441191 w 1508539"/>
              <a:gd name="connsiteY110" fmla="*/ 2381443 h 6858000"/>
              <a:gd name="connsiteX111" fmla="*/ 417520 w 1508539"/>
              <a:gd name="connsiteY111" fmla="*/ 2261920 h 6858000"/>
              <a:gd name="connsiteX112" fmla="*/ 407407 w 1508539"/>
              <a:gd name="connsiteY112" fmla="*/ 2195378 h 6858000"/>
              <a:gd name="connsiteX113" fmla="*/ 391624 w 1508539"/>
              <a:gd name="connsiteY113" fmla="*/ 2155135 h 6858000"/>
              <a:gd name="connsiteX114" fmla="*/ 389082 w 1508539"/>
              <a:gd name="connsiteY114" fmla="*/ 2118008 h 6858000"/>
              <a:gd name="connsiteX115" fmla="*/ 390075 w 1508539"/>
              <a:gd name="connsiteY115" fmla="*/ 2050531 h 6858000"/>
              <a:gd name="connsiteX116" fmla="*/ 381881 w 1508539"/>
              <a:gd name="connsiteY116" fmla="*/ 1963269 h 6858000"/>
              <a:gd name="connsiteX117" fmla="*/ 363059 w 1508539"/>
              <a:gd name="connsiteY117" fmla="*/ 1906352 h 6858000"/>
              <a:gd name="connsiteX118" fmla="*/ 339616 w 1508539"/>
              <a:gd name="connsiteY118" fmla="*/ 1861531 h 6858000"/>
              <a:gd name="connsiteX119" fmla="*/ 293415 w 1508539"/>
              <a:gd name="connsiteY119" fmla="*/ 1732919 h 6858000"/>
              <a:gd name="connsiteX120" fmla="*/ 265726 w 1508539"/>
              <a:gd name="connsiteY120" fmla="*/ 1663540 h 6858000"/>
              <a:gd name="connsiteX121" fmla="*/ 264852 w 1508539"/>
              <a:gd name="connsiteY121" fmla="*/ 1615777 h 6858000"/>
              <a:gd name="connsiteX122" fmla="*/ 245647 w 1508539"/>
              <a:gd name="connsiteY122" fmla="*/ 1563678 h 6858000"/>
              <a:gd name="connsiteX123" fmla="*/ 258727 w 1508539"/>
              <a:gd name="connsiteY123" fmla="*/ 1519474 h 6858000"/>
              <a:gd name="connsiteX124" fmla="*/ 251469 w 1508539"/>
              <a:gd name="connsiteY124" fmla="*/ 1477995 h 6858000"/>
              <a:gd name="connsiteX125" fmla="*/ 237554 w 1508539"/>
              <a:gd name="connsiteY125" fmla="*/ 1373769 h 6858000"/>
              <a:gd name="connsiteX126" fmla="*/ 245861 w 1508539"/>
              <a:gd name="connsiteY126" fmla="*/ 1307086 h 6858000"/>
              <a:gd name="connsiteX127" fmla="*/ 247049 w 1508539"/>
              <a:gd name="connsiteY127" fmla="*/ 1189033 h 6858000"/>
              <a:gd name="connsiteX128" fmla="*/ 251734 w 1508539"/>
              <a:gd name="connsiteY128" fmla="*/ 1168288 h 6858000"/>
              <a:gd name="connsiteX129" fmla="*/ 244016 w 1508539"/>
              <a:gd name="connsiteY129" fmla="*/ 1142577 h 6858000"/>
              <a:gd name="connsiteX130" fmla="*/ 233322 w 1508539"/>
              <a:gd name="connsiteY130" fmla="*/ 1088484 h 6858000"/>
              <a:gd name="connsiteX131" fmla="*/ 222058 w 1508539"/>
              <a:gd name="connsiteY131" fmla="*/ 1016103 h 6858000"/>
              <a:gd name="connsiteX132" fmla="*/ 223514 w 1508539"/>
              <a:gd name="connsiteY132" fmla="*/ 932283 h 6858000"/>
              <a:gd name="connsiteX133" fmla="*/ 225750 w 1508539"/>
              <a:gd name="connsiteY133" fmla="*/ 915925 h 6858000"/>
              <a:gd name="connsiteX134" fmla="*/ 218379 w 1508539"/>
              <a:gd name="connsiteY134" fmla="*/ 896999 h 6858000"/>
              <a:gd name="connsiteX135" fmla="*/ 187787 w 1508539"/>
              <a:gd name="connsiteY135" fmla="*/ 821517 h 6858000"/>
              <a:gd name="connsiteX136" fmla="*/ 166737 w 1508539"/>
              <a:gd name="connsiteY136" fmla="*/ 751353 h 6858000"/>
              <a:gd name="connsiteX137" fmla="*/ 166295 w 1508539"/>
              <a:gd name="connsiteY137" fmla="*/ 721230 h 6858000"/>
              <a:gd name="connsiteX138" fmla="*/ 151966 w 1508539"/>
              <a:gd name="connsiteY138" fmla="*/ 681659 h 6858000"/>
              <a:gd name="connsiteX139" fmla="*/ 137385 w 1508539"/>
              <a:gd name="connsiteY139" fmla="*/ 635218 h 6858000"/>
              <a:gd name="connsiteX140" fmla="*/ 142396 w 1508539"/>
              <a:gd name="connsiteY140" fmla="*/ 613763 h 6858000"/>
              <a:gd name="connsiteX141" fmla="*/ 128338 w 1508539"/>
              <a:gd name="connsiteY141" fmla="*/ 598582 h 6858000"/>
              <a:gd name="connsiteX142" fmla="*/ 128019 w 1508539"/>
              <a:gd name="connsiteY142" fmla="*/ 576846 h 6858000"/>
              <a:gd name="connsiteX143" fmla="*/ 107645 w 1508539"/>
              <a:gd name="connsiteY143" fmla="*/ 530055 h 6858000"/>
              <a:gd name="connsiteX144" fmla="*/ 106893 w 1508539"/>
              <a:gd name="connsiteY144" fmla="*/ 465389 h 6858000"/>
              <a:gd name="connsiteX145" fmla="*/ 89816 w 1508539"/>
              <a:gd name="connsiteY145" fmla="*/ 424699 h 6858000"/>
              <a:gd name="connsiteX146" fmla="*/ 90191 w 1508539"/>
              <a:gd name="connsiteY146" fmla="*/ 404917 h 6858000"/>
              <a:gd name="connsiteX147" fmla="*/ 70148 w 1508539"/>
              <a:gd name="connsiteY147" fmla="*/ 367211 h 6858000"/>
              <a:gd name="connsiteX148" fmla="*/ 36452 w 1508539"/>
              <a:gd name="connsiteY148" fmla="*/ 268519 h 6858000"/>
              <a:gd name="connsiteX149" fmla="*/ 23935 w 1508539"/>
              <a:gd name="connsiteY149" fmla="*/ 160886 h 6858000"/>
              <a:gd name="connsiteX150" fmla="*/ 19312 w 1508539"/>
              <a:gd name="connsiteY150" fmla="*/ 47336 h 6858000"/>
              <a:gd name="connsiteX151" fmla="*/ 0 w 1508539"/>
              <a:gd name="connsiteY151" fmla="*/ 0 h 6858000"/>
              <a:gd name="connsiteX0" fmla="*/ 0 w 1508539"/>
              <a:gd name="connsiteY0" fmla="*/ 0 h 6858000"/>
              <a:gd name="connsiteX1" fmla="*/ 1508539 w 1508539"/>
              <a:gd name="connsiteY1" fmla="*/ 0 h 6858000"/>
              <a:gd name="connsiteX2" fmla="*/ 1508539 w 1508539"/>
              <a:gd name="connsiteY2" fmla="*/ 6858000 h 6858000"/>
              <a:gd name="connsiteX3" fmla="*/ 57174 w 1508539"/>
              <a:gd name="connsiteY3" fmla="*/ 6858000 h 6858000"/>
              <a:gd name="connsiteX4" fmla="*/ 57315 w 1508539"/>
              <a:gd name="connsiteY4" fmla="*/ 6857735 h 6858000"/>
              <a:gd name="connsiteX5" fmla="*/ 69364 w 1508539"/>
              <a:gd name="connsiteY5" fmla="*/ 6809549 h 6858000"/>
              <a:gd name="connsiteX6" fmla="*/ 101575 w 1508539"/>
              <a:gd name="connsiteY6" fmla="*/ 6715115 h 6858000"/>
              <a:gd name="connsiteX7" fmla="*/ 111426 w 1508539"/>
              <a:gd name="connsiteY7" fmla="*/ 6680170 h 6858000"/>
              <a:gd name="connsiteX8" fmla="*/ 136976 w 1508539"/>
              <a:gd name="connsiteY8" fmla="*/ 6621207 h 6858000"/>
              <a:gd name="connsiteX9" fmla="*/ 153633 w 1508539"/>
              <a:gd name="connsiteY9" fmla="*/ 6596265 h 6858000"/>
              <a:gd name="connsiteX10" fmla="*/ 153512 w 1508539"/>
              <a:gd name="connsiteY10" fmla="*/ 6594818 h 6858000"/>
              <a:gd name="connsiteX11" fmla="*/ 157757 w 1508539"/>
              <a:gd name="connsiteY11" fmla="*/ 6593735 h 6858000"/>
              <a:gd name="connsiteX12" fmla="*/ 160954 w 1508539"/>
              <a:gd name="connsiteY12" fmla="*/ 6589172 h 6858000"/>
              <a:gd name="connsiteX13" fmla="*/ 164248 w 1508539"/>
              <a:gd name="connsiteY13" fmla="*/ 6574442 h 6858000"/>
              <a:gd name="connsiteX14" fmla="*/ 164588 w 1508539"/>
              <a:gd name="connsiteY14" fmla="*/ 6568530 h 6858000"/>
              <a:gd name="connsiteX15" fmla="*/ 166997 w 1508539"/>
              <a:gd name="connsiteY15" fmla="*/ 6560674 h 6858000"/>
              <a:gd name="connsiteX16" fmla="*/ 167342 w 1508539"/>
              <a:gd name="connsiteY16" fmla="*/ 6560598 h 6858000"/>
              <a:gd name="connsiteX17" fmla="*/ 169039 w 1508539"/>
              <a:gd name="connsiteY17" fmla="*/ 6553006 h 6858000"/>
              <a:gd name="connsiteX18" fmla="*/ 173735 w 1508539"/>
              <a:gd name="connsiteY18" fmla="*/ 6514360 h 6858000"/>
              <a:gd name="connsiteX19" fmla="*/ 215389 w 1508539"/>
              <a:gd name="connsiteY19" fmla="*/ 6478062 h 6858000"/>
              <a:gd name="connsiteX20" fmla="*/ 226078 w 1508539"/>
              <a:gd name="connsiteY20" fmla="*/ 6460325 h 6858000"/>
              <a:gd name="connsiteX21" fmla="*/ 233311 w 1508539"/>
              <a:gd name="connsiteY21" fmla="*/ 6451488 h 6858000"/>
              <a:gd name="connsiteX22" fmla="*/ 234746 w 1508539"/>
              <a:gd name="connsiteY22" fmla="*/ 6451348 h 6858000"/>
              <a:gd name="connsiteX23" fmla="*/ 239104 w 1508539"/>
              <a:gd name="connsiteY23" fmla="*/ 6414240 h 6858000"/>
              <a:gd name="connsiteX24" fmla="*/ 241980 w 1508539"/>
              <a:gd name="connsiteY24" fmla="*/ 6410269 h 6858000"/>
              <a:gd name="connsiteX25" fmla="*/ 241880 w 1508539"/>
              <a:gd name="connsiteY25" fmla="*/ 6384857 h 6858000"/>
              <a:gd name="connsiteX26" fmla="*/ 243397 w 1508539"/>
              <a:gd name="connsiteY26" fmla="*/ 6372381 h 6858000"/>
              <a:gd name="connsiteX27" fmla="*/ 240591 w 1508539"/>
              <a:gd name="connsiteY27" fmla="*/ 6367510 h 6858000"/>
              <a:gd name="connsiteX28" fmla="*/ 244471 w 1508539"/>
              <a:gd name="connsiteY28" fmla="*/ 6349778 h 6858000"/>
              <a:gd name="connsiteX29" fmla="*/ 246136 w 1508539"/>
              <a:gd name="connsiteY29" fmla="*/ 6348250 h 6858000"/>
              <a:gd name="connsiteX30" fmla="*/ 262170 w 1508539"/>
              <a:gd name="connsiteY30" fmla="*/ 6281972 h 6858000"/>
              <a:gd name="connsiteX31" fmla="*/ 272933 w 1508539"/>
              <a:gd name="connsiteY31" fmla="*/ 6211940 h 6858000"/>
              <a:gd name="connsiteX32" fmla="*/ 314428 w 1508539"/>
              <a:gd name="connsiteY32" fmla="*/ 6113913 h 6858000"/>
              <a:gd name="connsiteX33" fmla="*/ 318721 w 1508539"/>
              <a:gd name="connsiteY33" fmla="*/ 6028119 h 6858000"/>
              <a:gd name="connsiteX34" fmla="*/ 345501 w 1508539"/>
              <a:gd name="connsiteY34" fmla="*/ 5934687 h 6858000"/>
              <a:gd name="connsiteX35" fmla="*/ 379513 w 1508539"/>
              <a:gd name="connsiteY35" fmla="*/ 5765594 h 6858000"/>
              <a:gd name="connsiteX36" fmla="*/ 411349 w 1508539"/>
              <a:gd name="connsiteY36" fmla="*/ 5693685 h 6858000"/>
              <a:gd name="connsiteX37" fmla="*/ 431404 w 1508539"/>
              <a:gd name="connsiteY37" fmla="*/ 5665173 h 6858000"/>
              <a:gd name="connsiteX38" fmla="*/ 465121 w 1508539"/>
              <a:gd name="connsiteY38" fmla="*/ 5563435 h 6858000"/>
              <a:gd name="connsiteX39" fmla="*/ 494626 w 1508539"/>
              <a:gd name="connsiteY39" fmla="*/ 5476393 h 6858000"/>
              <a:gd name="connsiteX40" fmla="*/ 525819 w 1508539"/>
              <a:gd name="connsiteY40" fmla="*/ 5396260 h 6858000"/>
              <a:gd name="connsiteX41" fmla="*/ 541800 w 1508539"/>
              <a:gd name="connsiteY41" fmla="*/ 5330009 h 6858000"/>
              <a:gd name="connsiteX42" fmla="*/ 575293 w 1508539"/>
              <a:gd name="connsiteY42" fmla="*/ 5273739 h 6858000"/>
              <a:gd name="connsiteX43" fmla="*/ 584892 w 1508539"/>
              <a:gd name="connsiteY43" fmla="*/ 5241779 h 6858000"/>
              <a:gd name="connsiteX44" fmla="*/ 596118 w 1508539"/>
              <a:gd name="connsiteY44" fmla="*/ 5225268 h 6858000"/>
              <a:gd name="connsiteX45" fmla="*/ 597138 w 1508539"/>
              <a:gd name="connsiteY45" fmla="*/ 5217684 h 6858000"/>
              <a:gd name="connsiteX46" fmla="*/ 604479 w 1508539"/>
              <a:gd name="connsiteY46" fmla="*/ 5193377 h 6858000"/>
              <a:gd name="connsiteX47" fmla="*/ 607782 w 1508539"/>
              <a:gd name="connsiteY47" fmla="*/ 5179288 h 6858000"/>
              <a:gd name="connsiteX48" fmla="*/ 608766 w 1508539"/>
              <a:gd name="connsiteY48" fmla="*/ 5173621 h 6858000"/>
              <a:gd name="connsiteX49" fmla="*/ 604400 w 1508539"/>
              <a:gd name="connsiteY49" fmla="*/ 5159961 h 6858000"/>
              <a:gd name="connsiteX50" fmla="*/ 611077 w 1508539"/>
              <a:gd name="connsiteY50" fmla="*/ 5144295 h 6858000"/>
              <a:gd name="connsiteX51" fmla="*/ 608010 w 1508539"/>
              <a:gd name="connsiteY51" fmla="*/ 5125185 h 6858000"/>
              <a:gd name="connsiteX52" fmla="*/ 614840 w 1508539"/>
              <a:gd name="connsiteY52" fmla="*/ 5121884 h 6858000"/>
              <a:gd name="connsiteX53" fmla="*/ 621876 w 1508539"/>
              <a:gd name="connsiteY53" fmla="*/ 5067850 h 6858000"/>
              <a:gd name="connsiteX54" fmla="*/ 624607 w 1508539"/>
              <a:gd name="connsiteY54" fmla="*/ 5060861 h 6858000"/>
              <a:gd name="connsiteX55" fmla="*/ 621311 w 1508539"/>
              <a:gd name="connsiteY55" fmla="*/ 5034192 h 6858000"/>
              <a:gd name="connsiteX56" fmla="*/ 622865 w 1508539"/>
              <a:gd name="connsiteY56" fmla="*/ 4993030 h 6858000"/>
              <a:gd name="connsiteX57" fmla="*/ 629774 w 1508539"/>
              <a:gd name="connsiteY57" fmla="*/ 4946844 h 6858000"/>
              <a:gd name="connsiteX58" fmla="*/ 625630 w 1508539"/>
              <a:gd name="connsiteY58" fmla="*/ 4932692 h 6858000"/>
              <a:gd name="connsiteX59" fmla="*/ 641033 w 1508539"/>
              <a:gd name="connsiteY59" fmla="*/ 4858827 h 6858000"/>
              <a:gd name="connsiteX60" fmla="*/ 635187 w 1508539"/>
              <a:gd name="connsiteY60" fmla="*/ 4801535 h 6858000"/>
              <a:gd name="connsiteX61" fmla="*/ 651669 w 1508539"/>
              <a:gd name="connsiteY61" fmla="*/ 4780965 h 6858000"/>
              <a:gd name="connsiteX62" fmla="*/ 652962 w 1508539"/>
              <a:gd name="connsiteY62" fmla="*/ 4750867 h 6858000"/>
              <a:gd name="connsiteX63" fmla="*/ 650769 w 1508539"/>
              <a:gd name="connsiteY63" fmla="*/ 4690749 h 6858000"/>
              <a:gd name="connsiteX64" fmla="*/ 646249 w 1508539"/>
              <a:gd name="connsiteY64" fmla="*/ 4584173 h 6858000"/>
              <a:gd name="connsiteX65" fmla="*/ 641332 w 1508539"/>
              <a:gd name="connsiteY65" fmla="*/ 4444346 h 6858000"/>
              <a:gd name="connsiteX66" fmla="*/ 637897 w 1508539"/>
              <a:gd name="connsiteY66" fmla="*/ 4375228 h 6858000"/>
              <a:gd name="connsiteX67" fmla="*/ 618550 w 1508539"/>
              <a:gd name="connsiteY67" fmla="*/ 4214165 h 6858000"/>
              <a:gd name="connsiteX68" fmla="*/ 622623 w 1508539"/>
              <a:gd name="connsiteY68" fmla="*/ 4090296 h 6858000"/>
              <a:gd name="connsiteX69" fmla="*/ 607879 w 1508539"/>
              <a:gd name="connsiteY69" fmla="*/ 4033999 h 6858000"/>
              <a:gd name="connsiteX70" fmla="*/ 609028 w 1508539"/>
              <a:gd name="connsiteY70" fmla="*/ 4031933 h 6858000"/>
              <a:gd name="connsiteX71" fmla="*/ 607604 w 1508539"/>
              <a:gd name="connsiteY71" fmla="*/ 4013953 h 6858000"/>
              <a:gd name="connsiteX72" fmla="*/ 593899 w 1508539"/>
              <a:gd name="connsiteY72" fmla="*/ 3974753 h 6858000"/>
              <a:gd name="connsiteX73" fmla="*/ 595497 w 1508539"/>
              <a:gd name="connsiteY73" fmla="*/ 3969950 h 6858000"/>
              <a:gd name="connsiteX74" fmla="*/ 588919 w 1508539"/>
              <a:gd name="connsiteY74" fmla="*/ 3933779 h 6858000"/>
              <a:gd name="connsiteX75" fmla="*/ 590250 w 1508539"/>
              <a:gd name="connsiteY75" fmla="*/ 3933093 h 6858000"/>
              <a:gd name="connsiteX76" fmla="*/ 594604 w 1508539"/>
              <a:gd name="connsiteY76" fmla="*/ 3922082 h 6858000"/>
              <a:gd name="connsiteX77" fmla="*/ 599682 w 1508539"/>
              <a:gd name="connsiteY77" fmla="*/ 3901461 h 6858000"/>
              <a:gd name="connsiteX78" fmla="*/ 622276 w 1508539"/>
              <a:gd name="connsiteY78" fmla="*/ 3813873 h 6858000"/>
              <a:gd name="connsiteX79" fmla="*/ 621701 w 1508539"/>
              <a:gd name="connsiteY79" fmla="*/ 3806161 h 6858000"/>
              <a:gd name="connsiteX80" fmla="*/ 622008 w 1508539"/>
              <a:gd name="connsiteY80" fmla="*/ 3805957 h 6858000"/>
              <a:gd name="connsiteX81" fmla="*/ 622035 w 1508539"/>
              <a:gd name="connsiteY81" fmla="*/ 3797724 h 6858000"/>
              <a:gd name="connsiteX82" fmla="*/ 620650 w 1508539"/>
              <a:gd name="connsiteY82" fmla="*/ 3792098 h 6858000"/>
              <a:gd name="connsiteX83" fmla="*/ 619534 w 1508539"/>
              <a:gd name="connsiteY83" fmla="*/ 3777135 h 6858000"/>
              <a:gd name="connsiteX84" fmla="*/ 621267 w 1508539"/>
              <a:gd name="connsiteY84" fmla="*/ 3771656 h 6858000"/>
              <a:gd name="connsiteX85" fmla="*/ 625010 w 1508539"/>
              <a:gd name="connsiteY85" fmla="*/ 3769007 h 6858000"/>
              <a:gd name="connsiteX86" fmla="*/ 624476 w 1508539"/>
              <a:gd name="connsiteY86" fmla="*/ 3767709 h 6858000"/>
              <a:gd name="connsiteX87" fmla="*/ 633172 w 1508539"/>
              <a:gd name="connsiteY87" fmla="*/ 3738082 h 6858000"/>
              <a:gd name="connsiteX88" fmla="*/ 640518 w 1508539"/>
              <a:gd name="connsiteY88" fmla="*/ 3673397 h 6858000"/>
              <a:gd name="connsiteX89" fmla="*/ 639814 w 1508539"/>
              <a:gd name="connsiteY89" fmla="*/ 3637109 h 6858000"/>
              <a:gd name="connsiteX90" fmla="*/ 643257 w 1508539"/>
              <a:gd name="connsiteY90" fmla="*/ 3536883 h 6858000"/>
              <a:gd name="connsiteX91" fmla="*/ 650795 w 1508539"/>
              <a:gd name="connsiteY91" fmla="*/ 3435652 h 6858000"/>
              <a:gd name="connsiteX92" fmla="*/ 652466 w 1508539"/>
              <a:gd name="connsiteY92" fmla="*/ 3307769 h 6858000"/>
              <a:gd name="connsiteX93" fmla="*/ 670029 w 1508539"/>
              <a:gd name="connsiteY93" fmla="*/ 3250522 h 6858000"/>
              <a:gd name="connsiteX94" fmla="*/ 670454 w 1508539"/>
              <a:gd name="connsiteY94" fmla="*/ 3229163 h 6858000"/>
              <a:gd name="connsiteX95" fmla="*/ 672277 w 1508539"/>
              <a:gd name="connsiteY95" fmla="*/ 3217217 h 6858000"/>
              <a:gd name="connsiteX96" fmla="*/ 659112 w 1508539"/>
              <a:gd name="connsiteY96" fmla="*/ 3183755 h 6858000"/>
              <a:gd name="connsiteX97" fmla="*/ 659613 w 1508539"/>
              <a:gd name="connsiteY97" fmla="*/ 3178642 h 6858000"/>
              <a:gd name="connsiteX98" fmla="*/ 647213 w 1508539"/>
              <a:gd name="connsiteY98" fmla="*/ 3158586 h 6858000"/>
              <a:gd name="connsiteX99" fmla="*/ 632398 w 1508539"/>
              <a:gd name="connsiteY99" fmla="*/ 3129034 h 6858000"/>
              <a:gd name="connsiteX100" fmla="*/ 633063 w 1508539"/>
              <a:gd name="connsiteY100" fmla="*/ 3126682 h 6858000"/>
              <a:gd name="connsiteX101" fmla="*/ 623931 w 1508539"/>
              <a:gd name="connsiteY101" fmla="*/ 3114519 h 6858000"/>
              <a:gd name="connsiteX102" fmla="*/ 610540 w 1508539"/>
              <a:gd name="connsiteY102" fmla="*/ 3106272 h 6858000"/>
              <a:gd name="connsiteX103" fmla="*/ 583270 w 1508539"/>
              <a:gd name="connsiteY103" fmla="*/ 2958185 h 6858000"/>
              <a:gd name="connsiteX104" fmla="*/ 525884 w 1508539"/>
              <a:gd name="connsiteY104" fmla="*/ 2762989 h 6858000"/>
              <a:gd name="connsiteX105" fmla="*/ 474802 w 1508539"/>
              <a:gd name="connsiteY105" fmla="*/ 2554718 h 6858000"/>
              <a:gd name="connsiteX106" fmla="*/ 454896 w 1508539"/>
              <a:gd name="connsiteY106" fmla="*/ 2485734 h 6858000"/>
              <a:gd name="connsiteX107" fmla="*/ 445619 w 1508539"/>
              <a:gd name="connsiteY107" fmla="*/ 2447068 h 6858000"/>
              <a:gd name="connsiteX108" fmla="*/ 432580 w 1508539"/>
              <a:gd name="connsiteY108" fmla="*/ 2425819 h 6858000"/>
              <a:gd name="connsiteX109" fmla="*/ 438579 w 1508539"/>
              <a:gd name="connsiteY109" fmla="*/ 2402874 h 6858000"/>
              <a:gd name="connsiteX110" fmla="*/ 441191 w 1508539"/>
              <a:gd name="connsiteY110" fmla="*/ 2381443 h 6858000"/>
              <a:gd name="connsiteX111" fmla="*/ 417520 w 1508539"/>
              <a:gd name="connsiteY111" fmla="*/ 2261920 h 6858000"/>
              <a:gd name="connsiteX112" fmla="*/ 407407 w 1508539"/>
              <a:gd name="connsiteY112" fmla="*/ 2195378 h 6858000"/>
              <a:gd name="connsiteX113" fmla="*/ 391624 w 1508539"/>
              <a:gd name="connsiteY113" fmla="*/ 2155135 h 6858000"/>
              <a:gd name="connsiteX114" fmla="*/ 389082 w 1508539"/>
              <a:gd name="connsiteY114" fmla="*/ 2118008 h 6858000"/>
              <a:gd name="connsiteX115" fmla="*/ 390075 w 1508539"/>
              <a:gd name="connsiteY115" fmla="*/ 2050531 h 6858000"/>
              <a:gd name="connsiteX116" fmla="*/ 381881 w 1508539"/>
              <a:gd name="connsiteY116" fmla="*/ 1963269 h 6858000"/>
              <a:gd name="connsiteX117" fmla="*/ 363059 w 1508539"/>
              <a:gd name="connsiteY117" fmla="*/ 1906352 h 6858000"/>
              <a:gd name="connsiteX118" fmla="*/ 339616 w 1508539"/>
              <a:gd name="connsiteY118" fmla="*/ 1861531 h 6858000"/>
              <a:gd name="connsiteX119" fmla="*/ 293415 w 1508539"/>
              <a:gd name="connsiteY119" fmla="*/ 1732919 h 6858000"/>
              <a:gd name="connsiteX120" fmla="*/ 265726 w 1508539"/>
              <a:gd name="connsiteY120" fmla="*/ 1663540 h 6858000"/>
              <a:gd name="connsiteX121" fmla="*/ 264852 w 1508539"/>
              <a:gd name="connsiteY121" fmla="*/ 1615777 h 6858000"/>
              <a:gd name="connsiteX122" fmla="*/ 245647 w 1508539"/>
              <a:gd name="connsiteY122" fmla="*/ 1563678 h 6858000"/>
              <a:gd name="connsiteX123" fmla="*/ 258727 w 1508539"/>
              <a:gd name="connsiteY123" fmla="*/ 1519474 h 6858000"/>
              <a:gd name="connsiteX124" fmla="*/ 251469 w 1508539"/>
              <a:gd name="connsiteY124" fmla="*/ 1477995 h 6858000"/>
              <a:gd name="connsiteX125" fmla="*/ 237554 w 1508539"/>
              <a:gd name="connsiteY125" fmla="*/ 1373769 h 6858000"/>
              <a:gd name="connsiteX126" fmla="*/ 245861 w 1508539"/>
              <a:gd name="connsiteY126" fmla="*/ 1307086 h 6858000"/>
              <a:gd name="connsiteX127" fmla="*/ 247049 w 1508539"/>
              <a:gd name="connsiteY127" fmla="*/ 1189033 h 6858000"/>
              <a:gd name="connsiteX128" fmla="*/ 251734 w 1508539"/>
              <a:gd name="connsiteY128" fmla="*/ 1168288 h 6858000"/>
              <a:gd name="connsiteX129" fmla="*/ 244016 w 1508539"/>
              <a:gd name="connsiteY129" fmla="*/ 1142577 h 6858000"/>
              <a:gd name="connsiteX130" fmla="*/ 233322 w 1508539"/>
              <a:gd name="connsiteY130" fmla="*/ 1088484 h 6858000"/>
              <a:gd name="connsiteX131" fmla="*/ 222058 w 1508539"/>
              <a:gd name="connsiteY131" fmla="*/ 1016103 h 6858000"/>
              <a:gd name="connsiteX132" fmla="*/ 223514 w 1508539"/>
              <a:gd name="connsiteY132" fmla="*/ 932283 h 6858000"/>
              <a:gd name="connsiteX133" fmla="*/ 225750 w 1508539"/>
              <a:gd name="connsiteY133" fmla="*/ 915925 h 6858000"/>
              <a:gd name="connsiteX134" fmla="*/ 218379 w 1508539"/>
              <a:gd name="connsiteY134" fmla="*/ 896999 h 6858000"/>
              <a:gd name="connsiteX135" fmla="*/ 187787 w 1508539"/>
              <a:gd name="connsiteY135" fmla="*/ 821517 h 6858000"/>
              <a:gd name="connsiteX136" fmla="*/ 166737 w 1508539"/>
              <a:gd name="connsiteY136" fmla="*/ 751353 h 6858000"/>
              <a:gd name="connsiteX137" fmla="*/ 166295 w 1508539"/>
              <a:gd name="connsiteY137" fmla="*/ 721230 h 6858000"/>
              <a:gd name="connsiteX138" fmla="*/ 151966 w 1508539"/>
              <a:gd name="connsiteY138" fmla="*/ 681659 h 6858000"/>
              <a:gd name="connsiteX139" fmla="*/ 137385 w 1508539"/>
              <a:gd name="connsiteY139" fmla="*/ 635218 h 6858000"/>
              <a:gd name="connsiteX140" fmla="*/ 142396 w 1508539"/>
              <a:gd name="connsiteY140" fmla="*/ 613763 h 6858000"/>
              <a:gd name="connsiteX141" fmla="*/ 128338 w 1508539"/>
              <a:gd name="connsiteY141" fmla="*/ 598582 h 6858000"/>
              <a:gd name="connsiteX142" fmla="*/ 128019 w 1508539"/>
              <a:gd name="connsiteY142" fmla="*/ 576846 h 6858000"/>
              <a:gd name="connsiteX143" fmla="*/ 107645 w 1508539"/>
              <a:gd name="connsiteY143" fmla="*/ 530055 h 6858000"/>
              <a:gd name="connsiteX144" fmla="*/ 106893 w 1508539"/>
              <a:gd name="connsiteY144" fmla="*/ 465389 h 6858000"/>
              <a:gd name="connsiteX145" fmla="*/ 89816 w 1508539"/>
              <a:gd name="connsiteY145" fmla="*/ 424699 h 6858000"/>
              <a:gd name="connsiteX146" fmla="*/ 90191 w 1508539"/>
              <a:gd name="connsiteY146" fmla="*/ 404917 h 6858000"/>
              <a:gd name="connsiteX147" fmla="*/ 70148 w 1508539"/>
              <a:gd name="connsiteY147" fmla="*/ 367211 h 6858000"/>
              <a:gd name="connsiteX148" fmla="*/ 36452 w 1508539"/>
              <a:gd name="connsiteY148" fmla="*/ 268519 h 6858000"/>
              <a:gd name="connsiteX149" fmla="*/ 23935 w 1508539"/>
              <a:gd name="connsiteY149" fmla="*/ 160886 h 6858000"/>
              <a:gd name="connsiteX150" fmla="*/ 19312 w 1508539"/>
              <a:gd name="connsiteY150" fmla="*/ 47336 h 6858000"/>
              <a:gd name="connsiteX151" fmla="*/ 0 w 1508539"/>
              <a:gd name="connsiteY151" fmla="*/ 0 h 6858000"/>
              <a:gd name="connsiteX0" fmla="*/ 0 w 1508539"/>
              <a:gd name="connsiteY0" fmla="*/ 0 h 6858000"/>
              <a:gd name="connsiteX1" fmla="*/ 1508539 w 1508539"/>
              <a:gd name="connsiteY1" fmla="*/ 0 h 6858000"/>
              <a:gd name="connsiteX2" fmla="*/ 1508539 w 1508539"/>
              <a:gd name="connsiteY2" fmla="*/ 6858000 h 6858000"/>
              <a:gd name="connsiteX3" fmla="*/ 57174 w 1508539"/>
              <a:gd name="connsiteY3" fmla="*/ 6858000 h 6858000"/>
              <a:gd name="connsiteX4" fmla="*/ 57315 w 1508539"/>
              <a:gd name="connsiteY4" fmla="*/ 6857735 h 6858000"/>
              <a:gd name="connsiteX5" fmla="*/ 69364 w 1508539"/>
              <a:gd name="connsiteY5" fmla="*/ 6809549 h 6858000"/>
              <a:gd name="connsiteX6" fmla="*/ 101575 w 1508539"/>
              <a:gd name="connsiteY6" fmla="*/ 6715115 h 6858000"/>
              <a:gd name="connsiteX7" fmla="*/ 111426 w 1508539"/>
              <a:gd name="connsiteY7" fmla="*/ 6680170 h 6858000"/>
              <a:gd name="connsiteX8" fmla="*/ 136976 w 1508539"/>
              <a:gd name="connsiteY8" fmla="*/ 6621207 h 6858000"/>
              <a:gd name="connsiteX9" fmla="*/ 153633 w 1508539"/>
              <a:gd name="connsiteY9" fmla="*/ 6596265 h 6858000"/>
              <a:gd name="connsiteX10" fmla="*/ 153512 w 1508539"/>
              <a:gd name="connsiteY10" fmla="*/ 6594818 h 6858000"/>
              <a:gd name="connsiteX11" fmla="*/ 157757 w 1508539"/>
              <a:gd name="connsiteY11" fmla="*/ 6593735 h 6858000"/>
              <a:gd name="connsiteX12" fmla="*/ 160954 w 1508539"/>
              <a:gd name="connsiteY12" fmla="*/ 6589172 h 6858000"/>
              <a:gd name="connsiteX13" fmla="*/ 164248 w 1508539"/>
              <a:gd name="connsiteY13" fmla="*/ 6574442 h 6858000"/>
              <a:gd name="connsiteX14" fmla="*/ 164588 w 1508539"/>
              <a:gd name="connsiteY14" fmla="*/ 6568530 h 6858000"/>
              <a:gd name="connsiteX15" fmla="*/ 166997 w 1508539"/>
              <a:gd name="connsiteY15" fmla="*/ 6560674 h 6858000"/>
              <a:gd name="connsiteX16" fmla="*/ 167342 w 1508539"/>
              <a:gd name="connsiteY16" fmla="*/ 6560598 h 6858000"/>
              <a:gd name="connsiteX17" fmla="*/ 169039 w 1508539"/>
              <a:gd name="connsiteY17" fmla="*/ 6553006 h 6858000"/>
              <a:gd name="connsiteX18" fmla="*/ 173735 w 1508539"/>
              <a:gd name="connsiteY18" fmla="*/ 6514360 h 6858000"/>
              <a:gd name="connsiteX19" fmla="*/ 215389 w 1508539"/>
              <a:gd name="connsiteY19" fmla="*/ 6478062 h 6858000"/>
              <a:gd name="connsiteX20" fmla="*/ 226078 w 1508539"/>
              <a:gd name="connsiteY20" fmla="*/ 6460325 h 6858000"/>
              <a:gd name="connsiteX21" fmla="*/ 233311 w 1508539"/>
              <a:gd name="connsiteY21" fmla="*/ 6451488 h 6858000"/>
              <a:gd name="connsiteX22" fmla="*/ 234746 w 1508539"/>
              <a:gd name="connsiteY22" fmla="*/ 6451348 h 6858000"/>
              <a:gd name="connsiteX23" fmla="*/ 239104 w 1508539"/>
              <a:gd name="connsiteY23" fmla="*/ 6414240 h 6858000"/>
              <a:gd name="connsiteX24" fmla="*/ 241980 w 1508539"/>
              <a:gd name="connsiteY24" fmla="*/ 6410269 h 6858000"/>
              <a:gd name="connsiteX25" fmla="*/ 241880 w 1508539"/>
              <a:gd name="connsiteY25" fmla="*/ 6384857 h 6858000"/>
              <a:gd name="connsiteX26" fmla="*/ 243397 w 1508539"/>
              <a:gd name="connsiteY26" fmla="*/ 6372381 h 6858000"/>
              <a:gd name="connsiteX27" fmla="*/ 240591 w 1508539"/>
              <a:gd name="connsiteY27" fmla="*/ 6367510 h 6858000"/>
              <a:gd name="connsiteX28" fmla="*/ 244471 w 1508539"/>
              <a:gd name="connsiteY28" fmla="*/ 6349778 h 6858000"/>
              <a:gd name="connsiteX29" fmla="*/ 246136 w 1508539"/>
              <a:gd name="connsiteY29" fmla="*/ 6348250 h 6858000"/>
              <a:gd name="connsiteX30" fmla="*/ 262170 w 1508539"/>
              <a:gd name="connsiteY30" fmla="*/ 6281972 h 6858000"/>
              <a:gd name="connsiteX31" fmla="*/ 272933 w 1508539"/>
              <a:gd name="connsiteY31" fmla="*/ 6211940 h 6858000"/>
              <a:gd name="connsiteX32" fmla="*/ 314428 w 1508539"/>
              <a:gd name="connsiteY32" fmla="*/ 6113913 h 6858000"/>
              <a:gd name="connsiteX33" fmla="*/ 318721 w 1508539"/>
              <a:gd name="connsiteY33" fmla="*/ 6028119 h 6858000"/>
              <a:gd name="connsiteX34" fmla="*/ 345501 w 1508539"/>
              <a:gd name="connsiteY34" fmla="*/ 5934687 h 6858000"/>
              <a:gd name="connsiteX35" fmla="*/ 379513 w 1508539"/>
              <a:gd name="connsiteY35" fmla="*/ 5765594 h 6858000"/>
              <a:gd name="connsiteX36" fmla="*/ 411349 w 1508539"/>
              <a:gd name="connsiteY36" fmla="*/ 5693685 h 6858000"/>
              <a:gd name="connsiteX37" fmla="*/ 431404 w 1508539"/>
              <a:gd name="connsiteY37" fmla="*/ 5665173 h 6858000"/>
              <a:gd name="connsiteX38" fmla="*/ 465121 w 1508539"/>
              <a:gd name="connsiteY38" fmla="*/ 5563435 h 6858000"/>
              <a:gd name="connsiteX39" fmla="*/ 494626 w 1508539"/>
              <a:gd name="connsiteY39" fmla="*/ 5476393 h 6858000"/>
              <a:gd name="connsiteX40" fmla="*/ 525819 w 1508539"/>
              <a:gd name="connsiteY40" fmla="*/ 5396260 h 6858000"/>
              <a:gd name="connsiteX41" fmla="*/ 541800 w 1508539"/>
              <a:gd name="connsiteY41" fmla="*/ 5330009 h 6858000"/>
              <a:gd name="connsiteX42" fmla="*/ 575293 w 1508539"/>
              <a:gd name="connsiteY42" fmla="*/ 5273739 h 6858000"/>
              <a:gd name="connsiteX43" fmla="*/ 584892 w 1508539"/>
              <a:gd name="connsiteY43" fmla="*/ 5241779 h 6858000"/>
              <a:gd name="connsiteX44" fmla="*/ 596118 w 1508539"/>
              <a:gd name="connsiteY44" fmla="*/ 5225268 h 6858000"/>
              <a:gd name="connsiteX45" fmla="*/ 597138 w 1508539"/>
              <a:gd name="connsiteY45" fmla="*/ 5217684 h 6858000"/>
              <a:gd name="connsiteX46" fmla="*/ 604479 w 1508539"/>
              <a:gd name="connsiteY46" fmla="*/ 5193377 h 6858000"/>
              <a:gd name="connsiteX47" fmla="*/ 607782 w 1508539"/>
              <a:gd name="connsiteY47" fmla="*/ 5179288 h 6858000"/>
              <a:gd name="connsiteX48" fmla="*/ 608766 w 1508539"/>
              <a:gd name="connsiteY48" fmla="*/ 5173621 h 6858000"/>
              <a:gd name="connsiteX49" fmla="*/ 604400 w 1508539"/>
              <a:gd name="connsiteY49" fmla="*/ 5159961 h 6858000"/>
              <a:gd name="connsiteX50" fmla="*/ 611077 w 1508539"/>
              <a:gd name="connsiteY50" fmla="*/ 5144295 h 6858000"/>
              <a:gd name="connsiteX51" fmla="*/ 608010 w 1508539"/>
              <a:gd name="connsiteY51" fmla="*/ 5125185 h 6858000"/>
              <a:gd name="connsiteX52" fmla="*/ 614840 w 1508539"/>
              <a:gd name="connsiteY52" fmla="*/ 5121884 h 6858000"/>
              <a:gd name="connsiteX53" fmla="*/ 621876 w 1508539"/>
              <a:gd name="connsiteY53" fmla="*/ 5067850 h 6858000"/>
              <a:gd name="connsiteX54" fmla="*/ 624607 w 1508539"/>
              <a:gd name="connsiteY54" fmla="*/ 5060861 h 6858000"/>
              <a:gd name="connsiteX55" fmla="*/ 621311 w 1508539"/>
              <a:gd name="connsiteY55" fmla="*/ 5034192 h 6858000"/>
              <a:gd name="connsiteX56" fmla="*/ 622865 w 1508539"/>
              <a:gd name="connsiteY56" fmla="*/ 4993030 h 6858000"/>
              <a:gd name="connsiteX57" fmla="*/ 629774 w 1508539"/>
              <a:gd name="connsiteY57" fmla="*/ 4946844 h 6858000"/>
              <a:gd name="connsiteX58" fmla="*/ 625630 w 1508539"/>
              <a:gd name="connsiteY58" fmla="*/ 4932692 h 6858000"/>
              <a:gd name="connsiteX59" fmla="*/ 641033 w 1508539"/>
              <a:gd name="connsiteY59" fmla="*/ 4858827 h 6858000"/>
              <a:gd name="connsiteX60" fmla="*/ 646936 w 1508539"/>
              <a:gd name="connsiteY60" fmla="*/ 4821170 h 6858000"/>
              <a:gd name="connsiteX61" fmla="*/ 651669 w 1508539"/>
              <a:gd name="connsiteY61" fmla="*/ 4780965 h 6858000"/>
              <a:gd name="connsiteX62" fmla="*/ 652962 w 1508539"/>
              <a:gd name="connsiteY62" fmla="*/ 4750867 h 6858000"/>
              <a:gd name="connsiteX63" fmla="*/ 650769 w 1508539"/>
              <a:gd name="connsiteY63" fmla="*/ 4690749 h 6858000"/>
              <a:gd name="connsiteX64" fmla="*/ 646249 w 1508539"/>
              <a:gd name="connsiteY64" fmla="*/ 4584173 h 6858000"/>
              <a:gd name="connsiteX65" fmla="*/ 641332 w 1508539"/>
              <a:gd name="connsiteY65" fmla="*/ 4444346 h 6858000"/>
              <a:gd name="connsiteX66" fmla="*/ 637897 w 1508539"/>
              <a:gd name="connsiteY66" fmla="*/ 4375228 h 6858000"/>
              <a:gd name="connsiteX67" fmla="*/ 618550 w 1508539"/>
              <a:gd name="connsiteY67" fmla="*/ 4214165 h 6858000"/>
              <a:gd name="connsiteX68" fmla="*/ 622623 w 1508539"/>
              <a:gd name="connsiteY68" fmla="*/ 4090296 h 6858000"/>
              <a:gd name="connsiteX69" fmla="*/ 607879 w 1508539"/>
              <a:gd name="connsiteY69" fmla="*/ 4033999 h 6858000"/>
              <a:gd name="connsiteX70" fmla="*/ 609028 w 1508539"/>
              <a:gd name="connsiteY70" fmla="*/ 4031933 h 6858000"/>
              <a:gd name="connsiteX71" fmla="*/ 607604 w 1508539"/>
              <a:gd name="connsiteY71" fmla="*/ 4013953 h 6858000"/>
              <a:gd name="connsiteX72" fmla="*/ 593899 w 1508539"/>
              <a:gd name="connsiteY72" fmla="*/ 3974753 h 6858000"/>
              <a:gd name="connsiteX73" fmla="*/ 595497 w 1508539"/>
              <a:gd name="connsiteY73" fmla="*/ 3969950 h 6858000"/>
              <a:gd name="connsiteX74" fmla="*/ 588919 w 1508539"/>
              <a:gd name="connsiteY74" fmla="*/ 3933779 h 6858000"/>
              <a:gd name="connsiteX75" fmla="*/ 590250 w 1508539"/>
              <a:gd name="connsiteY75" fmla="*/ 3933093 h 6858000"/>
              <a:gd name="connsiteX76" fmla="*/ 594604 w 1508539"/>
              <a:gd name="connsiteY76" fmla="*/ 3922082 h 6858000"/>
              <a:gd name="connsiteX77" fmla="*/ 599682 w 1508539"/>
              <a:gd name="connsiteY77" fmla="*/ 3901461 h 6858000"/>
              <a:gd name="connsiteX78" fmla="*/ 622276 w 1508539"/>
              <a:gd name="connsiteY78" fmla="*/ 3813873 h 6858000"/>
              <a:gd name="connsiteX79" fmla="*/ 621701 w 1508539"/>
              <a:gd name="connsiteY79" fmla="*/ 3806161 h 6858000"/>
              <a:gd name="connsiteX80" fmla="*/ 622008 w 1508539"/>
              <a:gd name="connsiteY80" fmla="*/ 3805957 h 6858000"/>
              <a:gd name="connsiteX81" fmla="*/ 622035 w 1508539"/>
              <a:gd name="connsiteY81" fmla="*/ 3797724 h 6858000"/>
              <a:gd name="connsiteX82" fmla="*/ 620650 w 1508539"/>
              <a:gd name="connsiteY82" fmla="*/ 3792098 h 6858000"/>
              <a:gd name="connsiteX83" fmla="*/ 619534 w 1508539"/>
              <a:gd name="connsiteY83" fmla="*/ 3777135 h 6858000"/>
              <a:gd name="connsiteX84" fmla="*/ 621267 w 1508539"/>
              <a:gd name="connsiteY84" fmla="*/ 3771656 h 6858000"/>
              <a:gd name="connsiteX85" fmla="*/ 625010 w 1508539"/>
              <a:gd name="connsiteY85" fmla="*/ 3769007 h 6858000"/>
              <a:gd name="connsiteX86" fmla="*/ 624476 w 1508539"/>
              <a:gd name="connsiteY86" fmla="*/ 3767709 h 6858000"/>
              <a:gd name="connsiteX87" fmla="*/ 633172 w 1508539"/>
              <a:gd name="connsiteY87" fmla="*/ 3738082 h 6858000"/>
              <a:gd name="connsiteX88" fmla="*/ 640518 w 1508539"/>
              <a:gd name="connsiteY88" fmla="*/ 3673397 h 6858000"/>
              <a:gd name="connsiteX89" fmla="*/ 639814 w 1508539"/>
              <a:gd name="connsiteY89" fmla="*/ 3637109 h 6858000"/>
              <a:gd name="connsiteX90" fmla="*/ 643257 w 1508539"/>
              <a:gd name="connsiteY90" fmla="*/ 3536883 h 6858000"/>
              <a:gd name="connsiteX91" fmla="*/ 650795 w 1508539"/>
              <a:gd name="connsiteY91" fmla="*/ 3435652 h 6858000"/>
              <a:gd name="connsiteX92" fmla="*/ 652466 w 1508539"/>
              <a:gd name="connsiteY92" fmla="*/ 3307769 h 6858000"/>
              <a:gd name="connsiteX93" fmla="*/ 670029 w 1508539"/>
              <a:gd name="connsiteY93" fmla="*/ 3250522 h 6858000"/>
              <a:gd name="connsiteX94" fmla="*/ 670454 w 1508539"/>
              <a:gd name="connsiteY94" fmla="*/ 3229163 h 6858000"/>
              <a:gd name="connsiteX95" fmla="*/ 672277 w 1508539"/>
              <a:gd name="connsiteY95" fmla="*/ 3217217 h 6858000"/>
              <a:gd name="connsiteX96" fmla="*/ 659112 w 1508539"/>
              <a:gd name="connsiteY96" fmla="*/ 3183755 h 6858000"/>
              <a:gd name="connsiteX97" fmla="*/ 659613 w 1508539"/>
              <a:gd name="connsiteY97" fmla="*/ 3178642 h 6858000"/>
              <a:gd name="connsiteX98" fmla="*/ 647213 w 1508539"/>
              <a:gd name="connsiteY98" fmla="*/ 3158586 h 6858000"/>
              <a:gd name="connsiteX99" fmla="*/ 632398 w 1508539"/>
              <a:gd name="connsiteY99" fmla="*/ 3129034 h 6858000"/>
              <a:gd name="connsiteX100" fmla="*/ 633063 w 1508539"/>
              <a:gd name="connsiteY100" fmla="*/ 3126682 h 6858000"/>
              <a:gd name="connsiteX101" fmla="*/ 623931 w 1508539"/>
              <a:gd name="connsiteY101" fmla="*/ 3114519 h 6858000"/>
              <a:gd name="connsiteX102" fmla="*/ 610540 w 1508539"/>
              <a:gd name="connsiteY102" fmla="*/ 3106272 h 6858000"/>
              <a:gd name="connsiteX103" fmla="*/ 583270 w 1508539"/>
              <a:gd name="connsiteY103" fmla="*/ 2958185 h 6858000"/>
              <a:gd name="connsiteX104" fmla="*/ 525884 w 1508539"/>
              <a:gd name="connsiteY104" fmla="*/ 2762989 h 6858000"/>
              <a:gd name="connsiteX105" fmla="*/ 474802 w 1508539"/>
              <a:gd name="connsiteY105" fmla="*/ 2554718 h 6858000"/>
              <a:gd name="connsiteX106" fmla="*/ 454896 w 1508539"/>
              <a:gd name="connsiteY106" fmla="*/ 2485734 h 6858000"/>
              <a:gd name="connsiteX107" fmla="*/ 445619 w 1508539"/>
              <a:gd name="connsiteY107" fmla="*/ 2447068 h 6858000"/>
              <a:gd name="connsiteX108" fmla="*/ 432580 w 1508539"/>
              <a:gd name="connsiteY108" fmla="*/ 2425819 h 6858000"/>
              <a:gd name="connsiteX109" fmla="*/ 438579 w 1508539"/>
              <a:gd name="connsiteY109" fmla="*/ 2402874 h 6858000"/>
              <a:gd name="connsiteX110" fmla="*/ 441191 w 1508539"/>
              <a:gd name="connsiteY110" fmla="*/ 2381443 h 6858000"/>
              <a:gd name="connsiteX111" fmla="*/ 417520 w 1508539"/>
              <a:gd name="connsiteY111" fmla="*/ 2261920 h 6858000"/>
              <a:gd name="connsiteX112" fmla="*/ 407407 w 1508539"/>
              <a:gd name="connsiteY112" fmla="*/ 2195378 h 6858000"/>
              <a:gd name="connsiteX113" fmla="*/ 391624 w 1508539"/>
              <a:gd name="connsiteY113" fmla="*/ 2155135 h 6858000"/>
              <a:gd name="connsiteX114" fmla="*/ 389082 w 1508539"/>
              <a:gd name="connsiteY114" fmla="*/ 2118008 h 6858000"/>
              <a:gd name="connsiteX115" fmla="*/ 390075 w 1508539"/>
              <a:gd name="connsiteY115" fmla="*/ 2050531 h 6858000"/>
              <a:gd name="connsiteX116" fmla="*/ 381881 w 1508539"/>
              <a:gd name="connsiteY116" fmla="*/ 1963269 h 6858000"/>
              <a:gd name="connsiteX117" fmla="*/ 363059 w 1508539"/>
              <a:gd name="connsiteY117" fmla="*/ 1906352 h 6858000"/>
              <a:gd name="connsiteX118" fmla="*/ 339616 w 1508539"/>
              <a:gd name="connsiteY118" fmla="*/ 1861531 h 6858000"/>
              <a:gd name="connsiteX119" fmla="*/ 293415 w 1508539"/>
              <a:gd name="connsiteY119" fmla="*/ 1732919 h 6858000"/>
              <a:gd name="connsiteX120" fmla="*/ 265726 w 1508539"/>
              <a:gd name="connsiteY120" fmla="*/ 1663540 h 6858000"/>
              <a:gd name="connsiteX121" fmla="*/ 264852 w 1508539"/>
              <a:gd name="connsiteY121" fmla="*/ 1615777 h 6858000"/>
              <a:gd name="connsiteX122" fmla="*/ 245647 w 1508539"/>
              <a:gd name="connsiteY122" fmla="*/ 1563678 h 6858000"/>
              <a:gd name="connsiteX123" fmla="*/ 258727 w 1508539"/>
              <a:gd name="connsiteY123" fmla="*/ 1519474 h 6858000"/>
              <a:gd name="connsiteX124" fmla="*/ 251469 w 1508539"/>
              <a:gd name="connsiteY124" fmla="*/ 1477995 h 6858000"/>
              <a:gd name="connsiteX125" fmla="*/ 237554 w 1508539"/>
              <a:gd name="connsiteY125" fmla="*/ 1373769 h 6858000"/>
              <a:gd name="connsiteX126" fmla="*/ 245861 w 1508539"/>
              <a:gd name="connsiteY126" fmla="*/ 1307086 h 6858000"/>
              <a:gd name="connsiteX127" fmla="*/ 247049 w 1508539"/>
              <a:gd name="connsiteY127" fmla="*/ 1189033 h 6858000"/>
              <a:gd name="connsiteX128" fmla="*/ 251734 w 1508539"/>
              <a:gd name="connsiteY128" fmla="*/ 1168288 h 6858000"/>
              <a:gd name="connsiteX129" fmla="*/ 244016 w 1508539"/>
              <a:gd name="connsiteY129" fmla="*/ 1142577 h 6858000"/>
              <a:gd name="connsiteX130" fmla="*/ 233322 w 1508539"/>
              <a:gd name="connsiteY130" fmla="*/ 1088484 h 6858000"/>
              <a:gd name="connsiteX131" fmla="*/ 222058 w 1508539"/>
              <a:gd name="connsiteY131" fmla="*/ 1016103 h 6858000"/>
              <a:gd name="connsiteX132" fmla="*/ 223514 w 1508539"/>
              <a:gd name="connsiteY132" fmla="*/ 932283 h 6858000"/>
              <a:gd name="connsiteX133" fmla="*/ 225750 w 1508539"/>
              <a:gd name="connsiteY133" fmla="*/ 915925 h 6858000"/>
              <a:gd name="connsiteX134" fmla="*/ 218379 w 1508539"/>
              <a:gd name="connsiteY134" fmla="*/ 896999 h 6858000"/>
              <a:gd name="connsiteX135" fmla="*/ 187787 w 1508539"/>
              <a:gd name="connsiteY135" fmla="*/ 821517 h 6858000"/>
              <a:gd name="connsiteX136" fmla="*/ 166737 w 1508539"/>
              <a:gd name="connsiteY136" fmla="*/ 751353 h 6858000"/>
              <a:gd name="connsiteX137" fmla="*/ 166295 w 1508539"/>
              <a:gd name="connsiteY137" fmla="*/ 721230 h 6858000"/>
              <a:gd name="connsiteX138" fmla="*/ 151966 w 1508539"/>
              <a:gd name="connsiteY138" fmla="*/ 681659 h 6858000"/>
              <a:gd name="connsiteX139" fmla="*/ 137385 w 1508539"/>
              <a:gd name="connsiteY139" fmla="*/ 635218 h 6858000"/>
              <a:gd name="connsiteX140" fmla="*/ 142396 w 1508539"/>
              <a:gd name="connsiteY140" fmla="*/ 613763 h 6858000"/>
              <a:gd name="connsiteX141" fmla="*/ 128338 w 1508539"/>
              <a:gd name="connsiteY141" fmla="*/ 598582 h 6858000"/>
              <a:gd name="connsiteX142" fmla="*/ 128019 w 1508539"/>
              <a:gd name="connsiteY142" fmla="*/ 576846 h 6858000"/>
              <a:gd name="connsiteX143" fmla="*/ 107645 w 1508539"/>
              <a:gd name="connsiteY143" fmla="*/ 530055 h 6858000"/>
              <a:gd name="connsiteX144" fmla="*/ 106893 w 1508539"/>
              <a:gd name="connsiteY144" fmla="*/ 465389 h 6858000"/>
              <a:gd name="connsiteX145" fmla="*/ 89816 w 1508539"/>
              <a:gd name="connsiteY145" fmla="*/ 424699 h 6858000"/>
              <a:gd name="connsiteX146" fmla="*/ 90191 w 1508539"/>
              <a:gd name="connsiteY146" fmla="*/ 404917 h 6858000"/>
              <a:gd name="connsiteX147" fmla="*/ 70148 w 1508539"/>
              <a:gd name="connsiteY147" fmla="*/ 367211 h 6858000"/>
              <a:gd name="connsiteX148" fmla="*/ 36452 w 1508539"/>
              <a:gd name="connsiteY148" fmla="*/ 268519 h 6858000"/>
              <a:gd name="connsiteX149" fmla="*/ 23935 w 1508539"/>
              <a:gd name="connsiteY149" fmla="*/ 160886 h 6858000"/>
              <a:gd name="connsiteX150" fmla="*/ 19312 w 1508539"/>
              <a:gd name="connsiteY150" fmla="*/ 47336 h 6858000"/>
              <a:gd name="connsiteX151" fmla="*/ 0 w 1508539"/>
              <a:gd name="connsiteY151" fmla="*/ 0 h 6858000"/>
              <a:gd name="connsiteX0" fmla="*/ 0 w 1508539"/>
              <a:gd name="connsiteY0" fmla="*/ 0 h 6858000"/>
              <a:gd name="connsiteX1" fmla="*/ 1508539 w 1508539"/>
              <a:gd name="connsiteY1" fmla="*/ 0 h 6858000"/>
              <a:gd name="connsiteX2" fmla="*/ 1508539 w 1508539"/>
              <a:gd name="connsiteY2" fmla="*/ 6858000 h 6858000"/>
              <a:gd name="connsiteX3" fmla="*/ 57174 w 1508539"/>
              <a:gd name="connsiteY3" fmla="*/ 6858000 h 6858000"/>
              <a:gd name="connsiteX4" fmla="*/ 57315 w 1508539"/>
              <a:gd name="connsiteY4" fmla="*/ 6857735 h 6858000"/>
              <a:gd name="connsiteX5" fmla="*/ 69364 w 1508539"/>
              <a:gd name="connsiteY5" fmla="*/ 6809549 h 6858000"/>
              <a:gd name="connsiteX6" fmla="*/ 101575 w 1508539"/>
              <a:gd name="connsiteY6" fmla="*/ 6715115 h 6858000"/>
              <a:gd name="connsiteX7" fmla="*/ 111426 w 1508539"/>
              <a:gd name="connsiteY7" fmla="*/ 6680170 h 6858000"/>
              <a:gd name="connsiteX8" fmla="*/ 136976 w 1508539"/>
              <a:gd name="connsiteY8" fmla="*/ 6621207 h 6858000"/>
              <a:gd name="connsiteX9" fmla="*/ 153633 w 1508539"/>
              <a:gd name="connsiteY9" fmla="*/ 6596265 h 6858000"/>
              <a:gd name="connsiteX10" fmla="*/ 153512 w 1508539"/>
              <a:gd name="connsiteY10" fmla="*/ 6594818 h 6858000"/>
              <a:gd name="connsiteX11" fmla="*/ 157757 w 1508539"/>
              <a:gd name="connsiteY11" fmla="*/ 6593735 h 6858000"/>
              <a:gd name="connsiteX12" fmla="*/ 160954 w 1508539"/>
              <a:gd name="connsiteY12" fmla="*/ 6589172 h 6858000"/>
              <a:gd name="connsiteX13" fmla="*/ 164248 w 1508539"/>
              <a:gd name="connsiteY13" fmla="*/ 6574442 h 6858000"/>
              <a:gd name="connsiteX14" fmla="*/ 164588 w 1508539"/>
              <a:gd name="connsiteY14" fmla="*/ 6568530 h 6858000"/>
              <a:gd name="connsiteX15" fmla="*/ 166997 w 1508539"/>
              <a:gd name="connsiteY15" fmla="*/ 6560674 h 6858000"/>
              <a:gd name="connsiteX16" fmla="*/ 167342 w 1508539"/>
              <a:gd name="connsiteY16" fmla="*/ 6560598 h 6858000"/>
              <a:gd name="connsiteX17" fmla="*/ 169039 w 1508539"/>
              <a:gd name="connsiteY17" fmla="*/ 6553006 h 6858000"/>
              <a:gd name="connsiteX18" fmla="*/ 173735 w 1508539"/>
              <a:gd name="connsiteY18" fmla="*/ 6514360 h 6858000"/>
              <a:gd name="connsiteX19" fmla="*/ 215389 w 1508539"/>
              <a:gd name="connsiteY19" fmla="*/ 6478062 h 6858000"/>
              <a:gd name="connsiteX20" fmla="*/ 226078 w 1508539"/>
              <a:gd name="connsiteY20" fmla="*/ 6460325 h 6858000"/>
              <a:gd name="connsiteX21" fmla="*/ 233311 w 1508539"/>
              <a:gd name="connsiteY21" fmla="*/ 6451488 h 6858000"/>
              <a:gd name="connsiteX22" fmla="*/ 234746 w 1508539"/>
              <a:gd name="connsiteY22" fmla="*/ 6451348 h 6858000"/>
              <a:gd name="connsiteX23" fmla="*/ 239104 w 1508539"/>
              <a:gd name="connsiteY23" fmla="*/ 6414240 h 6858000"/>
              <a:gd name="connsiteX24" fmla="*/ 241880 w 1508539"/>
              <a:gd name="connsiteY24" fmla="*/ 6384857 h 6858000"/>
              <a:gd name="connsiteX25" fmla="*/ 243397 w 1508539"/>
              <a:gd name="connsiteY25" fmla="*/ 6372381 h 6858000"/>
              <a:gd name="connsiteX26" fmla="*/ 240591 w 1508539"/>
              <a:gd name="connsiteY26" fmla="*/ 6367510 h 6858000"/>
              <a:gd name="connsiteX27" fmla="*/ 244471 w 1508539"/>
              <a:gd name="connsiteY27" fmla="*/ 6349778 h 6858000"/>
              <a:gd name="connsiteX28" fmla="*/ 246136 w 1508539"/>
              <a:gd name="connsiteY28" fmla="*/ 6348250 h 6858000"/>
              <a:gd name="connsiteX29" fmla="*/ 262170 w 1508539"/>
              <a:gd name="connsiteY29" fmla="*/ 6281972 h 6858000"/>
              <a:gd name="connsiteX30" fmla="*/ 272933 w 1508539"/>
              <a:gd name="connsiteY30" fmla="*/ 6211940 h 6858000"/>
              <a:gd name="connsiteX31" fmla="*/ 314428 w 1508539"/>
              <a:gd name="connsiteY31" fmla="*/ 6113913 h 6858000"/>
              <a:gd name="connsiteX32" fmla="*/ 318721 w 1508539"/>
              <a:gd name="connsiteY32" fmla="*/ 6028119 h 6858000"/>
              <a:gd name="connsiteX33" fmla="*/ 345501 w 1508539"/>
              <a:gd name="connsiteY33" fmla="*/ 5934687 h 6858000"/>
              <a:gd name="connsiteX34" fmla="*/ 379513 w 1508539"/>
              <a:gd name="connsiteY34" fmla="*/ 5765594 h 6858000"/>
              <a:gd name="connsiteX35" fmla="*/ 411349 w 1508539"/>
              <a:gd name="connsiteY35" fmla="*/ 5693685 h 6858000"/>
              <a:gd name="connsiteX36" fmla="*/ 431404 w 1508539"/>
              <a:gd name="connsiteY36" fmla="*/ 5665173 h 6858000"/>
              <a:gd name="connsiteX37" fmla="*/ 465121 w 1508539"/>
              <a:gd name="connsiteY37" fmla="*/ 5563435 h 6858000"/>
              <a:gd name="connsiteX38" fmla="*/ 494626 w 1508539"/>
              <a:gd name="connsiteY38" fmla="*/ 5476393 h 6858000"/>
              <a:gd name="connsiteX39" fmla="*/ 525819 w 1508539"/>
              <a:gd name="connsiteY39" fmla="*/ 5396260 h 6858000"/>
              <a:gd name="connsiteX40" fmla="*/ 541800 w 1508539"/>
              <a:gd name="connsiteY40" fmla="*/ 5330009 h 6858000"/>
              <a:gd name="connsiteX41" fmla="*/ 575293 w 1508539"/>
              <a:gd name="connsiteY41" fmla="*/ 5273739 h 6858000"/>
              <a:gd name="connsiteX42" fmla="*/ 584892 w 1508539"/>
              <a:gd name="connsiteY42" fmla="*/ 5241779 h 6858000"/>
              <a:gd name="connsiteX43" fmla="*/ 596118 w 1508539"/>
              <a:gd name="connsiteY43" fmla="*/ 5225268 h 6858000"/>
              <a:gd name="connsiteX44" fmla="*/ 597138 w 1508539"/>
              <a:gd name="connsiteY44" fmla="*/ 5217684 h 6858000"/>
              <a:gd name="connsiteX45" fmla="*/ 604479 w 1508539"/>
              <a:gd name="connsiteY45" fmla="*/ 5193377 h 6858000"/>
              <a:gd name="connsiteX46" fmla="*/ 607782 w 1508539"/>
              <a:gd name="connsiteY46" fmla="*/ 5179288 h 6858000"/>
              <a:gd name="connsiteX47" fmla="*/ 608766 w 1508539"/>
              <a:gd name="connsiteY47" fmla="*/ 5173621 h 6858000"/>
              <a:gd name="connsiteX48" fmla="*/ 604400 w 1508539"/>
              <a:gd name="connsiteY48" fmla="*/ 5159961 h 6858000"/>
              <a:gd name="connsiteX49" fmla="*/ 611077 w 1508539"/>
              <a:gd name="connsiteY49" fmla="*/ 5144295 h 6858000"/>
              <a:gd name="connsiteX50" fmla="*/ 608010 w 1508539"/>
              <a:gd name="connsiteY50" fmla="*/ 5125185 h 6858000"/>
              <a:gd name="connsiteX51" fmla="*/ 614840 w 1508539"/>
              <a:gd name="connsiteY51" fmla="*/ 5121884 h 6858000"/>
              <a:gd name="connsiteX52" fmla="*/ 621876 w 1508539"/>
              <a:gd name="connsiteY52" fmla="*/ 5067850 h 6858000"/>
              <a:gd name="connsiteX53" fmla="*/ 624607 w 1508539"/>
              <a:gd name="connsiteY53" fmla="*/ 5060861 h 6858000"/>
              <a:gd name="connsiteX54" fmla="*/ 621311 w 1508539"/>
              <a:gd name="connsiteY54" fmla="*/ 5034192 h 6858000"/>
              <a:gd name="connsiteX55" fmla="*/ 622865 w 1508539"/>
              <a:gd name="connsiteY55" fmla="*/ 4993030 h 6858000"/>
              <a:gd name="connsiteX56" fmla="*/ 629774 w 1508539"/>
              <a:gd name="connsiteY56" fmla="*/ 4946844 h 6858000"/>
              <a:gd name="connsiteX57" fmla="*/ 625630 w 1508539"/>
              <a:gd name="connsiteY57" fmla="*/ 4932692 h 6858000"/>
              <a:gd name="connsiteX58" fmla="*/ 641033 w 1508539"/>
              <a:gd name="connsiteY58" fmla="*/ 4858827 h 6858000"/>
              <a:gd name="connsiteX59" fmla="*/ 646936 w 1508539"/>
              <a:gd name="connsiteY59" fmla="*/ 4821170 h 6858000"/>
              <a:gd name="connsiteX60" fmla="*/ 651669 w 1508539"/>
              <a:gd name="connsiteY60" fmla="*/ 4780965 h 6858000"/>
              <a:gd name="connsiteX61" fmla="*/ 652962 w 1508539"/>
              <a:gd name="connsiteY61" fmla="*/ 4750867 h 6858000"/>
              <a:gd name="connsiteX62" fmla="*/ 650769 w 1508539"/>
              <a:gd name="connsiteY62" fmla="*/ 4690749 h 6858000"/>
              <a:gd name="connsiteX63" fmla="*/ 646249 w 1508539"/>
              <a:gd name="connsiteY63" fmla="*/ 4584173 h 6858000"/>
              <a:gd name="connsiteX64" fmla="*/ 641332 w 1508539"/>
              <a:gd name="connsiteY64" fmla="*/ 4444346 h 6858000"/>
              <a:gd name="connsiteX65" fmla="*/ 637897 w 1508539"/>
              <a:gd name="connsiteY65" fmla="*/ 4375228 h 6858000"/>
              <a:gd name="connsiteX66" fmla="*/ 618550 w 1508539"/>
              <a:gd name="connsiteY66" fmla="*/ 4214165 h 6858000"/>
              <a:gd name="connsiteX67" fmla="*/ 622623 w 1508539"/>
              <a:gd name="connsiteY67" fmla="*/ 4090296 h 6858000"/>
              <a:gd name="connsiteX68" fmla="*/ 607879 w 1508539"/>
              <a:gd name="connsiteY68" fmla="*/ 4033999 h 6858000"/>
              <a:gd name="connsiteX69" fmla="*/ 609028 w 1508539"/>
              <a:gd name="connsiteY69" fmla="*/ 4031933 h 6858000"/>
              <a:gd name="connsiteX70" fmla="*/ 607604 w 1508539"/>
              <a:gd name="connsiteY70" fmla="*/ 4013953 h 6858000"/>
              <a:gd name="connsiteX71" fmla="*/ 593899 w 1508539"/>
              <a:gd name="connsiteY71" fmla="*/ 3974753 h 6858000"/>
              <a:gd name="connsiteX72" fmla="*/ 595497 w 1508539"/>
              <a:gd name="connsiteY72" fmla="*/ 3969950 h 6858000"/>
              <a:gd name="connsiteX73" fmla="*/ 588919 w 1508539"/>
              <a:gd name="connsiteY73" fmla="*/ 3933779 h 6858000"/>
              <a:gd name="connsiteX74" fmla="*/ 590250 w 1508539"/>
              <a:gd name="connsiteY74" fmla="*/ 3933093 h 6858000"/>
              <a:gd name="connsiteX75" fmla="*/ 594604 w 1508539"/>
              <a:gd name="connsiteY75" fmla="*/ 3922082 h 6858000"/>
              <a:gd name="connsiteX76" fmla="*/ 599682 w 1508539"/>
              <a:gd name="connsiteY76" fmla="*/ 3901461 h 6858000"/>
              <a:gd name="connsiteX77" fmla="*/ 622276 w 1508539"/>
              <a:gd name="connsiteY77" fmla="*/ 3813873 h 6858000"/>
              <a:gd name="connsiteX78" fmla="*/ 621701 w 1508539"/>
              <a:gd name="connsiteY78" fmla="*/ 3806161 h 6858000"/>
              <a:gd name="connsiteX79" fmla="*/ 622008 w 1508539"/>
              <a:gd name="connsiteY79" fmla="*/ 3805957 h 6858000"/>
              <a:gd name="connsiteX80" fmla="*/ 622035 w 1508539"/>
              <a:gd name="connsiteY80" fmla="*/ 3797724 h 6858000"/>
              <a:gd name="connsiteX81" fmla="*/ 620650 w 1508539"/>
              <a:gd name="connsiteY81" fmla="*/ 3792098 h 6858000"/>
              <a:gd name="connsiteX82" fmla="*/ 619534 w 1508539"/>
              <a:gd name="connsiteY82" fmla="*/ 3777135 h 6858000"/>
              <a:gd name="connsiteX83" fmla="*/ 621267 w 1508539"/>
              <a:gd name="connsiteY83" fmla="*/ 3771656 h 6858000"/>
              <a:gd name="connsiteX84" fmla="*/ 625010 w 1508539"/>
              <a:gd name="connsiteY84" fmla="*/ 3769007 h 6858000"/>
              <a:gd name="connsiteX85" fmla="*/ 624476 w 1508539"/>
              <a:gd name="connsiteY85" fmla="*/ 3767709 h 6858000"/>
              <a:gd name="connsiteX86" fmla="*/ 633172 w 1508539"/>
              <a:gd name="connsiteY86" fmla="*/ 3738082 h 6858000"/>
              <a:gd name="connsiteX87" fmla="*/ 640518 w 1508539"/>
              <a:gd name="connsiteY87" fmla="*/ 3673397 h 6858000"/>
              <a:gd name="connsiteX88" fmla="*/ 639814 w 1508539"/>
              <a:gd name="connsiteY88" fmla="*/ 3637109 h 6858000"/>
              <a:gd name="connsiteX89" fmla="*/ 643257 w 1508539"/>
              <a:gd name="connsiteY89" fmla="*/ 3536883 h 6858000"/>
              <a:gd name="connsiteX90" fmla="*/ 650795 w 1508539"/>
              <a:gd name="connsiteY90" fmla="*/ 3435652 h 6858000"/>
              <a:gd name="connsiteX91" fmla="*/ 652466 w 1508539"/>
              <a:gd name="connsiteY91" fmla="*/ 3307769 h 6858000"/>
              <a:gd name="connsiteX92" fmla="*/ 670029 w 1508539"/>
              <a:gd name="connsiteY92" fmla="*/ 3250522 h 6858000"/>
              <a:gd name="connsiteX93" fmla="*/ 670454 w 1508539"/>
              <a:gd name="connsiteY93" fmla="*/ 3229163 h 6858000"/>
              <a:gd name="connsiteX94" fmla="*/ 672277 w 1508539"/>
              <a:gd name="connsiteY94" fmla="*/ 3217217 h 6858000"/>
              <a:gd name="connsiteX95" fmla="*/ 659112 w 1508539"/>
              <a:gd name="connsiteY95" fmla="*/ 3183755 h 6858000"/>
              <a:gd name="connsiteX96" fmla="*/ 659613 w 1508539"/>
              <a:gd name="connsiteY96" fmla="*/ 3178642 h 6858000"/>
              <a:gd name="connsiteX97" fmla="*/ 647213 w 1508539"/>
              <a:gd name="connsiteY97" fmla="*/ 3158586 h 6858000"/>
              <a:gd name="connsiteX98" fmla="*/ 632398 w 1508539"/>
              <a:gd name="connsiteY98" fmla="*/ 3129034 h 6858000"/>
              <a:gd name="connsiteX99" fmla="*/ 633063 w 1508539"/>
              <a:gd name="connsiteY99" fmla="*/ 3126682 h 6858000"/>
              <a:gd name="connsiteX100" fmla="*/ 623931 w 1508539"/>
              <a:gd name="connsiteY100" fmla="*/ 3114519 h 6858000"/>
              <a:gd name="connsiteX101" fmla="*/ 610540 w 1508539"/>
              <a:gd name="connsiteY101" fmla="*/ 3106272 h 6858000"/>
              <a:gd name="connsiteX102" fmla="*/ 583270 w 1508539"/>
              <a:gd name="connsiteY102" fmla="*/ 2958185 h 6858000"/>
              <a:gd name="connsiteX103" fmla="*/ 525884 w 1508539"/>
              <a:gd name="connsiteY103" fmla="*/ 2762989 h 6858000"/>
              <a:gd name="connsiteX104" fmla="*/ 474802 w 1508539"/>
              <a:gd name="connsiteY104" fmla="*/ 2554718 h 6858000"/>
              <a:gd name="connsiteX105" fmla="*/ 454896 w 1508539"/>
              <a:gd name="connsiteY105" fmla="*/ 2485734 h 6858000"/>
              <a:gd name="connsiteX106" fmla="*/ 445619 w 1508539"/>
              <a:gd name="connsiteY106" fmla="*/ 2447068 h 6858000"/>
              <a:gd name="connsiteX107" fmla="*/ 432580 w 1508539"/>
              <a:gd name="connsiteY107" fmla="*/ 2425819 h 6858000"/>
              <a:gd name="connsiteX108" fmla="*/ 438579 w 1508539"/>
              <a:gd name="connsiteY108" fmla="*/ 2402874 h 6858000"/>
              <a:gd name="connsiteX109" fmla="*/ 441191 w 1508539"/>
              <a:gd name="connsiteY109" fmla="*/ 2381443 h 6858000"/>
              <a:gd name="connsiteX110" fmla="*/ 417520 w 1508539"/>
              <a:gd name="connsiteY110" fmla="*/ 2261920 h 6858000"/>
              <a:gd name="connsiteX111" fmla="*/ 407407 w 1508539"/>
              <a:gd name="connsiteY111" fmla="*/ 2195378 h 6858000"/>
              <a:gd name="connsiteX112" fmla="*/ 391624 w 1508539"/>
              <a:gd name="connsiteY112" fmla="*/ 2155135 h 6858000"/>
              <a:gd name="connsiteX113" fmla="*/ 389082 w 1508539"/>
              <a:gd name="connsiteY113" fmla="*/ 2118008 h 6858000"/>
              <a:gd name="connsiteX114" fmla="*/ 390075 w 1508539"/>
              <a:gd name="connsiteY114" fmla="*/ 2050531 h 6858000"/>
              <a:gd name="connsiteX115" fmla="*/ 381881 w 1508539"/>
              <a:gd name="connsiteY115" fmla="*/ 1963269 h 6858000"/>
              <a:gd name="connsiteX116" fmla="*/ 363059 w 1508539"/>
              <a:gd name="connsiteY116" fmla="*/ 1906352 h 6858000"/>
              <a:gd name="connsiteX117" fmla="*/ 339616 w 1508539"/>
              <a:gd name="connsiteY117" fmla="*/ 1861531 h 6858000"/>
              <a:gd name="connsiteX118" fmla="*/ 293415 w 1508539"/>
              <a:gd name="connsiteY118" fmla="*/ 1732919 h 6858000"/>
              <a:gd name="connsiteX119" fmla="*/ 265726 w 1508539"/>
              <a:gd name="connsiteY119" fmla="*/ 1663540 h 6858000"/>
              <a:gd name="connsiteX120" fmla="*/ 264852 w 1508539"/>
              <a:gd name="connsiteY120" fmla="*/ 1615777 h 6858000"/>
              <a:gd name="connsiteX121" fmla="*/ 245647 w 1508539"/>
              <a:gd name="connsiteY121" fmla="*/ 1563678 h 6858000"/>
              <a:gd name="connsiteX122" fmla="*/ 258727 w 1508539"/>
              <a:gd name="connsiteY122" fmla="*/ 1519474 h 6858000"/>
              <a:gd name="connsiteX123" fmla="*/ 251469 w 1508539"/>
              <a:gd name="connsiteY123" fmla="*/ 1477995 h 6858000"/>
              <a:gd name="connsiteX124" fmla="*/ 237554 w 1508539"/>
              <a:gd name="connsiteY124" fmla="*/ 1373769 h 6858000"/>
              <a:gd name="connsiteX125" fmla="*/ 245861 w 1508539"/>
              <a:gd name="connsiteY125" fmla="*/ 1307086 h 6858000"/>
              <a:gd name="connsiteX126" fmla="*/ 247049 w 1508539"/>
              <a:gd name="connsiteY126" fmla="*/ 1189033 h 6858000"/>
              <a:gd name="connsiteX127" fmla="*/ 251734 w 1508539"/>
              <a:gd name="connsiteY127" fmla="*/ 1168288 h 6858000"/>
              <a:gd name="connsiteX128" fmla="*/ 244016 w 1508539"/>
              <a:gd name="connsiteY128" fmla="*/ 1142577 h 6858000"/>
              <a:gd name="connsiteX129" fmla="*/ 233322 w 1508539"/>
              <a:gd name="connsiteY129" fmla="*/ 1088484 h 6858000"/>
              <a:gd name="connsiteX130" fmla="*/ 222058 w 1508539"/>
              <a:gd name="connsiteY130" fmla="*/ 1016103 h 6858000"/>
              <a:gd name="connsiteX131" fmla="*/ 223514 w 1508539"/>
              <a:gd name="connsiteY131" fmla="*/ 932283 h 6858000"/>
              <a:gd name="connsiteX132" fmla="*/ 225750 w 1508539"/>
              <a:gd name="connsiteY132" fmla="*/ 915925 h 6858000"/>
              <a:gd name="connsiteX133" fmla="*/ 218379 w 1508539"/>
              <a:gd name="connsiteY133" fmla="*/ 896999 h 6858000"/>
              <a:gd name="connsiteX134" fmla="*/ 187787 w 1508539"/>
              <a:gd name="connsiteY134" fmla="*/ 821517 h 6858000"/>
              <a:gd name="connsiteX135" fmla="*/ 166737 w 1508539"/>
              <a:gd name="connsiteY135" fmla="*/ 751353 h 6858000"/>
              <a:gd name="connsiteX136" fmla="*/ 166295 w 1508539"/>
              <a:gd name="connsiteY136" fmla="*/ 721230 h 6858000"/>
              <a:gd name="connsiteX137" fmla="*/ 151966 w 1508539"/>
              <a:gd name="connsiteY137" fmla="*/ 681659 h 6858000"/>
              <a:gd name="connsiteX138" fmla="*/ 137385 w 1508539"/>
              <a:gd name="connsiteY138" fmla="*/ 635218 h 6858000"/>
              <a:gd name="connsiteX139" fmla="*/ 142396 w 1508539"/>
              <a:gd name="connsiteY139" fmla="*/ 613763 h 6858000"/>
              <a:gd name="connsiteX140" fmla="*/ 128338 w 1508539"/>
              <a:gd name="connsiteY140" fmla="*/ 598582 h 6858000"/>
              <a:gd name="connsiteX141" fmla="*/ 128019 w 1508539"/>
              <a:gd name="connsiteY141" fmla="*/ 576846 h 6858000"/>
              <a:gd name="connsiteX142" fmla="*/ 107645 w 1508539"/>
              <a:gd name="connsiteY142" fmla="*/ 530055 h 6858000"/>
              <a:gd name="connsiteX143" fmla="*/ 106893 w 1508539"/>
              <a:gd name="connsiteY143" fmla="*/ 465389 h 6858000"/>
              <a:gd name="connsiteX144" fmla="*/ 89816 w 1508539"/>
              <a:gd name="connsiteY144" fmla="*/ 424699 h 6858000"/>
              <a:gd name="connsiteX145" fmla="*/ 90191 w 1508539"/>
              <a:gd name="connsiteY145" fmla="*/ 404917 h 6858000"/>
              <a:gd name="connsiteX146" fmla="*/ 70148 w 1508539"/>
              <a:gd name="connsiteY146" fmla="*/ 367211 h 6858000"/>
              <a:gd name="connsiteX147" fmla="*/ 36452 w 1508539"/>
              <a:gd name="connsiteY147" fmla="*/ 268519 h 6858000"/>
              <a:gd name="connsiteX148" fmla="*/ 23935 w 1508539"/>
              <a:gd name="connsiteY148" fmla="*/ 160886 h 6858000"/>
              <a:gd name="connsiteX149" fmla="*/ 19312 w 1508539"/>
              <a:gd name="connsiteY149" fmla="*/ 47336 h 6858000"/>
              <a:gd name="connsiteX150" fmla="*/ 0 w 1508539"/>
              <a:gd name="connsiteY150" fmla="*/ 0 h 6858000"/>
              <a:gd name="connsiteX0" fmla="*/ 0 w 1508539"/>
              <a:gd name="connsiteY0" fmla="*/ 0 h 6858000"/>
              <a:gd name="connsiteX1" fmla="*/ 1508539 w 1508539"/>
              <a:gd name="connsiteY1" fmla="*/ 0 h 6858000"/>
              <a:gd name="connsiteX2" fmla="*/ 1508539 w 1508539"/>
              <a:gd name="connsiteY2" fmla="*/ 6858000 h 6858000"/>
              <a:gd name="connsiteX3" fmla="*/ 57174 w 1508539"/>
              <a:gd name="connsiteY3" fmla="*/ 6858000 h 6858000"/>
              <a:gd name="connsiteX4" fmla="*/ 57315 w 1508539"/>
              <a:gd name="connsiteY4" fmla="*/ 6857735 h 6858000"/>
              <a:gd name="connsiteX5" fmla="*/ 69364 w 1508539"/>
              <a:gd name="connsiteY5" fmla="*/ 6809549 h 6858000"/>
              <a:gd name="connsiteX6" fmla="*/ 101575 w 1508539"/>
              <a:gd name="connsiteY6" fmla="*/ 6715115 h 6858000"/>
              <a:gd name="connsiteX7" fmla="*/ 111426 w 1508539"/>
              <a:gd name="connsiteY7" fmla="*/ 6680170 h 6858000"/>
              <a:gd name="connsiteX8" fmla="*/ 136976 w 1508539"/>
              <a:gd name="connsiteY8" fmla="*/ 6621207 h 6858000"/>
              <a:gd name="connsiteX9" fmla="*/ 153633 w 1508539"/>
              <a:gd name="connsiteY9" fmla="*/ 6596265 h 6858000"/>
              <a:gd name="connsiteX10" fmla="*/ 153512 w 1508539"/>
              <a:gd name="connsiteY10" fmla="*/ 6594818 h 6858000"/>
              <a:gd name="connsiteX11" fmla="*/ 157757 w 1508539"/>
              <a:gd name="connsiteY11" fmla="*/ 6593735 h 6858000"/>
              <a:gd name="connsiteX12" fmla="*/ 160954 w 1508539"/>
              <a:gd name="connsiteY12" fmla="*/ 6589172 h 6858000"/>
              <a:gd name="connsiteX13" fmla="*/ 164248 w 1508539"/>
              <a:gd name="connsiteY13" fmla="*/ 6574442 h 6858000"/>
              <a:gd name="connsiteX14" fmla="*/ 164588 w 1508539"/>
              <a:gd name="connsiteY14" fmla="*/ 6568530 h 6858000"/>
              <a:gd name="connsiteX15" fmla="*/ 166997 w 1508539"/>
              <a:gd name="connsiteY15" fmla="*/ 6560674 h 6858000"/>
              <a:gd name="connsiteX16" fmla="*/ 167342 w 1508539"/>
              <a:gd name="connsiteY16" fmla="*/ 6560598 h 6858000"/>
              <a:gd name="connsiteX17" fmla="*/ 169039 w 1508539"/>
              <a:gd name="connsiteY17" fmla="*/ 6553006 h 6858000"/>
              <a:gd name="connsiteX18" fmla="*/ 173735 w 1508539"/>
              <a:gd name="connsiteY18" fmla="*/ 6514360 h 6858000"/>
              <a:gd name="connsiteX19" fmla="*/ 215389 w 1508539"/>
              <a:gd name="connsiteY19" fmla="*/ 6478062 h 6858000"/>
              <a:gd name="connsiteX20" fmla="*/ 226078 w 1508539"/>
              <a:gd name="connsiteY20" fmla="*/ 6460325 h 6858000"/>
              <a:gd name="connsiteX21" fmla="*/ 233311 w 1508539"/>
              <a:gd name="connsiteY21" fmla="*/ 6451488 h 6858000"/>
              <a:gd name="connsiteX22" fmla="*/ 234746 w 1508539"/>
              <a:gd name="connsiteY22" fmla="*/ 6451348 h 6858000"/>
              <a:gd name="connsiteX23" fmla="*/ 239104 w 1508539"/>
              <a:gd name="connsiteY23" fmla="*/ 6414240 h 6858000"/>
              <a:gd name="connsiteX24" fmla="*/ 241880 w 1508539"/>
              <a:gd name="connsiteY24" fmla="*/ 6384857 h 6858000"/>
              <a:gd name="connsiteX25" fmla="*/ 240591 w 1508539"/>
              <a:gd name="connsiteY25" fmla="*/ 6367510 h 6858000"/>
              <a:gd name="connsiteX26" fmla="*/ 244471 w 1508539"/>
              <a:gd name="connsiteY26" fmla="*/ 6349778 h 6858000"/>
              <a:gd name="connsiteX27" fmla="*/ 246136 w 1508539"/>
              <a:gd name="connsiteY27" fmla="*/ 6348250 h 6858000"/>
              <a:gd name="connsiteX28" fmla="*/ 262170 w 1508539"/>
              <a:gd name="connsiteY28" fmla="*/ 6281972 h 6858000"/>
              <a:gd name="connsiteX29" fmla="*/ 272933 w 1508539"/>
              <a:gd name="connsiteY29" fmla="*/ 6211940 h 6858000"/>
              <a:gd name="connsiteX30" fmla="*/ 314428 w 1508539"/>
              <a:gd name="connsiteY30" fmla="*/ 6113913 h 6858000"/>
              <a:gd name="connsiteX31" fmla="*/ 318721 w 1508539"/>
              <a:gd name="connsiteY31" fmla="*/ 6028119 h 6858000"/>
              <a:gd name="connsiteX32" fmla="*/ 345501 w 1508539"/>
              <a:gd name="connsiteY32" fmla="*/ 5934687 h 6858000"/>
              <a:gd name="connsiteX33" fmla="*/ 379513 w 1508539"/>
              <a:gd name="connsiteY33" fmla="*/ 5765594 h 6858000"/>
              <a:gd name="connsiteX34" fmla="*/ 411349 w 1508539"/>
              <a:gd name="connsiteY34" fmla="*/ 5693685 h 6858000"/>
              <a:gd name="connsiteX35" fmla="*/ 431404 w 1508539"/>
              <a:gd name="connsiteY35" fmla="*/ 5665173 h 6858000"/>
              <a:gd name="connsiteX36" fmla="*/ 465121 w 1508539"/>
              <a:gd name="connsiteY36" fmla="*/ 5563435 h 6858000"/>
              <a:gd name="connsiteX37" fmla="*/ 494626 w 1508539"/>
              <a:gd name="connsiteY37" fmla="*/ 5476393 h 6858000"/>
              <a:gd name="connsiteX38" fmla="*/ 525819 w 1508539"/>
              <a:gd name="connsiteY38" fmla="*/ 5396260 h 6858000"/>
              <a:gd name="connsiteX39" fmla="*/ 541800 w 1508539"/>
              <a:gd name="connsiteY39" fmla="*/ 5330009 h 6858000"/>
              <a:gd name="connsiteX40" fmla="*/ 575293 w 1508539"/>
              <a:gd name="connsiteY40" fmla="*/ 5273739 h 6858000"/>
              <a:gd name="connsiteX41" fmla="*/ 584892 w 1508539"/>
              <a:gd name="connsiteY41" fmla="*/ 5241779 h 6858000"/>
              <a:gd name="connsiteX42" fmla="*/ 596118 w 1508539"/>
              <a:gd name="connsiteY42" fmla="*/ 5225268 h 6858000"/>
              <a:gd name="connsiteX43" fmla="*/ 597138 w 1508539"/>
              <a:gd name="connsiteY43" fmla="*/ 5217684 h 6858000"/>
              <a:gd name="connsiteX44" fmla="*/ 604479 w 1508539"/>
              <a:gd name="connsiteY44" fmla="*/ 5193377 h 6858000"/>
              <a:gd name="connsiteX45" fmla="*/ 607782 w 1508539"/>
              <a:gd name="connsiteY45" fmla="*/ 5179288 h 6858000"/>
              <a:gd name="connsiteX46" fmla="*/ 608766 w 1508539"/>
              <a:gd name="connsiteY46" fmla="*/ 5173621 h 6858000"/>
              <a:gd name="connsiteX47" fmla="*/ 604400 w 1508539"/>
              <a:gd name="connsiteY47" fmla="*/ 5159961 h 6858000"/>
              <a:gd name="connsiteX48" fmla="*/ 611077 w 1508539"/>
              <a:gd name="connsiteY48" fmla="*/ 5144295 h 6858000"/>
              <a:gd name="connsiteX49" fmla="*/ 608010 w 1508539"/>
              <a:gd name="connsiteY49" fmla="*/ 5125185 h 6858000"/>
              <a:gd name="connsiteX50" fmla="*/ 614840 w 1508539"/>
              <a:gd name="connsiteY50" fmla="*/ 5121884 h 6858000"/>
              <a:gd name="connsiteX51" fmla="*/ 621876 w 1508539"/>
              <a:gd name="connsiteY51" fmla="*/ 5067850 h 6858000"/>
              <a:gd name="connsiteX52" fmla="*/ 624607 w 1508539"/>
              <a:gd name="connsiteY52" fmla="*/ 5060861 h 6858000"/>
              <a:gd name="connsiteX53" fmla="*/ 621311 w 1508539"/>
              <a:gd name="connsiteY53" fmla="*/ 5034192 h 6858000"/>
              <a:gd name="connsiteX54" fmla="*/ 622865 w 1508539"/>
              <a:gd name="connsiteY54" fmla="*/ 4993030 h 6858000"/>
              <a:gd name="connsiteX55" fmla="*/ 629774 w 1508539"/>
              <a:gd name="connsiteY55" fmla="*/ 4946844 h 6858000"/>
              <a:gd name="connsiteX56" fmla="*/ 625630 w 1508539"/>
              <a:gd name="connsiteY56" fmla="*/ 4932692 h 6858000"/>
              <a:gd name="connsiteX57" fmla="*/ 641033 w 1508539"/>
              <a:gd name="connsiteY57" fmla="*/ 4858827 h 6858000"/>
              <a:gd name="connsiteX58" fmla="*/ 646936 w 1508539"/>
              <a:gd name="connsiteY58" fmla="*/ 4821170 h 6858000"/>
              <a:gd name="connsiteX59" fmla="*/ 651669 w 1508539"/>
              <a:gd name="connsiteY59" fmla="*/ 4780965 h 6858000"/>
              <a:gd name="connsiteX60" fmla="*/ 652962 w 1508539"/>
              <a:gd name="connsiteY60" fmla="*/ 4750867 h 6858000"/>
              <a:gd name="connsiteX61" fmla="*/ 650769 w 1508539"/>
              <a:gd name="connsiteY61" fmla="*/ 4690749 h 6858000"/>
              <a:gd name="connsiteX62" fmla="*/ 646249 w 1508539"/>
              <a:gd name="connsiteY62" fmla="*/ 4584173 h 6858000"/>
              <a:gd name="connsiteX63" fmla="*/ 641332 w 1508539"/>
              <a:gd name="connsiteY63" fmla="*/ 4444346 h 6858000"/>
              <a:gd name="connsiteX64" fmla="*/ 637897 w 1508539"/>
              <a:gd name="connsiteY64" fmla="*/ 4375228 h 6858000"/>
              <a:gd name="connsiteX65" fmla="*/ 618550 w 1508539"/>
              <a:gd name="connsiteY65" fmla="*/ 4214165 h 6858000"/>
              <a:gd name="connsiteX66" fmla="*/ 622623 w 1508539"/>
              <a:gd name="connsiteY66" fmla="*/ 4090296 h 6858000"/>
              <a:gd name="connsiteX67" fmla="*/ 607879 w 1508539"/>
              <a:gd name="connsiteY67" fmla="*/ 4033999 h 6858000"/>
              <a:gd name="connsiteX68" fmla="*/ 609028 w 1508539"/>
              <a:gd name="connsiteY68" fmla="*/ 4031933 h 6858000"/>
              <a:gd name="connsiteX69" fmla="*/ 607604 w 1508539"/>
              <a:gd name="connsiteY69" fmla="*/ 4013953 h 6858000"/>
              <a:gd name="connsiteX70" fmla="*/ 593899 w 1508539"/>
              <a:gd name="connsiteY70" fmla="*/ 3974753 h 6858000"/>
              <a:gd name="connsiteX71" fmla="*/ 595497 w 1508539"/>
              <a:gd name="connsiteY71" fmla="*/ 3969950 h 6858000"/>
              <a:gd name="connsiteX72" fmla="*/ 588919 w 1508539"/>
              <a:gd name="connsiteY72" fmla="*/ 3933779 h 6858000"/>
              <a:gd name="connsiteX73" fmla="*/ 590250 w 1508539"/>
              <a:gd name="connsiteY73" fmla="*/ 3933093 h 6858000"/>
              <a:gd name="connsiteX74" fmla="*/ 594604 w 1508539"/>
              <a:gd name="connsiteY74" fmla="*/ 3922082 h 6858000"/>
              <a:gd name="connsiteX75" fmla="*/ 599682 w 1508539"/>
              <a:gd name="connsiteY75" fmla="*/ 3901461 h 6858000"/>
              <a:gd name="connsiteX76" fmla="*/ 622276 w 1508539"/>
              <a:gd name="connsiteY76" fmla="*/ 3813873 h 6858000"/>
              <a:gd name="connsiteX77" fmla="*/ 621701 w 1508539"/>
              <a:gd name="connsiteY77" fmla="*/ 3806161 h 6858000"/>
              <a:gd name="connsiteX78" fmla="*/ 622008 w 1508539"/>
              <a:gd name="connsiteY78" fmla="*/ 3805957 h 6858000"/>
              <a:gd name="connsiteX79" fmla="*/ 622035 w 1508539"/>
              <a:gd name="connsiteY79" fmla="*/ 3797724 h 6858000"/>
              <a:gd name="connsiteX80" fmla="*/ 620650 w 1508539"/>
              <a:gd name="connsiteY80" fmla="*/ 3792098 h 6858000"/>
              <a:gd name="connsiteX81" fmla="*/ 619534 w 1508539"/>
              <a:gd name="connsiteY81" fmla="*/ 3777135 h 6858000"/>
              <a:gd name="connsiteX82" fmla="*/ 621267 w 1508539"/>
              <a:gd name="connsiteY82" fmla="*/ 3771656 h 6858000"/>
              <a:gd name="connsiteX83" fmla="*/ 625010 w 1508539"/>
              <a:gd name="connsiteY83" fmla="*/ 3769007 h 6858000"/>
              <a:gd name="connsiteX84" fmla="*/ 624476 w 1508539"/>
              <a:gd name="connsiteY84" fmla="*/ 3767709 h 6858000"/>
              <a:gd name="connsiteX85" fmla="*/ 633172 w 1508539"/>
              <a:gd name="connsiteY85" fmla="*/ 3738082 h 6858000"/>
              <a:gd name="connsiteX86" fmla="*/ 640518 w 1508539"/>
              <a:gd name="connsiteY86" fmla="*/ 3673397 h 6858000"/>
              <a:gd name="connsiteX87" fmla="*/ 639814 w 1508539"/>
              <a:gd name="connsiteY87" fmla="*/ 3637109 h 6858000"/>
              <a:gd name="connsiteX88" fmla="*/ 643257 w 1508539"/>
              <a:gd name="connsiteY88" fmla="*/ 3536883 h 6858000"/>
              <a:gd name="connsiteX89" fmla="*/ 650795 w 1508539"/>
              <a:gd name="connsiteY89" fmla="*/ 3435652 h 6858000"/>
              <a:gd name="connsiteX90" fmla="*/ 652466 w 1508539"/>
              <a:gd name="connsiteY90" fmla="*/ 3307769 h 6858000"/>
              <a:gd name="connsiteX91" fmla="*/ 670029 w 1508539"/>
              <a:gd name="connsiteY91" fmla="*/ 3250522 h 6858000"/>
              <a:gd name="connsiteX92" fmla="*/ 670454 w 1508539"/>
              <a:gd name="connsiteY92" fmla="*/ 3229163 h 6858000"/>
              <a:gd name="connsiteX93" fmla="*/ 672277 w 1508539"/>
              <a:gd name="connsiteY93" fmla="*/ 3217217 h 6858000"/>
              <a:gd name="connsiteX94" fmla="*/ 659112 w 1508539"/>
              <a:gd name="connsiteY94" fmla="*/ 3183755 h 6858000"/>
              <a:gd name="connsiteX95" fmla="*/ 659613 w 1508539"/>
              <a:gd name="connsiteY95" fmla="*/ 3178642 h 6858000"/>
              <a:gd name="connsiteX96" fmla="*/ 647213 w 1508539"/>
              <a:gd name="connsiteY96" fmla="*/ 3158586 h 6858000"/>
              <a:gd name="connsiteX97" fmla="*/ 632398 w 1508539"/>
              <a:gd name="connsiteY97" fmla="*/ 3129034 h 6858000"/>
              <a:gd name="connsiteX98" fmla="*/ 633063 w 1508539"/>
              <a:gd name="connsiteY98" fmla="*/ 3126682 h 6858000"/>
              <a:gd name="connsiteX99" fmla="*/ 623931 w 1508539"/>
              <a:gd name="connsiteY99" fmla="*/ 3114519 h 6858000"/>
              <a:gd name="connsiteX100" fmla="*/ 610540 w 1508539"/>
              <a:gd name="connsiteY100" fmla="*/ 3106272 h 6858000"/>
              <a:gd name="connsiteX101" fmla="*/ 583270 w 1508539"/>
              <a:gd name="connsiteY101" fmla="*/ 2958185 h 6858000"/>
              <a:gd name="connsiteX102" fmla="*/ 525884 w 1508539"/>
              <a:gd name="connsiteY102" fmla="*/ 2762989 h 6858000"/>
              <a:gd name="connsiteX103" fmla="*/ 474802 w 1508539"/>
              <a:gd name="connsiteY103" fmla="*/ 2554718 h 6858000"/>
              <a:gd name="connsiteX104" fmla="*/ 454896 w 1508539"/>
              <a:gd name="connsiteY104" fmla="*/ 2485734 h 6858000"/>
              <a:gd name="connsiteX105" fmla="*/ 445619 w 1508539"/>
              <a:gd name="connsiteY105" fmla="*/ 2447068 h 6858000"/>
              <a:gd name="connsiteX106" fmla="*/ 432580 w 1508539"/>
              <a:gd name="connsiteY106" fmla="*/ 2425819 h 6858000"/>
              <a:gd name="connsiteX107" fmla="*/ 438579 w 1508539"/>
              <a:gd name="connsiteY107" fmla="*/ 2402874 h 6858000"/>
              <a:gd name="connsiteX108" fmla="*/ 441191 w 1508539"/>
              <a:gd name="connsiteY108" fmla="*/ 2381443 h 6858000"/>
              <a:gd name="connsiteX109" fmla="*/ 417520 w 1508539"/>
              <a:gd name="connsiteY109" fmla="*/ 2261920 h 6858000"/>
              <a:gd name="connsiteX110" fmla="*/ 407407 w 1508539"/>
              <a:gd name="connsiteY110" fmla="*/ 2195378 h 6858000"/>
              <a:gd name="connsiteX111" fmla="*/ 391624 w 1508539"/>
              <a:gd name="connsiteY111" fmla="*/ 2155135 h 6858000"/>
              <a:gd name="connsiteX112" fmla="*/ 389082 w 1508539"/>
              <a:gd name="connsiteY112" fmla="*/ 2118008 h 6858000"/>
              <a:gd name="connsiteX113" fmla="*/ 390075 w 1508539"/>
              <a:gd name="connsiteY113" fmla="*/ 2050531 h 6858000"/>
              <a:gd name="connsiteX114" fmla="*/ 381881 w 1508539"/>
              <a:gd name="connsiteY114" fmla="*/ 1963269 h 6858000"/>
              <a:gd name="connsiteX115" fmla="*/ 363059 w 1508539"/>
              <a:gd name="connsiteY115" fmla="*/ 1906352 h 6858000"/>
              <a:gd name="connsiteX116" fmla="*/ 339616 w 1508539"/>
              <a:gd name="connsiteY116" fmla="*/ 1861531 h 6858000"/>
              <a:gd name="connsiteX117" fmla="*/ 293415 w 1508539"/>
              <a:gd name="connsiteY117" fmla="*/ 1732919 h 6858000"/>
              <a:gd name="connsiteX118" fmla="*/ 265726 w 1508539"/>
              <a:gd name="connsiteY118" fmla="*/ 1663540 h 6858000"/>
              <a:gd name="connsiteX119" fmla="*/ 264852 w 1508539"/>
              <a:gd name="connsiteY119" fmla="*/ 1615777 h 6858000"/>
              <a:gd name="connsiteX120" fmla="*/ 245647 w 1508539"/>
              <a:gd name="connsiteY120" fmla="*/ 1563678 h 6858000"/>
              <a:gd name="connsiteX121" fmla="*/ 258727 w 1508539"/>
              <a:gd name="connsiteY121" fmla="*/ 1519474 h 6858000"/>
              <a:gd name="connsiteX122" fmla="*/ 251469 w 1508539"/>
              <a:gd name="connsiteY122" fmla="*/ 1477995 h 6858000"/>
              <a:gd name="connsiteX123" fmla="*/ 237554 w 1508539"/>
              <a:gd name="connsiteY123" fmla="*/ 1373769 h 6858000"/>
              <a:gd name="connsiteX124" fmla="*/ 245861 w 1508539"/>
              <a:gd name="connsiteY124" fmla="*/ 1307086 h 6858000"/>
              <a:gd name="connsiteX125" fmla="*/ 247049 w 1508539"/>
              <a:gd name="connsiteY125" fmla="*/ 1189033 h 6858000"/>
              <a:gd name="connsiteX126" fmla="*/ 251734 w 1508539"/>
              <a:gd name="connsiteY126" fmla="*/ 1168288 h 6858000"/>
              <a:gd name="connsiteX127" fmla="*/ 244016 w 1508539"/>
              <a:gd name="connsiteY127" fmla="*/ 1142577 h 6858000"/>
              <a:gd name="connsiteX128" fmla="*/ 233322 w 1508539"/>
              <a:gd name="connsiteY128" fmla="*/ 1088484 h 6858000"/>
              <a:gd name="connsiteX129" fmla="*/ 222058 w 1508539"/>
              <a:gd name="connsiteY129" fmla="*/ 1016103 h 6858000"/>
              <a:gd name="connsiteX130" fmla="*/ 223514 w 1508539"/>
              <a:gd name="connsiteY130" fmla="*/ 932283 h 6858000"/>
              <a:gd name="connsiteX131" fmla="*/ 225750 w 1508539"/>
              <a:gd name="connsiteY131" fmla="*/ 915925 h 6858000"/>
              <a:gd name="connsiteX132" fmla="*/ 218379 w 1508539"/>
              <a:gd name="connsiteY132" fmla="*/ 896999 h 6858000"/>
              <a:gd name="connsiteX133" fmla="*/ 187787 w 1508539"/>
              <a:gd name="connsiteY133" fmla="*/ 821517 h 6858000"/>
              <a:gd name="connsiteX134" fmla="*/ 166737 w 1508539"/>
              <a:gd name="connsiteY134" fmla="*/ 751353 h 6858000"/>
              <a:gd name="connsiteX135" fmla="*/ 166295 w 1508539"/>
              <a:gd name="connsiteY135" fmla="*/ 721230 h 6858000"/>
              <a:gd name="connsiteX136" fmla="*/ 151966 w 1508539"/>
              <a:gd name="connsiteY136" fmla="*/ 681659 h 6858000"/>
              <a:gd name="connsiteX137" fmla="*/ 137385 w 1508539"/>
              <a:gd name="connsiteY137" fmla="*/ 635218 h 6858000"/>
              <a:gd name="connsiteX138" fmla="*/ 142396 w 1508539"/>
              <a:gd name="connsiteY138" fmla="*/ 613763 h 6858000"/>
              <a:gd name="connsiteX139" fmla="*/ 128338 w 1508539"/>
              <a:gd name="connsiteY139" fmla="*/ 598582 h 6858000"/>
              <a:gd name="connsiteX140" fmla="*/ 128019 w 1508539"/>
              <a:gd name="connsiteY140" fmla="*/ 576846 h 6858000"/>
              <a:gd name="connsiteX141" fmla="*/ 107645 w 1508539"/>
              <a:gd name="connsiteY141" fmla="*/ 530055 h 6858000"/>
              <a:gd name="connsiteX142" fmla="*/ 106893 w 1508539"/>
              <a:gd name="connsiteY142" fmla="*/ 465389 h 6858000"/>
              <a:gd name="connsiteX143" fmla="*/ 89816 w 1508539"/>
              <a:gd name="connsiteY143" fmla="*/ 424699 h 6858000"/>
              <a:gd name="connsiteX144" fmla="*/ 90191 w 1508539"/>
              <a:gd name="connsiteY144" fmla="*/ 404917 h 6858000"/>
              <a:gd name="connsiteX145" fmla="*/ 70148 w 1508539"/>
              <a:gd name="connsiteY145" fmla="*/ 367211 h 6858000"/>
              <a:gd name="connsiteX146" fmla="*/ 36452 w 1508539"/>
              <a:gd name="connsiteY146" fmla="*/ 268519 h 6858000"/>
              <a:gd name="connsiteX147" fmla="*/ 23935 w 1508539"/>
              <a:gd name="connsiteY147" fmla="*/ 160886 h 6858000"/>
              <a:gd name="connsiteX148" fmla="*/ 19312 w 1508539"/>
              <a:gd name="connsiteY148" fmla="*/ 47336 h 6858000"/>
              <a:gd name="connsiteX149" fmla="*/ 0 w 1508539"/>
              <a:gd name="connsiteY149" fmla="*/ 0 h 6858000"/>
              <a:gd name="connsiteX0" fmla="*/ 0 w 1508539"/>
              <a:gd name="connsiteY0" fmla="*/ 0 h 6858000"/>
              <a:gd name="connsiteX1" fmla="*/ 1508539 w 1508539"/>
              <a:gd name="connsiteY1" fmla="*/ 0 h 6858000"/>
              <a:gd name="connsiteX2" fmla="*/ 1508539 w 1508539"/>
              <a:gd name="connsiteY2" fmla="*/ 6858000 h 6858000"/>
              <a:gd name="connsiteX3" fmla="*/ 57174 w 1508539"/>
              <a:gd name="connsiteY3" fmla="*/ 6858000 h 6858000"/>
              <a:gd name="connsiteX4" fmla="*/ 139560 w 1508539"/>
              <a:gd name="connsiteY4" fmla="*/ 6857735 h 6858000"/>
              <a:gd name="connsiteX5" fmla="*/ 69364 w 1508539"/>
              <a:gd name="connsiteY5" fmla="*/ 6809549 h 6858000"/>
              <a:gd name="connsiteX6" fmla="*/ 101575 w 1508539"/>
              <a:gd name="connsiteY6" fmla="*/ 6715115 h 6858000"/>
              <a:gd name="connsiteX7" fmla="*/ 111426 w 1508539"/>
              <a:gd name="connsiteY7" fmla="*/ 6680170 h 6858000"/>
              <a:gd name="connsiteX8" fmla="*/ 136976 w 1508539"/>
              <a:gd name="connsiteY8" fmla="*/ 6621207 h 6858000"/>
              <a:gd name="connsiteX9" fmla="*/ 153633 w 1508539"/>
              <a:gd name="connsiteY9" fmla="*/ 6596265 h 6858000"/>
              <a:gd name="connsiteX10" fmla="*/ 153512 w 1508539"/>
              <a:gd name="connsiteY10" fmla="*/ 6594818 h 6858000"/>
              <a:gd name="connsiteX11" fmla="*/ 157757 w 1508539"/>
              <a:gd name="connsiteY11" fmla="*/ 6593735 h 6858000"/>
              <a:gd name="connsiteX12" fmla="*/ 160954 w 1508539"/>
              <a:gd name="connsiteY12" fmla="*/ 6589172 h 6858000"/>
              <a:gd name="connsiteX13" fmla="*/ 164248 w 1508539"/>
              <a:gd name="connsiteY13" fmla="*/ 6574442 h 6858000"/>
              <a:gd name="connsiteX14" fmla="*/ 164588 w 1508539"/>
              <a:gd name="connsiteY14" fmla="*/ 6568530 h 6858000"/>
              <a:gd name="connsiteX15" fmla="*/ 166997 w 1508539"/>
              <a:gd name="connsiteY15" fmla="*/ 6560674 h 6858000"/>
              <a:gd name="connsiteX16" fmla="*/ 167342 w 1508539"/>
              <a:gd name="connsiteY16" fmla="*/ 6560598 h 6858000"/>
              <a:gd name="connsiteX17" fmla="*/ 169039 w 1508539"/>
              <a:gd name="connsiteY17" fmla="*/ 6553006 h 6858000"/>
              <a:gd name="connsiteX18" fmla="*/ 173735 w 1508539"/>
              <a:gd name="connsiteY18" fmla="*/ 6514360 h 6858000"/>
              <a:gd name="connsiteX19" fmla="*/ 215389 w 1508539"/>
              <a:gd name="connsiteY19" fmla="*/ 6478062 h 6858000"/>
              <a:gd name="connsiteX20" fmla="*/ 226078 w 1508539"/>
              <a:gd name="connsiteY20" fmla="*/ 6460325 h 6858000"/>
              <a:gd name="connsiteX21" fmla="*/ 233311 w 1508539"/>
              <a:gd name="connsiteY21" fmla="*/ 6451488 h 6858000"/>
              <a:gd name="connsiteX22" fmla="*/ 234746 w 1508539"/>
              <a:gd name="connsiteY22" fmla="*/ 6451348 h 6858000"/>
              <a:gd name="connsiteX23" fmla="*/ 239104 w 1508539"/>
              <a:gd name="connsiteY23" fmla="*/ 6414240 h 6858000"/>
              <a:gd name="connsiteX24" fmla="*/ 241880 w 1508539"/>
              <a:gd name="connsiteY24" fmla="*/ 6384857 h 6858000"/>
              <a:gd name="connsiteX25" fmla="*/ 240591 w 1508539"/>
              <a:gd name="connsiteY25" fmla="*/ 6367510 h 6858000"/>
              <a:gd name="connsiteX26" fmla="*/ 244471 w 1508539"/>
              <a:gd name="connsiteY26" fmla="*/ 6349778 h 6858000"/>
              <a:gd name="connsiteX27" fmla="*/ 246136 w 1508539"/>
              <a:gd name="connsiteY27" fmla="*/ 6348250 h 6858000"/>
              <a:gd name="connsiteX28" fmla="*/ 262170 w 1508539"/>
              <a:gd name="connsiteY28" fmla="*/ 6281972 h 6858000"/>
              <a:gd name="connsiteX29" fmla="*/ 272933 w 1508539"/>
              <a:gd name="connsiteY29" fmla="*/ 6211940 h 6858000"/>
              <a:gd name="connsiteX30" fmla="*/ 314428 w 1508539"/>
              <a:gd name="connsiteY30" fmla="*/ 6113913 h 6858000"/>
              <a:gd name="connsiteX31" fmla="*/ 318721 w 1508539"/>
              <a:gd name="connsiteY31" fmla="*/ 6028119 h 6858000"/>
              <a:gd name="connsiteX32" fmla="*/ 345501 w 1508539"/>
              <a:gd name="connsiteY32" fmla="*/ 5934687 h 6858000"/>
              <a:gd name="connsiteX33" fmla="*/ 379513 w 1508539"/>
              <a:gd name="connsiteY33" fmla="*/ 5765594 h 6858000"/>
              <a:gd name="connsiteX34" fmla="*/ 411349 w 1508539"/>
              <a:gd name="connsiteY34" fmla="*/ 5693685 h 6858000"/>
              <a:gd name="connsiteX35" fmla="*/ 431404 w 1508539"/>
              <a:gd name="connsiteY35" fmla="*/ 5665173 h 6858000"/>
              <a:gd name="connsiteX36" fmla="*/ 465121 w 1508539"/>
              <a:gd name="connsiteY36" fmla="*/ 5563435 h 6858000"/>
              <a:gd name="connsiteX37" fmla="*/ 494626 w 1508539"/>
              <a:gd name="connsiteY37" fmla="*/ 5476393 h 6858000"/>
              <a:gd name="connsiteX38" fmla="*/ 525819 w 1508539"/>
              <a:gd name="connsiteY38" fmla="*/ 5396260 h 6858000"/>
              <a:gd name="connsiteX39" fmla="*/ 541800 w 1508539"/>
              <a:gd name="connsiteY39" fmla="*/ 5330009 h 6858000"/>
              <a:gd name="connsiteX40" fmla="*/ 575293 w 1508539"/>
              <a:gd name="connsiteY40" fmla="*/ 5273739 h 6858000"/>
              <a:gd name="connsiteX41" fmla="*/ 584892 w 1508539"/>
              <a:gd name="connsiteY41" fmla="*/ 5241779 h 6858000"/>
              <a:gd name="connsiteX42" fmla="*/ 596118 w 1508539"/>
              <a:gd name="connsiteY42" fmla="*/ 5225268 h 6858000"/>
              <a:gd name="connsiteX43" fmla="*/ 597138 w 1508539"/>
              <a:gd name="connsiteY43" fmla="*/ 5217684 h 6858000"/>
              <a:gd name="connsiteX44" fmla="*/ 604479 w 1508539"/>
              <a:gd name="connsiteY44" fmla="*/ 5193377 h 6858000"/>
              <a:gd name="connsiteX45" fmla="*/ 607782 w 1508539"/>
              <a:gd name="connsiteY45" fmla="*/ 5179288 h 6858000"/>
              <a:gd name="connsiteX46" fmla="*/ 608766 w 1508539"/>
              <a:gd name="connsiteY46" fmla="*/ 5173621 h 6858000"/>
              <a:gd name="connsiteX47" fmla="*/ 604400 w 1508539"/>
              <a:gd name="connsiteY47" fmla="*/ 5159961 h 6858000"/>
              <a:gd name="connsiteX48" fmla="*/ 611077 w 1508539"/>
              <a:gd name="connsiteY48" fmla="*/ 5144295 h 6858000"/>
              <a:gd name="connsiteX49" fmla="*/ 608010 w 1508539"/>
              <a:gd name="connsiteY49" fmla="*/ 5125185 h 6858000"/>
              <a:gd name="connsiteX50" fmla="*/ 614840 w 1508539"/>
              <a:gd name="connsiteY50" fmla="*/ 5121884 h 6858000"/>
              <a:gd name="connsiteX51" fmla="*/ 621876 w 1508539"/>
              <a:gd name="connsiteY51" fmla="*/ 5067850 h 6858000"/>
              <a:gd name="connsiteX52" fmla="*/ 624607 w 1508539"/>
              <a:gd name="connsiteY52" fmla="*/ 5060861 h 6858000"/>
              <a:gd name="connsiteX53" fmla="*/ 621311 w 1508539"/>
              <a:gd name="connsiteY53" fmla="*/ 5034192 h 6858000"/>
              <a:gd name="connsiteX54" fmla="*/ 622865 w 1508539"/>
              <a:gd name="connsiteY54" fmla="*/ 4993030 h 6858000"/>
              <a:gd name="connsiteX55" fmla="*/ 629774 w 1508539"/>
              <a:gd name="connsiteY55" fmla="*/ 4946844 h 6858000"/>
              <a:gd name="connsiteX56" fmla="*/ 625630 w 1508539"/>
              <a:gd name="connsiteY56" fmla="*/ 4932692 h 6858000"/>
              <a:gd name="connsiteX57" fmla="*/ 641033 w 1508539"/>
              <a:gd name="connsiteY57" fmla="*/ 4858827 h 6858000"/>
              <a:gd name="connsiteX58" fmla="*/ 646936 w 1508539"/>
              <a:gd name="connsiteY58" fmla="*/ 4821170 h 6858000"/>
              <a:gd name="connsiteX59" fmla="*/ 651669 w 1508539"/>
              <a:gd name="connsiteY59" fmla="*/ 4780965 h 6858000"/>
              <a:gd name="connsiteX60" fmla="*/ 652962 w 1508539"/>
              <a:gd name="connsiteY60" fmla="*/ 4750867 h 6858000"/>
              <a:gd name="connsiteX61" fmla="*/ 650769 w 1508539"/>
              <a:gd name="connsiteY61" fmla="*/ 4690749 h 6858000"/>
              <a:gd name="connsiteX62" fmla="*/ 646249 w 1508539"/>
              <a:gd name="connsiteY62" fmla="*/ 4584173 h 6858000"/>
              <a:gd name="connsiteX63" fmla="*/ 641332 w 1508539"/>
              <a:gd name="connsiteY63" fmla="*/ 4444346 h 6858000"/>
              <a:gd name="connsiteX64" fmla="*/ 637897 w 1508539"/>
              <a:gd name="connsiteY64" fmla="*/ 4375228 h 6858000"/>
              <a:gd name="connsiteX65" fmla="*/ 618550 w 1508539"/>
              <a:gd name="connsiteY65" fmla="*/ 4214165 h 6858000"/>
              <a:gd name="connsiteX66" fmla="*/ 622623 w 1508539"/>
              <a:gd name="connsiteY66" fmla="*/ 4090296 h 6858000"/>
              <a:gd name="connsiteX67" fmla="*/ 607879 w 1508539"/>
              <a:gd name="connsiteY67" fmla="*/ 4033999 h 6858000"/>
              <a:gd name="connsiteX68" fmla="*/ 609028 w 1508539"/>
              <a:gd name="connsiteY68" fmla="*/ 4031933 h 6858000"/>
              <a:gd name="connsiteX69" fmla="*/ 607604 w 1508539"/>
              <a:gd name="connsiteY69" fmla="*/ 4013953 h 6858000"/>
              <a:gd name="connsiteX70" fmla="*/ 593899 w 1508539"/>
              <a:gd name="connsiteY70" fmla="*/ 3974753 h 6858000"/>
              <a:gd name="connsiteX71" fmla="*/ 595497 w 1508539"/>
              <a:gd name="connsiteY71" fmla="*/ 3969950 h 6858000"/>
              <a:gd name="connsiteX72" fmla="*/ 588919 w 1508539"/>
              <a:gd name="connsiteY72" fmla="*/ 3933779 h 6858000"/>
              <a:gd name="connsiteX73" fmla="*/ 590250 w 1508539"/>
              <a:gd name="connsiteY73" fmla="*/ 3933093 h 6858000"/>
              <a:gd name="connsiteX74" fmla="*/ 594604 w 1508539"/>
              <a:gd name="connsiteY74" fmla="*/ 3922082 h 6858000"/>
              <a:gd name="connsiteX75" fmla="*/ 599682 w 1508539"/>
              <a:gd name="connsiteY75" fmla="*/ 3901461 h 6858000"/>
              <a:gd name="connsiteX76" fmla="*/ 622276 w 1508539"/>
              <a:gd name="connsiteY76" fmla="*/ 3813873 h 6858000"/>
              <a:gd name="connsiteX77" fmla="*/ 621701 w 1508539"/>
              <a:gd name="connsiteY77" fmla="*/ 3806161 h 6858000"/>
              <a:gd name="connsiteX78" fmla="*/ 622008 w 1508539"/>
              <a:gd name="connsiteY78" fmla="*/ 3805957 h 6858000"/>
              <a:gd name="connsiteX79" fmla="*/ 622035 w 1508539"/>
              <a:gd name="connsiteY79" fmla="*/ 3797724 h 6858000"/>
              <a:gd name="connsiteX80" fmla="*/ 620650 w 1508539"/>
              <a:gd name="connsiteY80" fmla="*/ 3792098 h 6858000"/>
              <a:gd name="connsiteX81" fmla="*/ 619534 w 1508539"/>
              <a:gd name="connsiteY81" fmla="*/ 3777135 h 6858000"/>
              <a:gd name="connsiteX82" fmla="*/ 621267 w 1508539"/>
              <a:gd name="connsiteY82" fmla="*/ 3771656 h 6858000"/>
              <a:gd name="connsiteX83" fmla="*/ 625010 w 1508539"/>
              <a:gd name="connsiteY83" fmla="*/ 3769007 h 6858000"/>
              <a:gd name="connsiteX84" fmla="*/ 624476 w 1508539"/>
              <a:gd name="connsiteY84" fmla="*/ 3767709 h 6858000"/>
              <a:gd name="connsiteX85" fmla="*/ 633172 w 1508539"/>
              <a:gd name="connsiteY85" fmla="*/ 3738082 h 6858000"/>
              <a:gd name="connsiteX86" fmla="*/ 640518 w 1508539"/>
              <a:gd name="connsiteY86" fmla="*/ 3673397 h 6858000"/>
              <a:gd name="connsiteX87" fmla="*/ 639814 w 1508539"/>
              <a:gd name="connsiteY87" fmla="*/ 3637109 h 6858000"/>
              <a:gd name="connsiteX88" fmla="*/ 643257 w 1508539"/>
              <a:gd name="connsiteY88" fmla="*/ 3536883 h 6858000"/>
              <a:gd name="connsiteX89" fmla="*/ 650795 w 1508539"/>
              <a:gd name="connsiteY89" fmla="*/ 3435652 h 6858000"/>
              <a:gd name="connsiteX90" fmla="*/ 652466 w 1508539"/>
              <a:gd name="connsiteY90" fmla="*/ 3307769 h 6858000"/>
              <a:gd name="connsiteX91" fmla="*/ 670029 w 1508539"/>
              <a:gd name="connsiteY91" fmla="*/ 3250522 h 6858000"/>
              <a:gd name="connsiteX92" fmla="*/ 670454 w 1508539"/>
              <a:gd name="connsiteY92" fmla="*/ 3229163 h 6858000"/>
              <a:gd name="connsiteX93" fmla="*/ 672277 w 1508539"/>
              <a:gd name="connsiteY93" fmla="*/ 3217217 h 6858000"/>
              <a:gd name="connsiteX94" fmla="*/ 659112 w 1508539"/>
              <a:gd name="connsiteY94" fmla="*/ 3183755 h 6858000"/>
              <a:gd name="connsiteX95" fmla="*/ 659613 w 1508539"/>
              <a:gd name="connsiteY95" fmla="*/ 3178642 h 6858000"/>
              <a:gd name="connsiteX96" fmla="*/ 647213 w 1508539"/>
              <a:gd name="connsiteY96" fmla="*/ 3158586 h 6858000"/>
              <a:gd name="connsiteX97" fmla="*/ 632398 w 1508539"/>
              <a:gd name="connsiteY97" fmla="*/ 3129034 h 6858000"/>
              <a:gd name="connsiteX98" fmla="*/ 633063 w 1508539"/>
              <a:gd name="connsiteY98" fmla="*/ 3126682 h 6858000"/>
              <a:gd name="connsiteX99" fmla="*/ 623931 w 1508539"/>
              <a:gd name="connsiteY99" fmla="*/ 3114519 h 6858000"/>
              <a:gd name="connsiteX100" fmla="*/ 610540 w 1508539"/>
              <a:gd name="connsiteY100" fmla="*/ 3106272 h 6858000"/>
              <a:gd name="connsiteX101" fmla="*/ 583270 w 1508539"/>
              <a:gd name="connsiteY101" fmla="*/ 2958185 h 6858000"/>
              <a:gd name="connsiteX102" fmla="*/ 525884 w 1508539"/>
              <a:gd name="connsiteY102" fmla="*/ 2762989 h 6858000"/>
              <a:gd name="connsiteX103" fmla="*/ 474802 w 1508539"/>
              <a:gd name="connsiteY103" fmla="*/ 2554718 h 6858000"/>
              <a:gd name="connsiteX104" fmla="*/ 454896 w 1508539"/>
              <a:gd name="connsiteY104" fmla="*/ 2485734 h 6858000"/>
              <a:gd name="connsiteX105" fmla="*/ 445619 w 1508539"/>
              <a:gd name="connsiteY105" fmla="*/ 2447068 h 6858000"/>
              <a:gd name="connsiteX106" fmla="*/ 432580 w 1508539"/>
              <a:gd name="connsiteY106" fmla="*/ 2425819 h 6858000"/>
              <a:gd name="connsiteX107" fmla="*/ 438579 w 1508539"/>
              <a:gd name="connsiteY107" fmla="*/ 2402874 h 6858000"/>
              <a:gd name="connsiteX108" fmla="*/ 441191 w 1508539"/>
              <a:gd name="connsiteY108" fmla="*/ 2381443 h 6858000"/>
              <a:gd name="connsiteX109" fmla="*/ 417520 w 1508539"/>
              <a:gd name="connsiteY109" fmla="*/ 2261920 h 6858000"/>
              <a:gd name="connsiteX110" fmla="*/ 407407 w 1508539"/>
              <a:gd name="connsiteY110" fmla="*/ 2195378 h 6858000"/>
              <a:gd name="connsiteX111" fmla="*/ 391624 w 1508539"/>
              <a:gd name="connsiteY111" fmla="*/ 2155135 h 6858000"/>
              <a:gd name="connsiteX112" fmla="*/ 389082 w 1508539"/>
              <a:gd name="connsiteY112" fmla="*/ 2118008 h 6858000"/>
              <a:gd name="connsiteX113" fmla="*/ 390075 w 1508539"/>
              <a:gd name="connsiteY113" fmla="*/ 2050531 h 6858000"/>
              <a:gd name="connsiteX114" fmla="*/ 381881 w 1508539"/>
              <a:gd name="connsiteY114" fmla="*/ 1963269 h 6858000"/>
              <a:gd name="connsiteX115" fmla="*/ 363059 w 1508539"/>
              <a:gd name="connsiteY115" fmla="*/ 1906352 h 6858000"/>
              <a:gd name="connsiteX116" fmla="*/ 339616 w 1508539"/>
              <a:gd name="connsiteY116" fmla="*/ 1861531 h 6858000"/>
              <a:gd name="connsiteX117" fmla="*/ 293415 w 1508539"/>
              <a:gd name="connsiteY117" fmla="*/ 1732919 h 6858000"/>
              <a:gd name="connsiteX118" fmla="*/ 265726 w 1508539"/>
              <a:gd name="connsiteY118" fmla="*/ 1663540 h 6858000"/>
              <a:gd name="connsiteX119" fmla="*/ 264852 w 1508539"/>
              <a:gd name="connsiteY119" fmla="*/ 1615777 h 6858000"/>
              <a:gd name="connsiteX120" fmla="*/ 245647 w 1508539"/>
              <a:gd name="connsiteY120" fmla="*/ 1563678 h 6858000"/>
              <a:gd name="connsiteX121" fmla="*/ 258727 w 1508539"/>
              <a:gd name="connsiteY121" fmla="*/ 1519474 h 6858000"/>
              <a:gd name="connsiteX122" fmla="*/ 251469 w 1508539"/>
              <a:gd name="connsiteY122" fmla="*/ 1477995 h 6858000"/>
              <a:gd name="connsiteX123" fmla="*/ 237554 w 1508539"/>
              <a:gd name="connsiteY123" fmla="*/ 1373769 h 6858000"/>
              <a:gd name="connsiteX124" fmla="*/ 245861 w 1508539"/>
              <a:gd name="connsiteY124" fmla="*/ 1307086 h 6858000"/>
              <a:gd name="connsiteX125" fmla="*/ 247049 w 1508539"/>
              <a:gd name="connsiteY125" fmla="*/ 1189033 h 6858000"/>
              <a:gd name="connsiteX126" fmla="*/ 251734 w 1508539"/>
              <a:gd name="connsiteY126" fmla="*/ 1168288 h 6858000"/>
              <a:gd name="connsiteX127" fmla="*/ 244016 w 1508539"/>
              <a:gd name="connsiteY127" fmla="*/ 1142577 h 6858000"/>
              <a:gd name="connsiteX128" fmla="*/ 233322 w 1508539"/>
              <a:gd name="connsiteY128" fmla="*/ 1088484 h 6858000"/>
              <a:gd name="connsiteX129" fmla="*/ 222058 w 1508539"/>
              <a:gd name="connsiteY129" fmla="*/ 1016103 h 6858000"/>
              <a:gd name="connsiteX130" fmla="*/ 223514 w 1508539"/>
              <a:gd name="connsiteY130" fmla="*/ 932283 h 6858000"/>
              <a:gd name="connsiteX131" fmla="*/ 225750 w 1508539"/>
              <a:gd name="connsiteY131" fmla="*/ 915925 h 6858000"/>
              <a:gd name="connsiteX132" fmla="*/ 218379 w 1508539"/>
              <a:gd name="connsiteY132" fmla="*/ 896999 h 6858000"/>
              <a:gd name="connsiteX133" fmla="*/ 187787 w 1508539"/>
              <a:gd name="connsiteY133" fmla="*/ 821517 h 6858000"/>
              <a:gd name="connsiteX134" fmla="*/ 166737 w 1508539"/>
              <a:gd name="connsiteY134" fmla="*/ 751353 h 6858000"/>
              <a:gd name="connsiteX135" fmla="*/ 166295 w 1508539"/>
              <a:gd name="connsiteY135" fmla="*/ 721230 h 6858000"/>
              <a:gd name="connsiteX136" fmla="*/ 151966 w 1508539"/>
              <a:gd name="connsiteY136" fmla="*/ 681659 h 6858000"/>
              <a:gd name="connsiteX137" fmla="*/ 137385 w 1508539"/>
              <a:gd name="connsiteY137" fmla="*/ 635218 h 6858000"/>
              <a:gd name="connsiteX138" fmla="*/ 142396 w 1508539"/>
              <a:gd name="connsiteY138" fmla="*/ 613763 h 6858000"/>
              <a:gd name="connsiteX139" fmla="*/ 128338 w 1508539"/>
              <a:gd name="connsiteY139" fmla="*/ 598582 h 6858000"/>
              <a:gd name="connsiteX140" fmla="*/ 128019 w 1508539"/>
              <a:gd name="connsiteY140" fmla="*/ 576846 h 6858000"/>
              <a:gd name="connsiteX141" fmla="*/ 107645 w 1508539"/>
              <a:gd name="connsiteY141" fmla="*/ 530055 h 6858000"/>
              <a:gd name="connsiteX142" fmla="*/ 106893 w 1508539"/>
              <a:gd name="connsiteY142" fmla="*/ 465389 h 6858000"/>
              <a:gd name="connsiteX143" fmla="*/ 89816 w 1508539"/>
              <a:gd name="connsiteY143" fmla="*/ 424699 h 6858000"/>
              <a:gd name="connsiteX144" fmla="*/ 90191 w 1508539"/>
              <a:gd name="connsiteY144" fmla="*/ 404917 h 6858000"/>
              <a:gd name="connsiteX145" fmla="*/ 70148 w 1508539"/>
              <a:gd name="connsiteY145" fmla="*/ 367211 h 6858000"/>
              <a:gd name="connsiteX146" fmla="*/ 36452 w 1508539"/>
              <a:gd name="connsiteY146" fmla="*/ 268519 h 6858000"/>
              <a:gd name="connsiteX147" fmla="*/ 23935 w 1508539"/>
              <a:gd name="connsiteY147" fmla="*/ 160886 h 6858000"/>
              <a:gd name="connsiteX148" fmla="*/ 19312 w 1508539"/>
              <a:gd name="connsiteY148" fmla="*/ 47336 h 6858000"/>
              <a:gd name="connsiteX149" fmla="*/ 0 w 1508539"/>
              <a:gd name="connsiteY149"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69364 w 1508539"/>
              <a:gd name="connsiteY4" fmla="*/ 6809549 h 6858000"/>
              <a:gd name="connsiteX5" fmla="*/ 101575 w 1508539"/>
              <a:gd name="connsiteY5" fmla="*/ 6715115 h 6858000"/>
              <a:gd name="connsiteX6" fmla="*/ 111426 w 1508539"/>
              <a:gd name="connsiteY6" fmla="*/ 6680170 h 6858000"/>
              <a:gd name="connsiteX7" fmla="*/ 136976 w 1508539"/>
              <a:gd name="connsiteY7" fmla="*/ 6621207 h 6858000"/>
              <a:gd name="connsiteX8" fmla="*/ 153633 w 1508539"/>
              <a:gd name="connsiteY8" fmla="*/ 6596265 h 6858000"/>
              <a:gd name="connsiteX9" fmla="*/ 153512 w 1508539"/>
              <a:gd name="connsiteY9" fmla="*/ 6594818 h 6858000"/>
              <a:gd name="connsiteX10" fmla="*/ 157757 w 1508539"/>
              <a:gd name="connsiteY10" fmla="*/ 6593735 h 6858000"/>
              <a:gd name="connsiteX11" fmla="*/ 160954 w 1508539"/>
              <a:gd name="connsiteY11" fmla="*/ 6589172 h 6858000"/>
              <a:gd name="connsiteX12" fmla="*/ 164248 w 1508539"/>
              <a:gd name="connsiteY12" fmla="*/ 6574442 h 6858000"/>
              <a:gd name="connsiteX13" fmla="*/ 164588 w 1508539"/>
              <a:gd name="connsiteY13" fmla="*/ 6568530 h 6858000"/>
              <a:gd name="connsiteX14" fmla="*/ 166997 w 1508539"/>
              <a:gd name="connsiteY14" fmla="*/ 6560674 h 6858000"/>
              <a:gd name="connsiteX15" fmla="*/ 167342 w 1508539"/>
              <a:gd name="connsiteY15" fmla="*/ 6560598 h 6858000"/>
              <a:gd name="connsiteX16" fmla="*/ 169039 w 1508539"/>
              <a:gd name="connsiteY16" fmla="*/ 6553006 h 6858000"/>
              <a:gd name="connsiteX17" fmla="*/ 173735 w 1508539"/>
              <a:gd name="connsiteY17" fmla="*/ 6514360 h 6858000"/>
              <a:gd name="connsiteX18" fmla="*/ 215389 w 1508539"/>
              <a:gd name="connsiteY18" fmla="*/ 6478062 h 6858000"/>
              <a:gd name="connsiteX19" fmla="*/ 226078 w 1508539"/>
              <a:gd name="connsiteY19" fmla="*/ 6460325 h 6858000"/>
              <a:gd name="connsiteX20" fmla="*/ 233311 w 1508539"/>
              <a:gd name="connsiteY20" fmla="*/ 6451488 h 6858000"/>
              <a:gd name="connsiteX21" fmla="*/ 234746 w 1508539"/>
              <a:gd name="connsiteY21" fmla="*/ 6451348 h 6858000"/>
              <a:gd name="connsiteX22" fmla="*/ 239104 w 1508539"/>
              <a:gd name="connsiteY22" fmla="*/ 6414240 h 6858000"/>
              <a:gd name="connsiteX23" fmla="*/ 241880 w 1508539"/>
              <a:gd name="connsiteY23" fmla="*/ 6384857 h 6858000"/>
              <a:gd name="connsiteX24" fmla="*/ 240591 w 1508539"/>
              <a:gd name="connsiteY24" fmla="*/ 6367510 h 6858000"/>
              <a:gd name="connsiteX25" fmla="*/ 244471 w 1508539"/>
              <a:gd name="connsiteY25" fmla="*/ 6349778 h 6858000"/>
              <a:gd name="connsiteX26" fmla="*/ 246136 w 1508539"/>
              <a:gd name="connsiteY26" fmla="*/ 6348250 h 6858000"/>
              <a:gd name="connsiteX27" fmla="*/ 262170 w 1508539"/>
              <a:gd name="connsiteY27" fmla="*/ 6281972 h 6858000"/>
              <a:gd name="connsiteX28" fmla="*/ 272933 w 1508539"/>
              <a:gd name="connsiteY28" fmla="*/ 6211940 h 6858000"/>
              <a:gd name="connsiteX29" fmla="*/ 314428 w 1508539"/>
              <a:gd name="connsiteY29" fmla="*/ 6113913 h 6858000"/>
              <a:gd name="connsiteX30" fmla="*/ 318721 w 1508539"/>
              <a:gd name="connsiteY30" fmla="*/ 6028119 h 6858000"/>
              <a:gd name="connsiteX31" fmla="*/ 345501 w 1508539"/>
              <a:gd name="connsiteY31" fmla="*/ 5934687 h 6858000"/>
              <a:gd name="connsiteX32" fmla="*/ 379513 w 1508539"/>
              <a:gd name="connsiteY32" fmla="*/ 5765594 h 6858000"/>
              <a:gd name="connsiteX33" fmla="*/ 411349 w 1508539"/>
              <a:gd name="connsiteY33" fmla="*/ 5693685 h 6858000"/>
              <a:gd name="connsiteX34" fmla="*/ 431404 w 1508539"/>
              <a:gd name="connsiteY34" fmla="*/ 5665173 h 6858000"/>
              <a:gd name="connsiteX35" fmla="*/ 465121 w 1508539"/>
              <a:gd name="connsiteY35" fmla="*/ 5563435 h 6858000"/>
              <a:gd name="connsiteX36" fmla="*/ 494626 w 1508539"/>
              <a:gd name="connsiteY36" fmla="*/ 5476393 h 6858000"/>
              <a:gd name="connsiteX37" fmla="*/ 525819 w 1508539"/>
              <a:gd name="connsiteY37" fmla="*/ 5396260 h 6858000"/>
              <a:gd name="connsiteX38" fmla="*/ 541800 w 1508539"/>
              <a:gd name="connsiteY38" fmla="*/ 5330009 h 6858000"/>
              <a:gd name="connsiteX39" fmla="*/ 575293 w 1508539"/>
              <a:gd name="connsiteY39" fmla="*/ 5273739 h 6858000"/>
              <a:gd name="connsiteX40" fmla="*/ 584892 w 1508539"/>
              <a:gd name="connsiteY40" fmla="*/ 5241779 h 6858000"/>
              <a:gd name="connsiteX41" fmla="*/ 596118 w 1508539"/>
              <a:gd name="connsiteY41" fmla="*/ 5225268 h 6858000"/>
              <a:gd name="connsiteX42" fmla="*/ 597138 w 1508539"/>
              <a:gd name="connsiteY42" fmla="*/ 5217684 h 6858000"/>
              <a:gd name="connsiteX43" fmla="*/ 604479 w 1508539"/>
              <a:gd name="connsiteY43" fmla="*/ 5193377 h 6858000"/>
              <a:gd name="connsiteX44" fmla="*/ 607782 w 1508539"/>
              <a:gd name="connsiteY44" fmla="*/ 5179288 h 6858000"/>
              <a:gd name="connsiteX45" fmla="*/ 608766 w 1508539"/>
              <a:gd name="connsiteY45" fmla="*/ 5173621 h 6858000"/>
              <a:gd name="connsiteX46" fmla="*/ 604400 w 1508539"/>
              <a:gd name="connsiteY46" fmla="*/ 5159961 h 6858000"/>
              <a:gd name="connsiteX47" fmla="*/ 611077 w 1508539"/>
              <a:gd name="connsiteY47" fmla="*/ 5144295 h 6858000"/>
              <a:gd name="connsiteX48" fmla="*/ 608010 w 1508539"/>
              <a:gd name="connsiteY48" fmla="*/ 5125185 h 6858000"/>
              <a:gd name="connsiteX49" fmla="*/ 614840 w 1508539"/>
              <a:gd name="connsiteY49" fmla="*/ 5121884 h 6858000"/>
              <a:gd name="connsiteX50" fmla="*/ 621876 w 1508539"/>
              <a:gd name="connsiteY50" fmla="*/ 5067850 h 6858000"/>
              <a:gd name="connsiteX51" fmla="*/ 624607 w 1508539"/>
              <a:gd name="connsiteY51" fmla="*/ 5060861 h 6858000"/>
              <a:gd name="connsiteX52" fmla="*/ 621311 w 1508539"/>
              <a:gd name="connsiteY52" fmla="*/ 5034192 h 6858000"/>
              <a:gd name="connsiteX53" fmla="*/ 622865 w 1508539"/>
              <a:gd name="connsiteY53" fmla="*/ 4993030 h 6858000"/>
              <a:gd name="connsiteX54" fmla="*/ 629774 w 1508539"/>
              <a:gd name="connsiteY54" fmla="*/ 4946844 h 6858000"/>
              <a:gd name="connsiteX55" fmla="*/ 625630 w 1508539"/>
              <a:gd name="connsiteY55" fmla="*/ 4932692 h 6858000"/>
              <a:gd name="connsiteX56" fmla="*/ 641033 w 1508539"/>
              <a:gd name="connsiteY56" fmla="*/ 4858827 h 6858000"/>
              <a:gd name="connsiteX57" fmla="*/ 646936 w 1508539"/>
              <a:gd name="connsiteY57" fmla="*/ 4821170 h 6858000"/>
              <a:gd name="connsiteX58" fmla="*/ 651669 w 1508539"/>
              <a:gd name="connsiteY58" fmla="*/ 4780965 h 6858000"/>
              <a:gd name="connsiteX59" fmla="*/ 652962 w 1508539"/>
              <a:gd name="connsiteY59" fmla="*/ 4750867 h 6858000"/>
              <a:gd name="connsiteX60" fmla="*/ 650769 w 1508539"/>
              <a:gd name="connsiteY60" fmla="*/ 4690749 h 6858000"/>
              <a:gd name="connsiteX61" fmla="*/ 646249 w 1508539"/>
              <a:gd name="connsiteY61" fmla="*/ 4584173 h 6858000"/>
              <a:gd name="connsiteX62" fmla="*/ 641332 w 1508539"/>
              <a:gd name="connsiteY62" fmla="*/ 4444346 h 6858000"/>
              <a:gd name="connsiteX63" fmla="*/ 637897 w 1508539"/>
              <a:gd name="connsiteY63" fmla="*/ 4375228 h 6858000"/>
              <a:gd name="connsiteX64" fmla="*/ 618550 w 1508539"/>
              <a:gd name="connsiteY64" fmla="*/ 4214165 h 6858000"/>
              <a:gd name="connsiteX65" fmla="*/ 622623 w 1508539"/>
              <a:gd name="connsiteY65" fmla="*/ 4090296 h 6858000"/>
              <a:gd name="connsiteX66" fmla="*/ 607879 w 1508539"/>
              <a:gd name="connsiteY66" fmla="*/ 4033999 h 6858000"/>
              <a:gd name="connsiteX67" fmla="*/ 609028 w 1508539"/>
              <a:gd name="connsiteY67" fmla="*/ 4031933 h 6858000"/>
              <a:gd name="connsiteX68" fmla="*/ 607604 w 1508539"/>
              <a:gd name="connsiteY68" fmla="*/ 4013953 h 6858000"/>
              <a:gd name="connsiteX69" fmla="*/ 593899 w 1508539"/>
              <a:gd name="connsiteY69" fmla="*/ 3974753 h 6858000"/>
              <a:gd name="connsiteX70" fmla="*/ 595497 w 1508539"/>
              <a:gd name="connsiteY70" fmla="*/ 3969950 h 6858000"/>
              <a:gd name="connsiteX71" fmla="*/ 588919 w 1508539"/>
              <a:gd name="connsiteY71" fmla="*/ 3933779 h 6858000"/>
              <a:gd name="connsiteX72" fmla="*/ 590250 w 1508539"/>
              <a:gd name="connsiteY72" fmla="*/ 3933093 h 6858000"/>
              <a:gd name="connsiteX73" fmla="*/ 594604 w 1508539"/>
              <a:gd name="connsiteY73" fmla="*/ 3922082 h 6858000"/>
              <a:gd name="connsiteX74" fmla="*/ 599682 w 1508539"/>
              <a:gd name="connsiteY74" fmla="*/ 3901461 h 6858000"/>
              <a:gd name="connsiteX75" fmla="*/ 622276 w 1508539"/>
              <a:gd name="connsiteY75" fmla="*/ 3813873 h 6858000"/>
              <a:gd name="connsiteX76" fmla="*/ 621701 w 1508539"/>
              <a:gd name="connsiteY76" fmla="*/ 3806161 h 6858000"/>
              <a:gd name="connsiteX77" fmla="*/ 622008 w 1508539"/>
              <a:gd name="connsiteY77" fmla="*/ 3805957 h 6858000"/>
              <a:gd name="connsiteX78" fmla="*/ 622035 w 1508539"/>
              <a:gd name="connsiteY78" fmla="*/ 3797724 h 6858000"/>
              <a:gd name="connsiteX79" fmla="*/ 620650 w 1508539"/>
              <a:gd name="connsiteY79" fmla="*/ 3792098 h 6858000"/>
              <a:gd name="connsiteX80" fmla="*/ 619534 w 1508539"/>
              <a:gd name="connsiteY80" fmla="*/ 3777135 h 6858000"/>
              <a:gd name="connsiteX81" fmla="*/ 621267 w 1508539"/>
              <a:gd name="connsiteY81" fmla="*/ 3771656 h 6858000"/>
              <a:gd name="connsiteX82" fmla="*/ 625010 w 1508539"/>
              <a:gd name="connsiteY82" fmla="*/ 3769007 h 6858000"/>
              <a:gd name="connsiteX83" fmla="*/ 624476 w 1508539"/>
              <a:gd name="connsiteY83" fmla="*/ 3767709 h 6858000"/>
              <a:gd name="connsiteX84" fmla="*/ 633172 w 1508539"/>
              <a:gd name="connsiteY84" fmla="*/ 3738082 h 6858000"/>
              <a:gd name="connsiteX85" fmla="*/ 640518 w 1508539"/>
              <a:gd name="connsiteY85" fmla="*/ 3673397 h 6858000"/>
              <a:gd name="connsiteX86" fmla="*/ 639814 w 1508539"/>
              <a:gd name="connsiteY86" fmla="*/ 3637109 h 6858000"/>
              <a:gd name="connsiteX87" fmla="*/ 643257 w 1508539"/>
              <a:gd name="connsiteY87" fmla="*/ 3536883 h 6858000"/>
              <a:gd name="connsiteX88" fmla="*/ 650795 w 1508539"/>
              <a:gd name="connsiteY88" fmla="*/ 3435652 h 6858000"/>
              <a:gd name="connsiteX89" fmla="*/ 652466 w 1508539"/>
              <a:gd name="connsiteY89" fmla="*/ 3307769 h 6858000"/>
              <a:gd name="connsiteX90" fmla="*/ 670029 w 1508539"/>
              <a:gd name="connsiteY90" fmla="*/ 3250522 h 6858000"/>
              <a:gd name="connsiteX91" fmla="*/ 670454 w 1508539"/>
              <a:gd name="connsiteY91" fmla="*/ 3229163 h 6858000"/>
              <a:gd name="connsiteX92" fmla="*/ 672277 w 1508539"/>
              <a:gd name="connsiteY92" fmla="*/ 3217217 h 6858000"/>
              <a:gd name="connsiteX93" fmla="*/ 659112 w 1508539"/>
              <a:gd name="connsiteY93" fmla="*/ 3183755 h 6858000"/>
              <a:gd name="connsiteX94" fmla="*/ 659613 w 1508539"/>
              <a:gd name="connsiteY94" fmla="*/ 3178642 h 6858000"/>
              <a:gd name="connsiteX95" fmla="*/ 647213 w 1508539"/>
              <a:gd name="connsiteY95" fmla="*/ 3158586 h 6858000"/>
              <a:gd name="connsiteX96" fmla="*/ 632398 w 1508539"/>
              <a:gd name="connsiteY96" fmla="*/ 3129034 h 6858000"/>
              <a:gd name="connsiteX97" fmla="*/ 633063 w 1508539"/>
              <a:gd name="connsiteY97" fmla="*/ 3126682 h 6858000"/>
              <a:gd name="connsiteX98" fmla="*/ 623931 w 1508539"/>
              <a:gd name="connsiteY98" fmla="*/ 3114519 h 6858000"/>
              <a:gd name="connsiteX99" fmla="*/ 610540 w 1508539"/>
              <a:gd name="connsiteY99" fmla="*/ 3106272 h 6858000"/>
              <a:gd name="connsiteX100" fmla="*/ 583270 w 1508539"/>
              <a:gd name="connsiteY100" fmla="*/ 2958185 h 6858000"/>
              <a:gd name="connsiteX101" fmla="*/ 525884 w 1508539"/>
              <a:gd name="connsiteY101" fmla="*/ 2762989 h 6858000"/>
              <a:gd name="connsiteX102" fmla="*/ 474802 w 1508539"/>
              <a:gd name="connsiteY102" fmla="*/ 2554718 h 6858000"/>
              <a:gd name="connsiteX103" fmla="*/ 454896 w 1508539"/>
              <a:gd name="connsiteY103" fmla="*/ 2485734 h 6858000"/>
              <a:gd name="connsiteX104" fmla="*/ 445619 w 1508539"/>
              <a:gd name="connsiteY104" fmla="*/ 2447068 h 6858000"/>
              <a:gd name="connsiteX105" fmla="*/ 432580 w 1508539"/>
              <a:gd name="connsiteY105" fmla="*/ 2425819 h 6858000"/>
              <a:gd name="connsiteX106" fmla="*/ 438579 w 1508539"/>
              <a:gd name="connsiteY106" fmla="*/ 2402874 h 6858000"/>
              <a:gd name="connsiteX107" fmla="*/ 441191 w 1508539"/>
              <a:gd name="connsiteY107" fmla="*/ 2381443 h 6858000"/>
              <a:gd name="connsiteX108" fmla="*/ 417520 w 1508539"/>
              <a:gd name="connsiteY108" fmla="*/ 2261920 h 6858000"/>
              <a:gd name="connsiteX109" fmla="*/ 407407 w 1508539"/>
              <a:gd name="connsiteY109" fmla="*/ 2195378 h 6858000"/>
              <a:gd name="connsiteX110" fmla="*/ 391624 w 1508539"/>
              <a:gd name="connsiteY110" fmla="*/ 2155135 h 6858000"/>
              <a:gd name="connsiteX111" fmla="*/ 389082 w 1508539"/>
              <a:gd name="connsiteY111" fmla="*/ 2118008 h 6858000"/>
              <a:gd name="connsiteX112" fmla="*/ 390075 w 1508539"/>
              <a:gd name="connsiteY112" fmla="*/ 2050531 h 6858000"/>
              <a:gd name="connsiteX113" fmla="*/ 381881 w 1508539"/>
              <a:gd name="connsiteY113" fmla="*/ 1963269 h 6858000"/>
              <a:gd name="connsiteX114" fmla="*/ 363059 w 1508539"/>
              <a:gd name="connsiteY114" fmla="*/ 1906352 h 6858000"/>
              <a:gd name="connsiteX115" fmla="*/ 339616 w 1508539"/>
              <a:gd name="connsiteY115" fmla="*/ 1861531 h 6858000"/>
              <a:gd name="connsiteX116" fmla="*/ 293415 w 1508539"/>
              <a:gd name="connsiteY116" fmla="*/ 1732919 h 6858000"/>
              <a:gd name="connsiteX117" fmla="*/ 265726 w 1508539"/>
              <a:gd name="connsiteY117" fmla="*/ 1663540 h 6858000"/>
              <a:gd name="connsiteX118" fmla="*/ 264852 w 1508539"/>
              <a:gd name="connsiteY118" fmla="*/ 1615777 h 6858000"/>
              <a:gd name="connsiteX119" fmla="*/ 245647 w 1508539"/>
              <a:gd name="connsiteY119" fmla="*/ 1563678 h 6858000"/>
              <a:gd name="connsiteX120" fmla="*/ 258727 w 1508539"/>
              <a:gd name="connsiteY120" fmla="*/ 1519474 h 6858000"/>
              <a:gd name="connsiteX121" fmla="*/ 251469 w 1508539"/>
              <a:gd name="connsiteY121" fmla="*/ 1477995 h 6858000"/>
              <a:gd name="connsiteX122" fmla="*/ 237554 w 1508539"/>
              <a:gd name="connsiteY122" fmla="*/ 1373769 h 6858000"/>
              <a:gd name="connsiteX123" fmla="*/ 245861 w 1508539"/>
              <a:gd name="connsiteY123" fmla="*/ 1307086 h 6858000"/>
              <a:gd name="connsiteX124" fmla="*/ 247049 w 1508539"/>
              <a:gd name="connsiteY124" fmla="*/ 1189033 h 6858000"/>
              <a:gd name="connsiteX125" fmla="*/ 251734 w 1508539"/>
              <a:gd name="connsiteY125" fmla="*/ 1168288 h 6858000"/>
              <a:gd name="connsiteX126" fmla="*/ 244016 w 1508539"/>
              <a:gd name="connsiteY126" fmla="*/ 1142577 h 6858000"/>
              <a:gd name="connsiteX127" fmla="*/ 233322 w 1508539"/>
              <a:gd name="connsiteY127" fmla="*/ 1088484 h 6858000"/>
              <a:gd name="connsiteX128" fmla="*/ 222058 w 1508539"/>
              <a:gd name="connsiteY128" fmla="*/ 1016103 h 6858000"/>
              <a:gd name="connsiteX129" fmla="*/ 223514 w 1508539"/>
              <a:gd name="connsiteY129" fmla="*/ 932283 h 6858000"/>
              <a:gd name="connsiteX130" fmla="*/ 225750 w 1508539"/>
              <a:gd name="connsiteY130" fmla="*/ 915925 h 6858000"/>
              <a:gd name="connsiteX131" fmla="*/ 218379 w 1508539"/>
              <a:gd name="connsiteY131" fmla="*/ 896999 h 6858000"/>
              <a:gd name="connsiteX132" fmla="*/ 187787 w 1508539"/>
              <a:gd name="connsiteY132" fmla="*/ 821517 h 6858000"/>
              <a:gd name="connsiteX133" fmla="*/ 166737 w 1508539"/>
              <a:gd name="connsiteY133" fmla="*/ 751353 h 6858000"/>
              <a:gd name="connsiteX134" fmla="*/ 166295 w 1508539"/>
              <a:gd name="connsiteY134" fmla="*/ 721230 h 6858000"/>
              <a:gd name="connsiteX135" fmla="*/ 151966 w 1508539"/>
              <a:gd name="connsiteY135" fmla="*/ 681659 h 6858000"/>
              <a:gd name="connsiteX136" fmla="*/ 137385 w 1508539"/>
              <a:gd name="connsiteY136" fmla="*/ 635218 h 6858000"/>
              <a:gd name="connsiteX137" fmla="*/ 142396 w 1508539"/>
              <a:gd name="connsiteY137" fmla="*/ 613763 h 6858000"/>
              <a:gd name="connsiteX138" fmla="*/ 128338 w 1508539"/>
              <a:gd name="connsiteY138" fmla="*/ 598582 h 6858000"/>
              <a:gd name="connsiteX139" fmla="*/ 128019 w 1508539"/>
              <a:gd name="connsiteY139" fmla="*/ 576846 h 6858000"/>
              <a:gd name="connsiteX140" fmla="*/ 107645 w 1508539"/>
              <a:gd name="connsiteY140" fmla="*/ 530055 h 6858000"/>
              <a:gd name="connsiteX141" fmla="*/ 106893 w 1508539"/>
              <a:gd name="connsiteY141" fmla="*/ 465389 h 6858000"/>
              <a:gd name="connsiteX142" fmla="*/ 89816 w 1508539"/>
              <a:gd name="connsiteY142" fmla="*/ 424699 h 6858000"/>
              <a:gd name="connsiteX143" fmla="*/ 90191 w 1508539"/>
              <a:gd name="connsiteY143" fmla="*/ 404917 h 6858000"/>
              <a:gd name="connsiteX144" fmla="*/ 70148 w 1508539"/>
              <a:gd name="connsiteY144" fmla="*/ 367211 h 6858000"/>
              <a:gd name="connsiteX145" fmla="*/ 36452 w 1508539"/>
              <a:gd name="connsiteY145" fmla="*/ 268519 h 6858000"/>
              <a:gd name="connsiteX146" fmla="*/ 23935 w 1508539"/>
              <a:gd name="connsiteY146" fmla="*/ 160886 h 6858000"/>
              <a:gd name="connsiteX147" fmla="*/ 19312 w 1508539"/>
              <a:gd name="connsiteY147" fmla="*/ 47336 h 6858000"/>
              <a:gd name="connsiteX148" fmla="*/ 0 w 1508539"/>
              <a:gd name="connsiteY148"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01575 w 1508539"/>
              <a:gd name="connsiteY4" fmla="*/ 6715115 h 6858000"/>
              <a:gd name="connsiteX5" fmla="*/ 111426 w 1508539"/>
              <a:gd name="connsiteY5" fmla="*/ 6680170 h 6858000"/>
              <a:gd name="connsiteX6" fmla="*/ 136976 w 1508539"/>
              <a:gd name="connsiteY6" fmla="*/ 6621207 h 6858000"/>
              <a:gd name="connsiteX7" fmla="*/ 153633 w 1508539"/>
              <a:gd name="connsiteY7" fmla="*/ 6596265 h 6858000"/>
              <a:gd name="connsiteX8" fmla="*/ 153512 w 1508539"/>
              <a:gd name="connsiteY8" fmla="*/ 6594818 h 6858000"/>
              <a:gd name="connsiteX9" fmla="*/ 157757 w 1508539"/>
              <a:gd name="connsiteY9" fmla="*/ 6593735 h 6858000"/>
              <a:gd name="connsiteX10" fmla="*/ 160954 w 1508539"/>
              <a:gd name="connsiteY10" fmla="*/ 6589172 h 6858000"/>
              <a:gd name="connsiteX11" fmla="*/ 164248 w 1508539"/>
              <a:gd name="connsiteY11" fmla="*/ 6574442 h 6858000"/>
              <a:gd name="connsiteX12" fmla="*/ 164588 w 1508539"/>
              <a:gd name="connsiteY12" fmla="*/ 6568530 h 6858000"/>
              <a:gd name="connsiteX13" fmla="*/ 166997 w 1508539"/>
              <a:gd name="connsiteY13" fmla="*/ 6560674 h 6858000"/>
              <a:gd name="connsiteX14" fmla="*/ 167342 w 1508539"/>
              <a:gd name="connsiteY14" fmla="*/ 6560598 h 6858000"/>
              <a:gd name="connsiteX15" fmla="*/ 169039 w 1508539"/>
              <a:gd name="connsiteY15" fmla="*/ 6553006 h 6858000"/>
              <a:gd name="connsiteX16" fmla="*/ 173735 w 1508539"/>
              <a:gd name="connsiteY16" fmla="*/ 6514360 h 6858000"/>
              <a:gd name="connsiteX17" fmla="*/ 215389 w 1508539"/>
              <a:gd name="connsiteY17" fmla="*/ 6478062 h 6858000"/>
              <a:gd name="connsiteX18" fmla="*/ 226078 w 1508539"/>
              <a:gd name="connsiteY18" fmla="*/ 6460325 h 6858000"/>
              <a:gd name="connsiteX19" fmla="*/ 233311 w 1508539"/>
              <a:gd name="connsiteY19" fmla="*/ 6451488 h 6858000"/>
              <a:gd name="connsiteX20" fmla="*/ 234746 w 1508539"/>
              <a:gd name="connsiteY20" fmla="*/ 6451348 h 6858000"/>
              <a:gd name="connsiteX21" fmla="*/ 239104 w 1508539"/>
              <a:gd name="connsiteY21" fmla="*/ 6414240 h 6858000"/>
              <a:gd name="connsiteX22" fmla="*/ 241880 w 1508539"/>
              <a:gd name="connsiteY22" fmla="*/ 6384857 h 6858000"/>
              <a:gd name="connsiteX23" fmla="*/ 240591 w 1508539"/>
              <a:gd name="connsiteY23" fmla="*/ 6367510 h 6858000"/>
              <a:gd name="connsiteX24" fmla="*/ 244471 w 1508539"/>
              <a:gd name="connsiteY24" fmla="*/ 6349778 h 6858000"/>
              <a:gd name="connsiteX25" fmla="*/ 246136 w 1508539"/>
              <a:gd name="connsiteY25" fmla="*/ 6348250 h 6858000"/>
              <a:gd name="connsiteX26" fmla="*/ 262170 w 1508539"/>
              <a:gd name="connsiteY26" fmla="*/ 6281972 h 6858000"/>
              <a:gd name="connsiteX27" fmla="*/ 272933 w 1508539"/>
              <a:gd name="connsiteY27" fmla="*/ 6211940 h 6858000"/>
              <a:gd name="connsiteX28" fmla="*/ 314428 w 1508539"/>
              <a:gd name="connsiteY28" fmla="*/ 6113913 h 6858000"/>
              <a:gd name="connsiteX29" fmla="*/ 318721 w 1508539"/>
              <a:gd name="connsiteY29" fmla="*/ 6028119 h 6858000"/>
              <a:gd name="connsiteX30" fmla="*/ 345501 w 1508539"/>
              <a:gd name="connsiteY30" fmla="*/ 5934687 h 6858000"/>
              <a:gd name="connsiteX31" fmla="*/ 379513 w 1508539"/>
              <a:gd name="connsiteY31" fmla="*/ 5765594 h 6858000"/>
              <a:gd name="connsiteX32" fmla="*/ 411349 w 1508539"/>
              <a:gd name="connsiteY32" fmla="*/ 5693685 h 6858000"/>
              <a:gd name="connsiteX33" fmla="*/ 431404 w 1508539"/>
              <a:gd name="connsiteY33" fmla="*/ 5665173 h 6858000"/>
              <a:gd name="connsiteX34" fmla="*/ 465121 w 1508539"/>
              <a:gd name="connsiteY34" fmla="*/ 5563435 h 6858000"/>
              <a:gd name="connsiteX35" fmla="*/ 494626 w 1508539"/>
              <a:gd name="connsiteY35" fmla="*/ 5476393 h 6858000"/>
              <a:gd name="connsiteX36" fmla="*/ 525819 w 1508539"/>
              <a:gd name="connsiteY36" fmla="*/ 5396260 h 6858000"/>
              <a:gd name="connsiteX37" fmla="*/ 541800 w 1508539"/>
              <a:gd name="connsiteY37" fmla="*/ 5330009 h 6858000"/>
              <a:gd name="connsiteX38" fmla="*/ 575293 w 1508539"/>
              <a:gd name="connsiteY38" fmla="*/ 5273739 h 6858000"/>
              <a:gd name="connsiteX39" fmla="*/ 584892 w 1508539"/>
              <a:gd name="connsiteY39" fmla="*/ 5241779 h 6858000"/>
              <a:gd name="connsiteX40" fmla="*/ 596118 w 1508539"/>
              <a:gd name="connsiteY40" fmla="*/ 5225268 h 6858000"/>
              <a:gd name="connsiteX41" fmla="*/ 597138 w 1508539"/>
              <a:gd name="connsiteY41" fmla="*/ 5217684 h 6858000"/>
              <a:gd name="connsiteX42" fmla="*/ 604479 w 1508539"/>
              <a:gd name="connsiteY42" fmla="*/ 5193377 h 6858000"/>
              <a:gd name="connsiteX43" fmla="*/ 607782 w 1508539"/>
              <a:gd name="connsiteY43" fmla="*/ 5179288 h 6858000"/>
              <a:gd name="connsiteX44" fmla="*/ 608766 w 1508539"/>
              <a:gd name="connsiteY44" fmla="*/ 5173621 h 6858000"/>
              <a:gd name="connsiteX45" fmla="*/ 604400 w 1508539"/>
              <a:gd name="connsiteY45" fmla="*/ 5159961 h 6858000"/>
              <a:gd name="connsiteX46" fmla="*/ 611077 w 1508539"/>
              <a:gd name="connsiteY46" fmla="*/ 5144295 h 6858000"/>
              <a:gd name="connsiteX47" fmla="*/ 608010 w 1508539"/>
              <a:gd name="connsiteY47" fmla="*/ 5125185 h 6858000"/>
              <a:gd name="connsiteX48" fmla="*/ 614840 w 1508539"/>
              <a:gd name="connsiteY48" fmla="*/ 5121884 h 6858000"/>
              <a:gd name="connsiteX49" fmla="*/ 621876 w 1508539"/>
              <a:gd name="connsiteY49" fmla="*/ 5067850 h 6858000"/>
              <a:gd name="connsiteX50" fmla="*/ 624607 w 1508539"/>
              <a:gd name="connsiteY50" fmla="*/ 5060861 h 6858000"/>
              <a:gd name="connsiteX51" fmla="*/ 621311 w 1508539"/>
              <a:gd name="connsiteY51" fmla="*/ 5034192 h 6858000"/>
              <a:gd name="connsiteX52" fmla="*/ 622865 w 1508539"/>
              <a:gd name="connsiteY52" fmla="*/ 4993030 h 6858000"/>
              <a:gd name="connsiteX53" fmla="*/ 629774 w 1508539"/>
              <a:gd name="connsiteY53" fmla="*/ 4946844 h 6858000"/>
              <a:gd name="connsiteX54" fmla="*/ 625630 w 1508539"/>
              <a:gd name="connsiteY54" fmla="*/ 4932692 h 6858000"/>
              <a:gd name="connsiteX55" fmla="*/ 641033 w 1508539"/>
              <a:gd name="connsiteY55" fmla="*/ 4858827 h 6858000"/>
              <a:gd name="connsiteX56" fmla="*/ 646936 w 1508539"/>
              <a:gd name="connsiteY56" fmla="*/ 4821170 h 6858000"/>
              <a:gd name="connsiteX57" fmla="*/ 651669 w 1508539"/>
              <a:gd name="connsiteY57" fmla="*/ 4780965 h 6858000"/>
              <a:gd name="connsiteX58" fmla="*/ 652962 w 1508539"/>
              <a:gd name="connsiteY58" fmla="*/ 4750867 h 6858000"/>
              <a:gd name="connsiteX59" fmla="*/ 650769 w 1508539"/>
              <a:gd name="connsiteY59" fmla="*/ 4690749 h 6858000"/>
              <a:gd name="connsiteX60" fmla="*/ 646249 w 1508539"/>
              <a:gd name="connsiteY60" fmla="*/ 4584173 h 6858000"/>
              <a:gd name="connsiteX61" fmla="*/ 641332 w 1508539"/>
              <a:gd name="connsiteY61" fmla="*/ 4444346 h 6858000"/>
              <a:gd name="connsiteX62" fmla="*/ 637897 w 1508539"/>
              <a:gd name="connsiteY62" fmla="*/ 4375228 h 6858000"/>
              <a:gd name="connsiteX63" fmla="*/ 618550 w 1508539"/>
              <a:gd name="connsiteY63" fmla="*/ 4214165 h 6858000"/>
              <a:gd name="connsiteX64" fmla="*/ 622623 w 1508539"/>
              <a:gd name="connsiteY64" fmla="*/ 4090296 h 6858000"/>
              <a:gd name="connsiteX65" fmla="*/ 607879 w 1508539"/>
              <a:gd name="connsiteY65" fmla="*/ 4033999 h 6858000"/>
              <a:gd name="connsiteX66" fmla="*/ 609028 w 1508539"/>
              <a:gd name="connsiteY66" fmla="*/ 4031933 h 6858000"/>
              <a:gd name="connsiteX67" fmla="*/ 607604 w 1508539"/>
              <a:gd name="connsiteY67" fmla="*/ 4013953 h 6858000"/>
              <a:gd name="connsiteX68" fmla="*/ 593899 w 1508539"/>
              <a:gd name="connsiteY68" fmla="*/ 3974753 h 6858000"/>
              <a:gd name="connsiteX69" fmla="*/ 595497 w 1508539"/>
              <a:gd name="connsiteY69" fmla="*/ 3969950 h 6858000"/>
              <a:gd name="connsiteX70" fmla="*/ 588919 w 1508539"/>
              <a:gd name="connsiteY70" fmla="*/ 3933779 h 6858000"/>
              <a:gd name="connsiteX71" fmla="*/ 590250 w 1508539"/>
              <a:gd name="connsiteY71" fmla="*/ 3933093 h 6858000"/>
              <a:gd name="connsiteX72" fmla="*/ 594604 w 1508539"/>
              <a:gd name="connsiteY72" fmla="*/ 3922082 h 6858000"/>
              <a:gd name="connsiteX73" fmla="*/ 599682 w 1508539"/>
              <a:gd name="connsiteY73" fmla="*/ 3901461 h 6858000"/>
              <a:gd name="connsiteX74" fmla="*/ 622276 w 1508539"/>
              <a:gd name="connsiteY74" fmla="*/ 3813873 h 6858000"/>
              <a:gd name="connsiteX75" fmla="*/ 621701 w 1508539"/>
              <a:gd name="connsiteY75" fmla="*/ 3806161 h 6858000"/>
              <a:gd name="connsiteX76" fmla="*/ 622008 w 1508539"/>
              <a:gd name="connsiteY76" fmla="*/ 3805957 h 6858000"/>
              <a:gd name="connsiteX77" fmla="*/ 622035 w 1508539"/>
              <a:gd name="connsiteY77" fmla="*/ 3797724 h 6858000"/>
              <a:gd name="connsiteX78" fmla="*/ 620650 w 1508539"/>
              <a:gd name="connsiteY78" fmla="*/ 3792098 h 6858000"/>
              <a:gd name="connsiteX79" fmla="*/ 619534 w 1508539"/>
              <a:gd name="connsiteY79" fmla="*/ 3777135 h 6858000"/>
              <a:gd name="connsiteX80" fmla="*/ 621267 w 1508539"/>
              <a:gd name="connsiteY80" fmla="*/ 3771656 h 6858000"/>
              <a:gd name="connsiteX81" fmla="*/ 625010 w 1508539"/>
              <a:gd name="connsiteY81" fmla="*/ 3769007 h 6858000"/>
              <a:gd name="connsiteX82" fmla="*/ 624476 w 1508539"/>
              <a:gd name="connsiteY82" fmla="*/ 3767709 h 6858000"/>
              <a:gd name="connsiteX83" fmla="*/ 633172 w 1508539"/>
              <a:gd name="connsiteY83" fmla="*/ 3738082 h 6858000"/>
              <a:gd name="connsiteX84" fmla="*/ 640518 w 1508539"/>
              <a:gd name="connsiteY84" fmla="*/ 3673397 h 6858000"/>
              <a:gd name="connsiteX85" fmla="*/ 639814 w 1508539"/>
              <a:gd name="connsiteY85" fmla="*/ 3637109 h 6858000"/>
              <a:gd name="connsiteX86" fmla="*/ 643257 w 1508539"/>
              <a:gd name="connsiteY86" fmla="*/ 3536883 h 6858000"/>
              <a:gd name="connsiteX87" fmla="*/ 650795 w 1508539"/>
              <a:gd name="connsiteY87" fmla="*/ 3435652 h 6858000"/>
              <a:gd name="connsiteX88" fmla="*/ 652466 w 1508539"/>
              <a:gd name="connsiteY88" fmla="*/ 3307769 h 6858000"/>
              <a:gd name="connsiteX89" fmla="*/ 670029 w 1508539"/>
              <a:gd name="connsiteY89" fmla="*/ 3250522 h 6858000"/>
              <a:gd name="connsiteX90" fmla="*/ 670454 w 1508539"/>
              <a:gd name="connsiteY90" fmla="*/ 3229163 h 6858000"/>
              <a:gd name="connsiteX91" fmla="*/ 672277 w 1508539"/>
              <a:gd name="connsiteY91" fmla="*/ 3217217 h 6858000"/>
              <a:gd name="connsiteX92" fmla="*/ 659112 w 1508539"/>
              <a:gd name="connsiteY92" fmla="*/ 3183755 h 6858000"/>
              <a:gd name="connsiteX93" fmla="*/ 659613 w 1508539"/>
              <a:gd name="connsiteY93" fmla="*/ 3178642 h 6858000"/>
              <a:gd name="connsiteX94" fmla="*/ 647213 w 1508539"/>
              <a:gd name="connsiteY94" fmla="*/ 3158586 h 6858000"/>
              <a:gd name="connsiteX95" fmla="*/ 632398 w 1508539"/>
              <a:gd name="connsiteY95" fmla="*/ 3129034 h 6858000"/>
              <a:gd name="connsiteX96" fmla="*/ 633063 w 1508539"/>
              <a:gd name="connsiteY96" fmla="*/ 3126682 h 6858000"/>
              <a:gd name="connsiteX97" fmla="*/ 623931 w 1508539"/>
              <a:gd name="connsiteY97" fmla="*/ 3114519 h 6858000"/>
              <a:gd name="connsiteX98" fmla="*/ 610540 w 1508539"/>
              <a:gd name="connsiteY98" fmla="*/ 3106272 h 6858000"/>
              <a:gd name="connsiteX99" fmla="*/ 583270 w 1508539"/>
              <a:gd name="connsiteY99" fmla="*/ 2958185 h 6858000"/>
              <a:gd name="connsiteX100" fmla="*/ 525884 w 1508539"/>
              <a:gd name="connsiteY100" fmla="*/ 2762989 h 6858000"/>
              <a:gd name="connsiteX101" fmla="*/ 474802 w 1508539"/>
              <a:gd name="connsiteY101" fmla="*/ 2554718 h 6858000"/>
              <a:gd name="connsiteX102" fmla="*/ 454896 w 1508539"/>
              <a:gd name="connsiteY102" fmla="*/ 2485734 h 6858000"/>
              <a:gd name="connsiteX103" fmla="*/ 445619 w 1508539"/>
              <a:gd name="connsiteY103" fmla="*/ 2447068 h 6858000"/>
              <a:gd name="connsiteX104" fmla="*/ 432580 w 1508539"/>
              <a:gd name="connsiteY104" fmla="*/ 2425819 h 6858000"/>
              <a:gd name="connsiteX105" fmla="*/ 438579 w 1508539"/>
              <a:gd name="connsiteY105" fmla="*/ 2402874 h 6858000"/>
              <a:gd name="connsiteX106" fmla="*/ 441191 w 1508539"/>
              <a:gd name="connsiteY106" fmla="*/ 2381443 h 6858000"/>
              <a:gd name="connsiteX107" fmla="*/ 417520 w 1508539"/>
              <a:gd name="connsiteY107" fmla="*/ 2261920 h 6858000"/>
              <a:gd name="connsiteX108" fmla="*/ 407407 w 1508539"/>
              <a:gd name="connsiteY108" fmla="*/ 2195378 h 6858000"/>
              <a:gd name="connsiteX109" fmla="*/ 391624 w 1508539"/>
              <a:gd name="connsiteY109" fmla="*/ 2155135 h 6858000"/>
              <a:gd name="connsiteX110" fmla="*/ 389082 w 1508539"/>
              <a:gd name="connsiteY110" fmla="*/ 2118008 h 6858000"/>
              <a:gd name="connsiteX111" fmla="*/ 390075 w 1508539"/>
              <a:gd name="connsiteY111" fmla="*/ 2050531 h 6858000"/>
              <a:gd name="connsiteX112" fmla="*/ 381881 w 1508539"/>
              <a:gd name="connsiteY112" fmla="*/ 1963269 h 6858000"/>
              <a:gd name="connsiteX113" fmla="*/ 363059 w 1508539"/>
              <a:gd name="connsiteY113" fmla="*/ 1906352 h 6858000"/>
              <a:gd name="connsiteX114" fmla="*/ 339616 w 1508539"/>
              <a:gd name="connsiteY114" fmla="*/ 1861531 h 6858000"/>
              <a:gd name="connsiteX115" fmla="*/ 293415 w 1508539"/>
              <a:gd name="connsiteY115" fmla="*/ 1732919 h 6858000"/>
              <a:gd name="connsiteX116" fmla="*/ 265726 w 1508539"/>
              <a:gd name="connsiteY116" fmla="*/ 1663540 h 6858000"/>
              <a:gd name="connsiteX117" fmla="*/ 264852 w 1508539"/>
              <a:gd name="connsiteY117" fmla="*/ 1615777 h 6858000"/>
              <a:gd name="connsiteX118" fmla="*/ 245647 w 1508539"/>
              <a:gd name="connsiteY118" fmla="*/ 1563678 h 6858000"/>
              <a:gd name="connsiteX119" fmla="*/ 258727 w 1508539"/>
              <a:gd name="connsiteY119" fmla="*/ 1519474 h 6858000"/>
              <a:gd name="connsiteX120" fmla="*/ 251469 w 1508539"/>
              <a:gd name="connsiteY120" fmla="*/ 1477995 h 6858000"/>
              <a:gd name="connsiteX121" fmla="*/ 237554 w 1508539"/>
              <a:gd name="connsiteY121" fmla="*/ 1373769 h 6858000"/>
              <a:gd name="connsiteX122" fmla="*/ 245861 w 1508539"/>
              <a:gd name="connsiteY122" fmla="*/ 1307086 h 6858000"/>
              <a:gd name="connsiteX123" fmla="*/ 247049 w 1508539"/>
              <a:gd name="connsiteY123" fmla="*/ 1189033 h 6858000"/>
              <a:gd name="connsiteX124" fmla="*/ 251734 w 1508539"/>
              <a:gd name="connsiteY124" fmla="*/ 1168288 h 6858000"/>
              <a:gd name="connsiteX125" fmla="*/ 244016 w 1508539"/>
              <a:gd name="connsiteY125" fmla="*/ 1142577 h 6858000"/>
              <a:gd name="connsiteX126" fmla="*/ 233322 w 1508539"/>
              <a:gd name="connsiteY126" fmla="*/ 1088484 h 6858000"/>
              <a:gd name="connsiteX127" fmla="*/ 222058 w 1508539"/>
              <a:gd name="connsiteY127" fmla="*/ 1016103 h 6858000"/>
              <a:gd name="connsiteX128" fmla="*/ 223514 w 1508539"/>
              <a:gd name="connsiteY128" fmla="*/ 932283 h 6858000"/>
              <a:gd name="connsiteX129" fmla="*/ 225750 w 1508539"/>
              <a:gd name="connsiteY129" fmla="*/ 915925 h 6858000"/>
              <a:gd name="connsiteX130" fmla="*/ 218379 w 1508539"/>
              <a:gd name="connsiteY130" fmla="*/ 896999 h 6858000"/>
              <a:gd name="connsiteX131" fmla="*/ 187787 w 1508539"/>
              <a:gd name="connsiteY131" fmla="*/ 821517 h 6858000"/>
              <a:gd name="connsiteX132" fmla="*/ 166737 w 1508539"/>
              <a:gd name="connsiteY132" fmla="*/ 751353 h 6858000"/>
              <a:gd name="connsiteX133" fmla="*/ 166295 w 1508539"/>
              <a:gd name="connsiteY133" fmla="*/ 721230 h 6858000"/>
              <a:gd name="connsiteX134" fmla="*/ 151966 w 1508539"/>
              <a:gd name="connsiteY134" fmla="*/ 681659 h 6858000"/>
              <a:gd name="connsiteX135" fmla="*/ 137385 w 1508539"/>
              <a:gd name="connsiteY135" fmla="*/ 635218 h 6858000"/>
              <a:gd name="connsiteX136" fmla="*/ 142396 w 1508539"/>
              <a:gd name="connsiteY136" fmla="*/ 613763 h 6858000"/>
              <a:gd name="connsiteX137" fmla="*/ 128338 w 1508539"/>
              <a:gd name="connsiteY137" fmla="*/ 598582 h 6858000"/>
              <a:gd name="connsiteX138" fmla="*/ 128019 w 1508539"/>
              <a:gd name="connsiteY138" fmla="*/ 576846 h 6858000"/>
              <a:gd name="connsiteX139" fmla="*/ 107645 w 1508539"/>
              <a:gd name="connsiteY139" fmla="*/ 530055 h 6858000"/>
              <a:gd name="connsiteX140" fmla="*/ 106893 w 1508539"/>
              <a:gd name="connsiteY140" fmla="*/ 465389 h 6858000"/>
              <a:gd name="connsiteX141" fmla="*/ 89816 w 1508539"/>
              <a:gd name="connsiteY141" fmla="*/ 424699 h 6858000"/>
              <a:gd name="connsiteX142" fmla="*/ 90191 w 1508539"/>
              <a:gd name="connsiteY142" fmla="*/ 404917 h 6858000"/>
              <a:gd name="connsiteX143" fmla="*/ 70148 w 1508539"/>
              <a:gd name="connsiteY143" fmla="*/ 367211 h 6858000"/>
              <a:gd name="connsiteX144" fmla="*/ 36452 w 1508539"/>
              <a:gd name="connsiteY144" fmla="*/ 268519 h 6858000"/>
              <a:gd name="connsiteX145" fmla="*/ 23935 w 1508539"/>
              <a:gd name="connsiteY145" fmla="*/ 160886 h 6858000"/>
              <a:gd name="connsiteX146" fmla="*/ 19312 w 1508539"/>
              <a:gd name="connsiteY146" fmla="*/ 47336 h 6858000"/>
              <a:gd name="connsiteX147" fmla="*/ 0 w 1508539"/>
              <a:gd name="connsiteY147"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01575 w 1508539"/>
              <a:gd name="connsiteY4" fmla="*/ 6715115 h 6858000"/>
              <a:gd name="connsiteX5" fmla="*/ 111426 w 1508539"/>
              <a:gd name="connsiteY5" fmla="*/ 6680170 h 6858000"/>
              <a:gd name="connsiteX6" fmla="*/ 136976 w 1508539"/>
              <a:gd name="connsiteY6" fmla="*/ 6621207 h 6858000"/>
              <a:gd name="connsiteX7" fmla="*/ 153633 w 1508539"/>
              <a:gd name="connsiteY7" fmla="*/ 6596265 h 6858000"/>
              <a:gd name="connsiteX8" fmla="*/ 153512 w 1508539"/>
              <a:gd name="connsiteY8" fmla="*/ 6594818 h 6858000"/>
              <a:gd name="connsiteX9" fmla="*/ 157757 w 1508539"/>
              <a:gd name="connsiteY9" fmla="*/ 6593735 h 6858000"/>
              <a:gd name="connsiteX10" fmla="*/ 160954 w 1508539"/>
              <a:gd name="connsiteY10" fmla="*/ 6589172 h 6858000"/>
              <a:gd name="connsiteX11" fmla="*/ 164248 w 1508539"/>
              <a:gd name="connsiteY11" fmla="*/ 6574442 h 6858000"/>
              <a:gd name="connsiteX12" fmla="*/ 164588 w 1508539"/>
              <a:gd name="connsiteY12" fmla="*/ 6568530 h 6858000"/>
              <a:gd name="connsiteX13" fmla="*/ 166997 w 1508539"/>
              <a:gd name="connsiteY13" fmla="*/ 6560674 h 6858000"/>
              <a:gd name="connsiteX14" fmla="*/ 167342 w 1508539"/>
              <a:gd name="connsiteY14" fmla="*/ 6560598 h 6858000"/>
              <a:gd name="connsiteX15" fmla="*/ 169039 w 1508539"/>
              <a:gd name="connsiteY15" fmla="*/ 6553006 h 6858000"/>
              <a:gd name="connsiteX16" fmla="*/ 173735 w 1508539"/>
              <a:gd name="connsiteY16" fmla="*/ 6514360 h 6858000"/>
              <a:gd name="connsiteX17" fmla="*/ 215389 w 1508539"/>
              <a:gd name="connsiteY17" fmla="*/ 6478062 h 6858000"/>
              <a:gd name="connsiteX18" fmla="*/ 226078 w 1508539"/>
              <a:gd name="connsiteY18" fmla="*/ 6460325 h 6858000"/>
              <a:gd name="connsiteX19" fmla="*/ 233311 w 1508539"/>
              <a:gd name="connsiteY19" fmla="*/ 6451488 h 6858000"/>
              <a:gd name="connsiteX20" fmla="*/ 234746 w 1508539"/>
              <a:gd name="connsiteY20" fmla="*/ 6451348 h 6858000"/>
              <a:gd name="connsiteX21" fmla="*/ 239104 w 1508539"/>
              <a:gd name="connsiteY21" fmla="*/ 6414240 h 6858000"/>
              <a:gd name="connsiteX22" fmla="*/ 241880 w 1508539"/>
              <a:gd name="connsiteY22" fmla="*/ 6384857 h 6858000"/>
              <a:gd name="connsiteX23" fmla="*/ 240591 w 1508539"/>
              <a:gd name="connsiteY23" fmla="*/ 6367510 h 6858000"/>
              <a:gd name="connsiteX24" fmla="*/ 244471 w 1508539"/>
              <a:gd name="connsiteY24" fmla="*/ 6349778 h 6858000"/>
              <a:gd name="connsiteX25" fmla="*/ 246136 w 1508539"/>
              <a:gd name="connsiteY25" fmla="*/ 6348250 h 6858000"/>
              <a:gd name="connsiteX26" fmla="*/ 262170 w 1508539"/>
              <a:gd name="connsiteY26" fmla="*/ 6281972 h 6858000"/>
              <a:gd name="connsiteX27" fmla="*/ 272933 w 1508539"/>
              <a:gd name="connsiteY27" fmla="*/ 6211940 h 6858000"/>
              <a:gd name="connsiteX28" fmla="*/ 314428 w 1508539"/>
              <a:gd name="connsiteY28" fmla="*/ 6113913 h 6858000"/>
              <a:gd name="connsiteX29" fmla="*/ 318721 w 1508539"/>
              <a:gd name="connsiteY29" fmla="*/ 6028119 h 6858000"/>
              <a:gd name="connsiteX30" fmla="*/ 345501 w 1508539"/>
              <a:gd name="connsiteY30" fmla="*/ 5934687 h 6858000"/>
              <a:gd name="connsiteX31" fmla="*/ 379513 w 1508539"/>
              <a:gd name="connsiteY31" fmla="*/ 5765594 h 6858000"/>
              <a:gd name="connsiteX32" fmla="*/ 411349 w 1508539"/>
              <a:gd name="connsiteY32" fmla="*/ 5693685 h 6858000"/>
              <a:gd name="connsiteX33" fmla="*/ 431404 w 1508539"/>
              <a:gd name="connsiteY33" fmla="*/ 5665173 h 6858000"/>
              <a:gd name="connsiteX34" fmla="*/ 465121 w 1508539"/>
              <a:gd name="connsiteY34" fmla="*/ 5563435 h 6858000"/>
              <a:gd name="connsiteX35" fmla="*/ 494626 w 1508539"/>
              <a:gd name="connsiteY35" fmla="*/ 5476393 h 6858000"/>
              <a:gd name="connsiteX36" fmla="*/ 525819 w 1508539"/>
              <a:gd name="connsiteY36" fmla="*/ 5396260 h 6858000"/>
              <a:gd name="connsiteX37" fmla="*/ 541800 w 1508539"/>
              <a:gd name="connsiteY37" fmla="*/ 5330009 h 6858000"/>
              <a:gd name="connsiteX38" fmla="*/ 575293 w 1508539"/>
              <a:gd name="connsiteY38" fmla="*/ 5273739 h 6858000"/>
              <a:gd name="connsiteX39" fmla="*/ 584892 w 1508539"/>
              <a:gd name="connsiteY39" fmla="*/ 5241779 h 6858000"/>
              <a:gd name="connsiteX40" fmla="*/ 596118 w 1508539"/>
              <a:gd name="connsiteY40" fmla="*/ 5225268 h 6858000"/>
              <a:gd name="connsiteX41" fmla="*/ 597138 w 1508539"/>
              <a:gd name="connsiteY41" fmla="*/ 5217684 h 6858000"/>
              <a:gd name="connsiteX42" fmla="*/ 604479 w 1508539"/>
              <a:gd name="connsiteY42" fmla="*/ 5193377 h 6858000"/>
              <a:gd name="connsiteX43" fmla="*/ 607782 w 1508539"/>
              <a:gd name="connsiteY43" fmla="*/ 5179288 h 6858000"/>
              <a:gd name="connsiteX44" fmla="*/ 608766 w 1508539"/>
              <a:gd name="connsiteY44" fmla="*/ 5173621 h 6858000"/>
              <a:gd name="connsiteX45" fmla="*/ 604400 w 1508539"/>
              <a:gd name="connsiteY45" fmla="*/ 5159961 h 6858000"/>
              <a:gd name="connsiteX46" fmla="*/ 611077 w 1508539"/>
              <a:gd name="connsiteY46" fmla="*/ 5144295 h 6858000"/>
              <a:gd name="connsiteX47" fmla="*/ 608010 w 1508539"/>
              <a:gd name="connsiteY47" fmla="*/ 5125185 h 6858000"/>
              <a:gd name="connsiteX48" fmla="*/ 614840 w 1508539"/>
              <a:gd name="connsiteY48" fmla="*/ 5121884 h 6858000"/>
              <a:gd name="connsiteX49" fmla="*/ 621876 w 1508539"/>
              <a:gd name="connsiteY49" fmla="*/ 5067850 h 6858000"/>
              <a:gd name="connsiteX50" fmla="*/ 624607 w 1508539"/>
              <a:gd name="connsiteY50" fmla="*/ 5060861 h 6858000"/>
              <a:gd name="connsiteX51" fmla="*/ 621311 w 1508539"/>
              <a:gd name="connsiteY51" fmla="*/ 5034192 h 6858000"/>
              <a:gd name="connsiteX52" fmla="*/ 622865 w 1508539"/>
              <a:gd name="connsiteY52" fmla="*/ 4993030 h 6858000"/>
              <a:gd name="connsiteX53" fmla="*/ 629774 w 1508539"/>
              <a:gd name="connsiteY53" fmla="*/ 4946844 h 6858000"/>
              <a:gd name="connsiteX54" fmla="*/ 625630 w 1508539"/>
              <a:gd name="connsiteY54" fmla="*/ 4932692 h 6858000"/>
              <a:gd name="connsiteX55" fmla="*/ 641033 w 1508539"/>
              <a:gd name="connsiteY55" fmla="*/ 4858827 h 6858000"/>
              <a:gd name="connsiteX56" fmla="*/ 646936 w 1508539"/>
              <a:gd name="connsiteY56" fmla="*/ 4821170 h 6858000"/>
              <a:gd name="connsiteX57" fmla="*/ 651669 w 1508539"/>
              <a:gd name="connsiteY57" fmla="*/ 4780965 h 6858000"/>
              <a:gd name="connsiteX58" fmla="*/ 652962 w 1508539"/>
              <a:gd name="connsiteY58" fmla="*/ 4750867 h 6858000"/>
              <a:gd name="connsiteX59" fmla="*/ 650769 w 1508539"/>
              <a:gd name="connsiteY59" fmla="*/ 4690749 h 6858000"/>
              <a:gd name="connsiteX60" fmla="*/ 646249 w 1508539"/>
              <a:gd name="connsiteY60" fmla="*/ 4584173 h 6858000"/>
              <a:gd name="connsiteX61" fmla="*/ 641332 w 1508539"/>
              <a:gd name="connsiteY61" fmla="*/ 4444346 h 6858000"/>
              <a:gd name="connsiteX62" fmla="*/ 637897 w 1508539"/>
              <a:gd name="connsiteY62" fmla="*/ 4375228 h 6858000"/>
              <a:gd name="connsiteX63" fmla="*/ 618550 w 1508539"/>
              <a:gd name="connsiteY63" fmla="*/ 4214165 h 6858000"/>
              <a:gd name="connsiteX64" fmla="*/ 622623 w 1508539"/>
              <a:gd name="connsiteY64" fmla="*/ 4090296 h 6858000"/>
              <a:gd name="connsiteX65" fmla="*/ 607879 w 1508539"/>
              <a:gd name="connsiteY65" fmla="*/ 4033999 h 6858000"/>
              <a:gd name="connsiteX66" fmla="*/ 609028 w 1508539"/>
              <a:gd name="connsiteY66" fmla="*/ 4031933 h 6858000"/>
              <a:gd name="connsiteX67" fmla="*/ 607604 w 1508539"/>
              <a:gd name="connsiteY67" fmla="*/ 4013953 h 6858000"/>
              <a:gd name="connsiteX68" fmla="*/ 593899 w 1508539"/>
              <a:gd name="connsiteY68" fmla="*/ 3974753 h 6858000"/>
              <a:gd name="connsiteX69" fmla="*/ 595497 w 1508539"/>
              <a:gd name="connsiteY69" fmla="*/ 3969950 h 6858000"/>
              <a:gd name="connsiteX70" fmla="*/ 588919 w 1508539"/>
              <a:gd name="connsiteY70" fmla="*/ 3933779 h 6858000"/>
              <a:gd name="connsiteX71" fmla="*/ 590250 w 1508539"/>
              <a:gd name="connsiteY71" fmla="*/ 3933093 h 6858000"/>
              <a:gd name="connsiteX72" fmla="*/ 594604 w 1508539"/>
              <a:gd name="connsiteY72" fmla="*/ 3922082 h 6858000"/>
              <a:gd name="connsiteX73" fmla="*/ 599682 w 1508539"/>
              <a:gd name="connsiteY73" fmla="*/ 3901461 h 6858000"/>
              <a:gd name="connsiteX74" fmla="*/ 622276 w 1508539"/>
              <a:gd name="connsiteY74" fmla="*/ 3813873 h 6858000"/>
              <a:gd name="connsiteX75" fmla="*/ 621701 w 1508539"/>
              <a:gd name="connsiteY75" fmla="*/ 3806161 h 6858000"/>
              <a:gd name="connsiteX76" fmla="*/ 622008 w 1508539"/>
              <a:gd name="connsiteY76" fmla="*/ 3805957 h 6858000"/>
              <a:gd name="connsiteX77" fmla="*/ 622035 w 1508539"/>
              <a:gd name="connsiteY77" fmla="*/ 3797724 h 6858000"/>
              <a:gd name="connsiteX78" fmla="*/ 620650 w 1508539"/>
              <a:gd name="connsiteY78" fmla="*/ 3792098 h 6858000"/>
              <a:gd name="connsiteX79" fmla="*/ 619534 w 1508539"/>
              <a:gd name="connsiteY79" fmla="*/ 3777135 h 6858000"/>
              <a:gd name="connsiteX80" fmla="*/ 621267 w 1508539"/>
              <a:gd name="connsiteY80" fmla="*/ 3771656 h 6858000"/>
              <a:gd name="connsiteX81" fmla="*/ 625010 w 1508539"/>
              <a:gd name="connsiteY81" fmla="*/ 3769007 h 6858000"/>
              <a:gd name="connsiteX82" fmla="*/ 624476 w 1508539"/>
              <a:gd name="connsiteY82" fmla="*/ 3767709 h 6858000"/>
              <a:gd name="connsiteX83" fmla="*/ 633172 w 1508539"/>
              <a:gd name="connsiteY83" fmla="*/ 3738082 h 6858000"/>
              <a:gd name="connsiteX84" fmla="*/ 640518 w 1508539"/>
              <a:gd name="connsiteY84" fmla="*/ 3673397 h 6858000"/>
              <a:gd name="connsiteX85" fmla="*/ 639814 w 1508539"/>
              <a:gd name="connsiteY85" fmla="*/ 3637109 h 6858000"/>
              <a:gd name="connsiteX86" fmla="*/ 643257 w 1508539"/>
              <a:gd name="connsiteY86" fmla="*/ 3536883 h 6858000"/>
              <a:gd name="connsiteX87" fmla="*/ 650795 w 1508539"/>
              <a:gd name="connsiteY87" fmla="*/ 3435652 h 6858000"/>
              <a:gd name="connsiteX88" fmla="*/ 652466 w 1508539"/>
              <a:gd name="connsiteY88" fmla="*/ 3307769 h 6858000"/>
              <a:gd name="connsiteX89" fmla="*/ 670029 w 1508539"/>
              <a:gd name="connsiteY89" fmla="*/ 3250522 h 6858000"/>
              <a:gd name="connsiteX90" fmla="*/ 670454 w 1508539"/>
              <a:gd name="connsiteY90" fmla="*/ 3229163 h 6858000"/>
              <a:gd name="connsiteX91" fmla="*/ 672277 w 1508539"/>
              <a:gd name="connsiteY91" fmla="*/ 3217217 h 6858000"/>
              <a:gd name="connsiteX92" fmla="*/ 659112 w 1508539"/>
              <a:gd name="connsiteY92" fmla="*/ 3183755 h 6858000"/>
              <a:gd name="connsiteX93" fmla="*/ 659613 w 1508539"/>
              <a:gd name="connsiteY93" fmla="*/ 3178642 h 6858000"/>
              <a:gd name="connsiteX94" fmla="*/ 647213 w 1508539"/>
              <a:gd name="connsiteY94" fmla="*/ 3158586 h 6858000"/>
              <a:gd name="connsiteX95" fmla="*/ 632398 w 1508539"/>
              <a:gd name="connsiteY95" fmla="*/ 3129034 h 6858000"/>
              <a:gd name="connsiteX96" fmla="*/ 633063 w 1508539"/>
              <a:gd name="connsiteY96" fmla="*/ 3126682 h 6858000"/>
              <a:gd name="connsiteX97" fmla="*/ 623931 w 1508539"/>
              <a:gd name="connsiteY97" fmla="*/ 3114519 h 6858000"/>
              <a:gd name="connsiteX98" fmla="*/ 610540 w 1508539"/>
              <a:gd name="connsiteY98" fmla="*/ 3106272 h 6858000"/>
              <a:gd name="connsiteX99" fmla="*/ 583270 w 1508539"/>
              <a:gd name="connsiteY99" fmla="*/ 2958185 h 6858000"/>
              <a:gd name="connsiteX100" fmla="*/ 525884 w 1508539"/>
              <a:gd name="connsiteY100" fmla="*/ 2762989 h 6858000"/>
              <a:gd name="connsiteX101" fmla="*/ 474802 w 1508539"/>
              <a:gd name="connsiteY101" fmla="*/ 2554718 h 6858000"/>
              <a:gd name="connsiteX102" fmla="*/ 454896 w 1508539"/>
              <a:gd name="connsiteY102" fmla="*/ 2485734 h 6858000"/>
              <a:gd name="connsiteX103" fmla="*/ 445619 w 1508539"/>
              <a:gd name="connsiteY103" fmla="*/ 2447068 h 6858000"/>
              <a:gd name="connsiteX104" fmla="*/ 432580 w 1508539"/>
              <a:gd name="connsiteY104" fmla="*/ 2425819 h 6858000"/>
              <a:gd name="connsiteX105" fmla="*/ 438579 w 1508539"/>
              <a:gd name="connsiteY105" fmla="*/ 2402874 h 6858000"/>
              <a:gd name="connsiteX106" fmla="*/ 441191 w 1508539"/>
              <a:gd name="connsiteY106" fmla="*/ 2381443 h 6858000"/>
              <a:gd name="connsiteX107" fmla="*/ 417520 w 1508539"/>
              <a:gd name="connsiteY107" fmla="*/ 2261920 h 6858000"/>
              <a:gd name="connsiteX108" fmla="*/ 407407 w 1508539"/>
              <a:gd name="connsiteY108" fmla="*/ 2195378 h 6858000"/>
              <a:gd name="connsiteX109" fmla="*/ 391624 w 1508539"/>
              <a:gd name="connsiteY109" fmla="*/ 2155135 h 6858000"/>
              <a:gd name="connsiteX110" fmla="*/ 389082 w 1508539"/>
              <a:gd name="connsiteY110" fmla="*/ 2118008 h 6858000"/>
              <a:gd name="connsiteX111" fmla="*/ 390075 w 1508539"/>
              <a:gd name="connsiteY111" fmla="*/ 2050531 h 6858000"/>
              <a:gd name="connsiteX112" fmla="*/ 381881 w 1508539"/>
              <a:gd name="connsiteY112" fmla="*/ 1963269 h 6858000"/>
              <a:gd name="connsiteX113" fmla="*/ 363059 w 1508539"/>
              <a:gd name="connsiteY113" fmla="*/ 1906352 h 6858000"/>
              <a:gd name="connsiteX114" fmla="*/ 339616 w 1508539"/>
              <a:gd name="connsiteY114" fmla="*/ 1861531 h 6858000"/>
              <a:gd name="connsiteX115" fmla="*/ 293415 w 1508539"/>
              <a:gd name="connsiteY115" fmla="*/ 1732919 h 6858000"/>
              <a:gd name="connsiteX116" fmla="*/ 265726 w 1508539"/>
              <a:gd name="connsiteY116" fmla="*/ 1663540 h 6858000"/>
              <a:gd name="connsiteX117" fmla="*/ 264852 w 1508539"/>
              <a:gd name="connsiteY117" fmla="*/ 1615777 h 6858000"/>
              <a:gd name="connsiteX118" fmla="*/ 245647 w 1508539"/>
              <a:gd name="connsiteY118" fmla="*/ 1563678 h 6858000"/>
              <a:gd name="connsiteX119" fmla="*/ 258727 w 1508539"/>
              <a:gd name="connsiteY119" fmla="*/ 1519474 h 6858000"/>
              <a:gd name="connsiteX120" fmla="*/ 251469 w 1508539"/>
              <a:gd name="connsiteY120" fmla="*/ 1477995 h 6858000"/>
              <a:gd name="connsiteX121" fmla="*/ 237554 w 1508539"/>
              <a:gd name="connsiteY121" fmla="*/ 1373769 h 6858000"/>
              <a:gd name="connsiteX122" fmla="*/ 245861 w 1508539"/>
              <a:gd name="connsiteY122" fmla="*/ 1307086 h 6858000"/>
              <a:gd name="connsiteX123" fmla="*/ 247049 w 1508539"/>
              <a:gd name="connsiteY123" fmla="*/ 1189033 h 6858000"/>
              <a:gd name="connsiteX124" fmla="*/ 251734 w 1508539"/>
              <a:gd name="connsiteY124" fmla="*/ 1168288 h 6858000"/>
              <a:gd name="connsiteX125" fmla="*/ 244016 w 1508539"/>
              <a:gd name="connsiteY125" fmla="*/ 1142577 h 6858000"/>
              <a:gd name="connsiteX126" fmla="*/ 233322 w 1508539"/>
              <a:gd name="connsiteY126" fmla="*/ 1088484 h 6858000"/>
              <a:gd name="connsiteX127" fmla="*/ 222058 w 1508539"/>
              <a:gd name="connsiteY127" fmla="*/ 1016103 h 6858000"/>
              <a:gd name="connsiteX128" fmla="*/ 223514 w 1508539"/>
              <a:gd name="connsiteY128" fmla="*/ 932283 h 6858000"/>
              <a:gd name="connsiteX129" fmla="*/ 225750 w 1508539"/>
              <a:gd name="connsiteY129" fmla="*/ 915925 h 6858000"/>
              <a:gd name="connsiteX130" fmla="*/ 218379 w 1508539"/>
              <a:gd name="connsiteY130" fmla="*/ 896999 h 6858000"/>
              <a:gd name="connsiteX131" fmla="*/ 187787 w 1508539"/>
              <a:gd name="connsiteY131" fmla="*/ 821517 h 6858000"/>
              <a:gd name="connsiteX132" fmla="*/ 166737 w 1508539"/>
              <a:gd name="connsiteY132" fmla="*/ 751353 h 6858000"/>
              <a:gd name="connsiteX133" fmla="*/ 166295 w 1508539"/>
              <a:gd name="connsiteY133" fmla="*/ 721230 h 6858000"/>
              <a:gd name="connsiteX134" fmla="*/ 151966 w 1508539"/>
              <a:gd name="connsiteY134" fmla="*/ 681659 h 6858000"/>
              <a:gd name="connsiteX135" fmla="*/ 137385 w 1508539"/>
              <a:gd name="connsiteY135" fmla="*/ 635218 h 6858000"/>
              <a:gd name="connsiteX136" fmla="*/ 142396 w 1508539"/>
              <a:gd name="connsiteY136" fmla="*/ 613763 h 6858000"/>
              <a:gd name="connsiteX137" fmla="*/ 128338 w 1508539"/>
              <a:gd name="connsiteY137" fmla="*/ 598582 h 6858000"/>
              <a:gd name="connsiteX138" fmla="*/ 128019 w 1508539"/>
              <a:gd name="connsiteY138" fmla="*/ 576846 h 6858000"/>
              <a:gd name="connsiteX139" fmla="*/ 107645 w 1508539"/>
              <a:gd name="connsiteY139" fmla="*/ 530055 h 6858000"/>
              <a:gd name="connsiteX140" fmla="*/ 106893 w 1508539"/>
              <a:gd name="connsiteY140" fmla="*/ 465389 h 6858000"/>
              <a:gd name="connsiteX141" fmla="*/ 89816 w 1508539"/>
              <a:gd name="connsiteY141" fmla="*/ 424699 h 6858000"/>
              <a:gd name="connsiteX142" fmla="*/ 90191 w 1508539"/>
              <a:gd name="connsiteY142" fmla="*/ 404917 h 6858000"/>
              <a:gd name="connsiteX143" fmla="*/ 70148 w 1508539"/>
              <a:gd name="connsiteY143" fmla="*/ 367211 h 6858000"/>
              <a:gd name="connsiteX144" fmla="*/ 36452 w 1508539"/>
              <a:gd name="connsiteY144" fmla="*/ 268519 h 6858000"/>
              <a:gd name="connsiteX145" fmla="*/ 23935 w 1508539"/>
              <a:gd name="connsiteY145" fmla="*/ 160886 h 6858000"/>
              <a:gd name="connsiteX146" fmla="*/ 19312 w 1508539"/>
              <a:gd name="connsiteY146" fmla="*/ 47336 h 6858000"/>
              <a:gd name="connsiteX147" fmla="*/ 0 w 1508539"/>
              <a:gd name="connsiteY147"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28010 w 1508539"/>
              <a:gd name="connsiteY4" fmla="*/ 6751578 h 6858000"/>
              <a:gd name="connsiteX5" fmla="*/ 111426 w 1508539"/>
              <a:gd name="connsiteY5" fmla="*/ 6680170 h 6858000"/>
              <a:gd name="connsiteX6" fmla="*/ 136976 w 1508539"/>
              <a:gd name="connsiteY6" fmla="*/ 6621207 h 6858000"/>
              <a:gd name="connsiteX7" fmla="*/ 153633 w 1508539"/>
              <a:gd name="connsiteY7" fmla="*/ 6596265 h 6858000"/>
              <a:gd name="connsiteX8" fmla="*/ 153512 w 1508539"/>
              <a:gd name="connsiteY8" fmla="*/ 6594818 h 6858000"/>
              <a:gd name="connsiteX9" fmla="*/ 157757 w 1508539"/>
              <a:gd name="connsiteY9" fmla="*/ 6593735 h 6858000"/>
              <a:gd name="connsiteX10" fmla="*/ 160954 w 1508539"/>
              <a:gd name="connsiteY10" fmla="*/ 6589172 h 6858000"/>
              <a:gd name="connsiteX11" fmla="*/ 164248 w 1508539"/>
              <a:gd name="connsiteY11" fmla="*/ 6574442 h 6858000"/>
              <a:gd name="connsiteX12" fmla="*/ 164588 w 1508539"/>
              <a:gd name="connsiteY12" fmla="*/ 6568530 h 6858000"/>
              <a:gd name="connsiteX13" fmla="*/ 166997 w 1508539"/>
              <a:gd name="connsiteY13" fmla="*/ 6560674 h 6858000"/>
              <a:gd name="connsiteX14" fmla="*/ 167342 w 1508539"/>
              <a:gd name="connsiteY14" fmla="*/ 6560598 h 6858000"/>
              <a:gd name="connsiteX15" fmla="*/ 169039 w 1508539"/>
              <a:gd name="connsiteY15" fmla="*/ 6553006 h 6858000"/>
              <a:gd name="connsiteX16" fmla="*/ 173735 w 1508539"/>
              <a:gd name="connsiteY16" fmla="*/ 6514360 h 6858000"/>
              <a:gd name="connsiteX17" fmla="*/ 215389 w 1508539"/>
              <a:gd name="connsiteY17" fmla="*/ 6478062 h 6858000"/>
              <a:gd name="connsiteX18" fmla="*/ 226078 w 1508539"/>
              <a:gd name="connsiteY18" fmla="*/ 6460325 h 6858000"/>
              <a:gd name="connsiteX19" fmla="*/ 233311 w 1508539"/>
              <a:gd name="connsiteY19" fmla="*/ 6451488 h 6858000"/>
              <a:gd name="connsiteX20" fmla="*/ 234746 w 1508539"/>
              <a:gd name="connsiteY20" fmla="*/ 6451348 h 6858000"/>
              <a:gd name="connsiteX21" fmla="*/ 239104 w 1508539"/>
              <a:gd name="connsiteY21" fmla="*/ 6414240 h 6858000"/>
              <a:gd name="connsiteX22" fmla="*/ 241880 w 1508539"/>
              <a:gd name="connsiteY22" fmla="*/ 6384857 h 6858000"/>
              <a:gd name="connsiteX23" fmla="*/ 240591 w 1508539"/>
              <a:gd name="connsiteY23" fmla="*/ 6367510 h 6858000"/>
              <a:gd name="connsiteX24" fmla="*/ 244471 w 1508539"/>
              <a:gd name="connsiteY24" fmla="*/ 6349778 h 6858000"/>
              <a:gd name="connsiteX25" fmla="*/ 246136 w 1508539"/>
              <a:gd name="connsiteY25" fmla="*/ 6348250 h 6858000"/>
              <a:gd name="connsiteX26" fmla="*/ 262170 w 1508539"/>
              <a:gd name="connsiteY26" fmla="*/ 6281972 h 6858000"/>
              <a:gd name="connsiteX27" fmla="*/ 272933 w 1508539"/>
              <a:gd name="connsiteY27" fmla="*/ 6211940 h 6858000"/>
              <a:gd name="connsiteX28" fmla="*/ 314428 w 1508539"/>
              <a:gd name="connsiteY28" fmla="*/ 6113913 h 6858000"/>
              <a:gd name="connsiteX29" fmla="*/ 318721 w 1508539"/>
              <a:gd name="connsiteY29" fmla="*/ 6028119 h 6858000"/>
              <a:gd name="connsiteX30" fmla="*/ 345501 w 1508539"/>
              <a:gd name="connsiteY30" fmla="*/ 5934687 h 6858000"/>
              <a:gd name="connsiteX31" fmla="*/ 379513 w 1508539"/>
              <a:gd name="connsiteY31" fmla="*/ 5765594 h 6858000"/>
              <a:gd name="connsiteX32" fmla="*/ 411349 w 1508539"/>
              <a:gd name="connsiteY32" fmla="*/ 5693685 h 6858000"/>
              <a:gd name="connsiteX33" fmla="*/ 431404 w 1508539"/>
              <a:gd name="connsiteY33" fmla="*/ 5665173 h 6858000"/>
              <a:gd name="connsiteX34" fmla="*/ 465121 w 1508539"/>
              <a:gd name="connsiteY34" fmla="*/ 5563435 h 6858000"/>
              <a:gd name="connsiteX35" fmla="*/ 494626 w 1508539"/>
              <a:gd name="connsiteY35" fmla="*/ 5476393 h 6858000"/>
              <a:gd name="connsiteX36" fmla="*/ 525819 w 1508539"/>
              <a:gd name="connsiteY36" fmla="*/ 5396260 h 6858000"/>
              <a:gd name="connsiteX37" fmla="*/ 541800 w 1508539"/>
              <a:gd name="connsiteY37" fmla="*/ 5330009 h 6858000"/>
              <a:gd name="connsiteX38" fmla="*/ 575293 w 1508539"/>
              <a:gd name="connsiteY38" fmla="*/ 5273739 h 6858000"/>
              <a:gd name="connsiteX39" fmla="*/ 584892 w 1508539"/>
              <a:gd name="connsiteY39" fmla="*/ 5241779 h 6858000"/>
              <a:gd name="connsiteX40" fmla="*/ 596118 w 1508539"/>
              <a:gd name="connsiteY40" fmla="*/ 5225268 h 6858000"/>
              <a:gd name="connsiteX41" fmla="*/ 597138 w 1508539"/>
              <a:gd name="connsiteY41" fmla="*/ 5217684 h 6858000"/>
              <a:gd name="connsiteX42" fmla="*/ 604479 w 1508539"/>
              <a:gd name="connsiteY42" fmla="*/ 5193377 h 6858000"/>
              <a:gd name="connsiteX43" fmla="*/ 607782 w 1508539"/>
              <a:gd name="connsiteY43" fmla="*/ 5179288 h 6858000"/>
              <a:gd name="connsiteX44" fmla="*/ 608766 w 1508539"/>
              <a:gd name="connsiteY44" fmla="*/ 5173621 h 6858000"/>
              <a:gd name="connsiteX45" fmla="*/ 604400 w 1508539"/>
              <a:gd name="connsiteY45" fmla="*/ 5159961 h 6858000"/>
              <a:gd name="connsiteX46" fmla="*/ 611077 w 1508539"/>
              <a:gd name="connsiteY46" fmla="*/ 5144295 h 6858000"/>
              <a:gd name="connsiteX47" fmla="*/ 608010 w 1508539"/>
              <a:gd name="connsiteY47" fmla="*/ 5125185 h 6858000"/>
              <a:gd name="connsiteX48" fmla="*/ 614840 w 1508539"/>
              <a:gd name="connsiteY48" fmla="*/ 5121884 h 6858000"/>
              <a:gd name="connsiteX49" fmla="*/ 621876 w 1508539"/>
              <a:gd name="connsiteY49" fmla="*/ 5067850 h 6858000"/>
              <a:gd name="connsiteX50" fmla="*/ 624607 w 1508539"/>
              <a:gd name="connsiteY50" fmla="*/ 5060861 h 6858000"/>
              <a:gd name="connsiteX51" fmla="*/ 621311 w 1508539"/>
              <a:gd name="connsiteY51" fmla="*/ 5034192 h 6858000"/>
              <a:gd name="connsiteX52" fmla="*/ 622865 w 1508539"/>
              <a:gd name="connsiteY52" fmla="*/ 4993030 h 6858000"/>
              <a:gd name="connsiteX53" fmla="*/ 629774 w 1508539"/>
              <a:gd name="connsiteY53" fmla="*/ 4946844 h 6858000"/>
              <a:gd name="connsiteX54" fmla="*/ 625630 w 1508539"/>
              <a:gd name="connsiteY54" fmla="*/ 4932692 h 6858000"/>
              <a:gd name="connsiteX55" fmla="*/ 641033 w 1508539"/>
              <a:gd name="connsiteY55" fmla="*/ 4858827 h 6858000"/>
              <a:gd name="connsiteX56" fmla="*/ 646936 w 1508539"/>
              <a:gd name="connsiteY56" fmla="*/ 4821170 h 6858000"/>
              <a:gd name="connsiteX57" fmla="*/ 651669 w 1508539"/>
              <a:gd name="connsiteY57" fmla="*/ 4780965 h 6858000"/>
              <a:gd name="connsiteX58" fmla="*/ 652962 w 1508539"/>
              <a:gd name="connsiteY58" fmla="*/ 4750867 h 6858000"/>
              <a:gd name="connsiteX59" fmla="*/ 650769 w 1508539"/>
              <a:gd name="connsiteY59" fmla="*/ 4690749 h 6858000"/>
              <a:gd name="connsiteX60" fmla="*/ 646249 w 1508539"/>
              <a:gd name="connsiteY60" fmla="*/ 4584173 h 6858000"/>
              <a:gd name="connsiteX61" fmla="*/ 641332 w 1508539"/>
              <a:gd name="connsiteY61" fmla="*/ 4444346 h 6858000"/>
              <a:gd name="connsiteX62" fmla="*/ 637897 w 1508539"/>
              <a:gd name="connsiteY62" fmla="*/ 4375228 h 6858000"/>
              <a:gd name="connsiteX63" fmla="*/ 618550 w 1508539"/>
              <a:gd name="connsiteY63" fmla="*/ 4214165 h 6858000"/>
              <a:gd name="connsiteX64" fmla="*/ 622623 w 1508539"/>
              <a:gd name="connsiteY64" fmla="*/ 4090296 h 6858000"/>
              <a:gd name="connsiteX65" fmla="*/ 607879 w 1508539"/>
              <a:gd name="connsiteY65" fmla="*/ 4033999 h 6858000"/>
              <a:gd name="connsiteX66" fmla="*/ 609028 w 1508539"/>
              <a:gd name="connsiteY66" fmla="*/ 4031933 h 6858000"/>
              <a:gd name="connsiteX67" fmla="*/ 607604 w 1508539"/>
              <a:gd name="connsiteY67" fmla="*/ 4013953 h 6858000"/>
              <a:gd name="connsiteX68" fmla="*/ 593899 w 1508539"/>
              <a:gd name="connsiteY68" fmla="*/ 3974753 h 6858000"/>
              <a:gd name="connsiteX69" fmla="*/ 595497 w 1508539"/>
              <a:gd name="connsiteY69" fmla="*/ 3969950 h 6858000"/>
              <a:gd name="connsiteX70" fmla="*/ 588919 w 1508539"/>
              <a:gd name="connsiteY70" fmla="*/ 3933779 h 6858000"/>
              <a:gd name="connsiteX71" fmla="*/ 590250 w 1508539"/>
              <a:gd name="connsiteY71" fmla="*/ 3933093 h 6858000"/>
              <a:gd name="connsiteX72" fmla="*/ 594604 w 1508539"/>
              <a:gd name="connsiteY72" fmla="*/ 3922082 h 6858000"/>
              <a:gd name="connsiteX73" fmla="*/ 599682 w 1508539"/>
              <a:gd name="connsiteY73" fmla="*/ 3901461 h 6858000"/>
              <a:gd name="connsiteX74" fmla="*/ 622276 w 1508539"/>
              <a:gd name="connsiteY74" fmla="*/ 3813873 h 6858000"/>
              <a:gd name="connsiteX75" fmla="*/ 621701 w 1508539"/>
              <a:gd name="connsiteY75" fmla="*/ 3806161 h 6858000"/>
              <a:gd name="connsiteX76" fmla="*/ 622008 w 1508539"/>
              <a:gd name="connsiteY76" fmla="*/ 3805957 h 6858000"/>
              <a:gd name="connsiteX77" fmla="*/ 622035 w 1508539"/>
              <a:gd name="connsiteY77" fmla="*/ 3797724 h 6858000"/>
              <a:gd name="connsiteX78" fmla="*/ 620650 w 1508539"/>
              <a:gd name="connsiteY78" fmla="*/ 3792098 h 6858000"/>
              <a:gd name="connsiteX79" fmla="*/ 619534 w 1508539"/>
              <a:gd name="connsiteY79" fmla="*/ 3777135 h 6858000"/>
              <a:gd name="connsiteX80" fmla="*/ 621267 w 1508539"/>
              <a:gd name="connsiteY80" fmla="*/ 3771656 h 6858000"/>
              <a:gd name="connsiteX81" fmla="*/ 625010 w 1508539"/>
              <a:gd name="connsiteY81" fmla="*/ 3769007 h 6858000"/>
              <a:gd name="connsiteX82" fmla="*/ 624476 w 1508539"/>
              <a:gd name="connsiteY82" fmla="*/ 3767709 h 6858000"/>
              <a:gd name="connsiteX83" fmla="*/ 633172 w 1508539"/>
              <a:gd name="connsiteY83" fmla="*/ 3738082 h 6858000"/>
              <a:gd name="connsiteX84" fmla="*/ 640518 w 1508539"/>
              <a:gd name="connsiteY84" fmla="*/ 3673397 h 6858000"/>
              <a:gd name="connsiteX85" fmla="*/ 639814 w 1508539"/>
              <a:gd name="connsiteY85" fmla="*/ 3637109 h 6858000"/>
              <a:gd name="connsiteX86" fmla="*/ 643257 w 1508539"/>
              <a:gd name="connsiteY86" fmla="*/ 3536883 h 6858000"/>
              <a:gd name="connsiteX87" fmla="*/ 650795 w 1508539"/>
              <a:gd name="connsiteY87" fmla="*/ 3435652 h 6858000"/>
              <a:gd name="connsiteX88" fmla="*/ 652466 w 1508539"/>
              <a:gd name="connsiteY88" fmla="*/ 3307769 h 6858000"/>
              <a:gd name="connsiteX89" fmla="*/ 670029 w 1508539"/>
              <a:gd name="connsiteY89" fmla="*/ 3250522 h 6858000"/>
              <a:gd name="connsiteX90" fmla="*/ 670454 w 1508539"/>
              <a:gd name="connsiteY90" fmla="*/ 3229163 h 6858000"/>
              <a:gd name="connsiteX91" fmla="*/ 672277 w 1508539"/>
              <a:gd name="connsiteY91" fmla="*/ 3217217 h 6858000"/>
              <a:gd name="connsiteX92" fmla="*/ 659112 w 1508539"/>
              <a:gd name="connsiteY92" fmla="*/ 3183755 h 6858000"/>
              <a:gd name="connsiteX93" fmla="*/ 659613 w 1508539"/>
              <a:gd name="connsiteY93" fmla="*/ 3178642 h 6858000"/>
              <a:gd name="connsiteX94" fmla="*/ 647213 w 1508539"/>
              <a:gd name="connsiteY94" fmla="*/ 3158586 h 6858000"/>
              <a:gd name="connsiteX95" fmla="*/ 632398 w 1508539"/>
              <a:gd name="connsiteY95" fmla="*/ 3129034 h 6858000"/>
              <a:gd name="connsiteX96" fmla="*/ 633063 w 1508539"/>
              <a:gd name="connsiteY96" fmla="*/ 3126682 h 6858000"/>
              <a:gd name="connsiteX97" fmla="*/ 623931 w 1508539"/>
              <a:gd name="connsiteY97" fmla="*/ 3114519 h 6858000"/>
              <a:gd name="connsiteX98" fmla="*/ 610540 w 1508539"/>
              <a:gd name="connsiteY98" fmla="*/ 3106272 h 6858000"/>
              <a:gd name="connsiteX99" fmla="*/ 583270 w 1508539"/>
              <a:gd name="connsiteY99" fmla="*/ 2958185 h 6858000"/>
              <a:gd name="connsiteX100" fmla="*/ 525884 w 1508539"/>
              <a:gd name="connsiteY100" fmla="*/ 2762989 h 6858000"/>
              <a:gd name="connsiteX101" fmla="*/ 474802 w 1508539"/>
              <a:gd name="connsiteY101" fmla="*/ 2554718 h 6858000"/>
              <a:gd name="connsiteX102" fmla="*/ 454896 w 1508539"/>
              <a:gd name="connsiteY102" fmla="*/ 2485734 h 6858000"/>
              <a:gd name="connsiteX103" fmla="*/ 445619 w 1508539"/>
              <a:gd name="connsiteY103" fmla="*/ 2447068 h 6858000"/>
              <a:gd name="connsiteX104" fmla="*/ 432580 w 1508539"/>
              <a:gd name="connsiteY104" fmla="*/ 2425819 h 6858000"/>
              <a:gd name="connsiteX105" fmla="*/ 438579 w 1508539"/>
              <a:gd name="connsiteY105" fmla="*/ 2402874 h 6858000"/>
              <a:gd name="connsiteX106" fmla="*/ 441191 w 1508539"/>
              <a:gd name="connsiteY106" fmla="*/ 2381443 h 6858000"/>
              <a:gd name="connsiteX107" fmla="*/ 417520 w 1508539"/>
              <a:gd name="connsiteY107" fmla="*/ 2261920 h 6858000"/>
              <a:gd name="connsiteX108" fmla="*/ 407407 w 1508539"/>
              <a:gd name="connsiteY108" fmla="*/ 2195378 h 6858000"/>
              <a:gd name="connsiteX109" fmla="*/ 391624 w 1508539"/>
              <a:gd name="connsiteY109" fmla="*/ 2155135 h 6858000"/>
              <a:gd name="connsiteX110" fmla="*/ 389082 w 1508539"/>
              <a:gd name="connsiteY110" fmla="*/ 2118008 h 6858000"/>
              <a:gd name="connsiteX111" fmla="*/ 390075 w 1508539"/>
              <a:gd name="connsiteY111" fmla="*/ 2050531 h 6858000"/>
              <a:gd name="connsiteX112" fmla="*/ 381881 w 1508539"/>
              <a:gd name="connsiteY112" fmla="*/ 1963269 h 6858000"/>
              <a:gd name="connsiteX113" fmla="*/ 363059 w 1508539"/>
              <a:gd name="connsiteY113" fmla="*/ 1906352 h 6858000"/>
              <a:gd name="connsiteX114" fmla="*/ 339616 w 1508539"/>
              <a:gd name="connsiteY114" fmla="*/ 1861531 h 6858000"/>
              <a:gd name="connsiteX115" fmla="*/ 293415 w 1508539"/>
              <a:gd name="connsiteY115" fmla="*/ 1732919 h 6858000"/>
              <a:gd name="connsiteX116" fmla="*/ 265726 w 1508539"/>
              <a:gd name="connsiteY116" fmla="*/ 1663540 h 6858000"/>
              <a:gd name="connsiteX117" fmla="*/ 264852 w 1508539"/>
              <a:gd name="connsiteY117" fmla="*/ 1615777 h 6858000"/>
              <a:gd name="connsiteX118" fmla="*/ 245647 w 1508539"/>
              <a:gd name="connsiteY118" fmla="*/ 1563678 h 6858000"/>
              <a:gd name="connsiteX119" fmla="*/ 258727 w 1508539"/>
              <a:gd name="connsiteY119" fmla="*/ 1519474 h 6858000"/>
              <a:gd name="connsiteX120" fmla="*/ 251469 w 1508539"/>
              <a:gd name="connsiteY120" fmla="*/ 1477995 h 6858000"/>
              <a:gd name="connsiteX121" fmla="*/ 237554 w 1508539"/>
              <a:gd name="connsiteY121" fmla="*/ 1373769 h 6858000"/>
              <a:gd name="connsiteX122" fmla="*/ 245861 w 1508539"/>
              <a:gd name="connsiteY122" fmla="*/ 1307086 h 6858000"/>
              <a:gd name="connsiteX123" fmla="*/ 247049 w 1508539"/>
              <a:gd name="connsiteY123" fmla="*/ 1189033 h 6858000"/>
              <a:gd name="connsiteX124" fmla="*/ 251734 w 1508539"/>
              <a:gd name="connsiteY124" fmla="*/ 1168288 h 6858000"/>
              <a:gd name="connsiteX125" fmla="*/ 244016 w 1508539"/>
              <a:gd name="connsiteY125" fmla="*/ 1142577 h 6858000"/>
              <a:gd name="connsiteX126" fmla="*/ 233322 w 1508539"/>
              <a:gd name="connsiteY126" fmla="*/ 1088484 h 6858000"/>
              <a:gd name="connsiteX127" fmla="*/ 222058 w 1508539"/>
              <a:gd name="connsiteY127" fmla="*/ 1016103 h 6858000"/>
              <a:gd name="connsiteX128" fmla="*/ 223514 w 1508539"/>
              <a:gd name="connsiteY128" fmla="*/ 932283 h 6858000"/>
              <a:gd name="connsiteX129" fmla="*/ 225750 w 1508539"/>
              <a:gd name="connsiteY129" fmla="*/ 915925 h 6858000"/>
              <a:gd name="connsiteX130" fmla="*/ 218379 w 1508539"/>
              <a:gd name="connsiteY130" fmla="*/ 896999 h 6858000"/>
              <a:gd name="connsiteX131" fmla="*/ 187787 w 1508539"/>
              <a:gd name="connsiteY131" fmla="*/ 821517 h 6858000"/>
              <a:gd name="connsiteX132" fmla="*/ 166737 w 1508539"/>
              <a:gd name="connsiteY132" fmla="*/ 751353 h 6858000"/>
              <a:gd name="connsiteX133" fmla="*/ 166295 w 1508539"/>
              <a:gd name="connsiteY133" fmla="*/ 721230 h 6858000"/>
              <a:gd name="connsiteX134" fmla="*/ 151966 w 1508539"/>
              <a:gd name="connsiteY134" fmla="*/ 681659 h 6858000"/>
              <a:gd name="connsiteX135" fmla="*/ 137385 w 1508539"/>
              <a:gd name="connsiteY135" fmla="*/ 635218 h 6858000"/>
              <a:gd name="connsiteX136" fmla="*/ 142396 w 1508539"/>
              <a:gd name="connsiteY136" fmla="*/ 613763 h 6858000"/>
              <a:gd name="connsiteX137" fmla="*/ 128338 w 1508539"/>
              <a:gd name="connsiteY137" fmla="*/ 598582 h 6858000"/>
              <a:gd name="connsiteX138" fmla="*/ 128019 w 1508539"/>
              <a:gd name="connsiteY138" fmla="*/ 576846 h 6858000"/>
              <a:gd name="connsiteX139" fmla="*/ 107645 w 1508539"/>
              <a:gd name="connsiteY139" fmla="*/ 530055 h 6858000"/>
              <a:gd name="connsiteX140" fmla="*/ 106893 w 1508539"/>
              <a:gd name="connsiteY140" fmla="*/ 465389 h 6858000"/>
              <a:gd name="connsiteX141" fmla="*/ 89816 w 1508539"/>
              <a:gd name="connsiteY141" fmla="*/ 424699 h 6858000"/>
              <a:gd name="connsiteX142" fmla="*/ 90191 w 1508539"/>
              <a:gd name="connsiteY142" fmla="*/ 404917 h 6858000"/>
              <a:gd name="connsiteX143" fmla="*/ 70148 w 1508539"/>
              <a:gd name="connsiteY143" fmla="*/ 367211 h 6858000"/>
              <a:gd name="connsiteX144" fmla="*/ 36452 w 1508539"/>
              <a:gd name="connsiteY144" fmla="*/ 268519 h 6858000"/>
              <a:gd name="connsiteX145" fmla="*/ 23935 w 1508539"/>
              <a:gd name="connsiteY145" fmla="*/ 160886 h 6858000"/>
              <a:gd name="connsiteX146" fmla="*/ 19312 w 1508539"/>
              <a:gd name="connsiteY146" fmla="*/ 47336 h 6858000"/>
              <a:gd name="connsiteX147" fmla="*/ 0 w 1508539"/>
              <a:gd name="connsiteY147"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28010 w 1508539"/>
              <a:gd name="connsiteY4" fmla="*/ 6751578 h 6858000"/>
              <a:gd name="connsiteX5" fmla="*/ 146674 w 1508539"/>
              <a:gd name="connsiteY5" fmla="*/ 6696999 h 6858000"/>
              <a:gd name="connsiteX6" fmla="*/ 136976 w 1508539"/>
              <a:gd name="connsiteY6" fmla="*/ 6621207 h 6858000"/>
              <a:gd name="connsiteX7" fmla="*/ 153633 w 1508539"/>
              <a:gd name="connsiteY7" fmla="*/ 6596265 h 6858000"/>
              <a:gd name="connsiteX8" fmla="*/ 153512 w 1508539"/>
              <a:gd name="connsiteY8" fmla="*/ 6594818 h 6858000"/>
              <a:gd name="connsiteX9" fmla="*/ 157757 w 1508539"/>
              <a:gd name="connsiteY9" fmla="*/ 6593735 h 6858000"/>
              <a:gd name="connsiteX10" fmla="*/ 160954 w 1508539"/>
              <a:gd name="connsiteY10" fmla="*/ 6589172 h 6858000"/>
              <a:gd name="connsiteX11" fmla="*/ 164248 w 1508539"/>
              <a:gd name="connsiteY11" fmla="*/ 6574442 h 6858000"/>
              <a:gd name="connsiteX12" fmla="*/ 164588 w 1508539"/>
              <a:gd name="connsiteY12" fmla="*/ 6568530 h 6858000"/>
              <a:gd name="connsiteX13" fmla="*/ 166997 w 1508539"/>
              <a:gd name="connsiteY13" fmla="*/ 6560674 h 6858000"/>
              <a:gd name="connsiteX14" fmla="*/ 167342 w 1508539"/>
              <a:gd name="connsiteY14" fmla="*/ 6560598 h 6858000"/>
              <a:gd name="connsiteX15" fmla="*/ 169039 w 1508539"/>
              <a:gd name="connsiteY15" fmla="*/ 6553006 h 6858000"/>
              <a:gd name="connsiteX16" fmla="*/ 173735 w 1508539"/>
              <a:gd name="connsiteY16" fmla="*/ 6514360 h 6858000"/>
              <a:gd name="connsiteX17" fmla="*/ 215389 w 1508539"/>
              <a:gd name="connsiteY17" fmla="*/ 6478062 h 6858000"/>
              <a:gd name="connsiteX18" fmla="*/ 226078 w 1508539"/>
              <a:gd name="connsiteY18" fmla="*/ 6460325 h 6858000"/>
              <a:gd name="connsiteX19" fmla="*/ 233311 w 1508539"/>
              <a:gd name="connsiteY19" fmla="*/ 6451488 h 6858000"/>
              <a:gd name="connsiteX20" fmla="*/ 234746 w 1508539"/>
              <a:gd name="connsiteY20" fmla="*/ 6451348 h 6858000"/>
              <a:gd name="connsiteX21" fmla="*/ 239104 w 1508539"/>
              <a:gd name="connsiteY21" fmla="*/ 6414240 h 6858000"/>
              <a:gd name="connsiteX22" fmla="*/ 241880 w 1508539"/>
              <a:gd name="connsiteY22" fmla="*/ 6384857 h 6858000"/>
              <a:gd name="connsiteX23" fmla="*/ 240591 w 1508539"/>
              <a:gd name="connsiteY23" fmla="*/ 6367510 h 6858000"/>
              <a:gd name="connsiteX24" fmla="*/ 244471 w 1508539"/>
              <a:gd name="connsiteY24" fmla="*/ 6349778 h 6858000"/>
              <a:gd name="connsiteX25" fmla="*/ 246136 w 1508539"/>
              <a:gd name="connsiteY25" fmla="*/ 6348250 h 6858000"/>
              <a:gd name="connsiteX26" fmla="*/ 262170 w 1508539"/>
              <a:gd name="connsiteY26" fmla="*/ 6281972 h 6858000"/>
              <a:gd name="connsiteX27" fmla="*/ 272933 w 1508539"/>
              <a:gd name="connsiteY27" fmla="*/ 6211940 h 6858000"/>
              <a:gd name="connsiteX28" fmla="*/ 314428 w 1508539"/>
              <a:gd name="connsiteY28" fmla="*/ 6113913 h 6858000"/>
              <a:gd name="connsiteX29" fmla="*/ 318721 w 1508539"/>
              <a:gd name="connsiteY29" fmla="*/ 6028119 h 6858000"/>
              <a:gd name="connsiteX30" fmla="*/ 345501 w 1508539"/>
              <a:gd name="connsiteY30" fmla="*/ 5934687 h 6858000"/>
              <a:gd name="connsiteX31" fmla="*/ 379513 w 1508539"/>
              <a:gd name="connsiteY31" fmla="*/ 5765594 h 6858000"/>
              <a:gd name="connsiteX32" fmla="*/ 411349 w 1508539"/>
              <a:gd name="connsiteY32" fmla="*/ 5693685 h 6858000"/>
              <a:gd name="connsiteX33" fmla="*/ 431404 w 1508539"/>
              <a:gd name="connsiteY33" fmla="*/ 5665173 h 6858000"/>
              <a:gd name="connsiteX34" fmla="*/ 465121 w 1508539"/>
              <a:gd name="connsiteY34" fmla="*/ 5563435 h 6858000"/>
              <a:gd name="connsiteX35" fmla="*/ 494626 w 1508539"/>
              <a:gd name="connsiteY35" fmla="*/ 5476393 h 6858000"/>
              <a:gd name="connsiteX36" fmla="*/ 525819 w 1508539"/>
              <a:gd name="connsiteY36" fmla="*/ 5396260 h 6858000"/>
              <a:gd name="connsiteX37" fmla="*/ 541800 w 1508539"/>
              <a:gd name="connsiteY37" fmla="*/ 5330009 h 6858000"/>
              <a:gd name="connsiteX38" fmla="*/ 575293 w 1508539"/>
              <a:gd name="connsiteY38" fmla="*/ 5273739 h 6858000"/>
              <a:gd name="connsiteX39" fmla="*/ 584892 w 1508539"/>
              <a:gd name="connsiteY39" fmla="*/ 5241779 h 6858000"/>
              <a:gd name="connsiteX40" fmla="*/ 596118 w 1508539"/>
              <a:gd name="connsiteY40" fmla="*/ 5225268 h 6858000"/>
              <a:gd name="connsiteX41" fmla="*/ 597138 w 1508539"/>
              <a:gd name="connsiteY41" fmla="*/ 5217684 h 6858000"/>
              <a:gd name="connsiteX42" fmla="*/ 604479 w 1508539"/>
              <a:gd name="connsiteY42" fmla="*/ 5193377 h 6858000"/>
              <a:gd name="connsiteX43" fmla="*/ 607782 w 1508539"/>
              <a:gd name="connsiteY43" fmla="*/ 5179288 h 6858000"/>
              <a:gd name="connsiteX44" fmla="*/ 608766 w 1508539"/>
              <a:gd name="connsiteY44" fmla="*/ 5173621 h 6858000"/>
              <a:gd name="connsiteX45" fmla="*/ 604400 w 1508539"/>
              <a:gd name="connsiteY45" fmla="*/ 5159961 h 6858000"/>
              <a:gd name="connsiteX46" fmla="*/ 611077 w 1508539"/>
              <a:gd name="connsiteY46" fmla="*/ 5144295 h 6858000"/>
              <a:gd name="connsiteX47" fmla="*/ 608010 w 1508539"/>
              <a:gd name="connsiteY47" fmla="*/ 5125185 h 6858000"/>
              <a:gd name="connsiteX48" fmla="*/ 614840 w 1508539"/>
              <a:gd name="connsiteY48" fmla="*/ 5121884 h 6858000"/>
              <a:gd name="connsiteX49" fmla="*/ 621876 w 1508539"/>
              <a:gd name="connsiteY49" fmla="*/ 5067850 h 6858000"/>
              <a:gd name="connsiteX50" fmla="*/ 624607 w 1508539"/>
              <a:gd name="connsiteY50" fmla="*/ 5060861 h 6858000"/>
              <a:gd name="connsiteX51" fmla="*/ 621311 w 1508539"/>
              <a:gd name="connsiteY51" fmla="*/ 5034192 h 6858000"/>
              <a:gd name="connsiteX52" fmla="*/ 622865 w 1508539"/>
              <a:gd name="connsiteY52" fmla="*/ 4993030 h 6858000"/>
              <a:gd name="connsiteX53" fmla="*/ 629774 w 1508539"/>
              <a:gd name="connsiteY53" fmla="*/ 4946844 h 6858000"/>
              <a:gd name="connsiteX54" fmla="*/ 625630 w 1508539"/>
              <a:gd name="connsiteY54" fmla="*/ 4932692 h 6858000"/>
              <a:gd name="connsiteX55" fmla="*/ 641033 w 1508539"/>
              <a:gd name="connsiteY55" fmla="*/ 4858827 h 6858000"/>
              <a:gd name="connsiteX56" fmla="*/ 646936 w 1508539"/>
              <a:gd name="connsiteY56" fmla="*/ 4821170 h 6858000"/>
              <a:gd name="connsiteX57" fmla="*/ 651669 w 1508539"/>
              <a:gd name="connsiteY57" fmla="*/ 4780965 h 6858000"/>
              <a:gd name="connsiteX58" fmla="*/ 652962 w 1508539"/>
              <a:gd name="connsiteY58" fmla="*/ 4750867 h 6858000"/>
              <a:gd name="connsiteX59" fmla="*/ 650769 w 1508539"/>
              <a:gd name="connsiteY59" fmla="*/ 4690749 h 6858000"/>
              <a:gd name="connsiteX60" fmla="*/ 646249 w 1508539"/>
              <a:gd name="connsiteY60" fmla="*/ 4584173 h 6858000"/>
              <a:gd name="connsiteX61" fmla="*/ 641332 w 1508539"/>
              <a:gd name="connsiteY61" fmla="*/ 4444346 h 6858000"/>
              <a:gd name="connsiteX62" fmla="*/ 637897 w 1508539"/>
              <a:gd name="connsiteY62" fmla="*/ 4375228 h 6858000"/>
              <a:gd name="connsiteX63" fmla="*/ 618550 w 1508539"/>
              <a:gd name="connsiteY63" fmla="*/ 4214165 h 6858000"/>
              <a:gd name="connsiteX64" fmla="*/ 622623 w 1508539"/>
              <a:gd name="connsiteY64" fmla="*/ 4090296 h 6858000"/>
              <a:gd name="connsiteX65" fmla="*/ 607879 w 1508539"/>
              <a:gd name="connsiteY65" fmla="*/ 4033999 h 6858000"/>
              <a:gd name="connsiteX66" fmla="*/ 609028 w 1508539"/>
              <a:gd name="connsiteY66" fmla="*/ 4031933 h 6858000"/>
              <a:gd name="connsiteX67" fmla="*/ 607604 w 1508539"/>
              <a:gd name="connsiteY67" fmla="*/ 4013953 h 6858000"/>
              <a:gd name="connsiteX68" fmla="*/ 593899 w 1508539"/>
              <a:gd name="connsiteY68" fmla="*/ 3974753 h 6858000"/>
              <a:gd name="connsiteX69" fmla="*/ 595497 w 1508539"/>
              <a:gd name="connsiteY69" fmla="*/ 3969950 h 6858000"/>
              <a:gd name="connsiteX70" fmla="*/ 588919 w 1508539"/>
              <a:gd name="connsiteY70" fmla="*/ 3933779 h 6858000"/>
              <a:gd name="connsiteX71" fmla="*/ 590250 w 1508539"/>
              <a:gd name="connsiteY71" fmla="*/ 3933093 h 6858000"/>
              <a:gd name="connsiteX72" fmla="*/ 594604 w 1508539"/>
              <a:gd name="connsiteY72" fmla="*/ 3922082 h 6858000"/>
              <a:gd name="connsiteX73" fmla="*/ 599682 w 1508539"/>
              <a:gd name="connsiteY73" fmla="*/ 3901461 h 6858000"/>
              <a:gd name="connsiteX74" fmla="*/ 622276 w 1508539"/>
              <a:gd name="connsiteY74" fmla="*/ 3813873 h 6858000"/>
              <a:gd name="connsiteX75" fmla="*/ 621701 w 1508539"/>
              <a:gd name="connsiteY75" fmla="*/ 3806161 h 6858000"/>
              <a:gd name="connsiteX76" fmla="*/ 622008 w 1508539"/>
              <a:gd name="connsiteY76" fmla="*/ 3805957 h 6858000"/>
              <a:gd name="connsiteX77" fmla="*/ 622035 w 1508539"/>
              <a:gd name="connsiteY77" fmla="*/ 3797724 h 6858000"/>
              <a:gd name="connsiteX78" fmla="*/ 620650 w 1508539"/>
              <a:gd name="connsiteY78" fmla="*/ 3792098 h 6858000"/>
              <a:gd name="connsiteX79" fmla="*/ 619534 w 1508539"/>
              <a:gd name="connsiteY79" fmla="*/ 3777135 h 6858000"/>
              <a:gd name="connsiteX80" fmla="*/ 621267 w 1508539"/>
              <a:gd name="connsiteY80" fmla="*/ 3771656 h 6858000"/>
              <a:gd name="connsiteX81" fmla="*/ 625010 w 1508539"/>
              <a:gd name="connsiteY81" fmla="*/ 3769007 h 6858000"/>
              <a:gd name="connsiteX82" fmla="*/ 624476 w 1508539"/>
              <a:gd name="connsiteY82" fmla="*/ 3767709 h 6858000"/>
              <a:gd name="connsiteX83" fmla="*/ 633172 w 1508539"/>
              <a:gd name="connsiteY83" fmla="*/ 3738082 h 6858000"/>
              <a:gd name="connsiteX84" fmla="*/ 640518 w 1508539"/>
              <a:gd name="connsiteY84" fmla="*/ 3673397 h 6858000"/>
              <a:gd name="connsiteX85" fmla="*/ 639814 w 1508539"/>
              <a:gd name="connsiteY85" fmla="*/ 3637109 h 6858000"/>
              <a:gd name="connsiteX86" fmla="*/ 643257 w 1508539"/>
              <a:gd name="connsiteY86" fmla="*/ 3536883 h 6858000"/>
              <a:gd name="connsiteX87" fmla="*/ 650795 w 1508539"/>
              <a:gd name="connsiteY87" fmla="*/ 3435652 h 6858000"/>
              <a:gd name="connsiteX88" fmla="*/ 652466 w 1508539"/>
              <a:gd name="connsiteY88" fmla="*/ 3307769 h 6858000"/>
              <a:gd name="connsiteX89" fmla="*/ 670029 w 1508539"/>
              <a:gd name="connsiteY89" fmla="*/ 3250522 h 6858000"/>
              <a:gd name="connsiteX90" fmla="*/ 670454 w 1508539"/>
              <a:gd name="connsiteY90" fmla="*/ 3229163 h 6858000"/>
              <a:gd name="connsiteX91" fmla="*/ 672277 w 1508539"/>
              <a:gd name="connsiteY91" fmla="*/ 3217217 h 6858000"/>
              <a:gd name="connsiteX92" fmla="*/ 659112 w 1508539"/>
              <a:gd name="connsiteY92" fmla="*/ 3183755 h 6858000"/>
              <a:gd name="connsiteX93" fmla="*/ 659613 w 1508539"/>
              <a:gd name="connsiteY93" fmla="*/ 3178642 h 6858000"/>
              <a:gd name="connsiteX94" fmla="*/ 647213 w 1508539"/>
              <a:gd name="connsiteY94" fmla="*/ 3158586 h 6858000"/>
              <a:gd name="connsiteX95" fmla="*/ 632398 w 1508539"/>
              <a:gd name="connsiteY95" fmla="*/ 3129034 h 6858000"/>
              <a:gd name="connsiteX96" fmla="*/ 633063 w 1508539"/>
              <a:gd name="connsiteY96" fmla="*/ 3126682 h 6858000"/>
              <a:gd name="connsiteX97" fmla="*/ 623931 w 1508539"/>
              <a:gd name="connsiteY97" fmla="*/ 3114519 h 6858000"/>
              <a:gd name="connsiteX98" fmla="*/ 610540 w 1508539"/>
              <a:gd name="connsiteY98" fmla="*/ 3106272 h 6858000"/>
              <a:gd name="connsiteX99" fmla="*/ 583270 w 1508539"/>
              <a:gd name="connsiteY99" fmla="*/ 2958185 h 6858000"/>
              <a:gd name="connsiteX100" fmla="*/ 525884 w 1508539"/>
              <a:gd name="connsiteY100" fmla="*/ 2762989 h 6858000"/>
              <a:gd name="connsiteX101" fmla="*/ 474802 w 1508539"/>
              <a:gd name="connsiteY101" fmla="*/ 2554718 h 6858000"/>
              <a:gd name="connsiteX102" fmla="*/ 454896 w 1508539"/>
              <a:gd name="connsiteY102" fmla="*/ 2485734 h 6858000"/>
              <a:gd name="connsiteX103" fmla="*/ 445619 w 1508539"/>
              <a:gd name="connsiteY103" fmla="*/ 2447068 h 6858000"/>
              <a:gd name="connsiteX104" fmla="*/ 432580 w 1508539"/>
              <a:gd name="connsiteY104" fmla="*/ 2425819 h 6858000"/>
              <a:gd name="connsiteX105" fmla="*/ 438579 w 1508539"/>
              <a:gd name="connsiteY105" fmla="*/ 2402874 h 6858000"/>
              <a:gd name="connsiteX106" fmla="*/ 441191 w 1508539"/>
              <a:gd name="connsiteY106" fmla="*/ 2381443 h 6858000"/>
              <a:gd name="connsiteX107" fmla="*/ 417520 w 1508539"/>
              <a:gd name="connsiteY107" fmla="*/ 2261920 h 6858000"/>
              <a:gd name="connsiteX108" fmla="*/ 407407 w 1508539"/>
              <a:gd name="connsiteY108" fmla="*/ 2195378 h 6858000"/>
              <a:gd name="connsiteX109" fmla="*/ 391624 w 1508539"/>
              <a:gd name="connsiteY109" fmla="*/ 2155135 h 6858000"/>
              <a:gd name="connsiteX110" fmla="*/ 389082 w 1508539"/>
              <a:gd name="connsiteY110" fmla="*/ 2118008 h 6858000"/>
              <a:gd name="connsiteX111" fmla="*/ 390075 w 1508539"/>
              <a:gd name="connsiteY111" fmla="*/ 2050531 h 6858000"/>
              <a:gd name="connsiteX112" fmla="*/ 381881 w 1508539"/>
              <a:gd name="connsiteY112" fmla="*/ 1963269 h 6858000"/>
              <a:gd name="connsiteX113" fmla="*/ 363059 w 1508539"/>
              <a:gd name="connsiteY113" fmla="*/ 1906352 h 6858000"/>
              <a:gd name="connsiteX114" fmla="*/ 339616 w 1508539"/>
              <a:gd name="connsiteY114" fmla="*/ 1861531 h 6858000"/>
              <a:gd name="connsiteX115" fmla="*/ 293415 w 1508539"/>
              <a:gd name="connsiteY115" fmla="*/ 1732919 h 6858000"/>
              <a:gd name="connsiteX116" fmla="*/ 265726 w 1508539"/>
              <a:gd name="connsiteY116" fmla="*/ 1663540 h 6858000"/>
              <a:gd name="connsiteX117" fmla="*/ 264852 w 1508539"/>
              <a:gd name="connsiteY117" fmla="*/ 1615777 h 6858000"/>
              <a:gd name="connsiteX118" fmla="*/ 245647 w 1508539"/>
              <a:gd name="connsiteY118" fmla="*/ 1563678 h 6858000"/>
              <a:gd name="connsiteX119" fmla="*/ 258727 w 1508539"/>
              <a:gd name="connsiteY119" fmla="*/ 1519474 h 6858000"/>
              <a:gd name="connsiteX120" fmla="*/ 251469 w 1508539"/>
              <a:gd name="connsiteY120" fmla="*/ 1477995 h 6858000"/>
              <a:gd name="connsiteX121" fmla="*/ 237554 w 1508539"/>
              <a:gd name="connsiteY121" fmla="*/ 1373769 h 6858000"/>
              <a:gd name="connsiteX122" fmla="*/ 245861 w 1508539"/>
              <a:gd name="connsiteY122" fmla="*/ 1307086 h 6858000"/>
              <a:gd name="connsiteX123" fmla="*/ 247049 w 1508539"/>
              <a:gd name="connsiteY123" fmla="*/ 1189033 h 6858000"/>
              <a:gd name="connsiteX124" fmla="*/ 251734 w 1508539"/>
              <a:gd name="connsiteY124" fmla="*/ 1168288 h 6858000"/>
              <a:gd name="connsiteX125" fmla="*/ 244016 w 1508539"/>
              <a:gd name="connsiteY125" fmla="*/ 1142577 h 6858000"/>
              <a:gd name="connsiteX126" fmla="*/ 233322 w 1508539"/>
              <a:gd name="connsiteY126" fmla="*/ 1088484 h 6858000"/>
              <a:gd name="connsiteX127" fmla="*/ 222058 w 1508539"/>
              <a:gd name="connsiteY127" fmla="*/ 1016103 h 6858000"/>
              <a:gd name="connsiteX128" fmla="*/ 223514 w 1508539"/>
              <a:gd name="connsiteY128" fmla="*/ 932283 h 6858000"/>
              <a:gd name="connsiteX129" fmla="*/ 225750 w 1508539"/>
              <a:gd name="connsiteY129" fmla="*/ 915925 h 6858000"/>
              <a:gd name="connsiteX130" fmla="*/ 218379 w 1508539"/>
              <a:gd name="connsiteY130" fmla="*/ 896999 h 6858000"/>
              <a:gd name="connsiteX131" fmla="*/ 187787 w 1508539"/>
              <a:gd name="connsiteY131" fmla="*/ 821517 h 6858000"/>
              <a:gd name="connsiteX132" fmla="*/ 166737 w 1508539"/>
              <a:gd name="connsiteY132" fmla="*/ 751353 h 6858000"/>
              <a:gd name="connsiteX133" fmla="*/ 166295 w 1508539"/>
              <a:gd name="connsiteY133" fmla="*/ 721230 h 6858000"/>
              <a:gd name="connsiteX134" fmla="*/ 151966 w 1508539"/>
              <a:gd name="connsiteY134" fmla="*/ 681659 h 6858000"/>
              <a:gd name="connsiteX135" fmla="*/ 137385 w 1508539"/>
              <a:gd name="connsiteY135" fmla="*/ 635218 h 6858000"/>
              <a:gd name="connsiteX136" fmla="*/ 142396 w 1508539"/>
              <a:gd name="connsiteY136" fmla="*/ 613763 h 6858000"/>
              <a:gd name="connsiteX137" fmla="*/ 128338 w 1508539"/>
              <a:gd name="connsiteY137" fmla="*/ 598582 h 6858000"/>
              <a:gd name="connsiteX138" fmla="*/ 128019 w 1508539"/>
              <a:gd name="connsiteY138" fmla="*/ 576846 h 6858000"/>
              <a:gd name="connsiteX139" fmla="*/ 107645 w 1508539"/>
              <a:gd name="connsiteY139" fmla="*/ 530055 h 6858000"/>
              <a:gd name="connsiteX140" fmla="*/ 106893 w 1508539"/>
              <a:gd name="connsiteY140" fmla="*/ 465389 h 6858000"/>
              <a:gd name="connsiteX141" fmla="*/ 89816 w 1508539"/>
              <a:gd name="connsiteY141" fmla="*/ 424699 h 6858000"/>
              <a:gd name="connsiteX142" fmla="*/ 90191 w 1508539"/>
              <a:gd name="connsiteY142" fmla="*/ 404917 h 6858000"/>
              <a:gd name="connsiteX143" fmla="*/ 70148 w 1508539"/>
              <a:gd name="connsiteY143" fmla="*/ 367211 h 6858000"/>
              <a:gd name="connsiteX144" fmla="*/ 36452 w 1508539"/>
              <a:gd name="connsiteY144" fmla="*/ 268519 h 6858000"/>
              <a:gd name="connsiteX145" fmla="*/ 23935 w 1508539"/>
              <a:gd name="connsiteY145" fmla="*/ 160886 h 6858000"/>
              <a:gd name="connsiteX146" fmla="*/ 19312 w 1508539"/>
              <a:gd name="connsiteY146" fmla="*/ 47336 h 6858000"/>
              <a:gd name="connsiteX147" fmla="*/ 0 w 1508539"/>
              <a:gd name="connsiteY147"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28010 w 1508539"/>
              <a:gd name="connsiteY4" fmla="*/ 6751578 h 6858000"/>
              <a:gd name="connsiteX5" fmla="*/ 146674 w 1508539"/>
              <a:gd name="connsiteY5" fmla="*/ 6696999 h 6858000"/>
              <a:gd name="connsiteX6" fmla="*/ 163411 w 1508539"/>
              <a:gd name="connsiteY6" fmla="*/ 6638036 h 6858000"/>
              <a:gd name="connsiteX7" fmla="*/ 153633 w 1508539"/>
              <a:gd name="connsiteY7" fmla="*/ 6596265 h 6858000"/>
              <a:gd name="connsiteX8" fmla="*/ 153512 w 1508539"/>
              <a:gd name="connsiteY8" fmla="*/ 6594818 h 6858000"/>
              <a:gd name="connsiteX9" fmla="*/ 157757 w 1508539"/>
              <a:gd name="connsiteY9" fmla="*/ 6593735 h 6858000"/>
              <a:gd name="connsiteX10" fmla="*/ 160954 w 1508539"/>
              <a:gd name="connsiteY10" fmla="*/ 6589172 h 6858000"/>
              <a:gd name="connsiteX11" fmla="*/ 164248 w 1508539"/>
              <a:gd name="connsiteY11" fmla="*/ 6574442 h 6858000"/>
              <a:gd name="connsiteX12" fmla="*/ 164588 w 1508539"/>
              <a:gd name="connsiteY12" fmla="*/ 6568530 h 6858000"/>
              <a:gd name="connsiteX13" fmla="*/ 166997 w 1508539"/>
              <a:gd name="connsiteY13" fmla="*/ 6560674 h 6858000"/>
              <a:gd name="connsiteX14" fmla="*/ 167342 w 1508539"/>
              <a:gd name="connsiteY14" fmla="*/ 6560598 h 6858000"/>
              <a:gd name="connsiteX15" fmla="*/ 169039 w 1508539"/>
              <a:gd name="connsiteY15" fmla="*/ 6553006 h 6858000"/>
              <a:gd name="connsiteX16" fmla="*/ 173735 w 1508539"/>
              <a:gd name="connsiteY16" fmla="*/ 6514360 h 6858000"/>
              <a:gd name="connsiteX17" fmla="*/ 215389 w 1508539"/>
              <a:gd name="connsiteY17" fmla="*/ 6478062 h 6858000"/>
              <a:gd name="connsiteX18" fmla="*/ 226078 w 1508539"/>
              <a:gd name="connsiteY18" fmla="*/ 6460325 h 6858000"/>
              <a:gd name="connsiteX19" fmla="*/ 233311 w 1508539"/>
              <a:gd name="connsiteY19" fmla="*/ 6451488 h 6858000"/>
              <a:gd name="connsiteX20" fmla="*/ 234746 w 1508539"/>
              <a:gd name="connsiteY20" fmla="*/ 6451348 h 6858000"/>
              <a:gd name="connsiteX21" fmla="*/ 239104 w 1508539"/>
              <a:gd name="connsiteY21" fmla="*/ 6414240 h 6858000"/>
              <a:gd name="connsiteX22" fmla="*/ 241880 w 1508539"/>
              <a:gd name="connsiteY22" fmla="*/ 6384857 h 6858000"/>
              <a:gd name="connsiteX23" fmla="*/ 240591 w 1508539"/>
              <a:gd name="connsiteY23" fmla="*/ 6367510 h 6858000"/>
              <a:gd name="connsiteX24" fmla="*/ 244471 w 1508539"/>
              <a:gd name="connsiteY24" fmla="*/ 6349778 h 6858000"/>
              <a:gd name="connsiteX25" fmla="*/ 246136 w 1508539"/>
              <a:gd name="connsiteY25" fmla="*/ 6348250 h 6858000"/>
              <a:gd name="connsiteX26" fmla="*/ 262170 w 1508539"/>
              <a:gd name="connsiteY26" fmla="*/ 6281972 h 6858000"/>
              <a:gd name="connsiteX27" fmla="*/ 272933 w 1508539"/>
              <a:gd name="connsiteY27" fmla="*/ 6211940 h 6858000"/>
              <a:gd name="connsiteX28" fmla="*/ 314428 w 1508539"/>
              <a:gd name="connsiteY28" fmla="*/ 6113913 h 6858000"/>
              <a:gd name="connsiteX29" fmla="*/ 318721 w 1508539"/>
              <a:gd name="connsiteY29" fmla="*/ 6028119 h 6858000"/>
              <a:gd name="connsiteX30" fmla="*/ 345501 w 1508539"/>
              <a:gd name="connsiteY30" fmla="*/ 5934687 h 6858000"/>
              <a:gd name="connsiteX31" fmla="*/ 379513 w 1508539"/>
              <a:gd name="connsiteY31" fmla="*/ 5765594 h 6858000"/>
              <a:gd name="connsiteX32" fmla="*/ 411349 w 1508539"/>
              <a:gd name="connsiteY32" fmla="*/ 5693685 h 6858000"/>
              <a:gd name="connsiteX33" fmla="*/ 431404 w 1508539"/>
              <a:gd name="connsiteY33" fmla="*/ 5665173 h 6858000"/>
              <a:gd name="connsiteX34" fmla="*/ 465121 w 1508539"/>
              <a:gd name="connsiteY34" fmla="*/ 5563435 h 6858000"/>
              <a:gd name="connsiteX35" fmla="*/ 494626 w 1508539"/>
              <a:gd name="connsiteY35" fmla="*/ 5476393 h 6858000"/>
              <a:gd name="connsiteX36" fmla="*/ 525819 w 1508539"/>
              <a:gd name="connsiteY36" fmla="*/ 5396260 h 6858000"/>
              <a:gd name="connsiteX37" fmla="*/ 541800 w 1508539"/>
              <a:gd name="connsiteY37" fmla="*/ 5330009 h 6858000"/>
              <a:gd name="connsiteX38" fmla="*/ 575293 w 1508539"/>
              <a:gd name="connsiteY38" fmla="*/ 5273739 h 6858000"/>
              <a:gd name="connsiteX39" fmla="*/ 584892 w 1508539"/>
              <a:gd name="connsiteY39" fmla="*/ 5241779 h 6858000"/>
              <a:gd name="connsiteX40" fmla="*/ 596118 w 1508539"/>
              <a:gd name="connsiteY40" fmla="*/ 5225268 h 6858000"/>
              <a:gd name="connsiteX41" fmla="*/ 597138 w 1508539"/>
              <a:gd name="connsiteY41" fmla="*/ 5217684 h 6858000"/>
              <a:gd name="connsiteX42" fmla="*/ 604479 w 1508539"/>
              <a:gd name="connsiteY42" fmla="*/ 5193377 h 6858000"/>
              <a:gd name="connsiteX43" fmla="*/ 607782 w 1508539"/>
              <a:gd name="connsiteY43" fmla="*/ 5179288 h 6858000"/>
              <a:gd name="connsiteX44" fmla="*/ 608766 w 1508539"/>
              <a:gd name="connsiteY44" fmla="*/ 5173621 h 6858000"/>
              <a:gd name="connsiteX45" fmla="*/ 604400 w 1508539"/>
              <a:gd name="connsiteY45" fmla="*/ 5159961 h 6858000"/>
              <a:gd name="connsiteX46" fmla="*/ 611077 w 1508539"/>
              <a:gd name="connsiteY46" fmla="*/ 5144295 h 6858000"/>
              <a:gd name="connsiteX47" fmla="*/ 608010 w 1508539"/>
              <a:gd name="connsiteY47" fmla="*/ 5125185 h 6858000"/>
              <a:gd name="connsiteX48" fmla="*/ 614840 w 1508539"/>
              <a:gd name="connsiteY48" fmla="*/ 5121884 h 6858000"/>
              <a:gd name="connsiteX49" fmla="*/ 621876 w 1508539"/>
              <a:gd name="connsiteY49" fmla="*/ 5067850 h 6858000"/>
              <a:gd name="connsiteX50" fmla="*/ 624607 w 1508539"/>
              <a:gd name="connsiteY50" fmla="*/ 5060861 h 6858000"/>
              <a:gd name="connsiteX51" fmla="*/ 621311 w 1508539"/>
              <a:gd name="connsiteY51" fmla="*/ 5034192 h 6858000"/>
              <a:gd name="connsiteX52" fmla="*/ 622865 w 1508539"/>
              <a:gd name="connsiteY52" fmla="*/ 4993030 h 6858000"/>
              <a:gd name="connsiteX53" fmla="*/ 629774 w 1508539"/>
              <a:gd name="connsiteY53" fmla="*/ 4946844 h 6858000"/>
              <a:gd name="connsiteX54" fmla="*/ 625630 w 1508539"/>
              <a:gd name="connsiteY54" fmla="*/ 4932692 h 6858000"/>
              <a:gd name="connsiteX55" fmla="*/ 641033 w 1508539"/>
              <a:gd name="connsiteY55" fmla="*/ 4858827 h 6858000"/>
              <a:gd name="connsiteX56" fmla="*/ 646936 w 1508539"/>
              <a:gd name="connsiteY56" fmla="*/ 4821170 h 6858000"/>
              <a:gd name="connsiteX57" fmla="*/ 651669 w 1508539"/>
              <a:gd name="connsiteY57" fmla="*/ 4780965 h 6858000"/>
              <a:gd name="connsiteX58" fmla="*/ 652962 w 1508539"/>
              <a:gd name="connsiteY58" fmla="*/ 4750867 h 6858000"/>
              <a:gd name="connsiteX59" fmla="*/ 650769 w 1508539"/>
              <a:gd name="connsiteY59" fmla="*/ 4690749 h 6858000"/>
              <a:gd name="connsiteX60" fmla="*/ 646249 w 1508539"/>
              <a:gd name="connsiteY60" fmla="*/ 4584173 h 6858000"/>
              <a:gd name="connsiteX61" fmla="*/ 641332 w 1508539"/>
              <a:gd name="connsiteY61" fmla="*/ 4444346 h 6858000"/>
              <a:gd name="connsiteX62" fmla="*/ 637897 w 1508539"/>
              <a:gd name="connsiteY62" fmla="*/ 4375228 h 6858000"/>
              <a:gd name="connsiteX63" fmla="*/ 618550 w 1508539"/>
              <a:gd name="connsiteY63" fmla="*/ 4214165 h 6858000"/>
              <a:gd name="connsiteX64" fmla="*/ 622623 w 1508539"/>
              <a:gd name="connsiteY64" fmla="*/ 4090296 h 6858000"/>
              <a:gd name="connsiteX65" fmla="*/ 607879 w 1508539"/>
              <a:gd name="connsiteY65" fmla="*/ 4033999 h 6858000"/>
              <a:gd name="connsiteX66" fmla="*/ 609028 w 1508539"/>
              <a:gd name="connsiteY66" fmla="*/ 4031933 h 6858000"/>
              <a:gd name="connsiteX67" fmla="*/ 607604 w 1508539"/>
              <a:gd name="connsiteY67" fmla="*/ 4013953 h 6858000"/>
              <a:gd name="connsiteX68" fmla="*/ 593899 w 1508539"/>
              <a:gd name="connsiteY68" fmla="*/ 3974753 h 6858000"/>
              <a:gd name="connsiteX69" fmla="*/ 595497 w 1508539"/>
              <a:gd name="connsiteY69" fmla="*/ 3969950 h 6858000"/>
              <a:gd name="connsiteX70" fmla="*/ 588919 w 1508539"/>
              <a:gd name="connsiteY70" fmla="*/ 3933779 h 6858000"/>
              <a:gd name="connsiteX71" fmla="*/ 590250 w 1508539"/>
              <a:gd name="connsiteY71" fmla="*/ 3933093 h 6858000"/>
              <a:gd name="connsiteX72" fmla="*/ 594604 w 1508539"/>
              <a:gd name="connsiteY72" fmla="*/ 3922082 h 6858000"/>
              <a:gd name="connsiteX73" fmla="*/ 599682 w 1508539"/>
              <a:gd name="connsiteY73" fmla="*/ 3901461 h 6858000"/>
              <a:gd name="connsiteX74" fmla="*/ 622276 w 1508539"/>
              <a:gd name="connsiteY74" fmla="*/ 3813873 h 6858000"/>
              <a:gd name="connsiteX75" fmla="*/ 621701 w 1508539"/>
              <a:gd name="connsiteY75" fmla="*/ 3806161 h 6858000"/>
              <a:gd name="connsiteX76" fmla="*/ 622008 w 1508539"/>
              <a:gd name="connsiteY76" fmla="*/ 3805957 h 6858000"/>
              <a:gd name="connsiteX77" fmla="*/ 622035 w 1508539"/>
              <a:gd name="connsiteY77" fmla="*/ 3797724 h 6858000"/>
              <a:gd name="connsiteX78" fmla="*/ 620650 w 1508539"/>
              <a:gd name="connsiteY78" fmla="*/ 3792098 h 6858000"/>
              <a:gd name="connsiteX79" fmla="*/ 619534 w 1508539"/>
              <a:gd name="connsiteY79" fmla="*/ 3777135 h 6858000"/>
              <a:gd name="connsiteX80" fmla="*/ 621267 w 1508539"/>
              <a:gd name="connsiteY80" fmla="*/ 3771656 h 6858000"/>
              <a:gd name="connsiteX81" fmla="*/ 625010 w 1508539"/>
              <a:gd name="connsiteY81" fmla="*/ 3769007 h 6858000"/>
              <a:gd name="connsiteX82" fmla="*/ 624476 w 1508539"/>
              <a:gd name="connsiteY82" fmla="*/ 3767709 h 6858000"/>
              <a:gd name="connsiteX83" fmla="*/ 633172 w 1508539"/>
              <a:gd name="connsiteY83" fmla="*/ 3738082 h 6858000"/>
              <a:gd name="connsiteX84" fmla="*/ 640518 w 1508539"/>
              <a:gd name="connsiteY84" fmla="*/ 3673397 h 6858000"/>
              <a:gd name="connsiteX85" fmla="*/ 639814 w 1508539"/>
              <a:gd name="connsiteY85" fmla="*/ 3637109 h 6858000"/>
              <a:gd name="connsiteX86" fmla="*/ 643257 w 1508539"/>
              <a:gd name="connsiteY86" fmla="*/ 3536883 h 6858000"/>
              <a:gd name="connsiteX87" fmla="*/ 650795 w 1508539"/>
              <a:gd name="connsiteY87" fmla="*/ 3435652 h 6858000"/>
              <a:gd name="connsiteX88" fmla="*/ 652466 w 1508539"/>
              <a:gd name="connsiteY88" fmla="*/ 3307769 h 6858000"/>
              <a:gd name="connsiteX89" fmla="*/ 670029 w 1508539"/>
              <a:gd name="connsiteY89" fmla="*/ 3250522 h 6858000"/>
              <a:gd name="connsiteX90" fmla="*/ 670454 w 1508539"/>
              <a:gd name="connsiteY90" fmla="*/ 3229163 h 6858000"/>
              <a:gd name="connsiteX91" fmla="*/ 672277 w 1508539"/>
              <a:gd name="connsiteY91" fmla="*/ 3217217 h 6858000"/>
              <a:gd name="connsiteX92" fmla="*/ 659112 w 1508539"/>
              <a:gd name="connsiteY92" fmla="*/ 3183755 h 6858000"/>
              <a:gd name="connsiteX93" fmla="*/ 659613 w 1508539"/>
              <a:gd name="connsiteY93" fmla="*/ 3178642 h 6858000"/>
              <a:gd name="connsiteX94" fmla="*/ 647213 w 1508539"/>
              <a:gd name="connsiteY94" fmla="*/ 3158586 h 6858000"/>
              <a:gd name="connsiteX95" fmla="*/ 632398 w 1508539"/>
              <a:gd name="connsiteY95" fmla="*/ 3129034 h 6858000"/>
              <a:gd name="connsiteX96" fmla="*/ 633063 w 1508539"/>
              <a:gd name="connsiteY96" fmla="*/ 3126682 h 6858000"/>
              <a:gd name="connsiteX97" fmla="*/ 623931 w 1508539"/>
              <a:gd name="connsiteY97" fmla="*/ 3114519 h 6858000"/>
              <a:gd name="connsiteX98" fmla="*/ 610540 w 1508539"/>
              <a:gd name="connsiteY98" fmla="*/ 3106272 h 6858000"/>
              <a:gd name="connsiteX99" fmla="*/ 583270 w 1508539"/>
              <a:gd name="connsiteY99" fmla="*/ 2958185 h 6858000"/>
              <a:gd name="connsiteX100" fmla="*/ 525884 w 1508539"/>
              <a:gd name="connsiteY100" fmla="*/ 2762989 h 6858000"/>
              <a:gd name="connsiteX101" fmla="*/ 474802 w 1508539"/>
              <a:gd name="connsiteY101" fmla="*/ 2554718 h 6858000"/>
              <a:gd name="connsiteX102" fmla="*/ 454896 w 1508539"/>
              <a:gd name="connsiteY102" fmla="*/ 2485734 h 6858000"/>
              <a:gd name="connsiteX103" fmla="*/ 445619 w 1508539"/>
              <a:gd name="connsiteY103" fmla="*/ 2447068 h 6858000"/>
              <a:gd name="connsiteX104" fmla="*/ 432580 w 1508539"/>
              <a:gd name="connsiteY104" fmla="*/ 2425819 h 6858000"/>
              <a:gd name="connsiteX105" fmla="*/ 438579 w 1508539"/>
              <a:gd name="connsiteY105" fmla="*/ 2402874 h 6858000"/>
              <a:gd name="connsiteX106" fmla="*/ 441191 w 1508539"/>
              <a:gd name="connsiteY106" fmla="*/ 2381443 h 6858000"/>
              <a:gd name="connsiteX107" fmla="*/ 417520 w 1508539"/>
              <a:gd name="connsiteY107" fmla="*/ 2261920 h 6858000"/>
              <a:gd name="connsiteX108" fmla="*/ 407407 w 1508539"/>
              <a:gd name="connsiteY108" fmla="*/ 2195378 h 6858000"/>
              <a:gd name="connsiteX109" fmla="*/ 391624 w 1508539"/>
              <a:gd name="connsiteY109" fmla="*/ 2155135 h 6858000"/>
              <a:gd name="connsiteX110" fmla="*/ 389082 w 1508539"/>
              <a:gd name="connsiteY110" fmla="*/ 2118008 h 6858000"/>
              <a:gd name="connsiteX111" fmla="*/ 390075 w 1508539"/>
              <a:gd name="connsiteY111" fmla="*/ 2050531 h 6858000"/>
              <a:gd name="connsiteX112" fmla="*/ 381881 w 1508539"/>
              <a:gd name="connsiteY112" fmla="*/ 1963269 h 6858000"/>
              <a:gd name="connsiteX113" fmla="*/ 363059 w 1508539"/>
              <a:gd name="connsiteY113" fmla="*/ 1906352 h 6858000"/>
              <a:gd name="connsiteX114" fmla="*/ 339616 w 1508539"/>
              <a:gd name="connsiteY114" fmla="*/ 1861531 h 6858000"/>
              <a:gd name="connsiteX115" fmla="*/ 293415 w 1508539"/>
              <a:gd name="connsiteY115" fmla="*/ 1732919 h 6858000"/>
              <a:gd name="connsiteX116" fmla="*/ 265726 w 1508539"/>
              <a:gd name="connsiteY116" fmla="*/ 1663540 h 6858000"/>
              <a:gd name="connsiteX117" fmla="*/ 264852 w 1508539"/>
              <a:gd name="connsiteY117" fmla="*/ 1615777 h 6858000"/>
              <a:gd name="connsiteX118" fmla="*/ 245647 w 1508539"/>
              <a:gd name="connsiteY118" fmla="*/ 1563678 h 6858000"/>
              <a:gd name="connsiteX119" fmla="*/ 258727 w 1508539"/>
              <a:gd name="connsiteY119" fmla="*/ 1519474 h 6858000"/>
              <a:gd name="connsiteX120" fmla="*/ 251469 w 1508539"/>
              <a:gd name="connsiteY120" fmla="*/ 1477995 h 6858000"/>
              <a:gd name="connsiteX121" fmla="*/ 237554 w 1508539"/>
              <a:gd name="connsiteY121" fmla="*/ 1373769 h 6858000"/>
              <a:gd name="connsiteX122" fmla="*/ 245861 w 1508539"/>
              <a:gd name="connsiteY122" fmla="*/ 1307086 h 6858000"/>
              <a:gd name="connsiteX123" fmla="*/ 247049 w 1508539"/>
              <a:gd name="connsiteY123" fmla="*/ 1189033 h 6858000"/>
              <a:gd name="connsiteX124" fmla="*/ 251734 w 1508539"/>
              <a:gd name="connsiteY124" fmla="*/ 1168288 h 6858000"/>
              <a:gd name="connsiteX125" fmla="*/ 244016 w 1508539"/>
              <a:gd name="connsiteY125" fmla="*/ 1142577 h 6858000"/>
              <a:gd name="connsiteX126" fmla="*/ 233322 w 1508539"/>
              <a:gd name="connsiteY126" fmla="*/ 1088484 h 6858000"/>
              <a:gd name="connsiteX127" fmla="*/ 222058 w 1508539"/>
              <a:gd name="connsiteY127" fmla="*/ 1016103 h 6858000"/>
              <a:gd name="connsiteX128" fmla="*/ 223514 w 1508539"/>
              <a:gd name="connsiteY128" fmla="*/ 932283 h 6858000"/>
              <a:gd name="connsiteX129" fmla="*/ 225750 w 1508539"/>
              <a:gd name="connsiteY129" fmla="*/ 915925 h 6858000"/>
              <a:gd name="connsiteX130" fmla="*/ 218379 w 1508539"/>
              <a:gd name="connsiteY130" fmla="*/ 896999 h 6858000"/>
              <a:gd name="connsiteX131" fmla="*/ 187787 w 1508539"/>
              <a:gd name="connsiteY131" fmla="*/ 821517 h 6858000"/>
              <a:gd name="connsiteX132" fmla="*/ 166737 w 1508539"/>
              <a:gd name="connsiteY132" fmla="*/ 751353 h 6858000"/>
              <a:gd name="connsiteX133" fmla="*/ 166295 w 1508539"/>
              <a:gd name="connsiteY133" fmla="*/ 721230 h 6858000"/>
              <a:gd name="connsiteX134" fmla="*/ 151966 w 1508539"/>
              <a:gd name="connsiteY134" fmla="*/ 681659 h 6858000"/>
              <a:gd name="connsiteX135" fmla="*/ 137385 w 1508539"/>
              <a:gd name="connsiteY135" fmla="*/ 635218 h 6858000"/>
              <a:gd name="connsiteX136" fmla="*/ 142396 w 1508539"/>
              <a:gd name="connsiteY136" fmla="*/ 613763 h 6858000"/>
              <a:gd name="connsiteX137" fmla="*/ 128338 w 1508539"/>
              <a:gd name="connsiteY137" fmla="*/ 598582 h 6858000"/>
              <a:gd name="connsiteX138" fmla="*/ 128019 w 1508539"/>
              <a:gd name="connsiteY138" fmla="*/ 576846 h 6858000"/>
              <a:gd name="connsiteX139" fmla="*/ 107645 w 1508539"/>
              <a:gd name="connsiteY139" fmla="*/ 530055 h 6858000"/>
              <a:gd name="connsiteX140" fmla="*/ 106893 w 1508539"/>
              <a:gd name="connsiteY140" fmla="*/ 465389 h 6858000"/>
              <a:gd name="connsiteX141" fmla="*/ 89816 w 1508539"/>
              <a:gd name="connsiteY141" fmla="*/ 424699 h 6858000"/>
              <a:gd name="connsiteX142" fmla="*/ 90191 w 1508539"/>
              <a:gd name="connsiteY142" fmla="*/ 404917 h 6858000"/>
              <a:gd name="connsiteX143" fmla="*/ 70148 w 1508539"/>
              <a:gd name="connsiteY143" fmla="*/ 367211 h 6858000"/>
              <a:gd name="connsiteX144" fmla="*/ 36452 w 1508539"/>
              <a:gd name="connsiteY144" fmla="*/ 268519 h 6858000"/>
              <a:gd name="connsiteX145" fmla="*/ 23935 w 1508539"/>
              <a:gd name="connsiteY145" fmla="*/ 160886 h 6858000"/>
              <a:gd name="connsiteX146" fmla="*/ 19312 w 1508539"/>
              <a:gd name="connsiteY146" fmla="*/ 47336 h 6858000"/>
              <a:gd name="connsiteX147" fmla="*/ 0 w 1508539"/>
              <a:gd name="connsiteY147"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28010 w 1508539"/>
              <a:gd name="connsiteY4" fmla="*/ 6751578 h 6858000"/>
              <a:gd name="connsiteX5" fmla="*/ 146674 w 1508539"/>
              <a:gd name="connsiteY5" fmla="*/ 6696999 h 6858000"/>
              <a:gd name="connsiteX6" fmla="*/ 163411 w 1508539"/>
              <a:gd name="connsiteY6" fmla="*/ 6638036 h 6858000"/>
              <a:gd name="connsiteX7" fmla="*/ 153633 w 1508539"/>
              <a:gd name="connsiteY7" fmla="*/ 6596265 h 6858000"/>
              <a:gd name="connsiteX8" fmla="*/ 153512 w 1508539"/>
              <a:gd name="connsiteY8" fmla="*/ 6594818 h 6858000"/>
              <a:gd name="connsiteX9" fmla="*/ 157757 w 1508539"/>
              <a:gd name="connsiteY9" fmla="*/ 6593735 h 6858000"/>
              <a:gd name="connsiteX10" fmla="*/ 164248 w 1508539"/>
              <a:gd name="connsiteY10" fmla="*/ 6574442 h 6858000"/>
              <a:gd name="connsiteX11" fmla="*/ 164588 w 1508539"/>
              <a:gd name="connsiteY11" fmla="*/ 6568530 h 6858000"/>
              <a:gd name="connsiteX12" fmla="*/ 166997 w 1508539"/>
              <a:gd name="connsiteY12" fmla="*/ 6560674 h 6858000"/>
              <a:gd name="connsiteX13" fmla="*/ 167342 w 1508539"/>
              <a:gd name="connsiteY13" fmla="*/ 6560598 h 6858000"/>
              <a:gd name="connsiteX14" fmla="*/ 169039 w 1508539"/>
              <a:gd name="connsiteY14" fmla="*/ 6553006 h 6858000"/>
              <a:gd name="connsiteX15" fmla="*/ 173735 w 1508539"/>
              <a:gd name="connsiteY15" fmla="*/ 6514360 h 6858000"/>
              <a:gd name="connsiteX16" fmla="*/ 215389 w 1508539"/>
              <a:gd name="connsiteY16" fmla="*/ 6478062 h 6858000"/>
              <a:gd name="connsiteX17" fmla="*/ 226078 w 1508539"/>
              <a:gd name="connsiteY17" fmla="*/ 6460325 h 6858000"/>
              <a:gd name="connsiteX18" fmla="*/ 233311 w 1508539"/>
              <a:gd name="connsiteY18" fmla="*/ 6451488 h 6858000"/>
              <a:gd name="connsiteX19" fmla="*/ 234746 w 1508539"/>
              <a:gd name="connsiteY19" fmla="*/ 6451348 h 6858000"/>
              <a:gd name="connsiteX20" fmla="*/ 239104 w 1508539"/>
              <a:gd name="connsiteY20" fmla="*/ 6414240 h 6858000"/>
              <a:gd name="connsiteX21" fmla="*/ 241880 w 1508539"/>
              <a:gd name="connsiteY21" fmla="*/ 6384857 h 6858000"/>
              <a:gd name="connsiteX22" fmla="*/ 240591 w 1508539"/>
              <a:gd name="connsiteY22" fmla="*/ 6367510 h 6858000"/>
              <a:gd name="connsiteX23" fmla="*/ 244471 w 1508539"/>
              <a:gd name="connsiteY23" fmla="*/ 6349778 h 6858000"/>
              <a:gd name="connsiteX24" fmla="*/ 246136 w 1508539"/>
              <a:gd name="connsiteY24" fmla="*/ 6348250 h 6858000"/>
              <a:gd name="connsiteX25" fmla="*/ 262170 w 1508539"/>
              <a:gd name="connsiteY25" fmla="*/ 6281972 h 6858000"/>
              <a:gd name="connsiteX26" fmla="*/ 272933 w 1508539"/>
              <a:gd name="connsiteY26" fmla="*/ 6211940 h 6858000"/>
              <a:gd name="connsiteX27" fmla="*/ 314428 w 1508539"/>
              <a:gd name="connsiteY27" fmla="*/ 6113913 h 6858000"/>
              <a:gd name="connsiteX28" fmla="*/ 318721 w 1508539"/>
              <a:gd name="connsiteY28" fmla="*/ 6028119 h 6858000"/>
              <a:gd name="connsiteX29" fmla="*/ 345501 w 1508539"/>
              <a:gd name="connsiteY29" fmla="*/ 5934687 h 6858000"/>
              <a:gd name="connsiteX30" fmla="*/ 379513 w 1508539"/>
              <a:gd name="connsiteY30" fmla="*/ 5765594 h 6858000"/>
              <a:gd name="connsiteX31" fmla="*/ 411349 w 1508539"/>
              <a:gd name="connsiteY31" fmla="*/ 5693685 h 6858000"/>
              <a:gd name="connsiteX32" fmla="*/ 431404 w 1508539"/>
              <a:gd name="connsiteY32" fmla="*/ 5665173 h 6858000"/>
              <a:gd name="connsiteX33" fmla="*/ 465121 w 1508539"/>
              <a:gd name="connsiteY33" fmla="*/ 5563435 h 6858000"/>
              <a:gd name="connsiteX34" fmla="*/ 494626 w 1508539"/>
              <a:gd name="connsiteY34" fmla="*/ 5476393 h 6858000"/>
              <a:gd name="connsiteX35" fmla="*/ 525819 w 1508539"/>
              <a:gd name="connsiteY35" fmla="*/ 5396260 h 6858000"/>
              <a:gd name="connsiteX36" fmla="*/ 541800 w 1508539"/>
              <a:gd name="connsiteY36" fmla="*/ 5330009 h 6858000"/>
              <a:gd name="connsiteX37" fmla="*/ 575293 w 1508539"/>
              <a:gd name="connsiteY37" fmla="*/ 5273739 h 6858000"/>
              <a:gd name="connsiteX38" fmla="*/ 584892 w 1508539"/>
              <a:gd name="connsiteY38" fmla="*/ 5241779 h 6858000"/>
              <a:gd name="connsiteX39" fmla="*/ 596118 w 1508539"/>
              <a:gd name="connsiteY39" fmla="*/ 5225268 h 6858000"/>
              <a:gd name="connsiteX40" fmla="*/ 597138 w 1508539"/>
              <a:gd name="connsiteY40" fmla="*/ 5217684 h 6858000"/>
              <a:gd name="connsiteX41" fmla="*/ 604479 w 1508539"/>
              <a:gd name="connsiteY41" fmla="*/ 5193377 h 6858000"/>
              <a:gd name="connsiteX42" fmla="*/ 607782 w 1508539"/>
              <a:gd name="connsiteY42" fmla="*/ 5179288 h 6858000"/>
              <a:gd name="connsiteX43" fmla="*/ 608766 w 1508539"/>
              <a:gd name="connsiteY43" fmla="*/ 5173621 h 6858000"/>
              <a:gd name="connsiteX44" fmla="*/ 604400 w 1508539"/>
              <a:gd name="connsiteY44" fmla="*/ 5159961 h 6858000"/>
              <a:gd name="connsiteX45" fmla="*/ 611077 w 1508539"/>
              <a:gd name="connsiteY45" fmla="*/ 5144295 h 6858000"/>
              <a:gd name="connsiteX46" fmla="*/ 608010 w 1508539"/>
              <a:gd name="connsiteY46" fmla="*/ 5125185 h 6858000"/>
              <a:gd name="connsiteX47" fmla="*/ 614840 w 1508539"/>
              <a:gd name="connsiteY47" fmla="*/ 5121884 h 6858000"/>
              <a:gd name="connsiteX48" fmla="*/ 621876 w 1508539"/>
              <a:gd name="connsiteY48" fmla="*/ 5067850 h 6858000"/>
              <a:gd name="connsiteX49" fmla="*/ 624607 w 1508539"/>
              <a:gd name="connsiteY49" fmla="*/ 5060861 h 6858000"/>
              <a:gd name="connsiteX50" fmla="*/ 621311 w 1508539"/>
              <a:gd name="connsiteY50" fmla="*/ 5034192 h 6858000"/>
              <a:gd name="connsiteX51" fmla="*/ 622865 w 1508539"/>
              <a:gd name="connsiteY51" fmla="*/ 4993030 h 6858000"/>
              <a:gd name="connsiteX52" fmla="*/ 629774 w 1508539"/>
              <a:gd name="connsiteY52" fmla="*/ 4946844 h 6858000"/>
              <a:gd name="connsiteX53" fmla="*/ 625630 w 1508539"/>
              <a:gd name="connsiteY53" fmla="*/ 4932692 h 6858000"/>
              <a:gd name="connsiteX54" fmla="*/ 641033 w 1508539"/>
              <a:gd name="connsiteY54" fmla="*/ 4858827 h 6858000"/>
              <a:gd name="connsiteX55" fmla="*/ 646936 w 1508539"/>
              <a:gd name="connsiteY55" fmla="*/ 4821170 h 6858000"/>
              <a:gd name="connsiteX56" fmla="*/ 651669 w 1508539"/>
              <a:gd name="connsiteY56" fmla="*/ 4780965 h 6858000"/>
              <a:gd name="connsiteX57" fmla="*/ 652962 w 1508539"/>
              <a:gd name="connsiteY57" fmla="*/ 4750867 h 6858000"/>
              <a:gd name="connsiteX58" fmla="*/ 650769 w 1508539"/>
              <a:gd name="connsiteY58" fmla="*/ 4690749 h 6858000"/>
              <a:gd name="connsiteX59" fmla="*/ 646249 w 1508539"/>
              <a:gd name="connsiteY59" fmla="*/ 4584173 h 6858000"/>
              <a:gd name="connsiteX60" fmla="*/ 641332 w 1508539"/>
              <a:gd name="connsiteY60" fmla="*/ 4444346 h 6858000"/>
              <a:gd name="connsiteX61" fmla="*/ 637897 w 1508539"/>
              <a:gd name="connsiteY61" fmla="*/ 4375228 h 6858000"/>
              <a:gd name="connsiteX62" fmla="*/ 618550 w 1508539"/>
              <a:gd name="connsiteY62" fmla="*/ 4214165 h 6858000"/>
              <a:gd name="connsiteX63" fmla="*/ 622623 w 1508539"/>
              <a:gd name="connsiteY63" fmla="*/ 4090296 h 6858000"/>
              <a:gd name="connsiteX64" fmla="*/ 607879 w 1508539"/>
              <a:gd name="connsiteY64" fmla="*/ 4033999 h 6858000"/>
              <a:gd name="connsiteX65" fmla="*/ 609028 w 1508539"/>
              <a:gd name="connsiteY65" fmla="*/ 4031933 h 6858000"/>
              <a:gd name="connsiteX66" fmla="*/ 607604 w 1508539"/>
              <a:gd name="connsiteY66" fmla="*/ 4013953 h 6858000"/>
              <a:gd name="connsiteX67" fmla="*/ 593899 w 1508539"/>
              <a:gd name="connsiteY67" fmla="*/ 3974753 h 6858000"/>
              <a:gd name="connsiteX68" fmla="*/ 595497 w 1508539"/>
              <a:gd name="connsiteY68" fmla="*/ 3969950 h 6858000"/>
              <a:gd name="connsiteX69" fmla="*/ 588919 w 1508539"/>
              <a:gd name="connsiteY69" fmla="*/ 3933779 h 6858000"/>
              <a:gd name="connsiteX70" fmla="*/ 590250 w 1508539"/>
              <a:gd name="connsiteY70" fmla="*/ 3933093 h 6858000"/>
              <a:gd name="connsiteX71" fmla="*/ 594604 w 1508539"/>
              <a:gd name="connsiteY71" fmla="*/ 3922082 h 6858000"/>
              <a:gd name="connsiteX72" fmla="*/ 599682 w 1508539"/>
              <a:gd name="connsiteY72" fmla="*/ 3901461 h 6858000"/>
              <a:gd name="connsiteX73" fmla="*/ 622276 w 1508539"/>
              <a:gd name="connsiteY73" fmla="*/ 3813873 h 6858000"/>
              <a:gd name="connsiteX74" fmla="*/ 621701 w 1508539"/>
              <a:gd name="connsiteY74" fmla="*/ 3806161 h 6858000"/>
              <a:gd name="connsiteX75" fmla="*/ 622008 w 1508539"/>
              <a:gd name="connsiteY75" fmla="*/ 3805957 h 6858000"/>
              <a:gd name="connsiteX76" fmla="*/ 622035 w 1508539"/>
              <a:gd name="connsiteY76" fmla="*/ 3797724 h 6858000"/>
              <a:gd name="connsiteX77" fmla="*/ 620650 w 1508539"/>
              <a:gd name="connsiteY77" fmla="*/ 3792098 h 6858000"/>
              <a:gd name="connsiteX78" fmla="*/ 619534 w 1508539"/>
              <a:gd name="connsiteY78" fmla="*/ 3777135 h 6858000"/>
              <a:gd name="connsiteX79" fmla="*/ 621267 w 1508539"/>
              <a:gd name="connsiteY79" fmla="*/ 3771656 h 6858000"/>
              <a:gd name="connsiteX80" fmla="*/ 625010 w 1508539"/>
              <a:gd name="connsiteY80" fmla="*/ 3769007 h 6858000"/>
              <a:gd name="connsiteX81" fmla="*/ 624476 w 1508539"/>
              <a:gd name="connsiteY81" fmla="*/ 3767709 h 6858000"/>
              <a:gd name="connsiteX82" fmla="*/ 633172 w 1508539"/>
              <a:gd name="connsiteY82" fmla="*/ 3738082 h 6858000"/>
              <a:gd name="connsiteX83" fmla="*/ 640518 w 1508539"/>
              <a:gd name="connsiteY83" fmla="*/ 3673397 h 6858000"/>
              <a:gd name="connsiteX84" fmla="*/ 639814 w 1508539"/>
              <a:gd name="connsiteY84" fmla="*/ 3637109 h 6858000"/>
              <a:gd name="connsiteX85" fmla="*/ 643257 w 1508539"/>
              <a:gd name="connsiteY85" fmla="*/ 3536883 h 6858000"/>
              <a:gd name="connsiteX86" fmla="*/ 650795 w 1508539"/>
              <a:gd name="connsiteY86" fmla="*/ 3435652 h 6858000"/>
              <a:gd name="connsiteX87" fmla="*/ 652466 w 1508539"/>
              <a:gd name="connsiteY87" fmla="*/ 3307769 h 6858000"/>
              <a:gd name="connsiteX88" fmla="*/ 670029 w 1508539"/>
              <a:gd name="connsiteY88" fmla="*/ 3250522 h 6858000"/>
              <a:gd name="connsiteX89" fmla="*/ 670454 w 1508539"/>
              <a:gd name="connsiteY89" fmla="*/ 3229163 h 6858000"/>
              <a:gd name="connsiteX90" fmla="*/ 672277 w 1508539"/>
              <a:gd name="connsiteY90" fmla="*/ 3217217 h 6858000"/>
              <a:gd name="connsiteX91" fmla="*/ 659112 w 1508539"/>
              <a:gd name="connsiteY91" fmla="*/ 3183755 h 6858000"/>
              <a:gd name="connsiteX92" fmla="*/ 659613 w 1508539"/>
              <a:gd name="connsiteY92" fmla="*/ 3178642 h 6858000"/>
              <a:gd name="connsiteX93" fmla="*/ 647213 w 1508539"/>
              <a:gd name="connsiteY93" fmla="*/ 3158586 h 6858000"/>
              <a:gd name="connsiteX94" fmla="*/ 632398 w 1508539"/>
              <a:gd name="connsiteY94" fmla="*/ 3129034 h 6858000"/>
              <a:gd name="connsiteX95" fmla="*/ 633063 w 1508539"/>
              <a:gd name="connsiteY95" fmla="*/ 3126682 h 6858000"/>
              <a:gd name="connsiteX96" fmla="*/ 623931 w 1508539"/>
              <a:gd name="connsiteY96" fmla="*/ 3114519 h 6858000"/>
              <a:gd name="connsiteX97" fmla="*/ 610540 w 1508539"/>
              <a:gd name="connsiteY97" fmla="*/ 3106272 h 6858000"/>
              <a:gd name="connsiteX98" fmla="*/ 583270 w 1508539"/>
              <a:gd name="connsiteY98" fmla="*/ 2958185 h 6858000"/>
              <a:gd name="connsiteX99" fmla="*/ 525884 w 1508539"/>
              <a:gd name="connsiteY99" fmla="*/ 2762989 h 6858000"/>
              <a:gd name="connsiteX100" fmla="*/ 474802 w 1508539"/>
              <a:gd name="connsiteY100" fmla="*/ 2554718 h 6858000"/>
              <a:gd name="connsiteX101" fmla="*/ 454896 w 1508539"/>
              <a:gd name="connsiteY101" fmla="*/ 2485734 h 6858000"/>
              <a:gd name="connsiteX102" fmla="*/ 445619 w 1508539"/>
              <a:gd name="connsiteY102" fmla="*/ 2447068 h 6858000"/>
              <a:gd name="connsiteX103" fmla="*/ 432580 w 1508539"/>
              <a:gd name="connsiteY103" fmla="*/ 2425819 h 6858000"/>
              <a:gd name="connsiteX104" fmla="*/ 438579 w 1508539"/>
              <a:gd name="connsiteY104" fmla="*/ 2402874 h 6858000"/>
              <a:gd name="connsiteX105" fmla="*/ 441191 w 1508539"/>
              <a:gd name="connsiteY105" fmla="*/ 2381443 h 6858000"/>
              <a:gd name="connsiteX106" fmla="*/ 417520 w 1508539"/>
              <a:gd name="connsiteY106" fmla="*/ 2261920 h 6858000"/>
              <a:gd name="connsiteX107" fmla="*/ 407407 w 1508539"/>
              <a:gd name="connsiteY107" fmla="*/ 2195378 h 6858000"/>
              <a:gd name="connsiteX108" fmla="*/ 391624 w 1508539"/>
              <a:gd name="connsiteY108" fmla="*/ 2155135 h 6858000"/>
              <a:gd name="connsiteX109" fmla="*/ 389082 w 1508539"/>
              <a:gd name="connsiteY109" fmla="*/ 2118008 h 6858000"/>
              <a:gd name="connsiteX110" fmla="*/ 390075 w 1508539"/>
              <a:gd name="connsiteY110" fmla="*/ 2050531 h 6858000"/>
              <a:gd name="connsiteX111" fmla="*/ 381881 w 1508539"/>
              <a:gd name="connsiteY111" fmla="*/ 1963269 h 6858000"/>
              <a:gd name="connsiteX112" fmla="*/ 363059 w 1508539"/>
              <a:gd name="connsiteY112" fmla="*/ 1906352 h 6858000"/>
              <a:gd name="connsiteX113" fmla="*/ 339616 w 1508539"/>
              <a:gd name="connsiteY113" fmla="*/ 1861531 h 6858000"/>
              <a:gd name="connsiteX114" fmla="*/ 293415 w 1508539"/>
              <a:gd name="connsiteY114" fmla="*/ 1732919 h 6858000"/>
              <a:gd name="connsiteX115" fmla="*/ 265726 w 1508539"/>
              <a:gd name="connsiteY115" fmla="*/ 1663540 h 6858000"/>
              <a:gd name="connsiteX116" fmla="*/ 264852 w 1508539"/>
              <a:gd name="connsiteY116" fmla="*/ 1615777 h 6858000"/>
              <a:gd name="connsiteX117" fmla="*/ 245647 w 1508539"/>
              <a:gd name="connsiteY117" fmla="*/ 1563678 h 6858000"/>
              <a:gd name="connsiteX118" fmla="*/ 258727 w 1508539"/>
              <a:gd name="connsiteY118" fmla="*/ 1519474 h 6858000"/>
              <a:gd name="connsiteX119" fmla="*/ 251469 w 1508539"/>
              <a:gd name="connsiteY119" fmla="*/ 1477995 h 6858000"/>
              <a:gd name="connsiteX120" fmla="*/ 237554 w 1508539"/>
              <a:gd name="connsiteY120" fmla="*/ 1373769 h 6858000"/>
              <a:gd name="connsiteX121" fmla="*/ 245861 w 1508539"/>
              <a:gd name="connsiteY121" fmla="*/ 1307086 h 6858000"/>
              <a:gd name="connsiteX122" fmla="*/ 247049 w 1508539"/>
              <a:gd name="connsiteY122" fmla="*/ 1189033 h 6858000"/>
              <a:gd name="connsiteX123" fmla="*/ 251734 w 1508539"/>
              <a:gd name="connsiteY123" fmla="*/ 1168288 h 6858000"/>
              <a:gd name="connsiteX124" fmla="*/ 244016 w 1508539"/>
              <a:gd name="connsiteY124" fmla="*/ 1142577 h 6858000"/>
              <a:gd name="connsiteX125" fmla="*/ 233322 w 1508539"/>
              <a:gd name="connsiteY125" fmla="*/ 1088484 h 6858000"/>
              <a:gd name="connsiteX126" fmla="*/ 222058 w 1508539"/>
              <a:gd name="connsiteY126" fmla="*/ 1016103 h 6858000"/>
              <a:gd name="connsiteX127" fmla="*/ 223514 w 1508539"/>
              <a:gd name="connsiteY127" fmla="*/ 932283 h 6858000"/>
              <a:gd name="connsiteX128" fmla="*/ 225750 w 1508539"/>
              <a:gd name="connsiteY128" fmla="*/ 915925 h 6858000"/>
              <a:gd name="connsiteX129" fmla="*/ 218379 w 1508539"/>
              <a:gd name="connsiteY129" fmla="*/ 896999 h 6858000"/>
              <a:gd name="connsiteX130" fmla="*/ 187787 w 1508539"/>
              <a:gd name="connsiteY130" fmla="*/ 821517 h 6858000"/>
              <a:gd name="connsiteX131" fmla="*/ 166737 w 1508539"/>
              <a:gd name="connsiteY131" fmla="*/ 751353 h 6858000"/>
              <a:gd name="connsiteX132" fmla="*/ 166295 w 1508539"/>
              <a:gd name="connsiteY132" fmla="*/ 721230 h 6858000"/>
              <a:gd name="connsiteX133" fmla="*/ 151966 w 1508539"/>
              <a:gd name="connsiteY133" fmla="*/ 681659 h 6858000"/>
              <a:gd name="connsiteX134" fmla="*/ 137385 w 1508539"/>
              <a:gd name="connsiteY134" fmla="*/ 635218 h 6858000"/>
              <a:gd name="connsiteX135" fmla="*/ 142396 w 1508539"/>
              <a:gd name="connsiteY135" fmla="*/ 613763 h 6858000"/>
              <a:gd name="connsiteX136" fmla="*/ 128338 w 1508539"/>
              <a:gd name="connsiteY136" fmla="*/ 598582 h 6858000"/>
              <a:gd name="connsiteX137" fmla="*/ 128019 w 1508539"/>
              <a:gd name="connsiteY137" fmla="*/ 576846 h 6858000"/>
              <a:gd name="connsiteX138" fmla="*/ 107645 w 1508539"/>
              <a:gd name="connsiteY138" fmla="*/ 530055 h 6858000"/>
              <a:gd name="connsiteX139" fmla="*/ 106893 w 1508539"/>
              <a:gd name="connsiteY139" fmla="*/ 465389 h 6858000"/>
              <a:gd name="connsiteX140" fmla="*/ 89816 w 1508539"/>
              <a:gd name="connsiteY140" fmla="*/ 424699 h 6858000"/>
              <a:gd name="connsiteX141" fmla="*/ 90191 w 1508539"/>
              <a:gd name="connsiteY141" fmla="*/ 404917 h 6858000"/>
              <a:gd name="connsiteX142" fmla="*/ 70148 w 1508539"/>
              <a:gd name="connsiteY142" fmla="*/ 367211 h 6858000"/>
              <a:gd name="connsiteX143" fmla="*/ 36452 w 1508539"/>
              <a:gd name="connsiteY143" fmla="*/ 268519 h 6858000"/>
              <a:gd name="connsiteX144" fmla="*/ 23935 w 1508539"/>
              <a:gd name="connsiteY144" fmla="*/ 160886 h 6858000"/>
              <a:gd name="connsiteX145" fmla="*/ 19312 w 1508539"/>
              <a:gd name="connsiteY145" fmla="*/ 47336 h 6858000"/>
              <a:gd name="connsiteX146" fmla="*/ 0 w 1508539"/>
              <a:gd name="connsiteY146"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28010 w 1508539"/>
              <a:gd name="connsiteY4" fmla="*/ 6751578 h 6858000"/>
              <a:gd name="connsiteX5" fmla="*/ 146674 w 1508539"/>
              <a:gd name="connsiteY5" fmla="*/ 6696999 h 6858000"/>
              <a:gd name="connsiteX6" fmla="*/ 163411 w 1508539"/>
              <a:gd name="connsiteY6" fmla="*/ 6638036 h 6858000"/>
              <a:gd name="connsiteX7" fmla="*/ 153633 w 1508539"/>
              <a:gd name="connsiteY7" fmla="*/ 6596265 h 6858000"/>
              <a:gd name="connsiteX8" fmla="*/ 153512 w 1508539"/>
              <a:gd name="connsiteY8" fmla="*/ 6594818 h 6858000"/>
              <a:gd name="connsiteX9" fmla="*/ 157757 w 1508539"/>
              <a:gd name="connsiteY9" fmla="*/ 6593735 h 6858000"/>
              <a:gd name="connsiteX10" fmla="*/ 164248 w 1508539"/>
              <a:gd name="connsiteY10" fmla="*/ 6574442 h 6858000"/>
              <a:gd name="connsiteX11" fmla="*/ 164588 w 1508539"/>
              <a:gd name="connsiteY11" fmla="*/ 6568530 h 6858000"/>
              <a:gd name="connsiteX12" fmla="*/ 166997 w 1508539"/>
              <a:gd name="connsiteY12" fmla="*/ 6560674 h 6858000"/>
              <a:gd name="connsiteX13" fmla="*/ 167342 w 1508539"/>
              <a:gd name="connsiteY13" fmla="*/ 6560598 h 6858000"/>
              <a:gd name="connsiteX14" fmla="*/ 169039 w 1508539"/>
              <a:gd name="connsiteY14" fmla="*/ 6553006 h 6858000"/>
              <a:gd name="connsiteX15" fmla="*/ 215389 w 1508539"/>
              <a:gd name="connsiteY15" fmla="*/ 6478062 h 6858000"/>
              <a:gd name="connsiteX16" fmla="*/ 226078 w 1508539"/>
              <a:gd name="connsiteY16" fmla="*/ 6460325 h 6858000"/>
              <a:gd name="connsiteX17" fmla="*/ 233311 w 1508539"/>
              <a:gd name="connsiteY17" fmla="*/ 6451488 h 6858000"/>
              <a:gd name="connsiteX18" fmla="*/ 234746 w 1508539"/>
              <a:gd name="connsiteY18" fmla="*/ 6451348 h 6858000"/>
              <a:gd name="connsiteX19" fmla="*/ 239104 w 1508539"/>
              <a:gd name="connsiteY19" fmla="*/ 6414240 h 6858000"/>
              <a:gd name="connsiteX20" fmla="*/ 241880 w 1508539"/>
              <a:gd name="connsiteY20" fmla="*/ 6384857 h 6858000"/>
              <a:gd name="connsiteX21" fmla="*/ 240591 w 1508539"/>
              <a:gd name="connsiteY21" fmla="*/ 6367510 h 6858000"/>
              <a:gd name="connsiteX22" fmla="*/ 244471 w 1508539"/>
              <a:gd name="connsiteY22" fmla="*/ 6349778 h 6858000"/>
              <a:gd name="connsiteX23" fmla="*/ 246136 w 1508539"/>
              <a:gd name="connsiteY23" fmla="*/ 6348250 h 6858000"/>
              <a:gd name="connsiteX24" fmla="*/ 262170 w 1508539"/>
              <a:gd name="connsiteY24" fmla="*/ 6281972 h 6858000"/>
              <a:gd name="connsiteX25" fmla="*/ 272933 w 1508539"/>
              <a:gd name="connsiteY25" fmla="*/ 6211940 h 6858000"/>
              <a:gd name="connsiteX26" fmla="*/ 314428 w 1508539"/>
              <a:gd name="connsiteY26" fmla="*/ 6113913 h 6858000"/>
              <a:gd name="connsiteX27" fmla="*/ 318721 w 1508539"/>
              <a:gd name="connsiteY27" fmla="*/ 6028119 h 6858000"/>
              <a:gd name="connsiteX28" fmla="*/ 345501 w 1508539"/>
              <a:gd name="connsiteY28" fmla="*/ 5934687 h 6858000"/>
              <a:gd name="connsiteX29" fmla="*/ 379513 w 1508539"/>
              <a:gd name="connsiteY29" fmla="*/ 5765594 h 6858000"/>
              <a:gd name="connsiteX30" fmla="*/ 411349 w 1508539"/>
              <a:gd name="connsiteY30" fmla="*/ 5693685 h 6858000"/>
              <a:gd name="connsiteX31" fmla="*/ 431404 w 1508539"/>
              <a:gd name="connsiteY31" fmla="*/ 5665173 h 6858000"/>
              <a:gd name="connsiteX32" fmla="*/ 465121 w 1508539"/>
              <a:gd name="connsiteY32" fmla="*/ 5563435 h 6858000"/>
              <a:gd name="connsiteX33" fmla="*/ 494626 w 1508539"/>
              <a:gd name="connsiteY33" fmla="*/ 5476393 h 6858000"/>
              <a:gd name="connsiteX34" fmla="*/ 525819 w 1508539"/>
              <a:gd name="connsiteY34" fmla="*/ 5396260 h 6858000"/>
              <a:gd name="connsiteX35" fmla="*/ 541800 w 1508539"/>
              <a:gd name="connsiteY35" fmla="*/ 5330009 h 6858000"/>
              <a:gd name="connsiteX36" fmla="*/ 575293 w 1508539"/>
              <a:gd name="connsiteY36" fmla="*/ 5273739 h 6858000"/>
              <a:gd name="connsiteX37" fmla="*/ 584892 w 1508539"/>
              <a:gd name="connsiteY37" fmla="*/ 5241779 h 6858000"/>
              <a:gd name="connsiteX38" fmla="*/ 596118 w 1508539"/>
              <a:gd name="connsiteY38" fmla="*/ 5225268 h 6858000"/>
              <a:gd name="connsiteX39" fmla="*/ 597138 w 1508539"/>
              <a:gd name="connsiteY39" fmla="*/ 5217684 h 6858000"/>
              <a:gd name="connsiteX40" fmla="*/ 604479 w 1508539"/>
              <a:gd name="connsiteY40" fmla="*/ 5193377 h 6858000"/>
              <a:gd name="connsiteX41" fmla="*/ 607782 w 1508539"/>
              <a:gd name="connsiteY41" fmla="*/ 5179288 h 6858000"/>
              <a:gd name="connsiteX42" fmla="*/ 608766 w 1508539"/>
              <a:gd name="connsiteY42" fmla="*/ 5173621 h 6858000"/>
              <a:gd name="connsiteX43" fmla="*/ 604400 w 1508539"/>
              <a:gd name="connsiteY43" fmla="*/ 5159961 h 6858000"/>
              <a:gd name="connsiteX44" fmla="*/ 611077 w 1508539"/>
              <a:gd name="connsiteY44" fmla="*/ 5144295 h 6858000"/>
              <a:gd name="connsiteX45" fmla="*/ 608010 w 1508539"/>
              <a:gd name="connsiteY45" fmla="*/ 5125185 h 6858000"/>
              <a:gd name="connsiteX46" fmla="*/ 614840 w 1508539"/>
              <a:gd name="connsiteY46" fmla="*/ 5121884 h 6858000"/>
              <a:gd name="connsiteX47" fmla="*/ 621876 w 1508539"/>
              <a:gd name="connsiteY47" fmla="*/ 5067850 h 6858000"/>
              <a:gd name="connsiteX48" fmla="*/ 624607 w 1508539"/>
              <a:gd name="connsiteY48" fmla="*/ 5060861 h 6858000"/>
              <a:gd name="connsiteX49" fmla="*/ 621311 w 1508539"/>
              <a:gd name="connsiteY49" fmla="*/ 5034192 h 6858000"/>
              <a:gd name="connsiteX50" fmla="*/ 622865 w 1508539"/>
              <a:gd name="connsiteY50" fmla="*/ 4993030 h 6858000"/>
              <a:gd name="connsiteX51" fmla="*/ 629774 w 1508539"/>
              <a:gd name="connsiteY51" fmla="*/ 4946844 h 6858000"/>
              <a:gd name="connsiteX52" fmla="*/ 625630 w 1508539"/>
              <a:gd name="connsiteY52" fmla="*/ 4932692 h 6858000"/>
              <a:gd name="connsiteX53" fmla="*/ 641033 w 1508539"/>
              <a:gd name="connsiteY53" fmla="*/ 4858827 h 6858000"/>
              <a:gd name="connsiteX54" fmla="*/ 646936 w 1508539"/>
              <a:gd name="connsiteY54" fmla="*/ 4821170 h 6858000"/>
              <a:gd name="connsiteX55" fmla="*/ 651669 w 1508539"/>
              <a:gd name="connsiteY55" fmla="*/ 4780965 h 6858000"/>
              <a:gd name="connsiteX56" fmla="*/ 652962 w 1508539"/>
              <a:gd name="connsiteY56" fmla="*/ 4750867 h 6858000"/>
              <a:gd name="connsiteX57" fmla="*/ 650769 w 1508539"/>
              <a:gd name="connsiteY57" fmla="*/ 4690749 h 6858000"/>
              <a:gd name="connsiteX58" fmla="*/ 646249 w 1508539"/>
              <a:gd name="connsiteY58" fmla="*/ 4584173 h 6858000"/>
              <a:gd name="connsiteX59" fmla="*/ 641332 w 1508539"/>
              <a:gd name="connsiteY59" fmla="*/ 4444346 h 6858000"/>
              <a:gd name="connsiteX60" fmla="*/ 637897 w 1508539"/>
              <a:gd name="connsiteY60" fmla="*/ 4375228 h 6858000"/>
              <a:gd name="connsiteX61" fmla="*/ 618550 w 1508539"/>
              <a:gd name="connsiteY61" fmla="*/ 4214165 h 6858000"/>
              <a:gd name="connsiteX62" fmla="*/ 622623 w 1508539"/>
              <a:gd name="connsiteY62" fmla="*/ 4090296 h 6858000"/>
              <a:gd name="connsiteX63" fmla="*/ 607879 w 1508539"/>
              <a:gd name="connsiteY63" fmla="*/ 4033999 h 6858000"/>
              <a:gd name="connsiteX64" fmla="*/ 609028 w 1508539"/>
              <a:gd name="connsiteY64" fmla="*/ 4031933 h 6858000"/>
              <a:gd name="connsiteX65" fmla="*/ 607604 w 1508539"/>
              <a:gd name="connsiteY65" fmla="*/ 4013953 h 6858000"/>
              <a:gd name="connsiteX66" fmla="*/ 593899 w 1508539"/>
              <a:gd name="connsiteY66" fmla="*/ 3974753 h 6858000"/>
              <a:gd name="connsiteX67" fmla="*/ 595497 w 1508539"/>
              <a:gd name="connsiteY67" fmla="*/ 3969950 h 6858000"/>
              <a:gd name="connsiteX68" fmla="*/ 588919 w 1508539"/>
              <a:gd name="connsiteY68" fmla="*/ 3933779 h 6858000"/>
              <a:gd name="connsiteX69" fmla="*/ 590250 w 1508539"/>
              <a:gd name="connsiteY69" fmla="*/ 3933093 h 6858000"/>
              <a:gd name="connsiteX70" fmla="*/ 594604 w 1508539"/>
              <a:gd name="connsiteY70" fmla="*/ 3922082 h 6858000"/>
              <a:gd name="connsiteX71" fmla="*/ 599682 w 1508539"/>
              <a:gd name="connsiteY71" fmla="*/ 3901461 h 6858000"/>
              <a:gd name="connsiteX72" fmla="*/ 622276 w 1508539"/>
              <a:gd name="connsiteY72" fmla="*/ 3813873 h 6858000"/>
              <a:gd name="connsiteX73" fmla="*/ 621701 w 1508539"/>
              <a:gd name="connsiteY73" fmla="*/ 3806161 h 6858000"/>
              <a:gd name="connsiteX74" fmla="*/ 622008 w 1508539"/>
              <a:gd name="connsiteY74" fmla="*/ 3805957 h 6858000"/>
              <a:gd name="connsiteX75" fmla="*/ 622035 w 1508539"/>
              <a:gd name="connsiteY75" fmla="*/ 3797724 h 6858000"/>
              <a:gd name="connsiteX76" fmla="*/ 620650 w 1508539"/>
              <a:gd name="connsiteY76" fmla="*/ 3792098 h 6858000"/>
              <a:gd name="connsiteX77" fmla="*/ 619534 w 1508539"/>
              <a:gd name="connsiteY77" fmla="*/ 3777135 h 6858000"/>
              <a:gd name="connsiteX78" fmla="*/ 621267 w 1508539"/>
              <a:gd name="connsiteY78" fmla="*/ 3771656 h 6858000"/>
              <a:gd name="connsiteX79" fmla="*/ 625010 w 1508539"/>
              <a:gd name="connsiteY79" fmla="*/ 3769007 h 6858000"/>
              <a:gd name="connsiteX80" fmla="*/ 624476 w 1508539"/>
              <a:gd name="connsiteY80" fmla="*/ 3767709 h 6858000"/>
              <a:gd name="connsiteX81" fmla="*/ 633172 w 1508539"/>
              <a:gd name="connsiteY81" fmla="*/ 3738082 h 6858000"/>
              <a:gd name="connsiteX82" fmla="*/ 640518 w 1508539"/>
              <a:gd name="connsiteY82" fmla="*/ 3673397 h 6858000"/>
              <a:gd name="connsiteX83" fmla="*/ 639814 w 1508539"/>
              <a:gd name="connsiteY83" fmla="*/ 3637109 h 6858000"/>
              <a:gd name="connsiteX84" fmla="*/ 643257 w 1508539"/>
              <a:gd name="connsiteY84" fmla="*/ 3536883 h 6858000"/>
              <a:gd name="connsiteX85" fmla="*/ 650795 w 1508539"/>
              <a:gd name="connsiteY85" fmla="*/ 3435652 h 6858000"/>
              <a:gd name="connsiteX86" fmla="*/ 652466 w 1508539"/>
              <a:gd name="connsiteY86" fmla="*/ 3307769 h 6858000"/>
              <a:gd name="connsiteX87" fmla="*/ 670029 w 1508539"/>
              <a:gd name="connsiteY87" fmla="*/ 3250522 h 6858000"/>
              <a:gd name="connsiteX88" fmla="*/ 670454 w 1508539"/>
              <a:gd name="connsiteY88" fmla="*/ 3229163 h 6858000"/>
              <a:gd name="connsiteX89" fmla="*/ 672277 w 1508539"/>
              <a:gd name="connsiteY89" fmla="*/ 3217217 h 6858000"/>
              <a:gd name="connsiteX90" fmla="*/ 659112 w 1508539"/>
              <a:gd name="connsiteY90" fmla="*/ 3183755 h 6858000"/>
              <a:gd name="connsiteX91" fmla="*/ 659613 w 1508539"/>
              <a:gd name="connsiteY91" fmla="*/ 3178642 h 6858000"/>
              <a:gd name="connsiteX92" fmla="*/ 647213 w 1508539"/>
              <a:gd name="connsiteY92" fmla="*/ 3158586 h 6858000"/>
              <a:gd name="connsiteX93" fmla="*/ 632398 w 1508539"/>
              <a:gd name="connsiteY93" fmla="*/ 3129034 h 6858000"/>
              <a:gd name="connsiteX94" fmla="*/ 633063 w 1508539"/>
              <a:gd name="connsiteY94" fmla="*/ 3126682 h 6858000"/>
              <a:gd name="connsiteX95" fmla="*/ 623931 w 1508539"/>
              <a:gd name="connsiteY95" fmla="*/ 3114519 h 6858000"/>
              <a:gd name="connsiteX96" fmla="*/ 610540 w 1508539"/>
              <a:gd name="connsiteY96" fmla="*/ 3106272 h 6858000"/>
              <a:gd name="connsiteX97" fmla="*/ 583270 w 1508539"/>
              <a:gd name="connsiteY97" fmla="*/ 2958185 h 6858000"/>
              <a:gd name="connsiteX98" fmla="*/ 525884 w 1508539"/>
              <a:gd name="connsiteY98" fmla="*/ 2762989 h 6858000"/>
              <a:gd name="connsiteX99" fmla="*/ 474802 w 1508539"/>
              <a:gd name="connsiteY99" fmla="*/ 2554718 h 6858000"/>
              <a:gd name="connsiteX100" fmla="*/ 454896 w 1508539"/>
              <a:gd name="connsiteY100" fmla="*/ 2485734 h 6858000"/>
              <a:gd name="connsiteX101" fmla="*/ 445619 w 1508539"/>
              <a:gd name="connsiteY101" fmla="*/ 2447068 h 6858000"/>
              <a:gd name="connsiteX102" fmla="*/ 432580 w 1508539"/>
              <a:gd name="connsiteY102" fmla="*/ 2425819 h 6858000"/>
              <a:gd name="connsiteX103" fmla="*/ 438579 w 1508539"/>
              <a:gd name="connsiteY103" fmla="*/ 2402874 h 6858000"/>
              <a:gd name="connsiteX104" fmla="*/ 441191 w 1508539"/>
              <a:gd name="connsiteY104" fmla="*/ 2381443 h 6858000"/>
              <a:gd name="connsiteX105" fmla="*/ 417520 w 1508539"/>
              <a:gd name="connsiteY105" fmla="*/ 2261920 h 6858000"/>
              <a:gd name="connsiteX106" fmla="*/ 407407 w 1508539"/>
              <a:gd name="connsiteY106" fmla="*/ 2195378 h 6858000"/>
              <a:gd name="connsiteX107" fmla="*/ 391624 w 1508539"/>
              <a:gd name="connsiteY107" fmla="*/ 2155135 h 6858000"/>
              <a:gd name="connsiteX108" fmla="*/ 389082 w 1508539"/>
              <a:gd name="connsiteY108" fmla="*/ 2118008 h 6858000"/>
              <a:gd name="connsiteX109" fmla="*/ 390075 w 1508539"/>
              <a:gd name="connsiteY109" fmla="*/ 2050531 h 6858000"/>
              <a:gd name="connsiteX110" fmla="*/ 381881 w 1508539"/>
              <a:gd name="connsiteY110" fmla="*/ 1963269 h 6858000"/>
              <a:gd name="connsiteX111" fmla="*/ 363059 w 1508539"/>
              <a:gd name="connsiteY111" fmla="*/ 1906352 h 6858000"/>
              <a:gd name="connsiteX112" fmla="*/ 339616 w 1508539"/>
              <a:gd name="connsiteY112" fmla="*/ 1861531 h 6858000"/>
              <a:gd name="connsiteX113" fmla="*/ 293415 w 1508539"/>
              <a:gd name="connsiteY113" fmla="*/ 1732919 h 6858000"/>
              <a:gd name="connsiteX114" fmla="*/ 265726 w 1508539"/>
              <a:gd name="connsiteY114" fmla="*/ 1663540 h 6858000"/>
              <a:gd name="connsiteX115" fmla="*/ 264852 w 1508539"/>
              <a:gd name="connsiteY115" fmla="*/ 1615777 h 6858000"/>
              <a:gd name="connsiteX116" fmla="*/ 245647 w 1508539"/>
              <a:gd name="connsiteY116" fmla="*/ 1563678 h 6858000"/>
              <a:gd name="connsiteX117" fmla="*/ 258727 w 1508539"/>
              <a:gd name="connsiteY117" fmla="*/ 1519474 h 6858000"/>
              <a:gd name="connsiteX118" fmla="*/ 251469 w 1508539"/>
              <a:gd name="connsiteY118" fmla="*/ 1477995 h 6858000"/>
              <a:gd name="connsiteX119" fmla="*/ 237554 w 1508539"/>
              <a:gd name="connsiteY119" fmla="*/ 1373769 h 6858000"/>
              <a:gd name="connsiteX120" fmla="*/ 245861 w 1508539"/>
              <a:gd name="connsiteY120" fmla="*/ 1307086 h 6858000"/>
              <a:gd name="connsiteX121" fmla="*/ 247049 w 1508539"/>
              <a:gd name="connsiteY121" fmla="*/ 1189033 h 6858000"/>
              <a:gd name="connsiteX122" fmla="*/ 251734 w 1508539"/>
              <a:gd name="connsiteY122" fmla="*/ 1168288 h 6858000"/>
              <a:gd name="connsiteX123" fmla="*/ 244016 w 1508539"/>
              <a:gd name="connsiteY123" fmla="*/ 1142577 h 6858000"/>
              <a:gd name="connsiteX124" fmla="*/ 233322 w 1508539"/>
              <a:gd name="connsiteY124" fmla="*/ 1088484 h 6858000"/>
              <a:gd name="connsiteX125" fmla="*/ 222058 w 1508539"/>
              <a:gd name="connsiteY125" fmla="*/ 1016103 h 6858000"/>
              <a:gd name="connsiteX126" fmla="*/ 223514 w 1508539"/>
              <a:gd name="connsiteY126" fmla="*/ 932283 h 6858000"/>
              <a:gd name="connsiteX127" fmla="*/ 225750 w 1508539"/>
              <a:gd name="connsiteY127" fmla="*/ 915925 h 6858000"/>
              <a:gd name="connsiteX128" fmla="*/ 218379 w 1508539"/>
              <a:gd name="connsiteY128" fmla="*/ 896999 h 6858000"/>
              <a:gd name="connsiteX129" fmla="*/ 187787 w 1508539"/>
              <a:gd name="connsiteY129" fmla="*/ 821517 h 6858000"/>
              <a:gd name="connsiteX130" fmla="*/ 166737 w 1508539"/>
              <a:gd name="connsiteY130" fmla="*/ 751353 h 6858000"/>
              <a:gd name="connsiteX131" fmla="*/ 166295 w 1508539"/>
              <a:gd name="connsiteY131" fmla="*/ 721230 h 6858000"/>
              <a:gd name="connsiteX132" fmla="*/ 151966 w 1508539"/>
              <a:gd name="connsiteY132" fmla="*/ 681659 h 6858000"/>
              <a:gd name="connsiteX133" fmla="*/ 137385 w 1508539"/>
              <a:gd name="connsiteY133" fmla="*/ 635218 h 6858000"/>
              <a:gd name="connsiteX134" fmla="*/ 142396 w 1508539"/>
              <a:gd name="connsiteY134" fmla="*/ 613763 h 6858000"/>
              <a:gd name="connsiteX135" fmla="*/ 128338 w 1508539"/>
              <a:gd name="connsiteY135" fmla="*/ 598582 h 6858000"/>
              <a:gd name="connsiteX136" fmla="*/ 128019 w 1508539"/>
              <a:gd name="connsiteY136" fmla="*/ 576846 h 6858000"/>
              <a:gd name="connsiteX137" fmla="*/ 107645 w 1508539"/>
              <a:gd name="connsiteY137" fmla="*/ 530055 h 6858000"/>
              <a:gd name="connsiteX138" fmla="*/ 106893 w 1508539"/>
              <a:gd name="connsiteY138" fmla="*/ 465389 h 6858000"/>
              <a:gd name="connsiteX139" fmla="*/ 89816 w 1508539"/>
              <a:gd name="connsiteY139" fmla="*/ 424699 h 6858000"/>
              <a:gd name="connsiteX140" fmla="*/ 90191 w 1508539"/>
              <a:gd name="connsiteY140" fmla="*/ 404917 h 6858000"/>
              <a:gd name="connsiteX141" fmla="*/ 70148 w 1508539"/>
              <a:gd name="connsiteY141" fmla="*/ 367211 h 6858000"/>
              <a:gd name="connsiteX142" fmla="*/ 36452 w 1508539"/>
              <a:gd name="connsiteY142" fmla="*/ 268519 h 6858000"/>
              <a:gd name="connsiteX143" fmla="*/ 23935 w 1508539"/>
              <a:gd name="connsiteY143" fmla="*/ 160886 h 6858000"/>
              <a:gd name="connsiteX144" fmla="*/ 19312 w 1508539"/>
              <a:gd name="connsiteY144" fmla="*/ 47336 h 6858000"/>
              <a:gd name="connsiteX145" fmla="*/ 0 w 1508539"/>
              <a:gd name="connsiteY145"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28010 w 1508539"/>
              <a:gd name="connsiteY4" fmla="*/ 6751578 h 6858000"/>
              <a:gd name="connsiteX5" fmla="*/ 146674 w 1508539"/>
              <a:gd name="connsiteY5" fmla="*/ 6696999 h 6858000"/>
              <a:gd name="connsiteX6" fmla="*/ 163411 w 1508539"/>
              <a:gd name="connsiteY6" fmla="*/ 6638036 h 6858000"/>
              <a:gd name="connsiteX7" fmla="*/ 153633 w 1508539"/>
              <a:gd name="connsiteY7" fmla="*/ 6596265 h 6858000"/>
              <a:gd name="connsiteX8" fmla="*/ 153512 w 1508539"/>
              <a:gd name="connsiteY8" fmla="*/ 6594818 h 6858000"/>
              <a:gd name="connsiteX9" fmla="*/ 157757 w 1508539"/>
              <a:gd name="connsiteY9" fmla="*/ 6593735 h 6858000"/>
              <a:gd name="connsiteX10" fmla="*/ 164248 w 1508539"/>
              <a:gd name="connsiteY10" fmla="*/ 6574442 h 6858000"/>
              <a:gd name="connsiteX11" fmla="*/ 164588 w 1508539"/>
              <a:gd name="connsiteY11" fmla="*/ 6568530 h 6858000"/>
              <a:gd name="connsiteX12" fmla="*/ 166997 w 1508539"/>
              <a:gd name="connsiteY12" fmla="*/ 6560674 h 6858000"/>
              <a:gd name="connsiteX13" fmla="*/ 167342 w 1508539"/>
              <a:gd name="connsiteY13" fmla="*/ 6560598 h 6858000"/>
              <a:gd name="connsiteX14" fmla="*/ 201349 w 1508539"/>
              <a:gd name="connsiteY14" fmla="*/ 6530567 h 6858000"/>
              <a:gd name="connsiteX15" fmla="*/ 215389 w 1508539"/>
              <a:gd name="connsiteY15" fmla="*/ 6478062 h 6858000"/>
              <a:gd name="connsiteX16" fmla="*/ 226078 w 1508539"/>
              <a:gd name="connsiteY16" fmla="*/ 6460325 h 6858000"/>
              <a:gd name="connsiteX17" fmla="*/ 233311 w 1508539"/>
              <a:gd name="connsiteY17" fmla="*/ 6451488 h 6858000"/>
              <a:gd name="connsiteX18" fmla="*/ 234746 w 1508539"/>
              <a:gd name="connsiteY18" fmla="*/ 6451348 h 6858000"/>
              <a:gd name="connsiteX19" fmla="*/ 239104 w 1508539"/>
              <a:gd name="connsiteY19" fmla="*/ 6414240 h 6858000"/>
              <a:gd name="connsiteX20" fmla="*/ 241880 w 1508539"/>
              <a:gd name="connsiteY20" fmla="*/ 6384857 h 6858000"/>
              <a:gd name="connsiteX21" fmla="*/ 240591 w 1508539"/>
              <a:gd name="connsiteY21" fmla="*/ 6367510 h 6858000"/>
              <a:gd name="connsiteX22" fmla="*/ 244471 w 1508539"/>
              <a:gd name="connsiteY22" fmla="*/ 6349778 h 6858000"/>
              <a:gd name="connsiteX23" fmla="*/ 246136 w 1508539"/>
              <a:gd name="connsiteY23" fmla="*/ 6348250 h 6858000"/>
              <a:gd name="connsiteX24" fmla="*/ 262170 w 1508539"/>
              <a:gd name="connsiteY24" fmla="*/ 6281972 h 6858000"/>
              <a:gd name="connsiteX25" fmla="*/ 272933 w 1508539"/>
              <a:gd name="connsiteY25" fmla="*/ 6211940 h 6858000"/>
              <a:gd name="connsiteX26" fmla="*/ 314428 w 1508539"/>
              <a:gd name="connsiteY26" fmla="*/ 6113913 h 6858000"/>
              <a:gd name="connsiteX27" fmla="*/ 318721 w 1508539"/>
              <a:gd name="connsiteY27" fmla="*/ 6028119 h 6858000"/>
              <a:gd name="connsiteX28" fmla="*/ 345501 w 1508539"/>
              <a:gd name="connsiteY28" fmla="*/ 5934687 h 6858000"/>
              <a:gd name="connsiteX29" fmla="*/ 379513 w 1508539"/>
              <a:gd name="connsiteY29" fmla="*/ 5765594 h 6858000"/>
              <a:gd name="connsiteX30" fmla="*/ 411349 w 1508539"/>
              <a:gd name="connsiteY30" fmla="*/ 5693685 h 6858000"/>
              <a:gd name="connsiteX31" fmla="*/ 431404 w 1508539"/>
              <a:gd name="connsiteY31" fmla="*/ 5665173 h 6858000"/>
              <a:gd name="connsiteX32" fmla="*/ 465121 w 1508539"/>
              <a:gd name="connsiteY32" fmla="*/ 5563435 h 6858000"/>
              <a:gd name="connsiteX33" fmla="*/ 494626 w 1508539"/>
              <a:gd name="connsiteY33" fmla="*/ 5476393 h 6858000"/>
              <a:gd name="connsiteX34" fmla="*/ 525819 w 1508539"/>
              <a:gd name="connsiteY34" fmla="*/ 5396260 h 6858000"/>
              <a:gd name="connsiteX35" fmla="*/ 541800 w 1508539"/>
              <a:gd name="connsiteY35" fmla="*/ 5330009 h 6858000"/>
              <a:gd name="connsiteX36" fmla="*/ 575293 w 1508539"/>
              <a:gd name="connsiteY36" fmla="*/ 5273739 h 6858000"/>
              <a:gd name="connsiteX37" fmla="*/ 584892 w 1508539"/>
              <a:gd name="connsiteY37" fmla="*/ 5241779 h 6858000"/>
              <a:gd name="connsiteX38" fmla="*/ 596118 w 1508539"/>
              <a:gd name="connsiteY38" fmla="*/ 5225268 h 6858000"/>
              <a:gd name="connsiteX39" fmla="*/ 597138 w 1508539"/>
              <a:gd name="connsiteY39" fmla="*/ 5217684 h 6858000"/>
              <a:gd name="connsiteX40" fmla="*/ 604479 w 1508539"/>
              <a:gd name="connsiteY40" fmla="*/ 5193377 h 6858000"/>
              <a:gd name="connsiteX41" fmla="*/ 607782 w 1508539"/>
              <a:gd name="connsiteY41" fmla="*/ 5179288 h 6858000"/>
              <a:gd name="connsiteX42" fmla="*/ 608766 w 1508539"/>
              <a:gd name="connsiteY42" fmla="*/ 5173621 h 6858000"/>
              <a:gd name="connsiteX43" fmla="*/ 604400 w 1508539"/>
              <a:gd name="connsiteY43" fmla="*/ 5159961 h 6858000"/>
              <a:gd name="connsiteX44" fmla="*/ 611077 w 1508539"/>
              <a:gd name="connsiteY44" fmla="*/ 5144295 h 6858000"/>
              <a:gd name="connsiteX45" fmla="*/ 608010 w 1508539"/>
              <a:gd name="connsiteY45" fmla="*/ 5125185 h 6858000"/>
              <a:gd name="connsiteX46" fmla="*/ 614840 w 1508539"/>
              <a:gd name="connsiteY46" fmla="*/ 5121884 h 6858000"/>
              <a:gd name="connsiteX47" fmla="*/ 621876 w 1508539"/>
              <a:gd name="connsiteY47" fmla="*/ 5067850 h 6858000"/>
              <a:gd name="connsiteX48" fmla="*/ 624607 w 1508539"/>
              <a:gd name="connsiteY48" fmla="*/ 5060861 h 6858000"/>
              <a:gd name="connsiteX49" fmla="*/ 621311 w 1508539"/>
              <a:gd name="connsiteY49" fmla="*/ 5034192 h 6858000"/>
              <a:gd name="connsiteX50" fmla="*/ 622865 w 1508539"/>
              <a:gd name="connsiteY50" fmla="*/ 4993030 h 6858000"/>
              <a:gd name="connsiteX51" fmla="*/ 629774 w 1508539"/>
              <a:gd name="connsiteY51" fmla="*/ 4946844 h 6858000"/>
              <a:gd name="connsiteX52" fmla="*/ 625630 w 1508539"/>
              <a:gd name="connsiteY52" fmla="*/ 4932692 h 6858000"/>
              <a:gd name="connsiteX53" fmla="*/ 641033 w 1508539"/>
              <a:gd name="connsiteY53" fmla="*/ 4858827 h 6858000"/>
              <a:gd name="connsiteX54" fmla="*/ 646936 w 1508539"/>
              <a:gd name="connsiteY54" fmla="*/ 4821170 h 6858000"/>
              <a:gd name="connsiteX55" fmla="*/ 651669 w 1508539"/>
              <a:gd name="connsiteY55" fmla="*/ 4780965 h 6858000"/>
              <a:gd name="connsiteX56" fmla="*/ 652962 w 1508539"/>
              <a:gd name="connsiteY56" fmla="*/ 4750867 h 6858000"/>
              <a:gd name="connsiteX57" fmla="*/ 650769 w 1508539"/>
              <a:gd name="connsiteY57" fmla="*/ 4690749 h 6858000"/>
              <a:gd name="connsiteX58" fmla="*/ 646249 w 1508539"/>
              <a:gd name="connsiteY58" fmla="*/ 4584173 h 6858000"/>
              <a:gd name="connsiteX59" fmla="*/ 641332 w 1508539"/>
              <a:gd name="connsiteY59" fmla="*/ 4444346 h 6858000"/>
              <a:gd name="connsiteX60" fmla="*/ 637897 w 1508539"/>
              <a:gd name="connsiteY60" fmla="*/ 4375228 h 6858000"/>
              <a:gd name="connsiteX61" fmla="*/ 618550 w 1508539"/>
              <a:gd name="connsiteY61" fmla="*/ 4214165 h 6858000"/>
              <a:gd name="connsiteX62" fmla="*/ 622623 w 1508539"/>
              <a:gd name="connsiteY62" fmla="*/ 4090296 h 6858000"/>
              <a:gd name="connsiteX63" fmla="*/ 607879 w 1508539"/>
              <a:gd name="connsiteY63" fmla="*/ 4033999 h 6858000"/>
              <a:gd name="connsiteX64" fmla="*/ 609028 w 1508539"/>
              <a:gd name="connsiteY64" fmla="*/ 4031933 h 6858000"/>
              <a:gd name="connsiteX65" fmla="*/ 607604 w 1508539"/>
              <a:gd name="connsiteY65" fmla="*/ 4013953 h 6858000"/>
              <a:gd name="connsiteX66" fmla="*/ 593899 w 1508539"/>
              <a:gd name="connsiteY66" fmla="*/ 3974753 h 6858000"/>
              <a:gd name="connsiteX67" fmla="*/ 595497 w 1508539"/>
              <a:gd name="connsiteY67" fmla="*/ 3969950 h 6858000"/>
              <a:gd name="connsiteX68" fmla="*/ 588919 w 1508539"/>
              <a:gd name="connsiteY68" fmla="*/ 3933779 h 6858000"/>
              <a:gd name="connsiteX69" fmla="*/ 590250 w 1508539"/>
              <a:gd name="connsiteY69" fmla="*/ 3933093 h 6858000"/>
              <a:gd name="connsiteX70" fmla="*/ 594604 w 1508539"/>
              <a:gd name="connsiteY70" fmla="*/ 3922082 h 6858000"/>
              <a:gd name="connsiteX71" fmla="*/ 599682 w 1508539"/>
              <a:gd name="connsiteY71" fmla="*/ 3901461 h 6858000"/>
              <a:gd name="connsiteX72" fmla="*/ 622276 w 1508539"/>
              <a:gd name="connsiteY72" fmla="*/ 3813873 h 6858000"/>
              <a:gd name="connsiteX73" fmla="*/ 621701 w 1508539"/>
              <a:gd name="connsiteY73" fmla="*/ 3806161 h 6858000"/>
              <a:gd name="connsiteX74" fmla="*/ 622008 w 1508539"/>
              <a:gd name="connsiteY74" fmla="*/ 3805957 h 6858000"/>
              <a:gd name="connsiteX75" fmla="*/ 622035 w 1508539"/>
              <a:gd name="connsiteY75" fmla="*/ 3797724 h 6858000"/>
              <a:gd name="connsiteX76" fmla="*/ 620650 w 1508539"/>
              <a:gd name="connsiteY76" fmla="*/ 3792098 h 6858000"/>
              <a:gd name="connsiteX77" fmla="*/ 619534 w 1508539"/>
              <a:gd name="connsiteY77" fmla="*/ 3777135 h 6858000"/>
              <a:gd name="connsiteX78" fmla="*/ 621267 w 1508539"/>
              <a:gd name="connsiteY78" fmla="*/ 3771656 h 6858000"/>
              <a:gd name="connsiteX79" fmla="*/ 625010 w 1508539"/>
              <a:gd name="connsiteY79" fmla="*/ 3769007 h 6858000"/>
              <a:gd name="connsiteX80" fmla="*/ 624476 w 1508539"/>
              <a:gd name="connsiteY80" fmla="*/ 3767709 h 6858000"/>
              <a:gd name="connsiteX81" fmla="*/ 633172 w 1508539"/>
              <a:gd name="connsiteY81" fmla="*/ 3738082 h 6858000"/>
              <a:gd name="connsiteX82" fmla="*/ 640518 w 1508539"/>
              <a:gd name="connsiteY82" fmla="*/ 3673397 h 6858000"/>
              <a:gd name="connsiteX83" fmla="*/ 639814 w 1508539"/>
              <a:gd name="connsiteY83" fmla="*/ 3637109 h 6858000"/>
              <a:gd name="connsiteX84" fmla="*/ 643257 w 1508539"/>
              <a:gd name="connsiteY84" fmla="*/ 3536883 h 6858000"/>
              <a:gd name="connsiteX85" fmla="*/ 650795 w 1508539"/>
              <a:gd name="connsiteY85" fmla="*/ 3435652 h 6858000"/>
              <a:gd name="connsiteX86" fmla="*/ 652466 w 1508539"/>
              <a:gd name="connsiteY86" fmla="*/ 3307769 h 6858000"/>
              <a:gd name="connsiteX87" fmla="*/ 670029 w 1508539"/>
              <a:gd name="connsiteY87" fmla="*/ 3250522 h 6858000"/>
              <a:gd name="connsiteX88" fmla="*/ 670454 w 1508539"/>
              <a:gd name="connsiteY88" fmla="*/ 3229163 h 6858000"/>
              <a:gd name="connsiteX89" fmla="*/ 672277 w 1508539"/>
              <a:gd name="connsiteY89" fmla="*/ 3217217 h 6858000"/>
              <a:gd name="connsiteX90" fmla="*/ 659112 w 1508539"/>
              <a:gd name="connsiteY90" fmla="*/ 3183755 h 6858000"/>
              <a:gd name="connsiteX91" fmla="*/ 659613 w 1508539"/>
              <a:gd name="connsiteY91" fmla="*/ 3178642 h 6858000"/>
              <a:gd name="connsiteX92" fmla="*/ 647213 w 1508539"/>
              <a:gd name="connsiteY92" fmla="*/ 3158586 h 6858000"/>
              <a:gd name="connsiteX93" fmla="*/ 632398 w 1508539"/>
              <a:gd name="connsiteY93" fmla="*/ 3129034 h 6858000"/>
              <a:gd name="connsiteX94" fmla="*/ 633063 w 1508539"/>
              <a:gd name="connsiteY94" fmla="*/ 3126682 h 6858000"/>
              <a:gd name="connsiteX95" fmla="*/ 623931 w 1508539"/>
              <a:gd name="connsiteY95" fmla="*/ 3114519 h 6858000"/>
              <a:gd name="connsiteX96" fmla="*/ 610540 w 1508539"/>
              <a:gd name="connsiteY96" fmla="*/ 3106272 h 6858000"/>
              <a:gd name="connsiteX97" fmla="*/ 583270 w 1508539"/>
              <a:gd name="connsiteY97" fmla="*/ 2958185 h 6858000"/>
              <a:gd name="connsiteX98" fmla="*/ 525884 w 1508539"/>
              <a:gd name="connsiteY98" fmla="*/ 2762989 h 6858000"/>
              <a:gd name="connsiteX99" fmla="*/ 474802 w 1508539"/>
              <a:gd name="connsiteY99" fmla="*/ 2554718 h 6858000"/>
              <a:gd name="connsiteX100" fmla="*/ 454896 w 1508539"/>
              <a:gd name="connsiteY100" fmla="*/ 2485734 h 6858000"/>
              <a:gd name="connsiteX101" fmla="*/ 445619 w 1508539"/>
              <a:gd name="connsiteY101" fmla="*/ 2447068 h 6858000"/>
              <a:gd name="connsiteX102" fmla="*/ 432580 w 1508539"/>
              <a:gd name="connsiteY102" fmla="*/ 2425819 h 6858000"/>
              <a:gd name="connsiteX103" fmla="*/ 438579 w 1508539"/>
              <a:gd name="connsiteY103" fmla="*/ 2402874 h 6858000"/>
              <a:gd name="connsiteX104" fmla="*/ 441191 w 1508539"/>
              <a:gd name="connsiteY104" fmla="*/ 2381443 h 6858000"/>
              <a:gd name="connsiteX105" fmla="*/ 417520 w 1508539"/>
              <a:gd name="connsiteY105" fmla="*/ 2261920 h 6858000"/>
              <a:gd name="connsiteX106" fmla="*/ 407407 w 1508539"/>
              <a:gd name="connsiteY106" fmla="*/ 2195378 h 6858000"/>
              <a:gd name="connsiteX107" fmla="*/ 391624 w 1508539"/>
              <a:gd name="connsiteY107" fmla="*/ 2155135 h 6858000"/>
              <a:gd name="connsiteX108" fmla="*/ 389082 w 1508539"/>
              <a:gd name="connsiteY108" fmla="*/ 2118008 h 6858000"/>
              <a:gd name="connsiteX109" fmla="*/ 390075 w 1508539"/>
              <a:gd name="connsiteY109" fmla="*/ 2050531 h 6858000"/>
              <a:gd name="connsiteX110" fmla="*/ 381881 w 1508539"/>
              <a:gd name="connsiteY110" fmla="*/ 1963269 h 6858000"/>
              <a:gd name="connsiteX111" fmla="*/ 363059 w 1508539"/>
              <a:gd name="connsiteY111" fmla="*/ 1906352 h 6858000"/>
              <a:gd name="connsiteX112" fmla="*/ 339616 w 1508539"/>
              <a:gd name="connsiteY112" fmla="*/ 1861531 h 6858000"/>
              <a:gd name="connsiteX113" fmla="*/ 293415 w 1508539"/>
              <a:gd name="connsiteY113" fmla="*/ 1732919 h 6858000"/>
              <a:gd name="connsiteX114" fmla="*/ 265726 w 1508539"/>
              <a:gd name="connsiteY114" fmla="*/ 1663540 h 6858000"/>
              <a:gd name="connsiteX115" fmla="*/ 264852 w 1508539"/>
              <a:gd name="connsiteY115" fmla="*/ 1615777 h 6858000"/>
              <a:gd name="connsiteX116" fmla="*/ 245647 w 1508539"/>
              <a:gd name="connsiteY116" fmla="*/ 1563678 h 6858000"/>
              <a:gd name="connsiteX117" fmla="*/ 258727 w 1508539"/>
              <a:gd name="connsiteY117" fmla="*/ 1519474 h 6858000"/>
              <a:gd name="connsiteX118" fmla="*/ 251469 w 1508539"/>
              <a:gd name="connsiteY118" fmla="*/ 1477995 h 6858000"/>
              <a:gd name="connsiteX119" fmla="*/ 237554 w 1508539"/>
              <a:gd name="connsiteY119" fmla="*/ 1373769 h 6858000"/>
              <a:gd name="connsiteX120" fmla="*/ 245861 w 1508539"/>
              <a:gd name="connsiteY120" fmla="*/ 1307086 h 6858000"/>
              <a:gd name="connsiteX121" fmla="*/ 247049 w 1508539"/>
              <a:gd name="connsiteY121" fmla="*/ 1189033 h 6858000"/>
              <a:gd name="connsiteX122" fmla="*/ 251734 w 1508539"/>
              <a:gd name="connsiteY122" fmla="*/ 1168288 h 6858000"/>
              <a:gd name="connsiteX123" fmla="*/ 244016 w 1508539"/>
              <a:gd name="connsiteY123" fmla="*/ 1142577 h 6858000"/>
              <a:gd name="connsiteX124" fmla="*/ 233322 w 1508539"/>
              <a:gd name="connsiteY124" fmla="*/ 1088484 h 6858000"/>
              <a:gd name="connsiteX125" fmla="*/ 222058 w 1508539"/>
              <a:gd name="connsiteY125" fmla="*/ 1016103 h 6858000"/>
              <a:gd name="connsiteX126" fmla="*/ 223514 w 1508539"/>
              <a:gd name="connsiteY126" fmla="*/ 932283 h 6858000"/>
              <a:gd name="connsiteX127" fmla="*/ 225750 w 1508539"/>
              <a:gd name="connsiteY127" fmla="*/ 915925 h 6858000"/>
              <a:gd name="connsiteX128" fmla="*/ 218379 w 1508539"/>
              <a:gd name="connsiteY128" fmla="*/ 896999 h 6858000"/>
              <a:gd name="connsiteX129" fmla="*/ 187787 w 1508539"/>
              <a:gd name="connsiteY129" fmla="*/ 821517 h 6858000"/>
              <a:gd name="connsiteX130" fmla="*/ 166737 w 1508539"/>
              <a:gd name="connsiteY130" fmla="*/ 751353 h 6858000"/>
              <a:gd name="connsiteX131" fmla="*/ 166295 w 1508539"/>
              <a:gd name="connsiteY131" fmla="*/ 721230 h 6858000"/>
              <a:gd name="connsiteX132" fmla="*/ 151966 w 1508539"/>
              <a:gd name="connsiteY132" fmla="*/ 681659 h 6858000"/>
              <a:gd name="connsiteX133" fmla="*/ 137385 w 1508539"/>
              <a:gd name="connsiteY133" fmla="*/ 635218 h 6858000"/>
              <a:gd name="connsiteX134" fmla="*/ 142396 w 1508539"/>
              <a:gd name="connsiteY134" fmla="*/ 613763 h 6858000"/>
              <a:gd name="connsiteX135" fmla="*/ 128338 w 1508539"/>
              <a:gd name="connsiteY135" fmla="*/ 598582 h 6858000"/>
              <a:gd name="connsiteX136" fmla="*/ 128019 w 1508539"/>
              <a:gd name="connsiteY136" fmla="*/ 576846 h 6858000"/>
              <a:gd name="connsiteX137" fmla="*/ 107645 w 1508539"/>
              <a:gd name="connsiteY137" fmla="*/ 530055 h 6858000"/>
              <a:gd name="connsiteX138" fmla="*/ 106893 w 1508539"/>
              <a:gd name="connsiteY138" fmla="*/ 465389 h 6858000"/>
              <a:gd name="connsiteX139" fmla="*/ 89816 w 1508539"/>
              <a:gd name="connsiteY139" fmla="*/ 424699 h 6858000"/>
              <a:gd name="connsiteX140" fmla="*/ 90191 w 1508539"/>
              <a:gd name="connsiteY140" fmla="*/ 404917 h 6858000"/>
              <a:gd name="connsiteX141" fmla="*/ 70148 w 1508539"/>
              <a:gd name="connsiteY141" fmla="*/ 367211 h 6858000"/>
              <a:gd name="connsiteX142" fmla="*/ 36452 w 1508539"/>
              <a:gd name="connsiteY142" fmla="*/ 268519 h 6858000"/>
              <a:gd name="connsiteX143" fmla="*/ 23935 w 1508539"/>
              <a:gd name="connsiteY143" fmla="*/ 160886 h 6858000"/>
              <a:gd name="connsiteX144" fmla="*/ 19312 w 1508539"/>
              <a:gd name="connsiteY144" fmla="*/ 47336 h 6858000"/>
              <a:gd name="connsiteX145" fmla="*/ 0 w 1508539"/>
              <a:gd name="connsiteY145"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28010 w 1508539"/>
              <a:gd name="connsiteY4" fmla="*/ 6751578 h 6858000"/>
              <a:gd name="connsiteX5" fmla="*/ 146674 w 1508539"/>
              <a:gd name="connsiteY5" fmla="*/ 6696999 h 6858000"/>
              <a:gd name="connsiteX6" fmla="*/ 163411 w 1508539"/>
              <a:gd name="connsiteY6" fmla="*/ 6638036 h 6858000"/>
              <a:gd name="connsiteX7" fmla="*/ 153633 w 1508539"/>
              <a:gd name="connsiteY7" fmla="*/ 6596265 h 6858000"/>
              <a:gd name="connsiteX8" fmla="*/ 153512 w 1508539"/>
              <a:gd name="connsiteY8" fmla="*/ 6594818 h 6858000"/>
              <a:gd name="connsiteX9" fmla="*/ 164248 w 1508539"/>
              <a:gd name="connsiteY9" fmla="*/ 6574442 h 6858000"/>
              <a:gd name="connsiteX10" fmla="*/ 164588 w 1508539"/>
              <a:gd name="connsiteY10" fmla="*/ 6568530 h 6858000"/>
              <a:gd name="connsiteX11" fmla="*/ 166997 w 1508539"/>
              <a:gd name="connsiteY11" fmla="*/ 6560674 h 6858000"/>
              <a:gd name="connsiteX12" fmla="*/ 167342 w 1508539"/>
              <a:gd name="connsiteY12" fmla="*/ 6560598 h 6858000"/>
              <a:gd name="connsiteX13" fmla="*/ 201349 w 1508539"/>
              <a:gd name="connsiteY13" fmla="*/ 6530567 h 6858000"/>
              <a:gd name="connsiteX14" fmla="*/ 215389 w 1508539"/>
              <a:gd name="connsiteY14" fmla="*/ 6478062 h 6858000"/>
              <a:gd name="connsiteX15" fmla="*/ 226078 w 1508539"/>
              <a:gd name="connsiteY15" fmla="*/ 6460325 h 6858000"/>
              <a:gd name="connsiteX16" fmla="*/ 233311 w 1508539"/>
              <a:gd name="connsiteY16" fmla="*/ 6451488 h 6858000"/>
              <a:gd name="connsiteX17" fmla="*/ 234746 w 1508539"/>
              <a:gd name="connsiteY17" fmla="*/ 6451348 h 6858000"/>
              <a:gd name="connsiteX18" fmla="*/ 239104 w 1508539"/>
              <a:gd name="connsiteY18" fmla="*/ 6414240 h 6858000"/>
              <a:gd name="connsiteX19" fmla="*/ 241880 w 1508539"/>
              <a:gd name="connsiteY19" fmla="*/ 6384857 h 6858000"/>
              <a:gd name="connsiteX20" fmla="*/ 240591 w 1508539"/>
              <a:gd name="connsiteY20" fmla="*/ 6367510 h 6858000"/>
              <a:gd name="connsiteX21" fmla="*/ 244471 w 1508539"/>
              <a:gd name="connsiteY21" fmla="*/ 6349778 h 6858000"/>
              <a:gd name="connsiteX22" fmla="*/ 246136 w 1508539"/>
              <a:gd name="connsiteY22" fmla="*/ 6348250 h 6858000"/>
              <a:gd name="connsiteX23" fmla="*/ 262170 w 1508539"/>
              <a:gd name="connsiteY23" fmla="*/ 6281972 h 6858000"/>
              <a:gd name="connsiteX24" fmla="*/ 272933 w 1508539"/>
              <a:gd name="connsiteY24" fmla="*/ 6211940 h 6858000"/>
              <a:gd name="connsiteX25" fmla="*/ 314428 w 1508539"/>
              <a:gd name="connsiteY25" fmla="*/ 6113913 h 6858000"/>
              <a:gd name="connsiteX26" fmla="*/ 318721 w 1508539"/>
              <a:gd name="connsiteY26" fmla="*/ 6028119 h 6858000"/>
              <a:gd name="connsiteX27" fmla="*/ 345501 w 1508539"/>
              <a:gd name="connsiteY27" fmla="*/ 5934687 h 6858000"/>
              <a:gd name="connsiteX28" fmla="*/ 379513 w 1508539"/>
              <a:gd name="connsiteY28" fmla="*/ 5765594 h 6858000"/>
              <a:gd name="connsiteX29" fmla="*/ 411349 w 1508539"/>
              <a:gd name="connsiteY29" fmla="*/ 5693685 h 6858000"/>
              <a:gd name="connsiteX30" fmla="*/ 431404 w 1508539"/>
              <a:gd name="connsiteY30" fmla="*/ 5665173 h 6858000"/>
              <a:gd name="connsiteX31" fmla="*/ 465121 w 1508539"/>
              <a:gd name="connsiteY31" fmla="*/ 5563435 h 6858000"/>
              <a:gd name="connsiteX32" fmla="*/ 494626 w 1508539"/>
              <a:gd name="connsiteY32" fmla="*/ 5476393 h 6858000"/>
              <a:gd name="connsiteX33" fmla="*/ 525819 w 1508539"/>
              <a:gd name="connsiteY33" fmla="*/ 5396260 h 6858000"/>
              <a:gd name="connsiteX34" fmla="*/ 541800 w 1508539"/>
              <a:gd name="connsiteY34" fmla="*/ 5330009 h 6858000"/>
              <a:gd name="connsiteX35" fmla="*/ 575293 w 1508539"/>
              <a:gd name="connsiteY35" fmla="*/ 5273739 h 6858000"/>
              <a:gd name="connsiteX36" fmla="*/ 584892 w 1508539"/>
              <a:gd name="connsiteY36" fmla="*/ 5241779 h 6858000"/>
              <a:gd name="connsiteX37" fmla="*/ 596118 w 1508539"/>
              <a:gd name="connsiteY37" fmla="*/ 5225268 h 6858000"/>
              <a:gd name="connsiteX38" fmla="*/ 597138 w 1508539"/>
              <a:gd name="connsiteY38" fmla="*/ 5217684 h 6858000"/>
              <a:gd name="connsiteX39" fmla="*/ 604479 w 1508539"/>
              <a:gd name="connsiteY39" fmla="*/ 5193377 h 6858000"/>
              <a:gd name="connsiteX40" fmla="*/ 607782 w 1508539"/>
              <a:gd name="connsiteY40" fmla="*/ 5179288 h 6858000"/>
              <a:gd name="connsiteX41" fmla="*/ 608766 w 1508539"/>
              <a:gd name="connsiteY41" fmla="*/ 5173621 h 6858000"/>
              <a:gd name="connsiteX42" fmla="*/ 604400 w 1508539"/>
              <a:gd name="connsiteY42" fmla="*/ 5159961 h 6858000"/>
              <a:gd name="connsiteX43" fmla="*/ 611077 w 1508539"/>
              <a:gd name="connsiteY43" fmla="*/ 5144295 h 6858000"/>
              <a:gd name="connsiteX44" fmla="*/ 608010 w 1508539"/>
              <a:gd name="connsiteY44" fmla="*/ 5125185 h 6858000"/>
              <a:gd name="connsiteX45" fmla="*/ 614840 w 1508539"/>
              <a:gd name="connsiteY45" fmla="*/ 5121884 h 6858000"/>
              <a:gd name="connsiteX46" fmla="*/ 621876 w 1508539"/>
              <a:gd name="connsiteY46" fmla="*/ 5067850 h 6858000"/>
              <a:gd name="connsiteX47" fmla="*/ 624607 w 1508539"/>
              <a:gd name="connsiteY47" fmla="*/ 5060861 h 6858000"/>
              <a:gd name="connsiteX48" fmla="*/ 621311 w 1508539"/>
              <a:gd name="connsiteY48" fmla="*/ 5034192 h 6858000"/>
              <a:gd name="connsiteX49" fmla="*/ 622865 w 1508539"/>
              <a:gd name="connsiteY49" fmla="*/ 4993030 h 6858000"/>
              <a:gd name="connsiteX50" fmla="*/ 629774 w 1508539"/>
              <a:gd name="connsiteY50" fmla="*/ 4946844 h 6858000"/>
              <a:gd name="connsiteX51" fmla="*/ 625630 w 1508539"/>
              <a:gd name="connsiteY51" fmla="*/ 4932692 h 6858000"/>
              <a:gd name="connsiteX52" fmla="*/ 641033 w 1508539"/>
              <a:gd name="connsiteY52" fmla="*/ 4858827 h 6858000"/>
              <a:gd name="connsiteX53" fmla="*/ 646936 w 1508539"/>
              <a:gd name="connsiteY53" fmla="*/ 4821170 h 6858000"/>
              <a:gd name="connsiteX54" fmla="*/ 651669 w 1508539"/>
              <a:gd name="connsiteY54" fmla="*/ 4780965 h 6858000"/>
              <a:gd name="connsiteX55" fmla="*/ 652962 w 1508539"/>
              <a:gd name="connsiteY55" fmla="*/ 4750867 h 6858000"/>
              <a:gd name="connsiteX56" fmla="*/ 650769 w 1508539"/>
              <a:gd name="connsiteY56" fmla="*/ 4690749 h 6858000"/>
              <a:gd name="connsiteX57" fmla="*/ 646249 w 1508539"/>
              <a:gd name="connsiteY57" fmla="*/ 4584173 h 6858000"/>
              <a:gd name="connsiteX58" fmla="*/ 641332 w 1508539"/>
              <a:gd name="connsiteY58" fmla="*/ 4444346 h 6858000"/>
              <a:gd name="connsiteX59" fmla="*/ 637897 w 1508539"/>
              <a:gd name="connsiteY59" fmla="*/ 4375228 h 6858000"/>
              <a:gd name="connsiteX60" fmla="*/ 618550 w 1508539"/>
              <a:gd name="connsiteY60" fmla="*/ 4214165 h 6858000"/>
              <a:gd name="connsiteX61" fmla="*/ 622623 w 1508539"/>
              <a:gd name="connsiteY61" fmla="*/ 4090296 h 6858000"/>
              <a:gd name="connsiteX62" fmla="*/ 607879 w 1508539"/>
              <a:gd name="connsiteY62" fmla="*/ 4033999 h 6858000"/>
              <a:gd name="connsiteX63" fmla="*/ 609028 w 1508539"/>
              <a:gd name="connsiteY63" fmla="*/ 4031933 h 6858000"/>
              <a:gd name="connsiteX64" fmla="*/ 607604 w 1508539"/>
              <a:gd name="connsiteY64" fmla="*/ 4013953 h 6858000"/>
              <a:gd name="connsiteX65" fmla="*/ 593899 w 1508539"/>
              <a:gd name="connsiteY65" fmla="*/ 3974753 h 6858000"/>
              <a:gd name="connsiteX66" fmla="*/ 595497 w 1508539"/>
              <a:gd name="connsiteY66" fmla="*/ 3969950 h 6858000"/>
              <a:gd name="connsiteX67" fmla="*/ 588919 w 1508539"/>
              <a:gd name="connsiteY67" fmla="*/ 3933779 h 6858000"/>
              <a:gd name="connsiteX68" fmla="*/ 590250 w 1508539"/>
              <a:gd name="connsiteY68" fmla="*/ 3933093 h 6858000"/>
              <a:gd name="connsiteX69" fmla="*/ 594604 w 1508539"/>
              <a:gd name="connsiteY69" fmla="*/ 3922082 h 6858000"/>
              <a:gd name="connsiteX70" fmla="*/ 599682 w 1508539"/>
              <a:gd name="connsiteY70" fmla="*/ 3901461 h 6858000"/>
              <a:gd name="connsiteX71" fmla="*/ 622276 w 1508539"/>
              <a:gd name="connsiteY71" fmla="*/ 3813873 h 6858000"/>
              <a:gd name="connsiteX72" fmla="*/ 621701 w 1508539"/>
              <a:gd name="connsiteY72" fmla="*/ 3806161 h 6858000"/>
              <a:gd name="connsiteX73" fmla="*/ 622008 w 1508539"/>
              <a:gd name="connsiteY73" fmla="*/ 3805957 h 6858000"/>
              <a:gd name="connsiteX74" fmla="*/ 622035 w 1508539"/>
              <a:gd name="connsiteY74" fmla="*/ 3797724 h 6858000"/>
              <a:gd name="connsiteX75" fmla="*/ 620650 w 1508539"/>
              <a:gd name="connsiteY75" fmla="*/ 3792098 h 6858000"/>
              <a:gd name="connsiteX76" fmla="*/ 619534 w 1508539"/>
              <a:gd name="connsiteY76" fmla="*/ 3777135 h 6858000"/>
              <a:gd name="connsiteX77" fmla="*/ 621267 w 1508539"/>
              <a:gd name="connsiteY77" fmla="*/ 3771656 h 6858000"/>
              <a:gd name="connsiteX78" fmla="*/ 625010 w 1508539"/>
              <a:gd name="connsiteY78" fmla="*/ 3769007 h 6858000"/>
              <a:gd name="connsiteX79" fmla="*/ 624476 w 1508539"/>
              <a:gd name="connsiteY79" fmla="*/ 3767709 h 6858000"/>
              <a:gd name="connsiteX80" fmla="*/ 633172 w 1508539"/>
              <a:gd name="connsiteY80" fmla="*/ 3738082 h 6858000"/>
              <a:gd name="connsiteX81" fmla="*/ 640518 w 1508539"/>
              <a:gd name="connsiteY81" fmla="*/ 3673397 h 6858000"/>
              <a:gd name="connsiteX82" fmla="*/ 639814 w 1508539"/>
              <a:gd name="connsiteY82" fmla="*/ 3637109 h 6858000"/>
              <a:gd name="connsiteX83" fmla="*/ 643257 w 1508539"/>
              <a:gd name="connsiteY83" fmla="*/ 3536883 h 6858000"/>
              <a:gd name="connsiteX84" fmla="*/ 650795 w 1508539"/>
              <a:gd name="connsiteY84" fmla="*/ 3435652 h 6858000"/>
              <a:gd name="connsiteX85" fmla="*/ 652466 w 1508539"/>
              <a:gd name="connsiteY85" fmla="*/ 3307769 h 6858000"/>
              <a:gd name="connsiteX86" fmla="*/ 670029 w 1508539"/>
              <a:gd name="connsiteY86" fmla="*/ 3250522 h 6858000"/>
              <a:gd name="connsiteX87" fmla="*/ 670454 w 1508539"/>
              <a:gd name="connsiteY87" fmla="*/ 3229163 h 6858000"/>
              <a:gd name="connsiteX88" fmla="*/ 672277 w 1508539"/>
              <a:gd name="connsiteY88" fmla="*/ 3217217 h 6858000"/>
              <a:gd name="connsiteX89" fmla="*/ 659112 w 1508539"/>
              <a:gd name="connsiteY89" fmla="*/ 3183755 h 6858000"/>
              <a:gd name="connsiteX90" fmla="*/ 659613 w 1508539"/>
              <a:gd name="connsiteY90" fmla="*/ 3178642 h 6858000"/>
              <a:gd name="connsiteX91" fmla="*/ 647213 w 1508539"/>
              <a:gd name="connsiteY91" fmla="*/ 3158586 h 6858000"/>
              <a:gd name="connsiteX92" fmla="*/ 632398 w 1508539"/>
              <a:gd name="connsiteY92" fmla="*/ 3129034 h 6858000"/>
              <a:gd name="connsiteX93" fmla="*/ 633063 w 1508539"/>
              <a:gd name="connsiteY93" fmla="*/ 3126682 h 6858000"/>
              <a:gd name="connsiteX94" fmla="*/ 623931 w 1508539"/>
              <a:gd name="connsiteY94" fmla="*/ 3114519 h 6858000"/>
              <a:gd name="connsiteX95" fmla="*/ 610540 w 1508539"/>
              <a:gd name="connsiteY95" fmla="*/ 3106272 h 6858000"/>
              <a:gd name="connsiteX96" fmla="*/ 583270 w 1508539"/>
              <a:gd name="connsiteY96" fmla="*/ 2958185 h 6858000"/>
              <a:gd name="connsiteX97" fmla="*/ 525884 w 1508539"/>
              <a:gd name="connsiteY97" fmla="*/ 2762989 h 6858000"/>
              <a:gd name="connsiteX98" fmla="*/ 474802 w 1508539"/>
              <a:gd name="connsiteY98" fmla="*/ 2554718 h 6858000"/>
              <a:gd name="connsiteX99" fmla="*/ 454896 w 1508539"/>
              <a:gd name="connsiteY99" fmla="*/ 2485734 h 6858000"/>
              <a:gd name="connsiteX100" fmla="*/ 445619 w 1508539"/>
              <a:gd name="connsiteY100" fmla="*/ 2447068 h 6858000"/>
              <a:gd name="connsiteX101" fmla="*/ 432580 w 1508539"/>
              <a:gd name="connsiteY101" fmla="*/ 2425819 h 6858000"/>
              <a:gd name="connsiteX102" fmla="*/ 438579 w 1508539"/>
              <a:gd name="connsiteY102" fmla="*/ 2402874 h 6858000"/>
              <a:gd name="connsiteX103" fmla="*/ 441191 w 1508539"/>
              <a:gd name="connsiteY103" fmla="*/ 2381443 h 6858000"/>
              <a:gd name="connsiteX104" fmla="*/ 417520 w 1508539"/>
              <a:gd name="connsiteY104" fmla="*/ 2261920 h 6858000"/>
              <a:gd name="connsiteX105" fmla="*/ 407407 w 1508539"/>
              <a:gd name="connsiteY105" fmla="*/ 2195378 h 6858000"/>
              <a:gd name="connsiteX106" fmla="*/ 391624 w 1508539"/>
              <a:gd name="connsiteY106" fmla="*/ 2155135 h 6858000"/>
              <a:gd name="connsiteX107" fmla="*/ 389082 w 1508539"/>
              <a:gd name="connsiteY107" fmla="*/ 2118008 h 6858000"/>
              <a:gd name="connsiteX108" fmla="*/ 390075 w 1508539"/>
              <a:gd name="connsiteY108" fmla="*/ 2050531 h 6858000"/>
              <a:gd name="connsiteX109" fmla="*/ 381881 w 1508539"/>
              <a:gd name="connsiteY109" fmla="*/ 1963269 h 6858000"/>
              <a:gd name="connsiteX110" fmla="*/ 363059 w 1508539"/>
              <a:gd name="connsiteY110" fmla="*/ 1906352 h 6858000"/>
              <a:gd name="connsiteX111" fmla="*/ 339616 w 1508539"/>
              <a:gd name="connsiteY111" fmla="*/ 1861531 h 6858000"/>
              <a:gd name="connsiteX112" fmla="*/ 293415 w 1508539"/>
              <a:gd name="connsiteY112" fmla="*/ 1732919 h 6858000"/>
              <a:gd name="connsiteX113" fmla="*/ 265726 w 1508539"/>
              <a:gd name="connsiteY113" fmla="*/ 1663540 h 6858000"/>
              <a:gd name="connsiteX114" fmla="*/ 264852 w 1508539"/>
              <a:gd name="connsiteY114" fmla="*/ 1615777 h 6858000"/>
              <a:gd name="connsiteX115" fmla="*/ 245647 w 1508539"/>
              <a:gd name="connsiteY115" fmla="*/ 1563678 h 6858000"/>
              <a:gd name="connsiteX116" fmla="*/ 258727 w 1508539"/>
              <a:gd name="connsiteY116" fmla="*/ 1519474 h 6858000"/>
              <a:gd name="connsiteX117" fmla="*/ 251469 w 1508539"/>
              <a:gd name="connsiteY117" fmla="*/ 1477995 h 6858000"/>
              <a:gd name="connsiteX118" fmla="*/ 237554 w 1508539"/>
              <a:gd name="connsiteY118" fmla="*/ 1373769 h 6858000"/>
              <a:gd name="connsiteX119" fmla="*/ 245861 w 1508539"/>
              <a:gd name="connsiteY119" fmla="*/ 1307086 h 6858000"/>
              <a:gd name="connsiteX120" fmla="*/ 247049 w 1508539"/>
              <a:gd name="connsiteY120" fmla="*/ 1189033 h 6858000"/>
              <a:gd name="connsiteX121" fmla="*/ 251734 w 1508539"/>
              <a:gd name="connsiteY121" fmla="*/ 1168288 h 6858000"/>
              <a:gd name="connsiteX122" fmla="*/ 244016 w 1508539"/>
              <a:gd name="connsiteY122" fmla="*/ 1142577 h 6858000"/>
              <a:gd name="connsiteX123" fmla="*/ 233322 w 1508539"/>
              <a:gd name="connsiteY123" fmla="*/ 1088484 h 6858000"/>
              <a:gd name="connsiteX124" fmla="*/ 222058 w 1508539"/>
              <a:gd name="connsiteY124" fmla="*/ 1016103 h 6858000"/>
              <a:gd name="connsiteX125" fmla="*/ 223514 w 1508539"/>
              <a:gd name="connsiteY125" fmla="*/ 932283 h 6858000"/>
              <a:gd name="connsiteX126" fmla="*/ 225750 w 1508539"/>
              <a:gd name="connsiteY126" fmla="*/ 915925 h 6858000"/>
              <a:gd name="connsiteX127" fmla="*/ 218379 w 1508539"/>
              <a:gd name="connsiteY127" fmla="*/ 896999 h 6858000"/>
              <a:gd name="connsiteX128" fmla="*/ 187787 w 1508539"/>
              <a:gd name="connsiteY128" fmla="*/ 821517 h 6858000"/>
              <a:gd name="connsiteX129" fmla="*/ 166737 w 1508539"/>
              <a:gd name="connsiteY129" fmla="*/ 751353 h 6858000"/>
              <a:gd name="connsiteX130" fmla="*/ 166295 w 1508539"/>
              <a:gd name="connsiteY130" fmla="*/ 721230 h 6858000"/>
              <a:gd name="connsiteX131" fmla="*/ 151966 w 1508539"/>
              <a:gd name="connsiteY131" fmla="*/ 681659 h 6858000"/>
              <a:gd name="connsiteX132" fmla="*/ 137385 w 1508539"/>
              <a:gd name="connsiteY132" fmla="*/ 635218 h 6858000"/>
              <a:gd name="connsiteX133" fmla="*/ 142396 w 1508539"/>
              <a:gd name="connsiteY133" fmla="*/ 613763 h 6858000"/>
              <a:gd name="connsiteX134" fmla="*/ 128338 w 1508539"/>
              <a:gd name="connsiteY134" fmla="*/ 598582 h 6858000"/>
              <a:gd name="connsiteX135" fmla="*/ 128019 w 1508539"/>
              <a:gd name="connsiteY135" fmla="*/ 576846 h 6858000"/>
              <a:gd name="connsiteX136" fmla="*/ 107645 w 1508539"/>
              <a:gd name="connsiteY136" fmla="*/ 530055 h 6858000"/>
              <a:gd name="connsiteX137" fmla="*/ 106893 w 1508539"/>
              <a:gd name="connsiteY137" fmla="*/ 465389 h 6858000"/>
              <a:gd name="connsiteX138" fmla="*/ 89816 w 1508539"/>
              <a:gd name="connsiteY138" fmla="*/ 424699 h 6858000"/>
              <a:gd name="connsiteX139" fmla="*/ 90191 w 1508539"/>
              <a:gd name="connsiteY139" fmla="*/ 404917 h 6858000"/>
              <a:gd name="connsiteX140" fmla="*/ 70148 w 1508539"/>
              <a:gd name="connsiteY140" fmla="*/ 367211 h 6858000"/>
              <a:gd name="connsiteX141" fmla="*/ 36452 w 1508539"/>
              <a:gd name="connsiteY141" fmla="*/ 268519 h 6858000"/>
              <a:gd name="connsiteX142" fmla="*/ 23935 w 1508539"/>
              <a:gd name="connsiteY142" fmla="*/ 160886 h 6858000"/>
              <a:gd name="connsiteX143" fmla="*/ 19312 w 1508539"/>
              <a:gd name="connsiteY143" fmla="*/ 47336 h 6858000"/>
              <a:gd name="connsiteX144" fmla="*/ 0 w 1508539"/>
              <a:gd name="connsiteY144"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28010 w 1508539"/>
              <a:gd name="connsiteY4" fmla="*/ 6751578 h 6858000"/>
              <a:gd name="connsiteX5" fmla="*/ 146674 w 1508539"/>
              <a:gd name="connsiteY5" fmla="*/ 6696999 h 6858000"/>
              <a:gd name="connsiteX6" fmla="*/ 163411 w 1508539"/>
              <a:gd name="connsiteY6" fmla="*/ 6638036 h 6858000"/>
              <a:gd name="connsiteX7" fmla="*/ 153633 w 1508539"/>
              <a:gd name="connsiteY7" fmla="*/ 6596265 h 6858000"/>
              <a:gd name="connsiteX8" fmla="*/ 164248 w 1508539"/>
              <a:gd name="connsiteY8" fmla="*/ 6574442 h 6858000"/>
              <a:gd name="connsiteX9" fmla="*/ 164588 w 1508539"/>
              <a:gd name="connsiteY9" fmla="*/ 6568530 h 6858000"/>
              <a:gd name="connsiteX10" fmla="*/ 166997 w 1508539"/>
              <a:gd name="connsiteY10" fmla="*/ 6560674 h 6858000"/>
              <a:gd name="connsiteX11" fmla="*/ 167342 w 1508539"/>
              <a:gd name="connsiteY11" fmla="*/ 6560598 h 6858000"/>
              <a:gd name="connsiteX12" fmla="*/ 201349 w 1508539"/>
              <a:gd name="connsiteY12" fmla="*/ 6530567 h 6858000"/>
              <a:gd name="connsiteX13" fmla="*/ 215389 w 1508539"/>
              <a:gd name="connsiteY13" fmla="*/ 6478062 h 6858000"/>
              <a:gd name="connsiteX14" fmla="*/ 226078 w 1508539"/>
              <a:gd name="connsiteY14" fmla="*/ 6460325 h 6858000"/>
              <a:gd name="connsiteX15" fmla="*/ 233311 w 1508539"/>
              <a:gd name="connsiteY15" fmla="*/ 6451488 h 6858000"/>
              <a:gd name="connsiteX16" fmla="*/ 234746 w 1508539"/>
              <a:gd name="connsiteY16" fmla="*/ 6451348 h 6858000"/>
              <a:gd name="connsiteX17" fmla="*/ 239104 w 1508539"/>
              <a:gd name="connsiteY17" fmla="*/ 6414240 h 6858000"/>
              <a:gd name="connsiteX18" fmla="*/ 241880 w 1508539"/>
              <a:gd name="connsiteY18" fmla="*/ 6384857 h 6858000"/>
              <a:gd name="connsiteX19" fmla="*/ 240591 w 1508539"/>
              <a:gd name="connsiteY19" fmla="*/ 6367510 h 6858000"/>
              <a:gd name="connsiteX20" fmla="*/ 244471 w 1508539"/>
              <a:gd name="connsiteY20" fmla="*/ 6349778 h 6858000"/>
              <a:gd name="connsiteX21" fmla="*/ 246136 w 1508539"/>
              <a:gd name="connsiteY21" fmla="*/ 6348250 h 6858000"/>
              <a:gd name="connsiteX22" fmla="*/ 262170 w 1508539"/>
              <a:gd name="connsiteY22" fmla="*/ 6281972 h 6858000"/>
              <a:gd name="connsiteX23" fmla="*/ 272933 w 1508539"/>
              <a:gd name="connsiteY23" fmla="*/ 6211940 h 6858000"/>
              <a:gd name="connsiteX24" fmla="*/ 314428 w 1508539"/>
              <a:gd name="connsiteY24" fmla="*/ 6113913 h 6858000"/>
              <a:gd name="connsiteX25" fmla="*/ 318721 w 1508539"/>
              <a:gd name="connsiteY25" fmla="*/ 6028119 h 6858000"/>
              <a:gd name="connsiteX26" fmla="*/ 345501 w 1508539"/>
              <a:gd name="connsiteY26" fmla="*/ 5934687 h 6858000"/>
              <a:gd name="connsiteX27" fmla="*/ 379513 w 1508539"/>
              <a:gd name="connsiteY27" fmla="*/ 5765594 h 6858000"/>
              <a:gd name="connsiteX28" fmla="*/ 411349 w 1508539"/>
              <a:gd name="connsiteY28" fmla="*/ 5693685 h 6858000"/>
              <a:gd name="connsiteX29" fmla="*/ 431404 w 1508539"/>
              <a:gd name="connsiteY29" fmla="*/ 5665173 h 6858000"/>
              <a:gd name="connsiteX30" fmla="*/ 465121 w 1508539"/>
              <a:gd name="connsiteY30" fmla="*/ 5563435 h 6858000"/>
              <a:gd name="connsiteX31" fmla="*/ 494626 w 1508539"/>
              <a:gd name="connsiteY31" fmla="*/ 5476393 h 6858000"/>
              <a:gd name="connsiteX32" fmla="*/ 525819 w 1508539"/>
              <a:gd name="connsiteY32" fmla="*/ 5396260 h 6858000"/>
              <a:gd name="connsiteX33" fmla="*/ 541800 w 1508539"/>
              <a:gd name="connsiteY33" fmla="*/ 5330009 h 6858000"/>
              <a:gd name="connsiteX34" fmla="*/ 575293 w 1508539"/>
              <a:gd name="connsiteY34" fmla="*/ 5273739 h 6858000"/>
              <a:gd name="connsiteX35" fmla="*/ 584892 w 1508539"/>
              <a:gd name="connsiteY35" fmla="*/ 5241779 h 6858000"/>
              <a:gd name="connsiteX36" fmla="*/ 596118 w 1508539"/>
              <a:gd name="connsiteY36" fmla="*/ 5225268 h 6858000"/>
              <a:gd name="connsiteX37" fmla="*/ 597138 w 1508539"/>
              <a:gd name="connsiteY37" fmla="*/ 5217684 h 6858000"/>
              <a:gd name="connsiteX38" fmla="*/ 604479 w 1508539"/>
              <a:gd name="connsiteY38" fmla="*/ 5193377 h 6858000"/>
              <a:gd name="connsiteX39" fmla="*/ 607782 w 1508539"/>
              <a:gd name="connsiteY39" fmla="*/ 5179288 h 6858000"/>
              <a:gd name="connsiteX40" fmla="*/ 608766 w 1508539"/>
              <a:gd name="connsiteY40" fmla="*/ 5173621 h 6858000"/>
              <a:gd name="connsiteX41" fmla="*/ 604400 w 1508539"/>
              <a:gd name="connsiteY41" fmla="*/ 5159961 h 6858000"/>
              <a:gd name="connsiteX42" fmla="*/ 611077 w 1508539"/>
              <a:gd name="connsiteY42" fmla="*/ 5144295 h 6858000"/>
              <a:gd name="connsiteX43" fmla="*/ 608010 w 1508539"/>
              <a:gd name="connsiteY43" fmla="*/ 5125185 h 6858000"/>
              <a:gd name="connsiteX44" fmla="*/ 614840 w 1508539"/>
              <a:gd name="connsiteY44" fmla="*/ 5121884 h 6858000"/>
              <a:gd name="connsiteX45" fmla="*/ 621876 w 1508539"/>
              <a:gd name="connsiteY45" fmla="*/ 5067850 h 6858000"/>
              <a:gd name="connsiteX46" fmla="*/ 624607 w 1508539"/>
              <a:gd name="connsiteY46" fmla="*/ 5060861 h 6858000"/>
              <a:gd name="connsiteX47" fmla="*/ 621311 w 1508539"/>
              <a:gd name="connsiteY47" fmla="*/ 5034192 h 6858000"/>
              <a:gd name="connsiteX48" fmla="*/ 622865 w 1508539"/>
              <a:gd name="connsiteY48" fmla="*/ 4993030 h 6858000"/>
              <a:gd name="connsiteX49" fmla="*/ 629774 w 1508539"/>
              <a:gd name="connsiteY49" fmla="*/ 4946844 h 6858000"/>
              <a:gd name="connsiteX50" fmla="*/ 625630 w 1508539"/>
              <a:gd name="connsiteY50" fmla="*/ 4932692 h 6858000"/>
              <a:gd name="connsiteX51" fmla="*/ 641033 w 1508539"/>
              <a:gd name="connsiteY51" fmla="*/ 4858827 h 6858000"/>
              <a:gd name="connsiteX52" fmla="*/ 646936 w 1508539"/>
              <a:gd name="connsiteY52" fmla="*/ 4821170 h 6858000"/>
              <a:gd name="connsiteX53" fmla="*/ 651669 w 1508539"/>
              <a:gd name="connsiteY53" fmla="*/ 4780965 h 6858000"/>
              <a:gd name="connsiteX54" fmla="*/ 652962 w 1508539"/>
              <a:gd name="connsiteY54" fmla="*/ 4750867 h 6858000"/>
              <a:gd name="connsiteX55" fmla="*/ 650769 w 1508539"/>
              <a:gd name="connsiteY55" fmla="*/ 4690749 h 6858000"/>
              <a:gd name="connsiteX56" fmla="*/ 646249 w 1508539"/>
              <a:gd name="connsiteY56" fmla="*/ 4584173 h 6858000"/>
              <a:gd name="connsiteX57" fmla="*/ 641332 w 1508539"/>
              <a:gd name="connsiteY57" fmla="*/ 4444346 h 6858000"/>
              <a:gd name="connsiteX58" fmla="*/ 637897 w 1508539"/>
              <a:gd name="connsiteY58" fmla="*/ 4375228 h 6858000"/>
              <a:gd name="connsiteX59" fmla="*/ 618550 w 1508539"/>
              <a:gd name="connsiteY59" fmla="*/ 4214165 h 6858000"/>
              <a:gd name="connsiteX60" fmla="*/ 622623 w 1508539"/>
              <a:gd name="connsiteY60" fmla="*/ 4090296 h 6858000"/>
              <a:gd name="connsiteX61" fmla="*/ 607879 w 1508539"/>
              <a:gd name="connsiteY61" fmla="*/ 4033999 h 6858000"/>
              <a:gd name="connsiteX62" fmla="*/ 609028 w 1508539"/>
              <a:gd name="connsiteY62" fmla="*/ 4031933 h 6858000"/>
              <a:gd name="connsiteX63" fmla="*/ 607604 w 1508539"/>
              <a:gd name="connsiteY63" fmla="*/ 4013953 h 6858000"/>
              <a:gd name="connsiteX64" fmla="*/ 593899 w 1508539"/>
              <a:gd name="connsiteY64" fmla="*/ 3974753 h 6858000"/>
              <a:gd name="connsiteX65" fmla="*/ 595497 w 1508539"/>
              <a:gd name="connsiteY65" fmla="*/ 3969950 h 6858000"/>
              <a:gd name="connsiteX66" fmla="*/ 588919 w 1508539"/>
              <a:gd name="connsiteY66" fmla="*/ 3933779 h 6858000"/>
              <a:gd name="connsiteX67" fmla="*/ 590250 w 1508539"/>
              <a:gd name="connsiteY67" fmla="*/ 3933093 h 6858000"/>
              <a:gd name="connsiteX68" fmla="*/ 594604 w 1508539"/>
              <a:gd name="connsiteY68" fmla="*/ 3922082 h 6858000"/>
              <a:gd name="connsiteX69" fmla="*/ 599682 w 1508539"/>
              <a:gd name="connsiteY69" fmla="*/ 3901461 h 6858000"/>
              <a:gd name="connsiteX70" fmla="*/ 622276 w 1508539"/>
              <a:gd name="connsiteY70" fmla="*/ 3813873 h 6858000"/>
              <a:gd name="connsiteX71" fmla="*/ 621701 w 1508539"/>
              <a:gd name="connsiteY71" fmla="*/ 3806161 h 6858000"/>
              <a:gd name="connsiteX72" fmla="*/ 622008 w 1508539"/>
              <a:gd name="connsiteY72" fmla="*/ 3805957 h 6858000"/>
              <a:gd name="connsiteX73" fmla="*/ 622035 w 1508539"/>
              <a:gd name="connsiteY73" fmla="*/ 3797724 h 6858000"/>
              <a:gd name="connsiteX74" fmla="*/ 620650 w 1508539"/>
              <a:gd name="connsiteY74" fmla="*/ 3792098 h 6858000"/>
              <a:gd name="connsiteX75" fmla="*/ 619534 w 1508539"/>
              <a:gd name="connsiteY75" fmla="*/ 3777135 h 6858000"/>
              <a:gd name="connsiteX76" fmla="*/ 621267 w 1508539"/>
              <a:gd name="connsiteY76" fmla="*/ 3771656 h 6858000"/>
              <a:gd name="connsiteX77" fmla="*/ 625010 w 1508539"/>
              <a:gd name="connsiteY77" fmla="*/ 3769007 h 6858000"/>
              <a:gd name="connsiteX78" fmla="*/ 624476 w 1508539"/>
              <a:gd name="connsiteY78" fmla="*/ 3767709 h 6858000"/>
              <a:gd name="connsiteX79" fmla="*/ 633172 w 1508539"/>
              <a:gd name="connsiteY79" fmla="*/ 3738082 h 6858000"/>
              <a:gd name="connsiteX80" fmla="*/ 640518 w 1508539"/>
              <a:gd name="connsiteY80" fmla="*/ 3673397 h 6858000"/>
              <a:gd name="connsiteX81" fmla="*/ 639814 w 1508539"/>
              <a:gd name="connsiteY81" fmla="*/ 3637109 h 6858000"/>
              <a:gd name="connsiteX82" fmla="*/ 643257 w 1508539"/>
              <a:gd name="connsiteY82" fmla="*/ 3536883 h 6858000"/>
              <a:gd name="connsiteX83" fmla="*/ 650795 w 1508539"/>
              <a:gd name="connsiteY83" fmla="*/ 3435652 h 6858000"/>
              <a:gd name="connsiteX84" fmla="*/ 652466 w 1508539"/>
              <a:gd name="connsiteY84" fmla="*/ 3307769 h 6858000"/>
              <a:gd name="connsiteX85" fmla="*/ 670029 w 1508539"/>
              <a:gd name="connsiteY85" fmla="*/ 3250522 h 6858000"/>
              <a:gd name="connsiteX86" fmla="*/ 670454 w 1508539"/>
              <a:gd name="connsiteY86" fmla="*/ 3229163 h 6858000"/>
              <a:gd name="connsiteX87" fmla="*/ 672277 w 1508539"/>
              <a:gd name="connsiteY87" fmla="*/ 3217217 h 6858000"/>
              <a:gd name="connsiteX88" fmla="*/ 659112 w 1508539"/>
              <a:gd name="connsiteY88" fmla="*/ 3183755 h 6858000"/>
              <a:gd name="connsiteX89" fmla="*/ 659613 w 1508539"/>
              <a:gd name="connsiteY89" fmla="*/ 3178642 h 6858000"/>
              <a:gd name="connsiteX90" fmla="*/ 647213 w 1508539"/>
              <a:gd name="connsiteY90" fmla="*/ 3158586 h 6858000"/>
              <a:gd name="connsiteX91" fmla="*/ 632398 w 1508539"/>
              <a:gd name="connsiteY91" fmla="*/ 3129034 h 6858000"/>
              <a:gd name="connsiteX92" fmla="*/ 633063 w 1508539"/>
              <a:gd name="connsiteY92" fmla="*/ 3126682 h 6858000"/>
              <a:gd name="connsiteX93" fmla="*/ 623931 w 1508539"/>
              <a:gd name="connsiteY93" fmla="*/ 3114519 h 6858000"/>
              <a:gd name="connsiteX94" fmla="*/ 610540 w 1508539"/>
              <a:gd name="connsiteY94" fmla="*/ 3106272 h 6858000"/>
              <a:gd name="connsiteX95" fmla="*/ 583270 w 1508539"/>
              <a:gd name="connsiteY95" fmla="*/ 2958185 h 6858000"/>
              <a:gd name="connsiteX96" fmla="*/ 525884 w 1508539"/>
              <a:gd name="connsiteY96" fmla="*/ 2762989 h 6858000"/>
              <a:gd name="connsiteX97" fmla="*/ 474802 w 1508539"/>
              <a:gd name="connsiteY97" fmla="*/ 2554718 h 6858000"/>
              <a:gd name="connsiteX98" fmla="*/ 454896 w 1508539"/>
              <a:gd name="connsiteY98" fmla="*/ 2485734 h 6858000"/>
              <a:gd name="connsiteX99" fmla="*/ 445619 w 1508539"/>
              <a:gd name="connsiteY99" fmla="*/ 2447068 h 6858000"/>
              <a:gd name="connsiteX100" fmla="*/ 432580 w 1508539"/>
              <a:gd name="connsiteY100" fmla="*/ 2425819 h 6858000"/>
              <a:gd name="connsiteX101" fmla="*/ 438579 w 1508539"/>
              <a:gd name="connsiteY101" fmla="*/ 2402874 h 6858000"/>
              <a:gd name="connsiteX102" fmla="*/ 441191 w 1508539"/>
              <a:gd name="connsiteY102" fmla="*/ 2381443 h 6858000"/>
              <a:gd name="connsiteX103" fmla="*/ 417520 w 1508539"/>
              <a:gd name="connsiteY103" fmla="*/ 2261920 h 6858000"/>
              <a:gd name="connsiteX104" fmla="*/ 407407 w 1508539"/>
              <a:gd name="connsiteY104" fmla="*/ 2195378 h 6858000"/>
              <a:gd name="connsiteX105" fmla="*/ 391624 w 1508539"/>
              <a:gd name="connsiteY105" fmla="*/ 2155135 h 6858000"/>
              <a:gd name="connsiteX106" fmla="*/ 389082 w 1508539"/>
              <a:gd name="connsiteY106" fmla="*/ 2118008 h 6858000"/>
              <a:gd name="connsiteX107" fmla="*/ 390075 w 1508539"/>
              <a:gd name="connsiteY107" fmla="*/ 2050531 h 6858000"/>
              <a:gd name="connsiteX108" fmla="*/ 381881 w 1508539"/>
              <a:gd name="connsiteY108" fmla="*/ 1963269 h 6858000"/>
              <a:gd name="connsiteX109" fmla="*/ 363059 w 1508539"/>
              <a:gd name="connsiteY109" fmla="*/ 1906352 h 6858000"/>
              <a:gd name="connsiteX110" fmla="*/ 339616 w 1508539"/>
              <a:gd name="connsiteY110" fmla="*/ 1861531 h 6858000"/>
              <a:gd name="connsiteX111" fmla="*/ 293415 w 1508539"/>
              <a:gd name="connsiteY111" fmla="*/ 1732919 h 6858000"/>
              <a:gd name="connsiteX112" fmla="*/ 265726 w 1508539"/>
              <a:gd name="connsiteY112" fmla="*/ 1663540 h 6858000"/>
              <a:gd name="connsiteX113" fmla="*/ 264852 w 1508539"/>
              <a:gd name="connsiteY113" fmla="*/ 1615777 h 6858000"/>
              <a:gd name="connsiteX114" fmla="*/ 245647 w 1508539"/>
              <a:gd name="connsiteY114" fmla="*/ 1563678 h 6858000"/>
              <a:gd name="connsiteX115" fmla="*/ 258727 w 1508539"/>
              <a:gd name="connsiteY115" fmla="*/ 1519474 h 6858000"/>
              <a:gd name="connsiteX116" fmla="*/ 251469 w 1508539"/>
              <a:gd name="connsiteY116" fmla="*/ 1477995 h 6858000"/>
              <a:gd name="connsiteX117" fmla="*/ 237554 w 1508539"/>
              <a:gd name="connsiteY117" fmla="*/ 1373769 h 6858000"/>
              <a:gd name="connsiteX118" fmla="*/ 245861 w 1508539"/>
              <a:gd name="connsiteY118" fmla="*/ 1307086 h 6858000"/>
              <a:gd name="connsiteX119" fmla="*/ 247049 w 1508539"/>
              <a:gd name="connsiteY119" fmla="*/ 1189033 h 6858000"/>
              <a:gd name="connsiteX120" fmla="*/ 251734 w 1508539"/>
              <a:gd name="connsiteY120" fmla="*/ 1168288 h 6858000"/>
              <a:gd name="connsiteX121" fmla="*/ 244016 w 1508539"/>
              <a:gd name="connsiteY121" fmla="*/ 1142577 h 6858000"/>
              <a:gd name="connsiteX122" fmla="*/ 233322 w 1508539"/>
              <a:gd name="connsiteY122" fmla="*/ 1088484 h 6858000"/>
              <a:gd name="connsiteX123" fmla="*/ 222058 w 1508539"/>
              <a:gd name="connsiteY123" fmla="*/ 1016103 h 6858000"/>
              <a:gd name="connsiteX124" fmla="*/ 223514 w 1508539"/>
              <a:gd name="connsiteY124" fmla="*/ 932283 h 6858000"/>
              <a:gd name="connsiteX125" fmla="*/ 225750 w 1508539"/>
              <a:gd name="connsiteY125" fmla="*/ 915925 h 6858000"/>
              <a:gd name="connsiteX126" fmla="*/ 218379 w 1508539"/>
              <a:gd name="connsiteY126" fmla="*/ 896999 h 6858000"/>
              <a:gd name="connsiteX127" fmla="*/ 187787 w 1508539"/>
              <a:gd name="connsiteY127" fmla="*/ 821517 h 6858000"/>
              <a:gd name="connsiteX128" fmla="*/ 166737 w 1508539"/>
              <a:gd name="connsiteY128" fmla="*/ 751353 h 6858000"/>
              <a:gd name="connsiteX129" fmla="*/ 166295 w 1508539"/>
              <a:gd name="connsiteY129" fmla="*/ 721230 h 6858000"/>
              <a:gd name="connsiteX130" fmla="*/ 151966 w 1508539"/>
              <a:gd name="connsiteY130" fmla="*/ 681659 h 6858000"/>
              <a:gd name="connsiteX131" fmla="*/ 137385 w 1508539"/>
              <a:gd name="connsiteY131" fmla="*/ 635218 h 6858000"/>
              <a:gd name="connsiteX132" fmla="*/ 142396 w 1508539"/>
              <a:gd name="connsiteY132" fmla="*/ 613763 h 6858000"/>
              <a:gd name="connsiteX133" fmla="*/ 128338 w 1508539"/>
              <a:gd name="connsiteY133" fmla="*/ 598582 h 6858000"/>
              <a:gd name="connsiteX134" fmla="*/ 128019 w 1508539"/>
              <a:gd name="connsiteY134" fmla="*/ 576846 h 6858000"/>
              <a:gd name="connsiteX135" fmla="*/ 107645 w 1508539"/>
              <a:gd name="connsiteY135" fmla="*/ 530055 h 6858000"/>
              <a:gd name="connsiteX136" fmla="*/ 106893 w 1508539"/>
              <a:gd name="connsiteY136" fmla="*/ 465389 h 6858000"/>
              <a:gd name="connsiteX137" fmla="*/ 89816 w 1508539"/>
              <a:gd name="connsiteY137" fmla="*/ 424699 h 6858000"/>
              <a:gd name="connsiteX138" fmla="*/ 90191 w 1508539"/>
              <a:gd name="connsiteY138" fmla="*/ 404917 h 6858000"/>
              <a:gd name="connsiteX139" fmla="*/ 70148 w 1508539"/>
              <a:gd name="connsiteY139" fmla="*/ 367211 h 6858000"/>
              <a:gd name="connsiteX140" fmla="*/ 36452 w 1508539"/>
              <a:gd name="connsiteY140" fmla="*/ 268519 h 6858000"/>
              <a:gd name="connsiteX141" fmla="*/ 23935 w 1508539"/>
              <a:gd name="connsiteY141" fmla="*/ 160886 h 6858000"/>
              <a:gd name="connsiteX142" fmla="*/ 19312 w 1508539"/>
              <a:gd name="connsiteY142" fmla="*/ 47336 h 6858000"/>
              <a:gd name="connsiteX143" fmla="*/ 0 w 1508539"/>
              <a:gd name="connsiteY143"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28010 w 1508539"/>
              <a:gd name="connsiteY4" fmla="*/ 6751578 h 6858000"/>
              <a:gd name="connsiteX5" fmla="*/ 146674 w 1508539"/>
              <a:gd name="connsiteY5" fmla="*/ 6696999 h 6858000"/>
              <a:gd name="connsiteX6" fmla="*/ 163411 w 1508539"/>
              <a:gd name="connsiteY6" fmla="*/ 6638036 h 6858000"/>
              <a:gd name="connsiteX7" fmla="*/ 153633 w 1508539"/>
              <a:gd name="connsiteY7" fmla="*/ 6596265 h 6858000"/>
              <a:gd name="connsiteX8" fmla="*/ 164248 w 1508539"/>
              <a:gd name="connsiteY8" fmla="*/ 6574442 h 6858000"/>
              <a:gd name="connsiteX9" fmla="*/ 164588 w 1508539"/>
              <a:gd name="connsiteY9" fmla="*/ 6568530 h 6858000"/>
              <a:gd name="connsiteX10" fmla="*/ 166997 w 1508539"/>
              <a:gd name="connsiteY10" fmla="*/ 6560674 h 6858000"/>
              <a:gd name="connsiteX11" fmla="*/ 167342 w 1508539"/>
              <a:gd name="connsiteY11" fmla="*/ 6560598 h 6858000"/>
              <a:gd name="connsiteX12" fmla="*/ 201349 w 1508539"/>
              <a:gd name="connsiteY12" fmla="*/ 6530567 h 6858000"/>
              <a:gd name="connsiteX13" fmla="*/ 215389 w 1508539"/>
              <a:gd name="connsiteY13" fmla="*/ 6478062 h 6858000"/>
              <a:gd name="connsiteX14" fmla="*/ 226078 w 1508539"/>
              <a:gd name="connsiteY14" fmla="*/ 6460325 h 6858000"/>
              <a:gd name="connsiteX15" fmla="*/ 233311 w 1508539"/>
              <a:gd name="connsiteY15" fmla="*/ 6451488 h 6858000"/>
              <a:gd name="connsiteX16" fmla="*/ 234746 w 1508539"/>
              <a:gd name="connsiteY16" fmla="*/ 6451348 h 6858000"/>
              <a:gd name="connsiteX17" fmla="*/ 239104 w 1508539"/>
              <a:gd name="connsiteY17" fmla="*/ 6414240 h 6858000"/>
              <a:gd name="connsiteX18" fmla="*/ 241880 w 1508539"/>
              <a:gd name="connsiteY18" fmla="*/ 6384857 h 6858000"/>
              <a:gd name="connsiteX19" fmla="*/ 240591 w 1508539"/>
              <a:gd name="connsiteY19" fmla="*/ 6367510 h 6858000"/>
              <a:gd name="connsiteX20" fmla="*/ 244471 w 1508539"/>
              <a:gd name="connsiteY20" fmla="*/ 6349778 h 6858000"/>
              <a:gd name="connsiteX21" fmla="*/ 246136 w 1508539"/>
              <a:gd name="connsiteY21" fmla="*/ 6348250 h 6858000"/>
              <a:gd name="connsiteX22" fmla="*/ 262170 w 1508539"/>
              <a:gd name="connsiteY22" fmla="*/ 6281972 h 6858000"/>
              <a:gd name="connsiteX23" fmla="*/ 272933 w 1508539"/>
              <a:gd name="connsiteY23" fmla="*/ 6211940 h 6858000"/>
              <a:gd name="connsiteX24" fmla="*/ 314428 w 1508539"/>
              <a:gd name="connsiteY24" fmla="*/ 6113913 h 6858000"/>
              <a:gd name="connsiteX25" fmla="*/ 318721 w 1508539"/>
              <a:gd name="connsiteY25" fmla="*/ 6028119 h 6858000"/>
              <a:gd name="connsiteX26" fmla="*/ 345501 w 1508539"/>
              <a:gd name="connsiteY26" fmla="*/ 5934687 h 6858000"/>
              <a:gd name="connsiteX27" fmla="*/ 411349 w 1508539"/>
              <a:gd name="connsiteY27" fmla="*/ 5693685 h 6858000"/>
              <a:gd name="connsiteX28" fmla="*/ 431404 w 1508539"/>
              <a:gd name="connsiteY28" fmla="*/ 5665173 h 6858000"/>
              <a:gd name="connsiteX29" fmla="*/ 465121 w 1508539"/>
              <a:gd name="connsiteY29" fmla="*/ 5563435 h 6858000"/>
              <a:gd name="connsiteX30" fmla="*/ 494626 w 1508539"/>
              <a:gd name="connsiteY30" fmla="*/ 5476393 h 6858000"/>
              <a:gd name="connsiteX31" fmla="*/ 525819 w 1508539"/>
              <a:gd name="connsiteY31" fmla="*/ 5396260 h 6858000"/>
              <a:gd name="connsiteX32" fmla="*/ 541800 w 1508539"/>
              <a:gd name="connsiteY32" fmla="*/ 5330009 h 6858000"/>
              <a:gd name="connsiteX33" fmla="*/ 575293 w 1508539"/>
              <a:gd name="connsiteY33" fmla="*/ 5273739 h 6858000"/>
              <a:gd name="connsiteX34" fmla="*/ 584892 w 1508539"/>
              <a:gd name="connsiteY34" fmla="*/ 5241779 h 6858000"/>
              <a:gd name="connsiteX35" fmla="*/ 596118 w 1508539"/>
              <a:gd name="connsiteY35" fmla="*/ 5225268 h 6858000"/>
              <a:gd name="connsiteX36" fmla="*/ 597138 w 1508539"/>
              <a:gd name="connsiteY36" fmla="*/ 5217684 h 6858000"/>
              <a:gd name="connsiteX37" fmla="*/ 604479 w 1508539"/>
              <a:gd name="connsiteY37" fmla="*/ 5193377 h 6858000"/>
              <a:gd name="connsiteX38" fmla="*/ 607782 w 1508539"/>
              <a:gd name="connsiteY38" fmla="*/ 5179288 h 6858000"/>
              <a:gd name="connsiteX39" fmla="*/ 608766 w 1508539"/>
              <a:gd name="connsiteY39" fmla="*/ 5173621 h 6858000"/>
              <a:gd name="connsiteX40" fmla="*/ 604400 w 1508539"/>
              <a:gd name="connsiteY40" fmla="*/ 5159961 h 6858000"/>
              <a:gd name="connsiteX41" fmla="*/ 611077 w 1508539"/>
              <a:gd name="connsiteY41" fmla="*/ 5144295 h 6858000"/>
              <a:gd name="connsiteX42" fmla="*/ 608010 w 1508539"/>
              <a:gd name="connsiteY42" fmla="*/ 5125185 h 6858000"/>
              <a:gd name="connsiteX43" fmla="*/ 614840 w 1508539"/>
              <a:gd name="connsiteY43" fmla="*/ 5121884 h 6858000"/>
              <a:gd name="connsiteX44" fmla="*/ 621876 w 1508539"/>
              <a:gd name="connsiteY44" fmla="*/ 5067850 h 6858000"/>
              <a:gd name="connsiteX45" fmla="*/ 624607 w 1508539"/>
              <a:gd name="connsiteY45" fmla="*/ 5060861 h 6858000"/>
              <a:gd name="connsiteX46" fmla="*/ 621311 w 1508539"/>
              <a:gd name="connsiteY46" fmla="*/ 5034192 h 6858000"/>
              <a:gd name="connsiteX47" fmla="*/ 622865 w 1508539"/>
              <a:gd name="connsiteY47" fmla="*/ 4993030 h 6858000"/>
              <a:gd name="connsiteX48" fmla="*/ 629774 w 1508539"/>
              <a:gd name="connsiteY48" fmla="*/ 4946844 h 6858000"/>
              <a:gd name="connsiteX49" fmla="*/ 625630 w 1508539"/>
              <a:gd name="connsiteY49" fmla="*/ 4932692 h 6858000"/>
              <a:gd name="connsiteX50" fmla="*/ 641033 w 1508539"/>
              <a:gd name="connsiteY50" fmla="*/ 4858827 h 6858000"/>
              <a:gd name="connsiteX51" fmla="*/ 646936 w 1508539"/>
              <a:gd name="connsiteY51" fmla="*/ 4821170 h 6858000"/>
              <a:gd name="connsiteX52" fmla="*/ 651669 w 1508539"/>
              <a:gd name="connsiteY52" fmla="*/ 4780965 h 6858000"/>
              <a:gd name="connsiteX53" fmla="*/ 652962 w 1508539"/>
              <a:gd name="connsiteY53" fmla="*/ 4750867 h 6858000"/>
              <a:gd name="connsiteX54" fmla="*/ 650769 w 1508539"/>
              <a:gd name="connsiteY54" fmla="*/ 4690749 h 6858000"/>
              <a:gd name="connsiteX55" fmla="*/ 646249 w 1508539"/>
              <a:gd name="connsiteY55" fmla="*/ 4584173 h 6858000"/>
              <a:gd name="connsiteX56" fmla="*/ 641332 w 1508539"/>
              <a:gd name="connsiteY56" fmla="*/ 4444346 h 6858000"/>
              <a:gd name="connsiteX57" fmla="*/ 637897 w 1508539"/>
              <a:gd name="connsiteY57" fmla="*/ 4375228 h 6858000"/>
              <a:gd name="connsiteX58" fmla="*/ 618550 w 1508539"/>
              <a:gd name="connsiteY58" fmla="*/ 4214165 h 6858000"/>
              <a:gd name="connsiteX59" fmla="*/ 622623 w 1508539"/>
              <a:gd name="connsiteY59" fmla="*/ 4090296 h 6858000"/>
              <a:gd name="connsiteX60" fmla="*/ 607879 w 1508539"/>
              <a:gd name="connsiteY60" fmla="*/ 4033999 h 6858000"/>
              <a:gd name="connsiteX61" fmla="*/ 609028 w 1508539"/>
              <a:gd name="connsiteY61" fmla="*/ 4031933 h 6858000"/>
              <a:gd name="connsiteX62" fmla="*/ 607604 w 1508539"/>
              <a:gd name="connsiteY62" fmla="*/ 4013953 h 6858000"/>
              <a:gd name="connsiteX63" fmla="*/ 593899 w 1508539"/>
              <a:gd name="connsiteY63" fmla="*/ 3974753 h 6858000"/>
              <a:gd name="connsiteX64" fmla="*/ 595497 w 1508539"/>
              <a:gd name="connsiteY64" fmla="*/ 3969950 h 6858000"/>
              <a:gd name="connsiteX65" fmla="*/ 588919 w 1508539"/>
              <a:gd name="connsiteY65" fmla="*/ 3933779 h 6858000"/>
              <a:gd name="connsiteX66" fmla="*/ 590250 w 1508539"/>
              <a:gd name="connsiteY66" fmla="*/ 3933093 h 6858000"/>
              <a:gd name="connsiteX67" fmla="*/ 594604 w 1508539"/>
              <a:gd name="connsiteY67" fmla="*/ 3922082 h 6858000"/>
              <a:gd name="connsiteX68" fmla="*/ 599682 w 1508539"/>
              <a:gd name="connsiteY68" fmla="*/ 3901461 h 6858000"/>
              <a:gd name="connsiteX69" fmla="*/ 622276 w 1508539"/>
              <a:gd name="connsiteY69" fmla="*/ 3813873 h 6858000"/>
              <a:gd name="connsiteX70" fmla="*/ 621701 w 1508539"/>
              <a:gd name="connsiteY70" fmla="*/ 3806161 h 6858000"/>
              <a:gd name="connsiteX71" fmla="*/ 622008 w 1508539"/>
              <a:gd name="connsiteY71" fmla="*/ 3805957 h 6858000"/>
              <a:gd name="connsiteX72" fmla="*/ 622035 w 1508539"/>
              <a:gd name="connsiteY72" fmla="*/ 3797724 h 6858000"/>
              <a:gd name="connsiteX73" fmla="*/ 620650 w 1508539"/>
              <a:gd name="connsiteY73" fmla="*/ 3792098 h 6858000"/>
              <a:gd name="connsiteX74" fmla="*/ 619534 w 1508539"/>
              <a:gd name="connsiteY74" fmla="*/ 3777135 h 6858000"/>
              <a:gd name="connsiteX75" fmla="*/ 621267 w 1508539"/>
              <a:gd name="connsiteY75" fmla="*/ 3771656 h 6858000"/>
              <a:gd name="connsiteX76" fmla="*/ 625010 w 1508539"/>
              <a:gd name="connsiteY76" fmla="*/ 3769007 h 6858000"/>
              <a:gd name="connsiteX77" fmla="*/ 624476 w 1508539"/>
              <a:gd name="connsiteY77" fmla="*/ 3767709 h 6858000"/>
              <a:gd name="connsiteX78" fmla="*/ 633172 w 1508539"/>
              <a:gd name="connsiteY78" fmla="*/ 3738082 h 6858000"/>
              <a:gd name="connsiteX79" fmla="*/ 640518 w 1508539"/>
              <a:gd name="connsiteY79" fmla="*/ 3673397 h 6858000"/>
              <a:gd name="connsiteX80" fmla="*/ 639814 w 1508539"/>
              <a:gd name="connsiteY80" fmla="*/ 3637109 h 6858000"/>
              <a:gd name="connsiteX81" fmla="*/ 643257 w 1508539"/>
              <a:gd name="connsiteY81" fmla="*/ 3536883 h 6858000"/>
              <a:gd name="connsiteX82" fmla="*/ 650795 w 1508539"/>
              <a:gd name="connsiteY82" fmla="*/ 3435652 h 6858000"/>
              <a:gd name="connsiteX83" fmla="*/ 652466 w 1508539"/>
              <a:gd name="connsiteY83" fmla="*/ 3307769 h 6858000"/>
              <a:gd name="connsiteX84" fmla="*/ 670029 w 1508539"/>
              <a:gd name="connsiteY84" fmla="*/ 3250522 h 6858000"/>
              <a:gd name="connsiteX85" fmla="*/ 670454 w 1508539"/>
              <a:gd name="connsiteY85" fmla="*/ 3229163 h 6858000"/>
              <a:gd name="connsiteX86" fmla="*/ 672277 w 1508539"/>
              <a:gd name="connsiteY86" fmla="*/ 3217217 h 6858000"/>
              <a:gd name="connsiteX87" fmla="*/ 659112 w 1508539"/>
              <a:gd name="connsiteY87" fmla="*/ 3183755 h 6858000"/>
              <a:gd name="connsiteX88" fmla="*/ 659613 w 1508539"/>
              <a:gd name="connsiteY88" fmla="*/ 3178642 h 6858000"/>
              <a:gd name="connsiteX89" fmla="*/ 647213 w 1508539"/>
              <a:gd name="connsiteY89" fmla="*/ 3158586 h 6858000"/>
              <a:gd name="connsiteX90" fmla="*/ 632398 w 1508539"/>
              <a:gd name="connsiteY90" fmla="*/ 3129034 h 6858000"/>
              <a:gd name="connsiteX91" fmla="*/ 633063 w 1508539"/>
              <a:gd name="connsiteY91" fmla="*/ 3126682 h 6858000"/>
              <a:gd name="connsiteX92" fmla="*/ 623931 w 1508539"/>
              <a:gd name="connsiteY92" fmla="*/ 3114519 h 6858000"/>
              <a:gd name="connsiteX93" fmla="*/ 610540 w 1508539"/>
              <a:gd name="connsiteY93" fmla="*/ 3106272 h 6858000"/>
              <a:gd name="connsiteX94" fmla="*/ 583270 w 1508539"/>
              <a:gd name="connsiteY94" fmla="*/ 2958185 h 6858000"/>
              <a:gd name="connsiteX95" fmla="*/ 525884 w 1508539"/>
              <a:gd name="connsiteY95" fmla="*/ 2762989 h 6858000"/>
              <a:gd name="connsiteX96" fmla="*/ 474802 w 1508539"/>
              <a:gd name="connsiteY96" fmla="*/ 2554718 h 6858000"/>
              <a:gd name="connsiteX97" fmla="*/ 454896 w 1508539"/>
              <a:gd name="connsiteY97" fmla="*/ 2485734 h 6858000"/>
              <a:gd name="connsiteX98" fmla="*/ 445619 w 1508539"/>
              <a:gd name="connsiteY98" fmla="*/ 2447068 h 6858000"/>
              <a:gd name="connsiteX99" fmla="*/ 432580 w 1508539"/>
              <a:gd name="connsiteY99" fmla="*/ 2425819 h 6858000"/>
              <a:gd name="connsiteX100" fmla="*/ 438579 w 1508539"/>
              <a:gd name="connsiteY100" fmla="*/ 2402874 h 6858000"/>
              <a:gd name="connsiteX101" fmla="*/ 441191 w 1508539"/>
              <a:gd name="connsiteY101" fmla="*/ 2381443 h 6858000"/>
              <a:gd name="connsiteX102" fmla="*/ 417520 w 1508539"/>
              <a:gd name="connsiteY102" fmla="*/ 2261920 h 6858000"/>
              <a:gd name="connsiteX103" fmla="*/ 407407 w 1508539"/>
              <a:gd name="connsiteY103" fmla="*/ 2195378 h 6858000"/>
              <a:gd name="connsiteX104" fmla="*/ 391624 w 1508539"/>
              <a:gd name="connsiteY104" fmla="*/ 2155135 h 6858000"/>
              <a:gd name="connsiteX105" fmla="*/ 389082 w 1508539"/>
              <a:gd name="connsiteY105" fmla="*/ 2118008 h 6858000"/>
              <a:gd name="connsiteX106" fmla="*/ 390075 w 1508539"/>
              <a:gd name="connsiteY106" fmla="*/ 2050531 h 6858000"/>
              <a:gd name="connsiteX107" fmla="*/ 381881 w 1508539"/>
              <a:gd name="connsiteY107" fmla="*/ 1963269 h 6858000"/>
              <a:gd name="connsiteX108" fmla="*/ 363059 w 1508539"/>
              <a:gd name="connsiteY108" fmla="*/ 1906352 h 6858000"/>
              <a:gd name="connsiteX109" fmla="*/ 339616 w 1508539"/>
              <a:gd name="connsiteY109" fmla="*/ 1861531 h 6858000"/>
              <a:gd name="connsiteX110" fmla="*/ 293415 w 1508539"/>
              <a:gd name="connsiteY110" fmla="*/ 1732919 h 6858000"/>
              <a:gd name="connsiteX111" fmla="*/ 265726 w 1508539"/>
              <a:gd name="connsiteY111" fmla="*/ 1663540 h 6858000"/>
              <a:gd name="connsiteX112" fmla="*/ 264852 w 1508539"/>
              <a:gd name="connsiteY112" fmla="*/ 1615777 h 6858000"/>
              <a:gd name="connsiteX113" fmla="*/ 245647 w 1508539"/>
              <a:gd name="connsiteY113" fmla="*/ 1563678 h 6858000"/>
              <a:gd name="connsiteX114" fmla="*/ 258727 w 1508539"/>
              <a:gd name="connsiteY114" fmla="*/ 1519474 h 6858000"/>
              <a:gd name="connsiteX115" fmla="*/ 251469 w 1508539"/>
              <a:gd name="connsiteY115" fmla="*/ 1477995 h 6858000"/>
              <a:gd name="connsiteX116" fmla="*/ 237554 w 1508539"/>
              <a:gd name="connsiteY116" fmla="*/ 1373769 h 6858000"/>
              <a:gd name="connsiteX117" fmla="*/ 245861 w 1508539"/>
              <a:gd name="connsiteY117" fmla="*/ 1307086 h 6858000"/>
              <a:gd name="connsiteX118" fmla="*/ 247049 w 1508539"/>
              <a:gd name="connsiteY118" fmla="*/ 1189033 h 6858000"/>
              <a:gd name="connsiteX119" fmla="*/ 251734 w 1508539"/>
              <a:gd name="connsiteY119" fmla="*/ 1168288 h 6858000"/>
              <a:gd name="connsiteX120" fmla="*/ 244016 w 1508539"/>
              <a:gd name="connsiteY120" fmla="*/ 1142577 h 6858000"/>
              <a:gd name="connsiteX121" fmla="*/ 233322 w 1508539"/>
              <a:gd name="connsiteY121" fmla="*/ 1088484 h 6858000"/>
              <a:gd name="connsiteX122" fmla="*/ 222058 w 1508539"/>
              <a:gd name="connsiteY122" fmla="*/ 1016103 h 6858000"/>
              <a:gd name="connsiteX123" fmla="*/ 223514 w 1508539"/>
              <a:gd name="connsiteY123" fmla="*/ 932283 h 6858000"/>
              <a:gd name="connsiteX124" fmla="*/ 225750 w 1508539"/>
              <a:gd name="connsiteY124" fmla="*/ 915925 h 6858000"/>
              <a:gd name="connsiteX125" fmla="*/ 218379 w 1508539"/>
              <a:gd name="connsiteY125" fmla="*/ 896999 h 6858000"/>
              <a:gd name="connsiteX126" fmla="*/ 187787 w 1508539"/>
              <a:gd name="connsiteY126" fmla="*/ 821517 h 6858000"/>
              <a:gd name="connsiteX127" fmla="*/ 166737 w 1508539"/>
              <a:gd name="connsiteY127" fmla="*/ 751353 h 6858000"/>
              <a:gd name="connsiteX128" fmla="*/ 166295 w 1508539"/>
              <a:gd name="connsiteY128" fmla="*/ 721230 h 6858000"/>
              <a:gd name="connsiteX129" fmla="*/ 151966 w 1508539"/>
              <a:gd name="connsiteY129" fmla="*/ 681659 h 6858000"/>
              <a:gd name="connsiteX130" fmla="*/ 137385 w 1508539"/>
              <a:gd name="connsiteY130" fmla="*/ 635218 h 6858000"/>
              <a:gd name="connsiteX131" fmla="*/ 142396 w 1508539"/>
              <a:gd name="connsiteY131" fmla="*/ 613763 h 6858000"/>
              <a:gd name="connsiteX132" fmla="*/ 128338 w 1508539"/>
              <a:gd name="connsiteY132" fmla="*/ 598582 h 6858000"/>
              <a:gd name="connsiteX133" fmla="*/ 128019 w 1508539"/>
              <a:gd name="connsiteY133" fmla="*/ 576846 h 6858000"/>
              <a:gd name="connsiteX134" fmla="*/ 107645 w 1508539"/>
              <a:gd name="connsiteY134" fmla="*/ 530055 h 6858000"/>
              <a:gd name="connsiteX135" fmla="*/ 106893 w 1508539"/>
              <a:gd name="connsiteY135" fmla="*/ 465389 h 6858000"/>
              <a:gd name="connsiteX136" fmla="*/ 89816 w 1508539"/>
              <a:gd name="connsiteY136" fmla="*/ 424699 h 6858000"/>
              <a:gd name="connsiteX137" fmla="*/ 90191 w 1508539"/>
              <a:gd name="connsiteY137" fmla="*/ 404917 h 6858000"/>
              <a:gd name="connsiteX138" fmla="*/ 70148 w 1508539"/>
              <a:gd name="connsiteY138" fmla="*/ 367211 h 6858000"/>
              <a:gd name="connsiteX139" fmla="*/ 36452 w 1508539"/>
              <a:gd name="connsiteY139" fmla="*/ 268519 h 6858000"/>
              <a:gd name="connsiteX140" fmla="*/ 23935 w 1508539"/>
              <a:gd name="connsiteY140" fmla="*/ 160886 h 6858000"/>
              <a:gd name="connsiteX141" fmla="*/ 19312 w 1508539"/>
              <a:gd name="connsiteY141" fmla="*/ 47336 h 6858000"/>
              <a:gd name="connsiteX142" fmla="*/ 0 w 1508539"/>
              <a:gd name="connsiteY142"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28010 w 1508539"/>
              <a:gd name="connsiteY4" fmla="*/ 6751578 h 6858000"/>
              <a:gd name="connsiteX5" fmla="*/ 146674 w 1508539"/>
              <a:gd name="connsiteY5" fmla="*/ 6696999 h 6858000"/>
              <a:gd name="connsiteX6" fmla="*/ 163411 w 1508539"/>
              <a:gd name="connsiteY6" fmla="*/ 6638036 h 6858000"/>
              <a:gd name="connsiteX7" fmla="*/ 153633 w 1508539"/>
              <a:gd name="connsiteY7" fmla="*/ 6596265 h 6858000"/>
              <a:gd name="connsiteX8" fmla="*/ 164248 w 1508539"/>
              <a:gd name="connsiteY8" fmla="*/ 6574442 h 6858000"/>
              <a:gd name="connsiteX9" fmla="*/ 164588 w 1508539"/>
              <a:gd name="connsiteY9" fmla="*/ 6568530 h 6858000"/>
              <a:gd name="connsiteX10" fmla="*/ 166997 w 1508539"/>
              <a:gd name="connsiteY10" fmla="*/ 6560674 h 6858000"/>
              <a:gd name="connsiteX11" fmla="*/ 167342 w 1508539"/>
              <a:gd name="connsiteY11" fmla="*/ 6560598 h 6858000"/>
              <a:gd name="connsiteX12" fmla="*/ 201349 w 1508539"/>
              <a:gd name="connsiteY12" fmla="*/ 6530567 h 6858000"/>
              <a:gd name="connsiteX13" fmla="*/ 215389 w 1508539"/>
              <a:gd name="connsiteY13" fmla="*/ 6478062 h 6858000"/>
              <a:gd name="connsiteX14" fmla="*/ 226078 w 1508539"/>
              <a:gd name="connsiteY14" fmla="*/ 6460325 h 6858000"/>
              <a:gd name="connsiteX15" fmla="*/ 233311 w 1508539"/>
              <a:gd name="connsiteY15" fmla="*/ 6451488 h 6858000"/>
              <a:gd name="connsiteX16" fmla="*/ 234746 w 1508539"/>
              <a:gd name="connsiteY16" fmla="*/ 6451348 h 6858000"/>
              <a:gd name="connsiteX17" fmla="*/ 239104 w 1508539"/>
              <a:gd name="connsiteY17" fmla="*/ 6414240 h 6858000"/>
              <a:gd name="connsiteX18" fmla="*/ 241880 w 1508539"/>
              <a:gd name="connsiteY18" fmla="*/ 6384857 h 6858000"/>
              <a:gd name="connsiteX19" fmla="*/ 240591 w 1508539"/>
              <a:gd name="connsiteY19" fmla="*/ 6367510 h 6858000"/>
              <a:gd name="connsiteX20" fmla="*/ 244471 w 1508539"/>
              <a:gd name="connsiteY20" fmla="*/ 6349778 h 6858000"/>
              <a:gd name="connsiteX21" fmla="*/ 246136 w 1508539"/>
              <a:gd name="connsiteY21" fmla="*/ 6348250 h 6858000"/>
              <a:gd name="connsiteX22" fmla="*/ 262170 w 1508539"/>
              <a:gd name="connsiteY22" fmla="*/ 6281972 h 6858000"/>
              <a:gd name="connsiteX23" fmla="*/ 272933 w 1508539"/>
              <a:gd name="connsiteY23" fmla="*/ 6211940 h 6858000"/>
              <a:gd name="connsiteX24" fmla="*/ 314428 w 1508539"/>
              <a:gd name="connsiteY24" fmla="*/ 6113913 h 6858000"/>
              <a:gd name="connsiteX25" fmla="*/ 318721 w 1508539"/>
              <a:gd name="connsiteY25" fmla="*/ 6028119 h 6858000"/>
              <a:gd name="connsiteX26" fmla="*/ 363126 w 1508539"/>
              <a:gd name="connsiteY26" fmla="*/ 5934687 h 6858000"/>
              <a:gd name="connsiteX27" fmla="*/ 411349 w 1508539"/>
              <a:gd name="connsiteY27" fmla="*/ 5693685 h 6858000"/>
              <a:gd name="connsiteX28" fmla="*/ 431404 w 1508539"/>
              <a:gd name="connsiteY28" fmla="*/ 5665173 h 6858000"/>
              <a:gd name="connsiteX29" fmla="*/ 465121 w 1508539"/>
              <a:gd name="connsiteY29" fmla="*/ 5563435 h 6858000"/>
              <a:gd name="connsiteX30" fmla="*/ 494626 w 1508539"/>
              <a:gd name="connsiteY30" fmla="*/ 5476393 h 6858000"/>
              <a:gd name="connsiteX31" fmla="*/ 525819 w 1508539"/>
              <a:gd name="connsiteY31" fmla="*/ 5396260 h 6858000"/>
              <a:gd name="connsiteX32" fmla="*/ 541800 w 1508539"/>
              <a:gd name="connsiteY32" fmla="*/ 5330009 h 6858000"/>
              <a:gd name="connsiteX33" fmla="*/ 575293 w 1508539"/>
              <a:gd name="connsiteY33" fmla="*/ 5273739 h 6858000"/>
              <a:gd name="connsiteX34" fmla="*/ 584892 w 1508539"/>
              <a:gd name="connsiteY34" fmla="*/ 5241779 h 6858000"/>
              <a:gd name="connsiteX35" fmla="*/ 596118 w 1508539"/>
              <a:gd name="connsiteY35" fmla="*/ 5225268 h 6858000"/>
              <a:gd name="connsiteX36" fmla="*/ 597138 w 1508539"/>
              <a:gd name="connsiteY36" fmla="*/ 5217684 h 6858000"/>
              <a:gd name="connsiteX37" fmla="*/ 604479 w 1508539"/>
              <a:gd name="connsiteY37" fmla="*/ 5193377 h 6858000"/>
              <a:gd name="connsiteX38" fmla="*/ 607782 w 1508539"/>
              <a:gd name="connsiteY38" fmla="*/ 5179288 h 6858000"/>
              <a:gd name="connsiteX39" fmla="*/ 608766 w 1508539"/>
              <a:gd name="connsiteY39" fmla="*/ 5173621 h 6858000"/>
              <a:gd name="connsiteX40" fmla="*/ 604400 w 1508539"/>
              <a:gd name="connsiteY40" fmla="*/ 5159961 h 6858000"/>
              <a:gd name="connsiteX41" fmla="*/ 611077 w 1508539"/>
              <a:gd name="connsiteY41" fmla="*/ 5144295 h 6858000"/>
              <a:gd name="connsiteX42" fmla="*/ 608010 w 1508539"/>
              <a:gd name="connsiteY42" fmla="*/ 5125185 h 6858000"/>
              <a:gd name="connsiteX43" fmla="*/ 614840 w 1508539"/>
              <a:gd name="connsiteY43" fmla="*/ 5121884 h 6858000"/>
              <a:gd name="connsiteX44" fmla="*/ 621876 w 1508539"/>
              <a:gd name="connsiteY44" fmla="*/ 5067850 h 6858000"/>
              <a:gd name="connsiteX45" fmla="*/ 624607 w 1508539"/>
              <a:gd name="connsiteY45" fmla="*/ 5060861 h 6858000"/>
              <a:gd name="connsiteX46" fmla="*/ 621311 w 1508539"/>
              <a:gd name="connsiteY46" fmla="*/ 5034192 h 6858000"/>
              <a:gd name="connsiteX47" fmla="*/ 622865 w 1508539"/>
              <a:gd name="connsiteY47" fmla="*/ 4993030 h 6858000"/>
              <a:gd name="connsiteX48" fmla="*/ 629774 w 1508539"/>
              <a:gd name="connsiteY48" fmla="*/ 4946844 h 6858000"/>
              <a:gd name="connsiteX49" fmla="*/ 625630 w 1508539"/>
              <a:gd name="connsiteY49" fmla="*/ 4932692 h 6858000"/>
              <a:gd name="connsiteX50" fmla="*/ 641033 w 1508539"/>
              <a:gd name="connsiteY50" fmla="*/ 4858827 h 6858000"/>
              <a:gd name="connsiteX51" fmla="*/ 646936 w 1508539"/>
              <a:gd name="connsiteY51" fmla="*/ 4821170 h 6858000"/>
              <a:gd name="connsiteX52" fmla="*/ 651669 w 1508539"/>
              <a:gd name="connsiteY52" fmla="*/ 4780965 h 6858000"/>
              <a:gd name="connsiteX53" fmla="*/ 652962 w 1508539"/>
              <a:gd name="connsiteY53" fmla="*/ 4750867 h 6858000"/>
              <a:gd name="connsiteX54" fmla="*/ 650769 w 1508539"/>
              <a:gd name="connsiteY54" fmla="*/ 4690749 h 6858000"/>
              <a:gd name="connsiteX55" fmla="*/ 646249 w 1508539"/>
              <a:gd name="connsiteY55" fmla="*/ 4584173 h 6858000"/>
              <a:gd name="connsiteX56" fmla="*/ 641332 w 1508539"/>
              <a:gd name="connsiteY56" fmla="*/ 4444346 h 6858000"/>
              <a:gd name="connsiteX57" fmla="*/ 637897 w 1508539"/>
              <a:gd name="connsiteY57" fmla="*/ 4375228 h 6858000"/>
              <a:gd name="connsiteX58" fmla="*/ 618550 w 1508539"/>
              <a:gd name="connsiteY58" fmla="*/ 4214165 h 6858000"/>
              <a:gd name="connsiteX59" fmla="*/ 622623 w 1508539"/>
              <a:gd name="connsiteY59" fmla="*/ 4090296 h 6858000"/>
              <a:gd name="connsiteX60" fmla="*/ 607879 w 1508539"/>
              <a:gd name="connsiteY60" fmla="*/ 4033999 h 6858000"/>
              <a:gd name="connsiteX61" fmla="*/ 609028 w 1508539"/>
              <a:gd name="connsiteY61" fmla="*/ 4031933 h 6858000"/>
              <a:gd name="connsiteX62" fmla="*/ 607604 w 1508539"/>
              <a:gd name="connsiteY62" fmla="*/ 4013953 h 6858000"/>
              <a:gd name="connsiteX63" fmla="*/ 593899 w 1508539"/>
              <a:gd name="connsiteY63" fmla="*/ 3974753 h 6858000"/>
              <a:gd name="connsiteX64" fmla="*/ 595497 w 1508539"/>
              <a:gd name="connsiteY64" fmla="*/ 3969950 h 6858000"/>
              <a:gd name="connsiteX65" fmla="*/ 588919 w 1508539"/>
              <a:gd name="connsiteY65" fmla="*/ 3933779 h 6858000"/>
              <a:gd name="connsiteX66" fmla="*/ 590250 w 1508539"/>
              <a:gd name="connsiteY66" fmla="*/ 3933093 h 6858000"/>
              <a:gd name="connsiteX67" fmla="*/ 594604 w 1508539"/>
              <a:gd name="connsiteY67" fmla="*/ 3922082 h 6858000"/>
              <a:gd name="connsiteX68" fmla="*/ 599682 w 1508539"/>
              <a:gd name="connsiteY68" fmla="*/ 3901461 h 6858000"/>
              <a:gd name="connsiteX69" fmla="*/ 622276 w 1508539"/>
              <a:gd name="connsiteY69" fmla="*/ 3813873 h 6858000"/>
              <a:gd name="connsiteX70" fmla="*/ 621701 w 1508539"/>
              <a:gd name="connsiteY70" fmla="*/ 3806161 h 6858000"/>
              <a:gd name="connsiteX71" fmla="*/ 622008 w 1508539"/>
              <a:gd name="connsiteY71" fmla="*/ 3805957 h 6858000"/>
              <a:gd name="connsiteX72" fmla="*/ 622035 w 1508539"/>
              <a:gd name="connsiteY72" fmla="*/ 3797724 h 6858000"/>
              <a:gd name="connsiteX73" fmla="*/ 620650 w 1508539"/>
              <a:gd name="connsiteY73" fmla="*/ 3792098 h 6858000"/>
              <a:gd name="connsiteX74" fmla="*/ 619534 w 1508539"/>
              <a:gd name="connsiteY74" fmla="*/ 3777135 h 6858000"/>
              <a:gd name="connsiteX75" fmla="*/ 621267 w 1508539"/>
              <a:gd name="connsiteY75" fmla="*/ 3771656 h 6858000"/>
              <a:gd name="connsiteX76" fmla="*/ 625010 w 1508539"/>
              <a:gd name="connsiteY76" fmla="*/ 3769007 h 6858000"/>
              <a:gd name="connsiteX77" fmla="*/ 624476 w 1508539"/>
              <a:gd name="connsiteY77" fmla="*/ 3767709 h 6858000"/>
              <a:gd name="connsiteX78" fmla="*/ 633172 w 1508539"/>
              <a:gd name="connsiteY78" fmla="*/ 3738082 h 6858000"/>
              <a:gd name="connsiteX79" fmla="*/ 640518 w 1508539"/>
              <a:gd name="connsiteY79" fmla="*/ 3673397 h 6858000"/>
              <a:gd name="connsiteX80" fmla="*/ 639814 w 1508539"/>
              <a:gd name="connsiteY80" fmla="*/ 3637109 h 6858000"/>
              <a:gd name="connsiteX81" fmla="*/ 643257 w 1508539"/>
              <a:gd name="connsiteY81" fmla="*/ 3536883 h 6858000"/>
              <a:gd name="connsiteX82" fmla="*/ 650795 w 1508539"/>
              <a:gd name="connsiteY82" fmla="*/ 3435652 h 6858000"/>
              <a:gd name="connsiteX83" fmla="*/ 652466 w 1508539"/>
              <a:gd name="connsiteY83" fmla="*/ 3307769 h 6858000"/>
              <a:gd name="connsiteX84" fmla="*/ 670029 w 1508539"/>
              <a:gd name="connsiteY84" fmla="*/ 3250522 h 6858000"/>
              <a:gd name="connsiteX85" fmla="*/ 670454 w 1508539"/>
              <a:gd name="connsiteY85" fmla="*/ 3229163 h 6858000"/>
              <a:gd name="connsiteX86" fmla="*/ 672277 w 1508539"/>
              <a:gd name="connsiteY86" fmla="*/ 3217217 h 6858000"/>
              <a:gd name="connsiteX87" fmla="*/ 659112 w 1508539"/>
              <a:gd name="connsiteY87" fmla="*/ 3183755 h 6858000"/>
              <a:gd name="connsiteX88" fmla="*/ 659613 w 1508539"/>
              <a:gd name="connsiteY88" fmla="*/ 3178642 h 6858000"/>
              <a:gd name="connsiteX89" fmla="*/ 647213 w 1508539"/>
              <a:gd name="connsiteY89" fmla="*/ 3158586 h 6858000"/>
              <a:gd name="connsiteX90" fmla="*/ 632398 w 1508539"/>
              <a:gd name="connsiteY90" fmla="*/ 3129034 h 6858000"/>
              <a:gd name="connsiteX91" fmla="*/ 633063 w 1508539"/>
              <a:gd name="connsiteY91" fmla="*/ 3126682 h 6858000"/>
              <a:gd name="connsiteX92" fmla="*/ 623931 w 1508539"/>
              <a:gd name="connsiteY92" fmla="*/ 3114519 h 6858000"/>
              <a:gd name="connsiteX93" fmla="*/ 610540 w 1508539"/>
              <a:gd name="connsiteY93" fmla="*/ 3106272 h 6858000"/>
              <a:gd name="connsiteX94" fmla="*/ 583270 w 1508539"/>
              <a:gd name="connsiteY94" fmla="*/ 2958185 h 6858000"/>
              <a:gd name="connsiteX95" fmla="*/ 525884 w 1508539"/>
              <a:gd name="connsiteY95" fmla="*/ 2762989 h 6858000"/>
              <a:gd name="connsiteX96" fmla="*/ 474802 w 1508539"/>
              <a:gd name="connsiteY96" fmla="*/ 2554718 h 6858000"/>
              <a:gd name="connsiteX97" fmla="*/ 454896 w 1508539"/>
              <a:gd name="connsiteY97" fmla="*/ 2485734 h 6858000"/>
              <a:gd name="connsiteX98" fmla="*/ 445619 w 1508539"/>
              <a:gd name="connsiteY98" fmla="*/ 2447068 h 6858000"/>
              <a:gd name="connsiteX99" fmla="*/ 432580 w 1508539"/>
              <a:gd name="connsiteY99" fmla="*/ 2425819 h 6858000"/>
              <a:gd name="connsiteX100" fmla="*/ 438579 w 1508539"/>
              <a:gd name="connsiteY100" fmla="*/ 2402874 h 6858000"/>
              <a:gd name="connsiteX101" fmla="*/ 441191 w 1508539"/>
              <a:gd name="connsiteY101" fmla="*/ 2381443 h 6858000"/>
              <a:gd name="connsiteX102" fmla="*/ 417520 w 1508539"/>
              <a:gd name="connsiteY102" fmla="*/ 2261920 h 6858000"/>
              <a:gd name="connsiteX103" fmla="*/ 407407 w 1508539"/>
              <a:gd name="connsiteY103" fmla="*/ 2195378 h 6858000"/>
              <a:gd name="connsiteX104" fmla="*/ 391624 w 1508539"/>
              <a:gd name="connsiteY104" fmla="*/ 2155135 h 6858000"/>
              <a:gd name="connsiteX105" fmla="*/ 389082 w 1508539"/>
              <a:gd name="connsiteY105" fmla="*/ 2118008 h 6858000"/>
              <a:gd name="connsiteX106" fmla="*/ 390075 w 1508539"/>
              <a:gd name="connsiteY106" fmla="*/ 2050531 h 6858000"/>
              <a:gd name="connsiteX107" fmla="*/ 381881 w 1508539"/>
              <a:gd name="connsiteY107" fmla="*/ 1963269 h 6858000"/>
              <a:gd name="connsiteX108" fmla="*/ 363059 w 1508539"/>
              <a:gd name="connsiteY108" fmla="*/ 1906352 h 6858000"/>
              <a:gd name="connsiteX109" fmla="*/ 339616 w 1508539"/>
              <a:gd name="connsiteY109" fmla="*/ 1861531 h 6858000"/>
              <a:gd name="connsiteX110" fmla="*/ 293415 w 1508539"/>
              <a:gd name="connsiteY110" fmla="*/ 1732919 h 6858000"/>
              <a:gd name="connsiteX111" fmla="*/ 265726 w 1508539"/>
              <a:gd name="connsiteY111" fmla="*/ 1663540 h 6858000"/>
              <a:gd name="connsiteX112" fmla="*/ 264852 w 1508539"/>
              <a:gd name="connsiteY112" fmla="*/ 1615777 h 6858000"/>
              <a:gd name="connsiteX113" fmla="*/ 245647 w 1508539"/>
              <a:gd name="connsiteY113" fmla="*/ 1563678 h 6858000"/>
              <a:gd name="connsiteX114" fmla="*/ 258727 w 1508539"/>
              <a:gd name="connsiteY114" fmla="*/ 1519474 h 6858000"/>
              <a:gd name="connsiteX115" fmla="*/ 251469 w 1508539"/>
              <a:gd name="connsiteY115" fmla="*/ 1477995 h 6858000"/>
              <a:gd name="connsiteX116" fmla="*/ 237554 w 1508539"/>
              <a:gd name="connsiteY116" fmla="*/ 1373769 h 6858000"/>
              <a:gd name="connsiteX117" fmla="*/ 245861 w 1508539"/>
              <a:gd name="connsiteY117" fmla="*/ 1307086 h 6858000"/>
              <a:gd name="connsiteX118" fmla="*/ 247049 w 1508539"/>
              <a:gd name="connsiteY118" fmla="*/ 1189033 h 6858000"/>
              <a:gd name="connsiteX119" fmla="*/ 251734 w 1508539"/>
              <a:gd name="connsiteY119" fmla="*/ 1168288 h 6858000"/>
              <a:gd name="connsiteX120" fmla="*/ 244016 w 1508539"/>
              <a:gd name="connsiteY120" fmla="*/ 1142577 h 6858000"/>
              <a:gd name="connsiteX121" fmla="*/ 233322 w 1508539"/>
              <a:gd name="connsiteY121" fmla="*/ 1088484 h 6858000"/>
              <a:gd name="connsiteX122" fmla="*/ 222058 w 1508539"/>
              <a:gd name="connsiteY122" fmla="*/ 1016103 h 6858000"/>
              <a:gd name="connsiteX123" fmla="*/ 223514 w 1508539"/>
              <a:gd name="connsiteY123" fmla="*/ 932283 h 6858000"/>
              <a:gd name="connsiteX124" fmla="*/ 225750 w 1508539"/>
              <a:gd name="connsiteY124" fmla="*/ 915925 h 6858000"/>
              <a:gd name="connsiteX125" fmla="*/ 218379 w 1508539"/>
              <a:gd name="connsiteY125" fmla="*/ 896999 h 6858000"/>
              <a:gd name="connsiteX126" fmla="*/ 187787 w 1508539"/>
              <a:gd name="connsiteY126" fmla="*/ 821517 h 6858000"/>
              <a:gd name="connsiteX127" fmla="*/ 166737 w 1508539"/>
              <a:gd name="connsiteY127" fmla="*/ 751353 h 6858000"/>
              <a:gd name="connsiteX128" fmla="*/ 166295 w 1508539"/>
              <a:gd name="connsiteY128" fmla="*/ 721230 h 6858000"/>
              <a:gd name="connsiteX129" fmla="*/ 151966 w 1508539"/>
              <a:gd name="connsiteY129" fmla="*/ 681659 h 6858000"/>
              <a:gd name="connsiteX130" fmla="*/ 137385 w 1508539"/>
              <a:gd name="connsiteY130" fmla="*/ 635218 h 6858000"/>
              <a:gd name="connsiteX131" fmla="*/ 142396 w 1508539"/>
              <a:gd name="connsiteY131" fmla="*/ 613763 h 6858000"/>
              <a:gd name="connsiteX132" fmla="*/ 128338 w 1508539"/>
              <a:gd name="connsiteY132" fmla="*/ 598582 h 6858000"/>
              <a:gd name="connsiteX133" fmla="*/ 128019 w 1508539"/>
              <a:gd name="connsiteY133" fmla="*/ 576846 h 6858000"/>
              <a:gd name="connsiteX134" fmla="*/ 107645 w 1508539"/>
              <a:gd name="connsiteY134" fmla="*/ 530055 h 6858000"/>
              <a:gd name="connsiteX135" fmla="*/ 106893 w 1508539"/>
              <a:gd name="connsiteY135" fmla="*/ 465389 h 6858000"/>
              <a:gd name="connsiteX136" fmla="*/ 89816 w 1508539"/>
              <a:gd name="connsiteY136" fmla="*/ 424699 h 6858000"/>
              <a:gd name="connsiteX137" fmla="*/ 90191 w 1508539"/>
              <a:gd name="connsiteY137" fmla="*/ 404917 h 6858000"/>
              <a:gd name="connsiteX138" fmla="*/ 70148 w 1508539"/>
              <a:gd name="connsiteY138" fmla="*/ 367211 h 6858000"/>
              <a:gd name="connsiteX139" fmla="*/ 36452 w 1508539"/>
              <a:gd name="connsiteY139" fmla="*/ 268519 h 6858000"/>
              <a:gd name="connsiteX140" fmla="*/ 23935 w 1508539"/>
              <a:gd name="connsiteY140" fmla="*/ 160886 h 6858000"/>
              <a:gd name="connsiteX141" fmla="*/ 19312 w 1508539"/>
              <a:gd name="connsiteY141" fmla="*/ 47336 h 6858000"/>
              <a:gd name="connsiteX142" fmla="*/ 0 w 1508539"/>
              <a:gd name="connsiteY142"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28010 w 1508539"/>
              <a:gd name="connsiteY4" fmla="*/ 6751578 h 6858000"/>
              <a:gd name="connsiteX5" fmla="*/ 146674 w 1508539"/>
              <a:gd name="connsiteY5" fmla="*/ 6696999 h 6858000"/>
              <a:gd name="connsiteX6" fmla="*/ 163411 w 1508539"/>
              <a:gd name="connsiteY6" fmla="*/ 6638036 h 6858000"/>
              <a:gd name="connsiteX7" fmla="*/ 153633 w 1508539"/>
              <a:gd name="connsiteY7" fmla="*/ 6596265 h 6858000"/>
              <a:gd name="connsiteX8" fmla="*/ 164248 w 1508539"/>
              <a:gd name="connsiteY8" fmla="*/ 6574442 h 6858000"/>
              <a:gd name="connsiteX9" fmla="*/ 164588 w 1508539"/>
              <a:gd name="connsiteY9" fmla="*/ 6568530 h 6858000"/>
              <a:gd name="connsiteX10" fmla="*/ 166997 w 1508539"/>
              <a:gd name="connsiteY10" fmla="*/ 6560674 h 6858000"/>
              <a:gd name="connsiteX11" fmla="*/ 167342 w 1508539"/>
              <a:gd name="connsiteY11" fmla="*/ 6560598 h 6858000"/>
              <a:gd name="connsiteX12" fmla="*/ 201349 w 1508539"/>
              <a:gd name="connsiteY12" fmla="*/ 6530567 h 6858000"/>
              <a:gd name="connsiteX13" fmla="*/ 215389 w 1508539"/>
              <a:gd name="connsiteY13" fmla="*/ 6478062 h 6858000"/>
              <a:gd name="connsiteX14" fmla="*/ 226078 w 1508539"/>
              <a:gd name="connsiteY14" fmla="*/ 6460325 h 6858000"/>
              <a:gd name="connsiteX15" fmla="*/ 233311 w 1508539"/>
              <a:gd name="connsiteY15" fmla="*/ 6451488 h 6858000"/>
              <a:gd name="connsiteX16" fmla="*/ 234746 w 1508539"/>
              <a:gd name="connsiteY16" fmla="*/ 6451348 h 6858000"/>
              <a:gd name="connsiteX17" fmla="*/ 239104 w 1508539"/>
              <a:gd name="connsiteY17" fmla="*/ 6414240 h 6858000"/>
              <a:gd name="connsiteX18" fmla="*/ 241880 w 1508539"/>
              <a:gd name="connsiteY18" fmla="*/ 6384857 h 6858000"/>
              <a:gd name="connsiteX19" fmla="*/ 240591 w 1508539"/>
              <a:gd name="connsiteY19" fmla="*/ 6367510 h 6858000"/>
              <a:gd name="connsiteX20" fmla="*/ 244471 w 1508539"/>
              <a:gd name="connsiteY20" fmla="*/ 6349778 h 6858000"/>
              <a:gd name="connsiteX21" fmla="*/ 246136 w 1508539"/>
              <a:gd name="connsiteY21" fmla="*/ 6348250 h 6858000"/>
              <a:gd name="connsiteX22" fmla="*/ 262170 w 1508539"/>
              <a:gd name="connsiteY22" fmla="*/ 6281972 h 6858000"/>
              <a:gd name="connsiteX23" fmla="*/ 272933 w 1508539"/>
              <a:gd name="connsiteY23" fmla="*/ 6211940 h 6858000"/>
              <a:gd name="connsiteX24" fmla="*/ 314428 w 1508539"/>
              <a:gd name="connsiteY24" fmla="*/ 6113913 h 6858000"/>
              <a:gd name="connsiteX25" fmla="*/ 318721 w 1508539"/>
              <a:gd name="connsiteY25" fmla="*/ 6028119 h 6858000"/>
              <a:gd name="connsiteX26" fmla="*/ 363126 w 1508539"/>
              <a:gd name="connsiteY26" fmla="*/ 5934687 h 6858000"/>
              <a:gd name="connsiteX27" fmla="*/ 411349 w 1508539"/>
              <a:gd name="connsiteY27" fmla="*/ 5693685 h 6858000"/>
              <a:gd name="connsiteX28" fmla="*/ 431404 w 1508539"/>
              <a:gd name="connsiteY28" fmla="*/ 5665173 h 6858000"/>
              <a:gd name="connsiteX29" fmla="*/ 465121 w 1508539"/>
              <a:gd name="connsiteY29" fmla="*/ 5563435 h 6858000"/>
              <a:gd name="connsiteX30" fmla="*/ 494626 w 1508539"/>
              <a:gd name="connsiteY30" fmla="*/ 5476393 h 6858000"/>
              <a:gd name="connsiteX31" fmla="*/ 525819 w 1508539"/>
              <a:gd name="connsiteY31" fmla="*/ 5396260 h 6858000"/>
              <a:gd name="connsiteX32" fmla="*/ 541800 w 1508539"/>
              <a:gd name="connsiteY32" fmla="*/ 5330009 h 6858000"/>
              <a:gd name="connsiteX33" fmla="*/ 575293 w 1508539"/>
              <a:gd name="connsiteY33" fmla="*/ 5273739 h 6858000"/>
              <a:gd name="connsiteX34" fmla="*/ 584892 w 1508539"/>
              <a:gd name="connsiteY34" fmla="*/ 5241779 h 6858000"/>
              <a:gd name="connsiteX35" fmla="*/ 596118 w 1508539"/>
              <a:gd name="connsiteY35" fmla="*/ 5225268 h 6858000"/>
              <a:gd name="connsiteX36" fmla="*/ 597138 w 1508539"/>
              <a:gd name="connsiteY36" fmla="*/ 5217684 h 6858000"/>
              <a:gd name="connsiteX37" fmla="*/ 604479 w 1508539"/>
              <a:gd name="connsiteY37" fmla="*/ 5193377 h 6858000"/>
              <a:gd name="connsiteX38" fmla="*/ 607782 w 1508539"/>
              <a:gd name="connsiteY38" fmla="*/ 5179288 h 6858000"/>
              <a:gd name="connsiteX39" fmla="*/ 608766 w 1508539"/>
              <a:gd name="connsiteY39" fmla="*/ 5173621 h 6858000"/>
              <a:gd name="connsiteX40" fmla="*/ 604400 w 1508539"/>
              <a:gd name="connsiteY40" fmla="*/ 5159961 h 6858000"/>
              <a:gd name="connsiteX41" fmla="*/ 611077 w 1508539"/>
              <a:gd name="connsiteY41" fmla="*/ 5144295 h 6858000"/>
              <a:gd name="connsiteX42" fmla="*/ 608010 w 1508539"/>
              <a:gd name="connsiteY42" fmla="*/ 5125185 h 6858000"/>
              <a:gd name="connsiteX43" fmla="*/ 614840 w 1508539"/>
              <a:gd name="connsiteY43" fmla="*/ 5121884 h 6858000"/>
              <a:gd name="connsiteX44" fmla="*/ 621876 w 1508539"/>
              <a:gd name="connsiteY44" fmla="*/ 5067850 h 6858000"/>
              <a:gd name="connsiteX45" fmla="*/ 624607 w 1508539"/>
              <a:gd name="connsiteY45" fmla="*/ 5060861 h 6858000"/>
              <a:gd name="connsiteX46" fmla="*/ 621311 w 1508539"/>
              <a:gd name="connsiteY46" fmla="*/ 5034192 h 6858000"/>
              <a:gd name="connsiteX47" fmla="*/ 622865 w 1508539"/>
              <a:gd name="connsiteY47" fmla="*/ 4993030 h 6858000"/>
              <a:gd name="connsiteX48" fmla="*/ 629774 w 1508539"/>
              <a:gd name="connsiteY48" fmla="*/ 4946844 h 6858000"/>
              <a:gd name="connsiteX49" fmla="*/ 625630 w 1508539"/>
              <a:gd name="connsiteY49" fmla="*/ 4932692 h 6858000"/>
              <a:gd name="connsiteX50" fmla="*/ 641033 w 1508539"/>
              <a:gd name="connsiteY50" fmla="*/ 4858827 h 6858000"/>
              <a:gd name="connsiteX51" fmla="*/ 646936 w 1508539"/>
              <a:gd name="connsiteY51" fmla="*/ 4821170 h 6858000"/>
              <a:gd name="connsiteX52" fmla="*/ 651669 w 1508539"/>
              <a:gd name="connsiteY52" fmla="*/ 4780965 h 6858000"/>
              <a:gd name="connsiteX53" fmla="*/ 652962 w 1508539"/>
              <a:gd name="connsiteY53" fmla="*/ 4750867 h 6858000"/>
              <a:gd name="connsiteX54" fmla="*/ 650769 w 1508539"/>
              <a:gd name="connsiteY54" fmla="*/ 4690749 h 6858000"/>
              <a:gd name="connsiteX55" fmla="*/ 646249 w 1508539"/>
              <a:gd name="connsiteY55" fmla="*/ 4584173 h 6858000"/>
              <a:gd name="connsiteX56" fmla="*/ 641332 w 1508539"/>
              <a:gd name="connsiteY56" fmla="*/ 4444346 h 6858000"/>
              <a:gd name="connsiteX57" fmla="*/ 637897 w 1508539"/>
              <a:gd name="connsiteY57" fmla="*/ 4375228 h 6858000"/>
              <a:gd name="connsiteX58" fmla="*/ 618550 w 1508539"/>
              <a:gd name="connsiteY58" fmla="*/ 4214165 h 6858000"/>
              <a:gd name="connsiteX59" fmla="*/ 622623 w 1508539"/>
              <a:gd name="connsiteY59" fmla="*/ 4090296 h 6858000"/>
              <a:gd name="connsiteX60" fmla="*/ 607879 w 1508539"/>
              <a:gd name="connsiteY60" fmla="*/ 4033999 h 6858000"/>
              <a:gd name="connsiteX61" fmla="*/ 609028 w 1508539"/>
              <a:gd name="connsiteY61" fmla="*/ 4031933 h 6858000"/>
              <a:gd name="connsiteX62" fmla="*/ 607604 w 1508539"/>
              <a:gd name="connsiteY62" fmla="*/ 4013953 h 6858000"/>
              <a:gd name="connsiteX63" fmla="*/ 593899 w 1508539"/>
              <a:gd name="connsiteY63" fmla="*/ 3974753 h 6858000"/>
              <a:gd name="connsiteX64" fmla="*/ 595497 w 1508539"/>
              <a:gd name="connsiteY64" fmla="*/ 3969950 h 6858000"/>
              <a:gd name="connsiteX65" fmla="*/ 588919 w 1508539"/>
              <a:gd name="connsiteY65" fmla="*/ 3933779 h 6858000"/>
              <a:gd name="connsiteX66" fmla="*/ 590250 w 1508539"/>
              <a:gd name="connsiteY66" fmla="*/ 3933093 h 6858000"/>
              <a:gd name="connsiteX67" fmla="*/ 594604 w 1508539"/>
              <a:gd name="connsiteY67" fmla="*/ 3922082 h 6858000"/>
              <a:gd name="connsiteX68" fmla="*/ 599682 w 1508539"/>
              <a:gd name="connsiteY68" fmla="*/ 3901461 h 6858000"/>
              <a:gd name="connsiteX69" fmla="*/ 622276 w 1508539"/>
              <a:gd name="connsiteY69" fmla="*/ 3813873 h 6858000"/>
              <a:gd name="connsiteX70" fmla="*/ 621701 w 1508539"/>
              <a:gd name="connsiteY70" fmla="*/ 3806161 h 6858000"/>
              <a:gd name="connsiteX71" fmla="*/ 622008 w 1508539"/>
              <a:gd name="connsiteY71" fmla="*/ 3805957 h 6858000"/>
              <a:gd name="connsiteX72" fmla="*/ 622035 w 1508539"/>
              <a:gd name="connsiteY72" fmla="*/ 3797724 h 6858000"/>
              <a:gd name="connsiteX73" fmla="*/ 620650 w 1508539"/>
              <a:gd name="connsiteY73" fmla="*/ 3792098 h 6858000"/>
              <a:gd name="connsiteX74" fmla="*/ 619534 w 1508539"/>
              <a:gd name="connsiteY74" fmla="*/ 3777135 h 6858000"/>
              <a:gd name="connsiteX75" fmla="*/ 621267 w 1508539"/>
              <a:gd name="connsiteY75" fmla="*/ 3771656 h 6858000"/>
              <a:gd name="connsiteX76" fmla="*/ 625010 w 1508539"/>
              <a:gd name="connsiteY76" fmla="*/ 3769007 h 6858000"/>
              <a:gd name="connsiteX77" fmla="*/ 624476 w 1508539"/>
              <a:gd name="connsiteY77" fmla="*/ 3767709 h 6858000"/>
              <a:gd name="connsiteX78" fmla="*/ 633172 w 1508539"/>
              <a:gd name="connsiteY78" fmla="*/ 3738082 h 6858000"/>
              <a:gd name="connsiteX79" fmla="*/ 640518 w 1508539"/>
              <a:gd name="connsiteY79" fmla="*/ 3673397 h 6858000"/>
              <a:gd name="connsiteX80" fmla="*/ 639814 w 1508539"/>
              <a:gd name="connsiteY80" fmla="*/ 3637109 h 6858000"/>
              <a:gd name="connsiteX81" fmla="*/ 643257 w 1508539"/>
              <a:gd name="connsiteY81" fmla="*/ 3536883 h 6858000"/>
              <a:gd name="connsiteX82" fmla="*/ 650795 w 1508539"/>
              <a:gd name="connsiteY82" fmla="*/ 3435652 h 6858000"/>
              <a:gd name="connsiteX83" fmla="*/ 652466 w 1508539"/>
              <a:gd name="connsiteY83" fmla="*/ 3307769 h 6858000"/>
              <a:gd name="connsiteX84" fmla="*/ 670029 w 1508539"/>
              <a:gd name="connsiteY84" fmla="*/ 3250522 h 6858000"/>
              <a:gd name="connsiteX85" fmla="*/ 670454 w 1508539"/>
              <a:gd name="connsiteY85" fmla="*/ 3229163 h 6858000"/>
              <a:gd name="connsiteX86" fmla="*/ 672277 w 1508539"/>
              <a:gd name="connsiteY86" fmla="*/ 3217217 h 6858000"/>
              <a:gd name="connsiteX87" fmla="*/ 659112 w 1508539"/>
              <a:gd name="connsiteY87" fmla="*/ 3183755 h 6858000"/>
              <a:gd name="connsiteX88" fmla="*/ 659613 w 1508539"/>
              <a:gd name="connsiteY88" fmla="*/ 3178642 h 6858000"/>
              <a:gd name="connsiteX89" fmla="*/ 647213 w 1508539"/>
              <a:gd name="connsiteY89" fmla="*/ 3158586 h 6858000"/>
              <a:gd name="connsiteX90" fmla="*/ 632398 w 1508539"/>
              <a:gd name="connsiteY90" fmla="*/ 3129034 h 6858000"/>
              <a:gd name="connsiteX91" fmla="*/ 633063 w 1508539"/>
              <a:gd name="connsiteY91" fmla="*/ 3126682 h 6858000"/>
              <a:gd name="connsiteX92" fmla="*/ 623931 w 1508539"/>
              <a:gd name="connsiteY92" fmla="*/ 3114519 h 6858000"/>
              <a:gd name="connsiteX93" fmla="*/ 610540 w 1508539"/>
              <a:gd name="connsiteY93" fmla="*/ 3106272 h 6858000"/>
              <a:gd name="connsiteX94" fmla="*/ 583270 w 1508539"/>
              <a:gd name="connsiteY94" fmla="*/ 2958185 h 6858000"/>
              <a:gd name="connsiteX95" fmla="*/ 525884 w 1508539"/>
              <a:gd name="connsiteY95" fmla="*/ 2762989 h 6858000"/>
              <a:gd name="connsiteX96" fmla="*/ 474802 w 1508539"/>
              <a:gd name="connsiteY96" fmla="*/ 2554718 h 6858000"/>
              <a:gd name="connsiteX97" fmla="*/ 454896 w 1508539"/>
              <a:gd name="connsiteY97" fmla="*/ 2485734 h 6858000"/>
              <a:gd name="connsiteX98" fmla="*/ 445619 w 1508539"/>
              <a:gd name="connsiteY98" fmla="*/ 2447068 h 6858000"/>
              <a:gd name="connsiteX99" fmla="*/ 432580 w 1508539"/>
              <a:gd name="connsiteY99" fmla="*/ 2425819 h 6858000"/>
              <a:gd name="connsiteX100" fmla="*/ 438579 w 1508539"/>
              <a:gd name="connsiteY100" fmla="*/ 2402874 h 6858000"/>
              <a:gd name="connsiteX101" fmla="*/ 441191 w 1508539"/>
              <a:gd name="connsiteY101" fmla="*/ 2381443 h 6858000"/>
              <a:gd name="connsiteX102" fmla="*/ 417520 w 1508539"/>
              <a:gd name="connsiteY102" fmla="*/ 2261920 h 6858000"/>
              <a:gd name="connsiteX103" fmla="*/ 407407 w 1508539"/>
              <a:gd name="connsiteY103" fmla="*/ 2195378 h 6858000"/>
              <a:gd name="connsiteX104" fmla="*/ 391624 w 1508539"/>
              <a:gd name="connsiteY104" fmla="*/ 2155135 h 6858000"/>
              <a:gd name="connsiteX105" fmla="*/ 389082 w 1508539"/>
              <a:gd name="connsiteY105" fmla="*/ 2118008 h 6858000"/>
              <a:gd name="connsiteX106" fmla="*/ 390075 w 1508539"/>
              <a:gd name="connsiteY106" fmla="*/ 2050531 h 6858000"/>
              <a:gd name="connsiteX107" fmla="*/ 381881 w 1508539"/>
              <a:gd name="connsiteY107" fmla="*/ 1963269 h 6858000"/>
              <a:gd name="connsiteX108" fmla="*/ 363059 w 1508539"/>
              <a:gd name="connsiteY108" fmla="*/ 1906352 h 6858000"/>
              <a:gd name="connsiteX109" fmla="*/ 339616 w 1508539"/>
              <a:gd name="connsiteY109" fmla="*/ 1861531 h 6858000"/>
              <a:gd name="connsiteX110" fmla="*/ 293415 w 1508539"/>
              <a:gd name="connsiteY110" fmla="*/ 1732919 h 6858000"/>
              <a:gd name="connsiteX111" fmla="*/ 265726 w 1508539"/>
              <a:gd name="connsiteY111" fmla="*/ 1663540 h 6858000"/>
              <a:gd name="connsiteX112" fmla="*/ 264852 w 1508539"/>
              <a:gd name="connsiteY112" fmla="*/ 1615777 h 6858000"/>
              <a:gd name="connsiteX113" fmla="*/ 245647 w 1508539"/>
              <a:gd name="connsiteY113" fmla="*/ 1563678 h 6858000"/>
              <a:gd name="connsiteX114" fmla="*/ 258727 w 1508539"/>
              <a:gd name="connsiteY114" fmla="*/ 1519474 h 6858000"/>
              <a:gd name="connsiteX115" fmla="*/ 251469 w 1508539"/>
              <a:gd name="connsiteY115" fmla="*/ 1477995 h 6858000"/>
              <a:gd name="connsiteX116" fmla="*/ 237554 w 1508539"/>
              <a:gd name="connsiteY116" fmla="*/ 1373769 h 6858000"/>
              <a:gd name="connsiteX117" fmla="*/ 245861 w 1508539"/>
              <a:gd name="connsiteY117" fmla="*/ 1307086 h 6858000"/>
              <a:gd name="connsiteX118" fmla="*/ 247049 w 1508539"/>
              <a:gd name="connsiteY118" fmla="*/ 1189033 h 6858000"/>
              <a:gd name="connsiteX119" fmla="*/ 251734 w 1508539"/>
              <a:gd name="connsiteY119" fmla="*/ 1168288 h 6858000"/>
              <a:gd name="connsiteX120" fmla="*/ 244016 w 1508539"/>
              <a:gd name="connsiteY120" fmla="*/ 1142577 h 6858000"/>
              <a:gd name="connsiteX121" fmla="*/ 233322 w 1508539"/>
              <a:gd name="connsiteY121" fmla="*/ 1088484 h 6858000"/>
              <a:gd name="connsiteX122" fmla="*/ 222058 w 1508539"/>
              <a:gd name="connsiteY122" fmla="*/ 1016103 h 6858000"/>
              <a:gd name="connsiteX123" fmla="*/ 223514 w 1508539"/>
              <a:gd name="connsiteY123" fmla="*/ 932283 h 6858000"/>
              <a:gd name="connsiteX124" fmla="*/ 225750 w 1508539"/>
              <a:gd name="connsiteY124" fmla="*/ 915925 h 6858000"/>
              <a:gd name="connsiteX125" fmla="*/ 218379 w 1508539"/>
              <a:gd name="connsiteY125" fmla="*/ 896999 h 6858000"/>
              <a:gd name="connsiteX126" fmla="*/ 187787 w 1508539"/>
              <a:gd name="connsiteY126" fmla="*/ 821517 h 6858000"/>
              <a:gd name="connsiteX127" fmla="*/ 166737 w 1508539"/>
              <a:gd name="connsiteY127" fmla="*/ 751353 h 6858000"/>
              <a:gd name="connsiteX128" fmla="*/ 166295 w 1508539"/>
              <a:gd name="connsiteY128" fmla="*/ 721230 h 6858000"/>
              <a:gd name="connsiteX129" fmla="*/ 151966 w 1508539"/>
              <a:gd name="connsiteY129" fmla="*/ 681659 h 6858000"/>
              <a:gd name="connsiteX130" fmla="*/ 137385 w 1508539"/>
              <a:gd name="connsiteY130" fmla="*/ 635218 h 6858000"/>
              <a:gd name="connsiteX131" fmla="*/ 142396 w 1508539"/>
              <a:gd name="connsiteY131" fmla="*/ 613763 h 6858000"/>
              <a:gd name="connsiteX132" fmla="*/ 128338 w 1508539"/>
              <a:gd name="connsiteY132" fmla="*/ 598582 h 6858000"/>
              <a:gd name="connsiteX133" fmla="*/ 128019 w 1508539"/>
              <a:gd name="connsiteY133" fmla="*/ 576846 h 6858000"/>
              <a:gd name="connsiteX134" fmla="*/ 107645 w 1508539"/>
              <a:gd name="connsiteY134" fmla="*/ 530055 h 6858000"/>
              <a:gd name="connsiteX135" fmla="*/ 106893 w 1508539"/>
              <a:gd name="connsiteY135" fmla="*/ 465389 h 6858000"/>
              <a:gd name="connsiteX136" fmla="*/ 89816 w 1508539"/>
              <a:gd name="connsiteY136" fmla="*/ 424699 h 6858000"/>
              <a:gd name="connsiteX137" fmla="*/ 90191 w 1508539"/>
              <a:gd name="connsiteY137" fmla="*/ 404917 h 6858000"/>
              <a:gd name="connsiteX138" fmla="*/ 70148 w 1508539"/>
              <a:gd name="connsiteY138" fmla="*/ 367211 h 6858000"/>
              <a:gd name="connsiteX139" fmla="*/ 36452 w 1508539"/>
              <a:gd name="connsiteY139" fmla="*/ 268519 h 6858000"/>
              <a:gd name="connsiteX140" fmla="*/ 23935 w 1508539"/>
              <a:gd name="connsiteY140" fmla="*/ 160886 h 6858000"/>
              <a:gd name="connsiteX141" fmla="*/ 19312 w 1508539"/>
              <a:gd name="connsiteY141" fmla="*/ 47336 h 6858000"/>
              <a:gd name="connsiteX142" fmla="*/ 0 w 1508539"/>
              <a:gd name="connsiteY142"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28010 w 1508539"/>
              <a:gd name="connsiteY4" fmla="*/ 6751578 h 6858000"/>
              <a:gd name="connsiteX5" fmla="*/ 146674 w 1508539"/>
              <a:gd name="connsiteY5" fmla="*/ 6696999 h 6858000"/>
              <a:gd name="connsiteX6" fmla="*/ 163411 w 1508539"/>
              <a:gd name="connsiteY6" fmla="*/ 6638036 h 6858000"/>
              <a:gd name="connsiteX7" fmla="*/ 153633 w 1508539"/>
              <a:gd name="connsiteY7" fmla="*/ 6596265 h 6858000"/>
              <a:gd name="connsiteX8" fmla="*/ 164248 w 1508539"/>
              <a:gd name="connsiteY8" fmla="*/ 6574442 h 6858000"/>
              <a:gd name="connsiteX9" fmla="*/ 164588 w 1508539"/>
              <a:gd name="connsiteY9" fmla="*/ 6568530 h 6858000"/>
              <a:gd name="connsiteX10" fmla="*/ 166997 w 1508539"/>
              <a:gd name="connsiteY10" fmla="*/ 6560674 h 6858000"/>
              <a:gd name="connsiteX11" fmla="*/ 167342 w 1508539"/>
              <a:gd name="connsiteY11" fmla="*/ 6560598 h 6858000"/>
              <a:gd name="connsiteX12" fmla="*/ 201349 w 1508539"/>
              <a:gd name="connsiteY12" fmla="*/ 6530567 h 6858000"/>
              <a:gd name="connsiteX13" fmla="*/ 215389 w 1508539"/>
              <a:gd name="connsiteY13" fmla="*/ 6478062 h 6858000"/>
              <a:gd name="connsiteX14" fmla="*/ 226078 w 1508539"/>
              <a:gd name="connsiteY14" fmla="*/ 6460325 h 6858000"/>
              <a:gd name="connsiteX15" fmla="*/ 233311 w 1508539"/>
              <a:gd name="connsiteY15" fmla="*/ 6451488 h 6858000"/>
              <a:gd name="connsiteX16" fmla="*/ 234746 w 1508539"/>
              <a:gd name="connsiteY16" fmla="*/ 6451348 h 6858000"/>
              <a:gd name="connsiteX17" fmla="*/ 239104 w 1508539"/>
              <a:gd name="connsiteY17" fmla="*/ 6414240 h 6858000"/>
              <a:gd name="connsiteX18" fmla="*/ 241880 w 1508539"/>
              <a:gd name="connsiteY18" fmla="*/ 6384857 h 6858000"/>
              <a:gd name="connsiteX19" fmla="*/ 240591 w 1508539"/>
              <a:gd name="connsiteY19" fmla="*/ 6367510 h 6858000"/>
              <a:gd name="connsiteX20" fmla="*/ 244471 w 1508539"/>
              <a:gd name="connsiteY20" fmla="*/ 6349778 h 6858000"/>
              <a:gd name="connsiteX21" fmla="*/ 246136 w 1508539"/>
              <a:gd name="connsiteY21" fmla="*/ 6348250 h 6858000"/>
              <a:gd name="connsiteX22" fmla="*/ 262170 w 1508539"/>
              <a:gd name="connsiteY22" fmla="*/ 6281972 h 6858000"/>
              <a:gd name="connsiteX23" fmla="*/ 272933 w 1508539"/>
              <a:gd name="connsiteY23" fmla="*/ 6211940 h 6858000"/>
              <a:gd name="connsiteX24" fmla="*/ 314428 w 1508539"/>
              <a:gd name="connsiteY24" fmla="*/ 6113913 h 6858000"/>
              <a:gd name="connsiteX25" fmla="*/ 318721 w 1508539"/>
              <a:gd name="connsiteY25" fmla="*/ 6028119 h 6858000"/>
              <a:gd name="connsiteX26" fmla="*/ 363126 w 1508539"/>
              <a:gd name="connsiteY26" fmla="*/ 5934687 h 6858000"/>
              <a:gd name="connsiteX27" fmla="*/ 408411 w 1508539"/>
              <a:gd name="connsiteY27" fmla="*/ 5704905 h 6858000"/>
              <a:gd name="connsiteX28" fmla="*/ 431404 w 1508539"/>
              <a:gd name="connsiteY28" fmla="*/ 5665173 h 6858000"/>
              <a:gd name="connsiteX29" fmla="*/ 465121 w 1508539"/>
              <a:gd name="connsiteY29" fmla="*/ 5563435 h 6858000"/>
              <a:gd name="connsiteX30" fmla="*/ 494626 w 1508539"/>
              <a:gd name="connsiteY30" fmla="*/ 5476393 h 6858000"/>
              <a:gd name="connsiteX31" fmla="*/ 525819 w 1508539"/>
              <a:gd name="connsiteY31" fmla="*/ 5396260 h 6858000"/>
              <a:gd name="connsiteX32" fmla="*/ 541800 w 1508539"/>
              <a:gd name="connsiteY32" fmla="*/ 5330009 h 6858000"/>
              <a:gd name="connsiteX33" fmla="*/ 575293 w 1508539"/>
              <a:gd name="connsiteY33" fmla="*/ 5273739 h 6858000"/>
              <a:gd name="connsiteX34" fmla="*/ 584892 w 1508539"/>
              <a:gd name="connsiteY34" fmla="*/ 5241779 h 6858000"/>
              <a:gd name="connsiteX35" fmla="*/ 596118 w 1508539"/>
              <a:gd name="connsiteY35" fmla="*/ 5225268 h 6858000"/>
              <a:gd name="connsiteX36" fmla="*/ 597138 w 1508539"/>
              <a:gd name="connsiteY36" fmla="*/ 5217684 h 6858000"/>
              <a:gd name="connsiteX37" fmla="*/ 604479 w 1508539"/>
              <a:gd name="connsiteY37" fmla="*/ 5193377 h 6858000"/>
              <a:gd name="connsiteX38" fmla="*/ 607782 w 1508539"/>
              <a:gd name="connsiteY38" fmla="*/ 5179288 h 6858000"/>
              <a:gd name="connsiteX39" fmla="*/ 608766 w 1508539"/>
              <a:gd name="connsiteY39" fmla="*/ 5173621 h 6858000"/>
              <a:gd name="connsiteX40" fmla="*/ 604400 w 1508539"/>
              <a:gd name="connsiteY40" fmla="*/ 5159961 h 6858000"/>
              <a:gd name="connsiteX41" fmla="*/ 611077 w 1508539"/>
              <a:gd name="connsiteY41" fmla="*/ 5144295 h 6858000"/>
              <a:gd name="connsiteX42" fmla="*/ 608010 w 1508539"/>
              <a:gd name="connsiteY42" fmla="*/ 5125185 h 6858000"/>
              <a:gd name="connsiteX43" fmla="*/ 614840 w 1508539"/>
              <a:gd name="connsiteY43" fmla="*/ 5121884 h 6858000"/>
              <a:gd name="connsiteX44" fmla="*/ 621876 w 1508539"/>
              <a:gd name="connsiteY44" fmla="*/ 5067850 h 6858000"/>
              <a:gd name="connsiteX45" fmla="*/ 624607 w 1508539"/>
              <a:gd name="connsiteY45" fmla="*/ 5060861 h 6858000"/>
              <a:gd name="connsiteX46" fmla="*/ 621311 w 1508539"/>
              <a:gd name="connsiteY46" fmla="*/ 5034192 h 6858000"/>
              <a:gd name="connsiteX47" fmla="*/ 622865 w 1508539"/>
              <a:gd name="connsiteY47" fmla="*/ 4993030 h 6858000"/>
              <a:gd name="connsiteX48" fmla="*/ 629774 w 1508539"/>
              <a:gd name="connsiteY48" fmla="*/ 4946844 h 6858000"/>
              <a:gd name="connsiteX49" fmla="*/ 625630 w 1508539"/>
              <a:gd name="connsiteY49" fmla="*/ 4932692 h 6858000"/>
              <a:gd name="connsiteX50" fmla="*/ 641033 w 1508539"/>
              <a:gd name="connsiteY50" fmla="*/ 4858827 h 6858000"/>
              <a:gd name="connsiteX51" fmla="*/ 646936 w 1508539"/>
              <a:gd name="connsiteY51" fmla="*/ 4821170 h 6858000"/>
              <a:gd name="connsiteX52" fmla="*/ 651669 w 1508539"/>
              <a:gd name="connsiteY52" fmla="*/ 4780965 h 6858000"/>
              <a:gd name="connsiteX53" fmla="*/ 652962 w 1508539"/>
              <a:gd name="connsiteY53" fmla="*/ 4750867 h 6858000"/>
              <a:gd name="connsiteX54" fmla="*/ 650769 w 1508539"/>
              <a:gd name="connsiteY54" fmla="*/ 4690749 h 6858000"/>
              <a:gd name="connsiteX55" fmla="*/ 646249 w 1508539"/>
              <a:gd name="connsiteY55" fmla="*/ 4584173 h 6858000"/>
              <a:gd name="connsiteX56" fmla="*/ 641332 w 1508539"/>
              <a:gd name="connsiteY56" fmla="*/ 4444346 h 6858000"/>
              <a:gd name="connsiteX57" fmla="*/ 637897 w 1508539"/>
              <a:gd name="connsiteY57" fmla="*/ 4375228 h 6858000"/>
              <a:gd name="connsiteX58" fmla="*/ 618550 w 1508539"/>
              <a:gd name="connsiteY58" fmla="*/ 4214165 h 6858000"/>
              <a:gd name="connsiteX59" fmla="*/ 622623 w 1508539"/>
              <a:gd name="connsiteY59" fmla="*/ 4090296 h 6858000"/>
              <a:gd name="connsiteX60" fmla="*/ 607879 w 1508539"/>
              <a:gd name="connsiteY60" fmla="*/ 4033999 h 6858000"/>
              <a:gd name="connsiteX61" fmla="*/ 609028 w 1508539"/>
              <a:gd name="connsiteY61" fmla="*/ 4031933 h 6858000"/>
              <a:gd name="connsiteX62" fmla="*/ 607604 w 1508539"/>
              <a:gd name="connsiteY62" fmla="*/ 4013953 h 6858000"/>
              <a:gd name="connsiteX63" fmla="*/ 593899 w 1508539"/>
              <a:gd name="connsiteY63" fmla="*/ 3974753 h 6858000"/>
              <a:gd name="connsiteX64" fmla="*/ 595497 w 1508539"/>
              <a:gd name="connsiteY64" fmla="*/ 3969950 h 6858000"/>
              <a:gd name="connsiteX65" fmla="*/ 588919 w 1508539"/>
              <a:gd name="connsiteY65" fmla="*/ 3933779 h 6858000"/>
              <a:gd name="connsiteX66" fmla="*/ 590250 w 1508539"/>
              <a:gd name="connsiteY66" fmla="*/ 3933093 h 6858000"/>
              <a:gd name="connsiteX67" fmla="*/ 594604 w 1508539"/>
              <a:gd name="connsiteY67" fmla="*/ 3922082 h 6858000"/>
              <a:gd name="connsiteX68" fmla="*/ 599682 w 1508539"/>
              <a:gd name="connsiteY68" fmla="*/ 3901461 h 6858000"/>
              <a:gd name="connsiteX69" fmla="*/ 622276 w 1508539"/>
              <a:gd name="connsiteY69" fmla="*/ 3813873 h 6858000"/>
              <a:gd name="connsiteX70" fmla="*/ 621701 w 1508539"/>
              <a:gd name="connsiteY70" fmla="*/ 3806161 h 6858000"/>
              <a:gd name="connsiteX71" fmla="*/ 622008 w 1508539"/>
              <a:gd name="connsiteY71" fmla="*/ 3805957 h 6858000"/>
              <a:gd name="connsiteX72" fmla="*/ 622035 w 1508539"/>
              <a:gd name="connsiteY72" fmla="*/ 3797724 h 6858000"/>
              <a:gd name="connsiteX73" fmla="*/ 620650 w 1508539"/>
              <a:gd name="connsiteY73" fmla="*/ 3792098 h 6858000"/>
              <a:gd name="connsiteX74" fmla="*/ 619534 w 1508539"/>
              <a:gd name="connsiteY74" fmla="*/ 3777135 h 6858000"/>
              <a:gd name="connsiteX75" fmla="*/ 621267 w 1508539"/>
              <a:gd name="connsiteY75" fmla="*/ 3771656 h 6858000"/>
              <a:gd name="connsiteX76" fmla="*/ 625010 w 1508539"/>
              <a:gd name="connsiteY76" fmla="*/ 3769007 h 6858000"/>
              <a:gd name="connsiteX77" fmla="*/ 624476 w 1508539"/>
              <a:gd name="connsiteY77" fmla="*/ 3767709 h 6858000"/>
              <a:gd name="connsiteX78" fmla="*/ 633172 w 1508539"/>
              <a:gd name="connsiteY78" fmla="*/ 3738082 h 6858000"/>
              <a:gd name="connsiteX79" fmla="*/ 640518 w 1508539"/>
              <a:gd name="connsiteY79" fmla="*/ 3673397 h 6858000"/>
              <a:gd name="connsiteX80" fmla="*/ 639814 w 1508539"/>
              <a:gd name="connsiteY80" fmla="*/ 3637109 h 6858000"/>
              <a:gd name="connsiteX81" fmla="*/ 643257 w 1508539"/>
              <a:gd name="connsiteY81" fmla="*/ 3536883 h 6858000"/>
              <a:gd name="connsiteX82" fmla="*/ 650795 w 1508539"/>
              <a:gd name="connsiteY82" fmla="*/ 3435652 h 6858000"/>
              <a:gd name="connsiteX83" fmla="*/ 652466 w 1508539"/>
              <a:gd name="connsiteY83" fmla="*/ 3307769 h 6858000"/>
              <a:gd name="connsiteX84" fmla="*/ 670029 w 1508539"/>
              <a:gd name="connsiteY84" fmla="*/ 3250522 h 6858000"/>
              <a:gd name="connsiteX85" fmla="*/ 670454 w 1508539"/>
              <a:gd name="connsiteY85" fmla="*/ 3229163 h 6858000"/>
              <a:gd name="connsiteX86" fmla="*/ 672277 w 1508539"/>
              <a:gd name="connsiteY86" fmla="*/ 3217217 h 6858000"/>
              <a:gd name="connsiteX87" fmla="*/ 659112 w 1508539"/>
              <a:gd name="connsiteY87" fmla="*/ 3183755 h 6858000"/>
              <a:gd name="connsiteX88" fmla="*/ 659613 w 1508539"/>
              <a:gd name="connsiteY88" fmla="*/ 3178642 h 6858000"/>
              <a:gd name="connsiteX89" fmla="*/ 647213 w 1508539"/>
              <a:gd name="connsiteY89" fmla="*/ 3158586 h 6858000"/>
              <a:gd name="connsiteX90" fmla="*/ 632398 w 1508539"/>
              <a:gd name="connsiteY90" fmla="*/ 3129034 h 6858000"/>
              <a:gd name="connsiteX91" fmla="*/ 633063 w 1508539"/>
              <a:gd name="connsiteY91" fmla="*/ 3126682 h 6858000"/>
              <a:gd name="connsiteX92" fmla="*/ 623931 w 1508539"/>
              <a:gd name="connsiteY92" fmla="*/ 3114519 h 6858000"/>
              <a:gd name="connsiteX93" fmla="*/ 610540 w 1508539"/>
              <a:gd name="connsiteY93" fmla="*/ 3106272 h 6858000"/>
              <a:gd name="connsiteX94" fmla="*/ 583270 w 1508539"/>
              <a:gd name="connsiteY94" fmla="*/ 2958185 h 6858000"/>
              <a:gd name="connsiteX95" fmla="*/ 525884 w 1508539"/>
              <a:gd name="connsiteY95" fmla="*/ 2762989 h 6858000"/>
              <a:gd name="connsiteX96" fmla="*/ 474802 w 1508539"/>
              <a:gd name="connsiteY96" fmla="*/ 2554718 h 6858000"/>
              <a:gd name="connsiteX97" fmla="*/ 454896 w 1508539"/>
              <a:gd name="connsiteY97" fmla="*/ 2485734 h 6858000"/>
              <a:gd name="connsiteX98" fmla="*/ 445619 w 1508539"/>
              <a:gd name="connsiteY98" fmla="*/ 2447068 h 6858000"/>
              <a:gd name="connsiteX99" fmla="*/ 432580 w 1508539"/>
              <a:gd name="connsiteY99" fmla="*/ 2425819 h 6858000"/>
              <a:gd name="connsiteX100" fmla="*/ 438579 w 1508539"/>
              <a:gd name="connsiteY100" fmla="*/ 2402874 h 6858000"/>
              <a:gd name="connsiteX101" fmla="*/ 441191 w 1508539"/>
              <a:gd name="connsiteY101" fmla="*/ 2381443 h 6858000"/>
              <a:gd name="connsiteX102" fmla="*/ 417520 w 1508539"/>
              <a:gd name="connsiteY102" fmla="*/ 2261920 h 6858000"/>
              <a:gd name="connsiteX103" fmla="*/ 407407 w 1508539"/>
              <a:gd name="connsiteY103" fmla="*/ 2195378 h 6858000"/>
              <a:gd name="connsiteX104" fmla="*/ 391624 w 1508539"/>
              <a:gd name="connsiteY104" fmla="*/ 2155135 h 6858000"/>
              <a:gd name="connsiteX105" fmla="*/ 389082 w 1508539"/>
              <a:gd name="connsiteY105" fmla="*/ 2118008 h 6858000"/>
              <a:gd name="connsiteX106" fmla="*/ 390075 w 1508539"/>
              <a:gd name="connsiteY106" fmla="*/ 2050531 h 6858000"/>
              <a:gd name="connsiteX107" fmla="*/ 381881 w 1508539"/>
              <a:gd name="connsiteY107" fmla="*/ 1963269 h 6858000"/>
              <a:gd name="connsiteX108" fmla="*/ 363059 w 1508539"/>
              <a:gd name="connsiteY108" fmla="*/ 1906352 h 6858000"/>
              <a:gd name="connsiteX109" fmla="*/ 339616 w 1508539"/>
              <a:gd name="connsiteY109" fmla="*/ 1861531 h 6858000"/>
              <a:gd name="connsiteX110" fmla="*/ 293415 w 1508539"/>
              <a:gd name="connsiteY110" fmla="*/ 1732919 h 6858000"/>
              <a:gd name="connsiteX111" fmla="*/ 265726 w 1508539"/>
              <a:gd name="connsiteY111" fmla="*/ 1663540 h 6858000"/>
              <a:gd name="connsiteX112" fmla="*/ 264852 w 1508539"/>
              <a:gd name="connsiteY112" fmla="*/ 1615777 h 6858000"/>
              <a:gd name="connsiteX113" fmla="*/ 245647 w 1508539"/>
              <a:gd name="connsiteY113" fmla="*/ 1563678 h 6858000"/>
              <a:gd name="connsiteX114" fmla="*/ 258727 w 1508539"/>
              <a:gd name="connsiteY114" fmla="*/ 1519474 h 6858000"/>
              <a:gd name="connsiteX115" fmla="*/ 251469 w 1508539"/>
              <a:gd name="connsiteY115" fmla="*/ 1477995 h 6858000"/>
              <a:gd name="connsiteX116" fmla="*/ 237554 w 1508539"/>
              <a:gd name="connsiteY116" fmla="*/ 1373769 h 6858000"/>
              <a:gd name="connsiteX117" fmla="*/ 245861 w 1508539"/>
              <a:gd name="connsiteY117" fmla="*/ 1307086 h 6858000"/>
              <a:gd name="connsiteX118" fmla="*/ 247049 w 1508539"/>
              <a:gd name="connsiteY118" fmla="*/ 1189033 h 6858000"/>
              <a:gd name="connsiteX119" fmla="*/ 251734 w 1508539"/>
              <a:gd name="connsiteY119" fmla="*/ 1168288 h 6858000"/>
              <a:gd name="connsiteX120" fmla="*/ 244016 w 1508539"/>
              <a:gd name="connsiteY120" fmla="*/ 1142577 h 6858000"/>
              <a:gd name="connsiteX121" fmla="*/ 233322 w 1508539"/>
              <a:gd name="connsiteY121" fmla="*/ 1088484 h 6858000"/>
              <a:gd name="connsiteX122" fmla="*/ 222058 w 1508539"/>
              <a:gd name="connsiteY122" fmla="*/ 1016103 h 6858000"/>
              <a:gd name="connsiteX123" fmla="*/ 223514 w 1508539"/>
              <a:gd name="connsiteY123" fmla="*/ 932283 h 6858000"/>
              <a:gd name="connsiteX124" fmla="*/ 225750 w 1508539"/>
              <a:gd name="connsiteY124" fmla="*/ 915925 h 6858000"/>
              <a:gd name="connsiteX125" fmla="*/ 218379 w 1508539"/>
              <a:gd name="connsiteY125" fmla="*/ 896999 h 6858000"/>
              <a:gd name="connsiteX126" fmla="*/ 187787 w 1508539"/>
              <a:gd name="connsiteY126" fmla="*/ 821517 h 6858000"/>
              <a:gd name="connsiteX127" fmla="*/ 166737 w 1508539"/>
              <a:gd name="connsiteY127" fmla="*/ 751353 h 6858000"/>
              <a:gd name="connsiteX128" fmla="*/ 166295 w 1508539"/>
              <a:gd name="connsiteY128" fmla="*/ 721230 h 6858000"/>
              <a:gd name="connsiteX129" fmla="*/ 151966 w 1508539"/>
              <a:gd name="connsiteY129" fmla="*/ 681659 h 6858000"/>
              <a:gd name="connsiteX130" fmla="*/ 137385 w 1508539"/>
              <a:gd name="connsiteY130" fmla="*/ 635218 h 6858000"/>
              <a:gd name="connsiteX131" fmla="*/ 142396 w 1508539"/>
              <a:gd name="connsiteY131" fmla="*/ 613763 h 6858000"/>
              <a:gd name="connsiteX132" fmla="*/ 128338 w 1508539"/>
              <a:gd name="connsiteY132" fmla="*/ 598582 h 6858000"/>
              <a:gd name="connsiteX133" fmla="*/ 128019 w 1508539"/>
              <a:gd name="connsiteY133" fmla="*/ 576846 h 6858000"/>
              <a:gd name="connsiteX134" fmla="*/ 107645 w 1508539"/>
              <a:gd name="connsiteY134" fmla="*/ 530055 h 6858000"/>
              <a:gd name="connsiteX135" fmla="*/ 106893 w 1508539"/>
              <a:gd name="connsiteY135" fmla="*/ 465389 h 6858000"/>
              <a:gd name="connsiteX136" fmla="*/ 89816 w 1508539"/>
              <a:gd name="connsiteY136" fmla="*/ 424699 h 6858000"/>
              <a:gd name="connsiteX137" fmla="*/ 90191 w 1508539"/>
              <a:gd name="connsiteY137" fmla="*/ 404917 h 6858000"/>
              <a:gd name="connsiteX138" fmla="*/ 70148 w 1508539"/>
              <a:gd name="connsiteY138" fmla="*/ 367211 h 6858000"/>
              <a:gd name="connsiteX139" fmla="*/ 36452 w 1508539"/>
              <a:gd name="connsiteY139" fmla="*/ 268519 h 6858000"/>
              <a:gd name="connsiteX140" fmla="*/ 23935 w 1508539"/>
              <a:gd name="connsiteY140" fmla="*/ 160886 h 6858000"/>
              <a:gd name="connsiteX141" fmla="*/ 19312 w 1508539"/>
              <a:gd name="connsiteY141" fmla="*/ 47336 h 6858000"/>
              <a:gd name="connsiteX142" fmla="*/ 0 w 1508539"/>
              <a:gd name="connsiteY142"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28010 w 1508539"/>
              <a:gd name="connsiteY4" fmla="*/ 6751578 h 6858000"/>
              <a:gd name="connsiteX5" fmla="*/ 146674 w 1508539"/>
              <a:gd name="connsiteY5" fmla="*/ 6696999 h 6858000"/>
              <a:gd name="connsiteX6" fmla="*/ 163411 w 1508539"/>
              <a:gd name="connsiteY6" fmla="*/ 6638036 h 6858000"/>
              <a:gd name="connsiteX7" fmla="*/ 153633 w 1508539"/>
              <a:gd name="connsiteY7" fmla="*/ 6596265 h 6858000"/>
              <a:gd name="connsiteX8" fmla="*/ 164248 w 1508539"/>
              <a:gd name="connsiteY8" fmla="*/ 6574442 h 6858000"/>
              <a:gd name="connsiteX9" fmla="*/ 164588 w 1508539"/>
              <a:gd name="connsiteY9" fmla="*/ 6568530 h 6858000"/>
              <a:gd name="connsiteX10" fmla="*/ 166997 w 1508539"/>
              <a:gd name="connsiteY10" fmla="*/ 6560674 h 6858000"/>
              <a:gd name="connsiteX11" fmla="*/ 167342 w 1508539"/>
              <a:gd name="connsiteY11" fmla="*/ 6560598 h 6858000"/>
              <a:gd name="connsiteX12" fmla="*/ 201349 w 1508539"/>
              <a:gd name="connsiteY12" fmla="*/ 6530567 h 6858000"/>
              <a:gd name="connsiteX13" fmla="*/ 215389 w 1508539"/>
              <a:gd name="connsiteY13" fmla="*/ 6478062 h 6858000"/>
              <a:gd name="connsiteX14" fmla="*/ 226078 w 1508539"/>
              <a:gd name="connsiteY14" fmla="*/ 6460325 h 6858000"/>
              <a:gd name="connsiteX15" fmla="*/ 233311 w 1508539"/>
              <a:gd name="connsiteY15" fmla="*/ 6451488 h 6858000"/>
              <a:gd name="connsiteX16" fmla="*/ 234746 w 1508539"/>
              <a:gd name="connsiteY16" fmla="*/ 6451348 h 6858000"/>
              <a:gd name="connsiteX17" fmla="*/ 239104 w 1508539"/>
              <a:gd name="connsiteY17" fmla="*/ 6414240 h 6858000"/>
              <a:gd name="connsiteX18" fmla="*/ 241880 w 1508539"/>
              <a:gd name="connsiteY18" fmla="*/ 6384857 h 6858000"/>
              <a:gd name="connsiteX19" fmla="*/ 240591 w 1508539"/>
              <a:gd name="connsiteY19" fmla="*/ 6367510 h 6858000"/>
              <a:gd name="connsiteX20" fmla="*/ 244471 w 1508539"/>
              <a:gd name="connsiteY20" fmla="*/ 6349778 h 6858000"/>
              <a:gd name="connsiteX21" fmla="*/ 246136 w 1508539"/>
              <a:gd name="connsiteY21" fmla="*/ 6348250 h 6858000"/>
              <a:gd name="connsiteX22" fmla="*/ 262170 w 1508539"/>
              <a:gd name="connsiteY22" fmla="*/ 6281972 h 6858000"/>
              <a:gd name="connsiteX23" fmla="*/ 290557 w 1508539"/>
              <a:gd name="connsiteY23" fmla="*/ 6153037 h 6858000"/>
              <a:gd name="connsiteX24" fmla="*/ 314428 w 1508539"/>
              <a:gd name="connsiteY24" fmla="*/ 6113913 h 6858000"/>
              <a:gd name="connsiteX25" fmla="*/ 318721 w 1508539"/>
              <a:gd name="connsiteY25" fmla="*/ 6028119 h 6858000"/>
              <a:gd name="connsiteX26" fmla="*/ 363126 w 1508539"/>
              <a:gd name="connsiteY26" fmla="*/ 5934687 h 6858000"/>
              <a:gd name="connsiteX27" fmla="*/ 408411 w 1508539"/>
              <a:gd name="connsiteY27" fmla="*/ 5704905 h 6858000"/>
              <a:gd name="connsiteX28" fmla="*/ 431404 w 1508539"/>
              <a:gd name="connsiteY28" fmla="*/ 5665173 h 6858000"/>
              <a:gd name="connsiteX29" fmla="*/ 465121 w 1508539"/>
              <a:gd name="connsiteY29" fmla="*/ 5563435 h 6858000"/>
              <a:gd name="connsiteX30" fmla="*/ 494626 w 1508539"/>
              <a:gd name="connsiteY30" fmla="*/ 5476393 h 6858000"/>
              <a:gd name="connsiteX31" fmla="*/ 525819 w 1508539"/>
              <a:gd name="connsiteY31" fmla="*/ 5396260 h 6858000"/>
              <a:gd name="connsiteX32" fmla="*/ 541800 w 1508539"/>
              <a:gd name="connsiteY32" fmla="*/ 5330009 h 6858000"/>
              <a:gd name="connsiteX33" fmla="*/ 575293 w 1508539"/>
              <a:gd name="connsiteY33" fmla="*/ 5273739 h 6858000"/>
              <a:gd name="connsiteX34" fmla="*/ 584892 w 1508539"/>
              <a:gd name="connsiteY34" fmla="*/ 5241779 h 6858000"/>
              <a:gd name="connsiteX35" fmla="*/ 596118 w 1508539"/>
              <a:gd name="connsiteY35" fmla="*/ 5225268 h 6858000"/>
              <a:gd name="connsiteX36" fmla="*/ 597138 w 1508539"/>
              <a:gd name="connsiteY36" fmla="*/ 5217684 h 6858000"/>
              <a:gd name="connsiteX37" fmla="*/ 604479 w 1508539"/>
              <a:gd name="connsiteY37" fmla="*/ 5193377 h 6858000"/>
              <a:gd name="connsiteX38" fmla="*/ 607782 w 1508539"/>
              <a:gd name="connsiteY38" fmla="*/ 5179288 h 6858000"/>
              <a:gd name="connsiteX39" fmla="*/ 608766 w 1508539"/>
              <a:gd name="connsiteY39" fmla="*/ 5173621 h 6858000"/>
              <a:gd name="connsiteX40" fmla="*/ 604400 w 1508539"/>
              <a:gd name="connsiteY40" fmla="*/ 5159961 h 6858000"/>
              <a:gd name="connsiteX41" fmla="*/ 611077 w 1508539"/>
              <a:gd name="connsiteY41" fmla="*/ 5144295 h 6858000"/>
              <a:gd name="connsiteX42" fmla="*/ 608010 w 1508539"/>
              <a:gd name="connsiteY42" fmla="*/ 5125185 h 6858000"/>
              <a:gd name="connsiteX43" fmla="*/ 614840 w 1508539"/>
              <a:gd name="connsiteY43" fmla="*/ 5121884 h 6858000"/>
              <a:gd name="connsiteX44" fmla="*/ 621876 w 1508539"/>
              <a:gd name="connsiteY44" fmla="*/ 5067850 h 6858000"/>
              <a:gd name="connsiteX45" fmla="*/ 624607 w 1508539"/>
              <a:gd name="connsiteY45" fmla="*/ 5060861 h 6858000"/>
              <a:gd name="connsiteX46" fmla="*/ 621311 w 1508539"/>
              <a:gd name="connsiteY46" fmla="*/ 5034192 h 6858000"/>
              <a:gd name="connsiteX47" fmla="*/ 622865 w 1508539"/>
              <a:gd name="connsiteY47" fmla="*/ 4993030 h 6858000"/>
              <a:gd name="connsiteX48" fmla="*/ 629774 w 1508539"/>
              <a:gd name="connsiteY48" fmla="*/ 4946844 h 6858000"/>
              <a:gd name="connsiteX49" fmla="*/ 625630 w 1508539"/>
              <a:gd name="connsiteY49" fmla="*/ 4932692 h 6858000"/>
              <a:gd name="connsiteX50" fmla="*/ 641033 w 1508539"/>
              <a:gd name="connsiteY50" fmla="*/ 4858827 h 6858000"/>
              <a:gd name="connsiteX51" fmla="*/ 646936 w 1508539"/>
              <a:gd name="connsiteY51" fmla="*/ 4821170 h 6858000"/>
              <a:gd name="connsiteX52" fmla="*/ 651669 w 1508539"/>
              <a:gd name="connsiteY52" fmla="*/ 4780965 h 6858000"/>
              <a:gd name="connsiteX53" fmla="*/ 652962 w 1508539"/>
              <a:gd name="connsiteY53" fmla="*/ 4750867 h 6858000"/>
              <a:gd name="connsiteX54" fmla="*/ 650769 w 1508539"/>
              <a:gd name="connsiteY54" fmla="*/ 4690749 h 6858000"/>
              <a:gd name="connsiteX55" fmla="*/ 646249 w 1508539"/>
              <a:gd name="connsiteY55" fmla="*/ 4584173 h 6858000"/>
              <a:gd name="connsiteX56" fmla="*/ 641332 w 1508539"/>
              <a:gd name="connsiteY56" fmla="*/ 4444346 h 6858000"/>
              <a:gd name="connsiteX57" fmla="*/ 637897 w 1508539"/>
              <a:gd name="connsiteY57" fmla="*/ 4375228 h 6858000"/>
              <a:gd name="connsiteX58" fmla="*/ 618550 w 1508539"/>
              <a:gd name="connsiteY58" fmla="*/ 4214165 h 6858000"/>
              <a:gd name="connsiteX59" fmla="*/ 622623 w 1508539"/>
              <a:gd name="connsiteY59" fmla="*/ 4090296 h 6858000"/>
              <a:gd name="connsiteX60" fmla="*/ 607879 w 1508539"/>
              <a:gd name="connsiteY60" fmla="*/ 4033999 h 6858000"/>
              <a:gd name="connsiteX61" fmla="*/ 609028 w 1508539"/>
              <a:gd name="connsiteY61" fmla="*/ 4031933 h 6858000"/>
              <a:gd name="connsiteX62" fmla="*/ 607604 w 1508539"/>
              <a:gd name="connsiteY62" fmla="*/ 4013953 h 6858000"/>
              <a:gd name="connsiteX63" fmla="*/ 593899 w 1508539"/>
              <a:gd name="connsiteY63" fmla="*/ 3974753 h 6858000"/>
              <a:gd name="connsiteX64" fmla="*/ 595497 w 1508539"/>
              <a:gd name="connsiteY64" fmla="*/ 3969950 h 6858000"/>
              <a:gd name="connsiteX65" fmla="*/ 588919 w 1508539"/>
              <a:gd name="connsiteY65" fmla="*/ 3933779 h 6858000"/>
              <a:gd name="connsiteX66" fmla="*/ 590250 w 1508539"/>
              <a:gd name="connsiteY66" fmla="*/ 3933093 h 6858000"/>
              <a:gd name="connsiteX67" fmla="*/ 594604 w 1508539"/>
              <a:gd name="connsiteY67" fmla="*/ 3922082 h 6858000"/>
              <a:gd name="connsiteX68" fmla="*/ 599682 w 1508539"/>
              <a:gd name="connsiteY68" fmla="*/ 3901461 h 6858000"/>
              <a:gd name="connsiteX69" fmla="*/ 622276 w 1508539"/>
              <a:gd name="connsiteY69" fmla="*/ 3813873 h 6858000"/>
              <a:gd name="connsiteX70" fmla="*/ 621701 w 1508539"/>
              <a:gd name="connsiteY70" fmla="*/ 3806161 h 6858000"/>
              <a:gd name="connsiteX71" fmla="*/ 622008 w 1508539"/>
              <a:gd name="connsiteY71" fmla="*/ 3805957 h 6858000"/>
              <a:gd name="connsiteX72" fmla="*/ 622035 w 1508539"/>
              <a:gd name="connsiteY72" fmla="*/ 3797724 h 6858000"/>
              <a:gd name="connsiteX73" fmla="*/ 620650 w 1508539"/>
              <a:gd name="connsiteY73" fmla="*/ 3792098 h 6858000"/>
              <a:gd name="connsiteX74" fmla="*/ 619534 w 1508539"/>
              <a:gd name="connsiteY74" fmla="*/ 3777135 h 6858000"/>
              <a:gd name="connsiteX75" fmla="*/ 621267 w 1508539"/>
              <a:gd name="connsiteY75" fmla="*/ 3771656 h 6858000"/>
              <a:gd name="connsiteX76" fmla="*/ 625010 w 1508539"/>
              <a:gd name="connsiteY76" fmla="*/ 3769007 h 6858000"/>
              <a:gd name="connsiteX77" fmla="*/ 624476 w 1508539"/>
              <a:gd name="connsiteY77" fmla="*/ 3767709 h 6858000"/>
              <a:gd name="connsiteX78" fmla="*/ 633172 w 1508539"/>
              <a:gd name="connsiteY78" fmla="*/ 3738082 h 6858000"/>
              <a:gd name="connsiteX79" fmla="*/ 640518 w 1508539"/>
              <a:gd name="connsiteY79" fmla="*/ 3673397 h 6858000"/>
              <a:gd name="connsiteX80" fmla="*/ 639814 w 1508539"/>
              <a:gd name="connsiteY80" fmla="*/ 3637109 h 6858000"/>
              <a:gd name="connsiteX81" fmla="*/ 643257 w 1508539"/>
              <a:gd name="connsiteY81" fmla="*/ 3536883 h 6858000"/>
              <a:gd name="connsiteX82" fmla="*/ 650795 w 1508539"/>
              <a:gd name="connsiteY82" fmla="*/ 3435652 h 6858000"/>
              <a:gd name="connsiteX83" fmla="*/ 652466 w 1508539"/>
              <a:gd name="connsiteY83" fmla="*/ 3307769 h 6858000"/>
              <a:gd name="connsiteX84" fmla="*/ 670029 w 1508539"/>
              <a:gd name="connsiteY84" fmla="*/ 3250522 h 6858000"/>
              <a:gd name="connsiteX85" fmla="*/ 670454 w 1508539"/>
              <a:gd name="connsiteY85" fmla="*/ 3229163 h 6858000"/>
              <a:gd name="connsiteX86" fmla="*/ 672277 w 1508539"/>
              <a:gd name="connsiteY86" fmla="*/ 3217217 h 6858000"/>
              <a:gd name="connsiteX87" fmla="*/ 659112 w 1508539"/>
              <a:gd name="connsiteY87" fmla="*/ 3183755 h 6858000"/>
              <a:gd name="connsiteX88" fmla="*/ 659613 w 1508539"/>
              <a:gd name="connsiteY88" fmla="*/ 3178642 h 6858000"/>
              <a:gd name="connsiteX89" fmla="*/ 647213 w 1508539"/>
              <a:gd name="connsiteY89" fmla="*/ 3158586 h 6858000"/>
              <a:gd name="connsiteX90" fmla="*/ 632398 w 1508539"/>
              <a:gd name="connsiteY90" fmla="*/ 3129034 h 6858000"/>
              <a:gd name="connsiteX91" fmla="*/ 633063 w 1508539"/>
              <a:gd name="connsiteY91" fmla="*/ 3126682 h 6858000"/>
              <a:gd name="connsiteX92" fmla="*/ 623931 w 1508539"/>
              <a:gd name="connsiteY92" fmla="*/ 3114519 h 6858000"/>
              <a:gd name="connsiteX93" fmla="*/ 610540 w 1508539"/>
              <a:gd name="connsiteY93" fmla="*/ 3106272 h 6858000"/>
              <a:gd name="connsiteX94" fmla="*/ 583270 w 1508539"/>
              <a:gd name="connsiteY94" fmla="*/ 2958185 h 6858000"/>
              <a:gd name="connsiteX95" fmla="*/ 525884 w 1508539"/>
              <a:gd name="connsiteY95" fmla="*/ 2762989 h 6858000"/>
              <a:gd name="connsiteX96" fmla="*/ 474802 w 1508539"/>
              <a:gd name="connsiteY96" fmla="*/ 2554718 h 6858000"/>
              <a:gd name="connsiteX97" fmla="*/ 454896 w 1508539"/>
              <a:gd name="connsiteY97" fmla="*/ 2485734 h 6858000"/>
              <a:gd name="connsiteX98" fmla="*/ 445619 w 1508539"/>
              <a:gd name="connsiteY98" fmla="*/ 2447068 h 6858000"/>
              <a:gd name="connsiteX99" fmla="*/ 432580 w 1508539"/>
              <a:gd name="connsiteY99" fmla="*/ 2425819 h 6858000"/>
              <a:gd name="connsiteX100" fmla="*/ 438579 w 1508539"/>
              <a:gd name="connsiteY100" fmla="*/ 2402874 h 6858000"/>
              <a:gd name="connsiteX101" fmla="*/ 441191 w 1508539"/>
              <a:gd name="connsiteY101" fmla="*/ 2381443 h 6858000"/>
              <a:gd name="connsiteX102" fmla="*/ 417520 w 1508539"/>
              <a:gd name="connsiteY102" fmla="*/ 2261920 h 6858000"/>
              <a:gd name="connsiteX103" fmla="*/ 407407 w 1508539"/>
              <a:gd name="connsiteY103" fmla="*/ 2195378 h 6858000"/>
              <a:gd name="connsiteX104" fmla="*/ 391624 w 1508539"/>
              <a:gd name="connsiteY104" fmla="*/ 2155135 h 6858000"/>
              <a:gd name="connsiteX105" fmla="*/ 389082 w 1508539"/>
              <a:gd name="connsiteY105" fmla="*/ 2118008 h 6858000"/>
              <a:gd name="connsiteX106" fmla="*/ 390075 w 1508539"/>
              <a:gd name="connsiteY106" fmla="*/ 2050531 h 6858000"/>
              <a:gd name="connsiteX107" fmla="*/ 381881 w 1508539"/>
              <a:gd name="connsiteY107" fmla="*/ 1963269 h 6858000"/>
              <a:gd name="connsiteX108" fmla="*/ 363059 w 1508539"/>
              <a:gd name="connsiteY108" fmla="*/ 1906352 h 6858000"/>
              <a:gd name="connsiteX109" fmla="*/ 339616 w 1508539"/>
              <a:gd name="connsiteY109" fmla="*/ 1861531 h 6858000"/>
              <a:gd name="connsiteX110" fmla="*/ 293415 w 1508539"/>
              <a:gd name="connsiteY110" fmla="*/ 1732919 h 6858000"/>
              <a:gd name="connsiteX111" fmla="*/ 265726 w 1508539"/>
              <a:gd name="connsiteY111" fmla="*/ 1663540 h 6858000"/>
              <a:gd name="connsiteX112" fmla="*/ 264852 w 1508539"/>
              <a:gd name="connsiteY112" fmla="*/ 1615777 h 6858000"/>
              <a:gd name="connsiteX113" fmla="*/ 245647 w 1508539"/>
              <a:gd name="connsiteY113" fmla="*/ 1563678 h 6858000"/>
              <a:gd name="connsiteX114" fmla="*/ 258727 w 1508539"/>
              <a:gd name="connsiteY114" fmla="*/ 1519474 h 6858000"/>
              <a:gd name="connsiteX115" fmla="*/ 251469 w 1508539"/>
              <a:gd name="connsiteY115" fmla="*/ 1477995 h 6858000"/>
              <a:gd name="connsiteX116" fmla="*/ 237554 w 1508539"/>
              <a:gd name="connsiteY116" fmla="*/ 1373769 h 6858000"/>
              <a:gd name="connsiteX117" fmla="*/ 245861 w 1508539"/>
              <a:gd name="connsiteY117" fmla="*/ 1307086 h 6858000"/>
              <a:gd name="connsiteX118" fmla="*/ 247049 w 1508539"/>
              <a:gd name="connsiteY118" fmla="*/ 1189033 h 6858000"/>
              <a:gd name="connsiteX119" fmla="*/ 251734 w 1508539"/>
              <a:gd name="connsiteY119" fmla="*/ 1168288 h 6858000"/>
              <a:gd name="connsiteX120" fmla="*/ 244016 w 1508539"/>
              <a:gd name="connsiteY120" fmla="*/ 1142577 h 6858000"/>
              <a:gd name="connsiteX121" fmla="*/ 233322 w 1508539"/>
              <a:gd name="connsiteY121" fmla="*/ 1088484 h 6858000"/>
              <a:gd name="connsiteX122" fmla="*/ 222058 w 1508539"/>
              <a:gd name="connsiteY122" fmla="*/ 1016103 h 6858000"/>
              <a:gd name="connsiteX123" fmla="*/ 223514 w 1508539"/>
              <a:gd name="connsiteY123" fmla="*/ 932283 h 6858000"/>
              <a:gd name="connsiteX124" fmla="*/ 225750 w 1508539"/>
              <a:gd name="connsiteY124" fmla="*/ 915925 h 6858000"/>
              <a:gd name="connsiteX125" fmla="*/ 218379 w 1508539"/>
              <a:gd name="connsiteY125" fmla="*/ 896999 h 6858000"/>
              <a:gd name="connsiteX126" fmla="*/ 187787 w 1508539"/>
              <a:gd name="connsiteY126" fmla="*/ 821517 h 6858000"/>
              <a:gd name="connsiteX127" fmla="*/ 166737 w 1508539"/>
              <a:gd name="connsiteY127" fmla="*/ 751353 h 6858000"/>
              <a:gd name="connsiteX128" fmla="*/ 166295 w 1508539"/>
              <a:gd name="connsiteY128" fmla="*/ 721230 h 6858000"/>
              <a:gd name="connsiteX129" fmla="*/ 151966 w 1508539"/>
              <a:gd name="connsiteY129" fmla="*/ 681659 h 6858000"/>
              <a:gd name="connsiteX130" fmla="*/ 137385 w 1508539"/>
              <a:gd name="connsiteY130" fmla="*/ 635218 h 6858000"/>
              <a:gd name="connsiteX131" fmla="*/ 142396 w 1508539"/>
              <a:gd name="connsiteY131" fmla="*/ 613763 h 6858000"/>
              <a:gd name="connsiteX132" fmla="*/ 128338 w 1508539"/>
              <a:gd name="connsiteY132" fmla="*/ 598582 h 6858000"/>
              <a:gd name="connsiteX133" fmla="*/ 128019 w 1508539"/>
              <a:gd name="connsiteY133" fmla="*/ 576846 h 6858000"/>
              <a:gd name="connsiteX134" fmla="*/ 107645 w 1508539"/>
              <a:gd name="connsiteY134" fmla="*/ 530055 h 6858000"/>
              <a:gd name="connsiteX135" fmla="*/ 106893 w 1508539"/>
              <a:gd name="connsiteY135" fmla="*/ 465389 h 6858000"/>
              <a:gd name="connsiteX136" fmla="*/ 89816 w 1508539"/>
              <a:gd name="connsiteY136" fmla="*/ 424699 h 6858000"/>
              <a:gd name="connsiteX137" fmla="*/ 90191 w 1508539"/>
              <a:gd name="connsiteY137" fmla="*/ 404917 h 6858000"/>
              <a:gd name="connsiteX138" fmla="*/ 70148 w 1508539"/>
              <a:gd name="connsiteY138" fmla="*/ 367211 h 6858000"/>
              <a:gd name="connsiteX139" fmla="*/ 36452 w 1508539"/>
              <a:gd name="connsiteY139" fmla="*/ 268519 h 6858000"/>
              <a:gd name="connsiteX140" fmla="*/ 23935 w 1508539"/>
              <a:gd name="connsiteY140" fmla="*/ 160886 h 6858000"/>
              <a:gd name="connsiteX141" fmla="*/ 19312 w 1508539"/>
              <a:gd name="connsiteY141" fmla="*/ 47336 h 6858000"/>
              <a:gd name="connsiteX142" fmla="*/ 0 w 1508539"/>
              <a:gd name="connsiteY142"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28010 w 1508539"/>
              <a:gd name="connsiteY4" fmla="*/ 6751578 h 6858000"/>
              <a:gd name="connsiteX5" fmla="*/ 146674 w 1508539"/>
              <a:gd name="connsiteY5" fmla="*/ 6696999 h 6858000"/>
              <a:gd name="connsiteX6" fmla="*/ 163411 w 1508539"/>
              <a:gd name="connsiteY6" fmla="*/ 6638036 h 6858000"/>
              <a:gd name="connsiteX7" fmla="*/ 164248 w 1508539"/>
              <a:gd name="connsiteY7" fmla="*/ 6574442 h 6858000"/>
              <a:gd name="connsiteX8" fmla="*/ 164588 w 1508539"/>
              <a:gd name="connsiteY8" fmla="*/ 6568530 h 6858000"/>
              <a:gd name="connsiteX9" fmla="*/ 166997 w 1508539"/>
              <a:gd name="connsiteY9" fmla="*/ 6560674 h 6858000"/>
              <a:gd name="connsiteX10" fmla="*/ 167342 w 1508539"/>
              <a:gd name="connsiteY10" fmla="*/ 6560598 h 6858000"/>
              <a:gd name="connsiteX11" fmla="*/ 201349 w 1508539"/>
              <a:gd name="connsiteY11" fmla="*/ 6530567 h 6858000"/>
              <a:gd name="connsiteX12" fmla="*/ 215389 w 1508539"/>
              <a:gd name="connsiteY12" fmla="*/ 6478062 h 6858000"/>
              <a:gd name="connsiteX13" fmla="*/ 226078 w 1508539"/>
              <a:gd name="connsiteY13" fmla="*/ 6460325 h 6858000"/>
              <a:gd name="connsiteX14" fmla="*/ 233311 w 1508539"/>
              <a:gd name="connsiteY14" fmla="*/ 6451488 h 6858000"/>
              <a:gd name="connsiteX15" fmla="*/ 234746 w 1508539"/>
              <a:gd name="connsiteY15" fmla="*/ 6451348 h 6858000"/>
              <a:gd name="connsiteX16" fmla="*/ 239104 w 1508539"/>
              <a:gd name="connsiteY16" fmla="*/ 6414240 h 6858000"/>
              <a:gd name="connsiteX17" fmla="*/ 241880 w 1508539"/>
              <a:gd name="connsiteY17" fmla="*/ 6384857 h 6858000"/>
              <a:gd name="connsiteX18" fmla="*/ 240591 w 1508539"/>
              <a:gd name="connsiteY18" fmla="*/ 6367510 h 6858000"/>
              <a:gd name="connsiteX19" fmla="*/ 244471 w 1508539"/>
              <a:gd name="connsiteY19" fmla="*/ 6349778 h 6858000"/>
              <a:gd name="connsiteX20" fmla="*/ 246136 w 1508539"/>
              <a:gd name="connsiteY20" fmla="*/ 6348250 h 6858000"/>
              <a:gd name="connsiteX21" fmla="*/ 262170 w 1508539"/>
              <a:gd name="connsiteY21" fmla="*/ 6281972 h 6858000"/>
              <a:gd name="connsiteX22" fmla="*/ 290557 w 1508539"/>
              <a:gd name="connsiteY22" fmla="*/ 6153037 h 6858000"/>
              <a:gd name="connsiteX23" fmla="*/ 314428 w 1508539"/>
              <a:gd name="connsiteY23" fmla="*/ 6113913 h 6858000"/>
              <a:gd name="connsiteX24" fmla="*/ 318721 w 1508539"/>
              <a:gd name="connsiteY24" fmla="*/ 6028119 h 6858000"/>
              <a:gd name="connsiteX25" fmla="*/ 363126 w 1508539"/>
              <a:gd name="connsiteY25" fmla="*/ 5934687 h 6858000"/>
              <a:gd name="connsiteX26" fmla="*/ 408411 w 1508539"/>
              <a:gd name="connsiteY26" fmla="*/ 5704905 h 6858000"/>
              <a:gd name="connsiteX27" fmla="*/ 431404 w 1508539"/>
              <a:gd name="connsiteY27" fmla="*/ 5665173 h 6858000"/>
              <a:gd name="connsiteX28" fmla="*/ 465121 w 1508539"/>
              <a:gd name="connsiteY28" fmla="*/ 5563435 h 6858000"/>
              <a:gd name="connsiteX29" fmla="*/ 494626 w 1508539"/>
              <a:gd name="connsiteY29" fmla="*/ 5476393 h 6858000"/>
              <a:gd name="connsiteX30" fmla="*/ 525819 w 1508539"/>
              <a:gd name="connsiteY30" fmla="*/ 5396260 h 6858000"/>
              <a:gd name="connsiteX31" fmla="*/ 541800 w 1508539"/>
              <a:gd name="connsiteY31" fmla="*/ 5330009 h 6858000"/>
              <a:gd name="connsiteX32" fmla="*/ 575293 w 1508539"/>
              <a:gd name="connsiteY32" fmla="*/ 5273739 h 6858000"/>
              <a:gd name="connsiteX33" fmla="*/ 584892 w 1508539"/>
              <a:gd name="connsiteY33" fmla="*/ 5241779 h 6858000"/>
              <a:gd name="connsiteX34" fmla="*/ 596118 w 1508539"/>
              <a:gd name="connsiteY34" fmla="*/ 5225268 h 6858000"/>
              <a:gd name="connsiteX35" fmla="*/ 597138 w 1508539"/>
              <a:gd name="connsiteY35" fmla="*/ 5217684 h 6858000"/>
              <a:gd name="connsiteX36" fmla="*/ 604479 w 1508539"/>
              <a:gd name="connsiteY36" fmla="*/ 5193377 h 6858000"/>
              <a:gd name="connsiteX37" fmla="*/ 607782 w 1508539"/>
              <a:gd name="connsiteY37" fmla="*/ 5179288 h 6858000"/>
              <a:gd name="connsiteX38" fmla="*/ 608766 w 1508539"/>
              <a:gd name="connsiteY38" fmla="*/ 5173621 h 6858000"/>
              <a:gd name="connsiteX39" fmla="*/ 604400 w 1508539"/>
              <a:gd name="connsiteY39" fmla="*/ 5159961 h 6858000"/>
              <a:gd name="connsiteX40" fmla="*/ 611077 w 1508539"/>
              <a:gd name="connsiteY40" fmla="*/ 5144295 h 6858000"/>
              <a:gd name="connsiteX41" fmla="*/ 608010 w 1508539"/>
              <a:gd name="connsiteY41" fmla="*/ 5125185 h 6858000"/>
              <a:gd name="connsiteX42" fmla="*/ 614840 w 1508539"/>
              <a:gd name="connsiteY42" fmla="*/ 5121884 h 6858000"/>
              <a:gd name="connsiteX43" fmla="*/ 621876 w 1508539"/>
              <a:gd name="connsiteY43" fmla="*/ 5067850 h 6858000"/>
              <a:gd name="connsiteX44" fmla="*/ 624607 w 1508539"/>
              <a:gd name="connsiteY44" fmla="*/ 5060861 h 6858000"/>
              <a:gd name="connsiteX45" fmla="*/ 621311 w 1508539"/>
              <a:gd name="connsiteY45" fmla="*/ 5034192 h 6858000"/>
              <a:gd name="connsiteX46" fmla="*/ 622865 w 1508539"/>
              <a:gd name="connsiteY46" fmla="*/ 4993030 h 6858000"/>
              <a:gd name="connsiteX47" fmla="*/ 629774 w 1508539"/>
              <a:gd name="connsiteY47" fmla="*/ 4946844 h 6858000"/>
              <a:gd name="connsiteX48" fmla="*/ 625630 w 1508539"/>
              <a:gd name="connsiteY48" fmla="*/ 4932692 h 6858000"/>
              <a:gd name="connsiteX49" fmla="*/ 641033 w 1508539"/>
              <a:gd name="connsiteY49" fmla="*/ 4858827 h 6858000"/>
              <a:gd name="connsiteX50" fmla="*/ 646936 w 1508539"/>
              <a:gd name="connsiteY50" fmla="*/ 4821170 h 6858000"/>
              <a:gd name="connsiteX51" fmla="*/ 651669 w 1508539"/>
              <a:gd name="connsiteY51" fmla="*/ 4780965 h 6858000"/>
              <a:gd name="connsiteX52" fmla="*/ 652962 w 1508539"/>
              <a:gd name="connsiteY52" fmla="*/ 4750867 h 6858000"/>
              <a:gd name="connsiteX53" fmla="*/ 650769 w 1508539"/>
              <a:gd name="connsiteY53" fmla="*/ 4690749 h 6858000"/>
              <a:gd name="connsiteX54" fmla="*/ 646249 w 1508539"/>
              <a:gd name="connsiteY54" fmla="*/ 4584173 h 6858000"/>
              <a:gd name="connsiteX55" fmla="*/ 641332 w 1508539"/>
              <a:gd name="connsiteY55" fmla="*/ 4444346 h 6858000"/>
              <a:gd name="connsiteX56" fmla="*/ 637897 w 1508539"/>
              <a:gd name="connsiteY56" fmla="*/ 4375228 h 6858000"/>
              <a:gd name="connsiteX57" fmla="*/ 618550 w 1508539"/>
              <a:gd name="connsiteY57" fmla="*/ 4214165 h 6858000"/>
              <a:gd name="connsiteX58" fmla="*/ 622623 w 1508539"/>
              <a:gd name="connsiteY58" fmla="*/ 4090296 h 6858000"/>
              <a:gd name="connsiteX59" fmla="*/ 607879 w 1508539"/>
              <a:gd name="connsiteY59" fmla="*/ 4033999 h 6858000"/>
              <a:gd name="connsiteX60" fmla="*/ 609028 w 1508539"/>
              <a:gd name="connsiteY60" fmla="*/ 4031933 h 6858000"/>
              <a:gd name="connsiteX61" fmla="*/ 607604 w 1508539"/>
              <a:gd name="connsiteY61" fmla="*/ 4013953 h 6858000"/>
              <a:gd name="connsiteX62" fmla="*/ 593899 w 1508539"/>
              <a:gd name="connsiteY62" fmla="*/ 3974753 h 6858000"/>
              <a:gd name="connsiteX63" fmla="*/ 595497 w 1508539"/>
              <a:gd name="connsiteY63" fmla="*/ 3969950 h 6858000"/>
              <a:gd name="connsiteX64" fmla="*/ 588919 w 1508539"/>
              <a:gd name="connsiteY64" fmla="*/ 3933779 h 6858000"/>
              <a:gd name="connsiteX65" fmla="*/ 590250 w 1508539"/>
              <a:gd name="connsiteY65" fmla="*/ 3933093 h 6858000"/>
              <a:gd name="connsiteX66" fmla="*/ 594604 w 1508539"/>
              <a:gd name="connsiteY66" fmla="*/ 3922082 h 6858000"/>
              <a:gd name="connsiteX67" fmla="*/ 599682 w 1508539"/>
              <a:gd name="connsiteY67" fmla="*/ 3901461 h 6858000"/>
              <a:gd name="connsiteX68" fmla="*/ 622276 w 1508539"/>
              <a:gd name="connsiteY68" fmla="*/ 3813873 h 6858000"/>
              <a:gd name="connsiteX69" fmla="*/ 621701 w 1508539"/>
              <a:gd name="connsiteY69" fmla="*/ 3806161 h 6858000"/>
              <a:gd name="connsiteX70" fmla="*/ 622008 w 1508539"/>
              <a:gd name="connsiteY70" fmla="*/ 3805957 h 6858000"/>
              <a:gd name="connsiteX71" fmla="*/ 622035 w 1508539"/>
              <a:gd name="connsiteY71" fmla="*/ 3797724 h 6858000"/>
              <a:gd name="connsiteX72" fmla="*/ 620650 w 1508539"/>
              <a:gd name="connsiteY72" fmla="*/ 3792098 h 6858000"/>
              <a:gd name="connsiteX73" fmla="*/ 619534 w 1508539"/>
              <a:gd name="connsiteY73" fmla="*/ 3777135 h 6858000"/>
              <a:gd name="connsiteX74" fmla="*/ 621267 w 1508539"/>
              <a:gd name="connsiteY74" fmla="*/ 3771656 h 6858000"/>
              <a:gd name="connsiteX75" fmla="*/ 625010 w 1508539"/>
              <a:gd name="connsiteY75" fmla="*/ 3769007 h 6858000"/>
              <a:gd name="connsiteX76" fmla="*/ 624476 w 1508539"/>
              <a:gd name="connsiteY76" fmla="*/ 3767709 h 6858000"/>
              <a:gd name="connsiteX77" fmla="*/ 633172 w 1508539"/>
              <a:gd name="connsiteY77" fmla="*/ 3738082 h 6858000"/>
              <a:gd name="connsiteX78" fmla="*/ 640518 w 1508539"/>
              <a:gd name="connsiteY78" fmla="*/ 3673397 h 6858000"/>
              <a:gd name="connsiteX79" fmla="*/ 639814 w 1508539"/>
              <a:gd name="connsiteY79" fmla="*/ 3637109 h 6858000"/>
              <a:gd name="connsiteX80" fmla="*/ 643257 w 1508539"/>
              <a:gd name="connsiteY80" fmla="*/ 3536883 h 6858000"/>
              <a:gd name="connsiteX81" fmla="*/ 650795 w 1508539"/>
              <a:gd name="connsiteY81" fmla="*/ 3435652 h 6858000"/>
              <a:gd name="connsiteX82" fmla="*/ 652466 w 1508539"/>
              <a:gd name="connsiteY82" fmla="*/ 3307769 h 6858000"/>
              <a:gd name="connsiteX83" fmla="*/ 670029 w 1508539"/>
              <a:gd name="connsiteY83" fmla="*/ 3250522 h 6858000"/>
              <a:gd name="connsiteX84" fmla="*/ 670454 w 1508539"/>
              <a:gd name="connsiteY84" fmla="*/ 3229163 h 6858000"/>
              <a:gd name="connsiteX85" fmla="*/ 672277 w 1508539"/>
              <a:gd name="connsiteY85" fmla="*/ 3217217 h 6858000"/>
              <a:gd name="connsiteX86" fmla="*/ 659112 w 1508539"/>
              <a:gd name="connsiteY86" fmla="*/ 3183755 h 6858000"/>
              <a:gd name="connsiteX87" fmla="*/ 659613 w 1508539"/>
              <a:gd name="connsiteY87" fmla="*/ 3178642 h 6858000"/>
              <a:gd name="connsiteX88" fmla="*/ 647213 w 1508539"/>
              <a:gd name="connsiteY88" fmla="*/ 3158586 h 6858000"/>
              <a:gd name="connsiteX89" fmla="*/ 632398 w 1508539"/>
              <a:gd name="connsiteY89" fmla="*/ 3129034 h 6858000"/>
              <a:gd name="connsiteX90" fmla="*/ 633063 w 1508539"/>
              <a:gd name="connsiteY90" fmla="*/ 3126682 h 6858000"/>
              <a:gd name="connsiteX91" fmla="*/ 623931 w 1508539"/>
              <a:gd name="connsiteY91" fmla="*/ 3114519 h 6858000"/>
              <a:gd name="connsiteX92" fmla="*/ 610540 w 1508539"/>
              <a:gd name="connsiteY92" fmla="*/ 3106272 h 6858000"/>
              <a:gd name="connsiteX93" fmla="*/ 583270 w 1508539"/>
              <a:gd name="connsiteY93" fmla="*/ 2958185 h 6858000"/>
              <a:gd name="connsiteX94" fmla="*/ 525884 w 1508539"/>
              <a:gd name="connsiteY94" fmla="*/ 2762989 h 6858000"/>
              <a:gd name="connsiteX95" fmla="*/ 474802 w 1508539"/>
              <a:gd name="connsiteY95" fmla="*/ 2554718 h 6858000"/>
              <a:gd name="connsiteX96" fmla="*/ 454896 w 1508539"/>
              <a:gd name="connsiteY96" fmla="*/ 2485734 h 6858000"/>
              <a:gd name="connsiteX97" fmla="*/ 445619 w 1508539"/>
              <a:gd name="connsiteY97" fmla="*/ 2447068 h 6858000"/>
              <a:gd name="connsiteX98" fmla="*/ 432580 w 1508539"/>
              <a:gd name="connsiteY98" fmla="*/ 2425819 h 6858000"/>
              <a:gd name="connsiteX99" fmla="*/ 438579 w 1508539"/>
              <a:gd name="connsiteY99" fmla="*/ 2402874 h 6858000"/>
              <a:gd name="connsiteX100" fmla="*/ 441191 w 1508539"/>
              <a:gd name="connsiteY100" fmla="*/ 2381443 h 6858000"/>
              <a:gd name="connsiteX101" fmla="*/ 417520 w 1508539"/>
              <a:gd name="connsiteY101" fmla="*/ 2261920 h 6858000"/>
              <a:gd name="connsiteX102" fmla="*/ 407407 w 1508539"/>
              <a:gd name="connsiteY102" fmla="*/ 2195378 h 6858000"/>
              <a:gd name="connsiteX103" fmla="*/ 391624 w 1508539"/>
              <a:gd name="connsiteY103" fmla="*/ 2155135 h 6858000"/>
              <a:gd name="connsiteX104" fmla="*/ 389082 w 1508539"/>
              <a:gd name="connsiteY104" fmla="*/ 2118008 h 6858000"/>
              <a:gd name="connsiteX105" fmla="*/ 390075 w 1508539"/>
              <a:gd name="connsiteY105" fmla="*/ 2050531 h 6858000"/>
              <a:gd name="connsiteX106" fmla="*/ 381881 w 1508539"/>
              <a:gd name="connsiteY106" fmla="*/ 1963269 h 6858000"/>
              <a:gd name="connsiteX107" fmla="*/ 363059 w 1508539"/>
              <a:gd name="connsiteY107" fmla="*/ 1906352 h 6858000"/>
              <a:gd name="connsiteX108" fmla="*/ 339616 w 1508539"/>
              <a:gd name="connsiteY108" fmla="*/ 1861531 h 6858000"/>
              <a:gd name="connsiteX109" fmla="*/ 293415 w 1508539"/>
              <a:gd name="connsiteY109" fmla="*/ 1732919 h 6858000"/>
              <a:gd name="connsiteX110" fmla="*/ 265726 w 1508539"/>
              <a:gd name="connsiteY110" fmla="*/ 1663540 h 6858000"/>
              <a:gd name="connsiteX111" fmla="*/ 264852 w 1508539"/>
              <a:gd name="connsiteY111" fmla="*/ 1615777 h 6858000"/>
              <a:gd name="connsiteX112" fmla="*/ 245647 w 1508539"/>
              <a:gd name="connsiteY112" fmla="*/ 1563678 h 6858000"/>
              <a:gd name="connsiteX113" fmla="*/ 258727 w 1508539"/>
              <a:gd name="connsiteY113" fmla="*/ 1519474 h 6858000"/>
              <a:gd name="connsiteX114" fmla="*/ 251469 w 1508539"/>
              <a:gd name="connsiteY114" fmla="*/ 1477995 h 6858000"/>
              <a:gd name="connsiteX115" fmla="*/ 237554 w 1508539"/>
              <a:gd name="connsiteY115" fmla="*/ 1373769 h 6858000"/>
              <a:gd name="connsiteX116" fmla="*/ 245861 w 1508539"/>
              <a:gd name="connsiteY116" fmla="*/ 1307086 h 6858000"/>
              <a:gd name="connsiteX117" fmla="*/ 247049 w 1508539"/>
              <a:gd name="connsiteY117" fmla="*/ 1189033 h 6858000"/>
              <a:gd name="connsiteX118" fmla="*/ 251734 w 1508539"/>
              <a:gd name="connsiteY118" fmla="*/ 1168288 h 6858000"/>
              <a:gd name="connsiteX119" fmla="*/ 244016 w 1508539"/>
              <a:gd name="connsiteY119" fmla="*/ 1142577 h 6858000"/>
              <a:gd name="connsiteX120" fmla="*/ 233322 w 1508539"/>
              <a:gd name="connsiteY120" fmla="*/ 1088484 h 6858000"/>
              <a:gd name="connsiteX121" fmla="*/ 222058 w 1508539"/>
              <a:gd name="connsiteY121" fmla="*/ 1016103 h 6858000"/>
              <a:gd name="connsiteX122" fmla="*/ 223514 w 1508539"/>
              <a:gd name="connsiteY122" fmla="*/ 932283 h 6858000"/>
              <a:gd name="connsiteX123" fmla="*/ 225750 w 1508539"/>
              <a:gd name="connsiteY123" fmla="*/ 915925 h 6858000"/>
              <a:gd name="connsiteX124" fmla="*/ 218379 w 1508539"/>
              <a:gd name="connsiteY124" fmla="*/ 896999 h 6858000"/>
              <a:gd name="connsiteX125" fmla="*/ 187787 w 1508539"/>
              <a:gd name="connsiteY125" fmla="*/ 821517 h 6858000"/>
              <a:gd name="connsiteX126" fmla="*/ 166737 w 1508539"/>
              <a:gd name="connsiteY126" fmla="*/ 751353 h 6858000"/>
              <a:gd name="connsiteX127" fmla="*/ 166295 w 1508539"/>
              <a:gd name="connsiteY127" fmla="*/ 721230 h 6858000"/>
              <a:gd name="connsiteX128" fmla="*/ 151966 w 1508539"/>
              <a:gd name="connsiteY128" fmla="*/ 681659 h 6858000"/>
              <a:gd name="connsiteX129" fmla="*/ 137385 w 1508539"/>
              <a:gd name="connsiteY129" fmla="*/ 635218 h 6858000"/>
              <a:gd name="connsiteX130" fmla="*/ 142396 w 1508539"/>
              <a:gd name="connsiteY130" fmla="*/ 613763 h 6858000"/>
              <a:gd name="connsiteX131" fmla="*/ 128338 w 1508539"/>
              <a:gd name="connsiteY131" fmla="*/ 598582 h 6858000"/>
              <a:gd name="connsiteX132" fmla="*/ 128019 w 1508539"/>
              <a:gd name="connsiteY132" fmla="*/ 576846 h 6858000"/>
              <a:gd name="connsiteX133" fmla="*/ 107645 w 1508539"/>
              <a:gd name="connsiteY133" fmla="*/ 530055 h 6858000"/>
              <a:gd name="connsiteX134" fmla="*/ 106893 w 1508539"/>
              <a:gd name="connsiteY134" fmla="*/ 465389 h 6858000"/>
              <a:gd name="connsiteX135" fmla="*/ 89816 w 1508539"/>
              <a:gd name="connsiteY135" fmla="*/ 424699 h 6858000"/>
              <a:gd name="connsiteX136" fmla="*/ 90191 w 1508539"/>
              <a:gd name="connsiteY136" fmla="*/ 404917 h 6858000"/>
              <a:gd name="connsiteX137" fmla="*/ 70148 w 1508539"/>
              <a:gd name="connsiteY137" fmla="*/ 367211 h 6858000"/>
              <a:gd name="connsiteX138" fmla="*/ 36452 w 1508539"/>
              <a:gd name="connsiteY138" fmla="*/ 268519 h 6858000"/>
              <a:gd name="connsiteX139" fmla="*/ 23935 w 1508539"/>
              <a:gd name="connsiteY139" fmla="*/ 160886 h 6858000"/>
              <a:gd name="connsiteX140" fmla="*/ 19312 w 1508539"/>
              <a:gd name="connsiteY140" fmla="*/ 47336 h 6858000"/>
              <a:gd name="connsiteX141" fmla="*/ 0 w 1508539"/>
              <a:gd name="connsiteY141"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28010 w 1508539"/>
              <a:gd name="connsiteY4" fmla="*/ 6751578 h 6858000"/>
              <a:gd name="connsiteX5" fmla="*/ 146674 w 1508539"/>
              <a:gd name="connsiteY5" fmla="*/ 6696999 h 6858000"/>
              <a:gd name="connsiteX6" fmla="*/ 163411 w 1508539"/>
              <a:gd name="connsiteY6" fmla="*/ 6638036 h 6858000"/>
              <a:gd name="connsiteX7" fmla="*/ 164248 w 1508539"/>
              <a:gd name="connsiteY7" fmla="*/ 6574442 h 6858000"/>
              <a:gd name="connsiteX8" fmla="*/ 164588 w 1508539"/>
              <a:gd name="connsiteY8" fmla="*/ 6568530 h 6858000"/>
              <a:gd name="connsiteX9" fmla="*/ 166997 w 1508539"/>
              <a:gd name="connsiteY9" fmla="*/ 6560674 h 6858000"/>
              <a:gd name="connsiteX10" fmla="*/ 201349 w 1508539"/>
              <a:gd name="connsiteY10" fmla="*/ 6530567 h 6858000"/>
              <a:gd name="connsiteX11" fmla="*/ 215389 w 1508539"/>
              <a:gd name="connsiteY11" fmla="*/ 6478062 h 6858000"/>
              <a:gd name="connsiteX12" fmla="*/ 226078 w 1508539"/>
              <a:gd name="connsiteY12" fmla="*/ 6460325 h 6858000"/>
              <a:gd name="connsiteX13" fmla="*/ 233311 w 1508539"/>
              <a:gd name="connsiteY13" fmla="*/ 6451488 h 6858000"/>
              <a:gd name="connsiteX14" fmla="*/ 234746 w 1508539"/>
              <a:gd name="connsiteY14" fmla="*/ 6451348 h 6858000"/>
              <a:gd name="connsiteX15" fmla="*/ 239104 w 1508539"/>
              <a:gd name="connsiteY15" fmla="*/ 6414240 h 6858000"/>
              <a:gd name="connsiteX16" fmla="*/ 241880 w 1508539"/>
              <a:gd name="connsiteY16" fmla="*/ 6384857 h 6858000"/>
              <a:gd name="connsiteX17" fmla="*/ 240591 w 1508539"/>
              <a:gd name="connsiteY17" fmla="*/ 6367510 h 6858000"/>
              <a:gd name="connsiteX18" fmla="*/ 244471 w 1508539"/>
              <a:gd name="connsiteY18" fmla="*/ 6349778 h 6858000"/>
              <a:gd name="connsiteX19" fmla="*/ 246136 w 1508539"/>
              <a:gd name="connsiteY19" fmla="*/ 6348250 h 6858000"/>
              <a:gd name="connsiteX20" fmla="*/ 262170 w 1508539"/>
              <a:gd name="connsiteY20" fmla="*/ 6281972 h 6858000"/>
              <a:gd name="connsiteX21" fmla="*/ 290557 w 1508539"/>
              <a:gd name="connsiteY21" fmla="*/ 6153037 h 6858000"/>
              <a:gd name="connsiteX22" fmla="*/ 314428 w 1508539"/>
              <a:gd name="connsiteY22" fmla="*/ 6113913 h 6858000"/>
              <a:gd name="connsiteX23" fmla="*/ 318721 w 1508539"/>
              <a:gd name="connsiteY23" fmla="*/ 6028119 h 6858000"/>
              <a:gd name="connsiteX24" fmla="*/ 363126 w 1508539"/>
              <a:gd name="connsiteY24" fmla="*/ 5934687 h 6858000"/>
              <a:gd name="connsiteX25" fmla="*/ 408411 w 1508539"/>
              <a:gd name="connsiteY25" fmla="*/ 5704905 h 6858000"/>
              <a:gd name="connsiteX26" fmla="*/ 431404 w 1508539"/>
              <a:gd name="connsiteY26" fmla="*/ 5665173 h 6858000"/>
              <a:gd name="connsiteX27" fmla="*/ 465121 w 1508539"/>
              <a:gd name="connsiteY27" fmla="*/ 5563435 h 6858000"/>
              <a:gd name="connsiteX28" fmla="*/ 494626 w 1508539"/>
              <a:gd name="connsiteY28" fmla="*/ 5476393 h 6858000"/>
              <a:gd name="connsiteX29" fmla="*/ 525819 w 1508539"/>
              <a:gd name="connsiteY29" fmla="*/ 5396260 h 6858000"/>
              <a:gd name="connsiteX30" fmla="*/ 541800 w 1508539"/>
              <a:gd name="connsiteY30" fmla="*/ 5330009 h 6858000"/>
              <a:gd name="connsiteX31" fmla="*/ 575293 w 1508539"/>
              <a:gd name="connsiteY31" fmla="*/ 5273739 h 6858000"/>
              <a:gd name="connsiteX32" fmla="*/ 584892 w 1508539"/>
              <a:gd name="connsiteY32" fmla="*/ 5241779 h 6858000"/>
              <a:gd name="connsiteX33" fmla="*/ 596118 w 1508539"/>
              <a:gd name="connsiteY33" fmla="*/ 5225268 h 6858000"/>
              <a:gd name="connsiteX34" fmla="*/ 597138 w 1508539"/>
              <a:gd name="connsiteY34" fmla="*/ 5217684 h 6858000"/>
              <a:gd name="connsiteX35" fmla="*/ 604479 w 1508539"/>
              <a:gd name="connsiteY35" fmla="*/ 5193377 h 6858000"/>
              <a:gd name="connsiteX36" fmla="*/ 607782 w 1508539"/>
              <a:gd name="connsiteY36" fmla="*/ 5179288 h 6858000"/>
              <a:gd name="connsiteX37" fmla="*/ 608766 w 1508539"/>
              <a:gd name="connsiteY37" fmla="*/ 5173621 h 6858000"/>
              <a:gd name="connsiteX38" fmla="*/ 604400 w 1508539"/>
              <a:gd name="connsiteY38" fmla="*/ 5159961 h 6858000"/>
              <a:gd name="connsiteX39" fmla="*/ 611077 w 1508539"/>
              <a:gd name="connsiteY39" fmla="*/ 5144295 h 6858000"/>
              <a:gd name="connsiteX40" fmla="*/ 608010 w 1508539"/>
              <a:gd name="connsiteY40" fmla="*/ 5125185 h 6858000"/>
              <a:gd name="connsiteX41" fmla="*/ 614840 w 1508539"/>
              <a:gd name="connsiteY41" fmla="*/ 5121884 h 6858000"/>
              <a:gd name="connsiteX42" fmla="*/ 621876 w 1508539"/>
              <a:gd name="connsiteY42" fmla="*/ 5067850 h 6858000"/>
              <a:gd name="connsiteX43" fmla="*/ 624607 w 1508539"/>
              <a:gd name="connsiteY43" fmla="*/ 5060861 h 6858000"/>
              <a:gd name="connsiteX44" fmla="*/ 621311 w 1508539"/>
              <a:gd name="connsiteY44" fmla="*/ 5034192 h 6858000"/>
              <a:gd name="connsiteX45" fmla="*/ 622865 w 1508539"/>
              <a:gd name="connsiteY45" fmla="*/ 4993030 h 6858000"/>
              <a:gd name="connsiteX46" fmla="*/ 629774 w 1508539"/>
              <a:gd name="connsiteY46" fmla="*/ 4946844 h 6858000"/>
              <a:gd name="connsiteX47" fmla="*/ 625630 w 1508539"/>
              <a:gd name="connsiteY47" fmla="*/ 4932692 h 6858000"/>
              <a:gd name="connsiteX48" fmla="*/ 641033 w 1508539"/>
              <a:gd name="connsiteY48" fmla="*/ 4858827 h 6858000"/>
              <a:gd name="connsiteX49" fmla="*/ 646936 w 1508539"/>
              <a:gd name="connsiteY49" fmla="*/ 4821170 h 6858000"/>
              <a:gd name="connsiteX50" fmla="*/ 651669 w 1508539"/>
              <a:gd name="connsiteY50" fmla="*/ 4780965 h 6858000"/>
              <a:gd name="connsiteX51" fmla="*/ 652962 w 1508539"/>
              <a:gd name="connsiteY51" fmla="*/ 4750867 h 6858000"/>
              <a:gd name="connsiteX52" fmla="*/ 650769 w 1508539"/>
              <a:gd name="connsiteY52" fmla="*/ 4690749 h 6858000"/>
              <a:gd name="connsiteX53" fmla="*/ 646249 w 1508539"/>
              <a:gd name="connsiteY53" fmla="*/ 4584173 h 6858000"/>
              <a:gd name="connsiteX54" fmla="*/ 641332 w 1508539"/>
              <a:gd name="connsiteY54" fmla="*/ 4444346 h 6858000"/>
              <a:gd name="connsiteX55" fmla="*/ 637897 w 1508539"/>
              <a:gd name="connsiteY55" fmla="*/ 4375228 h 6858000"/>
              <a:gd name="connsiteX56" fmla="*/ 618550 w 1508539"/>
              <a:gd name="connsiteY56" fmla="*/ 4214165 h 6858000"/>
              <a:gd name="connsiteX57" fmla="*/ 622623 w 1508539"/>
              <a:gd name="connsiteY57" fmla="*/ 4090296 h 6858000"/>
              <a:gd name="connsiteX58" fmla="*/ 607879 w 1508539"/>
              <a:gd name="connsiteY58" fmla="*/ 4033999 h 6858000"/>
              <a:gd name="connsiteX59" fmla="*/ 609028 w 1508539"/>
              <a:gd name="connsiteY59" fmla="*/ 4031933 h 6858000"/>
              <a:gd name="connsiteX60" fmla="*/ 607604 w 1508539"/>
              <a:gd name="connsiteY60" fmla="*/ 4013953 h 6858000"/>
              <a:gd name="connsiteX61" fmla="*/ 593899 w 1508539"/>
              <a:gd name="connsiteY61" fmla="*/ 3974753 h 6858000"/>
              <a:gd name="connsiteX62" fmla="*/ 595497 w 1508539"/>
              <a:gd name="connsiteY62" fmla="*/ 3969950 h 6858000"/>
              <a:gd name="connsiteX63" fmla="*/ 588919 w 1508539"/>
              <a:gd name="connsiteY63" fmla="*/ 3933779 h 6858000"/>
              <a:gd name="connsiteX64" fmla="*/ 590250 w 1508539"/>
              <a:gd name="connsiteY64" fmla="*/ 3933093 h 6858000"/>
              <a:gd name="connsiteX65" fmla="*/ 594604 w 1508539"/>
              <a:gd name="connsiteY65" fmla="*/ 3922082 h 6858000"/>
              <a:gd name="connsiteX66" fmla="*/ 599682 w 1508539"/>
              <a:gd name="connsiteY66" fmla="*/ 3901461 h 6858000"/>
              <a:gd name="connsiteX67" fmla="*/ 622276 w 1508539"/>
              <a:gd name="connsiteY67" fmla="*/ 3813873 h 6858000"/>
              <a:gd name="connsiteX68" fmla="*/ 621701 w 1508539"/>
              <a:gd name="connsiteY68" fmla="*/ 3806161 h 6858000"/>
              <a:gd name="connsiteX69" fmla="*/ 622008 w 1508539"/>
              <a:gd name="connsiteY69" fmla="*/ 3805957 h 6858000"/>
              <a:gd name="connsiteX70" fmla="*/ 622035 w 1508539"/>
              <a:gd name="connsiteY70" fmla="*/ 3797724 h 6858000"/>
              <a:gd name="connsiteX71" fmla="*/ 620650 w 1508539"/>
              <a:gd name="connsiteY71" fmla="*/ 3792098 h 6858000"/>
              <a:gd name="connsiteX72" fmla="*/ 619534 w 1508539"/>
              <a:gd name="connsiteY72" fmla="*/ 3777135 h 6858000"/>
              <a:gd name="connsiteX73" fmla="*/ 621267 w 1508539"/>
              <a:gd name="connsiteY73" fmla="*/ 3771656 h 6858000"/>
              <a:gd name="connsiteX74" fmla="*/ 625010 w 1508539"/>
              <a:gd name="connsiteY74" fmla="*/ 3769007 h 6858000"/>
              <a:gd name="connsiteX75" fmla="*/ 624476 w 1508539"/>
              <a:gd name="connsiteY75" fmla="*/ 3767709 h 6858000"/>
              <a:gd name="connsiteX76" fmla="*/ 633172 w 1508539"/>
              <a:gd name="connsiteY76" fmla="*/ 3738082 h 6858000"/>
              <a:gd name="connsiteX77" fmla="*/ 640518 w 1508539"/>
              <a:gd name="connsiteY77" fmla="*/ 3673397 h 6858000"/>
              <a:gd name="connsiteX78" fmla="*/ 639814 w 1508539"/>
              <a:gd name="connsiteY78" fmla="*/ 3637109 h 6858000"/>
              <a:gd name="connsiteX79" fmla="*/ 643257 w 1508539"/>
              <a:gd name="connsiteY79" fmla="*/ 3536883 h 6858000"/>
              <a:gd name="connsiteX80" fmla="*/ 650795 w 1508539"/>
              <a:gd name="connsiteY80" fmla="*/ 3435652 h 6858000"/>
              <a:gd name="connsiteX81" fmla="*/ 652466 w 1508539"/>
              <a:gd name="connsiteY81" fmla="*/ 3307769 h 6858000"/>
              <a:gd name="connsiteX82" fmla="*/ 670029 w 1508539"/>
              <a:gd name="connsiteY82" fmla="*/ 3250522 h 6858000"/>
              <a:gd name="connsiteX83" fmla="*/ 670454 w 1508539"/>
              <a:gd name="connsiteY83" fmla="*/ 3229163 h 6858000"/>
              <a:gd name="connsiteX84" fmla="*/ 672277 w 1508539"/>
              <a:gd name="connsiteY84" fmla="*/ 3217217 h 6858000"/>
              <a:gd name="connsiteX85" fmla="*/ 659112 w 1508539"/>
              <a:gd name="connsiteY85" fmla="*/ 3183755 h 6858000"/>
              <a:gd name="connsiteX86" fmla="*/ 659613 w 1508539"/>
              <a:gd name="connsiteY86" fmla="*/ 3178642 h 6858000"/>
              <a:gd name="connsiteX87" fmla="*/ 647213 w 1508539"/>
              <a:gd name="connsiteY87" fmla="*/ 3158586 h 6858000"/>
              <a:gd name="connsiteX88" fmla="*/ 632398 w 1508539"/>
              <a:gd name="connsiteY88" fmla="*/ 3129034 h 6858000"/>
              <a:gd name="connsiteX89" fmla="*/ 633063 w 1508539"/>
              <a:gd name="connsiteY89" fmla="*/ 3126682 h 6858000"/>
              <a:gd name="connsiteX90" fmla="*/ 623931 w 1508539"/>
              <a:gd name="connsiteY90" fmla="*/ 3114519 h 6858000"/>
              <a:gd name="connsiteX91" fmla="*/ 610540 w 1508539"/>
              <a:gd name="connsiteY91" fmla="*/ 3106272 h 6858000"/>
              <a:gd name="connsiteX92" fmla="*/ 583270 w 1508539"/>
              <a:gd name="connsiteY92" fmla="*/ 2958185 h 6858000"/>
              <a:gd name="connsiteX93" fmla="*/ 525884 w 1508539"/>
              <a:gd name="connsiteY93" fmla="*/ 2762989 h 6858000"/>
              <a:gd name="connsiteX94" fmla="*/ 474802 w 1508539"/>
              <a:gd name="connsiteY94" fmla="*/ 2554718 h 6858000"/>
              <a:gd name="connsiteX95" fmla="*/ 454896 w 1508539"/>
              <a:gd name="connsiteY95" fmla="*/ 2485734 h 6858000"/>
              <a:gd name="connsiteX96" fmla="*/ 445619 w 1508539"/>
              <a:gd name="connsiteY96" fmla="*/ 2447068 h 6858000"/>
              <a:gd name="connsiteX97" fmla="*/ 432580 w 1508539"/>
              <a:gd name="connsiteY97" fmla="*/ 2425819 h 6858000"/>
              <a:gd name="connsiteX98" fmla="*/ 438579 w 1508539"/>
              <a:gd name="connsiteY98" fmla="*/ 2402874 h 6858000"/>
              <a:gd name="connsiteX99" fmla="*/ 441191 w 1508539"/>
              <a:gd name="connsiteY99" fmla="*/ 2381443 h 6858000"/>
              <a:gd name="connsiteX100" fmla="*/ 417520 w 1508539"/>
              <a:gd name="connsiteY100" fmla="*/ 2261920 h 6858000"/>
              <a:gd name="connsiteX101" fmla="*/ 407407 w 1508539"/>
              <a:gd name="connsiteY101" fmla="*/ 2195378 h 6858000"/>
              <a:gd name="connsiteX102" fmla="*/ 391624 w 1508539"/>
              <a:gd name="connsiteY102" fmla="*/ 2155135 h 6858000"/>
              <a:gd name="connsiteX103" fmla="*/ 389082 w 1508539"/>
              <a:gd name="connsiteY103" fmla="*/ 2118008 h 6858000"/>
              <a:gd name="connsiteX104" fmla="*/ 390075 w 1508539"/>
              <a:gd name="connsiteY104" fmla="*/ 2050531 h 6858000"/>
              <a:gd name="connsiteX105" fmla="*/ 381881 w 1508539"/>
              <a:gd name="connsiteY105" fmla="*/ 1963269 h 6858000"/>
              <a:gd name="connsiteX106" fmla="*/ 363059 w 1508539"/>
              <a:gd name="connsiteY106" fmla="*/ 1906352 h 6858000"/>
              <a:gd name="connsiteX107" fmla="*/ 339616 w 1508539"/>
              <a:gd name="connsiteY107" fmla="*/ 1861531 h 6858000"/>
              <a:gd name="connsiteX108" fmla="*/ 293415 w 1508539"/>
              <a:gd name="connsiteY108" fmla="*/ 1732919 h 6858000"/>
              <a:gd name="connsiteX109" fmla="*/ 265726 w 1508539"/>
              <a:gd name="connsiteY109" fmla="*/ 1663540 h 6858000"/>
              <a:gd name="connsiteX110" fmla="*/ 264852 w 1508539"/>
              <a:gd name="connsiteY110" fmla="*/ 1615777 h 6858000"/>
              <a:gd name="connsiteX111" fmla="*/ 245647 w 1508539"/>
              <a:gd name="connsiteY111" fmla="*/ 1563678 h 6858000"/>
              <a:gd name="connsiteX112" fmla="*/ 258727 w 1508539"/>
              <a:gd name="connsiteY112" fmla="*/ 1519474 h 6858000"/>
              <a:gd name="connsiteX113" fmla="*/ 251469 w 1508539"/>
              <a:gd name="connsiteY113" fmla="*/ 1477995 h 6858000"/>
              <a:gd name="connsiteX114" fmla="*/ 237554 w 1508539"/>
              <a:gd name="connsiteY114" fmla="*/ 1373769 h 6858000"/>
              <a:gd name="connsiteX115" fmla="*/ 245861 w 1508539"/>
              <a:gd name="connsiteY115" fmla="*/ 1307086 h 6858000"/>
              <a:gd name="connsiteX116" fmla="*/ 247049 w 1508539"/>
              <a:gd name="connsiteY116" fmla="*/ 1189033 h 6858000"/>
              <a:gd name="connsiteX117" fmla="*/ 251734 w 1508539"/>
              <a:gd name="connsiteY117" fmla="*/ 1168288 h 6858000"/>
              <a:gd name="connsiteX118" fmla="*/ 244016 w 1508539"/>
              <a:gd name="connsiteY118" fmla="*/ 1142577 h 6858000"/>
              <a:gd name="connsiteX119" fmla="*/ 233322 w 1508539"/>
              <a:gd name="connsiteY119" fmla="*/ 1088484 h 6858000"/>
              <a:gd name="connsiteX120" fmla="*/ 222058 w 1508539"/>
              <a:gd name="connsiteY120" fmla="*/ 1016103 h 6858000"/>
              <a:gd name="connsiteX121" fmla="*/ 223514 w 1508539"/>
              <a:gd name="connsiteY121" fmla="*/ 932283 h 6858000"/>
              <a:gd name="connsiteX122" fmla="*/ 225750 w 1508539"/>
              <a:gd name="connsiteY122" fmla="*/ 915925 h 6858000"/>
              <a:gd name="connsiteX123" fmla="*/ 218379 w 1508539"/>
              <a:gd name="connsiteY123" fmla="*/ 896999 h 6858000"/>
              <a:gd name="connsiteX124" fmla="*/ 187787 w 1508539"/>
              <a:gd name="connsiteY124" fmla="*/ 821517 h 6858000"/>
              <a:gd name="connsiteX125" fmla="*/ 166737 w 1508539"/>
              <a:gd name="connsiteY125" fmla="*/ 751353 h 6858000"/>
              <a:gd name="connsiteX126" fmla="*/ 166295 w 1508539"/>
              <a:gd name="connsiteY126" fmla="*/ 721230 h 6858000"/>
              <a:gd name="connsiteX127" fmla="*/ 151966 w 1508539"/>
              <a:gd name="connsiteY127" fmla="*/ 681659 h 6858000"/>
              <a:gd name="connsiteX128" fmla="*/ 137385 w 1508539"/>
              <a:gd name="connsiteY128" fmla="*/ 635218 h 6858000"/>
              <a:gd name="connsiteX129" fmla="*/ 142396 w 1508539"/>
              <a:gd name="connsiteY129" fmla="*/ 613763 h 6858000"/>
              <a:gd name="connsiteX130" fmla="*/ 128338 w 1508539"/>
              <a:gd name="connsiteY130" fmla="*/ 598582 h 6858000"/>
              <a:gd name="connsiteX131" fmla="*/ 128019 w 1508539"/>
              <a:gd name="connsiteY131" fmla="*/ 576846 h 6858000"/>
              <a:gd name="connsiteX132" fmla="*/ 107645 w 1508539"/>
              <a:gd name="connsiteY132" fmla="*/ 530055 h 6858000"/>
              <a:gd name="connsiteX133" fmla="*/ 106893 w 1508539"/>
              <a:gd name="connsiteY133" fmla="*/ 465389 h 6858000"/>
              <a:gd name="connsiteX134" fmla="*/ 89816 w 1508539"/>
              <a:gd name="connsiteY134" fmla="*/ 424699 h 6858000"/>
              <a:gd name="connsiteX135" fmla="*/ 90191 w 1508539"/>
              <a:gd name="connsiteY135" fmla="*/ 404917 h 6858000"/>
              <a:gd name="connsiteX136" fmla="*/ 70148 w 1508539"/>
              <a:gd name="connsiteY136" fmla="*/ 367211 h 6858000"/>
              <a:gd name="connsiteX137" fmla="*/ 36452 w 1508539"/>
              <a:gd name="connsiteY137" fmla="*/ 268519 h 6858000"/>
              <a:gd name="connsiteX138" fmla="*/ 23935 w 1508539"/>
              <a:gd name="connsiteY138" fmla="*/ 160886 h 6858000"/>
              <a:gd name="connsiteX139" fmla="*/ 19312 w 1508539"/>
              <a:gd name="connsiteY139" fmla="*/ 47336 h 6858000"/>
              <a:gd name="connsiteX140" fmla="*/ 0 w 1508539"/>
              <a:gd name="connsiteY140"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28010 w 1508539"/>
              <a:gd name="connsiteY4" fmla="*/ 6751578 h 6858000"/>
              <a:gd name="connsiteX5" fmla="*/ 146674 w 1508539"/>
              <a:gd name="connsiteY5" fmla="*/ 6696999 h 6858000"/>
              <a:gd name="connsiteX6" fmla="*/ 164248 w 1508539"/>
              <a:gd name="connsiteY6" fmla="*/ 6574442 h 6858000"/>
              <a:gd name="connsiteX7" fmla="*/ 164588 w 1508539"/>
              <a:gd name="connsiteY7" fmla="*/ 6568530 h 6858000"/>
              <a:gd name="connsiteX8" fmla="*/ 166997 w 1508539"/>
              <a:gd name="connsiteY8" fmla="*/ 6560674 h 6858000"/>
              <a:gd name="connsiteX9" fmla="*/ 201349 w 1508539"/>
              <a:gd name="connsiteY9" fmla="*/ 6530567 h 6858000"/>
              <a:gd name="connsiteX10" fmla="*/ 215389 w 1508539"/>
              <a:gd name="connsiteY10" fmla="*/ 6478062 h 6858000"/>
              <a:gd name="connsiteX11" fmla="*/ 226078 w 1508539"/>
              <a:gd name="connsiteY11" fmla="*/ 6460325 h 6858000"/>
              <a:gd name="connsiteX12" fmla="*/ 233311 w 1508539"/>
              <a:gd name="connsiteY12" fmla="*/ 6451488 h 6858000"/>
              <a:gd name="connsiteX13" fmla="*/ 234746 w 1508539"/>
              <a:gd name="connsiteY13" fmla="*/ 6451348 h 6858000"/>
              <a:gd name="connsiteX14" fmla="*/ 239104 w 1508539"/>
              <a:gd name="connsiteY14" fmla="*/ 6414240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31404 w 1508539"/>
              <a:gd name="connsiteY25" fmla="*/ 5665173 h 6858000"/>
              <a:gd name="connsiteX26" fmla="*/ 465121 w 1508539"/>
              <a:gd name="connsiteY26" fmla="*/ 5563435 h 6858000"/>
              <a:gd name="connsiteX27" fmla="*/ 494626 w 1508539"/>
              <a:gd name="connsiteY27" fmla="*/ 5476393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28010 w 1508539"/>
              <a:gd name="connsiteY4" fmla="*/ 6751578 h 6858000"/>
              <a:gd name="connsiteX5" fmla="*/ 146674 w 1508539"/>
              <a:gd name="connsiteY5" fmla="*/ 6696999 h 6858000"/>
              <a:gd name="connsiteX6" fmla="*/ 170123 w 1508539"/>
              <a:gd name="connsiteY6" fmla="*/ 6608101 h 6858000"/>
              <a:gd name="connsiteX7" fmla="*/ 164588 w 1508539"/>
              <a:gd name="connsiteY7" fmla="*/ 6568530 h 6858000"/>
              <a:gd name="connsiteX8" fmla="*/ 166997 w 1508539"/>
              <a:gd name="connsiteY8" fmla="*/ 6560674 h 6858000"/>
              <a:gd name="connsiteX9" fmla="*/ 201349 w 1508539"/>
              <a:gd name="connsiteY9" fmla="*/ 6530567 h 6858000"/>
              <a:gd name="connsiteX10" fmla="*/ 215389 w 1508539"/>
              <a:gd name="connsiteY10" fmla="*/ 6478062 h 6858000"/>
              <a:gd name="connsiteX11" fmla="*/ 226078 w 1508539"/>
              <a:gd name="connsiteY11" fmla="*/ 6460325 h 6858000"/>
              <a:gd name="connsiteX12" fmla="*/ 233311 w 1508539"/>
              <a:gd name="connsiteY12" fmla="*/ 6451488 h 6858000"/>
              <a:gd name="connsiteX13" fmla="*/ 234746 w 1508539"/>
              <a:gd name="connsiteY13" fmla="*/ 6451348 h 6858000"/>
              <a:gd name="connsiteX14" fmla="*/ 239104 w 1508539"/>
              <a:gd name="connsiteY14" fmla="*/ 6414240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31404 w 1508539"/>
              <a:gd name="connsiteY25" fmla="*/ 5665173 h 6858000"/>
              <a:gd name="connsiteX26" fmla="*/ 465121 w 1508539"/>
              <a:gd name="connsiteY26" fmla="*/ 5563435 h 6858000"/>
              <a:gd name="connsiteX27" fmla="*/ 494626 w 1508539"/>
              <a:gd name="connsiteY27" fmla="*/ 5476393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28010 w 1508539"/>
              <a:gd name="connsiteY4" fmla="*/ 6751578 h 6858000"/>
              <a:gd name="connsiteX5" fmla="*/ 149611 w 1508539"/>
              <a:gd name="connsiteY5" fmla="*/ 6666145 h 6858000"/>
              <a:gd name="connsiteX6" fmla="*/ 170123 w 1508539"/>
              <a:gd name="connsiteY6" fmla="*/ 6608101 h 6858000"/>
              <a:gd name="connsiteX7" fmla="*/ 164588 w 1508539"/>
              <a:gd name="connsiteY7" fmla="*/ 6568530 h 6858000"/>
              <a:gd name="connsiteX8" fmla="*/ 166997 w 1508539"/>
              <a:gd name="connsiteY8" fmla="*/ 6560674 h 6858000"/>
              <a:gd name="connsiteX9" fmla="*/ 201349 w 1508539"/>
              <a:gd name="connsiteY9" fmla="*/ 6530567 h 6858000"/>
              <a:gd name="connsiteX10" fmla="*/ 215389 w 1508539"/>
              <a:gd name="connsiteY10" fmla="*/ 6478062 h 6858000"/>
              <a:gd name="connsiteX11" fmla="*/ 226078 w 1508539"/>
              <a:gd name="connsiteY11" fmla="*/ 6460325 h 6858000"/>
              <a:gd name="connsiteX12" fmla="*/ 233311 w 1508539"/>
              <a:gd name="connsiteY12" fmla="*/ 6451488 h 6858000"/>
              <a:gd name="connsiteX13" fmla="*/ 234746 w 1508539"/>
              <a:gd name="connsiteY13" fmla="*/ 6451348 h 6858000"/>
              <a:gd name="connsiteX14" fmla="*/ 239104 w 1508539"/>
              <a:gd name="connsiteY14" fmla="*/ 6414240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31404 w 1508539"/>
              <a:gd name="connsiteY25" fmla="*/ 5665173 h 6858000"/>
              <a:gd name="connsiteX26" fmla="*/ 465121 w 1508539"/>
              <a:gd name="connsiteY26" fmla="*/ 5563435 h 6858000"/>
              <a:gd name="connsiteX27" fmla="*/ 494626 w 1508539"/>
              <a:gd name="connsiteY27" fmla="*/ 5476393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33885 w 1508539"/>
              <a:gd name="connsiteY4" fmla="*/ 6729139 h 6858000"/>
              <a:gd name="connsiteX5" fmla="*/ 149611 w 1508539"/>
              <a:gd name="connsiteY5" fmla="*/ 6666145 h 6858000"/>
              <a:gd name="connsiteX6" fmla="*/ 170123 w 1508539"/>
              <a:gd name="connsiteY6" fmla="*/ 6608101 h 6858000"/>
              <a:gd name="connsiteX7" fmla="*/ 164588 w 1508539"/>
              <a:gd name="connsiteY7" fmla="*/ 6568530 h 6858000"/>
              <a:gd name="connsiteX8" fmla="*/ 166997 w 1508539"/>
              <a:gd name="connsiteY8" fmla="*/ 6560674 h 6858000"/>
              <a:gd name="connsiteX9" fmla="*/ 201349 w 1508539"/>
              <a:gd name="connsiteY9" fmla="*/ 6530567 h 6858000"/>
              <a:gd name="connsiteX10" fmla="*/ 215389 w 1508539"/>
              <a:gd name="connsiteY10" fmla="*/ 6478062 h 6858000"/>
              <a:gd name="connsiteX11" fmla="*/ 226078 w 1508539"/>
              <a:gd name="connsiteY11" fmla="*/ 6460325 h 6858000"/>
              <a:gd name="connsiteX12" fmla="*/ 233311 w 1508539"/>
              <a:gd name="connsiteY12" fmla="*/ 6451488 h 6858000"/>
              <a:gd name="connsiteX13" fmla="*/ 234746 w 1508539"/>
              <a:gd name="connsiteY13" fmla="*/ 6451348 h 6858000"/>
              <a:gd name="connsiteX14" fmla="*/ 239104 w 1508539"/>
              <a:gd name="connsiteY14" fmla="*/ 6414240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31404 w 1508539"/>
              <a:gd name="connsiteY25" fmla="*/ 5665173 h 6858000"/>
              <a:gd name="connsiteX26" fmla="*/ 465121 w 1508539"/>
              <a:gd name="connsiteY26" fmla="*/ 5563435 h 6858000"/>
              <a:gd name="connsiteX27" fmla="*/ 494626 w 1508539"/>
              <a:gd name="connsiteY27" fmla="*/ 5476393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33885 w 1508539"/>
              <a:gd name="connsiteY4" fmla="*/ 6729139 h 6858000"/>
              <a:gd name="connsiteX5" fmla="*/ 149611 w 1508539"/>
              <a:gd name="connsiteY5" fmla="*/ 6666145 h 6858000"/>
              <a:gd name="connsiteX6" fmla="*/ 170123 w 1508539"/>
              <a:gd name="connsiteY6" fmla="*/ 6608101 h 6858000"/>
              <a:gd name="connsiteX7" fmla="*/ 164588 w 1508539"/>
              <a:gd name="connsiteY7" fmla="*/ 6568530 h 6858000"/>
              <a:gd name="connsiteX8" fmla="*/ 166997 w 1508539"/>
              <a:gd name="connsiteY8" fmla="*/ 6560674 h 6858000"/>
              <a:gd name="connsiteX9" fmla="*/ 201349 w 1508539"/>
              <a:gd name="connsiteY9" fmla="*/ 6530567 h 6858000"/>
              <a:gd name="connsiteX10" fmla="*/ 215389 w 1508539"/>
              <a:gd name="connsiteY10" fmla="*/ 6478062 h 6858000"/>
              <a:gd name="connsiteX11" fmla="*/ 226078 w 1508539"/>
              <a:gd name="connsiteY11" fmla="*/ 6460325 h 6858000"/>
              <a:gd name="connsiteX12" fmla="*/ 233311 w 1508539"/>
              <a:gd name="connsiteY12" fmla="*/ 6451488 h 6858000"/>
              <a:gd name="connsiteX13" fmla="*/ 234746 w 1508539"/>
              <a:gd name="connsiteY13" fmla="*/ 6451348 h 6858000"/>
              <a:gd name="connsiteX14" fmla="*/ 239104 w 1508539"/>
              <a:gd name="connsiteY14" fmla="*/ 6414240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494626 w 1508539"/>
              <a:gd name="connsiteY27" fmla="*/ 5476393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33885 w 1508539"/>
              <a:gd name="connsiteY4" fmla="*/ 6729139 h 6858000"/>
              <a:gd name="connsiteX5" fmla="*/ 149611 w 1508539"/>
              <a:gd name="connsiteY5" fmla="*/ 6666145 h 6858000"/>
              <a:gd name="connsiteX6" fmla="*/ 170123 w 1508539"/>
              <a:gd name="connsiteY6" fmla="*/ 6608101 h 6858000"/>
              <a:gd name="connsiteX7" fmla="*/ 164588 w 1508539"/>
              <a:gd name="connsiteY7" fmla="*/ 6568530 h 6858000"/>
              <a:gd name="connsiteX8" fmla="*/ 166997 w 1508539"/>
              <a:gd name="connsiteY8" fmla="*/ 6560674 h 6858000"/>
              <a:gd name="connsiteX9" fmla="*/ 201349 w 1508539"/>
              <a:gd name="connsiteY9" fmla="*/ 6530567 h 6858000"/>
              <a:gd name="connsiteX10" fmla="*/ 215389 w 1508539"/>
              <a:gd name="connsiteY10" fmla="*/ 6478062 h 6858000"/>
              <a:gd name="connsiteX11" fmla="*/ 226078 w 1508539"/>
              <a:gd name="connsiteY11" fmla="*/ 6460325 h 6858000"/>
              <a:gd name="connsiteX12" fmla="*/ 233311 w 1508539"/>
              <a:gd name="connsiteY12" fmla="*/ 6451488 h 6858000"/>
              <a:gd name="connsiteX13" fmla="*/ 234746 w 1508539"/>
              <a:gd name="connsiteY13" fmla="*/ 6451348 h 6858000"/>
              <a:gd name="connsiteX14" fmla="*/ 239104 w 1508539"/>
              <a:gd name="connsiteY14" fmla="*/ 6414240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133885 w 1508539"/>
              <a:gd name="connsiteY4" fmla="*/ 6729139 h 6858000"/>
              <a:gd name="connsiteX5" fmla="*/ 149611 w 1508539"/>
              <a:gd name="connsiteY5" fmla="*/ 6666145 h 6858000"/>
              <a:gd name="connsiteX6" fmla="*/ 170123 w 1508539"/>
              <a:gd name="connsiteY6" fmla="*/ 6608101 h 6858000"/>
              <a:gd name="connsiteX7" fmla="*/ 164588 w 1508539"/>
              <a:gd name="connsiteY7" fmla="*/ 6568530 h 6858000"/>
              <a:gd name="connsiteX8" fmla="*/ 166997 w 1508539"/>
              <a:gd name="connsiteY8" fmla="*/ 6560674 h 6858000"/>
              <a:gd name="connsiteX9" fmla="*/ 201349 w 1508539"/>
              <a:gd name="connsiteY9" fmla="*/ 6530567 h 6858000"/>
              <a:gd name="connsiteX10" fmla="*/ 215389 w 1508539"/>
              <a:gd name="connsiteY10" fmla="*/ 6478062 h 6858000"/>
              <a:gd name="connsiteX11" fmla="*/ 226078 w 1508539"/>
              <a:gd name="connsiteY11" fmla="*/ 6460325 h 6858000"/>
              <a:gd name="connsiteX12" fmla="*/ 233311 w 1508539"/>
              <a:gd name="connsiteY12" fmla="*/ 6451488 h 6858000"/>
              <a:gd name="connsiteX13" fmla="*/ 234746 w 1508539"/>
              <a:gd name="connsiteY13" fmla="*/ 6451348 h 6858000"/>
              <a:gd name="connsiteX14" fmla="*/ 239104 w 1508539"/>
              <a:gd name="connsiteY14" fmla="*/ 6414240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149611 w 1508539"/>
              <a:gd name="connsiteY5" fmla="*/ 6666145 h 6858000"/>
              <a:gd name="connsiteX6" fmla="*/ 170123 w 1508539"/>
              <a:gd name="connsiteY6" fmla="*/ 6608101 h 6858000"/>
              <a:gd name="connsiteX7" fmla="*/ 164588 w 1508539"/>
              <a:gd name="connsiteY7" fmla="*/ 6568530 h 6858000"/>
              <a:gd name="connsiteX8" fmla="*/ 166997 w 1508539"/>
              <a:gd name="connsiteY8" fmla="*/ 6560674 h 6858000"/>
              <a:gd name="connsiteX9" fmla="*/ 201349 w 1508539"/>
              <a:gd name="connsiteY9" fmla="*/ 6530567 h 6858000"/>
              <a:gd name="connsiteX10" fmla="*/ 215389 w 1508539"/>
              <a:gd name="connsiteY10" fmla="*/ 6478062 h 6858000"/>
              <a:gd name="connsiteX11" fmla="*/ 226078 w 1508539"/>
              <a:gd name="connsiteY11" fmla="*/ 6460325 h 6858000"/>
              <a:gd name="connsiteX12" fmla="*/ 233311 w 1508539"/>
              <a:gd name="connsiteY12" fmla="*/ 6451488 h 6858000"/>
              <a:gd name="connsiteX13" fmla="*/ 234746 w 1508539"/>
              <a:gd name="connsiteY13" fmla="*/ 6451348 h 6858000"/>
              <a:gd name="connsiteX14" fmla="*/ 239104 w 1508539"/>
              <a:gd name="connsiteY14" fmla="*/ 6414240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170123 w 1508539"/>
              <a:gd name="connsiteY6" fmla="*/ 6608101 h 6858000"/>
              <a:gd name="connsiteX7" fmla="*/ 164588 w 1508539"/>
              <a:gd name="connsiteY7" fmla="*/ 6568530 h 6858000"/>
              <a:gd name="connsiteX8" fmla="*/ 166997 w 1508539"/>
              <a:gd name="connsiteY8" fmla="*/ 6560674 h 6858000"/>
              <a:gd name="connsiteX9" fmla="*/ 201349 w 1508539"/>
              <a:gd name="connsiteY9" fmla="*/ 6530567 h 6858000"/>
              <a:gd name="connsiteX10" fmla="*/ 215389 w 1508539"/>
              <a:gd name="connsiteY10" fmla="*/ 6478062 h 6858000"/>
              <a:gd name="connsiteX11" fmla="*/ 226078 w 1508539"/>
              <a:gd name="connsiteY11" fmla="*/ 6460325 h 6858000"/>
              <a:gd name="connsiteX12" fmla="*/ 233311 w 1508539"/>
              <a:gd name="connsiteY12" fmla="*/ 6451488 h 6858000"/>
              <a:gd name="connsiteX13" fmla="*/ 234746 w 1508539"/>
              <a:gd name="connsiteY13" fmla="*/ 6451348 h 6858000"/>
              <a:gd name="connsiteX14" fmla="*/ 239104 w 1508539"/>
              <a:gd name="connsiteY14" fmla="*/ 6414240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164588 w 1508539"/>
              <a:gd name="connsiteY7" fmla="*/ 6568530 h 6858000"/>
              <a:gd name="connsiteX8" fmla="*/ 166997 w 1508539"/>
              <a:gd name="connsiteY8" fmla="*/ 6560674 h 6858000"/>
              <a:gd name="connsiteX9" fmla="*/ 201349 w 1508539"/>
              <a:gd name="connsiteY9" fmla="*/ 6530567 h 6858000"/>
              <a:gd name="connsiteX10" fmla="*/ 215389 w 1508539"/>
              <a:gd name="connsiteY10" fmla="*/ 6478062 h 6858000"/>
              <a:gd name="connsiteX11" fmla="*/ 226078 w 1508539"/>
              <a:gd name="connsiteY11" fmla="*/ 6460325 h 6858000"/>
              <a:gd name="connsiteX12" fmla="*/ 233311 w 1508539"/>
              <a:gd name="connsiteY12" fmla="*/ 6451488 h 6858000"/>
              <a:gd name="connsiteX13" fmla="*/ 234746 w 1508539"/>
              <a:gd name="connsiteY13" fmla="*/ 6451348 h 6858000"/>
              <a:gd name="connsiteX14" fmla="*/ 239104 w 1508539"/>
              <a:gd name="connsiteY14" fmla="*/ 6414240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164588 w 1508539"/>
              <a:gd name="connsiteY7" fmla="*/ 6568530 h 6858000"/>
              <a:gd name="connsiteX8" fmla="*/ 340301 w 1508539"/>
              <a:gd name="connsiteY8" fmla="*/ 6572601 h 6858000"/>
              <a:gd name="connsiteX9" fmla="*/ 201349 w 1508539"/>
              <a:gd name="connsiteY9" fmla="*/ 6530567 h 6858000"/>
              <a:gd name="connsiteX10" fmla="*/ 215389 w 1508539"/>
              <a:gd name="connsiteY10" fmla="*/ 6478062 h 6858000"/>
              <a:gd name="connsiteX11" fmla="*/ 226078 w 1508539"/>
              <a:gd name="connsiteY11" fmla="*/ 6460325 h 6858000"/>
              <a:gd name="connsiteX12" fmla="*/ 233311 w 1508539"/>
              <a:gd name="connsiteY12" fmla="*/ 6451488 h 6858000"/>
              <a:gd name="connsiteX13" fmla="*/ 234746 w 1508539"/>
              <a:gd name="connsiteY13" fmla="*/ 6451348 h 6858000"/>
              <a:gd name="connsiteX14" fmla="*/ 239104 w 1508539"/>
              <a:gd name="connsiteY14" fmla="*/ 6414240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40301 w 1508539"/>
              <a:gd name="connsiteY8" fmla="*/ 6572601 h 6858000"/>
              <a:gd name="connsiteX9" fmla="*/ 201349 w 1508539"/>
              <a:gd name="connsiteY9" fmla="*/ 6530567 h 6858000"/>
              <a:gd name="connsiteX10" fmla="*/ 215389 w 1508539"/>
              <a:gd name="connsiteY10" fmla="*/ 6478062 h 6858000"/>
              <a:gd name="connsiteX11" fmla="*/ 226078 w 1508539"/>
              <a:gd name="connsiteY11" fmla="*/ 6460325 h 6858000"/>
              <a:gd name="connsiteX12" fmla="*/ 233311 w 1508539"/>
              <a:gd name="connsiteY12" fmla="*/ 6451488 h 6858000"/>
              <a:gd name="connsiteX13" fmla="*/ 234746 w 1508539"/>
              <a:gd name="connsiteY13" fmla="*/ 6451348 h 6858000"/>
              <a:gd name="connsiteX14" fmla="*/ 239104 w 1508539"/>
              <a:gd name="connsiteY14" fmla="*/ 6414240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201349 w 1508539"/>
              <a:gd name="connsiteY9" fmla="*/ 6530567 h 6858000"/>
              <a:gd name="connsiteX10" fmla="*/ 215389 w 1508539"/>
              <a:gd name="connsiteY10" fmla="*/ 6478062 h 6858000"/>
              <a:gd name="connsiteX11" fmla="*/ 226078 w 1508539"/>
              <a:gd name="connsiteY11" fmla="*/ 6460325 h 6858000"/>
              <a:gd name="connsiteX12" fmla="*/ 233311 w 1508539"/>
              <a:gd name="connsiteY12" fmla="*/ 6451488 h 6858000"/>
              <a:gd name="connsiteX13" fmla="*/ 234746 w 1508539"/>
              <a:gd name="connsiteY13" fmla="*/ 6451348 h 6858000"/>
              <a:gd name="connsiteX14" fmla="*/ 239104 w 1508539"/>
              <a:gd name="connsiteY14" fmla="*/ 6414240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215389 w 1508539"/>
              <a:gd name="connsiteY10" fmla="*/ 6478062 h 6858000"/>
              <a:gd name="connsiteX11" fmla="*/ 226078 w 1508539"/>
              <a:gd name="connsiteY11" fmla="*/ 6460325 h 6858000"/>
              <a:gd name="connsiteX12" fmla="*/ 233311 w 1508539"/>
              <a:gd name="connsiteY12" fmla="*/ 6451488 h 6858000"/>
              <a:gd name="connsiteX13" fmla="*/ 234746 w 1508539"/>
              <a:gd name="connsiteY13" fmla="*/ 6451348 h 6858000"/>
              <a:gd name="connsiteX14" fmla="*/ 239104 w 1508539"/>
              <a:gd name="connsiteY14" fmla="*/ 6414240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25289 w 1508539"/>
              <a:gd name="connsiteY10" fmla="*/ 6525770 h 6858000"/>
              <a:gd name="connsiteX11" fmla="*/ 226078 w 1508539"/>
              <a:gd name="connsiteY11" fmla="*/ 6460325 h 6858000"/>
              <a:gd name="connsiteX12" fmla="*/ 233311 w 1508539"/>
              <a:gd name="connsiteY12" fmla="*/ 6451488 h 6858000"/>
              <a:gd name="connsiteX13" fmla="*/ 234746 w 1508539"/>
              <a:gd name="connsiteY13" fmla="*/ 6451348 h 6858000"/>
              <a:gd name="connsiteX14" fmla="*/ 239104 w 1508539"/>
              <a:gd name="connsiteY14" fmla="*/ 6414240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25289 w 1508539"/>
              <a:gd name="connsiteY10" fmla="*/ 6525770 h 6858000"/>
              <a:gd name="connsiteX11" fmla="*/ 226078 w 1508539"/>
              <a:gd name="connsiteY11" fmla="*/ 6460325 h 6858000"/>
              <a:gd name="connsiteX12" fmla="*/ 233311 w 1508539"/>
              <a:gd name="connsiteY12" fmla="*/ 6451488 h 6858000"/>
              <a:gd name="connsiteX13" fmla="*/ 454546 w 1508539"/>
              <a:gd name="connsiteY13" fmla="*/ 6379786 h 6858000"/>
              <a:gd name="connsiteX14" fmla="*/ 239104 w 1508539"/>
              <a:gd name="connsiteY14" fmla="*/ 6414240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25289 w 1508539"/>
              <a:gd name="connsiteY10" fmla="*/ 6525770 h 6858000"/>
              <a:gd name="connsiteX11" fmla="*/ 226078 w 1508539"/>
              <a:gd name="connsiteY11" fmla="*/ 6460325 h 6858000"/>
              <a:gd name="connsiteX12" fmla="*/ 410841 w 1508539"/>
              <a:gd name="connsiteY12" fmla="*/ 6431610 h 6858000"/>
              <a:gd name="connsiteX13" fmla="*/ 454546 w 1508539"/>
              <a:gd name="connsiteY13" fmla="*/ 6379786 h 6858000"/>
              <a:gd name="connsiteX14" fmla="*/ 239104 w 1508539"/>
              <a:gd name="connsiteY14" fmla="*/ 6414240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25289 w 1508539"/>
              <a:gd name="connsiteY10" fmla="*/ 6525770 h 6858000"/>
              <a:gd name="connsiteX11" fmla="*/ 395154 w 1508539"/>
              <a:gd name="connsiteY11" fmla="*/ 6504057 h 6858000"/>
              <a:gd name="connsiteX12" fmla="*/ 410841 w 1508539"/>
              <a:gd name="connsiteY12" fmla="*/ 6431610 h 6858000"/>
              <a:gd name="connsiteX13" fmla="*/ 454546 w 1508539"/>
              <a:gd name="connsiteY13" fmla="*/ 6379786 h 6858000"/>
              <a:gd name="connsiteX14" fmla="*/ 239104 w 1508539"/>
              <a:gd name="connsiteY14" fmla="*/ 6414240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25289 w 1508539"/>
              <a:gd name="connsiteY10" fmla="*/ 6525770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239104 w 1508539"/>
              <a:gd name="connsiteY14" fmla="*/ 6414240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25289 w 1508539"/>
              <a:gd name="connsiteY10" fmla="*/ 6525770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239104 w 1508539"/>
              <a:gd name="connsiteY14" fmla="*/ 6414240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25289 w 1508539"/>
              <a:gd name="connsiteY10" fmla="*/ 6525770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16634 w 1508539"/>
              <a:gd name="connsiteY14" fmla="*/ 6346654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25289 w 1508539"/>
              <a:gd name="connsiteY10" fmla="*/ 6525770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16634 w 1508539"/>
              <a:gd name="connsiteY14" fmla="*/ 6346654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410113 w 1508539"/>
              <a:gd name="connsiteY19" fmla="*/ 6202459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25289 w 1508539"/>
              <a:gd name="connsiteY10" fmla="*/ 6525770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16634 w 1508539"/>
              <a:gd name="connsiteY14" fmla="*/ 6346654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432121 w 1508539"/>
              <a:gd name="connsiteY18" fmla="*/ 6252834 h 6858000"/>
              <a:gd name="connsiteX19" fmla="*/ 410113 w 1508539"/>
              <a:gd name="connsiteY19" fmla="*/ 6202459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25289 w 1508539"/>
              <a:gd name="connsiteY10" fmla="*/ 6525770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16634 w 1508539"/>
              <a:gd name="connsiteY14" fmla="*/ 6346654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432121 w 1508539"/>
              <a:gd name="connsiteY18" fmla="*/ 6252834 h 6858000"/>
              <a:gd name="connsiteX19" fmla="*/ 410113 w 1508539"/>
              <a:gd name="connsiteY19" fmla="*/ 6202459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25289 w 1508539"/>
              <a:gd name="connsiteY10" fmla="*/ 6525770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16634 w 1508539"/>
              <a:gd name="connsiteY14" fmla="*/ 6346654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432121 w 1508539"/>
              <a:gd name="connsiteY18" fmla="*/ 6252834 h 6858000"/>
              <a:gd name="connsiteX19" fmla="*/ 410113 w 1508539"/>
              <a:gd name="connsiteY19" fmla="*/ 6202459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96942 w 1508539"/>
              <a:gd name="connsiteY23" fmla="*/ 5926735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25289 w 1508539"/>
              <a:gd name="connsiteY10" fmla="*/ 6525770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16634 w 1508539"/>
              <a:gd name="connsiteY14" fmla="*/ 6346654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432121 w 1508539"/>
              <a:gd name="connsiteY18" fmla="*/ 6252834 h 6858000"/>
              <a:gd name="connsiteX19" fmla="*/ 410113 w 1508539"/>
              <a:gd name="connsiteY19" fmla="*/ 6202459 h 6858000"/>
              <a:gd name="connsiteX20" fmla="*/ 392003 w 1508539"/>
              <a:gd name="connsiteY20" fmla="*/ 6153037 h 6858000"/>
              <a:gd name="connsiteX21" fmla="*/ 314428 w 1508539"/>
              <a:gd name="connsiteY21" fmla="*/ 6113913 h 6858000"/>
              <a:gd name="connsiteX22" fmla="*/ 318721 w 1508539"/>
              <a:gd name="connsiteY22" fmla="*/ 6028119 h 6858000"/>
              <a:gd name="connsiteX23" fmla="*/ 396942 w 1508539"/>
              <a:gd name="connsiteY23" fmla="*/ 5926735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25289 w 1508539"/>
              <a:gd name="connsiteY10" fmla="*/ 6525770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16634 w 1508539"/>
              <a:gd name="connsiteY14" fmla="*/ 6346654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432121 w 1508539"/>
              <a:gd name="connsiteY18" fmla="*/ 6252834 h 6858000"/>
              <a:gd name="connsiteX19" fmla="*/ 410113 w 1508539"/>
              <a:gd name="connsiteY19" fmla="*/ 6202459 h 6858000"/>
              <a:gd name="connsiteX20" fmla="*/ 392003 w 1508539"/>
              <a:gd name="connsiteY20" fmla="*/ 6153037 h 6858000"/>
              <a:gd name="connsiteX21" fmla="*/ 394739 w 1508539"/>
              <a:gd name="connsiteY21" fmla="*/ 6090059 h 6858000"/>
              <a:gd name="connsiteX22" fmla="*/ 318721 w 1508539"/>
              <a:gd name="connsiteY22" fmla="*/ 6028119 h 6858000"/>
              <a:gd name="connsiteX23" fmla="*/ 396942 w 1508539"/>
              <a:gd name="connsiteY23" fmla="*/ 5926735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25289 w 1508539"/>
              <a:gd name="connsiteY10" fmla="*/ 6525770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16634 w 1508539"/>
              <a:gd name="connsiteY14" fmla="*/ 6346654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432121 w 1508539"/>
              <a:gd name="connsiteY18" fmla="*/ 6252834 h 6858000"/>
              <a:gd name="connsiteX19" fmla="*/ 410113 w 1508539"/>
              <a:gd name="connsiteY19" fmla="*/ 6202459 h 6858000"/>
              <a:gd name="connsiteX20" fmla="*/ 392003 w 1508539"/>
              <a:gd name="connsiteY20" fmla="*/ 6153037 h 6858000"/>
              <a:gd name="connsiteX21" fmla="*/ 394739 w 1508539"/>
              <a:gd name="connsiteY21" fmla="*/ 6090059 h 6858000"/>
              <a:gd name="connsiteX22" fmla="*/ 386351 w 1508539"/>
              <a:gd name="connsiteY22" fmla="*/ 6028119 h 6858000"/>
              <a:gd name="connsiteX23" fmla="*/ 396942 w 1508539"/>
              <a:gd name="connsiteY23" fmla="*/ 5926735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25289 w 1508539"/>
              <a:gd name="connsiteY10" fmla="*/ 6525770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16634 w 1508539"/>
              <a:gd name="connsiteY14" fmla="*/ 6346654 h 6858000"/>
              <a:gd name="connsiteX15" fmla="*/ 241880 w 1508539"/>
              <a:gd name="connsiteY15" fmla="*/ 6384857 h 6858000"/>
              <a:gd name="connsiteX16" fmla="*/ 240591 w 1508539"/>
              <a:gd name="connsiteY16" fmla="*/ 6367510 h 6858000"/>
              <a:gd name="connsiteX17" fmla="*/ 405093 w 1508539"/>
              <a:gd name="connsiteY17" fmla="*/ 6270265 h 6858000"/>
              <a:gd name="connsiteX18" fmla="*/ 432121 w 1508539"/>
              <a:gd name="connsiteY18" fmla="*/ 6252834 h 6858000"/>
              <a:gd name="connsiteX19" fmla="*/ 410113 w 1508539"/>
              <a:gd name="connsiteY19" fmla="*/ 6202459 h 6858000"/>
              <a:gd name="connsiteX20" fmla="*/ 392003 w 1508539"/>
              <a:gd name="connsiteY20" fmla="*/ 6153037 h 6858000"/>
              <a:gd name="connsiteX21" fmla="*/ 394739 w 1508539"/>
              <a:gd name="connsiteY21" fmla="*/ 6090059 h 6858000"/>
              <a:gd name="connsiteX22" fmla="*/ 386351 w 1508539"/>
              <a:gd name="connsiteY22" fmla="*/ 6028119 h 6858000"/>
              <a:gd name="connsiteX23" fmla="*/ 396942 w 1508539"/>
              <a:gd name="connsiteY23" fmla="*/ 5926735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25289 w 1508539"/>
              <a:gd name="connsiteY10" fmla="*/ 6525770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16634 w 1508539"/>
              <a:gd name="connsiteY14" fmla="*/ 6346654 h 6858000"/>
              <a:gd name="connsiteX15" fmla="*/ 241880 w 1508539"/>
              <a:gd name="connsiteY15" fmla="*/ 6384857 h 6858000"/>
              <a:gd name="connsiteX16" fmla="*/ 422348 w 1508539"/>
              <a:gd name="connsiteY16" fmla="*/ 6280046 h 6858000"/>
              <a:gd name="connsiteX17" fmla="*/ 405093 w 1508539"/>
              <a:gd name="connsiteY17" fmla="*/ 6270265 h 6858000"/>
              <a:gd name="connsiteX18" fmla="*/ 432121 w 1508539"/>
              <a:gd name="connsiteY18" fmla="*/ 6252834 h 6858000"/>
              <a:gd name="connsiteX19" fmla="*/ 410113 w 1508539"/>
              <a:gd name="connsiteY19" fmla="*/ 6202459 h 6858000"/>
              <a:gd name="connsiteX20" fmla="*/ 392003 w 1508539"/>
              <a:gd name="connsiteY20" fmla="*/ 6153037 h 6858000"/>
              <a:gd name="connsiteX21" fmla="*/ 394739 w 1508539"/>
              <a:gd name="connsiteY21" fmla="*/ 6090059 h 6858000"/>
              <a:gd name="connsiteX22" fmla="*/ 386351 w 1508539"/>
              <a:gd name="connsiteY22" fmla="*/ 6028119 h 6858000"/>
              <a:gd name="connsiteX23" fmla="*/ 396942 w 1508539"/>
              <a:gd name="connsiteY23" fmla="*/ 5926735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25289 w 1508539"/>
              <a:gd name="connsiteY10" fmla="*/ 6525770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16634 w 1508539"/>
              <a:gd name="connsiteY14" fmla="*/ 6346654 h 6858000"/>
              <a:gd name="connsiteX15" fmla="*/ 415184 w 1508539"/>
              <a:gd name="connsiteY15" fmla="*/ 6313295 h 6858000"/>
              <a:gd name="connsiteX16" fmla="*/ 422348 w 1508539"/>
              <a:gd name="connsiteY16" fmla="*/ 6280046 h 6858000"/>
              <a:gd name="connsiteX17" fmla="*/ 405093 w 1508539"/>
              <a:gd name="connsiteY17" fmla="*/ 6270265 h 6858000"/>
              <a:gd name="connsiteX18" fmla="*/ 432121 w 1508539"/>
              <a:gd name="connsiteY18" fmla="*/ 6252834 h 6858000"/>
              <a:gd name="connsiteX19" fmla="*/ 410113 w 1508539"/>
              <a:gd name="connsiteY19" fmla="*/ 6202459 h 6858000"/>
              <a:gd name="connsiteX20" fmla="*/ 392003 w 1508539"/>
              <a:gd name="connsiteY20" fmla="*/ 6153037 h 6858000"/>
              <a:gd name="connsiteX21" fmla="*/ 394739 w 1508539"/>
              <a:gd name="connsiteY21" fmla="*/ 6090059 h 6858000"/>
              <a:gd name="connsiteX22" fmla="*/ 386351 w 1508539"/>
              <a:gd name="connsiteY22" fmla="*/ 6028119 h 6858000"/>
              <a:gd name="connsiteX23" fmla="*/ 396942 w 1508539"/>
              <a:gd name="connsiteY23" fmla="*/ 5926735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42197 w 1508539"/>
              <a:gd name="connsiteY10" fmla="*/ 6557575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16634 w 1508539"/>
              <a:gd name="connsiteY14" fmla="*/ 6346654 h 6858000"/>
              <a:gd name="connsiteX15" fmla="*/ 415184 w 1508539"/>
              <a:gd name="connsiteY15" fmla="*/ 6313295 h 6858000"/>
              <a:gd name="connsiteX16" fmla="*/ 422348 w 1508539"/>
              <a:gd name="connsiteY16" fmla="*/ 6280046 h 6858000"/>
              <a:gd name="connsiteX17" fmla="*/ 405093 w 1508539"/>
              <a:gd name="connsiteY17" fmla="*/ 6270265 h 6858000"/>
              <a:gd name="connsiteX18" fmla="*/ 432121 w 1508539"/>
              <a:gd name="connsiteY18" fmla="*/ 6252834 h 6858000"/>
              <a:gd name="connsiteX19" fmla="*/ 410113 w 1508539"/>
              <a:gd name="connsiteY19" fmla="*/ 6202459 h 6858000"/>
              <a:gd name="connsiteX20" fmla="*/ 392003 w 1508539"/>
              <a:gd name="connsiteY20" fmla="*/ 6153037 h 6858000"/>
              <a:gd name="connsiteX21" fmla="*/ 394739 w 1508539"/>
              <a:gd name="connsiteY21" fmla="*/ 6090059 h 6858000"/>
              <a:gd name="connsiteX22" fmla="*/ 386351 w 1508539"/>
              <a:gd name="connsiteY22" fmla="*/ 6028119 h 6858000"/>
              <a:gd name="connsiteX23" fmla="*/ 396942 w 1508539"/>
              <a:gd name="connsiteY23" fmla="*/ 5926735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42197 w 1508539"/>
              <a:gd name="connsiteY10" fmla="*/ 6557575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37769 w 1508539"/>
              <a:gd name="connsiteY14" fmla="*/ 6334727 h 6858000"/>
              <a:gd name="connsiteX15" fmla="*/ 415184 w 1508539"/>
              <a:gd name="connsiteY15" fmla="*/ 6313295 h 6858000"/>
              <a:gd name="connsiteX16" fmla="*/ 422348 w 1508539"/>
              <a:gd name="connsiteY16" fmla="*/ 6280046 h 6858000"/>
              <a:gd name="connsiteX17" fmla="*/ 405093 w 1508539"/>
              <a:gd name="connsiteY17" fmla="*/ 6270265 h 6858000"/>
              <a:gd name="connsiteX18" fmla="*/ 432121 w 1508539"/>
              <a:gd name="connsiteY18" fmla="*/ 6252834 h 6858000"/>
              <a:gd name="connsiteX19" fmla="*/ 410113 w 1508539"/>
              <a:gd name="connsiteY19" fmla="*/ 6202459 h 6858000"/>
              <a:gd name="connsiteX20" fmla="*/ 392003 w 1508539"/>
              <a:gd name="connsiteY20" fmla="*/ 6153037 h 6858000"/>
              <a:gd name="connsiteX21" fmla="*/ 394739 w 1508539"/>
              <a:gd name="connsiteY21" fmla="*/ 6090059 h 6858000"/>
              <a:gd name="connsiteX22" fmla="*/ 386351 w 1508539"/>
              <a:gd name="connsiteY22" fmla="*/ 6028119 h 6858000"/>
              <a:gd name="connsiteX23" fmla="*/ 396942 w 1508539"/>
              <a:gd name="connsiteY23" fmla="*/ 5926735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42197 w 1508539"/>
              <a:gd name="connsiteY10" fmla="*/ 6557575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37769 w 1508539"/>
              <a:gd name="connsiteY14" fmla="*/ 6334727 h 6858000"/>
              <a:gd name="connsiteX15" fmla="*/ 415184 w 1508539"/>
              <a:gd name="connsiteY15" fmla="*/ 6313295 h 6858000"/>
              <a:gd name="connsiteX16" fmla="*/ 422348 w 1508539"/>
              <a:gd name="connsiteY16" fmla="*/ 6280046 h 6858000"/>
              <a:gd name="connsiteX17" fmla="*/ 405093 w 1508539"/>
              <a:gd name="connsiteY17" fmla="*/ 6270265 h 6858000"/>
              <a:gd name="connsiteX18" fmla="*/ 432121 w 1508539"/>
              <a:gd name="connsiteY18" fmla="*/ 6252834 h 6858000"/>
              <a:gd name="connsiteX19" fmla="*/ 410113 w 1508539"/>
              <a:gd name="connsiteY19" fmla="*/ 6202459 h 6858000"/>
              <a:gd name="connsiteX20" fmla="*/ 392003 w 1508539"/>
              <a:gd name="connsiteY20" fmla="*/ 6153037 h 6858000"/>
              <a:gd name="connsiteX21" fmla="*/ 394739 w 1508539"/>
              <a:gd name="connsiteY21" fmla="*/ 6090059 h 6858000"/>
              <a:gd name="connsiteX22" fmla="*/ 386351 w 1508539"/>
              <a:gd name="connsiteY22" fmla="*/ 6028119 h 6858000"/>
              <a:gd name="connsiteX23" fmla="*/ 396942 w 1508539"/>
              <a:gd name="connsiteY23" fmla="*/ 5926735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42197 w 1508539"/>
              <a:gd name="connsiteY10" fmla="*/ 6557575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37769 w 1508539"/>
              <a:gd name="connsiteY14" fmla="*/ 6334727 h 6858000"/>
              <a:gd name="connsiteX15" fmla="*/ 415184 w 1508539"/>
              <a:gd name="connsiteY15" fmla="*/ 6313295 h 6858000"/>
              <a:gd name="connsiteX16" fmla="*/ 422348 w 1508539"/>
              <a:gd name="connsiteY16" fmla="*/ 6280046 h 6858000"/>
              <a:gd name="connsiteX17" fmla="*/ 405093 w 1508539"/>
              <a:gd name="connsiteY17" fmla="*/ 6270265 h 6858000"/>
              <a:gd name="connsiteX18" fmla="*/ 432121 w 1508539"/>
              <a:gd name="connsiteY18" fmla="*/ 6252834 h 6858000"/>
              <a:gd name="connsiteX19" fmla="*/ 410113 w 1508539"/>
              <a:gd name="connsiteY19" fmla="*/ 6202459 h 6858000"/>
              <a:gd name="connsiteX20" fmla="*/ 392003 w 1508539"/>
              <a:gd name="connsiteY20" fmla="*/ 6153037 h 6858000"/>
              <a:gd name="connsiteX21" fmla="*/ 394739 w 1508539"/>
              <a:gd name="connsiteY21" fmla="*/ 6090059 h 6858000"/>
              <a:gd name="connsiteX22" fmla="*/ 386351 w 1508539"/>
              <a:gd name="connsiteY22" fmla="*/ 6028119 h 6858000"/>
              <a:gd name="connsiteX23" fmla="*/ 396942 w 1508539"/>
              <a:gd name="connsiteY23" fmla="*/ 5926735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42197 w 1508539"/>
              <a:gd name="connsiteY10" fmla="*/ 6557575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37769 w 1508539"/>
              <a:gd name="connsiteY14" fmla="*/ 6334727 h 6858000"/>
              <a:gd name="connsiteX15" fmla="*/ 415184 w 1508539"/>
              <a:gd name="connsiteY15" fmla="*/ 6313295 h 6858000"/>
              <a:gd name="connsiteX16" fmla="*/ 422348 w 1508539"/>
              <a:gd name="connsiteY16" fmla="*/ 6280046 h 6858000"/>
              <a:gd name="connsiteX17" fmla="*/ 405093 w 1508539"/>
              <a:gd name="connsiteY17" fmla="*/ 6270265 h 6858000"/>
              <a:gd name="connsiteX18" fmla="*/ 432121 w 1508539"/>
              <a:gd name="connsiteY18" fmla="*/ 6252834 h 6858000"/>
              <a:gd name="connsiteX19" fmla="*/ 410113 w 1508539"/>
              <a:gd name="connsiteY19" fmla="*/ 6202459 h 6858000"/>
              <a:gd name="connsiteX20" fmla="*/ 392003 w 1508539"/>
              <a:gd name="connsiteY20" fmla="*/ 6153037 h 6858000"/>
              <a:gd name="connsiteX21" fmla="*/ 394739 w 1508539"/>
              <a:gd name="connsiteY21" fmla="*/ 6090059 h 6858000"/>
              <a:gd name="connsiteX22" fmla="*/ 386351 w 1508539"/>
              <a:gd name="connsiteY22" fmla="*/ 6028119 h 6858000"/>
              <a:gd name="connsiteX23" fmla="*/ 396942 w 1508539"/>
              <a:gd name="connsiteY23" fmla="*/ 5926735 h 6858000"/>
              <a:gd name="connsiteX24" fmla="*/ 446454 w 1508539"/>
              <a:gd name="connsiteY24" fmla="*/ 5712857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42197 w 1508539"/>
              <a:gd name="connsiteY10" fmla="*/ 6557575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37769 w 1508539"/>
              <a:gd name="connsiteY14" fmla="*/ 6334727 h 6858000"/>
              <a:gd name="connsiteX15" fmla="*/ 415184 w 1508539"/>
              <a:gd name="connsiteY15" fmla="*/ 6313295 h 6858000"/>
              <a:gd name="connsiteX16" fmla="*/ 422348 w 1508539"/>
              <a:gd name="connsiteY16" fmla="*/ 6280046 h 6858000"/>
              <a:gd name="connsiteX17" fmla="*/ 405093 w 1508539"/>
              <a:gd name="connsiteY17" fmla="*/ 6270265 h 6858000"/>
              <a:gd name="connsiteX18" fmla="*/ 432121 w 1508539"/>
              <a:gd name="connsiteY18" fmla="*/ 6252834 h 6858000"/>
              <a:gd name="connsiteX19" fmla="*/ 410113 w 1508539"/>
              <a:gd name="connsiteY19" fmla="*/ 6202459 h 6858000"/>
              <a:gd name="connsiteX20" fmla="*/ 392003 w 1508539"/>
              <a:gd name="connsiteY20" fmla="*/ 6153037 h 6858000"/>
              <a:gd name="connsiteX21" fmla="*/ 394739 w 1508539"/>
              <a:gd name="connsiteY21" fmla="*/ 6090059 h 6858000"/>
              <a:gd name="connsiteX22" fmla="*/ 411713 w 1508539"/>
              <a:gd name="connsiteY22" fmla="*/ 6028119 h 6858000"/>
              <a:gd name="connsiteX23" fmla="*/ 396942 w 1508539"/>
              <a:gd name="connsiteY23" fmla="*/ 5926735 h 6858000"/>
              <a:gd name="connsiteX24" fmla="*/ 446454 w 1508539"/>
              <a:gd name="connsiteY24" fmla="*/ 5712857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42197 w 1508539"/>
              <a:gd name="connsiteY10" fmla="*/ 6557575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37769 w 1508539"/>
              <a:gd name="connsiteY14" fmla="*/ 6334727 h 6858000"/>
              <a:gd name="connsiteX15" fmla="*/ 415184 w 1508539"/>
              <a:gd name="connsiteY15" fmla="*/ 6313295 h 6858000"/>
              <a:gd name="connsiteX16" fmla="*/ 422348 w 1508539"/>
              <a:gd name="connsiteY16" fmla="*/ 6280046 h 6858000"/>
              <a:gd name="connsiteX17" fmla="*/ 405093 w 1508539"/>
              <a:gd name="connsiteY17" fmla="*/ 6270265 h 6858000"/>
              <a:gd name="connsiteX18" fmla="*/ 432121 w 1508539"/>
              <a:gd name="connsiteY18" fmla="*/ 6252834 h 6858000"/>
              <a:gd name="connsiteX19" fmla="*/ 410113 w 1508539"/>
              <a:gd name="connsiteY19" fmla="*/ 6202459 h 6858000"/>
              <a:gd name="connsiteX20" fmla="*/ 392003 w 1508539"/>
              <a:gd name="connsiteY20" fmla="*/ 6153037 h 6858000"/>
              <a:gd name="connsiteX21" fmla="*/ 394739 w 1508539"/>
              <a:gd name="connsiteY21" fmla="*/ 6090059 h 6858000"/>
              <a:gd name="connsiteX22" fmla="*/ 411713 w 1508539"/>
              <a:gd name="connsiteY22" fmla="*/ 6028119 h 6858000"/>
              <a:gd name="connsiteX23" fmla="*/ 396942 w 1508539"/>
              <a:gd name="connsiteY23" fmla="*/ 5926735 h 6858000"/>
              <a:gd name="connsiteX24" fmla="*/ 446454 w 1508539"/>
              <a:gd name="connsiteY24" fmla="*/ 5712857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42197 w 1508539"/>
              <a:gd name="connsiteY10" fmla="*/ 6557575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37769 w 1508539"/>
              <a:gd name="connsiteY14" fmla="*/ 6334727 h 6858000"/>
              <a:gd name="connsiteX15" fmla="*/ 415184 w 1508539"/>
              <a:gd name="connsiteY15" fmla="*/ 6313295 h 6858000"/>
              <a:gd name="connsiteX16" fmla="*/ 422348 w 1508539"/>
              <a:gd name="connsiteY16" fmla="*/ 6280046 h 6858000"/>
              <a:gd name="connsiteX17" fmla="*/ 405093 w 1508539"/>
              <a:gd name="connsiteY17" fmla="*/ 6270265 h 6858000"/>
              <a:gd name="connsiteX18" fmla="*/ 432121 w 1508539"/>
              <a:gd name="connsiteY18" fmla="*/ 6252834 h 6858000"/>
              <a:gd name="connsiteX19" fmla="*/ 410113 w 1508539"/>
              <a:gd name="connsiteY19" fmla="*/ 6202459 h 6858000"/>
              <a:gd name="connsiteX20" fmla="*/ 392003 w 1508539"/>
              <a:gd name="connsiteY20" fmla="*/ 6153037 h 6858000"/>
              <a:gd name="connsiteX21" fmla="*/ 394739 w 1508539"/>
              <a:gd name="connsiteY21" fmla="*/ 6090059 h 6858000"/>
              <a:gd name="connsiteX22" fmla="*/ 411713 w 1508539"/>
              <a:gd name="connsiteY22" fmla="*/ 6028119 h 6858000"/>
              <a:gd name="connsiteX23" fmla="*/ 396942 w 1508539"/>
              <a:gd name="connsiteY23" fmla="*/ 5926735 h 6858000"/>
              <a:gd name="connsiteX24" fmla="*/ 446454 w 1508539"/>
              <a:gd name="connsiteY24" fmla="*/ 5712857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42197 w 1508539"/>
              <a:gd name="connsiteY10" fmla="*/ 6557575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37769 w 1508539"/>
              <a:gd name="connsiteY14" fmla="*/ 6334727 h 6858000"/>
              <a:gd name="connsiteX15" fmla="*/ 415184 w 1508539"/>
              <a:gd name="connsiteY15" fmla="*/ 6313295 h 6858000"/>
              <a:gd name="connsiteX16" fmla="*/ 422348 w 1508539"/>
              <a:gd name="connsiteY16" fmla="*/ 6280046 h 6858000"/>
              <a:gd name="connsiteX17" fmla="*/ 405093 w 1508539"/>
              <a:gd name="connsiteY17" fmla="*/ 6270265 h 6858000"/>
              <a:gd name="connsiteX18" fmla="*/ 432121 w 1508539"/>
              <a:gd name="connsiteY18" fmla="*/ 6252834 h 6858000"/>
              <a:gd name="connsiteX19" fmla="*/ 410113 w 1508539"/>
              <a:gd name="connsiteY19" fmla="*/ 6202459 h 6858000"/>
              <a:gd name="connsiteX20" fmla="*/ 392003 w 1508539"/>
              <a:gd name="connsiteY20" fmla="*/ 6153037 h 6858000"/>
              <a:gd name="connsiteX21" fmla="*/ 394739 w 1508539"/>
              <a:gd name="connsiteY21" fmla="*/ 6090059 h 6858000"/>
              <a:gd name="connsiteX22" fmla="*/ 411713 w 1508539"/>
              <a:gd name="connsiteY22" fmla="*/ 6028119 h 6858000"/>
              <a:gd name="connsiteX23" fmla="*/ 396942 w 1508539"/>
              <a:gd name="connsiteY23" fmla="*/ 5926735 h 6858000"/>
              <a:gd name="connsiteX24" fmla="*/ 446454 w 1508539"/>
              <a:gd name="connsiteY24" fmla="*/ 5712857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42197 w 1508539"/>
              <a:gd name="connsiteY10" fmla="*/ 6557575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37769 w 1508539"/>
              <a:gd name="connsiteY14" fmla="*/ 6334727 h 6858000"/>
              <a:gd name="connsiteX15" fmla="*/ 415184 w 1508539"/>
              <a:gd name="connsiteY15" fmla="*/ 6313295 h 6858000"/>
              <a:gd name="connsiteX16" fmla="*/ 422348 w 1508539"/>
              <a:gd name="connsiteY16" fmla="*/ 6280046 h 6858000"/>
              <a:gd name="connsiteX17" fmla="*/ 405093 w 1508539"/>
              <a:gd name="connsiteY17" fmla="*/ 6270265 h 6858000"/>
              <a:gd name="connsiteX18" fmla="*/ 432121 w 1508539"/>
              <a:gd name="connsiteY18" fmla="*/ 6252834 h 6858000"/>
              <a:gd name="connsiteX19" fmla="*/ 410113 w 1508539"/>
              <a:gd name="connsiteY19" fmla="*/ 6202459 h 6858000"/>
              <a:gd name="connsiteX20" fmla="*/ 408911 w 1508539"/>
              <a:gd name="connsiteY20" fmla="*/ 6153037 h 6858000"/>
              <a:gd name="connsiteX21" fmla="*/ 394739 w 1508539"/>
              <a:gd name="connsiteY21" fmla="*/ 6090059 h 6858000"/>
              <a:gd name="connsiteX22" fmla="*/ 411713 w 1508539"/>
              <a:gd name="connsiteY22" fmla="*/ 6028119 h 6858000"/>
              <a:gd name="connsiteX23" fmla="*/ 396942 w 1508539"/>
              <a:gd name="connsiteY23" fmla="*/ 5926735 h 6858000"/>
              <a:gd name="connsiteX24" fmla="*/ 446454 w 1508539"/>
              <a:gd name="connsiteY24" fmla="*/ 5712857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42197 w 1508539"/>
              <a:gd name="connsiteY10" fmla="*/ 6557575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37769 w 1508539"/>
              <a:gd name="connsiteY14" fmla="*/ 6334727 h 6858000"/>
              <a:gd name="connsiteX15" fmla="*/ 415184 w 1508539"/>
              <a:gd name="connsiteY15" fmla="*/ 6313295 h 6858000"/>
              <a:gd name="connsiteX16" fmla="*/ 422348 w 1508539"/>
              <a:gd name="connsiteY16" fmla="*/ 6280046 h 6858000"/>
              <a:gd name="connsiteX17" fmla="*/ 405093 w 1508539"/>
              <a:gd name="connsiteY17" fmla="*/ 6270265 h 6858000"/>
              <a:gd name="connsiteX18" fmla="*/ 432121 w 1508539"/>
              <a:gd name="connsiteY18" fmla="*/ 6252834 h 6858000"/>
              <a:gd name="connsiteX19" fmla="*/ 410113 w 1508539"/>
              <a:gd name="connsiteY19" fmla="*/ 6202459 h 6858000"/>
              <a:gd name="connsiteX20" fmla="*/ 408911 w 1508539"/>
              <a:gd name="connsiteY20" fmla="*/ 6153037 h 6858000"/>
              <a:gd name="connsiteX21" fmla="*/ 424326 w 1508539"/>
              <a:gd name="connsiteY21" fmla="*/ 6078132 h 6858000"/>
              <a:gd name="connsiteX22" fmla="*/ 411713 w 1508539"/>
              <a:gd name="connsiteY22" fmla="*/ 6028119 h 6858000"/>
              <a:gd name="connsiteX23" fmla="*/ 396942 w 1508539"/>
              <a:gd name="connsiteY23" fmla="*/ 5926735 h 6858000"/>
              <a:gd name="connsiteX24" fmla="*/ 446454 w 1508539"/>
              <a:gd name="connsiteY24" fmla="*/ 5712857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81826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42197 w 1508539"/>
              <a:gd name="connsiteY10" fmla="*/ 6557575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37769 w 1508539"/>
              <a:gd name="connsiteY14" fmla="*/ 6334727 h 6858000"/>
              <a:gd name="connsiteX15" fmla="*/ 415184 w 1508539"/>
              <a:gd name="connsiteY15" fmla="*/ 6313295 h 6858000"/>
              <a:gd name="connsiteX16" fmla="*/ 422348 w 1508539"/>
              <a:gd name="connsiteY16" fmla="*/ 6280046 h 6858000"/>
              <a:gd name="connsiteX17" fmla="*/ 405093 w 1508539"/>
              <a:gd name="connsiteY17" fmla="*/ 6270265 h 6858000"/>
              <a:gd name="connsiteX18" fmla="*/ 432121 w 1508539"/>
              <a:gd name="connsiteY18" fmla="*/ 6252834 h 6858000"/>
              <a:gd name="connsiteX19" fmla="*/ 410113 w 1508539"/>
              <a:gd name="connsiteY19" fmla="*/ 6202459 h 6858000"/>
              <a:gd name="connsiteX20" fmla="*/ 408911 w 1508539"/>
              <a:gd name="connsiteY20" fmla="*/ 6153037 h 6858000"/>
              <a:gd name="connsiteX21" fmla="*/ 424326 w 1508539"/>
              <a:gd name="connsiteY21" fmla="*/ 6078132 h 6858000"/>
              <a:gd name="connsiteX22" fmla="*/ 411713 w 1508539"/>
              <a:gd name="connsiteY22" fmla="*/ 6028119 h 6858000"/>
              <a:gd name="connsiteX23" fmla="*/ 396942 w 1508539"/>
              <a:gd name="connsiteY23" fmla="*/ 5926735 h 6858000"/>
              <a:gd name="connsiteX24" fmla="*/ 446454 w 1508539"/>
              <a:gd name="connsiteY24" fmla="*/ 5712857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81826 w 1508539"/>
              <a:gd name="connsiteY4" fmla="*/ 6776847 h 6858000"/>
              <a:gd name="connsiteX5" fmla="*/ 293326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42197 w 1508539"/>
              <a:gd name="connsiteY10" fmla="*/ 6557575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37769 w 1508539"/>
              <a:gd name="connsiteY14" fmla="*/ 6334727 h 6858000"/>
              <a:gd name="connsiteX15" fmla="*/ 415184 w 1508539"/>
              <a:gd name="connsiteY15" fmla="*/ 6313295 h 6858000"/>
              <a:gd name="connsiteX16" fmla="*/ 422348 w 1508539"/>
              <a:gd name="connsiteY16" fmla="*/ 6280046 h 6858000"/>
              <a:gd name="connsiteX17" fmla="*/ 405093 w 1508539"/>
              <a:gd name="connsiteY17" fmla="*/ 6270265 h 6858000"/>
              <a:gd name="connsiteX18" fmla="*/ 432121 w 1508539"/>
              <a:gd name="connsiteY18" fmla="*/ 6252834 h 6858000"/>
              <a:gd name="connsiteX19" fmla="*/ 410113 w 1508539"/>
              <a:gd name="connsiteY19" fmla="*/ 6202459 h 6858000"/>
              <a:gd name="connsiteX20" fmla="*/ 408911 w 1508539"/>
              <a:gd name="connsiteY20" fmla="*/ 6153037 h 6858000"/>
              <a:gd name="connsiteX21" fmla="*/ 424326 w 1508539"/>
              <a:gd name="connsiteY21" fmla="*/ 6078132 h 6858000"/>
              <a:gd name="connsiteX22" fmla="*/ 411713 w 1508539"/>
              <a:gd name="connsiteY22" fmla="*/ 6028119 h 6858000"/>
              <a:gd name="connsiteX23" fmla="*/ 396942 w 1508539"/>
              <a:gd name="connsiteY23" fmla="*/ 5926735 h 6858000"/>
              <a:gd name="connsiteX24" fmla="*/ 446454 w 1508539"/>
              <a:gd name="connsiteY24" fmla="*/ 5712857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81826 w 1508539"/>
              <a:gd name="connsiteY4" fmla="*/ 6776847 h 6858000"/>
              <a:gd name="connsiteX5" fmla="*/ 293326 w 1508539"/>
              <a:gd name="connsiteY5" fmla="*/ 6737706 h 6858000"/>
              <a:gd name="connsiteX6" fmla="*/ 318065 w 1508539"/>
              <a:gd name="connsiteY6" fmla="*/ 6691589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42197 w 1508539"/>
              <a:gd name="connsiteY10" fmla="*/ 6557575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37769 w 1508539"/>
              <a:gd name="connsiteY14" fmla="*/ 6334727 h 6858000"/>
              <a:gd name="connsiteX15" fmla="*/ 415184 w 1508539"/>
              <a:gd name="connsiteY15" fmla="*/ 6313295 h 6858000"/>
              <a:gd name="connsiteX16" fmla="*/ 422348 w 1508539"/>
              <a:gd name="connsiteY16" fmla="*/ 6280046 h 6858000"/>
              <a:gd name="connsiteX17" fmla="*/ 405093 w 1508539"/>
              <a:gd name="connsiteY17" fmla="*/ 6270265 h 6858000"/>
              <a:gd name="connsiteX18" fmla="*/ 432121 w 1508539"/>
              <a:gd name="connsiteY18" fmla="*/ 6252834 h 6858000"/>
              <a:gd name="connsiteX19" fmla="*/ 410113 w 1508539"/>
              <a:gd name="connsiteY19" fmla="*/ 6202459 h 6858000"/>
              <a:gd name="connsiteX20" fmla="*/ 408911 w 1508539"/>
              <a:gd name="connsiteY20" fmla="*/ 6153037 h 6858000"/>
              <a:gd name="connsiteX21" fmla="*/ 424326 w 1508539"/>
              <a:gd name="connsiteY21" fmla="*/ 6078132 h 6858000"/>
              <a:gd name="connsiteX22" fmla="*/ 411713 w 1508539"/>
              <a:gd name="connsiteY22" fmla="*/ 6028119 h 6858000"/>
              <a:gd name="connsiteX23" fmla="*/ 396942 w 1508539"/>
              <a:gd name="connsiteY23" fmla="*/ 5926735 h 6858000"/>
              <a:gd name="connsiteX24" fmla="*/ 446454 w 1508539"/>
              <a:gd name="connsiteY24" fmla="*/ 5712857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164830 w 1491612"/>
              <a:gd name="connsiteY0" fmla="*/ 0 h 6858000"/>
              <a:gd name="connsiteX1" fmla="*/ 1491612 w 1491612"/>
              <a:gd name="connsiteY1" fmla="*/ 0 h 6858000"/>
              <a:gd name="connsiteX2" fmla="*/ 1491612 w 1491612"/>
              <a:gd name="connsiteY2" fmla="*/ 6858000 h 6858000"/>
              <a:gd name="connsiteX3" fmla="*/ 228306 w 1491612"/>
              <a:gd name="connsiteY3" fmla="*/ 6857735 h 6858000"/>
              <a:gd name="connsiteX4" fmla="*/ 264899 w 1491612"/>
              <a:gd name="connsiteY4" fmla="*/ 6776847 h 6858000"/>
              <a:gd name="connsiteX5" fmla="*/ 276399 w 1491612"/>
              <a:gd name="connsiteY5" fmla="*/ 6737706 h 6858000"/>
              <a:gd name="connsiteX6" fmla="*/ 301138 w 1491612"/>
              <a:gd name="connsiteY6" fmla="*/ 6691589 h 6858000"/>
              <a:gd name="connsiteX7" fmla="*/ 278695 w 1491612"/>
              <a:gd name="connsiteY7" fmla="*/ 6659970 h 6858000"/>
              <a:gd name="connsiteX8" fmla="*/ 293786 w 1491612"/>
              <a:gd name="connsiteY8" fmla="*/ 6636211 h 6858000"/>
              <a:gd name="connsiteX9" fmla="*/ 311230 w 1491612"/>
              <a:gd name="connsiteY9" fmla="*/ 6594177 h 6858000"/>
              <a:gd name="connsiteX10" fmla="*/ 325270 w 1491612"/>
              <a:gd name="connsiteY10" fmla="*/ 6557575 h 6858000"/>
              <a:gd name="connsiteX11" fmla="*/ 378227 w 1491612"/>
              <a:gd name="connsiteY11" fmla="*/ 6492130 h 6858000"/>
              <a:gd name="connsiteX12" fmla="*/ 393914 w 1491612"/>
              <a:gd name="connsiteY12" fmla="*/ 6431610 h 6858000"/>
              <a:gd name="connsiteX13" fmla="*/ 437619 w 1491612"/>
              <a:gd name="connsiteY13" fmla="*/ 6379786 h 6858000"/>
              <a:gd name="connsiteX14" fmla="*/ 420842 w 1491612"/>
              <a:gd name="connsiteY14" fmla="*/ 6334727 h 6858000"/>
              <a:gd name="connsiteX15" fmla="*/ 398257 w 1491612"/>
              <a:gd name="connsiteY15" fmla="*/ 6313295 h 6858000"/>
              <a:gd name="connsiteX16" fmla="*/ 405421 w 1491612"/>
              <a:gd name="connsiteY16" fmla="*/ 6280046 h 6858000"/>
              <a:gd name="connsiteX17" fmla="*/ 388166 w 1491612"/>
              <a:gd name="connsiteY17" fmla="*/ 6270265 h 6858000"/>
              <a:gd name="connsiteX18" fmla="*/ 415194 w 1491612"/>
              <a:gd name="connsiteY18" fmla="*/ 6252834 h 6858000"/>
              <a:gd name="connsiteX19" fmla="*/ 393186 w 1491612"/>
              <a:gd name="connsiteY19" fmla="*/ 6202459 h 6858000"/>
              <a:gd name="connsiteX20" fmla="*/ 391984 w 1491612"/>
              <a:gd name="connsiteY20" fmla="*/ 6153037 h 6858000"/>
              <a:gd name="connsiteX21" fmla="*/ 407399 w 1491612"/>
              <a:gd name="connsiteY21" fmla="*/ 6078132 h 6858000"/>
              <a:gd name="connsiteX22" fmla="*/ 394786 w 1491612"/>
              <a:gd name="connsiteY22" fmla="*/ 6028119 h 6858000"/>
              <a:gd name="connsiteX23" fmla="*/ 380015 w 1491612"/>
              <a:gd name="connsiteY23" fmla="*/ 5926735 h 6858000"/>
              <a:gd name="connsiteX24" fmla="*/ 429527 w 1491612"/>
              <a:gd name="connsiteY24" fmla="*/ 5712857 h 6858000"/>
              <a:gd name="connsiteX25" fmla="*/ 408602 w 1491612"/>
              <a:gd name="connsiteY25" fmla="*/ 5676393 h 6858000"/>
              <a:gd name="connsiteX26" fmla="*/ 448194 w 1491612"/>
              <a:gd name="connsiteY26" fmla="*/ 5563435 h 6858000"/>
              <a:gd name="connsiteX27" fmla="*/ 495324 w 1491612"/>
              <a:gd name="connsiteY27" fmla="*/ 5437125 h 6858000"/>
              <a:gd name="connsiteX28" fmla="*/ 508892 w 1491612"/>
              <a:gd name="connsiteY28" fmla="*/ 5396260 h 6858000"/>
              <a:gd name="connsiteX29" fmla="*/ 524873 w 1491612"/>
              <a:gd name="connsiteY29" fmla="*/ 5330009 h 6858000"/>
              <a:gd name="connsiteX30" fmla="*/ 558366 w 1491612"/>
              <a:gd name="connsiteY30" fmla="*/ 5273739 h 6858000"/>
              <a:gd name="connsiteX31" fmla="*/ 567965 w 1491612"/>
              <a:gd name="connsiteY31" fmla="*/ 5241779 h 6858000"/>
              <a:gd name="connsiteX32" fmla="*/ 579191 w 1491612"/>
              <a:gd name="connsiteY32" fmla="*/ 5225268 h 6858000"/>
              <a:gd name="connsiteX33" fmla="*/ 580211 w 1491612"/>
              <a:gd name="connsiteY33" fmla="*/ 5217684 h 6858000"/>
              <a:gd name="connsiteX34" fmla="*/ 587552 w 1491612"/>
              <a:gd name="connsiteY34" fmla="*/ 5193377 h 6858000"/>
              <a:gd name="connsiteX35" fmla="*/ 590855 w 1491612"/>
              <a:gd name="connsiteY35" fmla="*/ 5179288 h 6858000"/>
              <a:gd name="connsiteX36" fmla="*/ 591839 w 1491612"/>
              <a:gd name="connsiteY36" fmla="*/ 5173621 h 6858000"/>
              <a:gd name="connsiteX37" fmla="*/ 587473 w 1491612"/>
              <a:gd name="connsiteY37" fmla="*/ 5159961 h 6858000"/>
              <a:gd name="connsiteX38" fmla="*/ 594150 w 1491612"/>
              <a:gd name="connsiteY38" fmla="*/ 5144295 h 6858000"/>
              <a:gd name="connsiteX39" fmla="*/ 591083 w 1491612"/>
              <a:gd name="connsiteY39" fmla="*/ 5125185 h 6858000"/>
              <a:gd name="connsiteX40" fmla="*/ 597913 w 1491612"/>
              <a:gd name="connsiteY40" fmla="*/ 5121884 h 6858000"/>
              <a:gd name="connsiteX41" fmla="*/ 604949 w 1491612"/>
              <a:gd name="connsiteY41" fmla="*/ 5067850 h 6858000"/>
              <a:gd name="connsiteX42" fmla="*/ 607680 w 1491612"/>
              <a:gd name="connsiteY42" fmla="*/ 5060861 h 6858000"/>
              <a:gd name="connsiteX43" fmla="*/ 604384 w 1491612"/>
              <a:gd name="connsiteY43" fmla="*/ 5034192 h 6858000"/>
              <a:gd name="connsiteX44" fmla="*/ 605938 w 1491612"/>
              <a:gd name="connsiteY44" fmla="*/ 4993030 h 6858000"/>
              <a:gd name="connsiteX45" fmla="*/ 612847 w 1491612"/>
              <a:gd name="connsiteY45" fmla="*/ 4946844 h 6858000"/>
              <a:gd name="connsiteX46" fmla="*/ 608703 w 1491612"/>
              <a:gd name="connsiteY46" fmla="*/ 4932692 h 6858000"/>
              <a:gd name="connsiteX47" fmla="*/ 624106 w 1491612"/>
              <a:gd name="connsiteY47" fmla="*/ 4858827 h 6858000"/>
              <a:gd name="connsiteX48" fmla="*/ 630009 w 1491612"/>
              <a:gd name="connsiteY48" fmla="*/ 4821170 h 6858000"/>
              <a:gd name="connsiteX49" fmla="*/ 634742 w 1491612"/>
              <a:gd name="connsiteY49" fmla="*/ 4780965 h 6858000"/>
              <a:gd name="connsiteX50" fmla="*/ 636035 w 1491612"/>
              <a:gd name="connsiteY50" fmla="*/ 4750867 h 6858000"/>
              <a:gd name="connsiteX51" fmla="*/ 633842 w 1491612"/>
              <a:gd name="connsiteY51" fmla="*/ 4690749 h 6858000"/>
              <a:gd name="connsiteX52" fmla="*/ 629322 w 1491612"/>
              <a:gd name="connsiteY52" fmla="*/ 4584173 h 6858000"/>
              <a:gd name="connsiteX53" fmla="*/ 624405 w 1491612"/>
              <a:gd name="connsiteY53" fmla="*/ 4444346 h 6858000"/>
              <a:gd name="connsiteX54" fmla="*/ 620970 w 1491612"/>
              <a:gd name="connsiteY54" fmla="*/ 4375228 h 6858000"/>
              <a:gd name="connsiteX55" fmla="*/ 601623 w 1491612"/>
              <a:gd name="connsiteY55" fmla="*/ 4214165 h 6858000"/>
              <a:gd name="connsiteX56" fmla="*/ 605696 w 1491612"/>
              <a:gd name="connsiteY56" fmla="*/ 4090296 h 6858000"/>
              <a:gd name="connsiteX57" fmla="*/ 590952 w 1491612"/>
              <a:gd name="connsiteY57" fmla="*/ 4033999 h 6858000"/>
              <a:gd name="connsiteX58" fmla="*/ 592101 w 1491612"/>
              <a:gd name="connsiteY58" fmla="*/ 4031933 h 6858000"/>
              <a:gd name="connsiteX59" fmla="*/ 590677 w 1491612"/>
              <a:gd name="connsiteY59" fmla="*/ 4013953 h 6858000"/>
              <a:gd name="connsiteX60" fmla="*/ 576972 w 1491612"/>
              <a:gd name="connsiteY60" fmla="*/ 3974753 h 6858000"/>
              <a:gd name="connsiteX61" fmla="*/ 578570 w 1491612"/>
              <a:gd name="connsiteY61" fmla="*/ 3969950 h 6858000"/>
              <a:gd name="connsiteX62" fmla="*/ 571992 w 1491612"/>
              <a:gd name="connsiteY62" fmla="*/ 3933779 h 6858000"/>
              <a:gd name="connsiteX63" fmla="*/ 573323 w 1491612"/>
              <a:gd name="connsiteY63" fmla="*/ 3933093 h 6858000"/>
              <a:gd name="connsiteX64" fmla="*/ 577677 w 1491612"/>
              <a:gd name="connsiteY64" fmla="*/ 3922082 h 6858000"/>
              <a:gd name="connsiteX65" fmla="*/ 582755 w 1491612"/>
              <a:gd name="connsiteY65" fmla="*/ 3901461 h 6858000"/>
              <a:gd name="connsiteX66" fmla="*/ 605349 w 1491612"/>
              <a:gd name="connsiteY66" fmla="*/ 3813873 h 6858000"/>
              <a:gd name="connsiteX67" fmla="*/ 604774 w 1491612"/>
              <a:gd name="connsiteY67" fmla="*/ 3806161 h 6858000"/>
              <a:gd name="connsiteX68" fmla="*/ 605081 w 1491612"/>
              <a:gd name="connsiteY68" fmla="*/ 3805957 h 6858000"/>
              <a:gd name="connsiteX69" fmla="*/ 605108 w 1491612"/>
              <a:gd name="connsiteY69" fmla="*/ 3797724 h 6858000"/>
              <a:gd name="connsiteX70" fmla="*/ 603723 w 1491612"/>
              <a:gd name="connsiteY70" fmla="*/ 3792098 h 6858000"/>
              <a:gd name="connsiteX71" fmla="*/ 602607 w 1491612"/>
              <a:gd name="connsiteY71" fmla="*/ 3777135 h 6858000"/>
              <a:gd name="connsiteX72" fmla="*/ 604340 w 1491612"/>
              <a:gd name="connsiteY72" fmla="*/ 3771656 h 6858000"/>
              <a:gd name="connsiteX73" fmla="*/ 608083 w 1491612"/>
              <a:gd name="connsiteY73" fmla="*/ 3769007 h 6858000"/>
              <a:gd name="connsiteX74" fmla="*/ 607549 w 1491612"/>
              <a:gd name="connsiteY74" fmla="*/ 3767709 h 6858000"/>
              <a:gd name="connsiteX75" fmla="*/ 616245 w 1491612"/>
              <a:gd name="connsiteY75" fmla="*/ 3738082 h 6858000"/>
              <a:gd name="connsiteX76" fmla="*/ 623591 w 1491612"/>
              <a:gd name="connsiteY76" fmla="*/ 3673397 h 6858000"/>
              <a:gd name="connsiteX77" fmla="*/ 622887 w 1491612"/>
              <a:gd name="connsiteY77" fmla="*/ 3637109 h 6858000"/>
              <a:gd name="connsiteX78" fmla="*/ 626330 w 1491612"/>
              <a:gd name="connsiteY78" fmla="*/ 3536883 h 6858000"/>
              <a:gd name="connsiteX79" fmla="*/ 633868 w 1491612"/>
              <a:gd name="connsiteY79" fmla="*/ 3435652 h 6858000"/>
              <a:gd name="connsiteX80" fmla="*/ 635539 w 1491612"/>
              <a:gd name="connsiteY80" fmla="*/ 3307769 h 6858000"/>
              <a:gd name="connsiteX81" fmla="*/ 653102 w 1491612"/>
              <a:gd name="connsiteY81" fmla="*/ 3250522 h 6858000"/>
              <a:gd name="connsiteX82" fmla="*/ 653527 w 1491612"/>
              <a:gd name="connsiteY82" fmla="*/ 3229163 h 6858000"/>
              <a:gd name="connsiteX83" fmla="*/ 655350 w 1491612"/>
              <a:gd name="connsiteY83" fmla="*/ 3217217 h 6858000"/>
              <a:gd name="connsiteX84" fmla="*/ 642185 w 1491612"/>
              <a:gd name="connsiteY84" fmla="*/ 3183755 h 6858000"/>
              <a:gd name="connsiteX85" fmla="*/ 642686 w 1491612"/>
              <a:gd name="connsiteY85" fmla="*/ 3178642 h 6858000"/>
              <a:gd name="connsiteX86" fmla="*/ 630286 w 1491612"/>
              <a:gd name="connsiteY86" fmla="*/ 3158586 h 6858000"/>
              <a:gd name="connsiteX87" fmla="*/ 615471 w 1491612"/>
              <a:gd name="connsiteY87" fmla="*/ 3129034 h 6858000"/>
              <a:gd name="connsiteX88" fmla="*/ 616136 w 1491612"/>
              <a:gd name="connsiteY88" fmla="*/ 3126682 h 6858000"/>
              <a:gd name="connsiteX89" fmla="*/ 607004 w 1491612"/>
              <a:gd name="connsiteY89" fmla="*/ 3114519 h 6858000"/>
              <a:gd name="connsiteX90" fmla="*/ 593613 w 1491612"/>
              <a:gd name="connsiteY90" fmla="*/ 3106272 h 6858000"/>
              <a:gd name="connsiteX91" fmla="*/ 566343 w 1491612"/>
              <a:gd name="connsiteY91" fmla="*/ 2958185 h 6858000"/>
              <a:gd name="connsiteX92" fmla="*/ 508957 w 1491612"/>
              <a:gd name="connsiteY92" fmla="*/ 2762989 h 6858000"/>
              <a:gd name="connsiteX93" fmla="*/ 457875 w 1491612"/>
              <a:gd name="connsiteY93" fmla="*/ 2554718 h 6858000"/>
              <a:gd name="connsiteX94" fmla="*/ 437969 w 1491612"/>
              <a:gd name="connsiteY94" fmla="*/ 2485734 h 6858000"/>
              <a:gd name="connsiteX95" fmla="*/ 428692 w 1491612"/>
              <a:gd name="connsiteY95" fmla="*/ 2447068 h 6858000"/>
              <a:gd name="connsiteX96" fmla="*/ 415653 w 1491612"/>
              <a:gd name="connsiteY96" fmla="*/ 2425819 h 6858000"/>
              <a:gd name="connsiteX97" fmla="*/ 421652 w 1491612"/>
              <a:gd name="connsiteY97" fmla="*/ 2402874 h 6858000"/>
              <a:gd name="connsiteX98" fmla="*/ 424264 w 1491612"/>
              <a:gd name="connsiteY98" fmla="*/ 2381443 h 6858000"/>
              <a:gd name="connsiteX99" fmla="*/ 400593 w 1491612"/>
              <a:gd name="connsiteY99" fmla="*/ 2261920 h 6858000"/>
              <a:gd name="connsiteX100" fmla="*/ 390480 w 1491612"/>
              <a:gd name="connsiteY100" fmla="*/ 2195378 h 6858000"/>
              <a:gd name="connsiteX101" fmla="*/ 374697 w 1491612"/>
              <a:gd name="connsiteY101" fmla="*/ 2155135 h 6858000"/>
              <a:gd name="connsiteX102" fmla="*/ 372155 w 1491612"/>
              <a:gd name="connsiteY102" fmla="*/ 2118008 h 6858000"/>
              <a:gd name="connsiteX103" fmla="*/ 373148 w 1491612"/>
              <a:gd name="connsiteY103" fmla="*/ 2050531 h 6858000"/>
              <a:gd name="connsiteX104" fmla="*/ 364954 w 1491612"/>
              <a:gd name="connsiteY104" fmla="*/ 1963269 h 6858000"/>
              <a:gd name="connsiteX105" fmla="*/ 346132 w 1491612"/>
              <a:gd name="connsiteY105" fmla="*/ 1906352 h 6858000"/>
              <a:gd name="connsiteX106" fmla="*/ 322689 w 1491612"/>
              <a:gd name="connsiteY106" fmla="*/ 1861531 h 6858000"/>
              <a:gd name="connsiteX107" fmla="*/ 276488 w 1491612"/>
              <a:gd name="connsiteY107" fmla="*/ 1732919 h 6858000"/>
              <a:gd name="connsiteX108" fmla="*/ 248799 w 1491612"/>
              <a:gd name="connsiteY108" fmla="*/ 1663540 h 6858000"/>
              <a:gd name="connsiteX109" fmla="*/ 247925 w 1491612"/>
              <a:gd name="connsiteY109" fmla="*/ 1615777 h 6858000"/>
              <a:gd name="connsiteX110" fmla="*/ 228720 w 1491612"/>
              <a:gd name="connsiteY110" fmla="*/ 1563678 h 6858000"/>
              <a:gd name="connsiteX111" fmla="*/ 241800 w 1491612"/>
              <a:gd name="connsiteY111" fmla="*/ 1519474 h 6858000"/>
              <a:gd name="connsiteX112" fmla="*/ 234542 w 1491612"/>
              <a:gd name="connsiteY112" fmla="*/ 1477995 h 6858000"/>
              <a:gd name="connsiteX113" fmla="*/ 220627 w 1491612"/>
              <a:gd name="connsiteY113" fmla="*/ 1373769 h 6858000"/>
              <a:gd name="connsiteX114" fmla="*/ 228934 w 1491612"/>
              <a:gd name="connsiteY114" fmla="*/ 1307086 h 6858000"/>
              <a:gd name="connsiteX115" fmla="*/ 230122 w 1491612"/>
              <a:gd name="connsiteY115" fmla="*/ 1189033 h 6858000"/>
              <a:gd name="connsiteX116" fmla="*/ 234807 w 1491612"/>
              <a:gd name="connsiteY116" fmla="*/ 1168288 h 6858000"/>
              <a:gd name="connsiteX117" fmla="*/ 227089 w 1491612"/>
              <a:gd name="connsiteY117" fmla="*/ 1142577 h 6858000"/>
              <a:gd name="connsiteX118" fmla="*/ 216395 w 1491612"/>
              <a:gd name="connsiteY118" fmla="*/ 1088484 h 6858000"/>
              <a:gd name="connsiteX119" fmla="*/ 205131 w 1491612"/>
              <a:gd name="connsiteY119" fmla="*/ 1016103 h 6858000"/>
              <a:gd name="connsiteX120" fmla="*/ 206587 w 1491612"/>
              <a:gd name="connsiteY120" fmla="*/ 932283 h 6858000"/>
              <a:gd name="connsiteX121" fmla="*/ 208823 w 1491612"/>
              <a:gd name="connsiteY121" fmla="*/ 915925 h 6858000"/>
              <a:gd name="connsiteX122" fmla="*/ 201452 w 1491612"/>
              <a:gd name="connsiteY122" fmla="*/ 896999 h 6858000"/>
              <a:gd name="connsiteX123" fmla="*/ 170860 w 1491612"/>
              <a:gd name="connsiteY123" fmla="*/ 821517 h 6858000"/>
              <a:gd name="connsiteX124" fmla="*/ 149810 w 1491612"/>
              <a:gd name="connsiteY124" fmla="*/ 751353 h 6858000"/>
              <a:gd name="connsiteX125" fmla="*/ 149368 w 1491612"/>
              <a:gd name="connsiteY125" fmla="*/ 721230 h 6858000"/>
              <a:gd name="connsiteX126" fmla="*/ 135039 w 1491612"/>
              <a:gd name="connsiteY126" fmla="*/ 681659 h 6858000"/>
              <a:gd name="connsiteX127" fmla="*/ 120458 w 1491612"/>
              <a:gd name="connsiteY127" fmla="*/ 635218 h 6858000"/>
              <a:gd name="connsiteX128" fmla="*/ 125469 w 1491612"/>
              <a:gd name="connsiteY128" fmla="*/ 613763 h 6858000"/>
              <a:gd name="connsiteX129" fmla="*/ 111411 w 1491612"/>
              <a:gd name="connsiteY129" fmla="*/ 598582 h 6858000"/>
              <a:gd name="connsiteX130" fmla="*/ 111092 w 1491612"/>
              <a:gd name="connsiteY130" fmla="*/ 576846 h 6858000"/>
              <a:gd name="connsiteX131" fmla="*/ 90718 w 1491612"/>
              <a:gd name="connsiteY131" fmla="*/ 530055 h 6858000"/>
              <a:gd name="connsiteX132" fmla="*/ 89966 w 1491612"/>
              <a:gd name="connsiteY132" fmla="*/ 465389 h 6858000"/>
              <a:gd name="connsiteX133" fmla="*/ 72889 w 1491612"/>
              <a:gd name="connsiteY133" fmla="*/ 424699 h 6858000"/>
              <a:gd name="connsiteX134" fmla="*/ 73264 w 1491612"/>
              <a:gd name="connsiteY134" fmla="*/ 404917 h 6858000"/>
              <a:gd name="connsiteX135" fmla="*/ 53221 w 1491612"/>
              <a:gd name="connsiteY135" fmla="*/ 367211 h 6858000"/>
              <a:gd name="connsiteX136" fmla="*/ 19525 w 1491612"/>
              <a:gd name="connsiteY136" fmla="*/ 268519 h 6858000"/>
              <a:gd name="connsiteX137" fmla="*/ 7008 w 1491612"/>
              <a:gd name="connsiteY137" fmla="*/ 160886 h 6858000"/>
              <a:gd name="connsiteX138" fmla="*/ 2385 w 1491612"/>
              <a:gd name="connsiteY138" fmla="*/ 47336 h 6858000"/>
              <a:gd name="connsiteX139" fmla="*/ 164830 w 1491612"/>
              <a:gd name="connsiteY139" fmla="*/ 0 h 6858000"/>
              <a:gd name="connsiteX0" fmla="*/ 158408 w 1485190"/>
              <a:gd name="connsiteY0" fmla="*/ 0 h 6858000"/>
              <a:gd name="connsiteX1" fmla="*/ 1485190 w 1485190"/>
              <a:gd name="connsiteY1" fmla="*/ 0 h 6858000"/>
              <a:gd name="connsiteX2" fmla="*/ 1485190 w 1485190"/>
              <a:gd name="connsiteY2" fmla="*/ 6858000 h 6858000"/>
              <a:gd name="connsiteX3" fmla="*/ 221884 w 1485190"/>
              <a:gd name="connsiteY3" fmla="*/ 6857735 h 6858000"/>
              <a:gd name="connsiteX4" fmla="*/ 258477 w 1485190"/>
              <a:gd name="connsiteY4" fmla="*/ 6776847 h 6858000"/>
              <a:gd name="connsiteX5" fmla="*/ 269977 w 1485190"/>
              <a:gd name="connsiteY5" fmla="*/ 6737706 h 6858000"/>
              <a:gd name="connsiteX6" fmla="*/ 294716 w 1485190"/>
              <a:gd name="connsiteY6" fmla="*/ 6691589 h 6858000"/>
              <a:gd name="connsiteX7" fmla="*/ 272273 w 1485190"/>
              <a:gd name="connsiteY7" fmla="*/ 6659970 h 6858000"/>
              <a:gd name="connsiteX8" fmla="*/ 287364 w 1485190"/>
              <a:gd name="connsiteY8" fmla="*/ 6636211 h 6858000"/>
              <a:gd name="connsiteX9" fmla="*/ 304808 w 1485190"/>
              <a:gd name="connsiteY9" fmla="*/ 6594177 h 6858000"/>
              <a:gd name="connsiteX10" fmla="*/ 318848 w 1485190"/>
              <a:gd name="connsiteY10" fmla="*/ 6557575 h 6858000"/>
              <a:gd name="connsiteX11" fmla="*/ 371805 w 1485190"/>
              <a:gd name="connsiteY11" fmla="*/ 6492130 h 6858000"/>
              <a:gd name="connsiteX12" fmla="*/ 387492 w 1485190"/>
              <a:gd name="connsiteY12" fmla="*/ 6431610 h 6858000"/>
              <a:gd name="connsiteX13" fmla="*/ 431197 w 1485190"/>
              <a:gd name="connsiteY13" fmla="*/ 6379786 h 6858000"/>
              <a:gd name="connsiteX14" fmla="*/ 414420 w 1485190"/>
              <a:gd name="connsiteY14" fmla="*/ 6334727 h 6858000"/>
              <a:gd name="connsiteX15" fmla="*/ 391835 w 1485190"/>
              <a:gd name="connsiteY15" fmla="*/ 6313295 h 6858000"/>
              <a:gd name="connsiteX16" fmla="*/ 398999 w 1485190"/>
              <a:gd name="connsiteY16" fmla="*/ 6280046 h 6858000"/>
              <a:gd name="connsiteX17" fmla="*/ 381744 w 1485190"/>
              <a:gd name="connsiteY17" fmla="*/ 6270265 h 6858000"/>
              <a:gd name="connsiteX18" fmla="*/ 408772 w 1485190"/>
              <a:gd name="connsiteY18" fmla="*/ 6252834 h 6858000"/>
              <a:gd name="connsiteX19" fmla="*/ 386764 w 1485190"/>
              <a:gd name="connsiteY19" fmla="*/ 6202459 h 6858000"/>
              <a:gd name="connsiteX20" fmla="*/ 385562 w 1485190"/>
              <a:gd name="connsiteY20" fmla="*/ 6153037 h 6858000"/>
              <a:gd name="connsiteX21" fmla="*/ 400977 w 1485190"/>
              <a:gd name="connsiteY21" fmla="*/ 6078132 h 6858000"/>
              <a:gd name="connsiteX22" fmla="*/ 388364 w 1485190"/>
              <a:gd name="connsiteY22" fmla="*/ 6028119 h 6858000"/>
              <a:gd name="connsiteX23" fmla="*/ 373593 w 1485190"/>
              <a:gd name="connsiteY23" fmla="*/ 5926735 h 6858000"/>
              <a:gd name="connsiteX24" fmla="*/ 423105 w 1485190"/>
              <a:gd name="connsiteY24" fmla="*/ 5712857 h 6858000"/>
              <a:gd name="connsiteX25" fmla="*/ 402180 w 1485190"/>
              <a:gd name="connsiteY25" fmla="*/ 5676393 h 6858000"/>
              <a:gd name="connsiteX26" fmla="*/ 441772 w 1485190"/>
              <a:gd name="connsiteY26" fmla="*/ 5563435 h 6858000"/>
              <a:gd name="connsiteX27" fmla="*/ 488902 w 1485190"/>
              <a:gd name="connsiteY27" fmla="*/ 5437125 h 6858000"/>
              <a:gd name="connsiteX28" fmla="*/ 502470 w 1485190"/>
              <a:gd name="connsiteY28" fmla="*/ 5396260 h 6858000"/>
              <a:gd name="connsiteX29" fmla="*/ 518451 w 1485190"/>
              <a:gd name="connsiteY29" fmla="*/ 5330009 h 6858000"/>
              <a:gd name="connsiteX30" fmla="*/ 551944 w 1485190"/>
              <a:gd name="connsiteY30" fmla="*/ 5273739 h 6858000"/>
              <a:gd name="connsiteX31" fmla="*/ 561543 w 1485190"/>
              <a:gd name="connsiteY31" fmla="*/ 5241779 h 6858000"/>
              <a:gd name="connsiteX32" fmla="*/ 572769 w 1485190"/>
              <a:gd name="connsiteY32" fmla="*/ 5225268 h 6858000"/>
              <a:gd name="connsiteX33" fmla="*/ 573789 w 1485190"/>
              <a:gd name="connsiteY33" fmla="*/ 5217684 h 6858000"/>
              <a:gd name="connsiteX34" fmla="*/ 581130 w 1485190"/>
              <a:gd name="connsiteY34" fmla="*/ 5193377 h 6858000"/>
              <a:gd name="connsiteX35" fmla="*/ 584433 w 1485190"/>
              <a:gd name="connsiteY35" fmla="*/ 5179288 h 6858000"/>
              <a:gd name="connsiteX36" fmla="*/ 585417 w 1485190"/>
              <a:gd name="connsiteY36" fmla="*/ 5173621 h 6858000"/>
              <a:gd name="connsiteX37" fmla="*/ 581051 w 1485190"/>
              <a:gd name="connsiteY37" fmla="*/ 5159961 h 6858000"/>
              <a:gd name="connsiteX38" fmla="*/ 587728 w 1485190"/>
              <a:gd name="connsiteY38" fmla="*/ 5144295 h 6858000"/>
              <a:gd name="connsiteX39" fmla="*/ 584661 w 1485190"/>
              <a:gd name="connsiteY39" fmla="*/ 5125185 h 6858000"/>
              <a:gd name="connsiteX40" fmla="*/ 591491 w 1485190"/>
              <a:gd name="connsiteY40" fmla="*/ 5121884 h 6858000"/>
              <a:gd name="connsiteX41" fmla="*/ 598527 w 1485190"/>
              <a:gd name="connsiteY41" fmla="*/ 5067850 h 6858000"/>
              <a:gd name="connsiteX42" fmla="*/ 601258 w 1485190"/>
              <a:gd name="connsiteY42" fmla="*/ 5060861 h 6858000"/>
              <a:gd name="connsiteX43" fmla="*/ 597962 w 1485190"/>
              <a:gd name="connsiteY43" fmla="*/ 5034192 h 6858000"/>
              <a:gd name="connsiteX44" fmla="*/ 599516 w 1485190"/>
              <a:gd name="connsiteY44" fmla="*/ 4993030 h 6858000"/>
              <a:gd name="connsiteX45" fmla="*/ 606425 w 1485190"/>
              <a:gd name="connsiteY45" fmla="*/ 4946844 h 6858000"/>
              <a:gd name="connsiteX46" fmla="*/ 602281 w 1485190"/>
              <a:gd name="connsiteY46" fmla="*/ 4932692 h 6858000"/>
              <a:gd name="connsiteX47" fmla="*/ 617684 w 1485190"/>
              <a:gd name="connsiteY47" fmla="*/ 4858827 h 6858000"/>
              <a:gd name="connsiteX48" fmla="*/ 623587 w 1485190"/>
              <a:gd name="connsiteY48" fmla="*/ 4821170 h 6858000"/>
              <a:gd name="connsiteX49" fmla="*/ 628320 w 1485190"/>
              <a:gd name="connsiteY49" fmla="*/ 4780965 h 6858000"/>
              <a:gd name="connsiteX50" fmla="*/ 629613 w 1485190"/>
              <a:gd name="connsiteY50" fmla="*/ 4750867 h 6858000"/>
              <a:gd name="connsiteX51" fmla="*/ 627420 w 1485190"/>
              <a:gd name="connsiteY51" fmla="*/ 4690749 h 6858000"/>
              <a:gd name="connsiteX52" fmla="*/ 622900 w 1485190"/>
              <a:gd name="connsiteY52" fmla="*/ 4584173 h 6858000"/>
              <a:gd name="connsiteX53" fmla="*/ 617983 w 1485190"/>
              <a:gd name="connsiteY53" fmla="*/ 4444346 h 6858000"/>
              <a:gd name="connsiteX54" fmla="*/ 614548 w 1485190"/>
              <a:gd name="connsiteY54" fmla="*/ 4375228 h 6858000"/>
              <a:gd name="connsiteX55" fmla="*/ 595201 w 1485190"/>
              <a:gd name="connsiteY55" fmla="*/ 4214165 h 6858000"/>
              <a:gd name="connsiteX56" fmla="*/ 599274 w 1485190"/>
              <a:gd name="connsiteY56" fmla="*/ 4090296 h 6858000"/>
              <a:gd name="connsiteX57" fmla="*/ 584530 w 1485190"/>
              <a:gd name="connsiteY57" fmla="*/ 4033999 h 6858000"/>
              <a:gd name="connsiteX58" fmla="*/ 585679 w 1485190"/>
              <a:gd name="connsiteY58" fmla="*/ 4031933 h 6858000"/>
              <a:gd name="connsiteX59" fmla="*/ 584255 w 1485190"/>
              <a:gd name="connsiteY59" fmla="*/ 4013953 h 6858000"/>
              <a:gd name="connsiteX60" fmla="*/ 570550 w 1485190"/>
              <a:gd name="connsiteY60" fmla="*/ 3974753 h 6858000"/>
              <a:gd name="connsiteX61" fmla="*/ 572148 w 1485190"/>
              <a:gd name="connsiteY61" fmla="*/ 3969950 h 6858000"/>
              <a:gd name="connsiteX62" fmla="*/ 565570 w 1485190"/>
              <a:gd name="connsiteY62" fmla="*/ 3933779 h 6858000"/>
              <a:gd name="connsiteX63" fmla="*/ 566901 w 1485190"/>
              <a:gd name="connsiteY63" fmla="*/ 3933093 h 6858000"/>
              <a:gd name="connsiteX64" fmla="*/ 571255 w 1485190"/>
              <a:gd name="connsiteY64" fmla="*/ 3922082 h 6858000"/>
              <a:gd name="connsiteX65" fmla="*/ 576333 w 1485190"/>
              <a:gd name="connsiteY65" fmla="*/ 3901461 h 6858000"/>
              <a:gd name="connsiteX66" fmla="*/ 598927 w 1485190"/>
              <a:gd name="connsiteY66" fmla="*/ 3813873 h 6858000"/>
              <a:gd name="connsiteX67" fmla="*/ 598352 w 1485190"/>
              <a:gd name="connsiteY67" fmla="*/ 3806161 h 6858000"/>
              <a:gd name="connsiteX68" fmla="*/ 598659 w 1485190"/>
              <a:gd name="connsiteY68" fmla="*/ 3805957 h 6858000"/>
              <a:gd name="connsiteX69" fmla="*/ 598686 w 1485190"/>
              <a:gd name="connsiteY69" fmla="*/ 3797724 h 6858000"/>
              <a:gd name="connsiteX70" fmla="*/ 597301 w 1485190"/>
              <a:gd name="connsiteY70" fmla="*/ 3792098 h 6858000"/>
              <a:gd name="connsiteX71" fmla="*/ 596185 w 1485190"/>
              <a:gd name="connsiteY71" fmla="*/ 3777135 h 6858000"/>
              <a:gd name="connsiteX72" fmla="*/ 597918 w 1485190"/>
              <a:gd name="connsiteY72" fmla="*/ 3771656 h 6858000"/>
              <a:gd name="connsiteX73" fmla="*/ 601661 w 1485190"/>
              <a:gd name="connsiteY73" fmla="*/ 3769007 h 6858000"/>
              <a:gd name="connsiteX74" fmla="*/ 601127 w 1485190"/>
              <a:gd name="connsiteY74" fmla="*/ 3767709 h 6858000"/>
              <a:gd name="connsiteX75" fmla="*/ 609823 w 1485190"/>
              <a:gd name="connsiteY75" fmla="*/ 3738082 h 6858000"/>
              <a:gd name="connsiteX76" fmla="*/ 617169 w 1485190"/>
              <a:gd name="connsiteY76" fmla="*/ 3673397 h 6858000"/>
              <a:gd name="connsiteX77" fmla="*/ 616465 w 1485190"/>
              <a:gd name="connsiteY77" fmla="*/ 3637109 h 6858000"/>
              <a:gd name="connsiteX78" fmla="*/ 619908 w 1485190"/>
              <a:gd name="connsiteY78" fmla="*/ 3536883 h 6858000"/>
              <a:gd name="connsiteX79" fmla="*/ 627446 w 1485190"/>
              <a:gd name="connsiteY79" fmla="*/ 3435652 h 6858000"/>
              <a:gd name="connsiteX80" fmla="*/ 629117 w 1485190"/>
              <a:gd name="connsiteY80" fmla="*/ 3307769 h 6858000"/>
              <a:gd name="connsiteX81" fmla="*/ 646680 w 1485190"/>
              <a:gd name="connsiteY81" fmla="*/ 3250522 h 6858000"/>
              <a:gd name="connsiteX82" fmla="*/ 647105 w 1485190"/>
              <a:gd name="connsiteY82" fmla="*/ 3229163 h 6858000"/>
              <a:gd name="connsiteX83" fmla="*/ 648928 w 1485190"/>
              <a:gd name="connsiteY83" fmla="*/ 3217217 h 6858000"/>
              <a:gd name="connsiteX84" fmla="*/ 635763 w 1485190"/>
              <a:gd name="connsiteY84" fmla="*/ 3183755 h 6858000"/>
              <a:gd name="connsiteX85" fmla="*/ 636264 w 1485190"/>
              <a:gd name="connsiteY85" fmla="*/ 3178642 h 6858000"/>
              <a:gd name="connsiteX86" fmla="*/ 623864 w 1485190"/>
              <a:gd name="connsiteY86" fmla="*/ 3158586 h 6858000"/>
              <a:gd name="connsiteX87" fmla="*/ 609049 w 1485190"/>
              <a:gd name="connsiteY87" fmla="*/ 3129034 h 6858000"/>
              <a:gd name="connsiteX88" fmla="*/ 609714 w 1485190"/>
              <a:gd name="connsiteY88" fmla="*/ 3126682 h 6858000"/>
              <a:gd name="connsiteX89" fmla="*/ 600582 w 1485190"/>
              <a:gd name="connsiteY89" fmla="*/ 3114519 h 6858000"/>
              <a:gd name="connsiteX90" fmla="*/ 587191 w 1485190"/>
              <a:gd name="connsiteY90" fmla="*/ 3106272 h 6858000"/>
              <a:gd name="connsiteX91" fmla="*/ 559921 w 1485190"/>
              <a:gd name="connsiteY91" fmla="*/ 2958185 h 6858000"/>
              <a:gd name="connsiteX92" fmla="*/ 502535 w 1485190"/>
              <a:gd name="connsiteY92" fmla="*/ 2762989 h 6858000"/>
              <a:gd name="connsiteX93" fmla="*/ 451453 w 1485190"/>
              <a:gd name="connsiteY93" fmla="*/ 2554718 h 6858000"/>
              <a:gd name="connsiteX94" fmla="*/ 431547 w 1485190"/>
              <a:gd name="connsiteY94" fmla="*/ 2485734 h 6858000"/>
              <a:gd name="connsiteX95" fmla="*/ 422270 w 1485190"/>
              <a:gd name="connsiteY95" fmla="*/ 2447068 h 6858000"/>
              <a:gd name="connsiteX96" fmla="*/ 409231 w 1485190"/>
              <a:gd name="connsiteY96" fmla="*/ 2425819 h 6858000"/>
              <a:gd name="connsiteX97" fmla="*/ 415230 w 1485190"/>
              <a:gd name="connsiteY97" fmla="*/ 2402874 h 6858000"/>
              <a:gd name="connsiteX98" fmla="*/ 417842 w 1485190"/>
              <a:gd name="connsiteY98" fmla="*/ 2381443 h 6858000"/>
              <a:gd name="connsiteX99" fmla="*/ 394171 w 1485190"/>
              <a:gd name="connsiteY99" fmla="*/ 2261920 h 6858000"/>
              <a:gd name="connsiteX100" fmla="*/ 384058 w 1485190"/>
              <a:gd name="connsiteY100" fmla="*/ 2195378 h 6858000"/>
              <a:gd name="connsiteX101" fmla="*/ 368275 w 1485190"/>
              <a:gd name="connsiteY101" fmla="*/ 2155135 h 6858000"/>
              <a:gd name="connsiteX102" fmla="*/ 365733 w 1485190"/>
              <a:gd name="connsiteY102" fmla="*/ 2118008 h 6858000"/>
              <a:gd name="connsiteX103" fmla="*/ 366726 w 1485190"/>
              <a:gd name="connsiteY103" fmla="*/ 2050531 h 6858000"/>
              <a:gd name="connsiteX104" fmla="*/ 358532 w 1485190"/>
              <a:gd name="connsiteY104" fmla="*/ 1963269 h 6858000"/>
              <a:gd name="connsiteX105" fmla="*/ 339710 w 1485190"/>
              <a:gd name="connsiteY105" fmla="*/ 1906352 h 6858000"/>
              <a:gd name="connsiteX106" fmla="*/ 316267 w 1485190"/>
              <a:gd name="connsiteY106" fmla="*/ 1861531 h 6858000"/>
              <a:gd name="connsiteX107" fmla="*/ 270066 w 1485190"/>
              <a:gd name="connsiteY107" fmla="*/ 1732919 h 6858000"/>
              <a:gd name="connsiteX108" fmla="*/ 242377 w 1485190"/>
              <a:gd name="connsiteY108" fmla="*/ 1663540 h 6858000"/>
              <a:gd name="connsiteX109" fmla="*/ 241503 w 1485190"/>
              <a:gd name="connsiteY109" fmla="*/ 1615777 h 6858000"/>
              <a:gd name="connsiteX110" fmla="*/ 222298 w 1485190"/>
              <a:gd name="connsiteY110" fmla="*/ 1563678 h 6858000"/>
              <a:gd name="connsiteX111" fmla="*/ 235378 w 1485190"/>
              <a:gd name="connsiteY111" fmla="*/ 1519474 h 6858000"/>
              <a:gd name="connsiteX112" fmla="*/ 228120 w 1485190"/>
              <a:gd name="connsiteY112" fmla="*/ 1477995 h 6858000"/>
              <a:gd name="connsiteX113" fmla="*/ 214205 w 1485190"/>
              <a:gd name="connsiteY113" fmla="*/ 1373769 h 6858000"/>
              <a:gd name="connsiteX114" fmla="*/ 222512 w 1485190"/>
              <a:gd name="connsiteY114" fmla="*/ 1307086 h 6858000"/>
              <a:gd name="connsiteX115" fmla="*/ 223700 w 1485190"/>
              <a:gd name="connsiteY115" fmla="*/ 1189033 h 6858000"/>
              <a:gd name="connsiteX116" fmla="*/ 228385 w 1485190"/>
              <a:gd name="connsiteY116" fmla="*/ 1168288 h 6858000"/>
              <a:gd name="connsiteX117" fmla="*/ 220667 w 1485190"/>
              <a:gd name="connsiteY117" fmla="*/ 1142577 h 6858000"/>
              <a:gd name="connsiteX118" fmla="*/ 209973 w 1485190"/>
              <a:gd name="connsiteY118" fmla="*/ 1088484 h 6858000"/>
              <a:gd name="connsiteX119" fmla="*/ 198709 w 1485190"/>
              <a:gd name="connsiteY119" fmla="*/ 1016103 h 6858000"/>
              <a:gd name="connsiteX120" fmla="*/ 200165 w 1485190"/>
              <a:gd name="connsiteY120" fmla="*/ 932283 h 6858000"/>
              <a:gd name="connsiteX121" fmla="*/ 202401 w 1485190"/>
              <a:gd name="connsiteY121" fmla="*/ 915925 h 6858000"/>
              <a:gd name="connsiteX122" fmla="*/ 195030 w 1485190"/>
              <a:gd name="connsiteY122" fmla="*/ 896999 h 6858000"/>
              <a:gd name="connsiteX123" fmla="*/ 164438 w 1485190"/>
              <a:gd name="connsiteY123" fmla="*/ 821517 h 6858000"/>
              <a:gd name="connsiteX124" fmla="*/ 143388 w 1485190"/>
              <a:gd name="connsiteY124" fmla="*/ 751353 h 6858000"/>
              <a:gd name="connsiteX125" fmla="*/ 142946 w 1485190"/>
              <a:gd name="connsiteY125" fmla="*/ 721230 h 6858000"/>
              <a:gd name="connsiteX126" fmla="*/ 128617 w 1485190"/>
              <a:gd name="connsiteY126" fmla="*/ 681659 h 6858000"/>
              <a:gd name="connsiteX127" fmla="*/ 114036 w 1485190"/>
              <a:gd name="connsiteY127" fmla="*/ 635218 h 6858000"/>
              <a:gd name="connsiteX128" fmla="*/ 119047 w 1485190"/>
              <a:gd name="connsiteY128" fmla="*/ 613763 h 6858000"/>
              <a:gd name="connsiteX129" fmla="*/ 104989 w 1485190"/>
              <a:gd name="connsiteY129" fmla="*/ 598582 h 6858000"/>
              <a:gd name="connsiteX130" fmla="*/ 104670 w 1485190"/>
              <a:gd name="connsiteY130" fmla="*/ 576846 h 6858000"/>
              <a:gd name="connsiteX131" fmla="*/ 84296 w 1485190"/>
              <a:gd name="connsiteY131" fmla="*/ 530055 h 6858000"/>
              <a:gd name="connsiteX132" fmla="*/ 83544 w 1485190"/>
              <a:gd name="connsiteY132" fmla="*/ 465389 h 6858000"/>
              <a:gd name="connsiteX133" fmla="*/ 66467 w 1485190"/>
              <a:gd name="connsiteY133" fmla="*/ 424699 h 6858000"/>
              <a:gd name="connsiteX134" fmla="*/ 66842 w 1485190"/>
              <a:gd name="connsiteY134" fmla="*/ 404917 h 6858000"/>
              <a:gd name="connsiteX135" fmla="*/ 46799 w 1485190"/>
              <a:gd name="connsiteY135" fmla="*/ 367211 h 6858000"/>
              <a:gd name="connsiteX136" fmla="*/ 13103 w 1485190"/>
              <a:gd name="connsiteY136" fmla="*/ 268519 h 6858000"/>
              <a:gd name="connsiteX137" fmla="*/ 586 w 1485190"/>
              <a:gd name="connsiteY137" fmla="*/ 160886 h 6858000"/>
              <a:gd name="connsiteX138" fmla="*/ 198854 w 1485190"/>
              <a:gd name="connsiteY138" fmla="*/ 55288 h 6858000"/>
              <a:gd name="connsiteX139" fmla="*/ 158408 w 1485190"/>
              <a:gd name="connsiteY139" fmla="*/ 0 h 6858000"/>
              <a:gd name="connsiteX0" fmla="*/ 145305 w 1472087"/>
              <a:gd name="connsiteY0" fmla="*/ 0 h 6858000"/>
              <a:gd name="connsiteX1" fmla="*/ 1472087 w 1472087"/>
              <a:gd name="connsiteY1" fmla="*/ 0 h 6858000"/>
              <a:gd name="connsiteX2" fmla="*/ 1472087 w 1472087"/>
              <a:gd name="connsiteY2" fmla="*/ 6858000 h 6858000"/>
              <a:gd name="connsiteX3" fmla="*/ 208781 w 1472087"/>
              <a:gd name="connsiteY3" fmla="*/ 6857735 h 6858000"/>
              <a:gd name="connsiteX4" fmla="*/ 245374 w 1472087"/>
              <a:gd name="connsiteY4" fmla="*/ 6776847 h 6858000"/>
              <a:gd name="connsiteX5" fmla="*/ 256874 w 1472087"/>
              <a:gd name="connsiteY5" fmla="*/ 6737706 h 6858000"/>
              <a:gd name="connsiteX6" fmla="*/ 281613 w 1472087"/>
              <a:gd name="connsiteY6" fmla="*/ 6691589 h 6858000"/>
              <a:gd name="connsiteX7" fmla="*/ 259170 w 1472087"/>
              <a:gd name="connsiteY7" fmla="*/ 6659970 h 6858000"/>
              <a:gd name="connsiteX8" fmla="*/ 274261 w 1472087"/>
              <a:gd name="connsiteY8" fmla="*/ 6636211 h 6858000"/>
              <a:gd name="connsiteX9" fmla="*/ 291705 w 1472087"/>
              <a:gd name="connsiteY9" fmla="*/ 6594177 h 6858000"/>
              <a:gd name="connsiteX10" fmla="*/ 305745 w 1472087"/>
              <a:gd name="connsiteY10" fmla="*/ 6557575 h 6858000"/>
              <a:gd name="connsiteX11" fmla="*/ 358702 w 1472087"/>
              <a:gd name="connsiteY11" fmla="*/ 6492130 h 6858000"/>
              <a:gd name="connsiteX12" fmla="*/ 374389 w 1472087"/>
              <a:gd name="connsiteY12" fmla="*/ 6431610 h 6858000"/>
              <a:gd name="connsiteX13" fmla="*/ 418094 w 1472087"/>
              <a:gd name="connsiteY13" fmla="*/ 6379786 h 6858000"/>
              <a:gd name="connsiteX14" fmla="*/ 401317 w 1472087"/>
              <a:gd name="connsiteY14" fmla="*/ 6334727 h 6858000"/>
              <a:gd name="connsiteX15" fmla="*/ 378732 w 1472087"/>
              <a:gd name="connsiteY15" fmla="*/ 6313295 h 6858000"/>
              <a:gd name="connsiteX16" fmla="*/ 385896 w 1472087"/>
              <a:gd name="connsiteY16" fmla="*/ 6280046 h 6858000"/>
              <a:gd name="connsiteX17" fmla="*/ 368641 w 1472087"/>
              <a:gd name="connsiteY17" fmla="*/ 6270265 h 6858000"/>
              <a:gd name="connsiteX18" fmla="*/ 395669 w 1472087"/>
              <a:gd name="connsiteY18" fmla="*/ 6252834 h 6858000"/>
              <a:gd name="connsiteX19" fmla="*/ 373661 w 1472087"/>
              <a:gd name="connsiteY19" fmla="*/ 6202459 h 6858000"/>
              <a:gd name="connsiteX20" fmla="*/ 372459 w 1472087"/>
              <a:gd name="connsiteY20" fmla="*/ 6153037 h 6858000"/>
              <a:gd name="connsiteX21" fmla="*/ 387874 w 1472087"/>
              <a:gd name="connsiteY21" fmla="*/ 6078132 h 6858000"/>
              <a:gd name="connsiteX22" fmla="*/ 375261 w 1472087"/>
              <a:gd name="connsiteY22" fmla="*/ 6028119 h 6858000"/>
              <a:gd name="connsiteX23" fmla="*/ 360490 w 1472087"/>
              <a:gd name="connsiteY23" fmla="*/ 5926735 h 6858000"/>
              <a:gd name="connsiteX24" fmla="*/ 410002 w 1472087"/>
              <a:gd name="connsiteY24" fmla="*/ 5712857 h 6858000"/>
              <a:gd name="connsiteX25" fmla="*/ 389077 w 1472087"/>
              <a:gd name="connsiteY25" fmla="*/ 5676393 h 6858000"/>
              <a:gd name="connsiteX26" fmla="*/ 428669 w 1472087"/>
              <a:gd name="connsiteY26" fmla="*/ 5563435 h 6858000"/>
              <a:gd name="connsiteX27" fmla="*/ 475799 w 1472087"/>
              <a:gd name="connsiteY27" fmla="*/ 5437125 h 6858000"/>
              <a:gd name="connsiteX28" fmla="*/ 489367 w 1472087"/>
              <a:gd name="connsiteY28" fmla="*/ 5396260 h 6858000"/>
              <a:gd name="connsiteX29" fmla="*/ 505348 w 1472087"/>
              <a:gd name="connsiteY29" fmla="*/ 5330009 h 6858000"/>
              <a:gd name="connsiteX30" fmla="*/ 538841 w 1472087"/>
              <a:gd name="connsiteY30" fmla="*/ 5273739 h 6858000"/>
              <a:gd name="connsiteX31" fmla="*/ 548440 w 1472087"/>
              <a:gd name="connsiteY31" fmla="*/ 5241779 h 6858000"/>
              <a:gd name="connsiteX32" fmla="*/ 559666 w 1472087"/>
              <a:gd name="connsiteY32" fmla="*/ 5225268 h 6858000"/>
              <a:gd name="connsiteX33" fmla="*/ 560686 w 1472087"/>
              <a:gd name="connsiteY33" fmla="*/ 5217684 h 6858000"/>
              <a:gd name="connsiteX34" fmla="*/ 568027 w 1472087"/>
              <a:gd name="connsiteY34" fmla="*/ 5193377 h 6858000"/>
              <a:gd name="connsiteX35" fmla="*/ 571330 w 1472087"/>
              <a:gd name="connsiteY35" fmla="*/ 5179288 h 6858000"/>
              <a:gd name="connsiteX36" fmla="*/ 572314 w 1472087"/>
              <a:gd name="connsiteY36" fmla="*/ 5173621 h 6858000"/>
              <a:gd name="connsiteX37" fmla="*/ 567948 w 1472087"/>
              <a:gd name="connsiteY37" fmla="*/ 5159961 h 6858000"/>
              <a:gd name="connsiteX38" fmla="*/ 574625 w 1472087"/>
              <a:gd name="connsiteY38" fmla="*/ 5144295 h 6858000"/>
              <a:gd name="connsiteX39" fmla="*/ 571558 w 1472087"/>
              <a:gd name="connsiteY39" fmla="*/ 5125185 h 6858000"/>
              <a:gd name="connsiteX40" fmla="*/ 578388 w 1472087"/>
              <a:gd name="connsiteY40" fmla="*/ 5121884 h 6858000"/>
              <a:gd name="connsiteX41" fmla="*/ 585424 w 1472087"/>
              <a:gd name="connsiteY41" fmla="*/ 5067850 h 6858000"/>
              <a:gd name="connsiteX42" fmla="*/ 588155 w 1472087"/>
              <a:gd name="connsiteY42" fmla="*/ 5060861 h 6858000"/>
              <a:gd name="connsiteX43" fmla="*/ 584859 w 1472087"/>
              <a:gd name="connsiteY43" fmla="*/ 5034192 h 6858000"/>
              <a:gd name="connsiteX44" fmla="*/ 586413 w 1472087"/>
              <a:gd name="connsiteY44" fmla="*/ 4993030 h 6858000"/>
              <a:gd name="connsiteX45" fmla="*/ 593322 w 1472087"/>
              <a:gd name="connsiteY45" fmla="*/ 4946844 h 6858000"/>
              <a:gd name="connsiteX46" fmla="*/ 589178 w 1472087"/>
              <a:gd name="connsiteY46" fmla="*/ 4932692 h 6858000"/>
              <a:gd name="connsiteX47" fmla="*/ 604581 w 1472087"/>
              <a:gd name="connsiteY47" fmla="*/ 4858827 h 6858000"/>
              <a:gd name="connsiteX48" fmla="*/ 610484 w 1472087"/>
              <a:gd name="connsiteY48" fmla="*/ 4821170 h 6858000"/>
              <a:gd name="connsiteX49" fmla="*/ 615217 w 1472087"/>
              <a:gd name="connsiteY49" fmla="*/ 4780965 h 6858000"/>
              <a:gd name="connsiteX50" fmla="*/ 616510 w 1472087"/>
              <a:gd name="connsiteY50" fmla="*/ 4750867 h 6858000"/>
              <a:gd name="connsiteX51" fmla="*/ 614317 w 1472087"/>
              <a:gd name="connsiteY51" fmla="*/ 4690749 h 6858000"/>
              <a:gd name="connsiteX52" fmla="*/ 609797 w 1472087"/>
              <a:gd name="connsiteY52" fmla="*/ 4584173 h 6858000"/>
              <a:gd name="connsiteX53" fmla="*/ 604880 w 1472087"/>
              <a:gd name="connsiteY53" fmla="*/ 4444346 h 6858000"/>
              <a:gd name="connsiteX54" fmla="*/ 601445 w 1472087"/>
              <a:gd name="connsiteY54" fmla="*/ 4375228 h 6858000"/>
              <a:gd name="connsiteX55" fmla="*/ 582098 w 1472087"/>
              <a:gd name="connsiteY55" fmla="*/ 4214165 h 6858000"/>
              <a:gd name="connsiteX56" fmla="*/ 586171 w 1472087"/>
              <a:gd name="connsiteY56" fmla="*/ 4090296 h 6858000"/>
              <a:gd name="connsiteX57" fmla="*/ 571427 w 1472087"/>
              <a:gd name="connsiteY57" fmla="*/ 4033999 h 6858000"/>
              <a:gd name="connsiteX58" fmla="*/ 572576 w 1472087"/>
              <a:gd name="connsiteY58" fmla="*/ 4031933 h 6858000"/>
              <a:gd name="connsiteX59" fmla="*/ 571152 w 1472087"/>
              <a:gd name="connsiteY59" fmla="*/ 4013953 h 6858000"/>
              <a:gd name="connsiteX60" fmla="*/ 557447 w 1472087"/>
              <a:gd name="connsiteY60" fmla="*/ 3974753 h 6858000"/>
              <a:gd name="connsiteX61" fmla="*/ 559045 w 1472087"/>
              <a:gd name="connsiteY61" fmla="*/ 3969950 h 6858000"/>
              <a:gd name="connsiteX62" fmla="*/ 552467 w 1472087"/>
              <a:gd name="connsiteY62" fmla="*/ 3933779 h 6858000"/>
              <a:gd name="connsiteX63" fmla="*/ 553798 w 1472087"/>
              <a:gd name="connsiteY63" fmla="*/ 3933093 h 6858000"/>
              <a:gd name="connsiteX64" fmla="*/ 558152 w 1472087"/>
              <a:gd name="connsiteY64" fmla="*/ 3922082 h 6858000"/>
              <a:gd name="connsiteX65" fmla="*/ 563230 w 1472087"/>
              <a:gd name="connsiteY65" fmla="*/ 3901461 h 6858000"/>
              <a:gd name="connsiteX66" fmla="*/ 585824 w 1472087"/>
              <a:gd name="connsiteY66" fmla="*/ 3813873 h 6858000"/>
              <a:gd name="connsiteX67" fmla="*/ 585249 w 1472087"/>
              <a:gd name="connsiteY67" fmla="*/ 3806161 h 6858000"/>
              <a:gd name="connsiteX68" fmla="*/ 585556 w 1472087"/>
              <a:gd name="connsiteY68" fmla="*/ 3805957 h 6858000"/>
              <a:gd name="connsiteX69" fmla="*/ 585583 w 1472087"/>
              <a:gd name="connsiteY69" fmla="*/ 3797724 h 6858000"/>
              <a:gd name="connsiteX70" fmla="*/ 584198 w 1472087"/>
              <a:gd name="connsiteY70" fmla="*/ 3792098 h 6858000"/>
              <a:gd name="connsiteX71" fmla="*/ 583082 w 1472087"/>
              <a:gd name="connsiteY71" fmla="*/ 3777135 h 6858000"/>
              <a:gd name="connsiteX72" fmla="*/ 584815 w 1472087"/>
              <a:gd name="connsiteY72" fmla="*/ 3771656 h 6858000"/>
              <a:gd name="connsiteX73" fmla="*/ 588558 w 1472087"/>
              <a:gd name="connsiteY73" fmla="*/ 3769007 h 6858000"/>
              <a:gd name="connsiteX74" fmla="*/ 588024 w 1472087"/>
              <a:gd name="connsiteY74" fmla="*/ 3767709 h 6858000"/>
              <a:gd name="connsiteX75" fmla="*/ 596720 w 1472087"/>
              <a:gd name="connsiteY75" fmla="*/ 3738082 h 6858000"/>
              <a:gd name="connsiteX76" fmla="*/ 604066 w 1472087"/>
              <a:gd name="connsiteY76" fmla="*/ 3673397 h 6858000"/>
              <a:gd name="connsiteX77" fmla="*/ 603362 w 1472087"/>
              <a:gd name="connsiteY77" fmla="*/ 3637109 h 6858000"/>
              <a:gd name="connsiteX78" fmla="*/ 606805 w 1472087"/>
              <a:gd name="connsiteY78" fmla="*/ 3536883 h 6858000"/>
              <a:gd name="connsiteX79" fmla="*/ 614343 w 1472087"/>
              <a:gd name="connsiteY79" fmla="*/ 3435652 h 6858000"/>
              <a:gd name="connsiteX80" fmla="*/ 616014 w 1472087"/>
              <a:gd name="connsiteY80" fmla="*/ 3307769 h 6858000"/>
              <a:gd name="connsiteX81" fmla="*/ 633577 w 1472087"/>
              <a:gd name="connsiteY81" fmla="*/ 3250522 h 6858000"/>
              <a:gd name="connsiteX82" fmla="*/ 634002 w 1472087"/>
              <a:gd name="connsiteY82" fmla="*/ 3229163 h 6858000"/>
              <a:gd name="connsiteX83" fmla="*/ 635825 w 1472087"/>
              <a:gd name="connsiteY83" fmla="*/ 3217217 h 6858000"/>
              <a:gd name="connsiteX84" fmla="*/ 622660 w 1472087"/>
              <a:gd name="connsiteY84" fmla="*/ 3183755 h 6858000"/>
              <a:gd name="connsiteX85" fmla="*/ 623161 w 1472087"/>
              <a:gd name="connsiteY85" fmla="*/ 3178642 h 6858000"/>
              <a:gd name="connsiteX86" fmla="*/ 610761 w 1472087"/>
              <a:gd name="connsiteY86" fmla="*/ 3158586 h 6858000"/>
              <a:gd name="connsiteX87" fmla="*/ 595946 w 1472087"/>
              <a:gd name="connsiteY87" fmla="*/ 3129034 h 6858000"/>
              <a:gd name="connsiteX88" fmla="*/ 596611 w 1472087"/>
              <a:gd name="connsiteY88" fmla="*/ 3126682 h 6858000"/>
              <a:gd name="connsiteX89" fmla="*/ 587479 w 1472087"/>
              <a:gd name="connsiteY89" fmla="*/ 3114519 h 6858000"/>
              <a:gd name="connsiteX90" fmla="*/ 574088 w 1472087"/>
              <a:gd name="connsiteY90" fmla="*/ 3106272 h 6858000"/>
              <a:gd name="connsiteX91" fmla="*/ 546818 w 1472087"/>
              <a:gd name="connsiteY91" fmla="*/ 2958185 h 6858000"/>
              <a:gd name="connsiteX92" fmla="*/ 489432 w 1472087"/>
              <a:gd name="connsiteY92" fmla="*/ 2762989 h 6858000"/>
              <a:gd name="connsiteX93" fmla="*/ 438350 w 1472087"/>
              <a:gd name="connsiteY93" fmla="*/ 2554718 h 6858000"/>
              <a:gd name="connsiteX94" fmla="*/ 418444 w 1472087"/>
              <a:gd name="connsiteY94" fmla="*/ 2485734 h 6858000"/>
              <a:gd name="connsiteX95" fmla="*/ 409167 w 1472087"/>
              <a:gd name="connsiteY95" fmla="*/ 2447068 h 6858000"/>
              <a:gd name="connsiteX96" fmla="*/ 396128 w 1472087"/>
              <a:gd name="connsiteY96" fmla="*/ 2425819 h 6858000"/>
              <a:gd name="connsiteX97" fmla="*/ 402127 w 1472087"/>
              <a:gd name="connsiteY97" fmla="*/ 2402874 h 6858000"/>
              <a:gd name="connsiteX98" fmla="*/ 404739 w 1472087"/>
              <a:gd name="connsiteY98" fmla="*/ 2381443 h 6858000"/>
              <a:gd name="connsiteX99" fmla="*/ 381068 w 1472087"/>
              <a:gd name="connsiteY99" fmla="*/ 2261920 h 6858000"/>
              <a:gd name="connsiteX100" fmla="*/ 370955 w 1472087"/>
              <a:gd name="connsiteY100" fmla="*/ 2195378 h 6858000"/>
              <a:gd name="connsiteX101" fmla="*/ 355172 w 1472087"/>
              <a:gd name="connsiteY101" fmla="*/ 2155135 h 6858000"/>
              <a:gd name="connsiteX102" fmla="*/ 352630 w 1472087"/>
              <a:gd name="connsiteY102" fmla="*/ 2118008 h 6858000"/>
              <a:gd name="connsiteX103" fmla="*/ 353623 w 1472087"/>
              <a:gd name="connsiteY103" fmla="*/ 2050531 h 6858000"/>
              <a:gd name="connsiteX104" fmla="*/ 345429 w 1472087"/>
              <a:gd name="connsiteY104" fmla="*/ 1963269 h 6858000"/>
              <a:gd name="connsiteX105" fmla="*/ 326607 w 1472087"/>
              <a:gd name="connsiteY105" fmla="*/ 1906352 h 6858000"/>
              <a:gd name="connsiteX106" fmla="*/ 303164 w 1472087"/>
              <a:gd name="connsiteY106" fmla="*/ 1861531 h 6858000"/>
              <a:gd name="connsiteX107" fmla="*/ 256963 w 1472087"/>
              <a:gd name="connsiteY107" fmla="*/ 1732919 h 6858000"/>
              <a:gd name="connsiteX108" fmla="*/ 229274 w 1472087"/>
              <a:gd name="connsiteY108" fmla="*/ 1663540 h 6858000"/>
              <a:gd name="connsiteX109" fmla="*/ 228400 w 1472087"/>
              <a:gd name="connsiteY109" fmla="*/ 1615777 h 6858000"/>
              <a:gd name="connsiteX110" fmla="*/ 209195 w 1472087"/>
              <a:gd name="connsiteY110" fmla="*/ 1563678 h 6858000"/>
              <a:gd name="connsiteX111" fmla="*/ 222275 w 1472087"/>
              <a:gd name="connsiteY111" fmla="*/ 1519474 h 6858000"/>
              <a:gd name="connsiteX112" fmla="*/ 215017 w 1472087"/>
              <a:gd name="connsiteY112" fmla="*/ 1477995 h 6858000"/>
              <a:gd name="connsiteX113" fmla="*/ 201102 w 1472087"/>
              <a:gd name="connsiteY113" fmla="*/ 1373769 h 6858000"/>
              <a:gd name="connsiteX114" fmla="*/ 209409 w 1472087"/>
              <a:gd name="connsiteY114" fmla="*/ 1307086 h 6858000"/>
              <a:gd name="connsiteX115" fmla="*/ 210597 w 1472087"/>
              <a:gd name="connsiteY115" fmla="*/ 1189033 h 6858000"/>
              <a:gd name="connsiteX116" fmla="*/ 215282 w 1472087"/>
              <a:gd name="connsiteY116" fmla="*/ 1168288 h 6858000"/>
              <a:gd name="connsiteX117" fmla="*/ 207564 w 1472087"/>
              <a:gd name="connsiteY117" fmla="*/ 1142577 h 6858000"/>
              <a:gd name="connsiteX118" fmla="*/ 196870 w 1472087"/>
              <a:gd name="connsiteY118" fmla="*/ 1088484 h 6858000"/>
              <a:gd name="connsiteX119" fmla="*/ 185606 w 1472087"/>
              <a:gd name="connsiteY119" fmla="*/ 1016103 h 6858000"/>
              <a:gd name="connsiteX120" fmla="*/ 187062 w 1472087"/>
              <a:gd name="connsiteY120" fmla="*/ 932283 h 6858000"/>
              <a:gd name="connsiteX121" fmla="*/ 189298 w 1472087"/>
              <a:gd name="connsiteY121" fmla="*/ 915925 h 6858000"/>
              <a:gd name="connsiteX122" fmla="*/ 181927 w 1472087"/>
              <a:gd name="connsiteY122" fmla="*/ 896999 h 6858000"/>
              <a:gd name="connsiteX123" fmla="*/ 151335 w 1472087"/>
              <a:gd name="connsiteY123" fmla="*/ 821517 h 6858000"/>
              <a:gd name="connsiteX124" fmla="*/ 130285 w 1472087"/>
              <a:gd name="connsiteY124" fmla="*/ 751353 h 6858000"/>
              <a:gd name="connsiteX125" fmla="*/ 129843 w 1472087"/>
              <a:gd name="connsiteY125" fmla="*/ 721230 h 6858000"/>
              <a:gd name="connsiteX126" fmla="*/ 115514 w 1472087"/>
              <a:gd name="connsiteY126" fmla="*/ 681659 h 6858000"/>
              <a:gd name="connsiteX127" fmla="*/ 100933 w 1472087"/>
              <a:gd name="connsiteY127" fmla="*/ 635218 h 6858000"/>
              <a:gd name="connsiteX128" fmla="*/ 105944 w 1472087"/>
              <a:gd name="connsiteY128" fmla="*/ 613763 h 6858000"/>
              <a:gd name="connsiteX129" fmla="*/ 91886 w 1472087"/>
              <a:gd name="connsiteY129" fmla="*/ 598582 h 6858000"/>
              <a:gd name="connsiteX130" fmla="*/ 91567 w 1472087"/>
              <a:gd name="connsiteY130" fmla="*/ 576846 h 6858000"/>
              <a:gd name="connsiteX131" fmla="*/ 71193 w 1472087"/>
              <a:gd name="connsiteY131" fmla="*/ 530055 h 6858000"/>
              <a:gd name="connsiteX132" fmla="*/ 70441 w 1472087"/>
              <a:gd name="connsiteY132" fmla="*/ 465389 h 6858000"/>
              <a:gd name="connsiteX133" fmla="*/ 53364 w 1472087"/>
              <a:gd name="connsiteY133" fmla="*/ 424699 h 6858000"/>
              <a:gd name="connsiteX134" fmla="*/ 53739 w 1472087"/>
              <a:gd name="connsiteY134" fmla="*/ 404917 h 6858000"/>
              <a:gd name="connsiteX135" fmla="*/ 33696 w 1472087"/>
              <a:gd name="connsiteY135" fmla="*/ 367211 h 6858000"/>
              <a:gd name="connsiteX136" fmla="*/ 0 w 1472087"/>
              <a:gd name="connsiteY136" fmla="*/ 268519 h 6858000"/>
              <a:gd name="connsiteX137" fmla="*/ 173467 w 1472087"/>
              <a:gd name="connsiteY137" fmla="*/ 144983 h 6858000"/>
              <a:gd name="connsiteX138" fmla="*/ 185751 w 1472087"/>
              <a:gd name="connsiteY138" fmla="*/ 55288 h 6858000"/>
              <a:gd name="connsiteX139" fmla="*/ 145305 w 1472087"/>
              <a:gd name="connsiteY139" fmla="*/ 0 h 6858000"/>
              <a:gd name="connsiteX0" fmla="*/ 112107 w 1438889"/>
              <a:gd name="connsiteY0" fmla="*/ 0 h 6858000"/>
              <a:gd name="connsiteX1" fmla="*/ 1438889 w 1438889"/>
              <a:gd name="connsiteY1" fmla="*/ 0 h 6858000"/>
              <a:gd name="connsiteX2" fmla="*/ 1438889 w 1438889"/>
              <a:gd name="connsiteY2" fmla="*/ 6858000 h 6858000"/>
              <a:gd name="connsiteX3" fmla="*/ 175583 w 1438889"/>
              <a:gd name="connsiteY3" fmla="*/ 6857735 h 6858000"/>
              <a:gd name="connsiteX4" fmla="*/ 212176 w 1438889"/>
              <a:gd name="connsiteY4" fmla="*/ 6776847 h 6858000"/>
              <a:gd name="connsiteX5" fmla="*/ 223676 w 1438889"/>
              <a:gd name="connsiteY5" fmla="*/ 6737706 h 6858000"/>
              <a:gd name="connsiteX6" fmla="*/ 248415 w 1438889"/>
              <a:gd name="connsiteY6" fmla="*/ 6691589 h 6858000"/>
              <a:gd name="connsiteX7" fmla="*/ 225972 w 1438889"/>
              <a:gd name="connsiteY7" fmla="*/ 6659970 h 6858000"/>
              <a:gd name="connsiteX8" fmla="*/ 241063 w 1438889"/>
              <a:gd name="connsiteY8" fmla="*/ 6636211 h 6858000"/>
              <a:gd name="connsiteX9" fmla="*/ 258507 w 1438889"/>
              <a:gd name="connsiteY9" fmla="*/ 6594177 h 6858000"/>
              <a:gd name="connsiteX10" fmla="*/ 272547 w 1438889"/>
              <a:gd name="connsiteY10" fmla="*/ 6557575 h 6858000"/>
              <a:gd name="connsiteX11" fmla="*/ 325504 w 1438889"/>
              <a:gd name="connsiteY11" fmla="*/ 6492130 h 6858000"/>
              <a:gd name="connsiteX12" fmla="*/ 341191 w 1438889"/>
              <a:gd name="connsiteY12" fmla="*/ 6431610 h 6858000"/>
              <a:gd name="connsiteX13" fmla="*/ 384896 w 1438889"/>
              <a:gd name="connsiteY13" fmla="*/ 6379786 h 6858000"/>
              <a:gd name="connsiteX14" fmla="*/ 368119 w 1438889"/>
              <a:gd name="connsiteY14" fmla="*/ 6334727 h 6858000"/>
              <a:gd name="connsiteX15" fmla="*/ 345534 w 1438889"/>
              <a:gd name="connsiteY15" fmla="*/ 6313295 h 6858000"/>
              <a:gd name="connsiteX16" fmla="*/ 352698 w 1438889"/>
              <a:gd name="connsiteY16" fmla="*/ 6280046 h 6858000"/>
              <a:gd name="connsiteX17" fmla="*/ 335443 w 1438889"/>
              <a:gd name="connsiteY17" fmla="*/ 6270265 h 6858000"/>
              <a:gd name="connsiteX18" fmla="*/ 362471 w 1438889"/>
              <a:gd name="connsiteY18" fmla="*/ 6252834 h 6858000"/>
              <a:gd name="connsiteX19" fmla="*/ 340463 w 1438889"/>
              <a:gd name="connsiteY19" fmla="*/ 6202459 h 6858000"/>
              <a:gd name="connsiteX20" fmla="*/ 339261 w 1438889"/>
              <a:gd name="connsiteY20" fmla="*/ 6153037 h 6858000"/>
              <a:gd name="connsiteX21" fmla="*/ 354676 w 1438889"/>
              <a:gd name="connsiteY21" fmla="*/ 6078132 h 6858000"/>
              <a:gd name="connsiteX22" fmla="*/ 342063 w 1438889"/>
              <a:gd name="connsiteY22" fmla="*/ 6028119 h 6858000"/>
              <a:gd name="connsiteX23" fmla="*/ 327292 w 1438889"/>
              <a:gd name="connsiteY23" fmla="*/ 5926735 h 6858000"/>
              <a:gd name="connsiteX24" fmla="*/ 376804 w 1438889"/>
              <a:gd name="connsiteY24" fmla="*/ 5712857 h 6858000"/>
              <a:gd name="connsiteX25" fmla="*/ 355879 w 1438889"/>
              <a:gd name="connsiteY25" fmla="*/ 5676393 h 6858000"/>
              <a:gd name="connsiteX26" fmla="*/ 395471 w 1438889"/>
              <a:gd name="connsiteY26" fmla="*/ 5563435 h 6858000"/>
              <a:gd name="connsiteX27" fmla="*/ 442601 w 1438889"/>
              <a:gd name="connsiteY27" fmla="*/ 5437125 h 6858000"/>
              <a:gd name="connsiteX28" fmla="*/ 456169 w 1438889"/>
              <a:gd name="connsiteY28" fmla="*/ 5396260 h 6858000"/>
              <a:gd name="connsiteX29" fmla="*/ 472150 w 1438889"/>
              <a:gd name="connsiteY29" fmla="*/ 5330009 h 6858000"/>
              <a:gd name="connsiteX30" fmla="*/ 505643 w 1438889"/>
              <a:gd name="connsiteY30" fmla="*/ 5273739 h 6858000"/>
              <a:gd name="connsiteX31" fmla="*/ 515242 w 1438889"/>
              <a:gd name="connsiteY31" fmla="*/ 5241779 h 6858000"/>
              <a:gd name="connsiteX32" fmla="*/ 526468 w 1438889"/>
              <a:gd name="connsiteY32" fmla="*/ 5225268 h 6858000"/>
              <a:gd name="connsiteX33" fmla="*/ 527488 w 1438889"/>
              <a:gd name="connsiteY33" fmla="*/ 5217684 h 6858000"/>
              <a:gd name="connsiteX34" fmla="*/ 534829 w 1438889"/>
              <a:gd name="connsiteY34" fmla="*/ 5193377 h 6858000"/>
              <a:gd name="connsiteX35" fmla="*/ 538132 w 1438889"/>
              <a:gd name="connsiteY35" fmla="*/ 5179288 h 6858000"/>
              <a:gd name="connsiteX36" fmla="*/ 539116 w 1438889"/>
              <a:gd name="connsiteY36" fmla="*/ 5173621 h 6858000"/>
              <a:gd name="connsiteX37" fmla="*/ 534750 w 1438889"/>
              <a:gd name="connsiteY37" fmla="*/ 5159961 h 6858000"/>
              <a:gd name="connsiteX38" fmla="*/ 541427 w 1438889"/>
              <a:gd name="connsiteY38" fmla="*/ 5144295 h 6858000"/>
              <a:gd name="connsiteX39" fmla="*/ 538360 w 1438889"/>
              <a:gd name="connsiteY39" fmla="*/ 5125185 h 6858000"/>
              <a:gd name="connsiteX40" fmla="*/ 545190 w 1438889"/>
              <a:gd name="connsiteY40" fmla="*/ 5121884 h 6858000"/>
              <a:gd name="connsiteX41" fmla="*/ 552226 w 1438889"/>
              <a:gd name="connsiteY41" fmla="*/ 5067850 h 6858000"/>
              <a:gd name="connsiteX42" fmla="*/ 554957 w 1438889"/>
              <a:gd name="connsiteY42" fmla="*/ 5060861 h 6858000"/>
              <a:gd name="connsiteX43" fmla="*/ 551661 w 1438889"/>
              <a:gd name="connsiteY43" fmla="*/ 5034192 h 6858000"/>
              <a:gd name="connsiteX44" fmla="*/ 553215 w 1438889"/>
              <a:gd name="connsiteY44" fmla="*/ 4993030 h 6858000"/>
              <a:gd name="connsiteX45" fmla="*/ 560124 w 1438889"/>
              <a:gd name="connsiteY45" fmla="*/ 4946844 h 6858000"/>
              <a:gd name="connsiteX46" fmla="*/ 555980 w 1438889"/>
              <a:gd name="connsiteY46" fmla="*/ 4932692 h 6858000"/>
              <a:gd name="connsiteX47" fmla="*/ 571383 w 1438889"/>
              <a:gd name="connsiteY47" fmla="*/ 4858827 h 6858000"/>
              <a:gd name="connsiteX48" fmla="*/ 577286 w 1438889"/>
              <a:gd name="connsiteY48" fmla="*/ 4821170 h 6858000"/>
              <a:gd name="connsiteX49" fmla="*/ 582019 w 1438889"/>
              <a:gd name="connsiteY49" fmla="*/ 4780965 h 6858000"/>
              <a:gd name="connsiteX50" fmla="*/ 583312 w 1438889"/>
              <a:gd name="connsiteY50" fmla="*/ 4750867 h 6858000"/>
              <a:gd name="connsiteX51" fmla="*/ 581119 w 1438889"/>
              <a:gd name="connsiteY51" fmla="*/ 4690749 h 6858000"/>
              <a:gd name="connsiteX52" fmla="*/ 576599 w 1438889"/>
              <a:gd name="connsiteY52" fmla="*/ 4584173 h 6858000"/>
              <a:gd name="connsiteX53" fmla="*/ 571682 w 1438889"/>
              <a:gd name="connsiteY53" fmla="*/ 4444346 h 6858000"/>
              <a:gd name="connsiteX54" fmla="*/ 568247 w 1438889"/>
              <a:gd name="connsiteY54" fmla="*/ 4375228 h 6858000"/>
              <a:gd name="connsiteX55" fmla="*/ 548900 w 1438889"/>
              <a:gd name="connsiteY55" fmla="*/ 4214165 h 6858000"/>
              <a:gd name="connsiteX56" fmla="*/ 552973 w 1438889"/>
              <a:gd name="connsiteY56" fmla="*/ 4090296 h 6858000"/>
              <a:gd name="connsiteX57" fmla="*/ 538229 w 1438889"/>
              <a:gd name="connsiteY57" fmla="*/ 4033999 h 6858000"/>
              <a:gd name="connsiteX58" fmla="*/ 539378 w 1438889"/>
              <a:gd name="connsiteY58" fmla="*/ 4031933 h 6858000"/>
              <a:gd name="connsiteX59" fmla="*/ 537954 w 1438889"/>
              <a:gd name="connsiteY59" fmla="*/ 4013953 h 6858000"/>
              <a:gd name="connsiteX60" fmla="*/ 524249 w 1438889"/>
              <a:gd name="connsiteY60" fmla="*/ 3974753 h 6858000"/>
              <a:gd name="connsiteX61" fmla="*/ 525847 w 1438889"/>
              <a:gd name="connsiteY61" fmla="*/ 3969950 h 6858000"/>
              <a:gd name="connsiteX62" fmla="*/ 519269 w 1438889"/>
              <a:gd name="connsiteY62" fmla="*/ 3933779 h 6858000"/>
              <a:gd name="connsiteX63" fmla="*/ 520600 w 1438889"/>
              <a:gd name="connsiteY63" fmla="*/ 3933093 h 6858000"/>
              <a:gd name="connsiteX64" fmla="*/ 524954 w 1438889"/>
              <a:gd name="connsiteY64" fmla="*/ 3922082 h 6858000"/>
              <a:gd name="connsiteX65" fmla="*/ 530032 w 1438889"/>
              <a:gd name="connsiteY65" fmla="*/ 3901461 h 6858000"/>
              <a:gd name="connsiteX66" fmla="*/ 552626 w 1438889"/>
              <a:gd name="connsiteY66" fmla="*/ 3813873 h 6858000"/>
              <a:gd name="connsiteX67" fmla="*/ 552051 w 1438889"/>
              <a:gd name="connsiteY67" fmla="*/ 3806161 h 6858000"/>
              <a:gd name="connsiteX68" fmla="*/ 552358 w 1438889"/>
              <a:gd name="connsiteY68" fmla="*/ 3805957 h 6858000"/>
              <a:gd name="connsiteX69" fmla="*/ 552385 w 1438889"/>
              <a:gd name="connsiteY69" fmla="*/ 3797724 h 6858000"/>
              <a:gd name="connsiteX70" fmla="*/ 551000 w 1438889"/>
              <a:gd name="connsiteY70" fmla="*/ 3792098 h 6858000"/>
              <a:gd name="connsiteX71" fmla="*/ 549884 w 1438889"/>
              <a:gd name="connsiteY71" fmla="*/ 3777135 h 6858000"/>
              <a:gd name="connsiteX72" fmla="*/ 551617 w 1438889"/>
              <a:gd name="connsiteY72" fmla="*/ 3771656 h 6858000"/>
              <a:gd name="connsiteX73" fmla="*/ 555360 w 1438889"/>
              <a:gd name="connsiteY73" fmla="*/ 3769007 h 6858000"/>
              <a:gd name="connsiteX74" fmla="*/ 554826 w 1438889"/>
              <a:gd name="connsiteY74" fmla="*/ 3767709 h 6858000"/>
              <a:gd name="connsiteX75" fmla="*/ 563522 w 1438889"/>
              <a:gd name="connsiteY75" fmla="*/ 3738082 h 6858000"/>
              <a:gd name="connsiteX76" fmla="*/ 570868 w 1438889"/>
              <a:gd name="connsiteY76" fmla="*/ 3673397 h 6858000"/>
              <a:gd name="connsiteX77" fmla="*/ 570164 w 1438889"/>
              <a:gd name="connsiteY77" fmla="*/ 3637109 h 6858000"/>
              <a:gd name="connsiteX78" fmla="*/ 573607 w 1438889"/>
              <a:gd name="connsiteY78" fmla="*/ 3536883 h 6858000"/>
              <a:gd name="connsiteX79" fmla="*/ 581145 w 1438889"/>
              <a:gd name="connsiteY79" fmla="*/ 3435652 h 6858000"/>
              <a:gd name="connsiteX80" fmla="*/ 582816 w 1438889"/>
              <a:gd name="connsiteY80" fmla="*/ 3307769 h 6858000"/>
              <a:gd name="connsiteX81" fmla="*/ 600379 w 1438889"/>
              <a:gd name="connsiteY81" fmla="*/ 3250522 h 6858000"/>
              <a:gd name="connsiteX82" fmla="*/ 600804 w 1438889"/>
              <a:gd name="connsiteY82" fmla="*/ 3229163 h 6858000"/>
              <a:gd name="connsiteX83" fmla="*/ 602627 w 1438889"/>
              <a:gd name="connsiteY83" fmla="*/ 3217217 h 6858000"/>
              <a:gd name="connsiteX84" fmla="*/ 589462 w 1438889"/>
              <a:gd name="connsiteY84" fmla="*/ 3183755 h 6858000"/>
              <a:gd name="connsiteX85" fmla="*/ 589963 w 1438889"/>
              <a:gd name="connsiteY85" fmla="*/ 3178642 h 6858000"/>
              <a:gd name="connsiteX86" fmla="*/ 577563 w 1438889"/>
              <a:gd name="connsiteY86" fmla="*/ 3158586 h 6858000"/>
              <a:gd name="connsiteX87" fmla="*/ 562748 w 1438889"/>
              <a:gd name="connsiteY87" fmla="*/ 3129034 h 6858000"/>
              <a:gd name="connsiteX88" fmla="*/ 563413 w 1438889"/>
              <a:gd name="connsiteY88" fmla="*/ 3126682 h 6858000"/>
              <a:gd name="connsiteX89" fmla="*/ 554281 w 1438889"/>
              <a:gd name="connsiteY89" fmla="*/ 3114519 h 6858000"/>
              <a:gd name="connsiteX90" fmla="*/ 540890 w 1438889"/>
              <a:gd name="connsiteY90" fmla="*/ 3106272 h 6858000"/>
              <a:gd name="connsiteX91" fmla="*/ 513620 w 1438889"/>
              <a:gd name="connsiteY91" fmla="*/ 2958185 h 6858000"/>
              <a:gd name="connsiteX92" fmla="*/ 456234 w 1438889"/>
              <a:gd name="connsiteY92" fmla="*/ 2762989 h 6858000"/>
              <a:gd name="connsiteX93" fmla="*/ 405152 w 1438889"/>
              <a:gd name="connsiteY93" fmla="*/ 2554718 h 6858000"/>
              <a:gd name="connsiteX94" fmla="*/ 385246 w 1438889"/>
              <a:gd name="connsiteY94" fmla="*/ 2485734 h 6858000"/>
              <a:gd name="connsiteX95" fmla="*/ 375969 w 1438889"/>
              <a:gd name="connsiteY95" fmla="*/ 2447068 h 6858000"/>
              <a:gd name="connsiteX96" fmla="*/ 362930 w 1438889"/>
              <a:gd name="connsiteY96" fmla="*/ 2425819 h 6858000"/>
              <a:gd name="connsiteX97" fmla="*/ 368929 w 1438889"/>
              <a:gd name="connsiteY97" fmla="*/ 2402874 h 6858000"/>
              <a:gd name="connsiteX98" fmla="*/ 371541 w 1438889"/>
              <a:gd name="connsiteY98" fmla="*/ 2381443 h 6858000"/>
              <a:gd name="connsiteX99" fmla="*/ 347870 w 1438889"/>
              <a:gd name="connsiteY99" fmla="*/ 2261920 h 6858000"/>
              <a:gd name="connsiteX100" fmla="*/ 337757 w 1438889"/>
              <a:gd name="connsiteY100" fmla="*/ 2195378 h 6858000"/>
              <a:gd name="connsiteX101" fmla="*/ 321974 w 1438889"/>
              <a:gd name="connsiteY101" fmla="*/ 2155135 h 6858000"/>
              <a:gd name="connsiteX102" fmla="*/ 319432 w 1438889"/>
              <a:gd name="connsiteY102" fmla="*/ 2118008 h 6858000"/>
              <a:gd name="connsiteX103" fmla="*/ 320425 w 1438889"/>
              <a:gd name="connsiteY103" fmla="*/ 2050531 h 6858000"/>
              <a:gd name="connsiteX104" fmla="*/ 312231 w 1438889"/>
              <a:gd name="connsiteY104" fmla="*/ 1963269 h 6858000"/>
              <a:gd name="connsiteX105" fmla="*/ 293409 w 1438889"/>
              <a:gd name="connsiteY105" fmla="*/ 1906352 h 6858000"/>
              <a:gd name="connsiteX106" fmla="*/ 269966 w 1438889"/>
              <a:gd name="connsiteY106" fmla="*/ 1861531 h 6858000"/>
              <a:gd name="connsiteX107" fmla="*/ 223765 w 1438889"/>
              <a:gd name="connsiteY107" fmla="*/ 1732919 h 6858000"/>
              <a:gd name="connsiteX108" fmla="*/ 196076 w 1438889"/>
              <a:gd name="connsiteY108" fmla="*/ 1663540 h 6858000"/>
              <a:gd name="connsiteX109" fmla="*/ 195202 w 1438889"/>
              <a:gd name="connsiteY109" fmla="*/ 1615777 h 6858000"/>
              <a:gd name="connsiteX110" fmla="*/ 175997 w 1438889"/>
              <a:gd name="connsiteY110" fmla="*/ 1563678 h 6858000"/>
              <a:gd name="connsiteX111" fmla="*/ 189077 w 1438889"/>
              <a:gd name="connsiteY111" fmla="*/ 1519474 h 6858000"/>
              <a:gd name="connsiteX112" fmla="*/ 181819 w 1438889"/>
              <a:gd name="connsiteY112" fmla="*/ 1477995 h 6858000"/>
              <a:gd name="connsiteX113" fmla="*/ 167904 w 1438889"/>
              <a:gd name="connsiteY113" fmla="*/ 1373769 h 6858000"/>
              <a:gd name="connsiteX114" fmla="*/ 176211 w 1438889"/>
              <a:gd name="connsiteY114" fmla="*/ 1307086 h 6858000"/>
              <a:gd name="connsiteX115" fmla="*/ 177399 w 1438889"/>
              <a:gd name="connsiteY115" fmla="*/ 1189033 h 6858000"/>
              <a:gd name="connsiteX116" fmla="*/ 182084 w 1438889"/>
              <a:gd name="connsiteY116" fmla="*/ 1168288 h 6858000"/>
              <a:gd name="connsiteX117" fmla="*/ 174366 w 1438889"/>
              <a:gd name="connsiteY117" fmla="*/ 1142577 h 6858000"/>
              <a:gd name="connsiteX118" fmla="*/ 163672 w 1438889"/>
              <a:gd name="connsiteY118" fmla="*/ 1088484 h 6858000"/>
              <a:gd name="connsiteX119" fmla="*/ 152408 w 1438889"/>
              <a:gd name="connsiteY119" fmla="*/ 1016103 h 6858000"/>
              <a:gd name="connsiteX120" fmla="*/ 153864 w 1438889"/>
              <a:gd name="connsiteY120" fmla="*/ 932283 h 6858000"/>
              <a:gd name="connsiteX121" fmla="*/ 156100 w 1438889"/>
              <a:gd name="connsiteY121" fmla="*/ 915925 h 6858000"/>
              <a:gd name="connsiteX122" fmla="*/ 148729 w 1438889"/>
              <a:gd name="connsiteY122" fmla="*/ 896999 h 6858000"/>
              <a:gd name="connsiteX123" fmla="*/ 118137 w 1438889"/>
              <a:gd name="connsiteY123" fmla="*/ 821517 h 6858000"/>
              <a:gd name="connsiteX124" fmla="*/ 97087 w 1438889"/>
              <a:gd name="connsiteY124" fmla="*/ 751353 h 6858000"/>
              <a:gd name="connsiteX125" fmla="*/ 96645 w 1438889"/>
              <a:gd name="connsiteY125" fmla="*/ 721230 h 6858000"/>
              <a:gd name="connsiteX126" fmla="*/ 82316 w 1438889"/>
              <a:gd name="connsiteY126" fmla="*/ 681659 h 6858000"/>
              <a:gd name="connsiteX127" fmla="*/ 67735 w 1438889"/>
              <a:gd name="connsiteY127" fmla="*/ 635218 h 6858000"/>
              <a:gd name="connsiteX128" fmla="*/ 72746 w 1438889"/>
              <a:gd name="connsiteY128" fmla="*/ 613763 h 6858000"/>
              <a:gd name="connsiteX129" fmla="*/ 58688 w 1438889"/>
              <a:gd name="connsiteY129" fmla="*/ 598582 h 6858000"/>
              <a:gd name="connsiteX130" fmla="*/ 58369 w 1438889"/>
              <a:gd name="connsiteY130" fmla="*/ 576846 h 6858000"/>
              <a:gd name="connsiteX131" fmla="*/ 37995 w 1438889"/>
              <a:gd name="connsiteY131" fmla="*/ 530055 h 6858000"/>
              <a:gd name="connsiteX132" fmla="*/ 37243 w 1438889"/>
              <a:gd name="connsiteY132" fmla="*/ 465389 h 6858000"/>
              <a:gd name="connsiteX133" fmla="*/ 20166 w 1438889"/>
              <a:gd name="connsiteY133" fmla="*/ 424699 h 6858000"/>
              <a:gd name="connsiteX134" fmla="*/ 20541 w 1438889"/>
              <a:gd name="connsiteY134" fmla="*/ 404917 h 6858000"/>
              <a:gd name="connsiteX135" fmla="*/ 498 w 1438889"/>
              <a:gd name="connsiteY135" fmla="*/ 367211 h 6858000"/>
              <a:gd name="connsiteX136" fmla="*/ 148559 w 1438889"/>
              <a:gd name="connsiteY136" fmla="*/ 212860 h 6858000"/>
              <a:gd name="connsiteX137" fmla="*/ 140269 w 1438889"/>
              <a:gd name="connsiteY137" fmla="*/ 144983 h 6858000"/>
              <a:gd name="connsiteX138" fmla="*/ 152553 w 1438889"/>
              <a:gd name="connsiteY138" fmla="*/ 55288 h 6858000"/>
              <a:gd name="connsiteX139" fmla="*/ 112107 w 1438889"/>
              <a:gd name="connsiteY139" fmla="*/ 0 h 6858000"/>
              <a:gd name="connsiteX0" fmla="*/ 92101 w 1418883"/>
              <a:gd name="connsiteY0" fmla="*/ 0 h 6858000"/>
              <a:gd name="connsiteX1" fmla="*/ 1418883 w 1418883"/>
              <a:gd name="connsiteY1" fmla="*/ 0 h 6858000"/>
              <a:gd name="connsiteX2" fmla="*/ 1418883 w 1418883"/>
              <a:gd name="connsiteY2" fmla="*/ 6858000 h 6858000"/>
              <a:gd name="connsiteX3" fmla="*/ 155577 w 1418883"/>
              <a:gd name="connsiteY3" fmla="*/ 6857735 h 6858000"/>
              <a:gd name="connsiteX4" fmla="*/ 192170 w 1418883"/>
              <a:gd name="connsiteY4" fmla="*/ 6776847 h 6858000"/>
              <a:gd name="connsiteX5" fmla="*/ 203670 w 1418883"/>
              <a:gd name="connsiteY5" fmla="*/ 6737706 h 6858000"/>
              <a:gd name="connsiteX6" fmla="*/ 228409 w 1418883"/>
              <a:gd name="connsiteY6" fmla="*/ 6691589 h 6858000"/>
              <a:gd name="connsiteX7" fmla="*/ 205966 w 1418883"/>
              <a:gd name="connsiteY7" fmla="*/ 6659970 h 6858000"/>
              <a:gd name="connsiteX8" fmla="*/ 221057 w 1418883"/>
              <a:gd name="connsiteY8" fmla="*/ 6636211 h 6858000"/>
              <a:gd name="connsiteX9" fmla="*/ 238501 w 1418883"/>
              <a:gd name="connsiteY9" fmla="*/ 6594177 h 6858000"/>
              <a:gd name="connsiteX10" fmla="*/ 252541 w 1418883"/>
              <a:gd name="connsiteY10" fmla="*/ 6557575 h 6858000"/>
              <a:gd name="connsiteX11" fmla="*/ 305498 w 1418883"/>
              <a:gd name="connsiteY11" fmla="*/ 6492130 h 6858000"/>
              <a:gd name="connsiteX12" fmla="*/ 321185 w 1418883"/>
              <a:gd name="connsiteY12" fmla="*/ 6431610 h 6858000"/>
              <a:gd name="connsiteX13" fmla="*/ 364890 w 1418883"/>
              <a:gd name="connsiteY13" fmla="*/ 6379786 h 6858000"/>
              <a:gd name="connsiteX14" fmla="*/ 348113 w 1418883"/>
              <a:gd name="connsiteY14" fmla="*/ 6334727 h 6858000"/>
              <a:gd name="connsiteX15" fmla="*/ 325528 w 1418883"/>
              <a:gd name="connsiteY15" fmla="*/ 6313295 h 6858000"/>
              <a:gd name="connsiteX16" fmla="*/ 332692 w 1418883"/>
              <a:gd name="connsiteY16" fmla="*/ 6280046 h 6858000"/>
              <a:gd name="connsiteX17" fmla="*/ 315437 w 1418883"/>
              <a:gd name="connsiteY17" fmla="*/ 6270265 h 6858000"/>
              <a:gd name="connsiteX18" fmla="*/ 342465 w 1418883"/>
              <a:gd name="connsiteY18" fmla="*/ 6252834 h 6858000"/>
              <a:gd name="connsiteX19" fmla="*/ 320457 w 1418883"/>
              <a:gd name="connsiteY19" fmla="*/ 6202459 h 6858000"/>
              <a:gd name="connsiteX20" fmla="*/ 319255 w 1418883"/>
              <a:gd name="connsiteY20" fmla="*/ 6153037 h 6858000"/>
              <a:gd name="connsiteX21" fmla="*/ 334670 w 1418883"/>
              <a:gd name="connsiteY21" fmla="*/ 6078132 h 6858000"/>
              <a:gd name="connsiteX22" fmla="*/ 322057 w 1418883"/>
              <a:gd name="connsiteY22" fmla="*/ 6028119 h 6858000"/>
              <a:gd name="connsiteX23" fmla="*/ 307286 w 1418883"/>
              <a:gd name="connsiteY23" fmla="*/ 5926735 h 6858000"/>
              <a:gd name="connsiteX24" fmla="*/ 356798 w 1418883"/>
              <a:gd name="connsiteY24" fmla="*/ 5712857 h 6858000"/>
              <a:gd name="connsiteX25" fmla="*/ 335873 w 1418883"/>
              <a:gd name="connsiteY25" fmla="*/ 5676393 h 6858000"/>
              <a:gd name="connsiteX26" fmla="*/ 375465 w 1418883"/>
              <a:gd name="connsiteY26" fmla="*/ 5563435 h 6858000"/>
              <a:gd name="connsiteX27" fmla="*/ 422595 w 1418883"/>
              <a:gd name="connsiteY27" fmla="*/ 5437125 h 6858000"/>
              <a:gd name="connsiteX28" fmla="*/ 436163 w 1418883"/>
              <a:gd name="connsiteY28" fmla="*/ 5396260 h 6858000"/>
              <a:gd name="connsiteX29" fmla="*/ 452144 w 1418883"/>
              <a:gd name="connsiteY29" fmla="*/ 5330009 h 6858000"/>
              <a:gd name="connsiteX30" fmla="*/ 485637 w 1418883"/>
              <a:gd name="connsiteY30" fmla="*/ 5273739 h 6858000"/>
              <a:gd name="connsiteX31" fmla="*/ 495236 w 1418883"/>
              <a:gd name="connsiteY31" fmla="*/ 5241779 h 6858000"/>
              <a:gd name="connsiteX32" fmla="*/ 506462 w 1418883"/>
              <a:gd name="connsiteY32" fmla="*/ 5225268 h 6858000"/>
              <a:gd name="connsiteX33" fmla="*/ 507482 w 1418883"/>
              <a:gd name="connsiteY33" fmla="*/ 5217684 h 6858000"/>
              <a:gd name="connsiteX34" fmla="*/ 514823 w 1418883"/>
              <a:gd name="connsiteY34" fmla="*/ 5193377 h 6858000"/>
              <a:gd name="connsiteX35" fmla="*/ 518126 w 1418883"/>
              <a:gd name="connsiteY35" fmla="*/ 5179288 h 6858000"/>
              <a:gd name="connsiteX36" fmla="*/ 519110 w 1418883"/>
              <a:gd name="connsiteY36" fmla="*/ 5173621 h 6858000"/>
              <a:gd name="connsiteX37" fmla="*/ 514744 w 1418883"/>
              <a:gd name="connsiteY37" fmla="*/ 5159961 h 6858000"/>
              <a:gd name="connsiteX38" fmla="*/ 521421 w 1418883"/>
              <a:gd name="connsiteY38" fmla="*/ 5144295 h 6858000"/>
              <a:gd name="connsiteX39" fmla="*/ 518354 w 1418883"/>
              <a:gd name="connsiteY39" fmla="*/ 5125185 h 6858000"/>
              <a:gd name="connsiteX40" fmla="*/ 525184 w 1418883"/>
              <a:gd name="connsiteY40" fmla="*/ 5121884 h 6858000"/>
              <a:gd name="connsiteX41" fmla="*/ 532220 w 1418883"/>
              <a:gd name="connsiteY41" fmla="*/ 5067850 h 6858000"/>
              <a:gd name="connsiteX42" fmla="*/ 534951 w 1418883"/>
              <a:gd name="connsiteY42" fmla="*/ 5060861 h 6858000"/>
              <a:gd name="connsiteX43" fmla="*/ 531655 w 1418883"/>
              <a:gd name="connsiteY43" fmla="*/ 5034192 h 6858000"/>
              <a:gd name="connsiteX44" fmla="*/ 533209 w 1418883"/>
              <a:gd name="connsiteY44" fmla="*/ 4993030 h 6858000"/>
              <a:gd name="connsiteX45" fmla="*/ 540118 w 1418883"/>
              <a:gd name="connsiteY45" fmla="*/ 4946844 h 6858000"/>
              <a:gd name="connsiteX46" fmla="*/ 535974 w 1418883"/>
              <a:gd name="connsiteY46" fmla="*/ 4932692 h 6858000"/>
              <a:gd name="connsiteX47" fmla="*/ 551377 w 1418883"/>
              <a:gd name="connsiteY47" fmla="*/ 4858827 h 6858000"/>
              <a:gd name="connsiteX48" fmla="*/ 557280 w 1418883"/>
              <a:gd name="connsiteY48" fmla="*/ 4821170 h 6858000"/>
              <a:gd name="connsiteX49" fmla="*/ 562013 w 1418883"/>
              <a:gd name="connsiteY49" fmla="*/ 4780965 h 6858000"/>
              <a:gd name="connsiteX50" fmla="*/ 563306 w 1418883"/>
              <a:gd name="connsiteY50" fmla="*/ 4750867 h 6858000"/>
              <a:gd name="connsiteX51" fmla="*/ 561113 w 1418883"/>
              <a:gd name="connsiteY51" fmla="*/ 4690749 h 6858000"/>
              <a:gd name="connsiteX52" fmla="*/ 556593 w 1418883"/>
              <a:gd name="connsiteY52" fmla="*/ 4584173 h 6858000"/>
              <a:gd name="connsiteX53" fmla="*/ 551676 w 1418883"/>
              <a:gd name="connsiteY53" fmla="*/ 4444346 h 6858000"/>
              <a:gd name="connsiteX54" fmla="*/ 548241 w 1418883"/>
              <a:gd name="connsiteY54" fmla="*/ 4375228 h 6858000"/>
              <a:gd name="connsiteX55" fmla="*/ 528894 w 1418883"/>
              <a:gd name="connsiteY55" fmla="*/ 4214165 h 6858000"/>
              <a:gd name="connsiteX56" fmla="*/ 532967 w 1418883"/>
              <a:gd name="connsiteY56" fmla="*/ 4090296 h 6858000"/>
              <a:gd name="connsiteX57" fmla="*/ 518223 w 1418883"/>
              <a:gd name="connsiteY57" fmla="*/ 4033999 h 6858000"/>
              <a:gd name="connsiteX58" fmla="*/ 519372 w 1418883"/>
              <a:gd name="connsiteY58" fmla="*/ 4031933 h 6858000"/>
              <a:gd name="connsiteX59" fmla="*/ 517948 w 1418883"/>
              <a:gd name="connsiteY59" fmla="*/ 4013953 h 6858000"/>
              <a:gd name="connsiteX60" fmla="*/ 504243 w 1418883"/>
              <a:gd name="connsiteY60" fmla="*/ 3974753 h 6858000"/>
              <a:gd name="connsiteX61" fmla="*/ 505841 w 1418883"/>
              <a:gd name="connsiteY61" fmla="*/ 3969950 h 6858000"/>
              <a:gd name="connsiteX62" fmla="*/ 499263 w 1418883"/>
              <a:gd name="connsiteY62" fmla="*/ 3933779 h 6858000"/>
              <a:gd name="connsiteX63" fmla="*/ 500594 w 1418883"/>
              <a:gd name="connsiteY63" fmla="*/ 3933093 h 6858000"/>
              <a:gd name="connsiteX64" fmla="*/ 504948 w 1418883"/>
              <a:gd name="connsiteY64" fmla="*/ 3922082 h 6858000"/>
              <a:gd name="connsiteX65" fmla="*/ 510026 w 1418883"/>
              <a:gd name="connsiteY65" fmla="*/ 3901461 h 6858000"/>
              <a:gd name="connsiteX66" fmla="*/ 532620 w 1418883"/>
              <a:gd name="connsiteY66" fmla="*/ 3813873 h 6858000"/>
              <a:gd name="connsiteX67" fmla="*/ 532045 w 1418883"/>
              <a:gd name="connsiteY67" fmla="*/ 3806161 h 6858000"/>
              <a:gd name="connsiteX68" fmla="*/ 532352 w 1418883"/>
              <a:gd name="connsiteY68" fmla="*/ 3805957 h 6858000"/>
              <a:gd name="connsiteX69" fmla="*/ 532379 w 1418883"/>
              <a:gd name="connsiteY69" fmla="*/ 3797724 h 6858000"/>
              <a:gd name="connsiteX70" fmla="*/ 530994 w 1418883"/>
              <a:gd name="connsiteY70" fmla="*/ 3792098 h 6858000"/>
              <a:gd name="connsiteX71" fmla="*/ 529878 w 1418883"/>
              <a:gd name="connsiteY71" fmla="*/ 3777135 h 6858000"/>
              <a:gd name="connsiteX72" fmla="*/ 531611 w 1418883"/>
              <a:gd name="connsiteY72" fmla="*/ 3771656 h 6858000"/>
              <a:gd name="connsiteX73" fmla="*/ 535354 w 1418883"/>
              <a:gd name="connsiteY73" fmla="*/ 3769007 h 6858000"/>
              <a:gd name="connsiteX74" fmla="*/ 534820 w 1418883"/>
              <a:gd name="connsiteY74" fmla="*/ 3767709 h 6858000"/>
              <a:gd name="connsiteX75" fmla="*/ 543516 w 1418883"/>
              <a:gd name="connsiteY75" fmla="*/ 3738082 h 6858000"/>
              <a:gd name="connsiteX76" fmla="*/ 550862 w 1418883"/>
              <a:gd name="connsiteY76" fmla="*/ 3673397 h 6858000"/>
              <a:gd name="connsiteX77" fmla="*/ 550158 w 1418883"/>
              <a:gd name="connsiteY77" fmla="*/ 3637109 h 6858000"/>
              <a:gd name="connsiteX78" fmla="*/ 553601 w 1418883"/>
              <a:gd name="connsiteY78" fmla="*/ 3536883 h 6858000"/>
              <a:gd name="connsiteX79" fmla="*/ 561139 w 1418883"/>
              <a:gd name="connsiteY79" fmla="*/ 3435652 h 6858000"/>
              <a:gd name="connsiteX80" fmla="*/ 562810 w 1418883"/>
              <a:gd name="connsiteY80" fmla="*/ 3307769 h 6858000"/>
              <a:gd name="connsiteX81" fmla="*/ 580373 w 1418883"/>
              <a:gd name="connsiteY81" fmla="*/ 3250522 h 6858000"/>
              <a:gd name="connsiteX82" fmla="*/ 580798 w 1418883"/>
              <a:gd name="connsiteY82" fmla="*/ 3229163 h 6858000"/>
              <a:gd name="connsiteX83" fmla="*/ 582621 w 1418883"/>
              <a:gd name="connsiteY83" fmla="*/ 3217217 h 6858000"/>
              <a:gd name="connsiteX84" fmla="*/ 569456 w 1418883"/>
              <a:gd name="connsiteY84" fmla="*/ 3183755 h 6858000"/>
              <a:gd name="connsiteX85" fmla="*/ 569957 w 1418883"/>
              <a:gd name="connsiteY85" fmla="*/ 3178642 h 6858000"/>
              <a:gd name="connsiteX86" fmla="*/ 557557 w 1418883"/>
              <a:gd name="connsiteY86" fmla="*/ 3158586 h 6858000"/>
              <a:gd name="connsiteX87" fmla="*/ 542742 w 1418883"/>
              <a:gd name="connsiteY87" fmla="*/ 3129034 h 6858000"/>
              <a:gd name="connsiteX88" fmla="*/ 543407 w 1418883"/>
              <a:gd name="connsiteY88" fmla="*/ 3126682 h 6858000"/>
              <a:gd name="connsiteX89" fmla="*/ 534275 w 1418883"/>
              <a:gd name="connsiteY89" fmla="*/ 3114519 h 6858000"/>
              <a:gd name="connsiteX90" fmla="*/ 520884 w 1418883"/>
              <a:gd name="connsiteY90" fmla="*/ 3106272 h 6858000"/>
              <a:gd name="connsiteX91" fmla="*/ 493614 w 1418883"/>
              <a:gd name="connsiteY91" fmla="*/ 2958185 h 6858000"/>
              <a:gd name="connsiteX92" fmla="*/ 436228 w 1418883"/>
              <a:gd name="connsiteY92" fmla="*/ 2762989 h 6858000"/>
              <a:gd name="connsiteX93" fmla="*/ 385146 w 1418883"/>
              <a:gd name="connsiteY93" fmla="*/ 2554718 h 6858000"/>
              <a:gd name="connsiteX94" fmla="*/ 365240 w 1418883"/>
              <a:gd name="connsiteY94" fmla="*/ 2485734 h 6858000"/>
              <a:gd name="connsiteX95" fmla="*/ 355963 w 1418883"/>
              <a:gd name="connsiteY95" fmla="*/ 2447068 h 6858000"/>
              <a:gd name="connsiteX96" fmla="*/ 342924 w 1418883"/>
              <a:gd name="connsiteY96" fmla="*/ 2425819 h 6858000"/>
              <a:gd name="connsiteX97" fmla="*/ 348923 w 1418883"/>
              <a:gd name="connsiteY97" fmla="*/ 2402874 h 6858000"/>
              <a:gd name="connsiteX98" fmla="*/ 351535 w 1418883"/>
              <a:gd name="connsiteY98" fmla="*/ 2381443 h 6858000"/>
              <a:gd name="connsiteX99" fmla="*/ 327864 w 1418883"/>
              <a:gd name="connsiteY99" fmla="*/ 2261920 h 6858000"/>
              <a:gd name="connsiteX100" fmla="*/ 317751 w 1418883"/>
              <a:gd name="connsiteY100" fmla="*/ 2195378 h 6858000"/>
              <a:gd name="connsiteX101" fmla="*/ 301968 w 1418883"/>
              <a:gd name="connsiteY101" fmla="*/ 2155135 h 6858000"/>
              <a:gd name="connsiteX102" fmla="*/ 299426 w 1418883"/>
              <a:gd name="connsiteY102" fmla="*/ 2118008 h 6858000"/>
              <a:gd name="connsiteX103" fmla="*/ 300419 w 1418883"/>
              <a:gd name="connsiteY103" fmla="*/ 2050531 h 6858000"/>
              <a:gd name="connsiteX104" fmla="*/ 292225 w 1418883"/>
              <a:gd name="connsiteY104" fmla="*/ 1963269 h 6858000"/>
              <a:gd name="connsiteX105" fmla="*/ 273403 w 1418883"/>
              <a:gd name="connsiteY105" fmla="*/ 1906352 h 6858000"/>
              <a:gd name="connsiteX106" fmla="*/ 249960 w 1418883"/>
              <a:gd name="connsiteY106" fmla="*/ 1861531 h 6858000"/>
              <a:gd name="connsiteX107" fmla="*/ 203759 w 1418883"/>
              <a:gd name="connsiteY107" fmla="*/ 1732919 h 6858000"/>
              <a:gd name="connsiteX108" fmla="*/ 176070 w 1418883"/>
              <a:gd name="connsiteY108" fmla="*/ 1663540 h 6858000"/>
              <a:gd name="connsiteX109" fmla="*/ 175196 w 1418883"/>
              <a:gd name="connsiteY109" fmla="*/ 1615777 h 6858000"/>
              <a:gd name="connsiteX110" fmla="*/ 155991 w 1418883"/>
              <a:gd name="connsiteY110" fmla="*/ 1563678 h 6858000"/>
              <a:gd name="connsiteX111" fmla="*/ 169071 w 1418883"/>
              <a:gd name="connsiteY111" fmla="*/ 1519474 h 6858000"/>
              <a:gd name="connsiteX112" fmla="*/ 161813 w 1418883"/>
              <a:gd name="connsiteY112" fmla="*/ 1477995 h 6858000"/>
              <a:gd name="connsiteX113" fmla="*/ 147898 w 1418883"/>
              <a:gd name="connsiteY113" fmla="*/ 1373769 h 6858000"/>
              <a:gd name="connsiteX114" fmla="*/ 156205 w 1418883"/>
              <a:gd name="connsiteY114" fmla="*/ 1307086 h 6858000"/>
              <a:gd name="connsiteX115" fmla="*/ 157393 w 1418883"/>
              <a:gd name="connsiteY115" fmla="*/ 1189033 h 6858000"/>
              <a:gd name="connsiteX116" fmla="*/ 162078 w 1418883"/>
              <a:gd name="connsiteY116" fmla="*/ 1168288 h 6858000"/>
              <a:gd name="connsiteX117" fmla="*/ 154360 w 1418883"/>
              <a:gd name="connsiteY117" fmla="*/ 1142577 h 6858000"/>
              <a:gd name="connsiteX118" fmla="*/ 143666 w 1418883"/>
              <a:gd name="connsiteY118" fmla="*/ 1088484 h 6858000"/>
              <a:gd name="connsiteX119" fmla="*/ 132402 w 1418883"/>
              <a:gd name="connsiteY119" fmla="*/ 1016103 h 6858000"/>
              <a:gd name="connsiteX120" fmla="*/ 133858 w 1418883"/>
              <a:gd name="connsiteY120" fmla="*/ 932283 h 6858000"/>
              <a:gd name="connsiteX121" fmla="*/ 136094 w 1418883"/>
              <a:gd name="connsiteY121" fmla="*/ 915925 h 6858000"/>
              <a:gd name="connsiteX122" fmla="*/ 128723 w 1418883"/>
              <a:gd name="connsiteY122" fmla="*/ 896999 h 6858000"/>
              <a:gd name="connsiteX123" fmla="*/ 98131 w 1418883"/>
              <a:gd name="connsiteY123" fmla="*/ 821517 h 6858000"/>
              <a:gd name="connsiteX124" fmla="*/ 77081 w 1418883"/>
              <a:gd name="connsiteY124" fmla="*/ 751353 h 6858000"/>
              <a:gd name="connsiteX125" fmla="*/ 76639 w 1418883"/>
              <a:gd name="connsiteY125" fmla="*/ 721230 h 6858000"/>
              <a:gd name="connsiteX126" fmla="*/ 62310 w 1418883"/>
              <a:gd name="connsiteY126" fmla="*/ 681659 h 6858000"/>
              <a:gd name="connsiteX127" fmla="*/ 47729 w 1418883"/>
              <a:gd name="connsiteY127" fmla="*/ 635218 h 6858000"/>
              <a:gd name="connsiteX128" fmla="*/ 52740 w 1418883"/>
              <a:gd name="connsiteY128" fmla="*/ 613763 h 6858000"/>
              <a:gd name="connsiteX129" fmla="*/ 38682 w 1418883"/>
              <a:gd name="connsiteY129" fmla="*/ 598582 h 6858000"/>
              <a:gd name="connsiteX130" fmla="*/ 38363 w 1418883"/>
              <a:gd name="connsiteY130" fmla="*/ 576846 h 6858000"/>
              <a:gd name="connsiteX131" fmla="*/ 17989 w 1418883"/>
              <a:gd name="connsiteY131" fmla="*/ 530055 h 6858000"/>
              <a:gd name="connsiteX132" fmla="*/ 17237 w 1418883"/>
              <a:gd name="connsiteY132" fmla="*/ 465389 h 6858000"/>
              <a:gd name="connsiteX133" fmla="*/ 160 w 1418883"/>
              <a:gd name="connsiteY133" fmla="*/ 424699 h 6858000"/>
              <a:gd name="connsiteX134" fmla="*/ 535 w 1418883"/>
              <a:gd name="connsiteY134" fmla="*/ 404917 h 6858000"/>
              <a:gd name="connsiteX135" fmla="*/ 111526 w 1418883"/>
              <a:gd name="connsiteY135" fmla="*/ 275771 h 6858000"/>
              <a:gd name="connsiteX136" fmla="*/ 128553 w 1418883"/>
              <a:gd name="connsiteY136" fmla="*/ 212860 h 6858000"/>
              <a:gd name="connsiteX137" fmla="*/ 120263 w 1418883"/>
              <a:gd name="connsiteY137" fmla="*/ 144983 h 6858000"/>
              <a:gd name="connsiteX138" fmla="*/ 132547 w 1418883"/>
              <a:gd name="connsiteY138" fmla="*/ 55288 h 6858000"/>
              <a:gd name="connsiteX139" fmla="*/ 92101 w 1418883"/>
              <a:gd name="connsiteY139" fmla="*/ 0 h 6858000"/>
              <a:gd name="connsiteX0" fmla="*/ 91951 w 1418733"/>
              <a:gd name="connsiteY0" fmla="*/ 0 h 6858000"/>
              <a:gd name="connsiteX1" fmla="*/ 1418733 w 1418733"/>
              <a:gd name="connsiteY1" fmla="*/ 0 h 6858000"/>
              <a:gd name="connsiteX2" fmla="*/ 1418733 w 1418733"/>
              <a:gd name="connsiteY2" fmla="*/ 6858000 h 6858000"/>
              <a:gd name="connsiteX3" fmla="*/ 155427 w 1418733"/>
              <a:gd name="connsiteY3" fmla="*/ 6857735 h 6858000"/>
              <a:gd name="connsiteX4" fmla="*/ 192020 w 1418733"/>
              <a:gd name="connsiteY4" fmla="*/ 6776847 h 6858000"/>
              <a:gd name="connsiteX5" fmla="*/ 203520 w 1418733"/>
              <a:gd name="connsiteY5" fmla="*/ 6737706 h 6858000"/>
              <a:gd name="connsiteX6" fmla="*/ 228259 w 1418733"/>
              <a:gd name="connsiteY6" fmla="*/ 6691589 h 6858000"/>
              <a:gd name="connsiteX7" fmla="*/ 205816 w 1418733"/>
              <a:gd name="connsiteY7" fmla="*/ 6659970 h 6858000"/>
              <a:gd name="connsiteX8" fmla="*/ 220907 w 1418733"/>
              <a:gd name="connsiteY8" fmla="*/ 6636211 h 6858000"/>
              <a:gd name="connsiteX9" fmla="*/ 238351 w 1418733"/>
              <a:gd name="connsiteY9" fmla="*/ 6594177 h 6858000"/>
              <a:gd name="connsiteX10" fmla="*/ 252391 w 1418733"/>
              <a:gd name="connsiteY10" fmla="*/ 6557575 h 6858000"/>
              <a:gd name="connsiteX11" fmla="*/ 305348 w 1418733"/>
              <a:gd name="connsiteY11" fmla="*/ 6492130 h 6858000"/>
              <a:gd name="connsiteX12" fmla="*/ 321035 w 1418733"/>
              <a:gd name="connsiteY12" fmla="*/ 6431610 h 6858000"/>
              <a:gd name="connsiteX13" fmla="*/ 364740 w 1418733"/>
              <a:gd name="connsiteY13" fmla="*/ 6379786 h 6858000"/>
              <a:gd name="connsiteX14" fmla="*/ 347963 w 1418733"/>
              <a:gd name="connsiteY14" fmla="*/ 6334727 h 6858000"/>
              <a:gd name="connsiteX15" fmla="*/ 325378 w 1418733"/>
              <a:gd name="connsiteY15" fmla="*/ 6313295 h 6858000"/>
              <a:gd name="connsiteX16" fmla="*/ 332542 w 1418733"/>
              <a:gd name="connsiteY16" fmla="*/ 6280046 h 6858000"/>
              <a:gd name="connsiteX17" fmla="*/ 315287 w 1418733"/>
              <a:gd name="connsiteY17" fmla="*/ 6270265 h 6858000"/>
              <a:gd name="connsiteX18" fmla="*/ 342315 w 1418733"/>
              <a:gd name="connsiteY18" fmla="*/ 6252834 h 6858000"/>
              <a:gd name="connsiteX19" fmla="*/ 320307 w 1418733"/>
              <a:gd name="connsiteY19" fmla="*/ 6202459 h 6858000"/>
              <a:gd name="connsiteX20" fmla="*/ 319105 w 1418733"/>
              <a:gd name="connsiteY20" fmla="*/ 6153037 h 6858000"/>
              <a:gd name="connsiteX21" fmla="*/ 334520 w 1418733"/>
              <a:gd name="connsiteY21" fmla="*/ 6078132 h 6858000"/>
              <a:gd name="connsiteX22" fmla="*/ 321907 w 1418733"/>
              <a:gd name="connsiteY22" fmla="*/ 6028119 h 6858000"/>
              <a:gd name="connsiteX23" fmla="*/ 307136 w 1418733"/>
              <a:gd name="connsiteY23" fmla="*/ 5926735 h 6858000"/>
              <a:gd name="connsiteX24" fmla="*/ 356648 w 1418733"/>
              <a:gd name="connsiteY24" fmla="*/ 5712857 h 6858000"/>
              <a:gd name="connsiteX25" fmla="*/ 335723 w 1418733"/>
              <a:gd name="connsiteY25" fmla="*/ 5676393 h 6858000"/>
              <a:gd name="connsiteX26" fmla="*/ 375315 w 1418733"/>
              <a:gd name="connsiteY26" fmla="*/ 5563435 h 6858000"/>
              <a:gd name="connsiteX27" fmla="*/ 422445 w 1418733"/>
              <a:gd name="connsiteY27" fmla="*/ 5437125 h 6858000"/>
              <a:gd name="connsiteX28" fmla="*/ 436013 w 1418733"/>
              <a:gd name="connsiteY28" fmla="*/ 5396260 h 6858000"/>
              <a:gd name="connsiteX29" fmla="*/ 451994 w 1418733"/>
              <a:gd name="connsiteY29" fmla="*/ 5330009 h 6858000"/>
              <a:gd name="connsiteX30" fmla="*/ 485487 w 1418733"/>
              <a:gd name="connsiteY30" fmla="*/ 5273739 h 6858000"/>
              <a:gd name="connsiteX31" fmla="*/ 495086 w 1418733"/>
              <a:gd name="connsiteY31" fmla="*/ 5241779 h 6858000"/>
              <a:gd name="connsiteX32" fmla="*/ 506312 w 1418733"/>
              <a:gd name="connsiteY32" fmla="*/ 5225268 h 6858000"/>
              <a:gd name="connsiteX33" fmla="*/ 507332 w 1418733"/>
              <a:gd name="connsiteY33" fmla="*/ 5217684 h 6858000"/>
              <a:gd name="connsiteX34" fmla="*/ 514673 w 1418733"/>
              <a:gd name="connsiteY34" fmla="*/ 5193377 h 6858000"/>
              <a:gd name="connsiteX35" fmla="*/ 517976 w 1418733"/>
              <a:gd name="connsiteY35" fmla="*/ 5179288 h 6858000"/>
              <a:gd name="connsiteX36" fmla="*/ 518960 w 1418733"/>
              <a:gd name="connsiteY36" fmla="*/ 5173621 h 6858000"/>
              <a:gd name="connsiteX37" fmla="*/ 514594 w 1418733"/>
              <a:gd name="connsiteY37" fmla="*/ 5159961 h 6858000"/>
              <a:gd name="connsiteX38" fmla="*/ 521271 w 1418733"/>
              <a:gd name="connsiteY38" fmla="*/ 5144295 h 6858000"/>
              <a:gd name="connsiteX39" fmla="*/ 518204 w 1418733"/>
              <a:gd name="connsiteY39" fmla="*/ 5125185 h 6858000"/>
              <a:gd name="connsiteX40" fmla="*/ 525034 w 1418733"/>
              <a:gd name="connsiteY40" fmla="*/ 5121884 h 6858000"/>
              <a:gd name="connsiteX41" fmla="*/ 532070 w 1418733"/>
              <a:gd name="connsiteY41" fmla="*/ 5067850 h 6858000"/>
              <a:gd name="connsiteX42" fmla="*/ 534801 w 1418733"/>
              <a:gd name="connsiteY42" fmla="*/ 5060861 h 6858000"/>
              <a:gd name="connsiteX43" fmla="*/ 531505 w 1418733"/>
              <a:gd name="connsiteY43" fmla="*/ 5034192 h 6858000"/>
              <a:gd name="connsiteX44" fmla="*/ 533059 w 1418733"/>
              <a:gd name="connsiteY44" fmla="*/ 4993030 h 6858000"/>
              <a:gd name="connsiteX45" fmla="*/ 539968 w 1418733"/>
              <a:gd name="connsiteY45" fmla="*/ 4946844 h 6858000"/>
              <a:gd name="connsiteX46" fmla="*/ 535824 w 1418733"/>
              <a:gd name="connsiteY46" fmla="*/ 4932692 h 6858000"/>
              <a:gd name="connsiteX47" fmla="*/ 551227 w 1418733"/>
              <a:gd name="connsiteY47" fmla="*/ 4858827 h 6858000"/>
              <a:gd name="connsiteX48" fmla="*/ 557130 w 1418733"/>
              <a:gd name="connsiteY48" fmla="*/ 4821170 h 6858000"/>
              <a:gd name="connsiteX49" fmla="*/ 561863 w 1418733"/>
              <a:gd name="connsiteY49" fmla="*/ 4780965 h 6858000"/>
              <a:gd name="connsiteX50" fmla="*/ 563156 w 1418733"/>
              <a:gd name="connsiteY50" fmla="*/ 4750867 h 6858000"/>
              <a:gd name="connsiteX51" fmla="*/ 560963 w 1418733"/>
              <a:gd name="connsiteY51" fmla="*/ 4690749 h 6858000"/>
              <a:gd name="connsiteX52" fmla="*/ 556443 w 1418733"/>
              <a:gd name="connsiteY52" fmla="*/ 4584173 h 6858000"/>
              <a:gd name="connsiteX53" fmla="*/ 551526 w 1418733"/>
              <a:gd name="connsiteY53" fmla="*/ 4444346 h 6858000"/>
              <a:gd name="connsiteX54" fmla="*/ 548091 w 1418733"/>
              <a:gd name="connsiteY54" fmla="*/ 4375228 h 6858000"/>
              <a:gd name="connsiteX55" fmla="*/ 528744 w 1418733"/>
              <a:gd name="connsiteY55" fmla="*/ 4214165 h 6858000"/>
              <a:gd name="connsiteX56" fmla="*/ 532817 w 1418733"/>
              <a:gd name="connsiteY56" fmla="*/ 4090296 h 6858000"/>
              <a:gd name="connsiteX57" fmla="*/ 518073 w 1418733"/>
              <a:gd name="connsiteY57" fmla="*/ 4033999 h 6858000"/>
              <a:gd name="connsiteX58" fmla="*/ 519222 w 1418733"/>
              <a:gd name="connsiteY58" fmla="*/ 4031933 h 6858000"/>
              <a:gd name="connsiteX59" fmla="*/ 517798 w 1418733"/>
              <a:gd name="connsiteY59" fmla="*/ 4013953 h 6858000"/>
              <a:gd name="connsiteX60" fmla="*/ 504093 w 1418733"/>
              <a:gd name="connsiteY60" fmla="*/ 3974753 h 6858000"/>
              <a:gd name="connsiteX61" fmla="*/ 505691 w 1418733"/>
              <a:gd name="connsiteY61" fmla="*/ 3969950 h 6858000"/>
              <a:gd name="connsiteX62" fmla="*/ 499113 w 1418733"/>
              <a:gd name="connsiteY62" fmla="*/ 3933779 h 6858000"/>
              <a:gd name="connsiteX63" fmla="*/ 500444 w 1418733"/>
              <a:gd name="connsiteY63" fmla="*/ 3933093 h 6858000"/>
              <a:gd name="connsiteX64" fmla="*/ 504798 w 1418733"/>
              <a:gd name="connsiteY64" fmla="*/ 3922082 h 6858000"/>
              <a:gd name="connsiteX65" fmla="*/ 509876 w 1418733"/>
              <a:gd name="connsiteY65" fmla="*/ 3901461 h 6858000"/>
              <a:gd name="connsiteX66" fmla="*/ 532470 w 1418733"/>
              <a:gd name="connsiteY66" fmla="*/ 3813873 h 6858000"/>
              <a:gd name="connsiteX67" fmla="*/ 531895 w 1418733"/>
              <a:gd name="connsiteY67" fmla="*/ 3806161 h 6858000"/>
              <a:gd name="connsiteX68" fmla="*/ 532202 w 1418733"/>
              <a:gd name="connsiteY68" fmla="*/ 3805957 h 6858000"/>
              <a:gd name="connsiteX69" fmla="*/ 532229 w 1418733"/>
              <a:gd name="connsiteY69" fmla="*/ 3797724 h 6858000"/>
              <a:gd name="connsiteX70" fmla="*/ 530844 w 1418733"/>
              <a:gd name="connsiteY70" fmla="*/ 3792098 h 6858000"/>
              <a:gd name="connsiteX71" fmla="*/ 529728 w 1418733"/>
              <a:gd name="connsiteY71" fmla="*/ 3777135 h 6858000"/>
              <a:gd name="connsiteX72" fmla="*/ 531461 w 1418733"/>
              <a:gd name="connsiteY72" fmla="*/ 3771656 h 6858000"/>
              <a:gd name="connsiteX73" fmla="*/ 535204 w 1418733"/>
              <a:gd name="connsiteY73" fmla="*/ 3769007 h 6858000"/>
              <a:gd name="connsiteX74" fmla="*/ 534670 w 1418733"/>
              <a:gd name="connsiteY74" fmla="*/ 3767709 h 6858000"/>
              <a:gd name="connsiteX75" fmla="*/ 543366 w 1418733"/>
              <a:gd name="connsiteY75" fmla="*/ 3738082 h 6858000"/>
              <a:gd name="connsiteX76" fmla="*/ 550712 w 1418733"/>
              <a:gd name="connsiteY76" fmla="*/ 3673397 h 6858000"/>
              <a:gd name="connsiteX77" fmla="*/ 550008 w 1418733"/>
              <a:gd name="connsiteY77" fmla="*/ 3637109 h 6858000"/>
              <a:gd name="connsiteX78" fmla="*/ 553451 w 1418733"/>
              <a:gd name="connsiteY78" fmla="*/ 3536883 h 6858000"/>
              <a:gd name="connsiteX79" fmla="*/ 560989 w 1418733"/>
              <a:gd name="connsiteY79" fmla="*/ 3435652 h 6858000"/>
              <a:gd name="connsiteX80" fmla="*/ 562660 w 1418733"/>
              <a:gd name="connsiteY80" fmla="*/ 3307769 h 6858000"/>
              <a:gd name="connsiteX81" fmla="*/ 580223 w 1418733"/>
              <a:gd name="connsiteY81" fmla="*/ 3250522 h 6858000"/>
              <a:gd name="connsiteX82" fmla="*/ 580648 w 1418733"/>
              <a:gd name="connsiteY82" fmla="*/ 3229163 h 6858000"/>
              <a:gd name="connsiteX83" fmla="*/ 582471 w 1418733"/>
              <a:gd name="connsiteY83" fmla="*/ 3217217 h 6858000"/>
              <a:gd name="connsiteX84" fmla="*/ 569306 w 1418733"/>
              <a:gd name="connsiteY84" fmla="*/ 3183755 h 6858000"/>
              <a:gd name="connsiteX85" fmla="*/ 569807 w 1418733"/>
              <a:gd name="connsiteY85" fmla="*/ 3178642 h 6858000"/>
              <a:gd name="connsiteX86" fmla="*/ 557407 w 1418733"/>
              <a:gd name="connsiteY86" fmla="*/ 3158586 h 6858000"/>
              <a:gd name="connsiteX87" fmla="*/ 542592 w 1418733"/>
              <a:gd name="connsiteY87" fmla="*/ 3129034 h 6858000"/>
              <a:gd name="connsiteX88" fmla="*/ 543257 w 1418733"/>
              <a:gd name="connsiteY88" fmla="*/ 3126682 h 6858000"/>
              <a:gd name="connsiteX89" fmla="*/ 534125 w 1418733"/>
              <a:gd name="connsiteY89" fmla="*/ 3114519 h 6858000"/>
              <a:gd name="connsiteX90" fmla="*/ 520734 w 1418733"/>
              <a:gd name="connsiteY90" fmla="*/ 3106272 h 6858000"/>
              <a:gd name="connsiteX91" fmla="*/ 493464 w 1418733"/>
              <a:gd name="connsiteY91" fmla="*/ 2958185 h 6858000"/>
              <a:gd name="connsiteX92" fmla="*/ 436078 w 1418733"/>
              <a:gd name="connsiteY92" fmla="*/ 2762989 h 6858000"/>
              <a:gd name="connsiteX93" fmla="*/ 384996 w 1418733"/>
              <a:gd name="connsiteY93" fmla="*/ 2554718 h 6858000"/>
              <a:gd name="connsiteX94" fmla="*/ 365090 w 1418733"/>
              <a:gd name="connsiteY94" fmla="*/ 2485734 h 6858000"/>
              <a:gd name="connsiteX95" fmla="*/ 355813 w 1418733"/>
              <a:gd name="connsiteY95" fmla="*/ 2447068 h 6858000"/>
              <a:gd name="connsiteX96" fmla="*/ 342774 w 1418733"/>
              <a:gd name="connsiteY96" fmla="*/ 2425819 h 6858000"/>
              <a:gd name="connsiteX97" fmla="*/ 348773 w 1418733"/>
              <a:gd name="connsiteY97" fmla="*/ 2402874 h 6858000"/>
              <a:gd name="connsiteX98" fmla="*/ 351385 w 1418733"/>
              <a:gd name="connsiteY98" fmla="*/ 2381443 h 6858000"/>
              <a:gd name="connsiteX99" fmla="*/ 327714 w 1418733"/>
              <a:gd name="connsiteY99" fmla="*/ 2261920 h 6858000"/>
              <a:gd name="connsiteX100" fmla="*/ 317601 w 1418733"/>
              <a:gd name="connsiteY100" fmla="*/ 2195378 h 6858000"/>
              <a:gd name="connsiteX101" fmla="*/ 301818 w 1418733"/>
              <a:gd name="connsiteY101" fmla="*/ 2155135 h 6858000"/>
              <a:gd name="connsiteX102" fmla="*/ 299276 w 1418733"/>
              <a:gd name="connsiteY102" fmla="*/ 2118008 h 6858000"/>
              <a:gd name="connsiteX103" fmla="*/ 300269 w 1418733"/>
              <a:gd name="connsiteY103" fmla="*/ 2050531 h 6858000"/>
              <a:gd name="connsiteX104" fmla="*/ 292075 w 1418733"/>
              <a:gd name="connsiteY104" fmla="*/ 1963269 h 6858000"/>
              <a:gd name="connsiteX105" fmla="*/ 273253 w 1418733"/>
              <a:gd name="connsiteY105" fmla="*/ 1906352 h 6858000"/>
              <a:gd name="connsiteX106" fmla="*/ 249810 w 1418733"/>
              <a:gd name="connsiteY106" fmla="*/ 1861531 h 6858000"/>
              <a:gd name="connsiteX107" fmla="*/ 203609 w 1418733"/>
              <a:gd name="connsiteY107" fmla="*/ 1732919 h 6858000"/>
              <a:gd name="connsiteX108" fmla="*/ 175920 w 1418733"/>
              <a:gd name="connsiteY108" fmla="*/ 1663540 h 6858000"/>
              <a:gd name="connsiteX109" fmla="*/ 175046 w 1418733"/>
              <a:gd name="connsiteY109" fmla="*/ 1615777 h 6858000"/>
              <a:gd name="connsiteX110" fmla="*/ 155841 w 1418733"/>
              <a:gd name="connsiteY110" fmla="*/ 1563678 h 6858000"/>
              <a:gd name="connsiteX111" fmla="*/ 168921 w 1418733"/>
              <a:gd name="connsiteY111" fmla="*/ 1519474 h 6858000"/>
              <a:gd name="connsiteX112" fmla="*/ 161663 w 1418733"/>
              <a:gd name="connsiteY112" fmla="*/ 1477995 h 6858000"/>
              <a:gd name="connsiteX113" fmla="*/ 147748 w 1418733"/>
              <a:gd name="connsiteY113" fmla="*/ 1373769 h 6858000"/>
              <a:gd name="connsiteX114" fmla="*/ 156055 w 1418733"/>
              <a:gd name="connsiteY114" fmla="*/ 1307086 h 6858000"/>
              <a:gd name="connsiteX115" fmla="*/ 157243 w 1418733"/>
              <a:gd name="connsiteY115" fmla="*/ 1189033 h 6858000"/>
              <a:gd name="connsiteX116" fmla="*/ 161928 w 1418733"/>
              <a:gd name="connsiteY116" fmla="*/ 1168288 h 6858000"/>
              <a:gd name="connsiteX117" fmla="*/ 154210 w 1418733"/>
              <a:gd name="connsiteY117" fmla="*/ 1142577 h 6858000"/>
              <a:gd name="connsiteX118" fmla="*/ 143516 w 1418733"/>
              <a:gd name="connsiteY118" fmla="*/ 1088484 h 6858000"/>
              <a:gd name="connsiteX119" fmla="*/ 132252 w 1418733"/>
              <a:gd name="connsiteY119" fmla="*/ 1016103 h 6858000"/>
              <a:gd name="connsiteX120" fmla="*/ 133708 w 1418733"/>
              <a:gd name="connsiteY120" fmla="*/ 932283 h 6858000"/>
              <a:gd name="connsiteX121" fmla="*/ 135944 w 1418733"/>
              <a:gd name="connsiteY121" fmla="*/ 915925 h 6858000"/>
              <a:gd name="connsiteX122" fmla="*/ 128573 w 1418733"/>
              <a:gd name="connsiteY122" fmla="*/ 896999 h 6858000"/>
              <a:gd name="connsiteX123" fmla="*/ 97981 w 1418733"/>
              <a:gd name="connsiteY123" fmla="*/ 821517 h 6858000"/>
              <a:gd name="connsiteX124" fmla="*/ 76931 w 1418733"/>
              <a:gd name="connsiteY124" fmla="*/ 751353 h 6858000"/>
              <a:gd name="connsiteX125" fmla="*/ 76489 w 1418733"/>
              <a:gd name="connsiteY125" fmla="*/ 721230 h 6858000"/>
              <a:gd name="connsiteX126" fmla="*/ 62160 w 1418733"/>
              <a:gd name="connsiteY126" fmla="*/ 681659 h 6858000"/>
              <a:gd name="connsiteX127" fmla="*/ 47579 w 1418733"/>
              <a:gd name="connsiteY127" fmla="*/ 635218 h 6858000"/>
              <a:gd name="connsiteX128" fmla="*/ 52590 w 1418733"/>
              <a:gd name="connsiteY128" fmla="*/ 613763 h 6858000"/>
              <a:gd name="connsiteX129" fmla="*/ 38532 w 1418733"/>
              <a:gd name="connsiteY129" fmla="*/ 598582 h 6858000"/>
              <a:gd name="connsiteX130" fmla="*/ 38213 w 1418733"/>
              <a:gd name="connsiteY130" fmla="*/ 576846 h 6858000"/>
              <a:gd name="connsiteX131" fmla="*/ 17839 w 1418733"/>
              <a:gd name="connsiteY131" fmla="*/ 530055 h 6858000"/>
              <a:gd name="connsiteX132" fmla="*/ 17087 w 1418733"/>
              <a:gd name="connsiteY132" fmla="*/ 465389 h 6858000"/>
              <a:gd name="connsiteX133" fmla="*/ 10 w 1418733"/>
              <a:gd name="connsiteY133" fmla="*/ 424699 h 6858000"/>
              <a:gd name="connsiteX134" fmla="*/ 127193 w 1418733"/>
              <a:gd name="connsiteY134" fmla="*/ 309501 h 6858000"/>
              <a:gd name="connsiteX135" fmla="*/ 111376 w 1418733"/>
              <a:gd name="connsiteY135" fmla="*/ 275771 h 6858000"/>
              <a:gd name="connsiteX136" fmla="*/ 128403 w 1418733"/>
              <a:gd name="connsiteY136" fmla="*/ 212860 h 6858000"/>
              <a:gd name="connsiteX137" fmla="*/ 120113 w 1418733"/>
              <a:gd name="connsiteY137" fmla="*/ 144983 h 6858000"/>
              <a:gd name="connsiteX138" fmla="*/ 132397 w 1418733"/>
              <a:gd name="connsiteY138" fmla="*/ 55288 h 6858000"/>
              <a:gd name="connsiteX139" fmla="*/ 91951 w 1418733"/>
              <a:gd name="connsiteY139" fmla="*/ 0 h 6858000"/>
              <a:gd name="connsiteX0" fmla="*/ 76413 w 1403195"/>
              <a:gd name="connsiteY0" fmla="*/ 0 h 6858000"/>
              <a:gd name="connsiteX1" fmla="*/ 1403195 w 1403195"/>
              <a:gd name="connsiteY1" fmla="*/ 0 h 6858000"/>
              <a:gd name="connsiteX2" fmla="*/ 1403195 w 1403195"/>
              <a:gd name="connsiteY2" fmla="*/ 6858000 h 6858000"/>
              <a:gd name="connsiteX3" fmla="*/ 139889 w 1403195"/>
              <a:gd name="connsiteY3" fmla="*/ 6857735 h 6858000"/>
              <a:gd name="connsiteX4" fmla="*/ 176482 w 1403195"/>
              <a:gd name="connsiteY4" fmla="*/ 6776847 h 6858000"/>
              <a:gd name="connsiteX5" fmla="*/ 187982 w 1403195"/>
              <a:gd name="connsiteY5" fmla="*/ 6737706 h 6858000"/>
              <a:gd name="connsiteX6" fmla="*/ 212721 w 1403195"/>
              <a:gd name="connsiteY6" fmla="*/ 6691589 h 6858000"/>
              <a:gd name="connsiteX7" fmla="*/ 190278 w 1403195"/>
              <a:gd name="connsiteY7" fmla="*/ 6659970 h 6858000"/>
              <a:gd name="connsiteX8" fmla="*/ 205369 w 1403195"/>
              <a:gd name="connsiteY8" fmla="*/ 6636211 h 6858000"/>
              <a:gd name="connsiteX9" fmla="*/ 222813 w 1403195"/>
              <a:gd name="connsiteY9" fmla="*/ 6594177 h 6858000"/>
              <a:gd name="connsiteX10" fmla="*/ 236853 w 1403195"/>
              <a:gd name="connsiteY10" fmla="*/ 6557575 h 6858000"/>
              <a:gd name="connsiteX11" fmla="*/ 289810 w 1403195"/>
              <a:gd name="connsiteY11" fmla="*/ 6492130 h 6858000"/>
              <a:gd name="connsiteX12" fmla="*/ 305497 w 1403195"/>
              <a:gd name="connsiteY12" fmla="*/ 6431610 h 6858000"/>
              <a:gd name="connsiteX13" fmla="*/ 349202 w 1403195"/>
              <a:gd name="connsiteY13" fmla="*/ 6379786 h 6858000"/>
              <a:gd name="connsiteX14" fmla="*/ 332425 w 1403195"/>
              <a:gd name="connsiteY14" fmla="*/ 6334727 h 6858000"/>
              <a:gd name="connsiteX15" fmla="*/ 309840 w 1403195"/>
              <a:gd name="connsiteY15" fmla="*/ 6313295 h 6858000"/>
              <a:gd name="connsiteX16" fmla="*/ 317004 w 1403195"/>
              <a:gd name="connsiteY16" fmla="*/ 6280046 h 6858000"/>
              <a:gd name="connsiteX17" fmla="*/ 299749 w 1403195"/>
              <a:gd name="connsiteY17" fmla="*/ 6270265 h 6858000"/>
              <a:gd name="connsiteX18" fmla="*/ 326777 w 1403195"/>
              <a:gd name="connsiteY18" fmla="*/ 6252834 h 6858000"/>
              <a:gd name="connsiteX19" fmla="*/ 304769 w 1403195"/>
              <a:gd name="connsiteY19" fmla="*/ 6202459 h 6858000"/>
              <a:gd name="connsiteX20" fmla="*/ 303567 w 1403195"/>
              <a:gd name="connsiteY20" fmla="*/ 6153037 h 6858000"/>
              <a:gd name="connsiteX21" fmla="*/ 318982 w 1403195"/>
              <a:gd name="connsiteY21" fmla="*/ 6078132 h 6858000"/>
              <a:gd name="connsiteX22" fmla="*/ 306369 w 1403195"/>
              <a:gd name="connsiteY22" fmla="*/ 6028119 h 6858000"/>
              <a:gd name="connsiteX23" fmla="*/ 291598 w 1403195"/>
              <a:gd name="connsiteY23" fmla="*/ 5926735 h 6858000"/>
              <a:gd name="connsiteX24" fmla="*/ 341110 w 1403195"/>
              <a:gd name="connsiteY24" fmla="*/ 5712857 h 6858000"/>
              <a:gd name="connsiteX25" fmla="*/ 320185 w 1403195"/>
              <a:gd name="connsiteY25" fmla="*/ 5676393 h 6858000"/>
              <a:gd name="connsiteX26" fmla="*/ 359777 w 1403195"/>
              <a:gd name="connsiteY26" fmla="*/ 5563435 h 6858000"/>
              <a:gd name="connsiteX27" fmla="*/ 406907 w 1403195"/>
              <a:gd name="connsiteY27" fmla="*/ 5437125 h 6858000"/>
              <a:gd name="connsiteX28" fmla="*/ 420475 w 1403195"/>
              <a:gd name="connsiteY28" fmla="*/ 5396260 h 6858000"/>
              <a:gd name="connsiteX29" fmla="*/ 436456 w 1403195"/>
              <a:gd name="connsiteY29" fmla="*/ 5330009 h 6858000"/>
              <a:gd name="connsiteX30" fmla="*/ 469949 w 1403195"/>
              <a:gd name="connsiteY30" fmla="*/ 5273739 h 6858000"/>
              <a:gd name="connsiteX31" fmla="*/ 479548 w 1403195"/>
              <a:gd name="connsiteY31" fmla="*/ 5241779 h 6858000"/>
              <a:gd name="connsiteX32" fmla="*/ 490774 w 1403195"/>
              <a:gd name="connsiteY32" fmla="*/ 5225268 h 6858000"/>
              <a:gd name="connsiteX33" fmla="*/ 491794 w 1403195"/>
              <a:gd name="connsiteY33" fmla="*/ 5217684 h 6858000"/>
              <a:gd name="connsiteX34" fmla="*/ 499135 w 1403195"/>
              <a:gd name="connsiteY34" fmla="*/ 5193377 h 6858000"/>
              <a:gd name="connsiteX35" fmla="*/ 502438 w 1403195"/>
              <a:gd name="connsiteY35" fmla="*/ 5179288 h 6858000"/>
              <a:gd name="connsiteX36" fmla="*/ 503422 w 1403195"/>
              <a:gd name="connsiteY36" fmla="*/ 5173621 h 6858000"/>
              <a:gd name="connsiteX37" fmla="*/ 499056 w 1403195"/>
              <a:gd name="connsiteY37" fmla="*/ 5159961 h 6858000"/>
              <a:gd name="connsiteX38" fmla="*/ 505733 w 1403195"/>
              <a:gd name="connsiteY38" fmla="*/ 5144295 h 6858000"/>
              <a:gd name="connsiteX39" fmla="*/ 502666 w 1403195"/>
              <a:gd name="connsiteY39" fmla="*/ 5125185 h 6858000"/>
              <a:gd name="connsiteX40" fmla="*/ 509496 w 1403195"/>
              <a:gd name="connsiteY40" fmla="*/ 5121884 h 6858000"/>
              <a:gd name="connsiteX41" fmla="*/ 516532 w 1403195"/>
              <a:gd name="connsiteY41" fmla="*/ 5067850 h 6858000"/>
              <a:gd name="connsiteX42" fmla="*/ 519263 w 1403195"/>
              <a:gd name="connsiteY42" fmla="*/ 5060861 h 6858000"/>
              <a:gd name="connsiteX43" fmla="*/ 515967 w 1403195"/>
              <a:gd name="connsiteY43" fmla="*/ 5034192 h 6858000"/>
              <a:gd name="connsiteX44" fmla="*/ 517521 w 1403195"/>
              <a:gd name="connsiteY44" fmla="*/ 4993030 h 6858000"/>
              <a:gd name="connsiteX45" fmla="*/ 524430 w 1403195"/>
              <a:gd name="connsiteY45" fmla="*/ 4946844 h 6858000"/>
              <a:gd name="connsiteX46" fmla="*/ 520286 w 1403195"/>
              <a:gd name="connsiteY46" fmla="*/ 4932692 h 6858000"/>
              <a:gd name="connsiteX47" fmla="*/ 535689 w 1403195"/>
              <a:gd name="connsiteY47" fmla="*/ 4858827 h 6858000"/>
              <a:gd name="connsiteX48" fmla="*/ 541592 w 1403195"/>
              <a:gd name="connsiteY48" fmla="*/ 4821170 h 6858000"/>
              <a:gd name="connsiteX49" fmla="*/ 546325 w 1403195"/>
              <a:gd name="connsiteY49" fmla="*/ 4780965 h 6858000"/>
              <a:gd name="connsiteX50" fmla="*/ 547618 w 1403195"/>
              <a:gd name="connsiteY50" fmla="*/ 4750867 h 6858000"/>
              <a:gd name="connsiteX51" fmla="*/ 545425 w 1403195"/>
              <a:gd name="connsiteY51" fmla="*/ 4690749 h 6858000"/>
              <a:gd name="connsiteX52" fmla="*/ 540905 w 1403195"/>
              <a:gd name="connsiteY52" fmla="*/ 4584173 h 6858000"/>
              <a:gd name="connsiteX53" fmla="*/ 535988 w 1403195"/>
              <a:gd name="connsiteY53" fmla="*/ 4444346 h 6858000"/>
              <a:gd name="connsiteX54" fmla="*/ 532553 w 1403195"/>
              <a:gd name="connsiteY54" fmla="*/ 4375228 h 6858000"/>
              <a:gd name="connsiteX55" fmla="*/ 513206 w 1403195"/>
              <a:gd name="connsiteY55" fmla="*/ 4214165 h 6858000"/>
              <a:gd name="connsiteX56" fmla="*/ 517279 w 1403195"/>
              <a:gd name="connsiteY56" fmla="*/ 4090296 h 6858000"/>
              <a:gd name="connsiteX57" fmla="*/ 502535 w 1403195"/>
              <a:gd name="connsiteY57" fmla="*/ 4033999 h 6858000"/>
              <a:gd name="connsiteX58" fmla="*/ 503684 w 1403195"/>
              <a:gd name="connsiteY58" fmla="*/ 4031933 h 6858000"/>
              <a:gd name="connsiteX59" fmla="*/ 502260 w 1403195"/>
              <a:gd name="connsiteY59" fmla="*/ 4013953 h 6858000"/>
              <a:gd name="connsiteX60" fmla="*/ 488555 w 1403195"/>
              <a:gd name="connsiteY60" fmla="*/ 3974753 h 6858000"/>
              <a:gd name="connsiteX61" fmla="*/ 490153 w 1403195"/>
              <a:gd name="connsiteY61" fmla="*/ 3969950 h 6858000"/>
              <a:gd name="connsiteX62" fmla="*/ 483575 w 1403195"/>
              <a:gd name="connsiteY62" fmla="*/ 3933779 h 6858000"/>
              <a:gd name="connsiteX63" fmla="*/ 484906 w 1403195"/>
              <a:gd name="connsiteY63" fmla="*/ 3933093 h 6858000"/>
              <a:gd name="connsiteX64" fmla="*/ 489260 w 1403195"/>
              <a:gd name="connsiteY64" fmla="*/ 3922082 h 6858000"/>
              <a:gd name="connsiteX65" fmla="*/ 494338 w 1403195"/>
              <a:gd name="connsiteY65" fmla="*/ 3901461 h 6858000"/>
              <a:gd name="connsiteX66" fmla="*/ 516932 w 1403195"/>
              <a:gd name="connsiteY66" fmla="*/ 3813873 h 6858000"/>
              <a:gd name="connsiteX67" fmla="*/ 516357 w 1403195"/>
              <a:gd name="connsiteY67" fmla="*/ 3806161 h 6858000"/>
              <a:gd name="connsiteX68" fmla="*/ 516664 w 1403195"/>
              <a:gd name="connsiteY68" fmla="*/ 3805957 h 6858000"/>
              <a:gd name="connsiteX69" fmla="*/ 516691 w 1403195"/>
              <a:gd name="connsiteY69" fmla="*/ 3797724 h 6858000"/>
              <a:gd name="connsiteX70" fmla="*/ 515306 w 1403195"/>
              <a:gd name="connsiteY70" fmla="*/ 3792098 h 6858000"/>
              <a:gd name="connsiteX71" fmla="*/ 514190 w 1403195"/>
              <a:gd name="connsiteY71" fmla="*/ 3777135 h 6858000"/>
              <a:gd name="connsiteX72" fmla="*/ 515923 w 1403195"/>
              <a:gd name="connsiteY72" fmla="*/ 3771656 h 6858000"/>
              <a:gd name="connsiteX73" fmla="*/ 519666 w 1403195"/>
              <a:gd name="connsiteY73" fmla="*/ 3769007 h 6858000"/>
              <a:gd name="connsiteX74" fmla="*/ 519132 w 1403195"/>
              <a:gd name="connsiteY74" fmla="*/ 3767709 h 6858000"/>
              <a:gd name="connsiteX75" fmla="*/ 527828 w 1403195"/>
              <a:gd name="connsiteY75" fmla="*/ 3738082 h 6858000"/>
              <a:gd name="connsiteX76" fmla="*/ 535174 w 1403195"/>
              <a:gd name="connsiteY76" fmla="*/ 3673397 h 6858000"/>
              <a:gd name="connsiteX77" fmla="*/ 534470 w 1403195"/>
              <a:gd name="connsiteY77" fmla="*/ 3637109 h 6858000"/>
              <a:gd name="connsiteX78" fmla="*/ 537913 w 1403195"/>
              <a:gd name="connsiteY78" fmla="*/ 3536883 h 6858000"/>
              <a:gd name="connsiteX79" fmla="*/ 545451 w 1403195"/>
              <a:gd name="connsiteY79" fmla="*/ 3435652 h 6858000"/>
              <a:gd name="connsiteX80" fmla="*/ 547122 w 1403195"/>
              <a:gd name="connsiteY80" fmla="*/ 3307769 h 6858000"/>
              <a:gd name="connsiteX81" fmla="*/ 564685 w 1403195"/>
              <a:gd name="connsiteY81" fmla="*/ 3250522 h 6858000"/>
              <a:gd name="connsiteX82" fmla="*/ 565110 w 1403195"/>
              <a:gd name="connsiteY82" fmla="*/ 3229163 h 6858000"/>
              <a:gd name="connsiteX83" fmla="*/ 566933 w 1403195"/>
              <a:gd name="connsiteY83" fmla="*/ 3217217 h 6858000"/>
              <a:gd name="connsiteX84" fmla="*/ 553768 w 1403195"/>
              <a:gd name="connsiteY84" fmla="*/ 3183755 h 6858000"/>
              <a:gd name="connsiteX85" fmla="*/ 554269 w 1403195"/>
              <a:gd name="connsiteY85" fmla="*/ 3178642 h 6858000"/>
              <a:gd name="connsiteX86" fmla="*/ 541869 w 1403195"/>
              <a:gd name="connsiteY86" fmla="*/ 3158586 h 6858000"/>
              <a:gd name="connsiteX87" fmla="*/ 527054 w 1403195"/>
              <a:gd name="connsiteY87" fmla="*/ 3129034 h 6858000"/>
              <a:gd name="connsiteX88" fmla="*/ 527719 w 1403195"/>
              <a:gd name="connsiteY88" fmla="*/ 3126682 h 6858000"/>
              <a:gd name="connsiteX89" fmla="*/ 518587 w 1403195"/>
              <a:gd name="connsiteY89" fmla="*/ 3114519 h 6858000"/>
              <a:gd name="connsiteX90" fmla="*/ 505196 w 1403195"/>
              <a:gd name="connsiteY90" fmla="*/ 3106272 h 6858000"/>
              <a:gd name="connsiteX91" fmla="*/ 477926 w 1403195"/>
              <a:gd name="connsiteY91" fmla="*/ 2958185 h 6858000"/>
              <a:gd name="connsiteX92" fmla="*/ 420540 w 1403195"/>
              <a:gd name="connsiteY92" fmla="*/ 2762989 h 6858000"/>
              <a:gd name="connsiteX93" fmla="*/ 369458 w 1403195"/>
              <a:gd name="connsiteY93" fmla="*/ 2554718 h 6858000"/>
              <a:gd name="connsiteX94" fmla="*/ 349552 w 1403195"/>
              <a:gd name="connsiteY94" fmla="*/ 2485734 h 6858000"/>
              <a:gd name="connsiteX95" fmla="*/ 340275 w 1403195"/>
              <a:gd name="connsiteY95" fmla="*/ 2447068 h 6858000"/>
              <a:gd name="connsiteX96" fmla="*/ 327236 w 1403195"/>
              <a:gd name="connsiteY96" fmla="*/ 2425819 h 6858000"/>
              <a:gd name="connsiteX97" fmla="*/ 333235 w 1403195"/>
              <a:gd name="connsiteY97" fmla="*/ 2402874 h 6858000"/>
              <a:gd name="connsiteX98" fmla="*/ 335847 w 1403195"/>
              <a:gd name="connsiteY98" fmla="*/ 2381443 h 6858000"/>
              <a:gd name="connsiteX99" fmla="*/ 312176 w 1403195"/>
              <a:gd name="connsiteY99" fmla="*/ 2261920 h 6858000"/>
              <a:gd name="connsiteX100" fmla="*/ 302063 w 1403195"/>
              <a:gd name="connsiteY100" fmla="*/ 2195378 h 6858000"/>
              <a:gd name="connsiteX101" fmla="*/ 286280 w 1403195"/>
              <a:gd name="connsiteY101" fmla="*/ 2155135 h 6858000"/>
              <a:gd name="connsiteX102" fmla="*/ 283738 w 1403195"/>
              <a:gd name="connsiteY102" fmla="*/ 2118008 h 6858000"/>
              <a:gd name="connsiteX103" fmla="*/ 284731 w 1403195"/>
              <a:gd name="connsiteY103" fmla="*/ 2050531 h 6858000"/>
              <a:gd name="connsiteX104" fmla="*/ 276537 w 1403195"/>
              <a:gd name="connsiteY104" fmla="*/ 1963269 h 6858000"/>
              <a:gd name="connsiteX105" fmla="*/ 257715 w 1403195"/>
              <a:gd name="connsiteY105" fmla="*/ 1906352 h 6858000"/>
              <a:gd name="connsiteX106" fmla="*/ 234272 w 1403195"/>
              <a:gd name="connsiteY106" fmla="*/ 1861531 h 6858000"/>
              <a:gd name="connsiteX107" fmla="*/ 188071 w 1403195"/>
              <a:gd name="connsiteY107" fmla="*/ 1732919 h 6858000"/>
              <a:gd name="connsiteX108" fmla="*/ 160382 w 1403195"/>
              <a:gd name="connsiteY108" fmla="*/ 1663540 h 6858000"/>
              <a:gd name="connsiteX109" fmla="*/ 159508 w 1403195"/>
              <a:gd name="connsiteY109" fmla="*/ 1615777 h 6858000"/>
              <a:gd name="connsiteX110" fmla="*/ 140303 w 1403195"/>
              <a:gd name="connsiteY110" fmla="*/ 1563678 h 6858000"/>
              <a:gd name="connsiteX111" fmla="*/ 153383 w 1403195"/>
              <a:gd name="connsiteY111" fmla="*/ 1519474 h 6858000"/>
              <a:gd name="connsiteX112" fmla="*/ 146125 w 1403195"/>
              <a:gd name="connsiteY112" fmla="*/ 1477995 h 6858000"/>
              <a:gd name="connsiteX113" fmla="*/ 132210 w 1403195"/>
              <a:gd name="connsiteY113" fmla="*/ 1373769 h 6858000"/>
              <a:gd name="connsiteX114" fmla="*/ 140517 w 1403195"/>
              <a:gd name="connsiteY114" fmla="*/ 1307086 h 6858000"/>
              <a:gd name="connsiteX115" fmla="*/ 141705 w 1403195"/>
              <a:gd name="connsiteY115" fmla="*/ 1189033 h 6858000"/>
              <a:gd name="connsiteX116" fmla="*/ 146390 w 1403195"/>
              <a:gd name="connsiteY116" fmla="*/ 1168288 h 6858000"/>
              <a:gd name="connsiteX117" fmla="*/ 138672 w 1403195"/>
              <a:gd name="connsiteY117" fmla="*/ 1142577 h 6858000"/>
              <a:gd name="connsiteX118" fmla="*/ 127978 w 1403195"/>
              <a:gd name="connsiteY118" fmla="*/ 1088484 h 6858000"/>
              <a:gd name="connsiteX119" fmla="*/ 116714 w 1403195"/>
              <a:gd name="connsiteY119" fmla="*/ 1016103 h 6858000"/>
              <a:gd name="connsiteX120" fmla="*/ 118170 w 1403195"/>
              <a:gd name="connsiteY120" fmla="*/ 932283 h 6858000"/>
              <a:gd name="connsiteX121" fmla="*/ 120406 w 1403195"/>
              <a:gd name="connsiteY121" fmla="*/ 915925 h 6858000"/>
              <a:gd name="connsiteX122" fmla="*/ 113035 w 1403195"/>
              <a:gd name="connsiteY122" fmla="*/ 896999 h 6858000"/>
              <a:gd name="connsiteX123" fmla="*/ 82443 w 1403195"/>
              <a:gd name="connsiteY123" fmla="*/ 821517 h 6858000"/>
              <a:gd name="connsiteX124" fmla="*/ 61393 w 1403195"/>
              <a:gd name="connsiteY124" fmla="*/ 751353 h 6858000"/>
              <a:gd name="connsiteX125" fmla="*/ 60951 w 1403195"/>
              <a:gd name="connsiteY125" fmla="*/ 721230 h 6858000"/>
              <a:gd name="connsiteX126" fmla="*/ 46622 w 1403195"/>
              <a:gd name="connsiteY126" fmla="*/ 681659 h 6858000"/>
              <a:gd name="connsiteX127" fmla="*/ 32041 w 1403195"/>
              <a:gd name="connsiteY127" fmla="*/ 635218 h 6858000"/>
              <a:gd name="connsiteX128" fmla="*/ 37052 w 1403195"/>
              <a:gd name="connsiteY128" fmla="*/ 613763 h 6858000"/>
              <a:gd name="connsiteX129" fmla="*/ 22994 w 1403195"/>
              <a:gd name="connsiteY129" fmla="*/ 598582 h 6858000"/>
              <a:gd name="connsiteX130" fmla="*/ 22675 w 1403195"/>
              <a:gd name="connsiteY130" fmla="*/ 576846 h 6858000"/>
              <a:gd name="connsiteX131" fmla="*/ 2301 w 1403195"/>
              <a:gd name="connsiteY131" fmla="*/ 530055 h 6858000"/>
              <a:gd name="connsiteX132" fmla="*/ 1549 w 1403195"/>
              <a:gd name="connsiteY132" fmla="*/ 465389 h 6858000"/>
              <a:gd name="connsiteX133" fmla="*/ 90145 w 1403195"/>
              <a:gd name="connsiteY133" fmla="*/ 353137 h 6858000"/>
              <a:gd name="connsiteX134" fmla="*/ 111655 w 1403195"/>
              <a:gd name="connsiteY134" fmla="*/ 309501 h 6858000"/>
              <a:gd name="connsiteX135" fmla="*/ 95838 w 1403195"/>
              <a:gd name="connsiteY135" fmla="*/ 275771 h 6858000"/>
              <a:gd name="connsiteX136" fmla="*/ 112865 w 1403195"/>
              <a:gd name="connsiteY136" fmla="*/ 212860 h 6858000"/>
              <a:gd name="connsiteX137" fmla="*/ 104575 w 1403195"/>
              <a:gd name="connsiteY137" fmla="*/ 144983 h 6858000"/>
              <a:gd name="connsiteX138" fmla="*/ 116859 w 1403195"/>
              <a:gd name="connsiteY138" fmla="*/ 55288 h 6858000"/>
              <a:gd name="connsiteX139" fmla="*/ 76413 w 1403195"/>
              <a:gd name="connsiteY139" fmla="*/ 0 h 6858000"/>
              <a:gd name="connsiteX0" fmla="*/ 74305 w 1401087"/>
              <a:gd name="connsiteY0" fmla="*/ 0 h 6858000"/>
              <a:gd name="connsiteX1" fmla="*/ 1401087 w 1401087"/>
              <a:gd name="connsiteY1" fmla="*/ 0 h 6858000"/>
              <a:gd name="connsiteX2" fmla="*/ 1401087 w 1401087"/>
              <a:gd name="connsiteY2" fmla="*/ 6858000 h 6858000"/>
              <a:gd name="connsiteX3" fmla="*/ 137781 w 1401087"/>
              <a:gd name="connsiteY3" fmla="*/ 6857735 h 6858000"/>
              <a:gd name="connsiteX4" fmla="*/ 174374 w 1401087"/>
              <a:gd name="connsiteY4" fmla="*/ 6776847 h 6858000"/>
              <a:gd name="connsiteX5" fmla="*/ 185874 w 1401087"/>
              <a:gd name="connsiteY5" fmla="*/ 6737706 h 6858000"/>
              <a:gd name="connsiteX6" fmla="*/ 210613 w 1401087"/>
              <a:gd name="connsiteY6" fmla="*/ 6691589 h 6858000"/>
              <a:gd name="connsiteX7" fmla="*/ 188170 w 1401087"/>
              <a:gd name="connsiteY7" fmla="*/ 6659970 h 6858000"/>
              <a:gd name="connsiteX8" fmla="*/ 203261 w 1401087"/>
              <a:gd name="connsiteY8" fmla="*/ 6636211 h 6858000"/>
              <a:gd name="connsiteX9" fmla="*/ 220705 w 1401087"/>
              <a:gd name="connsiteY9" fmla="*/ 6594177 h 6858000"/>
              <a:gd name="connsiteX10" fmla="*/ 234745 w 1401087"/>
              <a:gd name="connsiteY10" fmla="*/ 6557575 h 6858000"/>
              <a:gd name="connsiteX11" fmla="*/ 287702 w 1401087"/>
              <a:gd name="connsiteY11" fmla="*/ 6492130 h 6858000"/>
              <a:gd name="connsiteX12" fmla="*/ 303389 w 1401087"/>
              <a:gd name="connsiteY12" fmla="*/ 6431610 h 6858000"/>
              <a:gd name="connsiteX13" fmla="*/ 347094 w 1401087"/>
              <a:gd name="connsiteY13" fmla="*/ 6379786 h 6858000"/>
              <a:gd name="connsiteX14" fmla="*/ 330317 w 1401087"/>
              <a:gd name="connsiteY14" fmla="*/ 6334727 h 6858000"/>
              <a:gd name="connsiteX15" fmla="*/ 307732 w 1401087"/>
              <a:gd name="connsiteY15" fmla="*/ 6313295 h 6858000"/>
              <a:gd name="connsiteX16" fmla="*/ 314896 w 1401087"/>
              <a:gd name="connsiteY16" fmla="*/ 6280046 h 6858000"/>
              <a:gd name="connsiteX17" fmla="*/ 297641 w 1401087"/>
              <a:gd name="connsiteY17" fmla="*/ 6270265 h 6858000"/>
              <a:gd name="connsiteX18" fmla="*/ 324669 w 1401087"/>
              <a:gd name="connsiteY18" fmla="*/ 6252834 h 6858000"/>
              <a:gd name="connsiteX19" fmla="*/ 302661 w 1401087"/>
              <a:gd name="connsiteY19" fmla="*/ 6202459 h 6858000"/>
              <a:gd name="connsiteX20" fmla="*/ 301459 w 1401087"/>
              <a:gd name="connsiteY20" fmla="*/ 6153037 h 6858000"/>
              <a:gd name="connsiteX21" fmla="*/ 316874 w 1401087"/>
              <a:gd name="connsiteY21" fmla="*/ 6078132 h 6858000"/>
              <a:gd name="connsiteX22" fmla="*/ 304261 w 1401087"/>
              <a:gd name="connsiteY22" fmla="*/ 6028119 h 6858000"/>
              <a:gd name="connsiteX23" fmla="*/ 289490 w 1401087"/>
              <a:gd name="connsiteY23" fmla="*/ 5926735 h 6858000"/>
              <a:gd name="connsiteX24" fmla="*/ 339002 w 1401087"/>
              <a:gd name="connsiteY24" fmla="*/ 5712857 h 6858000"/>
              <a:gd name="connsiteX25" fmla="*/ 318077 w 1401087"/>
              <a:gd name="connsiteY25" fmla="*/ 5676393 h 6858000"/>
              <a:gd name="connsiteX26" fmla="*/ 357669 w 1401087"/>
              <a:gd name="connsiteY26" fmla="*/ 5563435 h 6858000"/>
              <a:gd name="connsiteX27" fmla="*/ 404799 w 1401087"/>
              <a:gd name="connsiteY27" fmla="*/ 5437125 h 6858000"/>
              <a:gd name="connsiteX28" fmla="*/ 418367 w 1401087"/>
              <a:gd name="connsiteY28" fmla="*/ 5396260 h 6858000"/>
              <a:gd name="connsiteX29" fmla="*/ 434348 w 1401087"/>
              <a:gd name="connsiteY29" fmla="*/ 5330009 h 6858000"/>
              <a:gd name="connsiteX30" fmla="*/ 467841 w 1401087"/>
              <a:gd name="connsiteY30" fmla="*/ 5273739 h 6858000"/>
              <a:gd name="connsiteX31" fmla="*/ 477440 w 1401087"/>
              <a:gd name="connsiteY31" fmla="*/ 5241779 h 6858000"/>
              <a:gd name="connsiteX32" fmla="*/ 488666 w 1401087"/>
              <a:gd name="connsiteY32" fmla="*/ 5225268 h 6858000"/>
              <a:gd name="connsiteX33" fmla="*/ 489686 w 1401087"/>
              <a:gd name="connsiteY33" fmla="*/ 5217684 h 6858000"/>
              <a:gd name="connsiteX34" fmla="*/ 497027 w 1401087"/>
              <a:gd name="connsiteY34" fmla="*/ 5193377 h 6858000"/>
              <a:gd name="connsiteX35" fmla="*/ 500330 w 1401087"/>
              <a:gd name="connsiteY35" fmla="*/ 5179288 h 6858000"/>
              <a:gd name="connsiteX36" fmla="*/ 501314 w 1401087"/>
              <a:gd name="connsiteY36" fmla="*/ 5173621 h 6858000"/>
              <a:gd name="connsiteX37" fmla="*/ 496948 w 1401087"/>
              <a:gd name="connsiteY37" fmla="*/ 5159961 h 6858000"/>
              <a:gd name="connsiteX38" fmla="*/ 503625 w 1401087"/>
              <a:gd name="connsiteY38" fmla="*/ 5144295 h 6858000"/>
              <a:gd name="connsiteX39" fmla="*/ 500558 w 1401087"/>
              <a:gd name="connsiteY39" fmla="*/ 5125185 h 6858000"/>
              <a:gd name="connsiteX40" fmla="*/ 507388 w 1401087"/>
              <a:gd name="connsiteY40" fmla="*/ 5121884 h 6858000"/>
              <a:gd name="connsiteX41" fmla="*/ 514424 w 1401087"/>
              <a:gd name="connsiteY41" fmla="*/ 5067850 h 6858000"/>
              <a:gd name="connsiteX42" fmla="*/ 517155 w 1401087"/>
              <a:gd name="connsiteY42" fmla="*/ 5060861 h 6858000"/>
              <a:gd name="connsiteX43" fmla="*/ 513859 w 1401087"/>
              <a:gd name="connsiteY43" fmla="*/ 5034192 h 6858000"/>
              <a:gd name="connsiteX44" fmla="*/ 515413 w 1401087"/>
              <a:gd name="connsiteY44" fmla="*/ 4993030 h 6858000"/>
              <a:gd name="connsiteX45" fmla="*/ 522322 w 1401087"/>
              <a:gd name="connsiteY45" fmla="*/ 4946844 h 6858000"/>
              <a:gd name="connsiteX46" fmla="*/ 518178 w 1401087"/>
              <a:gd name="connsiteY46" fmla="*/ 4932692 h 6858000"/>
              <a:gd name="connsiteX47" fmla="*/ 533581 w 1401087"/>
              <a:gd name="connsiteY47" fmla="*/ 4858827 h 6858000"/>
              <a:gd name="connsiteX48" fmla="*/ 539484 w 1401087"/>
              <a:gd name="connsiteY48" fmla="*/ 4821170 h 6858000"/>
              <a:gd name="connsiteX49" fmla="*/ 544217 w 1401087"/>
              <a:gd name="connsiteY49" fmla="*/ 4780965 h 6858000"/>
              <a:gd name="connsiteX50" fmla="*/ 545510 w 1401087"/>
              <a:gd name="connsiteY50" fmla="*/ 4750867 h 6858000"/>
              <a:gd name="connsiteX51" fmla="*/ 543317 w 1401087"/>
              <a:gd name="connsiteY51" fmla="*/ 4690749 h 6858000"/>
              <a:gd name="connsiteX52" fmla="*/ 538797 w 1401087"/>
              <a:gd name="connsiteY52" fmla="*/ 4584173 h 6858000"/>
              <a:gd name="connsiteX53" fmla="*/ 533880 w 1401087"/>
              <a:gd name="connsiteY53" fmla="*/ 4444346 h 6858000"/>
              <a:gd name="connsiteX54" fmla="*/ 530445 w 1401087"/>
              <a:gd name="connsiteY54" fmla="*/ 4375228 h 6858000"/>
              <a:gd name="connsiteX55" fmla="*/ 511098 w 1401087"/>
              <a:gd name="connsiteY55" fmla="*/ 4214165 h 6858000"/>
              <a:gd name="connsiteX56" fmla="*/ 515171 w 1401087"/>
              <a:gd name="connsiteY56" fmla="*/ 4090296 h 6858000"/>
              <a:gd name="connsiteX57" fmla="*/ 500427 w 1401087"/>
              <a:gd name="connsiteY57" fmla="*/ 4033999 h 6858000"/>
              <a:gd name="connsiteX58" fmla="*/ 501576 w 1401087"/>
              <a:gd name="connsiteY58" fmla="*/ 4031933 h 6858000"/>
              <a:gd name="connsiteX59" fmla="*/ 500152 w 1401087"/>
              <a:gd name="connsiteY59" fmla="*/ 4013953 h 6858000"/>
              <a:gd name="connsiteX60" fmla="*/ 486447 w 1401087"/>
              <a:gd name="connsiteY60" fmla="*/ 3974753 h 6858000"/>
              <a:gd name="connsiteX61" fmla="*/ 488045 w 1401087"/>
              <a:gd name="connsiteY61" fmla="*/ 3969950 h 6858000"/>
              <a:gd name="connsiteX62" fmla="*/ 481467 w 1401087"/>
              <a:gd name="connsiteY62" fmla="*/ 3933779 h 6858000"/>
              <a:gd name="connsiteX63" fmla="*/ 482798 w 1401087"/>
              <a:gd name="connsiteY63" fmla="*/ 3933093 h 6858000"/>
              <a:gd name="connsiteX64" fmla="*/ 487152 w 1401087"/>
              <a:gd name="connsiteY64" fmla="*/ 3922082 h 6858000"/>
              <a:gd name="connsiteX65" fmla="*/ 492230 w 1401087"/>
              <a:gd name="connsiteY65" fmla="*/ 3901461 h 6858000"/>
              <a:gd name="connsiteX66" fmla="*/ 514824 w 1401087"/>
              <a:gd name="connsiteY66" fmla="*/ 3813873 h 6858000"/>
              <a:gd name="connsiteX67" fmla="*/ 514249 w 1401087"/>
              <a:gd name="connsiteY67" fmla="*/ 3806161 h 6858000"/>
              <a:gd name="connsiteX68" fmla="*/ 514556 w 1401087"/>
              <a:gd name="connsiteY68" fmla="*/ 3805957 h 6858000"/>
              <a:gd name="connsiteX69" fmla="*/ 514583 w 1401087"/>
              <a:gd name="connsiteY69" fmla="*/ 3797724 h 6858000"/>
              <a:gd name="connsiteX70" fmla="*/ 513198 w 1401087"/>
              <a:gd name="connsiteY70" fmla="*/ 3792098 h 6858000"/>
              <a:gd name="connsiteX71" fmla="*/ 512082 w 1401087"/>
              <a:gd name="connsiteY71" fmla="*/ 3777135 h 6858000"/>
              <a:gd name="connsiteX72" fmla="*/ 513815 w 1401087"/>
              <a:gd name="connsiteY72" fmla="*/ 3771656 h 6858000"/>
              <a:gd name="connsiteX73" fmla="*/ 517558 w 1401087"/>
              <a:gd name="connsiteY73" fmla="*/ 3769007 h 6858000"/>
              <a:gd name="connsiteX74" fmla="*/ 517024 w 1401087"/>
              <a:gd name="connsiteY74" fmla="*/ 3767709 h 6858000"/>
              <a:gd name="connsiteX75" fmla="*/ 525720 w 1401087"/>
              <a:gd name="connsiteY75" fmla="*/ 3738082 h 6858000"/>
              <a:gd name="connsiteX76" fmla="*/ 533066 w 1401087"/>
              <a:gd name="connsiteY76" fmla="*/ 3673397 h 6858000"/>
              <a:gd name="connsiteX77" fmla="*/ 532362 w 1401087"/>
              <a:gd name="connsiteY77" fmla="*/ 3637109 h 6858000"/>
              <a:gd name="connsiteX78" fmla="*/ 535805 w 1401087"/>
              <a:gd name="connsiteY78" fmla="*/ 3536883 h 6858000"/>
              <a:gd name="connsiteX79" fmla="*/ 543343 w 1401087"/>
              <a:gd name="connsiteY79" fmla="*/ 3435652 h 6858000"/>
              <a:gd name="connsiteX80" fmla="*/ 545014 w 1401087"/>
              <a:gd name="connsiteY80" fmla="*/ 3307769 h 6858000"/>
              <a:gd name="connsiteX81" fmla="*/ 562577 w 1401087"/>
              <a:gd name="connsiteY81" fmla="*/ 3250522 h 6858000"/>
              <a:gd name="connsiteX82" fmla="*/ 563002 w 1401087"/>
              <a:gd name="connsiteY82" fmla="*/ 3229163 h 6858000"/>
              <a:gd name="connsiteX83" fmla="*/ 564825 w 1401087"/>
              <a:gd name="connsiteY83" fmla="*/ 3217217 h 6858000"/>
              <a:gd name="connsiteX84" fmla="*/ 551660 w 1401087"/>
              <a:gd name="connsiteY84" fmla="*/ 3183755 h 6858000"/>
              <a:gd name="connsiteX85" fmla="*/ 552161 w 1401087"/>
              <a:gd name="connsiteY85" fmla="*/ 3178642 h 6858000"/>
              <a:gd name="connsiteX86" fmla="*/ 539761 w 1401087"/>
              <a:gd name="connsiteY86" fmla="*/ 3158586 h 6858000"/>
              <a:gd name="connsiteX87" fmla="*/ 524946 w 1401087"/>
              <a:gd name="connsiteY87" fmla="*/ 3129034 h 6858000"/>
              <a:gd name="connsiteX88" fmla="*/ 525611 w 1401087"/>
              <a:gd name="connsiteY88" fmla="*/ 3126682 h 6858000"/>
              <a:gd name="connsiteX89" fmla="*/ 516479 w 1401087"/>
              <a:gd name="connsiteY89" fmla="*/ 3114519 h 6858000"/>
              <a:gd name="connsiteX90" fmla="*/ 503088 w 1401087"/>
              <a:gd name="connsiteY90" fmla="*/ 3106272 h 6858000"/>
              <a:gd name="connsiteX91" fmla="*/ 475818 w 1401087"/>
              <a:gd name="connsiteY91" fmla="*/ 2958185 h 6858000"/>
              <a:gd name="connsiteX92" fmla="*/ 418432 w 1401087"/>
              <a:gd name="connsiteY92" fmla="*/ 2762989 h 6858000"/>
              <a:gd name="connsiteX93" fmla="*/ 367350 w 1401087"/>
              <a:gd name="connsiteY93" fmla="*/ 2554718 h 6858000"/>
              <a:gd name="connsiteX94" fmla="*/ 347444 w 1401087"/>
              <a:gd name="connsiteY94" fmla="*/ 2485734 h 6858000"/>
              <a:gd name="connsiteX95" fmla="*/ 338167 w 1401087"/>
              <a:gd name="connsiteY95" fmla="*/ 2447068 h 6858000"/>
              <a:gd name="connsiteX96" fmla="*/ 325128 w 1401087"/>
              <a:gd name="connsiteY96" fmla="*/ 2425819 h 6858000"/>
              <a:gd name="connsiteX97" fmla="*/ 331127 w 1401087"/>
              <a:gd name="connsiteY97" fmla="*/ 2402874 h 6858000"/>
              <a:gd name="connsiteX98" fmla="*/ 333739 w 1401087"/>
              <a:gd name="connsiteY98" fmla="*/ 2381443 h 6858000"/>
              <a:gd name="connsiteX99" fmla="*/ 310068 w 1401087"/>
              <a:gd name="connsiteY99" fmla="*/ 2261920 h 6858000"/>
              <a:gd name="connsiteX100" fmla="*/ 299955 w 1401087"/>
              <a:gd name="connsiteY100" fmla="*/ 2195378 h 6858000"/>
              <a:gd name="connsiteX101" fmla="*/ 284172 w 1401087"/>
              <a:gd name="connsiteY101" fmla="*/ 2155135 h 6858000"/>
              <a:gd name="connsiteX102" fmla="*/ 281630 w 1401087"/>
              <a:gd name="connsiteY102" fmla="*/ 2118008 h 6858000"/>
              <a:gd name="connsiteX103" fmla="*/ 282623 w 1401087"/>
              <a:gd name="connsiteY103" fmla="*/ 2050531 h 6858000"/>
              <a:gd name="connsiteX104" fmla="*/ 274429 w 1401087"/>
              <a:gd name="connsiteY104" fmla="*/ 1963269 h 6858000"/>
              <a:gd name="connsiteX105" fmla="*/ 255607 w 1401087"/>
              <a:gd name="connsiteY105" fmla="*/ 1906352 h 6858000"/>
              <a:gd name="connsiteX106" fmla="*/ 232164 w 1401087"/>
              <a:gd name="connsiteY106" fmla="*/ 1861531 h 6858000"/>
              <a:gd name="connsiteX107" fmla="*/ 185963 w 1401087"/>
              <a:gd name="connsiteY107" fmla="*/ 1732919 h 6858000"/>
              <a:gd name="connsiteX108" fmla="*/ 158274 w 1401087"/>
              <a:gd name="connsiteY108" fmla="*/ 1663540 h 6858000"/>
              <a:gd name="connsiteX109" fmla="*/ 157400 w 1401087"/>
              <a:gd name="connsiteY109" fmla="*/ 1615777 h 6858000"/>
              <a:gd name="connsiteX110" fmla="*/ 138195 w 1401087"/>
              <a:gd name="connsiteY110" fmla="*/ 1563678 h 6858000"/>
              <a:gd name="connsiteX111" fmla="*/ 151275 w 1401087"/>
              <a:gd name="connsiteY111" fmla="*/ 1519474 h 6858000"/>
              <a:gd name="connsiteX112" fmla="*/ 144017 w 1401087"/>
              <a:gd name="connsiteY112" fmla="*/ 1477995 h 6858000"/>
              <a:gd name="connsiteX113" fmla="*/ 130102 w 1401087"/>
              <a:gd name="connsiteY113" fmla="*/ 1373769 h 6858000"/>
              <a:gd name="connsiteX114" fmla="*/ 138409 w 1401087"/>
              <a:gd name="connsiteY114" fmla="*/ 1307086 h 6858000"/>
              <a:gd name="connsiteX115" fmla="*/ 139597 w 1401087"/>
              <a:gd name="connsiteY115" fmla="*/ 1189033 h 6858000"/>
              <a:gd name="connsiteX116" fmla="*/ 144282 w 1401087"/>
              <a:gd name="connsiteY116" fmla="*/ 1168288 h 6858000"/>
              <a:gd name="connsiteX117" fmla="*/ 136564 w 1401087"/>
              <a:gd name="connsiteY117" fmla="*/ 1142577 h 6858000"/>
              <a:gd name="connsiteX118" fmla="*/ 125870 w 1401087"/>
              <a:gd name="connsiteY118" fmla="*/ 1088484 h 6858000"/>
              <a:gd name="connsiteX119" fmla="*/ 114606 w 1401087"/>
              <a:gd name="connsiteY119" fmla="*/ 1016103 h 6858000"/>
              <a:gd name="connsiteX120" fmla="*/ 116062 w 1401087"/>
              <a:gd name="connsiteY120" fmla="*/ 932283 h 6858000"/>
              <a:gd name="connsiteX121" fmla="*/ 118298 w 1401087"/>
              <a:gd name="connsiteY121" fmla="*/ 915925 h 6858000"/>
              <a:gd name="connsiteX122" fmla="*/ 110927 w 1401087"/>
              <a:gd name="connsiteY122" fmla="*/ 896999 h 6858000"/>
              <a:gd name="connsiteX123" fmla="*/ 80335 w 1401087"/>
              <a:gd name="connsiteY123" fmla="*/ 821517 h 6858000"/>
              <a:gd name="connsiteX124" fmla="*/ 59285 w 1401087"/>
              <a:gd name="connsiteY124" fmla="*/ 751353 h 6858000"/>
              <a:gd name="connsiteX125" fmla="*/ 58843 w 1401087"/>
              <a:gd name="connsiteY125" fmla="*/ 721230 h 6858000"/>
              <a:gd name="connsiteX126" fmla="*/ 44514 w 1401087"/>
              <a:gd name="connsiteY126" fmla="*/ 681659 h 6858000"/>
              <a:gd name="connsiteX127" fmla="*/ 29933 w 1401087"/>
              <a:gd name="connsiteY127" fmla="*/ 635218 h 6858000"/>
              <a:gd name="connsiteX128" fmla="*/ 34944 w 1401087"/>
              <a:gd name="connsiteY128" fmla="*/ 613763 h 6858000"/>
              <a:gd name="connsiteX129" fmla="*/ 20886 w 1401087"/>
              <a:gd name="connsiteY129" fmla="*/ 598582 h 6858000"/>
              <a:gd name="connsiteX130" fmla="*/ 20567 w 1401087"/>
              <a:gd name="connsiteY130" fmla="*/ 576846 h 6858000"/>
              <a:gd name="connsiteX131" fmla="*/ 193 w 1401087"/>
              <a:gd name="connsiteY131" fmla="*/ 530055 h 6858000"/>
              <a:gd name="connsiteX132" fmla="*/ 88207 w 1401087"/>
              <a:gd name="connsiteY132" fmla="*/ 393828 h 6858000"/>
              <a:gd name="connsiteX133" fmla="*/ 88037 w 1401087"/>
              <a:gd name="connsiteY133" fmla="*/ 353137 h 6858000"/>
              <a:gd name="connsiteX134" fmla="*/ 109547 w 1401087"/>
              <a:gd name="connsiteY134" fmla="*/ 309501 h 6858000"/>
              <a:gd name="connsiteX135" fmla="*/ 93730 w 1401087"/>
              <a:gd name="connsiteY135" fmla="*/ 275771 h 6858000"/>
              <a:gd name="connsiteX136" fmla="*/ 110757 w 1401087"/>
              <a:gd name="connsiteY136" fmla="*/ 212860 h 6858000"/>
              <a:gd name="connsiteX137" fmla="*/ 102467 w 1401087"/>
              <a:gd name="connsiteY137" fmla="*/ 144983 h 6858000"/>
              <a:gd name="connsiteX138" fmla="*/ 114751 w 1401087"/>
              <a:gd name="connsiteY138" fmla="*/ 55288 h 6858000"/>
              <a:gd name="connsiteX139" fmla="*/ 74305 w 1401087"/>
              <a:gd name="connsiteY139" fmla="*/ 0 h 6858000"/>
              <a:gd name="connsiteX0" fmla="*/ 53738 w 1380520"/>
              <a:gd name="connsiteY0" fmla="*/ 0 h 6858000"/>
              <a:gd name="connsiteX1" fmla="*/ 1380520 w 1380520"/>
              <a:gd name="connsiteY1" fmla="*/ 0 h 6858000"/>
              <a:gd name="connsiteX2" fmla="*/ 1380520 w 1380520"/>
              <a:gd name="connsiteY2" fmla="*/ 6858000 h 6858000"/>
              <a:gd name="connsiteX3" fmla="*/ 117214 w 1380520"/>
              <a:gd name="connsiteY3" fmla="*/ 6857735 h 6858000"/>
              <a:gd name="connsiteX4" fmla="*/ 153807 w 1380520"/>
              <a:gd name="connsiteY4" fmla="*/ 6776847 h 6858000"/>
              <a:gd name="connsiteX5" fmla="*/ 165307 w 1380520"/>
              <a:gd name="connsiteY5" fmla="*/ 6737706 h 6858000"/>
              <a:gd name="connsiteX6" fmla="*/ 190046 w 1380520"/>
              <a:gd name="connsiteY6" fmla="*/ 6691589 h 6858000"/>
              <a:gd name="connsiteX7" fmla="*/ 167603 w 1380520"/>
              <a:gd name="connsiteY7" fmla="*/ 6659970 h 6858000"/>
              <a:gd name="connsiteX8" fmla="*/ 182694 w 1380520"/>
              <a:gd name="connsiteY8" fmla="*/ 6636211 h 6858000"/>
              <a:gd name="connsiteX9" fmla="*/ 200138 w 1380520"/>
              <a:gd name="connsiteY9" fmla="*/ 6594177 h 6858000"/>
              <a:gd name="connsiteX10" fmla="*/ 214178 w 1380520"/>
              <a:gd name="connsiteY10" fmla="*/ 6557575 h 6858000"/>
              <a:gd name="connsiteX11" fmla="*/ 267135 w 1380520"/>
              <a:gd name="connsiteY11" fmla="*/ 6492130 h 6858000"/>
              <a:gd name="connsiteX12" fmla="*/ 282822 w 1380520"/>
              <a:gd name="connsiteY12" fmla="*/ 6431610 h 6858000"/>
              <a:gd name="connsiteX13" fmla="*/ 326527 w 1380520"/>
              <a:gd name="connsiteY13" fmla="*/ 6379786 h 6858000"/>
              <a:gd name="connsiteX14" fmla="*/ 309750 w 1380520"/>
              <a:gd name="connsiteY14" fmla="*/ 6334727 h 6858000"/>
              <a:gd name="connsiteX15" fmla="*/ 287165 w 1380520"/>
              <a:gd name="connsiteY15" fmla="*/ 6313295 h 6858000"/>
              <a:gd name="connsiteX16" fmla="*/ 294329 w 1380520"/>
              <a:gd name="connsiteY16" fmla="*/ 6280046 h 6858000"/>
              <a:gd name="connsiteX17" fmla="*/ 277074 w 1380520"/>
              <a:gd name="connsiteY17" fmla="*/ 6270265 h 6858000"/>
              <a:gd name="connsiteX18" fmla="*/ 304102 w 1380520"/>
              <a:gd name="connsiteY18" fmla="*/ 6252834 h 6858000"/>
              <a:gd name="connsiteX19" fmla="*/ 282094 w 1380520"/>
              <a:gd name="connsiteY19" fmla="*/ 6202459 h 6858000"/>
              <a:gd name="connsiteX20" fmla="*/ 280892 w 1380520"/>
              <a:gd name="connsiteY20" fmla="*/ 6153037 h 6858000"/>
              <a:gd name="connsiteX21" fmla="*/ 296307 w 1380520"/>
              <a:gd name="connsiteY21" fmla="*/ 6078132 h 6858000"/>
              <a:gd name="connsiteX22" fmla="*/ 283694 w 1380520"/>
              <a:gd name="connsiteY22" fmla="*/ 6028119 h 6858000"/>
              <a:gd name="connsiteX23" fmla="*/ 268923 w 1380520"/>
              <a:gd name="connsiteY23" fmla="*/ 5926735 h 6858000"/>
              <a:gd name="connsiteX24" fmla="*/ 318435 w 1380520"/>
              <a:gd name="connsiteY24" fmla="*/ 5712857 h 6858000"/>
              <a:gd name="connsiteX25" fmla="*/ 297510 w 1380520"/>
              <a:gd name="connsiteY25" fmla="*/ 5676393 h 6858000"/>
              <a:gd name="connsiteX26" fmla="*/ 337102 w 1380520"/>
              <a:gd name="connsiteY26" fmla="*/ 5563435 h 6858000"/>
              <a:gd name="connsiteX27" fmla="*/ 384232 w 1380520"/>
              <a:gd name="connsiteY27" fmla="*/ 5437125 h 6858000"/>
              <a:gd name="connsiteX28" fmla="*/ 397800 w 1380520"/>
              <a:gd name="connsiteY28" fmla="*/ 5396260 h 6858000"/>
              <a:gd name="connsiteX29" fmla="*/ 413781 w 1380520"/>
              <a:gd name="connsiteY29" fmla="*/ 5330009 h 6858000"/>
              <a:gd name="connsiteX30" fmla="*/ 447274 w 1380520"/>
              <a:gd name="connsiteY30" fmla="*/ 5273739 h 6858000"/>
              <a:gd name="connsiteX31" fmla="*/ 456873 w 1380520"/>
              <a:gd name="connsiteY31" fmla="*/ 5241779 h 6858000"/>
              <a:gd name="connsiteX32" fmla="*/ 468099 w 1380520"/>
              <a:gd name="connsiteY32" fmla="*/ 5225268 h 6858000"/>
              <a:gd name="connsiteX33" fmla="*/ 469119 w 1380520"/>
              <a:gd name="connsiteY33" fmla="*/ 5217684 h 6858000"/>
              <a:gd name="connsiteX34" fmla="*/ 476460 w 1380520"/>
              <a:gd name="connsiteY34" fmla="*/ 5193377 h 6858000"/>
              <a:gd name="connsiteX35" fmla="*/ 479763 w 1380520"/>
              <a:gd name="connsiteY35" fmla="*/ 5179288 h 6858000"/>
              <a:gd name="connsiteX36" fmla="*/ 480747 w 1380520"/>
              <a:gd name="connsiteY36" fmla="*/ 5173621 h 6858000"/>
              <a:gd name="connsiteX37" fmla="*/ 476381 w 1380520"/>
              <a:gd name="connsiteY37" fmla="*/ 5159961 h 6858000"/>
              <a:gd name="connsiteX38" fmla="*/ 483058 w 1380520"/>
              <a:gd name="connsiteY38" fmla="*/ 5144295 h 6858000"/>
              <a:gd name="connsiteX39" fmla="*/ 479991 w 1380520"/>
              <a:gd name="connsiteY39" fmla="*/ 5125185 h 6858000"/>
              <a:gd name="connsiteX40" fmla="*/ 486821 w 1380520"/>
              <a:gd name="connsiteY40" fmla="*/ 5121884 h 6858000"/>
              <a:gd name="connsiteX41" fmla="*/ 493857 w 1380520"/>
              <a:gd name="connsiteY41" fmla="*/ 5067850 h 6858000"/>
              <a:gd name="connsiteX42" fmla="*/ 496588 w 1380520"/>
              <a:gd name="connsiteY42" fmla="*/ 5060861 h 6858000"/>
              <a:gd name="connsiteX43" fmla="*/ 493292 w 1380520"/>
              <a:gd name="connsiteY43" fmla="*/ 5034192 h 6858000"/>
              <a:gd name="connsiteX44" fmla="*/ 494846 w 1380520"/>
              <a:gd name="connsiteY44" fmla="*/ 4993030 h 6858000"/>
              <a:gd name="connsiteX45" fmla="*/ 501755 w 1380520"/>
              <a:gd name="connsiteY45" fmla="*/ 4946844 h 6858000"/>
              <a:gd name="connsiteX46" fmla="*/ 497611 w 1380520"/>
              <a:gd name="connsiteY46" fmla="*/ 4932692 h 6858000"/>
              <a:gd name="connsiteX47" fmla="*/ 513014 w 1380520"/>
              <a:gd name="connsiteY47" fmla="*/ 4858827 h 6858000"/>
              <a:gd name="connsiteX48" fmla="*/ 518917 w 1380520"/>
              <a:gd name="connsiteY48" fmla="*/ 4821170 h 6858000"/>
              <a:gd name="connsiteX49" fmla="*/ 523650 w 1380520"/>
              <a:gd name="connsiteY49" fmla="*/ 4780965 h 6858000"/>
              <a:gd name="connsiteX50" fmla="*/ 524943 w 1380520"/>
              <a:gd name="connsiteY50" fmla="*/ 4750867 h 6858000"/>
              <a:gd name="connsiteX51" fmla="*/ 522750 w 1380520"/>
              <a:gd name="connsiteY51" fmla="*/ 4690749 h 6858000"/>
              <a:gd name="connsiteX52" fmla="*/ 518230 w 1380520"/>
              <a:gd name="connsiteY52" fmla="*/ 4584173 h 6858000"/>
              <a:gd name="connsiteX53" fmla="*/ 513313 w 1380520"/>
              <a:gd name="connsiteY53" fmla="*/ 4444346 h 6858000"/>
              <a:gd name="connsiteX54" fmla="*/ 509878 w 1380520"/>
              <a:gd name="connsiteY54" fmla="*/ 4375228 h 6858000"/>
              <a:gd name="connsiteX55" fmla="*/ 490531 w 1380520"/>
              <a:gd name="connsiteY55" fmla="*/ 4214165 h 6858000"/>
              <a:gd name="connsiteX56" fmla="*/ 494604 w 1380520"/>
              <a:gd name="connsiteY56" fmla="*/ 4090296 h 6858000"/>
              <a:gd name="connsiteX57" fmla="*/ 479860 w 1380520"/>
              <a:gd name="connsiteY57" fmla="*/ 4033999 h 6858000"/>
              <a:gd name="connsiteX58" fmla="*/ 481009 w 1380520"/>
              <a:gd name="connsiteY58" fmla="*/ 4031933 h 6858000"/>
              <a:gd name="connsiteX59" fmla="*/ 479585 w 1380520"/>
              <a:gd name="connsiteY59" fmla="*/ 4013953 h 6858000"/>
              <a:gd name="connsiteX60" fmla="*/ 465880 w 1380520"/>
              <a:gd name="connsiteY60" fmla="*/ 3974753 h 6858000"/>
              <a:gd name="connsiteX61" fmla="*/ 467478 w 1380520"/>
              <a:gd name="connsiteY61" fmla="*/ 3969950 h 6858000"/>
              <a:gd name="connsiteX62" fmla="*/ 460900 w 1380520"/>
              <a:gd name="connsiteY62" fmla="*/ 3933779 h 6858000"/>
              <a:gd name="connsiteX63" fmla="*/ 462231 w 1380520"/>
              <a:gd name="connsiteY63" fmla="*/ 3933093 h 6858000"/>
              <a:gd name="connsiteX64" fmla="*/ 466585 w 1380520"/>
              <a:gd name="connsiteY64" fmla="*/ 3922082 h 6858000"/>
              <a:gd name="connsiteX65" fmla="*/ 471663 w 1380520"/>
              <a:gd name="connsiteY65" fmla="*/ 3901461 h 6858000"/>
              <a:gd name="connsiteX66" fmla="*/ 494257 w 1380520"/>
              <a:gd name="connsiteY66" fmla="*/ 3813873 h 6858000"/>
              <a:gd name="connsiteX67" fmla="*/ 493682 w 1380520"/>
              <a:gd name="connsiteY67" fmla="*/ 3806161 h 6858000"/>
              <a:gd name="connsiteX68" fmla="*/ 493989 w 1380520"/>
              <a:gd name="connsiteY68" fmla="*/ 3805957 h 6858000"/>
              <a:gd name="connsiteX69" fmla="*/ 494016 w 1380520"/>
              <a:gd name="connsiteY69" fmla="*/ 3797724 h 6858000"/>
              <a:gd name="connsiteX70" fmla="*/ 492631 w 1380520"/>
              <a:gd name="connsiteY70" fmla="*/ 3792098 h 6858000"/>
              <a:gd name="connsiteX71" fmla="*/ 491515 w 1380520"/>
              <a:gd name="connsiteY71" fmla="*/ 3777135 h 6858000"/>
              <a:gd name="connsiteX72" fmla="*/ 493248 w 1380520"/>
              <a:gd name="connsiteY72" fmla="*/ 3771656 h 6858000"/>
              <a:gd name="connsiteX73" fmla="*/ 496991 w 1380520"/>
              <a:gd name="connsiteY73" fmla="*/ 3769007 h 6858000"/>
              <a:gd name="connsiteX74" fmla="*/ 496457 w 1380520"/>
              <a:gd name="connsiteY74" fmla="*/ 3767709 h 6858000"/>
              <a:gd name="connsiteX75" fmla="*/ 505153 w 1380520"/>
              <a:gd name="connsiteY75" fmla="*/ 3738082 h 6858000"/>
              <a:gd name="connsiteX76" fmla="*/ 512499 w 1380520"/>
              <a:gd name="connsiteY76" fmla="*/ 3673397 h 6858000"/>
              <a:gd name="connsiteX77" fmla="*/ 511795 w 1380520"/>
              <a:gd name="connsiteY77" fmla="*/ 3637109 h 6858000"/>
              <a:gd name="connsiteX78" fmla="*/ 515238 w 1380520"/>
              <a:gd name="connsiteY78" fmla="*/ 3536883 h 6858000"/>
              <a:gd name="connsiteX79" fmla="*/ 522776 w 1380520"/>
              <a:gd name="connsiteY79" fmla="*/ 3435652 h 6858000"/>
              <a:gd name="connsiteX80" fmla="*/ 524447 w 1380520"/>
              <a:gd name="connsiteY80" fmla="*/ 3307769 h 6858000"/>
              <a:gd name="connsiteX81" fmla="*/ 542010 w 1380520"/>
              <a:gd name="connsiteY81" fmla="*/ 3250522 h 6858000"/>
              <a:gd name="connsiteX82" fmla="*/ 542435 w 1380520"/>
              <a:gd name="connsiteY82" fmla="*/ 3229163 h 6858000"/>
              <a:gd name="connsiteX83" fmla="*/ 544258 w 1380520"/>
              <a:gd name="connsiteY83" fmla="*/ 3217217 h 6858000"/>
              <a:gd name="connsiteX84" fmla="*/ 531093 w 1380520"/>
              <a:gd name="connsiteY84" fmla="*/ 3183755 h 6858000"/>
              <a:gd name="connsiteX85" fmla="*/ 531594 w 1380520"/>
              <a:gd name="connsiteY85" fmla="*/ 3178642 h 6858000"/>
              <a:gd name="connsiteX86" fmla="*/ 519194 w 1380520"/>
              <a:gd name="connsiteY86" fmla="*/ 3158586 h 6858000"/>
              <a:gd name="connsiteX87" fmla="*/ 504379 w 1380520"/>
              <a:gd name="connsiteY87" fmla="*/ 3129034 h 6858000"/>
              <a:gd name="connsiteX88" fmla="*/ 505044 w 1380520"/>
              <a:gd name="connsiteY88" fmla="*/ 3126682 h 6858000"/>
              <a:gd name="connsiteX89" fmla="*/ 495912 w 1380520"/>
              <a:gd name="connsiteY89" fmla="*/ 3114519 h 6858000"/>
              <a:gd name="connsiteX90" fmla="*/ 482521 w 1380520"/>
              <a:gd name="connsiteY90" fmla="*/ 3106272 h 6858000"/>
              <a:gd name="connsiteX91" fmla="*/ 455251 w 1380520"/>
              <a:gd name="connsiteY91" fmla="*/ 2958185 h 6858000"/>
              <a:gd name="connsiteX92" fmla="*/ 397865 w 1380520"/>
              <a:gd name="connsiteY92" fmla="*/ 2762989 h 6858000"/>
              <a:gd name="connsiteX93" fmla="*/ 346783 w 1380520"/>
              <a:gd name="connsiteY93" fmla="*/ 2554718 h 6858000"/>
              <a:gd name="connsiteX94" fmla="*/ 326877 w 1380520"/>
              <a:gd name="connsiteY94" fmla="*/ 2485734 h 6858000"/>
              <a:gd name="connsiteX95" fmla="*/ 317600 w 1380520"/>
              <a:gd name="connsiteY95" fmla="*/ 2447068 h 6858000"/>
              <a:gd name="connsiteX96" fmla="*/ 304561 w 1380520"/>
              <a:gd name="connsiteY96" fmla="*/ 2425819 h 6858000"/>
              <a:gd name="connsiteX97" fmla="*/ 310560 w 1380520"/>
              <a:gd name="connsiteY97" fmla="*/ 2402874 h 6858000"/>
              <a:gd name="connsiteX98" fmla="*/ 313172 w 1380520"/>
              <a:gd name="connsiteY98" fmla="*/ 2381443 h 6858000"/>
              <a:gd name="connsiteX99" fmla="*/ 289501 w 1380520"/>
              <a:gd name="connsiteY99" fmla="*/ 2261920 h 6858000"/>
              <a:gd name="connsiteX100" fmla="*/ 279388 w 1380520"/>
              <a:gd name="connsiteY100" fmla="*/ 2195378 h 6858000"/>
              <a:gd name="connsiteX101" fmla="*/ 263605 w 1380520"/>
              <a:gd name="connsiteY101" fmla="*/ 2155135 h 6858000"/>
              <a:gd name="connsiteX102" fmla="*/ 261063 w 1380520"/>
              <a:gd name="connsiteY102" fmla="*/ 2118008 h 6858000"/>
              <a:gd name="connsiteX103" fmla="*/ 262056 w 1380520"/>
              <a:gd name="connsiteY103" fmla="*/ 2050531 h 6858000"/>
              <a:gd name="connsiteX104" fmla="*/ 253862 w 1380520"/>
              <a:gd name="connsiteY104" fmla="*/ 1963269 h 6858000"/>
              <a:gd name="connsiteX105" fmla="*/ 235040 w 1380520"/>
              <a:gd name="connsiteY105" fmla="*/ 1906352 h 6858000"/>
              <a:gd name="connsiteX106" fmla="*/ 211597 w 1380520"/>
              <a:gd name="connsiteY106" fmla="*/ 1861531 h 6858000"/>
              <a:gd name="connsiteX107" fmla="*/ 165396 w 1380520"/>
              <a:gd name="connsiteY107" fmla="*/ 1732919 h 6858000"/>
              <a:gd name="connsiteX108" fmla="*/ 137707 w 1380520"/>
              <a:gd name="connsiteY108" fmla="*/ 1663540 h 6858000"/>
              <a:gd name="connsiteX109" fmla="*/ 136833 w 1380520"/>
              <a:gd name="connsiteY109" fmla="*/ 1615777 h 6858000"/>
              <a:gd name="connsiteX110" fmla="*/ 117628 w 1380520"/>
              <a:gd name="connsiteY110" fmla="*/ 1563678 h 6858000"/>
              <a:gd name="connsiteX111" fmla="*/ 130708 w 1380520"/>
              <a:gd name="connsiteY111" fmla="*/ 1519474 h 6858000"/>
              <a:gd name="connsiteX112" fmla="*/ 123450 w 1380520"/>
              <a:gd name="connsiteY112" fmla="*/ 1477995 h 6858000"/>
              <a:gd name="connsiteX113" fmla="*/ 109535 w 1380520"/>
              <a:gd name="connsiteY113" fmla="*/ 1373769 h 6858000"/>
              <a:gd name="connsiteX114" fmla="*/ 117842 w 1380520"/>
              <a:gd name="connsiteY114" fmla="*/ 1307086 h 6858000"/>
              <a:gd name="connsiteX115" fmla="*/ 119030 w 1380520"/>
              <a:gd name="connsiteY115" fmla="*/ 1189033 h 6858000"/>
              <a:gd name="connsiteX116" fmla="*/ 123715 w 1380520"/>
              <a:gd name="connsiteY116" fmla="*/ 1168288 h 6858000"/>
              <a:gd name="connsiteX117" fmla="*/ 115997 w 1380520"/>
              <a:gd name="connsiteY117" fmla="*/ 1142577 h 6858000"/>
              <a:gd name="connsiteX118" fmla="*/ 105303 w 1380520"/>
              <a:gd name="connsiteY118" fmla="*/ 1088484 h 6858000"/>
              <a:gd name="connsiteX119" fmla="*/ 94039 w 1380520"/>
              <a:gd name="connsiteY119" fmla="*/ 1016103 h 6858000"/>
              <a:gd name="connsiteX120" fmla="*/ 95495 w 1380520"/>
              <a:gd name="connsiteY120" fmla="*/ 932283 h 6858000"/>
              <a:gd name="connsiteX121" fmla="*/ 97731 w 1380520"/>
              <a:gd name="connsiteY121" fmla="*/ 915925 h 6858000"/>
              <a:gd name="connsiteX122" fmla="*/ 90360 w 1380520"/>
              <a:gd name="connsiteY122" fmla="*/ 896999 h 6858000"/>
              <a:gd name="connsiteX123" fmla="*/ 59768 w 1380520"/>
              <a:gd name="connsiteY123" fmla="*/ 821517 h 6858000"/>
              <a:gd name="connsiteX124" fmla="*/ 38718 w 1380520"/>
              <a:gd name="connsiteY124" fmla="*/ 751353 h 6858000"/>
              <a:gd name="connsiteX125" fmla="*/ 38276 w 1380520"/>
              <a:gd name="connsiteY125" fmla="*/ 721230 h 6858000"/>
              <a:gd name="connsiteX126" fmla="*/ 23947 w 1380520"/>
              <a:gd name="connsiteY126" fmla="*/ 681659 h 6858000"/>
              <a:gd name="connsiteX127" fmla="*/ 9366 w 1380520"/>
              <a:gd name="connsiteY127" fmla="*/ 635218 h 6858000"/>
              <a:gd name="connsiteX128" fmla="*/ 14377 w 1380520"/>
              <a:gd name="connsiteY128" fmla="*/ 613763 h 6858000"/>
              <a:gd name="connsiteX129" fmla="*/ 319 w 1380520"/>
              <a:gd name="connsiteY129" fmla="*/ 598582 h 6858000"/>
              <a:gd name="connsiteX130" fmla="*/ 0 w 1380520"/>
              <a:gd name="connsiteY130" fmla="*/ 576846 h 6858000"/>
              <a:gd name="connsiteX131" fmla="*/ 68392 w 1380520"/>
              <a:gd name="connsiteY131" fmla="*/ 446567 h 6858000"/>
              <a:gd name="connsiteX132" fmla="*/ 67640 w 1380520"/>
              <a:gd name="connsiteY132" fmla="*/ 393828 h 6858000"/>
              <a:gd name="connsiteX133" fmla="*/ 67470 w 1380520"/>
              <a:gd name="connsiteY133" fmla="*/ 353137 h 6858000"/>
              <a:gd name="connsiteX134" fmla="*/ 88980 w 1380520"/>
              <a:gd name="connsiteY134" fmla="*/ 309501 h 6858000"/>
              <a:gd name="connsiteX135" fmla="*/ 73163 w 1380520"/>
              <a:gd name="connsiteY135" fmla="*/ 275771 h 6858000"/>
              <a:gd name="connsiteX136" fmla="*/ 90190 w 1380520"/>
              <a:gd name="connsiteY136" fmla="*/ 212860 h 6858000"/>
              <a:gd name="connsiteX137" fmla="*/ 81900 w 1380520"/>
              <a:gd name="connsiteY137" fmla="*/ 144983 h 6858000"/>
              <a:gd name="connsiteX138" fmla="*/ 94184 w 1380520"/>
              <a:gd name="connsiteY138" fmla="*/ 55288 h 6858000"/>
              <a:gd name="connsiteX139" fmla="*/ 53738 w 1380520"/>
              <a:gd name="connsiteY139" fmla="*/ 0 h 6858000"/>
              <a:gd name="connsiteX0" fmla="*/ 53420 w 1380202"/>
              <a:gd name="connsiteY0" fmla="*/ 0 h 6858000"/>
              <a:gd name="connsiteX1" fmla="*/ 1380202 w 1380202"/>
              <a:gd name="connsiteY1" fmla="*/ 0 h 6858000"/>
              <a:gd name="connsiteX2" fmla="*/ 1380202 w 1380202"/>
              <a:gd name="connsiteY2" fmla="*/ 6858000 h 6858000"/>
              <a:gd name="connsiteX3" fmla="*/ 116896 w 1380202"/>
              <a:gd name="connsiteY3" fmla="*/ 6857735 h 6858000"/>
              <a:gd name="connsiteX4" fmla="*/ 153489 w 1380202"/>
              <a:gd name="connsiteY4" fmla="*/ 6776847 h 6858000"/>
              <a:gd name="connsiteX5" fmla="*/ 164989 w 1380202"/>
              <a:gd name="connsiteY5" fmla="*/ 6737706 h 6858000"/>
              <a:gd name="connsiteX6" fmla="*/ 189728 w 1380202"/>
              <a:gd name="connsiteY6" fmla="*/ 6691589 h 6858000"/>
              <a:gd name="connsiteX7" fmla="*/ 167285 w 1380202"/>
              <a:gd name="connsiteY7" fmla="*/ 6659970 h 6858000"/>
              <a:gd name="connsiteX8" fmla="*/ 182376 w 1380202"/>
              <a:gd name="connsiteY8" fmla="*/ 6636211 h 6858000"/>
              <a:gd name="connsiteX9" fmla="*/ 199820 w 1380202"/>
              <a:gd name="connsiteY9" fmla="*/ 6594177 h 6858000"/>
              <a:gd name="connsiteX10" fmla="*/ 213860 w 1380202"/>
              <a:gd name="connsiteY10" fmla="*/ 6557575 h 6858000"/>
              <a:gd name="connsiteX11" fmla="*/ 266817 w 1380202"/>
              <a:gd name="connsiteY11" fmla="*/ 6492130 h 6858000"/>
              <a:gd name="connsiteX12" fmla="*/ 282504 w 1380202"/>
              <a:gd name="connsiteY12" fmla="*/ 6431610 h 6858000"/>
              <a:gd name="connsiteX13" fmla="*/ 326209 w 1380202"/>
              <a:gd name="connsiteY13" fmla="*/ 6379786 h 6858000"/>
              <a:gd name="connsiteX14" fmla="*/ 309432 w 1380202"/>
              <a:gd name="connsiteY14" fmla="*/ 6334727 h 6858000"/>
              <a:gd name="connsiteX15" fmla="*/ 286847 w 1380202"/>
              <a:gd name="connsiteY15" fmla="*/ 6313295 h 6858000"/>
              <a:gd name="connsiteX16" fmla="*/ 294011 w 1380202"/>
              <a:gd name="connsiteY16" fmla="*/ 6280046 h 6858000"/>
              <a:gd name="connsiteX17" fmla="*/ 276756 w 1380202"/>
              <a:gd name="connsiteY17" fmla="*/ 6270265 h 6858000"/>
              <a:gd name="connsiteX18" fmla="*/ 303784 w 1380202"/>
              <a:gd name="connsiteY18" fmla="*/ 6252834 h 6858000"/>
              <a:gd name="connsiteX19" fmla="*/ 281776 w 1380202"/>
              <a:gd name="connsiteY19" fmla="*/ 6202459 h 6858000"/>
              <a:gd name="connsiteX20" fmla="*/ 280574 w 1380202"/>
              <a:gd name="connsiteY20" fmla="*/ 6153037 h 6858000"/>
              <a:gd name="connsiteX21" fmla="*/ 295989 w 1380202"/>
              <a:gd name="connsiteY21" fmla="*/ 6078132 h 6858000"/>
              <a:gd name="connsiteX22" fmla="*/ 283376 w 1380202"/>
              <a:gd name="connsiteY22" fmla="*/ 6028119 h 6858000"/>
              <a:gd name="connsiteX23" fmla="*/ 268605 w 1380202"/>
              <a:gd name="connsiteY23" fmla="*/ 5926735 h 6858000"/>
              <a:gd name="connsiteX24" fmla="*/ 318117 w 1380202"/>
              <a:gd name="connsiteY24" fmla="*/ 5712857 h 6858000"/>
              <a:gd name="connsiteX25" fmla="*/ 297192 w 1380202"/>
              <a:gd name="connsiteY25" fmla="*/ 5676393 h 6858000"/>
              <a:gd name="connsiteX26" fmla="*/ 336784 w 1380202"/>
              <a:gd name="connsiteY26" fmla="*/ 5563435 h 6858000"/>
              <a:gd name="connsiteX27" fmla="*/ 383914 w 1380202"/>
              <a:gd name="connsiteY27" fmla="*/ 5437125 h 6858000"/>
              <a:gd name="connsiteX28" fmla="*/ 397482 w 1380202"/>
              <a:gd name="connsiteY28" fmla="*/ 5396260 h 6858000"/>
              <a:gd name="connsiteX29" fmla="*/ 413463 w 1380202"/>
              <a:gd name="connsiteY29" fmla="*/ 5330009 h 6858000"/>
              <a:gd name="connsiteX30" fmla="*/ 446956 w 1380202"/>
              <a:gd name="connsiteY30" fmla="*/ 5273739 h 6858000"/>
              <a:gd name="connsiteX31" fmla="*/ 456555 w 1380202"/>
              <a:gd name="connsiteY31" fmla="*/ 5241779 h 6858000"/>
              <a:gd name="connsiteX32" fmla="*/ 467781 w 1380202"/>
              <a:gd name="connsiteY32" fmla="*/ 5225268 h 6858000"/>
              <a:gd name="connsiteX33" fmla="*/ 468801 w 1380202"/>
              <a:gd name="connsiteY33" fmla="*/ 5217684 h 6858000"/>
              <a:gd name="connsiteX34" fmla="*/ 476142 w 1380202"/>
              <a:gd name="connsiteY34" fmla="*/ 5193377 h 6858000"/>
              <a:gd name="connsiteX35" fmla="*/ 479445 w 1380202"/>
              <a:gd name="connsiteY35" fmla="*/ 5179288 h 6858000"/>
              <a:gd name="connsiteX36" fmla="*/ 480429 w 1380202"/>
              <a:gd name="connsiteY36" fmla="*/ 5173621 h 6858000"/>
              <a:gd name="connsiteX37" fmla="*/ 476063 w 1380202"/>
              <a:gd name="connsiteY37" fmla="*/ 5159961 h 6858000"/>
              <a:gd name="connsiteX38" fmla="*/ 482740 w 1380202"/>
              <a:gd name="connsiteY38" fmla="*/ 5144295 h 6858000"/>
              <a:gd name="connsiteX39" fmla="*/ 479673 w 1380202"/>
              <a:gd name="connsiteY39" fmla="*/ 5125185 h 6858000"/>
              <a:gd name="connsiteX40" fmla="*/ 486503 w 1380202"/>
              <a:gd name="connsiteY40" fmla="*/ 5121884 h 6858000"/>
              <a:gd name="connsiteX41" fmla="*/ 493539 w 1380202"/>
              <a:gd name="connsiteY41" fmla="*/ 5067850 h 6858000"/>
              <a:gd name="connsiteX42" fmla="*/ 496270 w 1380202"/>
              <a:gd name="connsiteY42" fmla="*/ 5060861 h 6858000"/>
              <a:gd name="connsiteX43" fmla="*/ 492974 w 1380202"/>
              <a:gd name="connsiteY43" fmla="*/ 5034192 h 6858000"/>
              <a:gd name="connsiteX44" fmla="*/ 494528 w 1380202"/>
              <a:gd name="connsiteY44" fmla="*/ 4993030 h 6858000"/>
              <a:gd name="connsiteX45" fmla="*/ 501437 w 1380202"/>
              <a:gd name="connsiteY45" fmla="*/ 4946844 h 6858000"/>
              <a:gd name="connsiteX46" fmla="*/ 497293 w 1380202"/>
              <a:gd name="connsiteY46" fmla="*/ 4932692 h 6858000"/>
              <a:gd name="connsiteX47" fmla="*/ 512696 w 1380202"/>
              <a:gd name="connsiteY47" fmla="*/ 4858827 h 6858000"/>
              <a:gd name="connsiteX48" fmla="*/ 518599 w 1380202"/>
              <a:gd name="connsiteY48" fmla="*/ 4821170 h 6858000"/>
              <a:gd name="connsiteX49" fmla="*/ 523332 w 1380202"/>
              <a:gd name="connsiteY49" fmla="*/ 4780965 h 6858000"/>
              <a:gd name="connsiteX50" fmla="*/ 524625 w 1380202"/>
              <a:gd name="connsiteY50" fmla="*/ 4750867 h 6858000"/>
              <a:gd name="connsiteX51" fmla="*/ 522432 w 1380202"/>
              <a:gd name="connsiteY51" fmla="*/ 4690749 h 6858000"/>
              <a:gd name="connsiteX52" fmla="*/ 517912 w 1380202"/>
              <a:gd name="connsiteY52" fmla="*/ 4584173 h 6858000"/>
              <a:gd name="connsiteX53" fmla="*/ 512995 w 1380202"/>
              <a:gd name="connsiteY53" fmla="*/ 4444346 h 6858000"/>
              <a:gd name="connsiteX54" fmla="*/ 509560 w 1380202"/>
              <a:gd name="connsiteY54" fmla="*/ 4375228 h 6858000"/>
              <a:gd name="connsiteX55" fmla="*/ 490213 w 1380202"/>
              <a:gd name="connsiteY55" fmla="*/ 4214165 h 6858000"/>
              <a:gd name="connsiteX56" fmla="*/ 494286 w 1380202"/>
              <a:gd name="connsiteY56" fmla="*/ 4090296 h 6858000"/>
              <a:gd name="connsiteX57" fmla="*/ 479542 w 1380202"/>
              <a:gd name="connsiteY57" fmla="*/ 4033999 h 6858000"/>
              <a:gd name="connsiteX58" fmla="*/ 480691 w 1380202"/>
              <a:gd name="connsiteY58" fmla="*/ 4031933 h 6858000"/>
              <a:gd name="connsiteX59" fmla="*/ 479267 w 1380202"/>
              <a:gd name="connsiteY59" fmla="*/ 4013953 h 6858000"/>
              <a:gd name="connsiteX60" fmla="*/ 465562 w 1380202"/>
              <a:gd name="connsiteY60" fmla="*/ 3974753 h 6858000"/>
              <a:gd name="connsiteX61" fmla="*/ 467160 w 1380202"/>
              <a:gd name="connsiteY61" fmla="*/ 3969950 h 6858000"/>
              <a:gd name="connsiteX62" fmla="*/ 460582 w 1380202"/>
              <a:gd name="connsiteY62" fmla="*/ 3933779 h 6858000"/>
              <a:gd name="connsiteX63" fmla="*/ 461913 w 1380202"/>
              <a:gd name="connsiteY63" fmla="*/ 3933093 h 6858000"/>
              <a:gd name="connsiteX64" fmla="*/ 466267 w 1380202"/>
              <a:gd name="connsiteY64" fmla="*/ 3922082 h 6858000"/>
              <a:gd name="connsiteX65" fmla="*/ 471345 w 1380202"/>
              <a:gd name="connsiteY65" fmla="*/ 3901461 h 6858000"/>
              <a:gd name="connsiteX66" fmla="*/ 493939 w 1380202"/>
              <a:gd name="connsiteY66" fmla="*/ 3813873 h 6858000"/>
              <a:gd name="connsiteX67" fmla="*/ 493364 w 1380202"/>
              <a:gd name="connsiteY67" fmla="*/ 3806161 h 6858000"/>
              <a:gd name="connsiteX68" fmla="*/ 493671 w 1380202"/>
              <a:gd name="connsiteY68" fmla="*/ 3805957 h 6858000"/>
              <a:gd name="connsiteX69" fmla="*/ 493698 w 1380202"/>
              <a:gd name="connsiteY69" fmla="*/ 3797724 h 6858000"/>
              <a:gd name="connsiteX70" fmla="*/ 492313 w 1380202"/>
              <a:gd name="connsiteY70" fmla="*/ 3792098 h 6858000"/>
              <a:gd name="connsiteX71" fmla="*/ 491197 w 1380202"/>
              <a:gd name="connsiteY71" fmla="*/ 3777135 h 6858000"/>
              <a:gd name="connsiteX72" fmla="*/ 492930 w 1380202"/>
              <a:gd name="connsiteY72" fmla="*/ 3771656 h 6858000"/>
              <a:gd name="connsiteX73" fmla="*/ 496673 w 1380202"/>
              <a:gd name="connsiteY73" fmla="*/ 3769007 h 6858000"/>
              <a:gd name="connsiteX74" fmla="*/ 496139 w 1380202"/>
              <a:gd name="connsiteY74" fmla="*/ 3767709 h 6858000"/>
              <a:gd name="connsiteX75" fmla="*/ 504835 w 1380202"/>
              <a:gd name="connsiteY75" fmla="*/ 3738082 h 6858000"/>
              <a:gd name="connsiteX76" fmla="*/ 512181 w 1380202"/>
              <a:gd name="connsiteY76" fmla="*/ 3673397 h 6858000"/>
              <a:gd name="connsiteX77" fmla="*/ 511477 w 1380202"/>
              <a:gd name="connsiteY77" fmla="*/ 3637109 h 6858000"/>
              <a:gd name="connsiteX78" fmla="*/ 514920 w 1380202"/>
              <a:gd name="connsiteY78" fmla="*/ 3536883 h 6858000"/>
              <a:gd name="connsiteX79" fmla="*/ 522458 w 1380202"/>
              <a:gd name="connsiteY79" fmla="*/ 3435652 h 6858000"/>
              <a:gd name="connsiteX80" fmla="*/ 524129 w 1380202"/>
              <a:gd name="connsiteY80" fmla="*/ 3307769 h 6858000"/>
              <a:gd name="connsiteX81" fmla="*/ 541692 w 1380202"/>
              <a:gd name="connsiteY81" fmla="*/ 3250522 h 6858000"/>
              <a:gd name="connsiteX82" fmla="*/ 542117 w 1380202"/>
              <a:gd name="connsiteY82" fmla="*/ 3229163 h 6858000"/>
              <a:gd name="connsiteX83" fmla="*/ 543940 w 1380202"/>
              <a:gd name="connsiteY83" fmla="*/ 3217217 h 6858000"/>
              <a:gd name="connsiteX84" fmla="*/ 530775 w 1380202"/>
              <a:gd name="connsiteY84" fmla="*/ 3183755 h 6858000"/>
              <a:gd name="connsiteX85" fmla="*/ 531276 w 1380202"/>
              <a:gd name="connsiteY85" fmla="*/ 3178642 h 6858000"/>
              <a:gd name="connsiteX86" fmla="*/ 518876 w 1380202"/>
              <a:gd name="connsiteY86" fmla="*/ 3158586 h 6858000"/>
              <a:gd name="connsiteX87" fmla="*/ 504061 w 1380202"/>
              <a:gd name="connsiteY87" fmla="*/ 3129034 h 6858000"/>
              <a:gd name="connsiteX88" fmla="*/ 504726 w 1380202"/>
              <a:gd name="connsiteY88" fmla="*/ 3126682 h 6858000"/>
              <a:gd name="connsiteX89" fmla="*/ 495594 w 1380202"/>
              <a:gd name="connsiteY89" fmla="*/ 3114519 h 6858000"/>
              <a:gd name="connsiteX90" fmla="*/ 482203 w 1380202"/>
              <a:gd name="connsiteY90" fmla="*/ 3106272 h 6858000"/>
              <a:gd name="connsiteX91" fmla="*/ 454933 w 1380202"/>
              <a:gd name="connsiteY91" fmla="*/ 2958185 h 6858000"/>
              <a:gd name="connsiteX92" fmla="*/ 397547 w 1380202"/>
              <a:gd name="connsiteY92" fmla="*/ 2762989 h 6858000"/>
              <a:gd name="connsiteX93" fmla="*/ 346465 w 1380202"/>
              <a:gd name="connsiteY93" fmla="*/ 2554718 h 6858000"/>
              <a:gd name="connsiteX94" fmla="*/ 326559 w 1380202"/>
              <a:gd name="connsiteY94" fmla="*/ 2485734 h 6858000"/>
              <a:gd name="connsiteX95" fmla="*/ 317282 w 1380202"/>
              <a:gd name="connsiteY95" fmla="*/ 2447068 h 6858000"/>
              <a:gd name="connsiteX96" fmla="*/ 304243 w 1380202"/>
              <a:gd name="connsiteY96" fmla="*/ 2425819 h 6858000"/>
              <a:gd name="connsiteX97" fmla="*/ 310242 w 1380202"/>
              <a:gd name="connsiteY97" fmla="*/ 2402874 h 6858000"/>
              <a:gd name="connsiteX98" fmla="*/ 312854 w 1380202"/>
              <a:gd name="connsiteY98" fmla="*/ 2381443 h 6858000"/>
              <a:gd name="connsiteX99" fmla="*/ 289183 w 1380202"/>
              <a:gd name="connsiteY99" fmla="*/ 2261920 h 6858000"/>
              <a:gd name="connsiteX100" fmla="*/ 279070 w 1380202"/>
              <a:gd name="connsiteY100" fmla="*/ 2195378 h 6858000"/>
              <a:gd name="connsiteX101" fmla="*/ 263287 w 1380202"/>
              <a:gd name="connsiteY101" fmla="*/ 2155135 h 6858000"/>
              <a:gd name="connsiteX102" fmla="*/ 260745 w 1380202"/>
              <a:gd name="connsiteY102" fmla="*/ 2118008 h 6858000"/>
              <a:gd name="connsiteX103" fmla="*/ 261738 w 1380202"/>
              <a:gd name="connsiteY103" fmla="*/ 2050531 h 6858000"/>
              <a:gd name="connsiteX104" fmla="*/ 253544 w 1380202"/>
              <a:gd name="connsiteY104" fmla="*/ 1963269 h 6858000"/>
              <a:gd name="connsiteX105" fmla="*/ 234722 w 1380202"/>
              <a:gd name="connsiteY105" fmla="*/ 1906352 h 6858000"/>
              <a:gd name="connsiteX106" fmla="*/ 211279 w 1380202"/>
              <a:gd name="connsiteY106" fmla="*/ 1861531 h 6858000"/>
              <a:gd name="connsiteX107" fmla="*/ 165078 w 1380202"/>
              <a:gd name="connsiteY107" fmla="*/ 1732919 h 6858000"/>
              <a:gd name="connsiteX108" fmla="*/ 137389 w 1380202"/>
              <a:gd name="connsiteY108" fmla="*/ 1663540 h 6858000"/>
              <a:gd name="connsiteX109" fmla="*/ 136515 w 1380202"/>
              <a:gd name="connsiteY109" fmla="*/ 1615777 h 6858000"/>
              <a:gd name="connsiteX110" fmla="*/ 117310 w 1380202"/>
              <a:gd name="connsiteY110" fmla="*/ 1563678 h 6858000"/>
              <a:gd name="connsiteX111" fmla="*/ 130390 w 1380202"/>
              <a:gd name="connsiteY111" fmla="*/ 1519474 h 6858000"/>
              <a:gd name="connsiteX112" fmla="*/ 123132 w 1380202"/>
              <a:gd name="connsiteY112" fmla="*/ 1477995 h 6858000"/>
              <a:gd name="connsiteX113" fmla="*/ 109217 w 1380202"/>
              <a:gd name="connsiteY113" fmla="*/ 1373769 h 6858000"/>
              <a:gd name="connsiteX114" fmla="*/ 117524 w 1380202"/>
              <a:gd name="connsiteY114" fmla="*/ 1307086 h 6858000"/>
              <a:gd name="connsiteX115" fmla="*/ 118712 w 1380202"/>
              <a:gd name="connsiteY115" fmla="*/ 1189033 h 6858000"/>
              <a:gd name="connsiteX116" fmla="*/ 123397 w 1380202"/>
              <a:gd name="connsiteY116" fmla="*/ 1168288 h 6858000"/>
              <a:gd name="connsiteX117" fmla="*/ 115679 w 1380202"/>
              <a:gd name="connsiteY117" fmla="*/ 1142577 h 6858000"/>
              <a:gd name="connsiteX118" fmla="*/ 104985 w 1380202"/>
              <a:gd name="connsiteY118" fmla="*/ 1088484 h 6858000"/>
              <a:gd name="connsiteX119" fmla="*/ 93721 w 1380202"/>
              <a:gd name="connsiteY119" fmla="*/ 1016103 h 6858000"/>
              <a:gd name="connsiteX120" fmla="*/ 95177 w 1380202"/>
              <a:gd name="connsiteY120" fmla="*/ 932283 h 6858000"/>
              <a:gd name="connsiteX121" fmla="*/ 97413 w 1380202"/>
              <a:gd name="connsiteY121" fmla="*/ 915925 h 6858000"/>
              <a:gd name="connsiteX122" fmla="*/ 90042 w 1380202"/>
              <a:gd name="connsiteY122" fmla="*/ 896999 h 6858000"/>
              <a:gd name="connsiteX123" fmla="*/ 59450 w 1380202"/>
              <a:gd name="connsiteY123" fmla="*/ 821517 h 6858000"/>
              <a:gd name="connsiteX124" fmla="*/ 38400 w 1380202"/>
              <a:gd name="connsiteY124" fmla="*/ 751353 h 6858000"/>
              <a:gd name="connsiteX125" fmla="*/ 37958 w 1380202"/>
              <a:gd name="connsiteY125" fmla="*/ 721230 h 6858000"/>
              <a:gd name="connsiteX126" fmla="*/ 23629 w 1380202"/>
              <a:gd name="connsiteY126" fmla="*/ 681659 h 6858000"/>
              <a:gd name="connsiteX127" fmla="*/ 9048 w 1380202"/>
              <a:gd name="connsiteY127" fmla="*/ 635218 h 6858000"/>
              <a:gd name="connsiteX128" fmla="*/ 14059 w 1380202"/>
              <a:gd name="connsiteY128" fmla="*/ 613763 h 6858000"/>
              <a:gd name="connsiteX129" fmla="*/ 1 w 1380202"/>
              <a:gd name="connsiteY129" fmla="*/ 598582 h 6858000"/>
              <a:gd name="connsiteX130" fmla="*/ 79993 w 1380202"/>
              <a:gd name="connsiteY130" fmla="*/ 473479 h 6858000"/>
              <a:gd name="connsiteX131" fmla="*/ 68074 w 1380202"/>
              <a:gd name="connsiteY131" fmla="*/ 446567 h 6858000"/>
              <a:gd name="connsiteX132" fmla="*/ 67322 w 1380202"/>
              <a:gd name="connsiteY132" fmla="*/ 393828 h 6858000"/>
              <a:gd name="connsiteX133" fmla="*/ 67152 w 1380202"/>
              <a:gd name="connsiteY133" fmla="*/ 353137 h 6858000"/>
              <a:gd name="connsiteX134" fmla="*/ 88662 w 1380202"/>
              <a:gd name="connsiteY134" fmla="*/ 309501 h 6858000"/>
              <a:gd name="connsiteX135" fmla="*/ 72845 w 1380202"/>
              <a:gd name="connsiteY135" fmla="*/ 275771 h 6858000"/>
              <a:gd name="connsiteX136" fmla="*/ 89872 w 1380202"/>
              <a:gd name="connsiteY136" fmla="*/ 212860 h 6858000"/>
              <a:gd name="connsiteX137" fmla="*/ 81582 w 1380202"/>
              <a:gd name="connsiteY137" fmla="*/ 144983 h 6858000"/>
              <a:gd name="connsiteX138" fmla="*/ 93866 w 1380202"/>
              <a:gd name="connsiteY138" fmla="*/ 55288 h 6858000"/>
              <a:gd name="connsiteX139" fmla="*/ 53420 w 1380202"/>
              <a:gd name="connsiteY139" fmla="*/ 0 h 6858000"/>
              <a:gd name="connsiteX0" fmla="*/ 44600 w 1371382"/>
              <a:gd name="connsiteY0" fmla="*/ 0 h 6858000"/>
              <a:gd name="connsiteX1" fmla="*/ 1371382 w 1371382"/>
              <a:gd name="connsiteY1" fmla="*/ 0 h 6858000"/>
              <a:gd name="connsiteX2" fmla="*/ 1371382 w 1371382"/>
              <a:gd name="connsiteY2" fmla="*/ 6858000 h 6858000"/>
              <a:gd name="connsiteX3" fmla="*/ 108076 w 1371382"/>
              <a:gd name="connsiteY3" fmla="*/ 6857735 h 6858000"/>
              <a:gd name="connsiteX4" fmla="*/ 144669 w 1371382"/>
              <a:gd name="connsiteY4" fmla="*/ 6776847 h 6858000"/>
              <a:gd name="connsiteX5" fmla="*/ 156169 w 1371382"/>
              <a:gd name="connsiteY5" fmla="*/ 6737706 h 6858000"/>
              <a:gd name="connsiteX6" fmla="*/ 180908 w 1371382"/>
              <a:gd name="connsiteY6" fmla="*/ 6691589 h 6858000"/>
              <a:gd name="connsiteX7" fmla="*/ 158465 w 1371382"/>
              <a:gd name="connsiteY7" fmla="*/ 6659970 h 6858000"/>
              <a:gd name="connsiteX8" fmla="*/ 173556 w 1371382"/>
              <a:gd name="connsiteY8" fmla="*/ 6636211 h 6858000"/>
              <a:gd name="connsiteX9" fmla="*/ 191000 w 1371382"/>
              <a:gd name="connsiteY9" fmla="*/ 6594177 h 6858000"/>
              <a:gd name="connsiteX10" fmla="*/ 205040 w 1371382"/>
              <a:gd name="connsiteY10" fmla="*/ 6557575 h 6858000"/>
              <a:gd name="connsiteX11" fmla="*/ 257997 w 1371382"/>
              <a:gd name="connsiteY11" fmla="*/ 6492130 h 6858000"/>
              <a:gd name="connsiteX12" fmla="*/ 273684 w 1371382"/>
              <a:gd name="connsiteY12" fmla="*/ 6431610 h 6858000"/>
              <a:gd name="connsiteX13" fmla="*/ 317389 w 1371382"/>
              <a:gd name="connsiteY13" fmla="*/ 6379786 h 6858000"/>
              <a:gd name="connsiteX14" fmla="*/ 300612 w 1371382"/>
              <a:gd name="connsiteY14" fmla="*/ 6334727 h 6858000"/>
              <a:gd name="connsiteX15" fmla="*/ 278027 w 1371382"/>
              <a:gd name="connsiteY15" fmla="*/ 6313295 h 6858000"/>
              <a:gd name="connsiteX16" fmla="*/ 285191 w 1371382"/>
              <a:gd name="connsiteY16" fmla="*/ 6280046 h 6858000"/>
              <a:gd name="connsiteX17" fmla="*/ 267936 w 1371382"/>
              <a:gd name="connsiteY17" fmla="*/ 6270265 h 6858000"/>
              <a:gd name="connsiteX18" fmla="*/ 294964 w 1371382"/>
              <a:gd name="connsiteY18" fmla="*/ 6252834 h 6858000"/>
              <a:gd name="connsiteX19" fmla="*/ 272956 w 1371382"/>
              <a:gd name="connsiteY19" fmla="*/ 6202459 h 6858000"/>
              <a:gd name="connsiteX20" fmla="*/ 271754 w 1371382"/>
              <a:gd name="connsiteY20" fmla="*/ 6153037 h 6858000"/>
              <a:gd name="connsiteX21" fmla="*/ 287169 w 1371382"/>
              <a:gd name="connsiteY21" fmla="*/ 6078132 h 6858000"/>
              <a:gd name="connsiteX22" fmla="*/ 274556 w 1371382"/>
              <a:gd name="connsiteY22" fmla="*/ 6028119 h 6858000"/>
              <a:gd name="connsiteX23" fmla="*/ 259785 w 1371382"/>
              <a:gd name="connsiteY23" fmla="*/ 5926735 h 6858000"/>
              <a:gd name="connsiteX24" fmla="*/ 309297 w 1371382"/>
              <a:gd name="connsiteY24" fmla="*/ 5712857 h 6858000"/>
              <a:gd name="connsiteX25" fmla="*/ 288372 w 1371382"/>
              <a:gd name="connsiteY25" fmla="*/ 5676393 h 6858000"/>
              <a:gd name="connsiteX26" fmla="*/ 327964 w 1371382"/>
              <a:gd name="connsiteY26" fmla="*/ 5563435 h 6858000"/>
              <a:gd name="connsiteX27" fmla="*/ 375094 w 1371382"/>
              <a:gd name="connsiteY27" fmla="*/ 5437125 h 6858000"/>
              <a:gd name="connsiteX28" fmla="*/ 388662 w 1371382"/>
              <a:gd name="connsiteY28" fmla="*/ 5396260 h 6858000"/>
              <a:gd name="connsiteX29" fmla="*/ 404643 w 1371382"/>
              <a:gd name="connsiteY29" fmla="*/ 5330009 h 6858000"/>
              <a:gd name="connsiteX30" fmla="*/ 438136 w 1371382"/>
              <a:gd name="connsiteY30" fmla="*/ 5273739 h 6858000"/>
              <a:gd name="connsiteX31" fmla="*/ 447735 w 1371382"/>
              <a:gd name="connsiteY31" fmla="*/ 5241779 h 6858000"/>
              <a:gd name="connsiteX32" fmla="*/ 458961 w 1371382"/>
              <a:gd name="connsiteY32" fmla="*/ 5225268 h 6858000"/>
              <a:gd name="connsiteX33" fmla="*/ 459981 w 1371382"/>
              <a:gd name="connsiteY33" fmla="*/ 5217684 h 6858000"/>
              <a:gd name="connsiteX34" fmla="*/ 467322 w 1371382"/>
              <a:gd name="connsiteY34" fmla="*/ 5193377 h 6858000"/>
              <a:gd name="connsiteX35" fmla="*/ 470625 w 1371382"/>
              <a:gd name="connsiteY35" fmla="*/ 5179288 h 6858000"/>
              <a:gd name="connsiteX36" fmla="*/ 471609 w 1371382"/>
              <a:gd name="connsiteY36" fmla="*/ 5173621 h 6858000"/>
              <a:gd name="connsiteX37" fmla="*/ 467243 w 1371382"/>
              <a:gd name="connsiteY37" fmla="*/ 5159961 h 6858000"/>
              <a:gd name="connsiteX38" fmla="*/ 473920 w 1371382"/>
              <a:gd name="connsiteY38" fmla="*/ 5144295 h 6858000"/>
              <a:gd name="connsiteX39" fmla="*/ 470853 w 1371382"/>
              <a:gd name="connsiteY39" fmla="*/ 5125185 h 6858000"/>
              <a:gd name="connsiteX40" fmla="*/ 477683 w 1371382"/>
              <a:gd name="connsiteY40" fmla="*/ 5121884 h 6858000"/>
              <a:gd name="connsiteX41" fmla="*/ 484719 w 1371382"/>
              <a:gd name="connsiteY41" fmla="*/ 5067850 h 6858000"/>
              <a:gd name="connsiteX42" fmla="*/ 487450 w 1371382"/>
              <a:gd name="connsiteY42" fmla="*/ 5060861 h 6858000"/>
              <a:gd name="connsiteX43" fmla="*/ 484154 w 1371382"/>
              <a:gd name="connsiteY43" fmla="*/ 5034192 h 6858000"/>
              <a:gd name="connsiteX44" fmla="*/ 485708 w 1371382"/>
              <a:gd name="connsiteY44" fmla="*/ 4993030 h 6858000"/>
              <a:gd name="connsiteX45" fmla="*/ 492617 w 1371382"/>
              <a:gd name="connsiteY45" fmla="*/ 4946844 h 6858000"/>
              <a:gd name="connsiteX46" fmla="*/ 488473 w 1371382"/>
              <a:gd name="connsiteY46" fmla="*/ 4932692 h 6858000"/>
              <a:gd name="connsiteX47" fmla="*/ 503876 w 1371382"/>
              <a:gd name="connsiteY47" fmla="*/ 4858827 h 6858000"/>
              <a:gd name="connsiteX48" fmla="*/ 509779 w 1371382"/>
              <a:gd name="connsiteY48" fmla="*/ 4821170 h 6858000"/>
              <a:gd name="connsiteX49" fmla="*/ 514512 w 1371382"/>
              <a:gd name="connsiteY49" fmla="*/ 4780965 h 6858000"/>
              <a:gd name="connsiteX50" fmla="*/ 515805 w 1371382"/>
              <a:gd name="connsiteY50" fmla="*/ 4750867 h 6858000"/>
              <a:gd name="connsiteX51" fmla="*/ 513612 w 1371382"/>
              <a:gd name="connsiteY51" fmla="*/ 4690749 h 6858000"/>
              <a:gd name="connsiteX52" fmla="*/ 509092 w 1371382"/>
              <a:gd name="connsiteY52" fmla="*/ 4584173 h 6858000"/>
              <a:gd name="connsiteX53" fmla="*/ 504175 w 1371382"/>
              <a:gd name="connsiteY53" fmla="*/ 4444346 h 6858000"/>
              <a:gd name="connsiteX54" fmla="*/ 500740 w 1371382"/>
              <a:gd name="connsiteY54" fmla="*/ 4375228 h 6858000"/>
              <a:gd name="connsiteX55" fmla="*/ 481393 w 1371382"/>
              <a:gd name="connsiteY55" fmla="*/ 4214165 h 6858000"/>
              <a:gd name="connsiteX56" fmla="*/ 485466 w 1371382"/>
              <a:gd name="connsiteY56" fmla="*/ 4090296 h 6858000"/>
              <a:gd name="connsiteX57" fmla="*/ 470722 w 1371382"/>
              <a:gd name="connsiteY57" fmla="*/ 4033999 h 6858000"/>
              <a:gd name="connsiteX58" fmla="*/ 471871 w 1371382"/>
              <a:gd name="connsiteY58" fmla="*/ 4031933 h 6858000"/>
              <a:gd name="connsiteX59" fmla="*/ 470447 w 1371382"/>
              <a:gd name="connsiteY59" fmla="*/ 4013953 h 6858000"/>
              <a:gd name="connsiteX60" fmla="*/ 456742 w 1371382"/>
              <a:gd name="connsiteY60" fmla="*/ 3974753 h 6858000"/>
              <a:gd name="connsiteX61" fmla="*/ 458340 w 1371382"/>
              <a:gd name="connsiteY61" fmla="*/ 3969950 h 6858000"/>
              <a:gd name="connsiteX62" fmla="*/ 451762 w 1371382"/>
              <a:gd name="connsiteY62" fmla="*/ 3933779 h 6858000"/>
              <a:gd name="connsiteX63" fmla="*/ 453093 w 1371382"/>
              <a:gd name="connsiteY63" fmla="*/ 3933093 h 6858000"/>
              <a:gd name="connsiteX64" fmla="*/ 457447 w 1371382"/>
              <a:gd name="connsiteY64" fmla="*/ 3922082 h 6858000"/>
              <a:gd name="connsiteX65" fmla="*/ 462525 w 1371382"/>
              <a:gd name="connsiteY65" fmla="*/ 3901461 h 6858000"/>
              <a:gd name="connsiteX66" fmla="*/ 485119 w 1371382"/>
              <a:gd name="connsiteY66" fmla="*/ 3813873 h 6858000"/>
              <a:gd name="connsiteX67" fmla="*/ 484544 w 1371382"/>
              <a:gd name="connsiteY67" fmla="*/ 3806161 h 6858000"/>
              <a:gd name="connsiteX68" fmla="*/ 484851 w 1371382"/>
              <a:gd name="connsiteY68" fmla="*/ 3805957 h 6858000"/>
              <a:gd name="connsiteX69" fmla="*/ 484878 w 1371382"/>
              <a:gd name="connsiteY69" fmla="*/ 3797724 h 6858000"/>
              <a:gd name="connsiteX70" fmla="*/ 483493 w 1371382"/>
              <a:gd name="connsiteY70" fmla="*/ 3792098 h 6858000"/>
              <a:gd name="connsiteX71" fmla="*/ 482377 w 1371382"/>
              <a:gd name="connsiteY71" fmla="*/ 3777135 h 6858000"/>
              <a:gd name="connsiteX72" fmla="*/ 484110 w 1371382"/>
              <a:gd name="connsiteY72" fmla="*/ 3771656 h 6858000"/>
              <a:gd name="connsiteX73" fmla="*/ 487853 w 1371382"/>
              <a:gd name="connsiteY73" fmla="*/ 3769007 h 6858000"/>
              <a:gd name="connsiteX74" fmla="*/ 487319 w 1371382"/>
              <a:gd name="connsiteY74" fmla="*/ 3767709 h 6858000"/>
              <a:gd name="connsiteX75" fmla="*/ 496015 w 1371382"/>
              <a:gd name="connsiteY75" fmla="*/ 3738082 h 6858000"/>
              <a:gd name="connsiteX76" fmla="*/ 503361 w 1371382"/>
              <a:gd name="connsiteY76" fmla="*/ 3673397 h 6858000"/>
              <a:gd name="connsiteX77" fmla="*/ 502657 w 1371382"/>
              <a:gd name="connsiteY77" fmla="*/ 3637109 h 6858000"/>
              <a:gd name="connsiteX78" fmla="*/ 506100 w 1371382"/>
              <a:gd name="connsiteY78" fmla="*/ 3536883 h 6858000"/>
              <a:gd name="connsiteX79" fmla="*/ 513638 w 1371382"/>
              <a:gd name="connsiteY79" fmla="*/ 3435652 h 6858000"/>
              <a:gd name="connsiteX80" fmla="*/ 515309 w 1371382"/>
              <a:gd name="connsiteY80" fmla="*/ 3307769 h 6858000"/>
              <a:gd name="connsiteX81" fmla="*/ 532872 w 1371382"/>
              <a:gd name="connsiteY81" fmla="*/ 3250522 h 6858000"/>
              <a:gd name="connsiteX82" fmla="*/ 533297 w 1371382"/>
              <a:gd name="connsiteY82" fmla="*/ 3229163 h 6858000"/>
              <a:gd name="connsiteX83" fmla="*/ 535120 w 1371382"/>
              <a:gd name="connsiteY83" fmla="*/ 3217217 h 6858000"/>
              <a:gd name="connsiteX84" fmla="*/ 521955 w 1371382"/>
              <a:gd name="connsiteY84" fmla="*/ 3183755 h 6858000"/>
              <a:gd name="connsiteX85" fmla="*/ 522456 w 1371382"/>
              <a:gd name="connsiteY85" fmla="*/ 3178642 h 6858000"/>
              <a:gd name="connsiteX86" fmla="*/ 510056 w 1371382"/>
              <a:gd name="connsiteY86" fmla="*/ 3158586 h 6858000"/>
              <a:gd name="connsiteX87" fmla="*/ 495241 w 1371382"/>
              <a:gd name="connsiteY87" fmla="*/ 3129034 h 6858000"/>
              <a:gd name="connsiteX88" fmla="*/ 495906 w 1371382"/>
              <a:gd name="connsiteY88" fmla="*/ 3126682 h 6858000"/>
              <a:gd name="connsiteX89" fmla="*/ 486774 w 1371382"/>
              <a:gd name="connsiteY89" fmla="*/ 3114519 h 6858000"/>
              <a:gd name="connsiteX90" fmla="*/ 473383 w 1371382"/>
              <a:gd name="connsiteY90" fmla="*/ 3106272 h 6858000"/>
              <a:gd name="connsiteX91" fmla="*/ 446113 w 1371382"/>
              <a:gd name="connsiteY91" fmla="*/ 2958185 h 6858000"/>
              <a:gd name="connsiteX92" fmla="*/ 388727 w 1371382"/>
              <a:gd name="connsiteY92" fmla="*/ 2762989 h 6858000"/>
              <a:gd name="connsiteX93" fmla="*/ 337645 w 1371382"/>
              <a:gd name="connsiteY93" fmla="*/ 2554718 h 6858000"/>
              <a:gd name="connsiteX94" fmla="*/ 317739 w 1371382"/>
              <a:gd name="connsiteY94" fmla="*/ 2485734 h 6858000"/>
              <a:gd name="connsiteX95" fmla="*/ 308462 w 1371382"/>
              <a:gd name="connsiteY95" fmla="*/ 2447068 h 6858000"/>
              <a:gd name="connsiteX96" fmla="*/ 295423 w 1371382"/>
              <a:gd name="connsiteY96" fmla="*/ 2425819 h 6858000"/>
              <a:gd name="connsiteX97" fmla="*/ 301422 w 1371382"/>
              <a:gd name="connsiteY97" fmla="*/ 2402874 h 6858000"/>
              <a:gd name="connsiteX98" fmla="*/ 304034 w 1371382"/>
              <a:gd name="connsiteY98" fmla="*/ 2381443 h 6858000"/>
              <a:gd name="connsiteX99" fmla="*/ 280363 w 1371382"/>
              <a:gd name="connsiteY99" fmla="*/ 2261920 h 6858000"/>
              <a:gd name="connsiteX100" fmla="*/ 270250 w 1371382"/>
              <a:gd name="connsiteY100" fmla="*/ 2195378 h 6858000"/>
              <a:gd name="connsiteX101" fmla="*/ 254467 w 1371382"/>
              <a:gd name="connsiteY101" fmla="*/ 2155135 h 6858000"/>
              <a:gd name="connsiteX102" fmla="*/ 251925 w 1371382"/>
              <a:gd name="connsiteY102" fmla="*/ 2118008 h 6858000"/>
              <a:gd name="connsiteX103" fmla="*/ 252918 w 1371382"/>
              <a:gd name="connsiteY103" fmla="*/ 2050531 h 6858000"/>
              <a:gd name="connsiteX104" fmla="*/ 244724 w 1371382"/>
              <a:gd name="connsiteY104" fmla="*/ 1963269 h 6858000"/>
              <a:gd name="connsiteX105" fmla="*/ 225902 w 1371382"/>
              <a:gd name="connsiteY105" fmla="*/ 1906352 h 6858000"/>
              <a:gd name="connsiteX106" fmla="*/ 202459 w 1371382"/>
              <a:gd name="connsiteY106" fmla="*/ 1861531 h 6858000"/>
              <a:gd name="connsiteX107" fmla="*/ 156258 w 1371382"/>
              <a:gd name="connsiteY107" fmla="*/ 1732919 h 6858000"/>
              <a:gd name="connsiteX108" fmla="*/ 128569 w 1371382"/>
              <a:gd name="connsiteY108" fmla="*/ 1663540 h 6858000"/>
              <a:gd name="connsiteX109" fmla="*/ 127695 w 1371382"/>
              <a:gd name="connsiteY109" fmla="*/ 1615777 h 6858000"/>
              <a:gd name="connsiteX110" fmla="*/ 108490 w 1371382"/>
              <a:gd name="connsiteY110" fmla="*/ 1563678 h 6858000"/>
              <a:gd name="connsiteX111" fmla="*/ 121570 w 1371382"/>
              <a:gd name="connsiteY111" fmla="*/ 1519474 h 6858000"/>
              <a:gd name="connsiteX112" fmla="*/ 114312 w 1371382"/>
              <a:gd name="connsiteY112" fmla="*/ 1477995 h 6858000"/>
              <a:gd name="connsiteX113" fmla="*/ 100397 w 1371382"/>
              <a:gd name="connsiteY113" fmla="*/ 1373769 h 6858000"/>
              <a:gd name="connsiteX114" fmla="*/ 108704 w 1371382"/>
              <a:gd name="connsiteY114" fmla="*/ 1307086 h 6858000"/>
              <a:gd name="connsiteX115" fmla="*/ 109892 w 1371382"/>
              <a:gd name="connsiteY115" fmla="*/ 1189033 h 6858000"/>
              <a:gd name="connsiteX116" fmla="*/ 114577 w 1371382"/>
              <a:gd name="connsiteY116" fmla="*/ 1168288 h 6858000"/>
              <a:gd name="connsiteX117" fmla="*/ 106859 w 1371382"/>
              <a:gd name="connsiteY117" fmla="*/ 1142577 h 6858000"/>
              <a:gd name="connsiteX118" fmla="*/ 96165 w 1371382"/>
              <a:gd name="connsiteY118" fmla="*/ 1088484 h 6858000"/>
              <a:gd name="connsiteX119" fmla="*/ 84901 w 1371382"/>
              <a:gd name="connsiteY119" fmla="*/ 1016103 h 6858000"/>
              <a:gd name="connsiteX120" fmla="*/ 86357 w 1371382"/>
              <a:gd name="connsiteY120" fmla="*/ 932283 h 6858000"/>
              <a:gd name="connsiteX121" fmla="*/ 88593 w 1371382"/>
              <a:gd name="connsiteY121" fmla="*/ 915925 h 6858000"/>
              <a:gd name="connsiteX122" fmla="*/ 81222 w 1371382"/>
              <a:gd name="connsiteY122" fmla="*/ 896999 h 6858000"/>
              <a:gd name="connsiteX123" fmla="*/ 50630 w 1371382"/>
              <a:gd name="connsiteY123" fmla="*/ 821517 h 6858000"/>
              <a:gd name="connsiteX124" fmla="*/ 29580 w 1371382"/>
              <a:gd name="connsiteY124" fmla="*/ 751353 h 6858000"/>
              <a:gd name="connsiteX125" fmla="*/ 29138 w 1371382"/>
              <a:gd name="connsiteY125" fmla="*/ 721230 h 6858000"/>
              <a:gd name="connsiteX126" fmla="*/ 14809 w 1371382"/>
              <a:gd name="connsiteY126" fmla="*/ 681659 h 6858000"/>
              <a:gd name="connsiteX127" fmla="*/ 228 w 1371382"/>
              <a:gd name="connsiteY127" fmla="*/ 635218 h 6858000"/>
              <a:gd name="connsiteX128" fmla="*/ 5239 w 1371382"/>
              <a:gd name="connsiteY128" fmla="*/ 613763 h 6858000"/>
              <a:gd name="connsiteX129" fmla="*/ 20769 w 1371382"/>
              <a:gd name="connsiteY129" fmla="*/ 542923 h 6858000"/>
              <a:gd name="connsiteX130" fmla="*/ 71173 w 1371382"/>
              <a:gd name="connsiteY130" fmla="*/ 473479 h 6858000"/>
              <a:gd name="connsiteX131" fmla="*/ 59254 w 1371382"/>
              <a:gd name="connsiteY131" fmla="*/ 446567 h 6858000"/>
              <a:gd name="connsiteX132" fmla="*/ 58502 w 1371382"/>
              <a:gd name="connsiteY132" fmla="*/ 393828 h 6858000"/>
              <a:gd name="connsiteX133" fmla="*/ 58332 w 1371382"/>
              <a:gd name="connsiteY133" fmla="*/ 353137 h 6858000"/>
              <a:gd name="connsiteX134" fmla="*/ 79842 w 1371382"/>
              <a:gd name="connsiteY134" fmla="*/ 309501 h 6858000"/>
              <a:gd name="connsiteX135" fmla="*/ 64025 w 1371382"/>
              <a:gd name="connsiteY135" fmla="*/ 275771 h 6858000"/>
              <a:gd name="connsiteX136" fmla="*/ 81052 w 1371382"/>
              <a:gd name="connsiteY136" fmla="*/ 212860 h 6858000"/>
              <a:gd name="connsiteX137" fmla="*/ 72762 w 1371382"/>
              <a:gd name="connsiteY137" fmla="*/ 144983 h 6858000"/>
              <a:gd name="connsiteX138" fmla="*/ 85046 w 1371382"/>
              <a:gd name="connsiteY138" fmla="*/ 55288 h 6858000"/>
              <a:gd name="connsiteX139" fmla="*/ 44600 w 1371382"/>
              <a:gd name="connsiteY139" fmla="*/ 0 h 6858000"/>
              <a:gd name="connsiteX0" fmla="*/ 44600 w 1371382"/>
              <a:gd name="connsiteY0" fmla="*/ 0 h 6858000"/>
              <a:gd name="connsiteX1" fmla="*/ 1371382 w 1371382"/>
              <a:gd name="connsiteY1" fmla="*/ 0 h 6858000"/>
              <a:gd name="connsiteX2" fmla="*/ 1371382 w 1371382"/>
              <a:gd name="connsiteY2" fmla="*/ 6858000 h 6858000"/>
              <a:gd name="connsiteX3" fmla="*/ 108076 w 1371382"/>
              <a:gd name="connsiteY3" fmla="*/ 6857735 h 6858000"/>
              <a:gd name="connsiteX4" fmla="*/ 144669 w 1371382"/>
              <a:gd name="connsiteY4" fmla="*/ 6776847 h 6858000"/>
              <a:gd name="connsiteX5" fmla="*/ 156169 w 1371382"/>
              <a:gd name="connsiteY5" fmla="*/ 6737706 h 6858000"/>
              <a:gd name="connsiteX6" fmla="*/ 180908 w 1371382"/>
              <a:gd name="connsiteY6" fmla="*/ 6691589 h 6858000"/>
              <a:gd name="connsiteX7" fmla="*/ 158465 w 1371382"/>
              <a:gd name="connsiteY7" fmla="*/ 6659970 h 6858000"/>
              <a:gd name="connsiteX8" fmla="*/ 173556 w 1371382"/>
              <a:gd name="connsiteY8" fmla="*/ 6636211 h 6858000"/>
              <a:gd name="connsiteX9" fmla="*/ 191000 w 1371382"/>
              <a:gd name="connsiteY9" fmla="*/ 6594177 h 6858000"/>
              <a:gd name="connsiteX10" fmla="*/ 205040 w 1371382"/>
              <a:gd name="connsiteY10" fmla="*/ 6557575 h 6858000"/>
              <a:gd name="connsiteX11" fmla="*/ 257997 w 1371382"/>
              <a:gd name="connsiteY11" fmla="*/ 6492130 h 6858000"/>
              <a:gd name="connsiteX12" fmla="*/ 273684 w 1371382"/>
              <a:gd name="connsiteY12" fmla="*/ 6431610 h 6858000"/>
              <a:gd name="connsiteX13" fmla="*/ 317389 w 1371382"/>
              <a:gd name="connsiteY13" fmla="*/ 6379786 h 6858000"/>
              <a:gd name="connsiteX14" fmla="*/ 300612 w 1371382"/>
              <a:gd name="connsiteY14" fmla="*/ 6334727 h 6858000"/>
              <a:gd name="connsiteX15" fmla="*/ 278027 w 1371382"/>
              <a:gd name="connsiteY15" fmla="*/ 6313295 h 6858000"/>
              <a:gd name="connsiteX16" fmla="*/ 285191 w 1371382"/>
              <a:gd name="connsiteY16" fmla="*/ 6280046 h 6858000"/>
              <a:gd name="connsiteX17" fmla="*/ 267936 w 1371382"/>
              <a:gd name="connsiteY17" fmla="*/ 6270265 h 6858000"/>
              <a:gd name="connsiteX18" fmla="*/ 294964 w 1371382"/>
              <a:gd name="connsiteY18" fmla="*/ 6252834 h 6858000"/>
              <a:gd name="connsiteX19" fmla="*/ 272956 w 1371382"/>
              <a:gd name="connsiteY19" fmla="*/ 6202459 h 6858000"/>
              <a:gd name="connsiteX20" fmla="*/ 271754 w 1371382"/>
              <a:gd name="connsiteY20" fmla="*/ 6153037 h 6858000"/>
              <a:gd name="connsiteX21" fmla="*/ 287169 w 1371382"/>
              <a:gd name="connsiteY21" fmla="*/ 6078132 h 6858000"/>
              <a:gd name="connsiteX22" fmla="*/ 274556 w 1371382"/>
              <a:gd name="connsiteY22" fmla="*/ 6028119 h 6858000"/>
              <a:gd name="connsiteX23" fmla="*/ 259785 w 1371382"/>
              <a:gd name="connsiteY23" fmla="*/ 5926735 h 6858000"/>
              <a:gd name="connsiteX24" fmla="*/ 309297 w 1371382"/>
              <a:gd name="connsiteY24" fmla="*/ 5712857 h 6858000"/>
              <a:gd name="connsiteX25" fmla="*/ 288372 w 1371382"/>
              <a:gd name="connsiteY25" fmla="*/ 5676393 h 6858000"/>
              <a:gd name="connsiteX26" fmla="*/ 327964 w 1371382"/>
              <a:gd name="connsiteY26" fmla="*/ 5563435 h 6858000"/>
              <a:gd name="connsiteX27" fmla="*/ 375094 w 1371382"/>
              <a:gd name="connsiteY27" fmla="*/ 5437125 h 6858000"/>
              <a:gd name="connsiteX28" fmla="*/ 388662 w 1371382"/>
              <a:gd name="connsiteY28" fmla="*/ 5396260 h 6858000"/>
              <a:gd name="connsiteX29" fmla="*/ 404643 w 1371382"/>
              <a:gd name="connsiteY29" fmla="*/ 5330009 h 6858000"/>
              <a:gd name="connsiteX30" fmla="*/ 438136 w 1371382"/>
              <a:gd name="connsiteY30" fmla="*/ 5273739 h 6858000"/>
              <a:gd name="connsiteX31" fmla="*/ 447735 w 1371382"/>
              <a:gd name="connsiteY31" fmla="*/ 5241779 h 6858000"/>
              <a:gd name="connsiteX32" fmla="*/ 458961 w 1371382"/>
              <a:gd name="connsiteY32" fmla="*/ 5225268 h 6858000"/>
              <a:gd name="connsiteX33" fmla="*/ 459981 w 1371382"/>
              <a:gd name="connsiteY33" fmla="*/ 5217684 h 6858000"/>
              <a:gd name="connsiteX34" fmla="*/ 467322 w 1371382"/>
              <a:gd name="connsiteY34" fmla="*/ 5193377 h 6858000"/>
              <a:gd name="connsiteX35" fmla="*/ 470625 w 1371382"/>
              <a:gd name="connsiteY35" fmla="*/ 5179288 h 6858000"/>
              <a:gd name="connsiteX36" fmla="*/ 471609 w 1371382"/>
              <a:gd name="connsiteY36" fmla="*/ 5173621 h 6858000"/>
              <a:gd name="connsiteX37" fmla="*/ 467243 w 1371382"/>
              <a:gd name="connsiteY37" fmla="*/ 5159961 h 6858000"/>
              <a:gd name="connsiteX38" fmla="*/ 473920 w 1371382"/>
              <a:gd name="connsiteY38" fmla="*/ 5144295 h 6858000"/>
              <a:gd name="connsiteX39" fmla="*/ 470853 w 1371382"/>
              <a:gd name="connsiteY39" fmla="*/ 5125185 h 6858000"/>
              <a:gd name="connsiteX40" fmla="*/ 477683 w 1371382"/>
              <a:gd name="connsiteY40" fmla="*/ 5121884 h 6858000"/>
              <a:gd name="connsiteX41" fmla="*/ 484719 w 1371382"/>
              <a:gd name="connsiteY41" fmla="*/ 5067850 h 6858000"/>
              <a:gd name="connsiteX42" fmla="*/ 487450 w 1371382"/>
              <a:gd name="connsiteY42" fmla="*/ 5060861 h 6858000"/>
              <a:gd name="connsiteX43" fmla="*/ 484154 w 1371382"/>
              <a:gd name="connsiteY43" fmla="*/ 5034192 h 6858000"/>
              <a:gd name="connsiteX44" fmla="*/ 485708 w 1371382"/>
              <a:gd name="connsiteY44" fmla="*/ 4993030 h 6858000"/>
              <a:gd name="connsiteX45" fmla="*/ 492617 w 1371382"/>
              <a:gd name="connsiteY45" fmla="*/ 4946844 h 6858000"/>
              <a:gd name="connsiteX46" fmla="*/ 488473 w 1371382"/>
              <a:gd name="connsiteY46" fmla="*/ 4932692 h 6858000"/>
              <a:gd name="connsiteX47" fmla="*/ 503876 w 1371382"/>
              <a:gd name="connsiteY47" fmla="*/ 4858827 h 6858000"/>
              <a:gd name="connsiteX48" fmla="*/ 509779 w 1371382"/>
              <a:gd name="connsiteY48" fmla="*/ 4821170 h 6858000"/>
              <a:gd name="connsiteX49" fmla="*/ 514512 w 1371382"/>
              <a:gd name="connsiteY49" fmla="*/ 4780965 h 6858000"/>
              <a:gd name="connsiteX50" fmla="*/ 515805 w 1371382"/>
              <a:gd name="connsiteY50" fmla="*/ 4750867 h 6858000"/>
              <a:gd name="connsiteX51" fmla="*/ 513612 w 1371382"/>
              <a:gd name="connsiteY51" fmla="*/ 4690749 h 6858000"/>
              <a:gd name="connsiteX52" fmla="*/ 509092 w 1371382"/>
              <a:gd name="connsiteY52" fmla="*/ 4584173 h 6858000"/>
              <a:gd name="connsiteX53" fmla="*/ 504175 w 1371382"/>
              <a:gd name="connsiteY53" fmla="*/ 4444346 h 6858000"/>
              <a:gd name="connsiteX54" fmla="*/ 500740 w 1371382"/>
              <a:gd name="connsiteY54" fmla="*/ 4375228 h 6858000"/>
              <a:gd name="connsiteX55" fmla="*/ 481393 w 1371382"/>
              <a:gd name="connsiteY55" fmla="*/ 4214165 h 6858000"/>
              <a:gd name="connsiteX56" fmla="*/ 485466 w 1371382"/>
              <a:gd name="connsiteY56" fmla="*/ 4090296 h 6858000"/>
              <a:gd name="connsiteX57" fmla="*/ 470722 w 1371382"/>
              <a:gd name="connsiteY57" fmla="*/ 4033999 h 6858000"/>
              <a:gd name="connsiteX58" fmla="*/ 471871 w 1371382"/>
              <a:gd name="connsiteY58" fmla="*/ 4031933 h 6858000"/>
              <a:gd name="connsiteX59" fmla="*/ 470447 w 1371382"/>
              <a:gd name="connsiteY59" fmla="*/ 4013953 h 6858000"/>
              <a:gd name="connsiteX60" fmla="*/ 456742 w 1371382"/>
              <a:gd name="connsiteY60" fmla="*/ 3974753 h 6858000"/>
              <a:gd name="connsiteX61" fmla="*/ 458340 w 1371382"/>
              <a:gd name="connsiteY61" fmla="*/ 3969950 h 6858000"/>
              <a:gd name="connsiteX62" fmla="*/ 451762 w 1371382"/>
              <a:gd name="connsiteY62" fmla="*/ 3933779 h 6858000"/>
              <a:gd name="connsiteX63" fmla="*/ 453093 w 1371382"/>
              <a:gd name="connsiteY63" fmla="*/ 3933093 h 6858000"/>
              <a:gd name="connsiteX64" fmla="*/ 457447 w 1371382"/>
              <a:gd name="connsiteY64" fmla="*/ 3922082 h 6858000"/>
              <a:gd name="connsiteX65" fmla="*/ 462525 w 1371382"/>
              <a:gd name="connsiteY65" fmla="*/ 3901461 h 6858000"/>
              <a:gd name="connsiteX66" fmla="*/ 485119 w 1371382"/>
              <a:gd name="connsiteY66" fmla="*/ 3813873 h 6858000"/>
              <a:gd name="connsiteX67" fmla="*/ 484544 w 1371382"/>
              <a:gd name="connsiteY67" fmla="*/ 3806161 h 6858000"/>
              <a:gd name="connsiteX68" fmla="*/ 484851 w 1371382"/>
              <a:gd name="connsiteY68" fmla="*/ 3805957 h 6858000"/>
              <a:gd name="connsiteX69" fmla="*/ 484878 w 1371382"/>
              <a:gd name="connsiteY69" fmla="*/ 3797724 h 6858000"/>
              <a:gd name="connsiteX70" fmla="*/ 483493 w 1371382"/>
              <a:gd name="connsiteY70" fmla="*/ 3792098 h 6858000"/>
              <a:gd name="connsiteX71" fmla="*/ 482377 w 1371382"/>
              <a:gd name="connsiteY71" fmla="*/ 3777135 h 6858000"/>
              <a:gd name="connsiteX72" fmla="*/ 484110 w 1371382"/>
              <a:gd name="connsiteY72" fmla="*/ 3771656 h 6858000"/>
              <a:gd name="connsiteX73" fmla="*/ 487853 w 1371382"/>
              <a:gd name="connsiteY73" fmla="*/ 3769007 h 6858000"/>
              <a:gd name="connsiteX74" fmla="*/ 487319 w 1371382"/>
              <a:gd name="connsiteY74" fmla="*/ 3767709 h 6858000"/>
              <a:gd name="connsiteX75" fmla="*/ 496015 w 1371382"/>
              <a:gd name="connsiteY75" fmla="*/ 3738082 h 6858000"/>
              <a:gd name="connsiteX76" fmla="*/ 503361 w 1371382"/>
              <a:gd name="connsiteY76" fmla="*/ 3673397 h 6858000"/>
              <a:gd name="connsiteX77" fmla="*/ 502657 w 1371382"/>
              <a:gd name="connsiteY77" fmla="*/ 3637109 h 6858000"/>
              <a:gd name="connsiteX78" fmla="*/ 506100 w 1371382"/>
              <a:gd name="connsiteY78" fmla="*/ 3536883 h 6858000"/>
              <a:gd name="connsiteX79" fmla="*/ 513638 w 1371382"/>
              <a:gd name="connsiteY79" fmla="*/ 3435652 h 6858000"/>
              <a:gd name="connsiteX80" fmla="*/ 515309 w 1371382"/>
              <a:gd name="connsiteY80" fmla="*/ 3307769 h 6858000"/>
              <a:gd name="connsiteX81" fmla="*/ 532872 w 1371382"/>
              <a:gd name="connsiteY81" fmla="*/ 3250522 h 6858000"/>
              <a:gd name="connsiteX82" fmla="*/ 533297 w 1371382"/>
              <a:gd name="connsiteY82" fmla="*/ 3229163 h 6858000"/>
              <a:gd name="connsiteX83" fmla="*/ 535120 w 1371382"/>
              <a:gd name="connsiteY83" fmla="*/ 3217217 h 6858000"/>
              <a:gd name="connsiteX84" fmla="*/ 521955 w 1371382"/>
              <a:gd name="connsiteY84" fmla="*/ 3183755 h 6858000"/>
              <a:gd name="connsiteX85" fmla="*/ 522456 w 1371382"/>
              <a:gd name="connsiteY85" fmla="*/ 3178642 h 6858000"/>
              <a:gd name="connsiteX86" fmla="*/ 510056 w 1371382"/>
              <a:gd name="connsiteY86" fmla="*/ 3158586 h 6858000"/>
              <a:gd name="connsiteX87" fmla="*/ 495241 w 1371382"/>
              <a:gd name="connsiteY87" fmla="*/ 3129034 h 6858000"/>
              <a:gd name="connsiteX88" fmla="*/ 495906 w 1371382"/>
              <a:gd name="connsiteY88" fmla="*/ 3126682 h 6858000"/>
              <a:gd name="connsiteX89" fmla="*/ 486774 w 1371382"/>
              <a:gd name="connsiteY89" fmla="*/ 3114519 h 6858000"/>
              <a:gd name="connsiteX90" fmla="*/ 473383 w 1371382"/>
              <a:gd name="connsiteY90" fmla="*/ 3106272 h 6858000"/>
              <a:gd name="connsiteX91" fmla="*/ 446113 w 1371382"/>
              <a:gd name="connsiteY91" fmla="*/ 2958185 h 6858000"/>
              <a:gd name="connsiteX92" fmla="*/ 388727 w 1371382"/>
              <a:gd name="connsiteY92" fmla="*/ 2762989 h 6858000"/>
              <a:gd name="connsiteX93" fmla="*/ 337645 w 1371382"/>
              <a:gd name="connsiteY93" fmla="*/ 2554718 h 6858000"/>
              <a:gd name="connsiteX94" fmla="*/ 317739 w 1371382"/>
              <a:gd name="connsiteY94" fmla="*/ 2485734 h 6858000"/>
              <a:gd name="connsiteX95" fmla="*/ 308462 w 1371382"/>
              <a:gd name="connsiteY95" fmla="*/ 2447068 h 6858000"/>
              <a:gd name="connsiteX96" fmla="*/ 295423 w 1371382"/>
              <a:gd name="connsiteY96" fmla="*/ 2425819 h 6858000"/>
              <a:gd name="connsiteX97" fmla="*/ 301422 w 1371382"/>
              <a:gd name="connsiteY97" fmla="*/ 2402874 h 6858000"/>
              <a:gd name="connsiteX98" fmla="*/ 304034 w 1371382"/>
              <a:gd name="connsiteY98" fmla="*/ 2381443 h 6858000"/>
              <a:gd name="connsiteX99" fmla="*/ 280363 w 1371382"/>
              <a:gd name="connsiteY99" fmla="*/ 2261920 h 6858000"/>
              <a:gd name="connsiteX100" fmla="*/ 270250 w 1371382"/>
              <a:gd name="connsiteY100" fmla="*/ 2195378 h 6858000"/>
              <a:gd name="connsiteX101" fmla="*/ 254467 w 1371382"/>
              <a:gd name="connsiteY101" fmla="*/ 2155135 h 6858000"/>
              <a:gd name="connsiteX102" fmla="*/ 251925 w 1371382"/>
              <a:gd name="connsiteY102" fmla="*/ 2118008 h 6858000"/>
              <a:gd name="connsiteX103" fmla="*/ 252918 w 1371382"/>
              <a:gd name="connsiteY103" fmla="*/ 2050531 h 6858000"/>
              <a:gd name="connsiteX104" fmla="*/ 244724 w 1371382"/>
              <a:gd name="connsiteY104" fmla="*/ 1963269 h 6858000"/>
              <a:gd name="connsiteX105" fmla="*/ 225902 w 1371382"/>
              <a:gd name="connsiteY105" fmla="*/ 1906352 h 6858000"/>
              <a:gd name="connsiteX106" fmla="*/ 202459 w 1371382"/>
              <a:gd name="connsiteY106" fmla="*/ 1861531 h 6858000"/>
              <a:gd name="connsiteX107" fmla="*/ 156258 w 1371382"/>
              <a:gd name="connsiteY107" fmla="*/ 1732919 h 6858000"/>
              <a:gd name="connsiteX108" fmla="*/ 128569 w 1371382"/>
              <a:gd name="connsiteY108" fmla="*/ 1663540 h 6858000"/>
              <a:gd name="connsiteX109" fmla="*/ 127695 w 1371382"/>
              <a:gd name="connsiteY109" fmla="*/ 1615777 h 6858000"/>
              <a:gd name="connsiteX110" fmla="*/ 108490 w 1371382"/>
              <a:gd name="connsiteY110" fmla="*/ 1563678 h 6858000"/>
              <a:gd name="connsiteX111" fmla="*/ 121570 w 1371382"/>
              <a:gd name="connsiteY111" fmla="*/ 1519474 h 6858000"/>
              <a:gd name="connsiteX112" fmla="*/ 114312 w 1371382"/>
              <a:gd name="connsiteY112" fmla="*/ 1477995 h 6858000"/>
              <a:gd name="connsiteX113" fmla="*/ 100397 w 1371382"/>
              <a:gd name="connsiteY113" fmla="*/ 1373769 h 6858000"/>
              <a:gd name="connsiteX114" fmla="*/ 108704 w 1371382"/>
              <a:gd name="connsiteY114" fmla="*/ 1307086 h 6858000"/>
              <a:gd name="connsiteX115" fmla="*/ 109892 w 1371382"/>
              <a:gd name="connsiteY115" fmla="*/ 1189033 h 6858000"/>
              <a:gd name="connsiteX116" fmla="*/ 114577 w 1371382"/>
              <a:gd name="connsiteY116" fmla="*/ 1168288 h 6858000"/>
              <a:gd name="connsiteX117" fmla="*/ 106859 w 1371382"/>
              <a:gd name="connsiteY117" fmla="*/ 1142577 h 6858000"/>
              <a:gd name="connsiteX118" fmla="*/ 96165 w 1371382"/>
              <a:gd name="connsiteY118" fmla="*/ 1088484 h 6858000"/>
              <a:gd name="connsiteX119" fmla="*/ 84901 w 1371382"/>
              <a:gd name="connsiteY119" fmla="*/ 1016103 h 6858000"/>
              <a:gd name="connsiteX120" fmla="*/ 86357 w 1371382"/>
              <a:gd name="connsiteY120" fmla="*/ 932283 h 6858000"/>
              <a:gd name="connsiteX121" fmla="*/ 88593 w 1371382"/>
              <a:gd name="connsiteY121" fmla="*/ 915925 h 6858000"/>
              <a:gd name="connsiteX122" fmla="*/ 81222 w 1371382"/>
              <a:gd name="connsiteY122" fmla="*/ 896999 h 6858000"/>
              <a:gd name="connsiteX123" fmla="*/ 50630 w 1371382"/>
              <a:gd name="connsiteY123" fmla="*/ 821517 h 6858000"/>
              <a:gd name="connsiteX124" fmla="*/ 29580 w 1371382"/>
              <a:gd name="connsiteY124" fmla="*/ 751353 h 6858000"/>
              <a:gd name="connsiteX125" fmla="*/ 29138 w 1371382"/>
              <a:gd name="connsiteY125" fmla="*/ 721230 h 6858000"/>
              <a:gd name="connsiteX126" fmla="*/ 14809 w 1371382"/>
              <a:gd name="connsiteY126" fmla="*/ 681659 h 6858000"/>
              <a:gd name="connsiteX127" fmla="*/ 228 w 1371382"/>
              <a:gd name="connsiteY127" fmla="*/ 635218 h 6858000"/>
              <a:gd name="connsiteX128" fmla="*/ 22148 w 1371382"/>
              <a:gd name="connsiteY128" fmla="*/ 585934 h 6858000"/>
              <a:gd name="connsiteX129" fmla="*/ 20769 w 1371382"/>
              <a:gd name="connsiteY129" fmla="*/ 542923 h 6858000"/>
              <a:gd name="connsiteX130" fmla="*/ 71173 w 1371382"/>
              <a:gd name="connsiteY130" fmla="*/ 473479 h 6858000"/>
              <a:gd name="connsiteX131" fmla="*/ 59254 w 1371382"/>
              <a:gd name="connsiteY131" fmla="*/ 446567 h 6858000"/>
              <a:gd name="connsiteX132" fmla="*/ 58502 w 1371382"/>
              <a:gd name="connsiteY132" fmla="*/ 393828 h 6858000"/>
              <a:gd name="connsiteX133" fmla="*/ 58332 w 1371382"/>
              <a:gd name="connsiteY133" fmla="*/ 353137 h 6858000"/>
              <a:gd name="connsiteX134" fmla="*/ 79842 w 1371382"/>
              <a:gd name="connsiteY134" fmla="*/ 309501 h 6858000"/>
              <a:gd name="connsiteX135" fmla="*/ 64025 w 1371382"/>
              <a:gd name="connsiteY135" fmla="*/ 275771 h 6858000"/>
              <a:gd name="connsiteX136" fmla="*/ 81052 w 1371382"/>
              <a:gd name="connsiteY136" fmla="*/ 212860 h 6858000"/>
              <a:gd name="connsiteX137" fmla="*/ 72762 w 1371382"/>
              <a:gd name="connsiteY137" fmla="*/ 144983 h 6858000"/>
              <a:gd name="connsiteX138" fmla="*/ 85046 w 1371382"/>
              <a:gd name="connsiteY138" fmla="*/ 55288 h 6858000"/>
              <a:gd name="connsiteX139" fmla="*/ 44600 w 1371382"/>
              <a:gd name="connsiteY139"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101112 w 1364418"/>
              <a:gd name="connsiteY3" fmla="*/ 6857735 h 6858000"/>
              <a:gd name="connsiteX4" fmla="*/ 137705 w 1364418"/>
              <a:gd name="connsiteY4" fmla="*/ 6776847 h 6858000"/>
              <a:gd name="connsiteX5" fmla="*/ 149205 w 1364418"/>
              <a:gd name="connsiteY5" fmla="*/ 6737706 h 6858000"/>
              <a:gd name="connsiteX6" fmla="*/ 173944 w 1364418"/>
              <a:gd name="connsiteY6" fmla="*/ 6691589 h 6858000"/>
              <a:gd name="connsiteX7" fmla="*/ 151501 w 1364418"/>
              <a:gd name="connsiteY7" fmla="*/ 6659970 h 6858000"/>
              <a:gd name="connsiteX8" fmla="*/ 166592 w 1364418"/>
              <a:gd name="connsiteY8" fmla="*/ 6636211 h 6858000"/>
              <a:gd name="connsiteX9" fmla="*/ 184036 w 1364418"/>
              <a:gd name="connsiteY9" fmla="*/ 6594177 h 6858000"/>
              <a:gd name="connsiteX10" fmla="*/ 198076 w 1364418"/>
              <a:gd name="connsiteY10" fmla="*/ 6557575 h 6858000"/>
              <a:gd name="connsiteX11" fmla="*/ 251033 w 1364418"/>
              <a:gd name="connsiteY11" fmla="*/ 6492130 h 6858000"/>
              <a:gd name="connsiteX12" fmla="*/ 266720 w 1364418"/>
              <a:gd name="connsiteY12" fmla="*/ 6431610 h 6858000"/>
              <a:gd name="connsiteX13" fmla="*/ 310425 w 1364418"/>
              <a:gd name="connsiteY13" fmla="*/ 6379786 h 6858000"/>
              <a:gd name="connsiteX14" fmla="*/ 293648 w 1364418"/>
              <a:gd name="connsiteY14" fmla="*/ 6334727 h 6858000"/>
              <a:gd name="connsiteX15" fmla="*/ 271063 w 1364418"/>
              <a:gd name="connsiteY15" fmla="*/ 6313295 h 6858000"/>
              <a:gd name="connsiteX16" fmla="*/ 278227 w 1364418"/>
              <a:gd name="connsiteY16" fmla="*/ 6280046 h 6858000"/>
              <a:gd name="connsiteX17" fmla="*/ 260972 w 1364418"/>
              <a:gd name="connsiteY17" fmla="*/ 6270265 h 6858000"/>
              <a:gd name="connsiteX18" fmla="*/ 288000 w 1364418"/>
              <a:gd name="connsiteY18" fmla="*/ 6252834 h 6858000"/>
              <a:gd name="connsiteX19" fmla="*/ 265992 w 1364418"/>
              <a:gd name="connsiteY19" fmla="*/ 6202459 h 6858000"/>
              <a:gd name="connsiteX20" fmla="*/ 264790 w 1364418"/>
              <a:gd name="connsiteY20" fmla="*/ 6153037 h 6858000"/>
              <a:gd name="connsiteX21" fmla="*/ 280205 w 1364418"/>
              <a:gd name="connsiteY21" fmla="*/ 6078132 h 6858000"/>
              <a:gd name="connsiteX22" fmla="*/ 267592 w 1364418"/>
              <a:gd name="connsiteY22" fmla="*/ 6028119 h 6858000"/>
              <a:gd name="connsiteX23" fmla="*/ 252821 w 1364418"/>
              <a:gd name="connsiteY23" fmla="*/ 5926735 h 6858000"/>
              <a:gd name="connsiteX24" fmla="*/ 302333 w 1364418"/>
              <a:gd name="connsiteY24" fmla="*/ 5712857 h 6858000"/>
              <a:gd name="connsiteX25" fmla="*/ 281408 w 1364418"/>
              <a:gd name="connsiteY25" fmla="*/ 5676393 h 6858000"/>
              <a:gd name="connsiteX26" fmla="*/ 321000 w 1364418"/>
              <a:gd name="connsiteY26" fmla="*/ 5563435 h 6858000"/>
              <a:gd name="connsiteX27" fmla="*/ 368130 w 1364418"/>
              <a:gd name="connsiteY27" fmla="*/ 5437125 h 6858000"/>
              <a:gd name="connsiteX28" fmla="*/ 381698 w 1364418"/>
              <a:gd name="connsiteY28" fmla="*/ 5396260 h 6858000"/>
              <a:gd name="connsiteX29" fmla="*/ 397679 w 1364418"/>
              <a:gd name="connsiteY29" fmla="*/ 5330009 h 6858000"/>
              <a:gd name="connsiteX30" fmla="*/ 431172 w 1364418"/>
              <a:gd name="connsiteY30" fmla="*/ 5273739 h 6858000"/>
              <a:gd name="connsiteX31" fmla="*/ 440771 w 1364418"/>
              <a:gd name="connsiteY31" fmla="*/ 5241779 h 6858000"/>
              <a:gd name="connsiteX32" fmla="*/ 451997 w 1364418"/>
              <a:gd name="connsiteY32" fmla="*/ 5225268 h 6858000"/>
              <a:gd name="connsiteX33" fmla="*/ 453017 w 1364418"/>
              <a:gd name="connsiteY33" fmla="*/ 5217684 h 6858000"/>
              <a:gd name="connsiteX34" fmla="*/ 460358 w 1364418"/>
              <a:gd name="connsiteY34" fmla="*/ 5193377 h 6858000"/>
              <a:gd name="connsiteX35" fmla="*/ 463661 w 1364418"/>
              <a:gd name="connsiteY35" fmla="*/ 5179288 h 6858000"/>
              <a:gd name="connsiteX36" fmla="*/ 464645 w 1364418"/>
              <a:gd name="connsiteY36" fmla="*/ 5173621 h 6858000"/>
              <a:gd name="connsiteX37" fmla="*/ 460279 w 1364418"/>
              <a:gd name="connsiteY37" fmla="*/ 5159961 h 6858000"/>
              <a:gd name="connsiteX38" fmla="*/ 466956 w 1364418"/>
              <a:gd name="connsiteY38" fmla="*/ 5144295 h 6858000"/>
              <a:gd name="connsiteX39" fmla="*/ 463889 w 1364418"/>
              <a:gd name="connsiteY39" fmla="*/ 5125185 h 6858000"/>
              <a:gd name="connsiteX40" fmla="*/ 470719 w 1364418"/>
              <a:gd name="connsiteY40" fmla="*/ 5121884 h 6858000"/>
              <a:gd name="connsiteX41" fmla="*/ 477755 w 1364418"/>
              <a:gd name="connsiteY41" fmla="*/ 5067850 h 6858000"/>
              <a:gd name="connsiteX42" fmla="*/ 480486 w 1364418"/>
              <a:gd name="connsiteY42" fmla="*/ 5060861 h 6858000"/>
              <a:gd name="connsiteX43" fmla="*/ 477190 w 1364418"/>
              <a:gd name="connsiteY43" fmla="*/ 5034192 h 6858000"/>
              <a:gd name="connsiteX44" fmla="*/ 478744 w 1364418"/>
              <a:gd name="connsiteY44" fmla="*/ 4993030 h 6858000"/>
              <a:gd name="connsiteX45" fmla="*/ 485653 w 1364418"/>
              <a:gd name="connsiteY45" fmla="*/ 4946844 h 6858000"/>
              <a:gd name="connsiteX46" fmla="*/ 481509 w 1364418"/>
              <a:gd name="connsiteY46" fmla="*/ 4932692 h 6858000"/>
              <a:gd name="connsiteX47" fmla="*/ 496912 w 1364418"/>
              <a:gd name="connsiteY47" fmla="*/ 4858827 h 6858000"/>
              <a:gd name="connsiteX48" fmla="*/ 502815 w 1364418"/>
              <a:gd name="connsiteY48" fmla="*/ 4821170 h 6858000"/>
              <a:gd name="connsiteX49" fmla="*/ 507548 w 1364418"/>
              <a:gd name="connsiteY49" fmla="*/ 4780965 h 6858000"/>
              <a:gd name="connsiteX50" fmla="*/ 508841 w 1364418"/>
              <a:gd name="connsiteY50" fmla="*/ 4750867 h 6858000"/>
              <a:gd name="connsiteX51" fmla="*/ 506648 w 1364418"/>
              <a:gd name="connsiteY51" fmla="*/ 4690749 h 6858000"/>
              <a:gd name="connsiteX52" fmla="*/ 502128 w 1364418"/>
              <a:gd name="connsiteY52" fmla="*/ 4584173 h 6858000"/>
              <a:gd name="connsiteX53" fmla="*/ 497211 w 1364418"/>
              <a:gd name="connsiteY53" fmla="*/ 4444346 h 6858000"/>
              <a:gd name="connsiteX54" fmla="*/ 493776 w 1364418"/>
              <a:gd name="connsiteY54" fmla="*/ 4375228 h 6858000"/>
              <a:gd name="connsiteX55" fmla="*/ 474429 w 1364418"/>
              <a:gd name="connsiteY55" fmla="*/ 4214165 h 6858000"/>
              <a:gd name="connsiteX56" fmla="*/ 478502 w 1364418"/>
              <a:gd name="connsiteY56" fmla="*/ 4090296 h 6858000"/>
              <a:gd name="connsiteX57" fmla="*/ 463758 w 1364418"/>
              <a:gd name="connsiteY57" fmla="*/ 4033999 h 6858000"/>
              <a:gd name="connsiteX58" fmla="*/ 464907 w 1364418"/>
              <a:gd name="connsiteY58" fmla="*/ 4031933 h 6858000"/>
              <a:gd name="connsiteX59" fmla="*/ 463483 w 1364418"/>
              <a:gd name="connsiteY59" fmla="*/ 4013953 h 6858000"/>
              <a:gd name="connsiteX60" fmla="*/ 449778 w 1364418"/>
              <a:gd name="connsiteY60" fmla="*/ 3974753 h 6858000"/>
              <a:gd name="connsiteX61" fmla="*/ 451376 w 1364418"/>
              <a:gd name="connsiteY61" fmla="*/ 3969950 h 6858000"/>
              <a:gd name="connsiteX62" fmla="*/ 444798 w 1364418"/>
              <a:gd name="connsiteY62" fmla="*/ 3933779 h 6858000"/>
              <a:gd name="connsiteX63" fmla="*/ 446129 w 1364418"/>
              <a:gd name="connsiteY63" fmla="*/ 3933093 h 6858000"/>
              <a:gd name="connsiteX64" fmla="*/ 450483 w 1364418"/>
              <a:gd name="connsiteY64" fmla="*/ 3922082 h 6858000"/>
              <a:gd name="connsiteX65" fmla="*/ 455561 w 1364418"/>
              <a:gd name="connsiteY65" fmla="*/ 3901461 h 6858000"/>
              <a:gd name="connsiteX66" fmla="*/ 478155 w 1364418"/>
              <a:gd name="connsiteY66" fmla="*/ 3813873 h 6858000"/>
              <a:gd name="connsiteX67" fmla="*/ 477580 w 1364418"/>
              <a:gd name="connsiteY67" fmla="*/ 3806161 h 6858000"/>
              <a:gd name="connsiteX68" fmla="*/ 477887 w 1364418"/>
              <a:gd name="connsiteY68" fmla="*/ 3805957 h 6858000"/>
              <a:gd name="connsiteX69" fmla="*/ 477914 w 1364418"/>
              <a:gd name="connsiteY69" fmla="*/ 3797724 h 6858000"/>
              <a:gd name="connsiteX70" fmla="*/ 476529 w 1364418"/>
              <a:gd name="connsiteY70" fmla="*/ 3792098 h 6858000"/>
              <a:gd name="connsiteX71" fmla="*/ 475413 w 1364418"/>
              <a:gd name="connsiteY71" fmla="*/ 3777135 h 6858000"/>
              <a:gd name="connsiteX72" fmla="*/ 477146 w 1364418"/>
              <a:gd name="connsiteY72" fmla="*/ 3771656 h 6858000"/>
              <a:gd name="connsiteX73" fmla="*/ 480889 w 1364418"/>
              <a:gd name="connsiteY73" fmla="*/ 3769007 h 6858000"/>
              <a:gd name="connsiteX74" fmla="*/ 480355 w 1364418"/>
              <a:gd name="connsiteY74" fmla="*/ 3767709 h 6858000"/>
              <a:gd name="connsiteX75" fmla="*/ 489051 w 1364418"/>
              <a:gd name="connsiteY75" fmla="*/ 3738082 h 6858000"/>
              <a:gd name="connsiteX76" fmla="*/ 496397 w 1364418"/>
              <a:gd name="connsiteY76" fmla="*/ 3673397 h 6858000"/>
              <a:gd name="connsiteX77" fmla="*/ 495693 w 1364418"/>
              <a:gd name="connsiteY77" fmla="*/ 3637109 h 6858000"/>
              <a:gd name="connsiteX78" fmla="*/ 499136 w 1364418"/>
              <a:gd name="connsiteY78" fmla="*/ 3536883 h 6858000"/>
              <a:gd name="connsiteX79" fmla="*/ 506674 w 1364418"/>
              <a:gd name="connsiteY79" fmla="*/ 3435652 h 6858000"/>
              <a:gd name="connsiteX80" fmla="*/ 508345 w 1364418"/>
              <a:gd name="connsiteY80" fmla="*/ 3307769 h 6858000"/>
              <a:gd name="connsiteX81" fmla="*/ 525908 w 1364418"/>
              <a:gd name="connsiteY81" fmla="*/ 3250522 h 6858000"/>
              <a:gd name="connsiteX82" fmla="*/ 526333 w 1364418"/>
              <a:gd name="connsiteY82" fmla="*/ 3229163 h 6858000"/>
              <a:gd name="connsiteX83" fmla="*/ 528156 w 1364418"/>
              <a:gd name="connsiteY83" fmla="*/ 3217217 h 6858000"/>
              <a:gd name="connsiteX84" fmla="*/ 514991 w 1364418"/>
              <a:gd name="connsiteY84" fmla="*/ 3183755 h 6858000"/>
              <a:gd name="connsiteX85" fmla="*/ 515492 w 1364418"/>
              <a:gd name="connsiteY85" fmla="*/ 3178642 h 6858000"/>
              <a:gd name="connsiteX86" fmla="*/ 503092 w 1364418"/>
              <a:gd name="connsiteY86" fmla="*/ 3158586 h 6858000"/>
              <a:gd name="connsiteX87" fmla="*/ 488277 w 1364418"/>
              <a:gd name="connsiteY87" fmla="*/ 3129034 h 6858000"/>
              <a:gd name="connsiteX88" fmla="*/ 488942 w 1364418"/>
              <a:gd name="connsiteY88" fmla="*/ 3126682 h 6858000"/>
              <a:gd name="connsiteX89" fmla="*/ 479810 w 1364418"/>
              <a:gd name="connsiteY89" fmla="*/ 3114519 h 6858000"/>
              <a:gd name="connsiteX90" fmla="*/ 466419 w 1364418"/>
              <a:gd name="connsiteY90" fmla="*/ 3106272 h 6858000"/>
              <a:gd name="connsiteX91" fmla="*/ 439149 w 1364418"/>
              <a:gd name="connsiteY91" fmla="*/ 2958185 h 6858000"/>
              <a:gd name="connsiteX92" fmla="*/ 381763 w 1364418"/>
              <a:gd name="connsiteY92" fmla="*/ 2762989 h 6858000"/>
              <a:gd name="connsiteX93" fmla="*/ 330681 w 1364418"/>
              <a:gd name="connsiteY93" fmla="*/ 2554718 h 6858000"/>
              <a:gd name="connsiteX94" fmla="*/ 310775 w 1364418"/>
              <a:gd name="connsiteY94" fmla="*/ 2485734 h 6858000"/>
              <a:gd name="connsiteX95" fmla="*/ 301498 w 1364418"/>
              <a:gd name="connsiteY95" fmla="*/ 2447068 h 6858000"/>
              <a:gd name="connsiteX96" fmla="*/ 288459 w 1364418"/>
              <a:gd name="connsiteY96" fmla="*/ 2425819 h 6858000"/>
              <a:gd name="connsiteX97" fmla="*/ 294458 w 1364418"/>
              <a:gd name="connsiteY97" fmla="*/ 2402874 h 6858000"/>
              <a:gd name="connsiteX98" fmla="*/ 297070 w 1364418"/>
              <a:gd name="connsiteY98" fmla="*/ 2381443 h 6858000"/>
              <a:gd name="connsiteX99" fmla="*/ 273399 w 1364418"/>
              <a:gd name="connsiteY99" fmla="*/ 2261920 h 6858000"/>
              <a:gd name="connsiteX100" fmla="*/ 263286 w 1364418"/>
              <a:gd name="connsiteY100" fmla="*/ 2195378 h 6858000"/>
              <a:gd name="connsiteX101" fmla="*/ 247503 w 1364418"/>
              <a:gd name="connsiteY101" fmla="*/ 2155135 h 6858000"/>
              <a:gd name="connsiteX102" fmla="*/ 244961 w 1364418"/>
              <a:gd name="connsiteY102" fmla="*/ 2118008 h 6858000"/>
              <a:gd name="connsiteX103" fmla="*/ 245954 w 1364418"/>
              <a:gd name="connsiteY103" fmla="*/ 2050531 h 6858000"/>
              <a:gd name="connsiteX104" fmla="*/ 237760 w 1364418"/>
              <a:gd name="connsiteY104" fmla="*/ 1963269 h 6858000"/>
              <a:gd name="connsiteX105" fmla="*/ 218938 w 1364418"/>
              <a:gd name="connsiteY105" fmla="*/ 1906352 h 6858000"/>
              <a:gd name="connsiteX106" fmla="*/ 195495 w 1364418"/>
              <a:gd name="connsiteY106" fmla="*/ 1861531 h 6858000"/>
              <a:gd name="connsiteX107" fmla="*/ 149294 w 1364418"/>
              <a:gd name="connsiteY107" fmla="*/ 1732919 h 6858000"/>
              <a:gd name="connsiteX108" fmla="*/ 121605 w 1364418"/>
              <a:gd name="connsiteY108" fmla="*/ 1663540 h 6858000"/>
              <a:gd name="connsiteX109" fmla="*/ 120731 w 1364418"/>
              <a:gd name="connsiteY109" fmla="*/ 1615777 h 6858000"/>
              <a:gd name="connsiteX110" fmla="*/ 101526 w 1364418"/>
              <a:gd name="connsiteY110" fmla="*/ 1563678 h 6858000"/>
              <a:gd name="connsiteX111" fmla="*/ 114606 w 1364418"/>
              <a:gd name="connsiteY111" fmla="*/ 1519474 h 6858000"/>
              <a:gd name="connsiteX112" fmla="*/ 107348 w 1364418"/>
              <a:gd name="connsiteY112" fmla="*/ 1477995 h 6858000"/>
              <a:gd name="connsiteX113" fmla="*/ 93433 w 1364418"/>
              <a:gd name="connsiteY113" fmla="*/ 1373769 h 6858000"/>
              <a:gd name="connsiteX114" fmla="*/ 101740 w 1364418"/>
              <a:gd name="connsiteY114" fmla="*/ 1307086 h 6858000"/>
              <a:gd name="connsiteX115" fmla="*/ 102928 w 1364418"/>
              <a:gd name="connsiteY115" fmla="*/ 1189033 h 6858000"/>
              <a:gd name="connsiteX116" fmla="*/ 107613 w 1364418"/>
              <a:gd name="connsiteY116" fmla="*/ 1168288 h 6858000"/>
              <a:gd name="connsiteX117" fmla="*/ 99895 w 1364418"/>
              <a:gd name="connsiteY117" fmla="*/ 1142577 h 6858000"/>
              <a:gd name="connsiteX118" fmla="*/ 89201 w 1364418"/>
              <a:gd name="connsiteY118" fmla="*/ 1088484 h 6858000"/>
              <a:gd name="connsiteX119" fmla="*/ 77937 w 1364418"/>
              <a:gd name="connsiteY119" fmla="*/ 1016103 h 6858000"/>
              <a:gd name="connsiteX120" fmla="*/ 79393 w 1364418"/>
              <a:gd name="connsiteY120" fmla="*/ 932283 h 6858000"/>
              <a:gd name="connsiteX121" fmla="*/ 81629 w 1364418"/>
              <a:gd name="connsiteY121" fmla="*/ 915925 h 6858000"/>
              <a:gd name="connsiteX122" fmla="*/ 74258 w 1364418"/>
              <a:gd name="connsiteY122" fmla="*/ 896999 h 6858000"/>
              <a:gd name="connsiteX123" fmla="*/ 43666 w 1364418"/>
              <a:gd name="connsiteY123" fmla="*/ 821517 h 6858000"/>
              <a:gd name="connsiteX124" fmla="*/ 22616 w 1364418"/>
              <a:gd name="connsiteY124" fmla="*/ 751353 h 6858000"/>
              <a:gd name="connsiteX125" fmla="*/ 22174 w 1364418"/>
              <a:gd name="connsiteY125" fmla="*/ 721230 h 6858000"/>
              <a:gd name="connsiteX126" fmla="*/ 7845 w 1364418"/>
              <a:gd name="connsiteY126" fmla="*/ 681659 h 6858000"/>
              <a:gd name="connsiteX127" fmla="*/ 31306 w 1364418"/>
              <a:gd name="connsiteY127" fmla="*/ 619315 h 6858000"/>
              <a:gd name="connsiteX128" fmla="*/ 15184 w 1364418"/>
              <a:gd name="connsiteY128" fmla="*/ 585934 h 6858000"/>
              <a:gd name="connsiteX129" fmla="*/ 13805 w 1364418"/>
              <a:gd name="connsiteY129" fmla="*/ 542923 h 6858000"/>
              <a:gd name="connsiteX130" fmla="*/ 64209 w 1364418"/>
              <a:gd name="connsiteY130" fmla="*/ 473479 h 6858000"/>
              <a:gd name="connsiteX131" fmla="*/ 52290 w 1364418"/>
              <a:gd name="connsiteY131" fmla="*/ 446567 h 6858000"/>
              <a:gd name="connsiteX132" fmla="*/ 51538 w 1364418"/>
              <a:gd name="connsiteY132" fmla="*/ 393828 h 6858000"/>
              <a:gd name="connsiteX133" fmla="*/ 51368 w 1364418"/>
              <a:gd name="connsiteY133" fmla="*/ 353137 h 6858000"/>
              <a:gd name="connsiteX134" fmla="*/ 72878 w 1364418"/>
              <a:gd name="connsiteY134" fmla="*/ 309501 h 6858000"/>
              <a:gd name="connsiteX135" fmla="*/ 57061 w 1364418"/>
              <a:gd name="connsiteY135" fmla="*/ 275771 h 6858000"/>
              <a:gd name="connsiteX136" fmla="*/ 74088 w 1364418"/>
              <a:gd name="connsiteY136" fmla="*/ 212860 h 6858000"/>
              <a:gd name="connsiteX137" fmla="*/ 65798 w 1364418"/>
              <a:gd name="connsiteY137" fmla="*/ 144983 h 6858000"/>
              <a:gd name="connsiteX138" fmla="*/ 78082 w 1364418"/>
              <a:gd name="connsiteY138" fmla="*/ 55288 h 6858000"/>
              <a:gd name="connsiteX139" fmla="*/ 37636 w 1364418"/>
              <a:gd name="connsiteY139"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101112 w 1364418"/>
              <a:gd name="connsiteY3" fmla="*/ 6857735 h 6858000"/>
              <a:gd name="connsiteX4" fmla="*/ 137705 w 1364418"/>
              <a:gd name="connsiteY4" fmla="*/ 6776847 h 6858000"/>
              <a:gd name="connsiteX5" fmla="*/ 149205 w 1364418"/>
              <a:gd name="connsiteY5" fmla="*/ 6737706 h 6858000"/>
              <a:gd name="connsiteX6" fmla="*/ 173944 w 1364418"/>
              <a:gd name="connsiteY6" fmla="*/ 6691589 h 6858000"/>
              <a:gd name="connsiteX7" fmla="*/ 151501 w 1364418"/>
              <a:gd name="connsiteY7" fmla="*/ 6659970 h 6858000"/>
              <a:gd name="connsiteX8" fmla="*/ 166592 w 1364418"/>
              <a:gd name="connsiteY8" fmla="*/ 6636211 h 6858000"/>
              <a:gd name="connsiteX9" fmla="*/ 184036 w 1364418"/>
              <a:gd name="connsiteY9" fmla="*/ 6594177 h 6858000"/>
              <a:gd name="connsiteX10" fmla="*/ 198076 w 1364418"/>
              <a:gd name="connsiteY10" fmla="*/ 6557575 h 6858000"/>
              <a:gd name="connsiteX11" fmla="*/ 251033 w 1364418"/>
              <a:gd name="connsiteY11" fmla="*/ 6492130 h 6858000"/>
              <a:gd name="connsiteX12" fmla="*/ 266720 w 1364418"/>
              <a:gd name="connsiteY12" fmla="*/ 6431610 h 6858000"/>
              <a:gd name="connsiteX13" fmla="*/ 310425 w 1364418"/>
              <a:gd name="connsiteY13" fmla="*/ 6379786 h 6858000"/>
              <a:gd name="connsiteX14" fmla="*/ 293648 w 1364418"/>
              <a:gd name="connsiteY14" fmla="*/ 6334727 h 6858000"/>
              <a:gd name="connsiteX15" fmla="*/ 271063 w 1364418"/>
              <a:gd name="connsiteY15" fmla="*/ 6313295 h 6858000"/>
              <a:gd name="connsiteX16" fmla="*/ 278227 w 1364418"/>
              <a:gd name="connsiteY16" fmla="*/ 6280046 h 6858000"/>
              <a:gd name="connsiteX17" fmla="*/ 260972 w 1364418"/>
              <a:gd name="connsiteY17" fmla="*/ 6270265 h 6858000"/>
              <a:gd name="connsiteX18" fmla="*/ 288000 w 1364418"/>
              <a:gd name="connsiteY18" fmla="*/ 6252834 h 6858000"/>
              <a:gd name="connsiteX19" fmla="*/ 265992 w 1364418"/>
              <a:gd name="connsiteY19" fmla="*/ 6202459 h 6858000"/>
              <a:gd name="connsiteX20" fmla="*/ 264790 w 1364418"/>
              <a:gd name="connsiteY20" fmla="*/ 6153037 h 6858000"/>
              <a:gd name="connsiteX21" fmla="*/ 280205 w 1364418"/>
              <a:gd name="connsiteY21" fmla="*/ 6078132 h 6858000"/>
              <a:gd name="connsiteX22" fmla="*/ 267592 w 1364418"/>
              <a:gd name="connsiteY22" fmla="*/ 6028119 h 6858000"/>
              <a:gd name="connsiteX23" fmla="*/ 252821 w 1364418"/>
              <a:gd name="connsiteY23" fmla="*/ 5926735 h 6858000"/>
              <a:gd name="connsiteX24" fmla="*/ 302333 w 1364418"/>
              <a:gd name="connsiteY24" fmla="*/ 5712857 h 6858000"/>
              <a:gd name="connsiteX25" fmla="*/ 281408 w 1364418"/>
              <a:gd name="connsiteY25" fmla="*/ 5676393 h 6858000"/>
              <a:gd name="connsiteX26" fmla="*/ 321000 w 1364418"/>
              <a:gd name="connsiteY26" fmla="*/ 5563435 h 6858000"/>
              <a:gd name="connsiteX27" fmla="*/ 368130 w 1364418"/>
              <a:gd name="connsiteY27" fmla="*/ 5437125 h 6858000"/>
              <a:gd name="connsiteX28" fmla="*/ 381698 w 1364418"/>
              <a:gd name="connsiteY28" fmla="*/ 5396260 h 6858000"/>
              <a:gd name="connsiteX29" fmla="*/ 397679 w 1364418"/>
              <a:gd name="connsiteY29" fmla="*/ 5330009 h 6858000"/>
              <a:gd name="connsiteX30" fmla="*/ 431172 w 1364418"/>
              <a:gd name="connsiteY30" fmla="*/ 5273739 h 6858000"/>
              <a:gd name="connsiteX31" fmla="*/ 440771 w 1364418"/>
              <a:gd name="connsiteY31" fmla="*/ 5241779 h 6858000"/>
              <a:gd name="connsiteX32" fmla="*/ 451997 w 1364418"/>
              <a:gd name="connsiteY32" fmla="*/ 5225268 h 6858000"/>
              <a:gd name="connsiteX33" fmla="*/ 453017 w 1364418"/>
              <a:gd name="connsiteY33" fmla="*/ 5217684 h 6858000"/>
              <a:gd name="connsiteX34" fmla="*/ 460358 w 1364418"/>
              <a:gd name="connsiteY34" fmla="*/ 5193377 h 6858000"/>
              <a:gd name="connsiteX35" fmla="*/ 463661 w 1364418"/>
              <a:gd name="connsiteY35" fmla="*/ 5179288 h 6858000"/>
              <a:gd name="connsiteX36" fmla="*/ 464645 w 1364418"/>
              <a:gd name="connsiteY36" fmla="*/ 5173621 h 6858000"/>
              <a:gd name="connsiteX37" fmla="*/ 460279 w 1364418"/>
              <a:gd name="connsiteY37" fmla="*/ 5159961 h 6858000"/>
              <a:gd name="connsiteX38" fmla="*/ 466956 w 1364418"/>
              <a:gd name="connsiteY38" fmla="*/ 5144295 h 6858000"/>
              <a:gd name="connsiteX39" fmla="*/ 463889 w 1364418"/>
              <a:gd name="connsiteY39" fmla="*/ 5125185 h 6858000"/>
              <a:gd name="connsiteX40" fmla="*/ 470719 w 1364418"/>
              <a:gd name="connsiteY40" fmla="*/ 5121884 h 6858000"/>
              <a:gd name="connsiteX41" fmla="*/ 477755 w 1364418"/>
              <a:gd name="connsiteY41" fmla="*/ 5067850 h 6858000"/>
              <a:gd name="connsiteX42" fmla="*/ 480486 w 1364418"/>
              <a:gd name="connsiteY42" fmla="*/ 5060861 h 6858000"/>
              <a:gd name="connsiteX43" fmla="*/ 477190 w 1364418"/>
              <a:gd name="connsiteY43" fmla="*/ 5034192 h 6858000"/>
              <a:gd name="connsiteX44" fmla="*/ 478744 w 1364418"/>
              <a:gd name="connsiteY44" fmla="*/ 4993030 h 6858000"/>
              <a:gd name="connsiteX45" fmla="*/ 485653 w 1364418"/>
              <a:gd name="connsiteY45" fmla="*/ 4946844 h 6858000"/>
              <a:gd name="connsiteX46" fmla="*/ 481509 w 1364418"/>
              <a:gd name="connsiteY46" fmla="*/ 4932692 h 6858000"/>
              <a:gd name="connsiteX47" fmla="*/ 496912 w 1364418"/>
              <a:gd name="connsiteY47" fmla="*/ 4858827 h 6858000"/>
              <a:gd name="connsiteX48" fmla="*/ 502815 w 1364418"/>
              <a:gd name="connsiteY48" fmla="*/ 4821170 h 6858000"/>
              <a:gd name="connsiteX49" fmla="*/ 507548 w 1364418"/>
              <a:gd name="connsiteY49" fmla="*/ 4780965 h 6858000"/>
              <a:gd name="connsiteX50" fmla="*/ 508841 w 1364418"/>
              <a:gd name="connsiteY50" fmla="*/ 4750867 h 6858000"/>
              <a:gd name="connsiteX51" fmla="*/ 506648 w 1364418"/>
              <a:gd name="connsiteY51" fmla="*/ 4690749 h 6858000"/>
              <a:gd name="connsiteX52" fmla="*/ 502128 w 1364418"/>
              <a:gd name="connsiteY52" fmla="*/ 4584173 h 6858000"/>
              <a:gd name="connsiteX53" fmla="*/ 497211 w 1364418"/>
              <a:gd name="connsiteY53" fmla="*/ 4444346 h 6858000"/>
              <a:gd name="connsiteX54" fmla="*/ 493776 w 1364418"/>
              <a:gd name="connsiteY54" fmla="*/ 4375228 h 6858000"/>
              <a:gd name="connsiteX55" fmla="*/ 474429 w 1364418"/>
              <a:gd name="connsiteY55" fmla="*/ 4214165 h 6858000"/>
              <a:gd name="connsiteX56" fmla="*/ 478502 w 1364418"/>
              <a:gd name="connsiteY56" fmla="*/ 4090296 h 6858000"/>
              <a:gd name="connsiteX57" fmla="*/ 463758 w 1364418"/>
              <a:gd name="connsiteY57" fmla="*/ 4033999 h 6858000"/>
              <a:gd name="connsiteX58" fmla="*/ 464907 w 1364418"/>
              <a:gd name="connsiteY58" fmla="*/ 4031933 h 6858000"/>
              <a:gd name="connsiteX59" fmla="*/ 463483 w 1364418"/>
              <a:gd name="connsiteY59" fmla="*/ 4013953 h 6858000"/>
              <a:gd name="connsiteX60" fmla="*/ 449778 w 1364418"/>
              <a:gd name="connsiteY60" fmla="*/ 3974753 h 6858000"/>
              <a:gd name="connsiteX61" fmla="*/ 451376 w 1364418"/>
              <a:gd name="connsiteY61" fmla="*/ 3969950 h 6858000"/>
              <a:gd name="connsiteX62" fmla="*/ 444798 w 1364418"/>
              <a:gd name="connsiteY62" fmla="*/ 3933779 h 6858000"/>
              <a:gd name="connsiteX63" fmla="*/ 446129 w 1364418"/>
              <a:gd name="connsiteY63" fmla="*/ 3933093 h 6858000"/>
              <a:gd name="connsiteX64" fmla="*/ 450483 w 1364418"/>
              <a:gd name="connsiteY64" fmla="*/ 3922082 h 6858000"/>
              <a:gd name="connsiteX65" fmla="*/ 455561 w 1364418"/>
              <a:gd name="connsiteY65" fmla="*/ 3901461 h 6858000"/>
              <a:gd name="connsiteX66" fmla="*/ 478155 w 1364418"/>
              <a:gd name="connsiteY66" fmla="*/ 3813873 h 6858000"/>
              <a:gd name="connsiteX67" fmla="*/ 477580 w 1364418"/>
              <a:gd name="connsiteY67" fmla="*/ 3806161 h 6858000"/>
              <a:gd name="connsiteX68" fmla="*/ 477887 w 1364418"/>
              <a:gd name="connsiteY68" fmla="*/ 3805957 h 6858000"/>
              <a:gd name="connsiteX69" fmla="*/ 477914 w 1364418"/>
              <a:gd name="connsiteY69" fmla="*/ 3797724 h 6858000"/>
              <a:gd name="connsiteX70" fmla="*/ 476529 w 1364418"/>
              <a:gd name="connsiteY70" fmla="*/ 3792098 h 6858000"/>
              <a:gd name="connsiteX71" fmla="*/ 475413 w 1364418"/>
              <a:gd name="connsiteY71" fmla="*/ 3777135 h 6858000"/>
              <a:gd name="connsiteX72" fmla="*/ 477146 w 1364418"/>
              <a:gd name="connsiteY72" fmla="*/ 3771656 h 6858000"/>
              <a:gd name="connsiteX73" fmla="*/ 480889 w 1364418"/>
              <a:gd name="connsiteY73" fmla="*/ 3769007 h 6858000"/>
              <a:gd name="connsiteX74" fmla="*/ 480355 w 1364418"/>
              <a:gd name="connsiteY74" fmla="*/ 3767709 h 6858000"/>
              <a:gd name="connsiteX75" fmla="*/ 489051 w 1364418"/>
              <a:gd name="connsiteY75" fmla="*/ 3738082 h 6858000"/>
              <a:gd name="connsiteX76" fmla="*/ 496397 w 1364418"/>
              <a:gd name="connsiteY76" fmla="*/ 3673397 h 6858000"/>
              <a:gd name="connsiteX77" fmla="*/ 495693 w 1364418"/>
              <a:gd name="connsiteY77" fmla="*/ 3637109 h 6858000"/>
              <a:gd name="connsiteX78" fmla="*/ 499136 w 1364418"/>
              <a:gd name="connsiteY78" fmla="*/ 3536883 h 6858000"/>
              <a:gd name="connsiteX79" fmla="*/ 506674 w 1364418"/>
              <a:gd name="connsiteY79" fmla="*/ 3435652 h 6858000"/>
              <a:gd name="connsiteX80" fmla="*/ 508345 w 1364418"/>
              <a:gd name="connsiteY80" fmla="*/ 3307769 h 6858000"/>
              <a:gd name="connsiteX81" fmla="*/ 525908 w 1364418"/>
              <a:gd name="connsiteY81" fmla="*/ 3250522 h 6858000"/>
              <a:gd name="connsiteX82" fmla="*/ 526333 w 1364418"/>
              <a:gd name="connsiteY82" fmla="*/ 3229163 h 6858000"/>
              <a:gd name="connsiteX83" fmla="*/ 528156 w 1364418"/>
              <a:gd name="connsiteY83" fmla="*/ 3217217 h 6858000"/>
              <a:gd name="connsiteX84" fmla="*/ 514991 w 1364418"/>
              <a:gd name="connsiteY84" fmla="*/ 3183755 h 6858000"/>
              <a:gd name="connsiteX85" fmla="*/ 515492 w 1364418"/>
              <a:gd name="connsiteY85" fmla="*/ 3178642 h 6858000"/>
              <a:gd name="connsiteX86" fmla="*/ 503092 w 1364418"/>
              <a:gd name="connsiteY86" fmla="*/ 3158586 h 6858000"/>
              <a:gd name="connsiteX87" fmla="*/ 488277 w 1364418"/>
              <a:gd name="connsiteY87" fmla="*/ 3129034 h 6858000"/>
              <a:gd name="connsiteX88" fmla="*/ 488942 w 1364418"/>
              <a:gd name="connsiteY88" fmla="*/ 3126682 h 6858000"/>
              <a:gd name="connsiteX89" fmla="*/ 479810 w 1364418"/>
              <a:gd name="connsiteY89" fmla="*/ 3114519 h 6858000"/>
              <a:gd name="connsiteX90" fmla="*/ 466419 w 1364418"/>
              <a:gd name="connsiteY90" fmla="*/ 3106272 h 6858000"/>
              <a:gd name="connsiteX91" fmla="*/ 439149 w 1364418"/>
              <a:gd name="connsiteY91" fmla="*/ 2958185 h 6858000"/>
              <a:gd name="connsiteX92" fmla="*/ 381763 w 1364418"/>
              <a:gd name="connsiteY92" fmla="*/ 2762989 h 6858000"/>
              <a:gd name="connsiteX93" fmla="*/ 330681 w 1364418"/>
              <a:gd name="connsiteY93" fmla="*/ 2554718 h 6858000"/>
              <a:gd name="connsiteX94" fmla="*/ 310775 w 1364418"/>
              <a:gd name="connsiteY94" fmla="*/ 2485734 h 6858000"/>
              <a:gd name="connsiteX95" fmla="*/ 301498 w 1364418"/>
              <a:gd name="connsiteY95" fmla="*/ 2447068 h 6858000"/>
              <a:gd name="connsiteX96" fmla="*/ 288459 w 1364418"/>
              <a:gd name="connsiteY96" fmla="*/ 2425819 h 6858000"/>
              <a:gd name="connsiteX97" fmla="*/ 294458 w 1364418"/>
              <a:gd name="connsiteY97" fmla="*/ 2402874 h 6858000"/>
              <a:gd name="connsiteX98" fmla="*/ 297070 w 1364418"/>
              <a:gd name="connsiteY98" fmla="*/ 2381443 h 6858000"/>
              <a:gd name="connsiteX99" fmla="*/ 273399 w 1364418"/>
              <a:gd name="connsiteY99" fmla="*/ 2261920 h 6858000"/>
              <a:gd name="connsiteX100" fmla="*/ 263286 w 1364418"/>
              <a:gd name="connsiteY100" fmla="*/ 2195378 h 6858000"/>
              <a:gd name="connsiteX101" fmla="*/ 247503 w 1364418"/>
              <a:gd name="connsiteY101" fmla="*/ 2155135 h 6858000"/>
              <a:gd name="connsiteX102" fmla="*/ 244961 w 1364418"/>
              <a:gd name="connsiteY102" fmla="*/ 2118008 h 6858000"/>
              <a:gd name="connsiteX103" fmla="*/ 245954 w 1364418"/>
              <a:gd name="connsiteY103" fmla="*/ 2050531 h 6858000"/>
              <a:gd name="connsiteX104" fmla="*/ 237760 w 1364418"/>
              <a:gd name="connsiteY104" fmla="*/ 1963269 h 6858000"/>
              <a:gd name="connsiteX105" fmla="*/ 218938 w 1364418"/>
              <a:gd name="connsiteY105" fmla="*/ 1906352 h 6858000"/>
              <a:gd name="connsiteX106" fmla="*/ 195495 w 1364418"/>
              <a:gd name="connsiteY106" fmla="*/ 1861531 h 6858000"/>
              <a:gd name="connsiteX107" fmla="*/ 149294 w 1364418"/>
              <a:gd name="connsiteY107" fmla="*/ 1732919 h 6858000"/>
              <a:gd name="connsiteX108" fmla="*/ 121605 w 1364418"/>
              <a:gd name="connsiteY108" fmla="*/ 1663540 h 6858000"/>
              <a:gd name="connsiteX109" fmla="*/ 120731 w 1364418"/>
              <a:gd name="connsiteY109" fmla="*/ 1615777 h 6858000"/>
              <a:gd name="connsiteX110" fmla="*/ 101526 w 1364418"/>
              <a:gd name="connsiteY110" fmla="*/ 1563678 h 6858000"/>
              <a:gd name="connsiteX111" fmla="*/ 114606 w 1364418"/>
              <a:gd name="connsiteY111" fmla="*/ 1519474 h 6858000"/>
              <a:gd name="connsiteX112" fmla="*/ 107348 w 1364418"/>
              <a:gd name="connsiteY112" fmla="*/ 1477995 h 6858000"/>
              <a:gd name="connsiteX113" fmla="*/ 93433 w 1364418"/>
              <a:gd name="connsiteY113" fmla="*/ 1373769 h 6858000"/>
              <a:gd name="connsiteX114" fmla="*/ 101740 w 1364418"/>
              <a:gd name="connsiteY114" fmla="*/ 1307086 h 6858000"/>
              <a:gd name="connsiteX115" fmla="*/ 102928 w 1364418"/>
              <a:gd name="connsiteY115" fmla="*/ 1189033 h 6858000"/>
              <a:gd name="connsiteX116" fmla="*/ 107613 w 1364418"/>
              <a:gd name="connsiteY116" fmla="*/ 1168288 h 6858000"/>
              <a:gd name="connsiteX117" fmla="*/ 99895 w 1364418"/>
              <a:gd name="connsiteY117" fmla="*/ 1142577 h 6858000"/>
              <a:gd name="connsiteX118" fmla="*/ 89201 w 1364418"/>
              <a:gd name="connsiteY118" fmla="*/ 1088484 h 6858000"/>
              <a:gd name="connsiteX119" fmla="*/ 77937 w 1364418"/>
              <a:gd name="connsiteY119" fmla="*/ 1016103 h 6858000"/>
              <a:gd name="connsiteX120" fmla="*/ 79393 w 1364418"/>
              <a:gd name="connsiteY120" fmla="*/ 932283 h 6858000"/>
              <a:gd name="connsiteX121" fmla="*/ 81629 w 1364418"/>
              <a:gd name="connsiteY121" fmla="*/ 915925 h 6858000"/>
              <a:gd name="connsiteX122" fmla="*/ 74258 w 1364418"/>
              <a:gd name="connsiteY122" fmla="*/ 896999 h 6858000"/>
              <a:gd name="connsiteX123" fmla="*/ 43666 w 1364418"/>
              <a:gd name="connsiteY123" fmla="*/ 821517 h 6858000"/>
              <a:gd name="connsiteX124" fmla="*/ 22616 w 1364418"/>
              <a:gd name="connsiteY124" fmla="*/ 751353 h 6858000"/>
              <a:gd name="connsiteX125" fmla="*/ 22174 w 1364418"/>
              <a:gd name="connsiteY125" fmla="*/ 721230 h 6858000"/>
              <a:gd name="connsiteX126" fmla="*/ 7845 w 1364418"/>
              <a:gd name="connsiteY126" fmla="*/ 681659 h 6858000"/>
              <a:gd name="connsiteX127" fmla="*/ 31306 w 1364418"/>
              <a:gd name="connsiteY127" fmla="*/ 619315 h 6858000"/>
              <a:gd name="connsiteX128" fmla="*/ 15184 w 1364418"/>
              <a:gd name="connsiteY128" fmla="*/ 585934 h 6858000"/>
              <a:gd name="connsiteX129" fmla="*/ 22258 w 1364418"/>
              <a:gd name="connsiteY129" fmla="*/ 538948 h 6858000"/>
              <a:gd name="connsiteX130" fmla="*/ 64209 w 1364418"/>
              <a:gd name="connsiteY130" fmla="*/ 473479 h 6858000"/>
              <a:gd name="connsiteX131" fmla="*/ 52290 w 1364418"/>
              <a:gd name="connsiteY131" fmla="*/ 446567 h 6858000"/>
              <a:gd name="connsiteX132" fmla="*/ 51538 w 1364418"/>
              <a:gd name="connsiteY132" fmla="*/ 393828 h 6858000"/>
              <a:gd name="connsiteX133" fmla="*/ 51368 w 1364418"/>
              <a:gd name="connsiteY133" fmla="*/ 353137 h 6858000"/>
              <a:gd name="connsiteX134" fmla="*/ 72878 w 1364418"/>
              <a:gd name="connsiteY134" fmla="*/ 309501 h 6858000"/>
              <a:gd name="connsiteX135" fmla="*/ 57061 w 1364418"/>
              <a:gd name="connsiteY135" fmla="*/ 275771 h 6858000"/>
              <a:gd name="connsiteX136" fmla="*/ 74088 w 1364418"/>
              <a:gd name="connsiteY136" fmla="*/ 212860 h 6858000"/>
              <a:gd name="connsiteX137" fmla="*/ 65798 w 1364418"/>
              <a:gd name="connsiteY137" fmla="*/ 144983 h 6858000"/>
              <a:gd name="connsiteX138" fmla="*/ 78082 w 1364418"/>
              <a:gd name="connsiteY138" fmla="*/ 55288 h 6858000"/>
              <a:gd name="connsiteX139" fmla="*/ 37636 w 1364418"/>
              <a:gd name="connsiteY139"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101112 w 1364418"/>
              <a:gd name="connsiteY3" fmla="*/ 6857735 h 6858000"/>
              <a:gd name="connsiteX4" fmla="*/ 137705 w 1364418"/>
              <a:gd name="connsiteY4" fmla="*/ 6776847 h 6858000"/>
              <a:gd name="connsiteX5" fmla="*/ 149205 w 1364418"/>
              <a:gd name="connsiteY5" fmla="*/ 6737706 h 6858000"/>
              <a:gd name="connsiteX6" fmla="*/ 173944 w 1364418"/>
              <a:gd name="connsiteY6" fmla="*/ 6691589 h 6858000"/>
              <a:gd name="connsiteX7" fmla="*/ 151501 w 1364418"/>
              <a:gd name="connsiteY7" fmla="*/ 6659970 h 6858000"/>
              <a:gd name="connsiteX8" fmla="*/ 166592 w 1364418"/>
              <a:gd name="connsiteY8" fmla="*/ 6636211 h 6858000"/>
              <a:gd name="connsiteX9" fmla="*/ 184036 w 1364418"/>
              <a:gd name="connsiteY9" fmla="*/ 6594177 h 6858000"/>
              <a:gd name="connsiteX10" fmla="*/ 198076 w 1364418"/>
              <a:gd name="connsiteY10" fmla="*/ 6557575 h 6858000"/>
              <a:gd name="connsiteX11" fmla="*/ 251033 w 1364418"/>
              <a:gd name="connsiteY11" fmla="*/ 6492130 h 6858000"/>
              <a:gd name="connsiteX12" fmla="*/ 266720 w 1364418"/>
              <a:gd name="connsiteY12" fmla="*/ 6431610 h 6858000"/>
              <a:gd name="connsiteX13" fmla="*/ 310425 w 1364418"/>
              <a:gd name="connsiteY13" fmla="*/ 6379786 h 6858000"/>
              <a:gd name="connsiteX14" fmla="*/ 293648 w 1364418"/>
              <a:gd name="connsiteY14" fmla="*/ 6334727 h 6858000"/>
              <a:gd name="connsiteX15" fmla="*/ 271063 w 1364418"/>
              <a:gd name="connsiteY15" fmla="*/ 6313295 h 6858000"/>
              <a:gd name="connsiteX16" fmla="*/ 278227 w 1364418"/>
              <a:gd name="connsiteY16" fmla="*/ 6280046 h 6858000"/>
              <a:gd name="connsiteX17" fmla="*/ 260972 w 1364418"/>
              <a:gd name="connsiteY17" fmla="*/ 6270265 h 6858000"/>
              <a:gd name="connsiteX18" fmla="*/ 288000 w 1364418"/>
              <a:gd name="connsiteY18" fmla="*/ 6252834 h 6858000"/>
              <a:gd name="connsiteX19" fmla="*/ 265992 w 1364418"/>
              <a:gd name="connsiteY19" fmla="*/ 6202459 h 6858000"/>
              <a:gd name="connsiteX20" fmla="*/ 264790 w 1364418"/>
              <a:gd name="connsiteY20" fmla="*/ 6153037 h 6858000"/>
              <a:gd name="connsiteX21" fmla="*/ 280205 w 1364418"/>
              <a:gd name="connsiteY21" fmla="*/ 6078132 h 6858000"/>
              <a:gd name="connsiteX22" fmla="*/ 267592 w 1364418"/>
              <a:gd name="connsiteY22" fmla="*/ 6028119 h 6858000"/>
              <a:gd name="connsiteX23" fmla="*/ 252821 w 1364418"/>
              <a:gd name="connsiteY23" fmla="*/ 5926735 h 6858000"/>
              <a:gd name="connsiteX24" fmla="*/ 302333 w 1364418"/>
              <a:gd name="connsiteY24" fmla="*/ 5712857 h 6858000"/>
              <a:gd name="connsiteX25" fmla="*/ 281408 w 1364418"/>
              <a:gd name="connsiteY25" fmla="*/ 5676393 h 6858000"/>
              <a:gd name="connsiteX26" fmla="*/ 321000 w 1364418"/>
              <a:gd name="connsiteY26" fmla="*/ 5563435 h 6858000"/>
              <a:gd name="connsiteX27" fmla="*/ 368130 w 1364418"/>
              <a:gd name="connsiteY27" fmla="*/ 5437125 h 6858000"/>
              <a:gd name="connsiteX28" fmla="*/ 381698 w 1364418"/>
              <a:gd name="connsiteY28" fmla="*/ 5396260 h 6858000"/>
              <a:gd name="connsiteX29" fmla="*/ 397679 w 1364418"/>
              <a:gd name="connsiteY29" fmla="*/ 5330009 h 6858000"/>
              <a:gd name="connsiteX30" fmla="*/ 431172 w 1364418"/>
              <a:gd name="connsiteY30" fmla="*/ 5273739 h 6858000"/>
              <a:gd name="connsiteX31" fmla="*/ 440771 w 1364418"/>
              <a:gd name="connsiteY31" fmla="*/ 5241779 h 6858000"/>
              <a:gd name="connsiteX32" fmla="*/ 451997 w 1364418"/>
              <a:gd name="connsiteY32" fmla="*/ 5225268 h 6858000"/>
              <a:gd name="connsiteX33" fmla="*/ 453017 w 1364418"/>
              <a:gd name="connsiteY33" fmla="*/ 5217684 h 6858000"/>
              <a:gd name="connsiteX34" fmla="*/ 460358 w 1364418"/>
              <a:gd name="connsiteY34" fmla="*/ 5193377 h 6858000"/>
              <a:gd name="connsiteX35" fmla="*/ 463661 w 1364418"/>
              <a:gd name="connsiteY35" fmla="*/ 5179288 h 6858000"/>
              <a:gd name="connsiteX36" fmla="*/ 464645 w 1364418"/>
              <a:gd name="connsiteY36" fmla="*/ 5173621 h 6858000"/>
              <a:gd name="connsiteX37" fmla="*/ 460279 w 1364418"/>
              <a:gd name="connsiteY37" fmla="*/ 5159961 h 6858000"/>
              <a:gd name="connsiteX38" fmla="*/ 466956 w 1364418"/>
              <a:gd name="connsiteY38" fmla="*/ 5144295 h 6858000"/>
              <a:gd name="connsiteX39" fmla="*/ 463889 w 1364418"/>
              <a:gd name="connsiteY39" fmla="*/ 5125185 h 6858000"/>
              <a:gd name="connsiteX40" fmla="*/ 470719 w 1364418"/>
              <a:gd name="connsiteY40" fmla="*/ 5121884 h 6858000"/>
              <a:gd name="connsiteX41" fmla="*/ 477755 w 1364418"/>
              <a:gd name="connsiteY41" fmla="*/ 5067850 h 6858000"/>
              <a:gd name="connsiteX42" fmla="*/ 480486 w 1364418"/>
              <a:gd name="connsiteY42" fmla="*/ 5060861 h 6858000"/>
              <a:gd name="connsiteX43" fmla="*/ 477190 w 1364418"/>
              <a:gd name="connsiteY43" fmla="*/ 5034192 h 6858000"/>
              <a:gd name="connsiteX44" fmla="*/ 478744 w 1364418"/>
              <a:gd name="connsiteY44" fmla="*/ 4993030 h 6858000"/>
              <a:gd name="connsiteX45" fmla="*/ 485653 w 1364418"/>
              <a:gd name="connsiteY45" fmla="*/ 4946844 h 6858000"/>
              <a:gd name="connsiteX46" fmla="*/ 481509 w 1364418"/>
              <a:gd name="connsiteY46" fmla="*/ 4932692 h 6858000"/>
              <a:gd name="connsiteX47" fmla="*/ 496912 w 1364418"/>
              <a:gd name="connsiteY47" fmla="*/ 4858827 h 6858000"/>
              <a:gd name="connsiteX48" fmla="*/ 502815 w 1364418"/>
              <a:gd name="connsiteY48" fmla="*/ 4821170 h 6858000"/>
              <a:gd name="connsiteX49" fmla="*/ 507548 w 1364418"/>
              <a:gd name="connsiteY49" fmla="*/ 4780965 h 6858000"/>
              <a:gd name="connsiteX50" fmla="*/ 508841 w 1364418"/>
              <a:gd name="connsiteY50" fmla="*/ 4750867 h 6858000"/>
              <a:gd name="connsiteX51" fmla="*/ 506648 w 1364418"/>
              <a:gd name="connsiteY51" fmla="*/ 4690749 h 6858000"/>
              <a:gd name="connsiteX52" fmla="*/ 502128 w 1364418"/>
              <a:gd name="connsiteY52" fmla="*/ 4584173 h 6858000"/>
              <a:gd name="connsiteX53" fmla="*/ 497211 w 1364418"/>
              <a:gd name="connsiteY53" fmla="*/ 4444346 h 6858000"/>
              <a:gd name="connsiteX54" fmla="*/ 493776 w 1364418"/>
              <a:gd name="connsiteY54" fmla="*/ 4375228 h 6858000"/>
              <a:gd name="connsiteX55" fmla="*/ 474429 w 1364418"/>
              <a:gd name="connsiteY55" fmla="*/ 4214165 h 6858000"/>
              <a:gd name="connsiteX56" fmla="*/ 478502 w 1364418"/>
              <a:gd name="connsiteY56" fmla="*/ 4090296 h 6858000"/>
              <a:gd name="connsiteX57" fmla="*/ 463758 w 1364418"/>
              <a:gd name="connsiteY57" fmla="*/ 4033999 h 6858000"/>
              <a:gd name="connsiteX58" fmla="*/ 464907 w 1364418"/>
              <a:gd name="connsiteY58" fmla="*/ 4031933 h 6858000"/>
              <a:gd name="connsiteX59" fmla="*/ 463483 w 1364418"/>
              <a:gd name="connsiteY59" fmla="*/ 4013953 h 6858000"/>
              <a:gd name="connsiteX60" fmla="*/ 449778 w 1364418"/>
              <a:gd name="connsiteY60" fmla="*/ 3974753 h 6858000"/>
              <a:gd name="connsiteX61" fmla="*/ 451376 w 1364418"/>
              <a:gd name="connsiteY61" fmla="*/ 3969950 h 6858000"/>
              <a:gd name="connsiteX62" fmla="*/ 444798 w 1364418"/>
              <a:gd name="connsiteY62" fmla="*/ 3933779 h 6858000"/>
              <a:gd name="connsiteX63" fmla="*/ 446129 w 1364418"/>
              <a:gd name="connsiteY63" fmla="*/ 3933093 h 6858000"/>
              <a:gd name="connsiteX64" fmla="*/ 450483 w 1364418"/>
              <a:gd name="connsiteY64" fmla="*/ 3922082 h 6858000"/>
              <a:gd name="connsiteX65" fmla="*/ 455561 w 1364418"/>
              <a:gd name="connsiteY65" fmla="*/ 3901461 h 6858000"/>
              <a:gd name="connsiteX66" fmla="*/ 478155 w 1364418"/>
              <a:gd name="connsiteY66" fmla="*/ 3813873 h 6858000"/>
              <a:gd name="connsiteX67" fmla="*/ 477580 w 1364418"/>
              <a:gd name="connsiteY67" fmla="*/ 3806161 h 6858000"/>
              <a:gd name="connsiteX68" fmla="*/ 477887 w 1364418"/>
              <a:gd name="connsiteY68" fmla="*/ 3805957 h 6858000"/>
              <a:gd name="connsiteX69" fmla="*/ 477914 w 1364418"/>
              <a:gd name="connsiteY69" fmla="*/ 3797724 h 6858000"/>
              <a:gd name="connsiteX70" fmla="*/ 476529 w 1364418"/>
              <a:gd name="connsiteY70" fmla="*/ 3792098 h 6858000"/>
              <a:gd name="connsiteX71" fmla="*/ 475413 w 1364418"/>
              <a:gd name="connsiteY71" fmla="*/ 3777135 h 6858000"/>
              <a:gd name="connsiteX72" fmla="*/ 477146 w 1364418"/>
              <a:gd name="connsiteY72" fmla="*/ 3771656 h 6858000"/>
              <a:gd name="connsiteX73" fmla="*/ 480889 w 1364418"/>
              <a:gd name="connsiteY73" fmla="*/ 3769007 h 6858000"/>
              <a:gd name="connsiteX74" fmla="*/ 480355 w 1364418"/>
              <a:gd name="connsiteY74" fmla="*/ 3767709 h 6858000"/>
              <a:gd name="connsiteX75" fmla="*/ 489051 w 1364418"/>
              <a:gd name="connsiteY75" fmla="*/ 3738082 h 6858000"/>
              <a:gd name="connsiteX76" fmla="*/ 496397 w 1364418"/>
              <a:gd name="connsiteY76" fmla="*/ 3673397 h 6858000"/>
              <a:gd name="connsiteX77" fmla="*/ 495693 w 1364418"/>
              <a:gd name="connsiteY77" fmla="*/ 3637109 h 6858000"/>
              <a:gd name="connsiteX78" fmla="*/ 499136 w 1364418"/>
              <a:gd name="connsiteY78" fmla="*/ 3536883 h 6858000"/>
              <a:gd name="connsiteX79" fmla="*/ 506674 w 1364418"/>
              <a:gd name="connsiteY79" fmla="*/ 3435652 h 6858000"/>
              <a:gd name="connsiteX80" fmla="*/ 508345 w 1364418"/>
              <a:gd name="connsiteY80" fmla="*/ 3307769 h 6858000"/>
              <a:gd name="connsiteX81" fmla="*/ 525908 w 1364418"/>
              <a:gd name="connsiteY81" fmla="*/ 3250522 h 6858000"/>
              <a:gd name="connsiteX82" fmla="*/ 526333 w 1364418"/>
              <a:gd name="connsiteY82" fmla="*/ 3229163 h 6858000"/>
              <a:gd name="connsiteX83" fmla="*/ 528156 w 1364418"/>
              <a:gd name="connsiteY83" fmla="*/ 3217217 h 6858000"/>
              <a:gd name="connsiteX84" fmla="*/ 514991 w 1364418"/>
              <a:gd name="connsiteY84" fmla="*/ 3183755 h 6858000"/>
              <a:gd name="connsiteX85" fmla="*/ 515492 w 1364418"/>
              <a:gd name="connsiteY85" fmla="*/ 3178642 h 6858000"/>
              <a:gd name="connsiteX86" fmla="*/ 503092 w 1364418"/>
              <a:gd name="connsiteY86" fmla="*/ 3158586 h 6858000"/>
              <a:gd name="connsiteX87" fmla="*/ 488277 w 1364418"/>
              <a:gd name="connsiteY87" fmla="*/ 3129034 h 6858000"/>
              <a:gd name="connsiteX88" fmla="*/ 488942 w 1364418"/>
              <a:gd name="connsiteY88" fmla="*/ 3126682 h 6858000"/>
              <a:gd name="connsiteX89" fmla="*/ 479810 w 1364418"/>
              <a:gd name="connsiteY89" fmla="*/ 3114519 h 6858000"/>
              <a:gd name="connsiteX90" fmla="*/ 466419 w 1364418"/>
              <a:gd name="connsiteY90" fmla="*/ 3106272 h 6858000"/>
              <a:gd name="connsiteX91" fmla="*/ 439149 w 1364418"/>
              <a:gd name="connsiteY91" fmla="*/ 2958185 h 6858000"/>
              <a:gd name="connsiteX92" fmla="*/ 381763 w 1364418"/>
              <a:gd name="connsiteY92" fmla="*/ 2762989 h 6858000"/>
              <a:gd name="connsiteX93" fmla="*/ 330681 w 1364418"/>
              <a:gd name="connsiteY93" fmla="*/ 2554718 h 6858000"/>
              <a:gd name="connsiteX94" fmla="*/ 310775 w 1364418"/>
              <a:gd name="connsiteY94" fmla="*/ 2485734 h 6858000"/>
              <a:gd name="connsiteX95" fmla="*/ 301498 w 1364418"/>
              <a:gd name="connsiteY95" fmla="*/ 2447068 h 6858000"/>
              <a:gd name="connsiteX96" fmla="*/ 288459 w 1364418"/>
              <a:gd name="connsiteY96" fmla="*/ 2425819 h 6858000"/>
              <a:gd name="connsiteX97" fmla="*/ 294458 w 1364418"/>
              <a:gd name="connsiteY97" fmla="*/ 2402874 h 6858000"/>
              <a:gd name="connsiteX98" fmla="*/ 297070 w 1364418"/>
              <a:gd name="connsiteY98" fmla="*/ 2381443 h 6858000"/>
              <a:gd name="connsiteX99" fmla="*/ 273399 w 1364418"/>
              <a:gd name="connsiteY99" fmla="*/ 2261920 h 6858000"/>
              <a:gd name="connsiteX100" fmla="*/ 263286 w 1364418"/>
              <a:gd name="connsiteY100" fmla="*/ 2195378 h 6858000"/>
              <a:gd name="connsiteX101" fmla="*/ 247503 w 1364418"/>
              <a:gd name="connsiteY101" fmla="*/ 2155135 h 6858000"/>
              <a:gd name="connsiteX102" fmla="*/ 244961 w 1364418"/>
              <a:gd name="connsiteY102" fmla="*/ 2118008 h 6858000"/>
              <a:gd name="connsiteX103" fmla="*/ 245954 w 1364418"/>
              <a:gd name="connsiteY103" fmla="*/ 2050531 h 6858000"/>
              <a:gd name="connsiteX104" fmla="*/ 237760 w 1364418"/>
              <a:gd name="connsiteY104" fmla="*/ 1963269 h 6858000"/>
              <a:gd name="connsiteX105" fmla="*/ 218938 w 1364418"/>
              <a:gd name="connsiteY105" fmla="*/ 1906352 h 6858000"/>
              <a:gd name="connsiteX106" fmla="*/ 195495 w 1364418"/>
              <a:gd name="connsiteY106" fmla="*/ 1861531 h 6858000"/>
              <a:gd name="connsiteX107" fmla="*/ 149294 w 1364418"/>
              <a:gd name="connsiteY107" fmla="*/ 1732919 h 6858000"/>
              <a:gd name="connsiteX108" fmla="*/ 121605 w 1364418"/>
              <a:gd name="connsiteY108" fmla="*/ 1663540 h 6858000"/>
              <a:gd name="connsiteX109" fmla="*/ 120731 w 1364418"/>
              <a:gd name="connsiteY109" fmla="*/ 1615777 h 6858000"/>
              <a:gd name="connsiteX110" fmla="*/ 101526 w 1364418"/>
              <a:gd name="connsiteY110" fmla="*/ 1563678 h 6858000"/>
              <a:gd name="connsiteX111" fmla="*/ 114606 w 1364418"/>
              <a:gd name="connsiteY111" fmla="*/ 1519474 h 6858000"/>
              <a:gd name="connsiteX112" fmla="*/ 107348 w 1364418"/>
              <a:gd name="connsiteY112" fmla="*/ 1477995 h 6858000"/>
              <a:gd name="connsiteX113" fmla="*/ 93433 w 1364418"/>
              <a:gd name="connsiteY113" fmla="*/ 1373769 h 6858000"/>
              <a:gd name="connsiteX114" fmla="*/ 101740 w 1364418"/>
              <a:gd name="connsiteY114" fmla="*/ 1307086 h 6858000"/>
              <a:gd name="connsiteX115" fmla="*/ 102928 w 1364418"/>
              <a:gd name="connsiteY115" fmla="*/ 1189033 h 6858000"/>
              <a:gd name="connsiteX116" fmla="*/ 107613 w 1364418"/>
              <a:gd name="connsiteY116" fmla="*/ 1168288 h 6858000"/>
              <a:gd name="connsiteX117" fmla="*/ 99895 w 1364418"/>
              <a:gd name="connsiteY117" fmla="*/ 1142577 h 6858000"/>
              <a:gd name="connsiteX118" fmla="*/ 89201 w 1364418"/>
              <a:gd name="connsiteY118" fmla="*/ 1088484 h 6858000"/>
              <a:gd name="connsiteX119" fmla="*/ 77937 w 1364418"/>
              <a:gd name="connsiteY119" fmla="*/ 1016103 h 6858000"/>
              <a:gd name="connsiteX120" fmla="*/ 79393 w 1364418"/>
              <a:gd name="connsiteY120" fmla="*/ 932283 h 6858000"/>
              <a:gd name="connsiteX121" fmla="*/ 81629 w 1364418"/>
              <a:gd name="connsiteY121" fmla="*/ 915925 h 6858000"/>
              <a:gd name="connsiteX122" fmla="*/ 74258 w 1364418"/>
              <a:gd name="connsiteY122" fmla="*/ 896999 h 6858000"/>
              <a:gd name="connsiteX123" fmla="*/ 43666 w 1364418"/>
              <a:gd name="connsiteY123" fmla="*/ 821517 h 6858000"/>
              <a:gd name="connsiteX124" fmla="*/ 22616 w 1364418"/>
              <a:gd name="connsiteY124" fmla="*/ 751353 h 6858000"/>
              <a:gd name="connsiteX125" fmla="*/ 22174 w 1364418"/>
              <a:gd name="connsiteY125" fmla="*/ 721230 h 6858000"/>
              <a:gd name="connsiteX126" fmla="*/ 7845 w 1364418"/>
              <a:gd name="connsiteY126" fmla="*/ 681659 h 6858000"/>
              <a:gd name="connsiteX127" fmla="*/ 31306 w 1364418"/>
              <a:gd name="connsiteY127" fmla="*/ 619315 h 6858000"/>
              <a:gd name="connsiteX128" fmla="*/ 15184 w 1364418"/>
              <a:gd name="connsiteY128" fmla="*/ 585934 h 6858000"/>
              <a:gd name="connsiteX129" fmla="*/ 22258 w 1364418"/>
              <a:gd name="connsiteY129" fmla="*/ 538948 h 6858000"/>
              <a:gd name="connsiteX130" fmla="*/ 26166 w 1364418"/>
              <a:gd name="connsiteY130" fmla="*/ 525163 h 6858000"/>
              <a:gd name="connsiteX131" fmla="*/ 52290 w 1364418"/>
              <a:gd name="connsiteY131" fmla="*/ 446567 h 6858000"/>
              <a:gd name="connsiteX132" fmla="*/ 51538 w 1364418"/>
              <a:gd name="connsiteY132" fmla="*/ 393828 h 6858000"/>
              <a:gd name="connsiteX133" fmla="*/ 51368 w 1364418"/>
              <a:gd name="connsiteY133" fmla="*/ 353137 h 6858000"/>
              <a:gd name="connsiteX134" fmla="*/ 72878 w 1364418"/>
              <a:gd name="connsiteY134" fmla="*/ 309501 h 6858000"/>
              <a:gd name="connsiteX135" fmla="*/ 57061 w 1364418"/>
              <a:gd name="connsiteY135" fmla="*/ 275771 h 6858000"/>
              <a:gd name="connsiteX136" fmla="*/ 74088 w 1364418"/>
              <a:gd name="connsiteY136" fmla="*/ 212860 h 6858000"/>
              <a:gd name="connsiteX137" fmla="*/ 65798 w 1364418"/>
              <a:gd name="connsiteY137" fmla="*/ 144983 h 6858000"/>
              <a:gd name="connsiteX138" fmla="*/ 78082 w 1364418"/>
              <a:gd name="connsiteY138" fmla="*/ 55288 h 6858000"/>
              <a:gd name="connsiteX139" fmla="*/ 37636 w 1364418"/>
              <a:gd name="connsiteY139"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101112 w 1364418"/>
              <a:gd name="connsiteY3" fmla="*/ 6857735 h 6858000"/>
              <a:gd name="connsiteX4" fmla="*/ 137705 w 1364418"/>
              <a:gd name="connsiteY4" fmla="*/ 6776847 h 6858000"/>
              <a:gd name="connsiteX5" fmla="*/ 149205 w 1364418"/>
              <a:gd name="connsiteY5" fmla="*/ 6737706 h 6858000"/>
              <a:gd name="connsiteX6" fmla="*/ 173944 w 1364418"/>
              <a:gd name="connsiteY6" fmla="*/ 6691589 h 6858000"/>
              <a:gd name="connsiteX7" fmla="*/ 151501 w 1364418"/>
              <a:gd name="connsiteY7" fmla="*/ 6659970 h 6858000"/>
              <a:gd name="connsiteX8" fmla="*/ 166592 w 1364418"/>
              <a:gd name="connsiteY8" fmla="*/ 6636211 h 6858000"/>
              <a:gd name="connsiteX9" fmla="*/ 184036 w 1364418"/>
              <a:gd name="connsiteY9" fmla="*/ 6594177 h 6858000"/>
              <a:gd name="connsiteX10" fmla="*/ 198076 w 1364418"/>
              <a:gd name="connsiteY10" fmla="*/ 6557575 h 6858000"/>
              <a:gd name="connsiteX11" fmla="*/ 251033 w 1364418"/>
              <a:gd name="connsiteY11" fmla="*/ 6492130 h 6858000"/>
              <a:gd name="connsiteX12" fmla="*/ 266720 w 1364418"/>
              <a:gd name="connsiteY12" fmla="*/ 6431610 h 6858000"/>
              <a:gd name="connsiteX13" fmla="*/ 310425 w 1364418"/>
              <a:gd name="connsiteY13" fmla="*/ 6379786 h 6858000"/>
              <a:gd name="connsiteX14" fmla="*/ 293648 w 1364418"/>
              <a:gd name="connsiteY14" fmla="*/ 6334727 h 6858000"/>
              <a:gd name="connsiteX15" fmla="*/ 271063 w 1364418"/>
              <a:gd name="connsiteY15" fmla="*/ 6313295 h 6858000"/>
              <a:gd name="connsiteX16" fmla="*/ 278227 w 1364418"/>
              <a:gd name="connsiteY16" fmla="*/ 6280046 h 6858000"/>
              <a:gd name="connsiteX17" fmla="*/ 260972 w 1364418"/>
              <a:gd name="connsiteY17" fmla="*/ 6270265 h 6858000"/>
              <a:gd name="connsiteX18" fmla="*/ 288000 w 1364418"/>
              <a:gd name="connsiteY18" fmla="*/ 6252834 h 6858000"/>
              <a:gd name="connsiteX19" fmla="*/ 265992 w 1364418"/>
              <a:gd name="connsiteY19" fmla="*/ 6202459 h 6858000"/>
              <a:gd name="connsiteX20" fmla="*/ 264790 w 1364418"/>
              <a:gd name="connsiteY20" fmla="*/ 6153037 h 6858000"/>
              <a:gd name="connsiteX21" fmla="*/ 280205 w 1364418"/>
              <a:gd name="connsiteY21" fmla="*/ 6078132 h 6858000"/>
              <a:gd name="connsiteX22" fmla="*/ 267592 w 1364418"/>
              <a:gd name="connsiteY22" fmla="*/ 6028119 h 6858000"/>
              <a:gd name="connsiteX23" fmla="*/ 252821 w 1364418"/>
              <a:gd name="connsiteY23" fmla="*/ 5926735 h 6858000"/>
              <a:gd name="connsiteX24" fmla="*/ 302333 w 1364418"/>
              <a:gd name="connsiteY24" fmla="*/ 5712857 h 6858000"/>
              <a:gd name="connsiteX25" fmla="*/ 281408 w 1364418"/>
              <a:gd name="connsiteY25" fmla="*/ 5676393 h 6858000"/>
              <a:gd name="connsiteX26" fmla="*/ 321000 w 1364418"/>
              <a:gd name="connsiteY26" fmla="*/ 5563435 h 6858000"/>
              <a:gd name="connsiteX27" fmla="*/ 368130 w 1364418"/>
              <a:gd name="connsiteY27" fmla="*/ 5437125 h 6858000"/>
              <a:gd name="connsiteX28" fmla="*/ 381698 w 1364418"/>
              <a:gd name="connsiteY28" fmla="*/ 5396260 h 6858000"/>
              <a:gd name="connsiteX29" fmla="*/ 397679 w 1364418"/>
              <a:gd name="connsiteY29" fmla="*/ 5330009 h 6858000"/>
              <a:gd name="connsiteX30" fmla="*/ 431172 w 1364418"/>
              <a:gd name="connsiteY30" fmla="*/ 5273739 h 6858000"/>
              <a:gd name="connsiteX31" fmla="*/ 440771 w 1364418"/>
              <a:gd name="connsiteY31" fmla="*/ 5241779 h 6858000"/>
              <a:gd name="connsiteX32" fmla="*/ 451997 w 1364418"/>
              <a:gd name="connsiteY32" fmla="*/ 5225268 h 6858000"/>
              <a:gd name="connsiteX33" fmla="*/ 453017 w 1364418"/>
              <a:gd name="connsiteY33" fmla="*/ 5217684 h 6858000"/>
              <a:gd name="connsiteX34" fmla="*/ 460358 w 1364418"/>
              <a:gd name="connsiteY34" fmla="*/ 5193377 h 6858000"/>
              <a:gd name="connsiteX35" fmla="*/ 463661 w 1364418"/>
              <a:gd name="connsiteY35" fmla="*/ 5179288 h 6858000"/>
              <a:gd name="connsiteX36" fmla="*/ 464645 w 1364418"/>
              <a:gd name="connsiteY36" fmla="*/ 5173621 h 6858000"/>
              <a:gd name="connsiteX37" fmla="*/ 460279 w 1364418"/>
              <a:gd name="connsiteY37" fmla="*/ 5159961 h 6858000"/>
              <a:gd name="connsiteX38" fmla="*/ 466956 w 1364418"/>
              <a:gd name="connsiteY38" fmla="*/ 5144295 h 6858000"/>
              <a:gd name="connsiteX39" fmla="*/ 463889 w 1364418"/>
              <a:gd name="connsiteY39" fmla="*/ 5125185 h 6858000"/>
              <a:gd name="connsiteX40" fmla="*/ 470719 w 1364418"/>
              <a:gd name="connsiteY40" fmla="*/ 5121884 h 6858000"/>
              <a:gd name="connsiteX41" fmla="*/ 477755 w 1364418"/>
              <a:gd name="connsiteY41" fmla="*/ 5067850 h 6858000"/>
              <a:gd name="connsiteX42" fmla="*/ 480486 w 1364418"/>
              <a:gd name="connsiteY42" fmla="*/ 5060861 h 6858000"/>
              <a:gd name="connsiteX43" fmla="*/ 477190 w 1364418"/>
              <a:gd name="connsiteY43" fmla="*/ 5034192 h 6858000"/>
              <a:gd name="connsiteX44" fmla="*/ 478744 w 1364418"/>
              <a:gd name="connsiteY44" fmla="*/ 4993030 h 6858000"/>
              <a:gd name="connsiteX45" fmla="*/ 485653 w 1364418"/>
              <a:gd name="connsiteY45" fmla="*/ 4946844 h 6858000"/>
              <a:gd name="connsiteX46" fmla="*/ 481509 w 1364418"/>
              <a:gd name="connsiteY46" fmla="*/ 4932692 h 6858000"/>
              <a:gd name="connsiteX47" fmla="*/ 496912 w 1364418"/>
              <a:gd name="connsiteY47" fmla="*/ 4858827 h 6858000"/>
              <a:gd name="connsiteX48" fmla="*/ 502815 w 1364418"/>
              <a:gd name="connsiteY48" fmla="*/ 4821170 h 6858000"/>
              <a:gd name="connsiteX49" fmla="*/ 507548 w 1364418"/>
              <a:gd name="connsiteY49" fmla="*/ 4780965 h 6858000"/>
              <a:gd name="connsiteX50" fmla="*/ 508841 w 1364418"/>
              <a:gd name="connsiteY50" fmla="*/ 4750867 h 6858000"/>
              <a:gd name="connsiteX51" fmla="*/ 506648 w 1364418"/>
              <a:gd name="connsiteY51" fmla="*/ 4690749 h 6858000"/>
              <a:gd name="connsiteX52" fmla="*/ 502128 w 1364418"/>
              <a:gd name="connsiteY52" fmla="*/ 4584173 h 6858000"/>
              <a:gd name="connsiteX53" fmla="*/ 497211 w 1364418"/>
              <a:gd name="connsiteY53" fmla="*/ 4444346 h 6858000"/>
              <a:gd name="connsiteX54" fmla="*/ 493776 w 1364418"/>
              <a:gd name="connsiteY54" fmla="*/ 4375228 h 6858000"/>
              <a:gd name="connsiteX55" fmla="*/ 474429 w 1364418"/>
              <a:gd name="connsiteY55" fmla="*/ 4214165 h 6858000"/>
              <a:gd name="connsiteX56" fmla="*/ 478502 w 1364418"/>
              <a:gd name="connsiteY56" fmla="*/ 4090296 h 6858000"/>
              <a:gd name="connsiteX57" fmla="*/ 463758 w 1364418"/>
              <a:gd name="connsiteY57" fmla="*/ 4033999 h 6858000"/>
              <a:gd name="connsiteX58" fmla="*/ 464907 w 1364418"/>
              <a:gd name="connsiteY58" fmla="*/ 4031933 h 6858000"/>
              <a:gd name="connsiteX59" fmla="*/ 463483 w 1364418"/>
              <a:gd name="connsiteY59" fmla="*/ 4013953 h 6858000"/>
              <a:gd name="connsiteX60" fmla="*/ 449778 w 1364418"/>
              <a:gd name="connsiteY60" fmla="*/ 3974753 h 6858000"/>
              <a:gd name="connsiteX61" fmla="*/ 451376 w 1364418"/>
              <a:gd name="connsiteY61" fmla="*/ 3969950 h 6858000"/>
              <a:gd name="connsiteX62" fmla="*/ 444798 w 1364418"/>
              <a:gd name="connsiteY62" fmla="*/ 3933779 h 6858000"/>
              <a:gd name="connsiteX63" fmla="*/ 446129 w 1364418"/>
              <a:gd name="connsiteY63" fmla="*/ 3933093 h 6858000"/>
              <a:gd name="connsiteX64" fmla="*/ 450483 w 1364418"/>
              <a:gd name="connsiteY64" fmla="*/ 3922082 h 6858000"/>
              <a:gd name="connsiteX65" fmla="*/ 455561 w 1364418"/>
              <a:gd name="connsiteY65" fmla="*/ 3901461 h 6858000"/>
              <a:gd name="connsiteX66" fmla="*/ 478155 w 1364418"/>
              <a:gd name="connsiteY66" fmla="*/ 3813873 h 6858000"/>
              <a:gd name="connsiteX67" fmla="*/ 477580 w 1364418"/>
              <a:gd name="connsiteY67" fmla="*/ 3806161 h 6858000"/>
              <a:gd name="connsiteX68" fmla="*/ 477887 w 1364418"/>
              <a:gd name="connsiteY68" fmla="*/ 3805957 h 6858000"/>
              <a:gd name="connsiteX69" fmla="*/ 477914 w 1364418"/>
              <a:gd name="connsiteY69" fmla="*/ 3797724 h 6858000"/>
              <a:gd name="connsiteX70" fmla="*/ 476529 w 1364418"/>
              <a:gd name="connsiteY70" fmla="*/ 3792098 h 6858000"/>
              <a:gd name="connsiteX71" fmla="*/ 475413 w 1364418"/>
              <a:gd name="connsiteY71" fmla="*/ 3777135 h 6858000"/>
              <a:gd name="connsiteX72" fmla="*/ 477146 w 1364418"/>
              <a:gd name="connsiteY72" fmla="*/ 3771656 h 6858000"/>
              <a:gd name="connsiteX73" fmla="*/ 480889 w 1364418"/>
              <a:gd name="connsiteY73" fmla="*/ 3769007 h 6858000"/>
              <a:gd name="connsiteX74" fmla="*/ 480355 w 1364418"/>
              <a:gd name="connsiteY74" fmla="*/ 3767709 h 6858000"/>
              <a:gd name="connsiteX75" fmla="*/ 489051 w 1364418"/>
              <a:gd name="connsiteY75" fmla="*/ 3738082 h 6858000"/>
              <a:gd name="connsiteX76" fmla="*/ 496397 w 1364418"/>
              <a:gd name="connsiteY76" fmla="*/ 3673397 h 6858000"/>
              <a:gd name="connsiteX77" fmla="*/ 495693 w 1364418"/>
              <a:gd name="connsiteY77" fmla="*/ 3637109 h 6858000"/>
              <a:gd name="connsiteX78" fmla="*/ 499136 w 1364418"/>
              <a:gd name="connsiteY78" fmla="*/ 3536883 h 6858000"/>
              <a:gd name="connsiteX79" fmla="*/ 506674 w 1364418"/>
              <a:gd name="connsiteY79" fmla="*/ 3435652 h 6858000"/>
              <a:gd name="connsiteX80" fmla="*/ 508345 w 1364418"/>
              <a:gd name="connsiteY80" fmla="*/ 3307769 h 6858000"/>
              <a:gd name="connsiteX81" fmla="*/ 525908 w 1364418"/>
              <a:gd name="connsiteY81" fmla="*/ 3250522 h 6858000"/>
              <a:gd name="connsiteX82" fmla="*/ 526333 w 1364418"/>
              <a:gd name="connsiteY82" fmla="*/ 3229163 h 6858000"/>
              <a:gd name="connsiteX83" fmla="*/ 528156 w 1364418"/>
              <a:gd name="connsiteY83" fmla="*/ 3217217 h 6858000"/>
              <a:gd name="connsiteX84" fmla="*/ 514991 w 1364418"/>
              <a:gd name="connsiteY84" fmla="*/ 3183755 h 6858000"/>
              <a:gd name="connsiteX85" fmla="*/ 515492 w 1364418"/>
              <a:gd name="connsiteY85" fmla="*/ 3178642 h 6858000"/>
              <a:gd name="connsiteX86" fmla="*/ 503092 w 1364418"/>
              <a:gd name="connsiteY86" fmla="*/ 3158586 h 6858000"/>
              <a:gd name="connsiteX87" fmla="*/ 488277 w 1364418"/>
              <a:gd name="connsiteY87" fmla="*/ 3129034 h 6858000"/>
              <a:gd name="connsiteX88" fmla="*/ 488942 w 1364418"/>
              <a:gd name="connsiteY88" fmla="*/ 3126682 h 6858000"/>
              <a:gd name="connsiteX89" fmla="*/ 479810 w 1364418"/>
              <a:gd name="connsiteY89" fmla="*/ 3114519 h 6858000"/>
              <a:gd name="connsiteX90" fmla="*/ 466419 w 1364418"/>
              <a:gd name="connsiteY90" fmla="*/ 3106272 h 6858000"/>
              <a:gd name="connsiteX91" fmla="*/ 439149 w 1364418"/>
              <a:gd name="connsiteY91" fmla="*/ 2958185 h 6858000"/>
              <a:gd name="connsiteX92" fmla="*/ 381763 w 1364418"/>
              <a:gd name="connsiteY92" fmla="*/ 2762989 h 6858000"/>
              <a:gd name="connsiteX93" fmla="*/ 330681 w 1364418"/>
              <a:gd name="connsiteY93" fmla="*/ 2554718 h 6858000"/>
              <a:gd name="connsiteX94" fmla="*/ 310775 w 1364418"/>
              <a:gd name="connsiteY94" fmla="*/ 2485734 h 6858000"/>
              <a:gd name="connsiteX95" fmla="*/ 301498 w 1364418"/>
              <a:gd name="connsiteY95" fmla="*/ 2447068 h 6858000"/>
              <a:gd name="connsiteX96" fmla="*/ 288459 w 1364418"/>
              <a:gd name="connsiteY96" fmla="*/ 2425819 h 6858000"/>
              <a:gd name="connsiteX97" fmla="*/ 294458 w 1364418"/>
              <a:gd name="connsiteY97" fmla="*/ 2402874 h 6858000"/>
              <a:gd name="connsiteX98" fmla="*/ 297070 w 1364418"/>
              <a:gd name="connsiteY98" fmla="*/ 2381443 h 6858000"/>
              <a:gd name="connsiteX99" fmla="*/ 273399 w 1364418"/>
              <a:gd name="connsiteY99" fmla="*/ 2261920 h 6858000"/>
              <a:gd name="connsiteX100" fmla="*/ 263286 w 1364418"/>
              <a:gd name="connsiteY100" fmla="*/ 2195378 h 6858000"/>
              <a:gd name="connsiteX101" fmla="*/ 247503 w 1364418"/>
              <a:gd name="connsiteY101" fmla="*/ 2155135 h 6858000"/>
              <a:gd name="connsiteX102" fmla="*/ 244961 w 1364418"/>
              <a:gd name="connsiteY102" fmla="*/ 2118008 h 6858000"/>
              <a:gd name="connsiteX103" fmla="*/ 245954 w 1364418"/>
              <a:gd name="connsiteY103" fmla="*/ 2050531 h 6858000"/>
              <a:gd name="connsiteX104" fmla="*/ 237760 w 1364418"/>
              <a:gd name="connsiteY104" fmla="*/ 1963269 h 6858000"/>
              <a:gd name="connsiteX105" fmla="*/ 218938 w 1364418"/>
              <a:gd name="connsiteY105" fmla="*/ 1906352 h 6858000"/>
              <a:gd name="connsiteX106" fmla="*/ 195495 w 1364418"/>
              <a:gd name="connsiteY106" fmla="*/ 1861531 h 6858000"/>
              <a:gd name="connsiteX107" fmla="*/ 149294 w 1364418"/>
              <a:gd name="connsiteY107" fmla="*/ 1732919 h 6858000"/>
              <a:gd name="connsiteX108" fmla="*/ 121605 w 1364418"/>
              <a:gd name="connsiteY108" fmla="*/ 1663540 h 6858000"/>
              <a:gd name="connsiteX109" fmla="*/ 120731 w 1364418"/>
              <a:gd name="connsiteY109" fmla="*/ 1615777 h 6858000"/>
              <a:gd name="connsiteX110" fmla="*/ 101526 w 1364418"/>
              <a:gd name="connsiteY110" fmla="*/ 1563678 h 6858000"/>
              <a:gd name="connsiteX111" fmla="*/ 114606 w 1364418"/>
              <a:gd name="connsiteY111" fmla="*/ 1519474 h 6858000"/>
              <a:gd name="connsiteX112" fmla="*/ 107348 w 1364418"/>
              <a:gd name="connsiteY112" fmla="*/ 1477995 h 6858000"/>
              <a:gd name="connsiteX113" fmla="*/ 93433 w 1364418"/>
              <a:gd name="connsiteY113" fmla="*/ 1373769 h 6858000"/>
              <a:gd name="connsiteX114" fmla="*/ 101740 w 1364418"/>
              <a:gd name="connsiteY114" fmla="*/ 1307086 h 6858000"/>
              <a:gd name="connsiteX115" fmla="*/ 102928 w 1364418"/>
              <a:gd name="connsiteY115" fmla="*/ 1189033 h 6858000"/>
              <a:gd name="connsiteX116" fmla="*/ 107613 w 1364418"/>
              <a:gd name="connsiteY116" fmla="*/ 1168288 h 6858000"/>
              <a:gd name="connsiteX117" fmla="*/ 99895 w 1364418"/>
              <a:gd name="connsiteY117" fmla="*/ 1142577 h 6858000"/>
              <a:gd name="connsiteX118" fmla="*/ 89201 w 1364418"/>
              <a:gd name="connsiteY118" fmla="*/ 1088484 h 6858000"/>
              <a:gd name="connsiteX119" fmla="*/ 77937 w 1364418"/>
              <a:gd name="connsiteY119" fmla="*/ 1016103 h 6858000"/>
              <a:gd name="connsiteX120" fmla="*/ 79393 w 1364418"/>
              <a:gd name="connsiteY120" fmla="*/ 932283 h 6858000"/>
              <a:gd name="connsiteX121" fmla="*/ 81629 w 1364418"/>
              <a:gd name="connsiteY121" fmla="*/ 915925 h 6858000"/>
              <a:gd name="connsiteX122" fmla="*/ 74258 w 1364418"/>
              <a:gd name="connsiteY122" fmla="*/ 896999 h 6858000"/>
              <a:gd name="connsiteX123" fmla="*/ 43666 w 1364418"/>
              <a:gd name="connsiteY123" fmla="*/ 821517 h 6858000"/>
              <a:gd name="connsiteX124" fmla="*/ 22616 w 1364418"/>
              <a:gd name="connsiteY124" fmla="*/ 751353 h 6858000"/>
              <a:gd name="connsiteX125" fmla="*/ 22174 w 1364418"/>
              <a:gd name="connsiteY125" fmla="*/ 721230 h 6858000"/>
              <a:gd name="connsiteX126" fmla="*/ 7845 w 1364418"/>
              <a:gd name="connsiteY126" fmla="*/ 681659 h 6858000"/>
              <a:gd name="connsiteX127" fmla="*/ 31306 w 1364418"/>
              <a:gd name="connsiteY127" fmla="*/ 619315 h 6858000"/>
              <a:gd name="connsiteX128" fmla="*/ 15184 w 1364418"/>
              <a:gd name="connsiteY128" fmla="*/ 585934 h 6858000"/>
              <a:gd name="connsiteX129" fmla="*/ 22258 w 1364418"/>
              <a:gd name="connsiteY129" fmla="*/ 538948 h 6858000"/>
              <a:gd name="connsiteX130" fmla="*/ 26166 w 1364418"/>
              <a:gd name="connsiteY130" fmla="*/ 525163 h 6858000"/>
              <a:gd name="connsiteX131" fmla="*/ 52290 w 1364418"/>
              <a:gd name="connsiteY131" fmla="*/ 446567 h 6858000"/>
              <a:gd name="connsiteX132" fmla="*/ 51538 w 1364418"/>
              <a:gd name="connsiteY132" fmla="*/ 393828 h 6858000"/>
              <a:gd name="connsiteX133" fmla="*/ 51368 w 1364418"/>
              <a:gd name="connsiteY133" fmla="*/ 353137 h 6858000"/>
              <a:gd name="connsiteX134" fmla="*/ 55970 w 1364418"/>
              <a:gd name="connsiteY134" fmla="*/ 321428 h 6858000"/>
              <a:gd name="connsiteX135" fmla="*/ 57061 w 1364418"/>
              <a:gd name="connsiteY135" fmla="*/ 275771 h 6858000"/>
              <a:gd name="connsiteX136" fmla="*/ 74088 w 1364418"/>
              <a:gd name="connsiteY136" fmla="*/ 212860 h 6858000"/>
              <a:gd name="connsiteX137" fmla="*/ 65798 w 1364418"/>
              <a:gd name="connsiteY137" fmla="*/ 144983 h 6858000"/>
              <a:gd name="connsiteX138" fmla="*/ 78082 w 1364418"/>
              <a:gd name="connsiteY138" fmla="*/ 55288 h 6858000"/>
              <a:gd name="connsiteX139" fmla="*/ 37636 w 1364418"/>
              <a:gd name="connsiteY139"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101112 w 1364418"/>
              <a:gd name="connsiteY3" fmla="*/ 6857735 h 6858000"/>
              <a:gd name="connsiteX4" fmla="*/ 137705 w 1364418"/>
              <a:gd name="connsiteY4" fmla="*/ 6776847 h 6858000"/>
              <a:gd name="connsiteX5" fmla="*/ 149205 w 1364418"/>
              <a:gd name="connsiteY5" fmla="*/ 6737706 h 6858000"/>
              <a:gd name="connsiteX6" fmla="*/ 173944 w 1364418"/>
              <a:gd name="connsiteY6" fmla="*/ 6691589 h 6858000"/>
              <a:gd name="connsiteX7" fmla="*/ 151501 w 1364418"/>
              <a:gd name="connsiteY7" fmla="*/ 6659970 h 6858000"/>
              <a:gd name="connsiteX8" fmla="*/ 166592 w 1364418"/>
              <a:gd name="connsiteY8" fmla="*/ 6636211 h 6858000"/>
              <a:gd name="connsiteX9" fmla="*/ 184036 w 1364418"/>
              <a:gd name="connsiteY9" fmla="*/ 6594177 h 6858000"/>
              <a:gd name="connsiteX10" fmla="*/ 198076 w 1364418"/>
              <a:gd name="connsiteY10" fmla="*/ 6557575 h 6858000"/>
              <a:gd name="connsiteX11" fmla="*/ 251033 w 1364418"/>
              <a:gd name="connsiteY11" fmla="*/ 6492130 h 6858000"/>
              <a:gd name="connsiteX12" fmla="*/ 266720 w 1364418"/>
              <a:gd name="connsiteY12" fmla="*/ 6431610 h 6858000"/>
              <a:gd name="connsiteX13" fmla="*/ 310425 w 1364418"/>
              <a:gd name="connsiteY13" fmla="*/ 6379786 h 6858000"/>
              <a:gd name="connsiteX14" fmla="*/ 293648 w 1364418"/>
              <a:gd name="connsiteY14" fmla="*/ 6334727 h 6858000"/>
              <a:gd name="connsiteX15" fmla="*/ 271063 w 1364418"/>
              <a:gd name="connsiteY15" fmla="*/ 6313295 h 6858000"/>
              <a:gd name="connsiteX16" fmla="*/ 278227 w 1364418"/>
              <a:gd name="connsiteY16" fmla="*/ 6280046 h 6858000"/>
              <a:gd name="connsiteX17" fmla="*/ 260972 w 1364418"/>
              <a:gd name="connsiteY17" fmla="*/ 6270265 h 6858000"/>
              <a:gd name="connsiteX18" fmla="*/ 288000 w 1364418"/>
              <a:gd name="connsiteY18" fmla="*/ 6252834 h 6858000"/>
              <a:gd name="connsiteX19" fmla="*/ 265992 w 1364418"/>
              <a:gd name="connsiteY19" fmla="*/ 6202459 h 6858000"/>
              <a:gd name="connsiteX20" fmla="*/ 264790 w 1364418"/>
              <a:gd name="connsiteY20" fmla="*/ 6153037 h 6858000"/>
              <a:gd name="connsiteX21" fmla="*/ 280205 w 1364418"/>
              <a:gd name="connsiteY21" fmla="*/ 6078132 h 6858000"/>
              <a:gd name="connsiteX22" fmla="*/ 267592 w 1364418"/>
              <a:gd name="connsiteY22" fmla="*/ 6028119 h 6858000"/>
              <a:gd name="connsiteX23" fmla="*/ 252821 w 1364418"/>
              <a:gd name="connsiteY23" fmla="*/ 5926735 h 6858000"/>
              <a:gd name="connsiteX24" fmla="*/ 302333 w 1364418"/>
              <a:gd name="connsiteY24" fmla="*/ 5712857 h 6858000"/>
              <a:gd name="connsiteX25" fmla="*/ 332131 w 1364418"/>
              <a:gd name="connsiteY25" fmla="*/ 5660491 h 6858000"/>
              <a:gd name="connsiteX26" fmla="*/ 321000 w 1364418"/>
              <a:gd name="connsiteY26" fmla="*/ 5563435 h 6858000"/>
              <a:gd name="connsiteX27" fmla="*/ 368130 w 1364418"/>
              <a:gd name="connsiteY27" fmla="*/ 5437125 h 6858000"/>
              <a:gd name="connsiteX28" fmla="*/ 381698 w 1364418"/>
              <a:gd name="connsiteY28" fmla="*/ 5396260 h 6858000"/>
              <a:gd name="connsiteX29" fmla="*/ 397679 w 1364418"/>
              <a:gd name="connsiteY29" fmla="*/ 5330009 h 6858000"/>
              <a:gd name="connsiteX30" fmla="*/ 431172 w 1364418"/>
              <a:gd name="connsiteY30" fmla="*/ 5273739 h 6858000"/>
              <a:gd name="connsiteX31" fmla="*/ 440771 w 1364418"/>
              <a:gd name="connsiteY31" fmla="*/ 5241779 h 6858000"/>
              <a:gd name="connsiteX32" fmla="*/ 451997 w 1364418"/>
              <a:gd name="connsiteY32" fmla="*/ 5225268 h 6858000"/>
              <a:gd name="connsiteX33" fmla="*/ 453017 w 1364418"/>
              <a:gd name="connsiteY33" fmla="*/ 5217684 h 6858000"/>
              <a:gd name="connsiteX34" fmla="*/ 460358 w 1364418"/>
              <a:gd name="connsiteY34" fmla="*/ 5193377 h 6858000"/>
              <a:gd name="connsiteX35" fmla="*/ 463661 w 1364418"/>
              <a:gd name="connsiteY35" fmla="*/ 5179288 h 6858000"/>
              <a:gd name="connsiteX36" fmla="*/ 464645 w 1364418"/>
              <a:gd name="connsiteY36" fmla="*/ 5173621 h 6858000"/>
              <a:gd name="connsiteX37" fmla="*/ 460279 w 1364418"/>
              <a:gd name="connsiteY37" fmla="*/ 5159961 h 6858000"/>
              <a:gd name="connsiteX38" fmla="*/ 466956 w 1364418"/>
              <a:gd name="connsiteY38" fmla="*/ 5144295 h 6858000"/>
              <a:gd name="connsiteX39" fmla="*/ 463889 w 1364418"/>
              <a:gd name="connsiteY39" fmla="*/ 5125185 h 6858000"/>
              <a:gd name="connsiteX40" fmla="*/ 470719 w 1364418"/>
              <a:gd name="connsiteY40" fmla="*/ 5121884 h 6858000"/>
              <a:gd name="connsiteX41" fmla="*/ 477755 w 1364418"/>
              <a:gd name="connsiteY41" fmla="*/ 5067850 h 6858000"/>
              <a:gd name="connsiteX42" fmla="*/ 480486 w 1364418"/>
              <a:gd name="connsiteY42" fmla="*/ 5060861 h 6858000"/>
              <a:gd name="connsiteX43" fmla="*/ 477190 w 1364418"/>
              <a:gd name="connsiteY43" fmla="*/ 5034192 h 6858000"/>
              <a:gd name="connsiteX44" fmla="*/ 478744 w 1364418"/>
              <a:gd name="connsiteY44" fmla="*/ 4993030 h 6858000"/>
              <a:gd name="connsiteX45" fmla="*/ 485653 w 1364418"/>
              <a:gd name="connsiteY45" fmla="*/ 4946844 h 6858000"/>
              <a:gd name="connsiteX46" fmla="*/ 481509 w 1364418"/>
              <a:gd name="connsiteY46" fmla="*/ 4932692 h 6858000"/>
              <a:gd name="connsiteX47" fmla="*/ 496912 w 1364418"/>
              <a:gd name="connsiteY47" fmla="*/ 4858827 h 6858000"/>
              <a:gd name="connsiteX48" fmla="*/ 502815 w 1364418"/>
              <a:gd name="connsiteY48" fmla="*/ 4821170 h 6858000"/>
              <a:gd name="connsiteX49" fmla="*/ 507548 w 1364418"/>
              <a:gd name="connsiteY49" fmla="*/ 4780965 h 6858000"/>
              <a:gd name="connsiteX50" fmla="*/ 508841 w 1364418"/>
              <a:gd name="connsiteY50" fmla="*/ 4750867 h 6858000"/>
              <a:gd name="connsiteX51" fmla="*/ 506648 w 1364418"/>
              <a:gd name="connsiteY51" fmla="*/ 4690749 h 6858000"/>
              <a:gd name="connsiteX52" fmla="*/ 502128 w 1364418"/>
              <a:gd name="connsiteY52" fmla="*/ 4584173 h 6858000"/>
              <a:gd name="connsiteX53" fmla="*/ 497211 w 1364418"/>
              <a:gd name="connsiteY53" fmla="*/ 4444346 h 6858000"/>
              <a:gd name="connsiteX54" fmla="*/ 493776 w 1364418"/>
              <a:gd name="connsiteY54" fmla="*/ 4375228 h 6858000"/>
              <a:gd name="connsiteX55" fmla="*/ 474429 w 1364418"/>
              <a:gd name="connsiteY55" fmla="*/ 4214165 h 6858000"/>
              <a:gd name="connsiteX56" fmla="*/ 478502 w 1364418"/>
              <a:gd name="connsiteY56" fmla="*/ 4090296 h 6858000"/>
              <a:gd name="connsiteX57" fmla="*/ 463758 w 1364418"/>
              <a:gd name="connsiteY57" fmla="*/ 4033999 h 6858000"/>
              <a:gd name="connsiteX58" fmla="*/ 464907 w 1364418"/>
              <a:gd name="connsiteY58" fmla="*/ 4031933 h 6858000"/>
              <a:gd name="connsiteX59" fmla="*/ 463483 w 1364418"/>
              <a:gd name="connsiteY59" fmla="*/ 4013953 h 6858000"/>
              <a:gd name="connsiteX60" fmla="*/ 449778 w 1364418"/>
              <a:gd name="connsiteY60" fmla="*/ 3974753 h 6858000"/>
              <a:gd name="connsiteX61" fmla="*/ 451376 w 1364418"/>
              <a:gd name="connsiteY61" fmla="*/ 3969950 h 6858000"/>
              <a:gd name="connsiteX62" fmla="*/ 444798 w 1364418"/>
              <a:gd name="connsiteY62" fmla="*/ 3933779 h 6858000"/>
              <a:gd name="connsiteX63" fmla="*/ 446129 w 1364418"/>
              <a:gd name="connsiteY63" fmla="*/ 3933093 h 6858000"/>
              <a:gd name="connsiteX64" fmla="*/ 450483 w 1364418"/>
              <a:gd name="connsiteY64" fmla="*/ 3922082 h 6858000"/>
              <a:gd name="connsiteX65" fmla="*/ 455561 w 1364418"/>
              <a:gd name="connsiteY65" fmla="*/ 3901461 h 6858000"/>
              <a:gd name="connsiteX66" fmla="*/ 478155 w 1364418"/>
              <a:gd name="connsiteY66" fmla="*/ 3813873 h 6858000"/>
              <a:gd name="connsiteX67" fmla="*/ 477580 w 1364418"/>
              <a:gd name="connsiteY67" fmla="*/ 3806161 h 6858000"/>
              <a:gd name="connsiteX68" fmla="*/ 477887 w 1364418"/>
              <a:gd name="connsiteY68" fmla="*/ 3805957 h 6858000"/>
              <a:gd name="connsiteX69" fmla="*/ 477914 w 1364418"/>
              <a:gd name="connsiteY69" fmla="*/ 3797724 h 6858000"/>
              <a:gd name="connsiteX70" fmla="*/ 476529 w 1364418"/>
              <a:gd name="connsiteY70" fmla="*/ 3792098 h 6858000"/>
              <a:gd name="connsiteX71" fmla="*/ 475413 w 1364418"/>
              <a:gd name="connsiteY71" fmla="*/ 3777135 h 6858000"/>
              <a:gd name="connsiteX72" fmla="*/ 477146 w 1364418"/>
              <a:gd name="connsiteY72" fmla="*/ 3771656 h 6858000"/>
              <a:gd name="connsiteX73" fmla="*/ 480889 w 1364418"/>
              <a:gd name="connsiteY73" fmla="*/ 3769007 h 6858000"/>
              <a:gd name="connsiteX74" fmla="*/ 480355 w 1364418"/>
              <a:gd name="connsiteY74" fmla="*/ 3767709 h 6858000"/>
              <a:gd name="connsiteX75" fmla="*/ 489051 w 1364418"/>
              <a:gd name="connsiteY75" fmla="*/ 3738082 h 6858000"/>
              <a:gd name="connsiteX76" fmla="*/ 496397 w 1364418"/>
              <a:gd name="connsiteY76" fmla="*/ 3673397 h 6858000"/>
              <a:gd name="connsiteX77" fmla="*/ 495693 w 1364418"/>
              <a:gd name="connsiteY77" fmla="*/ 3637109 h 6858000"/>
              <a:gd name="connsiteX78" fmla="*/ 499136 w 1364418"/>
              <a:gd name="connsiteY78" fmla="*/ 3536883 h 6858000"/>
              <a:gd name="connsiteX79" fmla="*/ 506674 w 1364418"/>
              <a:gd name="connsiteY79" fmla="*/ 3435652 h 6858000"/>
              <a:gd name="connsiteX80" fmla="*/ 508345 w 1364418"/>
              <a:gd name="connsiteY80" fmla="*/ 3307769 h 6858000"/>
              <a:gd name="connsiteX81" fmla="*/ 525908 w 1364418"/>
              <a:gd name="connsiteY81" fmla="*/ 3250522 h 6858000"/>
              <a:gd name="connsiteX82" fmla="*/ 526333 w 1364418"/>
              <a:gd name="connsiteY82" fmla="*/ 3229163 h 6858000"/>
              <a:gd name="connsiteX83" fmla="*/ 528156 w 1364418"/>
              <a:gd name="connsiteY83" fmla="*/ 3217217 h 6858000"/>
              <a:gd name="connsiteX84" fmla="*/ 514991 w 1364418"/>
              <a:gd name="connsiteY84" fmla="*/ 3183755 h 6858000"/>
              <a:gd name="connsiteX85" fmla="*/ 515492 w 1364418"/>
              <a:gd name="connsiteY85" fmla="*/ 3178642 h 6858000"/>
              <a:gd name="connsiteX86" fmla="*/ 503092 w 1364418"/>
              <a:gd name="connsiteY86" fmla="*/ 3158586 h 6858000"/>
              <a:gd name="connsiteX87" fmla="*/ 488277 w 1364418"/>
              <a:gd name="connsiteY87" fmla="*/ 3129034 h 6858000"/>
              <a:gd name="connsiteX88" fmla="*/ 488942 w 1364418"/>
              <a:gd name="connsiteY88" fmla="*/ 3126682 h 6858000"/>
              <a:gd name="connsiteX89" fmla="*/ 479810 w 1364418"/>
              <a:gd name="connsiteY89" fmla="*/ 3114519 h 6858000"/>
              <a:gd name="connsiteX90" fmla="*/ 466419 w 1364418"/>
              <a:gd name="connsiteY90" fmla="*/ 3106272 h 6858000"/>
              <a:gd name="connsiteX91" fmla="*/ 439149 w 1364418"/>
              <a:gd name="connsiteY91" fmla="*/ 2958185 h 6858000"/>
              <a:gd name="connsiteX92" fmla="*/ 381763 w 1364418"/>
              <a:gd name="connsiteY92" fmla="*/ 2762989 h 6858000"/>
              <a:gd name="connsiteX93" fmla="*/ 330681 w 1364418"/>
              <a:gd name="connsiteY93" fmla="*/ 2554718 h 6858000"/>
              <a:gd name="connsiteX94" fmla="*/ 310775 w 1364418"/>
              <a:gd name="connsiteY94" fmla="*/ 2485734 h 6858000"/>
              <a:gd name="connsiteX95" fmla="*/ 301498 w 1364418"/>
              <a:gd name="connsiteY95" fmla="*/ 2447068 h 6858000"/>
              <a:gd name="connsiteX96" fmla="*/ 288459 w 1364418"/>
              <a:gd name="connsiteY96" fmla="*/ 2425819 h 6858000"/>
              <a:gd name="connsiteX97" fmla="*/ 294458 w 1364418"/>
              <a:gd name="connsiteY97" fmla="*/ 2402874 h 6858000"/>
              <a:gd name="connsiteX98" fmla="*/ 297070 w 1364418"/>
              <a:gd name="connsiteY98" fmla="*/ 2381443 h 6858000"/>
              <a:gd name="connsiteX99" fmla="*/ 273399 w 1364418"/>
              <a:gd name="connsiteY99" fmla="*/ 2261920 h 6858000"/>
              <a:gd name="connsiteX100" fmla="*/ 263286 w 1364418"/>
              <a:gd name="connsiteY100" fmla="*/ 2195378 h 6858000"/>
              <a:gd name="connsiteX101" fmla="*/ 247503 w 1364418"/>
              <a:gd name="connsiteY101" fmla="*/ 2155135 h 6858000"/>
              <a:gd name="connsiteX102" fmla="*/ 244961 w 1364418"/>
              <a:gd name="connsiteY102" fmla="*/ 2118008 h 6858000"/>
              <a:gd name="connsiteX103" fmla="*/ 245954 w 1364418"/>
              <a:gd name="connsiteY103" fmla="*/ 2050531 h 6858000"/>
              <a:gd name="connsiteX104" fmla="*/ 237760 w 1364418"/>
              <a:gd name="connsiteY104" fmla="*/ 1963269 h 6858000"/>
              <a:gd name="connsiteX105" fmla="*/ 218938 w 1364418"/>
              <a:gd name="connsiteY105" fmla="*/ 1906352 h 6858000"/>
              <a:gd name="connsiteX106" fmla="*/ 195495 w 1364418"/>
              <a:gd name="connsiteY106" fmla="*/ 1861531 h 6858000"/>
              <a:gd name="connsiteX107" fmla="*/ 149294 w 1364418"/>
              <a:gd name="connsiteY107" fmla="*/ 1732919 h 6858000"/>
              <a:gd name="connsiteX108" fmla="*/ 121605 w 1364418"/>
              <a:gd name="connsiteY108" fmla="*/ 1663540 h 6858000"/>
              <a:gd name="connsiteX109" fmla="*/ 120731 w 1364418"/>
              <a:gd name="connsiteY109" fmla="*/ 1615777 h 6858000"/>
              <a:gd name="connsiteX110" fmla="*/ 101526 w 1364418"/>
              <a:gd name="connsiteY110" fmla="*/ 1563678 h 6858000"/>
              <a:gd name="connsiteX111" fmla="*/ 114606 w 1364418"/>
              <a:gd name="connsiteY111" fmla="*/ 1519474 h 6858000"/>
              <a:gd name="connsiteX112" fmla="*/ 107348 w 1364418"/>
              <a:gd name="connsiteY112" fmla="*/ 1477995 h 6858000"/>
              <a:gd name="connsiteX113" fmla="*/ 93433 w 1364418"/>
              <a:gd name="connsiteY113" fmla="*/ 1373769 h 6858000"/>
              <a:gd name="connsiteX114" fmla="*/ 101740 w 1364418"/>
              <a:gd name="connsiteY114" fmla="*/ 1307086 h 6858000"/>
              <a:gd name="connsiteX115" fmla="*/ 102928 w 1364418"/>
              <a:gd name="connsiteY115" fmla="*/ 1189033 h 6858000"/>
              <a:gd name="connsiteX116" fmla="*/ 107613 w 1364418"/>
              <a:gd name="connsiteY116" fmla="*/ 1168288 h 6858000"/>
              <a:gd name="connsiteX117" fmla="*/ 99895 w 1364418"/>
              <a:gd name="connsiteY117" fmla="*/ 1142577 h 6858000"/>
              <a:gd name="connsiteX118" fmla="*/ 89201 w 1364418"/>
              <a:gd name="connsiteY118" fmla="*/ 1088484 h 6858000"/>
              <a:gd name="connsiteX119" fmla="*/ 77937 w 1364418"/>
              <a:gd name="connsiteY119" fmla="*/ 1016103 h 6858000"/>
              <a:gd name="connsiteX120" fmla="*/ 79393 w 1364418"/>
              <a:gd name="connsiteY120" fmla="*/ 932283 h 6858000"/>
              <a:gd name="connsiteX121" fmla="*/ 81629 w 1364418"/>
              <a:gd name="connsiteY121" fmla="*/ 915925 h 6858000"/>
              <a:gd name="connsiteX122" fmla="*/ 74258 w 1364418"/>
              <a:gd name="connsiteY122" fmla="*/ 896999 h 6858000"/>
              <a:gd name="connsiteX123" fmla="*/ 43666 w 1364418"/>
              <a:gd name="connsiteY123" fmla="*/ 821517 h 6858000"/>
              <a:gd name="connsiteX124" fmla="*/ 22616 w 1364418"/>
              <a:gd name="connsiteY124" fmla="*/ 751353 h 6858000"/>
              <a:gd name="connsiteX125" fmla="*/ 22174 w 1364418"/>
              <a:gd name="connsiteY125" fmla="*/ 721230 h 6858000"/>
              <a:gd name="connsiteX126" fmla="*/ 7845 w 1364418"/>
              <a:gd name="connsiteY126" fmla="*/ 681659 h 6858000"/>
              <a:gd name="connsiteX127" fmla="*/ 31306 w 1364418"/>
              <a:gd name="connsiteY127" fmla="*/ 619315 h 6858000"/>
              <a:gd name="connsiteX128" fmla="*/ 15184 w 1364418"/>
              <a:gd name="connsiteY128" fmla="*/ 585934 h 6858000"/>
              <a:gd name="connsiteX129" fmla="*/ 22258 w 1364418"/>
              <a:gd name="connsiteY129" fmla="*/ 538948 h 6858000"/>
              <a:gd name="connsiteX130" fmla="*/ 26166 w 1364418"/>
              <a:gd name="connsiteY130" fmla="*/ 525163 h 6858000"/>
              <a:gd name="connsiteX131" fmla="*/ 52290 w 1364418"/>
              <a:gd name="connsiteY131" fmla="*/ 446567 h 6858000"/>
              <a:gd name="connsiteX132" fmla="*/ 51538 w 1364418"/>
              <a:gd name="connsiteY132" fmla="*/ 393828 h 6858000"/>
              <a:gd name="connsiteX133" fmla="*/ 51368 w 1364418"/>
              <a:gd name="connsiteY133" fmla="*/ 353137 h 6858000"/>
              <a:gd name="connsiteX134" fmla="*/ 55970 w 1364418"/>
              <a:gd name="connsiteY134" fmla="*/ 321428 h 6858000"/>
              <a:gd name="connsiteX135" fmla="*/ 57061 w 1364418"/>
              <a:gd name="connsiteY135" fmla="*/ 275771 h 6858000"/>
              <a:gd name="connsiteX136" fmla="*/ 74088 w 1364418"/>
              <a:gd name="connsiteY136" fmla="*/ 212860 h 6858000"/>
              <a:gd name="connsiteX137" fmla="*/ 65798 w 1364418"/>
              <a:gd name="connsiteY137" fmla="*/ 144983 h 6858000"/>
              <a:gd name="connsiteX138" fmla="*/ 78082 w 1364418"/>
              <a:gd name="connsiteY138" fmla="*/ 55288 h 6858000"/>
              <a:gd name="connsiteX139" fmla="*/ 37636 w 1364418"/>
              <a:gd name="connsiteY139"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101112 w 1364418"/>
              <a:gd name="connsiteY3" fmla="*/ 6857735 h 6858000"/>
              <a:gd name="connsiteX4" fmla="*/ 137705 w 1364418"/>
              <a:gd name="connsiteY4" fmla="*/ 6776847 h 6858000"/>
              <a:gd name="connsiteX5" fmla="*/ 149205 w 1364418"/>
              <a:gd name="connsiteY5" fmla="*/ 6737706 h 6858000"/>
              <a:gd name="connsiteX6" fmla="*/ 173944 w 1364418"/>
              <a:gd name="connsiteY6" fmla="*/ 6691589 h 6858000"/>
              <a:gd name="connsiteX7" fmla="*/ 151501 w 1364418"/>
              <a:gd name="connsiteY7" fmla="*/ 6659970 h 6858000"/>
              <a:gd name="connsiteX8" fmla="*/ 166592 w 1364418"/>
              <a:gd name="connsiteY8" fmla="*/ 6636211 h 6858000"/>
              <a:gd name="connsiteX9" fmla="*/ 184036 w 1364418"/>
              <a:gd name="connsiteY9" fmla="*/ 6594177 h 6858000"/>
              <a:gd name="connsiteX10" fmla="*/ 198076 w 1364418"/>
              <a:gd name="connsiteY10" fmla="*/ 6557575 h 6858000"/>
              <a:gd name="connsiteX11" fmla="*/ 251033 w 1364418"/>
              <a:gd name="connsiteY11" fmla="*/ 6492130 h 6858000"/>
              <a:gd name="connsiteX12" fmla="*/ 266720 w 1364418"/>
              <a:gd name="connsiteY12" fmla="*/ 6431610 h 6858000"/>
              <a:gd name="connsiteX13" fmla="*/ 310425 w 1364418"/>
              <a:gd name="connsiteY13" fmla="*/ 6379786 h 6858000"/>
              <a:gd name="connsiteX14" fmla="*/ 293648 w 1364418"/>
              <a:gd name="connsiteY14" fmla="*/ 6334727 h 6858000"/>
              <a:gd name="connsiteX15" fmla="*/ 271063 w 1364418"/>
              <a:gd name="connsiteY15" fmla="*/ 6313295 h 6858000"/>
              <a:gd name="connsiteX16" fmla="*/ 278227 w 1364418"/>
              <a:gd name="connsiteY16" fmla="*/ 6280046 h 6858000"/>
              <a:gd name="connsiteX17" fmla="*/ 260972 w 1364418"/>
              <a:gd name="connsiteY17" fmla="*/ 6270265 h 6858000"/>
              <a:gd name="connsiteX18" fmla="*/ 288000 w 1364418"/>
              <a:gd name="connsiteY18" fmla="*/ 6252834 h 6858000"/>
              <a:gd name="connsiteX19" fmla="*/ 265992 w 1364418"/>
              <a:gd name="connsiteY19" fmla="*/ 6202459 h 6858000"/>
              <a:gd name="connsiteX20" fmla="*/ 264790 w 1364418"/>
              <a:gd name="connsiteY20" fmla="*/ 6153037 h 6858000"/>
              <a:gd name="connsiteX21" fmla="*/ 280205 w 1364418"/>
              <a:gd name="connsiteY21" fmla="*/ 6078132 h 6858000"/>
              <a:gd name="connsiteX22" fmla="*/ 267592 w 1364418"/>
              <a:gd name="connsiteY22" fmla="*/ 6028119 h 6858000"/>
              <a:gd name="connsiteX23" fmla="*/ 252821 w 1364418"/>
              <a:gd name="connsiteY23" fmla="*/ 5926735 h 6858000"/>
              <a:gd name="connsiteX24" fmla="*/ 302333 w 1364418"/>
              <a:gd name="connsiteY24" fmla="*/ 5712857 h 6858000"/>
              <a:gd name="connsiteX25" fmla="*/ 332131 w 1364418"/>
              <a:gd name="connsiteY25" fmla="*/ 5660491 h 6858000"/>
              <a:gd name="connsiteX26" fmla="*/ 321000 w 1364418"/>
              <a:gd name="connsiteY26" fmla="*/ 5563435 h 6858000"/>
              <a:gd name="connsiteX27" fmla="*/ 368130 w 1364418"/>
              <a:gd name="connsiteY27" fmla="*/ 5437125 h 6858000"/>
              <a:gd name="connsiteX28" fmla="*/ 381698 w 1364418"/>
              <a:gd name="connsiteY28" fmla="*/ 5396260 h 6858000"/>
              <a:gd name="connsiteX29" fmla="*/ 397679 w 1364418"/>
              <a:gd name="connsiteY29" fmla="*/ 5330009 h 6858000"/>
              <a:gd name="connsiteX30" fmla="*/ 431172 w 1364418"/>
              <a:gd name="connsiteY30" fmla="*/ 5273739 h 6858000"/>
              <a:gd name="connsiteX31" fmla="*/ 440771 w 1364418"/>
              <a:gd name="connsiteY31" fmla="*/ 5241779 h 6858000"/>
              <a:gd name="connsiteX32" fmla="*/ 451997 w 1364418"/>
              <a:gd name="connsiteY32" fmla="*/ 5225268 h 6858000"/>
              <a:gd name="connsiteX33" fmla="*/ 453017 w 1364418"/>
              <a:gd name="connsiteY33" fmla="*/ 5217684 h 6858000"/>
              <a:gd name="connsiteX34" fmla="*/ 460358 w 1364418"/>
              <a:gd name="connsiteY34" fmla="*/ 5193377 h 6858000"/>
              <a:gd name="connsiteX35" fmla="*/ 463661 w 1364418"/>
              <a:gd name="connsiteY35" fmla="*/ 5179288 h 6858000"/>
              <a:gd name="connsiteX36" fmla="*/ 464645 w 1364418"/>
              <a:gd name="connsiteY36" fmla="*/ 5173621 h 6858000"/>
              <a:gd name="connsiteX37" fmla="*/ 460279 w 1364418"/>
              <a:gd name="connsiteY37" fmla="*/ 5159961 h 6858000"/>
              <a:gd name="connsiteX38" fmla="*/ 466956 w 1364418"/>
              <a:gd name="connsiteY38" fmla="*/ 5144295 h 6858000"/>
              <a:gd name="connsiteX39" fmla="*/ 463889 w 1364418"/>
              <a:gd name="connsiteY39" fmla="*/ 5125185 h 6858000"/>
              <a:gd name="connsiteX40" fmla="*/ 470719 w 1364418"/>
              <a:gd name="connsiteY40" fmla="*/ 5121884 h 6858000"/>
              <a:gd name="connsiteX41" fmla="*/ 477755 w 1364418"/>
              <a:gd name="connsiteY41" fmla="*/ 5067850 h 6858000"/>
              <a:gd name="connsiteX42" fmla="*/ 480486 w 1364418"/>
              <a:gd name="connsiteY42" fmla="*/ 5060861 h 6858000"/>
              <a:gd name="connsiteX43" fmla="*/ 477190 w 1364418"/>
              <a:gd name="connsiteY43" fmla="*/ 5034192 h 6858000"/>
              <a:gd name="connsiteX44" fmla="*/ 478744 w 1364418"/>
              <a:gd name="connsiteY44" fmla="*/ 4993030 h 6858000"/>
              <a:gd name="connsiteX45" fmla="*/ 485653 w 1364418"/>
              <a:gd name="connsiteY45" fmla="*/ 4946844 h 6858000"/>
              <a:gd name="connsiteX46" fmla="*/ 481509 w 1364418"/>
              <a:gd name="connsiteY46" fmla="*/ 4932692 h 6858000"/>
              <a:gd name="connsiteX47" fmla="*/ 496912 w 1364418"/>
              <a:gd name="connsiteY47" fmla="*/ 4858827 h 6858000"/>
              <a:gd name="connsiteX48" fmla="*/ 502815 w 1364418"/>
              <a:gd name="connsiteY48" fmla="*/ 4821170 h 6858000"/>
              <a:gd name="connsiteX49" fmla="*/ 507548 w 1364418"/>
              <a:gd name="connsiteY49" fmla="*/ 4780965 h 6858000"/>
              <a:gd name="connsiteX50" fmla="*/ 508841 w 1364418"/>
              <a:gd name="connsiteY50" fmla="*/ 4750867 h 6858000"/>
              <a:gd name="connsiteX51" fmla="*/ 506648 w 1364418"/>
              <a:gd name="connsiteY51" fmla="*/ 4690749 h 6858000"/>
              <a:gd name="connsiteX52" fmla="*/ 502128 w 1364418"/>
              <a:gd name="connsiteY52" fmla="*/ 4584173 h 6858000"/>
              <a:gd name="connsiteX53" fmla="*/ 497211 w 1364418"/>
              <a:gd name="connsiteY53" fmla="*/ 4444346 h 6858000"/>
              <a:gd name="connsiteX54" fmla="*/ 493776 w 1364418"/>
              <a:gd name="connsiteY54" fmla="*/ 4375228 h 6858000"/>
              <a:gd name="connsiteX55" fmla="*/ 474429 w 1364418"/>
              <a:gd name="connsiteY55" fmla="*/ 4214165 h 6858000"/>
              <a:gd name="connsiteX56" fmla="*/ 478502 w 1364418"/>
              <a:gd name="connsiteY56" fmla="*/ 4090296 h 6858000"/>
              <a:gd name="connsiteX57" fmla="*/ 463758 w 1364418"/>
              <a:gd name="connsiteY57" fmla="*/ 4033999 h 6858000"/>
              <a:gd name="connsiteX58" fmla="*/ 464907 w 1364418"/>
              <a:gd name="connsiteY58" fmla="*/ 4031933 h 6858000"/>
              <a:gd name="connsiteX59" fmla="*/ 463483 w 1364418"/>
              <a:gd name="connsiteY59" fmla="*/ 4013953 h 6858000"/>
              <a:gd name="connsiteX60" fmla="*/ 449778 w 1364418"/>
              <a:gd name="connsiteY60" fmla="*/ 3974753 h 6858000"/>
              <a:gd name="connsiteX61" fmla="*/ 451376 w 1364418"/>
              <a:gd name="connsiteY61" fmla="*/ 3969950 h 6858000"/>
              <a:gd name="connsiteX62" fmla="*/ 444798 w 1364418"/>
              <a:gd name="connsiteY62" fmla="*/ 3933779 h 6858000"/>
              <a:gd name="connsiteX63" fmla="*/ 446129 w 1364418"/>
              <a:gd name="connsiteY63" fmla="*/ 3933093 h 6858000"/>
              <a:gd name="connsiteX64" fmla="*/ 450483 w 1364418"/>
              <a:gd name="connsiteY64" fmla="*/ 3922082 h 6858000"/>
              <a:gd name="connsiteX65" fmla="*/ 455561 w 1364418"/>
              <a:gd name="connsiteY65" fmla="*/ 3901461 h 6858000"/>
              <a:gd name="connsiteX66" fmla="*/ 478155 w 1364418"/>
              <a:gd name="connsiteY66" fmla="*/ 3813873 h 6858000"/>
              <a:gd name="connsiteX67" fmla="*/ 477580 w 1364418"/>
              <a:gd name="connsiteY67" fmla="*/ 3806161 h 6858000"/>
              <a:gd name="connsiteX68" fmla="*/ 477887 w 1364418"/>
              <a:gd name="connsiteY68" fmla="*/ 3805957 h 6858000"/>
              <a:gd name="connsiteX69" fmla="*/ 477914 w 1364418"/>
              <a:gd name="connsiteY69" fmla="*/ 3797724 h 6858000"/>
              <a:gd name="connsiteX70" fmla="*/ 476529 w 1364418"/>
              <a:gd name="connsiteY70" fmla="*/ 3792098 h 6858000"/>
              <a:gd name="connsiteX71" fmla="*/ 475413 w 1364418"/>
              <a:gd name="connsiteY71" fmla="*/ 3777135 h 6858000"/>
              <a:gd name="connsiteX72" fmla="*/ 477146 w 1364418"/>
              <a:gd name="connsiteY72" fmla="*/ 3771656 h 6858000"/>
              <a:gd name="connsiteX73" fmla="*/ 480889 w 1364418"/>
              <a:gd name="connsiteY73" fmla="*/ 3769007 h 6858000"/>
              <a:gd name="connsiteX74" fmla="*/ 480355 w 1364418"/>
              <a:gd name="connsiteY74" fmla="*/ 3767709 h 6858000"/>
              <a:gd name="connsiteX75" fmla="*/ 489051 w 1364418"/>
              <a:gd name="connsiteY75" fmla="*/ 3738082 h 6858000"/>
              <a:gd name="connsiteX76" fmla="*/ 496397 w 1364418"/>
              <a:gd name="connsiteY76" fmla="*/ 3673397 h 6858000"/>
              <a:gd name="connsiteX77" fmla="*/ 495693 w 1364418"/>
              <a:gd name="connsiteY77" fmla="*/ 3637109 h 6858000"/>
              <a:gd name="connsiteX78" fmla="*/ 499136 w 1364418"/>
              <a:gd name="connsiteY78" fmla="*/ 3536883 h 6858000"/>
              <a:gd name="connsiteX79" fmla="*/ 506674 w 1364418"/>
              <a:gd name="connsiteY79" fmla="*/ 3435652 h 6858000"/>
              <a:gd name="connsiteX80" fmla="*/ 508345 w 1364418"/>
              <a:gd name="connsiteY80" fmla="*/ 3307769 h 6858000"/>
              <a:gd name="connsiteX81" fmla="*/ 525908 w 1364418"/>
              <a:gd name="connsiteY81" fmla="*/ 3250522 h 6858000"/>
              <a:gd name="connsiteX82" fmla="*/ 526333 w 1364418"/>
              <a:gd name="connsiteY82" fmla="*/ 3229163 h 6858000"/>
              <a:gd name="connsiteX83" fmla="*/ 528156 w 1364418"/>
              <a:gd name="connsiteY83" fmla="*/ 3217217 h 6858000"/>
              <a:gd name="connsiteX84" fmla="*/ 514991 w 1364418"/>
              <a:gd name="connsiteY84" fmla="*/ 3183755 h 6858000"/>
              <a:gd name="connsiteX85" fmla="*/ 515492 w 1364418"/>
              <a:gd name="connsiteY85" fmla="*/ 3178642 h 6858000"/>
              <a:gd name="connsiteX86" fmla="*/ 503092 w 1364418"/>
              <a:gd name="connsiteY86" fmla="*/ 3158586 h 6858000"/>
              <a:gd name="connsiteX87" fmla="*/ 488277 w 1364418"/>
              <a:gd name="connsiteY87" fmla="*/ 3129034 h 6858000"/>
              <a:gd name="connsiteX88" fmla="*/ 488942 w 1364418"/>
              <a:gd name="connsiteY88" fmla="*/ 3126682 h 6858000"/>
              <a:gd name="connsiteX89" fmla="*/ 479810 w 1364418"/>
              <a:gd name="connsiteY89" fmla="*/ 3114519 h 6858000"/>
              <a:gd name="connsiteX90" fmla="*/ 466419 w 1364418"/>
              <a:gd name="connsiteY90" fmla="*/ 3106272 h 6858000"/>
              <a:gd name="connsiteX91" fmla="*/ 439149 w 1364418"/>
              <a:gd name="connsiteY91" fmla="*/ 2958185 h 6858000"/>
              <a:gd name="connsiteX92" fmla="*/ 381763 w 1364418"/>
              <a:gd name="connsiteY92" fmla="*/ 2762989 h 6858000"/>
              <a:gd name="connsiteX93" fmla="*/ 330681 w 1364418"/>
              <a:gd name="connsiteY93" fmla="*/ 2554718 h 6858000"/>
              <a:gd name="connsiteX94" fmla="*/ 310775 w 1364418"/>
              <a:gd name="connsiteY94" fmla="*/ 2485734 h 6858000"/>
              <a:gd name="connsiteX95" fmla="*/ 301498 w 1364418"/>
              <a:gd name="connsiteY95" fmla="*/ 2447068 h 6858000"/>
              <a:gd name="connsiteX96" fmla="*/ 288459 w 1364418"/>
              <a:gd name="connsiteY96" fmla="*/ 2425819 h 6858000"/>
              <a:gd name="connsiteX97" fmla="*/ 294458 w 1364418"/>
              <a:gd name="connsiteY97" fmla="*/ 2402874 h 6858000"/>
              <a:gd name="connsiteX98" fmla="*/ 297070 w 1364418"/>
              <a:gd name="connsiteY98" fmla="*/ 2381443 h 6858000"/>
              <a:gd name="connsiteX99" fmla="*/ 273399 w 1364418"/>
              <a:gd name="connsiteY99" fmla="*/ 2261920 h 6858000"/>
              <a:gd name="connsiteX100" fmla="*/ 263286 w 1364418"/>
              <a:gd name="connsiteY100" fmla="*/ 2195378 h 6858000"/>
              <a:gd name="connsiteX101" fmla="*/ 247503 w 1364418"/>
              <a:gd name="connsiteY101" fmla="*/ 2155135 h 6858000"/>
              <a:gd name="connsiteX102" fmla="*/ 244961 w 1364418"/>
              <a:gd name="connsiteY102" fmla="*/ 2118008 h 6858000"/>
              <a:gd name="connsiteX103" fmla="*/ 245954 w 1364418"/>
              <a:gd name="connsiteY103" fmla="*/ 2050531 h 6858000"/>
              <a:gd name="connsiteX104" fmla="*/ 237760 w 1364418"/>
              <a:gd name="connsiteY104" fmla="*/ 1963269 h 6858000"/>
              <a:gd name="connsiteX105" fmla="*/ 218938 w 1364418"/>
              <a:gd name="connsiteY105" fmla="*/ 1906352 h 6858000"/>
              <a:gd name="connsiteX106" fmla="*/ 195495 w 1364418"/>
              <a:gd name="connsiteY106" fmla="*/ 1861531 h 6858000"/>
              <a:gd name="connsiteX107" fmla="*/ 149294 w 1364418"/>
              <a:gd name="connsiteY107" fmla="*/ 1732919 h 6858000"/>
              <a:gd name="connsiteX108" fmla="*/ 121605 w 1364418"/>
              <a:gd name="connsiteY108" fmla="*/ 1663540 h 6858000"/>
              <a:gd name="connsiteX109" fmla="*/ 120731 w 1364418"/>
              <a:gd name="connsiteY109" fmla="*/ 1615777 h 6858000"/>
              <a:gd name="connsiteX110" fmla="*/ 101526 w 1364418"/>
              <a:gd name="connsiteY110" fmla="*/ 1563678 h 6858000"/>
              <a:gd name="connsiteX111" fmla="*/ 114606 w 1364418"/>
              <a:gd name="connsiteY111" fmla="*/ 1519474 h 6858000"/>
              <a:gd name="connsiteX112" fmla="*/ 107348 w 1364418"/>
              <a:gd name="connsiteY112" fmla="*/ 1477995 h 6858000"/>
              <a:gd name="connsiteX113" fmla="*/ 93433 w 1364418"/>
              <a:gd name="connsiteY113" fmla="*/ 1373769 h 6858000"/>
              <a:gd name="connsiteX114" fmla="*/ 101740 w 1364418"/>
              <a:gd name="connsiteY114" fmla="*/ 1307086 h 6858000"/>
              <a:gd name="connsiteX115" fmla="*/ 102928 w 1364418"/>
              <a:gd name="connsiteY115" fmla="*/ 1189033 h 6858000"/>
              <a:gd name="connsiteX116" fmla="*/ 107613 w 1364418"/>
              <a:gd name="connsiteY116" fmla="*/ 1168288 h 6858000"/>
              <a:gd name="connsiteX117" fmla="*/ 99895 w 1364418"/>
              <a:gd name="connsiteY117" fmla="*/ 1142577 h 6858000"/>
              <a:gd name="connsiteX118" fmla="*/ 89201 w 1364418"/>
              <a:gd name="connsiteY118" fmla="*/ 1088484 h 6858000"/>
              <a:gd name="connsiteX119" fmla="*/ 77937 w 1364418"/>
              <a:gd name="connsiteY119" fmla="*/ 1016103 h 6858000"/>
              <a:gd name="connsiteX120" fmla="*/ 79393 w 1364418"/>
              <a:gd name="connsiteY120" fmla="*/ 932283 h 6858000"/>
              <a:gd name="connsiteX121" fmla="*/ 81629 w 1364418"/>
              <a:gd name="connsiteY121" fmla="*/ 915925 h 6858000"/>
              <a:gd name="connsiteX122" fmla="*/ 74258 w 1364418"/>
              <a:gd name="connsiteY122" fmla="*/ 896999 h 6858000"/>
              <a:gd name="connsiteX123" fmla="*/ 43666 w 1364418"/>
              <a:gd name="connsiteY123" fmla="*/ 821517 h 6858000"/>
              <a:gd name="connsiteX124" fmla="*/ 22616 w 1364418"/>
              <a:gd name="connsiteY124" fmla="*/ 751353 h 6858000"/>
              <a:gd name="connsiteX125" fmla="*/ 22174 w 1364418"/>
              <a:gd name="connsiteY125" fmla="*/ 721230 h 6858000"/>
              <a:gd name="connsiteX126" fmla="*/ 7845 w 1364418"/>
              <a:gd name="connsiteY126" fmla="*/ 681659 h 6858000"/>
              <a:gd name="connsiteX127" fmla="*/ 31306 w 1364418"/>
              <a:gd name="connsiteY127" fmla="*/ 619315 h 6858000"/>
              <a:gd name="connsiteX128" fmla="*/ 15184 w 1364418"/>
              <a:gd name="connsiteY128" fmla="*/ 585934 h 6858000"/>
              <a:gd name="connsiteX129" fmla="*/ 22258 w 1364418"/>
              <a:gd name="connsiteY129" fmla="*/ 538948 h 6858000"/>
              <a:gd name="connsiteX130" fmla="*/ 26166 w 1364418"/>
              <a:gd name="connsiteY130" fmla="*/ 525163 h 6858000"/>
              <a:gd name="connsiteX131" fmla="*/ 52290 w 1364418"/>
              <a:gd name="connsiteY131" fmla="*/ 446567 h 6858000"/>
              <a:gd name="connsiteX132" fmla="*/ 51538 w 1364418"/>
              <a:gd name="connsiteY132" fmla="*/ 393828 h 6858000"/>
              <a:gd name="connsiteX133" fmla="*/ 51368 w 1364418"/>
              <a:gd name="connsiteY133" fmla="*/ 353137 h 6858000"/>
              <a:gd name="connsiteX134" fmla="*/ 55970 w 1364418"/>
              <a:gd name="connsiteY134" fmla="*/ 321428 h 6858000"/>
              <a:gd name="connsiteX135" fmla="*/ 57061 w 1364418"/>
              <a:gd name="connsiteY135" fmla="*/ 275771 h 6858000"/>
              <a:gd name="connsiteX136" fmla="*/ 74088 w 1364418"/>
              <a:gd name="connsiteY136" fmla="*/ 212860 h 6858000"/>
              <a:gd name="connsiteX137" fmla="*/ 65798 w 1364418"/>
              <a:gd name="connsiteY137" fmla="*/ 144983 h 6858000"/>
              <a:gd name="connsiteX138" fmla="*/ 78082 w 1364418"/>
              <a:gd name="connsiteY138" fmla="*/ 55288 h 6858000"/>
              <a:gd name="connsiteX139" fmla="*/ 37636 w 1364418"/>
              <a:gd name="connsiteY139"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101112 w 1364418"/>
              <a:gd name="connsiteY3" fmla="*/ 6857735 h 6858000"/>
              <a:gd name="connsiteX4" fmla="*/ 137705 w 1364418"/>
              <a:gd name="connsiteY4" fmla="*/ 6776847 h 6858000"/>
              <a:gd name="connsiteX5" fmla="*/ 149205 w 1364418"/>
              <a:gd name="connsiteY5" fmla="*/ 6737706 h 6858000"/>
              <a:gd name="connsiteX6" fmla="*/ 173944 w 1364418"/>
              <a:gd name="connsiteY6" fmla="*/ 6691589 h 6858000"/>
              <a:gd name="connsiteX7" fmla="*/ 151501 w 1364418"/>
              <a:gd name="connsiteY7" fmla="*/ 6659970 h 6858000"/>
              <a:gd name="connsiteX8" fmla="*/ 166592 w 1364418"/>
              <a:gd name="connsiteY8" fmla="*/ 6636211 h 6858000"/>
              <a:gd name="connsiteX9" fmla="*/ 184036 w 1364418"/>
              <a:gd name="connsiteY9" fmla="*/ 6594177 h 6858000"/>
              <a:gd name="connsiteX10" fmla="*/ 198076 w 1364418"/>
              <a:gd name="connsiteY10" fmla="*/ 6557575 h 6858000"/>
              <a:gd name="connsiteX11" fmla="*/ 251033 w 1364418"/>
              <a:gd name="connsiteY11" fmla="*/ 6492130 h 6858000"/>
              <a:gd name="connsiteX12" fmla="*/ 266720 w 1364418"/>
              <a:gd name="connsiteY12" fmla="*/ 6431610 h 6858000"/>
              <a:gd name="connsiteX13" fmla="*/ 310425 w 1364418"/>
              <a:gd name="connsiteY13" fmla="*/ 6379786 h 6858000"/>
              <a:gd name="connsiteX14" fmla="*/ 293648 w 1364418"/>
              <a:gd name="connsiteY14" fmla="*/ 6334727 h 6858000"/>
              <a:gd name="connsiteX15" fmla="*/ 271063 w 1364418"/>
              <a:gd name="connsiteY15" fmla="*/ 6313295 h 6858000"/>
              <a:gd name="connsiteX16" fmla="*/ 278227 w 1364418"/>
              <a:gd name="connsiteY16" fmla="*/ 6280046 h 6858000"/>
              <a:gd name="connsiteX17" fmla="*/ 260972 w 1364418"/>
              <a:gd name="connsiteY17" fmla="*/ 6270265 h 6858000"/>
              <a:gd name="connsiteX18" fmla="*/ 288000 w 1364418"/>
              <a:gd name="connsiteY18" fmla="*/ 6252834 h 6858000"/>
              <a:gd name="connsiteX19" fmla="*/ 265992 w 1364418"/>
              <a:gd name="connsiteY19" fmla="*/ 6202459 h 6858000"/>
              <a:gd name="connsiteX20" fmla="*/ 264790 w 1364418"/>
              <a:gd name="connsiteY20" fmla="*/ 6153037 h 6858000"/>
              <a:gd name="connsiteX21" fmla="*/ 280205 w 1364418"/>
              <a:gd name="connsiteY21" fmla="*/ 6078132 h 6858000"/>
              <a:gd name="connsiteX22" fmla="*/ 267592 w 1364418"/>
              <a:gd name="connsiteY22" fmla="*/ 6028119 h 6858000"/>
              <a:gd name="connsiteX23" fmla="*/ 252821 w 1364418"/>
              <a:gd name="connsiteY23" fmla="*/ 5926735 h 6858000"/>
              <a:gd name="connsiteX24" fmla="*/ 302333 w 1364418"/>
              <a:gd name="connsiteY24" fmla="*/ 5712857 h 6858000"/>
              <a:gd name="connsiteX25" fmla="*/ 332131 w 1364418"/>
              <a:gd name="connsiteY25" fmla="*/ 5660491 h 6858000"/>
              <a:gd name="connsiteX26" fmla="*/ 341254 w 1364418"/>
              <a:gd name="connsiteY26" fmla="*/ 5563435 h 6858000"/>
              <a:gd name="connsiteX27" fmla="*/ 368130 w 1364418"/>
              <a:gd name="connsiteY27" fmla="*/ 5437125 h 6858000"/>
              <a:gd name="connsiteX28" fmla="*/ 381698 w 1364418"/>
              <a:gd name="connsiteY28" fmla="*/ 5396260 h 6858000"/>
              <a:gd name="connsiteX29" fmla="*/ 397679 w 1364418"/>
              <a:gd name="connsiteY29" fmla="*/ 5330009 h 6858000"/>
              <a:gd name="connsiteX30" fmla="*/ 431172 w 1364418"/>
              <a:gd name="connsiteY30" fmla="*/ 5273739 h 6858000"/>
              <a:gd name="connsiteX31" fmla="*/ 440771 w 1364418"/>
              <a:gd name="connsiteY31" fmla="*/ 5241779 h 6858000"/>
              <a:gd name="connsiteX32" fmla="*/ 451997 w 1364418"/>
              <a:gd name="connsiteY32" fmla="*/ 5225268 h 6858000"/>
              <a:gd name="connsiteX33" fmla="*/ 453017 w 1364418"/>
              <a:gd name="connsiteY33" fmla="*/ 5217684 h 6858000"/>
              <a:gd name="connsiteX34" fmla="*/ 460358 w 1364418"/>
              <a:gd name="connsiteY34" fmla="*/ 5193377 h 6858000"/>
              <a:gd name="connsiteX35" fmla="*/ 463661 w 1364418"/>
              <a:gd name="connsiteY35" fmla="*/ 5179288 h 6858000"/>
              <a:gd name="connsiteX36" fmla="*/ 464645 w 1364418"/>
              <a:gd name="connsiteY36" fmla="*/ 5173621 h 6858000"/>
              <a:gd name="connsiteX37" fmla="*/ 460279 w 1364418"/>
              <a:gd name="connsiteY37" fmla="*/ 5159961 h 6858000"/>
              <a:gd name="connsiteX38" fmla="*/ 466956 w 1364418"/>
              <a:gd name="connsiteY38" fmla="*/ 5144295 h 6858000"/>
              <a:gd name="connsiteX39" fmla="*/ 463889 w 1364418"/>
              <a:gd name="connsiteY39" fmla="*/ 5125185 h 6858000"/>
              <a:gd name="connsiteX40" fmla="*/ 470719 w 1364418"/>
              <a:gd name="connsiteY40" fmla="*/ 5121884 h 6858000"/>
              <a:gd name="connsiteX41" fmla="*/ 477755 w 1364418"/>
              <a:gd name="connsiteY41" fmla="*/ 5067850 h 6858000"/>
              <a:gd name="connsiteX42" fmla="*/ 480486 w 1364418"/>
              <a:gd name="connsiteY42" fmla="*/ 5060861 h 6858000"/>
              <a:gd name="connsiteX43" fmla="*/ 477190 w 1364418"/>
              <a:gd name="connsiteY43" fmla="*/ 5034192 h 6858000"/>
              <a:gd name="connsiteX44" fmla="*/ 478744 w 1364418"/>
              <a:gd name="connsiteY44" fmla="*/ 4993030 h 6858000"/>
              <a:gd name="connsiteX45" fmla="*/ 485653 w 1364418"/>
              <a:gd name="connsiteY45" fmla="*/ 4946844 h 6858000"/>
              <a:gd name="connsiteX46" fmla="*/ 481509 w 1364418"/>
              <a:gd name="connsiteY46" fmla="*/ 4932692 h 6858000"/>
              <a:gd name="connsiteX47" fmla="*/ 496912 w 1364418"/>
              <a:gd name="connsiteY47" fmla="*/ 4858827 h 6858000"/>
              <a:gd name="connsiteX48" fmla="*/ 502815 w 1364418"/>
              <a:gd name="connsiteY48" fmla="*/ 4821170 h 6858000"/>
              <a:gd name="connsiteX49" fmla="*/ 507548 w 1364418"/>
              <a:gd name="connsiteY49" fmla="*/ 4780965 h 6858000"/>
              <a:gd name="connsiteX50" fmla="*/ 508841 w 1364418"/>
              <a:gd name="connsiteY50" fmla="*/ 4750867 h 6858000"/>
              <a:gd name="connsiteX51" fmla="*/ 506648 w 1364418"/>
              <a:gd name="connsiteY51" fmla="*/ 4690749 h 6858000"/>
              <a:gd name="connsiteX52" fmla="*/ 502128 w 1364418"/>
              <a:gd name="connsiteY52" fmla="*/ 4584173 h 6858000"/>
              <a:gd name="connsiteX53" fmla="*/ 497211 w 1364418"/>
              <a:gd name="connsiteY53" fmla="*/ 4444346 h 6858000"/>
              <a:gd name="connsiteX54" fmla="*/ 493776 w 1364418"/>
              <a:gd name="connsiteY54" fmla="*/ 4375228 h 6858000"/>
              <a:gd name="connsiteX55" fmla="*/ 474429 w 1364418"/>
              <a:gd name="connsiteY55" fmla="*/ 4214165 h 6858000"/>
              <a:gd name="connsiteX56" fmla="*/ 478502 w 1364418"/>
              <a:gd name="connsiteY56" fmla="*/ 4090296 h 6858000"/>
              <a:gd name="connsiteX57" fmla="*/ 463758 w 1364418"/>
              <a:gd name="connsiteY57" fmla="*/ 4033999 h 6858000"/>
              <a:gd name="connsiteX58" fmla="*/ 464907 w 1364418"/>
              <a:gd name="connsiteY58" fmla="*/ 4031933 h 6858000"/>
              <a:gd name="connsiteX59" fmla="*/ 463483 w 1364418"/>
              <a:gd name="connsiteY59" fmla="*/ 4013953 h 6858000"/>
              <a:gd name="connsiteX60" fmla="*/ 449778 w 1364418"/>
              <a:gd name="connsiteY60" fmla="*/ 3974753 h 6858000"/>
              <a:gd name="connsiteX61" fmla="*/ 451376 w 1364418"/>
              <a:gd name="connsiteY61" fmla="*/ 3969950 h 6858000"/>
              <a:gd name="connsiteX62" fmla="*/ 444798 w 1364418"/>
              <a:gd name="connsiteY62" fmla="*/ 3933779 h 6858000"/>
              <a:gd name="connsiteX63" fmla="*/ 446129 w 1364418"/>
              <a:gd name="connsiteY63" fmla="*/ 3933093 h 6858000"/>
              <a:gd name="connsiteX64" fmla="*/ 450483 w 1364418"/>
              <a:gd name="connsiteY64" fmla="*/ 3922082 h 6858000"/>
              <a:gd name="connsiteX65" fmla="*/ 455561 w 1364418"/>
              <a:gd name="connsiteY65" fmla="*/ 3901461 h 6858000"/>
              <a:gd name="connsiteX66" fmla="*/ 478155 w 1364418"/>
              <a:gd name="connsiteY66" fmla="*/ 3813873 h 6858000"/>
              <a:gd name="connsiteX67" fmla="*/ 477580 w 1364418"/>
              <a:gd name="connsiteY67" fmla="*/ 3806161 h 6858000"/>
              <a:gd name="connsiteX68" fmla="*/ 477887 w 1364418"/>
              <a:gd name="connsiteY68" fmla="*/ 3805957 h 6858000"/>
              <a:gd name="connsiteX69" fmla="*/ 477914 w 1364418"/>
              <a:gd name="connsiteY69" fmla="*/ 3797724 h 6858000"/>
              <a:gd name="connsiteX70" fmla="*/ 476529 w 1364418"/>
              <a:gd name="connsiteY70" fmla="*/ 3792098 h 6858000"/>
              <a:gd name="connsiteX71" fmla="*/ 475413 w 1364418"/>
              <a:gd name="connsiteY71" fmla="*/ 3777135 h 6858000"/>
              <a:gd name="connsiteX72" fmla="*/ 477146 w 1364418"/>
              <a:gd name="connsiteY72" fmla="*/ 3771656 h 6858000"/>
              <a:gd name="connsiteX73" fmla="*/ 480889 w 1364418"/>
              <a:gd name="connsiteY73" fmla="*/ 3769007 h 6858000"/>
              <a:gd name="connsiteX74" fmla="*/ 480355 w 1364418"/>
              <a:gd name="connsiteY74" fmla="*/ 3767709 h 6858000"/>
              <a:gd name="connsiteX75" fmla="*/ 489051 w 1364418"/>
              <a:gd name="connsiteY75" fmla="*/ 3738082 h 6858000"/>
              <a:gd name="connsiteX76" fmla="*/ 496397 w 1364418"/>
              <a:gd name="connsiteY76" fmla="*/ 3673397 h 6858000"/>
              <a:gd name="connsiteX77" fmla="*/ 495693 w 1364418"/>
              <a:gd name="connsiteY77" fmla="*/ 3637109 h 6858000"/>
              <a:gd name="connsiteX78" fmla="*/ 499136 w 1364418"/>
              <a:gd name="connsiteY78" fmla="*/ 3536883 h 6858000"/>
              <a:gd name="connsiteX79" fmla="*/ 506674 w 1364418"/>
              <a:gd name="connsiteY79" fmla="*/ 3435652 h 6858000"/>
              <a:gd name="connsiteX80" fmla="*/ 508345 w 1364418"/>
              <a:gd name="connsiteY80" fmla="*/ 3307769 h 6858000"/>
              <a:gd name="connsiteX81" fmla="*/ 525908 w 1364418"/>
              <a:gd name="connsiteY81" fmla="*/ 3250522 h 6858000"/>
              <a:gd name="connsiteX82" fmla="*/ 526333 w 1364418"/>
              <a:gd name="connsiteY82" fmla="*/ 3229163 h 6858000"/>
              <a:gd name="connsiteX83" fmla="*/ 528156 w 1364418"/>
              <a:gd name="connsiteY83" fmla="*/ 3217217 h 6858000"/>
              <a:gd name="connsiteX84" fmla="*/ 514991 w 1364418"/>
              <a:gd name="connsiteY84" fmla="*/ 3183755 h 6858000"/>
              <a:gd name="connsiteX85" fmla="*/ 515492 w 1364418"/>
              <a:gd name="connsiteY85" fmla="*/ 3178642 h 6858000"/>
              <a:gd name="connsiteX86" fmla="*/ 503092 w 1364418"/>
              <a:gd name="connsiteY86" fmla="*/ 3158586 h 6858000"/>
              <a:gd name="connsiteX87" fmla="*/ 488277 w 1364418"/>
              <a:gd name="connsiteY87" fmla="*/ 3129034 h 6858000"/>
              <a:gd name="connsiteX88" fmla="*/ 488942 w 1364418"/>
              <a:gd name="connsiteY88" fmla="*/ 3126682 h 6858000"/>
              <a:gd name="connsiteX89" fmla="*/ 479810 w 1364418"/>
              <a:gd name="connsiteY89" fmla="*/ 3114519 h 6858000"/>
              <a:gd name="connsiteX90" fmla="*/ 466419 w 1364418"/>
              <a:gd name="connsiteY90" fmla="*/ 3106272 h 6858000"/>
              <a:gd name="connsiteX91" fmla="*/ 439149 w 1364418"/>
              <a:gd name="connsiteY91" fmla="*/ 2958185 h 6858000"/>
              <a:gd name="connsiteX92" fmla="*/ 381763 w 1364418"/>
              <a:gd name="connsiteY92" fmla="*/ 2762989 h 6858000"/>
              <a:gd name="connsiteX93" fmla="*/ 330681 w 1364418"/>
              <a:gd name="connsiteY93" fmla="*/ 2554718 h 6858000"/>
              <a:gd name="connsiteX94" fmla="*/ 310775 w 1364418"/>
              <a:gd name="connsiteY94" fmla="*/ 2485734 h 6858000"/>
              <a:gd name="connsiteX95" fmla="*/ 301498 w 1364418"/>
              <a:gd name="connsiteY95" fmla="*/ 2447068 h 6858000"/>
              <a:gd name="connsiteX96" fmla="*/ 288459 w 1364418"/>
              <a:gd name="connsiteY96" fmla="*/ 2425819 h 6858000"/>
              <a:gd name="connsiteX97" fmla="*/ 294458 w 1364418"/>
              <a:gd name="connsiteY97" fmla="*/ 2402874 h 6858000"/>
              <a:gd name="connsiteX98" fmla="*/ 297070 w 1364418"/>
              <a:gd name="connsiteY98" fmla="*/ 2381443 h 6858000"/>
              <a:gd name="connsiteX99" fmla="*/ 273399 w 1364418"/>
              <a:gd name="connsiteY99" fmla="*/ 2261920 h 6858000"/>
              <a:gd name="connsiteX100" fmla="*/ 263286 w 1364418"/>
              <a:gd name="connsiteY100" fmla="*/ 2195378 h 6858000"/>
              <a:gd name="connsiteX101" fmla="*/ 247503 w 1364418"/>
              <a:gd name="connsiteY101" fmla="*/ 2155135 h 6858000"/>
              <a:gd name="connsiteX102" fmla="*/ 244961 w 1364418"/>
              <a:gd name="connsiteY102" fmla="*/ 2118008 h 6858000"/>
              <a:gd name="connsiteX103" fmla="*/ 245954 w 1364418"/>
              <a:gd name="connsiteY103" fmla="*/ 2050531 h 6858000"/>
              <a:gd name="connsiteX104" fmla="*/ 237760 w 1364418"/>
              <a:gd name="connsiteY104" fmla="*/ 1963269 h 6858000"/>
              <a:gd name="connsiteX105" fmla="*/ 218938 w 1364418"/>
              <a:gd name="connsiteY105" fmla="*/ 1906352 h 6858000"/>
              <a:gd name="connsiteX106" fmla="*/ 195495 w 1364418"/>
              <a:gd name="connsiteY106" fmla="*/ 1861531 h 6858000"/>
              <a:gd name="connsiteX107" fmla="*/ 149294 w 1364418"/>
              <a:gd name="connsiteY107" fmla="*/ 1732919 h 6858000"/>
              <a:gd name="connsiteX108" fmla="*/ 121605 w 1364418"/>
              <a:gd name="connsiteY108" fmla="*/ 1663540 h 6858000"/>
              <a:gd name="connsiteX109" fmla="*/ 120731 w 1364418"/>
              <a:gd name="connsiteY109" fmla="*/ 1615777 h 6858000"/>
              <a:gd name="connsiteX110" fmla="*/ 101526 w 1364418"/>
              <a:gd name="connsiteY110" fmla="*/ 1563678 h 6858000"/>
              <a:gd name="connsiteX111" fmla="*/ 114606 w 1364418"/>
              <a:gd name="connsiteY111" fmla="*/ 1519474 h 6858000"/>
              <a:gd name="connsiteX112" fmla="*/ 107348 w 1364418"/>
              <a:gd name="connsiteY112" fmla="*/ 1477995 h 6858000"/>
              <a:gd name="connsiteX113" fmla="*/ 93433 w 1364418"/>
              <a:gd name="connsiteY113" fmla="*/ 1373769 h 6858000"/>
              <a:gd name="connsiteX114" fmla="*/ 101740 w 1364418"/>
              <a:gd name="connsiteY114" fmla="*/ 1307086 h 6858000"/>
              <a:gd name="connsiteX115" fmla="*/ 102928 w 1364418"/>
              <a:gd name="connsiteY115" fmla="*/ 1189033 h 6858000"/>
              <a:gd name="connsiteX116" fmla="*/ 107613 w 1364418"/>
              <a:gd name="connsiteY116" fmla="*/ 1168288 h 6858000"/>
              <a:gd name="connsiteX117" fmla="*/ 99895 w 1364418"/>
              <a:gd name="connsiteY117" fmla="*/ 1142577 h 6858000"/>
              <a:gd name="connsiteX118" fmla="*/ 89201 w 1364418"/>
              <a:gd name="connsiteY118" fmla="*/ 1088484 h 6858000"/>
              <a:gd name="connsiteX119" fmla="*/ 77937 w 1364418"/>
              <a:gd name="connsiteY119" fmla="*/ 1016103 h 6858000"/>
              <a:gd name="connsiteX120" fmla="*/ 79393 w 1364418"/>
              <a:gd name="connsiteY120" fmla="*/ 932283 h 6858000"/>
              <a:gd name="connsiteX121" fmla="*/ 81629 w 1364418"/>
              <a:gd name="connsiteY121" fmla="*/ 915925 h 6858000"/>
              <a:gd name="connsiteX122" fmla="*/ 74258 w 1364418"/>
              <a:gd name="connsiteY122" fmla="*/ 896999 h 6858000"/>
              <a:gd name="connsiteX123" fmla="*/ 43666 w 1364418"/>
              <a:gd name="connsiteY123" fmla="*/ 821517 h 6858000"/>
              <a:gd name="connsiteX124" fmla="*/ 22616 w 1364418"/>
              <a:gd name="connsiteY124" fmla="*/ 751353 h 6858000"/>
              <a:gd name="connsiteX125" fmla="*/ 22174 w 1364418"/>
              <a:gd name="connsiteY125" fmla="*/ 721230 h 6858000"/>
              <a:gd name="connsiteX126" fmla="*/ 7845 w 1364418"/>
              <a:gd name="connsiteY126" fmla="*/ 681659 h 6858000"/>
              <a:gd name="connsiteX127" fmla="*/ 31306 w 1364418"/>
              <a:gd name="connsiteY127" fmla="*/ 619315 h 6858000"/>
              <a:gd name="connsiteX128" fmla="*/ 15184 w 1364418"/>
              <a:gd name="connsiteY128" fmla="*/ 585934 h 6858000"/>
              <a:gd name="connsiteX129" fmla="*/ 22258 w 1364418"/>
              <a:gd name="connsiteY129" fmla="*/ 538948 h 6858000"/>
              <a:gd name="connsiteX130" fmla="*/ 26166 w 1364418"/>
              <a:gd name="connsiteY130" fmla="*/ 525163 h 6858000"/>
              <a:gd name="connsiteX131" fmla="*/ 52290 w 1364418"/>
              <a:gd name="connsiteY131" fmla="*/ 446567 h 6858000"/>
              <a:gd name="connsiteX132" fmla="*/ 51538 w 1364418"/>
              <a:gd name="connsiteY132" fmla="*/ 393828 h 6858000"/>
              <a:gd name="connsiteX133" fmla="*/ 51368 w 1364418"/>
              <a:gd name="connsiteY133" fmla="*/ 353137 h 6858000"/>
              <a:gd name="connsiteX134" fmla="*/ 55970 w 1364418"/>
              <a:gd name="connsiteY134" fmla="*/ 321428 h 6858000"/>
              <a:gd name="connsiteX135" fmla="*/ 57061 w 1364418"/>
              <a:gd name="connsiteY135" fmla="*/ 275771 h 6858000"/>
              <a:gd name="connsiteX136" fmla="*/ 74088 w 1364418"/>
              <a:gd name="connsiteY136" fmla="*/ 212860 h 6858000"/>
              <a:gd name="connsiteX137" fmla="*/ 65798 w 1364418"/>
              <a:gd name="connsiteY137" fmla="*/ 144983 h 6858000"/>
              <a:gd name="connsiteX138" fmla="*/ 78082 w 1364418"/>
              <a:gd name="connsiteY138" fmla="*/ 55288 h 6858000"/>
              <a:gd name="connsiteX139" fmla="*/ 37636 w 1364418"/>
              <a:gd name="connsiteY139"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101112 w 1364418"/>
              <a:gd name="connsiteY3" fmla="*/ 6857735 h 6858000"/>
              <a:gd name="connsiteX4" fmla="*/ 137705 w 1364418"/>
              <a:gd name="connsiteY4" fmla="*/ 6776847 h 6858000"/>
              <a:gd name="connsiteX5" fmla="*/ 149205 w 1364418"/>
              <a:gd name="connsiteY5" fmla="*/ 6737706 h 6858000"/>
              <a:gd name="connsiteX6" fmla="*/ 173944 w 1364418"/>
              <a:gd name="connsiteY6" fmla="*/ 6691589 h 6858000"/>
              <a:gd name="connsiteX7" fmla="*/ 151501 w 1364418"/>
              <a:gd name="connsiteY7" fmla="*/ 6659970 h 6858000"/>
              <a:gd name="connsiteX8" fmla="*/ 166592 w 1364418"/>
              <a:gd name="connsiteY8" fmla="*/ 6636211 h 6858000"/>
              <a:gd name="connsiteX9" fmla="*/ 184036 w 1364418"/>
              <a:gd name="connsiteY9" fmla="*/ 6594177 h 6858000"/>
              <a:gd name="connsiteX10" fmla="*/ 198076 w 1364418"/>
              <a:gd name="connsiteY10" fmla="*/ 6557575 h 6858000"/>
              <a:gd name="connsiteX11" fmla="*/ 251033 w 1364418"/>
              <a:gd name="connsiteY11" fmla="*/ 6492130 h 6858000"/>
              <a:gd name="connsiteX12" fmla="*/ 266720 w 1364418"/>
              <a:gd name="connsiteY12" fmla="*/ 6431610 h 6858000"/>
              <a:gd name="connsiteX13" fmla="*/ 310425 w 1364418"/>
              <a:gd name="connsiteY13" fmla="*/ 6379786 h 6858000"/>
              <a:gd name="connsiteX14" fmla="*/ 293648 w 1364418"/>
              <a:gd name="connsiteY14" fmla="*/ 6334727 h 6858000"/>
              <a:gd name="connsiteX15" fmla="*/ 271063 w 1364418"/>
              <a:gd name="connsiteY15" fmla="*/ 6313295 h 6858000"/>
              <a:gd name="connsiteX16" fmla="*/ 278227 w 1364418"/>
              <a:gd name="connsiteY16" fmla="*/ 6280046 h 6858000"/>
              <a:gd name="connsiteX17" fmla="*/ 260972 w 1364418"/>
              <a:gd name="connsiteY17" fmla="*/ 6270265 h 6858000"/>
              <a:gd name="connsiteX18" fmla="*/ 288000 w 1364418"/>
              <a:gd name="connsiteY18" fmla="*/ 6252834 h 6858000"/>
              <a:gd name="connsiteX19" fmla="*/ 265992 w 1364418"/>
              <a:gd name="connsiteY19" fmla="*/ 6202459 h 6858000"/>
              <a:gd name="connsiteX20" fmla="*/ 264790 w 1364418"/>
              <a:gd name="connsiteY20" fmla="*/ 6153037 h 6858000"/>
              <a:gd name="connsiteX21" fmla="*/ 280205 w 1364418"/>
              <a:gd name="connsiteY21" fmla="*/ 6078132 h 6858000"/>
              <a:gd name="connsiteX22" fmla="*/ 267592 w 1364418"/>
              <a:gd name="connsiteY22" fmla="*/ 6028119 h 6858000"/>
              <a:gd name="connsiteX23" fmla="*/ 252821 w 1364418"/>
              <a:gd name="connsiteY23" fmla="*/ 5926735 h 6858000"/>
              <a:gd name="connsiteX24" fmla="*/ 302333 w 1364418"/>
              <a:gd name="connsiteY24" fmla="*/ 5712857 h 6858000"/>
              <a:gd name="connsiteX25" fmla="*/ 332131 w 1364418"/>
              <a:gd name="connsiteY25" fmla="*/ 5660491 h 6858000"/>
              <a:gd name="connsiteX26" fmla="*/ 341254 w 1364418"/>
              <a:gd name="connsiteY26" fmla="*/ 5563435 h 6858000"/>
              <a:gd name="connsiteX27" fmla="*/ 368130 w 1364418"/>
              <a:gd name="connsiteY27" fmla="*/ 5437125 h 6858000"/>
              <a:gd name="connsiteX28" fmla="*/ 381698 w 1364418"/>
              <a:gd name="connsiteY28" fmla="*/ 5396260 h 6858000"/>
              <a:gd name="connsiteX29" fmla="*/ 397679 w 1364418"/>
              <a:gd name="connsiteY29" fmla="*/ 5330009 h 6858000"/>
              <a:gd name="connsiteX30" fmla="*/ 431172 w 1364418"/>
              <a:gd name="connsiteY30" fmla="*/ 5273739 h 6858000"/>
              <a:gd name="connsiteX31" fmla="*/ 440771 w 1364418"/>
              <a:gd name="connsiteY31" fmla="*/ 5241779 h 6858000"/>
              <a:gd name="connsiteX32" fmla="*/ 451997 w 1364418"/>
              <a:gd name="connsiteY32" fmla="*/ 5225268 h 6858000"/>
              <a:gd name="connsiteX33" fmla="*/ 453017 w 1364418"/>
              <a:gd name="connsiteY33" fmla="*/ 5217684 h 6858000"/>
              <a:gd name="connsiteX34" fmla="*/ 460358 w 1364418"/>
              <a:gd name="connsiteY34" fmla="*/ 5193377 h 6858000"/>
              <a:gd name="connsiteX35" fmla="*/ 463661 w 1364418"/>
              <a:gd name="connsiteY35" fmla="*/ 5179288 h 6858000"/>
              <a:gd name="connsiteX36" fmla="*/ 464645 w 1364418"/>
              <a:gd name="connsiteY36" fmla="*/ 5173621 h 6858000"/>
              <a:gd name="connsiteX37" fmla="*/ 460279 w 1364418"/>
              <a:gd name="connsiteY37" fmla="*/ 5159961 h 6858000"/>
              <a:gd name="connsiteX38" fmla="*/ 466956 w 1364418"/>
              <a:gd name="connsiteY38" fmla="*/ 5144295 h 6858000"/>
              <a:gd name="connsiteX39" fmla="*/ 463889 w 1364418"/>
              <a:gd name="connsiteY39" fmla="*/ 5125185 h 6858000"/>
              <a:gd name="connsiteX40" fmla="*/ 470719 w 1364418"/>
              <a:gd name="connsiteY40" fmla="*/ 5121884 h 6858000"/>
              <a:gd name="connsiteX41" fmla="*/ 477755 w 1364418"/>
              <a:gd name="connsiteY41" fmla="*/ 5067850 h 6858000"/>
              <a:gd name="connsiteX42" fmla="*/ 480486 w 1364418"/>
              <a:gd name="connsiteY42" fmla="*/ 5060861 h 6858000"/>
              <a:gd name="connsiteX43" fmla="*/ 477190 w 1364418"/>
              <a:gd name="connsiteY43" fmla="*/ 5034192 h 6858000"/>
              <a:gd name="connsiteX44" fmla="*/ 478744 w 1364418"/>
              <a:gd name="connsiteY44" fmla="*/ 4993030 h 6858000"/>
              <a:gd name="connsiteX45" fmla="*/ 485653 w 1364418"/>
              <a:gd name="connsiteY45" fmla="*/ 4946844 h 6858000"/>
              <a:gd name="connsiteX46" fmla="*/ 481509 w 1364418"/>
              <a:gd name="connsiteY46" fmla="*/ 4932692 h 6858000"/>
              <a:gd name="connsiteX47" fmla="*/ 496912 w 1364418"/>
              <a:gd name="connsiteY47" fmla="*/ 4858827 h 6858000"/>
              <a:gd name="connsiteX48" fmla="*/ 502815 w 1364418"/>
              <a:gd name="connsiteY48" fmla="*/ 4821170 h 6858000"/>
              <a:gd name="connsiteX49" fmla="*/ 507548 w 1364418"/>
              <a:gd name="connsiteY49" fmla="*/ 4780965 h 6858000"/>
              <a:gd name="connsiteX50" fmla="*/ 508841 w 1364418"/>
              <a:gd name="connsiteY50" fmla="*/ 4750867 h 6858000"/>
              <a:gd name="connsiteX51" fmla="*/ 506648 w 1364418"/>
              <a:gd name="connsiteY51" fmla="*/ 4690749 h 6858000"/>
              <a:gd name="connsiteX52" fmla="*/ 502128 w 1364418"/>
              <a:gd name="connsiteY52" fmla="*/ 4584173 h 6858000"/>
              <a:gd name="connsiteX53" fmla="*/ 497211 w 1364418"/>
              <a:gd name="connsiteY53" fmla="*/ 4444346 h 6858000"/>
              <a:gd name="connsiteX54" fmla="*/ 493776 w 1364418"/>
              <a:gd name="connsiteY54" fmla="*/ 4375228 h 6858000"/>
              <a:gd name="connsiteX55" fmla="*/ 474429 w 1364418"/>
              <a:gd name="connsiteY55" fmla="*/ 4214165 h 6858000"/>
              <a:gd name="connsiteX56" fmla="*/ 478502 w 1364418"/>
              <a:gd name="connsiteY56" fmla="*/ 4090296 h 6858000"/>
              <a:gd name="connsiteX57" fmla="*/ 463758 w 1364418"/>
              <a:gd name="connsiteY57" fmla="*/ 4033999 h 6858000"/>
              <a:gd name="connsiteX58" fmla="*/ 464907 w 1364418"/>
              <a:gd name="connsiteY58" fmla="*/ 4031933 h 6858000"/>
              <a:gd name="connsiteX59" fmla="*/ 463483 w 1364418"/>
              <a:gd name="connsiteY59" fmla="*/ 4013953 h 6858000"/>
              <a:gd name="connsiteX60" fmla="*/ 449778 w 1364418"/>
              <a:gd name="connsiteY60" fmla="*/ 3974753 h 6858000"/>
              <a:gd name="connsiteX61" fmla="*/ 451376 w 1364418"/>
              <a:gd name="connsiteY61" fmla="*/ 3969950 h 6858000"/>
              <a:gd name="connsiteX62" fmla="*/ 444798 w 1364418"/>
              <a:gd name="connsiteY62" fmla="*/ 3933779 h 6858000"/>
              <a:gd name="connsiteX63" fmla="*/ 446129 w 1364418"/>
              <a:gd name="connsiteY63" fmla="*/ 3933093 h 6858000"/>
              <a:gd name="connsiteX64" fmla="*/ 450483 w 1364418"/>
              <a:gd name="connsiteY64" fmla="*/ 3922082 h 6858000"/>
              <a:gd name="connsiteX65" fmla="*/ 455561 w 1364418"/>
              <a:gd name="connsiteY65" fmla="*/ 3901461 h 6858000"/>
              <a:gd name="connsiteX66" fmla="*/ 478155 w 1364418"/>
              <a:gd name="connsiteY66" fmla="*/ 3813873 h 6858000"/>
              <a:gd name="connsiteX67" fmla="*/ 477580 w 1364418"/>
              <a:gd name="connsiteY67" fmla="*/ 3806161 h 6858000"/>
              <a:gd name="connsiteX68" fmla="*/ 477887 w 1364418"/>
              <a:gd name="connsiteY68" fmla="*/ 3805957 h 6858000"/>
              <a:gd name="connsiteX69" fmla="*/ 477914 w 1364418"/>
              <a:gd name="connsiteY69" fmla="*/ 3797724 h 6858000"/>
              <a:gd name="connsiteX70" fmla="*/ 476529 w 1364418"/>
              <a:gd name="connsiteY70" fmla="*/ 3792098 h 6858000"/>
              <a:gd name="connsiteX71" fmla="*/ 475413 w 1364418"/>
              <a:gd name="connsiteY71" fmla="*/ 3777135 h 6858000"/>
              <a:gd name="connsiteX72" fmla="*/ 477146 w 1364418"/>
              <a:gd name="connsiteY72" fmla="*/ 3771656 h 6858000"/>
              <a:gd name="connsiteX73" fmla="*/ 480889 w 1364418"/>
              <a:gd name="connsiteY73" fmla="*/ 3769007 h 6858000"/>
              <a:gd name="connsiteX74" fmla="*/ 480355 w 1364418"/>
              <a:gd name="connsiteY74" fmla="*/ 3767709 h 6858000"/>
              <a:gd name="connsiteX75" fmla="*/ 489051 w 1364418"/>
              <a:gd name="connsiteY75" fmla="*/ 3738082 h 6858000"/>
              <a:gd name="connsiteX76" fmla="*/ 496397 w 1364418"/>
              <a:gd name="connsiteY76" fmla="*/ 3673397 h 6858000"/>
              <a:gd name="connsiteX77" fmla="*/ 495693 w 1364418"/>
              <a:gd name="connsiteY77" fmla="*/ 3637109 h 6858000"/>
              <a:gd name="connsiteX78" fmla="*/ 499136 w 1364418"/>
              <a:gd name="connsiteY78" fmla="*/ 3536883 h 6858000"/>
              <a:gd name="connsiteX79" fmla="*/ 506674 w 1364418"/>
              <a:gd name="connsiteY79" fmla="*/ 3435652 h 6858000"/>
              <a:gd name="connsiteX80" fmla="*/ 508345 w 1364418"/>
              <a:gd name="connsiteY80" fmla="*/ 3307769 h 6858000"/>
              <a:gd name="connsiteX81" fmla="*/ 525908 w 1364418"/>
              <a:gd name="connsiteY81" fmla="*/ 3250522 h 6858000"/>
              <a:gd name="connsiteX82" fmla="*/ 526333 w 1364418"/>
              <a:gd name="connsiteY82" fmla="*/ 3229163 h 6858000"/>
              <a:gd name="connsiteX83" fmla="*/ 528156 w 1364418"/>
              <a:gd name="connsiteY83" fmla="*/ 3217217 h 6858000"/>
              <a:gd name="connsiteX84" fmla="*/ 514991 w 1364418"/>
              <a:gd name="connsiteY84" fmla="*/ 3183755 h 6858000"/>
              <a:gd name="connsiteX85" fmla="*/ 515492 w 1364418"/>
              <a:gd name="connsiteY85" fmla="*/ 3178642 h 6858000"/>
              <a:gd name="connsiteX86" fmla="*/ 503092 w 1364418"/>
              <a:gd name="connsiteY86" fmla="*/ 3158586 h 6858000"/>
              <a:gd name="connsiteX87" fmla="*/ 488277 w 1364418"/>
              <a:gd name="connsiteY87" fmla="*/ 3129034 h 6858000"/>
              <a:gd name="connsiteX88" fmla="*/ 488942 w 1364418"/>
              <a:gd name="connsiteY88" fmla="*/ 3126682 h 6858000"/>
              <a:gd name="connsiteX89" fmla="*/ 479810 w 1364418"/>
              <a:gd name="connsiteY89" fmla="*/ 3114519 h 6858000"/>
              <a:gd name="connsiteX90" fmla="*/ 466419 w 1364418"/>
              <a:gd name="connsiteY90" fmla="*/ 3106272 h 6858000"/>
              <a:gd name="connsiteX91" fmla="*/ 439149 w 1364418"/>
              <a:gd name="connsiteY91" fmla="*/ 2958185 h 6858000"/>
              <a:gd name="connsiteX92" fmla="*/ 381763 w 1364418"/>
              <a:gd name="connsiteY92" fmla="*/ 2762989 h 6858000"/>
              <a:gd name="connsiteX93" fmla="*/ 330681 w 1364418"/>
              <a:gd name="connsiteY93" fmla="*/ 2554718 h 6858000"/>
              <a:gd name="connsiteX94" fmla="*/ 310775 w 1364418"/>
              <a:gd name="connsiteY94" fmla="*/ 2485734 h 6858000"/>
              <a:gd name="connsiteX95" fmla="*/ 301498 w 1364418"/>
              <a:gd name="connsiteY95" fmla="*/ 2447068 h 6858000"/>
              <a:gd name="connsiteX96" fmla="*/ 288459 w 1364418"/>
              <a:gd name="connsiteY96" fmla="*/ 2425819 h 6858000"/>
              <a:gd name="connsiteX97" fmla="*/ 294458 w 1364418"/>
              <a:gd name="connsiteY97" fmla="*/ 2402874 h 6858000"/>
              <a:gd name="connsiteX98" fmla="*/ 297070 w 1364418"/>
              <a:gd name="connsiteY98" fmla="*/ 2381443 h 6858000"/>
              <a:gd name="connsiteX99" fmla="*/ 273399 w 1364418"/>
              <a:gd name="connsiteY99" fmla="*/ 2261920 h 6858000"/>
              <a:gd name="connsiteX100" fmla="*/ 263286 w 1364418"/>
              <a:gd name="connsiteY100" fmla="*/ 2195378 h 6858000"/>
              <a:gd name="connsiteX101" fmla="*/ 247503 w 1364418"/>
              <a:gd name="connsiteY101" fmla="*/ 2155135 h 6858000"/>
              <a:gd name="connsiteX102" fmla="*/ 244961 w 1364418"/>
              <a:gd name="connsiteY102" fmla="*/ 2118008 h 6858000"/>
              <a:gd name="connsiteX103" fmla="*/ 245954 w 1364418"/>
              <a:gd name="connsiteY103" fmla="*/ 2050531 h 6858000"/>
              <a:gd name="connsiteX104" fmla="*/ 237760 w 1364418"/>
              <a:gd name="connsiteY104" fmla="*/ 1963269 h 6858000"/>
              <a:gd name="connsiteX105" fmla="*/ 218938 w 1364418"/>
              <a:gd name="connsiteY105" fmla="*/ 1906352 h 6858000"/>
              <a:gd name="connsiteX106" fmla="*/ 195495 w 1364418"/>
              <a:gd name="connsiteY106" fmla="*/ 1861531 h 6858000"/>
              <a:gd name="connsiteX107" fmla="*/ 149294 w 1364418"/>
              <a:gd name="connsiteY107" fmla="*/ 1732919 h 6858000"/>
              <a:gd name="connsiteX108" fmla="*/ 121605 w 1364418"/>
              <a:gd name="connsiteY108" fmla="*/ 1663540 h 6858000"/>
              <a:gd name="connsiteX109" fmla="*/ 120731 w 1364418"/>
              <a:gd name="connsiteY109" fmla="*/ 1615777 h 6858000"/>
              <a:gd name="connsiteX110" fmla="*/ 101526 w 1364418"/>
              <a:gd name="connsiteY110" fmla="*/ 1563678 h 6858000"/>
              <a:gd name="connsiteX111" fmla="*/ 114606 w 1364418"/>
              <a:gd name="connsiteY111" fmla="*/ 1519474 h 6858000"/>
              <a:gd name="connsiteX112" fmla="*/ 107348 w 1364418"/>
              <a:gd name="connsiteY112" fmla="*/ 1477995 h 6858000"/>
              <a:gd name="connsiteX113" fmla="*/ 93433 w 1364418"/>
              <a:gd name="connsiteY113" fmla="*/ 1373769 h 6858000"/>
              <a:gd name="connsiteX114" fmla="*/ 101740 w 1364418"/>
              <a:gd name="connsiteY114" fmla="*/ 1307086 h 6858000"/>
              <a:gd name="connsiteX115" fmla="*/ 102928 w 1364418"/>
              <a:gd name="connsiteY115" fmla="*/ 1189033 h 6858000"/>
              <a:gd name="connsiteX116" fmla="*/ 107613 w 1364418"/>
              <a:gd name="connsiteY116" fmla="*/ 1168288 h 6858000"/>
              <a:gd name="connsiteX117" fmla="*/ 99895 w 1364418"/>
              <a:gd name="connsiteY117" fmla="*/ 1142577 h 6858000"/>
              <a:gd name="connsiteX118" fmla="*/ 89201 w 1364418"/>
              <a:gd name="connsiteY118" fmla="*/ 1088484 h 6858000"/>
              <a:gd name="connsiteX119" fmla="*/ 77937 w 1364418"/>
              <a:gd name="connsiteY119" fmla="*/ 1016103 h 6858000"/>
              <a:gd name="connsiteX120" fmla="*/ 79393 w 1364418"/>
              <a:gd name="connsiteY120" fmla="*/ 932283 h 6858000"/>
              <a:gd name="connsiteX121" fmla="*/ 81629 w 1364418"/>
              <a:gd name="connsiteY121" fmla="*/ 915925 h 6858000"/>
              <a:gd name="connsiteX122" fmla="*/ 74258 w 1364418"/>
              <a:gd name="connsiteY122" fmla="*/ 896999 h 6858000"/>
              <a:gd name="connsiteX123" fmla="*/ 43666 w 1364418"/>
              <a:gd name="connsiteY123" fmla="*/ 821517 h 6858000"/>
              <a:gd name="connsiteX124" fmla="*/ 22616 w 1364418"/>
              <a:gd name="connsiteY124" fmla="*/ 751353 h 6858000"/>
              <a:gd name="connsiteX125" fmla="*/ 22174 w 1364418"/>
              <a:gd name="connsiteY125" fmla="*/ 721230 h 6858000"/>
              <a:gd name="connsiteX126" fmla="*/ 7845 w 1364418"/>
              <a:gd name="connsiteY126" fmla="*/ 681659 h 6858000"/>
              <a:gd name="connsiteX127" fmla="*/ 31306 w 1364418"/>
              <a:gd name="connsiteY127" fmla="*/ 619315 h 6858000"/>
              <a:gd name="connsiteX128" fmla="*/ 15184 w 1364418"/>
              <a:gd name="connsiteY128" fmla="*/ 585934 h 6858000"/>
              <a:gd name="connsiteX129" fmla="*/ 22258 w 1364418"/>
              <a:gd name="connsiteY129" fmla="*/ 538948 h 6858000"/>
              <a:gd name="connsiteX130" fmla="*/ 26166 w 1364418"/>
              <a:gd name="connsiteY130" fmla="*/ 525163 h 6858000"/>
              <a:gd name="connsiteX131" fmla="*/ 52290 w 1364418"/>
              <a:gd name="connsiteY131" fmla="*/ 446567 h 6858000"/>
              <a:gd name="connsiteX132" fmla="*/ 51538 w 1364418"/>
              <a:gd name="connsiteY132" fmla="*/ 393828 h 6858000"/>
              <a:gd name="connsiteX133" fmla="*/ 51368 w 1364418"/>
              <a:gd name="connsiteY133" fmla="*/ 353137 h 6858000"/>
              <a:gd name="connsiteX134" fmla="*/ 55970 w 1364418"/>
              <a:gd name="connsiteY134" fmla="*/ 321428 h 6858000"/>
              <a:gd name="connsiteX135" fmla="*/ 57061 w 1364418"/>
              <a:gd name="connsiteY135" fmla="*/ 275771 h 6858000"/>
              <a:gd name="connsiteX136" fmla="*/ 74088 w 1364418"/>
              <a:gd name="connsiteY136" fmla="*/ 212860 h 6858000"/>
              <a:gd name="connsiteX137" fmla="*/ 65798 w 1364418"/>
              <a:gd name="connsiteY137" fmla="*/ 144983 h 6858000"/>
              <a:gd name="connsiteX138" fmla="*/ 78082 w 1364418"/>
              <a:gd name="connsiteY138" fmla="*/ 55288 h 6858000"/>
              <a:gd name="connsiteX139" fmla="*/ 37636 w 1364418"/>
              <a:gd name="connsiteY139"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101112 w 1364418"/>
              <a:gd name="connsiteY3" fmla="*/ 6857735 h 6858000"/>
              <a:gd name="connsiteX4" fmla="*/ 137705 w 1364418"/>
              <a:gd name="connsiteY4" fmla="*/ 6776847 h 6858000"/>
              <a:gd name="connsiteX5" fmla="*/ 149205 w 1364418"/>
              <a:gd name="connsiteY5" fmla="*/ 6737706 h 6858000"/>
              <a:gd name="connsiteX6" fmla="*/ 173944 w 1364418"/>
              <a:gd name="connsiteY6" fmla="*/ 6691589 h 6858000"/>
              <a:gd name="connsiteX7" fmla="*/ 151501 w 1364418"/>
              <a:gd name="connsiteY7" fmla="*/ 6659970 h 6858000"/>
              <a:gd name="connsiteX8" fmla="*/ 166592 w 1364418"/>
              <a:gd name="connsiteY8" fmla="*/ 6636211 h 6858000"/>
              <a:gd name="connsiteX9" fmla="*/ 184036 w 1364418"/>
              <a:gd name="connsiteY9" fmla="*/ 6594177 h 6858000"/>
              <a:gd name="connsiteX10" fmla="*/ 198076 w 1364418"/>
              <a:gd name="connsiteY10" fmla="*/ 6557575 h 6858000"/>
              <a:gd name="connsiteX11" fmla="*/ 251033 w 1364418"/>
              <a:gd name="connsiteY11" fmla="*/ 6492130 h 6858000"/>
              <a:gd name="connsiteX12" fmla="*/ 266720 w 1364418"/>
              <a:gd name="connsiteY12" fmla="*/ 6431610 h 6858000"/>
              <a:gd name="connsiteX13" fmla="*/ 310425 w 1364418"/>
              <a:gd name="connsiteY13" fmla="*/ 6379786 h 6858000"/>
              <a:gd name="connsiteX14" fmla="*/ 293648 w 1364418"/>
              <a:gd name="connsiteY14" fmla="*/ 6334727 h 6858000"/>
              <a:gd name="connsiteX15" fmla="*/ 271063 w 1364418"/>
              <a:gd name="connsiteY15" fmla="*/ 6313295 h 6858000"/>
              <a:gd name="connsiteX16" fmla="*/ 278227 w 1364418"/>
              <a:gd name="connsiteY16" fmla="*/ 6280046 h 6858000"/>
              <a:gd name="connsiteX17" fmla="*/ 260972 w 1364418"/>
              <a:gd name="connsiteY17" fmla="*/ 6270265 h 6858000"/>
              <a:gd name="connsiteX18" fmla="*/ 288000 w 1364418"/>
              <a:gd name="connsiteY18" fmla="*/ 6252834 h 6858000"/>
              <a:gd name="connsiteX19" fmla="*/ 265992 w 1364418"/>
              <a:gd name="connsiteY19" fmla="*/ 6202459 h 6858000"/>
              <a:gd name="connsiteX20" fmla="*/ 264790 w 1364418"/>
              <a:gd name="connsiteY20" fmla="*/ 6153037 h 6858000"/>
              <a:gd name="connsiteX21" fmla="*/ 280205 w 1364418"/>
              <a:gd name="connsiteY21" fmla="*/ 6078132 h 6858000"/>
              <a:gd name="connsiteX22" fmla="*/ 267592 w 1364418"/>
              <a:gd name="connsiteY22" fmla="*/ 6028119 h 6858000"/>
              <a:gd name="connsiteX23" fmla="*/ 252821 w 1364418"/>
              <a:gd name="connsiteY23" fmla="*/ 5926735 h 6858000"/>
              <a:gd name="connsiteX24" fmla="*/ 302333 w 1364418"/>
              <a:gd name="connsiteY24" fmla="*/ 5712857 h 6858000"/>
              <a:gd name="connsiteX25" fmla="*/ 332131 w 1364418"/>
              <a:gd name="connsiteY25" fmla="*/ 5660491 h 6858000"/>
              <a:gd name="connsiteX26" fmla="*/ 341254 w 1364418"/>
              <a:gd name="connsiteY26" fmla="*/ 5563435 h 6858000"/>
              <a:gd name="connsiteX27" fmla="*/ 368130 w 1364418"/>
              <a:gd name="connsiteY27" fmla="*/ 5437125 h 6858000"/>
              <a:gd name="connsiteX28" fmla="*/ 381698 w 1364418"/>
              <a:gd name="connsiteY28" fmla="*/ 5396260 h 6858000"/>
              <a:gd name="connsiteX29" fmla="*/ 397679 w 1364418"/>
              <a:gd name="connsiteY29" fmla="*/ 5330009 h 6858000"/>
              <a:gd name="connsiteX30" fmla="*/ 431172 w 1364418"/>
              <a:gd name="connsiteY30" fmla="*/ 5273739 h 6858000"/>
              <a:gd name="connsiteX31" fmla="*/ 440771 w 1364418"/>
              <a:gd name="connsiteY31" fmla="*/ 5241779 h 6858000"/>
              <a:gd name="connsiteX32" fmla="*/ 451997 w 1364418"/>
              <a:gd name="connsiteY32" fmla="*/ 5225268 h 6858000"/>
              <a:gd name="connsiteX33" fmla="*/ 453017 w 1364418"/>
              <a:gd name="connsiteY33" fmla="*/ 5217684 h 6858000"/>
              <a:gd name="connsiteX34" fmla="*/ 460358 w 1364418"/>
              <a:gd name="connsiteY34" fmla="*/ 5193377 h 6858000"/>
              <a:gd name="connsiteX35" fmla="*/ 463661 w 1364418"/>
              <a:gd name="connsiteY35" fmla="*/ 5179288 h 6858000"/>
              <a:gd name="connsiteX36" fmla="*/ 464645 w 1364418"/>
              <a:gd name="connsiteY36" fmla="*/ 5173621 h 6858000"/>
              <a:gd name="connsiteX37" fmla="*/ 460279 w 1364418"/>
              <a:gd name="connsiteY37" fmla="*/ 5159961 h 6858000"/>
              <a:gd name="connsiteX38" fmla="*/ 466956 w 1364418"/>
              <a:gd name="connsiteY38" fmla="*/ 5144295 h 6858000"/>
              <a:gd name="connsiteX39" fmla="*/ 463889 w 1364418"/>
              <a:gd name="connsiteY39" fmla="*/ 5125185 h 6858000"/>
              <a:gd name="connsiteX40" fmla="*/ 470719 w 1364418"/>
              <a:gd name="connsiteY40" fmla="*/ 5121884 h 6858000"/>
              <a:gd name="connsiteX41" fmla="*/ 477755 w 1364418"/>
              <a:gd name="connsiteY41" fmla="*/ 5067850 h 6858000"/>
              <a:gd name="connsiteX42" fmla="*/ 480486 w 1364418"/>
              <a:gd name="connsiteY42" fmla="*/ 5060861 h 6858000"/>
              <a:gd name="connsiteX43" fmla="*/ 477190 w 1364418"/>
              <a:gd name="connsiteY43" fmla="*/ 5034192 h 6858000"/>
              <a:gd name="connsiteX44" fmla="*/ 478744 w 1364418"/>
              <a:gd name="connsiteY44" fmla="*/ 4993030 h 6858000"/>
              <a:gd name="connsiteX45" fmla="*/ 485653 w 1364418"/>
              <a:gd name="connsiteY45" fmla="*/ 4946844 h 6858000"/>
              <a:gd name="connsiteX46" fmla="*/ 481509 w 1364418"/>
              <a:gd name="connsiteY46" fmla="*/ 4932692 h 6858000"/>
              <a:gd name="connsiteX47" fmla="*/ 496912 w 1364418"/>
              <a:gd name="connsiteY47" fmla="*/ 4858827 h 6858000"/>
              <a:gd name="connsiteX48" fmla="*/ 502815 w 1364418"/>
              <a:gd name="connsiteY48" fmla="*/ 4821170 h 6858000"/>
              <a:gd name="connsiteX49" fmla="*/ 507548 w 1364418"/>
              <a:gd name="connsiteY49" fmla="*/ 4780965 h 6858000"/>
              <a:gd name="connsiteX50" fmla="*/ 508841 w 1364418"/>
              <a:gd name="connsiteY50" fmla="*/ 4750867 h 6858000"/>
              <a:gd name="connsiteX51" fmla="*/ 506648 w 1364418"/>
              <a:gd name="connsiteY51" fmla="*/ 4690749 h 6858000"/>
              <a:gd name="connsiteX52" fmla="*/ 502128 w 1364418"/>
              <a:gd name="connsiteY52" fmla="*/ 4584173 h 6858000"/>
              <a:gd name="connsiteX53" fmla="*/ 497211 w 1364418"/>
              <a:gd name="connsiteY53" fmla="*/ 4444346 h 6858000"/>
              <a:gd name="connsiteX54" fmla="*/ 493776 w 1364418"/>
              <a:gd name="connsiteY54" fmla="*/ 4375228 h 6858000"/>
              <a:gd name="connsiteX55" fmla="*/ 474429 w 1364418"/>
              <a:gd name="connsiteY55" fmla="*/ 4214165 h 6858000"/>
              <a:gd name="connsiteX56" fmla="*/ 478502 w 1364418"/>
              <a:gd name="connsiteY56" fmla="*/ 4090296 h 6858000"/>
              <a:gd name="connsiteX57" fmla="*/ 463758 w 1364418"/>
              <a:gd name="connsiteY57" fmla="*/ 4033999 h 6858000"/>
              <a:gd name="connsiteX58" fmla="*/ 464907 w 1364418"/>
              <a:gd name="connsiteY58" fmla="*/ 4031933 h 6858000"/>
              <a:gd name="connsiteX59" fmla="*/ 463483 w 1364418"/>
              <a:gd name="connsiteY59" fmla="*/ 4013953 h 6858000"/>
              <a:gd name="connsiteX60" fmla="*/ 449778 w 1364418"/>
              <a:gd name="connsiteY60" fmla="*/ 3974753 h 6858000"/>
              <a:gd name="connsiteX61" fmla="*/ 451376 w 1364418"/>
              <a:gd name="connsiteY61" fmla="*/ 3969950 h 6858000"/>
              <a:gd name="connsiteX62" fmla="*/ 444798 w 1364418"/>
              <a:gd name="connsiteY62" fmla="*/ 3933779 h 6858000"/>
              <a:gd name="connsiteX63" fmla="*/ 446129 w 1364418"/>
              <a:gd name="connsiteY63" fmla="*/ 3933093 h 6858000"/>
              <a:gd name="connsiteX64" fmla="*/ 450483 w 1364418"/>
              <a:gd name="connsiteY64" fmla="*/ 3922082 h 6858000"/>
              <a:gd name="connsiteX65" fmla="*/ 455561 w 1364418"/>
              <a:gd name="connsiteY65" fmla="*/ 3901461 h 6858000"/>
              <a:gd name="connsiteX66" fmla="*/ 478155 w 1364418"/>
              <a:gd name="connsiteY66" fmla="*/ 3813873 h 6858000"/>
              <a:gd name="connsiteX67" fmla="*/ 477580 w 1364418"/>
              <a:gd name="connsiteY67" fmla="*/ 3806161 h 6858000"/>
              <a:gd name="connsiteX68" fmla="*/ 477887 w 1364418"/>
              <a:gd name="connsiteY68" fmla="*/ 3805957 h 6858000"/>
              <a:gd name="connsiteX69" fmla="*/ 477914 w 1364418"/>
              <a:gd name="connsiteY69" fmla="*/ 3797724 h 6858000"/>
              <a:gd name="connsiteX70" fmla="*/ 476529 w 1364418"/>
              <a:gd name="connsiteY70" fmla="*/ 3792098 h 6858000"/>
              <a:gd name="connsiteX71" fmla="*/ 475413 w 1364418"/>
              <a:gd name="connsiteY71" fmla="*/ 3777135 h 6858000"/>
              <a:gd name="connsiteX72" fmla="*/ 477146 w 1364418"/>
              <a:gd name="connsiteY72" fmla="*/ 3771656 h 6858000"/>
              <a:gd name="connsiteX73" fmla="*/ 480889 w 1364418"/>
              <a:gd name="connsiteY73" fmla="*/ 3769007 h 6858000"/>
              <a:gd name="connsiteX74" fmla="*/ 480355 w 1364418"/>
              <a:gd name="connsiteY74" fmla="*/ 3767709 h 6858000"/>
              <a:gd name="connsiteX75" fmla="*/ 489051 w 1364418"/>
              <a:gd name="connsiteY75" fmla="*/ 3738082 h 6858000"/>
              <a:gd name="connsiteX76" fmla="*/ 496397 w 1364418"/>
              <a:gd name="connsiteY76" fmla="*/ 3673397 h 6858000"/>
              <a:gd name="connsiteX77" fmla="*/ 495693 w 1364418"/>
              <a:gd name="connsiteY77" fmla="*/ 3637109 h 6858000"/>
              <a:gd name="connsiteX78" fmla="*/ 499136 w 1364418"/>
              <a:gd name="connsiteY78" fmla="*/ 3536883 h 6858000"/>
              <a:gd name="connsiteX79" fmla="*/ 506674 w 1364418"/>
              <a:gd name="connsiteY79" fmla="*/ 3435652 h 6858000"/>
              <a:gd name="connsiteX80" fmla="*/ 508345 w 1364418"/>
              <a:gd name="connsiteY80" fmla="*/ 3307769 h 6858000"/>
              <a:gd name="connsiteX81" fmla="*/ 525908 w 1364418"/>
              <a:gd name="connsiteY81" fmla="*/ 3250522 h 6858000"/>
              <a:gd name="connsiteX82" fmla="*/ 526333 w 1364418"/>
              <a:gd name="connsiteY82" fmla="*/ 3229163 h 6858000"/>
              <a:gd name="connsiteX83" fmla="*/ 528156 w 1364418"/>
              <a:gd name="connsiteY83" fmla="*/ 3217217 h 6858000"/>
              <a:gd name="connsiteX84" fmla="*/ 514991 w 1364418"/>
              <a:gd name="connsiteY84" fmla="*/ 3183755 h 6858000"/>
              <a:gd name="connsiteX85" fmla="*/ 515492 w 1364418"/>
              <a:gd name="connsiteY85" fmla="*/ 3178642 h 6858000"/>
              <a:gd name="connsiteX86" fmla="*/ 503092 w 1364418"/>
              <a:gd name="connsiteY86" fmla="*/ 3158586 h 6858000"/>
              <a:gd name="connsiteX87" fmla="*/ 488277 w 1364418"/>
              <a:gd name="connsiteY87" fmla="*/ 3129034 h 6858000"/>
              <a:gd name="connsiteX88" fmla="*/ 488942 w 1364418"/>
              <a:gd name="connsiteY88" fmla="*/ 3126682 h 6858000"/>
              <a:gd name="connsiteX89" fmla="*/ 479810 w 1364418"/>
              <a:gd name="connsiteY89" fmla="*/ 3114519 h 6858000"/>
              <a:gd name="connsiteX90" fmla="*/ 466419 w 1364418"/>
              <a:gd name="connsiteY90" fmla="*/ 3106272 h 6858000"/>
              <a:gd name="connsiteX91" fmla="*/ 439149 w 1364418"/>
              <a:gd name="connsiteY91" fmla="*/ 2958185 h 6858000"/>
              <a:gd name="connsiteX92" fmla="*/ 381763 w 1364418"/>
              <a:gd name="connsiteY92" fmla="*/ 2762989 h 6858000"/>
              <a:gd name="connsiteX93" fmla="*/ 330681 w 1364418"/>
              <a:gd name="connsiteY93" fmla="*/ 2554718 h 6858000"/>
              <a:gd name="connsiteX94" fmla="*/ 310775 w 1364418"/>
              <a:gd name="connsiteY94" fmla="*/ 2485734 h 6858000"/>
              <a:gd name="connsiteX95" fmla="*/ 301498 w 1364418"/>
              <a:gd name="connsiteY95" fmla="*/ 2447068 h 6858000"/>
              <a:gd name="connsiteX96" fmla="*/ 288459 w 1364418"/>
              <a:gd name="connsiteY96" fmla="*/ 2425819 h 6858000"/>
              <a:gd name="connsiteX97" fmla="*/ 294458 w 1364418"/>
              <a:gd name="connsiteY97" fmla="*/ 2402874 h 6858000"/>
              <a:gd name="connsiteX98" fmla="*/ 297070 w 1364418"/>
              <a:gd name="connsiteY98" fmla="*/ 2381443 h 6858000"/>
              <a:gd name="connsiteX99" fmla="*/ 273399 w 1364418"/>
              <a:gd name="connsiteY99" fmla="*/ 2261920 h 6858000"/>
              <a:gd name="connsiteX100" fmla="*/ 263286 w 1364418"/>
              <a:gd name="connsiteY100" fmla="*/ 2195378 h 6858000"/>
              <a:gd name="connsiteX101" fmla="*/ 247503 w 1364418"/>
              <a:gd name="connsiteY101" fmla="*/ 2155135 h 6858000"/>
              <a:gd name="connsiteX102" fmla="*/ 244961 w 1364418"/>
              <a:gd name="connsiteY102" fmla="*/ 2118008 h 6858000"/>
              <a:gd name="connsiteX103" fmla="*/ 245954 w 1364418"/>
              <a:gd name="connsiteY103" fmla="*/ 2050531 h 6858000"/>
              <a:gd name="connsiteX104" fmla="*/ 237760 w 1364418"/>
              <a:gd name="connsiteY104" fmla="*/ 1963269 h 6858000"/>
              <a:gd name="connsiteX105" fmla="*/ 218938 w 1364418"/>
              <a:gd name="connsiteY105" fmla="*/ 1906352 h 6858000"/>
              <a:gd name="connsiteX106" fmla="*/ 195495 w 1364418"/>
              <a:gd name="connsiteY106" fmla="*/ 1861531 h 6858000"/>
              <a:gd name="connsiteX107" fmla="*/ 149294 w 1364418"/>
              <a:gd name="connsiteY107" fmla="*/ 1732919 h 6858000"/>
              <a:gd name="connsiteX108" fmla="*/ 121605 w 1364418"/>
              <a:gd name="connsiteY108" fmla="*/ 1663540 h 6858000"/>
              <a:gd name="connsiteX109" fmla="*/ 120731 w 1364418"/>
              <a:gd name="connsiteY109" fmla="*/ 1615777 h 6858000"/>
              <a:gd name="connsiteX110" fmla="*/ 101526 w 1364418"/>
              <a:gd name="connsiteY110" fmla="*/ 1563678 h 6858000"/>
              <a:gd name="connsiteX111" fmla="*/ 114606 w 1364418"/>
              <a:gd name="connsiteY111" fmla="*/ 1519474 h 6858000"/>
              <a:gd name="connsiteX112" fmla="*/ 107348 w 1364418"/>
              <a:gd name="connsiteY112" fmla="*/ 1477995 h 6858000"/>
              <a:gd name="connsiteX113" fmla="*/ 93433 w 1364418"/>
              <a:gd name="connsiteY113" fmla="*/ 1373769 h 6858000"/>
              <a:gd name="connsiteX114" fmla="*/ 101740 w 1364418"/>
              <a:gd name="connsiteY114" fmla="*/ 1307086 h 6858000"/>
              <a:gd name="connsiteX115" fmla="*/ 102928 w 1364418"/>
              <a:gd name="connsiteY115" fmla="*/ 1189033 h 6858000"/>
              <a:gd name="connsiteX116" fmla="*/ 107613 w 1364418"/>
              <a:gd name="connsiteY116" fmla="*/ 1168288 h 6858000"/>
              <a:gd name="connsiteX117" fmla="*/ 99895 w 1364418"/>
              <a:gd name="connsiteY117" fmla="*/ 1142577 h 6858000"/>
              <a:gd name="connsiteX118" fmla="*/ 89201 w 1364418"/>
              <a:gd name="connsiteY118" fmla="*/ 1088484 h 6858000"/>
              <a:gd name="connsiteX119" fmla="*/ 77937 w 1364418"/>
              <a:gd name="connsiteY119" fmla="*/ 1016103 h 6858000"/>
              <a:gd name="connsiteX120" fmla="*/ 79393 w 1364418"/>
              <a:gd name="connsiteY120" fmla="*/ 932283 h 6858000"/>
              <a:gd name="connsiteX121" fmla="*/ 81629 w 1364418"/>
              <a:gd name="connsiteY121" fmla="*/ 915925 h 6858000"/>
              <a:gd name="connsiteX122" fmla="*/ 74258 w 1364418"/>
              <a:gd name="connsiteY122" fmla="*/ 896999 h 6858000"/>
              <a:gd name="connsiteX123" fmla="*/ 43666 w 1364418"/>
              <a:gd name="connsiteY123" fmla="*/ 821517 h 6858000"/>
              <a:gd name="connsiteX124" fmla="*/ 22616 w 1364418"/>
              <a:gd name="connsiteY124" fmla="*/ 751353 h 6858000"/>
              <a:gd name="connsiteX125" fmla="*/ 22174 w 1364418"/>
              <a:gd name="connsiteY125" fmla="*/ 721230 h 6858000"/>
              <a:gd name="connsiteX126" fmla="*/ 7845 w 1364418"/>
              <a:gd name="connsiteY126" fmla="*/ 681659 h 6858000"/>
              <a:gd name="connsiteX127" fmla="*/ 31306 w 1364418"/>
              <a:gd name="connsiteY127" fmla="*/ 619315 h 6858000"/>
              <a:gd name="connsiteX128" fmla="*/ 15184 w 1364418"/>
              <a:gd name="connsiteY128" fmla="*/ 585934 h 6858000"/>
              <a:gd name="connsiteX129" fmla="*/ 22258 w 1364418"/>
              <a:gd name="connsiteY129" fmla="*/ 538948 h 6858000"/>
              <a:gd name="connsiteX130" fmla="*/ 26166 w 1364418"/>
              <a:gd name="connsiteY130" fmla="*/ 525163 h 6858000"/>
              <a:gd name="connsiteX131" fmla="*/ 52290 w 1364418"/>
              <a:gd name="connsiteY131" fmla="*/ 446567 h 6858000"/>
              <a:gd name="connsiteX132" fmla="*/ 51538 w 1364418"/>
              <a:gd name="connsiteY132" fmla="*/ 393828 h 6858000"/>
              <a:gd name="connsiteX133" fmla="*/ 51368 w 1364418"/>
              <a:gd name="connsiteY133" fmla="*/ 353137 h 6858000"/>
              <a:gd name="connsiteX134" fmla="*/ 55970 w 1364418"/>
              <a:gd name="connsiteY134" fmla="*/ 321428 h 6858000"/>
              <a:gd name="connsiteX135" fmla="*/ 57061 w 1364418"/>
              <a:gd name="connsiteY135" fmla="*/ 275771 h 6858000"/>
              <a:gd name="connsiteX136" fmla="*/ 74088 w 1364418"/>
              <a:gd name="connsiteY136" fmla="*/ 212860 h 6858000"/>
              <a:gd name="connsiteX137" fmla="*/ 65798 w 1364418"/>
              <a:gd name="connsiteY137" fmla="*/ 144983 h 6858000"/>
              <a:gd name="connsiteX138" fmla="*/ 78082 w 1364418"/>
              <a:gd name="connsiteY138" fmla="*/ 55288 h 6858000"/>
              <a:gd name="connsiteX139" fmla="*/ 37636 w 1364418"/>
              <a:gd name="connsiteY139"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101112 w 1364418"/>
              <a:gd name="connsiteY3" fmla="*/ 6857735 h 6858000"/>
              <a:gd name="connsiteX4" fmla="*/ 137705 w 1364418"/>
              <a:gd name="connsiteY4" fmla="*/ 6776847 h 6858000"/>
              <a:gd name="connsiteX5" fmla="*/ 149205 w 1364418"/>
              <a:gd name="connsiteY5" fmla="*/ 6737706 h 6858000"/>
              <a:gd name="connsiteX6" fmla="*/ 173944 w 1364418"/>
              <a:gd name="connsiteY6" fmla="*/ 6691589 h 6858000"/>
              <a:gd name="connsiteX7" fmla="*/ 165968 w 1364418"/>
              <a:gd name="connsiteY7" fmla="*/ 6659970 h 6858000"/>
              <a:gd name="connsiteX8" fmla="*/ 166592 w 1364418"/>
              <a:gd name="connsiteY8" fmla="*/ 6636211 h 6858000"/>
              <a:gd name="connsiteX9" fmla="*/ 184036 w 1364418"/>
              <a:gd name="connsiteY9" fmla="*/ 6594177 h 6858000"/>
              <a:gd name="connsiteX10" fmla="*/ 198076 w 1364418"/>
              <a:gd name="connsiteY10" fmla="*/ 6557575 h 6858000"/>
              <a:gd name="connsiteX11" fmla="*/ 251033 w 1364418"/>
              <a:gd name="connsiteY11" fmla="*/ 6492130 h 6858000"/>
              <a:gd name="connsiteX12" fmla="*/ 266720 w 1364418"/>
              <a:gd name="connsiteY12" fmla="*/ 6431610 h 6858000"/>
              <a:gd name="connsiteX13" fmla="*/ 310425 w 1364418"/>
              <a:gd name="connsiteY13" fmla="*/ 6379786 h 6858000"/>
              <a:gd name="connsiteX14" fmla="*/ 293648 w 1364418"/>
              <a:gd name="connsiteY14" fmla="*/ 6334727 h 6858000"/>
              <a:gd name="connsiteX15" fmla="*/ 271063 w 1364418"/>
              <a:gd name="connsiteY15" fmla="*/ 6313295 h 6858000"/>
              <a:gd name="connsiteX16" fmla="*/ 278227 w 1364418"/>
              <a:gd name="connsiteY16" fmla="*/ 6280046 h 6858000"/>
              <a:gd name="connsiteX17" fmla="*/ 260972 w 1364418"/>
              <a:gd name="connsiteY17" fmla="*/ 6270265 h 6858000"/>
              <a:gd name="connsiteX18" fmla="*/ 288000 w 1364418"/>
              <a:gd name="connsiteY18" fmla="*/ 6252834 h 6858000"/>
              <a:gd name="connsiteX19" fmla="*/ 265992 w 1364418"/>
              <a:gd name="connsiteY19" fmla="*/ 6202459 h 6858000"/>
              <a:gd name="connsiteX20" fmla="*/ 264790 w 1364418"/>
              <a:gd name="connsiteY20" fmla="*/ 6153037 h 6858000"/>
              <a:gd name="connsiteX21" fmla="*/ 280205 w 1364418"/>
              <a:gd name="connsiteY21" fmla="*/ 6078132 h 6858000"/>
              <a:gd name="connsiteX22" fmla="*/ 267592 w 1364418"/>
              <a:gd name="connsiteY22" fmla="*/ 6028119 h 6858000"/>
              <a:gd name="connsiteX23" fmla="*/ 252821 w 1364418"/>
              <a:gd name="connsiteY23" fmla="*/ 5926735 h 6858000"/>
              <a:gd name="connsiteX24" fmla="*/ 302333 w 1364418"/>
              <a:gd name="connsiteY24" fmla="*/ 5712857 h 6858000"/>
              <a:gd name="connsiteX25" fmla="*/ 332131 w 1364418"/>
              <a:gd name="connsiteY25" fmla="*/ 5660491 h 6858000"/>
              <a:gd name="connsiteX26" fmla="*/ 341254 w 1364418"/>
              <a:gd name="connsiteY26" fmla="*/ 5563435 h 6858000"/>
              <a:gd name="connsiteX27" fmla="*/ 368130 w 1364418"/>
              <a:gd name="connsiteY27" fmla="*/ 5437125 h 6858000"/>
              <a:gd name="connsiteX28" fmla="*/ 381698 w 1364418"/>
              <a:gd name="connsiteY28" fmla="*/ 5396260 h 6858000"/>
              <a:gd name="connsiteX29" fmla="*/ 397679 w 1364418"/>
              <a:gd name="connsiteY29" fmla="*/ 5330009 h 6858000"/>
              <a:gd name="connsiteX30" fmla="*/ 431172 w 1364418"/>
              <a:gd name="connsiteY30" fmla="*/ 5273739 h 6858000"/>
              <a:gd name="connsiteX31" fmla="*/ 440771 w 1364418"/>
              <a:gd name="connsiteY31" fmla="*/ 5241779 h 6858000"/>
              <a:gd name="connsiteX32" fmla="*/ 451997 w 1364418"/>
              <a:gd name="connsiteY32" fmla="*/ 5225268 h 6858000"/>
              <a:gd name="connsiteX33" fmla="*/ 453017 w 1364418"/>
              <a:gd name="connsiteY33" fmla="*/ 5217684 h 6858000"/>
              <a:gd name="connsiteX34" fmla="*/ 460358 w 1364418"/>
              <a:gd name="connsiteY34" fmla="*/ 5193377 h 6858000"/>
              <a:gd name="connsiteX35" fmla="*/ 463661 w 1364418"/>
              <a:gd name="connsiteY35" fmla="*/ 5179288 h 6858000"/>
              <a:gd name="connsiteX36" fmla="*/ 464645 w 1364418"/>
              <a:gd name="connsiteY36" fmla="*/ 5173621 h 6858000"/>
              <a:gd name="connsiteX37" fmla="*/ 460279 w 1364418"/>
              <a:gd name="connsiteY37" fmla="*/ 5159961 h 6858000"/>
              <a:gd name="connsiteX38" fmla="*/ 466956 w 1364418"/>
              <a:gd name="connsiteY38" fmla="*/ 5144295 h 6858000"/>
              <a:gd name="connsiteX39" fmla="*/ 463889 w 1364418"/>
              <a:gd name="connsiteY39" fmla="*/ 5125185 h 6858000"/>
              <a:gd name="connsiteX40" fmla="*/ 470719 w 1364418"/>
              <a:gd name="connsiteY40" fmla="*/ 5121884 h 6858000"/>
              <a:gd name="connsiteX41" fmla="*/ 477755 w 1364418"/>
              <a:gd name="connsiteY41" fmla="*/ 5067850 h 6858000"/>
              <a:gd name="connsiteX42" fmla="*/ 480486 w 1364418"/>
              <a:gd name="connsiteY42" fmla="*/ 5060861 h 6858000"/>
              <a:gd name="connsiteX43" fmla="*/ 477190 w 1364418"/>
              <a:gd name="connsiteY43" fmla="*/ 5034192 h 6858000"/>
              <a:gd name="connsiteX44" fmla="*/ 478744 w 1364418"/>
              <a:gd name="connsiteY44" fmla="*/ 4993030 h 6858000"/>
              <a:gd name="connsiteX45" fmla="*/ 485653 w 1364418"/>
              <a:gd name="connsiteY45" fmla="*/ 4946844 h 6858000"/>
              <a:gd name="connsiteX46" fmla="*/ 481509 w 1364418"/>
              <a:gd name="connsiteY46" fmla="*/ 4932692 h 6858000"/>
              <a:gd name="connsiteX47" fmla="*/ 496912 w 1364418"/>
              <a:gd name="connsiteY47" fmla="*/ 4858827 h 6858000"/>
              <a:gd name="connsiteX48" fmla="*/ 502815 w 1364418"/>
              <a:gd name="connsiteY48" fmla="*/ 4821170 h 6858000"/>
              <a:gd name="connsiteX49" fmla="*/ 507548 w 1364418"/>
              <a:gd name="connsiteY49" fmla="*/ 4780965 h 6858000"/>
              <a:gd name="connsiteX50" fmla="*/ 508841 w 1364418"/>
              <a:gd name="connsiteY50" fmla="*/ 4750867 h 6858000"/>
              <a:gd name="connsiteX51" fmla="*/ 506648 w 1364418"/>
              <a:gd name="connsiteY51" fmla="*/ 4690749 h 6858000"/>
              <a:gd name="connsiteX52" fmla="*/ 502128 w 1364418"/>
              <a:gd name="connsiteY52" fmla="*/ 4584173 h 6858000"/>
              <a:gd name="connsiteX53" fmla="*/ 497211 w 1364418"/>
              <a:gd name="connsiteY53" fmla="*/ 4444346 h 6858000"/>
              <a:gd name="connsiteX54" fmla="*/ 493776 w 1364418"/>
              <a:gd name="connsiteY54" fmla="*/ 4375228 h 6858000"/>
              <a:gd name="connsiteX55" fmla="*/ 474429 w 1364418"/>
              <a:gd name="connsiteY55" fmla="*/ 4214165 h 6858000"/>
              <a:gd name="connsiteX56" fmla="*/ 478502 w 1364418"/>
              <a:gd name="connsiteY56" fmla="*/ 4090296 h 6858000"/>
              <a:gd name="connsiteX57" fmla="*/ 463758 w 1364418"/>
              <a:gd name="connsiteY57" fmla="*/ 4033999 h 6858000"/>
              <a:gd name="connsiteX58" fmla="*/ 464907 w 1364418"/>
              <a:gd name="connsiteY58" fmla="*/ 4031933 h 6858000"/>
              <a:gd name="connsiteX59" fmla="*/ 463483 w 1364418"/>
              <a:gd name="connsiteY59" fmla="*/ 4013953 h 6858000"/>
              <a:gd name="connsiteX60" fmla="*/ 449778 w 1364418"/>
              <a:gd name="connsiteY60" fmla="*/ 3974753 h 6858000"/>
              <a:gd name="connsiteX61" fmla="*/ 451376 w 1364418"/>
              <a:gd name="connsiteY61" fmla="*/ 3969950 h 6858000"/>
              <a:gd name="connsiteX62" fmla="*/ 444798 w 1364418"/>
              <a:gd name="connsiteY62" fmla="*/ 3933779 h 6858000"/>
              <a:gd name="connsiteX63" fmla="*/ 446129 w 1364418"/>
              <a:gd name="connsiteY63" fmla="*/ 3933093 h 6858000"/>
              <a:gd name="connsiteX64" fmla="*/ 450483 w 1364418"/>
              <a:gd name="connsiteY64" fmla="*/ 3922082 h 6858000"/>
              <a:gd name="connsiteX65" fmla="*/ 455561 w 1364418"/>
              <a:gd name="connsiteY65" fmla="*/ 3901461 h 6858000"/>
              <a:gd name="connsiteX66" fmla="*/ 478155 w 1364418"/>
              <a:gd name="connsiteY66" fmla="*/ 3813873 h 6858000"/>
              <a:gd name="connsiteX67" fmla="*/ 477580 w 1364418"/>
              <a:gd name="connsiteY67" fmla="*/ 3806161 h 6858000"/>
              <a:gd name="connsiteX68" fmla="*/ 477887 w 1364418"/>
              <a:gd name="connsiteY68" fmla="*/ 3805957 h 6858000"/>
              <a:gd name="connsiteX69" fmla="*/ 477914 w 1364418"/>
              <a:gd name="connsiteY69" fmla="*/ 3797724 h 6858000"/>
              <a:gd name="connsiteX70" fmla="*/ 476529 w 1364418"/>
              <a:gd name="connsiteY70" fmla="*/ 3792098 h 6858000"/>
              <a:gd name="connsiteX71" fmla="*/ 475413 w 1364418"/>
              <a:gd name="connsiteY71" fmla="*/ 3777135 h 6858000"/>
              <a:gd name="connsiteX72" fmla="*/ 477146 w 1364418"/>
              <a:gd name="connsiteY72" fmla="*/ 3771656 h 6858000"/>
              <a:gd name="connsiteX73" fmla="*/ 480889 w 1364418"/>
              <a:gd name="connsiteY73" fmla="*/ 3769007 h 6858000"/>
              <a:gd name="connsiteX74" fmla="*/ 480355 w 1364418"/>
              <a:gd name="connsiteY74" fmla="*/ 3767709 h 6858000"/>
              <a:gd name="connsiteX75" fmla="*/ 489051 w 1364418"/>
              <a:gd name="connsiteY75" fmla="*/ 3738082 h 6858000"/>
              <a:gd name="connsiteX76" fmla="*/ 496397 w 1364418"/>
              <a:gd name="connsiteY76" fmla="*/ 3673397 h 6858000"/>
              <a:gd name="connsiteX77" fmla="*/ 495693 w 1364418"/>
              <a:gd name="connsiteY77" fmla="*/ 3637109 h 6858000"/>
              <a:gd name="connsiteX78" fmla="*/ 499136 w 1364418"/>
              <a:gd name="connsiteY78" fmla="*/ 3536883 h 6858000"/>
              <a:gd name="connsiteX79" fmla="*/ 506674 w 1364418"/>
              <a:gd name="connsiteY79" fmla="*/ 3435652 h 6858000"/>
              <a:gd name="connsiteX80" fmla="*/ 508345 w 1364418"/>
              <a:gd name="connsiteY80" fmla="*/ 3307769 h 6858000"/>
              <a:gd name="connsiteX81" fmla="*/ 525908 w 1364418"/>
              <a:gd name="connsiteY81" fmla="*/ 3250522 h 6858000"/>
              <a:gd name="connsiteX82" fmla="*/ 526333 w 1364418"/>
              <a:gd name="connsiteY82" fmla="*/ 3229163 h 6858000"/>
              <a:gd name="connsiteX83" fmla="*/ 528156 w 1364418"/>
              <a:gd name="connsiteY83" fmla="*/ 3217217 h 6858000"/>
              <a:gd name="connsiteX84" fmla="*/ 514991 w 1364418"/>
              <a:gd name="connsiteY84" fmla="*/ 3183755 h 6858000"/>
              <a:gd name="connsiteX85" fmla="*/ 515492 w 1364418"/>
              <a:gd name="connsiteY85" fmla="*/ 3178642 h 6858000"/>
              <a:gd name="connsiteX86" fmla="*/ 503092 w 1364418"/>
              <a:gd name="connsiteY86" fmla="*/ 3158586 h 6858000"/>
              <a:gd name="connsiteX87" fmla="*/ 488277 w 1364418"/>
              <a:gd name="connsiteY87" fmla="*/ 3129034 h 6858000"/>
              <a:gd name="connsiteX88" fmla="*/ 488942 w 1364418"/>
              <a:gd name="connsiteY88" fmla="*/ 3126682 h 6858000"/>
              <a:gd name="connsiteX89" fmla="*/ 479810 w 1364418"/>
              <a:gd name="connsiteY89" fmla="*/ 3114519 h 6858000"/>
              <a:gd name="connsiteX90" fmla="*/ 466419 w 1364418"/>
              <a:gd name="connsiteY90" fmla="*/ 3106272 h 6858000"/>
              <a:gd name="connsiteX91" fmla="*/ 439149 w 1364418"/>
              <a:gd name="connsiteY91" fmla="*/ 2958185 h 6858000"/>
              <a:gd name="connsiteX92" fmla="*/ 381763 w 1364418"/>
              <a:gd name="connsiteY92" fmla="*/ 2762989 h 6858000"/>
              <a:gd name="connsiteX93" fmla="*/ 330681 w 1364418"/>
              <a:gd name="connsiteY93" fmla="*/ 2554718 h 6858000"/>
              <a:gd name="connsiteX94" fmla="*/ 310775 w 1364418"/>
              <a:gd name="connsiteY94" fmla="*/ 2485734 h 6858000"/>
              <a:gd name="connsiteX95" fmla="*/ 301498 w 1364418"/>
              <a:gd name="connsiteY95" fmla="*/ 2447068 h 6858000"/>
              <a:gd name="connsiteX96" fmla="*/ 288459 w 1364418"/>
              <a:gd name="connsiteY96" fmla="*/ 2425819 h 6858000"/>
              <a:gd name="connsiteX97" fmla="*/ 294458 w 1364418"/>
              <a:gd name="connsiteY97" fmla="*/ 2402874 h 6858000"/>
              <a:gd name="connsiteX98" fmla="*/ 297070 w 1364418"/>
              <a:gd name="connsiteY98" fmla="*/ 2381443 h 6858000"/>
              <a:gd name="connsiteX99" fmla="*/ 273399 w 1364418"/>
              <a:gd name="connsiteY99" fmla="*/ 2261920 h 6858000"/>
              <a:gd name="connsiteX100" fmla="*/ 263286 w 1364418"/>
              <a:gd name="connsiteY100" fmla="*/ 2195378 h 6858000"/>
              <a:gd name="connsiteX101" fmla="*/ 247503 w 1364418"/>
              <a:gd name="connsiteY101" fmla="*/ 2155135 h 6858000"/>
              <a:gd name="connsiteX102" fmla="*/ 244961 w 1364418"/>
              <a:gd name="connsiteY102" fmla="*/ 2118008 h 6858000"/>
              <a:gd name="connsiteX103" fmla="*/ 245954 w 1364418"/>
              <a:gd name="connsiteY103" fmla="*/ 2050531 h 6858000"/>
              <a:gd name="connsiteX104" fmla="*/ 237760 w 1364418"/>
              <a:gd name="connsiteY104" fmla="*/ 1963269 h 6858000"/>
              <a:gd name="connsiteX105" fmla="*/ 218938 w 1364418"/>
              <a:gd name="connsiteY105" fmla="*/ 1906352 h 6858000"/>
              <a:gd name="connsiteX106" fmla="*/ 195495 w 1364418"/>
              <a:gd name="connsiteY106" fmla="*/ 1861531 h 6858000"/>
              <a:gd name="connsiteX107" fmla="*/ 149294 w 1364418"/>
              <a:gd name="connsiteY107" fmla="*/ 1732919 h 6858000"/>
              <a:gd name="connsiteX108" fmla="*/ 121605 w 1364418"/>
              <a:gd name="connsiteY108" fmla="*/ 1663540 h 6858000"/>
              <a:gd name="connsiteX109" fmla="*/ 120731 w 1364418"/>
              <a:gd name="connsiteY109" fmla="*/ 1615777 h 6858000"/>
              <a:gd name="connsiteX110" fmla="*/ 101526 w 1364418"/>
              <a:gd name="connsiteY110" fmla="*/ 1563678 h 6858000"/>
              <a:gd name="connsiteX111" fmla="*/ 114606 w 1364418"/>
              <a:gd name="connsiteY111" fmla="*/ 1519474 h 6858000"/>
              <a:gd name="connsiteX112" fmla="*/ 107348 w 1364418"/>
              <a:gd name="connsiteY112" fmla="*/ 1477995 h 6858000"/>
              <a:gd name="connsiteX113" fmla="*/ 93433 w 1364418"/>
              <a:gd name="connsiteY113" fmla="*/ 1373769 h 6858000"/>
              <a:gd name="connsiteX114" fmla="*/ 101740 w 1364418"/>
              <a:gd name="connsiteY114" fmla="*/ 1307086 h 6858000"/>
              <a:gd name="connsiteX115" fmla="*/ 102928 w 1364418"/>
              <a:gd name="connsiteY115" fmla="*/ 1189033 h 6858000"/>
              <a:gd name="connsiteX116" fmla="*/ 107613 w 1364418"/>
              <a:gd name="connsiteY116" fmla="*/ 1168288 h 6858000"/>
              <a:gd name="connsiteX117" fmla="*/ 99895 w 1364418"/>
              <a:gd name="connsiteY117" fmla="*/ 1142577 h 6858000"/>
              <a:gd name="connsiteX118" fmla="*/ 89201 w 1364418"/>
              <a:gd name="connsiteY118" fmla="*/ 1088484 h 6858000"/>
              <a:gd name="connsiteX119" fmla="*/ 77937 w 1364418"/>
              <a:gd name="connsiteY119" fmla="*/ 1016103 h 6858000"/>
              <a:gd name="connsiteX120" fmla="*/ 79393 w 1364418"/>
              <a:gd name="connsiteY120" fmla="*/ 932283 h 6858000"/>
              <a:gd name="connsiteX121" fmla="*/ 81629 w 1364418"/>
              <a:gd name="connsiteY121" fmla="*/ 915925 h 6858000"/>
              <a:gd name="connsiteX122" fmla="*/ 74258 w 1364418"/>
              <a:gd name="connsiteY122" fmla="*/ 896999 h 6858000"/>
              <a:gd name="connsiteX123" fmla="*/ 43666 w 1364418"/>
              <a:gd name="connsiteY123" fmla="*/ 821517 h 6858000"/>
              <a:gd name="connsiteX124" fmla="*/ 22616 w 1364418"/>
              <a:gd name="connsiteY124" fmla="*/ 751353 h 6858000"/>
              <a:gd name="connsiteX125" fmla="*/ 22174 w 1364418"/>
              <a:gd name="connsiteY125" fmla="*/ 721230 h 6858000"/>
              <a:gd name="connsiteX126" fmla="*/ 7845 w 1364418"/>
              <a:gd name="connsiteY126" fmla="*/ 681659 h 6858000"/>
              <a:gd name="connsiteX127" fmla="*/ 31306 w 1364418"/>
              <a:gd name="connsiteY127" fmla="*/ 619315 h 6858000"/>
              <a:gd name="connsiteX128" fmla="*/ 15184 w 1364418"/>
              <a:gd name="connsiteY128" fmla="*/ 585934 h 6858000"/>
              <a:gd name="connsiteX129" fmla="*/ 22258 w 1364418"/>
              <a:gd name="connsiteY129" fmla="*/ 538948 h 6858000"/>
              <a:gd name="connsiteX130" fmla="*/ 26166 w 1364418"/>
              <a:gd name="connsiteY130" fmla="*/ 525163 h 6858000"/>
              <a:gd name="connsiteX131" fmla="*/ 52290 w 1364418"/>
              <a:gd name="connsiteY131" fmla="*/ 446567 h 6858000"/>
              <a:gd name="connsiteX132" fmla="*/ 51538 w 1364418"/>
              <a:gd name="connsiteY132" fmla="*/ 393828 h 6858000"/>
              <a:gd name="connsiteX133" fmla="*/ 51368 w 1364418"/>
              <a:gd name="connsiteY133" fmla="*/ 353137 h 6858000"/>
              <a:gd name="connsiteX134" fmla="*/ 55970 w 1364418"/>
              <a:gd name="connsiteY134" fmla="*/ 321428 h 6858000"/>
              <a:gd name="connsiteX135" fmla="*/ 57061 w 1364418"/>
              <a:gd name="connsiteY135" fmla="*/ 275771 h 6858000"/>
              <a:gd name="connsiteX136" fmla="*/ 74088 w 1364418"/>
              <a:gd name="connsiteY136" fmla="*/ 212860 h 6858000"/>
              <a:gd name="connsiteX137" fmla="*/ 65798 w 1364418"/>
              <a:gd name="connsiteY137" fmla="*/ 144983 h 6858000"/>
              <a:gd name="connsiteX138" fmla="*/ 78082 w 1364418"/>
              <a:gd name="connsiteY138" fmla="*/ 55288 h 6858000"/>
              <a:gd name="connsiteX139" fmla="*/ 37636 w 1364418"/>
              <a:gd name="connsiteY139"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101112 w 1364418"/>
              <a:gd name="connsiteY3" fmla="*/ 6857735 h 6858000"/>
              <a:gd name="connsiteX4" fmla="*/ 137705 w 1364418"/>
              <a:gd name="connsiteY4" fmla="*/ 6776847 h 6858000"/>
              <a:gd name="connsiteX5" fmla="*/ 149205 w 1364418"/>
              <a:gd name="connsiteY5" fmla="*/ 6737706 h 6858000"/>
              <a:gd name="connsiteX6" fmla="*/ 173944 w 1364418"/>
              <a:gd name="connsiteY6" fmla="*/ 6691589 h 6858000"/>
              <a:gd name="connsiteX7" fmla="*/ 165968 w 1364418"/>
              <a:gd name="connsiteY7" fmla="*/ 6659970 h 6858000"/>
              <a:gd name="connsiteX8" fmla="*/ 166592 w 1364418"/>
              <a:gd name="connsiteY8" fmla="*/ 6636211 h 6858000"/>
              <a:gd name="connsiteX9" fmla="*/ 184036 w 1364418"/>
              <a:gd name="connsiteY9" fmla="*/ 6594177 h 6858000"/>
              <a:gd name="connsiteX10" fmla="*/ 198076 w 1364418"/>
              <a:gd name="connsiteY10" fmla="*/ 6557575 h 6858000"/>
              <a:gd name="connsiteX11" fmla="*/ 251033 w 1364418"/>
              <a:gd name="connsiteY11" fmla="*/ 6492130 h 6858000"/>
              <a:gd name="connsiteX12" fmla="*/ 266720 w 1364418"/>
              <a:gd name="connsiteY12" fmla="*/ 6431610 h 6858000"/>
              <a:gd name="connsiteX13" fmla="*/ 310425 w 1364418"/>
              <a:gd name="connsiteY13" fmla="*/ 6379786 h 6858000"/>
              <a:gd name="connsiteX14" fmla="*/ 293648 w 1364418"/>
              <a:gd name="connsiteY14" fmla="*/ 6334727 h 6858000"/>
              <a:gd name="connsiteX15" fmla="*/ 271063 w 1364418"/>
              <a:gd name="connsiteY15" fmla="*/ 6313295 h 6858000"/>
              <a:gd name="connsiteX16" fmla="*/ 278227 w 1364418"/>
              <a:gd name="connsiteY16" fmla="*/ 6280046 h 6858000"/>
              <a:gd name="connsiteX17" fmla="*/ 281226 w 1364418"/>
              <a:gd name="connsiteY17" fmla="*/ 6272987 h 6858000"/>
              <a:gd name="connsiteX18" fmla="*/ 288000 w 1364418"/>
              <a:gd name="connsiteY18" fmla="*/ 6252834 h 6858000"/>
              <a:gd name="connsiteX19" fmla="*/ 265992 w 1364418"/>
              <a:gd name="connsiteY19" fmla="*/ 6202459 h 6858000"/>
              <a:gd name="connsiteX20" fmla="*/ 264790 w 1364418"/>
              <a:gd name="connsiteY20" fmla="*/ 6153037 h 6858000"/>
              <a:gd name="connsiteX21" fmla="*/ 280205 w 1364418"/>
              <a:gd name="connsiteY21" fmla="*/ 6078132 h 6858000"/>
              <a:gd name="connsiteX22" fmla="*/ 267592 w 1364418"/>
              <a:gd name="connsiteY22" fmla="*/ 6028119 h 6858000"/>
              <a:gd name="connsiteX23" fmla="*/ 252821 w 1364418"/>
              <a:gd name="connsiteY23" fmla="*/ 5926735 h 6858000"/>
              <a:gd name="connsiteX24" fmla="*/ 302333 w 1364418"/>
              <a:gd name="connsiteY24" fmla="*/ 5712857 h 6858000"/>
              <a:gd name="connsiteX25" fmla="*/ 332131 w 1364418"/>
              <a:gd name="connsiteY25" fmla="*/ 5660491 h 6858000"/>
              <a:gd name="connsiteX26" fmla="*/ 341254 w 1364418"/>
              <a:gd name="connsiteY26" fmla="*/ 5563435 h 6858000"/>
              <a:gd name="connsiteX27" fmla="*/ 368130 w 1364418"/>
              <a:gd name="connsiteY27" fmla="*/ 5437125 h 6858000"/>
              <a:gd name="connsiteX28" fmla="*/ 381698 w 1364418"/>
              <a:gd name="connsiteY28" fmla="*/ 5396260 h 6858000"/>
              <a:gd name="connsiteX29" fmla="*/ 397679 w 1364418"/>
              <a:gd name="connsiteY29" fmla="*/ 5330009 h 6858000"/>
              <a:gd name="connsiteX30" fmla="*/ 431172 w 1364418"/>
              <a:gd name="connsiteY30" fmla="*/ 5273739 h 6858000"/>
              <a:gd name="connsiteX31" fmla="*/ 440771 w 1364418"/>
              <a:gd name="connsiteY31" fmla="*/ 5241779 h 6858000"/>
              <a:gd name="connsiteX32" fmla="*/ 451997 w 1364418"/>
              <a:gd name="connsiteY32" fmla="*/ 5225268 h 6858000"/>
              <a:gd name="connsiteX33" fmla="*/ 453017 w 1364418"/>
              <a:gd name="connsiteY33" fmla="*/ 5217684 h 6858000"/>
              <a:gd name="connsiteX34" fmla="*/ 460358 w 1364418"/>
              <a:gd name="connsiteY34" fmla="*/ 5193377 h 6858000"/>
              <a:gd name="connsiteX35" fmla="*/ 463661 w 1364418"/>
              <a:gd name="connsiteY35" fmla="*/ 5179288 h 6858000"/>
              <a:gd name="connsiteX36" fmla="*/ 464645 w 1364418"/>
              <a:gd name="connsiteY36" fmla="*/ 5173621 h 6858000"/>
              <a:gd name="connsiteX37" fmla="*/ 460279 w 1364418"/>
              <a:gd name="connsiteY37" fmla="*/ 5159961 h 6858000"/>
              <a:gd name="connsiteX38" fmla="*/ 466956 w 1364418"/>
              <a:gd name="connsiteY38" fmla="*/ 5144295 h 6858000"/>
              <a:gd name="connsiteX39" fmla="*/ 463889 w 1364418"/>
              <a:gd name="connsiteY39" fmla="*/ 5125185 h 6858000"/>
              <a:gd name="connsiteX40" fmla="*/ 470719 w 1364418"/>
              <a:gd name="connsiteY40" fmla="*/ 5121884 h 6858000"/>
              <a:gd name="connsiteX41" fmla="*/ 477755 w 1364418"/>
              <a:gd name="connsiteY41" fmla="*/ 5067850 h 6858000"/>
              <a:gd name="connsiteX42" fmla="*/ 480486 w 1364418"/>
              <a:gd name="connsiteY42" fmla="*/ 5060861 h 6858000"/>
              <a:gd name="connsiteX43" fmla="*/ 477190 w 1364418"/>
              <a:gd name="connsiteY43" fmla="*/ 5034192 h 6858000"/>
              <a:gd name="connsiteX44" fmla="*/ 478744 w 1364418"/>
              <a:gd name="connsiteY44" fmla="*/ 4993030 h 6858000"/>
              <a:gd name="connsiteX45" fmla="*/ 485653 w 1364418"/>
              <a:gd name="connsiteY45" fmla="*/ 4946844 h 6858000"/>
              <a:gd name="connsiteX46" fmla="*/ 481509 w 1364418"/>
              <a:gd name="connsiteY46" fmla="*/ 4932692 h 6858000"/>
              <a:gd name="connsiteX47" fmla="*/ 496912 w 1364418"/>
              <a:gd name="connsiteY47" fmla="*/ 4858827 h 6858000"/>
              <a:gd name="connsiteX48" fmla="*/ 502815 w 1364418"/>
              <a:gd name="connsiteY48" fmla="*/ 4821170 h 6858000"/>
              <a:gd name="connsiteX49" fmla="*/ 507548 w 1364418"/>
              <a:gd name="connsiteY49" fmla="*/ 4780965 h 6858000"/>
              <a:gd name="connsiteX50" fmla="*/ 508841 w 1364418"/>
              <a:gd name="connsiteY50" fmla="*/ 4750867 h 6858000"/>
              <a:gd name="connsiteX51" fmla="*/ 506648 w 1364418"/>
              <a:gd name="connsiteY51" fmla="*/ 4690749 h 6858000"/>
              <a:gd name="connsiteX52" fmla="*/ 502128 w 1364418"/>
              <a:gd name="connsiteY52" fmla="*/ 4584173 h 6858000"/>
              <a:gd name="connsiteX53" fmla="*/ 497211 w 1364418"/>
              <a:gd name="connsiteY53" fmla="*/ 4444346 h 6858000"/>
              <a:gd name="connsiteX54" fmla="*/ 493776 w 1364418"/>
              <a:gd name="connsiteY54" fmla="*/ 4375228 h 6858000"/>
              <a:gd name="connsiteX55" fmla="*/ 474429 w 1364418"/>
              <a:gd name="connsiteY55" fmla="*/ 4214165 h 6858000"/>
              <a:gd name="connsiteX56" fmla="*/ 478502 w 1364418"/>
              <a:gd name="connsiteY56" fmla="*/ 4090296 h 6858000"/>
              <a:gd name="connsiteX57" fmla="*/ 463758 w 1364418"/>
              <a:gd name="connsiteY57" fmla="*/ 4033999 h 6858000"/>
              <a:gd name="connsiteX58" fmla="*/ 464907 w 1364418"/>
              <a:gd name="connsiteY58" fmla="*/ 4031933 h 6858000"/>
              <a:gd name="connsiteX59" fmla="*/ 463483 w 1364418"/>
              <a:gd name="connsiteY59" fmla="*/ 4013953 h 6858000"/>
              <a:gd name="connsiteX60" fmla="*/ 449778 w 1364418"/>
              <a:gd name="connsiteY60" fmla="*/ 3974753 h 6858000"/>
              <a:gd name="connsiteX61" fmla="*/ 451376 w 1364418"/>
              <a:gd name="connsiteY61" fmla="*/ 3969950 h 6858000"/>
              <a:gd name="connsiteX62" fmla="*/ 444798 w 1364418"/>
              <a:gd name="connsiteY62" fmla="*/ 3933779 h 6858000"/>
              <a:gd name="connsiteX63" fmla="*/ 446129 w 1364418"/>
              <a:gd name="connsiteY63" fmla="*/ 3933093 h 6858000"/>
              <a:gd name="connsiteX64" fmla="*/ 450483 w 1364418"/>
              <a:gd name="connsiteY64" fmla="*/ 3922082 h 6858000"/>
              <a:gd name="connsiteX65" fmla="*/ 455561 w 1364418"/>
              <a:gd name="connsiteY65" fmla="*/ 3901461 h 6858000"/>
              <a:gd name="connsiteX66" fmla="*/ 478155 w 1364418"/>
              <a:gd name="connsiteY66" fmla="*/ 3813873 h 6858000"/>
              <a:gd name="connsiteX67" fmla="*/ 477580 w 1364418"/>
              <a:gd name="connsiteY67" fmla="*/ 3806161 h 6858000"/>
              <a:gd name="connsiteX68" fmla="*/ 477887 w 1364418"/>
              <a:gd name="connsiteY68" fmla="*/ 3805957 h 6858000"/>
              <a:gd name="connsiteX69" fmla="*/ 477914 w 1364418"/>
              <a:gd name="connsiteY69" fmla="*/ 3797724 h 6858000"/>
              <a:gd name="connsiteX70" fmla="*/ 476529 w 1364418"/>
              <a:gd name="connsiteY70" fmla="*/ 3792098 h 6858000"/>
              <a:gd name="connsiteX71" fmla="*/ 475413 w 1364418"/>
              <a:gd name="connsiteY71" fmla="*/ 3777135 h 6858000"/>
              <a:gd name="connsiteX72" fmla="*/ 477146 w 1364418"/>
              <a:gd name="connsiteY72" fmla="*/ 3771656 h 6858000"/>
              <a:gd name="connsiteX73" fmla="*/ 480889 w 1364418"/>
              <a:gd name="connsiteY73" fmla="*/ 3769007 h 6858000"/>
              <a:gd name="connsiteX74" fmla="*/ 480355 w 1364418"/>
              <a:gd name="connsiteY74" fmla="*/ 3767709 h 6858000"/>
              <a:gd name="connsiteX75" fmla="*/ 489051 w 1364418"/>
              <a:gd name="connsiteY75" fmla="*/ 3738082 h 6858000"/>
              <a:gd name="connsiteX76" fmla="*/ 496397 w 1364418"/>
              <a:gd name="connsiteY76" fmla="*/ 3673397 h 6858000"/>
              <a:gd name="connsiteX77" fmla="*/ 495693 w 1364418"/>
              <a:gd name="connsiteY77" fmla="*/ 3637109 h 6858000"/>
              <a:gd name="connsiteX78" fmla="*/ 499136 w 1364418"/>
              <a:gd name="connsiteY78" fmla="*/ 3536883 h 6858000"/>
              <a:gd name="connsiteX79" fmla="*/ 506674 w 1364418"/>
              <a:gd name="connsiteY79" fmla="*/ 3435652 h 6858000"/>
              <a:gd name="connsiteX80" fmla="*/ 508345 w 1364418"/>
              <a:gd name="connsiteY80" fmla="*/ 3307769 h 6858000"/>
              <a:gd name="connsiteX81" fmla="*/ 525908 w 1364418"/>
              <a:gd name="connsiteY81" fmla="*/ 3250522 h 6858000"/>
              <a:gd name="connsiteX82" fmla="*/ 526333 w 1364418"/>
              <a:gd name="connsiteY82" fmla="*/ 3229163 h 6858000"/>
              <a:gd name="connsiteX83" fmla="*/ 528156 w 1364418"/>
              <a:gd name="connsiteY83" fmla="*/ 3217217 h 6858000"/>
              <a:gd name="connsiteX84" fmla="*/ 514991 w 1364418"/>
              <a:gd name="connsiteY84" fmla="*/ 3183755 h 6858000"/>
              <a:gd name="connsiteX85" fmla="*/ 515492 w 1364418"/>
              <a:gd name="connsiteY85" fmla="*/ 3178642 h 6858000"/>
              <a:gd name="connsiteX86" fmla="*/ 503092 w 1364418"/>
              <a:gd name="connsiteY86" fmla="*/ 3158586 h 6858000"/>
              <a:gd name="connsiteX87" fmla="*/ 488277 w 1364418"/>
              <a:gd name="connsiteY87" fmla="*/ 3129034 h 6858000"/>
              <a:gd name="connsiteX88" fmla="*/ 488942 w 1364418"/>
              <a:gd name="connsiteY88" fmla="*/ 3126682 h 6858000"/>
              <a:gd name="connsiteX89" fmla="*/ 479810 w 1364418"/>
              <a:gd name="connsiteY89" fmla="*/ 3114519 h 6858000"/>
              <a:gd name="connsiteX90" fmla="*/ 466419 w 1364418"/>
              <a:gd name="connsiteY90" fmla="*/ 3106272 h 6858000"/>
              <a:gd name="connsiteX91" fmla="*/ 439149 w 1364418"/>
              <a:gd name="connsiteY91" fmla="*/ 2958185 h 6858000"/>
              <a:gd name="connsiteX92" fmla="*/ 381763 w 1364418"/>
              <a:gd name="connsiteY92" fmla="*/ 2762989 h 6858000"/>
              <a:gd name="connsiteX93" fmla="*/ 330681 w 1364418"/>
              <a:gd name="connsiteY93" fmla="*/ 2554718 h 6858000"/>
              <a:gd name="connsiteX94" fmla="*/ 310775 w 1364418"/>
              <a:gd name="connsiteY94" fmla="*/ 2485734 h 6858000"/>
              <a:gd name="connsiteX95" fmla="*/ 301498 w 1364418"/>
              <a:gd name="connsiteY95" fmla="*/ 2447068 h 6858000"/>
              <a:gd name="connsiteX96" fmla="*/ 288459 w 1364418"/>
              <a:gd name="connsiteY96" fmla="*/ 2425819 h 6858000"/>
              <a:gd name="connsiteX97" fmla="*/ 294458 w 1364418"/>
              <a:gd name="connsiteY97" fmla="*/ 2402874 h 6858000"/>
              <a:gd name="connsiteX98" fmla="*/ 297070 w 1364418"/>
              <a:gd name="connsiteY98" fmla="*/ 2381443 h 6858000"/>
              <a:gd name="connsiteX99" fmla="*/ 273399 w 1364418"/>
              <a:gd name="connsiteY99" fmla="*/ 2261920 h 6858000"/>
              <a:gd name="connsiteX100" fmla="*/ 263286 w 1364418"/>
              <a:gd name="connsiteY100" fmla="*/ 2195378 h 6858000"/>
              <a:gd name="connsiteX101" fmla="*/ 247503 w 1364418"/>
              <a:gd name="connsiteY101" fmla="*/ 2155135 h 6858000"/>
              <a:gd name="connsiteX102" fmla="*/ 244961 w 1364418"/>
              <a:gd name="connsiteY102" fmla="*/ 2118008 h 6858000"/>
              <a:gd name="connsiteX103" fmla="*/ 245954 w 1364418"/>
              <a:gd name="connsiteY103" fmla="*/ 2050531 h 6858000"/>
              <a:gd name="connsiteX104" fmla="*/ 237760 w 1364418"/>
              <a:gd name="connsiteY104" fmla="*/ 1963269 h 6858000"/>
              <a:gd name="connsiteX105" fmla="*/ 218938 w 1364418"/>
              <a:gd name="connsiteY105" fmla="*/ 1906352 h 6858000"/>
              <a:gd name="connsiteX106" fmla="*/ 195495 w 1364418"/>
              <a:gd name="connsiteY106" fmla="*/ 1861531 h 6858000"/>
              <a:gd name="connsiteX107" fmla="*/ 149294 w 1364418"/>
              <a:gd name="connsiteY107" fmla="*/ 1732919 h 6858000"/>
              <a:gd name="connsiteX108" fmla="*/ 121605 w 1364418"/>
              <a:gd name="connsiteY108" fmla="*/ 1663540 h 6858000"/>
              <a:gd name="connsiteX109" fmla="*/ 120731 w 1364418"/>
              <a:gd name="connsiteY109" fmla="*/ 1615777 h 6858000"/>
              <a:gd name="connsiteX110" fmla="*/ 101526 w 1364418"/>
              <a:gd name="connsiteY110" fmla="*/ 1563678 h 6858000"/>
              <a:gd name="connsiteX111" fmla="*/ 114606 w 1364418"/>
              <a:gd name="connsiteY111" fmla="*/ 1519474 h 6858000"/>
              <a:gd name="connsiteX112" fmla="*/ 107348 w 1364418"/>
              <a:gd name="connsiteY112" fmla="*/ 1477995 h 6858000"/>
              <a:gd name="connsiteX113" fmla="*/ 93433 w 1364418"/>
              <a:gd name="connsiteY113" fmla="*/ 1373769 h 6858000"/>
              <a:gd name="connsiteX114" fmla="*/ 101740 w 1364418"/>
              <a:gd name="connsiteY114" fmla="*/ 1307086 h 6858000"/>
              <a:gd name="connsiteX115" fmla="*/ 102928 w 1364418"/>
              <a:gd name="connsiteY115" fmla="*/ 1189033 h 6858000"/>
              <a:gd name="connsiteX116" fmla="*/ 107613 w 1364418"/>
              <a:gd name="connsiteY116" fmla="*/ 1168288 h 6858000"/>
              <a:gd name="connsiteX117" fmla="*/ 99895 w 1364418"/>
              <a:gd name="connsiteY117" fmla="*/ 1142577 h 6858000"/>
              <a:gd name="connsiteX118" fmla="*/ 89201 w 1364418"/>
              <a:gd name="connsiteY118" fmla="*/ 1088484 h 6858000"/>
              <a:gd name="connsiteX119" fmla="*/ 77937 w 1364418"/>
              <a:gd name="connsiteY119" fmla="*/ 1016103 h 6858000"/>
              <a:gd name="connsiteX120" fmla="*/ 79393 w 1364418"/>
              <a:gd name="connsiteY120" fmla="*/ 932283 h 6858000"/>
              <a:gd name="connsiteX121" fmla="*/ 81629 w 1364418"/>
              <a:gd name="connsiteY121" fmla="*/ 915925 h 6858000"/>
              <a:gd name="connsiteX122" fmla="*/ 74258 w 1364418"/>
              <a:gd name="connsiteY122" fmla="*/ 896999 h 6858000"/>
              <a:gd name="connsiteX123" fmla="*/ 43666 w 1364418"/>
              <a:gd name="connsiteY123" fmla="*/ 821517 h 6858000"/>
              <a:gd name="connsiteX124" fmla="*/ 22616 w 1364418"/>
              <a:gd name="connsiteY124" fmla="*/ 751353 h 6858000"/>
              <a:gd name="connsiteX125" fmla="*/ 22174 w 1364418"/>
              <a:gd name="connsiteY125" fmla="*/ 721230 h 6858000"/>
              <a:gd name="connsiteX126" fmla="*/ 7845 w 1364418"/>
              <a:gd name="connsiteY126" fmla="*/ 681659 h 6858000"/>
              <a:gd name="connsiteX127" fmla="*/ 31306 w 1364418"/>
              <a:gd name="connsiteY127" fmla="*/ 619315 h 6858000"/>
              <a:gd name="connsiteX128" fmla="*/ 15184 w 1364418"/>
              <a:gd name="connsiteY128" fmla="*/ 585934 h 6858000"/>
              <a:gd name="connsiteX129" fmla="*/ 22258 w 1364418"/>
              <a:gd name="connsiteY129" fmla="*/ 538948 h 6858000"/>
              <a:gd name="connsiteX130" fmla="*/ 26166 w 1364418"/>
              <a:gd name="connsiteY130" fmla="*/ 525163 h 6858000"/>
              <a:gd name="connsiteX131" fmla="*/ 52290 w 1364418"/>
              <a:gd name="connsiteY131" fmla="*/ 446567 h 6858000"/>
              <a:gd name="connsiteX132" fmla="*/ 51538 w 1364418"/>
              <a:gd name="connsiteY132" fmla="*/ 393828 h 6858000"/>
              <a:gd name="connsiteX133" fmla="*/ 51368 w 1364418"/>
              <a:gd name="connsiteY133" fmla="*/ 353137 h 6858000"/>
              <a:gd name="connsiteX134" fmla="*/ 55970 w 1364418"/>
              <a:gd name="connsiteY134" fmla="*/ 321428 h 6858000"/>
              <a:gd name="connsiteX135" fmla="*/ 57061 w 1364418"/>
              <a:gd name="connsiteY135" fmla="*/ 275771 h 6858000"/>
              <a:gd name="connsiteX136" fmla="*/ 74088 w 1364418"/>
              <a:gd name="connsiteY136" fmla="*/ 212860 h 6858000"/>
              <a:gd name="connsiteX137" fmla="*/ 65798 w 1364418"/>
              <a:gd name="connsiteY137" fmla="*/ 144983 h 6858000"/>
              <a:gd name="connsiteX138" fmla="*/ 78082 w 1364418"/>
              <a:gd name="connsiteY138" fmla="*/ 55288 h 6858000"/>
              <a:gd name="connsiteX139" fmla="*/ 37636 w 1364418"/>
              <a:gd name="connsiteY139"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101112 w 1364418"/>
              <a:gd name="connsiteY3" fmla="*/ 6857735 h 6858000"/>
              <a:gd name="connsiteX4" fmla="*/ 137705 w 1364418"/>
              <a:gd name="connsiteY4" fmla="*/ 6776847 h 6858000"/>
              <a:gd name="connsiteX5" fmla="*/ 149205 w 1364418"/>
              <a:gd name="connsiteY5" fmla="*/ 6737706 h 6858000"/>
              <a:gd name="connsiteX6" fmla="*/ 173944 w 1364418"/>
              <a:gd name="connsiteY6" fmla="*/ 6691589 h 6858000"/>
              <a:gd name="connsiteX7" fmla="*/ 165968 w 1364418"/>
              <a:gd name="connsiteY7" fmla="*/ 6659970 h 6858000"/>
              <a:gd name="connsiteX8" fmla="*/ 166592 w 1364418"/>
              <a:gd name="connsiteY8" fmla="*/ 6636211 h 6858000"/>
              <a:gd name="connsiteX9" fmla="*/ 184036 w 1364418"/>
              <a:gd name="connsiteY9" fmla="*/ 6594177 h 6858000"/>
              <a:gd name="connsiteX10" fmla="*/ 198076 w 1364418"/>
              <a:gd name="connsiteY10" fmla="*/ 6557575 h 6858000"/>
              <a:gd name="connsiteX11" fmla="*/ 251033 w 1364418"/>
              <a:gd name="connsiteY11" fmla="*/ 6492130 h 6858000"/>
              <a:gd name="connsiteX12" fmla="*/ 266720 w 1364418"/>
              <a:gd name="connsiteY12" fmla="*/ 6431610 h 6858000"/>
              <a:gd name="connsiteX13" fmla="*/ 310425 w 1364418"/>
              <a:gd name="connsiteY13" fmla="*/ 6379786 h 6858000"/>
              <a:gd name="connsiteX14" fmla="*/ 293648 w 1364418"/>
              <a:gd name="connsiteY14" fmla="*/ 6334727 h 6858000"/>
              <a:gd name="connsiteX15" fmla="*/ 271063 w 1364418"/>
              <a:gd name="connsiteY15" fmla="*/ 6313295 h 6858000"/>
              <a:gd name="connsiteX16" fmla="*/ 278227 w 1364418"/>
              <a:gd name="connsiteY16" fmla="*/ 6280046 h 6858000"/>
              <a:gd name="connsiteX17" fmla="*/ 281226 w 1364418"/>
              <a:gd name="connsiteY17" fmla="*/ 6272987 h 6858000"/>
              <a:gd name="connsiteX18" fmla="*/ 288000 w 1364418"/>
              <a:gd name="connsiteY18" fmla="*/ 6252834 h 6858000"/>
              <a:gd name="connsiteX19" fmla="*/ 265992 w 1364418"/>
              <a:gd name="connsiteY19" fmla="*/ 6202459 h 6858000"/>
              <a:gd name="connsiteX20" fmla="*/ 264790 w 1364418"/>
              <a:gd name="connsiteY20" fmla="*/ 6153037 h 6858000"/>
              <a:gd name="connsiteX21" fmla="*/ 280205 w 1364418"/>
              <a:gd name="connsiteY21" fmla="*/ 6078132 h 6858000"/>
              <a:gd name="connsiteX22" fmla="*/ 267592 w 1364418"/>
              <a:gd name="connsiteY22" fmla="*/ 6028119 h 6858000"/>
              <a:gd name="connsiteX23" fmla="*/ 252821 w 1364418"/>
              <a:gd name="connsiteY23" fmla="*/ 5926735 h 6858000"/>
              <a:gd name="connsiteX24" fmla="*/ 302333 w 1364418"/>
              <a:gd name="connsiteY24" fmla="*/ 5712857 h 6858000"/>
              <a:gd name="connsiteX25" fmla="*/ 332131 w 1364418"/>
              <a:gd name="connsiteY25" fmla="*/ 5660491 h 6858000"/>
              <a:gd name="connsiteX26" fmla="*/ 341254 w 1364418"/>
              <a:gd name="connsiteY26" fmla="*/ 5563435 h 6858000"/>
              <a:gd name="connsiteX27" fmla="*/ 368130 w 1364418"/>
              <a:gd name="connsiteY27" fmla="*/ 5437125 h 6858000"/>
              <a:gd name="connsiteX28" fmla="*/ 381698 w 1364418"/>
              <a:gd name="connsiteY28" fmla="*/ 5396260 h 6858000"/>
              <a:gd name="connsiteX29" fmla="*/ 397679 w 1364418"/>
              <a:gd name="connsiteY29" fmla="*/ 5330009 h 6858000"/>
              <a:gd name="connsiteX30" fmla="*/ 431172 w 1364418"/>
              <a:gd name="connsiteY30" fmla="*/ 5273739 h 6858000"/>
              <a:gd name="connsiteX31" fmla="*/ 440771 w 1364418"/>
              <a:gd name="connsiteY31" fmla="*/ 5241779 h 6858000"/>
              <a:gd name="connsiteX32" fmla="*/ 451997 w 1364418"/>
              <a:gd name="connsiteY32" fmla="*/ 5225268 h 6858000"/>
              <a:gd name="connsiteX33" fmla="*/ 453017 w 1364418"/>
              <a:gd name="connsiteY33" fmla="*/ 5217684 h 6858000"/>
              <a:gd name="connsiteX34" fmla="*/ 460358 w 1364418"/>
              <a:gd name="connsiteY34" fmla="*/ 5193377 h 6858000"/>
              <a:gd name="connsiteX35" fmla="*/ 463661 w 1364418"/>
              <a:gd name="connsiteY35" fmla="*/ 5179288 h 6858000"/>
              <a:gd name="connsiteX36" fmla="*/ 464645 w 1364418"/>
              <a:gd name="connsiteY36" fmla="*/ 5173621 h 6858000"/>
              <a:gd name="connsiteX37" fmla="*/ 460279 w 1364418"/>
              <a:gd name="connsiteY37" fmla="*/ 5159961 h 6858000"/>
              <a:gd name="connsiteX38" fmla="*/ 466956 w 1364418"/>
              <a:gd name="connsiteY38" fmla="*/ 5144295 h 6858000"/>
              <a:gd name="connsiteX39" fmla="*/ 463889 w 1364418"/>
              <a:gd name="connsiteY39" fmla="*/ 5125185 h 6858000"/>
              <a:gd name="connsiteX40" fmla="*/ 470719 w 1364418"/>
              <a:gd name="connsiteY40" fmla="*/ 5121884 h 6858000"/>
              <a:gd name="connsiteX41" fmla="*/ 477755 w 1364418"/>
              <a:gd name="connsiteY41" fmla="*/ 5067850 h 6858000"/>
              <a:gd name="connsiteX42" fmla="*/ 480486 w 1364418"/>
              <a:gd name="connsiteY42" fmla="*/ 5060861 h 6858000"/>
              <a:gd name="connsiteX43" fmla="*/ 477190 w 1364418"/>
              <a:gd name="connsiteY43" fmla="*/ 5034192 h 6858000"/>
              <a:gd name="connsiteX44" fmla="*/ 478744 w 1364418"/>
              <a:gd name="connsiteY44" fmla="*/ 4993030 h 6858000"/>
              <a:gd name="connsiteX45" fmla="*/ 485653 w 1364418"/>
              <a:gd name="connsiteY45" fmla="*/ 4946844 h 6858000"/>
              <a:gd name="connsiteX46" fmla="*/ 481509 w 1364418"/>
              <a:gd name="connsiteY46" fmla="*/ 4932692 h 6858000"/>
              <a:gd name="connsiteX47" fmla="*/ 496912 w 1364418"/>
              <a:gd name="connsiteY47" fmla="*/ 4858827 h 6858000"/>
              <a:gd name="connsiteX48" fmla="*/ 502815 w 1364418"/>
              <a:gd name="connsiteY48" fmla="*/ 4821170 h 6858000"/>
              <a:gd name="connsiteX49" fmla="*/ 507548 w 1364418"/>
              <a:gd name="connsiteY49" fmla="*/ 4780965 h 6858000"/>
              <a:gd name="connsiteX50" fmla="*/ 508841 w 1364418"/>
              <a:gd name="connsiteY50" fmla="*/ 4750867 h 6858000"/>
              <a:gd name="connsiteX51" fmla="*/ 506648 w 1364418"/>
              <a:gd name="connsiteY51" fmla="*/ 4690749 h 6858000"/>
              <a:gd name="connsiteX52" fmla="*/ 502128 w 1364418"/>
              <a:gd name="connsiteY52" fmla="*/ 4584173 h 6858000"/>
              <a:gd name="connsiteX53" fmla="*/ 497211 w 1364418"/>
              <a:gd name="connsiteY53" fmla="*/ 4444346 h 6858000"/>
              <a:gd name="connsiteX54" fmla="*/ 493776 w 1364418"/>
              <a:gd name="connsiteY54" fmla="*/ 4375228 h 6858000"/>
              <a:gd name="connsiteX55" fmla="*/ 474429 w 1364418"/>
              <a:gd name="connsiteY55" fmla="*/ 4214165 h 6858000"/>
              <a:gd name="connsiteX56" fmla="*/ 478502 w 1364418"/>
              <a:gd name="connsiteY56" fmla="*/ 4090296 h 6858000"/>
              <a:gd name="connsiteX57" fmla="*/ 463758 w 1364418"/>
              <a:gd name="connsiteY57" fmla="*/ 4033999 h 6858000"/>
              <a:gd name="connsiteX58" fmla="*/ 464907 w 1364418"/>
              <a:gd name="connsiteY58" fmla="*/ 4031933 h 6858000"/>
              <a:gd name="connsiteX59" fmla="*/ 463483 w 1364418"/>
              <a:gd name="connsiteY59" fmla="*/ 4013953 h 6858000"/>
              <a:gd name="connsiteX60" fmla="*/ 449778 w 1364418"/>
              <a:gd name="connsiteY60" fmla="*/ 3974753 h 6858000"/>
              <a:gd name="connsiteX61" fmla="*/ 451376 w 1364418"/>
              <a:gd name="connsiteY61" fmla="*/ 3969950 h 6858000"/>
              <a:gd name="connsiteX62" fmla="*/ 444798 w 1364418"/>
              <a:gd name="connsiteY62" fmla="*/ 3933779 h 6858000"/>
              <a:gd name="connsiteX63" fmla="*/ 446129 w 1364418"/>
              <a:gd name="connsiteY63" fmla="*/ 3933093 h 6858000"/>
              <a:gd name="connsiteX64" fmla="*/ 450483 w 1364418"/>
              <a:gd name="connsiteY64" fmla="*/ 3922082 h 6858000"/>
              <a:gd name="connsiteX65" fmla="*/ 455561 w 1364418"/>
              <a:gd name="connsiteY65" fmla="*/ 3901461 h 6858000"/>
              <a:gd name="connsiteX66" fmla="*/ 478155 w 1364418"/>
              <a:gd name="connsiteY66" fmla="*/ 3813873 h 6858000"/>
              <a:gd name="connsiteX67" fmla="*/ 477580 w 1364418"/>
              <a:gd name="connsiteY67" fmla="*/ 3806161 h 6858000"/>
              <a:gd name="connsiteX68" fmla="*/ 477887 w 1364418"/>
              <a:gd name="connsiteY68" fmla="*/ 3805957 h 6858000"/>
              <a:gd name="connsiteX69" fmla="*/ 477914 w 1364418"/>
              <a:gd name="connsiteY69" fmla="*/ 3797724 h 6858000"/>
              <a:gd name="connsiteX70" fmla="*/ 476529 w 1364418"/>
              <a:gd name="connsiteY70" fmla="*/ 3792098 h 6858000"/>
              <a:gd name="connsiteX71" fmla="*/ 475413 w 1364418"/>
              <a:gd name="connsiteY71" fmla="*/ 3777135 h 6858000"/>
              <a:gd name="connsiteX72" fmla="*/ 477146 w 1364418"/>
              <a:gd name="connsiteY72" fmla="*/ 3771656 h 6858000"/>
              <a:gd name="connsiteX73" fmla="*/ 480889 w 1364418"/>
              <a:gd name="connsiteY73" fmla="*/ 3769007 h 6858000"/>
              <a:gd name="connsiteX74" fmla="*/ 480355 w 1364418"/>
              <a:gd name="connsiteY74" fmla="*/ 3767709 h 6858000"/>
              <a:gd name="connsiteX75" fmla="*/ 489051 w 1364418"/>
              <a:gd name="connsiteY75" fmla="*/ 3738082 h 6858000"/>
              <a:gd name="connsiteX76" fmla="*/ 496397 w 1364418"/>
              <a:gd name="connsiteY76" fmla="*/ 3673397 h 6858000"/>
              <a:gd name="connsiteX77" fmla="*/ 495693 w 1364418"/>
              <a:gd name="connsiteY77" fmla="*/ 3637109 h 6858000"/>
              <a:gd name="connsiteX78" fmla="*/ 499136 w 1364418"/>
              <a:gd name="connsiteY78" fmla="*/ 3536883 h 6858000"/>
              <a:gd name="connsiteX79" fmla="*/ 506674 w 1364418"/>
              <a:gd name="connsiteY79" fmla="*/ 3435652 h 6858000"/>
              <a:gd name="connsiteX80" fmla="*/ 508345 w 1364418"/>
              <a:gd name="connsiteY80" fmla="*/ 3307769 h 6858000"/>
              <a:gd name="connsiteX81" fmla="*/ 525908 w 1364418"/>
              <a:gd name="connsiteY81" fmla="*/ 3250522 h 6858000"/>
              <a:gd name="connsiteX82" fmla="*/ 526333 w 1364418"/>
              <a:gd name="connsiteY82" fmla="*/ 3229163 h 6858000"/>
              <a:gd name="connsiteX83" fmla="*/ 528156 w 1364418"/>
              <a:gd name="connsiteY83" fmla="*/ 3217217 h 6858000"/>
              <a:gd name="connsiteX84" fmla="*/ 514991 w 1364418"/>
              <a:gd name="connsiteY84" fmla="*/ 3183755 h 6858000"/>
              <a:gd name="connsiteX85" fmla="*/ 515492 w 1364418"/>
              <a:gd name="connsiteY85" fmla="*/ 3178642 h 6858000"/>
              <a:gd name="connsiteX86" fmla="*/ 503092 w 1364418"/>
              <a:gd name="connsiteY86" fmla="*/ 3158586 h 6858000"/>
              <a:gd name="connsiteX87" fmla="*/ 488277 w 1364418"/>
              <a:gd name="connsiteY87" fmla="*/ 3129034 h 6858000"/>
              <a:gd name="connsiteX88" fmla="*/ 488942 w 1364418"/>
              <a:gd name="connsiteY88" fmla="*/ 3126682 h 6858000"/>
              <a:gd name="connsiteX89" fmla="*/ 479810 w 1364418"/>
              <a:gd name="connsiteY89" fmla="*/ 3114519 h 6858000"/>
              <a:gd name="connsiteX90" fmla="*/ 466419 w 1364418"/>
              <a:gd name="connsiteY90" fmla="*/ 3106272 h 6858000"/>
              <a:gd name="connsiteX91" fmla="*/ 439149 w 1364418"/>
              <a:gd name="connsiteY91" fmla="*/ 2958185 h 6858000"/>
              <a:gd name="connsiteX92" fmla="*/ 381763 w 1364418"/>
              <a:gd name="connsiteY92" fmla="*/ 2762989 h 6858000"/>
              <a:gd name="connsiteX93" fmla="*/ 330681 w 1364418"/>
              <a:gd name="connsiteY93" fmla="*/ 2554718 h 6858000"/>
              <a:gd name="connsiteX94" fmla="*/ 310775 w 1364418"/>
              <a:gd name="connsiteY94" fmla="*/ 2485734 h 6858000"/>
              <a:gd name="connsiteX95" fmla="*/ 301498 w 1364418"/>
              <a:gd name="connsiteY95" fmla="*/ 2447068 h 6858000"/>
              <a:gd name="connsiteX96" fmla="*/ 288459 w 1364418"/>
              <a:gd name="connsiteY96" fmla="*/ 2425819 h 6858000"/>
              <a:gd name="connsiteX97" fmla="*/ 294458 w 1364418"/>
              <a:gd name="connsiteY97" fmla="*/ 2402874 h 6858000"/>
              <a:gd name="connsiteX98" fmla="*/ 297070 w 1364418"/>
              <a:gd name="connsiteY98" fmla="*/ 2381443 h 6858000"/>
              <a:gd name="connsiteX99" fmla="*/ 273399 w 1364418"/>
              <a:gd name="connsiteY99" fmla="*/ 2261920 h 6858000"/>
              <a:gd name="connsiteX100" fmla="*/ 263286 w 1364418"/>
              <a:gd name="connsiteY100" fmla="*/ 2195378 h 6858000"/>
              <a:gd name="connsiteX101" fmla="*/ 247503 w 1364418"/>
              <a:gd name="connsiteY101" fmla="*/ 2155135 h 6858000"/>
              <a:gd name="connsiteX102" fmla="*/ 244961 w 1364418"/>
              <a:gd name="connsiteY102" fmla="*/ 2118008 h 6858000"/>
              <a:gd name="connsiteX103" fmla="*/ 245954 w 1364418"/>
              <a:gd name="connsiteY103" fmla="*/ 2050531 h 6858000"/>
              <a:gd name="connsiteX104" fmla="*/ 237760 w 1364418"/>
              <a:gd name="connsiteY104" fmla="*/ 1963269 h 6858000"/>
              <a:gd name="connsiteX105" fmla="*/ 218938 w 1364418"/>
              <a:gd name="connsiteY105" fmla="*/ 1906352 h 6858000"/>
              <a:gd name="connsiteX106" fmla="*/ 195495 w 1364418"/>
              <a:gd name="connsiteY106" fmla="*/ 1861531 h 6858000"/>
              <a:gd name="connsiteX107" fmla="*/ 149294 w 1364418"/>
              <a:gd name="connsiteY107" fmla="*/ 1732919 h 6858000"/>
              <a:gd name="connsiteX108" fmla="*/ 121605 w 1364418"/>
              <a:gd name="connsiteY108" fmla="*/ 1663540 h 6858000"/>
              <a:gd name="connsiteX109" fmla="*/ 120731 w 1364418"/>
              <a:gd name="connsiteY109" fmla="*/ 1615777 h 6858000"/>
              <a:gd name="connsiteX110" fmla="*/ 101526 w 1364418"/>
              <a:gd name="connsiteY110" fmla="*/ 1563678 h 6858000"/>
              <a:gd name="connsiteX111" fmla="*/ 114606 w 1364418"/>
              <a:gd name="connsiteY111" fmla="*/ 1519474 h 6858000"/>
              <a:gd name="connsiteX112" fmla="*/ 107348 w 1364418"/>
              <a:gd name="connsiteY112" fmla="*/ 1477995 h 6858000"/>
              <a:gd name="connsiteX113" fmla="*/ 93433 w 1364418"/>
              <a:gd name="connsiteY113" fmla="*/ 1373769 h 6858000"/>
              <a:gd name="connsiteX114" fmla="*/ 101740 w 1364418"/>
              <a:gd name="connsiteY114" fmla="*/ 1307086 h 6858000"/>
              <a:gd name="connsiteX115" fmla="*/ 102928 w 1364418"/>
              <a:gd name="connsiteY115" fmla="*/ 1189033 h 6858000"/>
              <a:gd name="connsiteX116" fmla="*/ 107613 w 1364418"/>
              <a:gd name="connsiteY116" fmla="*/ 1168288 h 6858000"/>
              <a:gd name="connsiteX117" fmla="*/ 99895 w 1364418"/>
              <a:gd name="connsiteY117" fmla="*/ 1142577 h 6858000"/>
              <a:gd name="connsiteX118" fmla="*/ 89201 w 1364418"/>
              <a:gd name="connsiteY118" fmla="*/ 1088484 h 6858000"/>
              <a:gd name="connsiteX119" fmla="*/ 77937 w 1364418"/>
              <a:gd name="connsiteY119" fmla="*/ 1016103 h 6858000"/>
              <a:gd name="connsiteX120" fmla="*/ 79393 w 1364418"/>
              <a:gd name="connsiteY120" fmla="*/ 954054 h 6858000"/>
              <a:gd name="connsiteX121" fmla="*/ 81629 w 1364418"/>
              <a:gd name="connsiteY121" fmla="*/ 915925 h 6858000"/>
              <a:gd name="connsiteX122" fmla="*/ 74258 w 1364418"/>
              <a:gd name="connsiteY122" fmla="*/ 896999 h 6858000"/>
              <a:gd name="connsiteX123" fmla="*/ 43666 w 1364418"/>
              <a:gd name="connsiteY123" fmla="*/ 821517 h 6858000"/>
              <a:gd name="connsiteX124" fmla="*/ 22616 w 1364418"/>
              <a:gd name="connsiteY124" fmla="*/ 751353 h 6858000"/>
              <a:gd name="connsiteX125" fmla="*/ 22174 w 1364418"/>
              <a:gd name="connsiteY125" fmla="*/ 721230 h 6858000"/>
              <a:gd name="connsiteX126" fmla="*/ 7845 w 1364418"/>
              <a:gd name="connsiteY126" fmla="*/ 681659 h 6858000"/>
              <a:gd name="connsiteX127" fmla="*/ 31306 w 1364418"/>
              <a:gd name="connsiteY127" fmla="*/ 619315 h 6858000"/>
              <a:gd name="connsiteX128" fmla="*/ 15184 w 1364418"/>
              <a:gd name="connsiteY128" fmla="*/ 585934 h 6858000"/>
              <a:gd name="connsiteX129" fmla="*/ 22258 w 1364418"/>
              <a:gd name="connsiteY129" fmla="*/ 538948 h 6858000"/>
              <a:gd name="connsiteX130" fmla="*/ 26166 w 1364418"/>
              <a:gd name="connsiteY130" fmla="*/ 525163 h 6858000"/>
              <a:gd name="connsiteX131" fmla="*/ 52290 w 1364418"/>
              <a:gd name="connsiteY131" fmla="*/ 446567 h 6858000"/>
              <a:gd name="connsiteX132" fmla="*/ 51538 w 1364418"/>
              <a:gd name="connsiteY132" fmla="*/ 393828 h 6858000"/>
              <a:gd name="connsiteX133" fmla="*/ 51368 w 1364418"/>
              <a:gd name="connsiteY133" fmla="*/ 353137 h 6858000"/>
              <a:gd name="connsiteX134" fmla="*/ 55970 w 1364418"/>
              <a:gd name="connsiteY134" fmla="*/ 321428 h 6858000"/>
              <a:gd name="connsiteX135" fmla="*/ 57061 w 1364418"/>
              <a:gd name="connsiteY135" fmla="*/ 275771 h 6858000"/>
              <a:gd name="connsiteX136" fmla="*/ 74088 w 1364418"/>
              <a:gd name="connsiteY136" fmla="*/ 212860 h 6858000"/>
              <a:gd name="connsiteX137" fmla="*/ 65798 w 1364418"/>
              <a:gd name="connsiteY137" fmla="*/ 144983 h 6858000"/>
              <a:gd name="connsiteX138" fmla="*/ 78082 w 1364418"/>
              <a:gd name="connsiteY138" fmla="*/ 55288 h 6858000"/>
              <a:gd name="connsiteX139" fmla="*/ 37636 w 1364418"/>
              <a:gd name="connsiteY139"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101112 w 1364418"/>
              <a:gd name="connsiteY3" fmla="*/ 6857735 h 6858000"/>
              <a:gd name="connsiteX4" fmla="*/ 137705 w 1364418"/>
              <a:gd name="connsiteY4" fmla="*/ 6776847 h 6858000"/>
              <a:gd name="connsiteX5" fmla="*/ 149205 w 1364418"/>
              <a:gd name="connsiteY5" fmla="*/ 6737706 h 6858000"/>
              <a:gd name="connsiteX6" fmla="*/ 173944 w 1364418"/>
              <a:gd name="connsiteY6" fmla="*/ 6691589 h 6858000"/>
              <a:gd name="connsiteX7" fmla="*/ 165968 w 1364418"/>
              <a:gd name="connsiteY7" fmla="*/ 6659970 h 6858000"/>
              <a:gd name="connsiteX8" fmla="*/ 166592 w 1364418"/>
              <a:gd name="connsiteY8" fmla="*/ 6636211 h 6858000"/>
              <a:gd name="connsiteX9" fmla="*/ 184036 w 1364418"/>
              <a:gd name="connsiteY9" fmla="*/ 6594177 h 6858000"/>
              <a:gd name="connsiteX10" fmla="*/ 198076 w 1364418"/>
              <a:gd name="connsiteY10" fmla="*/ 6557575 h 6858000"/>
              <a:gd name="connsiteX11" fmla="*/ 251033 w 1364418"/>
              <a:gd name="connsiteY11" fmla="*/ 6492130 h 6858000"/>
              <a:gd name="connsiteX12" fmla="*/ 266720 w 1364418"/>
              <a:gd name="connsiteY12" fmla="*/ 6431610 h 6858000"/>
              <a:gd name="connsiteX13" fmla="*/ 310425 w 1364418"/>
              <a:gd name="connsiteY13" fmla="*/ 6379786 h 6858000"/>
              <a:gd name="connsiteX14" fmla="*/ 293648 w 1364418"/>
              <a:gd name="connsiteY14" fmla="*/ 6334727 h 6858000"/>
              <a:gd name="connsiteX15" fmla="*/ 271063 w 1364418"/>
              <a:gd name="connsiteY15" fmla="*/ 6313295 h 6858000"/>
              <a:gd name="connsiteX16" fmla="*/ 278227 w 1364418"/>
              <a:gd name="connsiteY16" fmla="*/ 6280046 h 6858000"/>
              <a:gd name="connsiteX17" fmla="*/ 281226 w 1364418"/>
              <a:gd name="connsiteY17" fmla="*/ 6272987 h 6858000"/>
              <a:gd name="connsiteX18" fmla="*/ 288000 w 1364418"/>
              <a:gd name="connsiteY18" fmla="*/ 6252834 h 6858000"/>
              <a:gd name="connsiteX19" fmla="*/ 265992 w 1364418"/>
              <a:gd name="connsiteY19" fmla="*/ 6202459 h 6858000"/>
              <a:gd name="connsiteX20" fmla="*/ 264790 w 1364418"/>
              <a:gd name="connsiteY20" fmla="*/ 6153037 h 6858000"/>
              <a:gd name="connsiteX21" fmla="*/ 280205 w 1364418"/>
              <a:gd name="connsiteY21" fmla="*/ 6078132 h 6858000"/>
              <a:gd name="connsiteX22" fmla="*/ 267592 w 1364418"/>
              <a:gd name="connsiteY22" fmla="*/ 6028119 h 6858000"/>
              <a:gd name="connsiteX23" fmla="*/ 252821 w 1364418"/>
              <a:gd name="connsiteY23" fmla="*/ 5926735 h 6858000"/>
              <a:gd name="connsiteX24" fmla="*/ 302333 w 1364418"/>
              <a:gd name="connsiteY24" fmla="*/ 5712857 h 6858000"/>
              <a:gd name="connsiteX25" fmla="*/ 332131 w 1364418"/>
              <a:gd name="connsiteY25" fmla="*/ 5660491 h 6858000"/>
              <a:gd name="connsiteX26" fmla="*/ 341254 w 1364418"/>
              <a:gd name="connsiteY26" fmla="*/ 5563435 h 6858000"/>
              <a:gd name="connsiteX27" fmla="*/ 368130 w 1364418"/>
              <a:gd name="connsiteY27" fmla="*/ 5437125 h 6858000"/>
              <a:gd name="connsiteX28" fmla="*/ 381698 w 1364418"/>
              <a:gd name="connsiteY28" fmla="*/ 5396260 h 6858000"/>
              <a:gd name="connsiteX29" fmla="*/ 397679 w 1364418"/>
              <a:gd name="connsiteY29" fmla="*/ 5330009 h 6858000"/>
              <a:gd name="connsiteX30" fmla="*/ 431172 w 1364418"/>
              <a:gd name="connsiteY30" fmla="*/ 5273739 h 6858000"/>
              <a:gd name="connsiteX31" fmla="*/ 440771 w 1364418"/>
              <a:gd name="connsiteY31" fmla="*/ 5241779 h 6858000"/>
              <a:gd name="connsiteX32" fmla="*/ 451997 w 1364418"/>
              <a:gd name="connsiteY32" fmla="*/ 5225268 h 6858000"/>
              <a:gd name="connsiteX33" fmla="*/ 453017 w 1364418"/>
              <a:gd name="connsiteY33" fmla="*/ 5217684 h 6858000"/>
              <a:gd name="connsiteX34" fmla="*/ 460358 w 1364418"/>
              <a:gd name="connsiteY34" fmla="*/ 5193377 h 6858000"/>
              <a:gd name="connsiteX35" fmla="*/ 463661 w 1364418"/>
              <a:gd name="connsiteY35" fmla="*/ 5179288 h 6858000"/>
              <a:gd name="connsiteX36" fmla="*/ 464645 w 1364418"/>
              <a:gd name="connsiteY36" fmla="*/ 5173621 h 6858000"/>
              <a:gd name="connsiteX37" fmla="*/ 460279 w 1364418"/>
              <a:gd name="connsiteY37" fmla="*/ 5159961 h 6858000"/>
              <a:gd name="connsiteX38" fmla="*/ 466956 w 1364418"/>
              <a:gd name="connsiteY38" fmla="*/ 5144295 h 6858000"/>
              <a:gd name="connsiteX39" fmla="*/ 463889 w 1364418"/>
              <a:gd name="connsiteY39" fmla="*/ 5125185 h 6858000"/>
              <a:gd name="connsiteX40" fmla="*/ 470719 w 1364418"/>
              <a:gd name="connsiteY40" fmla="*/ 5121884 h 6858000"/>
              <a:gd name="connsiteX41" fmla="*/ 477755 w 1364418"/>
              <a:gd name="connsiteY41" fmla="*/ 5067850 h 6858000"/>
              <a:gd name="connsiteX42" fmla="*/ 480486 w 1364418"/>
              <a:gd name="connsiteY42" fmla="*/ 5060861 h 6858000"/>
              <a:gd name="connsiteX43" fmla="*/ 477190 w 1364418"/>
              <a:gd name="connsiteY43" fmla="*/ 5034192 h 6858000"/>
              <a:gd name="connsiteX44" fmla="*/ 478744 w 1364418"/>
              <a:gd name="connsiteY44" fmla="*/ 4993030 h 6858000"/>
              <a:gd name="connsiteX45" fmla="*/ 485653 w 1364418"/>
              <a:gd name="connsiteY45" fmla="*/ 4946844 h 6858000"/>
              <a:gd name="connsiteX46" fmla="*/ 481509 w 1364418"/>
              <a:gd name="connsiteY46" fmla="*/ 4932692 h 6858000"/>
              <a:gd name="connsiteX47" fmla="*/ 496912 w 1364418"/>
              <a:gd name="connsiteY47" fmla="*/ 4858827 h 6858000"/>
              <a:gd name="connsiteX48" fmla="*/ 502815 w 1364418"/>
              <a:gd name="connsiteY48" fmla="*/ 4821170 h 6858000"/>
              <a:gd name="connsiteX49" fmla="*/ 507548 w 1364418"/>
              <a:gd name="connsiteY49" fmla="*/ 4780965 h 6858000"/>
              <a:gd name="connsiteX50" fmla="*/ 508841 w 1364418"/>
              <a:gd name="connsiteY50" fmla="*/ 4750867 h 6858000"/>
              <a:gd name="connsiteX51" fmla="*/ 506648 w 1364418"/>
              <a:gd name="connsiteY51" fmla="*/ 4690749 h 6858000"/>
              <a:gd name="connsiteX52" fmla="*/ 502128 w 1364418"/>
              <a:gd name="connsiteY52" fmla="*/ 4584173 h 6858000"/>
              <a:gd name="connsiteX53" fmla="*/ 497211 w 1364418"/>
              <a:gd name="connsiteY53" fmla="*/ 4444346 h 6858000"/>
              <a:gd name="connsiteX54" fmla="*/ 493776 w 1364418"/>
              <a:gd name="connsiteY54" fmla="*/ 4375228 h 6858000"/>
              <a:gd name="connsiteX55" fmla="*/ 474429 w 1364418"/>
              <a:gd name="connsiteY55" fmla="*/ 4214165 h 6858000"/>
              <a:gd name="connsiteX56" fmla="*/ 478502 w 1364418"/>
              <a:gd name="connsiteY56" fmla="*/ 4090296 h 6858000"/>
              <a:gd name="connsiteX57" fmla="*/ 463758 w 1364418"/>
              <a:gd name="connsiteY57" fmla="*/ 4033999 h 6858000"/>
              <a:gd name="connsiteX58" fmla="*/ 464907 w 1364418"/>
              <a:gd name="connsiteY58" fmla="*/ 4031933 h 6858000"/>
              <a:gd name="connsiteX59" fmla="*/ 463483 w 1364418"/>
              <a:gd name="connsiteY59" fmla="*/ 4013953 h 6858000"/>
              <a:gd name="connsiteX60" fmla="*/ 449778 w 1364418"/>
              <a:gd name="connsiteY60" fmla="*/ 3974753 h 6858000"/>
              <a:gd name="connsiteX61" fmla="*/ 451376 w 1364418"/>
              <a:gd name="connsiteY61" fmla="*/ 3969950 h 6858000"/>
              <a:gd name="connsiteX62" fmla="*/ 444798 w 1364418"/>
              <a:gd name="connsiteY62" fmla="*/ 3933779 h 6858000"/>
              <a:gd name="connsiteX63" fmla="*/ 446129 w 1364418"/>
              <a:gd name="connsiteY63" fmla="*/ 3933093 h 6858000"/>
              <a:gd name="connsiteX64" fmla="*/ 450483 w 1364418"/>
              <a:gd name="connsiteY64" fmla="*/ 3922082 h 6858000"/>
              <a:gd name="connsiteX65" fmla="*/ 455561 w 1364418"/>
              <a:gd name="connsiteY65" fmla="*/ 3901461 h 6858000"/>
              <a:gd name="connsiteX66" fmla="*/ 478155 w 1364418"/>
              <a:gd name="connsiteY66" fmla="*/ 3813873 h 6858000"/>
              <a:gd name="connsiteX67" fmla="*/ 477580 w 1364418"/>
              <a:gd name="connsiteY67" fmla="*/ 3806161 h 6858000"/>
              <a:gd name="connsiteX68" fmla="*/ 477887 w 1364418"/>
              <a:gd name="connsiteY68" fmla="*/ 3805957 h 6858000"/>
              <a:gd name="connsiteX69" fmla="*/ 477914 w 1364418"/>
              <a:gd name="connsiteY69" fmla="*/ 3797724 h 6858000"/>
              <a:gd name="connsiteX70" fmla="*/ 476529 w 1364418"/>
              <a:gd name="connsiteY70" fmla="*/ 3792098 h 6858000"/>
              <a:gd name="connsiteX71" fmla="*/ 475413 w 1364418"/>
              <a:gd name="connsiteY71" fmla="*/ 3777135 h 6858000"/>
              <a:gd name="connsiteX72" fmla="*/ 477146 w 1364418"/>
              <a:gd name="connsiteY72" fmla="*/ 3771656 h 6858000"/>
              <a:gd name="connsiteX73" fmla="*/ 480889 w 1364418"/>
              <a:gd name="connsiteY73" fmla="*/ 3769007 h 6858000"/>
              <a:gd name="connsiteX74" fmla="*/ 480355 w 1364418"/>
              <a:gd name="connsiteY74" fmla="*/ 3767709 h 6858000"/>
              <a:gd name="connsiteX75" fmla="*/ 489051 w 1364418"/>
              <a:gd name="connsiteY75" fmla="*/ 3738082 h 6858000"/>
              <a:gd name="connsiteX76" fmla="*/ 496397 w 1364418"/>
              <a:gd name="connsiteY76" fmla="*/ 3673397 h 6858000"/>
              <a:gd name="connsiteX77" fmla="*/ 495693 w 1364418"/>
              <a:gd name="connsiteY77" fmla="*/ 3637109 h 6858000"/>
              <a:gd name="connsiteX78" fmla="*/ 499136 w 1364418"/>
              <a:gd name="connsiteY78" fmla="*/ 3536883 h 6858000"/>
              <a:gd name="connsiteX79" fmla="*/ 506674 w 1364418"/>
              <a:gd name="connsiteY79" fmla="*/ 3435652 h 6858000"/>
              <a:gd name="connsiteX80" fmla="*/ 508345 w 1364418"/>
              <a:gd name="connsiteY80" fmla="*/ 3307769 h 6858000"/>
              <a:gd name="connsiteX81" fmla="*/ 525908 w 1364418"/>
              <a:gd name="connsiteY81" fmla="*/ 3250522 h 6858000"/>
              <a:gd name="connsiteX82" fmla="*/ 526333 w 1364418"/>
              <a:gd name="connsiteY82" fmla="*/ 3229163 h 6858000"/>
              <a:gd name="connsiteX83" fmla="*/ 528156 w 1364418"/>
              <a:gd name="connsiteY83" fmla="*/ 3217217 h 6858000"/>
              <a:gd name="connsiteX84" fmla="*/ 514991 w 1364418"/>
              <a:gd name="connsiteY84" fmla="*/ 3183755 h 6858000"/>
              <a:gd name="connsiteX85" fmla="*/ 515492 w 1364418"/>
              <a:gd name="connsiteY85" fmla="*/ 3178642 h 6858000"/>
              <a:gd name="connsiteX86" fmla="*/ 503092 w 1364418"/>
              <a:gd name="connsiteY86" fmla="*/ 3158586 h 6858000"/>
              <a:gd name="connsiteX87" fmla="*/ 488277 w 1364418"/>
              <a:gd name="connsiteY87" fmla="*/ 3129034 h 6858000"/>
              <a:gd name="connsiteX88" fmla="*/ 488942 w 1364418"/>
              <a:gd name="connsiteY88" fmla="*/ 3126682 h 6858000"/>
              <a:gd name="connsiteX89" fmla="*/ 479810 w 1364418"/>
              <a:gd name="connsiteY89" fmla="*/ 3114519 h 6858000"/>
              <a:gd name="connsiteX90" fmla="*/ 466419 w 1364418"/>
              <a:gd name="connsiteY90" fmla="*/ 3106272 h 6858000"/>
              <a:gd name="connsiteX91" fmla="*/ 439149 w 1364418"/>
              <a:gd name="connsiteY91" fmla="*/ 2958185 h 6858000"/>
              <a:gd name="connsiteX92" fmla="*/ 381763 w 1364418"/>
              <a:gd name="connsiteY92" fmla="*/ 2762989 h 6858000"/>
              <a:gd name="connsiteX93" fmla="*/ 330681 w 1364418"/>
              <a:gd name="connsiteY93" fmla="*/ 2554718 h 6858000"/>
              <a:gd name="connsiteX94" fmla="*/ 310775 w 1364418"/>
              <a:gd name="connsiteY94" fmla="*/ 2485734 h 6858000"/>
              <a:gd name="connsiteX95" fmla="*/ 301498 w 1364418"/>
              <a:gd name="connsiteY95" fmla="*/ 2447068 h 6858000"/>
              <a:gd name="connsiteX96" fmla="*/ 288459 w 1364418"/>
              <a:gd name="connsiteY96" fmla="*/ 2425819 h 6858000"/>
              <a:gd name="connsiteX97" fmla="*/ 294458 w 1364418"/>
              <a:gd name="connsiteY97" fmla="*/ 2402874 h 6858000"/>
              <a:gd name="connsiteX98" fmla="*/ 297070 w 1364418"/>
              <a:gd name="connsiteY98" fmla="*/ 2381443 h 6858000"/>
              <a:gd name="connsiteX99" fmla="*/ 273399 w 1364418"/>
              <a:gd name="connsiteY99" fmla="*/ 2261920 h 6858000"/>
              <a:gd name="connsiteX100" fmla="*/ 263286 w 1364418"/>
              <a:gd name="connsiteY100" fmla="*/ 2195378 h 6858000"/>
              <a:gd name="connsiteX101" fmla="*/ 247503 w 1364418"/>
              <a:gd name="connsiteY101" fmla="*/ 2155135 h 6858000"/>
              <a:gd name="connsiteX102" fmla="*/ 244961 w 1364418"/>
              <a:gd name="connsiteY102" fmla="*/ 2118008 h 6858000"/>
              <a:gd name="connsiteX103" fmla="*/ 245954 w 1364418"/>
              <a:gd name="connsiteY103" fmla="*/ 2050531 h 6858000"/>
              <a:gd name="connsiteX104" fmla="*/ 237760 w 1364418"/>
              <a:gd name="connsiteY104" fmla="*/ 1963269 h 6858000"/>
              <a:gd name="connsiteX105" fmla="*/ 218938 w 1364418"/>
              <a:gd name="connsiteY105" fmla="*/ 1906352 h 6858000"/>
              <a:gd name="connsiteX106" fmla="*/ 195495 w 1364418"/>
              <a:gd name="connsiteY106" fmla="*/ 1861531 h 6858000"/>
              <a:gd name="connsiteX107" fmla="*/ 149294 w 1364418"/>
              <a:gd name="connsiteY107" fmla="*/ 1732919 h 6858000"/>
              <a:gd name="connsiteX108" fmla="*/ 121605 w 1364418"/>
              <a:gd name="connsiteY108" fmla="*/ 1663540 h 6858000"/>
              <a:gd name="connsiteX109" fmla="*/ 120731 w 1364418"/>
              <a:gd name="connsiteY109" fmla="*/ 1615777 h 6858000"/>
              <a:gd name="connsiteX110" fmla="*/ 101526 w 1364418"/>
              <a:gd name="connsiteY110" fmla="*/ 1563678 h 6858000"/>
              <a:gd name="connsiteX111" fmla="*/ 114606 w 1364418"/>
              <a:gd name="connsiteY111" fmla="*/ 1519474 h 6858000"/>
              <a:gd name="connsiteX112" fmla="*/ 107348 w 1364418"/>
              <a:gd name="connsiteY112" fmla="*/ 1477995 h 6858000"/>
              <a:gd name="connsiteX113" fmla="*/ 93433 w 1364418"/>
              <a:gd name="connsiteY113" fmla="*/ 1373769 h 6858000"/>
              <a:gd name="connsiteX114" fmla="*/ 101740 w 1364418"/>
              <a:gd name="connsiteY114" fmla="*/ 1307086 h 6858000"/>
              <a:gd name="connsiteX115" fmla="*/ 102928 w 1364418"/>
              <a:gd name="connsiteY115" fmla="*/ 1189033 h 6858000"/>
              <a:gd name="connsiteX116" fmla="*/ 107613 w 1364418"/>
              <a:gd name="connsiteY116" fmla="*/ 1168288 h 6858000"/>
              <a:gd name="connsiteX117" fmla="*/ 99895 w 1364418"/>
              <a:gd name="connsiteY117" fmla="*/ 1142577 h 6858000"/>
              <a:gd name="connsiteX118" fmla="*/ 89201 w 1364418"/>
              <a:gd name="connsiteY118" fmla="*/ 1088484 h 6858000"/>
              <a:gd name="connsiteX119" fmla="*/ 77937 w 1364418"/>
              <a:gd name="connsiteY119" fmla="*/ 1016103 h 6858000"/>
              <a:gd name="connsiteX120" fmla="*/ 79393 w 1364418"/>
              <a:gd name="connsiteY120" fmla="*/ 954054 h 6858000"/>
              <a:gd name="connsiteX121" fmla="*/ 90309 w 1364418"/>
              <a:gd name="connsiteY121" fmla="*/ 921368 h 6858000"/>
              <a:gd name="connsiteX122" fmla="*/ 74258 w 1364418"/>
              <a:gd name="connsiteY122" fmla="*/ 896999 h 6858000"/>
              <a:gd name="connsiteX123" fmla="*/ 43666 w 1364418"/>
              <a:gd name="connsiteY123" fmla="*/ 821517 h 6858000"/>
              <a:gd name="connsiteX124" fmla="*/ 22616 w 1364418"/>
              <a:gd name="connsiteY124" fmla="*/ 751353 h 6858000"/>
              <a:gd name="connsiteX125" fmla="*/ 22174 w 1364418"/>
              <a:gd name="connsiteY125" fmla="*/ 721230 h 6858000"/>
              <a:gd name="connsiteX126" fmla="*/ 7845 w 1364418"/>
              <a:gd name="connsiteY126" fmla="*/ 681659 h 6858000"/>
              <a:gd name="connsiteX127" fmla="*/ 31306 w 1364418"/>
              <a:gd name="connsiteY127" fmla="*/ 619315 h 6858000"/>
              <a:gd name="connsiteX128" fmla="*/ 15184 w 1364418"/>
              <a:gd name="connsiteY128" fmla="*/ 585934 h 6858000"/>
              <a:gd name="connsiteX129" fmla="*/ 22258 w 1364418"/>
              <a:gd name="connsiteY129" fmla="*/ 538948 h 6858000"/>
              <a:gd name="connsiteX130" fmla="*/ 26166 w 1364418"/>
              <a:gd name="connsiteY130" fmla="*/ 525163 h 6858000"/>
              <a:gd name="connsiteX131" fmla="*/ 52290 w 1364418"/>
              <a:gd name="connsiteY131" fmla="*/ 446567 h 6858000"/>
              <a:gd name="connsiteX132" fmla="*/ 51538 w 1364418"/>
              <a:gd name="connsiteY132" fmla="*/ 393828 h 6858000"/>
              <a:gd name="connsiteX133" fmla="*/ 51368 w 1364418"/>
              <a:gd name="connsiteY133" fmla="*/ 353137 h 6858000"/>
              <a:gd name="connsiteX134" fmla="*/ 55970 w 1364418"/>
              <a:gd name="connsiteY134" fmla="*/ 321428 h 6858000"/>
              <a:gd name="connsiteX135" fmla="*/ 57061 w 1364418"/>
              <a:gd name="connsiteY135" fmla="*/ 275771 h 6858000"/>
              <a:gd name="connsiteX136" fmla="*/ 74088 w 1364418"/>
              <a:gd name="connsiteY136" fmla="*/ 212860 h 6858000"/>
              <a:gd name="connsiteX137" fmla="*/ 65798 w 1364418"/>
              <a:gd name="connsiteY137" fmla="*/ 144983 h 6858000"/>
              <a:gd name="connsiteX138" fmla="*/ 78082 w 1364418"/>
              <a:gd name="connsiteY138" fmla="*/ 55288 h 6858000"/>
              <a:gd name="connsiteX139" fmla="*/ 37636 w 1364418"/>
              <a:gd name="connsiteY139"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101112 w 1364418"/>
              <a:gd name="connsiteY3" fmla="*/ 6857735 h 6858000"/>
              <a:gd name="connsiteX4" fmla="*/ 137705 w 1364418"/>
              <a:gd name="connsiteY4" fmla="*/ 6776847 h 6858000"/>
              <a:gd name="connsiteX5" fmla="*/ 149205 w 1364418"/>
              <a:gd name="connsiteY5" fmla="*/ 6737706 h 6858000"/>
              <a:gd name="connsiteX6" fmla="*/ 173944 w 1364418"/>
              <a:gd name="connsiteY6" fmla="*/ 6691589 h 6858000"/>
              <a:gd name="connsiteX7" fmla="*/ 165968 w 1364418"/>
              <a:gd name="connsiteY7" fmla="*/ 6659970 h 6858000"/>
              <a:gd name="connsiteX8" fmla="*/ 166592 w 1364418"/>
              <a:gd name="connsiteY8" fmla="*/ 6636211 h 6858000"/>
              <a:gd name="connsiteX9" fmla="*/ 184036 w 1364418"/>
              <a:gd name="connsiteY9" fmla="*/ 6594177 h 6858000"/>
              <a:gd name="connsiteX10" fmla="*/ 251033 w 1364418"/>
              <a:gd name="connsiteY10" fmla="*/ 6492130 h 6858000"/>
              <a:gd name="connsiteX11" fmla="*/ 266720 w 1364418"/>
              <a:gd name="connsiteY11" fmla="*/ 6431610 h 6858000"/>
              <a:gd name="connsiteX12" fmla="*/ 310425 w 1364418"/>
              <a:gd name="connsiteY12" fmla="*/ 6379786 h 6858000"/>
              <a:gd name="connsiteX13" fmla="*/ 293648 w 1364418"/>
              <a:gd name="connsiteY13" fmla="*/ 6334727 h 6858000"/>
              <a:gd name="connsiteX14" fmla="*/ 271063 w 1364418"/>
              <a:gd name="connsiteY14" fmla="*/ 6313295 h 6858000"/>
              <a:gd name="connsiteX15" fmla="*/ 278227 w 1364418"/>
              <a:gd name="connsiteY15" fmla="*/ 6280046 h 6858000"/>
              <a:gd name="connsiteX16" fmla="*/ 281226 w 1364418"/>
              <a:gd name="connsiteY16" fmla="*/ 6272987 h 6858000"/>
              <a:gd name="connsiteX17" fmla="*/ 288000 w 1364418"/>
              <a:gd name="connsiteY17" fmla="*/ 6252834 h 6858000"/>
              <a:gd name="connsiteX18" fmla="*/ 265992 w 1364418"/>
              <a:gd name="connsiteY18" fmla="*/ 6202459 h 6858000"/>
              <a:gd name="connsiteX19" fmla="*/ 264790 w 1364418"/>
              <a:gd name="connsiteY19" fmla="*/ 6153037 h 6858000"/>
              <a:gd name="connsiteX20" fmla="*/ 280205 w 1364418"/>
              <a:gd name="connsiteY20" fmla="*/ 6078132 h 6858000"/>
              <a:gd name="connsiteX21" fmla="*/ 267592 w 1364418"/>
              <a:gd name="connsiteY21" fmla="*/ 6028119 h 6858000"/>
              <a:gd name="connsiteX22" fmla="*/ 252821 w 1364418"/>
              <a:gd name="connsiteY22" fmla="*/ 5926735 h 6858000"/>
              <a:gd name="connsiteX23" fmla="*/ 302333 w 1364418"/>
              <a:gd name="connsiteY23" fmla="*/ 5712857 h 6858000"/>
              <a:gd name="connsiteX24" fmla="*/ 332131 w 1364418"/>
              <a:gd name="connsiteY24" fmla="*/ 5660491 h 6858000"/>
              <a:gd name="connsiteX25" fmla="*/ 341254 w 1364418"/>
              <a:gd name="connsiteY25" fmla="*/ 5563435 h 6858000"/>
              <a:gd name="connsiteX26" fmla="*/ 368130 w 1364418"/>
              <a:gd name="connsiteY26" fmla="*/ 5437125 h 6858000"/>
              <a:gd name="connsiteX27" fmla="*/ 381698 w 1364418"/>
              <a:gd name="connsiteY27" fmla="*/ 5396260 h 6858000"/>
              <a:gd name="connsiteX28" fmla="*/ 397679 w 1364418"/>
              <a:gd name="connsiteY28" fmla="*/ 5330009 h 6858000"/>
              <a:gd name="connsiteX29" fmla="*/ 431172 w 1364418"/>
              <a:gd name="connsiteY29" fmla="*/ 5273739 h 6858000"/>
              <a:gd name="connsiteX30" fmla="*/ 440771 w 1364418"/>
              <a:gd name="connsiteY30" fmla="*/ 5241779 h 6858000"/>
              <a:gd name="connsiteX31" fmla="*/ 451997 w 1364418"/>
              <a:gd name="connsiteY31" fmla="*/ 5225268 h 6858000"/>
              <a:gd name="connsiteX32" fmla="*/ 453017 w 1364418"/>
              <a:gd name="connsiteY32" fmla="*/ 5217684 h 6858000"/>
              <a:gd name="connsiteX33" fmla="*/ 460358 w 1364418"/>
              <a:gd name="connsiteY33" fmla="*/ 5193377 h 6858000"/>
              <a:gd name="connsiteX34" fmla="*/ 463661 w 1364418"/>
              <a:gd name="connsiteY34" fmla="*/ 5179288 h 6858000"/>
              <a:gd name="connsiteX35" fmla="*/ 464645 w 1364418"/>
              <a:gd name="connsiteY35" fmla="*/ 5173621 h 6858000"/>
              <a:gd name="connsiteX36" fmla="*/ 460279 w 1364418"/>
              <a:gd name="connsiteY36" fmla="*/ 5159961 h 6858000"/>
              <a:gd name="connsiteX37" fmla="*/ 466956 w 1364418"/>
              <a:gd name="connsiteY37" fmla="*/ 5144295 h 6858000"/>
              <a:gd name="connsiteX38" fmla="*/ 463889 w 1364418"/>
              <a:gd name="connsiteY38" fmla="*/ 5125185 h 6858000"/>
              <a:gd name="connsiteX39" fmla="*/ 470719 w 1364418"/>
              <a:gd name="connsiteY39" fmla="*/ 5121884 h 6858000"/>
              <a:gd name="connsiteX40" fmla="*/ 477755 w 1364418"/>
              <a:gd name="connsiteY40" fmla="*/ 5067850 h 6858000"/>
              <a:gd name="connsiteX41" fmla="*/ 480486 w 1364418"/>
              <a:gd name="connsiteY41" fmla="*/ 5060861 h 6858000"/>
              <a:gd name="connsiteX42" fmla="*/ 477190 w 1364418"/>
              <a:gd name="connsiteY42" fmla="*/ 5034192 h 6858000"/>
              <a:gd name="connsiteX43" fmla="*/ 478744 w 1364418"/>
              <a:gd name="connsiteY43" fmla="*/ 4993030 h 6858000"/>
              <a:gd name="connsiteX44" fmla="*/ 485653 w 1364418"/>
              <a:gd name="connsiteY44" fmla="*/ 4946844 h 6858000"/>
              <a:gd name="connsiteX45" fmla="*/ 481509 w 1364418"/>
              <a:gd name="connsiteY45" fmla="*/ 4932692 h 6858000"/>
              <a:gd name="connsiteX46" fmla="*/ 496912 w 1364418"/>
              <a:gd name="connsiteY46" fmla="*/ 4858827 h 6858000"/>
              <a:gd name="connsiteX47" fmla="*/ 502815 w 1364418"/>
              <a:gd name="connsiteY47" fmla="*/ 4821170 h 6858000"/>
              <a:gd name="connsiteX48" fmla="*/ 507548 w 1364418"/>
              <a:gd name="connsiteY48" fmla="*/ 4780965 h 6858000"/>
              <a:gd name="connsiteX49" fmla="*/ 508841 w 1364418"/>
              <a:gd name="connsiteY49" fmla="*/ 4750867 h 6858000"/>
              <a:gd name="connsiteX50" fmla="*/ 506648 w 1364418"/>
              <a:gd name="connsiteY50" fmla="*/ 4690749 h 6858000"/>
              <a:gd name="connsiteX51" fmla="*/ 502128 w 1364418"/>
              <a:gd name="connsiteY51" fmla="*/ 4584173 h 6858000"/>
              <a:gd name="connsiteX52" fmla="*/ 497211 w 1364418"/>
              <a:gd name="connsiteY52" fmla="*/ 4444346 h 6858000"/>
              <a:gd name="connsiteX53" fmla="*/ 493776 w 1364418"/>
              <a:gd name="connsiteY53" fmla="*/ 4375228 h 6858000"/>
              <a:gd name="connsiteX54" fmla="*/ 474429 w 1364418"/>
              <a:gd name="connsiteY54" fmla="*/ 4214165 h 6858000"/>
              <a:gd name="connsiteX55" fmla="*/ 478502 w 1364418"/>
              <a:gd name="connsiteY55" fmla="*/ 4090296 h 6858000"/>
              <a:gd name="connsiteX56" fmla="*/ 463758 w 1364418"/>
              <a:gd name="connsiteY56" fmla="*/ 4033999 h 6858000"/>
              <a:gd name="connsiteX57" fmla="*/ 464907 w 1364418"/>
              <a:gd name="connsiteY57" fmla="*/ 4031933 h 6858000"/>
              <a:gd name="connsiteX58" fmla="*/ 463483 w 1364418"/>
              <a:gd name="connsiteY58" fmla="*/ 4013953 h 6858000"/>
              <a:gd name="connsiteX59" fmla="*/ 449778 w 1364418"/>
              <a:gd name="connsiteY59" fmla="*/ 3974753 h 6858000"/>
              <a:gd name="connsiteX60" fmla="*/ 451376 w 1364418"/>
              <a:gd name="connsiteY60" fmla="*/ 3969950 h 6858000"/>
              <a:gd name="connsiteX61" fmla="*/ 444798 w 1364418"/>
              <a:gd name="connsiteY61" fmla="*/ 3933779 h 6858000"/>
              <a:gd name="connsiteX62" fmla="*/ 446129 w 1364418"/>
              <a:gd name="connsiteY62" fmla="*/ 3933093 h 6858000"/>
              <a:gd name="connsiteX63" fmla="*/ 450483 w 1364418"/>
              <a:gd name="connsiteY63" fmla="*/ 3922082 h 6858000"/>
              <a:gd name="connsiteX64" fmla="*/ 455561 w 1364418"/>
              <a:gd name="connsiteY64" fmla="*/ 3901461 h 6858000"/>
              <a:gd name="connsiteX65" fmla="*/ 478155 w 1364418"/>
              <a:gd name="connsiteY65" fmla="*/ 3813873 h 6858000"/>
              <a:gd name="connsiteX66" fmla="*/ 477580 w 1364418"/>
              <a:gd name="connsiteY66" fmla="*/ 3806161 h 6858000"/>
              <a:gd name="connsiteX67" fmla="*/ 477887 w 1364418"/>
              <a:gd name="connsiteY67" fmla="*/ 3805957 h 6858000"/>
              <a:gd name="connsiteX68" fmla="*/ 477914 w 1364418"/>
              <a:gd name="connsiteY68" fmla="*/ 3797724 h 6858000"/>
              <a:gd name="connsiteX69" fmla="*/ 476529 w 1364418"/>
              <a:gd name="connsiteY69" fmla="*/ 3792098 h 6858000"/>
              <a:gd name="connsiteX70" fmla="*/ 475413 w 1364418"/>
              <a:gd name="connsiteY70" fmla="*/ 3777135 h 6858000"/>
              <a:gd name="connsiteX71" fmla="*/ 477146 w 1364418"/>
              <a:gd name="connsiteY71" fmla="*/ 3771656 h 6858000"/>
              <a:gd name="connsiteX72" fmla="*/ 480889 w 1364418"/>
              <a:gd name="connsiteY72" fmla="*/ 3769007 h 6858000"/>
              <a:gd name="connsiteX73" fmla="*/ 480355 w 1364418"/>
              <a:gd name="connsiteY73" fmla="*/ 3767709 h 6858000"/>
              <a:gd name="connsiteX74" fmla="*/ 489051 w 1364418"/>
              <a:gd name="connsiteY74" fmla="*/ 3738082 h 6858000"/>
              <a:gd name="connsiteX75" fmla="*/ 496397 w 1364418"/>
              <a:gd name="connsiteY75" fmla="*/ 3673397 h 6858000"/>
              <a:gd name="connsiteX76" fmla="*/ 495693 w 1364418"/>
              <a:gd name="connsiteY76" fmla="*/ 3637109 h 6858000"/>
              <a:gd name="connsiteX77" fmla="*/ 499136 w 1364418"/>
              <a:gd name="connsiteY77" fmla="*/ 3536883 h 6858000"/>
              <a:gd name="connsiteX78" fmla="*/ 506674 w 1364418"/>
              <a:gd name="connsiteY78" fmla="*/ 3435652 h 6858000"/>
              <a:gd name="connsiteX79" fmla="*/ 508345 w 1364418"/>
              <a:gd name="connsiteY79" fmla="*/ 3307769 h 6858000"/>
              <a:gd name="connsiteX80" fmla="*/ 525908 w 1364418"/>
              <a:gd name="connsiteY80" fmla="*/ 3250522 h 6858000"/>
              <a:gd name="connsiteX81" fmla="*/ 526333 w 1364418"/>
              <a:gd name="connsiteY81" fmla="*/ 3229163 h 6858000"/>
              <a:gd name="connsiteX82" fmla="*/ 528156 w 1364418"/>
              <a:gd name="connsiteY82" fmla="*/ 3217217 h 6858000"/>
              <a:gd name="connsiteX83" fmla="*/ 514991 w 1364418"/>
              <a:gd name="connsiteY83" fmla="*/ 3183755 h 6858000"/>
              <a:gd name="connsiteX84" fmla="*/ 515492 w 1364418"/>
              <a:gd name="connsiteY84" fmla="*/ 3178642 h 6858000"/>
              <a:gd name="connsiteX85" fmla="*/ 503092 w 1364418"/>
              <a:gd name="connsiteY85" fmla="*/ 3158586 h 6858000"/>
              <a:gd name="connsiteX86" fmla="*/ 488277 w 1364418"/>
              <a:gd name="connsiteY86" fmla="*/ 3129034 h 6858000"/>
              <a:gd name="connsiteX87" fmla="*/ 488942 w 1364418"/>
              <a:gd name="connsiteY87" fmla="*/ 3126682 h 6858000"/>
              <a:gd name="connsiteX88" fmla="*/ 479810 w 1364418"/>
              <a:gd name="connsiteY88" fmla="*/ 3114519 h 6858000"/>
              <a:gd name="connsiteX89" fmla="*/ 466419 w 1364418"/>
              <a:gd name="connsiteY89" fmla="*/ 3106272 h 6858000"/>
              <a:gd name="connsiteX90" fmla="*/ 439149 w 1364418"/>
              <a:gd name="connsiteY90" fmla="*/ 2958185 h 6858000"/>
              <a:gd name="connsiteX91" fmla="*/ 381763 w 1364418"/>
              <a:gd name="connsiteY91" fmla="*/ 2762989 h 6858000"/>
              <a:gd name="connsiteX92" fmla="*/ 330681 w 1364418"/>
              <a:gd name="connsiteY92" fmla="*/ 2554718 h 6858000"/>
              <a:gd name="connsiteX93" fmla="*/ 310775 w 1364418"/>
              <a:gd name="connsiteY93" fmla="*/ 2485734 h 6858000"/>
              <a:gd name="connsiteX94" fmla="*/ 301498 w 1364418"/>
              <a:gd name="connsiteY94" fmla="*/ 2447068 h 6858000"/>
              <a:gd name="connsiteX95" fmla="*/ 288459 w 1364418"/>
              <a:gd name="connsiteY95" fmla="*/ 2425819 h 6858000"/>
              <a:gd name="connsiteX96" fmla="*/ 294458 w 1364418"/>
              <a:gd name="connsiteY96" fmla="*/ 2402874 h 6858000"/>
              <a:gd name="connsiteX97" fmla="*/ 297070 w 1364418"/>
              <a:gd name="connsiteY97" fmla="*/ 2381443 h 6858000"/>
              <a:gd name="connsiteX98" fmla="*/ 273399 w 1364418"/>
              <a:gd name="connsiteY98" fmla="*/ 2261920 h 6858000"/>
              <a:gd name="connsiteX99" fmla="*/ 263286 w 1364418"/>
              <a:gd name="connsiteY99" fmla="*/ 2195378 h 6858000"/>
              <a:gd name="connsiteX100" fmla="*/ 247503 w 1364418"/>
              <a:gd name="connsiteY100" fmla="*/ 2155135 h 6858000"/>
              <a:gd name="connsiteX101" fmla="*/ 244961 w 1364418"/>
              <a:gd name="connsiteY101" fmla="*/ 2118008 h 6858000"/>
              <a:gd name="connsiteX102" fmla="*/ 245954 w 1364418"/>
              <a:gd name="connsiteY102" fmla="*/ 2050531 h 6858000"/>
              <a:gd name="connsiteX103" fmla="*/ 237760 w 1364418"/>
              <a:gd name="connsiteY103" fmla="*/ 1963269 h 6858000"/>
              <a:gd name="connsiteX104" fmla="*/ 218938 w 1364418"/>
              <a:gd name="connsiteY104" fmla="*/ 1906352 h 6858000"/>
              <a:gd name="connsiteX105" fmla="*/ 195495 w 1364418"/>
              <a:gd name="connsiteY105" fmla="*/ 1861531 h 6858000"/>
              <a:gd name="connsiteX106" fmla="*/ 149294 w 1364418"/>
              <a:gd name="connsiteY106" fmla="*/ 1732919 h 6858000"/>
              <a:gd name="connsiteX107" fmla="*/ 121605 w 1364418"/>
              <a:gd name="connsiteY107" fmla="*/ 1663540 h 6858000"/>
              <a:gd name="connsiteX108" fmla="*/ 120731 w 1364418"/>
              <a:gd name="connsiteY108" fmla="*/ 1615777 h 6858000"/>
              <a:gd name="connsiteX109" fmla="*/ 101526 w 1364418"/>
              <a:gd name="connsiteY109" fmla="*/ 1563678 h 6858000"/>
              <a:gd name="connsiteX110" fmla="*/ 114606 w 1364418"/>
              <a:gd name="connsiteY110" fmla="*/ 1519474 h 6858000"/>
              <a:gd name="connsiteX111" fmla="*/ 107348 w 1364418"/>
              <a:gd name="connsiteY111" fmla="*/ 1477995 h 6858000"/>
              <a:gd name="connsiteX112" fmla="*/ 93433 w 1364418"/>
              <a:gd name="connsiteY112" fmla="*/ 1373769 h 6858000"/>
              <a:gd name="connsiteX113" fmla="*/ 101740 w 1364418"/>
              <a:gd name="connsiteY113" fmla="*/ 1307086 h 6858000"/>
              <a:gd name="connsiteX114" fmla="*/ 102928 w 1364418"/>
              <a:gd name="connsiteY114" fmla="*/ 1189033 h 6858000"/>
              <a:gd name="connsiteX115" fmla="*/ 107613 w 1364418"/>
              <a:gd name="connsiteY115" fmla="*/ 1168288 h 6858000"/>
              <a:gd name="connsiteX116" fmla="*/ 99895 w 1364418"/>
              <a:gd name="connsiteY116" fmla="*/ 1142577 h 6858000"/>
              <a:gd name="connsiteX117" fmla="*/ 89201 w 1364418"/>
              <a:gd name="connsiteY117" fmla="*/ 1088484 h 6858000"/>
              <a:gd name="connsiteX118" fmla="*/ 77937 w 1364418"/>
              <a:gd name="connsiteY118" fmla="*/ 1016103 h 6858000"/>
              <a:gd name="connsiteX119" fmla="*/ 79393 w 1364418"/>
              <a:gd name="connsiteY119" fmla="*/ 954054 h 6858000"/>
              <a:gd name="connsiteX120" fmla="*/ 90309 w 1364418"/>
              <a:gd name="connsiteY120" fmla="*/ 921368 h 6858000"/>
              <a:gd name="connsiteX121" fmla="*/ 74258 w 1364418"/>
              <a:gd name="connsiteY121" fmla="*/ 896999 h 6858000"/>
              <a:gd name="connsiteX122" fmla="*/ 43666 w 1364418"/>
              <a:gd name="connsiteY122" fmla="*/ 821517 h 6858000"/>
              <a:gd name="connsiteX123" fmla="*/ 22616 w 1364418"/>
              <a:gd name="connsiteY123" fmla="*/ 751353 h 6858000"/>
              <a:gd name="connsiteX124" fmla="*/ 22174 w 1364418"/>
              <a:gd name="connsiteY124" fmla="*/ 721230 h 6858000"/>
              <a:gd name="connsiteX125" fmla="*/ 7845 w 1364418"/>
              <a:gd name="connsiteY125" fmla="*/ 681659 h 6858000"/>
              <a:gd name="connsiteX126" fmla="*/ 31306 w 1364418"/>
              <a:gd name="connsiteY126" fmla="*/ 619315 h 6858000"/>
              <a:gd name="connsiteX127" fmla="*/ 15184 w 1364418"/>
              <a:gd name="connsiteY127" fmla="*/ 585934 h 6858000"/>
              <a:gd name="connsiteX128" fmla="*/ 22258 w 1364418"/>
              <a:gd name="connsiteY128" fmla="*/ 538948 h 6858000"/>
              <a:gd name="connsiteX129" fmla="*/ 26166 w 1364418"/>
              <a:gd name="connsiteY129" fmla="*/ 525163 h 6858000"/>
              <a:gd name="connsiteX130" fmla="*/ 52290 w 1364418"/>
              <a:gd name="connsiteY130" fmla="*/ 446567 h 6858000"/>
              <a:gd name="connsiteX131" fmla="*/ 51538 w 1364418"/>
              <a:gd name="connsiteY131" fmla="*/ 393828 h 6858000"/>
              <a:gd name="connsiteX132" fmla="*/ 51368 w 1364418"/>
              <a:gd name="connsiteY132" fmla="*/ 353137 h 6858000"/>
              <a:gd name="connsiteX133" fmla="*/ 55970 w 1364418"/>
              <a:gd name="connsiteY133" fmla="*/ 321428 h 6858000"/>
              <a:gd name="connsiteX134" fmla="*/ 57061 w 1364418"/>
              <a:gd name="connsiteY134" fmla="*/ 275771 h 6858000"/>
              <a:gd name="connsiteX135" fmla="*/ 74088 w 1364418"/>
              <a:gd name="connsiteY135" fmla="*/ 212860 h 6858000"/>
              <a:gd name="connsiteX136" fmla="*/ 65798 w 1364418"/>
              <a:gd name="connsiteY136" fmla="*/ 144983 h 6858000"/>
              <a:gd name="connsiteX137" fmla="*/ 78082 w 1364418"/>
              <a:gd name="connsiteY137" fmla="*/ 55288 h 6858000"/>
              <a:gd name="connsiteX138" fmla="*/ 37636 w 1364418"/>
              <a:gd name="connsiteY138"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101112 w 1364418"/>
              <a:gd name="connsiteY3" fmla="*/ 6857735 h 6858000"/>
              <a:gd name="connsiteX4" fmla="*/ 137705 w 1364418"/>
              <a:gd name="connsiteY4" fmla="*/ 6776847 h 6858000"/>
              <a:gd name="connsiteX5" fmla="*/ 149205 w 1364418"/>
              <a:gd name="connsiteY5" fmla="*/ 6737706 h 6858000"/>
              <a:gd name="connsiteX6" fmla="*/ 173944 w 1364418"/>
              <a:gd name="connsiteY6" fmla="*/ 6691589 h 6858000"/>
              <a:gd name="connsiteX7" fmla="*/ 165968 w 1364418"/>
              <a:gd name="connsiteY7" fmla="*/ 6659970 h 6858000"/>
              <a:gd name="connsiteX8" fmla="*/ 166592 w 1364418"/>
              <a:gd name="connsiteY8" fmla="*/ 6636211 h 6858000"/>
              <a:gd name="connsiteX9" fmla="*/ 251033 w 1364418"/>
              <a:gd name="connsiteY9" fmla="*/ 6492130 h 6858000"/>
              <a:gd name="connsiteX10" fmla="*/ 266720 w 1364418"/>
              <a:gd name="connsiteY10" fmla="*/ 6431610 h 6858000"/>
              <a:gd name="connsiteX11" fmla="*/ 310425 w 1364418"/>
              <a:gd name="connsiteY11" fmla="*/ 6379786 h 6858000"/>
              <a:gd name="connsiteX12" fmla="*/ 293648 w 1364418"/>
              <a:gd name="connsiteY12" fmla="*/ 6334727 h 6858000"/>
              <a:gd name="connsiteX13" fmla="*/ 271063 w 1364418"/>
              <a:gd name="connsiteY13" fmla="*/ 6313295 h 6858000"/>
              <a:gd name="connsiteX14" fmla="*/ 278227 w 1364418"/>
              <a:gd name="connsiteY14" fmla="*/ 6280046 h 6858000"/>
              <a:gd name="connsiteX15" fmla="*/ 281226 w 1364418"/>
              <a:gd name="connsiteY15" fmla="*/ 6272987 h 6858000"/>
              <a:gd name="connsiteX16" fmla="*/ 288000 w 1364418"/>
              <a:gd name="connsiteY16" fmla="*/ 6252834 h 6858000"/>
              <a:gd name="connsiteX17" fmla="*/ 265992 w 1364418"/>
              <a:gd name="connsiteY17" fmla="*/ 6202459 h 6858000"/>
              <a:gd name="connsiteX18" fmla="*/ 264790 w 1364418"/>
              <a:gd name="connsiteY18" fmla="*/ 6153037 h 6858000"/>
              <a:gd name="connsiteX19" fmla="*/ 280205 w 1364418"/>
              <a:gd name="connsiteY19" fmla="*/ 6078132 h 6858000"/>
              <a:gd name="connsiteX20" fmla="*/ 267592 w 1364418"/>
              <a:gd name="connsiteY20" fmla="*/ 6028119 h 6858000"/>
              <a:gd name="connsiteX21" fmla="*/ 252821 w 1364418"/>
              <a:gd name="connsiteY21" fmla="*/ 5926735 h 6858000"/>
              <a:gd name="connsiteX22" fmla="*/ 302333 w 1364418"/>
              <a:gd name="connsiteY22" fmla="*/ 5712857 h 6858000"/>
              <a:gd name="connsiteX23" fmla="*/ 332131 w 1364418"/>
              <a:gd name="connsiteY23" fmla="*/ 5660491 h 6858000"/>
              <a:gd name="connsiteX24" fmla="*/ 341254 w 1364418"/>
              <a:gd name="connsiteY24" fmla="*/ 5563435 h 6858000"/>
              <a:gd name="connsiteX25" fmla="*/ 368130 w 1364418"/>
              <a:gd name="connsiteY25" fmla="*/ 5437125 h 6858000"/>
              <a:gd name="connsiteX26" fmla="*/ 381698 w 1364418"/>
              <a:gd name="connsiteY26" fmla="*/ 5396260 h 6858000"/>
              <a:gd name="connsiteX27" fmla="*/ 397679 w 1364418"/>
              <a:gd name="connsiteY27" fmla="*/ 5330009 h 6858000"/>
              <a:gd name="connsiteX28" fmla="*/ 431172 w 1364418"/>
              <a:gd name="connsiteY28" fmla="*/ 5273739 h 6858000"/>
              <a:gd name="connsiteX29" fmla="*/ 440771 w 1364418"/>
              <a:gd name="connsiteY29" fmla="*/ 5241779 h 6858000"/>
              <a:gd name="connsiteX30" fmla="*/ 451997 w 1364418"/>
              <a:gd name="connsiteY30" fmla="*/ 5225268 h 6858000"/>
              <a:gd name="connsiteX31" fmla="*/ 453017 w 1364418"/>
              <a:gd name="connsiteY31" fmla="*/ 5217684 h 6858000"/>
              <a:gd name="connsiteX32" fmla="*/ 460358 w 1364418"/>
              <a:gd name="connsiteY32" fmla="*/ 5193377 h 6858000"/>
              <a:gd name="connsiteX33" fmla="*/ 463661 w 1364418"/>
              <a:gd name="connsiteY33" fmla="*/ 5179288 h 6858000"/>
              <a:gd name="connsiteX34" fmla="*/ 464645 w 1364418"/>
              <a:gd name="connsiteY34" fmla="*/ 5173621 h 6858000"/>
              <a:gd name="connsiteX35" fmla="*/ 460279 w 1364418"/>
              <a:gd name="connsiteY35" fmla="*/ 5159961 h 6858000"/>
              <a:gd name="connsiteX36" fmla="*/ 466956 w 1364418"/>
              <a:gd name="connsiteY36" fmla="*/ 5144295 h 6858000"/>
              <a:gd name="connsiteX37" fmla="*/ 463889 w 1364418"/>
              <a:gd name="connsiteY37" fmla="*/ 5125185 h 6858000"/>
              <a:gd name="connsiteX38" fmla="*/ 470719 w 1364418"/>
              <a:gd name="connsiteY38" fmla="*/ 5121884 h 6858000"/>
              <a:gd name="connsiteX39" fmla="*/ 477755 w 1364418"/>
              <a:gd name="connsiteY39" fmla="*/ 5067850 h 6858000"/>
              <a:gd name="connsiteX40" fmla="*/ 480486 w 1364418"/>
              <a:gd name="connsiteY40" fmla="*/ 5060861 h 6858000"/>
              <a:gd name="connsiteX41" fmla="*/ 477190 w 1364418"/>
              <a:gd name="connsiteY41" fmla="*/ 5034192 h 6858000"/>
              <a:gd name="connsiteX42" fmla="*/ 478744 w 1364418"/>
              <a:gd name="connsiteY42" fmla="*/ 4993030 h 6858000"/>
              <a:gd name="connsiteX43" fmla="*/ 485653 w 1364418"/>
              <a:gd name="connsiteY43" fmla="*/ 4946844 h 6858000"/>
              <a:gd name="connsiteX44" fmla="*/ 481509 w 1364418"/>
              <a:gd name="connsiteY44" fmla="*/ 4932692 h 6858000"/>
              <a:gd name="connsiteX45" fmla="*/ 496912 w 1364418"/>
              <a:gd name="connsiteY45" fmla="*/ 4858827 h 6858000"/>
              <a:gd name="connsiteX46" fmla="*/ 502815 w 1364418"/>
              <a:gd name="connsiteY46" fmla="*/ 4821170 h 6858000"/>
              <a:gd name="connsiteX47" fmla="*/ 507548 w 1364418"/>
              <a:gd name="connsiteY47" fmla="*/ 4780965 h 6858000"/>
              <a:gd name="connsiteX48" fmla="*/ 508841 w 1364418"/>
              <a:gd name="connsiteY48" fmla="*/ 4750867 h 6858000"/>
              <a:gd name="connsiteX49" fmla="*/ 506648 w 1364418"/>
              <a:gd name="connsiteY49" fmla="*/ 4690749 h 6858000"/>
              <a:gd name="connsiteX50" fmla="*/ 502128 w 1364418"/>
              <a:gd name="connsiteY50" fmla="*/ 4584173 h 6858000"/>
              <a:gd name="connsiteX51" fmla="*/ 497211 w 1364418"/>
              <a:gd name="connsiteY51" fmla="*/ 4444346 h 6858000"/>
              <a:gd name="connsiteX52" fmla="*/ 493776 w 1364418"/>
              <a:gd name="connsiteY52" fmla="*/ 4375228 h 6858000"/>
              <a:gd name="connsiteX53" fmla="*/ 474429 w 1364418"/>
              <a:gd name="connsiteY53" fmla="*/ 4214165 h 6858000"/>
              <a:gd name="connsiteX54" fmla="*/ 478502 w 1364418"/>
              <a:gd name="connsiteY54" fmla="*/ 4090296 h 6858000"/>
              <a:gd name="connsiteX55" fmla="*/ 463758 w 1364418"/>
              <a:gd name="connsiteY55" fmla="*/ 4033999 h 6858000"/>
              <a:gd name="connsiteX56" fmla="*/ 464907 w 1364418"/>
              <a:gd name="connsiteY56" fmla="*/ 4031933 h 6858000"/>
              <a:gd name="connsiteX57" fmla="*/ 463483 w 1364418"/>
              <a:gd name="connsiteY57" fmla="*/ 4013953 h 6858000"/>
              <a:gd name="connsiteX58" fmla="*/ 449778 w 1364418"/>
              <a:gd name="connsiteY58" fmla="*/ 3974753 h 6858000"/>
              <a:gd name="connsiteX59" fmla="*/ 451376 w 1364418"/>
              <a:gd name="connsiteY59" fmla="*/ 3969950 h 6858000"/>
              <a:gd name="connsiteX60" fmla="*/ 444798 w 1364418"/>
              <a:gd name="connsiteY60" fmla="*/ 3933779 h 6858000"/>
              <a:gd name="connsiteX61" fmla="*/ 446129 w 1364418"/>
              <a:gd name="connsiteY61" fmla="*/ 3933093 h 6858000"/>
              <a:gd name="connsiteX62" fmla="*/ 450483 w 1364418"/>
              <a:gd name="connsiteY62" fmla="*/ 3922082 h 6858000"/>
              <a:gd name="connsiteX63" fmla="*/ 455561 w 1364418"/>
              <a:gd name="connsiteY63" fmla="*/ 3901461 h 6858000"/>
              <a:gd name="connsiteX64" fmla="*/ 478155 w 1364418"/>
              <a:gd name="connsiteY64" fmla="*/ 3813873 h 6858000"/>
              <a:gd name="connsiteX65" fmla="*/ 477580 w 1364418"/>
              <a:gd name="connsiteY65" fmla="*/ 3806161 h 6858000"/>
              <a:gd name="connsiteX66" fmla="*/ 477887 w 1364418"/>
              <a:gd name="connsiteY66" fmla="*/ 3805957 h 6858000"/>
              <a:gd name="connsiteX67" fmla="*/ 477914 w 1364418"/>
              <a:gd name="connsiteY67" fmla="*/ 3797724 h 6858000"/>
              <a:gd name="connsiteX68" fmla="*/ 476529 w 1364418"/>
              <a:gd name="connsiteY68" fmla="*/ 3792098 h 6858000"/>
              <a:gd name="connsiteX69" fmla="*/ 475413 w 1364418"/>
              <a:gd name="connsiteY69" fmla="*/ 3777135 h 6858000"/>
              <a:gd name="connsiteX70" fmla="*/ 477146 w 1364418"/>
              <a:gd name="connsiteY70" fmla="*/ 3771656 h 6858000"/>
              <a:gd name="connsiteX71" fmla="*/ 480889 w 1364418"/>
              <a:gd name="connsiteY71" fmla="*/ 3769007 h 6858000"/>
              <a:gd name="connsiteX72" fmla="*/ 480355 w 1364418"/>
              <a:gd name="connsiteY72" fmla="*/ 3767709 h 6858000"/>
              <a:gd name="connsiteX73" fmla="*/ 489051 w 1364418"/>
              <a:gd name="connsiteY73" fmla="*/ 3738082 h 6858000"/>
              <a:gd name="connsiteX74" fmla="*/ 496397 w 1364418"/>
              <a:gd name="connsiteY74" fmla="*/ 3673397 h 6858000"/>
              <a:gd name="connsiteX75" fmla="*/ 495693 w 1364418"/>
              <a:gd name="connsiteY75" fmla="*/ 3637109 h 6858000"/>
              <a:gd name="connsiteX76" fmla="*/ 499136 w 1364418"/>
              <a:gd name="connsiteY76" fmla="*/ 3536883 h 6858000"/>
              <a:gd name="connsiteX77" fmla="*/ 506674 w 1364418"/>
              <a:gd name="connsiteY77" fmla="*/ 3435652 h 6858000"/>
              <a:gd name="connsiteX78" fmla="*/ 508345 w 1364418"/>
              <a:gd name="connsiteY78" fmla="*/ 3307769 h 6858000"/>
              <a:gd name="connsiteX79" fmla="*/ 525908 w 1364418"/>
              <a:gd name="connsiteY79" fmla="*/ 3250522 h 6858000"/>
              <a:gd name="connsiteX80" fmla="*/ 526333 w 1364418"/>
              <a:gd name="connsiteY80" fmla="*/ 3229163 h 6858000"/>
              <a:gd name="connsiteX81" fmla="*/ 528156 w 1364418"/>
              <a:gd name="connsiteY81" fmla="*/ 3217217 h 6858000"/>
              <a:gd name="connsiteX82" fmla="*/ 514991 w 1364418"/>
              <a:gd name="connsiteY82" fmla="*/ 3183755 h 6858000"/>
              <a:gd name="connsiteX83" fmla="*/ 515492 w 1364418"/>
              <a:gd name="connsiteY83" fmla="*/ 3178642 h 6858000"/>
              <a:gd name="connsiteX84" fmla="*/ 503092 w 1364418"/>
              <a:gd name="connsiteY84" fmla="*/ 3158586 h 6858000"/>
              <a:gd name="connsiteX85" fmla="*/ 488277 w 1364418"/>
              <a:gd name="connsiteY85" fmla="*/ 3129034 h 6858000"/>
              <a:gd name="connsiteX86" fmla="*/ 488942 w 1364418"/>
              <a:gd name="connsiteY86" fmla="*/ 3126682 h 6858000"/>
              <a:gd name="connsiteX87" fmla="*/ 479810 w 1364418"/>
              <a:gd name="connsiteY87" fmla="*/ 3114519 h 6858000"/>
              <a:gd name="connsiteX88" fmla="*/ 466419 w 1364418"/>
              <a:gd name="connsiteY88" fmla="*/ 3106272 h 6858000"/>
              <a:gd name="connsiteX89" fmla="*/ 439149 w 1364418"/>
              <a:gd name="connsiteY89" fmla="*/ 2958185 h 6858000"/>
              <a:gd name="connsiteX90" fmla="*/ 381763 w 1364418"/>
              <a:gd name="connsiteY90" fmla="*/ 2762989 h 6858000"/>
              <a:gd name="connsiteX91" fmla="*/ 330681 w 1364418"/>
              <a:gd name="connsiteY91" fmla="*/ 2554718 h 6858000"/>
              <a:gd name="connsiteX92" fmla="*/ 310775 w 1364418"/>
              <a:gd name="connsiteY92" fmla="*/ 2485734 h 6858000"/>
              <a:gd name="connsiteX93" fmla="*/ 301498 w 1364418"/>
              <a:gd name="connsiteY93" fmla="*/ 2447068 h 6858000"/>
              <a:gd name="connsiteX94" fmla="*/ 288459 w 1364418"/>
              <a:gd name="connsiteY94" fmla="*/ 2425819 h 6858000"/>
              <a:gd name="connsiteX95" fmla="*/ 294458 w 1364418"/>
              <a:gd name="connsiteY95" fmla="*/ 2402874 h 6858000"/>
              <a:gd name="connsiteX96" fmla="*/ 297070 w 1364418"/>
              <a:gd name="connsiteY96" fmla="*/ 2381443 h 6858000"/>
              <a:gd name="connsiteX97" fmla="*/ 273399 w 1364418"/>
              <a:gd name="connsiteY97" fmla="*/ 2261920 h 6858000"/>
              <a:gd name="connsiteX98" fmla="*/ 263286 w 1364418"/>
              <a:gd name="connsiteY98" fmla="*/ 2195378 h 6858000"/>
              <a:gd name="connsiteX99" fmla="*/ 247503 w 1364418"/>
              <a:gd name="connsiteY99" fmla="*/ 2155135 h 6858000"/>
              <a:gd name="connsiteX100" fmla="*/ 244961 w 1364418"/>
              <a:gd name="connsiteY100" fmla="*/ 2118008 h 6858000"/>
              <a:gd name="connsiteX101" fmla="*/ 245954 w 1364418"/>
              <a:gd name="connsiteY101" fmla="*/ 2050531 h 6858000"/>
              <a:gd name="connsiteX102" fmla="*/ 237760 w 1364418"/>
              <a:gd name="connsiteY102" fmla="*/ 1963269 h 6858000"/>
              <a:gd name="connsiteX103" fmla="*/ 218938 w 1364418"/>
              <a:gd name="connsiteY103" fmla="*/ 1906352 h 6858000"/>
              <a:gd name="connsiteX104" fmla="*/ 195495 w 1364418"/>
              <a:gd name="connsiteY104" fmla="*/ 1861531 h 6858000"/>
              <a:gd name="connsiteX105" fmla="*/ 149294 w 1364418"/>
              <a:gd name="connsiteY105" fmla="*/ 1732919 h 6858000"/>
              <a:gd name="connsiteX106" fmla="*/ 121605 w 1364418"/>
              <a:gd name="connsiteY106" fmla="*/ 1663540 h 6858000"/>
              <a:gd name="connsiteX107" fmla="*/ 120731 w 1364418"/>
              <a:gd name="connsiteY107" fmla="*/ 1615777 h 6858000"/>
              <a:gd name="connsiteX108" fmla="*/ 101526 w 1364418"/>
              <a:gd name="connsiteY108" fmla="*/ 1563678 h 6858000"/>
              <a:gd name="connsiteX109" fmla="*/ 114606 w 1364418"/>
              <a:gd name="connsiteY109" fmla="*/ 1519474 h 6858000"/>
              <a:gd name="connsiteX110" fmla="*/ 107348 w 1364418"/>
              <a:gd name="connsiteY110" fmla="*/ 1477995 h 6858000"/>
              <a:gd name="connsiteX111" fmla="*/ 93433 w 1364418"/>
              <a:gd name="connsiteY111" fmla="*/ 1373769 h 6858000"/>
              <a:gd name="connsiteX112" fmla="*/ 101740 w 1364418"/>
              <a:gd name="connsiteY112" fmla="*/ 1307086 h 6858000"/>
              <a:gd name="connsiteX113" fmla="*/ 102928 w 1364418"/>
              <a:gd name="connsiteY113" fmla="*/ 1189033 h 6858000"/>
              <a:gd name="connsiteX114" fmla="*/ 107613 w 1364418"/>
              <a:gd name="connsiteY114" fmla="*/ 1168288 h 6858000"/>
              <a:gd name="connsiteX115" fmla="*/ 99895 w 1364418"/>
              <a:gd name="connsiteY115" fmla="*/ 1142577 h 6858000"/>
              <a:gd name="connsiteX116" fmla="*/ 89201 w 1364418"/>
              <a:gd name="connsiteY116" fmla="*/ 1088484 h 6858000"/>
              <a:gd name="connsiteX117" fmla="*/ 77937 w 1364418"/>
              <a:gd name="connsiteY117" fmla="*/ 1016103 h 6858000"/>
              <a:gd name="connsiteX118" fmla="*/ 79393 w 1364418"/>
              <a:gd name="connsiteY118" fmla="*/ 954054 h 6858000"/>
              <a:gd name="connsiteX119" fmla="*/ 90309 w 1364418"/>
              <a:gd name="connsiteY119" fmla="*/ 921368 h 6858000"/>
              <a:gd name="connsiteX120" fmla="*/ 74258 w 1364418"/>
              <a:gd name="connsiteY120" fmla="*/ 896999 h 6858000"/>
              <a:gd name="connsiteX121" fmla="*/ 43666 w 1364418"/>
              <a:gd name="connsiteY121" fmla="*/ 821517 h 6858000"/>
              <a:gd name="connsiteX122" fmla="*/ 22616 w 1364418"/>
              <a:gd name="connsiteY122" fmla="*/ 751353 h 6858000"/>
              <a:gd name="connsiteX123" fmla="*/ 22174 w 1364418"/>
              <a:gd name="connsiteY123" fmla="*/ 721230 h 6858000"/>
              <a:gd name="connsiteX124" fmla="*/ 7845 w 1364418"/>
              <a:gd name="connsiteY124" fmla="*/ 681659 h 6858000"/>
              <a:gd name="connsiteX125" fmla="*/ 31306 w 1364418"/>
              <a:gd name="connsiteY125" fmla="*/ 619315 h 6858000"/>
              <a:gd name="connsiteX126" fmla="*/ 15184 w 1364418"/>
              <a:gd name="connsiteY126" fmla="*/ 585934 h 6858000"/>
              <a:gd name="connsiteX127" fmla="*/ 22258 w 1364418"/>
              <a:gd name="connsiteY127" fmla="*/ 538948 h 6858000"/>
              <a:gd name="connsiteX128" fmla="*/ 26166 w 1364418"/>
              <a:gd name="connsiteY128" fmla="*/ 525163 h 6858000"/>
              <a:gd name="connsiteX129" fmla="*/ 52290 w 1364418"/>
              <a:gd name="connsiteY129" fmla="*/ 446567 h 6858000"/>
              <a:gd name="connsiteX130" fmla="*/ 51538 w 1364418"/>
              <a:gd name="connsiteY130" fmla="*/ 393828 h 6858000"/>
              <a:gd name="connsiteX131" fmla="*/ 51368 w 1364418"/>
              <a:gd name="connsiteY131" fmla="*/ 353137 h 6858000"/>
              <a:gd name="connsiteX132" fmla="*/ 55970 w 1364418"/>
              <a:gd name="connsiteY132" fmla="*/ 321428 h 6858000"/>
              <a:gd name="connsiteX133" fmla="*/ 57061 w 1364418"/>
              <a:gd name="connsiteY133" fmla="*/ 275771 h 6858000"/>
              <a:gd name="connsiteX134" fmla="*/ 74088 w 1364418"/>
              <a:gd name="connsiteY134" fmla="*/ 212860 h 6858000"/>
              <a:gd name="connsiteX135" fmla="*/ 65798 w 1364418"/>
              <a:gd name="connsiteY135" fmla="*/ 144983 h 6858000"/>
              <a:gd name="connsiteX136" fmla="*/ 78082 w 1364418"/>
              <a:gd name="connsiteY136" fmla="*/ 55288 h 6858000"/>
              <a:gd name="connsiteX137" fmla="*/ 37636 w 1364418"/>
              <a:gd name="connsiteY137"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101112 w 1364418"/>
              <a:gd name="connsiteY3" fmla="*/ 6857735 h 6858000"/>
              <a:gd name="connsiteX4" fmla="*/ 137705 w 1364418"/>
              <a:gd name="connsiteY4" fmla="*/ 6776847 h 6858000"/>
              <a:gd name="connsiteX5" fmla="*/ 149205 w 1364418"/>
              <a:gd name="connsiteY5" fmla="*/ 6737706 h 6858000"/>
              <a:gd name="connsiteX6" fmla="*/ 173944 w 1364418"/>
              <a:gd name="connsiteY6" fmla="*/ 6691589 h 6858000"/>
              <a:gd name="connsiteX7" fmla="*/ 165968 w 1364418"/>
              <a:gd name="connsiteY7" fmla="*/ 6659970 h 6858000"/>
              <a:gd name="connsiteX8" fmla="*/ 251033 w 1364418"/>
              <a:gd name="connsiteY8" fmla="*/ 6492130 h 6858000"/>
              <a:gd name="connsiteX9" fmla="*/ 266720 w 1364418"/>
              <a:gd name="connsiteY9" fmla="*/ 6431610 h 6858000"/>
              <a:gd name="connsiteX10" fmla="*/ 310425 w 1364418"/>
              <a:gd name="connsiteY10" fmla="*/ 6379786 h 6858000"/>
              <a:gd name="connsiteX11" fmla="*/ 293648 w 1364418"/>
              <a:gd name="connsiteY11" fmla="*/ 6334727 h 6858000"/>
              <a:gd name="connsiteX12" fmla="*/ 271063 w 1364418"/>
              <a:gd name="connsiteY12" fmla="*/ 6313295 h 6858000"/>
              <a:gd name="connsiteX13" fmla="*/ 278227 w 1364418"/>
              <a:gd name="connsiteY13" fmla="*/ 6280046 h 6858000"/>
              <a:gd name="connsiteX14" fmla="*/ 281226 w 1364418"/>
              <a:gd name="connsiteY14" fmla="*/ 6272987 h 6858000"/>
              <a:gd name="connsiteX15" fmla="*/ 288000 w 1364418"/>
              <a:gd name="connsiteY15" fmla="*/ 6252834 h 6858000"/>
              <a:gd name="connsiteX16" fmla="*/ 265992 w 1364418"/>
              <a:gd name="connsiteY16" fmla="*/ 6202459 h 6858000"/>
              <a:gd name="connsiteX17" fmla="*/ 264790 w 1364418"/>
              <a:gd name="connsiteY17" fmla="*/ 6153037 h 6858000"/>
              <a:gd name="connsiteX18" fmla="*/ 280205 w 1364418"/>
              <a:gd name="connsiteY18" fmla="*/ 6078132 h 6858000"/>
              <a:gd name="connsiteX19" fmla="*/ 267592 w 1364418"/>
              <a:gd name="connsiteY19" fmla="*/ 6028119 h 6858000"/>
              <a:gd name="connsiteX20" fmla="*/ 252821 w 1364418"/>
              <a:gd name="connsiteY20" fmla="*/ 5926735 h 6858000"/>
              <a:gd name="connsiteX21" fmla="*/ 302333 w 1364418"/>
              <a:gd name="connsiteY21" fmla="*/ 5712857 h 6858000"/>
              <a:gd name="connsiteX22" fmla="*/ 332131 w 1364418"/>
              <a:gd name="connsiteY22" fmla="*/ 5660491 h 6858000"/>
              <a:gd name="connsiteX23" fmla="*/ 341254 w 1364418"/>
              <a:gd name="connsiteY23" fmla="*/ 5563435 h 6858000"/>
              <a:gd name="connsiteX24" fmla="*/ 368130 w 1364418"/>
              <a:gd name="connsiteY24" fmla="*/ 5437125 h 6858000"/>
              <a:gd name="connsiteX25" fmla="*/ 381698 w 1364418"/>
              <a:gd name="connsiteY25" fmla="*/ 5396260 h 6858000"/>
              <a:gd name="connsiteX26" fmla="*/ 397679 w 1364418"/>
              <a:gd name="connsiteY26" fmla="*/ 5330009 h 6858000"/>
              <a:gd name="connsiteX27" fmla="*/ 431172 w 1364418"/>
              <a:gd name="connsiteY27" fmla="*/ 5273739 h 6858000"/>
              <a:gd name="connsiteX28" fmla="*/ 440771 w 1364418"/>
              <a:gd name="connsiteY28" fmla="*/ 5241779 h 6858000"/>
              <a:gd name="connsiteX29" fmla="*/ 451997 w 1364418"/>
              <a:gd name="connsiteY29" fmla="*/ 5225268 h 6858000"/>
              <a:gd name="connsiteX30" fmla="*/ 453017 w 1364418"/>
              <a:gd name="connsiteY30" fmla="*/ 5217684 h 6858000"/>
              <a:gd name="connsiteX31" fmla="*/ 460358 w 1364418"/>
              <a:gd name="connsiteY31" fmla="*/ 5193377 h 6858000"/>
              <a:gd name="connsiteX32" fmla="*/ 463661 w 1364418"/>
              <a:gd name="connsiteY32" fmla="*/ 5179288 h 6858000"/>
              <a:gd name="connsiteX33" fmla="*/ 464645 w 1364418"/>
              <a:gd name="connsiteY33" fmla="*/ 5173621 h 6858000"/>
              <a:gd name="connsiteX34" fmla="*/ 460279 w 1364418"/>
              <a:gd name="connsiteY34" fmla="*/ 5159961 h 6858000"/>
              <a:gd name="connsiteX35" fmla="*/ 466956 w 1364418"/>
              <a:gd name="connsiteY35" fmla="*/ 5144295 h 6858000"/>
              <a:gd name="connsiteX36" fmla="*/ 463889 w 1364418"/>
              <a:gd name="connsiteY36" fmla="*/ 5125185 h 6858000"/>
              <a:gd name="connsiteX37" fmla="*/ 470719 w 1364418"/>
              <a:gd name="connsiteY37" fmla="*/ 5121884 h 6858000"/>
              <a:gd name="connsiteX38" fmla="*/ 477755 w 1364418"/>
              <a:gd name="connsiteY38" fmla="*/ 5067850 h 6858000"/>
              <a:gd name="connsiteX39" fmla="*/ 480486 w 1364418"/>
              <a:gd name="connsiteY39" fmla="*/ 5060861 h 6858000"/>
              <a:gd name="connsiteX40" fmla="*/ 477190 w 1364418"/>
              <a:gd name="connsiteY40" fmla="*/ 5034192 h 6858000"/>
              <a:gd name="connsiteX41" fmla="*/ 478744 w 1364418"/>
              <a:gd name="connsiteY41" fmla="*/ 4993030 h 6858000"/>
              <a:gd name="connsiteX42" fmla="*/ 485653 w 1364418"/>
              <a:gd name="connsiteY42" fmla="*/ 4946844 h 6858000"/>
              <a:gd name="connsiteX43" fmla="*/ 481509 w 1364418"/>
              <a:gd name="connsiteY43" fmla="*/ 4932692 h 6858000"/>
              <a:gd name="connsiteX44" fmla="*/ 496912 w 1364418"/>
              <a:gd name="connsiteY44" fmla="*/ 4858827 h 6858000"/>
              <a:gd name="connsiteX45" fmla="*/ 502815 w 1364418"/>
              <a:gd name="connsiteY45" fmla="*/ 4821170 h 6858000"/>
              <a:gd name="connsiteX46" fmla="*/ 507548 w 1364418"/>
              <a:gd name="connsiteY46" fmla="*/ 4780965 h 6858000"/>
              <a:gd name="connsiteX47" fmla="*/ 508841 w 1364418"/>
              <a:gd name="connsiteY47" fmla="*/ 4750867 h 6858000"/>
              <a:gd name="connsiteX48" fmla="*/ 506648 w 1364418"/>
              <a:gd name="connsiteY48" fmla="*/ 4690749 h 6858000"/>
              <a:gd name="connsiteX49" fmla="*/ 502128 w 1364418"/>
              <a:gd name="connsiteY49" fmla="*/ 4584173 h 6858000"/>
              <a:gd name="connsiteX50" fmla="*/ 497211 w 1364418"/>
              <a:gd name="connsiteY50" fmla="*/ 4444346 h 6858000"/>
              <a:gd name="connsiteX51" fmla="*/ 493776 w 1364418"/>
              <a:gd name="connsiteY51" fmla="*/ 4375228 h 6858000"/>
              <a:gd name="connsiteX52" fmla="*/ 474429 w 1364418"/>
              <a:gd name="connsiteY52" fmla="*/ 4214165 h 6858000"/>
              <a:gd name="connsiteX53" fmla="*/ 478502 w 1364418"/>
              <a:gd name="connsiteY53" fmla="*/ 4090296 h 6858000"/>
              <a:gd name="connsiteX54" fmla="*/ 463758 w 1364418"/>
              <a:gd name="connsiteY54" fmla="*/ 4033999 h 6858000"/>
              <a:gd name="connsiteX55" fmla="*/ 464907 w 1364418"/>
              <a:gd name="connsiteY55" fmla="*/ 4031933 h 6858000"/>
              <a:gd name="connsiteX56" fmla="*/ 463483 w 1364418"/>
              <a:gd name="connsiteY56" fmla="*/ 4013953 h 6858000"/>
              <a:gd name="connsiteX57" fmla="*/ 449778 w 1364418"/>
              <a:gd name="connsiteY57" fmla="*/ 3974753 h 6858000"/>
              <a:gd name="connsiteX58" fmla="*/ 451376 w 1364418"/>
              <a:gd name="connsiteY58" fmla="*/ 3969950 h 6858000"/>
              <a:gd name="connsiteX59" fmla="*/ 444798 w 1364418"/>
              <a:gd name="connsiteY59" fmla="*/ 3933779 h 6858000"/>
              <a:gd name="connsiteX60" fmla="*/ 446129 w 1364418"/>
              <a:gd name="connsiteY60" fmla="*/ 3933093 h 6858000"/>
              <a:gd name="connsiteX61" fmla="*/ 450483 w 1364418"/>
              <a:gd name="connsiteY61" fmla="*/ 3922082 h 6858000"/>
              <a:gd name="connsiteX62" fmla="*/ 455561 w 1364418"/>
              <a:gd name="connsiteY62" fmla="*/ 3901461 h 6858000"/>
              <a:gd name="connsiteX63" fmla="*/ 478155 w 1364418"/>
              <a:gd name="connsiteY63" fmla="*/ 3813873 h 6858000"/>
              <a:gd name="connsiteX64" fmla="*/ 477580 w 1364418"/>
              <a:gd name="connsiteY64" fmla="*/ 3806161 h 6858000"/>
              <a:gd name="connsiteX65" fmla="*/ 477887 w 1364418"/>
              <a:gd name="connsiteY65" fmla="*/ 3805957 h 6858000"/>
              <a:gd name="connsiteX66" fmla="*/ 477914 w 1364418"/>
              <a:gd name="connsiteY66" fmla="*/ 3797724 h 6858000"/>
              <a:gd name="connsiteX67" fmla="*/ 476529 w 1364418"/>
              <a:gd name="connsiteY67" fmla="*/ 3792098 h 6858000"/>
              <a:gd name="connsiteX68" fmla="*/ 475413 w 1364418"/>
              <a:gd name="connsiteY68" fmla="*/ 3777135 h 6858000"/>
              <a:gd name="connsiteX69" fmla="*/ 477146 w 1364418"/>
              <a:gd name="connsiteY69" fmla="*/ 3771656 h 6858000"/>
              <a:gd name="connsiteX70" fmla="*/ 480889 w 1364418"/>
              <a:gd name="connsiteY70" fmla="*/ 3769007 h 6858000"/>
              <a:gd name="connsiteX71" fmla="*/ 480355 w 1364418"/>
              <a:gd name="connsiteY71" fmla="*/ 3767709 h 6858000"/>
              <a:gd name="connsiteX72" fmla="*/ 489051 w 1364418"/>
              <a:gd name="connsiteY72" fmla="*/ 3738082 h 6858000"/>
              <a:gd name="connsiteX73" fmla="*/ 496397 w 1364418"/>
              <a:gd name="connsiteY73" fmla="*/ 3673397 h 6858000"/>
              <a:gd name="connsiteX74" fmla="*/ 495693 w 1364418"/>
              <a:gd name="connsiteY74" fmla="*/ 3637109 h 6858000"/>
              <a:gd name="connsiteX75" fmla="*/ 499136 w 1364418"/>
              <a:gd name="connsiteY75" fmla="*/ 3536883 h 6858000"/>
              <a:gd name="connsiteX76" fmla="*/ 506674 w 1364418"/>
              <a:gd name="connsiteY76" fmla="*/ 3435652 h 6858000"/>
              <a:gd name="connsiteX77" fmla="*/ 508345 w 1364418"/>
              <a:gd name="connsiteY77" fmla="*/ 3307769 h 6858000"/>
              <a:gd name="connsiteX78" fmla="*/ 525908 w 1364418"/>
              <a:gd name="connsiteY78" fmla="*/ 3250522 h 6858000"/>
              <a:gd name="connsiteX79" fmla="*/ 526333 w 1364418"/>
              <a:gd name="connsiteY79" fmla="*/ 3229163 h 6858000"/>
              <a:gd name="connsiteX80" fmla="*/ 528156 w 1364418"/>
              <a:gd name="connsiteY80" fmla="*/ 3217217 h 6858000"/>
              <a:gd name="connsiteX81" fmla="*/ 514991 w 1364418"/>
              <a:gd name="connsiteY81" fmla="*/ 3183755 h 6858000"/>
              <a:gd name="connsiteX82" fmla="*/ 515492 w 1364418"/>
              <a:gd name="connsiteY82" fmla="*/ 3178642 h 6858000"/>
              <a:gd name="connsiteX83" fmla="*/ 503092 w 1364418"/>
              <a:gd name="connsiteY83" fmla="*/ 3158586 h 6858000"/>
              <a:gd name="connsiteX84" fmla="*/ 488277 w 1364418"/>
              <a:gd name="connsiteY84" fmla="*/ 3129034 h 6858000"/>
              <a:gd name="connsiteX85" fmla="*/ 488942 w 1364418"/>
              <a:gd name="connsiteY85" fmla="*/ 3126682 h 6858000"/>
              <a:gd name="connsiteX86" fmla="*/ 479810 w 1364418"/>
              <a:gd name="connsiteY86" fmla="*/ 3114519 h 6858000"/>
              <a:gd name="connsiteX87" fmla="*/ 466419 w 1364418"/>
              <a:gd name="connsiteY87" fmla="*/ 3106272 h 6858000"/>
              <a:gd name="connsiteX88" fmla="*/ 439149 w 1364418"/>
              <a:gd name="connsiteY88" fmla="*/ 2958185 h 6858000"/>
              <a:gd name="connsiteX89" fmla="*/ 381763 w 1364418"/>
              <a:gd name="connsiteY89" fmla="*/ 2762989 h 6858000"/>
              <a:gd name="connsiteX90" fmla="*/ 330681 w 1364418"/>
              <a:gd name="connsiteY90" fmla="*/ 2554718 h 6858000"/>
              <a:gd name="connsiteX91" fmla="*/ 310775 w 1364418"/>
              <a:gd name="connsiteY91" fmla="*/ 2485734 h 6858000"/>
              <a:gd name="connsiteX92" fmla="*/ 301498 w 1364418"/>
              <a:gd name="connsiteY92" fmla="*/ 2447068 h 6858000"/>
              <a:gd name="connsiteX93" fmla="*/ 288459 w 1364418"/>
              <a:gd name="connsiteY93" fmla="*/ 2425819 h 6858000"/>
              <a:gd name="connsiteX94" fmla="*/ 294458 w 1364418"/>
              <a:gd name="connsiteY94" fmla="*/ 2402874 h 6858000"/>
              <a:gd name="connsiteX95" fmla="*/ 297070 w 1364418"/>
              <a:gd name="connsiteY95" fmla="*/ 2381443 h 6858000"/>
              <a:gd name="connsiteX96" fmla="*/ 273399 w 1364418"/>
              <a:gd name="connsiteY96" fmla="*/ 2261920 h 6858000"/>
              <a:gd name="connsiteX97" fmla="*/ 263286 w 1364418"/>
              <a:gd name="connsiteY97" fmla="*/ 2195378 h 6858000"/>
              <a:gd name="connsiteX98" fmla="*/ 247503 w 1364418"/>
              <a:gd name="connsiteY98" fmla="*/ 2155135 h 6858000"/>
              <a:gd name="connsiteX99" fmla="*/ 244961 w 1364418"/>
              <a:gd name="connsiteY99" fmla="*/ 2118008 h 6858000"/>
              <a:gd name="connsiteX100" fmla="*/ 245954 w 1364418"/>
              <a:gd name="connsiteY100" fmla="*/ 2050531 h 6858000"/>
              <a:gd name="connsiteX101" fmla="*/ 237760 w 1364418"/>
              <a:gd name="connsiteY101" fmla="*/ 1963269 h 6858000"/>
              <a:gd name="connsiteX102" fmla="*/ 218938 w 1364418"/>
              <a:gd name="connsiteY102" fmla="*/ 1906352 h 6858000"/>
              <a:gd name="connsiteX103" fmla="*/ 195495 w 1364418"/>
              <a:gd name="connsiteY103" fmla="*/ 1861531 h 6858000"/>
              <a:gd name="connsiteX104" fmla="*/ 149294 w 1364418"/>
              <a:gd name="connsiteY104" fmla="*/ 1732919 h 6858000"/>
              <a:gd name="connsiteX105" fmla="*/ 121605 w 1364418"/>
              <a:gd name="connsiteY105" fmla="*/ 1663540 h 6858000"/>
              <a:gd name="connsiteX106" fmla="*/ 120731 w 1364418"/>
              <a:gd name="connsiteY106" fmla="*/ 1615777 h 6858000"/>
              <a:gd name="connsiteX107" fmla="*/ 101526 w 1364418"/>
              <a:gd name="connsiteY107" fmla="*/ 1563678 h 6858000"/>
              <a:gd name="connsiteX108" fmla="*/ 114606 w 1364418"/>
              <a:gd name="connsiteY108" fmla="*/ 1519474 h 6858000"/>
              <a:gd name="connsiteX109" fmla="*/ 107348 w 1364418"/>
              <a:gd name="connsiteY109" fmla="*/ 1477995 h 6858000"/>
              <a:gd name="connsiteX110" fmla="*/ 93433 w 1364418"/>
              <a:gd name="connsiteY110" fmla="*/ 1373769 h 6858000"/>
              <a:gd name="connsiteX111" fmla="*/ 101740 w 1364418"/>
              <a:gd name="connsiteY111" fmla="*/ 1307086 h 6858000"/>
              <a:gd name="connsiteX112" fmla="*/ 102928 w 1364418"/>
              <a:gd name="connsiteY112" fmla="*/ 1189033 h 6858000"/>
              <a:gd name="connsiteX113" fmla="*/ 107613 w 1364418"/>
              <a:gd name="connsiteY113" fmla="*/ 1168288 h 6858000"/>
              <a:gd name="connsiteX114" fmla="*/ 99895 w 1364418"/>
              <a:gd name="connsiteY114" fmla="*/ 1142577 h 6858000"/>
              <a:gd name="connsiteX115" fmla="*/ 89201 w 1364418"/>
              <a:gd name="connsiteY115" fmla="*/ 1088484 h 6858000"/>
              <a:gd name="connsiteX116" fmla="*/ 77937 w 1364418"/>
              <a:gd name="connsiteY116" fmla="*/ 1016103 h 6858000"/>
              <a:gd name="connsiteX117" fmla="*/ 79393 w 1364418"/>
              <a:gd name="connsiteY117" fmla="*/ 954054 h 6858000"/>
              <a:gd name="connsiteX118" fmla="*/ 90309 w 1364418"/>
              <a:gd name="connsiteY118" fmla="*/ 921368 h 6858000"/>
              <a:gd name="connsiteX119" fmla="*/ 74258 w 1364418"/>
              <a:gd name="connsiteY119" fmla="*/ 896999 h 6858000"/>
              <a:gd name="connsiteX120" fmla="*/ 43666 w 1364418"/>
              <a:gd name="connsiteY120" fmla="*/ 821517 h 6858000"/>
              <a:gd name="connsiteX121" fmla="*/ 22616 w 1364418"/>
              <a:gd name="connsiteY121" fmla="*/ 751353 h 6858000"/>
              <a:gd name="connsiteX122" fmla="*/ 22174 w 1364418"/>
              <a:gd name="connsiteY122" fmla="*/ 721230 h 6858000"/>
              <a:gd name="connsiteX123" fmla="*/ 7845 w 1364418"/>
              <a:gd name="connsiteY123" fmla="*/ 681659 h 6858000"/>
              <a:gd name="connsiteX124" fmla="*/ 31306 w 1364418"/>
              <a:gd name="connsiteY124" fmla="*/ 619315 h 6858000"/>
              <a:gd name="connsiteX125" fmla="*/ 15184 w 1364418"/>
              <a:gd name="connsiteY125" fmla="*/ 585934 h 6858000"/>
              <a:gd name="connsiteX126" fmla="*/ 22258 w 1364418"/>
              <a:gd name="connsiteY126" fmla="*/ 538948 h 6858000"/>
              <a:gd name="connsiteX127" fmla="*/ 26166 w 1364418"/>
              <a:gd name="connsiteY127" fmla="*/ 525163 h 6858000"/>
              <a:gd name="connsiteX128" fmla="*/ 52290 w 1364418"/>
              <a:gd name="connsiteY128" fmla="*/ 446567 h 6858000"/>
              <a:gd name="connsiteX129" fmla="*/ 51538 w 1364418"/>
              <a:gd name="connsiteY129" fmla="*/ 393828 h 6858000"/>
              <a:gd name="connsiteX130" fmla="*/ 51368 w 1364418"/>
              <a:gd name="connsiteY130" fmla="*/ 353137 h 6858000"/>
              <a:gd name="connsiteX131" fmla="*/ 55970 w 1364418"/>
              <a:gd name="connsiteY131" fmla="*/ 321428 h 6858000"/>
              <a:gd name="connsiteX132" fmla="*/ 57061 w 1364418"/>
              <a:gd name="connsiteY132" fmla="*/ 275771 h 6858000"/>
              <a:gd name="connsiteX133" fmla="*/ 74088 w 1364418"/>
              <a:gd name="connsiteY133" fmla="*/ 212860 h 6858000"/>
              <a:gd name="connsiteX134" fmla="*/ 65798 w 1364418"/>
              <a:gd name="connsiteY134" fmla="*/ 144983 h 6858000"/>
              <a:gd name="connsiteX135" fmla="*/ 78082 w 1364418"/>
              <a:gd name="connsiteY135" fmla="*/ 55288 h 6858000"/>
              <a:gd name="connsiteX136" fmla="*/ 37636 w 1364418"/>
              <a:gd name="connsiteY136"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101112 w 1364418"/>
              <a:gd name="connsiteY3" fmla="*/ 6857735 h 6858000"/>
              <a:gd name="connsiteX4" fmla="*/ 137705 w 1364418"/>
              <a:gd name="connsiteY4" fmla="*/ 6776847 h 6858000"/>
              <a:gd name="connsiteX5" fmla="*/ 149205 w 1364418"/>
              <a:gd name="connsiteY5" fmla="*/ 6737706 h 6858000"/>
              <a:gd name="connsiteX6" fmla="*/ 173944 w 1364418"/>
              <a:gd name="connsiteY6" fmla="*/ 6691589 h 6858000"/>
              <a:gd name="connsiteX7" fmla="*/ 286686 w 1364418"/>
              <a:gd name="connsiteY7" fmla="*/ 6664994 h 6858000"/>
              <a:gd name="connsiteX8" fmla="*/ 251033 w 1364418"/>
              <a:gd name="connsiteY8" fmla="*/ 6492130 h 6858000"/>
              <a:gd name="connsiteX9" fmla="*/ 266720 w 1364418"/>
              <a:gd name="connsiteY9" fmla="*/ 6431610 h 6858000"/>
              <a:gd name="connsiteX10" fmla="*/ 310425 w 1364418"/>
              <a:gd name="connsiteY10" fmla="*/ 6379786 h 6858000"/>
              <a:gd name="connsiteX11" fmla="*/ 293648 w 1364418"/>
              <a:gd name="connsiteY11" fmla="*/ 6334727 h 6858000"/>
              <a:gd name="connsiteX12" fmla="*/ 271063 w 1364418"/>
              <a:gd name="connsiteY12" fmla="*/ 6313295 h 6858000"/>
              <a:gd name="connsiteX13" fmla="*/ 278227 w 1364418"/>
              <a:gd name="connsiteY13" fmla="*/ 6280046 h 6858000"/>
              <a:gd name="connsiteX14" fmla="*/ 281226 w 1364418"/>
              <a:gd name="connsiteY14" fmla="*/ 6272987 h 6858000"/>
              <a:gd name="connsiteX15" fmla="*/ 288000 w 1364418"/>
              <a:gd name="connsiteY15" fmla="*/ 6252834 h 6858000"/>
              <a:gd name="connsiteX16" fmla="*/ 265992 w 1364418"/>
              <a:gd name="connsiteY16" fmla="*/ 6202459 h 6858000"/>
              <a:gd name="connsiteX17" fmla="*/ 264790 w 1364418"/>
              <a:gd name="connsiteY17" fmla="*/ 6153037 h 6858000"/>
              <a:gd name="connsiteX18" fmla="*/ 280205 w 1364418"/>
              <a:gd name="connsiteY18" fmla="*/ 6078132 h 6858000"/>
              <a:gd name="connsiteX19" fmla="*/ 267592 w 1364418"/>
              <a:gd name="connsiteY19" fmla="*/ 6028119 h 6858000"/>
              <a:gd name="connsiteX20" fmla="*/ 252821 w 1364418"/>
              <a:gd name="connsiteY20" fmla="*/ 5926735 h 6858000"/>
              <a:gd name="connsiteX21" fmla="*/ 302333 w 1364418"/>
              <a:gd name="connsiteY21" fmla="*/ 5712857 h 6858000"/>
              <a:gd name="connsiteX22" fmla="*/ 332131 w 1364418"/>
              <a:gd name="connsiteY22" fmla="*/ 5660491 h 6858000"/>
              <a:gd name="connsiteX23" fmla="*/ 341254 w 1364418"/>
              <a:gd name="connsiteY23" fmla="*/ 5563435 h 6858000"/>
              <a:gd name="connsiteX24" fmla="*/ 368130 w 1364418"/>
              <a:gd name="connsiteY24" fmla="*/ 5437125 h 6858000"/>
              <a:gd name="connsiteX25" fmla="*/ 381698 w 1364418"/>
              <a:gd name="connsiteY25" fmla="*/ 5396260 h 6858000"/>
              <a:gd name="connsiteX26" fmla="*/ 397679 w 1364418"/>
              <a:gd name="connsiteY26" fmla="*/ 5330009 h 6858000"/>
              <a:gd name="connsiteX27" fmla="*/ 431172 w 1364418"/>
              <a:gd name="connsiteY27" fmla="*/ 5273739 h 6858000"/>
              <a:gd name="connsiteX28" fmla="*/ 440771 w 1364418"/>
              <a:gd name="connsiteY28" fmla="*/ 5241779 h 6858000"/>
              <a:gd name="connsiteX29" fmla="*/ 451997 w 1364418"/>
              <a:gd name="connsiteY29" fmla="*/ 5225268 h 6858000"/>
              <a:gd name="connsiteX30" fmla="*/ 453017 w 1364418"/>
              <a:gd name="connsiteY30" fmla="*/ 5217684 h 6858000"/>
              <a:gd name="connsiteX31" fmla="*/ 460358 w 1364418"/>
              <a:gd name="connsiteY31" fmla="*/ 5193377 h 6858000"/>
              <a:gd name="connsiteX32" fmla="*/ 463661 w 1364418"/>
              <a:gd name="connsiteY32" fmla="*/ 5179288 h 6858000"/>
              <a:gd name="connsiteX33" fmla="*/ 464645 w 1364418"/>
              <a:gd name="connsiteY33" fmla="*/ 5173621 h 6858000"/>
              <a:gd name="connsiteX34" fmla="*/ 460279 w 1364418"/>
              <a:gd name="connsiteY34" fmla="*/ 5159961 h 6858000"/>
              <a:gd name="connsiteX35" fmla="*/ 466956 w 1364418"/>
              <a:gd name="connsiteY35" fmla="*/ 5144295 h 6858000"/>
              <a:gd name="connsiteX36" fmla="*/ 463889 w 1364418"/>
              <a:gd name="connsiteY36" fmla="*/ 5125185 h 6858000"/>
              <a:gd name="connsiteX37" fmla="*/ 470719 w 1364418"/>
              <a:gd name="connsiteY37" fmla="*/ 5121884 h 6858000"/>
              <a:gd name="connsiteX38" fmla="*/ 477755 w 1364418"/>
              <a:gd name="connsiteY38" fmla="*/ 5067850 h 6858000"/>
              <a:gd name="connsiteX39" fmla="*/ 480486 w 1364418"/>
              <a:gd name="connsiteY39" fmla="*/ 5060861 h 6858000"/>
              <a:gd name="connsiteX40" fmla="*/ 477190 w 1364418"/>
              <a:gd name="connsiteY40" fmla="*/ 5034192 h 6858000"/>
              <a:gd name="connsiteX41" fmla="*/ 478744 w 1364418"/>
              <a:gd name="connsiteY41" fmla="*/ 4993030 h 6858000"/>
              <a:gd name="connsiteX42" fmla="*/ 485653 w 1364418"/>
              <a:gd name="connsiteY42" fmla="*/ 4946844 h 6858000"/>
              <a:gd name="connsiteX43" fmla="*/ 481509 w 1364418"/>
              <a:gd name="connsiteY43" fmla="*/ 4932692 h 6858000"/>
              <a:gd name="connsiteX44" fmla="*/ 496912 w 1364418"/>
              <a:gd name="connsiteY44" fmla="*/ 4858827 h 6858000"/>
              <a:gd name="connsiteX45" fmla="*/ 502815 w 1364418"/>
              <a:gd name="connsiteY45" fmla="*/ 4821170 h 6858000"/>
              <a:gd name="connsiteX46" fmla="*/ 507548 w 1364418"/>
              <a:gd name="connsiteY46" fmla="*/ 4780965 h 6858000"/>
              <a:gd name="connsiteX47" fmla="*/ 508841 w 1364418"/>
              <a:gd name="connsiteY47" fmla="*/ 4750867 h 6858000"/>
              <a:gd name="connsiteX48" fmla="*/ 506648 w 1364418"/>
              <a:gd name="connsiteY48" fmla="*/ 4690749 h 6858000"/>
              <a:gd name="connsiteX49" fmla="*/ 502128 w 1364418"/>
              <a:gd name="connsiteY49" fmla="*/ 4584173 h 6858000"/>
              <a:gd name="connsiteX50" fmla="*/ 497211 w 1364418"/>
              <a:gd name="connsiteY50" fmla="*/ 4444346 h 6858000"/>
              <a:gd name="connsiteX51" fmla="*/ 493776 w 1364418"/>
              <a:gd name="connsiteY51" fmla="*/ 4375228 h 6858000"/>
              <a:gd name="connsiteX52" fmla="*/ 474429 w 1364418"/>
              <a:gd name="connsiteY52" fmla="*/ 4214165 h 6858000"/>
              <a:gd name="connsiteX53" fmla="*/ 478502 w 1364418"/>
              <a:gd name="connsiteY53" fmla="*/ 4090296 h 6858000"/>
              <a:gd name="connsiteX54" fmla="*/ 463758 w 1364418"/>
              <a:gd name="connsiteY54" fmla="*/ 4033999 h 6858000"/>
              <a:gd name="connsiteX55" fmla="*/ 464907 w 1364418"/>
              <a:gd name="connsiteY55" fmla="*/ 4031933 h 6858000"/>
              <a:gd name="connsiteX56" fmla="*/ 463483 w 1364418"/>
              <a:gd name="connsiteY56" fmla="*/ 4013953 h 6858000"/>
              <a:gd name="connsiteX57" fmla="*/ 449778 w 1364418"/>
              <a:gd name="connsiteY57" fmla="*/ 3974753 h 6858000"/>
              <a:gd name="connsiteX58" fmla="*/ 451376 w 1364418"/>
              <a:gd name="connsiteY58" fmla="*/ 3969950 h 6858000"/>
              <a:gd name="connsiteX59" fmla="*/ 444798 w 1364418"/>
              <a:gd name="connsiteY59" fmla="*/ 3933779 h 6858000"/>
              <a:gd name="connsiteX60" fmla="*/ 446129 w 1364418"/>
              <a:gd name="connsiteY60" fmla="*/ 3933093 h 6858000"/>
              <a:gd name="connsiteX61" fmla="*/ 450483 w 1364418"/>
              <a:gd name="connsiteY61" fmla="*/ 3922082 h 6858000"/>
              <a:gd name="connsiteX62" fmla="*/ 455561 w 1364418"/>
              <a:gd name="connsiteY62" fmla="*/ 3901461 h 6858000"/>
              <a:gd name="connsiteX63" fmla="*/ 478155 w 1364418"/>
              <a:gd name="connsiteY63" fmla="*/ 3813873 h 6858000"/>
              <a:gd name="connsiteX64" fmla="*/ 477580 w 1364418"/>
              <a:gd name="connsiteY64" fmla="*/ 3806161 h 6858000"/>
              <a:gd name="connsiteX65" fmla="*/ 477887 w 1364418"/>
              <a:gd name="connsiteY65" fmla="*/ 3805957 h 6858000"/>
              <a:gd name="connsiteX66" fmla="*/ 477914 w 1364418"/>
              <a:gd name="connsiteY66" fmla="*/ 3797724 h 6858000"/>
              <a:gd name="connsiteX67" fmla="*/ 476529 w 1364418"/>
              <a:gd name="connsiteY67" fmla="*/ 3792098 h 6858000"/>
              <a:gd name="connsiteX68" fmla="*/ 475413 w 1364418"/>
              <a:gd name="connsiteY68" fmla="*/ 3777135 h 6858000"/>
              <a:gd name="connsiteX69" fmla="*/ 477146 w 1364418"/>
              <a:gd name="connsiteY69" fmla="*/ 3771656 h 6858000"/>
              <a:gd name="connsiteX70" fmla="*/ 480889 w 1364418"/>
              <a:gd name="connsiteY70" fmla="*/ 3769007 h 6858000"/>
              <a:gd name="connsiteX71" fmla="*/ 480355 w 1364418"/>
              <a:gd name="connsiteY71" fmla="*/ 3767709 h 6858000"/>
              <a:gd name="connsiteX72" fmla="*/ 489051 w 1364418"/>
              <a:gd name="connsiteY72" fmla="*/ 3738082 h 6858000"/>
              <a:gd name="connsiteX73" fmla="*/ 496397 w 1364418"/>
              <a:gd name="connsiteY73" fmla="*/ 3673397 h 6858000"/>
              <a:gd name="connsiteX74" fmla="*/ 495693 w 1364418"/>
              <a:gd name="connsiteY74" fmla="*/ 3637109 h 6858000"/>
              <a:gd name="connsiteX75" fmla="*/ 499136 w 1364418"/>
              <a:gd name="connsiteY75" fmla="*/ 3536883 h 6858000"/>
              <a:gd name="connsiteX76" fmla="*/ 506674 w 1364418"/>
              <a:gd name="connsiteY76" fmla="*/ 3435652 h 6858000"/>
              <a:gd name="connsiteX77" fmla="*/ 508345 w 1364418"/>
              <a:gd name="connsiteY77" fmla="*/ 3307769 h 6858000"/>
              <a:gd name="connsiteX78" fmla="*/ 525908 w 1364418"/>
              <a:gd name="connsiteY78" fmla="*/ 3250522 h 6858000"/>
              <a:gd name="connsiteX79" fmla="*/ 526333 w 1364418"/>
              <a:gd name="connsiteY79" fmla="*/ 3229163 h 6858000"/>
              <a:gd name="connsiteX80" fmla="*/ 528156 w 1364418"/>
              <a:gd name="connsiteY80" fmla="*/ 3217217 h 6858000"/>
              <a:gd name="connsiteX81" fmla="*/ 514991 w 1364418"/>
              <a:gd name="connsiteY81" fmla="*/ 3183755 h 6858000"/>
              <a:gd name="connsiteX82" fmla="*/ 515492 w 1364418"/>
              <a:gd name="connsiteY82" fmla="*/ 3178642 h 6858000"/>
              <a:gd name="connsiteX83" fmla="*/ 503092 w 1364418"/>
              <a:gd name="connsiteY83" fmla="*/ 3158586 h 6858000"/>
              <a:gd name="connsiteX84" fmla="*/ 488277 w 1364418"/>
              <a:gd name="connsiteY84" fmla="*/ 3129034 h 6858000"/>
              <a:gd name="connsiteX85" fmla="*/ 488942 w 1364418"/>
              <a:gd name="connsiteY85" fmla="*/ 3126682 h 6858000"/>
              <a:gd name="connsiteX86" fmla="*/ 479810 w 1364418"/>
              <a:gd name="connsiteY86" fmla="*/ 3114519 h 6858000"/>
              <a:gd name="connsiteX87" fmla="*/ 466419 w 1364418"/>
              <a:gd name="connsiteY87" fmla="*/ 3106272 h 6858000"/>
              <a:gd name="connsiteX88" fmla="*/ 439149 w 1364418"/>
              <a:gd name="connsiteY88" fmla="*/ 2958185 h 6858000"/>
              <a:gd name="connsiteX89" fmla="*/ 381763 w 1364418"/>
              <a:gd name="connsiteY89" fmla="*/ 2762989 h 6858000"/>
              <a:gd name="connsiteX90" fmla="*/ 330681 w 1364418"/>
              <a:gd name="connsiteY90" fmla="*/ 2554718 h 6858000"/>
              <a:gd name="connsiteX91" fmla="*/ 310775 w 1364418"/>
              <a:gd name="connsiteY91" fmla="*/ 2485734 h 6858000"/>
              <a:gd name="connsiteX92" fmla="*/ 301498 w 1364418"/>
              <a:gd name="connsiteY92" fmla="*/ 2447068 h 6858000"/>
              <a:gd name="connsiteX93" fmla="*/ 288459 w 1364418"/>
              <a:gd name="connsiteY93" fmla="*/ 2425819 h 6858000"/>
              <a:gd name="connsiteX94" fmla="*/ 294458 w 1364418"/>
              <a:gd name="connsiteY94" fmla="*/ 2402874 h 6858000"/>
              <a:gd name="connsiteX95" fmla="*/ 297070 w 1364418"/>
              <a:gd name="connsiteY95" fmla="*/ 2381443 h 6858000"/>
              <a:gd name="connsiteX96" fmla="*/ 273399 w 1364418"/>
              <a:gd name="connsiteY96" fmla="*/ 2261920 h 6858000"/>
              <a:gd name="connsiteX97" fmla="*/ 263286 w 1364418"/>
              <a:gd name="connsiteY97" fmla="*/ 2195378 h 6858000"/>
              <a:gd name="connsiteX98" fmla="*/ 247503 w 1364418"/>
              <a:gd name="connsiteY98" fmla="*/ 2155135 h 6858000"/>
              <a:gd name="connsiteX99" fmla="*/ 244961 w 1364418"/>
              <a:gd name="connsiteY99" fmla="*/ 2118008 h 6858000"/>
              <a:gd name="connsiteX100" fmla="*/ 245954 w 1364418"/>
              <a:gd name="connsiteY100" fmla="*/ 2050531 h 6858000"/>
              <a:gd name="connsiteX101" fmla="*/ 237760 w 1364418"/>
              <a:gd name="connsiteY101" fmla="*/ 1963269 h 6858000"/>
              <a:gd name="connsiteX102" fmla="*/ 218938 w 1364418"/>
              <a:gd name="connsiteY102" fmla="*/ 1906352 h 6858000"/>
              <a:gd name="connsiteX103" fmla="*/ 195495 w 1364418"/>
              <a:gd name="connsiteY103" fmla="*/ 1861531 h 6858000"/>
              <a:gd name="connsiteX104" fmla="*/ 149294 w 1364418"/>
              <a:gd name="connsiteY104" fmla="*/ 1732919 h 6858000"/>
              <a:gd name="connsiteX105" fmla="*/ 121605 w 1364418"/>
              <a:gd name="connsiteY105" fmla="*/ 1663540 h 6858000"/>
              <a:gd name="connsiteX106" fmla="*/ 120731 w 1364418"/>
              <a:gd name="connsiteY106" fmla="*/ 1615777 h 6858000"/>
              <a:gd name="connsiteX107" fmla="*/ 101526 w 1364418"/>
              <a:gd name="connsiteY107" fmla="*/ 1563678 h 6858000"/>
              <a:gd name="connsiteX108" fmla="*/ 114606 w 1364418"/>
              <a:gd name="connsiteY108" fmla="*/ 1519474 h 6858000"/>
              <a:gd name="connsiteX109" fmla="*/ 107348 w 1364418"/>
              <a:gd name="connsiteY109" fmla="*/ 1477995 h 6858000"/>
              <a:gd name="connsiteX110" fmla="*/ 93433 w 1364418"/>
              <a:gd name="connsiteY110" fmla="*/ 1373769 h 6858000"/>
              <a:gd name="connsiteX111" fmla="*/ 101740 w 1364418"/>
              <a:gd name="connsiteY111" fmla="*/ 1307086 h 6858000"/>
              <a:gd name="connsiteX112" fmla="*/ 102928 w 1364418"/>
              <a:gd name="connsiteY112" fmla="*/ 1189033 h 6858000"/>
              <a:gd name="connsiteX113" fmla="*/ 107613 w 1364418"/>
              <a:gd name="connsiteY113" fmla="*/ 1168288 h 6858000"/>
              <a:gd name="connsiteX114" fmla="*/ 99895 w 1364418"/>
              <a:gd name="connsiteY114" fmla="*/ 1142577 h 6858000"/>
              <a:gd name="connsiteX115" fmla="*/ 89201 w 1364418"/>
              <a:gd name="connsiteY115" fmla="*/ 1088484 h 6858000"/>
              <a:gd name="connsiteX116" fmla="*/ 77937 w 1364418"/>
              <a:gd name="connsiteY116" fmla="*/ 1016103 h 6858000"/>
              <a:gd name="connsiteX117" fmla="*/ 79393 w 1364418"/>
              <a:gd name="connsiteY117" fmla="*/ 954054 h 6858000"/>
              <a:gd name="connsiteX118" fmla="*/ 90309 w 1364418"/>
              <a:gd name="connsiteY118" fmla="*/ 921368 h 6858000"/>
              <a:gd name="connsiteX119" fmla="*/ 74258 w 1364418"/>
              <a:gd name="connsiteY119" fmla="*/ 896999 h 6858000"/>
              <a:gd name="connsiteX120" fmla="*/ 43666 w 1364418"/>
              <a:gd name="connsiteY120" fmla="*/ 821517 h 6858000"/>
              <a:gd name="connsiteX121" fmla="*/ 22616 w 1364418"/>
              <a:gd name="connsiteY121" fmla="*/ 751353 h 6858000"/>
              <a:gd name="connsiteX122" fmla="*/ 22174 w 1364418"/>
              <a:gd name="connsiteY122" fmla="*/ 721230 h 6858000"/>
              <a:gd name="connsiteX123" fmla="*/ 7845 w 1364418"/>
              <a:gd name="connsiteY123" fmla="*/ 681659 h 6858000"/>
              <a:gd name="connsiteX124" fmla="*/ 31306 w 1364418"/>
              <a:gd name="connsiteY124" fmla="*/ 619315 h 6858000"/>
              <a:gd name="connsiteX125" fmla="*/ 15184 w 1364418"/>
              <a:gd name="connsiteY125" fmla="*/ 585934 h 6858000"/>
              <a:gd name="connsiteX126" fmla="*/ 22258 w 1364418"/>
              <a:gd name="connsiteY126" fmla="*/ 538948 h 6858000"/>
              <a:gd name="connsiteX127" fmla="*/ 26166 w 1364418"/>
              <a:gd name="connsiteY127" fmla="*/ 525163 h 6858000"/>
              <a:gd name="connsiteX128" fmla="*/ 52290 w 1364418"/>
              <a:gd name="connsiteY128" fmla="*/ 446567 h 6858000"/>
              <a:gd name="connsiteX129" fmla="*/ 51538 w 1364418"/>
              <a:gd name="connsiteY129" fmla="*/ 393828 h 6858000"/>
              <a:gd name="connsiteX130" fmla="*/ 51368 w 1364418"/>
              <a:gd name="connsiteY130" fmla="*/ 353137 h 6858000"/>
              <a:gd name="connsiteX131" fmla="*/ 55970 w 1364418"/>
              <a:gd name="connsiteY131" fmla="*/ 321428 h 6858000"/>
              <a:gd name="connsiteX132" fmla="*/ 57061 w 1364418"/>
              <a:gd name="connsiteY132" fmla="*/ 275771 h 6858000"/>
              <a:gd name="connsiteX133" fmla="*/ 74088 w 1364418"/>
              <a:gd name="connsiteY133" fmla="*/ 212860 h 6858000"/>
              <a:gd name="connsiteX134" fmla="*/ 65798 w 1364418"/>
              <a:gd name="connsiteY134" fmla="*/ 144983 h 6858000"/>
              <a:gd name="connsiteX135" fmla="*/ 78082 w 1364418"/>
              <a:gd name="connsiteY135" fmla="*/ 55288 h 6858000"/>
              <a:gd name="connsiteX136" fmla="*/ 37636 w 1364418"/>
              <a:gd name="connsiteY136"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101112 w 1364418"/>
              <a:gd name="connsiteY3" fmla="*/ 6857735 h 6858000"/>
              <a:gd name="connsiteX4" fmla="*/ 137705 w 1364418"/>
              <a:gd name="connsiteY4" fmla="*/ 6776847 h 6858000"/>
              <a:gd name="connsiteX5" fmla="*/ 149205 w 1364418"/>
              <a:gd name="connsiteY5" fmla="*/ 6737706 h 6858000"/>
              <a:gd name="connsiteX6" fmla="*/ 173944 w 1364418"/>
              <a:gd name="connsiteY6" fmla="*/ 6691589 h 6858000"/>
              <a:gd name="connsiteX7" fmla="*/ 286686 w 1364418"/>
              <a:gd name="connsiteY7" fmla="*/ 6664994 h 6858000"/>
              <a:gd name="connsiteX8" fmla="*/ 266720 w 1364418"/>
              <a:gd name="connsiteY8" fmla="*/ 6431610 h 6858000"/>
              <a:gd name="connsiteX9" fmla="*/ 310425 w 1364418"/>
              <a:gd name="connsiteY9" fmla="*/ 6379786 h 6858000"/>
              <a:gd name="connsiteX10" fmla="*/ 293648 w 1364418"/>
              <a:gd name="connsiteY10" fmla="*/ 6334727 h 6858000"/>
              <a:gd name="connsiteX11" fmla="*/ 271063 w 1364418"/>
              <a:gd name="connsiteY11" fmla="*/ 6313295 h 6858000"/>
              <a:gd name="connsiteX12" fmla="*/ 278227 w 1364418"/>
              <a:gd name="connsiteY12" fmla="*/ 6280046 h 6858000"/>
              <a:gd name="connsiteX13" fmla="*/ 281226 w 1364418"/>
              <a:gd name="connsiteY13" fmla="*/ 6272987 h 6858000"/>
              <a:gd name="connsiteX14" fmla="*/ 288000 w 1364418"/>
              <a:gd name="connsiteY14" fmla="*/ 6252834 h 6858000"/>
              <a:gd name="connsiteX15" fmla="*/ 265992 w 1364418"/>
              <a:gd name="connsiteY15" fmla="*/ 6202459 h 6858000"/>
              <a:gd name="connsiteX16" fmla="*/ 264790 w 1364418"/>
              <a:gd name="connsiteY16" fmla="*/ 6153037 h 6858000"/>
              <a:gd name="connsiteX17" fmla="*/ 280205 w 1364418"/>
              <a:gd name="connsiteY17" fmla="*/ 6078132 h 6858000"/>
              <a:gd name="connsiteX18" fmla="*/ 267592 w 1364418"/>
              <a:gd name="connsiteY18" fmla="*/ 6028119 h 6858000"/>
              <a:gd name="connsiteX19" fmla="*/ 252821 w 1364418"/>
              <a:gd name="connsiteY19" fmla="*/ 5926735 h 6858000"/>
              <a:gd name="connsiteX20" fmla="*/ 302333 w 1364418"/>
              <a:gd name="connsiteY20" fmla="*/ 5712857 h 6858000"/>
              <a:gd name="connsiteX21" fmla="*/ 332131 w 1364418"/>
              <a:gd name="connsiteY21" fmla="*/ 5660491 h 6858000"/>
              <a:gd name="connsiteX22" fmla="*/ 341254 w 1364418"/>
              <a:gd name="connsiteY22" fmla="*/ 5563435 h 6858000"/>
              <a:gd name="connsiteX23" fmla="*/ 368130 w 1364418"/>
              <a:gd name="connsiteY23" fmla="*/ 5437125 h 6858000"/>
              <a:gd name="connsiteX24" fmla="*/ 381698 w 1364418"/>
              <a:gd name="connsiteY24" fmla="*/ 5396260 h 6858000"/>
              <a:gd name="connsiteX25" fmla="*/ 397679 w 1364418"/>
              <a:gd name="connsiteY25" fmla="*/ 5330009 h 6858000"/>
              <a:gd name="connsiteX26" fmla="*/ 431172 w 1364418"/>
              <a:gd name="connsiteY26" fmla="*/ 5273739 h 6858000"/>
              <a:gd name="connsiteX27" fmla="*/ 440771 w 1364418"/>
              <a:gd name="connsiteY27" fmla="*/ 5241779 h 6858000"/>
              <a:gd name="connsiteX28" fmla="*/ 451997 w 1364418"/>
              <a:gd name="connsiteY28" fmla="*/ 5225268 h 6858000"/>
              <a:gd name="connsiteX29" fmla="*/ 453017 w 1364418"/>
              <a:gd name="connsiteY29" fmla="*/ 5217684 h 6858000"/>
              <a:gd name="connsiteX30" fmla="*/ 460358 w 1364418"/>
              <a:gd name="connsiteY30" fmla="*/ 5193377 h 6858000"/>
              <a:gd name="connsiteX31" fmla="*/ 463661 w 1364418"/>
              <a:gd name="connsiteY31" fmla="*/ 5179288 h 6858000"/>
              <a:gd name="connsiteX32" fmla="*/ 464645 w 1364418"/>
              <a:gd name="connsiteY32" fmla="*/ 5173621 h 6858000"/>
              <a:gd name="connsiteX33" fmla="*/ 460279 w 1364418"/>
              <a:gd name="connsiteY33" fmla="*/ 5159961 h 6858000"/>
              <a:gd name="connsiteX34" fmla="*/ 466956 w 1364418"/>
              <a:gd name="connsiteY34" fmla="*/ 5144295 h 6858000"/>
              <a:gd name="connsiteX35" fmla="*/ 463889 w 1364418"/>
              <a:gd name="connsiteY35" fmla="*/ 5125185 h 6858000"/>
              <a:gd name="connsiteX36" fmla="*/ 470719 w 1364418"/>
              <a:gd name="connsiteY36" fmla="*/ 5121884 h 6858000"/>
              <a:gd name="connsiteX37" fmla="*/ 477755 w 1364418"/>
              <a:gd name="connsiteY37" fmla="*/ 5067850 h 6858000"/>
              <a:gd name="connsiteX38" fmla="*/ 480486 w 1364418"/>
              <a:gd name="connsiteY38" fmla="*/ 5060861 h 6858000"/>
              <a:gd name="connsiteX39" fmla="*/ 477190 w 1364418"/>
              <a:gd name="connsiteY39" fmla="*/ 5034192 h 6858000"/>
              <a:gd name="connsiteX40" fmla="*/ 478744 w 1364418"/>
              <a:gd name="connsiteY40" fmla="*/ 4993030 h 6858000"/>
              <a:gd name="connsiteX41" fmla="*/ 485653 w 1364418"/>
              <a:gd name="connsiteY41" fmla="*/ 4946844 h 6858000"/>
              <a:gd name="connsiteX42" fmla="*/ 481509 w 1364418"/>
              <a:gd name="connsiteY42" fmla="*/ 4932692 h 6858000"/>
              <a:gd name="connsiteX43" fmla="*/ 496912 w 1364418"/>
              <a:gd name="connsiteY43" fmla="*/ 4858827 h 6858000"/>
              <a:gd name="connsiteX44" fmla="*/ 502815 w 1364418"/>
              <a:gd name="connsiteY44" fmla="*/ 4821170 h 6858000"/>
              <a:gd name="connsiteX45" fmla="*/ 507548 w 1364418"/>
              <a:gd name="connsiteY45" fmla="*/ 4780965 h 6858000"/>
              <a:gd name="connsiteX46" fmla="*/ 508841 w 1364418"/>
              <a:gd name="connsiteY46" fmla="*/ 4750867 h 6858000"/>
              <a:gd name="connsiteX47" fmla="*/ 506648 w 1364418"/>
              <a:gd name="connsiteY47" fmla="*/ 4690749 h 6858000"/>
              <a:gd name="connsiteX48" fmla="*/ 502128 w 1364418"/>
              <a:gd name="connsiteY48" fmla="*/ 4584173 h 6858000"/>
              <a:gd name="connsiteX49" fmla="*/ 497211 w 1364418"/>
              <a:gd name="connsiteY49" fmla="*/ 4444346 h 6858000"/>
              <a:gd name="connsiteX50" fmla="*/ 493776 w 1364418"/>
              <a:gd name="connsiteY50" fmla="*/ 4375228 h 6858000"/>
              <a:gd name="connsiteX51" fmla="*/ 474429 w 1364418"/>
              <a:gd name="connsiteY51" fmla="*/ 4214165 h 6858000"/>
              <a:gd name="connsiteX52" fmla="*/ 478502 w 1364418"/>
              <a:gd name="connsiteY52" fmla="*/ 4090296 h 6858000"/>
              <a:gd name="connsiteX53" fmla="*/ 463758 w 1364418"/>
              <a:gd name="connsiteY53" fmla="*/ 4033999 h 6858000"/>
              <a:gd name="connsiteX54" fmla="*/ 464907 w 1364418"/>
              <a:gd name="connsiteY54" fmla="*/ 4031933 h 6858000"/>
              <a:gd name="connsiteX55" fmla="*/ 463483 w 1364418"/>
              <a:gd name="connsiteY55" fmla="*/ 4013953 h 6858000"/>
              <a:gd name="connsiteX56" fmla="*/ 449778 w 1364418"/>
              <a:gd name="connsiteY56" fmla="*/ 3974753 h 6858000"/>
              <a:gd name="connsiteX57" fmla="*/ 451376 w 1364418"/>
              <a:gd name="connsiteY57" fmla="*/ 3969950 h 6858000"/>
              <a:gd name="connsiteX58" fmla="*/ 444798 w 1364418"/>
              <a:gd name="connsiteY58" fmla="*/ 3933779 h 6858000"/>
              <a:gd name="connsiteX59" fmla="*/ 446129 w 1364418"/>
              <a:gd name="connsiteY59" fmla="*/ 3933093 h 6858000"/>
              <a:gd name="connsiteX60" fmla="*/ 450483 w 1364418"/>
              <a:gd name="connsiteY60" fmla="*/ 3922082 h 6858000"/>
              <a:gd name="connsiteX61" fmla="*/ 455561 w 1364418"/>
              <a:gd name="connsiteY61" fmla="*/ 3901461 h 6858000"/>
              <a:gd name="connsiteX62" fmla="*/ 478155 w 1364418"/>
              <a:gd name="connsiteY62" fmla="*/ 3813873 h 6858000"/>
              <a:gd name="connsiteX63" fmla="*/ 477580 w 1364418"/>
              <a:gd name="connsiteY63" fmla="*/ 3806161 h 6858000"/>
              <a:gd name="connsiteX64" fmla="*/ 477887 w 1364418"/>
              <a:gd name="connsiteY64" fmla="*/ 3805957 h 6858000"/>
              <a:gd name="connsiteX65" fmla="*/ 477914 w 1364418"/>
              <a:gd name="connsiteY65" fmla="*/ 3797724 h 6858000"/>
              <a:gd name="connsiteX66" fmla="*/ 476529 w 1364418"/>
              <a:gd name="connsiteY66" fmla="*/ 3792098 h 6858000"/>
              <a:gd name="connsiteX67" fmla="*/ 475413 w 1364418"/>
              <a:gd name="connsiteY67" fmla="*/ 3777135 h 6858000"/>
              <a:gd name="connsiteX68" fmla="*/ 477146 w 1364418"/>
              <a:gd name="connsiteY68" fmla="*/ 3771656 h 6858000"/>
              <a:gd name="connsiteX69" fmla="*/ 480889 w 1364418"/>
              <a:gd name="connsiteY69" fmla="*/ 3769007 h 6858000"/>
              <a:gd name="connsiteX70" fmla="*/ 480355 w 1364418"/>
              <a:gd name="connsiteY70" fmla="*/ 3767709 h 6858000"/>
              <a:gd name="connsiteX71" fmla="*/ 489051 w 1364418"/>
              <a:gd name="connsiteY71" fmla="*/ 3738082 h 6858000"/>
              <a:gd name="connsiteX72" fmla="*/ 496397 w 1364418"/>
              <a:gd name="connsiteY72" fmla="*/ 3673397 h 6858000"/>
              <a:gd name="connsiteX73" fmla="*/ 495693 w 1364418"/>
              <a:gd name="connsiteY73" fmla="*/ 3637109 h 6858000"/>
              <a:gd name="connsiteX74" fmla="*/ 499136 w 1364418"/>
              <a:gd name="connsiteY74" fmla="*/ 3536883 h 6858000"/>
              <a:gd name="connsiteX75" fmla="*/ 506674 w 1364418"/>
              <a:gd name="connsiteY75" fmla="*/ 3435652 h 6858000"/>
              <a:gd name="connsiteX76" fmla="*/ 508345 w 1364418"/>
              <a:gd name="connsiteY76" fmla="*/ 3307769 h 6858000"/>
              <a:gd name="connsiteX77" fmla="*/ 525908 w 1364418"/>
              <a:gd name="connsiteY77" fmla="*/ 3250522 h 6858000"/>
              <a:gd name="connsiteX78" fmla="*/ 526333 w 1364418"/>
              <a:gd name="connsiteY78" fmla="*/ 3229163 h 6858000"/>
              <a:gd name="connsiteX79" fmla="*/ 528156 w 1364418"/>
              <a:gd name="connsiteY79" fmla="*/ 3217217 h 6858000"/>
              <a:gd name="connsiteX80" fmla="*/ 514991 w 1364418"/>
              <a:gd name="connsiteY80" fmla="*/ 3183755 h 6858000"/>
              <a:gd name="connsiteX81" fmla="*/ 515492 w 1364418"/>
              <a:gd name="connsiteY81" fmla="*/ 3178642 h 6858000"/>
              <a:gd name="connsiteX82" fmla="*/ 503092 w 1364418"/>
              <a:gd name="connsiteY82" fmla="*/ 3158586 h 6858000"/>
              <a:gd name="connsiteX83" fmla="*/ 488277 w 1364418"/>
              <a:gd name="connsiteY83" fmla="*/ 3129034 h 6858000"/>
              <a:gd name="connsiteX84" fmla="*/ 488942 w 1364418"/>
              <a:gd name="connsiteY84" fmla="*/ 3126682 h 6858000"/>
              <a:gd name="connsiteX85" fmla="*/ 479810 w 1364418"/>
              <a:gd name="connsiteY85" fmla="*/ 3114519 h 6858000"/>
              <a:gd name="connsiteX86" fmla="*/ 466419 w 1364418"/>
              <a:gd name="connsiteY86" fmla="*/ 3106272 h 6858000"/>
              <a:gd name="connsiteX87" fmla="*/ 439149 w 1364418"/>
              <a:gd name="connsiteY87" fmla="*/ 2958185 h 6858000"/>
              <a:gd name="connsiteX88" fmla="*/ 381763 w 1364418"/>
              <a:gd name="connsiteY88" fmla="*/ 2762989 h 6858000"/>
              <a:gd name="connsiteX89" fmla="*/ 330681 w 1364418"/>
              <a:gd name="connsiteY89" fmla="*/ 2554718 h 6858000"/>
              <a:gd name="connsiteX90" fmla="*/ 310775 w 1364418"/>
              <a:gd name="connsiteY90" fmla="*/ 2485734 h 6858000"/>
              <a:gd name="connsiteX91" fmla="*/ 301498 w 1364418"/>
              <a:gd name="connsiteY91" fmla="*/ 2447068 h 6858000"/>
              <a:gd name="connsiteX92" fmla="*/ 288459 w 1364418"/>
              <a:gd name="connsiteY92" fmla="*/ 2425819 h 6858000"/>
              <a:gd name="connsiteX93" fmla="*/ 294458 w 1364418"/>
              <a:gd name="connsiteY93" fmla="*/ 2402874 h 6858000"/>
              <a:gd name="connsiteX94" fmla="*/ 297070 w 1364418"/>
              <a:gd name="connsiteY94" fmla="*/ 2381443 h 6858000"/>
              <a:gd name="connsiteX95" fmla="*/ 273399 w 1364418"/>
              <a:gd name="connsiteY95" fmla="*/ 2261920 h 6858000"/>
              <a:gd name="connsiteX96" fmla="*/ 263286 w 1364418"/>
              <a:gd name="connsiteY96" fmla="*/ 2195378 h 6858000"/>
              <a:gd name="connsiteX97" fmla="*/ 247503 w 1364418"/>
              <a:gd name="connsiteY97" fmla="*/ 2155135 h 6858000"/>
              <a:gd name="connsiteX98" fmla="*/ 244961 w 1364418"/>
              <a:gd name="connsiteY98" fmla="*/ 2118008 h 6858000"/>
              <a:gd name="connsiteX99" fmla="*/ 245954 w 1364418"/>
              <a:gd name="connsiteY99" fmla="*/ 2050531 h 6858000"/>
              <a:gd name="connsiteX100" fmla="*/ 237760 w 1364418"/>
              <a:gd name="connsiteY100" fmla="*/ 1963269 h 6858000"/>
              <a:gd name="connsiteX101" fmla="*/ 218938 w 1364418"/>
              <a:gd name="connsiteY101" fmla="*/ 1906352 h 6858000"/>
              <a:gd name="connsiteX102" fmla="*/ 195495 w 1364418"/>
              <a:gd name="connsiteY102" fmla="*/ 1861531 h 6858000"/>
              <a:gd name="connsiteX103" fmla="*/ 149294 w 1364418"/>
              <a:gd name="connsiteY103" fmla="*/ 1732919 h 6858000"/>
              <a:gd name="connsiteX104" fmla="*/ 121605 w 1364418"/>
              <a:gd name="connsiteY104" fmla="*/ 1663540 h 6858000"/>
              <a:gd name="connsiteX105" fmla="*/ 120731 w 1364418"/>
              <a:gd name="connsiteY105" fmla="*/ 1615777 h 6858000"/>
              <a:gd name="connsiteX106" fmla="*/ 101526 w 1364418"/>
              <a:gd name="connsiteY106" fmla="*/ 1563678 h 6858000"/>
              <a:gd name="connsiteX107" fmla="*/ 114606 w 1364418"/>
              <a:gd name="connsiteY107" fmla="*/ 1519474 h 6858000"/>
              <a:gd name="connsiteX108" fmla="*/ 107348 w 1364418"/>
              <a:gd name="connsiteY108" fmla="*/ 1477995 h 6858000"/>
              <a:gd name="connsiteX109" fmla="*/ 93433 w 1364418"/>
              <a:gd name="connsiteY109" fmla="*/ 1373769 h 6858000"/>
              <a:gd name="connsiteX110" fmla="*/ 101740 w 1364418"/>
              <a:gd name="connsiteY110" fmla="*/ 1307086 h 6858000"/>
              <a:gd name="connsiteX111" fmla="*/ 102928 w 1364418"/>
              <a:gd name="connsiteY111" fmla="*/ 1189033 h 6858000"/>
              <a:gd name="connsiteX112" fmla="*/ 107613 w 1364418"/>
              <a:gd name="connsiteY112" fmla="*/ 1168288 h 6858000"/>
              <a:gd name="connsiteX113" fmla="*/ 99895 w 1364418"/>
              <a:gd name="connsiteY113" fmla="*/ 1142577 h 6858000"/>
              <a:gd name="connsiteX114" fmla="*/ 89201 w 1364418"/>
              <a:gd name="connsiteY114" fmla="*/ 1088484 h 6858000"/>
              <a:gd name="connsiteX115" fmla="*/ 77937 w 1364418"/>
              <a:gd name="connsiteY115" fmla="*/ 1016103 h 6858000"/>
              <a:gd name="connsiteX116" fmla="*/ 79393 w 1364418"/>
              <a:gd name="connsiteY116" fmla="*/ 954054 h 6858000"/>
              <a:gd name="connsiteX117" fmla="*/ 90309 w 1364418"/>
              <a:gd name="connsiteY117" fmla="*/ 921368 h 6858000"/>
              <a:gd name="connsiteX118" fmla="*/ 74258 w 1364418"/>
              <a:gd name="connsiteY118" fmla="*/ 896999 h 6858000"/>
              <a:gd name="connsiteX119" fmla="*/ 43666 w 1364418"/>
              <a:gd name="connsiteY119" fmla="*/ 821517 h 6858000"/>
              <a:gd name="connsiteX120" fmla="*/ 22616 w 1364418"/>
              <a:gd name="connsiteY120" fmla="*/ 751353 h 6858000"/>
              <a:gd name="connsiteX121" fmla="*/ 22174 w 1364418"/>
              <a:gd name="connsiteY121" fmla="*/ 721230 h 6858000"/>
              <a:gd name="connsiteX122" fmla="*/ 7845 w 1364418"/>
              <a:gd name="connsiteY122" fmla="*/ 681659 h 6858000"/>
              <a:gd name="connsiteX123" fmla="*/ 31306 w 1364418"/>
              <a:gd name="connsiteY123" fmla="*/ 619315 h 6858000"/>
              <a:gd name="connsiteX124" fmla="*/ 15184 w 1364418"/>
              <a:gd name="connsiteY124" fmla="*/ 585934 h 6858000"/>
              <a:gd name="connsiteX125" fmla="*/ 22258 w 1364418"/>
              <a:gd name="connsiteY125" fmla="*/ 538948 h 6858000"/>
              <a:gd name="connsiteX126" fmla="*/ 26166 w 1364418"/>
              <a:gd name="connsiteY126" fmla="*/ 525163 h 6858000"/>
              <a:gd name="connsiteX127" fmla="*/ 52290 w 1364418"/>
              <a:gd name="connsiteY127" fmla="*/ 446567 h 6858000"/>
              <a:gd name="connsiteX128" fmla="*/ 51538 w 1364418"/>
              <a:gd name="connsiteY128" fmla="*/ 393828 h 6858000"/>
              <a:gd name="connsiteX129" fmla="*/ 51368 w 1364418"/>
              <a:gd name="connsiteY129" fmla="*/ 353137 h 6858000"/>
              <a:gd name="connsiteX130" fmla="*/ 55970 w 1364418"/>
              <a:gd name="connsiteY130" fmla="*/ 321428 h 6858000"/>
              <a:gd name="connsiteX131" fmla="*/ 57061 w 1364418"/>
              <a:gd name="connsiteY131" fmla="*/ 275771 h 6858000"/>
              <a:gd name="connsiteX132" fmla="*/ 74088 w 1364418"/>
              <a:gd name="connsiteY132" fmla="*/ 212860 h 6858000"/>
              <a:gd name="connsiteX133" fmla="*/ 65798 w 1364418"/>
              <a:gd name="connsiteY133" fmla="*/ 144983 h 6858000"/>
              <a:gd name="connsiteX134" fmla="*/ 78082 w 1364418"/>
              <a:gd name="connsiteY134" fmla="*/ 55288 h 6858000"/>
              <a:gd name="connsiteX135" fmla="*/ 37636 w 1364418"/>
              <a:gd name="connsiteY135"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101112 w 1364418"/>
              <a:gd name="connsiteY3" fmla="*/ 6857735 h 6858000"/>
              <a:gd name="connsiteX4" fmla="*/ 137705 w 1364418"/>
              <a:gd name="connsiteY4" fmla="*/ 6776847 h 6858000"/>
              <a:gd name="connsiteX5" fmla="*/ 149205 w 1364418"/>
              <a:gd name="connsiteY5" fmla="*/ 6737706 h 6858000"/>
              <a:gd name="connsiteX6" fmla="*/ 173944 w 1364418"/>
              <a:gd name="connsiteY6" fmla="*/ 6691589 h 6858000"/>
              <a:gd name="connsiteX7" fmla="*/ 286686 w 1364418"/>
              <a:gd name="connsiteY7" fmla="*/ 6664994 h 6858000"/>
              <a:gd name="connsiteX8" fmla="*/ 339152 w 1364418"/>
              <a:gd name="connsiteY8" fmla="*/ 6471804 h 6858000"/>
              <a:gd name="connsiteX9" fmla="*/ 310425 w 1364418"/>
              <a:gd name="connsiteY9" fmla="*/ 6379786 h 6858000"/>
              <a:gd name="connsiteX10" fmla="*/ 293648 w 1364418"/>
              <a:gd name="connsiteY10" fmla="*/ 6334727 h 6858000"/>
              <a:gd name="connsiteX11" fmla="*/ 271063 w 1364418"/>
              <a:gd name="connsiteY11" fmla="*/ 6313295 h 6858000"/>
              <a:gd name="connsiteX12" fmla="*/ 278227 w 1364418"/>
              <a:gd name="connsiteY12" fmla="*/ 6280046 h 6858000"/>
              <a:gd name="connsiteX13" fmla="*/ 281226 w 1364418"/>
              <a:gd name="connsiteY13" fmla="*/ 6272987 h 6858000"/>
              <a:gd name="connsiteX14" fmla="*/ 288000 w 1364418"/>
              <a:gd name="connsiteY14" fmla="*/ 6252834 h 6858000"/>
              <a:gd name="connsiteX15" fmla="*/ 265992 w 1364418"/>
              <a:gd name="connsiteY15" fmla="*/ 6202459 h 6858000"/>
              <a:gd name="connsiteX16" fmla="*/ 264790 w 1364418"/>
              <a:gd name="connsiteY16" fmla="*/ 6153037 h 6858000"/>
              <a:gd name="connsiteX17" fmla="*/ 280205 w 1364418"/>
              <a:gd name="connsiteY17" fmla="*/ 6078132 h 6858000"/>
              <a:gd name="connsiteX18" fmla="*/ 267592 w 1364418"/>
              <a:gd name="connsiteY18" fmla="*/ 6028119 h 6858000"/>
              <a:gd name="connsiteX19" fmla="*/ 252821 w 1364418"/>
              <a:gd name="connsiteY19" fmla="*/ 5926735 h 6858000"/>
              <a:gd name="connsiteX20" fmla="*/ 302333 w 1364418"/>
              <a:gd name="connsiteY20" fmla="*/ 5712857 h 6858000"/>
              <a:gd name="connsiteX21" fmla="*/ 332131 w 1364418"/>
              <a:gd name="connsiteY21" fmla="*/ 5660491 h 6858000"/>
              <a:gd name="connsiteX22" fmla="*/ 341254 w 1364418"/>
              <a:gd name="connsiteY22" fmla="*/ 5563435 h 6858000"/>
              <a:gd name="connsiteX23" fmla="*/ 368130 w 1364418"/>
              <a:gd name="connsiteY23" fmla="*/ 5437125 h 6858000"/>
              <a:gd name="connsiteX24" fmla="*/ 381698 w 1364418"/>
              <a:gd name="connsiteY24" fmla="*/ 5396260 h 6858000"/>
              <a:gd name="connsiteX25" fmla="*/ 397679 w 1364418"/>
              <a:gd name="connsiteY25" fmla="*/ 5330009 h 6858000"/>
              <a:gd name="connsiteX26" fmla="*/ 431172 w 1364418"/>
              <a:gd name="connsiteY26" fmla="*/ 5273739 h 6858000"/>
              <a:gd name="connsiteX27" fmla="*/ 440771 w 1364418"/>
              <a:gd name="connsiteY27" fmla="*/ 5241779 h 6858000"/>
              <a:gd name="connsiteX28" fmla="*/ 451997 w 1364418"/>
              <a:gd name="connsiteY28" fmla="*/ 5225268 h 6858000"/>
              <a:gd name="connsiteX29" fmla="*/ 453017 w 1364418"/>
              <a:gd name="connsiteY29" fmla="*/ 5217684 h 6858000"/>
              <a:gd name="connsiteX30" fmla="*/ 460358 w 1364418"/>
              <a:gd name="connsiteY30" fmla="*/ 5193377 h 6858000"/>
              <a:gd name="connsiteX31" fmla="*/ 463661 w 1364418"/>
              <a:gd name="connsiteY31" fmla="*/ 5179288 h 6858000"/>
              <a:gd name="connsiteX32" fmla="*/ 464645 w 1364418"/>
              <a:gd name="connsiteY32" fmla="*/ 5173621 h 6858000"/>
              <a:gd name="connsiteX33" fmla="*/ 460279 w 1364418"/>
              <a:gd name="connsiteY33" fmla="*/ 5159961 h 6858000"/>
              <a:gd name="connsiteX34" fmla="*/ 466956 w 1364418"/>
              <a:gd name="connsiteY34" fmla="*/ 5144295 h 6858000"/>
              <a:gd name="connsiteX35" fmla="*/ 463889 w 1364418"/>
              <a:gd name="connsiteY35" fmla="*/ 5125185 h 6858000"/>
              <a:gd name="connsiteX36" fmla="*/ 470719 w 1364418"/>
              <a:gd name="connsiteY36" fmla="*/ 5121884 h 6858000"/>
              <a:gd name="connsiteX37" fmla="*/ 477755 w 1364418"/>
              <a:gd name="connsiteY37" fmla="*/ 5067850 h 6858000"/>
              <a:gd name="connsiteX38" fmla="*/ 480486 w 1364418"/>
              <a:gd name="connsiteY38" fmla="*/ 5060861 h 6858000"/>
              <a:gd name="connsiteX39" fmla="*/ 477190 w 1364418"/>
              <a:gd name="connsiteY39" fmla="*/ 5034192 h 6858000"/>
              <a:gd name="connsiteX40" fmla="*/ 478744 w 1364418"/>
              <a:gd name="connsiteY40" fmla="*/ 4993030 h 6858000"/>
              <a:gd name="connsiteX41" fmla="*/ 485653 w 1364418"/>
              <a:gd name="connsiteY41" fmla="*/ 4946844 h 6858000"/>
              <a:gd name="connsiteX42" fmla="*/ 481509 w 1364418"/>
              <a:gd name="connsiteY42" fmla="*/ 4932692 h 6858000"/>
              <a:gd name="connsiteX43" fmla="*/ 496912 w 1364418"/>
              <a:gd name="connsiteY43" fmla="*/ 4858827 h 6858000"/>
              <a:gd name="connsiteX44" fmla="*/ 502815 w 1364418"/>
              <a:gd name="connsiteY44" fmla="*/ 4821170 h 6858000"/>
              <a:gd name="connsiteX45" fmla="*/ 507548 w 1364418"/>
              <a:gd name="connsiteY45" fmla="*/ 4780965 h 6858000"/>
              <a:gd name="connsiteX46" fmla="*/ 508841 w 1364418"/>
              <a:gd name="connsiteY46" fmla="*/ 4750867 h 6858000"/>
              <a:gd name="connsiteX47" fmla="*/ 506648 w 1364418"/>
              <a:gd name="connsiteY47" fmla="*/ 4690749 h 6858000"/>
              <a:gd name="connsiteX48" fmla="*/ 502128 w 1364418"/>
              <a:gd name="connsiteY48" fmla="*/ 4584173 h 6858000"/>
              <a:gd name="connsiteX49" fmla="*/ 497211 w 1364418"/>
              <a:gd name="connsiteY49" fmla="*/ 4444346 h 6858000"/>
              <a:gd name="connsiteX50" fmla="*/ 493776 w 1364418"/>
              <a:gd name="connsiteY50" fmla="*/ 4375228 h 6858000"/>
              <a:gd name="connsiteX51" fmla="*/ 474429 w 1364418"/>
              <a:gd name="connsiteY51" fmla="*/ 4214165 h 6858000"/>
              <a:gd name="connsiteX52" fmla="*/ 478502 w 1364418"/>
              <a:gd name="connsiteY52" fmla="*/ 4090296 h 6858000"/>
              <a:gd name="connsiteX53" fmla="*/ 463758 w 1364418"/>
              <a:gd name="connsiteY53" fmla="*/ 4033999 h 6858000"/>
              <a:gd name="connsiteX54" fmla="*/ 464907 w 1364418"/>
              <a:gd name="connsiteY54" fmla="*/ 4031933 h 6858000"/>
              <a:gd name="connsiteX55" fmla="*/ 463483 w 1364418"/>
              <a:gd name="connsiteY55" fmla="*/ 4013953 h 6858000"/>
              <a:gd name="connsiteX56" fmla="*/ 449778 w 1364418"/>
              <a:gd name="connsiteY56" fmla="*/ 3974753 h 6858000"/>
              <a:gd name="connsiteX57" fmla="*/ 451376 w 1364418"/>
              <a:gd name="connsiteY57" fmla="*/ 3969950 h 6858000"/>
              <a:gd name="connsiteX58" fmla="*/ 444798 w 1364418"/>
              <a:gd name="connsiteY58" fmla="*/ 3933779 h 6858000"/>
              <a:gd name="connsiteX59" fmla="*/ 446129 w 1364418"/>
              <a:gd name="connsiteY59" fmla="*/ 3933093 h 6858000"/>
              <a:gd name="connsiteX60" fmla="*/ 450483 w 1364418"/>
              <a:gd name="connsiteY60" fmla="*/ 3922082 h 6858000"/>
              <a:gd name="connsiteX61" fmla="*/ 455561 w 1364418"/>
              <a:gd name="connsiteY61" fmla="*/ 3901461 h 6858000"/>
              <a:gd name="connsiteX62" fmla="*/ 478155 w 1364418"/>
              <a:gd name="connsiteY62" fmla="*/ 3813873 h 6858000"/>
              <a:gd name="connsiteX63" fmla="*/ 477580 w 1364418"/>
              <a:gd name="connsiteY63" fmla="*/ 3806161 h 6858000"/>
              <a:gd name="connsiteX64" fmla="*/ 477887 w 1364418"/>
              <a:gd name="connsiteY64" fmla="*/ 3805957 h 6858000"/>
              <a:gd name="connsiteX65" fmla="*/ 477914 w 1364418"/>
              <a:gd name="connsiteY65" fmla="*/ 3797724 h 6858000"/>
              <a:gd name="connsiteX66" fmla="*/ 476529 w 1364418"/>
              <a:gd name="connsiteY66" fmla="*/ 3792098 h 6858000"/>
              <a:gd name="connsiteX67" fmla="*/ 475413 w 1364418"/>
              <a:gd name="connsiteY67" fmla="*/ 3777135 h 6858000"/>
              <a:gd name="connsiteX68" fmla="*/ 477146 w 1364418"/>
              <a:gd name="connsiteY68" fmla="*/ 3771656 h 6858000"/>
              <a:gd name="connsiteX69" fmla="*/ 480889 w 1364418"/>
              <a:gd name="connsiteY69" fmla="*/ 3769007 h 6858000"/>
              <a:gd name="connsiteX70" fmla="*/ 480355 w 1364418"/>
              <a:gd name="connsiteY70" fmla="*/ 3767709 h 6858000"/>
              <a:gd name="connsiteX71" fmla="*/ 489051 w 1364418"/>
              <a:gd name="connsiteY71" fmla="*/ 3738082 h 6858000"/>
              <a:gd name="connsiteX72" fmla="*/ 496397 w 1364418"/>
              <a:gd name="connsiteY72" fmla="*/ 3673397 h 6858000"/>
              <a:gd name="connsiteX73" fmla="*/ 495693 w 1364418"/>
              <a:gd name="connsiteY73" fmla="*/ 3637109 h 6858000"/>
              <a:gd name="connsiteX74" fmla="*/ 499136 w 1364418"/>
              <a:gd name="connsiteY74" fmla="*/ 3536883 h 6858000"/>
              <a:gd name="connsiteX75" fmla="*/ 506674 w 1364418"/>
              <a:gd name="connsiteY75" fmla="*/ 3435652 h 6858000"/>
              <a:gd name="connsiteX76" fmla="*/ 508345 w 1364418"/>
              <a:gd name="connsiteY76" fmla="*/ 3307769 h 6858000"/>
              <a:gd name="connsiteX77" fmla="*/ 525908 w 1364418"/>
              <a:gd name="connsiteY77" fmla="*/ 3250522 h 6858000"/>
              <a:gd name="connsiteX78" fmla="*/ 526333 w 1364418"/>
              <a:gd name="connsiteY78" fmla="*/ 3229163 h 6858000"/>
              <a:gd name="connsiteX79" fmla="*/ 528156 w 1364418"/>
              <a:gd name="connsiteY79" fmla="*/ 3217217 h 6858000"/>
              <a:gd name="connsiteX80" fmla="*/ 514991 w 1364418"/>
              <a:gd name="connsiteY80" fmla="*/ 3183755 h 6858000"/>
              <a:gd name="connsiteX81" fmla="*/ 515492 w 1364418"/>
              <a:gd name="connsiteY81" fmla="*/ 3178642 h 6858000"/>
              <a:gd name="connsiteX82" fmla="*/ 503092 w 1364418"/>
              <a:gd name="connsiteY82" fmla="*/ 3158586 h 6858000"/>
              <a:gd name="connsiteX83" fmla="*/ 488277 w 1364418"/>
              <a:gd name="connsiteY83" fmla="*/ 3129034 h 6858000"/>
              <a:gd name="connsiteX84" fmla="*/ 488942 w 1364418"/>
              <a:gd name="connsiteY84" fmla="*/ 3126682 h 6858000"/>
              <a:gd name="connsiteX85" fmla="*/ 479810 w 1364418"/>
              <a:gd name="connsiteY85" fmla="*/ 3114519 h 6858000"/>
              <a:gd name="connsiteX86" fmla="*/ 466419 w 1364418"/>
              <a:gd name="connsiteY86" fmla="*/ 3106272 h 6858000"/>
              <a:gd name="connsiteX87" fmla="*/ 439149 w 1364418"/>
              <a:gd name="connsiteY87" fmla="*/ 2958185 h 6858000"/>
              <a:gd name="connsiteX88" fmla="*/ 381763 w 1364418"/>
              <a:gd name="connsiteY88" fmla="*/ 2762989 h 6858000"/>
              <a:gd name="connsiteX89" fmla="*/ 330681 w 1364418"/>
              <a:gd name="connsiteY89" fmla="*/ 2554718 h 6858000"/>
              <a:gd name="connsiteX90" fmla="*/ 310775 w 1364418"/>
              <a:gd name="connsiteY90" fmla="*/ 2485734 h 6858000"/>
              <a:gd name="connsiteX91" fmla="*/ 301498 w 1364418"/>
              <a:gd name="connsiteY91" fmla="*/ 2447068 h 6858000"/>
              <a:gd name="connsiteX92" fmla="*/ 288459 w 1364418"/>
              <a:gd name="connsiteY92" fmla="*/ 2425819 h 6858000"/>
              <a:gd name="connsiteX93" fmla="*/ 294458 w 1364418"/>
              <a:gd name="connsiteY93" fmla="*/ 2402874 h 6858000"/>
              <a:gd name="connsiteX94" fmla="*/ 297070 w 1364418"/>
              <a:gd name="connsiteY94" fmla="*/ 2381443 h 6858000"/>
              <a:gd name="connsiteX95" fmla="*/ 273399 w 1364418"/>
              <a:gd name="connsiteY95" fmla="*/ 2261920 h 6858000"/>
              <a:gd name="connsiteX96" fmla="*/ 263286 w 1364418"/>
              <a:gd name="connsiteY96" fmla="*/ 2195378 h 6858000"/>
              <a:gd name="connsiteX97" fmla="*/ 247503 w 1364418"/>
              <a:gd name="connsiteY97" fmla="*/ 2155135 h 6858000"/>
              <a:gd name="connsiteX98" fmla="*/ 244961 w 1364418"/>
              <a:gd name="connsiteY98" fmla="*/ 2118008 h 6858000"/>
              <a:gd name="connsiteX99" fmla="*/ 245954 w 1364418"/>
              <a:gd name="connsiteY99" fmla="*/ 2050531 h 6858000"/>
              <a:gd name="connsiteX100" fmla="*/ 237760 w 1364418"/>
              <a:gd name="connsiteY100" fmla="*/ 1963269 h 6858000"/>
              <a:gd name="connsiteX101" fmla="*/ 218938 w 1364418"/>
              <a:gd name="connsiteY101" fmla="*/ 1906352 h 6858000"/>
              <a:gd name="connsiteX102" fmla="*/ 195495 w 1364418"/>
              <a:gd name="connsiteY102" fmla="*/ 1861531 h 6858000"/>
              <a:gd name="connsiteX103" fmla="*/ 149294 w 1364418"/>
              <a:gd name="connsiteY103" fmla="*/ 1732919 h 6858000"/>
              <a:gd name="connsiteX104" fmla="*/ 121605 w 1364418"/>
              <a:gd name="connsiteY104" fmla="*/ 1663540 h 6858000"/>
              <a:gd name="connsiteX105" fmla="*/ 120731 w 1364418"/>
              <a:gd name="connsiteY105" fmla="*/ 1615777 h 6858000"/>
              <a:gd name="connsiteX106" fmla="*/ 101526 w 1364418"/>
              <a:gd name="connsiteY106" fmla="*/ 1563678 h 6858000"/>
              <a:gd name="connsiteX107" fmla="*/ 114606 w 1364418"/>
              <a:gd name="connsiteY107" fmla="*/ 1519474 h 6858000"/>
              <a:gd name="connsiteX108" fmla="*/ 107348 w 1364418"/>
              <a:gd name="connsiteY108" fmla="*/ 1477995 h 6858000"/>
              <a:gd name="connsiteX109" fmla="*/ 93433 w 1364418"/>
              <a:gd name="connsiteY109" fmla="*/ 1373769 h 6858000"/>
              <a:gd name="connsiteX110" fmla="*/ 101740 w 1364418"/>
              <a:gd name="connsiteY110" fmla="*/ 1307086 h 6858000"/>
              <a:gd name="connsiteX111" fmla="*/ 102928 w 1364418"/>
              <a:gd name="connsiteY111" fmla="*/ 1189033 h 6858000"/>
              <a:gd name="connsiteX112" fmla="*/ 107613 w 1364418"/>
              <a:gd name="connsiteY112" fmla="*/ 1168288 h 6858000"/>
              <a:gd name="connsiteX113" fmla="*/ 99895 w 1364418"/>
              <a:gd name="connsiteY113" fmla="*/ 1142577 h 6858000"/>
              <a:gd name="connsiteX114" fmla="*/ 89201 w 1364418"/>
              <a:gd name="connsiteY114" fmla="*/ 1088484 h 6858000"/>
              <a:gd name="connsiteX115" fmla="*/ 77937 w 1364418"/>
              <a:gd name="connsiteY115" fmla="*/ 1016103 h 6858000"/>
              <a:gd name="connsiteX116" fmla="*/ 79393 w 1364418"/>
              <a:gd name="connsiteY116" fmla="*/ 954054 h 6858000"/>
              <a:gd name="connsiteX117" fmla="*/ 90309 w 1364418"/>
              <a:gd name="connsiteY117" fmla="*/ 921368 h 6858000"/>
              <a:gd name="connsiteX118" fmla="*/ 74258 w 1364418"/>
              <a:gd name="connsiteY118" fmla="*/ 896999 h 6858000"/>
              <a:gd name="connsiteX119" fmla="*/ 43666 w 1364418"/>
              <a:gd name="connsiteY119" fmla="*/ 821517 h 6858000"/>
              <a:gd name="connsiteX120" fmla="*/ 22616 w 1364418"/>
              <a:gd name="connsiteY120" fmla="*/ 751353 h 6858000"/>
              <a:gd name="connsiteX121" fmla="*/ 22174 w 1364418"/>
              <a:gd name="connsiteY121" fmla="*/ 721230 h 6858000"/>
              <a:gd name="connsiteX122" fmla="*/ 7845 w 1364418"/>
              <a:gd name="connsiteY122" fmla="*/ 681659 h 6858000"/>
              <a:gd name="connsiteX123" fmla="*/ 31306 w 1364418"/>
              <a:gd name="connsiteY123" fmla="*/ 619315 h 6858000"/>
              <a:gd name="connsiteX124" fmla="*/ 15184 w 1364418"/>
              <a:gd name="connsiteY124" fmla="*/ 585934 h 6858000"/>
              <a:gd name="connsiteX125" fmla="*/ 22258 w 1364418"/>
              <a:gd name="connsiteY125" fmla="*/ 538948 h 6858000"/>
              <a:gd name="connsiteX126" fmla="*/ 26166 w 1364418"/>
              <a:gd name="connsiteY126" fmla="*/ 525163 h 6858000"/>
              <a:gd name="connsiteX127" fmla="*/ 52290 w 1364418"/>
              <a:gd name="connsiteY127" fmla="*/ 446567 h 6858000"/>
              <a:gd name="connsiteX128" fmla="*/ 51538 w 1364418"/>
              <a:gd name="connsiteY128" fmla="*/ 393828 h 6858000"/>
              <a:gd name="connsiteX129" fmla="*/ 51368 w 1364418"/>
              <a:gd name="connsiteY129" fmla="*/ 353137 h 6858000"/>
              <a:gd name="connsiteX130" fmla="*/ 55970 w 1364418"/>
              <a:gd name="connsiteY130" fmla="*/ 321428 h 6858000"/>
              <a:gd name="connsiteX131" fmla="*/ 57061 w 1364418"/>
              <a:gd name="connsiteY131" fmla="*/ 275771 h 6858000"/>
              <a:gd name="connsiteX132" fmla="*/ 74088 w 1364418"/>
              <a:gd name="connsiteY132" fmla="*/ 212860 h 6858000"/>
              <a:gd name="connsiteX133" fmla="*/ 65798 w 1364418"/>
              <a:gd name="connsiteY133" fmla="*/ 144983 h 6858000"/>
              <a:gd name="connsiteX134" fmla="*/ 78082 w 1364418"/>
              <a:gd name="connsiteY134" fmla="*/ 55288 h 6858000"/>
              <a:gd name="connsiteX135" fmla="*/ 37636 w 1364418"/>
              <a:gd name="connsiteY135"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101112 w 1364418"/>
              <a:gd name="connsiteY3" fmla="*/ 6857735 h 6858000"/>
              <a:gd name="connsiteX4" fmla="*/ 137705 w 1364418"/>
              <a:gd name="connsiteY4" fmla="*/ 6776847 h 6858000"/>
              <a:gd name="connsiteX5" fmla="*/ 149205 w 1364418"/>
              <a:gd name="connsiteY5" fmla="*/ 6737706 h 6858000"/>
              <a:gd name="connsiteX6" fmla="*/ 173944 w 1364418"/>
              <a:gd name="connsiteY6" fmla="*/ 6691589 h 6858000"/>
              <a:gd name="connsiteX7" fmla="*/ 286686 w 1364418"/>
              <a:gd name="connsiteY7" fmla="*/ 6664994 h 6858000"/>
              <a:gd name="connsiteX8" fmla="*/ 339152 w 1364418"/>
              <a:gd name="connsiteY8" fmla="*/ 6471804 h 6858000"/>
              <a:gd name="connsiteX9" fmla="*/ 334570 w 1364418"/>
              <a:gd name="connsiteY9" fmla="*/ 6389835 h 6858000"/>
              <a:gd name="connsiteX10" fmla="*/ 293648 w 1364418"/>
              <a:gd name="connsiteY10" fmla="*/ 6334727 h 6858000"/>
              <a:gd name="connsiteX11" fmla="*/ 271063 w 1364418"/>
              <a:gd name="connsiteY11" fmla="*/ 6313295 h 6858000"/>
              <a:gd name="connsiteX12" fmla="*/ 278227 w 1364418"/>
              <a:gd name="connsiteY12" fmla="*/ 6280046 h 6858000"/>
              <a:gd name="connsiteX13" fmla="*/ 281226 w 1364418"/>
              <a:gd name="connsiteY13" fmla="*/ 6272987 h 6858000"/>
              <a:gd name="connsiteX14" fmla="*/ 288000 w 1364418"/>
              <a:gd name="connsiteY14" fmla="*/ 6252834 h 6858000"/>
              <a:gd name="connsiteX15" fmla="*/ 265992 w 1364418"/>
              <a:gd name="connsiteY15" fmla="*/ 6202459 h 6858000"/>
              <a:gd name="connsiteX16" fmla="*/ 264790 w 1364418"/>
              <a:gd name="connsiteY16" fmla="*/ 6153037 h 6858000"/>
              <a:gd name="connsiteX17" fmla="*/ 280205 w 1364418"/>
              <a:gd name="connsiteY17" fmla="*/ 6078132 h 6858000"/>
              <a:gd name="connsiteX18" fmla="*/ 267592 w 1364418"/>
              <a:gd name="connsiteY18" fmla="*/ 6028119 h 6858000"/>
              <a:gd name="connsiteX19" fmla="*/ 252821 w 1364418"/>
              <a:gd name="connsiteY19" fmla="*/ 5926735 h 6858000"/>
              <a:gd name="connsiteX20" fmla="*/ 302333 w 1364418"/>
              <a:gd name="connsiteY20" fmla="*/ 5712857 h 6858000"/>
              <a:gd name="connsiteX21" fmla="*/ 332131 w 1364418"/>
              <a:gd name="connsiteY21" fmla="*/ 5660491 h 6858000"/>
              <a:gd name="connsiteX22" fmla="*/ 341254 w 1364418"/>
              <a:gd name="connsiteY22" fmla="*/ 5563435 h 6858000"/>
              <a:gd name="connsiteX23" fmla="*/ 368130 w 1364418"/>
              <a:gd name="connsiteY23" fmla="*/ 5437125 h 6858000"/>
              <a:gd name="connsiteX24" fmla="*/ 381698 w 1364418"/>
              <a:gd name="connsiteY24" fmla="*/ 5396260 h 6858000"/>
              <a:gd name="connsiteX25" fmla="*/ 397679 w 1364418"/>
              <a:gd name="connsiteY25" fmla="*/ 5330009 h 6858000"/>
              <a:gd name="connsiteX26" fmla="*/ 431172 w 1364418"/>
              <a:gd name="connsiteY26" fmla="*/ 5273739 h 6858000"/>
              <a:gd name="connsiteX27" fmla="*/ 440771 w 1364418"/>
              <a:gd name="connsiteY27" fmla="*/ 5241779 h 6858000"/>
              <a:gd name="connsiteX28" fmla="*/ 451997 w 1364418"/>
              <a:gd name="connsiteY28" fmla="*/ 5225268 h 6858000"/>
              <a:gd name="connsiteX29" fmla="*/ 453017 w 1364418"/>
              <a:gd name="connsiteY29" fmla="*/ 5217684 h 6858000"/>
              <a:gd name="connsiteX30" fmla="*/ 460358 w 1364418"/>
              <a:gd name="connsiteY30" fmla="*/ 5193377 h 6858000"/>
              <a:gd name="connsiteX31" fmla="*/ 463661 w 1364418"/>
              <a:gd name="connsiteY31" fmla="*/ 5179288 h 6858000"/>
              <a:gd name="connsiteX32" fmla="*/ 464645 w 1364418"/>
              <a:gd name="connsiteY32" fmla="*/ 5173621 h 6858000"/>
              <a:gd name="connsiteX33" fmla="*/ 460279 w 1364418"/>
              <a:gd name="connsiteY33" fmla="*/ 5159961 h 6858000"/>
              <a:gd name="connsiteX34" fmla="*/ 466956 w 1364418"/>
              <a:gd name="connsiteY34" fmla="*/ 5144295 h 6858000"/>
              <a:gd name="connsiteX35" fmla="*/ 463889 w 1364418"/>
              <a:gd name="connsiteY35" fmla="*/ 5125185 h 6858000"/>
              <a:gd name="connsiteX36" fmla="*/ 470719 w 1364418"/>
              <a:gd name="connsiteY36" fmla="*/ 5121884 h 6858000"/>
              <a:gd name="connsiteX37" fmla="*/ 477755 w 1364418"/>
              <a:gd name="connsiteY37" fmla="*/ 5067850 h 6858000"/>
              <a:gd name="connsiteX38" fmla="*/ 480486 w 1364418"/>
              <a:gd name="connsiteY38" fmla="*/ 5060861 h 6858000"/>
              <a:gd name="connsiteX39" fmla="*/ 477190 w 1364418"/>
              <a:gd name="connsiteY39" fmla="*/ 5034192 h 6858000"/>
              <a:gd name="connsiteX40" fmla="*/ 478744 w 1364418"/>
              <a:gd name="connsiteY40" fmla="*/ 4993030 h 6858000"/>
              <a:gd name="connsiteX41" fmla="*/ 485653 w 1364418"/>
              <a:gd name="connsiteY41" fmla="*/ 4946844 h 6858000"/>
              <a:gd name="connsiteX42" fmla="*/ 481509 w 1364418"/>
              <a:gd name="connsiteY42" fmla="*/ 4932692 h 6858000"/>
              <a:gd name="connsiteX43" fmla="*/ 496912 w 1364418"/>
              <a:gd name="connsiteY43" fmla="*/ 4858827 h 6858000"/>
              <a:gd name="connsiteX44" fmla="*/ 502815 w 1364418"/>
              <a:gd name="connsiteY44" fmla="*/ 4821170 h 6858000"/>
              <a:gd name="connsiteX45" fmla="*/ 507548 w 1364418"/>
              <a:gd name="connsiteY45" fmla="*/ 4780965 h 6858000"/>
              <a:gd name="connsiteX46" fmla="*/ 508841 w 1364418"/>
              <a:gd name="connsiteY46" fmla="*/ 4750867 h 6858000"/>
              <a:gd name="connsiteX47" fmla="*/ 506648 w 1364418"/>
              <a:gd name="connsiteY47" fmla="*/ 4690749 h 6858000"/>
              <a:gd name="connsiteX48" fmla="*/ 502128 w 1364418"/>
              <a:gd name="connsiteY48" fmla="*/ 4584173 h 6858000"/>
              <a:gd name="connsiteX49" fmla="*/ 497211 w 1364418"/>
              <a:gd name="connsiteY49" fmla="*/ 4444346 h 6858000"/>
              <a:gd name="connsiteX50" fmla="*/ 493776 w 1364418"/>
              <a:gd name="connsiteY50" fmla="*/ 4375228 h 6858000"/>
              <a:gd name="connsiteX51" fmla="*/ 474429 w 1364418"/>
              <a:gd name="connsiteY51" fmla="*/ 4214165 h 6858000"/>
              <a:gd name="connsiteX52" fmla="*/ 478502 w 1364418"/>
              <a:gd name="connsiteY52" fmla="*/ 4090296 h 6858000"/>
              <a:gd name="connsiteX53" fmla="*/ 463758 w 1364418"/>
              <a:gd name="connsiteY53" fmla="*/ 4033999 h 6858000"/>
              <a:gd name="connsiteX54" fmla="*/ 464907 w 1364418"/>
              <a:gd name="connsiteY54" fmla="*/ 4031933 h 6858000"/>
              <a:gd name="connsiteX55" fmla="*/ 463483 w 1364418"/>
              <a:gd name="connsiteY55" fmla="*/ 4013953 h 6858000"/>
              <a:gd name="connsiteX56" fmla="*/ 449778 w 1364418"/>
              <a:gd name="connsiteY56" fmla="*/ 3974753 h 6858000"/>
              <a:gd name="connsiteX57" fmla="*/ 451376 w 1364418"/>
              <a:gd name="connsiteY57" fmla="*/ 3969950 h 6858000"/>
              <a:gd name="connsiteX58" fmla="*/ 444798 w 1364418"/>
              <a:gd name="connsiteY58" fmla="*/ 3933779 h 6858000"/>
              <a:gd name="connsiteX59" fmla="*/ 446129 w 1364418"/>
              <a:gd name="connsiteY59" fmla="*/ 3933093 h 6858000"/>
              <a:gd name="connsiteX60" fmla="*/ 450483 w 1364418"/>
              <a:gd name="connsiteY60" fmla="*/ 3922082 h 6858000"/>
              <a:gd name="connsiteX61" fmla="*/ 455561 w 1364418"/>
              <a:gd name="connsiteY61" fmla="*/ 3901461 h 6858000"/>
              <a:gd name="connsiteX62" fmla="*/ 478155 w 1364418"/>
              <a:gd name="connsiteY62" fmla="*/ 3813873 h 6858000"/>
              <a:gd name="connsiteX63" fmla="*/ 477580 w 1364418"/>
              <a:gd name="connsiteY63" fmla="*/ 3806161 h 6858000"/>
              <a:gd name="connsiteX64" fmla="*/ 477887 w 1364418"/>
              <a:gd name="connsiteY64" fmla="*/ 3805957 h 6858000"/>
              <a:gd name="connsiteX65" fmla="*/ 477914 w 1364418"/>
              <a:gd name="connsiteY65" fmla="*/ 3797724 h 6858000"/>
              <a:gd name="connsiteX66" fmla="*/ 476529 w 1364418"/>
              <a:gd name="connsiteY66" fmla="*/ 3792098 h 6858000"/>
              <a:gd name="connsiteX67" fmla="*/ 475413 w 1364418"/>
              <a:gd name="connsiteY67" fmla="*/ 3777135 h 6858000"/>
              <a:gd name="connsiteX68" fmla="*/ 477146 w 1364418"/>
              <a:gd name="connsiteY68" fmla="*/ 3771656 h 6858000"/>
              <a:gd name="connsiteX69" fmla="*/ 480889 w 1364418"/>
              <a:gd name="connsiteY69" fmla="*/ 3769007 h 6858000"/>
              <a:gd name="connsiteX70" fmla="*/ 480355 w 1364418"/>
              <a:gd name="connsiteY70" fmla="*/ 3767709 h 6858000"/>
              <a:gd name="connsiteX71" fmla="*/ 489051 w 1364418"/>
              <a:gd name="connsiteY71" fmla="*/ 3738082 h 6858000"/>
              <a:gd name="connsiteX72" fmla="*/ 496397 w 1364418"/>
              <a:gd name="connsiteY72" fmla="*/ 3673397 h 6858000"/>
              <a:gd name="connsiteX73" fmla="*/ 495693 w 1364418"/>
              <a:gd name="connsiteY73" fmla="*/ 3637109 h 6858000"/>
              <a:gd name="connsiteX74" fmla="*/ 499136 w 1364418"/>
              <a:gd name="connsiteY74" fmla="*/ 3536883 h 6858000"/>
              <a:gd name="connsiteX75" fmla="*/ 506674 w 1364418"/>
              <a:gd name="connsiteY75" fmla="*/ 3435652 h 6858000"/>
              <a:gd name="connsiteX76" fmla="*/ 508345 w 1364418"/>
              <a:gd name="connsiteY76" fmla="*/ 3307769 h 6858000"/>
              <a:gd name="connsiteX77" fmla="*/ 525908 w 1364418"/>
              <a:gd name="connsiteY77" fmla="*/ 3250522 h 6858000"/>
              <a:gd name="connsiteX78" fmla="*/ 526333 w 1364418"/>
              <a:gd name="connsiteY78" fmla="*/ 3229163 h 6858000"/>
              <a:gd name="connsiteX79" fmla="*/ 528156 w 1364418"/>
              <a:gd name="connsiteY79" fmla="*/ 3217217 h 6858000"/>
              <a:gd name="connsiteX80" fmla="*/ 514991 w 1364418"/>
              <a:gd name="connsiteY80" fmla="*/ 3183755 h 6858000"/>
              <a:gd name="connsiteX81" fmla="*/ 515492 w 1364418"/>
              <a:gd name="connsiteY81" fmla="*/ 3178642 h 6858000"/>
              <a:gd name="connsiteX82" fmla="*/ 503092 w 1364418"/>
              <a:gd name="connsiteY82" fmla="*/ 3158586 h 6858000"/>
              <a:gd name="connsiteX83" fmla="*/ 488277 w 1364418"/>
              <a:gd name="connsiteY83" fmla="*/ 3129034 h 6858000"/>
              <a:gd name="connsiteX84" fmla="*/ 488942 w 1364418"/>
              <a:gd name="connsiteY84" fmla="*/ 3126682 h 6858000"/>
              <a:gd name="connsiteX85" fmla="*/ 479810 w 1364418"/>
              <a:gd name="connsiteY85" fmla="*/ 3114519 h 6858000"/>
              <a:gd name="connsiteX86" fmla="*/ 466419 w 1364418"/>
              <a:gd name="connsiteY86" fmla="*/ 3106272 h 6858000"/>
              <a:gd name="connsiteX87" fmla="*/ 439149 w 1364418"/>
              <a:gd name="connsiteY87" fmla="*/ 2958185 h 6858000"/>
              <a:gd name="connsiteX88" fmla="*/ 381763 w 1364418"/>
              <a:gd name="connsiteY88" fmla="*/ 2762989 h 6858000"/>
              <a:gd name="connsiteX89" fmla="*/ 330681 w 1364418"/>
              <a:gd name="connsiteY89" fmla="*/ 2554718 h 6858000"/>
              <a:gd name="connsiteX90" fmla="*/ 310775 w 1364418"/>
              <a:gd name="connsiteY90" fmla="*/ 2485734 h 6858000"/>
              <a:gd name="connsiteX91" fmla="*/ 301498 w 1364418"/>
              <a:gd name="connsiteY91" fmla="*/ 2447068 h 6858000"/>
              <a:gd name="connsiteX92" fmla="*/ 288459 w 1364418"/>
              <a:gd name="connsiteY92" fmla="*/ 2425819 h 6858000"/>
              <a:gd name="connsiteX93" fmla="*/ 294458 w 1364418"/>
              <a:gd name="connsiteY93" fmla="*/ 2402874 h 6858000"/>
              <a:gd name="connsiteX94" fmla="*/ 297070 w 1364418"/>
              <a:gd name="connsiteY94" fmla="*/ 2381443 h 6858000"/>
              <a:gd name="connsiteX95" fmla="*/ 273399 w 1364418"/>
              <a:gd name="connsiteY95" fmla="*/ 2261920 h 6858000"/>
              <a:gd name="connsiteX96" fmla="*/ 263286 w 1364418"/>
              <a:gd name="connsiteY96" fmla="*/ 2195378 h 6858000"/>
              <a:gd name="connsiteX97" fmla="*/ 247503 w 1364418"/>
              <a:gd name="connsiteY97" fmla="*/ 2155135 h 6858000"/>
              <a:gd name="connsiteX98" fmla="*/ 244961 w 1364418"/>
              <a:gd name="connsiteY98" fmla="*/ 2118008 h 6858000"/>
              <a:gd name="connsiteX99" fmla="*/ 245954 w 1364418"/>
              <a:gd name="connsiteY99" fmla="*/ 2050531 h 6858000"/>
              <a:gd name="connsiteX100" fmla="*/ 237760 w 1364418"/>
              <a:gd name="connsiteY100" fmla="*/ 1963269 h 6858000"/>
              <a:gd name="connsiteX101" fmla="*/ 218938 w 1364418"/>
              <a:gd name="connsiteY101" fmla="*/ 1906352 h 6858000"/>
              <a:gd name="connsiteX102" fmla="*/ 195495 w 1364418"/>
              <a:gd name="connsiteY102" fmla="*/ 1861531 h 6858000"/>
              <a:gd name="connsiteX103" fmla="*/ 149294 w 1364418"/>
              <a:gd name="connsiteY103" fmla="*/ 1732919 h 6858000"/>
              <a:gd name="connsiteX104" fmla="*/ 121605 w 1364418"/>
              <a:gd name="connsiteY104" fmla="*/ 1663540 h 6858000"/>
              <a:gd name="connsiteX105" fmla="*/ 120731 w 1364418"/>
              <a:gd name="connsiteY105" fmla="*/ 1615777 h 6858000"/>
              <a:gd name="connsiteX106" fmla="*/ 101526 w 1364418"/>
              <a:gd name="connsiteY106" fmla="*/ 1563678 h 6858000"/>
              <a:gd name="connsiteX107" fmla="*/ 114606 w 1364418"/>
              <a:gd name="connsiteY107" fmla="*/ 1519474 h 6858000"/>
              <a:gd name="connsiteX108" fmla="*/ 107348 w 1364418"/>
              <a:gd name="connsiteY108" fmla="*/ 1477995 h 6858000"/>
              <a:gd name="connsiteX109" fmla="*/ 93433 w 1364418"/>
              <a:gd name="connsiteY109" fmla="*/ 1373769 h 6858000"/>
              <a:gd name="connsiteX110" fmla="*/ 101740 w 1364418"/>
              <a:gd name="connsiteY110" fmla="*/ 1307086 h 6858000"/>
              <a:gd name="connsiteX111" fmla="*/ 102928 w 1364418"/>
              <a:gd name="connsiteY111" fmla="*/ 1189033 h 6858000"/>
              <a:gd name="connsiteX112" fmla="*/ 107613 w 1364418"/>
              <a:gd name="connsiteY112" fmla="*/ 1168288 h 6858000"/>
              <a:gd name="connsiteX113" fmla="*/ 99895 w 1364418"/>
              <a:gd name="connsiteY113" fmla="*/ 1142577 h 6858000"/>
              <a:gd name="connsiteX114" fmla="*/ 89201 w 1364418"/>
              <a:gd name="connsiteY114" fmla="*/ 1088484 h 6858000"/>
              <a:gd name="connsiteX115" fmla="*/ 77937 w 1364418"/>
              <a:gd name="connsiteY115" fmla="*/ 1016103 h 6858000"/>
              <a:gd name="connsiteX116" fmla="*/ 79393 w 1364418"/>
              <a:gd name="connsiteY116" fmla="*/ 954054 h 6858000"/>
              <a:gd name="connsiteX117" fmla="*/ 90309 w 1364418"/>
              <a:gd name="connsiteY117" fmla="*/ 921368 h 6858000"/>
              <a:gd name="connsiteX118" fmla="*/ 74258 w 1364418"/>
              <a:gd name="connsiteY118" fmla="*/ 896999 h 6858000"/>
              <a:gd name="connsiteX119" fmla="*/ 43666 w 1364418"/>
              <a:gd name="connsiteY119" fmla="*/ 821517 h 6858000"/>
              <a:gd name="connsiteX120" fmla="*/ 22616 w 1364418"/>
              <a:gd name="connsiteY120" fmla="*/ 751353 h 6858000"/>
              <a:gd name="connsiteX121" fmla="*/ 22174 w 1364418"/>
              <a:gd name="connsiteY121" fmla="*/ 721230 h 6858000"/>
              <a:gd name="connsiteX122" fmla="*/ 7845 w 1364418"/>
              <a:gd name="connsiteY122" fmla="*/ 681659 h 6858000"/>
              <a:gd name="connsiteX123" fmla="*/ 31306 w 1364418"/>
              <a:gd name="connsiteY123" fmla="*/ 619315 h 6858000"/>
              <a:gd name="connsiteX124" fmla="*/ 15184 w 1364418"/>
              <a:gd name="connsiteY124" fmla="*/ 585934 h 6858000"/>
              <a:gd name="connsiteX125" fmla="*/ 22258 w 1364418"/>
              <a:gd name="connsiteY125" fmla="*/ 538948 h 6858000"/>
              <a:gd name="connsiteX126" fmla="*/ 26166 w 1364418"/>
              <a:gd name="connsiteY126" fmla="*/ 525163 h 6858000"/>
              <a:gd name="connsiteX127" fmla="*/ 52290 w 1364418"/>
              <a:gd name="connsiteY127" fmla="*/ 446567 h 6858000"/>
              <a:gd name="connsiteX128" fmla="*/ 51538 w 1364418"/>
              <a:gd name="connsiteY128" fmla="*/ 393828 h 6858000"/>
              <a:gd name="connsiteX129" fmla="*/ 51368 w 1364418"/>
              <a:gd name="connsiteY129" fmla="*/ 353137 h 6858000"/>
              <a:gd name="connsiteX130" fmla="*/ 55970 w 1364418"/>
              <a:gd name="connsiteY130" fmla="*/ 321428 h 6858000"/>
              <a:gd name="connsiteX131" fmla="*/ 57061 w 1364418"/>
              <a:gd name="connsiteY131" fmla="*/ 275771 h 6858000"/>
              <a:gd name="connsiteX132" fmla="*/ 74088 w 1364418"/>
              <a:gd name="connsiteY132" fmla="*/ 212860 h 6858000"/>
              <a:gd name="connsiteX133" fmla="*/ 65798 w 1364418"/>
              <a:gd name="connsiteY133" fmla="*/ 144983 h 6858000"/>
              <a:gd name="connsiteX134" fmla="*/ 78082 w 1364418"/>
              <a:gd name="connsiteY134" fmla="*/ 55288 h 6858000"/>
              <a:gd name="connsiteX135" fmla="*/ 37636 w 1364418"/>
              <a:gd name="connsiteY135"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101112 w 1364418"/>
              <a:gd name="connsiteY3" fmla="*/ 6857735 h 6858000"/>
              <a:gd name="connsiteX4" fmla="*/ 137705 w 1364418"/>
              <a:gd name="connsiteY4" fmla="*/ 6776847 h 6858000"/>
              <a:gd name="connsiteX5" fmla="*/ 149205 w 1364418"/>
              <a:gd name="connsiteY5" fmla="*/ 6737706 h 6858000"/>
              <a:gd name="connsiteX6" fmla="*/ 240339 w 1364418"/>
              <a:gd name="connsiteY6" fmla="*/ 6711686 h 6858000"/>
              <a:gd name="connsiteX7" fmla="*/ 286686 w 1364418"/>
              <a:gd name="connsiteY7" fmla="*/ 6664994 h 6858000"/>
              <a:gd name="connsiteX8" fmla="*/ 339152 w 1364418"/>
              <a:gd name="connsiteY8" fmla="*/ 6471804 h 6858000"/>
              <a:gd name="connsiteX9" fmla="*/ 334570 w 1364418"/>
              <a:gd name="connsiteY9" fmla="*/ 6389835 h 6858000"/>
              <a:gd name="connsiteX10" fmla="*/ 293648 w 1364418"/>
              <a:gd name="connsiteY10" fmla="*/ 6334727 h 6858000"/>
              <a:gd name="connsiteX11" fmla="*/ 271063 w 1364418"/>
              <a:gd name="connsiteY11" fmla="*/ 6313295 h 6858000"/>
              <a:gd name="connsiteX12" fmla="*/ 278227 w 1364418"/>
              <a:gd name="connsiteY12" fmla="*/ 6280046 h 6858000"/>
              <a:gd name="connsiteX13" fmla="*/ 281226 w 1364418"/>
              <a:gd name="connsiteY13" fmla="*/ 6272987 h 6858000"/>
              <a:gd name="connsiteX14" fmla="*/ 288000 w 1364418"/>
              <a:gd name="connsiteY14" fmla="*/ 6252834 h 6858000"/>
              <a:gd name="connsiteX15" fmla="*/ 265992 w 1364418"/>
              <a:gd name="connsiteY15" fmla="*/ 6202459 h 6858000"/>
              <a:gd name="connsiteX16" fmla="*/ 264790 w 1364418"/>
              <a:gd name="connsiteY16" fmla="*/ 6153037 h 6858000"/>
              <a:gd name="connsiteX17" fmla="*/ 280205 w 1364418"/>
              <a:gd name="connsiteY17" fmla="*/ 6078132 h 6858000"/>
              <a:gd name="connsiteX18" fmla="*/ 267592 w 1364418"/>
              <a:gd name="connsiteY18" fmla="*/ 6028119 h 6858000"/>
              <a:gd name="connsiteX19" fmla="*/ 252821 w 1364418"/>
              <a:gd name="connsiteY19" fmla="*/ 5926735 h 6858000"/>
              <a:gd name="connsiteX20" fmla="*/ 302333 w 1364418"/>
              <a:gd name="connsiteY20" fmla="*/ 5712857 h 6858000"/>
              <a:gd name="connsiteX21" fmla="*/ 332131 w 1364418"/>
              <a:gd name="connsiteY21" fmla="*/ 5660491 h 6858000"/>
              <a:gd name="connsiteX22" fmla="*/ 341254 w 1364418"/>
              <a:gd name="connsiteY22" fmla="*/ 5563435 h 6858000"/>
              <a:gd name="connsiteX23" fmla="*/ 368130 w 1364418"/>
              <a:gd name="connsiteY23" fmla="*/ 5437125 h 6858000"/>
              <a:gd name="connsiteX24" fmla="*/ 381698 w 1364418"/>
              <a:gd name="connsiteY24" fmla="*/ 5396260 h 6858000"/>
              <a:gd name="connsiteX25" fmla="*/ 397679 w 1364418"/>
              <a:gd name="connsiteY25" fmla="*/ 5330009 h 6858000"/>
              <a:gd name="connsiteX26" fmla="*/ 431172 w 1364418"/>
              <a:gd name="connsiteY26" fmla="*/ 5273739 h 6858000"/>
              <a:gd name="connsiteX27" fmla="*/ 440771 w 1364418"/>
              <a:gd name="connsiteY27" fmla="*/ 5241779 h 6858000"/>
              <a:gd name="connsiteX28" fmla="*/ 451997 w 1364418"/>
              <a:gd name="connsiteY28" fmla="*/ 5225268 h 6858000"/>
              <a:gd name="connsiteX29" fmla="*/ 453017 w 1364418"/>
              <a:gd name="connsiteY29" fmla="*/ 5217684 h 6858000"/>
              <a:gd name="connsiteX30" fmla="*/ 460358 w 1364418"/>
              <a:gd name="connsiteY30" fmla="*/ 5193377 h 6858000"/>
              <a:gd name="connsiteX31" fmla="*/ 463661 w 1364418"/>
              <a:gd name="connsiteY31" fmla="*/ 5179288 h 6858000"/>
              <a:gd name="connsiteX32" fmla="*/ 464645 w 1364418"/>
              <a:gd name="connsiteY32" fmla="*/ 5173621 h 6858000"/>
              <a:gd name="connsiteX33" fmla="*/ 460279 w 1364418"/>
              <a:gd name="connsiteY33" fmla="*/ 5159961 h 6858000"/>
              <a:gd name="connsiteX34" fmla="*/ 466956 w 1364418"/>
              <a:gd name="connsiteY34" fmla="*/ 5144295 h 6858000"/>
              <a:gd name="connsiteX35" fmla="*/ 463889 w 1364418"/>
              <a:gd name="connsiteY35" fmla="*/ 5125185 h 6858000"/>
              <a:gd name="connsiteX36" fmla="*/ 470719 w 1364418"/>
              <a:gd name="connsiteY36" fmla="*/ 5121884 h 6858000"/>
              <a:gd name="connsiteX37" fmla="*/ 477755 w 1364418"/>
              <a:gd name="connsiteY37" fmla="*/ 5067850 h 6858000"/>
              <a:gd name="connsiteX38" fmla="*/ 480486 w 1364418"/>
              <a:gd name="connsiteY38" fmla="*/ 5060861 h 6858000"/>
              <a:gd name="connsiteX39" fmla="*/ 477190 w 1364418"/>
              <a:gd name="connsiteY39" fmla="*/ 5034192 h 6858000"/>
              <a:gd name="connsiteX40" fmla="*/ 478744 w 1364418"/>
              <a:gd name="connsiteY40" fmla="*/ 4993030 h 6858000"/>
              <a:gd name="connsiteX41" fmla="*/ 485653 w 1364418"/>
              <a:gd name="connsiteY41" fmla="*/ 4946844 h 6858000"/>
              <a:gd name="connsiteX42" fmla="*/ 481509 w 1364418"/>
              <a:gd name="connsiteY42" fmla="*/ 4932692 h 6858000"/>
              <a:gd name="connsiteX43" fmla="*/ 496912 w 1364418"/>
              <a:gd name="connsiteY43" fmla="*/ 4858827 h 6858000"/>
              <a:gd name="connsiteX44" fmla="*/ 502815 w 1364418"/>
              <a:gd name="connsiteY44" fmla="*/ 4821170 h 6858000"/>
              <a:gd name="connsiteX45" fmla="*/ 507548 w 1364418"/>
              <a:gd name="connsiteY45" fmla="*/ 4780965 h 6858000"/>
              <a:gd name="connsiteX46" fmla="*/ 508841 w 1364418"/>
              <a:gd name="connsiteY46" fmla="*/ 4750867 h 6858000"/>
              <a:gd name="connsiteX47" fmla="*/ 506648 w 1364418"/>
              <a:gd name="connsiteY47" fmla="*/ 4690749 h 6858000"/>
              <a:gd name="connsiteX48" fmla="*/ 502128 w 1364418"/>
              <a:gd name="connsiteY48" fmla="*/ 4584173 h 6858000"/>
              <a:gd name="connsiteX49" fmla="*/ 497211 w 1364418"/>
              <a:gd name="connsiteY49" fmla="*/ 4444346 h 6858000"/>
              <a:gd name="connsiteX50" fmla="*/ 493776 w 1364418"/>
              <a:gd name="connsiteY50" fmla="*/ 4375228 h 6858000"/>
              <a:gd name="connsiteX51" fmla="*/ 474429 w 1364418"/>
              <a:gd name="connsiteY51" fmla="*/ 4214165 h 6858000"/>
              <a:gd name="connsiteX52" fmla="*/ 478502 w 1364418"/>
              <a:gd name="connsiteY52" fmla="*/ 4090296 h 6858000"/>
              <a:gd name="connsiteX53" fmla="*/ 463758 w 1364418"/>
              <a:gd name="connsiteY53" fmla="*/ 4033999 h 6858000"/>
              <a:gd name="connsiteX54" fmla="*/ 464907 w 1364418"/>
              <a:gd name="connsiteY54" fmla="*/ 4031933 h 6858000"/>
              <a:gd name="connsiteX55" fmla="*/ 463483 w 1364418"/>
              <a:gd name="connsiteY55" fmla="*/ 4013953 h 6858000"/>
              <a:gd name="connsiteX56" fmla="*/ 449778 w 1364418"/>
              <a:gd name="connsiteY56" fmla="*/ 3974753 h 6858000"/>
              <a:gd name="connsiteX57" fmla="*/ 451376 w 1364418"/>
              <a:gd name="connsiteY57" fmla="*/ 3969950 h 6858000"/>
              <a:gd name="connsiteX58" fmla="*/ 444798 w 1364418"/>
              <a:gd name="connsiteY58" fmla="*/ 3933779 h 6858000"/>
              <a:gd name="connsiteX59" fmla="*/ 446129 w 1364418"/>
              <a:gd name="connsiteY59" fmla="*/ 3933093 h 6858000"/>
              <a:gd name="connsiteX60" fmla="*/ 450483 w 1364418"/>
              <a:gd name="connsiteY60" fmla="*/ 3922082 h 6858000"/>
              <a:gd name="connsiteX61" fmla="*/ 455561 w 1364418"/>
              <a:gd name="connsiteY61" fmla="*/ 3901461 h 6858000"/>
              <a:gd name="connsiteX62" fmla="*/ 478155 w 1364418"/>
              <a:gd name="connsiteY62" fmla="*/ 3813873 h 6858000"/>
              <a:gd name="connsiteX63" fmla="*/ 477580 w 1364418"/>
              <a:gd name="connsiteY63" fmla="*/ 3806161 h 6858000"/>
              <a:gd name="connsiteX64" fmla="*/ 477887 w 1364418"/>
              <a:gd name="connsiteY64" fmla="*/ 3805957 h 6858000"/>
              <a:gd name="connsiteX65" fmla="*/ 477914 w 1364418"/>
              <a:gd name="connsiteY65" fmla="*/ 3797724 h 6858000"/>
              <a:gd name="connsiteX66" fmla="*/ 476529 w 1364418"/>
              <a:gd name="connsiteY66" fmla="*/ 3792098 h 6858000"/>
              <a:gd name="connsiteX67" fmla="*/ 475413 w 1364418"/>
              <a:gd name="connsiteY67" fmla="*/ 3777135 h 6858000"/>
              <a:gd name="connsiteX68" fmla="*/ 477146 w 1364418"/>
              <a:gd name="connsiteY68" fmla="*/ 3771656 h 6858000"/>
              <a:gd name="connsiteX69" fmla="*/ 480889 w 1364418"/>
              <a:gd name="connsiteY69" fmla="*/ 3769007 h 6858000"/>
              <a:gd name="connsiteX70" fmla="*/ 480355 w 1364418"/>
              <a:gd name="connsiteY70" fmla="*/ 3767709 h 6858000"/>
              <a:gd name="connsiteX71" fmla="*/ 489051 w 1364418"/>
              <a:gd name="connsiteY71" fmla="*/ 3738082 h 6858000"/>
              <a:gd name="connsiteX72" fmla="*/ 496397 w 1364418"/>
              <a:gd name="connsiteY72" fmla="*/ 3673397 h 6858000"/>
              <a:gd name="connsiteX73" fmla="*/ 495693 w 1364418"/>
              <a:gd name="connsiteY73" fmla="*/ 3637109 h 6858000"/>
              <a:gd name="connsiteX74" fmla="*/ 499136 w 1364418"/>
              <a:gd name="connsiteY74" fmla="*/ 3536883 h 6858000"/>
              <a:gd name="connsiteX75" fmla="*/ 506674 w 1364418"/>
              <a:gd name="connsiteY75" fmla="*/ 3435652 h 6858000"/>
              <a:gd name="connsiteX76" fmla="*/ 508345 w 1364418"/>
              <a:gd name="connsiteY76" fmla="*/ 3307769 h 6858000"/>
              <a:gd name="connsiteX77" fmla="*/ 525908 w 1364418"/>
              <a:gd name="connsiteY77" fmla="*/ 3250522 h 6858000"/>
              <a:gd name="connsiteX78" fmla="*/ 526333 w 1364418"/>
              <a:gd name="connsiteY78" fmla="*/ 3229163 h 6858000"/>
              <a:gd name="connsiteX79" fmla="*/ 528156 w 1364418"/>
              <a:gd name="connsiteY79" fmla="*/ 3217217 h 6858000"/>
              <a:gd name="connsiteX80" fmla="*/ 514991 w 1364418"/>
              <a:gd name="connsiteY80" fmla="*/ 3183755 h 6858000"/>
              <a:gd name="connsiteX81" fmla="*/ 515492 w 1364418"/>
              <a:gd name="connsiteY81" fmla="*/ 3178642 h 6858000"/>
              <a:gd name="connsiteX82" fmla="*/ 503092 w 1364418"/>
              <a:gd name="connsiteY82" fmla="*/ 3158586 h 6858000"/>
              <a:gd name="connsiteX83" fmla="*/ 488277 w 1364418"/>
              <a:gd name="connsiteY83" fmla="*/ 3129034 h 6858000"/>
              <a:gd name="connsiteX84" fmla="*/ 488942 w 1364418"/>
              <a:gd name="connsiteY84" fmla="*/ 3126682 h 6858000"/>
              <a:gd name="connsiteX85" fmla="*/ 479810 w 1364418"/>
              <a:gd name="connsiteY85" fmla="*/ 3114519 h 6858000"/>
              <a:gd name="connsiteX86" fmla="*/ 466419 w 1364418"/>
              <a:gd name="connsiteY86" fmla="*/ 3106272 h 6858000"/>
              <a:gd name="connsiteX87" fmla="*/ 439149 w 1364418"/>
              <a:gd name="connsiteY87" fmla="*/ 2958185 h 6858000"/>
              <a:gd name="connsiteX88" fmla="*/ 381763 w 1364418"/>
              <a:gd name="connsiteY88" fmla="*/ 2762989 h 6858000"/>
              <a:gd name="connsiteX89" fmla="*/ 330681 w 1364418"/>
              <a:gd name="connsiteY89" fmla="*/ 2554718 h 6858000"/>
              <a:gd name="connsiteX90" fmla="*/ 310775 w 1364418"/>
              <a:gd name="connsiteY90" fmla="*/ 2485734 h 6858000"/>
              <a:gd name="connsiteX91" fmla="*/ 301498 w 1364418"/>
              <a:gd name="connsiteY91" fmla="*/ 2447068 h 6858000"/>
              <a:gd name="connsiteX92" fmla="*/ 288459 w 1364418"/>
              <a:gd name="connsiteY92" fmla="*/ 2425819 h 6858000"/>
              <a:gd name="connsiteX93" fmla="*/ 294458 w 1364418"/>
              <a:gd name="connsiteY93" fmla="*/ 2402874 h 6858000"/>
              <a:gd name="connsiteX94" fmla="*/ 297070 w 1364418"/>
              <a:gd name="connsiteY94" fmla="*/ 2381443 h 6858000"/>
              <a:gd name="connsiteX95" fmla="*/ 273399 w 1364418"/>
              <a:gd name="connsiteY95" fmla="*/ 2261920 h 6858000"/>
              <a:gd name="connsiteX96" fmla="*/ 263286 w 1364418"/>
              <a:gd name="connsiteY96" fmla="*/ 2195378 h 6858000"/>
              <a:gd name="connsiteX97" fmla="*/ 247503 w 1364418"/>
              <a:gd name="connsiteY97" fmla="*/ 2155135 h 6858000"/>
              <a:gd name="connsiteX98" fmla="*/ 244961 w 1364418"/>
              <a:gd name="connsiteY98" fmla="*/ 2118008 h 6858000"/>
              <a:gd name="connsiteX99" fmla="*/ 245954 w 1364418"/>
              <a:gd name="connsiteY99" fmla="*/ 2050531 h 6858000"/>
              <a:gd name="connsiteX100" fmla="*/ 237760 w 1364418"/>
              <a:gd name="connsiteY100" fmla="*/ 1963269 h 6858000"/>
              <a:gd name="connsiteX101" fmla="*/ 218938 w 1364418"/>
              <a:gd name="connsiteY101" fmla="*/ 1906352 h 6858000"/>
              <a:gd name="connsiteX102" fmla="*/ 195495 w 1364418"/>
              <a:gd name="connsiteY102" fmla="*/ 1861531 h 6858000"/>
              <a:gd name="connsiteX103" fmla="*/ 149294 w 1364418"/>
              <a:gd name="connsiteY103" fmla="*/ 1732919 h 6858000"/>
              <a:gd name="connsiteX104" fmla="*/ 121605 w 1364418"/>
              <a:gd name="connsiteY104" fmla="*/ 1663540 h 6858000"/>
              <a:gd name="connsiteX105" fmla="*/ 120731 w 1364418"/>
              <a:gd name="connsiteY105" fmla="*/ 1615777 h 6858000"/>
              <a:gd name="connsiteX106" fmla="*/ 101526 w 1364418"/>
              <a:gd name="connsiteY106" fmla="*/ 1563678 h 6858000"/>
              <a:gd name="connsiteX107" fmla="*/ 114606 w 1364418"/>
              <a:gd name="connsiteY107" fmla="*/ 1519474 h 6858000"/>
              <a:gd name="connsiteX108" fmla="*/ 107348 w 1364418"/>
              <a:gd name="connsiteY108" fmla="*/ 1477995 h 6858000"/>
              <a:gd name="connsiteX109" fmla="*/ 93433 w 1364418"/>
              <a:gd name="connsiteY109" fmla="*/ 1373769 h 6858000"/>
              <a:gd name="connsiteX110" fmla="*/ 101740 w 1364418"/>
              <a:gd name="connsiteY110" fmla="*/ 1307086 h 6858000"/>
              <a:gd name="connsiteX111" fmla="*/ 102928 w 1364418"/>
              <a:gd name="connsiteY111" fmla="*/ 1189033 h 6858000"/>
              <a:gd name="connsiteX112" fmla="*/ 107613 w 1364418"/>
              <a:gd name="connsiteY112" fmla="*/ 1168288 h 6858000"/>
              <a:gd name="connsiteX113" fmla="*/ 99895 w 1364418"/>
              <a:gd name="connsiteY113" fmla="*/ 1142577 h 6858000"/>
              <a:gd name="connsiteX114" fmla="*/ 89201 w 1364418"/>
              <a:gd name="connsiteY114" fmla="*/ 1088484 h 6858000"/>
              <a:gd name="connsiteX115" fmla="*/ 77937 w 1364418"/>
              <a:gd name="connsiteY115" fmla="*/ 1016103 h 6858000"/>
              <a:gd name="connsiteX116" fmla="*/ 79393 w 1364418"/>
              <a:gd name="connsiteY116" fmla="*/ 954054 h 6858000"/>
              <a:gd name="connsiteX117" fmla="*/ 90309 w 1364418"/>
              <a:gd name="connsiteY117" fmla="*/ 921368 h 6858000"/>
              <a:gd name="connsiteX118" fmla="*/ 74258 w 1364418"/>
              <a:gd name="connsiteY118" fmla="*/ 896999 h 6858000"/>
              <a:gd name="connsiteX119" fmla="*/ 43666 w 1364418"/>
              <a:gd name="connsiteY119" fmla="*/ 821517 h 6858000"/>
              <a:gd name="connsiteX120" fmla="*/ 22616 w 1364418"/>
              <a:gd name="connsiteY120" fmla="*/ 751353 h 6858000"/>
              <a:gd name="connsiteX121" fmla="*/ 22174 w 1364418"/>
              <a:gd name="connsiteY121" fmla="*/ 721230 h 6858000"/>
              <a:gd name="connsiteX122" fmla="*/ 7845 w 1364418"/>
              <a:gd name="connsiteY122" fmla="*/ 681659 h 6858000"/>
              <a:gd name="connsiteX123" fmla="*/ 31306 w 1364418"/>
              <a:gd name="connsiteY123" fmla="*/ 619315 h 6858000"/>
              <a:gd name="connsiteX124" fmla="*/ 15184 w 1364418"/>
              <a:gd name="connsiteY124" fmla="*/ 585934 h 6858000"/>
              <a:gd name="connsiteX125" fmla="*/ 22258 w 1364418"/>
              <a:gd name="connsiteY125" fmla="*/ 538948 h 6858000"/>
              <a:gd name="connsiteX126" fmla="*/ 26166 w 1364418"/>
              <a:gd name="connsiteY126" fmla="*/ 525163 h 6858000"/>
              <a:gd name="connsiteX127" fmla="*/ 52290 w 1364418"/>
              <a:gd name="connsiteY127" fmla="*/ 446567 h 6858000"/>
              <a:gd name="connsiteX128" fmla="*/ 51538 w 1364418"/>
              <a:gd name="connsiteY128" fmla="*/ 393828 h 6858000"/>
              <a:gd name="connsiteX129" fmla="*/ 51368 w 1364418"/>
              <a:gd name="connsiteY129" fmla="*/ 353137 h 6858000"/>
              <a:gd name="connsiteX130" fmla="*/ 55970 w 1364418"/>
              <a:gd name="connsiteY130" fmla="*/ 321428 h 6858000"/>
              <a:gd name="connsiteX131" fmla="*/ 57061 w 1364418"/>
              <a:gd name="connsiteY131" fmla="*/ 275771 h 6858000"/>
              <a:gd name="connsiteX132" fmla="*/ 74088 w 1364418"/>
              <a:gd name="connsiteY132" fmla="*/ 212860 h 6858000"/>
              <a:gd name="connsiteX133" fmla="*/ 65798 w 1364418"/>
              <a:gd name="connsiteY133" fmla="*/ 144983 h 6858000"/>
              <a:gd name="connsiteX134" fmla="*/ 78082 w 1364418"/>
              <a:gd name="connsiteY134" fmla="*/ 55288 h 6858000"/>
              <a:gd name="connsiteX135" fmla="*/ 37636 w 1364418"/>
              <a:gd name="connsiteY135"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101112 w 1364418"/>
              <a:gd name="connsiteY3" fmla="*/ 6857735 h 6858000"/>
              <a:gd name="connsiteX4" fmla="*/ 137704 w 1364418"/>
              <a:gd name="connsiteY4" fmla="*/ 6832113 h 6858000"/>
              <a:gd name="connsiteX5" fmla="*/ 149205 w 1364418"/>
              <a:gd name="connsiteY5" fmla="*/ 6737706 h 6858000"/>
              <a:gd name="connsiteX6" fmla="*/ 240339 w 1364418"/>
              <a:gd name="connsiteY6" fmla="*/ 6711686 h 6858000"/>
              <a:gd name="connsiteX7" fmla="*/ 286686 w 1364418"/>
              <a:gd name="connsiteY7" fmla="*/ 6664994 h 6858000"/>
              <a:gd name="connsiteX8" fmla="*/ 339152 w 1364418"/>
              <a:gd name="connsiteY8" fmla="*/ 6471804 h 6858000"/>
              <a:gd name="connsiteX9" fmla="*/ 334570 w 1364418"/>
              <a:gd name="connsiteY9" fmla="*/ 6389835 h 6858000"/>
              <a:gd name="connsiteX10" fmla="*/ 293648 w 1364418"/>
              <a:gd name="connsiteY10" fmla="*/ 6334727 h 6858000"/>
              <a:gd name="connsiteX11" fmla="*/ 271063 w 1364418"/>
              <a:gd name="connsiteY11" fmla="*/ 6313295 h 6858000"/>
              <a:gd name="connsiteX12" fmla="*/ 278227 w 1364418"/>
              <a:gd name="connsiteY12" fmla="*/ 6280046 h 6858000"/>
              <a:gd name="connsiteX13" fmla="*/ 281226 w 1364418"/>
              <a:gd name="connsiteY13" fmla="*/ 6272987 h 6858000"/>
              <a:gd name="connsiteX14" fmla="*/ 288000 w 1364418"/>
              <a:gd name="connsiteY14" fmla="*/ 6252834 h 6858000"/>
              <a:gd name="connsiteX15" fmla="*/ 265992 w 1364418"/>
              <a:gd name="connsiteY15" fmla="*/ 6202459 h 6858000"/>
              <a:gd name="connsiteX16" fmla="*/ 264790 w 1364418"/>
              <a:gd name="connsiteY16" fmla="*/ 6153037 h 6858000"/>
              <a:gd name="connsiteX17" fmla="*/ 280205 w 1364418"/>
              <a:gd name="connsiteY17" fmla="*/ 6078132 h 6858000"/>
              <a:gd name="connsiteX18" fmla="*/ 267592 w 1364418"/>
              <a:gd name="connsiteY18" fmla="*/ 6028119 h 6858000"/>
              <a:gd name="connsiteX19" fmla="*/ 252821 w 1364418"/>
              <a:gd name="connsiteY19" fmla="*/ 5926735 h 6858000"/>
              <a:gd name="connsiteX20" fmla="*/ 302333 w 1364418"/>
              <a:gd name="connsiteY20" fmla="*/ 5712857 h 6858000"/>
              <a:gd name="connsiteX21" fmla="*/ 332131 w 1364418"/>
              <a:gd name="connsiteY21" fmla="*/ 5660491 h 6858000"/>
              <a:gd name="connsiteX22" fmla="*/ 341254 w 1364418"/>
              <a:gd name="connsiteY22" fmla="*/ 5563435 h 6858000"/>
              <a:gd name="connsiteX23" fmla="*/ 368130 w 1364418"/>
              <a:gd name="connsiteY23" fmla="*/ 5437125 h 6858000"/>
              <a:gd name="connsiteX24" fmla="*/ 381698 w 1364418"/>
              <a:gd name="connsiteY24" fmla="*/ 5396260 h 6858000"/>
              <a:gd name="connsiteX25" fmla="*/ 397679 w 1364418"/>
              <a:gd name="connsiteY25" fmla="*/ 5330009 h 6858000"/>
              <a:gd name="connsiteX26" fmla="*/ 431172 w 1364418"/>
              <a:gd name="connsiteY26" fmla="*/ 5273739 h 6858000"/>
              <a:gd name="connsiteX27" fmla="*/ 440771 w 1364418"/>
              <a:gd name="connsiteY27" fmla="*/ 5241779 h 6858000"/>
              <a:gd name="connsiteX28" fmla="*/ 451997 w 1364418"/>
              <a:gd name="connsiteY28" fmla="*/ 5225268 h 6858000"/>
              <a:gd name="connsiteX29" fmla="*/ 453017 w 1364418"/>
              <a:gd name="connsiteY29" fmla="*/ 5217684 h 6858000"/>
              <a:gd name="connsiteX30" fmla="*/ 460358 w 1364418"/>
              <a:gd name="connsiteY30" fmla="*/ 5193377 h 6858000"/>
              <a:gd name="connsiteX31" fmla="*/ 463661 w 1364418"/>
              <a:gd name="connsiteY31" fmla="*/ 5179288 h 6858000"/>
              <a:gd name="connsiteX32" fmla="*/ 464645 w 1364418"/>
              <a:gd name="connsiteY32" fmla="*/ 5173621 h 6858000"/>
              <a:gd name="connsiteX33" fmla="*/ 460279 w 1364418"/>
              <a:gd name="connsiteY33" fmla="*/ 5159961 h 6858000"/>
              <a:gd name="connsiteX34" fmla="*/ 466956 w 1364418"/>
              <a:gd name="connsiteY34" fmla="*/ 5144295 h 6858000"/>
              <a:gd name="connsiteX35" fmla="*/ 463889 w 1364418"/>
              <a:gd name="connsiteY35" fmla="*/ 5125185 h 6858000"/>
              <a:gd name="connsiteX36" fmla="*/ 470719 w 1364418"/>
              <a:gd name="connsiteY36" fmla="*/ 5121884 h 6858000"/>
              <a:gd name="connsiteX37" fmla="*/ 477755 w 1364418"/>
              <a:gd name="connsiteY37" fmla="*/ 5067850 h 6858000"/>
              <a:gd name="connsiteX38" fmla="*/ 480486 w 1364418"/>
              <a:gd name="connsiteY38" fmla="*/ 5060861 h 6858000"/>
              <a:gd name="connsiteX39" fmla="*/ 477190 w 1364418"/>
              <a:gd name="connsiteY39" fmla="*/ 5034192 h 6858000"/>
              <a:gd name="connsiteX40" fmla="*/ 478744 w 1364418"/>
              <a:gd name="connsiteY40" fmla="*/ 4993030 h 6858000"/>
              <a:gd name="connsiteX41" fmla="*/ 485653 w 1364418"/>
              <a:gd name="connsiteY41" fmla="*/ 4946844 h 6858000"/>
              <a:gd name="connsiteX42" fmla="*/ 481509 w 1364418"/>
              <a:gd name="connsiteY42" fmla="*/ 4932692 h 6858000"/>
              <a:gd name="connsiteX43" fmla="*/ 496912 w 1364418"/>
              <a:gd name="connsiteY43" fmla="*/ 4858827 h 6858000"/>
              <a:gd name="connsiteX44" fmla="*/ 502815 w 1364418"/>
              <a:gd name="connsiteY44" fmla="*/ 4821170 h 6858000"/>
              <a:gd name="connsiteX45" fmla="*/ 507548 w 1364418"/>
              <a:gd name="connsiteY45" fmla="*/ 4780965 h 6858000"/>
              <a:gd name="connsiteX46" fmla="*/ 508841 w 1364418"/>
              <a:gd name="connsiteY46" fmla="*/ 4750867 h 6858000"/>
              <a:gd name="connsiteX47" fmla="*/ 506648 w 1364418"/>
              <a:gd name="connsiteY47" fmla="*/ 4690749 h 6858000"/>
              <a:gd name="connsiteX48" fmla="*/ 502128 w 1364418"/>
              <a:gd name="connsiteY48" fmla="*/ 4584173 h 6858000"/>
              <a:gd name="connsiteX49" fmla="*/ 497211 w 1364418"/>
              <a:gd name="connsiteY49" fmla="*/ 4444346 h 6858000"/>
              <a:gd name="connsiteX50" fmla="*/ 493776 w 1364418"/>
              <a:gd name="connsiteY50" fmla="*/ 4375228 h 6858000"/>
              <a:gd name="connsiteX51" fmla="*/ 474429 w 1364418"/>
              <a:gd name="connsiteY51" fmla="*/ 4214165 h 6858000"/>
              <a:gd name="connsiteX52" fmla="*/ 478502 w 1364418"/>
              <a:gd name="connsiteY52" fmla="*/ 4090296 h 6858000"/>
              <a:gd name="connsiteX53" fmla="*/ 463758 w 1364418"/>
              <a:gd name="connsiteY53" fmla="*/ 4033999 h 6858000"/>
              <a:gd name="connsiteX54" fmla="*/ 464907 w 1364418"/>
              <a:gd name="connsiteY54" fmla="*/ 4031933 h 6858000"/>
              <a:gd name="connsiteX55" fmla="*/ 463483 w 1364418"/>
              <a:gd name="connsiteY55" fmla="*/ 4013953 h 6858000"/>
              <a:gd name="connsiteX56" fmla="*/ 449778 w 1364418"/>
              <a:gd name="connsiteY56" fmla="*/ 3974753 h 6858000"/>
              <a:gd name="connsiteX57" fmla="*/ 451376 w 1364418"/>
              <a:gd name="connsiteY57" fmla="*/ 3969950 h 6858000"/>
              <a:gd name="connsiteX58" fmla="*/ 444798 w 1364418"/>
              <a:gd name="connsiteY58" fmla="*/ 3933779 h 6858000"/>
              <a:gd name="connsiteX59" fmla="*/ 446129 w 1364418"/>
              <a:gd name="connsiteY59" fmla="*/ 3933093 h 6858000"/>
              <a:gd name="connsiteX60" fmla="*/ 450483 w 1364418"/>
              <a:gd name="connsiteY60" fmla="*/ 3922082 h 6858000"/>
              <a:gd name="connsiteX61" fmla="*/ 455561 w 1364418"/>
              <a:gd name="connsiteY61" fmla="*/ 3901461 h 6858000"/>
              <a:gd name="connsiteX62" fmla="*/ 478155 w 1364418"/>
              <a:gd name="connsiteY62" fmla="*/ 3813873 h 6858000"/>
              <a:gd name="connsiteX63" fmla="*/ 477580 w 1364418"/>
              <a:gd name="connsiteY63" fmla="*/ 3806161 h 6858000"/>
              <a:gd name="connsiteX64" fmla="*/ 477887 w 1364418"/>
              <a:gd name="connsiteY64" fmla="*/ 3805957 h 6858000"/>
              <a:gd name="connsiteX65" fmla="*/ 477914 w 1364418"/>
              <a:gd name="connsiteY65" fmla="*/ 3797724 h 6858000"/>
              <a:gd name="connsiteX66" fmla="*/ 476529 w 1364418"/>
              <a:gd name="connsiteY66" fmla="*/ 3792098 h 6858000"/>
              <a:gd name="connsiteX67" fmla="*/ 475413 w 1364418"/>
              <a:gd name="connsiteY67" fmla="*/ 3777135 h 6858000"/>
              <a:gd name="connsiteX68" fmla="*/ 477146 w 1364418"/>
              <a:gd name="connsiteY68" fmla="*/ 3771656 h 6858000"/>
              <a:gd name="connsiteX69" fmla="*/ 480889 w 1364418"/>
              <a:gd name="connsiteY69" fmla="*/ 3769007 h 6858000"/>
              <a:gd name="connsiteX70" fmla="*/ 480355 w 1364418"/>
              <a:gd name="connsiteY70" fmla="*/ 3767709 h 6858000"/>
              <a:gd name="connsiteX71" fmla="*/ 489051 w 1364418"/>
              <a:gd name="connsiteY71" fmla="*/ 3738082 h 6858000"/>
              <a:gd name="connsiteX72" fmla="*/ 496397 w 1364418"/>
              <a:gd name="connsiteY72" fmla="*/ 3673397 h 6858000"/>
              <a:gd name="connsiteX73" fmla="*/ 495693 w 1364418"/>
              <a:gd name="connsiteY73" fmla="*/ 3637109 h 6858000"/>
              <a:gd name="connsiteX74" fmla="*/ 499136 w 1364418"/>
              <a:gd name="connsiteY74" fmla="*/ 3536883 h 6858000"/>
              <a:gd name="connsiteX75" fmla="*/ 506674 w 1364418"/>
              <a:gd name="connsiteY75" fmla="*/ 3435652 h 6858000"/>
              <a:gd name="connsiteX76" fmla="*/ 508345 w 1364418"/>
              <a:gd name="connsiteY76" fmla="*/ 3307769 h 6858000"/>
              <a:gd name="connsiteX77" fmla="*/ 525908 w 1364418"/>
              <a:gd name="connsiteY77" fmla="*/ 3250522 h 6858000"/>
              <a:gd name="connsiteX78" fmla="*/ 526333 w 1364418"/>
              <a:gd name="connsiteY78" fmla="*/ 3229163 h 6858000"/>
              <a:gd name="connsiteX79" fmla="*/ 528156 w 1364418"/>
              <a:gd name="connsiteY79" fmla="*/ 3217217 h 6858000"/>
              <a:gd name="connsiteX80" fmla="*/ 514991 w 1364418"/>
              <a:gd name="connsiteY80" fmla="*/ 3183755 h 6858000"/>
              <a:gd name="connsiteX81" fmla="*/ 515492 w 1364418"/>
              <a:gd name="connsiteY81" fmla="*/ 3178642 h 6858000"/>
              <a:gd name="connsiteX82" fmla="*/ 503092 w 1364418"/>
              <a:gd name="connsiteY82" fmla="*/ 3158586 h 6858000"/>
              <a:gd name="connsiteX83" fmla="*/ 488277 w 1364418"/>
              <a:gd name="connsiteY83" fmla="*/ 3129034 h 6858000"/>
              <a:gd name="connsiteX84" fmla="*/ 488942 w 1364418"/>
              <a:gd name="connsiteY84" fmla="*/ 3126682 h 6858000"/>
              <a:gd name="connsiteX85" fmla="*/ 479810 w 1364418"/>
              <a:gd name="connsiteY85" fmla="*/ 3114519 h 6858000"/>
              <a:gd name="connsiteX86" fmla="*/ 466419 w 1364418"/>
              <a:gd name="connsiteY86" fmla="*/ 3106272 h 6858000"/>
              <a:gd name="connsiteX87" fmla="*/ 439149 w 1364418"/>
              <a:gd name="connsiteY87" fmla="*/ 2958185 h 6858000"/>
              <a:gd name="connsiteX88" fmla="*/ 381763 w 1364418"/>
              <a:gd name="connsiteY88" fmla="*/ 2762989 h 6858000"/>
              <a:gd name="connsiteX89" fmla="*/ 330681 w 1364418"/>
              <a:gd name="connsiteY89" fmla="*/ 2554718 h 6858000"/>
              <a:gd name="connsiteX90" fmla="*/ 310775 w 1364418"/>
              <a:gd name="connsiteY90" fmla="*/ 2485734 h 6858000"/>
              <a:gd name="connsiteX91" fmla="*/ 301498 w 1364418"/>
              <a:gd name="connsiteY91" fmla="*/ 2447068 h 6858000"/>
              <a:gd name="connsiteX92" fmla="*/ 288459 w 1364418"/>
              <a:gd name="connsiteY92" fmla="*/ 2425819 h 6858000"/>
              <a:gd name="connsiteX93" fmla="*/ 294458 w 1364418"/>
              <a:gd name="connsiteY93" fmla="*/ 2402874 h 6858000"/>
              <a:gd name="connsiteX94" fmla="*/ 297070 w 1364418"/>
              <a:gd name="connsiteY94" fmla="*/ 2381443 h 6858000"/>
              <a:gd name="connsiteX95" fmla="*/ 273399 w 1364418"/>
              <a:gd name="connsiteY95" fmla="*/ 2261920 h 6858000"/>
              <a:gd name="connsiteX96" fmla="*/ 263286 w 1364418"/>
              <a:gd name="connsiteY96" fmla="*/ 2195378 h 6858000"/>
              <a:gd name="connsiteX97" fmla="*/ 247503 w 1364418"/>
              <a:gd name="connsiteY97" fmla="*/ 2155135 h 6858000"/>
              <a:gd name="connsiteX98" fmla="*/ 244961 w 1364418"/>
              <a:gd name="connsiteY98" fmla="*/ 2118008 h 6858000"/>
              <a:gd name="connsiteX99" fmla="*/ 245954 w 1364418"/>
              <a:gd name="connsiteY99" fmla="*/ 2050531 h 6858000"/>
              <a:gd name="connsiteX100" fmla="*/ 237760 w 1364418"/>
              <a:gd name="connsiteY100" fmla="*/ 1963269 h 6858000"/>
              <a:gd name="connsiteX101" fmla="*/ 218938 w 1364418"/>
              <a:gd name="connsiteY101" fmla="*/ 1906352 h 6858000"/>
              <a:gd name="connsiteX102" fmla="*/ 195495 w 1364418"/>
              <a:gd name="connsiteY102" fmla="*/ 1861531 h 6858000"/>
              <a:gd name="connsiteX103" fmla="*/ 149294 w 1364418"/>
              <a:gd name="connsiteY103" fmla="*/ 1732919 h 6858000"/>
              <a:gd name="connsiteX104" fmla="*/ 121605 w 1364418"/>
              <a:gd name="connsiteY104" fmla="*/ 1663540 h 6858000"/>
              <a:gd name="connsiteX105" fmla="*/ 120731 w 1364418"/>
              <a:gd name="connsiteY105" fmla="*/ 1615777 h 6858000"/>
              <a:gd name="connsiteX106" fmla="*/ 101526 w 1364418"/>
              <a:gd name="connsiteY106" fmla="*/ 1563678 h 6858000"/>
              <a:gd name="connsiteX107" fmla="*/ 114606 w 1364418"/>
              <a:gd name="connsiteY107" fmla="*/ 1519474 h 6858000"/>
              <a:gd name="connsiteX108" fmla="*/ 107348 w 1364418"/>
              <a:gd name="connsiteY108" fmla="*/ 1477995 h 6858000"/>
              <a:gd name="connsiteX109" fmla="*/ 93433 w 1364418"/>
              <a:gd name="connsiteY109" fmla="*/ 1373769 h 6858000"/>
              <a:gd name="connsiteX110" fmla="*/ 101740 w 1364418"/>
              <a:gd name="connsiteY110" fmla="*/ 1307086 h 6858000"/>
              <a:gd name="connsiteX111" fmla="*/ 102928 w 1364418"/>
              <a:gd name="connsiteY111" fmla="*/ 1189033 h 6858000"/>
              <a:gd name="connsiteX112" fmla="*/ 107613 w 1364418"/>
              <a:gd name="connsiteY112" fmla="*/ 1168288 h 6858000"/>
              <a:gd name="connsiteX113" fmla="*/ 99895 w 1364418"/>
              <a:gd name="connsiteY113" fmla="*/ 1142577 h 6858000"/>
              <a:gd name="connsiteX114" fmla="*/ 89201 w 1364418"/>
              <a:gd name="connsiteY114" fmla="*/ 1088484 h 6858000"/>
              <a:gd name="connsiteX115" fmla="*/ 77937 w 1364418"/>
              <a:gd name="connsiteY115" fmla="*/ 1016103 h 6858000"/>
              <a:gd name="connsiteX116" fmla="*/ 79393 w 1364418"/>
              <a:gd name="connsiteY116" fmla="*/ 954054 h 6858000"/>
              <a:gd name="connsiteX117" fmla="*/ 90309 w 1364418"/>
              <a:gd name="connsiteY117" fmla="*/ 921368 h 6858000"/>
              <a:gd name="connsiteX118" fmla="*/ 74258 w 1364418"/>
              <a:gd name="connsiteY118" fmla="*/ 896999 h 6858000"/>
              <a:gd name="connsiteX119" fmla="*/ 43666 w 1364418"/>
              <a:gd name="connsiteY119" fmla="*/ 821517 h 6858000"/>
              <a:gd name="connsiteX120" fmla="*/ 22616 w 1364418"/>
              <a:gd name="connsiteY120" fmla="*/ 751353 h 6858000"/>
              <a:gd name="connsiteX121" fmla="*/ 22174 w 1364418"/>
              <a:gd name="connsiteY121" fmla="*/ 721230 h 6858000"/>
              <a:gd name="connsiteX122" fmla="*/ 7845 w 1364418"/>
              <a:gd name="connsiteY122" fmla="*/ 681659 h 6858000"/>
              <a:gd name="connsiteX123" fmla="*/ 31306 w 1364418"/>
              <a:gd name="connsiteY123" fmla="*/ 619315 h 6858000"/>
              <a:gd name="connsiteX124" fmla="*/ 15184 w 1364418"/>
              <a:gd name="connsiteY124" fmla="*/ 585934 h 6858000"/>
              <a:gd name="connsiteX125" fmla="*/ 22258 w 1364418"/>
              <a:gd name="connsiteY125" fmla="*/ 538948 h 6858000"/>
              <a:gd name="connsiteX126" fmla="*/ 26166 w 1364418"/>
              <a:gd name="connsiteY126" fmla="*/ 525163 h 6858000"/>
              <a:gd name="connsiteX127" fmla="*/ 52290 w 1364418"/>
              <a:gd name="connsiteY127" fmla="*/ 446567 h 6858000"/>
              <a:gd name="connsiteX128" fmla="*/ 51538 w 1364418"/>
              <a:gd name="connsiteY128" fmla="*/ 393828 h 6858000"/>
              <a:gd name="connsiteX129" fmla="*/ 51368 w 1364418"/>
              <a:gd name="connsiteY129" fmla="*/ 353137 h 6858000"/>
              <a:gd name="connsiteX130" fmla="*/ 55970 w 1364418"/>
              <a:gd name="connsiteY130" fmla="*/ 321428 h 6858000"/>
              <a:gd name="connsiteX131" fmla="*/ 57061 w 1364418"/>
              <a:gd name="connsiteY131" fmla="*/ 275771 h 6858000"/>
              <a:gd name="connsiteX132" fmla="*/ 74088 w 1364418"/>
              <a:gd name="connsiteY132" fmla="*/ 212860 h 6858000"/>
              <a:gd name="connsiteX133" fmla="*/ 65798 w 1364418"/>
              <a:gd name="connsiteY133" fmla="*/ 144983 h 6858000"/>
              <a:gd name="connsiteX134" fmla="*/ 78082 w 1364418"/>
              <a:gd name="connsiteY134" fmla="*/ 55288 h 6858000"/>
              <a:gd name="connsiteX135" fmla="*/ 37636 w 1364418"/>
              <a:gd name="connsiteY135"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101112 w 1364418"/>
              <a:gd name="connsiteY3" fmla="*/ 6857735 h 6858000"/>
              <a:gd name="connsiteX4" fmla="*/ 137704 w 1364418"/>
              <a:gd name="connsiteY4" fmla="*/ 6832113 h 6858000"/>
              <a:gd name="connsiteX5" fmla="*/ 209564 w 1364418"/>
              <a:gd name="connsiteY5" fmla="*/ 6777899 h 6858000"/>
              <a:gd name="connsiteX6" fmla="*/ 240339 w 1364418"/>
              <a:gd name="connsiteY6" fmla="*/ 6711686 h 6858000"/>
              <a:gd name="connsiteX7" fmla="*/ 286686 w 1364418"/>
              <a:gd name="connsiteY7" fmla="*/ 6664994 h 6858000"/>
              <a:gd name="connsiteX8" fmla="*/ 339152 w 1364418"/>
              <a:gd name="connsiteY8" fmla="*/ 6471804 h 6858000"/>
              <a:gd name="connsiteX9" fmla="*/ 334570 w 1364418"/>
              <a:gd name="connsiteY9" fmla="*/ 6389835 h 6858000"/>
              <a:gd name="connsiteX10" fmla="*/ 293648 w 1364418"/>
              <a:gd name="connsiteY10" fmla="*/ 6334727 h 6858000"/>
              <a:gd name="connsiteX11" fmla="*/ 271063 w 1364418"/>
              <a:gd name="connsiteY11" fmla="*/ 6313295 h 6858000"/>
              <a:gd name="connsiteX12" fmla="*/ 278227 w 1364418"/>
              <a:gd name="connsiteY12" fmla="*/ 6280046 h 6858000"/>
              <a:gd name="connsiteX13" fmla="*/ 281226 w 1364418"/>
              <a:gd name="connsiteY13" fmla="*/ 6272987 h 6858000"/>
              <a:gd name="connsiteX14" fmla="*/ 288000 w 1364418"/>
              <a:gd name="connsiteY14" fmla="*/ 6252834 h 6858000"/>
              <a:gd name="connsiteX15" fmla="*/ 265992 w 1364418"/>
              <a:gd name="connsiteY15" fmla="*/ 6202459 h 6858000"/>
              <a:gd name="connsiteX16" fmla="*/ 264790 w 1364418"/>
              <a:gd name="connsiteY16" fmla="*/ 6153037 h 6858000"/>
              <a:gd name="connsiteX17" fmla="*/ 280205 w 1364418"/>
              <a:gd name="connsiteY17" fmla="*/ 6078132 h 6858000"/>
              <a:gd name="connsiteX18" fmla="*/ 267592 w 1364418"/>
              <a:gd name="connsiteY18" fmla="*/ 6028119 h 6858000"/>
              <a:gd name="connsiteX19" fmla="*/ 252821 w 1364418"/>
              <a:gd name="connsiteY19" fmla="*/ 5926735 h 6858000"/>
              <a:gd name="connsiteX20" fmla="*/ 302333 w 1364418"/>
              <a:gd name="connsiteY20" fmla="*/ 5712857 h 6858000"/>
              <a:gd name="connsiteX21" fmla="*/ 332131 w 1364418"/>
              <a:gd name="connsiteY21" fmla="*/ 5660491 h 6858000"/>
              <a:gd name="connsiteX22" fmla="*/ 341254 w 1364418"/>
              <a:gd name="connsiteY22" fmla="*/ 5563435 h 6858000"/>
              <a:gd name="connsiteX23" fmla="*/ 368130 w 1364418"/>
              <a:gd name="connsiteY23" fmla="*/ 5437125 h 6858000"/>
              <a:gd name="connsiteX24" fmla="*/ 381698 w 1364418"/>
              <a:gd name="connsiteY24" fmla="*/ 5396260 h 6858000"/>
              <a:gd name="connsiteX25" fmla="*/ 397679 w 1364418"/>
              <a:gd name="connsiteY25" fmla="*/ 5330009 h 6858000"/>
              <a:gd name="connsiteX26" fmla="*/ 431172 w 1364418"/>
              <a:gd name="connsiteY26" fmla="*/ 5273739 h 6858000"/>
              <a:gd name="connsiteX27" fmla="*/ 440771 w 1364418"/>
              <a:gd name="connsiteY27" fmla="*/ 5241779 h 6858000"/>
              <a:gd name="connsiteX28" fmla="*/ 451997 w 1364418"/>
              <a:gd name="connsiteY28" fmla="*/ 5225268 h 6858000"/>
              <a:gd name="connsiteX29" fmla="*/ 453017 w 1364418"/>
              <a:gd name="connsiteY29" fmla="*/ 5217684 h 6858000"/>
              <a:gd name="connsiteX30" fmla="*/ 460358 w 1364418"/>
              <a:gd name="connsiteY30" fmla="*/ 5193377 h 6858000"/>
              <a:gd name="connsiteX31" fmla="*/ 463661 w 1364418"/>
              <a:gd name="connsiteY31" fmla="*/ 5179288 h 6858000"/>
              <a:gd name="connsiteX32" fmla="*/ 464645 w 1364418"/>
              <a:gd name="connsiteY32" fmla="*/ 5173621 h 6858000"/>
              <a:gd name="connsiteX33" fmla="*/ 460279 w 1364418"/>
              <a:gd name="connsiteY33" fmla="*/ 5159961 h 6858000"/>
              <a:gd name="connsiteX34" fmla="*/ 466956 w 1364418"/>
              <a:gd name="connsiteY34" fmla="*/ 5144295 h 6858000"/>
              <a:gd name="connsiteX35" fmla="*/ 463889 w 1364418"/>
              <a:gd name="connsiteY35" fmla="*/ 5125185 h 6858000"/>
              <a:gd name="connsiteX36" fmla="*/ 470719 w 1364418"/>
              <a:gd name="connsiteY36" fmla="*/ 5121884 h 6858000"/>
              <a:gd name="connsiteX37" fmla="*/ 477755 w 1364418"/>
              <a:gd name="connsiteY37" fmla="*/ 5067850 h 6858000"/>
              <a:gd name="connsiteX38" fmla="*/ 480486 w 1364418"/>
              <a:gd name="connsiteY38" fmla="*/ 5060861 h 6858000"/>
              <a:gd name="connsiteX39" fmla="*/ 477190 w 1364418"/>
              <a:gd name="connsiteY39" fmla="*/ 5034192 h 6858000"/>
              <a:gd name="connsiteX40" fmla="*/ 478744 w 1364418"/>
              <a:gd name="connsiteY40" fmla="*/ 4993030 h 6858000"/>
              <a:gd name="connsiteX41" fmla="*/ 485653 w 1364418"/>
              <a:gd name="connsiteY41" fmla="*/ 4946844 h 6858000"/>
              <a:gd name="connsiteX42" fmla="*/ 481509 w 1364418"/>
              <a:gd name="connsiteY42" fmla="*/ 4932692 h 6858000"/>
              <a:gd name="connsiteX43" fmla="*/ 496912 w 1364418"/>
              <a:gd name="connsiteY43" fmla="*/ 4858827 h 6858000"/>
              <a:gd name="connsiteX44" fmla="*/ 502815 w 1364418"/>
              <a:gd name="connsiteY44" fmla="*/ 4821170 h 6858000"/>
              <a:gd name="connsiteX45" fmla="*/ 507548 w 1364418"/>
              <a:gd name="connsiteY45" fmla="*/ 4780965 h 6858000"/>
              <a:gd name="connsiteX46" fmla="*/ 508841 w 1364418"/>
              <a:gd name="connsiteY46" fmla="*/ 4750867 h 6858000"/>
              <a:gd name="connsiteX47" fmla="*/ 506648 w 1364418"/>
              <a:gd name="connsiteY47" fmla="*/ 4690749 h 6858000"/>
              <a:gd name="connsiteX48" fmla="*/ 502128 w 1364418"/>
              <a:gd name="connsiteY48" fmla="*/ 4584173 h 6858000"/>
              <a:gd name="connsiteX49" fmla="*/ 497211 w 1364418"/>
              <a:gd name="connsiteY49" fmla="*/ 4444346 h 6858000"/>
              <a:gd name="connsiteX50" fmla="*/ 493776 w 1364418"/>
              <a:gd name="connsiteY50" fmla="*/ 4375228 h 6858000"/>
              <a:gd name="connsiteX51" fmla="*/ 474429 w 1364418"/>
              <a:gd name="connsiteY51" fmla="*/ 4214165 h 6858000"/>
              <a:gd name="connsiteX52" fmla="*/ 478502 w 1364418"/>
              <a:gd name="connsiteY52" fmla="*/ 4090296 h 6858000"/>
              <a:gd name="connsiteX53" fmla="*/ 463758 w 1364418"/>
              <a:gd name="connsiteY53" fmla="*/ 4033999 h 6858000"/>
              <a:gd name="connsiteX54" fmla="*/ 464907 w 1364418"/>
              <a:gd name="connsiteY54" fmla="*/ 4031933 h 6858000"/>
              <a:gd name="connsiteX55" fmla="*/ 463483 w 1364418"/>
              <a:gd name="connsiteY55" fmla="*/ 4013953 h 6858000"/>
              <a:gd name="connsiteX56" fmla="*/ 449778 w 1364418"/>
              <a:gd name="connsiteY56" fmla="*/ 3974753 h 6858000"/>
              <a:gd name="connsiteX57" fmla="*/ 451376 w 1364418"/>
              <a:gd name="connsiteY57" fmla="*/ 3969950 h 6858000"/>
              <a:gd name="connsiteX58" fmla="*/ 444798 w 1364418"/>
              <a:gd name="connsiteY58" fmla="*/ 3933779 h 6858000"/>
              <a:gd name="connsiteX59" fmla="*/ 446129 w 1364418"/>
              <a:gd name="connsiteY59" fmla="*/ 3933093 h 6858000"/>
              <a:gd name="connsiteX60" fmla="*/ 450483 w 1364418"/>
              <a:gd name="connsiteY60" fmla="*/ 3922082 h 6858000"/>
              <a:gd name="connsiteX61" fmla="*/ 455561 w 1364418"/>
              <a:gd name="connsiteY61" fmla="*/ 3901461 h 6858000"/>
              <a:gd name="connsiteX62" fmla="*/ 478155 w 1364418"/>
              <a:gd name="connsiteY62" fmla="*/ 3813873 h 6858000"/>
              <a:gd name="connsiteX63" fmla="*/ 477580 w 1364418"/>
              <a:gd name="connsiteY63" fmla="*/ 3806161 h 6858000"/>
              <a:gd name="connsiteX64" fmla="*/ 477887 w 1364418"/>
              <a:gd name="connsiteY64" fmla="*/ 3805957 h 6858000"/>
              <a:gd name="connsiteX65" fmla="*/ 477914 w 1364418"/>
              <a:gd name="connsiteY65" fmla="*/ 3797724 h 6858000"/>
              <a:gd name="connsiteX66" fmla="*/ 476529 w 1364418"/>
              <a:gd name="connsiteY66" fmla="*/ 3792098 h 6858000"/>
              <a:gd name="connsiteX67" fmla="*/ 475413 w 1364418"/>
              <a:gd name="connsiteY67" fmla="*/ 3777135 h 6858000"/>
              <a:gd name="connsiteX68" fmla="*/ 477146 w 1364418"/>
              <a:gd name="connsiteY68" fmla="*/ 3771656 h 6858000"/>
              <a:gd name="connsiteX69" fmla="*/ 480889 w 1364418"/>
              <a:gd name="connsiteY69" fmla="*/ 3769007 h 6858000"/>
              <a:gd name="connsiteX70" fmla="*/ 480355 w 1364418"/>
              <a:gd name="connsiteY70" fmla="*/ 3767709 h 6858000"/>
              <a:gd name="connsiteX71" fmla="*/ 489051 w 1364418"/>
              <a:gd name="connsiteY71" fmla="*/ 3738082 h 6858000"/>
              <a:gd name="connsiteX72" fmla="*/ 496397 w 1364418"/>
              <a:gd name="connsiteY72" fmla="*/ 3673397 h 6858000"/>
              <a:gd name="connsiteX73" fmla="*/ 495693 w 1364418"/>
              <a:gd name="connsiteY73" fmla="*/ 3637109 h 6858000"/>
              <a:gd name="connsiteX74" fmla="*/ 499136 w 1364418"/>
              <a:gd name="connsiteY74" fmla="*/ 3536883 h 6858000"/>
              <a:gd name="connsiteX75" fmla="*/ 506674 w 1364418"/>
              <a:gd name="connsiteY75" fmla="*/ 3435652 h 6858000"/>
              <a:gd name="connsiteX76" fmla="*/ 508345 w 1364418"/>
              <a:gd name="connsiteY76" fmla="*/ 3307769 h 6858000"/>
              <a:gd name="connsiteX77" fmla="*/ 525908 w 1364418"/>
              <a:gd name="connsiteY77" fmla="*/ 3250522 h 6858000"/>
              <a:gd name="connsiteX78" fmla="*/ 526333 w 1364418"/>
              <a:gd name="connsiteY78" fmla="*/ 3229163 h 6858000"/>
              <a:gd name="connsiteX79" fmla="*/ 528156 w 1364418"/>
              <a:gd name="connsiteY79" fmla="*/ 3217217 h 6858000"/>
              <a:gd name="connsiteX80" fmla="*/ 514991 w 1364418"/>
              <a:gd name="connsiteY80" fmla="*/ 3183755 h 6858000"/>
              <a:gd name="connsiteX81" fmla="*/ 515492 w 1364418"/>
              <a:gd name="connsiteY81" fmla="*/ 3178642 h 6858000"/>
              <a:gd name="connsiteX82" fmla="*/ 503092 w 1364418"/>
              <a:gd name="connsiteY82" fmla="*/ 3158586 h 6858000"/>
              <a:gd name="connsiteX83" fmla="*/ 488277 w 1364418"/>
              <a:gd name="connsiteY83" fmla="*/ 3129034 h 6858000"/>
              <a:gd name="connsiteX84" fmla="*/ 488942 w 1364418"/>
              <a:gd name="connsiteY84" fmla="*/ 3126682 h 6858000"/>
              <a:gd name="connsiteX85" fmla="*/ 479810 w 1364418"/>
              <a:gd name="connsiteY85" fmla="*/ 3114519 h 6858000"/>
              <a:gd name="connsiteX86" fmla="*/ 466419 w 1364418"/>
              <a:gd name="connsiteY86" fmla="*/ 3106272 h 6858000"/>
              <a:gd name="connsiteX87" fmla="*/ 439149 w 1364418"/>
              <a:gd name="connsiteY87" fmla="*/ 2958185 h 6858000"/>
              <a:gd name="connsiteX88" fmla="*/ 381763 w 1364418"/>
              <a:gd name="connsiteY88" fmla="*/ 2762989 h 6858000"/>
              <a:gd name="connsiteX89" fmla="*/ 330681 w 1364418"/>
              <a:gd name="connsiteY89" fmla="*/ 2554718 h 6858000"/>
              <a:gd name="connsiteX90" fmla="*/ 310775 w 1364418"/>
              <a:gd name="connsiteY90" fmla="*/ 2485734 h 6858000"/>
              <a:gd name="connsiteX91" fmla="*/ 301498 w 1364418"/>
              <a:gd name="connsiteY91" fmla="*/ 2447068 h 6858000"/>
              <a:gd name="connsiteX92" fmla="*/ 288459 w 1364418"/>
              <a:gd name="connsiteY92" fmla="*/ 2425819 h 6858000"/>
              <a:gd name="connsiteX93" fmla="*/ 294458 w 1364418"/>
              <a:gd name="connsiteY93" fmla="*/ 2402874 h 6858000"/>
              <a:gd name="connsiteX94" fmla="*/ 297070 w 1364418"/>
              <a:gd name="connsiteY94" fmla="*/ 2381443 h 6858000"/>
              <a:gd name="connsiteX95" fmla="*/ 273399 w 1364418"/>
              <a:gd name="connsiteY95" fmla="*/ 2261920 h 6858000"/>
              <a:gd name="connsiteX96" fmla="*/ 263286 w 1364418"/>
              <a:gd name="connsiteY96" fmla="*/ 2195378 h 6858000"/>
              <a:gd name="connsiteX97" fmla="*/ 247503 w 1364418"/>
              <a:gd name="connsiteY97" fmla="*/ 2155135 h 6858000"/>
              <a:gd name="connsiteX98" fmla="*/ 244961 w 1364418"/>
              <a:gd name="connsiteY98" fmla="*/ 2118008 h 6858000"/>
              <a:gd name="connsiteX99" fmla="*/ 245954 w 1364418"/>
              <a:gd name="connsiteY99" fmla="*/ 2050531 h 6858000"/>
              <a:gd name="connsiteX100" fmla="*/ 237760 w 1364418"/>
              <a:gd name="connsiteY100" fmla="*/ 1963269 h 6858000"/>
              <a:gd name="connsiteX101" fmla="*/ 218938 w 1364418"/>
              <a:gd name="connsiteY101" fmla="*/ 1906352 h 6858000"/>
              <a:gd name="connsiteX102" fmla="*/ 195495 w 1364418"/>
              <a:gd name="connsiteY102" fmla="*/ 1861531 h 6858000"/>
              <a:gd name="connsiteX103" fmla="*/ 149294 w 1364418"/>
              <a:gd name="connsiteY103" fmla="*/ 1732919 h 6858000"/>
              <a:gd name="connsiteX104" fmla="*/ 121605 w 1364418"/>
              <a:gd name="connsiteY104" fmla="*/ 1663540 h 6858000"/>
              <a:gd name="connsiteX105" fmla="*/ 120731 w 1364418"/>
              <a:gd name="connsiteY105" fmla="*/ 1615777 h 6858000"/>
              <a:gd name="connsiteX106" fmla="*/ 101526 w 1364418"/>
              <a:gd name="connsiteY106" fmla="*/ 1563678 h 6858000"/>
              <a:gd name="connsiteX107" fmla="*/ 114606 w 1364418"/>
              <a:gd name="connsiteY107" fmla="*/ 1519474 h 6858000"/>
              <a:gd name="connsiteX108" fmla="*/ 107348 w 1364418"/>
              <a:gd name="connsiteY108" fmla="*/ 1477995 h 6858000"/>
              <a:gd name="connsiteX109" fmla="*/ 93433 w 1364418"/>
              <a:gd name="connsiteY109" fmla="*/ 1373769 h 6858000"/>
              <a:gd name="connsiteX110" fmla="*/ 101740 w 1364418"/>
              <a:gd name="connsiteY110" fmla="*/ 1307086 h 6858000"/>
              <a:gd name="connsiteX111" fmla="*/ 102928 w 1364418"/>
              <a:gd name="connsiteY111" fmla="*/ 1189033 h 6858000"/>
              <a:gd name="connsiteX112" fmla="*/ 107613 w 1364418"/>
              <a:gd name="connsiteY112" fmla="*/ 1168288 h 6858000"/>
              <a:gd name="connsiteX113" fmla="*/ 99895 w 1364418"/>
              <a:gd name="connsiteY113" fmla="*/ 1142577 h 6858000"/>
              <a:gd name="connsiteX114" fmla="*/ 89201 w 1364418"/>
              <a:gd name="connsiteY114" fmla="*/ 1088484 h 6858000"/>
              <a:gd name="connsiteX115" fmla="*/ 77937 w 1364418"/>
              <a:gd name="connsiteY115" fmla="*/ 1016103 h 6858000"/>
              <a:gd name="connsiteX116" fmla="*/ 79393 w 1364418"/>
              <a:gd name="connsiteY116" fmla="*/ 954054 h 6858000"/>
              <a:gd name="connsiteX117" fmla="*/ 90309 w 1364418"/>
              <a:gd name="connsiteY117" fmla="*/ 921368 h 6858000"/>
              <a:gd name="connsiteX118" fmla="*/ 74258 w 1364418"/>
              <a:gd name="connsiteY118" fmla="*/ 896999 h 6858000"/>
              <a:gd name="connsiteX119" fmla="*/ 43666 w 1364418"/>
              <a:gd name="connsiteY119" fmla="*/ 821517 h 6858000"/>
              <a:gd name="connsiteX120" fmla="*/ 22616 w 1364418"/>
              <a:gd name="connsiteY120" fmla="*/ 751353 h 6858000"/>
              <a:gd name="connsiteX121" fmla="*/ 22174 w 1364418"/>
              <a:gd name="connsiteY121" fmla="*/ 721230 h 6858000"/>
              <a:gd name="connsiteX122" fmla="*/ 7845 w 1364418"/>
              <a:gd name="connsiteY122" fmla="*/ 681659 h 6858000"/>
              <a:gd name="connsiteX123" fmla="*/ 31306 w 1364418"/>
              <a:gd name="connsiteY123" fmla="*/ 619315 h 6858000"/>
              <a:gd name="connsiteX124" fmla="*/ 15184 w 1364418"/>
              <a:gd name="connsiteY124" fmla="*/ 585934 h 6858000"/>
              <a:gd name="connsiteX125" fmla="*/ 22258 w 1364418"/>
              <a:gd name="connsiteY125" fmla="*/ 538948 h 6858000"/>
              <a:gd name="connsiteX126" fmla="*/ 26166 w 1364418"/>
              <a:gd name="connsiteY126" fmla="*/ 525163 h 6858000"/>
              <a:gd name="connsiteX127" fmla="*/ 52290 w 1364418"/>
              <a:gd name="connsiteY127" fmla="*/ 446567 h 6858000"/>
              <a:gd name="connsiteX128" fmla="*/ 51538 w 1364418"/>
              <a:gd name="connsiteY128" fmla="*/ 393828 h 6858000"/>
              <a:gd name="connsiteX129" fmla="*/ 51368 w 1364418"/>
              <a:gd name="connsiteY129" fmla="*/ 353137 h 6858000"/>
              <a:gd name="connsiteX130" fmla="*/ 55970 w 1364418"/>
              <a:gd name="connsiteY130" fmla="*/ 321428 h 6858000"/>
              <a:gd name="connsiteX131" fmla="*/ 57061 w 1364418"/>
              <a:gd name="connsiteY131" fmla="*/ 275771 h 6858000"/>
              <a:gd name="connsiteX132" fmla="*/ 74088 w 1364418"/>
              <a:gd name="connsiteY132" fmla="*/ 212860 h 6858000"/>
              <a:gd name="connsiteX133" fmla="*/ 65798 w 1364418"/>
              <a:gd name="connsiteY133" fmla="*/ 144983 h 6858000"/>
              <a:gd name="connsiteX134" fmla="*/ 78082 w 1364418"/>
              <a:gd name="connsiteY134" fmla="*/ 55288 h 6858000"/>
              <a:gd name="connsiteX135" fmla="*/ 37636 w 1364418"/>
              <a:gd name="connsiteY135"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101112 w 1364418"/>
              <a:gd name="connsiteY3" fmla="*/ 6857735 h 6858000"/>
              <a:gd name="connsiteX4" fmla="*/ 137704 w 1364418"/>
              <a:gd name="connsiteY4" fmla="*/ 6832113 h 6858000"/>
              <a:gd name="connsiteX5" fmla="*/ 209564 w 1364418"/>
              <a:gd name="connsiteY5" fmla="*/ 6777899 h 6858000"/>
              <a:gd name="connsiteX6" fmla="*/ 240339 w 1364418"/>
              <a:gd name="connsiteY6" fmla="*/ 6711686 h 6858000"/>
              <a:gd name="connsiteX7" fmla="*/ 286686 w 1364418"/>
              <a:gd name="connsiteY7" fmla="*/ 6664994 h 6858000"/>
              <a:gd name="connsiteX8" fmla="*/ 339152 w 1364418"/>
              <a:gd name="connsiteY8" fmla="*/ 6471804 h 6858000"/>
              <a:gd name="connsiteX9" fmla="*/ 334570 w 1364418"/>
              <a:gd name="connsiteY9" fmla="*/ 6389835 h 6858000"/>
              <a:gd name="connsiteX10" fmla="*/ 293648 w 1364418"/>
              <a:gd name="connsiteY10" fmla="*/ 6334727 h 6858000"/>
              <a:gd name="connsiteX11" fmla="*/ 271063 w 1364418"/>
              <a:gd name="connsiteY11" fmla="*/ 6313295 h 6858000"/>
              <a:gd name="connsiteX12" fmla="*/ 278227 w 1364418"/>
              <a:gd name="connsiteY12" fmla="*/ 6280046 h 6858000"/>
              <a:gd name="connsiteX13" fmla="*/ 288000 w 1364418"/>
              <a:gd name="connsiteY13" fmla="*/ 6252834 h 6858000"/>
              <a:gd name="connsiteX14" fmla="*/ 265992 w 1364418"/>
              <a:gd name="connsiteY14" fmla="*/ 6202459 h 6858000"/>
              <a:gd name="connsiteX15" fmla="*/ 264790 w 1364418"/>
              <a:gd name="connsiteY15" fmla="*/ 6153037 h 6858000"/>
              <a:gd name="connsiteX16" fmla="*/ 280205 w 1364418"/>
              <a:gd name="connsiteY16" fmla="*/ 6078132 h 6858000"/>
              <a:gd name="connsiteX17" fmla="*/ 267592 w 1364418"/>
              <a:gd name="connsiteY17" fmla="*/ 6028119 h 6858000"/>
              <a:gd name="connsiteX18" fmla="*/ 252821 w 1364418"/>
              <a:gd name="connsiteY18" fmla="*/ 5926735 h 6858000"/>
              <a:gd name="connsiteX19" fmla="*/ 302333 w 1364418"/>
              <a:gd name="connsiteY19" fmla="*/ 5712857 h 6858000"/>
              <a:gd name="connsiteX20" fmla="*/ 332131 w 1364418"/>
              <a:gd name="connsiteY20" fmla="*/ 5660491 h 6858000"/>
              <a:gd name="connsiteX21" fmla="*/ 341254 w 1364418"/>
              <a:gd name="connsiteY21" fmla="*/ 5563435 h 6858000"/>
              <a:gd name="connsiteX22" fmla="*/ 368130 w 1364418"/>
              <a:gd name="connsiteY22" fmla="*/ 5437125 h 6858000"/>
              <a:gd name="connsiteX23" fmla="*/ 381698 w 1364418"/>
              <a:gd name="connsiteY23" fmla="*/ 5396260 h 6858000"/>
              <a:gd name="connsiteX24" fmla="*/ 397679 w 1364418"/>
              <a:gd name="connsiteY24" fmla="*/ 5330009 h 6858000"/>
              <a:gd name="connsiteX25" fmla="*/ 431172 w 1364418"/>
              <a:gd name="connsiteY25" fmla="*/ 5273739 h 6858000"/>
              <a:gd name="connsiteX26" fmla="*/ 440771 w 1364418"/>
              <a:gd name="connsiteY26" fmla="*/ 5241779 h 6858000"/>
              <a:gd name="connsiteX27" fmla="*/ 451997 w 1364418"/>
              <a:gd name="connsiteY27" fmla="*/ 5225268 h 6858000"/>
              <a:gd name="connsiteX28" fmla="*/ 453017 w 1364418"/>
              <a:gd name="connsiteY28" fmla="*/ 5217684 h 6858000"/>
              <a:gd name="connsiteX29" fmla="*/ 460358 w 1364418"/>
              <a:gd name="connsiteY29" fmla="*/ 5193377 h 6858000"/>
              <a:gd name="connsiteX30" fmla="*/ 463661 w 1364418"/>
              <a:gd name="connsiteY30" fmla="*/ 5179288 h 6858000"/>
              <a:gd name="connsiteX31" fmla="*/ 464645 w 1364418"/>
              <a:gd name="connsiteY31" fmla="*/ 5173621 h 6858000"/>
              <a:gd name="connsiteX32" fmla="*/ 460279 w 1364418"/>
              <a:gd name="connsiteY32" fmla="*/ 5159961 h 6858000"/>
              <a:gd name="connsiteX33" fmla="*/ 466956 w 1364418"/>
              <a:gd name="connsiteY33" fmla="*/ 5144295 h 6858000"/>
              <a:gd name="connsiteX34" fmla="*/ 463889 w 1364418"/>
              <a:gd name="connsiteY34" fmla="*/ 5125185 h 6858000"/>
              <a:gd name="connsiteX35" fmla="*/ 470719 w 1364418"/>
              <a:gd name="connsiteY35" fmla="*/ 5121884 h 6858000"/>
              <a:gd name="connsiteX36" fmla="*/ 477755 w 1364418"/>
              <a:gd name="connsiteY36" fmla="*/ 5067850 h 6858000"/>
              <a:gd name="connsiteX37" fmla="*/ 480486 w 1364418"/>
              <a:gd name="connsiteY37" fmla="*/ 5060861 h 6858000"/>
              <a:gd name="connsiteX38" fmla="*/ 477190 w 1364418"/>
              <a:gd name="connsiteY38" fmla="*/ 5034192 h 6858000"/>
              <a:gd name="connsiteX39" fmla="*/ 478744 w 1364418"/>
              <a:gd name="connsiteY39" fmla="*/ 4993030 h 6858000"/>
              <a:gd name="connsiteX40" fmla="*/ 485653 w 1364418"/>
              <a:gd name="connsiteY40" fmla="*/ 4946844 h 6858000"/>
              <a:gd name="connsiteX41" fmla="*/ 481509 w 1364418"/>
              <a:gd name="connsiteY41" fmla="*/ 4932692 h 6858000"/>
              <a:gd name="connsiteX42" fmla="*/ 496912 w 1364418"/>
              <a:gd name="connsiteY42" fmla="*/ 4858827 h 6858000"/>
              <a:gd name="connsiteX43" fmla="*/ 502815 w 1364418"/>
              <a:gd name="connsiteY43" fmla="*/ 4821170 h 6858000"/>
              <a:gd name="connsiteX44" fmla="*/ 507548 w 1364418"/>
              <a:gd name="connsiteY44" fmla="*/ 4780965 h 6858000"/>
              <a:gd name="connsiteX45" fmla="*/ 508841 w 1364418"/>
              <a:gd name="connsiteY45" fmla="*/ 4750867 h 6858000"/>
              <a:gd name="connsiteX46" fmla="*/ 506648 w 1364418"/>
              <a:gd name="connsiteY46" fmla="*/ 4690749 h 6858000"/>
              <a:gd name="connsiteX47" fmla="*/ 502128 w 1364418"/>
              <a:gd name="connsiteY47" fmla="*/ 4584173 h 6858000"/>
              <a:gd name="connsiteX48" fmla="*/ 497211 w 1364418"/>
              <a:gd name="connsiteY48" fmla="*/ 4444346 h 6858000"/>
              <a:gd name="connsiteX49" fmla="*/ 493776 w 1364418"/>
              <a:gd name="connsiteY49" fmla="*/ 4375228 h 6858000"/>
              <a:gd name="connsiteX50" fmla="*/ 474429 w 1364418"/>
              <a:gd name="connsiteY50" fmla="*/ 4214165 h 6858000"/>
              <a:gd name="connsiteX51" fmla="*/ 478502 w 1364418"/>
              <a:gd name="connsiteY51" fmla="*/ 4090296 h 6858000"/>
              <a:gd name="connsiteX52" fmla="*/ 463758 w 1364418"/>
              <a:gd name="connsiteY52" fmla="*/ 4033999 h 6858000"/>
              <a:gd name="connsiteX53" fmla="*/ 464907 w 1364418"/>
              <a:gd name="connsiteY53" fmla="*/ 4031933 h 6858000"/>
              <a:gd name="connsiteX54" fmla="*/ 463483 w 1364418"/>
              <a:gd name="connsiteY54" fmla="*/ 4013953 h 6858000"/>
              <a:gd name="connsiteX55" fmla="*/ 449778 w 1364418"/>
              <a:gd name="connsiteY55" fmla="*/ 3974753 h 6858000"/>
              <a:gd name="connsiteX56" fmla="*/ 451376 w 1364418"/>
              <a:gd name="connsiteY56" fmla="*/ 3969950 h 6858000"/>
              <a:gd name="connsiteX57" fmla="*/ 444798 w 1364418"/>
              <a:gd name="connsiteY57" fmla="*/ 3933779 h 6858000"/>
              <a:gd name="connsiteX58" fmla="*/ 446129 w 1364418"/>
              <a:gd name="connsiteY58" fmla="*/ 3933093 h 6858000"/>
              <a:gd name="connsiteX59" fmla="*/ 450483 w 1364418"/>
              <a:gd name="connsiteY59" fmla="*/ 3922082 h 6858000"/>
              <a:gd name="connsiteX60" fmla="*/ 455561 w 1364418"/>
              <a:gd name="connsiteY60" fmla="*/ 3901461 h 6858000"/>
              <a:gd name="connsiteX61" fmla="*/ 478155 w 1364418"/>
              <a:gd name="connsiteY61" fmla="*/ 3813873 h 6858000"/>
              <a:gd name="connsiteX62" fmla="*/ 477580 w 1364418"/>
              <a:gd name="connsiteY62" fmla="*/ 3806161 h 6858000"/>
              <a:gd name="connsiteX63" fmla="*/ 477887 w 1364418"/>
              <a:gd name="connsiteY63" fmla="*/ 3805957 h 6858000"/>
              <a:gd name="connsiteX64" fmla="*/ 477914 w 1364418"/>
              <a:gd name="connsiteY64" fmla="*/ 3797724 h 6858000"/>
              <a:gd name="connsiteX65" fmla="*/ 476529 w 1364418"/>
              <a:gd name="connsiteY65" fmla="*/ 3792098 h 6858000"/>
              <a:gd name="connsiteX66" fmla="*/ 475413 w 1364418"/>
              <a:gd name="connsiteY66" fmla="*/ 3777135 h 6858000"/>
              <a:gd name="connsiteX67" fmla="*/ 477146 w 1364418"/>
              <a:gd name="connsiteY67" fmla="*/ 3771656 h 6858000"/>
              <a:gd name="connsiteX68" fmla="*/ 480889 w 1364418"/>
              <a:gd name="connsiteY68" fmla="*/ 3769007 h 6858000"/>
              <a:gd name="connsiteX69" fmla="*/ 480355 w 1364418"/>
              <a:gd name="connsiteY69" fmla="*/ 3767709 h 6858000"/>
              <a:gd name="connsiteX70" fmla="*/ 489051 w 1364418"/>
              <a:gd name="connsiteY70" fmla="*/ 3738082 h 6858000"/>
              <a:gd name="connsiteX71" fmla="*/ 496397 w 1364418"/>
              <a:gd name="connsiteY71" fmla="*/ 3673397 h 6858000"/>
              <a:gd name="connsiteX72" fmla="*/ 495693 w 1364418"/>
              <a:gd name="connsiteY72" fmla="*/ 3637109 h 6858000"/>
              <a:gd name="connsiteX73" fmla="*/ 499136 w 1364418"/>
              <a:gd name="connsiteY73" fmla="*/ 3536883 h 6858000"/>
              <a:gd name="connsiteX74" fmla="*/ 506674 w 1364418"/>
              <a:gd name="connsiteY74" fmla="*/ 3435652 h 6858000"/>
              <a:gd name="connsiteX75" fmla="*/ 508345 w 1364418"/>
              <a:gd name="connsiteY75" fmla="*/ 3307769 h 6858000"/>
              <a:gd name="connsiteX76" fmla="*/ 525908 w 1364418"/>
              <a:gd name="connsiteY76" fmla="*/ 3250522 h 6858000"/>
              <a:gd name="connsiteX77" fmla="*/ 526333 w 1364418"/>
              <a:gd name="connsiteY77" fmla="*/ 3229163 h 6858000"/>
              <a:gd name="connsiteX78" fmla="*/ 528156 w 1364418"/>
              <a:gd name="connsiteY78" fmla="*/ 3217217 h 6858000"/>
              <a:gd name="connsiteX79" fmla="*/ 514991 w 1364418"/>
              <a:gd name="connsiteY79" fmla="*/ 3183755 h 6858000"/>
              <a:gd name="connsiteX80" fmla="*/ 515492 w 1364418"/>
              <a:gd name="connsiteY80" fmla="*/ 3178642 h 6858000"/>
              <a:gd name="connsiteX81" fmla="*/ 503092 w 1364418"/>
              <a:gd name="connsiteY81" fmla="*/ 3158586 h 6858000"/>
              <a:gd name="connsiteX82" fmla="*/ 488277 w 1364418"/>
              <a:gd name="connsiteY82" fmla="*/ 3129034 h 6858000"/>
              <a:gd name="connsiteX83" fmla="*/ 488942 w 1364418"/>
              <a:gd name="connsiteY83" fmla="*/ 3126682 h 6858000"/>
              <a:gd name="connsiteX84" fmla="*/ 479810 w 1364418"/>
              <a:gd name="connsiteY84" fmla="*/ 3114519 h 6858000"/>
              <a:gd name="connsiteX85" fmla="*/ 466419 w 1364418"/>
              <a:gd name="connsiteY85" fmla="*/ 3106272 h 6858000"/>
              <a:gd name="connsiteX86" fmla="*/ 439149 w 1364418"/>
              <a:gd name="connsiteY86" fmla="*/ 2958185 h 6858000"/>
              <a:gd name="connsiteX87" fmla="*/ 381763 w 1364418"/>
              <a:gd name="connsiteY87" fmla="*/ 2762989 h 6858000"/>
              <a:gd name="connsiteX88" fmla="*/ 330681 w 1364418"/>
              <a:gd name="connsiteY88" fmla="*/ 2554718 h 6858000"/>
              <a:gd name="connsiteX89" fmla="*/ 310775 w 1364418"/>
              <a:gd name="connsiteY89" fmla="*/ 2485734 h 6858000"/>
              <a:gd name="connsiteX90" fmla="*/ 301498 w 1364418"/>
              <a:gd name="connsiteY90" fmla="*/ 2447068 h 6858000"/>
              <a:gd name="connsiteX91" fmla="*/ 288459 w 1364418"/>
              <a:gd name="connsiteY91" fmla="*/ 2425819 h 6858000"/>
              <a:gd name="connsiteX92" fmla="*/ 294458 w 1364418"/>
              <a:gd name="connsiteY92" fmla="*/ 2402874 h 6858000"/>
              <a:gd name="connsiteX93" fmla="*/ 297070 w 1364418"/>
              <a:gd name="connsiteY93" fmla="*/ 2381443 h 6858000"/>
              <a:gd name="connsiteX94" fmla="*/ 273399 w 1364418"/>
              <a:gd name="connsiteY94" fmla="*/ 2261920 h 6858000"/>
              <a:gd name="connsiteX95" fmla="*/ 263286 w 1364418"/>
              <a:gd name="connsiteY95" fmla="*/ 2195378 h 6858000"/>
              <a:gd name="connsiteX96" fmla="*/ 247503 w 1364418"/>
              <a:gd name="connsiteY96" fmla="*/ 2155135 h 6858000"/>
              <a:gd name="connsiteX97" fmla="*/ 244961 w 1364418"/>
              <a:gd name="connsiteY97" fmla="*/ 2118008 h 6858000"/>
              <a:gd name="connsiteX98" fmla="*/ 245954 w 1364418"/>
              <a:gd name="connsiteY98" fmla="*/ 2050531 h 6858000"/>
              <a:gd name="connsiteX99" fmla="*/ 237760 w 1364418"/>
              <a:gd name="connsiteY99" fmla="*/ 1963269 h 6858000"/>
              <a:gd name="connsiteX100" fmla="*/ 218938 w 1364418"/>
              <a:gd name="connsiteY100" fmla="*/ 1906352 h 6858000"/>
              <a:gd name="connsiteX101" fmla="*/ 195495 w 1364418"/>
              <a:gd name="connsiteY101" fmla="*/ 1861531 h 6858000"/>
              <a:gd name="connsiteX102" fmla="*/ 149294 w 1364418"/>
              <a:gd name="connsiteY102" fmla="*/ 1732919 h 6858000"/>
              <a:gd name="connsiteX103" fmla="*/ 121605 w 1364418"/>
              <a:gd name="connsiteY103" fmla="*/ 1663540 h 6858000"/>
              <a:gd name="connsiteX104" fmla="*/ 120731 w 1364418"/>
              <a:gd name="connsiteY104" fmla="*/ 1615777 h 6858000"/>
              <a:gd name="connsiteX105" fmla="*/ 101526 w 1364418"/>
              <a:gd name="connsiteY105" fmla="*/ 1563678 h 6858000"/>
              <a:gd name="connsiteX106" fmla="*/ 114606 w 1364418"/>
              <a:gd name="connsiteY106" fmla="*/ 1519474 h 6858000"/>
              <a:gd name="connsiteX107" fmla="*/ 107348 w 1364418"/>
              <a:gd name="connsiteY107" fmla="*/ 1477995 h 6858000"/>
              <a:gd name="connsiteX108" fmla="*/ 93433 w 1364418"/>
              <a:gd name="connsiteY108" fmla="*/ 1373769 h 6858000"/>
              <a:gd name="connsiteX109" fmla="*/ 101740 w 1364418"/>
              <a:gd name="connsiteY109" fmla="*/ 1307086 h 6858000"/>
              <a:gd name="connsiteX110" fmla="*/ 102928 w 1364418"/>
              <a:gd name="connsiteY110" fmla="*/ 1189033 h 6858000"/>
              <a:gd name="connsiteX111" fmla="*/ 107613 w 1364418"/>
              <a:gd name="connsiteY111" fmla="*/ 1168288 h 6858000"/>
              <a:gd name="connsiteX112" fmla="*/ 99895 w 1364418"/>
              <a:gd name="connsiteY112" fmla="*/ 1142577 h 6858000"/>
              <a:gd name="connsiteX113" fmla="*/ 89201 w 1364418"/>
              <a:gd name="connsiteY113" fmla="*/ 1088484 h 6858000"/>
              <a:gd name="connsiteX114" fmla="*/ 77937 w 1364418"/>
              <a:gd name="connsiteY114" fmla="*/ 1016103 h 6858000"/>
              <a:gd name="connsiteX115" fmla="*/ 79393 w 1364418"/>
              <a:gd name="connsiteY115" fmla="*/ 954054 h 6858000"/>
              <a:gd name="connsiteX116" fmla="*/ 90309 w 1364418"/>
              <a:gd name="connsiteY116" fmla="*/ 921368 h 6858000"/>
              <a:gd name="connsiteX117" fmla="*/ 74258 w 1364418"/>
              <a:gd name="connsiteY117" fmla="*/ 896999 h 6858000"/>
              <a:gd name="connsiteX118" fmla="*/ 43666 w 1364418"/>
              <a:gd name="connsiteY118" fmla="*/ 821517 h 6858000"/>
              <a:gd name="connsiteX119" fmla="*/ 22616 w 1364418"/>
              <a:gd name="connsiteY119" fmla="*/ 751353 h 6858000"/>
              <a:gd name="connsiteX120" fmla="*/ 22174 w 1364418"/>
              <a:gd name="connsiteY120" fmla="*/ 721230 h 6858000"/>
              <a:gd name="connsiteX121" fmla="*/ 7845 w 1364418"/>
              <a:gd name="connsiteY121" fmla="*/ 681659 h 6858000"/>
              <a:gd name="connsiteX122" fmla="*/ 31306 w 1364418"/>
              <a:gd name="connsiteY122" fmla="*/ 619315 h 6858000"/>
              <a:gd name="connsiteX123" fmla="*/ 15184 w 1364418"/>
              <a:gd name="connsiteY123" fmla="*/ 585934 h 6858000"/>
              <a:gd name="connsiteX124" fmla="*/ 22258 w 1364418"/>
              <a:gd name="connsiteY124" fmla="*/ 538948 h 6858000"/>
              <a:gd name="connsiteX125" fmla="*/ 26166 w 1364418"/>
              <a:gd name="connsiteY125" fmla="*/ 525163 h 6858000"/>
              <a:gd name="connsiteX126" fmla="*/ 52290 w 1364418"/>
              <a:gd name="connsiteY126" fmla="*/ 446567 h 6858000"/>
              <a:gd name="connsiteX127" fmla="*/ 51538 w 1364418"/>
              <a:gd name="connsiteY127" fmla="*/ 393828 h 6858000"/>
              <a:gd name="connsiteX128" fmla="*/ 51368 w 1364418"/>
              <a:gd name="connsiteY128" fmla="*/ 353137 h 6858000"/>
              <a:gd name="connsiteX129" fmla="*/ 55970 w 1364418"/>
              <a:gd name="connsiteY129" fmla="*/ 321428 h 6858000"/>
              <a:gd name="connsiteX130" fmla="*/ 57061 w 1364418"/>
              <a:gd name="connsiteY130" fmla="*/ 275771 h 6858000"/>
              <a:gd name="connsiteX131" fmla="*/ 74088 w 1364418"/>
              <a:gd name="connsiteY131" fmla="*/ 212860 h 6858000"/>
              <a:gd name="connsiteX132" fmla="*/ 65798 w 1364418"/>
              <a:gd name="connsiteY132" fmla="*/ 144983 h 6858000"/>
              <a:gd name="connsiteX133" fmla="*/ 78082 w 1364418"/>
              <a:gd name="connsiteY133" fmla="*/ 55288 h 6858000"/>
              <a:gd name="connsiteX134" fmla="*/ 37636 w 1364418"/>
              <a:gd name="connsiteY134"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101112 w 1364418"/>
              <a:gd name="connsiteY3" fmla="*/ 6857735 h 6858000"/>
              <a:gd name="connsiteX4" fmla="*/ 137704 w 1364418"/>
              <a:gd name="connsiteY4" fmla="*/ 6832113 h 6858000"/>
              <a:gd name="connsiteX5" fmla="*/ 209564 w 1364418"/>
              <a:gd name="connsiteY5" fmla="*/ 6777899 h 6858000"/>
              <a:gd name="connsiteX6" fmla="*/ 240339 w 1364418"/>
              <a:gd name="connsiteY6" fmla="*/ 6711686 h 6858000"/>
              <a:gd name="connsiteX7" fmla="*/ 286686 w 1364418"/>
              <a:gd name="connsiteY7" fmla="*/ 6664994 h 6858000"/>
              <a:gd name="connsiteX8" fmla="*/ 339152 w 1364418"/>
              <a:gd name="connsiteY8" fmla="*/ 6471804 h 6858000"/>
              <a:gd name="connsiteX9" fmla="*/ 334570 w 1364418"/>
              <a:gd name="connsiteY9" fmla="*/ 6389835 h 6858000"/>
              <a:gd name="connsiteX10" fmla="*/ 293648 w 1364418"/>
              <a:gd name="connsiteY10" fmla="*/ 6334727 h 6858000"/>
              <a:gd name="connsiteX11" fmla="*/ 278227 w 1364418"/>
              <a:gd name="connsiteY11" fmla="*/ 6280046 h 6858000"/>
              <a:gd name="connsiteX12" fmla="*/ 288000 w 1364418"/>
              <a:gd name="connsiteY12" fmla="*/ 6252834 h 6858000"/>
              <a:gd name="connsiteX13" fmla="*/ 265992 w 1364418"/>
              <a:gd name="connsiteY13" fmla="*/ 6202459 h 6858000"/>
              <a:gd name="connsiteX14" fmla="*/ 264790 w 1364418"/>
              <a:gd name="connsiteY14" fmla="*/ 6153037 h 6858000"/>
              <a:gd name="connsiteX15" fmla="*/ 280205 w 1364418"/>
              <a:gd name="connsiteY15" fmla="*/ 6078132 h 6858000"/>
              <a:gd name="connsiteX16" fmla="*/ 267592 w 1364418"/>
              <a:gd name="connsiteY16" fmla="*/ 6028119 h 6858000"/>
              <a:gd name="connsiteX17" fmla="*/ 252821 w 1364418"/>
              <a:gd name="connsiteY17" fmla="*/ 5926735 h 6858000"/>
              <a:gd name="connsiteX18" fmla="*/ 302333 w 1364418"/>
              <a:gd name="connsiteY18" fmla="*/ 5712857 h 6858000"/>
              <a:gd name="connsiteX19" fmla="*/ 332131 w 1364418"/>
              <a:gd name="connsiteY19" fmla="*/ 5660491 h 6858000"/>
              <a:gd name="connsiteX20" fmla="*/ 341254 w 1364418"/>
              <a:gd name="connsiteY20" fmla="*/ 5563435 h 6858000"/>
              <a:gd name="connsiteX21" fmla="*/ 368130 w 1364418"/>
              <a:gd name="connsiteY21" fmla="*/ 5437125 h 6858000"/>
              <a:gd name="connsiteX22" fmla="*/ 381698 w 1364418"/>
              <a:gd name="connsiteY22" fmla="*/ 5396260 h 6858000"/>
              <a:gd name="connsiteX23" fmla="*/ 397679 w 1364418"/>
              <a:gd name="connsiteY23" fmla="*/ 5330009 h 6858000"/>
              <a:gd name="connsiteX24" fmla="*/ 431172 w 1364418"/>
              <a:gd name="connsiteY24" fmla="*/ 5273739 h 6858000"/>
              <a:gd name="connsiteX25" fmla="*/ 440771 w 1364418"/>
              <a:gd name="connsiteY25" fmla="*/ 5241779 h 6858000"/>
              <a:gd name="connsiteX26" fmla="*/ 451997 w 1364418"/>
              <a:gd name="connsiteY26" fmla="*/ 5225268 h 6858000"/>
              <a:gd name="connsiteX27" fmla="*/ 453017 w 1364418"/>
              <a:gd name="connsiteY27" fmla="*/ 5217684 h 6858000"/>
              <a:gd name="connsiteX28" fmla="*/ 460358 w 1364418"/>
              <a:gd name="connsiteY28" fmla="*/ 5193377 h 6858000"/>
              <a:gd name="connsiteX29" fmla="*/ 463661 w 1364418"/>
              <a:gd name="connsiteY29" fmla="*/ 5179288 h 6858000"/>
              <a:gd name="connsiteX30" fmla="*/ 464645 w 1364418"/>
              <a:gd name="connsiteY30" fmla="*/ 5173621 h 6858000"/>
              <a:gd name="connsiteX31" fmla="*/ 460279 w 1364418"/>
              <a:gd name="connsiteY31" fmla="*/ 5159961 h 6858000"/>
              <a:gd name="connsiteX32" fmla="*/ 466956 w 1364418"/>
              <a:gd name="connsiteY32" fmla="*/ 5144295 h 6858000"/>
              <a:gd name="connsiteX33" fmla="*/ 463889 w 1364418"/>
              <a:gd name="connsiteY33" fmla="*/ 5125185 h 6858000"/>
              <a:gd name="connsiteX34" fmla="*/ 470719 w 1364418"/>
              <a:gd name="connsiteY34" fmla="*/ 5121884 h 6858000"/>
              <a:gd name="connsiteX35" fmla="*/ 477755 w 1364418"/>
              <a:gd name="connsiteY35" fmla="*/ 5067850 h 6858000"/>
              <a:gd name="connsiteX36" fmla="*/ 480486 w 1364418"/>
              <a:gd name="connsiteY36" fmla="*/ 5060861 h 6858000"/>
              <a:gd name="connsiteX37" fmla="*/ 477190 w 1364418"/>
              <a:gd name="connsiteY37" fmla="*/ 5034192 h 6858000"/>
              <a:gd name="connsiteX38" fmla="*/ 478744 w 1364418"/>
              <a:gd name="connsiteY38" fmla="*/ 4993030 h 6858000"/>
              <a:gd name="connsiteX39" fmla="*/ 485653 w 1364418"/>
              <a:gd name="connsiteY39" fmla="*/ 4946844 h 6858000"/>
              <a:gd name="connsiteX40" fmla="*/ 481509 w 1364418"/>
              <a:gd name="connsiteY40" fmla="*/ 4932692 h 6858000"/>
              <a:gd name="connsiteX41" fmla="*/ 496912 w 1364418"/>
              <a:gd name="connsiteY41" fmla="*/ 4858827 h 6858000"/>
              <a:gd name="connsiteX42" fmla="*/ 502815 w 1364418"/>
              <a:gd name="connsiteY42" fmla="*/ 4821170 h 6858000"/>
              <a:gd name="connsiteX43" fmla="*/ 507548 w 1364418"/>
              <a:gd name="connsiteY43" fmla="*/ 4780965 h 6858000"/>
              <a:gd name="connsiteX44" fmla="*/ 508841 w 1364418"/>
              <a:gd name="connsiteY44" fmla="*/ 4750867 h 6858000"/>
              <a:gd name="connsiteX45" fmla="*/ 506648 w 1364418"/>
              <a:gd name="connsiteY45" fmla="*/ 4690749 h 6858000"/>
              <a:gd name="connsiteX46" fmla="*/ 502128 w 1364418"/>
              <a:gd name="connsiteY46" fmla="*/ 4584173 h 6858000"/>
              <a:gd name="connsiteX47" fmla="*/ 497211 w 1364418"/>
              <a:gd name="connsiteY47" fmla="*/ 4444346 h 6858000"/>
              <a:gd name="connsiteX48" fmla="*/ 493776 w 1364418"/>
              <a:gd name="connsiteY48" fmla="*/ 4375228 h 6858000"/>
              <a:gd name="connsiteX49" fmla="*/ 474429 w 1364418"/>
              <a:gd name="connsiteY49" fmla="*/ 4214165 h 6858000"/>
              <a:gd name="connsiteX50" fmla="*/ 478502 w 1364418"/>
              <a:gd name="connsiteY50" fmla="*/ 4090296 h 6858000"/>
              <a:gd name="connsiteX51" fmla="*/ 463758 w 1364418"/>
              <a:gd name="connsiteY51" fmla="*/ 4033999 h 6858000"/>
              <a:gd name="connsiteX52" fmla="*/ 464907 w 1364418"/>
              <a:gd name="connsiteY52" fmla="*/ 4031933 h 6858000"/>
              <a:gd name="connsiteX53" fmla="*/ 463483 w 1364418"/>
              <a:gd name="connsiteY53" fmla="*/ 4013953 h 6858000"/>
              <a:gd name="connsiteX54" fmla="*/ 449778 w 1364418"/>
              <a:gd name="connsiteY54" fmla="*/ 3974753 h 6858000"/>
              <a:gd name="connsiteX55" fmla="*/ 451376 w 1364418"/>
              <a:gd name="connsiteY55" fmla="*/ 3969950 h 6858000"/>
              <a:gd name="connsiteX56" fmla="*/ 444798 w 1364418"/>
              <a:gd name="connsiteY56" fmla="*/ 3933779 h 6858000"/>
              <a:gd name="connsiteX57" fmla="*/ 446129 w 1364418"/>
              <a:gd name="connsiteY57" fmla="*/ 3933093 h 6858000"/>
              <a:gd name="connsiteX58" fmla="*/ 450483 w 1364418"/>
              <a:gd name="connsiteY58" fmla="*/ 3922082 h 6858000"/>
              <a:gd name="connsiteX59" fmla="*/ 455561 w 1364418"/>
              <a:gd name="connsiteY59" fmla="*/ 3901461 h 6858000"/>
              <a:gd name="connsiteX60" fmla="*/ 478155 w 1364418"/>
              <a:gd name="connsiteY60" fmla="*/ 3813873 h 6858000"/>
              <a:gd name="connsiteX61" fmla="*/ 477580 w 1364418"/>
              <a:gd name="connsiteY61" fmla="*/ 3806161 h 6858000"/>
              <a:gd name="connsiteX62" fmla="*/ 477887 w 1364418"/>
              <a:gd name="connsiteY62" fmla="*/ 3805957 h 6858000"/>
              <a:gd name="connsiteX63" fmla="*/ 477914 w 1364418"/>
              <a:gd name="connsiteY63" fmla="*/ 3797724 h 6858000"/>
              <a:gd name="connsiteX64" fmla="*/ 476529 w 1364418"/>
              <a:gd name="connsiteY64" fmla="*/ 3792098 h 6858000"/>
              <a:gd name="connsiteX65" fmla="*/ 475413 w 1364418"/>
              <a:gd name="connsiteY65" fmla="*/ 3777135 h 6858000"/>
              <a:gd name="connsiteX66" fmla="*/ 477146 w 1364418"/>
              <a:gd name="connsiteY66" fmla="*/ 3771656 h 6858000"/>
              <a:gd name="connsiteX67" fmla="*/ 480889 w 1364418"/>
              <a:gd name="connsiteY67" fmla="*/ 3769007 h 6858000"/>
              <a:gd name="connsiteX68" fmla="*/ 480355 w 1364418"/>
              <a:gd name="connsiteY68" fmla="*/ 3767709 h 6858000"/>
              <a:gd name="connsiteX69" fmla="*/ 489051 w 1364418"/>
              <a:gd name="connsiteY69" fmla="*/ 3738082 h 6858000"/>
              <a:gd name="connsiteX70" fmla="*/ 496397 w 1364418"/>
              <a:gd name="connsiteY70" fmla="*/ 3673397 h 6858000"/>
              <a:gd name="connsiteX71" fmla="*/ 495693 w 1364418"/>
              <a:gd name="connsiteY71" fmla="*/ 3637109 h 6858000"/>
              <a:gd name="connsiteX72" fmla="*/ 499136 w 1364418"/>
              <a:gd name="connsiteY72" fmla="*/ 3536883 h 6858000"/>
              <a:gd name="connsiteX73" fmla="*/ 506674 w 1364418"/>
              <a:gd name="connsiteY73" fmla="*/ 3435652 h 6858000"/>
              <a:gd name="connsiteX74" fmla="*/ 508345 w 1364418"/>
              <a:gd name="connsiteY74" fmla="*/ 3307769 h 6858000"/>
              <a:gd name="connsiteX75" fmla="*/ 525908 w 1364418"/>
              <a:gd name="connsiteY75" fmla="*/ 3250522 h 6858000"/>
              <a:gd name="connsiteX76" fmla="*/ 526333 w 1364418"/>
              <a:gd name="connsiteY76" fmla="*/ 3229163 h 6858000"/>
              <a:gd name="connsiteX77" fmla="*/ 528156 w 1364418"/>
              <a:gd name="connsiteY77" fmla="*/ 3217217 h 6858000"/>
              <a:gd name="connsiteX78" fmla="*/ 514991 w 1364418"/>
              <a:gd name="connsiteY78" fmla="*/ 3183755 h 6858000"/>
              <a:gd name="connsiteX79" fmla="*/ 515492 w 1364418"/>
              <a:gd name="connsiteY79" fmla="*/ 3178642 h 6858000"/>
              <a:gd name="connsiteX80" fmla="*/ 503092 w 1364418"/>
              <a:gd name="connsiteY80" fmla="*/ 3158586 h 6858000"/>
              <a:gd name="connsiteX81" fmla="*/ 488277 w 1364418"/>
              <a:gd name="connsiteY81" fmla="*/ 3129034 h 6858000"/>
              <a:gd name="connsiteX82" fmla="*/ 488942 w 1364418"/>
              <a:gd name="connsiteY82" fmla="*/ 3126682 h 6858000"/>
              <a:gd name="connsiteX83" fmla="*/ 479810 w 1364418"/>
              <a:gd name="connsiteY83" fmla="*/ 3114519 h 6858000"/>
              <a:gd name="connsiteX84" fmla="*/ 466419 w 1364418"/>
              <a:gd name="connsiteY84" fmla="*/ 3106272 h 6858000"/>
              <a:gd name="connsiteX85" fmla="*/ 439149 w 1364418"/>
              <a:gd name="connsiteY85" fmla="*/ 2958185 h 6858000"/>
              <a:gd name="connsiteX86" fmla="*/ 381763 w 1364418"/>
              <a:gd name="connsiteY86" fmla="*/ 2762989 h 6858000"/>
              <a:gd name="connsiteX87" fmla="*/ 330681 w 1364418"/>
              <a:gd name="connsiteY87" fmla="*/ 2554718 h 6858000"/>
              <a:gd name="connsiteX88" fmla="*/ 310775 w 1364418"/>
              <a:gd name="connsiteY88" fmla="*/ 2485734 h 6858000"/>
              <a:gd name="connsiteX89" fmla="*/ 301498 w 1364418"/>
              <a:gd name="connsiteY89" fmla="*/ 2447068 h 6858000"/>
              <a:gd name="connsiteX90" fmla="*/ 288459 w 1364418"/>
              <a:gd name="connsiteY90" fmla="*/ 2425819 h 6858000"/>
              <a:gd name="connsiteX91" fmla="*/ 294458 w 1364418"/>
              <a:gd name="connsiteY91" fmla="*/ 2402874 h 6858000"/>
              <a:gd name="connsiteX92" fmla="*/ 297070 w 1364418"/>
              <a:gd name="connsiteY92" fmla="*/ 2381443 h 6858000"/>
              <a:gd name="connsiteX93" fmla="*/ 273399 w 1364418"/>
              <a:gd name="connsiteY93" fmla="*/ 2261920 h 6858000"/>
              <a:gd name="connsiteX94" fmla="*/ 263286 w 1364418"/>
              <a:gd name="connsiteY94" fmla="*/ 2195378 h 6858000"/>
              <a:gd name="connsiteX95" fmla="*/ 247503 w 1364418"/>
              <a:gd name="connsiteY95" fmla="*/ 2155135 h 6858000"/>
              <a:gd name="connsiteX96" fmla="*/ 244961 w 1364418"/>
              <a:gd name="connsiteY96" fmla="*/ 2118008 h 6858000"/>
              <a:gd name="connsiteX97" fmla="*/ 245954 w 1364418"/>
              <a:gd name="connsiteY97" fmla="*/ 2050531 h 6858000"/>
              <a:gd name="connsiteX98" fmla="*/ 237760 w 1364418"/>
              <a:gd name="connsiteY98" fmla="*/ 1963269 h 6858000"/>
              <a:gd name="connsiteX99" fmla="*/ 218938 w 1364418"/>
              <a:gd name="connsiteY99" fmla="*/ 1906352 h 6858000"/>
              <a:gd name="connsiteX100" fmla="*/ 195495 w 1364418"/>
              <a:gd name="connsiteY100" fmla="*/ 1861531 h 6858000"/>
              <a:gd name="connsiteX101" fmla="*/ 149294 w 1364418"/>
              <a:gd name="connsiteY101" fmla="*/ 1732919 h 6858000"/>
              <a:gd name="connsiteX102" fmla="*/ 121605 w 1364418"/>
              <a:gd name="connsiteY102" fmla="*/ 1663540 h 6858000"/>
              <a:gd name="connsiteX103" fmla="*/ 120731 w 1364418"/>
              <a:gd name="connsiteY103" fmla="*/ 1615777 h 6858000"/>
              <a:gd name="connsiteX104" fmla="*/ 101526 w 1364418"/>
              <a:gd name="connsiteY104" fmla="*/ 1563678 h 6858000"/>
              <a:gd name="connsiteX105" fmla="*/ 114606 w 1364418"/>
              <a:gd name="connsiteY105" fmla="*/ 1519474 h 6858000"/>
              <a:gd name="connsiteX106" fmla="*/ 107348 w 1364418"/>
              <a:gd name="connsiteY106" fmla="*/ 1477995 h 6858000"/>
              <a:gd name="connsiteX107" fmla="*/ 93433 w 1364418"/>
              <a:gd name="connsiteY107" fmla="*/ 1373769 h 6858000"/>
              <a:gd name="connsiteX108" fmla="*/ 101740 w 1364418"/>
              <a:gd name="connsiteY108" fmla="*/ 1307086 h 6858000"/>
              <a:gd name="connsiteX109" fmla="*/ 102928 w 1364418"/>
              <a:gd name="connsiteY109" fmla="*/ 1189033 h 6858000"/>
              <a:gd name="connsiteX110" fmla="*/ 107613 w 1364418"/>
              <a:gd name="connsiteY110" fmla="*/ 1168288 h 6858000"/>
              <a:gd name="connsiteX111" fmla="*/ 99895 w 1364418"/>
              <a:gd name="connsiteY111" fmla="*/ 1142577 h 6858000"/>
              <a:gd name="connsiteX112" fmla="*/ 89201 w 1364418"/>
              <a:gd name="connsiteY112" fmla="*/ 1088484 h 6858000"/>
              <a:gd name="connsiteX113" fmla="*/ 77937 w 1364418"/>
              <a:gd name="connsiteY113" fmla="*/ 1016103 h 6858000"/>
              <a:gd name="connsiteX114" fmla="*/ 79393 w 1364418"/>
              <a:gd name="connsiteY114" fmla="*/ 954054 h 6858000"/>
              <a:gd name="connsiteX115" fmla="*/ 90309 w 1364418"/>
              <a:gd name="connsiteY115" fmla="*/ 921368 h 6858000"/>
              <a:gd name="connsiteX116" fmla="*/ 74258 w 1364418"/>
              <a:gd name="connsiteY116" fmla="*/ 896999 h 6858000"/>
              <a:gd name="connsiteX117" fmla="*/ 43666 w 1364418"/>
              <a:gd name="connsiteY117" fmla="*/ 821517 h 6858000"/>
              <a:gd name="connsiteX118" fmla="*/ 22616 w 1364418"/>
              <a:gd name="connsiteY118" fmla="*/ 751353 h 6858000"/>
              <a:gd name="connsiteX119" fmla="*/ 22174 w 1364418"/>
              <a:gd name="connsiteY119" fmla="*/ 721230 h 6858000"/>
              <a:gd name="connsiteX120" fmla="*/ 7845 w 1364418"/>
              <a:gd name="connsiteY120" fmla="*/ 681659 h 6858000"/>
              <a:gd name="connsiteX121" fmla="*/ 31306 w 1364418"/>
              <a:gd name="connsiteY121" fmla="*/ 619315 h 6858000"/>
              <a:gd name="connsiteX122" fmla="*/ 15184 w 1364418"/>
              <a:gd name="connsiteY122" fmla="*/ 585934 h 6858000"/>
              <a:gd name="connsiteX123" fmla="*/ 22258 w 1364418"/>
              <a:gd name="connsiteY123" fmla="*/ 538948 h 6858000"/>
              <a:gd name="connsiteX124" fmla="*/ 26166 w 1364418"/>
              <a:gd name="connsiteY124" fmla="*/ 525163 h 6858000"/>
              <a:gd name="connsiteX125" fmla="*/ 52290 w 1364418"/>
              <a:gd name="connsiteY125" fmla="*/ 446567 h 6858000"/>
              <a:gd name="connsiteX126" fmla="*/ 51538 w 1364418"/>
              <a:gd name="connsiteY126" fmla="*/ 393828 h 6858000"/>
              <a:gd name="connsiteX127" fmla="*/ 51368 w 1364418"/>
              <a:gd name="connsiteY127" fmla="*/ 353137 h 6858000"/>
              <a:gd name="connsiteX128" fmla="*/ 55970 w 1364418"/>
              <a:gd name="connsiteY128" fmla="*/ 321428 h 6858000"/>
              <a:gd name="connsiteX129" fmla="*/ 57061 w 1364418"/>
              <a:gd name="connsiteY129" fmla="*/ 275771 h 6858000"/>
              <a:gd name="connsiteX130" fmla="*/ 74088 w 1364418"/>
              <a:gd name="connsiteY130" fmla="*/ 212860 h 6858000"/>
              <a:gd name="connsiteX131" fmla="*/ 65798 w 1364418"/>
              <a:gd name="connsiteY131" fmla="*/ 144983 h 6858000"/>
              <a:gd name="connsiteX132" fmla="*/ 78082 w 1364418"/>
              <a:gd name="connsiteY132" fmla="*/ 55288 h 6858000"/>
              <a:gd name="connsiteX133" fmla="*/ 37636 w 1364418"/>
              <a:gd name="connsiteY133"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101112 w 1364418"/>
              <a:gd name="connsiteY3" fmla="*/ 6857735 h 6858000"/>
              <a:gd name="connsiteX4" fmla="*/ 137704 w 1364418"/>
              <a:gd name="connsiteY4" fmla="*/ 6832113 h 6858000"/>
              <a:gd name="connsiteX5" fmla="*/ 209564 w 1364418"/>
              <a:gd name="connsiteY5" fmla="*/ 6777899 h 6858000"/>
              <a:gd name="connsiteX6" fmla="*/ 240339 w 1364418"/>
              <a:gd name="connsiteY6" fmla="*/ 6711686 h 6858000"/>
              <a:gd name="connsiteX7" fmla="*/ 286686 w 1364418"/>
              <a:gd name="connsiteY7" fmla="*/ 6664994 h 6858000"/>
              <a:gd name="connsiteX8" fmla="*/ 339152 w 1364418"/>
              <a:gd name="connsiteY8" fmla="*/ 6471804 h 6858000"/>
              <a:gd name="connsiteX9" fmla="*/ 334570 w 1364418"/>
              <a:gd name="connsiteY9" fmla="*/ 6389835 h 6858000"/>
              <a:gd name="connsiteX10" fmla="*/ 317792 w 1364418"/>
              <a:gd name="connsiteY10" fmla="*/ 6324679 h 6858000"/>
              <a:gd name="connsiteX11" fmla="*/ 278227 w 1364418"/>
              <a:gd name="connsiteY11" fmla="*/ 6280046 h 6858000"/>
              <a:gd name="connsiteX12" fmla="*/ 288000 w 1364418"/>
              <a:gd name="connsiteY12" fmla="*/ 6252834 h 6858000"/>
              <a:gd name="connsiteX13" fmla="*/ 265992 w 1364418"/>
              <a:gd name="connsiteY13" fmla="*/ 6202459 h 6858000"/>
              <a:gd name="connsiteX14" fmla="*/ 264790 w 1364418"/>
              <a:gd name="connsiteY14" fmla="*/ 6153037 h 6858000"/>
              <a:gd name="connsiteX15" fmla="*/ 280205 w 1364418"/>
              <a:gd name="connsiteY15" fmla="*/ 6078132 h 6858000"/>
              <a:gd name="connsiteX16" fmla="*/ 267592 w 1364418"/>
              <a:gd name="connsiteY16" fmla="*/ 6028119 h 6858000"/>
              <a:gd name="connsiteX17" fmla="*/ 252821 w 1364418"/>
              <a:gd name="connsiteY17" fmla="*/ 5926735 h 6858000"/>
              <a:gd name="connsiteX18" fmla="*/ 302333 w 1364418"/>
              <a:gd name="connsiteY18" fmla="*/ 5712857 h 6858000"/>
              <a:gd name="connsiteX19" fmla="*/ 332131 w 1364418"/>
              <a:gd name="connsiteY19" fmla="*/ 5660491 h 6858000"/>
              <a:gd name="connsiteX20" fmla="*/ 341254 w 1364418"/>
              <a:gd name="connsiteY20" fmla="*/ 5563435 h 6858000"/>
              <a:gd name="connsiteX21" fmla="*/ 368130 w 1364418"/>
              <a:gd name="connsiteY21" fmla="*/ 5437125 h 6858000"/>
              <a:gd name="connsiteX22" fmla="*/ 381698 w 1364418"/>
              <a:gd name="connsiteY22" fmla="*/ 5396260 h 6858000"/>
              <a:gd name="connsiteX23" fmla="*/ 397679 w 1364418"/>
              <a:gd name="connsiteY23" fmla="*/ 5330009 h 6858000"/>
              <a:gd name="connsiteX24" fmla="*/ 431172 w 1364418"/>
              <a:gd name="connsiteY24" fmla="*/ 5273739 h 6858000"/>
              <a:gd name="connsiteX25" fmla="*/ 440771 w 1364418"/>
              <a:gd name="connsiteY25" fmla="*/ 5241779 h 6858000"/>
              <a:gd name="connsiteX26" fmla="*/ 451997 w 1364418"/>
              <a:gd name="connsiteY26" fmla="*/ 5225268 h 6858000"/>
              <a:gd name="connsiteX27" fmla="*/ 453017 w 1364418"/>
              <a:gd name="connsiteY27" fmla="*/ 5217684 h 6858000"/>
              <a:gd name="connsiteX28" fmla="*/ 460358 w 1364418"/>
              <a:gd name="connsiteY28" fmla="*/ 5193377 h 6858000"/>
              <a:gd name="connsiteX29" fmla="*/ 463661 w 1364418"/>
              <a:gd name="connsiteY29" fmla="*/ 5179288 h 6858000"/>
              <a:gd name="connsiteX30" fmla="*/ 464645 w 1364418"/>
              <a:gd name="connsiteY30" fmla="*/ 5173621 h 6858000"/>
              <a:gd name="connsiteX31" fmla="*/ 460279 w 1364418"/>
              <a:gd name="connsiteY31" fmla="*/ 5159961 h 6858000"/>
              <a:gd name="connsiteX32" fmla="*/ 466956 w 1364418"/>
              <a:gd name="connsiteY32" fmla="*/ 5144295 h 6858000"/>
              <a:gd name="connsiteX33" fmla="*/ 463889 w 1364418"/>
              <a:gd name="connsiteY33" fmla="*/ 5125185 h 6858000"/>
              <a:gd name="connsiteX34" fmla="*/ 470719 w 1364418"/>
              <a:gd name="connsiteY34" fmla="*/ 5121884 h 6858000"/>
              <a:gd name="connsiteX35" fmla="*/ 477755 w 1364418"/>
              <a:gd name="connsiteY35" fmla="*/ 5067850 h 6858000"/>
              <a:gd name="connsiteX36" fmla="*/ 480486 w 1364418"/>
              <a:gd name="connsiteY36" fmla="*/ 5060861 h 6858000"/>
              <a:gd name="connsiteX37" fmla="*/ 477190 w 1364418"/>
              <a:gd name="connsiteY37" fmla="*/ 5034192 h 6858000"/>
              <a:gd name="connsiteX38" fmla="*/ 478744 w 1364418"/>
              <a:gd name="connsiteY38" fmla="*/ 4993030 h 6858000"/>
              <a:gd name="connsiteX39" fmla="*/ 485653 w 1364418"/>
              <a:gd name="connsiteY39" fmla="*/ 4946844 h 6858000"/>
              <a:gd name="connsiteX40" fmla="*/ 481509 w 1364418"/>
              <a:gd name="connsiteY40" fmla="*/ 4932692 h 6858000"/>
              <a:gd name="connsiteX41" fmla="*/ 496912 w 1364418"/>
              <a:gd name="connsiteY41" fmla="*/ 4858827 h 6858000"/>
              <a:gd name="connsiteX42" fmla="*/ 502815 w 1364418"/>
              <a:gd name="connsiteY42" fmla="*/ 4821170 h 6858000"/>
              <a:gd name="connsiteX43" fmla="*/ 507548 w 1364418"/>
              <a:gd name="connsiteY43" fmla="*/ 4780965 h 6858000"/>
              <a:gd name="connsiteX44" fmla="*/ 508841 w 1364418"/>
              <a:gd name="connsiteY44" fmla="*/ 4750867 h 6858000"/>
              <a:gd name="connsiteX45" fmla="*/ 506648 w 1364418"/>
              <a:gd name="connsiteY45" fmla="*/ 4690749 h 6858000"/>
              <a:gd name="connsiteX46" fmla="*/ 502128 w 1364418"/>
              <a:gd name="connsiteY46" fmla="*/ 4584173 h 6858000"/>
              <a:gd name="connsiteX47" fmla="*/ 497211 w 1364418"/>
              <a:gd name="connsiteY47" fmla="*/ 4444346 h 6858000"/>
              <a:gd name="connsiteX48" fmla="*/ 493776 w 1364418"/>
              <a:gd name="connsiteY48" fmla="*/ 4375228 h 6858000"/>
              <a:gd name="connsiteX49" fmla="*/ 474429 w 1364418"/>
              <a:gd name="connsiteY49" fmla="*/ 4214165 h 6858000"/>
              <a:gd name="connsiteX50" fmla="*/ 478502 w 1364418"/>
              <a:gd name="connsiteY50" fmla="*/ 4090296 h 6858000"/>
              <a:gd name="connsiteX51" fmla="*/ 463758 w 1364418"/>
              <a:gd name="connsiteY51" fmla="*/ 4033999 h 6858000"/>
              <a:gd name="connsiteX52" fmla="*/ 464907 w 1364418"/>
              <a:gd name="connsiteY52" fmla="*/ 4031933 h 6858000"/>
              <a:gd name="connsiteX53" fmla="*/ 463483 w 1364418"/>
              <a:gd name="connsiteY53" fmla="*/ 4013953 h 6858000"/>
              <a:gd name="connsiteX54" fmla="*/ 449778 w 1364418"/>
              <a:gd name="connsiteY54" fmla="*/ 3974753 h 6858000"/>
              <a:gd name="connsiteX55" fmla="*/ 451376 w 1364418"/>
              <a:gd name="connsiteY55" fmla="*/ 3969950 h 6858000"/>
              <a:gd name="connsiteX56" fmla="*/ 444798 w 1364418"/>
              <a:gd name="connsiteY56" fmla="*/ 3933779 h 6858000"/>
              <a:gd name="connsiteX57" fmla="*/ 446129 w 1364418"/>
              <a:gd name="connsiteY57" fmla="*/ 3933093 h 6858000"/>
              <a:gd name="connsiteX58" fmla="*/ 450483 w 1364418"/>
              <a:gd name="connsiteY58" fmla="*/ 3922082 h 6858000"/>
              <a:gd name="connsiteX59" fmla="*/ 455561 w 1364418"/>
              <a:gd name="connsiteY59" fmla="*/ 3901461 h 6858000"/>
              <a:gd name="connsiteX60" fmla="*/ 478155 w 1364418"/>
              <a:gd name="connsiteY60" fmla="*/ 3813873 h 6858000"/>
              <a:gd name="connsiteX61" fmla="*/ 477580 w 1364418"/>
              <a:gd name="connsiteY61" fmla="*/ 3806161 h 6858000"/>
              <a:gd name="connsiteX62" fmla="*/ 477887 w 1364418"/>
              <a:gd name="connsiteY62" fmla="*/ 3805957 h 6858000"/>
              <a:gd name="connsiteX63" fmla="*/ 477914 w 1364418"/>
              <a:gd name="connsiteY63" fmla="*/ 3797724 h 6858000"/>
              <a:gd name="connsiteX64" fmla="*/ 476529 w 1364418"/>
              <a:gd name="connsiteY64" fmla="*/ 3792098 h 6858000"/>
              <a:gd name="connsiteX65" fmla="*/ 475413 w 1364418"/>
              <a:gd name="connsiteY65" fmla="*/ 3777135 h 6858000"/>
              <a:gd name="connsiteX66" fmla="*/ 477146 w 1364418"/>
              <a:gd name="connsiteY66" fmla="*/ 3771656 h 6858000"/>
              <a:gd name="connsiteX67" fmla="*/ 480889 w 1364418"/>
              <a:gd name="connsiteY67" fmla="*/ 3769007 h 6858000"/>
              <a:gd name="connsiteX68" fmla="*/ 480355 w 1364418"/>
              <a:gd name="connsiteY68" fmla="*/ 3767709 h 6858000"/>
              <a:gd name="connsiteX69" fmla="*/ 489051 w 1364418"/>
              <a:gd name="connsiteY69" fmla="*/ 3738082 h 6858000"/>
              <a:gd name="connsiteX70" fmla="*/ 496397 w 1364418"/>
              <a:gd name="connsiteY70" fmla="*/ 3673397 h 6858000"/>
              <a:gd name="connsiteX71" fmla="*/ 495693 w 1364418"/>
              <a:gd name="connsiteY71" fmla="*/ 3637109 h 6858000"/>
              <a:gd name="connsiteX72" fmla="*/ 499136 w 1364418"/>
              <a:gd name="connsiteY72" fmla="*/ 3536883 h 6858000"/>
              <a:gd name="connsiteX73" fmla="*/ 506674 w 1364418"/>
              <a:gd name="connsiteY73" fmla="*/ 3435652 h 6858000"/>
              <a:gd name="connsiteX74" fmla="*/ 508345 w 1364418"/>
              <a:gd name="connsiteY74" fmla="*/ 3307769 h 6858000"/>
              <a:gd name="connsiteX75" fmla="*/ 525908 w 1364418"/>
              <a:gd name="connsiteY75" fmla="*/ 3250522 h 6858000"/>
              <a:gd name="connsiteX76" fmla="*/ 526333 w 1364418"/>
              <a:gd name="connsiteY76" fmla="*/ 3229163 h 6858000"/>
              <a:gd name="connsiteX77" fmla="*/ 528156 w 1364418"/>
              <a:gd name="connsiteY77" fmla="*/ 3217217 h 6858000"/>
              <a:gd name="connsiteX78" fmla="*/ 514991 w 1364418"/>
              <a:gd name="connsiteY78" fmla="*/ 3183755 h 6858000"/>
              <a:gd name="connsiteX79" fmla="*/ 515492 w 1364418"/>
              <a:gd name="connsiteY79" fmla="*/ 3178642 h 6858000"/>
              <a:gd name="connsiteX80" fmla="*/ 503092 w 1364418"/>
              <a:gd name="connsiteY80" fmla="*/ 3158586 h 6858000"/>
              <a:gd name="connsiteX81" fmla="*/ 488277 w 1364418"/>
              <a:gd name="connsiteY81" fmla="*/ 3129034 h 6858000"/>
              <a:gd name="connsiteX82" fmla="*/ 488942 w 1364418"/>
              <a:gd name="connsiteY82" fmla="*/ 3126682 h 6858000"/>
              <a:gd name="connsiteX83" fmla="*/ 479810 w 1364418"/>
              <a:gd name="connsiteY83" fmla="*/ 3114519 h 6858000"/>
              <a:gd name="connsiteX84" fmla="*/ 466419 w 1364418"/>
              <a:gd name="connsiteY84" fmla="*/ 3106272 h 6858000"/>
              <a:gd name="connsiteX85" fmla="*/ 439149 w 1364418"/>
              <a:gd name="connsiteY85" fmla="*/ 2958185 h 6858000"/>
              <a:gd name="connsiteX86" fmla="*/ 381763 w 1364418"/>
              <a:gd name="connsiteY86" fmla="*/ 2762989 h 6858000"/>
              <a:gd name="connsiteX87" fmla="*/ 330681 w 1364418"/>
              <a:gd name="connsiteY87" fmla="*/ 2554718 h 6858000"/>
              <a:gd name="connsiteX88" fmla="*/ 310775 w 1364418"/>
              <a:gd name="connsiteY88" fmla="*/ 2485734 h 6858000"/>
              <a:gd name="connsiteX89" fmla="*/ 301498 w 1364418"/>
              <a:gd name="connsiteY89" fmla="*/ 2447068 h 6858000"/>
              <a:gd name="connsiteX90" fmla="*/ 288459 w 1364418"/>
              <a:gd name="connsiteY90" fmla="*/ 2425819 h 6858000"/>
              <a:gd name="connsiteX91" fmla="*/ 294458 w 1364418"/>
              <a:gd name="connsiteY91" fmla="*/ 2402874 h 6858000"/>
              <a:gd name="connsiteX92" fmla="*/ 297070 w 1364418"/>
              <a:gd name="connsiteY92" fmla="*/ 2381443 h 6858000"/>
              <a:gd name="connsiteX93" fmla="*/ 273399 w 1364418"/>
              <a:gd name="connsiteY93" fmla="*/ 2261920 h 6858000"/>
              <a:gd name="connsiteX94" fmla="*/ 263286 w 1364418"/>
              <a:gd name="connsiteY94" fmla="*/ 2195378 h 6858000"/>
              <a:gd name="connsiteX95" fmla="*/ 247503 w 1364418"/>
              <a:gd name="connsiteY95" fmla="*/ 2155135 h 6858000"/>
              <a:gd name="connsiteX96" fmla="*/ 244961 w 1364418"/>
              <a:gd name="connsiteY96" fmla="*/ 2118008 h 6858000"/>
              <a:gd name="connsiteX97" fmla="*/ 245954 w 1364418"/>
              <a:gd name="connsiteY97" fmla="*/ 2050531 h 6858000"/>
              <a:gd name="connsiteX98" fmla="*/ 237760 w 1364418"/>
              <a:gd name="connsiteY98" fmla="*/ 1963269 h 6858000"/>
              <a:gd name="connsiteX99" fmla="*/ 218938 w 1364418"/>
              <a:gd name="connsiteY99" fmla="*/ 1906352 h 6858000"/>
              <a:gd name="connsiteX100" fmla="*/ 195495 w 1364418"/>
              <a:gd name="connsiteY100" fmla="*/ 1861531 h 6858000"/>
              <a:gd name="connsiteX101" fmla="*/ 149294 w 1364418"/>
              <a:gd name="connsiteY101" fmla="*/ 1732919 h 6858000"/>
              <a:gd name="connsiteX102" fmla="*/ 121605 w 1364418"/>
              <a:gd name="connsiteY102" fmla="*/ 1663540 h 6858000"/>
              <a:gd name="connsiteX103" fmla="*/ 120731 w 1364418"/>
              <a:gd name="connsiteY103" fmla="*/ 1615777 h 6858000"/>
              <a:gd name="connsiteX104" fmla="*/ 101526 w 1364418"/>
              <a:gd name="connsiteY104" fmla="*/ 1563678 h 6858000"/>
              <a:gd name="connsiteX105" fmla="*/ 114606 w 1364418"/>
              <a:gd name="connsiteY105" fmla="*/ 1519474 h 6858000"/>
              <a:gd name="connsiteX106" fmla="*/ 107348 w 1364418"/>
              <a:gd name="connsiteY106" fmla="*/ 1477995 h 6858000"/>
              <a:gd name="connsiteX107" fmla="*/ 93433 w 1364418"/>
              <a:gd name="connsiteY107" fmla="*/ 1373769 h 6858000"/>
              <a:gd name="connsiteX108" fmla="*/ 101740 w 1364418"/>
              <a:gd name="connsiteY108" fmla="*/ 1307086 h 6858000"/>
              <a:gd name="connsiteX109" fmla="*/ 102928 w 1364418"/>
              <a:gd name="connsiteY109" fmla="*/ 1189033 h 6858000"/>
              <a:gd name="connsiteX110" fmla="*/ 107613 w 1364418"/>
              <a:gd name="connsiteY110" fmla="*/ 1168288 h 6858000"/>
              <a:gd name="connsiteX111" fmla="*/ 99895 w 1364418"/>
              <a:gd name="connsiteY111" fmla="*/ 1142577 h 6858000"/>
              <a:gd name="connsiteX112" fmla="*/ 89201 w 1364418"/>
              <a:gd name="connsiteY112" fmla="*/ 1088484 h 6858000"/>
              <a:gd name="connsiteX113" fmla="*/ 77937 w 1364418"/>
              <a:gd name="connsiteY113" fmla="*/ 1016103 h 6858000"/>
              <a:gd name="connsiteX114" fmla="*/ 79393 w 1364418"/>
              <a:gd name="connsiteY114" fmla="*/ 954054 h 6858000"/>
              <a:gd name="connsiteX115" fmla="*/ 90309 w 1364418"/>
              <a:gd name="connsiteY115" fmla="*/ 921368 h 6858000"/>
              <a:gd name="connsiteX116" fmla="*/ 74258 w 1364418"/>
              <a:gd name="connsiteY116" fmla="*/ 896999 h 6858000"/>
              <a:gd name="connsiteX117" fmla="*/ 43666 w 1364418"/>
              <a:gd name="connsiteY117" fmla="*/ 821517 h 6858000"/>
              <a:gd name="connsiteX118" fmla="*/ 22616 w 1364418"/>
              <a:gd name="connsiteY118" fmla="*/ 751353 h 6858000"/>
              <a:gd name="connsiteX119" fmla="*/ 22174 w 1364418"/>
              <a:gd name="connsiteY119" fmla="*/ 721230 h 6858000"/>
              <a:gd name="connsiteX120" fmla="*/ 7845 w 1364418"/>
              <a:gd name="connsiteY120" fmla="*/ 681659 h 6858000"/>
              <a:gd name="connsiteX121" fmla="*/ 31306 w 1364418"/>
              <a:gd name="connsiteY121" fmla="*/ 619315 h 6858000"/>
              <a:gd name="connsiteX122" fmla="*/ 15184 w 1364418"/>
              <a:gd name="connsiteY122" fmla="*/ 585934 h 6858000"/>
              <a:gd name="connsiteX123" fmla="*/ 22258 w 1364418"/>
              <a:gd name="connsiteY123" fmla="*/ 538948 h 6858000"/>
              <a:gd name="connsiteX124" fmla="*/ 26166 w 1364418"/>
              <a:gd name="connsiteY124" fmla="*/ 525163 h 6858000"/>
              <a:gd name="connsiteX125" fmla="*/ 52290 w 1364418"/>
              <a:gd name="connsiteY125" fmla="*/ 446567 h 6858000"/>
              <a:gd name="connsiteX126" fmla="*/ 51538 w 1364418"/>
              <a:gd name="connsiteY126" fmla="*/ 393828 h 6858000"/>
              <a:gd name="connsiteX127" fmla="*/ 51368 w 1364418"/>
              <a:gd name="connsiteY127" fmla="*/ 353137 h 6858000"/>
              <a:gd name="connsiteX128" fmla="*/ 55970 w 1364418"/>
              <a:gd name="connsiteY128" fmla="*/ 321428 h 6858000"/>
              <a:gd name="connsiteX129" fmla="*/ 57061 w 1364418"/>
              <a:gd name="connsiteY129" fmla="*/ 275771 h 6858000"/>
              <a:gd name="connsiteX130" fmla="*/ 74088 w 1364418"/>
              <a:gd name="connsiteY130" fmla="*/ 212860 h 6858000"/>
              <a:gd name="connsiteX131" fmla="*/ 65798 w 1364418"/>
              <a:gd name="connsiteY131" fmla="*/ 144983 h 6858000"/>
              <a:gd name="connsiteX132" fmla="*/ 78082 w 1364418"/>
              <a:gd name="connsiteY132" fmla="*/ 55288 h 6858000"/>
              <a:gd name="connsiteX133" fmla="*/ 37636 w 1364418"/>
              <a:gd name="connsiteY133" fmla="*/ 0 h 6858000"/>
              <a:gd name="connsiteX0" fmla="*/ 37636 w 1364418"/>
              <a:gd name="connsiteY0" fmla="*/ 0 h 6889521"/>
              <a:gd name="connsiteX1" fmla="*/ 1364418 w 1364418"/>
              <a:gd name="connsiteY1" fmla="*/ 0 h 6889521"/>
              <a:gd name="connsiteX2" fmla="*/ 1364418 w 1364418"/>
              <a:gd name="connsiteY2" fmla="*/ 6858000 h 6889521"/>
              <a:gd name="connsiteX3" fmla="*/ 101112 w 1364418"/>
              <a:gd name="connsiteY3" fmla="*/ 6857735 h 6889521"/>
              <a:gd name="connsiteX4" fmla="*/ 222208 w 1364418"/>
              <a:gd name="connsiteY4" fmla="*/ 6882355 h 6889521"/>
              <a:gd name="connsiteX5" fmla="*/ 209564 w 1364418"/>
              <a:gd name="connsiteY5" fmla="*/ 6777899 h 6889521"/>
              <a:gd name="connsiteX6" fmla="*/ 240339 w 1364418"/>
              <a:gd name="connsiteY6" fmla="*/ 6711686 h 6889521"/>
              <a:gd name="connsiteX7" fmla="*/ 286686 w 1364418"/>
              <a:gd name="connsiteY7" fmla="*/ 6664994 h 6889521"/>
              <a:gd name="connsiteX8" fmla="*/ 339152 w 1364418"/>
              <a:gd name="connsiteY8" fmla="*/ 6471804 h 6889521"/>
              <a:gd name="connsiteX9" fmla="*/ 334570 w 1364418"/>
              <a:gd name="connsiteY9" fmla="*/ 6389835 h 6889521"/>
              <a:gd name="connsiteX10" fmla="*/ 317792 w 1364418"/>
              <a:gd name="connsiteY10" fmla="*/ 6324679 h 6889521"/>
              <a:gd name="connsiteX11" fmla="*/ 278227 w 1364418"/>
              <a:gd name="connsiteY11" fmla="*/ 6280046 h 6889521"/>
              <a:gd name="connsiteX12" fmla="*/ 288000 w 1364418"/>
              <a:gd name="connsiteY12" fmla="*/ 6252834 h 6889521"/>
              <a:gd name="connsiteX13" fmla="*/ 265992 w 1364418"/>
              <a:gd name="connsiteY13" fmla="*/ 6202459 h 6889521"/>
              <a:gd name="connsiteX14" fmla="*/ 264790 w 1364418"/>
              <a:gd name="connsiteY14" fmla="*/ 6153037 h 6889521"/>
              <a:gd name="connsiteX15" fmla="*/ 280205 w 1364418"/>
              <a:gd name="connsiteY15" fmla="*/ 6078132 h 6889521"/>
              <a:gd name="connsiteX16" fmla="*/ 267592 w 1364418"/>
              <a:gd name="connsiteY16" fmla="*/ 6028119 h 6889521"/>
              <a:gd name="connsiteX17" fmla="*/ 252821 w 1364418"/>
              <a:gd name="connsiteY17" fmla="*/ 5926735 h 6889521"/>
              <a:gd name="connsiteX18" fmla="*/ 302333 w 1364418"/>
              <a:gd name="connsiteY18" fmla="*/ 5712857 h 6889521"/>
              <a:gd name="connsiteX19" fmla="*/ 332131 w 1364418"/>
              <a:gd name="connsiteY19" fmla="*/ 5660491 h 6889521"/>
              <a:gd name="connsiteX20" fmla="*/ 341254 w 1364418"/>
              <a:gd name="connsiteY20" fmla="*/ 5563435 h 6889521"/>
              <a:gd name="connsiteX21" fmla="*/ 368130 w 1364418"/>
              <a:gd name="connsiteY21" fmla="*/ 5437125 h 6889521"/>
              <a:gd name="connsiteX22" fmla="*/ 381698 w 1364418"/>
              <a:gd name="connsiteY22" fmla="*/ 5396260 h 6889521"/>
              <a:gd name="connsiteX23" fmla="*/ 397679 w 1364418"/>
              <a:gd name="connsiteY23" fmla="*/ 5330009 h 6889521"/>
              <a:gd name="connsiteX24" fmla="*/ 431172 w 1364418"/>
              <a:gd name="connsiteY24" fmla="*/ 5273739 h 6889521"/>
              <a:gd name="connsiteX25" fmla="*/ 440771 w 1364418"/>
              <a:gd name="connsiteY25" fmla="*/ 5241779 h 6889521"/>
              <a:gd name="connsiteX26" fmla="*/ 451997 w 1364418"/>
              <a:gd name="connsiteY26" fmla="*/ 5225268 h 6889521"/>
              <a:gd name="connsiteX27" fmla="*/ 453017 w 1364418"/>
              <a:gd name="connsiteY27" fmla="*/ 5217684 h 6889521"/>
              <a:gd name="connsiteX28" fmla="*/ 460358 w 1364418"/>
              <a:gd name="connsiteY28" fmla="*/ 5193377 h 6889521"/>
              <a:gd name="connsiteX29" fmla="*/ 463661 w 1364418"/>
              <a:gd name="connsiteY29" fmla="*/ 5179288 h 6889521"/>
              <a:gd name="connsiteX30" fmla="*/ 464645 w 1364418"/>
              <a:gd name="connsiteY30" fmla="*/ 5173621 h 6889521"/>
              <a:gd name="connsiteX31" fmla="*/ 460279 w 1364418"/>
              <a:gd name="connsiteY31" fmla="*/ 5159961 h 6889521"/>
              <a:gd name="connsiteX32" fmla="*/ 466956 w 1364418"/>
              <a:gd name="connsiteY32" fmla="*/ 5144295 h 6889521"/>
              <a:gd name="connsiteX33" fmla="*/ 463889 w 1364418"/>
              <a:gd name="connsiteY33" fmla="*/ 5125185 h 6889521"/>
              <a:gd name="connsiteX34" fmla="*/ 470719 w 1364418"/>
              <a:gd name="connsiteY34" fmla="*/ 5121884 h 6889521"/>
              <a:gd name="connsiteX35" fmla="*/ 477755 w 1364418"/>
              <a:gd name="connsiteY35" fmla="*/ 5067850 h 6889521"/>
              <a:gd name="connsiteX36" fmla="*/ 480486 w 1364418"/>
              <a:gd name="connsiteY36" fmla="*/ 5060861 h 6889521"/>
              <a:gd name="connsiteX37" fmla="*/ 477190 w 1364418"/>
              <a:gd name="connsiteY37" fmla="*/ 5034192 h 6889521"/>
              <a:gd name="connsiteX38" fmla="*/ 478744 w 1364418"/>
              <a:gd name="connsiteY38" fmla="*/ 4993030 h 6889521"/>
              <a:gd name="connsiteX39" fmla="*/ 485653 w 1364418"/>
              <a:gd name="connsiteY39" fmla="*/ 4946844 h 6889521"/>
              <a:gd name="connsiteX40" fmla="*/ 481509 w 1364418"/>
              <a:gd name="connsiteY40" fmla="*/ 4932692 h 6889521"/>
              <a:gd name="connsiteX41" fmla="*/ 496912 w 1364418"/>
              <a:gd name="connsiteY41" fmla="*/ 4858827 h 6889521"/>
              <a:gd name="connsiteX42" fmla="*/ 502815 w 1364418"/>
              <a:gd name="connsiteY42" fmla="*/ 4821170 h 6889521"/>
              <a:gd name="connsiteX43" fmla="*/ 507548 w 1364418"/>
              <a:gd name="connsiteY43" fmla="*/ 4780965 h 6889521"/>
              <a:gd name="connsiteX44" fmla="*/ 508841 w 1364418"/>
              <a:gd name="connsiteY44" fmla="*/ 4750867 h 6889521"/>
              <a:gd name="connsiteX45" fmla="*/ 506648 w 1364418"/>
              <a:gd name="connsiteY45" fmla="*/ 4690749 h 6889521"/>
              <a:gd name="connsiteX46" fmla="*/ 502128 w 1364418"/>
              <a:gd name="connsiteY46" fmla="*/ 4584173 h 6889521"/>
              <a:gd name="connsiteX47" fmla="*/ 497211 w 1364418"/>
              <a:gd name="connsiteY47" fmla="*/ 4444346 h 6889521"/>
              <a:gd name="connsiteX48" fmla="*/ 493776 w 1364418"/>
              <a:gd name="connsiteY48" fmla="*/ 4375228 h 6889521"/>
              <a:gd name="connsiteX49" fmla="*/ 474429 w 1364418"/>
              <a:gd name="connsiteY49" fmla="*/ 4214165 h 6889521"/>
              <a:gd name="connsiteX50" fmla="*/ 478502 w 1364418"/>
              <a:gd name="connsiteY50" fmla="*/ 4090296 h 6889521"/>
              <a:gd name="connsiteX51" fmla="*/ 463758 w 1364418"/>
              <a:gd name="connsiteY51" fmla="*/ 4033999 h 6889521"/>
              <a:gd name="connsiteX52" fmla="*/ 464907 w 1364418"/>
              <a:gd name="connsiteY52" fmla="*/ 4031933 h 6889521"/>
              <a:gd name="connsiteX53" fmla="*/ 463483 w 1364418"/>
              <a:gd name="connsiteY53" fmla="*/ 4013953 h 6889521"/>
              <a:gd name="connsiteX54" fmla="*/ 449778 w 1364418"/>
              <a:gd name="connsiteY54" fmla="*/ 3974753 h 6889521"/>
              <a:gd name="connsiteX55" fmla="*/ 451376 w 1364418"/>
              <a:gd name="connsiteY55" fmla="*/ 3969950 h 6889521"/>
              <a:gd name="connsiteX56" fmla="*/ 444798 w 1364418"/>
              <a:gd name="connsiteY56" fmla="*/ 3933779 h 6889521"/>
              <a:gd name="connsiteX57" fmla="*/ 446129 w 1364418"/>
              <a:gd name="connsiteY57" fmla="*/ 3933093 h 6889521"/>
              <a:gd name="connsiteX58" fmla="*/ 450483 w 1364418"/>
              <a:gd name="connsiteY58" fmla="*/ 3922082 h 6889521"/>
              <a:gd name="connsiteX59" fmla="*/ 455561 w 1364418"/>
              <a:gd name="connsiteY59" fmla="*/ 3901461 h 6889521"/>
              <a:gd name="connsiteX60" fmla="*/ 478155 w 1364418"/>
              <a:gd name="connsiteY60" fmla="*/ 3813873 h 6889521"/>
              <a:gd name="connsiteX61" fmla="*/ 477580 w 1364418"/>
              <a:gd name="connsiteY61" fmla="*/ 3806161 h 6889521"/>
              <a:gd name="connsiteX62" fmla="*/ 477887 w 1364418"/>
              <a:gd name="connsiteY62" fmla="*/ 3805957 h 6889521"/>
              <a:gd name="connsiteX63" fmla="*/ 477914 w 1364418"/>
              <a:gd name="connsiteY63" fmla="*/ 3797724 h 6889521"/>
              <a:gd name="connsiteX64" fmla="*/ 476529 w 1364418"/>
              <a:gd name="connsiteY64" fmla="*/ 3792098 h 6889521"/>
              <a:gd name="connsiteX65" fmla="*/ 475413 w 1364418"/>
              <a:gd name="connsiteY65" fmla="*/ 3777135 h 6889521"/>
              <a:gd name="connsiteX66" fmla="*/ 477146 w 1364418"/>
              <a:gd name="connsiteY66" fmla="*/ 3771656 h 6889521"/>
              <a:gd name="connsiteX67" fmla="*/ 480889 w 1364418"/>
              <a:gd name="connsiteY67" fmla="*/ 3769007 h 6889521"/>
              <a:gd name="connsiteX68" fmla="*/ 480355 w 1364418"/>
              <a:gd name="connsiteY68" fmla="*/ 3767709 h 6889521"/>
              <a:gd name="connsiteX69" fmla="*/ 489051 w 1364418"/>
              <a:gd name="connsiteY69" fmla="*/ 3738082 h 6889521"/>
              <a:gd name="connsiteX70" fmla="*/ 496397 w 1364418"/>
              <a:gd name="connsiteY70" fmla="*/ 3673397 h 6889521"/>
              <a:gd name="connsiteX71" fmla="*/ 495693 w 1364418"/>
              <a:gd name="connsiteY71" fmla="*/ 3637109 h 6889521"/>
              <a:gd name="connsiteX72" fmla="*/ 499136 w 1364418"/>
              <a:gd name="connsiteY72" fmla="*/ 3536883 h 6889521"/>
              <a:gd name="connsiteX73" fmla="*/ 506674 w 1364418"/>
              <a:gd name="connsiteY73" fmla="*/ 3435652 h 6889521"/>
              <a:gd name="connsiteX74" fmla="*/ 508345 w 1364418"/>
              <a:gd name="connsiteY74" fmla="*/ 3307769 h 6889521"/>
              <a:gd name="connsiteX75" fmla="*/ 525908 w 1364418"/>
              <a:gd name="connsiteY75" fmla="*/ 3250522 h 6889521"/>
              <a:gd name="connsiteX76" fmla="*/ 526333 w 1364418"/>
              <a:gd name="connsiteY76" fmla="*/ 3229163 h 6889521"/>
              <a:gd name="connsiteX77" fmla="*/ 528156 w 1364418"/>
              <a:gd name="connsiteY77" fmla="*/ 3217217 h 6889521"/>
              <a:gd name="connsiteX78" fmla="*/ 514991 w 1364418"/>
              <a:gd name="connsiteY78" fmla="*/ 3183755 h 6889521"/>
              <a:gd name="connsiteX79" fmla="*/ 515492 w 1364418"/>
              <a:gd name="connsiteY79" fmla="*/ 3178642 h 6889521"/>
              <a:gd name="connsiteX80" fmla="*/ 503092 w 1364418"/>
              <a:gd name="connsiteY80" fmla="*/ 3158586 h 6889521"/>
              <a:gd name="connsiteX81" fmla="*/ 488277 w 1364418"/>
              <a:gd name="connsiteY81" fmla="*/ 3129034 h 6889521"/>
              <a:gd name="connsiteX82" fmla="*/ 488942 w 1364418"/>
              <a:gd name="connsiteY82" fmla="*/ 3126682 h 6889521"/>
              <a:gd name="connsiteX83" fmla="*/ 479810 w 1364418"/>
              <a:gd name="connsiteY83" fmla="*/ 3114519 h 6889521"/>
              <a:gd name="connsiteX84" fmla="*/ 466419 w 1364418"/>
              <a:gd name="connsiteY84" fmla="*/ 3106272 h 6889521"/>
              <a:gd name="connsiteX85" fmla="*/ 439149 w 1364418"/>
              <a:gd name="connsiteY85" fmla="*/ 2958185 h 6889521"/>
              <a:gd name="connsiteX86" fmla="*/ 381763 w 1364418"/>
              <a:gd name="connsiteY86" fmla="*/ 2762989 h 6889521"/>
              <a:gd name="connsiteX87" fmla="*/ 330681 w 1364418"/>
              <a:gd name="connsiteY87" fmla="*/ 2554718 h 6889521"/>
              <a:gd name="connsiteX88" fmla="*/ 310775 w 1364418"/>
              <a:gd name="connsiteY88" fmla="*/ 2485734 h 6889521"/>
              <a:gd name="connsiteX89" fmla="*/ 301498 w 1364418"/>
              <a:gd name="connsiteY89" fmla="*/ 2447068 h 6889521"/>
              <a:gd name="connsiteX90" fmla="*/ 288459 w 1364418"/>
              <a:gd name="connsiteY90" fmla="*/ 2425819 h 6889521"/>
              <a:gd name="connsiteX91" fmla="*/ 294458 w 1364418"/>
              <a:gd name="connsiteY91" fmla="*/ 2402874 h 6889521"/>
              <a:gd name="connsiteX92" fmla="*/ 297070 w 1364418"/>
              <a:gd name="connsiteY92" fmla="*/ 2381443 h 6889521"/>
              <a:gd name="connsiteX93" fmla="*/ 273399 w 1364418"/>
              <a:gd name="connsiteY93" fmla="*/ 2261920 h 6889521"/>
              <a:gd name="connsiteX94" fmla="*/ 263286 w 1364418"/>
              <a:gd name="connsiteY94" fmla="*/ 2195378 h 6889521"/>
              <a:gd name="connsiteX95" fmla="*/ 247503 w 1364418"/>
              <a:gd name="connsiteY95" fmla="*/ 2155135 h 6889521"/>
              <a:gd name="connsiteX96" fmla="*/ 244961 w 1364418"/>
              <a:gd name="connsiteY96" fmla="*/ 2118008 h 6889521"/>
              <a:gd name="connsiteX97" fmla="*/ 245954 w 1364418"/>
              <a:gd name="connsiteY97" fmla="*/ 2050531 h 6889521"/>
              <a:gd name="connsiteX98" fmla="*/ 237760 w 1364418"/>
              <a:gd name="connsiteY98" fmla="*/ 1963269 h 6889521"/>
              <a:gd name="connsiteX99" fmla="*/ 218938 w 1364418"/>
              <a:gd name="connsiteY99" fmla="*/ 1906352 h 6889521"/>
              <a:gd name="connsiteX100" fmla="*/ 195495 w 1364418"/>
              <a:gd name="connsiteY100" fmla="*/ 1861531 h 6889521"/>
              <a:gd name="connsiteX101" fmla="*/ 149294 w 1364418"/>
              <a:gd name="connsiteY101" fmla="*/ 1732919 h 6889521"/>
              <a:gd name="connsiteX102" fmla="*/ 121605 w 1364418"/>
              <a:gd name="connsiteY102" fmla="*/ 1663540 h 6889521"/>
              <a:gd name="connsiteX103" fmla="*/ 120731 w 1364418"/>
              <a:gd name="connsiteY103" fmla="*/ 1615777 h 6889521"/>
              <a:gd name="connsiteX104" fmla="*/ 101526 w 1364418"/>
              <a:gd name="connsiteY104" fmla="*/ 1563678 h 6889521"/>
              <a:gd name="connsiteX105" fmla="*/ 114606 w 1364418"/>
              <a:gd name="connsiteY105" fmla="*/ 1519474 h 6889521"/>
              <a:gd name="connsiteX106" fmla="*/ 107348 w 1364418"/>
              <a:gd name="connsiteY106" fmla="*/ 1477995 h 6889521"/>
              <a:gd name="connsiteX107" fmla="*/ 93433 w 1364418"/>
              <a:gd name="connsiteY107" fmla="*/ 1373769 h 6889521"/>
              <a:gd name="connsiteX108" fmla="*/ 101740 w 1364418"/>
              <a:gd name="connsiteY108" fmla="*/ 1307086 h 6889521"/>
              <a:gd name="connsiteX109" fmla="*/ 102928 w 1364418"/>
              <a:gd name="connsiteY109" fmla="*/ 1189033 h 6889521"/>
              <a:gd name="connsiteX110" fmla="*/ 107613 w 1364418"/>
              <a:gd name="connsiteY110" fmla="*/ 1168288 h 6889521"/>
              <a:gd name="connsiteX111" fmla="*/ 99895 w 1364418"/>
              <a:gd name="connsiteY111" fmla="*/ 1142577 h 6889521"/>
              <a:gd name="connsiteX112" fmla="*/ 89201 w 1364418"/>
              <a:gd name="connsiteY112" fmla="*/ 1088484 h 6889521"/>
              <a:gd name="connsiteX113" fmla="*/ 77937 w 1364418"/>
              <a:gd name="connsiteY113" fmla="*/ 1016103 h 6889521"/>
              <a:gd name="connsiteX114" fmla="*/ 79393 w 1364418"/>
              <a:gd name="connsiteY114" fmla="*/ 954054 h 6889521"/>
              <a:gd name="connsiteX115" fmla="*/ 90309 w 1364418"/>
              <a:gd name="connsiteY115" fmla="*/ 921368 h 6889521"/>
              <a:gd name="connsiteX116" fmla="*/ 74258 w 1364418"/>
              <a:gd name="connsiteY116" fmla="*/ 896999 h 6889521"/>
              <a:gd name="connsiteX117" fmla="*/ 43666 w 1364418"/>
              <a:gd name="connsiteY117" fmla="*/ 821517 h 6889521"/>
              <a:gd name="connsiteX118" fmla="*/ 22616 w 1364418"/>
              <a:gd name="connsiteY118" fmla="*/ 751353 h 6889521"/>
              <a:gd name="connsiteX119" fmla="*/ 22174 w 1364418"/>
              <a:gd name="connsiteY119" fmla="*/ 721230 h 6889521"/>
              <a:gd name="connsiteX120" fmla="*/ 7845 w 1364418"/>
              <a:gd name="connsiteY120" fmla="*/ 681659 h 6889521"/>
              <a:gd name="connsiteX121" fmla="*/ 31306 w 1364418"/>
              <a:gd name="connsiteY121" fmla="*/ 619315 h 6889521"/>
              <a:gd name="connsiteX122" fmla="*/ 15184 w 1364418"/>
              <a:gd name="connsiteY122" fmla="*/ 585934 h 6889521"/>
              <a:gd name="connsiteX123" fmla="*/ 22258 w 1364418"/>
              <a:gd name="connsiteY123" fmla="*/ 538948 h 6889521"/>
              <a:gd name="connsiteX124" fmla="*/ 26166 w 1364418"/>
              <a:gd name="connsiteY124" fmla="*/ 525163 h 6889521"/>
              <a:gd name="connsiteX125" fmla="*/ 52290 w 1364418"/>
              <a:gd name="connsiteY125" fmla="*/ 446567 h 6889521"/>
              <a:gd name="connsiteX126" fmla="*/ 51538 w 1364418"/>
              <a:gd name="connsiteY126" fmla="*/ 393828 h 6889521"/>
              <a:gd name="connsiteX127" fmla="*/ 51368 w 1364418"/>
              <a:gd name="connsiteY127" fmla="*/ 353137 h 6889521"/>
              <a:gd name="connsiteX128" fmla="*/ 55970 w 1364418"/>
              <a:gd name="connsiteY128" fmla="*/ 321428 h 6889521"/>
              <a:gd name="connsiteX129" fmla="*/ 57061 w 1364418"/>
              <a:gd name="connsiteY129" fmla="*/ 275771 h 6889521"/>
              <a:gd name="connsiteX130" fmla="*/ 74088 w 1364418"/>
              <a:gd name="connsiteY130" fmla="*/ 212860 h 6889521"/>
              <a:gd name="connsiteX131" fmla="*/ 65798 w 1364418"/>
              <a:gd name="connsiteY131" fmla="*/ 144983 h 6889521"/>
              <a:gd name="connsiteX132" fmla="*/ 78082 w 1364418"/>
              <a:gd name="connsiteY132" fmla="*/ 55288 h 6889521"/>
              <a:gd name="connsiteX133" fmla="*/ 37636 w 1364418"/>
              <a:gd name="connsiteY133" fmla="*/ 0 h 6889521"/>
              <a:gd name="connsiteX0" fmla="*/ 37636 w 1364418"/>
              <a:gd name="connsiteY0" fmla="*/ 0 h 6858000"/>
              <a:gd name="connsiteX1" fmla="*/ 1364418 w 1364418"/>
              <a:gd name="connsiteY1" fmla="*/ 0 h 6858000"/>
              <a:gd name="connsiteX2" fmla="*/ 1364418 w 1364418"/>
              <a:gd name="connsiteY2" fmla="*/ 6858000 h 6858000"/>
              <a:gd name="connsiteX3" fmla="*/ 101112 w 1364418"/>
              <a:gd name="connsiteY3" fmla="*/ 6857735 h 6858000"/>
              <a:gd name="connsiteX4" fmla="*/ 209564 w 1364418"/>
              <a:gd name="connsiteY4" fmla="*/ 6777899 h 6858000"/>
              <a:gd name="connsiteX5" fmla="*/ 240339 w 1364418"/>
              <a:gd name="connsiteY5" fmla="*/ 6711686 h 6858000"/>
              <a:gd name="connsiteX6" fmla="*/ 286686 w 1364418"/>
              <a:gd name="connsiteY6" fmla="*/ 6664994 h 6858000"/>
              <a:gd name="connsiteX7" fmla="*/ 339152 w 1364418"/>
              <a:gd name="connsiteY7" fmla="*/ 6471804 h 6858000"/>
              <a:gd name="connsiteX8" fmla="*/ 334570 w 1364418"/>
              <a:gd name="connsiteY8" fmla="*/ 6389835 h 6858000"/>
              <a:gd name="connsiteX9" fmla="*/ 317792 w 1364418"/>
              <a:gd name="connsiteY9" fmla="*/ 6324679 h 6858000"/>
              <a:gd name="connsiteX10" fmla="*/ 278227 w 1364418"/>
              <a:gd name="connsiteY10" fmla="*/ 6280046 h 6858000"/>
              <a:gd name="connsiteX11" fmla="*/ 288000 w 1364418"/>
              <a:gd name="connsiteY11" fmla="*/ 6252834 h 6858000"/>
              <a:gd name="connsiteX12" fmla="*/ 265992 w 1364418"/>
              <a:gd name="connsiteY12" fmla="*/ 6202459 h 6858000"/>
              <a:gd name="connsiteX13" fmla="*/ 264790 w 1364418"/>
              <a:gd name="connsiteY13" fmla="*/ 6153037 h 6858000"/>
              <a:gd name="connsiteX14" fmla="*/ 280205 w 1364418"/>
              <a:gd name="connsiteY14" fmla="*/ 6078132 h 6858000"/>
              <a:gd name="connsiteX15" fmla="*/ 267592 w 1364418"/>
              <a:gd name="connsiteY15" fmla="*/ 6028119 h 6858000"/>
              <a:gd name="connsiteX16" fmla="*/ 252821 w 1364418"/>
              <a:gd name="connsiteY16" fmla="*/ 5926735 h 6858000"/>
              <a:gd name="connsiteX17" fmla="*/ 302333 w 1364418"/>
              <a:gd name="connsiteY17" fmla="*/ 5712857 h 6858000"/>
              <a:gd name="connsiteX18" fmla="*/ 332131 w 1364418"/>
              <a:gd name="connsiteY18" fmla="*/ 5660491 h 6858000"/>
              <a:gd name="connsiteX19" fmla="*/ 341254 w 1364418"/>
              <a:gd name="connsiteY19" fmla="*/ 5563435 h 6858000"/>
              <a:gd name="connsiteX20" fmla="*/ 368130 w 1364418"/>
              <a:gd name="connsiteY20" fmla="*/ 5437125 h 6858000"/>
              <a:gd name="connsiteX21" fmla="*/ 381698 w 1364418"/>
              <a:gd name="connsiteY21" fmla="*/ 5396260 h 6858000"/>
              <a:gd name="connsiteX22" fmla="*/ 397679 w 1364418"/>
              <a:gd name="connsiteY22" fmla="*/ 5330009 h 6858000"/>
              <a:gd name="connsiteX23" fmla="*/ 431172 w 1364418"/>
              <a:gd name="connsiteY23" fmla="*/ 5273739 h 6858000"/>
              <a:gd name="connsiteX24" fmla="*/ 440771 w 1364418"/>
              <a:gd name="connsiteY24" fmla="*/ 5241779 h 6858000"/>
              <a:gd name="connsiteX25" fmla="*/ 451997 w 1364418"/>
              <a:gd name="connsiteY25" fmla="*/ 5225268 h 6858000"/>
              <a:gd name="connsiteX26" fmla="*/ 453017 w 1364418"/>
              <a:gd name="connsiteY26" fmla="*/ 5217684 h 6858000"/>
              <a:gd name="connsiteX27" fmla="*/ 460358 w 1364418"/>
              <a:gd name="connsiteY27" fmla="*/ 5193377 h 6858000"/>
              <a:gd name="connsiteX28" fmla="*/ 463661 w 1364418"/>
              <a:gd name="connsiteY28" fmla="*/ 5179288 h 6858000"/>
              <a:gd name="connsiteX29" fmla="*/ 464645 w 1364418"/>
              <a:gd name="connsiteY29" fmla="*/ 5173621 h 6858000"/>
              <a:gd name="connsiteX30" fmla="*/ 460279 w 1364418"/>
              <a:gd name="connsiteY30" fmla="*/ 5159961 h 6858000"/>
              <a:gd name="connsiteX31" fmla="*/ 466956 w 1364418"/>
              <a:gd name="connsiteY31" fmla="*/ 5144295 h 6858000"/>
              <a:gd name="connsiteX32" fmla="*/ 463889 w 1364418"/>
              <a:gd name="connsiteY32" fmla="*/ 5125185 h 6858000"/>
              <a:gd name="connsiteX33" fmla="*/ 470719 w 1364418"/>
              <a:gd name="connsiteY33" fmla="*/ 5121884 h 6858000"/>
              <a:gd name="connsiteX34" fmla="*/ 477755 w 1364418"/>
              <a:gd name="connsiteY34" fmla="*/ 5067850 h 6858000"/>
              <a:gd name="connsiteX35" fmla="*/ 480486 w 1364418"/>
              <a:gd name="connsiteY35" fmla="*/ 5060861 h 6858000"/>
              <a:gd name="connsiteX36" fmla="*/ 477190 w 1364418"/>
              <a:gd name="connsiteY36" fmla="*/ 5034192 h 6858000"/>
              <a:gd name="connsiteX37" fmla="*/ 478744 w 1364418"/>
              <a:gd name="connsiteY37" fmla="*/ 4993030 h 6858000"/>
              <a:gd name="connsiteX38" fmla="*/ 485653 w 1364418"/>
              <a:gd name="connsiteY38" fmla="*/ 4946844 h 6858000"/>
              <a:gd name="connsiteX39" fmla="*/ 481509 w 1364418"/>
              <a:gd name="connsiteY39" fmla="*/ 4932692 h 6858000"/>
              <a:gd name="connsiteX40" fmla="*/ 496912 w 1364418"/>
              <a:gd name="connsiteY40" fmla="*/ 4858827 h 6858000"/>
              <a:gd name="connsiteX41" fmla="*/ 502815 w 1364418"/>
              <a:gd name="connsiteY41" fmla="*/ 4821170 h 6858000"/>
              <a:gd name="connsiteX42" fmla="*/ 507548 w 1364418"/>
              <a:gd name="connsiteY42" fmla="*/ 4780965 h 6858000"/>
              <a:gd name="connsiteX43" fmla="*/ 508841 w 1364418"/>
              <a:gd name="connsiteY43" fmla="*/ 4750867 h 6858000"/>
              <a:gd name="connsiteX44" fmla="*/ 506648 w 1364418"/>
              <a:gd name="connsiteY44" fmla="*/ 4690749 h 6858000"/>
              <a:gd name="connsiteX45" fmla="*/ 502128 w 1364418"/>
              <a:gd name="connsiteY45" fmla="*/ 4584173 h 6858000"/>
              <a:gd name="connsiteX46" fmla="*/ 497211 w 1364418"/>
              <a:gd name="connsiteY46" fmla="*/ 4444346 h 6858000"/>
              <a:gd name="connsiteX47" fmla="*/ 493776 w 1364418"/>
              <a:gd name="connsiteY47" fmla="*/ 4375228 h 6858000"/>
              <a:gd name="connsiteX48" fmla="*/ 474429 w 1364418"/>
              <a:gd name="connsiteY48" fmla="*/ 4214165 h 6858000"/>
              <a:gd name="connsiteX49" fmla="*/ 478502 w 1364418"/>
              <a:gd name="connsiteY49" fmla="*/ 4090296 h 6858000"/>
              <a:gd name="connsiteX50" fmla="*/ 463758 w 1364418"/>
              <a:gd name="connsiteY50" fmla="*/ 4033999 h 6858000"/>
              <a:gd name="connsiteX51" fmla="*/ 464907 w 1364418"/>
              <a:gd name="connsiteY51" fmla="*/ 4031933 h 6858000"/>
              <a:gd name="connsiteX52" fmla="*/ 463483 w 1364418"/>
              <a:gd name="connsiteY52" fmla="*/ 4013953 h 6858000"/>
              <a:gd name="connsiteX53" fmla="*/ 449778 w 1364418"/>
              <a:gd name="connsiteY53" fmla="*/ 3974753 h 6858000"/>
              <a:gd name="connsiteX54" fmla="*/ 451376 w 1364418"/>
              <a:gd name="connsiteY54" fmla="*/ 3969950 h 6858000"/>
              <a:gd name="connsiteX55" fmla="*/ 444798 w 1364418"/>
              <a:gd name="connsiteY55" fmla="*/ 3933779 h 6858000"/>
              <a:gd name="connsiteX56" fmla="*/ 446129 w 1364418"/>
              <a:gd name="connsiteY56" fmla="*/ 3933093 h 6858000"/>
              <a:gd name="connsiteX57" fmla="*/ 450483 w 1364418"/>
              <a:gd name="connsiteY57" fmla="*/ 3922082 h 6858000"/>
              <a:gd name="connsiteX58" fmla="*/ 455561 w 1364418"/>
              <a:gd name="connsiteY58" fmla="*/ 3901461 h 6858000"/>
              <a:gd name="connsiteX59" fmla="*/ 478155 w 1364418"/>
              <a:gd name="connsiteY59" fmla="*/ 3813873 h 6858000"/>
              <a:gd name="connsiteX60" fmla="*/ 477580 w 1364418"/>
              <a:gd name="connsiteY60" fmla="*/ 3806161 h 6858000"/>
              <a:gd name="connsiteX61" fmla="*/ 477887 w 1364418"/>
              <a:gd name="connsiteY61" fmla="*/ 3805957 h 6858000"/>
              <a:gd name="connsiteX62" fmla="*/ 477914 w 1364418"/>
              <a:gd name="connsiteY62" fmla="*/ 3797724 h 6858000"/>
              <a:gd name="connsiteX63" fmla="*/ 476529 w 1364418"/>
              <a:gd name="connsiteY63" fmla="*/ 3792098 h 6858000"/>
              <a:gd name="connsiteX64" fmla="*/ 475413 w 1364418"/>
              <a:gd name="connsiteY64" fmla="*/ 3777135 h 6858000"/>
              <a:gd name="connsiteX65" fmla="*/ 477146 w 1364418"/>
              <a:gd name="connsiteY65" fmla="*/ 3771656 h 6858000"/>
              <a:gd name="connsiteX66" fmla="*/ 480889 w 1364418"/>
              <a:gd name="connsiteY66" fmla="*/ 3769007 h 6858000"/>
              <a:gd name="connsiteX67" fmla="*/ 480355 w 1364418"/>
              <a:gd name="connsiteY67" fmla="*/ 3767709 h 6858000"/>
              <a:gd name="connsiteX68" fmla="*/ 489051 w 1364418"/>
              <a:gd name="connsiteY68" fmla="*/ 3738082 h 6858000"/>
              <a:gd name="connsiteX69" fmla="*/ 496397 w 1364418"/>
              <a:gd name="connsiteY69" fmla="*/ 3673397 h 6858000"/>
              <a:gd name="connsiteX70" fmla="*/ 495693 w 1364418"/>
              <a:gd name="connsiteY70" fmla="*/ 3637109 h 6858000"/>
              <a:gd name="connsiteX71" fmla="*/ 499136 w 1364418"/>
              <a:gd name="connsiteY71" fmla="*/ 3536883 h 6858000"/>
              <a:gd name="connsiteX72" fmla="*/ 506674 w 1364418"/>
              <a:gd name="connsiteY72" fmla="*/ 3435652 h 6858000"/>
              <a:gd name="connsiteX73" fmla="*/ 508345 w 1364418"/>
              <a:gd name="connsiteY73" fmla="*/ 3307769 h 6858000"/>
              <a:gd name="connsiteX74" fmla="*/ 525908 w 1364418"/>
              <a:gd name="connsiteY74" fmla="*/ 3250522 h 6858000"/>
              <a:gd name="connsiteX75" fmla="*/ 526333 w 1364418"/>
              <a:gd name="connsiteY75" fmla="*/ 3229163 h 6858000"/>
              <a:gd name="connsiteX76" fmla="*/ 528156 w 1364418"/>
              <a:gd name="connsiteY76" fmla="*/ 3217217 h 6858000"/>
              <a:gd name="connsiteX77" fmla="*/ 514991 w 1364418"/>
              <a:gd name="connsiteY77" fmla="*/ 3183755 h 6858000"/>
              <a:gd name="connsiteX78" fmla="*/ 515492 w 1364418"/>
              <a:gd name="connsiteY78" fmla="*/ 3178642 h 6858000"/>
              <a:gd name="connsiteX79" fmla="*/ 503092 w 1364418"/>
              <a:gd name="connsiteY79" fmla="*/ 3158586 h 6858000"/>
              <a:gd name="connsiteX80" fmla="*/ 488277 w 1364418"/>
              <a:gd name="connsiteY80" fmla="*/ 3129034 h 6858000"/>
              <a:gd name="connsiteX81" fmla="*/ 488942 w 1364418"/>
              <a:gd name="connsiteY81" fmla="*/ 3126682 h 6858000"/>
              <a:gd name="connsiteX82" fmla="*/ 479810 w 1364418"/>
              <a:gd name="connsiteY82" fmla="*/ 3114519 h 6858000"/>
              <a:gd name="connsiteX83" fmla="*/ 466419 w 1364418"/>
              <a:gd name="connsiteY83" fmla="*/ 3106272 h 6858000"/>
              <a:gd name="connsiteX84" fmla="*/ 439149 w 1364418"/>
              <a:gd name="connsiteY84" fmla="*/ 2958185 h 6858000"/>
              <a:gd name="connsiteX85" fmla="*/ 381763 w 1364418"/>
              <a:gd name="connsiteY85" fmla="*/ 2762989 h 6858000"/>
              <a:gd name="connsiteX86" fmla="*/ 330681 w 1364418"/>
              <a:gd name="connsiteY86" fmla="*/ 2554718 h 6858000"/>
              <a:gd name="connsiteX87" fmla="*/ 310775 w 1364418"/>
              <a:gd name="connsiteY87" fmla="*/ 2485734 h 6858000"/>
              <a:gd name="connsiteX88" fmla="*/ 301498 w 1364418"/>
              <a:gd name="connsiteY88" fmla="*/ 2447068 h 6858000"/>
              <a:gd name="connsiteX89" fmla="*/ 288459 w 1364418"/>
              <a:gd name="connsiteY89" fmla="*/ 2425819 h 6858000"/>
              <a:gd name="connsiteX90" fmla="*/ 294458 w 1364418"/>
              <a:gd name="connsiteY90" fmla="*/ 2402874 h 6858000"/>
              <a:gd name="connsiteX91" fmla="*/ 297070 w 1364418"/>
              <a:gd name="connsiteY91" fmla="*/ 2381443 h 6858000"/>
              <a:gd name="connsiteX92" fmla="*/ 273399 w 1364418"/>
              <a:gd name="connsiteY92" fmla="*/ 2261920 h 6858000"/>
              <a:gd name="connsiteX93" fmla="*/ 263286 w 1364418"/>
              <a:gd name="connsiteY93" fmla="*/ 2195378 h 6858000"/>
              <a:gd name="connsiteX94" fmla="*/ 247503 w 1364418"/>
              <a:gd name="connsiteY94" fmla="*/ 2155135 h 6858000"/>
              <a:gd name="connsiteX95" fmla="*/ 244961 w 1364418"/>
              <a:gd name="connsiteY95" fmla="*/ 2118008 h 6858000"/>
              <a:gd name="connsiteX96" fmla="*/ 245954 w 1364418"/>
              <a:gd name="connsiteY96" fmla="*/ 2050531 h 6858000"/>
              <a:gd name="connsiteX97" fmla="*/ 237760 w 1364418"/>
              <a:gd name="connsiteY97" fmla="*/ 1963269 h 6858000"/>
              <a:gd name="connsiteX98" fmla="*/ 218938 w 1364418"/>
              <a:gd name="connsiteY98" fmla="*/ 1906352 h 6858000"/>
              <a:gd name="connsiteX99" fmla="*/ 195495 w 1364418"/>
              <a:gd name="connsiteY99" fmla="*/ 1861531 h 6858000"/>
              <a:gd name="connsiteX100" fmla="*/ 149294 w 1364418"/>
              <a:gd name="connsiteY100" fmla="*/ 1732919 h 6858000"/>
              <a:gd name="connsiteX101" fmla="*/ 121605 w 1364418"/>
              <a:gd name="connsiteY101" fmla="*/ 1663540 h 6858000"/>
              <a:gd name="connsiteX102" fmla="*/ 120731 w 1364418"/>
              <a:gd name="connsiteY102" fmla="*/ 1615777 h 6858000"/>
              <a:gd name="connsiteX103" fmla="*/ 101526 w 1364418"/>
              <a:gd name="connsiteY103" fmla="*/ 1563678 h 6858000"/>
              <a:gd name="connsiteX104" fmla="*/ 114606 w 1364418"/>
              <a:gd name="connsiteY104" fmla="*/ 1519474 h 6858000"/>
              <a:gd name="connsiteX105" fmla="*/ 107348 w 1364418"/>
              <a:gd name="connsiteY105" fmla="*/ 1477995 h 6858000"/>
              <a:gd name="connsiteX106" fmla="*/ 93433 w 1364418"/>
              <a:gd name="connsiteY106" fmla="*/ 1373769 h 6858000"/>
              <a:gd name="connsiteX107" fmla="*/ 101740 w 1364418"/>
              <a:gd name="connsiteY107" fmla="*/ 1307086 h 6858000"/>
              <a:gd name="connsiteX108" fmla="*/ 102928 w 1364418"/>
              <a:gd name="connsiteY108" fmla="*/ 1189033 h 6858000"/>
              <a:gd name="connsiteX109" fmla="*/ 107613 w 1364418"/>
              <a:gd name="connsiteY109" fmla="*/ 1168288 h 6858000"/>
              <a:gd name="connsiteX110" fmla="*/ 99895 w 1364418"/>
              <a:gd name="connsiteY110" fmla="*/ 1142577 h 6858000"/>
              <a:gd name="connsiteX111" fmla="*/ 89201 w 1364418"/>
              <a:gd name="connsiteY111" fmla="*/ 1088484 h 6858000"/>
              <a:gd name="connsiteX112" fmla="*/ 77937 w 1364418"/>
              <a:gd name="connsiteY112" fmla="*/ 1016103 h 6858000"/>
              <a:gd name="connsiteX113" fmla="*/ 79393 w 1364418"/>
              <a:gd name="connsiteY113" fmla="*/ 954054 h 6858000"/>
              <a:gd name="connsiteX114" fmla="*/ 90309 w 1364418"/>
              <a:gd name="connsiteY114" fmla="*/ 921368 h 6858000"/>
              <a:gd name="connsiteX115" fmla="*/ 74258 w 1364418"/>
              <a:gd name="connsiteY115" fmla="*/ 896999 h 6858000"/>
              <a:gd name="connsiteX116" fmla="*/ 43666 w 1364418"/>
              <a:gd name="connsiteY116" fmla="*/ 821517 h 6858000"/>
              <a:gd name="connsiteX117" fmla="*/ 22616 w 1364418"/>
              <a:gd name="connsiteY117" fmla="*/ 751353 h 6858000"/>
              <a:gd name="connsiteX118" fmla="*/ 22174 w 1364418"/>
              <a:gd name="connsiteY118" fmla="*/ 721230 h 6858000"/>
              <a:gd name="connsiteX119" fmla="*/ 7845 w 1364418"/>
              <a:gd name="connsiteY119" fmla="*/ 681659 h 6858000"/>
              <a:gd name="connsiteX120" fmla="*/ 31306 w 1364418"/>
              <a:gd name="connsiteY120" fmla="*/ 619315 h 6858000"/>
              <a:gd name="connsiteX121" fmla="*/ 15184 w 1364418"/>
              <a:gd name="connsiteY121" fmla="*/ 585934 h 6858000"/>
              <a:gd name="connsiteX122" fmla="*/ 22258 w 1364418"/>
              <a:gd name="connsiteY122" fmla="*/ 538948 h 6858000"/>
              <a:gd name="connsiteX123" fmla="*/ 26166 w 1364418"/>
              <a:gd name="connsiteY123" fmla="*/ 525163 h 6858000"/>
              <a:gd name="connsiteX124" fmla="*/ 52290 w 1364418"/>
              <a:gd name="connsiteY124" fmla="*/ 446567 h 6858000"/>
              <a:gd name="connsiteX125" fmla="*/ 51538 w 1364418"/>
              <a:gd name="connsiteY125" fmla="*/ 393828 h 6858000"/>
              <a:gd name="connsiteX126" fmla="*/ 51368 w 1364418"/>
              <a:gd name="connsiteY126" fmla="*/ 353137 h 6858000"/>
              <a:gd name="connsiteX127" fmla="*/ 55970 w 1364418"/>
              <a:gd name="connsiteY127" fmla="*/ 321428 h 6858000"/>
              <a:gd name="connsiteX128" fmla="*/ 57061 w 1364418"/>
              <a:gd name="connsiteY128" fmla="*/ 275771 h 6858000"/>
              <a:gd name="connsiteX129" fmla="*/ 74088 w 1364418"/>
              <a:gd name="connsiteY129" fmla="*/ 212860 h 6858000"/>
              <a:gd name="connsiteX130" fmla="*/ 65798 w 1364418"/>
              <a:gd name="connsiteY130" fmla="*/ 144983 h 6858000"/>
              <a:gd name="connsiteX131" fmla="*/ 78082 w 1364418"/>
              <a:gd name="connsiteY131" fmla="*/ 55288 h 6858000"/>
              <a:gd name="connsiteX132" fmla="*/ 37636 w 1364418"/>
              <a:gd name="connsiteY132"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245974 w 1364418"/>
              <a:gd name="connsiteY3" fmla="*/ 6857735 h 6858000"/>
              <a:gd name="connsiteX4" fmla="*/ 209564 w 1364418"/>
              <a:gd name="connsiteY4" fmla="*/ 6777899 h 6858000"/>
              <a:gd name="connsiteX5" fmla="*/ 240339 w 1364418"/>
              <a:gd name="connsiteY5" fmla="*/ 6711686 h 6858000"/>
              <a:gd name="connsiteX6" fmla="*/ 286686 w 1364418"/>
              <a:gd name="connsiteY6" fmla="*/ 6664994 h 6858000"/>
              <a:gd name="connsiteX7" fmla="*/ 339152 w 1364418"/>
              <a:gd name="connsiteY7" fmla="*/ 6471804 h 6858000"/>
              <a:gd name="connsiteX8" fmla="*/ 334570 w 1364418"/>
              <a:gd name="connsiteY8" fmla="*/ 6389835 h 6858000"/>
              <a:gd name="connsiteX9" fmla="*/ 317792 w 1364418"/>
              <a:gd name="connsiteY9" fmla="*/ 6324679 h 6858000"/>
              <a:gd name="connsiteX10" fmla="*/ 278227 w 1364418"/>
              <a:gd name="connsiteY10" fmla="*/ 6280046 h 6858000"/>
              <a:gd name="connsiteX11" fmla="*/ 288000 w 1364418"/>
              <a:gd name="connsiteY11" fmla="*/ 6252834 h 6858000"/>
              <a:gd name="connsiteX12" fmla="*/ 265992 w 1364418"/>
              <a:gd name="connsiteY12" fmla="*/ 6202459 h 6858000"/>
              <a:gd name="connsiteX13" fmla="*/ 264790 w 1364418"/>
              <a:gd name="connsiteY13" fmla="*/ 6153037 h 6858000"/>
              <a:gd name="connsiteX14" fmla="*/ 280205 w 1364418"/>
              <a:gd name="connsiteY14" fmla="*/ 6078132 h 6858000"/>
              <a:gd name="connsiteX15" fmla="*/ 267592 w 1364418"/>
              <a:gd name="connsiteY15" fmla="*/ 6028119 h 6858000"/>
              <a:gd name="connsiteX16" fmla="*/ 252821 w 1364418"/>
              <a:gd name="connsiteY16" fmla="*/ 5926735 h 6858000"/>
              <a:gd name="connsiteX17" fmla="*/ 302333 w 1364418"/>
              <a:gd name="connsiteY17" fmla="*/ 5712857 h 6858000"/>
              <a:gd name="connsiteX18" fmla="*/ 332131 w 1364418"/>
              <a:gd name="connsiteY18" fmla="*/ 5660491 h 6858000"/>
              <a:gd name="connsiteX19" fmla="*/ 341254 w 1364418"/>
              <a:gd name="connsiteY19" fmla="*/ 5563435 h 6858000"/>
              <a:gd name="connsiteX20" fmla="*/ 368130 w 1364418"/>
              <a:gd name="connsiteY20" fmla="*/ 5437125 h 6858000"/>
              <a:gd name="connsiteX21" fmla="*/ 381698 w 1364418"/>
              <a:gd name="connsiteY21" fmla="*/ 5396260 h 6858000"/>
              <a:gd name="connsiteX22" fmla="*/ 397679 w 1364418"/>
              <a:gd name="connsiteY22" fmla="*/ 5330009 h 6858000"/>
              <a:gd name="connsiteX23" fmla="*/ 431172 w 1364418"/>
              <a:gd name="connsiteY23" fmla="*/ 5273739 h 6858000"/>
              <a:gd name="connsiteX24" fmla="*/ 440771 w 1364418"/>
              <a:gd name="connsiteY24" fmla="*/ 5241779 h 6858000"/>
              <a:gd name="connsiteX25" fmla="*/ 451997 w 1364418"/>
              <a:gd name="connsiteY25" fmla="*/ 5225268 h 6858000"/>
              <a:gd name="connsiteX26" fmla="*/ 453017 w 1364418"/>
              <a:gd name="connsiteY26" fmla="*/ 5217684 h 6858000"/>
              <a:gd name="connsiteX27" fmla="*/ 460358 w 1364418"/>
              <a:gd name="connsiteY27" fmla="*/ 5193377 h 6858000"/>
              <a:gd name="connsiteX28" fmla="*/ 463661 w 1364418"/>
              <a:gd name="connsiteY28" fmla="*/ 5179288 h 6858000"/>
              <a:gd name="connsiteX29" fmla="*/ 464645 w 1364418"/>
              <a:gd name="connsiteY29" fmla="*/ 5173621 h 6858000"/>
              <a:gd name="connsiteX30" fmla="*/ 460279 w 1364418"/>
              <a:gd name="connsiteY30" fmla="*/ 5159961 h 6858000"/>
              <a:gd name="connsiteX31" fmla="*/ 466956 w 1364418"/>
              <a:gd name="connsiteY31" fmla="*/ 5144295 h 6858000"/>
              <a:gd name="connsiteX32" fmla="*/ 463889 w 1364418"/>
              <a:gd name="connsiteY32" fmla="*/ 5125185 h 6858000"/>
              <a:gd name="connsiteX33" fmla="*/ 470719 w 1364418"/>
              <a:gd name="connsiteY33" fmla="*/ 5121884 h 6858000"/>
              <a:gd name="connsiteX34" fmla="*/ 477755 w 1364418"/>
              <a:gd name="connsiteY34" fmla="*/ 5067850 h 6858000"/>
              <a:gd name="connsiteX35" fmla="*/ 480486 w 1364418"/>
              <a:gd name="connsiteY35" fmla="*/ 5060861 h 6858000"/>
              <a:gd name="connsiteX36" fmla="*/ 477190 w 1364418"/>
              <a:gd name="connsiteY36" fmla="*/ 5034192 h 6858000"/>
              <a:gd name="connsiteX37" fmla="*/ 478744 w 1364418"/>
              <a:gd name="connsiteY37" fmla="*/ 4993030 h 6858000"/>
              <a:gd name="connsiteX38" fmla="*/ 485653 w 1364418"/>
              <a:gd name="connsiteY38" fmla="*/ 4946844 h 6858000"/>
              <a:gd name="connsiteX39" fmla="*/ 481509 w 1364418"/>
              <a:gd name="connsiteY39" fmla="*/ 4932692 h 6858000"/>
              <a:gd name="connsiteX40" fmla="*/ 496912 w 1364418"/>
              <a:gd name="connsiteY40" fmla="*/ 4858827 h 6858000"/>
              <a:gd name="connsiteX41" fmla="*/ 502815 w 1364418"/>
              <a:gd name="connsiteY41" fmla="*/ 4821170 h 6858000"/>
              <a:gd name="connsiteX42" fmla="*/ 507548 w 1364418"/>
              <a:gd name="connsiteY42" fmla="*/ 4780965 h 6858000"/>
              <a:gd name="connsiteX43" fmla="*/ 508841 w 1364418"/>
              <a:gd name="connsiteY43" fmla="*/ 4750867 h 6858000"/>
              <a:gd name="connsiteX44" fmla="*/ 506648 w 1364418"/>
              <a:gd name="connsiteY44" fmla="*/ 4690749 h 6858000"/>
              <a:gd name="connsiteX45" fmla="*/ 502128 w 1364418"/>
              <a:gd name="connsiteY45" fmla="*/ 4584173 h 6858000"/>
              <a:gd name="connsiteX46" fmla="*/ 497211 w 1364418"/>
              <a:gd name="connsiteY46" fmla="*/ 4444346 h 6858000"/>
              <a:gd name="connsiteX47" fmla="*/ 493776 w 1364418"/>
              <a:gd name="connsiteY47" fmla="*/ 4375228 h 6858000"/>
              <a:gd name="connsiteX48" fmla="*/ 474429 w 1364418"/>
              <a:gd name="connsiteY48" fmla="*/ 4214165 h 6858000"/>
              <a:gd name="connsiteX49" fmla="*/ 478502 w 1364418"/>
              <a:gd name="connsiteY49" fmla="*/ 4090296 h 6858000"/>
              <a:gd name="connsiteX50" fmla="*/ 463758 w 1364418"/>
              <a:gd name="connsiteY50" fmla="*/ 4033999 h 6858000"/>
              <a:gd name="connsiteX51" fmla="*/ 464907 w 1364418"/>
              <a:gd name="connsiteY51" fmla="*/ 4031933 h 6858000"/>
              <a:gd name="connsiteX52" fmla="*/ 463483 w 1364418"/>
              <a:gd name="connsiteY52" fmla="*/ 4013953 h 6858000"/>
              <a:gd name="connsiteX53" fmla="*/ 449778 w 1364418"/>
              <a:gd name="connsiteY53" fmla="*/ 3974753 h 6858000"/>
              <a:gd name="connsiteX54" fmla="*/ 451376 w 1364418"/>
              <a:gd name="connsiteY54" fmla="*/ 3969950 h 6858000"/>
              <a:gd name="connsiteX55" fmla="*/ 444798 w 1364418"/>
              <a:gd name="connsiteY55" fmla="*/ 3933779 h 6858000"/>
              <a:gd name="connsiteX56" fmla="*/ 446129 w 1364418"/>
              <a:gd name="connsiteY56" fmla="*/ 3933093 h 6858000"/>
              <a:gd name="connsiteX57" fmla="*/ 450483 w 1364418"/>
              <a:gd name="connsiteY57" fmla="*/ 3922082 h 6858000"/>
              <a:gd name="connsiteX58" fmla="*/ 455561 w 1364418"/>
              <a:gd name="connsiteY58" fmla="*/ 3901461 h 6858000"/>
              <a:gd name="connsiteX59" fmla="*/ 478155 w 1364418"/>
              <a:gd name="connsiteY59" fmla="*/ 3813873 h 6858000"/>
              <a:gd name="connsiteX60" fmla="*/ 477580 w 1364418"/>
              <a:gd name="connsiteY60" fmla="*/ 3806161 h 6858000"/>
              <a:gd name="connsiteX61" fmla="*/ 477887 w 1364418"/>
              <a:gd name="connsiteY61" fmla="*/ 3805957 h 6858000"/>
              <a:gd name="connsiteX62" fmla="*/ 477914 w 1364418"/>
              <a:gd name="connsiteY62" fmla="*/ 3797724 h 6858000"/>
              <a:gd name="connsiteX63" fmla="*/ 476529 w 1364418"/>
              <a:gd name="connsiteY63" fmla="*/ 3792098 h 6858000"/>
              <a:gd name="connsiteX64" fmla="*/ 475413 w 1364418"/>
              <a:gd name="connsiteY64" fmla="*/ 3777135 h 6858000"/>
              <a:gd name="connsiteX65" fmla="*/ 477146 w 1364418"/>
              <a:gd name="connsiteY65" fmla="*/ 3771656 h 6858000"/>
              <a:gd name="connsiteX66" fmla="*/ 480889 w 1364418"/>
              <a:gd name="connsiteY66" fmla="*/ 3769007 h 6858000"/>
              <a:gd name="connsiteX67" fmla="*/ 480355 w 1364418"/>
              <a:gd name="connsiteY67" fmla="*/ 3767709 h 6858000"/>
              <a:gd name="connsiteX68" fmla="*/ 489051 w 1364418"/>
              <a:gd name="connsiteY68" fmla="*/ 3738082 h 6858000"/>
              <a:gd name="connsiteX69" fmla="*/ 496397 w 1364418"/>
              <a:gd name="connsiteY69" fmla="*/ 3673397 h 6858000"/>
              <a:gd name="connsiteX70" fmla="*/ 495693 w 1364418"/>
              <a:gd name="connsiteY70" fmla="*/ 3637109 h 6858000"/>
              <a:gd name="connsiteX71" fmla="*/ 499136 w 1364418"/>
              <a:gd name="connsiteY71" fmla="*/ 3536883 h 6858000"/>
              <a:gd name="connsiteX72" fmla="*/ 506674 w 1364418"/>
              <a:gd name="connsiteY72" fmla="*/ 3435652 h 6858000"/>
              <a:gd name="connsiteX73" fmla="*/ 508345 w 1364418"/>
              <a:gd name="connsiteY73" fmla="*/ 3307769 h 6858000"/>
              <a:gd name="connsiteX74" fmla="*/ 525908 w 1364418"/>
              <a:gd name="connsiteY74" fmla="*/ 3250522 h 6858000"/>
              <a:gd name="connsiteX75" fmla="*/ 526333 w 1364418"/>
              <a:gd name="connsiteY75" fmla="*/ 3229163 h 6858000"/>
              <a:gd name="connsiteX76" fmla="*/ 528156 w 1364418"/>
              <a:gd name="connsiteY76" fmla="*/ 3217217 h 6858000"/>
              <a:gd name="connsiteX77" fmla="*/ 514991 w 1364418"/>
              <a:gd name="connsiteY77" fmla="*/ 3183755 h 6858000"/>
              <a:gd name="connsiteX78" fmla="*/ 515492 w 1364418"/>
              <a:gd name="connsiteY78" fmla="*/ 3178642 h 6858000"/>
              <a:gd name="connsiteX79" fmla="*/ 503092 w 1364418"/>
              <a:gd name="connsiteY79" fmla="*/ 3158586 h 6858000"/>
              <a:gd name="connsiteX80" fmla="*/ 488277 w 1364418"/>
              <a:gd name="connsiteY80" fmla="*/ 3129034 h 6858000"/>
              <a:gd name="connsiteX81" fmla="*/ 488942 w 1364418"/>
              <a:gd name="connsiteY81" fmla="*/ 3126682 h 6858000"/>
              <a:gd name="connsiteX82" fmla="*/ 479810 w 1364418"/>
              <a:gd name="connsiteY82" fmla="*/ 3114519 h 6858000"/>
              <a:gd name="connsiteX83" fmla="*/ 466419 w 1364418"/>
              <a:gd name="connsiteY83" fmla="*/ 3106272 h 6858000"/>
              <a:gd name="connsiteX84" fmla="*/ 439149 w 1364418"/>
              <a:gd name="connsiteY84" fmla="*/ 2958185 h 6858000"/>
              <a:gd name="connsiteX85" fmla="*/ 381763 w 1364418"/>
              <a:gd name="connsiteY85" fmla="*/ 2762989 h 6858000"/>
              <a:gd name="connsiteX86" fmla="*/ 330681 w 1364418"/>
              <a:gd name="connsiteY86" fmla="*/ 2554718 h 6858000"/>
              <a:gd name="connsiteX87" fmla="*/ 310775 w 1364418"/>
              <a:gd name="connsiteY87" fmla="*/ 2485734 h 6858000"/>
              <a:gd name="connsiteX88" fmla="*/ 301498 w 1364418"/>
              <a:gd name="connsiteY88" fmla="*/ 2447068 h 6858000"/>
              <a:gd name="connsiteX89" fmla="*/ 288459 w 1364418"/>
              <a:gd name="connsiteY89" fmla="*/ 2425819 h 6858000"/>
              <a:gd name="connsiteX90" fmla="*/ 294458 w 1364418"/>
              <a:gd name="connsiteY90" fmla="*/ 2402874 h 6858000"/>
              <a:gd name="connsiteX91" fmla="*/ 297070 w 1364418"/>
              <a:gd name="connsiteY91" fmla="*/ 2381443 h 6858000"/>
              <a:gd name="connsiteX92" fmla="*/ 273399 w 1364418"/>
              <a:gd name="connsiteY92" fmla="*/ 2261920 h 6858000"/>
              <a:gd name="connsiteX93" fmla="*/ 263286 w 1364418"/>
              <a:gd name="connsiteY93" fmla="*/ 2195378 h 6858000"/>
              <a:gd name="connsiteX94" fmla="*/ 247503 w 1364418"/>
              <a:gd name="connsiteY94" fmla="*/ 2155135 h 6858000"/>
              <a:gd name="connsiteX95" fmla="*/ 244961 w 1364418"/>
              <a:gd name="connsiteY95" fmla="*/ 2118008 h 6858000"/>
              <a:gd name="connsiteX96" fmla="*/ 245954 w 1364418"/>
              <a:gd name="connsiteY96" fmla="*/ 2050531 h 6858000"/>
              <a:gd name="connsiteX97" fmla="*/ 237760 w 1364418"/>
              <a:gd name="connsiteY97" fmla="*/ 1963269 h 6858000"/>
              <a:gd name="connsiteX98" fmla="*/ 218938 w 1364418"/>
              <a:gd name="connsiteY98" fmla="*/ 1906352 h 6858000"/>
              <a:gd name="connsiteX99" fmla="*/ 195495 w 1364418"/>
              <a:gd name="connsiteY99" fmla="*/ 1861531 h 6858000"/>
              <a:gd name="connsiteX100" fmla="*/ 149294 w 1364418"/>
              <a:gd name="connsiteY100" fmla="*/ 1732919 h 6858000"/>
              <a:gd name="connsiteX101" fmla="*/ 121605 w 1364418"/>
              <a:gd name="connsiteY101" fmla="*/ 1663540 h 6858000"/>
              <a:gd name="connsiteX102" fmla="*/ 120731 w 1364418"/>
              <a:gd name="connsiteY102" fmla="*/ 1615777 h 6858000"/>
              <a:gd name="connsiteX103" fmla="*/ 101526 w 1364418"/>
              <a:gd name="connsiteY103" fmla="*/ 1563678 h 6858000"/>
              <a:gd name="connsiteX104" fmla="*/ 114606 w 1364418"/>
              <a:gd name="connsiteY104" fmla="*/ 1519474 h 6858000"/>
              <a:gd name="connsiteX105" fmla="*/ 107348 w 1364418"/>
              <a:gd name="connsiteY105" fmla="*/ 1477995 h 6858000"/>
              <a:gd name="connsiteX106" fmla="*/ 93433 w 1364418"/>
              <a:gd name="connsiteY106" fmla="*/ 1373769 h 6858000"/>
              <a:gd name="connsiteX107" fmla="*/ 101740 w 1364418"/>
              <a:gd name="connsiteY107" fmla="*/ 1307086 h 6858000"/>
              <a:gd name="connsiteX108" fmla="*/ 102928 w 1364418"/>
              <a:gd name="connsiteY108" fmla="*/ 1189033 h 6858000"/>
              <a:gd name="connsiteX109" fmla="*/ 107613 w 1364418"/>
              <a:gd name="connsiteY109" fmla="*/ 1168288 h 6858000"/>
              <a:gd name="connsiteX110" fmla="*/ 99895 w 1364418"/>
              <a:gd name="connsiteY110" fmla="*/ 1142577 h 6858000"/>
              <a:gd name="connsiteX111" fmla="*/ 89201 w 1364418"/>
              <a:gd name="connsiteY111" fmla="*/ 1088484 h 6858000"/>
              <a:gd name="connsiteX112" fmla="*/ 77937 w 1364418"/>
              <a:gd name="connsiteY112" fmla="*/ 1016103 h 6858000"/>
              <a:gd name="connsiteX113" fmla="*/ 79393 w 1364418"/>
              <a:gd name="connsiteY113" fmla="*/ 954054 h 6858000"/>
              <a:gd name="connsiteX114" fmla="*/ 90309 w 1364418"/>
              <a:gd name="connsiteY114" fmla="*/ 921368 h 6858000"/>
              <a:gd name="connsiteX115" fmla="*/ 74258 w 1364418"/>
              <a:gd name="connsiteY115" fmla="*/ 896999 h 6858000"/>
              <a:gd name="connsiteX116" fmla="*/ 43666 w 1364418"/>
              <a:gd name="connsiteY116" fmla="*/ 821517 h 6858000"/>
              <a:gd name="connsiteX117" fmla="*/ 22616 w 1364418"/>
              <a:gd name="connsiteY117" fmla="*/ 751353 h 6858000"/>
              <a:gd name="connsiteX118" fmla="*/ 22174 w 1364418"/>
              <a:gd name="connsiteY118" fmla="*/ 721230 h 6858000"/>
              <a:gd name="connsiteX119" fmla="*/ 7845 w 1364418"/>
              <a:gd name="connsiteY119" fmla="*/ 681659 h 6858000"/>
              <a:gd name="connsiteX120" fmla="*/ 31306 w 1364418"/>
              <a:gd name="connsiteY120" fmla="*/ 619315 h 6858000"/>
              <a:gd name="connsiteX121" fmla="*/ 15184 w 1364418"/>
              <a:gd name="connsiteY121" fmla="*/ 585934 h 6858000"/>
              <a:gd name="connsiteX122" fmla="*/ 22258 w 1364418"/>
              <a:gd name="connsiteY122" fmla="*/ 538948 h 6858000"/>
              <a:gd name="connsiteX123" fmla="*/ 26166 w 1364418"/>
              <a:gd name="connsiteY123" fmla="*/ 525163 h 6858000"/>
              <a:gd name="connsiteX124" fmla="*/ 52290 w 1364418"/>
              <a:gd name="connsiteY124" fmla="*/ 446567 h 6858000"/>
              <a:gd name="connsiteX125" fmla="*/ 51538 w 1364418"/>
              <a:gd name="connsiteY125" fmla="*/ 393828 h 6858000"/>
              <a:gd name="connsiteX126" fmla="*/ 51368 w 1364418"/>
              <a:gd name="connsiteY126" fmla="*/ 353137 h 6858000"/>
              <a:gd name="connsiteX127" fmla="*/ 55970 w 1364418"/>
              <a:gd name="connsiteY127" fmla="*/ 321428 h 6858000"/>
              <a:gd name="connsiteX128" fmla="*/ 57061 w 1364418"/>
              <a:gd name="connsiteY128" fmla="*/ 275771 h 6858000"/>
              <a:gd name="connsiteX129" fmla="*/ 74088 w 1364418"/>
              <a:gd name="connsiteY129" fmla="*/ 212860 h 6858000"/>
              <a:gd name="connsiteX130" fmla="*/ 65798 w 1364418"/>
              <a:gd name="connsiteY130" fmla="*/ 144983 h 6858000"/>
              <a:gd name="connsiteX131" fmla="*/ 78082 w 1364418"/>
              <a:gd name="connsiteY131" fmla="*/ 55288 h 6858000"/>
              <a:gd name="connsiteX132" fmla="*/ 37636 w 1364418"/>
              <a:gd name="connsiteY132"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245974 w 1364418"/>
              <a:gd name="connsiteY3" fmla="*/ 6857735 h 6858000"/>
              <a:gd name="connsiteX4" fmla="*/ 209564 w 1364418"/>
              <a:gd name="connsiteY4" fmla="*/ 6777899 h 6858000"/>
              <a:gd name="connsiteX5" fmla="*/ 240339 w 1364418"/>
              <a:gd name="connsiteY5" fmla="*/ 6711686 h 6858000"/>
              <a:gd name="connsiteX6" fmla="*/ 286686 w 1364418"/>
              <a:gd name="connsiteY6" fmla="*/ 6664994 h 6858000"/>
              <a:gd name="connsiteX7" fmla="*/ 339152 w 1364418"/>
              <a:gd name="connsiteY7" fmla="*/ 6471804 h 6858000"/>
              <a:gd name="connsiteX8" fmla="*/ 334570 w 1364418"/>
              <a:gd name="connsiteY8" fmla="*/ 6389835 h 6858000"/>
              <a:gd name="connsiteX9" fmla="*/ 317792 w 1364418"/>
              <a:gd name="connsiteY9" fmla="*/ 6324679 h 6858000"/>
              <a:gd name="connsiteX10" fmla="*/ 278227 w 1364418"/>
              <a:gd name="connsiteY10" fmla="*/ 6280046 h 6858000"/>
              <a:gd name="connsiteX11" fmla="*/ 288000 w 1364418"/>
              <a:gd name="connsiteY11" fmla="*/ 6252834 h 6858000"/>
              <a:gd name="connsiteX12" fmla="*/ 265992 w 1364418"/>
              <a:gd name="connsiteY12" fmla="*/ 6202459 h 6858000"/>
              <a:gd name="connsiteX13" fmla="*/ 264790 w 1364418"/>
              <a:gd name="connsiteY13" fmla="*/ 6153037 h 6858000"/>
              <a:gd name="connsiteX14" fmla="*/ 280205 w 1364418"/>
              <a:gd name="connsiteY14" fmla="*/ 6078132 h 6858000"/>
              <a:gd name="connsiteX15" fmla="*/ 267592 w 1364418"/>
              <a:gd name="connsiteY15" fmla="*/ 6028119 h 6858000"/>
              <a:gd name="connsiteX16" fmla="*/ 252821 w 1364418"/>
              <a:gd name="connsiteY16" fmla="*/ 5926735 h 6858000"/>
              <a:gd name="connsiteX17" fmla="*/ 302333 w 1364418"/>
              <a:gd name="connsiteY17" fmla="*/ 5712857 h 6858000"/>
              <a:gd name="connsiteX18" fmla="*/ 332131 w 1364418"/>
              <a:gd name="connsiteY18" fmla="*/ 5660491 h 6858000"/>
              <a:gd name="connsiteX19" fmla="*/ 341254 w 1364418"/>
              <a:gd name="connsiteY19" fmla="*/ 5563435 h 6858000"/>
              <a:gd name="connsiteX20" fmla="*/ 368130 w 1364418"/>
              <a:gd name="connsiteY20" fmla="*/ 5437125 h 6858000"/>
              <a:gd name="connsiteX21" fmla="*/ 381698 w 1364418"/>
              <a:gd name="connsiteY21" fmla="*/ 5396260 h 6858000"/>
              <a:gd name="connsiteX22" fmla="*/ 397679 w 1364418"/>
              <a:gd name="connsiteY22" fmla="*/ 5330009 h 6858000"/>
              <a:gd name="connsiteX23" fmla="*/ 431172 w 1364418"/>
              <a:gd name="connsiteY23" fmla="*/ 5273739 h 6858000"/>
              <a:gd name="connsiteX24" fmla="*/ 440771 w 1364418"/>
              <a:gd name="connsiteY24" fmla="*/ 5241779 h 6858000"/>
              <a:gd name="connsiteX25" fmla="*/ 451997 w 1364418"/>
              <a:gd name="connsiteY25" fmla="*/ 5225268 h 6858000"/>
              <a:gd name="connsiteX26" fmla="*/ 453017 w 1364418"/>
              <a:gd name="connsiteY26" fmla="*/ 5217684 h 6858000"/>
              <a:gd name="connsiteX27" fmla="*/ 460358 w 1364418"/>
              <a:gd name="connsiteY27" fmla="*/ 5193377 h 6858000"/>
              <a:gd name="connsiteX28" fmla="*/ 463661 w 1364418"/>
              <a:gd name="connsiteY28" fmla="*/ 5179288 h 6858000"/>
              <a:gd name="connsiteX29" fmla="*/ 464645 w 1364418"/>
              <a:gd name="connsiteY29" fmla="*/ 5173621 h 6858000"/>
              <a:gd name="connsiteX30" fmla="*/ 460279 w 1364418"/>
              <a:gd name="connsiteY30" fmla="*/ 5159961 h 6858000"/>
              <a:gd name="connsiteX31" fmla="*/ 466956 w 1364418"/>
              <a:gd name="connsiteY31" fmla="*/ 5144295 h 6858000"/>
              <a:gd name="connsiteX32" fmla="*/ 463889 w 1364418"/>
              <a:gd name="connsiteY32" fmla="*/ 5125185 h 6858000"/>
              <a:gd name="connsiteX33" fmla="*/ 470719 w 1364418"/>
              <a:gd name="connsiteY33" fmla="*/ 5121884 h 6858000"/>
              <a:gd name="connsiteX34" fmla="*/ 477755 w 1364418"/>
              <a:gd name="connsiteY34" fmla="*/ 5067850 h 6858000"/>
              <a:gd name="connsiteX35" fmla="*/ 480486 w 1364418"/>
              <a:gd name="connsiteY35" fmla="*/ 5060861 h 6858000"/>
              <a:gd name="connsiteX36" fmla="*/ 477190 w 1364418"/>
              <a:gd name="connsiteY36" fmla="*/ 5034192 h 6858000"/>
              <a:gd name="connsiteX37" fmla="*/ 478744 w 1364418"/>
              <a:gd name="connsiteY37" fmla="*/ 4993030 h 6858000"/>
              <a:gd name="connsiteX38" fmla="*/ 485653 w 1364418"/>
              <a:gd name="connsiteY38" fmla="*/ 4946844 h 6858000"/>
              <a:gd name="connsiteX39" fmla="*/ 481509 w 1364418"/>
              <a:gd name="connsiteY39" fmla="*/ 4932692 h 6858000"/>
              <a:gd name="connsiteX40" fmla="*/ 496912 w 1364418"/>
              <a:gd name="connsiteY40" fmla="*/ 4858827 h 6858000"/>
              <a:gd name="connsiteX41" fmla="*/ 502815 w 1364418"/>
              <a:gd name="connsiteY41" fmla="*/ 4821170 h 6858000"/>
              <a:gd name="connsiteX42" fmla="*/ 507548 w 1364418"/>
              <a:gd name="connsiteY42" fmla="*/ 4780965 h 6858000"/>
              <a:gd name="connsiteX43" fmla="*/ 508841 w 1364418"/>
              <a:gd name="connsiteY43" fmla="*/ 4750867 h 6858000"/>
              <a:gd name="connsiteX44" fmla="*/ 506648 w 1364418"/>
              <a:gd name="connsiteY44" fmla="*/ 4690749 h 6858000"/>
              <a:gd name="connsiteX45" fmla="*/ 502128 w 1364418"/>
              <a:gd name="connsiteY45" fmla="*/ 4584173 h 6858000"/>
              <a:gd name="connsiteX46" fmla="*/ 497211 w 1364418"/>
              <a:gd name="connsiteY46" fmla="*/ 4444346 h 6858000"/>
              <a:gd name="connsiteX47" fmla="*/ 493776 w 1364418"/>
              <a:gd name="connsiteY47" fmla="*/ 4375228 h 6858000"/>
              <a:gd name="connsiteX48" fmla="*/ 474429 w 1364418"/>
              <a:gd name="connsiteY48" fmla="*/ 4214165 h 6858000"/>
              <a:gd name="connsiteX49" fmla="*/ 478502 w 1364418"/>
              <a:gd name="connsiteY49" fmla="*/ 4090296 h 6858000"/>
              <a:gd name="connsiteX50" fmla="*/ 463758 w 1364418"/>
              <a:gd name="connsiteY50" fmla="*/ 4033999 h 6858000"/>
              <a:gd name="connsiteX51" fmla="*/ 464907 w 1364418"/>
              <a:gd name="connsiteY51" fmla="*/ 4031933 h 6858000"/>
              <a:gd name="connsiteX52" fmla="*/ 463483 w 1364418"/>
              <a:gd name="connsiteY52" fmla="*/ 4013953 h 6858000"/>
              <a:gd name="connsiteX53" fmla="*/ 449778 w 1364418"/>
              <a:gd name="connsiteY53" fmla="*/ 3974753 h 6858000"/>
              <a:gd name="connsiteX54" fmla="*/ 451376 w 1364418"/>
              <a:gd name="connsiteY54" fmla="*/ 3969950 h 6858000"/>
              <a:gd name="connsiteX55" fmla="*/ 444798 w 1364418"/>
              <a:gd name="connsiteY55" fmla="*/ 3933779 h 6858000"/>
              <a:gd name="connsiteX56" fmla="*/ 446129 w 1364418"/>
              <a:gd name="connsiteY56" fmla="*/ 3933093 h 6858000"/>
              <a:gd name="connsiteX57" fmla="*/ 450483 w 1364418"/>
              <a:gd name="connsiteY57" fmla="*/ 3922082 h 6858000"/>
              <a:gd name="connsiteX58" fmla="*/ 455561 w 1364418"/>
              <a:gd name="connsiteY58" fmla="*/ 3901461 h 6858000"/>
              <a:gd name="connsiteX59" fmla="*/ 478155 w 1364418"/>
              <a:gd name="connsiteY59" fmla="*/ 3813873 h 6858000"/>
              <a:gd name="connsiteX60" fmla="*/ 477580 w 1364418"/>
              <a:gd name="connsiteY60" fmla="*/ 3806161 h 6858000"/>
              <a:gd name="connsiteX61" fmla="*/ 477887 w 1364418"/>
              <a:gd name="connsiteY61" fmla="*/ 3805957 h 6858000"/>
              <a:gd name="connsiteX62" fmla="*/ 477914 w 1364418"/>
              <a:gd name="connsiteY62" fmla="*/ 3797724 h 6858000"/>
              <a:gd name="connsiteX63" fmla="*/ 476529 w 1364418"/>
              <a:gd name="connsiteY63" fmla="*/ 3792098 h 6858000"/>
              <a:gd name="connsiteX64" fmla="*/ 475413 w 1364418"/>
              <a:gd name="connsiteY64" fmla="*/ 3777135 h 6858000"/>
              <a:gd name="connsiteX65" fmla="*/ 477146 w 1364418"/>
              <a:gd name="connsiteY65" fmla="*/ 3771656 h 6858000"/>
              <a:gd name="connsiteX66" fmla="*/ 480889 w 1364418"/>
              <a:gd name="connsiteY66" fmla="*/ 3769007 h 6858000"/>
              <a:gd name="connsiteX67" fmla="*/ 480355 w 1364418"/>
              <a:gd name="connsiteY67" fmla="*/ 3767709 h 6858000"/>
              <a:gd name="connsiteX68" fmla="*/ 489051 w 1364418"/>
              <a:gd name="connsiteY68" fmla="*/ 3738082 h 6858000"/>
              <a:gd name="connsiteX69" fmla="*/ 496397 w 1364418"/>
              <a:gd name="connsiteY69" fmla="*/ 3673397 h 6858000"/>
              <a:gd name="connsiteX70" fmla="*/ 495693 w 1364418"/>
              <a:gd name="connsiteY70" fmla="*/ 3637109 h 6858000"/>
              <a:gd name="connsiteX71" fmla="*/ 499136 w 1364418"/>
              <a:gd name="connsiteY71" fmla="*/ 3536883 h 6858000"/>
              <a:gd name="connsiteX72" fmla="*/ 506674 w 1364418"/>
              <a:gd name="connsiteY72" fmla="*/ 3435652 h 6858000"/>
              <a:gd name="connsiteX73" fmla="*/ 508345 w 1364418"/>
              <a:gd name="connsiteY73" fmla="*/ 3307769 h 6858000"/>
              <a:gd name="connsiteX74" fmla="*/ 525908 w 1364418"/>
              <a:gd name="connsiteY74" fmla="*/ 3250522 h 6858000"/>
              <a:gd name="connsiteX75" fmla="*/ 526333 w 1364418"/>
              <a:gd name="connsiteY75" fmla="*/ 3229163 h 6858000"/>
              <a:gd name="connsiteX76" fmla="*/ 528156 w 1364418"/>
              <a:gd name="connsiteY76" fmla="*/ 3217217 h 6858000"/>
              <a:gd name="connsiteX77" fmla="*/ 514991 w 1364418"/>
              <a:gd name="connsiteY77" fmla="*/ 3183755 h 6858000"/>
              <a:gd name="connsiteX78" fmla="*/ 515492 w 1364418"/>
              <a:gd name="connsiteY78" fmla="*/ 3178642 h 6858000"/>
              <a:gd name="connsiteX79" fmla="*/ 503092 w 1364418"/>
              <a:gd name="connsiteY79" fmla="*/ 3158586 h 6858000"/>
              <a:gd name="connsiteX80" fmla="*/ 488277 w 1364418"/>
              <a:gd name="connsiteY80" fmla="*/ 3129034 h 6858000"/>
              <a:gd name="connsiteX81" fmla="*/ 488942 w 1364418"/>
              <a:gd name="connsiteY81" fmla="*/ 3126682 h 6858000"/>
              <a:gd name="connsiteX82" fmla="*/ 479810 w 1364418"/>
              <a:gd name="connsiteY82" fmla="*/ 3114519 h 6858000"/>
              <a:gd name="connsiteX83" fmla="*/ 466419 w 1364418"/>
              <a:gd name="connsiteY83" fmla="*/ 3106272 h 6858000"/>
              <a:gd name="connsiteX84" fmla="*/ 439149 w 1364418"/>
              <a:gd name="connsiteY84" fmla="*/ 2958185 h 6858000"/>
              <a:gd name="connsiteX85" fmla="*/ 381763 w 1364418"/>
              <a:gd name="connsiteY85" fmla="*/ 2762989 h 6858000"/>
              <a:gd name="connsiteX86" fmla="*/ 330681 w 1364418"/>
              <a:gd name="connsiteY86" fmla="*/ 2554718 h 6858000"/>
              <a:gd name="connsiteX87" fmla="*/ 310775 w 1364418"/>
              <a:gd name="connsiteY87" fmla="*/ 2485734 h 6858000"/>
              <a:gd name="connsiteX88" fmla="*/ 301498 w 1364418"/>
              <a:gd name="connsiteY88" fmla="*/ 2447068 h 6858000"/>
              <a:gd name="connsiteX89" fmla="*/ 288459 w 1364418"/>
              <a:gd name="connsiteY89" fmla="*/ 2425819 h 6858000"/>
              <a:gd name="connsiteX90" fmla="*/ 294458 w 1364418"/>
              <a:gd name="connsiteY90" fmla="*/ 2402874 h 6858000"/>
              <a:gd name="connsiteX91" fmla="*/ 297070 w 1364418"/>
              <a:gd name="connsiteY91" fmla="*/ 2381443 h 6858000"/>
              <a:gd name="connsiteX92" fmla="*/ 273399 w 1364418"/>
              <a:gd name="connsiteY92" fmla="*/ 2261920 h 6858000"/>
              <a:gd name="connsiteX93" fmla="*/ 263286 w 1364418"/>
              <a:gd name="connsiteY93" fmla="*/ 2195378 h 6858000"/>
              <a:gd name="connsiteX94" fmla="*/ 247503 w 1364418"/>
              <a:gd name="connsiteY94" fmla="*/ 2155135 h 6858000"/>
              <a:gd name="connsiteX95" fmla="*/ 244961 w 1364418"/>
              <a:gd name="connsiteY95" fmla="*/ 2118008 h 6858000"/>
              <a:gd name="connsiteX96" fmla="*/ 245954 w 1364418"/>
              <a:gd name="connsiteY96" fmla="*/ 2050531 h 6858000"/>
              <a:gd name="connsiteX97" fmla="*/ 237760 w 1364418"/>
              <a:gd name="connsiteY97" fmla="*/ 1963269 h 6858000"/>
              <a:gd name="connsiteX98" fmla="*/ 218938 w 1364418"/>
              <a:gd name="connsiteY98" fmla="*/ 1906352 h 6858000"/>
              <a:gd name="connsiteX99" fmla="*/ 195495 w 1364418"/>
              <a:gd name="connsiteY99" fmla="*/ 1861531 h 6858000"/>
              <a:gd name="connsiteX100" fmla="*/ 149294 w 1364418"/>
              <a:gd name="connsiteY100" fmla="*/ 1732919 h 6858000"/>
              <a:gd name="connsiteX101" fmla="*/ 121605 w 1364418"/>
              <a:gd name="connsiteY101" fmla="*/ 1663540 h 6858000"/>
              <a:gd name="connsiteX102" fmla="*/ 120731 w 1364418"/>
              <a:gd name="connsiteY102" fmla="*/ 1615777 h 6858000"/>
              <a:gd name="connsiteX103" fmla="*/ 101526 w 1364418"/>
              <a:gd name="connsiteY103" fmla="*/ 1563678 h 6858000"/>
              <a:gd name="connsiteX104" fmla="*/ 114606 w 1364418"/>
              <a:gd name="connsiteY104" fmla="*/ 1519474 h 6858000"/>
              <a:gd name="connsiteX105" fmla="*/ 107348 w 1364418"/>
              <a:gd name="connsiteY105" fmla="*/ 1477995 h 6858000"/>
              <a:gd name="connsiteX106" fmla="*/ 93433 w 1364418"/>
              <a:gd name="connsiteY106" fmla="*/ 1373769 h 6858000"/>
              <a:gd name="connsiteX107" fmla="*/ 101740 w 1364418"/>
              <a:gd name="connsiteY107" fmla="*/ 1307086 h 6858000"/>
              <a:gd name="connsiteX108" fmla="*/ 102928 w 1364418"/>
              <a:gd name="connsiteY108" fmla="*/ 1189033 h 6858000"/>
              <a:gd name="connsiteX109" fmla="*/ 107613 w 1364418"/>
              <a:gd name="connsiteY109" fmla="*/ 1168288 h 6858000"/>
              <a:gd name="connsiteX110" fmla="*/ 99895 w 1364418"/>
              <a:gd name="connsiteY110" fmla="*/ 1142577 h 6858000"/>
              <a:gd name="connsiteX111" fmla="*/ 89201 w 1364418"/>
              <a:gd name="connsiteY111" fmla="*/ 1088484 h 6858000"/>
              <a:gd name="connsiteX112" fmla="*/ 77937 w 1364418"/>
              <a:gd name="connsiteY112" fmla="*/ 1016103 h 6858000"/>
              <a:gd name="connsiteX113" fmla="*/ 79393 w 1364418"/>
              <a:gd name="connsiteY113" fmla="*/ 954054 h 6858000"/>
              <a:gd name="connsiteX114" fmla="*/ 90309 w 1364418"/>
              <a:gd name="connsiteY114" fmla="*/ 921368 h 6858000"/>
              <a:gd name="connsiteX115" fmla="*/ 74258 w 1364418"/>
              <a:gd name="connsiteY115" fmla="*/ 896999 h 6858000"/>
              <a:gd name="connsiteX116" fmla="*/ 43666 w 1364418"/>
              <a:gd name="connsiteY116" fmla="*/ 821517 h 6858000"/>
              <a:gd name="connsiteX117" fmla="*/ 22616 w 1364418"/>
              <a:gd name="connsiteY117" fmla="*/ 751353 h 6858000"/>
              <a:gd name="connsiteX118" fmla="*/ 22174 w 1364418"/>
              <a:gd name="connsiteY118" fmla="*/ 721230 h 6858000"/>
              <a:gd name="connsiteX119" fmla="*/ 7845 w 1364418"/>
              <a:gd name="connsiteY119" fmla="*/ 681659 h 6858000"/>
              <a:gd name="connsiteX120" fmla="*/ 31306 w 1364418"/>
              <a:gd name="connsiteY120" fmla="*/ 619315 h 6858000"/>
              <a:gd name="connsiteX121" fmla="*/ 15184 w 1364418"/>
              <a:gd name="connsiteY121" fmla="*/ 585934 h 6858000"/>
              <a:gd name="connsiteX122" fmla="*/ 22258 w 1364418"/>
              <a:gd name="connsiteY122" fmla="*/ 538948 h 6858000"/>
              <a:gd name="connsiteX123" fmla="*/ 26166 w 1364418"/>
              <a:gd name="connsiteY123" fmla="*/ 525163 h 6858000"/>
              <a:gd name="connsiteX124" fmla="*/ 52290 w 1364418"/>
              <a:gd name="connsiteY124" fmla="*/ 446567 h 6858000"/>
              <a:gd name="connsiteX125" fmla="*/ 51538 w 1364418"/>
              <a:gd name="connsiteY125" fmla="*/ 393828 h 6858000"/>
              <a:gd name="connsiteX126" fmla="*/ 51368 w 1364418"/>
              <a:gd name="connsiteY126" fmla="*/ 353137 h 6858000"/>
              <a:gd name="connsiteX127" fmla="*/ 55970 w 1364418"/>
              <a:gd name="connsiteY127" fmla="*/ 321428 h 6858000"/>
              <a:gd name="connsiteX128" fmla="*/ 57061 w 1364418"/>
              <a:gd name="connsiteY128" fmla="*/ 275771 h 6858000"/>
              <a:gd name="connsiteX129" fmla="*/ 74088 w 1364418"/>
              <a:gd name="connsiteY129" fmla="*/ 212860 h 6858000"/>
              <a:gd name="connsiteX130" fmla="*/ 65798 w 1364418"/>
              <a:gd name="connsiteY130" fmla="*/ 144983 h 6858000"/>
              <a:gd name="connsiteX131" fmla="*/ 78082 w 1364418"/>
              <a:gd name="connsiteY131" fmla="*/ 55288 h 6858000"/>
              <a:gd name="connsiteX132" fmla="*/ 37636 w 1364418"/>
              <a:gd name="connsiteY132"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245974 w 1364418"/>
              <a:gd name="connsiteY3" fmla="*/ 6857735 h 6858000"/>
              <a:gd name="connsiteX4" fmla="*/ 239744 w 1364418"/>
              <a:gd name="connsiteY4" fmla="*/ 6777899 h 6858000"/>
              <a:gd name="connsiteX5" fmla="*/ 240339 w 1364418"/>
              <a:gd name="connsiteY5" fmla="*/ 6711686 h 6858000"/>
              <a:gd name="connsiteX6" fmla="*/ 286686 w 1364418"/>
              <a:gd name="connsiteY6" fmla="*/ 6664994 h 6858000"/>
              <a:gd name="connsiteX7" fmla="*/ 339152 w 1364418"/>
              <a:gd name="connsiteY7" fmla="*/ 6471804 h 6858000"/>
              <a:gd name="connsiteX8" fmla="*/ 334570 w 1364418"/>
              <a:gd name="connsiteY8" fmla="*/ 6389835 h 6858000"/>
              <a:gd name="connsiteX9" fmla="*/ 317792 w 1364418"/>
              <a:gd name="connsiteY9" fmla="*/ 6324679 h 6858000"/>
              <a:gd name="connsiteX10" fmla="*/ 278227 w 1364418"/>
              <a:gd name="connsiteY10" fmla="*/ 6280046 h 6858000"/>
              <a:gd name="connsiteX11" fmla="*/ 288000 w 1364418"/>
              <a:gd name="connsiteY11" fmla="*/ 6252834 h 6858000"/>
              <a:gd name="connsiteX12" fmla="*/ 265992 w 1364418"/>
              <a:gd name="connsiteY12" fmla="*/ 6202459 h 6858000"/>
              <a:gd name="connsiteX13" fmla="*/ 264790 w 1364418"/>
              <a:gd name="connsiteY13" fmla="*/ 6153037 h 6858000"/>
              <a:gd name="connsiteX14" fmla="*/ 280205 w 1364418"/>
              <a:gd name="connsiteY14" fmla="*/ 6078132 h 6858000"/>
              <a:gd name="connsiteX15" fmla="*/ 267592 w 1364418"/>
              <a:gd name="connsiteY15" fmla="*/ 6028119 h 6858000"/>
              <a:gd name="connsiteX16" fmla="*/ 252821 w 1364418"/>
              <a:gd name="connsiteY16" fmla="*/ 5926735 h 6858000"/>
              <a:gd name="connsiteX17" fmla="*/ 302333 w 1364418"/>
              <a:gd name="connsiteY17" fmla="*/ 5712857 h 6858000"/>
              <a:gd name="connsiteX18" fmla="*/ 332131 w 1364418"/>
              <a:gd name="connsiteY18" fmla="*/ 5660491 h 6858000"/>
              <a:gd name="connsiteX19" fmla="*/ 341254 w 1364418"/>
              <a:gd name="connsiteY19" fmla="*/ 5563435 h 6858000"/>
              <a:gd name="connsiteX20" fmla="*/ 368130 w 1364418"/>
              <a:gd name="connsiteY20" fmla="*/ 5437125 h 6858000"/>
              <a:gd name="connsiteX21" fmla="*/ 381698 w 1364418"/>
              <a:gd name="connsiteY21" fmla="*/ 5396260 h 6858000"/>
              <a:gd name="connsiteX22" fmla="*/ 397679 w 1364418"/>
              <a:gd name="connsiteY22" fmla="*/ 5330009 h 6858000"/>
              <a:gd name="connsiteX23" fmla="*/ 431172 w 1364418"/>
              <a:gd name="connsiteY23" fmla="*/ 5273739 h 6858000"/>
              <a:gd name="connsiteX24" fmla="*/ 440771 w 1364418"/>
              <a:gd name="connsiteY24" fmla="*/ 5241779 h 6858000"/>
              <a:gd name="connsiteX25" fmla="*/ 451997 w 1364418"/>
              <a:gd name="connsiteY25" fmla="*/ 5225268 h 6858000"/>
              <a:gd name="connsiteX26" fmla="*/ 453017 w 1364418"/>
              <a:gd name="connsiteY26" fmla="*/ 5217684 h 6858000"/>
              <a:gd name="connsiteX27" fmla="*/ 460358 w 1364418"/>
              <a:gd name="connsiteY27" fmla="*/ 5193377 h 6858000"/>
              <a:gd name="connsiteX28" fmla="*/ 463661 w 1364418"/>
              <a:gd name="connsiteY28" fmla="*/ 5179288 h 6858000"/>
              <a:gd name="connsiteX29" fmla="*/ 464645 w 1364418"/>
              <a:gd name="connsiteY29" fmla="*/ 5173621 h 6858000"/>
              <a:gd name="connsiteX30" fmla="*/ 460279 w 1364418"/>
              <a:gd name="connsiteY30" fmla="*/ 5159961 h 6858000"/>
              <a:gd name="connsiteX31" fmla="*/ 466956 w 1364418"/>
              <a:gd name="connsiteY31" fmla="*/ 5144295 h 6858000"/>
              <a:gd name="connsiteX32" fmla="*/ 463889 w 1364418"/>
              <a:gd name="connsiteY32" fmla="*/ 5125185 h 6858000"/>
              <a:gd name="connsiteX33" fmla="*/ 470719 w 1364418"/>
              <a:gd name="connsiteY33" fmla="*/ 5121884 h 6858000"/>
              <a:gd name="connsiteX34" fmla="*/ 477755 w 1364418"/>
              <a:gd name="connsiteY34" fmla="*/ 5067850 h 6858000"/>
              <a:gd name="connsiteX35" fmla="*/ 480486 w 1364418"/>
              <a:gd name="connsiteY35" fmla="*/ 5060861 h 6858000"/>
              <a:gd name="connsiteX36" fmla="*/ 477190 w 1364418"/>
              <a:gd name="connsiteY36" fmla="*/ 5034192 h 6858000"/>
              <a:gd name="connsiteX37" fmla="*/ 478744 w 1364418"/>
              <a:gd name="connsiteY37" fmla="*/ 4993030 h 6858000"/>
              <a:gd name="connsiteX38" fmla="*/ 485653 w 1364418"/>
              <a:gd name="connsiteY38" fmla="*/ 4946844 h 6858000"/>
              <a:gd name="connsiteX39" fmla="*/ 481509 w 1364418"/>
              <a:gd name="connsiteY39" fmla="*/ 4932692 h 6858000"/>
              <a:gd name="connsiteX40" fmla="*/ 496912 w 1364418"/>
              <a:gd name="connsiteY40" fmla="*/ 4858827 h 6858000"/>
              <a:gd name="connsiteX41" fmla="*/ 502815 w 1364418"/>
              <a:gd name="connsiteY41" fmla="*/ 4821170 h 6858000"/>
              <a:gd name="connsiteX42" fmla="*/ 507548 w 1364418"/>
              <a:gd name="connsiteY42" fmla="*/ 4780965 h 6858000"/>
              <a:gd name="connsiteX43" fmla="*/ 508841 w 1364418"/>
              <a:gd name="connsiteY43" fmla="*/ 4750867 h 6858000"/>
              <a:gd name="connsiteX44" fmla="*/ 506648 w 1364418"/>
              <a:gd name="connsiteY44" fmla="*/ 4690749 h 6858000"/>
              <a:gd name="connsiteX45" fmla="*/ 502128 w 1364418"/>
              <a:gd name="connsiteY45" fmla="*/ 4584173 h 6858000"/>
              <a:gd name="connsiteX46" fmla="*/ 497211 w 1364418"/>
              <a:gd name="connsiteY46" fmla="*/ 4444346 h 6858000"/>
              <a:gd name="connsiteX47" fmla="*/ 493776 w 1364418"/>
              <a:gd name="connsiteY47" fmla="*/ 4375228 h 6858000"/>
              <a:gd name="connsiteX48" fmla="*/ 474429 w 1364418"/>
              <a:gd name="connsiteY48" fmla="*/ 4214165 h 6858000"/>
              <a:gd name="connsiteX49" fmla="*/ 478502 w 1364418"/>
              <a:gd name="connsiteY49" fmla="*/ 4090296 h 6858000"/>
              <a:gd name="connsiteX50" fmla="*/ 463758 w 1364418"/>
              <a:gd name="connsiteY50" fmla="*/ 4033999 h 6858000"/>
              <a:gd name="connsiteX51" fmla="*/ 464907 w 1364418"/>
              <a:gd name="connsiteY51" fmla="*/ 4031933 h 6858000"/>
              <a:gd name="connsiteX52" fmla="*/ 463483 w 1364418"/>
              <a:gd name="connsiteY52" fmla="*/ 4013953 h 6858000"/>
              <a:gd name="connsiteX53" fmla="*/ 449778 w 1364418"/>
              <a:gd name="connsiteY53" fmla="*/ 3974753 h 6858000"/>
              <a:gd name="connsiteX54" fmla="*/ 451376 w 1364418"/>
              <a:gd name="connsiteY54" fmla="*/ 3969950 h 6858000"/>
              <a:gd name="connsiteX55" fmla="*/ 444798 w 1364418"/>
              <a:gd name="connsiteY55" fmla="*/ 3933779 h 6858000"/>
              <a:gd name="connsiteX56" fmla="*/ 446129 w 1364418"/>
              <a:gd name="connsiteY56" fmla="*/ 3933093 h 6858000"/>
              <a:gd name="connsiteX57" fmla="*/ 450483 w 1364418"/>
              <a:gd name="connsiteY57" fmla="*/ 3922082 h 6858000"/>
              <a:gd name="connsiteX58" fmla="*/ 455561 w 1364418"/>
              <a:gd name="connsiteY58" fmla="*/ 3901461 h 6858000"/>
              <a:gd name="connsiteX59" fmla="*/ 478155 w 1364418"/>
              <a:gd name="connsiteY59" fmla="*/ 3813873 h 6858000"/>
              <a:gd name="connsiteX60" fmla="*/ 477580 w 1364418"/>
              <a:gd name="connsiteY60" fmla="*/ 3806161 h 6858000"/>
              <a:gd name="connsiteX61" fmla="*/ 477887 w 1364418"/>
              <a:gd name="connsiteY61" fmla="*/ 3805957 h 6858000"/>
              <a:gd name="connsiteX62" fmla="*/ 477914 w 1364418"/>
              <a:gd name="connsiteY62" fmla="*/ 3797724 h 6858000"/>
              <a:gd name="connsiteX63" fmla="*/ 476529 w 1364418"/>
              <a:gd name="connsiteY63" fmla="*/ 3792098 h 6858000"/>
              <a:gd name="connsiteX64" fmla="*/ 475413 w 1364418"/>
              <a:gd name="connsiteY64" fmla="*/ 3777135 h 6858000"/>
              <a:gd name="connsiteX65" fmla="*/ 477146 w 1364418"/>
              <a:gd name="connsiteY65" fmla="*/ 3771656 h 6858000"/>
              <a:gd name="connsiteX66" fmla="*/ 480889 w 1364418"/>
              <a:gd name="connsiteY66" fmla="*/ 3769007 h 6858000"/>
              <a:gd name="connsiteX67" fmla="*/ 480355 w 1364418"/>
              <a:gd name="connsiteY67" fmla="*/ 3767709 h 6858000"/>
              <a:gd name="connsiteX68" fmla="*/ 489051 w 1364418"/>
              <a:gd name="connsiteY68" fmla="*/ 3738082 h 6858000"/>
              <a:gd name="connsiteX69" fmla="*/ 496397 w 1364418"/>
              <a:gd name="connsiteY69" fmla="*/ 3673397 h 6858000"/>
              <a:gd name="connsiteX70" fmla="*/ 495693 w 1364418"/>
              <a:gd name="connsiteY70" fmla="*/ 3637109 h 6858000"/>
              <a:gd name="connsiteX71" fmla="*/ 499136 w 1364418"/>
              <a:gd name="connsiteY71" fmla="*/ 3536883 h 6858000"/>
              <a:gd name="connsiteX72" fmla="*/ 506674 w 1364418"/>
              <a:gd name="connsiteY72" fmla="*/ 3435652 h 6858000"/>
              <a:gd name="connsiteX73" fmla="*/ 508345 w 1364418"/>
              <a:gd name="connsiteY73" fmla="*/ 3307769 h 6858000"/>
              <a:gd name="connsiteX74" fmla="*/ 525908 w 1364418"/>
              <a:gd name="connsiteY74" fmla="*/ 3250522 h 6858000"/>
              <a:gd name="connsiteX75" fmla="*/ 526333 w 1364418"/>
              <a:gd name="connsiteY75" fmla="*/ 3229163 h 6858000"/>
              <a:gd name="connsiteX76" fmla="*/ 528156 w 1364418"/>
              <a:gd name="connsiteY76" fmla="*/ 3217217 h 6858000"/>
              <a:gd name="connsiteX77" fmla="*/ 514991 w 1364418"/>
              <a:gd name="connsiteY77" fmla="*/ 3183755 h 6858000"/>
              <a:gd name="connsiteX78" fmla="*/ 515492 w 1364418"/>
              <a:gd name="connsiteY78" fmla="*/ 3178642 h 6858000"/>
              <a:gd name="connsiteX79" fmla="*/ 503092 w 1364418"/>
              <a:gd name="connsiteY79" fmla="*/ 3158586 h 6858000"/>
              <a:gd name="connsiteX80" fmla="*/ 488277 w 1364418"/>
              <a:gd name="connsiteY80" fmla="*/ 3129034 h 6858000"/>
              <a:gd name="connsiteX81" fmla="*/ 488942 w 1364418"/>
              <a:gd name="connsiteY81" fmla="*/ 3126682 h 6858000"/>
              <a:gd name="connsiteX82" fmla="*/ 479810 w 1364418"/>
              <a:gd name="connsiteY82" fmla="*/ 3114519 h 6858000"/>
              <a:gd name="connsiteX83" fmla="*/ 466419 w 1364418"/>
              <a:gd name="connsiteY83" fmla="*/ 3106272 h 6858000"/>
              <a:gd name="connsiteX84" fmla="*/ 439149 w 1364418"/>
              <a:gd name="connsiteY84" fmla="*/ 2958185 h 6858000"/>
              <a:gd name="connsiteX85" fmla="*/ 381763 w 1364418"/>
              <a:gd name="connsiteY85" fmla="*/ 2762989 h 6858000"/>
              <a:gd name="connsiteX86" fmla="*/ 330681 w 1364418"/>
              <a:gd name="connsiteY86" fmla="*/ 2554718 h 6858000"/>
              <a:gd name="connsiteX87" fmla="*/ 310775 w 1364418"/>
              <a:gd name="connsiteY87" fmla="*/ 2485734 h 6858000"/>
              <a:gd name="connsiteX88" fmla="*/ 301498 w 1364418"/>
              <a:gd name="connsiteY88" fmla="*/ 2447068 h 6858000"/>
              <a:gd name="connsiteX89" fmla="*/ 288459 w 1364418"/>
              <a:gd name="connsiteY89" fmla="*/ 2425819 h 6858000"/>
              <a:gd name="connsiteX90" fmla="*/ 294458 w 1364418"/>
              <a:gd name="connsiteY90" fmla="*/ 2402874 h 6858000"/>
              <a:gd name="connsiteX91" fmla="*/ 297070 w 1364418"/>
              <a:gd name="connsiteY91" fmla="*/ 2381443 h 6858000"/>
              <a:gd name="connsiteX92" fmla="*/ 273399 w 1364418"/>
              <a:gd name="connsiteY92" fmla="*/ 2261920 h 6858000"/>
              <a:gd name="connsiteX93" fmla="*/ 263286 w 1364418"/>
              <a:gd name="connsiteY93" fmla="*/ 2195378 h 6858000"/>
              <a:gd name="connsiteX94" fmla="*/ 247503 w 1364418"/>
              <a:gd name="connsiteY94" fmla="*/ 2155135 h 6858000"/>
              <a:gd name="connsiteX95" fmla="*/ 244961 w 1364418"/>
              <a:gd name="connsiteY95" fmla="*/ 2118008 h 6858000"/>
              <a:gd name="connsiteX96" fmla="*/ 245954 w 1364418"/>
              <a:gd name="connsiteY96" fmla="*/ 2050531 h 6858000"/>
              <a:gd name="connsiteX97" fmla="*/ 237760 w 1364418"/>
              <a:gd name="connsiteY97" fmla="*/ 1963269 h 6858000"/>
              <a:gd name="connsiteX98" fmla="*/ 218938 w 1364418"/>
              <a:gd name="connsiteY98" fmla="*/ 1906352 h 6858000"/>
              <a:gd name="connsiteX99" fmla="*/ 195495 w 1364418"/>
              <a:gd name="connsiteY99" fmla="*/ 1861531 h 6858000"/>
              <a:gd name="connsiteX100" fmla="*/ 149294 w 1364418"/>
              <a:gd name="connsiteY100" fmla="*/ 1732919 h 6858000"/>
              <a:gd name="connsiteX101" fmla="*/ 121605 w 1364418"/>
              <a:gd name="connsiteY101" fmla="*/ 1663540 h 6858000"/>
              <a:gd name="connsiteX102" fmla="*/ 120731 w 1364418"/>
              <a:gd name="connsiteY102" fmla="*/ 1615777 h 6858000"/>
              <a:gd name="connsiteX103" fmla="*/ 101526 w 1364418"/>
              <a:gd name="connsiteY103" fmla="*/ 1563678 h 6858000"/>
              <a:gd name="connsiteX104" fmla="*/ 114606 w 1364418"/>
              <a:gd name="connsiteY104" fmla="*/ 1519474 h 6858000"/>
              <a:gd name="connsiteX105" fmla="*/ 107348 w 1364418"/>
              <a:gd name="connsiteY105" fmla="*/ 1477995 h 6858000"/>
              <a:gd name="connsiteX106" fmla="*/ 93433 w 1364418"/>
              <a:gd name="connsiteY106" fmla="*/ 1373769 h 6858000"/>
              <a:gd name="connsiteX107" fmla="*/ 101740 w 1364418"/>
              <a:gd name="connsiteY107" fmla="*/ 1307086 h 6858000"/>
              <a:gd name="connsiteX108" fmla="*/ 102928 w 1364418"/>
              <a:gd name="connsiteY108" fmla="*/ 1189033 h 6858000"/>
              <a:gd name="connsiteX109" fmla="*/ 107613 w 1364418"/>
              <a:gd name="connsiteY109" fmla="*/ 1168288 h 6858000"/>
              <a:gd name="connsiteX110" fmla="*/ 99895 w 1364418"/>
              <a:gd name="connsiteY110" fmla="*/ 1142577 h 6858000"/>
              <a:gd name="connsiteX111" fmla="*/ 89201 w 1364418"/>
              <a:gd name="connsiteY111" fmla="*/ 1088484 h 6858000"/>
              <a:gd name="connsiteX112" fmla="*/ 77937 w 1364418"/>
              <a:gd name="connsiteY112" fmla="*/ 1016103 h 6858000"/>
              <a:gd name="connsiteX113" fmla="*/ 79393 w 1364418"/>
              <a:gd name="connsiteY113" fmla="*/ 954054 h 6858000"/>
              <a:gd name="connsiteX114" fmla="*/ 90309 w 1364418"/>
              <a:gd name="connsiteY114" fmla="*/ 921368 h 6858000"/>
              <a:gd name="connsiteX115" fmla="*/ 74258 w 1364418"/>
              <a:gd name="connsiteY115" fmla="*/ 896999 h 6858000"/>
              <a:gd name="connsiteX116" fmla="*/ 43666 w 1364418"/>
              <a:gd name="connsiteY116" fmla="*/ 821517 h 6858000"/>
              <a:gd name="connsiteX117" fmla="*/ 22616 w 1364418"/>
              <a:gd name="connsiteY117" fmla="*/ 751353 h 6858000"/>
              <a:gd name="connsiteX118" fmla="*/ 22174 w 1364418"/>
              <a:gd name="connsiteY118" fmla="*/ 721230 h 6858000"/>
              <a:gd name="connsiteX119" fmla="*/ 7845 w 1364418"/>
              <a:gd name="connsiteY119" fmla="*/ 681659 h 6858000"/>
              <a:gd name="connsiteX120" fmla="*/ 31306 w 1364418"/>
              <a:gd name="connsiteY120" fmla="*/ 619315 h 6858000"/>
              <a:gd name="connsiteX121" fmla="*/ 15184 w 1364418"/>
              <a:gd name="connsiteY121" fmla="*/ 585934 h 6858000"/>
              <a:gd name="connsiteX122" fmla="*/ 22258 w 1364418"/>
              <a:gd name="connsiteY122" fmla="*/ 538948 h 6858000"/>
              <a:gd name="connsiteX123" fmla="*/ 26166 w 1364418"/>
              <a:gd name="connsiteY123" fmla="*/ 525163 h 6858000"/>
              <a:gd name="connsiteX124" fmla="*/ 52290 w 1364418"/>
              <a:gd name="connsiteY124" fmla="*/ 446567 h 6858000"/>
              <a:gd name="connsiteX125" fmla="*/ 51538 w 1364418"/>
              <a:gd name="connsiteY125" fmla="*/ 393828 h 6858000"/>
              <a:gd name="connsiteX126" fmla="*/ 51368 w 1364418"/>
              <a:gd name="connsiteY126" fmla="*/ 353137 h 6858000"/>
              <a:gd name="connsiteX127" fmla="*/ 55970 w 1364418"/>
              <a:gd name="connsiteY127" fmla="*/ 321428 h 6858000"/>
              <a:gd name="connsiteX128" fmla="*/ 57061 w 1364418"/>
              <a:gd name="connsiteY128" fmla="*/ 275771 h 6858000"/>
              <a:gd name="connsiteX129" fmla="*/ 74088 w 1364418"/>
              <a:gd name="connsiteY129" fmla="*/ 212860 h 6858000"/>
              <a:gd name="connsiteX130" fmla="*/ 65798 w 1364418"/>
              <a:gd name="connsiteY130" fmla="*/ 144983 h 6858000"/>
              <a:gd name="connsiteX131" fmla="*/ 78082 w 1364418"/>
              <a:gd name="connsiteY131" fmla="*/ 55288 h 6858000"/>
              <a:gd name="connsiteX132" fmla="*/ 37636 w 1364418"/>
              <a:gd name="connsiteY132"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245974 w 1364418"/>
              <a:gd name="connsiteY3" fmla="*/ 6857735 h 6858000"/>
              <a:gd name="connsiteX4" fmla="*/ 239744 w 1364418"/>
              <a:gd name="connsiteY4" fmla="*/ 6777899 h 6858000"/>
              <a:gd name="connsiteX5" fmla="*/ 264484 w 1364418"/>
              <a:gd name="connsiteY5" fmla="*/ 6716710 h 6858000"/>
              <a:gd name="connsiteX6" fmla="*/ 286686 w 1364418"/>
              <a:gd name="connsiteY6" fmla="*/ 6664994 h 6858000"/>
              <a:gd name="connsiteX7" fmla="*/ 339152 w 1364418"/>
              <a:gd name="connsiteY7" fmla="*/ 6471804 h 6858000"/>
              <a:gd name="connsiteX8" fmla="*/ 334570 w 1364418"/>
              <a:gd name="connsiteY8" fmla="*/ 6389835 h 6858000"/>
              <a:gd name="connsiteX9" fmla="*/ 317792 w 1364418"/>
              <a:gd name="connsiteY9" fmla="*/ 6324679 h 6858000"/>
              <a:gd name="connsiteX10" fmla="*/ 278227 w 1364418"/>
              <a:gd name="connsiteY10" fmla="*/ 6280046 h 6858000"/>
              <a:gd name="connsiteX11" fmla="*/ 288000 w 1364418"/>
              <a:gd name="connsiteY11" fmla="*/ 6252834 h 6858000"/>
              <a:gd name="connsiteX12" fmla="*/ 265992 w 1364418"/>
              <a:gd name="connsiteY12" fmla="*/ 6202459 h 6858000"/>
              <a:gd name="connsiteX13" fmla="*/ 264790 w 1364418"/>
              <a:gd name="connsiteY13" fmla="*/ 6153037 h 6858000"/>
              <a:gd name="connsiteX14" fmla="*/ 280205 w 1364418"/>
              <a:gd name="connsiteY14" fmla="*/ 6078132 h 6858000"/>
              <a:gd name="connsiteX15" fmla="*/ 267592 w 1364418"/>
              <a:gd name="connsiteY15" fmla="*/ 6028119 h 6858000"/>
              <a:gd name="connsiteX16" fmla="*/ 252821 w 1364418"/>
              <a:gd name="connsiteY16" fmla="*/ 5926735 h 6858000"/>
              <a:gd name="connsiteX17" fmla="*/ 302333 w 1364418"/>
              <a:gd name="connsiteY17" fmla="*/ 5712857 h 6858000"/>
              <a:gd name="connsiteX18" fmla="*/ 332131 w 1364418"/>
              <a:gd name="connsiteY18" fmla="*/ 5660491 h 6858000"/>
              <a:gd name="connsiteX19" fmla="*/ 341254 w 1364418"/>
              <a:gd name="connsiteY19" fmla="*/ 5563435 h 6858000"/>
              <a:gd name="connsiteX20" fmla="*/ 368130 w 1364418"/>
              <a:gd name="connsiteY20" fmla="*/ 5437125 h 6858000"/>
              <a:gd name="connsiteX21" fmla="*/ 381698 w 1364418"/>
              <a:gd name="connsiteY21" fmla="*/ 5396260 h 6858000"/>
              <a:gd name="connsiteX22" fmla="*/ 397679 w 1364418"/>
              <a:gd name="connsiteY22" fmla="*/ 5330009 h 6858000"/>
              <a:gd name="connsiteX23" fmla="*/ 431172 w 1364418"/>
              <a:gd name="connsiteY23" fmla="*/ 5273739 h 6858000"/>
              <a:gd name="connsiteX24" fmla="*/ 440771 w 1364418"/>
              <a:gd name="connsiteY24" fmla="*/ 5241779 h 6858000"/>
              <a:gd name="connsiteX25" fmla="*/ 451997 w 1364418"/>
              <a:gd name="connsiteY25" fmla="*/ 5225268 h 6858000"/>
              <a:gd name="connsiteX26" fmla="*/ 453017 w 1364418"/>
              <a:gd name="connsiteY26" fmla="*/ 5217684 h 6858000"/>
              <a:gd name="connsiteX27" fmla="*/ 460358 w 1364418"/>
              <a:gd name="connsiteY27" fmla="*/ 5193377 h 6858000"/>
              <a:gd name="connsiteX28" fmla="*/ 463661 w 1364418"/>
              <a:gd name="connsiteY28" fmla="*/ 5179288 h 6858000"/>
              <a:gd name="connsiteX29" fmla="*/ 464645 w 1364418"/>
              <a:gd name="connsiteY29" fmla="*/ 5173621 h 6858000"/>
              <a:gd name="connsiteX30" fmla="*/ 460279 w 1364418"/>
              <a:gd name="connsiteY30" fmla="*/ 5159961 h 6858000"/>
              <a:gd name="connsiteX31" fmla="*/ 466956 w 1364418"/>
              <a:gd name="connsiteY31" fmla="*/ 5144295 h 6858000"/>
              <a:gd name="connsiteX32" fmla="*/ 463889 w 1364418"/>
              <a:gd name="connsiteY32" fmla="*/ 5125185 h 6858000"/>
              <a:gd name="connsiteX33" fmla="*/ 470719 w 1364418"/>
              <a:gd name="connsiteY33" fmla="*/ 5121884 h 6858000"/>
              <a:gd name="connsiteX34" fmla="*/ 477755 w 1364418"/>
              <a:gd name="connsiteY34" fmla="*/ 5067850 h 6858000"/>
              <a:gd name="connsiteX35" fmla="*/ 480486 w 1364418"/>
              <a:gd name="connsiteY35" fmla="*/ 5060861 h 6858000"/>
              <a:gd name="connsiteX36" fmla="*/ 477190 w 1364418"/>
              <a:gd name="connsiteY36" fmla="*/ 5034192 h 6858000"/>
              <a:gd name="connsiteX37" fmla="*/ 478744 w 1364418"/>
              <a:gd name="connsiteY37" fmla="*/ 4993030 h 6858000"/>
              <a:gd name="connsiteX38" fmla="*/ 485653 w 1364418"/>
              <a:gd name="connsiteY38" fmla="*/ 4946844 h 6858000"/>
              <a:gd name="connsiteX39" fmla="*/ 481509 w 1364418"/>
              <a:gd name="connsiteY39" fmla="*/ 4932692 h 6858000"/>
              <a:gd name="connsiteX40" fmla="*/ 496912 w 1364418"/>
              <a:gd name="connsiteY40" fmla="*/ 4858827 h 6858000"/>
              <a:gd name="connsiteX41" fmla="*/ 502815 w 1364418"/>
              <a:gd name="connsiteY41" fmla="*/ 4821170 h 6858000"/>
              <a:gd name="connsiteX42" fmla="*/ 507548 w 1364418"/>
              <a:gd name="connsiteY42" fmla="*/ 4780965 h 6858000"/>
              <a:gd name="connsiteX43" fmla="*/ 508841 w 1364418"/>
              <a:gd name="connsiteY43" fmla="*/ 4750867 h 6858000"/>
              <a:gd name="connsiteX44" fmla="*/ 506648 w 1364418"/>
              <a:gd name="connsiteY44" fmla="*/ 4690749 h 6858000"/>
              <a:gd name="connsiteX45" fmla="*/ 502128 w 1364418"/>
              <a:gd name="connsiteY45" fmla="*/ 4584173 h 6858000"/>
              <a:gd name="connsiteX46" fmla="*/ 497211 w 1364418"/>
              <a:gd name="connsiteY46" fmla="*/ 4444346 h 6858000"/>
              <a:gd name="connsiteX47" fmla="*/ 493776 w 1364418"/>
              <a:gd name="connsiteY47" fmla="*/ 4375228 h 6858000"/>
              <a:gd name="connsiteX48" fmla="*/ 474429 w 1364418"/>
              <a:gd name="connsiteY48" fmla="*/ 4214165 h 6858000"/>
              <a:gd name="connsiteX49" fmla="*/ 478502 w 1364418"/>
              <a:gd name="connsiteY49" fmla="*/ 4090296 h 6858000"/>
              <a:gd name="connsiteX50" fmla="*/ 463758 w 1364418"/>
              <a:gd name="connsiteY50" fmla="*/ 4033999 h 6858000"/>
              <a:gd name="connsiteX51" fmla="*/ 464907 w 1364418"/>
              <a:gd name="connsiteY51" fmla="*/ 4031933 h 6858000"/>
              <a:gd name="connsiteX52" fmla="*/ 463483 w 1364418"/>
              <a:gd name="connsiteY52" fmla="*/ 4013953 h 6858000"/>
              <a:gd name="connsiteX53" fmla="*/ 449778 w 1364418"/>
              <a:gd name="connsiteY53" fmla="*/ 3974753 h 6858000"/>
              <a:gd name="connsiteX54" fmla="*/ 451376 w 1364418"/>
              <a:gd name="connsiteY54" fmla="*/ 3969950 h 6858000"/>
              <a:gd name="connsiteX55" fmla="*/ 444798 w 1364418"/>
              <a:gd name="connsiteY55" fmla="*/ 3933779 h 6858000"/>
              <a:gd name="connsiteX56" fmla="*/ 446129 w 1364418"/>
              <a:gd name="connsiteY56" fmla="*/ 3933093 h 6858000"/>
              <a:gd name="connsiteX57" fmla="*/ 450483 w 1364418"/>
              <a:gd name="connsiteY57" fmla="*/ 3922082 h 6858000"/>
              <a:gd name="connsiteX58" fmla="*/ 455561 w 1364418"/>
              <a:gd name="connsiteY58" fmla="*/ 3901461 h 6858000"/>
              <a:gd name="connsiteX59" fmla="*/ 478155 w 1364418"/>
              <a:gd name="connsiteY59" fmla="*/ 3813873 h 6858000"/>
              <a:gd name="connsiteX60" fmla="*/ 477580 w 1364418"/>
              <a:gd name="connsiteY60" fmla="*/ 3806161 h 6858000"/>
              <a:gd name="connsiteX61" fmla="*/ 477887 w 1364418"/>
              <a:gd name="connsiteY61" fmla="*/ 3805957 h 6858000"/>
              <a:gd name="connsiteX62" fmla="*/ 477914 w 1364418"/>
              <a:gd name="connsiteY62" fmla="*/ 3797724 h 6858000"/>
              <a:gd name="connsiteX63" fmla="*/ 476529 w 1364418"/>
              <a:gd name="connsiteY63" fmla="*/ 3792098 h 6858000"/>
              <a:gd name="connsiteX64" fmla="*/ 475413 w 1364418"/>
              <a:gd name="connsiteY64" fmla="*/ 3777135 h 6858000"/>
              <a:gd name="connsiteX65" fmla="*/ 477146 w 1364418"/>
              <a:gd name="connsiteY65" fmla="*/ 3771656 h 6858000"/>
              <a:gd name="connsiteX66" fmla="*/ 480889 w 1364418"/>
              <a:gd name="connsiteY66" fmla="*/ 3769007 h 6858000"/>
              <a:gd name="connsiteX67" fmla="*/ 480355 w 1364418"/>
              <a:gd name="connsiteY67" fmla="*/ 3767709 h 6858000"/>
              <a:gd name="connsiteX68" fmla="*/ 489051 w 1364418"/>
              <a:gd name="connsiteY68" fmla="*/ 3738082 h 6858000"/>
              <a:gd name="connsiteX69" fmla="*/ 496397 w 1364418"/>
              <a:gd name="connsiteY69" fmla="*/ 3673397 h 6858000"/>
              <a:gd name="connsiteX70" fmla="*/ 495693 w 1364418"/>
              <a:gd name="connsiteY70" fmla="*/ 3637109 h 6858000"/>
              <a:gd name="connsiteX71" fmla="*/ 499136 w 1364418"/>
              <a:gd name="connsiteY71" fmla="*/ 3536883 h 6858000"/>
              <a:gd name="connsiteX72" fmla="*/ 506674 w 1364418"/>
              <a:gd name="connsiteY72" fmla="*/ 3435652 h 6858000"/>
              <a:gd name="connsiteX73" fmla="*/ 508345 w 1364418"/>
              <a:gd name="connsiteY73" fmla="*/ 3307769 h 6858000"/>
              <a:gd name="connsiteX74" fmla="*/ 525908 w 1364418"/>
              <a:gd name="connsiteY74" fmla="*/ 3250522 h 6858000"/>
              <a:gd name="connsiteX75" fmla="*/ 526333 w 1364418"/>
              <a:gd name="connsiteY75" fmla="*/ 3229163 h 6858000"/>
              <a:gd name="connsiteX76" fmla="*/ 528156 w 1364418"/>
              <a:gd name="connsiteY76" fmla="*/ 3217217 h 6858000"/>
              <a:gd name="connsiteX77" fmla="*/ 514991 w 1364418"/>
              <a:gd name="connsiteY77" fmla="*/ 3183755 h 6858000"/>
              <a:gd name="connsiteX78" fmla="*/ 515492 w 1364418"/>
              <a:gd name="connsiteY78" fmla="*/ 3178642 h 6858000"/>
              <a:gd name="connsiteX79" fmla="*/ 503092 w 1364418"/>
              <a:gd name="connsiteY79" fmla="*/ 3158586 h 6858000"/>
              <a:gd name="connsiteX80" fmla="*/ 488277 w 1364418"/>
              <a:gd name="connsiteY80" fmla="*/ 3129034 h 6858000"/>
              <a:gd name="connsiteX81" fmla="*/ 488942 w 1364418"/>
              <a:gd name="connsiteY81" fmla="*/ 3126682 h 6858000"/>
              <a:gd name="connsiteX82" fmla="*/ 479810 w 1364418"/>
              <a:gd name="connsiteY82" fmla="*/ 3114519 h 6858000"/>
              <a:gd name="connsiteX83" fmla="*/ 466419 w 1364418"/>
              <a:gd name="connsiteY83" fmla="*/ 3106272 h 6858000"/>
              <a:gd name="connsiteX84" fmla="*/ 439149 w 1364418"/>
              <a:gd name="connsiteY84" fmla="*/ 2958185 h 6858000"/>
              <a:gd name="connsiteX85" fmla="*/ 381763 w 1364418"/>
              <a:gd name="connsiteY85" fmla="*/ 2762989 h 6858000"/>
              <a:gd name="connsiteX86" fmla="*/ 330681 w 1364418"/>
              <a:gd name="connsiteY86" fmla="*/ 2554718 h 6858000"/>
              <a:gd name="connsiteX87" fmla="*/ 310775 w 1364418"/>
              <a:gd name="connsiteY87" fmla="*/ 2485734 h 6858000"/>
              <a:gd name="connsiteX88" fmla="*/ 301498 w 1364418"/>
              <a:gd name="connsiteY88" fmla="*/ 2447068 h 6858000"/>
              <a:gd name="connsiteX89" fmla="*/ 288459 w 1364418"/>
              <a:gd name="connsiteY89" fmla="*/ 2425819 h 6858000"/>
              <a:gd name="connsiteX90" fmla="*/ 294458 w 1364418"/>
              <a:gd name="connsiteY90" fmla="*/ 2402874 h 6858000"/>
              <a:gd name="connsiteX91" fmla="*/ 297070 w 1364418"/>
              <a:gd name="connsiteY91" fmla="*/ 2381443 h 6858000"/>
              <a:gd name="connsiteX92" fmla="*/ 273399 w 1364418"/>
              <a:gd name="connsiteY92" fmla="*/ 2261920 h 6858000"/>
              <a:gd name="connsiteX93" fmla="*/ 263286 w 1364418"/>
              <a:gd name="connsiteY93" fmla="*/ 2195378 h 6858000"/>
              <a:gd name="connsiteX94" fmla="*/ 247503 w 1364418"/>
              <a:gd name="connsiteY94" fmla="*/ 2155135 h 6858000"/>
              <a:gd name="connsiteX95" fmla="*/ 244961 w 1364418"/>
              <a:gd name="connsiteY95" fmla="*/ 2118008 h 6858000"/>
              <a:gd name="connsiteX96" fmla="*/ 245954 w 1364418"/>
              <a:gd name="connsiteY96" fmla="*/ 2050531 h 6858000"/>
              <a:gd name="connsiteX97" fmla="*/ 237760 w 1364418"/>
              <a:gd name="connsiteY97" fmla="*/ 1963269 h 6858000"/>
              <a:gd name="connsiteX98" fmla="*/ 218938 w 1364418"/>
              <a:gd name="connsiteY98" fmla="*/ 1906352 h 6858000"/>
              <a:gd name="connsiteX99" fmla="*/ 195495 w 1364418"/>
              <a:gd name="connsiteY99" fmla="*/ 1861531 h 6858000"/>
              <a:gd name="connsiteX100" fmla="*/ 149294 w 1364418"/>
              <a:gd name="connsiteY100" fmla="*/ 1732919 h 6858000"/>
              <a:gd name="connsiteX101" fmla="*/ 121605 w 1364418"/>
              <a:gd name="connsiteY101" fmla="*/ 1663540 h 6858000"/>
              <a:gd name="connsiteX102" fmla="*/ 120731 w 1364418"/>
              <a:gd name="connsiteY102" fmla="*/ 1615777 h 6858000"/>
              <a:gd name="connsiteX103" fmla="*/ 101526 w 1364418"/>
              <a:gd name="connsiteY103" fmla="*/ 1563678 h 6858000"/>
              <a:gd name="connsiteX104" fmla="*/ 114606 w 1364418"/>
              <a:gd name="connsiteY104" fmla="*/ 1519474 h 6858000"/>
              <a:gd name="connsiteX105" fmla="*/ 107348 w 1364418"/>
              <a:gd name="connsiteY105" fmla="*/ 1477995 h 6858000"/>
              <a:gd name="connsiteX106" fmla="*/ 93433 w 1364418"/>
              <a:gd name="connsiteY106" fmla="*/ 1373769 h 6858000"/>
              <a:gd name="connsiteX107" fmla="*/ 101740 w 1364418"/>
              <a:gd name="connsiteY107" fmla="*/ 1307086 h 6858000"/>
              <a:gd name="connsiteX108" fmla="*/ 102928 w 1364418"/>
              <a:gd name="connsiteY108" fmla="*/ 1189033 h 6858000"/>
              <a:gd name="connsiteX109" fmla="*/ 107613 w 1364418"/>
              <a:gd name="connsiteY109" fmla="*/ 1168288 h 6858000"/>
              <a:gd name="connsiteX110" fmla="*/ 99895 w 1364418"/>
              <a:gd name="connsiteY110" fmla="*/ 1142577 h 6858000"/>
              <a:gd name="connsiteX111" fmla="*/ 89201 w 1364418"/>
              <a:gd name="connsiteY111" fmla="*/ 1088484 h 6858000"/>
              <a:gd name="connsiteX112" fmla="*/ 77937 w 1364418"/>
              <a:gd name="connsiteY112" fmla="*/ 1016103 h 6858000"/>
              <a:gd name="connsiteX113" fmla="*/ 79393 w 1364418"/>
              <a:gd name="connsiteY113" fmla="*/ 954054 h 6858000"/>
              <a:gd name="connsiteX114" fmla="*/ 90309 w 1364418"/>
              <a:gd name="connsiteY114" fmla="*/ 921368 h 6858000"/>
              <a:gd name="connsiteX115" fmla="*/ 74258 w 1364418"/>
              <a:gd name="connsiteY115" fmla="*/ 896999 h 6858000"/>
              <a:gd name="connsiteX116" fmla="*/ 43666 w 1364418"/>
              <a:gd name="connsiteY116" fmla="*/ 821517 h 6858000"/>
              <a:gd name="connsiteX117" fmla="*/ 22616 w 1364418"/>
              <a:gd name="connsiteY117" fmla="*/ 751353 h 6858000"/>
              <a:gd name="connsiteX118" fmla="*/ 22174 w 1364418"/>
              <a:gd name="connsiteY118" fmla="*/ 721230 h 6858000"/>
              <a:gd name="connsiteX119" fmla="*/ 7845 w 1364418"/>
              <a:gd name="connsiteY119" fmla="*/ 681659 h 6858000"/>
              <a:gd name="connsiteX120" fmla="*/ 31306 w 1364418"/>
              <a:gd name="connsiteY120" fmla="*/ 619315 h 6858000"/>
              <a:gd name="connsiteX121" fmla="*/ 15184 w 1364418"/>
              <a:gd name="connsiteY121" fmla="*/ 585934 h 6858000"/>
              <a:gd name="connsiteX122" fmla="*/ 22258 w 1364418"/>
              <a:gd name="connsiteY122" fmla="*/ 538948 h 6858000"/>
              <a:gd name="connsiteX123" fmla="*/ 26166 w 1364418"/>
              <a:gd name="connsiteY123" fmla="*/ 525163 h 6858000"/>
              <a:gd name="connsiteX124" fmla="*/ 52290 w 1364418"/>
              <a:gd name="connsiteY124" fmla="*/ 446567 h 6858000"/>
              <a:gd name="connsiteX125" fmla="*/ 51538 w 1364418"/>
              <a:gd name="connsiteY125" fmla="*/ 393828 h 6858000"/>
              <a:gd name="connsiteX126" fmla="*/ 51368 w 1364418"/>
              <a:gd name="connsiteY126" fmla="*/ 353137 h 6858000"/>
              <a:gd name="connsiteX127" fmla="*/ 55970 w 1364418"/>
              <a:gd name="connsiteY127" fmla="*/ 321428 h 6858000"/>
              <a:gd name="connsiteX128" fmla="*/ 57061 w 1364418"/>
              <a:gd name="connsiteY128" fmla="*/ 275771 h 6858000"/>
              <a:gd name="connsiteX129" fmla="*/ 74088 w 1364418"/>
              <a:gd name="connsiteY129" fmla="*/ 212860 h 6858000"/>
              <a:gd name="connsiteX130" fmla="*/ 65798 w 1364418"/>
              <a:gd name="connsiteY130" fmla="*/ 144983 h 6858000"/>
              <a:gd name="connsiteX131" fmla="*/ 78082 w 1364418"/>
              <a:gd name="connsiteY131" fmla="*/ 55288 h 6858000"/>
              <a:gd name="connsiteX132" fmla="*/ 37636 w 1364418"/>
              <a:gd name="connsiteY132"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245974 w 1364418"/>
              <a:gd name="connsiteY3" fmla="*/ 6857735 h 6858000"/>
              <a:gd name="connsiteX4" fmla="*/ 239744 w 1364418"/>
              <a:gd name="connsiteY4" fmla="*/ 6777899 h 6858000"/>
              <a:gd name="connsiteX5" fmla="*/ 264484 w 1364418"/>
              <a:gd name="connsiteY5" fmla="*/ 6716710 h 6858000"/>
              <a:gd name="connsiteX6" fmla="*/ 280651 w 1364418"/>
              <a:gd name="connsiteY6" fmla="*/ 6639873 h 6858000"/>
              <a:gd name="connsiteX7" fmla="*/ 339152 w 1364418"/>
              <a:gd name="connsiteY7" fmla="*/ 6471804 h 6858000"/>
              <a:gd name="connsiteX8" fmla="*/ 334570 w 1364418"/>
              <a:gd name="connsiteY8" fmla="*/ 6389835 h 6858000"/>
              <a:gd name="connsiteX9" fmla="*/ 317792 w 1364418"/>
              <a:gd name="connsiteY9" fmla="*/ 6324679 h 6858000"/>
              <a:gd name="connsiteX10" fmla="*/ 278227 w 1364418"/>
              <a:gd name="connsiteY10" fmla="*/ 6280046 h 6858000"/>
              <a:gd name="connsiteX11" fmla="*/ 288000 w 1364418"/>
              <a:gd name="connsiteY11" fmla="*/ 6252834 h 6858000"/>
              <a:gd name="connsiteX12" fmla="*/ 265992 w 1364418"/>
              <a:gd name="connsiteY12" fmla="*/ 6202459 h 6858000"/>
              <a:gd name="connsiteX13" fmla="*/ 264790 w 1364418"/>
              <a:gd name="connsiteY13" fmla="*/ 6153037 h 6858000"/>
              <a:gd name="connsiteX14" fmla="*/ 280205 w 1364418"/>
              <a:gd name="connsiteY14" fmla="*/ 6078132 h 6858000"/>
              <a:gd name="connsiteX15" fmla="*/ 267592 w 1364418"/>
              <a:gd name="connsiteY15" fmla="*/ 6028119 h 6858000"/>
              <a:gd name="connsiteX16" fmla="*/ 252821 w 1364418"/>
              <a:gd name="connsiteY16" fmla="*/ 5926735 h 6858000"/>
              <a:gd name="connsiteX17" fmla="*/ 302333 w 1364418"/>
              <a:gd name="connsiteY17" fmla="*/ 5712857 h 6858000"/>
              <a:gd name="connsiteX18" fmla="*/ 332131 w 1364418"/>
              <a:gd name="connsiteY18" fmla="*/ 5660491 h 6858000"/>
              <a:gd name="connsiteX19" fmla="*/ 341254 w 1364418"/>
              <a:gd name="connsiteY19" fmla="*/ 5563435 h 6858000"/>
              <a:gd name="connsiteX20" fmla="*/ 368130 w 1364418"/>
              <a:gd name="connsiteY20" fmla="*/ 5437125 h 6858000"/>
              <a:gd name="connsiteX21" fmla="*/ 381698 w 1364418"/>
              <a:gd name="connsiteY21" fmla="*/ 5396260 h 6858000"/>
              <a:gd name="connsiteX22" fmla="*/ 397679 w 1364418"/>
              <a:gd name="connsiteY22" fmla="*/ 5330009 h 6858000"/>
              <a:gd name="connsiteX23" fmla="*/ 431172 w 1364418"/>
              <a:gd name="connsiteY23" fmla="*/ 5273739 h 6858000"/>
              <a:gd name="connsiteX24" fmla="*/ 440771 w 1364418"/>
              <a:gd name="connsiteY24" fmla="*/ 5241779 h 6858000"/>
              <a:gd name="connsiteX25" fmla="*/ 451997 w 1364418"/>
              <a:gd name="connsiteY25" fmla="*/ 5225268 h 6858000"/>
              <a:gd name="connsiteX26" fmla="*/ 453017 w 1364418"/>
              <a:gd name="connsiteY26" fmla="*/ 5217684 h 6858000"/>
              <a:gd name="connsiteX27" fmla="*/ 460358 w 1364418"/>
              <a:gd name="connsiteY27" fmla="*/ 5193377 h 6858000"/>
              <a:gd name="connsiteX28" fmla="*/ 463661 w 1364418"/>
              <a:gd name="connsiteY28" fmla="*/ 5179288 h 6858000"/>
              <a:gd name="connsiteX29" fmla="*/ 464645 w 1364418"/>
              <a:gd name="connsiteY29" fmla="*/ 5173621 h 6858000"/>
              <a:gd name="connsiteX30" fmla="*/ 460279 w 1364418"/>
              <a:gd name="connsiteY30" fmla="*/ 5159961 h 6858000"/>
              <a:gd name="connsiteX31" fmla="*/ 466956 w 1364418"/>
              <a:gd name="connsiteY31" fmla="*/ 5144295 h 6858000"/>
              <a:gd name="connsiteX32" fmla="*/ 463889 w 1364418"/>
              <a:gd name="connsiteY32" fmla="*/ 5125185 h 6858000"/>
              <a:gd name="connsiteX33" fmla="*/ 470719 w 1364418"/>
              <a:gd name="connsiteY33" fmla="*/ 5121884 h 6858000"/>
              <a:gd name="connsiteX34" fmla="*/ 477755 w 1364418"/>
              <a:gd name="connsiteY34" fmla="*/ 5067850 h 6858000"/>
              <a:gd name="connsiteX35" fmla="*/ 480486 w 1364418"/>
              <a:gd name="connsiteY35" fmla="*/ 5060861 h 6858000"/>
              <a:gd name="connsiteX36" fmla="*/ 477190 w 1364418"/>
              <a:gd name="connsiteY36" fmla="*/ 5034192 h 6858000"/>
              <a:gd name="connsiteX37" fmla="*/ 478744 w 1364418"/>
              <a:gd name="connsiteY37" fmla="*/ 4993030 h 6858000"/>
              <a:gd name="connsiteX38" fmla="*/ 485653 w 1364418"/>
              <a:gd name="connsiteY38" fmla="*/ 4946844 h 6858000"/>
              <a:gd name="connsiteX39" fmla="*/ 481509 w 1364418"/>
              <a:gd name="connsiteY39" fmla="*/ 4932692 h 6858000"/>
              <a:gd name="connsiteX40" fmla="*/ 496912 w 1364418"/>
              <a:gd name="connsiteY40" fmla="*/ 4858827 h 6858000"/>
              <a:gd name="connsiteX41" fmla="*/ 502815 w 1364418"/>
              <a:gd name="connsiteY41" fmla="*/ 4821170 h 6858000"/>
              <a:gd name="connsiteX42" fmla="*/ 507548 w 1364418"/>
              <a:gd name="connsiteY42" fmla="*/ 4780965 h 6858000"/>
              <a:gd name="connsiteX43" fmla="*/ 508841 w 1364418"/>
              <a:gd name="connsiteY43" fmla="*/ 4750867 h 6858000"/>
              <a:gd name="connsiteX44" fmla="*/ 506648 w 1364418"/>
              <a:gd name="connsiteY44" fmla="*/ 4690749 h 6858000"/>
              <a:gd name="connsiteX45" fmla="*/ 502128 w 1364418"/>
              <a:gd name="connsiteY45" fmla="*/ 4584173 h 6858000"/>
              <a:gd name="connsiteX46" fmla="*/ 497211 w 1364418"/>
              <a:gd name="connsiteY46" fmla="*/ 4444346 h 6858000"/>
              <a:gd name="connsiteX47" fmla="*/ 493776 w 1364418"/>
              <a:gd name="connsiteY47" fmla="*/ 4375228 h 6858000"/>
              <a:gd name="connsiteX48" fmla="*/ 474429 w 1364418"/>
              <a:gd name="connsiteY48" fmla="*/ 4214165 h 6858000"/>
              <a:gd name="connsiteX49" fmla="*/ 478502 w 1364418"/>
              <a:gd name="connsiteY49" fmla="*/ 4090296 h 6858000"/>
              <a:gd name="connsiteX50" fmla="*/ 463758 w 1364418"/>
              <a:gd name="connsiteY50" fmla="*/ 4033999 h 6858000"/>
              <a:gd name="connsiteX51" fmla="*/ 464907 w 1364418"/>
              <a:gd name="connsiteY51" fmla="*/ 4031933 h 6858000"/>
              <a:gd name="connsiteX52" fmla="*/ 463483 w 1364418"/>
              <a:gd name="connsiteY52" fmla="*/ 4013953 h 6858000"/>
              <a:gd name="connsiteX53" fmla="*/ 449778 w 1364418"/>
              <a:gd name="connsiteY53" fmla="*/ 3974753 h 6858000"/>
              <a:gd name="connsiteX54" fmla="*/ 451376 w 1364418"/>
              <a:gd name="connsiteY54" fmla="*/ 3969950 h 6858000"/>
              <a:gd name="connsiteX55" fmla="*/ 444798 w 1364418"/>
              <a:gd name="connsiteY55" fmla="*/ 3933779 h 6858000"/>
              <a:gd name="connsiteX56" fmla="*/ 446129 w 1364418"/>
              <a:gd name="connsiteY56" fmla="*/ 3933093 h 6858000"/>
              <a:gd name="connsiteX57" fmla="*/ 450483 w 1364418"/>
              <a:gd name="connsiteY57" fmla="*/ 3922082 h 6858000"/>
              <a:gd name="connsiteX58" fmla="*/ 455561 w 1364418"/>
              <a:gd name="connsiteY58" fmla="*/ 3901461 h 6858000"/>
              <a:gd name="connsiteX59" fmla="*/ 478155 w 1364418"/>
              <a:gd name="connsiteY59" fmla="*/ 3813873 h 6858000"/>
              <a:gd name="connsiteX60" fmla="*/ 477580 w 1364418"/>
              <a:gd name="connsiteY60" fmla="*/ 3806161 h 6858000"/>
              <a:gd name="connsiteX61" fmla="*/ 477887 w 1364418"/>
              <a:gd name="connsiteY61" fmla="*/ 3805957 h 6858000"/>
              <a:gd name="connsiteX62" fmla="*/ 477914 w 1364418"/>
              <a:gd name="connsiteY62" fmla="*/ 3797724 h 6858000"/>
              <a:gd name="connsiteX63" fmla="*/ 476529 w 1364418"/>
              <a:gd name="connsiteY63" fmla="*/ 3792098 h 6858000"/>
              <a:gd name="connsiteX64" fmla="*/ 475413 w 1364418"/>
              <a:gd name="connsiteY64" fmla="*/ 3777135 h 6858000"/>
              <a:gd name="connsiteX65" fmla="*/ 477146 w 1364418"/>
              <a:gd name="connsiteY65" fmla="*/ 3771656 h 6858000"/>
              <a:gd name="connsiteX66" fmla="*/ 480889 w 1364418"/>
              <a:gd name="connsiteY66" fmla="*/ 3769007 h 6858000"/>
              <a:gd name="connsiteX67" fmla="*/ 480355 w 1364418"/>
              <a:gd name="connsiteY67" fmla="*/ 3767709 h 6858000"/>
              <a:gd name="connsiteX68" fmla="*/ 489051 w 1364418"/>
              <a:gd name="connsiteY68" fmla="*/ 3738082 h 6858000"/>
              <a:gd name="connsiteX69" fmla="*/ 496397 w 1364418"/>
              <a:gd name="connsiteY69" fmla="*/ 3673397 h 6858000"/>
              <a:gd name="connsiteX70" fmla="*/ 495693 w 1364418"/>
              <a:gd name="connsiteY70" fmla="*/ 3637109 h 6858000"/>
              <a:gd name="connsiteX71" fmla="*/ 499136 w 1364418"/>
              <a:gd name="connsiteY71" fmla="*/ 3536883 h 6858000"/>
              <a:gd name="connsiteX72" fmla="*/ 506674 w 1364418"/>
              <a:gd name="connsiteY72" fmla="*/ 3435652 h 6858000"/>
              <a:gd name="connsiteX73" fmla="*/ 508345 w 1364418"/>
              <a:gd name="connsiteY73" fmla="*/ 3307769 h 6858000"/>
              <a:gd name="connsiteX74" fmla="*/ 525908 w 1364418"/>
              <a:gd name="connsiteY74" fmla="*/ 3250522 h 6858000"/>
              <a:gd name="connsiteX75" fmla="*/ 526333 w 1364418"/>
              <a:gd name="connsiteY75" fmla="*/ 3229163 h 6858000"/>
              <a:gd name="connsiteX76" fmla="*/ 528156 w 1364418"/>
              <a:gd name="connsiteY76" fmla="*/ 3217217 h 6858000"/>
              <a:gd name="connsiteX77" fmla="*/ 514991 w 1364418"/>
              <a:gd name="connsiteY77" fmla="*/ 3183755 h 6858000"/>
              <a:gd name="connsiteX78" fmla="*/ 515492 w 1364418"/>
              <a:gd name="connsiteY78" fmla="*/ 3178642 h 6858000"/>
              <a:gd name="connsiteX79" fmla="*/ 503092 w 1364418"/>
              <a:gd name="connsiteY79" fmla="*/ 3158586 h 6858000"/>
              <a:gd name="connsiteX80" fmla="*/ 488277 w 1364418"/>
              <a:gd name="connsiteY80" fmla="*/ 3129034 h 6858000"/>
              <a:gd name="connsiteX81" fmla="*/ 488942 w 1364418"/>
              <a:gd name="connsiteY81" fmla="*/ 3126682 h 6858000"/>
              <a:gd name="connsiteX82" fmla="*/ 479810 w 1364418"/>
              <a:gd name="connsiteY82" fmla="*/ 3114519 h 6858000"/>
              <a:gd name="connsiteX83" fmla="*/ 466419 w 1364418"/>
              <a:gd name="connsiteY83" fmla="*/ 3106272 h 6858000"/>
              <a:gd name="connsiteX84" fmla="*/ 439149 w 1364418"/>
              <a:gd name="connsiteY84" fmla="*/ 2958185 h 6858000"/>
              <a:gd name="connsiteX85" fmla="*/ 381763 w 1364418"/>
              <a:gd name="connsiteY85" fmla="*/ 2762989 h 6858000"/>
              <a:gd name="connsiteX86" fmla="*/ 330681 w 1364418"/>
              <a:gd name="connsiteY86" fmla="*/ 2554718 h 6858000"/>
              <a:gd name="connsiteX87" fmla="*/ 310775 w 1364418"/>
              <a:gd name="connsiteY87" fmla="*/ 2485734 h 6858000"/>
              <a:gd name="connsiteX88" fmla="*/ 301498 w 1364418"/>
              <a:gd name="connsiteY88" fmla="*/ 2447068 h 6858000"/>
              <a:gd name="connsiteX89" fmla="*/ 288459 w 1364418"/>
              <a:gd name="connsiteY89" fmla="*/ 2425819 h 6858000"/>
              <a:gd name="connsiteX90" fmla="*/ 294458 w 1364418"/>
              <a:gd name="connsiteY90" fmla="*/ 2402874 h 6858000"/>
              <a:gd name="connsiteX91" fmla="*/ 297070 w 1364418"/>
              <a:gd name="connsiteY91" fmla="*/ 2381443 h 6858000"/>
              <a:gd name="connsiteX92" fmla="*/ 273399 w 1364418"/>
              <a:gd name="connsiteY92" fmla="*/ 2261920 h 6858000"/>
              <a:gd name="connsiteX93" fmla="*/ 263286 w 1364418"/>
              <a:gd name="connsiteY93" fmla="*/ 2195378 h 6858000"/>
              <a:gd name="connsiteX94" fmla="*/ 247503 w 1364418"/>
              <a:gd name="connsiteY94" fmla="*/ 2155135 h 6858000"/>
              <a:gd name="connsiteX95" fmla="*/ 244961 w 1364418"/>
              <a:gd name="connsiteY95" fmla="*/ 2118008 h 6858000"/>
              <a:gd name="connsiteX96" fmla="*/ 245954 w 1364418"/>
              <a:gd name="connsiteY96" fmla="*/ 2050531 h 6858000"/>
              <a:gd name="connsiteX97" fmla="*/ 237760 w 1364418"/>
              <a:gd name="connsiteY97" fmla="*/ 1963269 h 6858000"/>
              <a:gd name="connsiteX98" fmla="*/ 218938 w 1364418"/>
              <a:gd name="connsiteY98" fmla="*/ 1906352 h 6858000"/>
              <a:gd name="connsiteX99" fmla="*/ 195495 w 1364418"/>
              <a:gd name="connsiteY99" fmla="*/ 1861531 h 6858000"/>
              <a:gd name="connsiteX100" fmla="*/ 149294 w 1364418"/>
              <a:gd name="connsiteY100" fmla="*/ 1732919 h 6858000"/>
              <a:gd name="connsiteX101" fmla="*/ 121605 w 1364418"/>
              <a:gd name="connsiteY101" fmla="*/ 1663540 h 6858000"/>
              <a:gd name="connsiteX102" fmla="*/ 120731 w 1364418"/>
              <a:gd name="connsiteY102" fmla="*/ 1615777 h 6858000"/>
              <a:gd name="connsiteX103" fmla="*/ 101526 w 1364418"/>
              <a:gd name="connsiteY103" fmla="*/ 1563678 h 6858000"/>
              <a:gd name="connsiteX104" fmla="*/ 114606 w 1364418"/>
              <a:gd name="connsiteY104" fmla="*/ 1519474 h 6858000"/>
              <a:gd name="connsiteX105" fmla="*/ 107348 w 1364418"/>
              <a:gd name="connsiteY105" fmla="*/ 1477995 h 6858000"/>
              <a:gd name="connsiteX106" fmla="*/ 93433 w 1364418"/>
              <a:gd name="connsiteY106" fmla="*/ 1373769 h 6858000"/>
              <a:gd name="connsiteX107" fmla="*/ 101740 w 1364418"/>
              <a:gd name="connsiteY107" fmla="*/ 1307086 h 6858000"/>
              <a:gd name="connsiteX108" fmla="*/ 102928 w 1364418"/>
              <a:gd name="connsiteY108" fmla="*/ 1189033 h 6858000"/>
              <a:gd name="connsiteX109" fmla="*/ 107613 w 1364418"/>
              <a:gd name="connsiteY109" fmla="*/ 1168288 h 6858000"/>
              <a:gd name="connsiteX110" fmla="*/ 99895 w 1364418"/>
              <a:gd name="connsiteY110" fmla="*/ 1142577 h 6858000"/>
              <a:gd name="connsiteX111" fmla="*/ 89201 w 1364418"/>
              <a:gd name="connsiteY111" fmla="*/ 1088484 h 6858000"/>
              <a:gd name="connsiteX112" fmla="*/ 77937 w 1364418"/>
              <a:gd name="connsiteY112" fmla="*/ 1016103 h 6858000"/>
              <a:gd name="connsiteX113" fmla="*/ 79393 w 1364418"/>
              <a:gd name="connsiteY113" fmla="*/ 954054 h 6858000"/>
              <a:gd name="connsiteX114" fmla="*/ 90309 w 1364418"/>
              <a:gd name="connsiteY114" fmla="*/ 921368 h 6858000"/>
              <a:gd name="connsiteX115" fmla="*/ 74258 w 1364418"/>
              <a:gd name="connsiteY115" fmla="*/ 896999 h 6858000"/>
              <a:gd name="connsiteX116" fmla="*/ 43666 w 1364418"/>
              <a:gd name="connsiteY116" fmla="*/ 821517 h 6858000"/>
              <a:gd name="connsiteX117" fmla="*/ 22616 w 1364418"/>
              <a:gd name="connsiteY117" fmla="*/ 751353 h 6858000"/>
              <a:gd name="connsiteX118" fmla="*/ 22174 w 1364418"/>
              <a:gd name="connsiteY118" fmla="*/ 721230 h 6858000"/>
              <a:gd name="connsiteX119" fmla="*/ 7845 w 1364418"/>
              <a:gd name="connsiteY119" fmla="*/ 681659 h 6858000"/>
              <a:gd name="connsiteX120" fmla="*/ 31306 w 1364418"/>
              <a:gd name="connsiteY120" fmla="*/ 619315 h 6858000"/>
              <a:gd name="connsiteX121" fmla="*/ 15184 w 1364418"/>
              <a:gd name="connsiteY121" fmla="*/ 585934 h 6858000"/>
              <a:gd name="connsiteX122" fmla="*/ 22258 w 1364418"/>
              <a:gd name="connsiteY122" fmla="*/ 538948 h 6858000"/>
              <a:gd name="connsiteX123" fmla="*/ 26166 w 1364418"/>
              <a:gd name="connsiteY123" fmla="*/ 525163 h 6858000"/>
              <a:gd name="connsiteX124" fmla="*/ 52290 w 1364418"/>
              <a:gd name="connsiteY124" fmla="*/ 446567 h 6858000"/>
              <a:gd name="connsiteX125" fmla="*/ 51538 w 1364418"/>
              <a:gd name="connsiteY125" fmla="*/ 393828 h 6858000"/>
              <a:gd name="connsiteX126" fmla="*/ 51368 w 1364418"/>
              <a:gd name="connsiteY126" fmla="*/ 353137 h 6858000"/>
              <a:gd name="connsiteX127" fmla="*/ 55970 w 1364418"/>
              <a:gd name="connsiteY127" fmla="*/ 321428 h 6858000"/>
              <a:gd name="connsiteX128" fmla="*/ 57061 w 1364418"/>
              <a:gd name="connsiteY128" fmla="*/ 275771 h 6858000"/>
              <a:gd name="connsiteX129" fmla="*/ 74088 w 1364418"/>
              <a:gd name="connsiteY129" fmla="*/ 212860 h 6858000"/>
              <a:gd name="connsiteX130" fmla="*/ 65798 w 1364418"/>
              <a:gd name="connsiteY130" fmla="*/ 144983 h 6858000"/>
              <a:gd name="connsiteX131" fmla="*/ 78082 w 1364418"/>
              <a:gd name="connsiteY131" fmla="*/ 55288 h 6858000"/>
              <a:gd name="connsiteX132" fmla="*/ 37636 w 1364418"/>
              <a:gd name="connsiteY132"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245974 w 1364418"/>
              <a:gd name="connsiteY3" fmla="*/ 6857735 h 6858000"/>
              <a:gd name="connsiteX4" fmla="*/ 281996 w 1364418"/>
              <a:gd name="connsiteY4" fmla="*/ 6792972 h 6858000"/>
              <a:gd name="connsiteX5" fmla="*/ 264484 w 1364418"/>
              <a:gd name="connsiteY5" fmla="*/ 6716710 h 6858000"/>
              <a:gd name="connsiteX6" fmla="*/ 280651 w 1364418"/>
              <a:gd name="connsiteY6" fmla="*/ 6639873 h 6858000"/>
              <a:gd name="connsiteX7" fmla="*/ 339152 w 1364418"/>
              <a:gd name="connsiteY7" fmla="*/ 6471804 h 6858000"/>
              <a:gd name="connsiteX8" fmla="*/ 334570 w 1364418"/>
              <a:gd name="connsiteY8" fmla="*/ 6389835 h 6858000"/>
              <a:gd name="connsiteX9" fmla="*/ 317792 w 1364418"/>
              <a:gd name="connsiteY9" fmla="*/ 6324679 h 6858000"/>
              <a:gd name="connsiteX10" fmla="*/ 278227 w 1364418"/>
              <a:gd name="connsiteY10" fmla="*/ 6280046 h 6858000"/>
              <a:gd name="connsiteX11" fmla="*/ 288000 w 1364418"/>
              <a:gd name="connsiteY11" fmla="*/ 6252834 h 6858000"/>
              <a:gd name="connsiteX12" fmla="*/ 265992 w 1364418"/>
              <a:gd name="connsiteY12" fmla="*/ 6202459 h 6858000"/>
              <a:gd name="connsiteX13" fmla="*/ 264790 w 1364418"/>
              <a:gd name="connsiteY13" fmla="*/ 6153037 h 6858000"/>
              <a:gd name="connsiteX14" fmla="*/ 280205 w 1364418"/>
              <a:gd name="connsiteY14" fmla="*/ 6078132 h 6858000"/>
              <a:gd name="connsiteX15" fmla="*/ 267592 w 1364418"/>
              <a:gd name="connsiteY15" fmla="*/ 6028119 h 6858000"/>
              <a:gd name="connsiteX16" fmla="*/ 252821 w 1364418"/>
              <a:gd name="connsiteY16" fmla="*/ 5926735 h 6858000"/>
              <a:gd name="connsiteX17" fmla="*/ 302333 w 1364418"/>
              <a:gd name="connsiteY17" fmla="*/ 5712857 h 6858000"/>
              <a:gd name="connsiteX18" fmla="*/ 332131 w 1364418"/>
              <a:gd name="connsiteY18" fmla="*/ 5660491 h 6858000"/>
              <a:gd name="connsiteX19" fmla="*/ 341254 w 1364418"/>
              <a:gd name="connsiteY19" fmla="*/ 5563435 h 6858000"/>
              <a:gd name="connsiteX20" fmla="*/ 368130 w 1364418"/>
              <a:gd name="connsiteY20" fmla="*/ 5437125 h 6858000"/>
              <a:gd name="connsiteX21" fmla="*/ 381698 w 1364418"/>
              <a:gd name="connsiteY21" fmla="*/ 5396260 h 6858000"/>
              <a:gd name="connsiteX22" fmla="*/ 397679 w 1364418"/>
              <a:gd name="connsiteY22" fmla="*/ 5330009 h 6858000"/>
              <a:gd name="connsiteX23" fmla="*/ 431172 w 1364418"/>
              <a:gd name="connsiteY23" fmla="*/ 5273739 h 6858000"/>
              <a:gd name="connsiteX24" fmla="*/ 440771 w 1364418"/>
              <a:gd name="connsiteY24" fmla="*/ 5241779 h 6858000"/>
              <a:gd name="connsiteX25" fmla="*/ 451997 w 1364418"/>
              <a:gd name="connsiteY25" fmla="*/ 5225268 h 6858000"/>
              <a:gd name="connsiteX26" fmla="*/ 453017 w 1364418"/>
              <a:gd name="connsiteY26" fmla="*/ 5217684 h 6858000"/>
              <a:gd name="connsiteX27" fmla="*/ 460358 w 1364418"/>
              <a:gd name="connsiteY27" fmla="*/ 5193377 h 6858000"/>
              <a:gd name="connsiteX28" fmla="*/ 463661 w 1364418"/>
              <a:gd name="connsiteY28" fmla="*/ 5179288 h 6858000"/>
              <a:gd name="connsiteX29" fmla="*/ 464645 w 1364418"/>
              <a:gd name="connsiteY29" fmla="*/ 5173621 h 6858000"/>
              <a:gd name="connsiteX30" fmla="*/ 460279 w 1364418"/>
              <a:gd name="connsiteY30" fmla="*/ 5159961 h 6858000"/>
              <a:gd name="connsiteX31" fmla="*/ 466956 w 1364418"/>
              <a:gd name="connsiteY31" fmla="*/ 5144295 h 6858000"/>
              <a:gd name="connsiteX32" fmla="*/ 463889 w 1364418"/>
              <a:gd name="connsiteY32" fmla="*/ 5125185 h 6858000"/>
              <a:gd name="connsiteX33" fmla="*/ 470719 w 1364418"/>
              <a:gd name="connsiteY33" fmla="*/ 5121884 h 6858000"/>
              <a:gd name="connsiteX34" fmla="*/ 477755 w 1364418"/>
              <a:gd name="connsiteY34" fmla="*/ 5067850 h 6858000"/>
              <a:gd name="connsiteX35" fmla="*/ 480486 w 1364418"/>
              <a:gd name="connsiteY35" fmla="*/ 5060861 h 6858000"/>
              <a:gd name="connsiteX36" fmla="*/ 477190 w 1364418"/>
              <a:gd name="connsiteY36" fmla="*/ 5034192 h 6858000"/>
              <a:gd name="connsiteX37" fmla="*/ 478744 w 1364418"/>
              <a:gd name="connsiteY37" fmla="*/ 4993030 h 6858000"/>
              <a:gd name="connsiteX38" fmla="*/ 485653 w 1364418"/>
              <a:gd name="connsiteY38" fmla="*/ 4946844 h 6858000"/>
              <a:gd name="connsiteX39" fmla="*/ 481509 w 1364418"/>
              <a:gd name="connsiteY39" fmla="*/ 4932692 h 6858000"/>
              <a:gd name="connsiteX40" fmla="*/ 496912 w 1364418"/>
              <a:gd name="connsiteY40" fmla="*/ 4858827 h 6858000"/>
              <a:gd name="connsiteX41" fmla="*/ 502815 w 1364418"/>
              <a:gd name="connsiteY41" fmla="*/ 4821170 h 6858000"/>
              <a:gd name="connsiteX42" fmla="*/ 507548 w 1364418"/>
              <a:gd name="connsiteY42" fmla="*/ 4780965 h 6858000"/>
              <a:gd name="connsiteX43" fmla="*/ 508841 w 1364418"/>
              <a:gd name="connsiteY43" fmla="*/ 4750867 h 6858000"/>
              <a:gd name="connsiteX44" fmla="*/ 506648 w 1364418"/>
              <a:gd name="connsiteY44" fmla="*/ 4690749 h 6858000"/>
              <a:gd name="connsiteX45" fmla="*/ 502128 w 1364418"/>
              <a:gd name="connsiteY45" fmla="*/ 4584173 h 6858000"/>
              <a:gd name="connsiteX46" fmla="*/ 497211 w 1364418"/>
              <a:gd name="connsiteY46" fmla="*/ 4444346 h 6858000"/>
              <a:gd name="connsiteX47" fmla="*/ 493776 w 1364418"/>
              <a:gd name="connsiteY47" fmla="*/ 4375228 h 6858000"/>
              <a:gd name="connsiteX48" fmla="*/ 474429 w 1364418"/>
              <a:gd name="connsiteY48" fmla="*/ 4214165 h 6858000"/>
              <a:gd name="connsiteX49" fmla="*/ 478502 w 1364418"/>
              <a:gd name="connsiteY49" fmla="*/ 4090296 h 6858000"/>
              <a:gd name="connsiteX50" fmla="*/ 463758 w 1364418"/>
              <a:gd name="connsiteY50" fmla="*/ 4033999 h 6858000"/>
              <a:gd name="connsiteX51" fmla="*/ 464907 w 1364418"/>
              <a:gd name="connsiteY51" fmla="*/ 4031933 h 6858000"/>
              <a:gd name="connsiteX52" fmla="*/ 463483 w 1364418"/>
              <a:gd name="connsiteY52" fmla="*/ 4013953 h 6858000"/>
              <a:gd name="connsiteX53" fmla="*/ 449778 w 1364418"/>
              <a:gd name="connsiteY53" fmla="*/ 3974753 h 6858000"/>
              <a:gd name="connsiteX54" fmla="*/ 451376 w 1364418"/>
              <a:gd name="connsiteY54" fmla="*/ 3969950 h 6858000"/>
              <a:gd name="connsiteX55" fmla="*/ 444798 w 1364418"/>
              <a:gd name="connsiteY55" fmla="*/ 3933779 h 6858000"/>
              <a:gd name="connsiteX56" fmla="*/ 446129 w 1364418"/>
              <a:gd name="connsiteY56" fmla="*/ 3933093 h 6858000"/>
              <a:gd name="connsiteX57" fmla="*/ 450483 w 1364418"/>
              <a:gd name="connsiteY57" fmla="*/ 3922082 h 6858000"/>
              <a:gd name="connsiteX58" fmla="*/ 455561 w 1364418"/>
              <a:gd name="connsiteY58" fmla="*/ 3901461 h 6858000"/>
              <a:gd name="connsiteX59" fmla="*/ 478155 w 1364418"/>
              <a:gd name="connsiteY59" fmla="*/ 3813873 h 6858000"/>
              <a:gd name="connsiteX60" fmla="*/ 477580 w 1364418"/>
              <a:gd name="connsiteY60" fmla="*/ 3806161 h 6858000"/>
              <a:gd name="connsiteX61" fmla="*/ 477887 w 1364418"/>
              <a:gd name="connsiteY61" fmla="*/ 3805957 h 6858000"/>
              <a:gd name="connsiteX62" fmla="*/ 477914 w 1364418"/>
              <a:gd name="connsiteY62" fmla="*/ 3797724 h 6858000"/>
              <a:gd name="connsiteX63" fmla="*/ 476529 w 1364418"/>
              <a:gd name="connsiteY63" fmla="*/ 3792098 h 6858000"/>
              <a:gd name="connsiteX64" fmla="*/ 475413 w 1364418"/>
              <a:gd name="connsiteY64" fmla="*/ 3777135 h 6858000"/>
              <a:gd name="connsiteX65" fmla="*/ 477146 w 1364418"/>
              <a:gd name="connsiteY65" fmla="*/ 3771656 h 6858000"/>
              <a:gd name="connsiteX66" fmla="*/ 480889 w 1364418"/>
              <a:gd name="connsiteY66" fmla="*/ 3769007 h 6858000"/>
              <a:gd name="connsiteX67" fmla="*/ 480355 w 1364418"/>
              <a:gd name="connsiteY67" fmla="*/ 3767709 h 6858000"/>
              <a:gd name="connsiteX68" fmla="*/ 489051 w 1364418"/>
              <a:gd name="connsiteY68" fmla="*/ 3738082 h 6858000"/>
              <a:gd name="connsiteX69" fmla="*/ 496397 w 1364418"/>
              <a:gd name="connsiteY69" fmla="*/ 3673397 h 6858000"/>
              <a:gd name="connsiteX70" fmla="*/ 495693 w 1364418"/>
              <a:gd name="connsiteY70" fmla="*/ 3637109 h 6858000"/>
              <a:gd name="connsiteX71" fmla="*/ 499136 w 1364418"/>
              <a:gd name="connsiteY71" fmla="*/ 3536883 h 6858000"/>
              <a:gd name="connsiteX72" fmla="*/ 506674 w 1364418"/>
              <a:gd name="connsiteY72" fmla="*/ 3435652 h 6858000"/>
              <a:gd name="connsiteX73" fmla="*/ 508345 w 1364418"/>
              <a:gd name="connsiteY73" fmla="*/ 3307769 h 6858000"/>
              <a:gd name="connsiteX74" fmla="*/ 525908 w 1364418"/>
              <a:gd name="connsiteY74" fmla="*/ 3250522 h 6858000"/>
              <a:gd name="connsiteX75" fmla="*/ 526333 w 1364418"/>
              <a:gd name="connsiteY75" fmla="*/ 3229163 h 6858000"/>
              <a:gd name="connsiteX76" fmla="*/ 528156 w 1364418"/>
              <a:gd name="connsiteY76" fmla="*/ 3217217 h 6858000"/>
              <a:gd name="connsiteX77" fmla="*/ 514991 w 1364418"/>
              <a:gd name="connsiteY77" fmla="*/ 3183755 h 6858000"/>
              <a:gd name="connsiteX78" fmla="*/ 515492 w 1364418"/>
              <a:gd name="connsiteY78" fmla="*/ 3178642 h 6858000"/>
              <a:gd name="connsiteX79" fmla="*/ 503092 w 1364418"/>
              <a:gd name="connsiteY79" fmla="*/ 3158586 h 6858000"/>
              <a:gd name="connsiteX80" fmla="*/ 488277 w 1364418"/>
              <a:gd name="connsiteY80" fmla="*/ 3129034 h 6858000"/>
              <a:gd name="connsiteX81" fmla="*/ 488942 w 1364418"/>
              <a:gd name="connsiteY81" fmla="*/ 3126682 h 6858000"/>
              <a:gd name="connsiteX82" fmla="*/ 479810 w 1364418"/>
              <a:gd name="connsiteY82" fmla="*/ 3114519 h 6858000"/>
              <a:gd name="connsiteX83" fmla="*/ 466419 w 1364418"/>
              <a:gd name="connsiteY83" fmla="*/ 3106272 h 6858000"/>
              <a:gd name="connsiteX84" fmla="*/ 439149 w 1364418"/>
              <a:gd name="connsiteY84" fmla="*/ 2958185 h 6858000"/>
              <a:gd name="connsiteX85" fmla="*/ 381763 w 1364418"/>
              <a:gd name="connsiteY85" fmla="*/ 2762989 h 6858000"/>
              <a:gd name="connsiteX86" fmla="*/ 330681 w 1364418"/>
              <a:gd name="connsiteY86" fmla="*/ 2554718 h 6858000"/>
              <a:gd name="connsiteX87" fmla="*/ 310775 w 1364418"/>
              <a:gd name="connsiteY87" fmla="*/ 2485734 h 6858000"/>
              <a:gd name="connsiteX88" fmla="*/ 301498 w 1364418"/>
              <a:gd name="connsiteY88" fmla="*/ 2447068 h 6858000"/>
              <a:gd name="connsiteX89" fmla="*/ 288459 w 1364418"/>
              <a:gd name="connsiteY89" fmla="*/ 2425819 h 6858000"/>
              <a:gd name="connsiteX90" fmla="*/ 294458 w 1364418"/>
              <a:gd name="connsiteY90" fmla="*/ 2402874 h 6858000"/>
              <a:gd name="connsiteX91" fmla="*/ 297070 w 1364418"/>
              <a:gd name="connsiteY91" fmla="*/ 2381443 h 6858000"/>
              <a:gd name="connsiteX92" fmla="*/ 273399 w 1364418"/>
              <a:gd name="connsiteY92" fmla="*/ 2261920 h 6858000"/>
              <a:gd name="connsiteX93" fmla="*/ 263286 w 1364418"/>
              <a:gd name="connsiteY93" fmla="*/ 2195378 h 6858000"/>
              <a:gd name="connsiteX94" fmla="*/ 247503 w 1364418"/>
              <a:gd name="connsiteY94" fmla="*/ 2155135 h 6858000"/>
              <a:gd name="connsiteX95" fmla="*/ 244961 w 1364418"/>
              <a:gd name="connsiteY95" fmla="*/ 2118008 h 6858000"/>
              <a:gd name="connsiteX96" fmla="*/ 245954 w 1364418"/>
              <a:gd name="connsiteY96" fmla="*/ 2050531 h 6858000"/>
              <a:gd name="connsiteX97" fmla="*/ 237760 w 1364418"/>
              <a:gd name="connsiteY97" fmla="*/ 1963269 h 6858000"/>
              <a:gd name="connsiteX98" fmla="*/ 218938 w 1364418"/>
              <a:gd name="connsiteY98" fmla="*/ 1906352 h 6858000"/>
              <a:gd name="connsiteX99" fmla="*/ 195495 w 1364418"/>
              <a:gd name="connsiteY99" fmla="*/ 1861531 h 6858000"/>
              <a:gd name="connsiteX100" fmla="*/ 149294 w 1364418"/>
              <a:gd name="connsiteY100" fmla="*/ 1732919 h 6858000"/>
              <a:gd name="connsiteX101" fmla="*/ 121605 w 1364418"/>
              <a:gd name="connsiteY101" fmla="*/ 1663540 h 6858000"/>
              <a:gd name="connsiteX102" fmla="*/ 120731 w 1364418"/>
              <a:gd name="connsiteY102" fmla="*/ 1615777 h 6858000"/>
              <a:gd name="connsiteX103" fmla="*/ 101526 w 1364418"/>
              <a:gd name="connsiteY103" fmla="*/ 1563678 h 6858000"/>
              <a:gd name="connsiteX104" fmla="*/ 114606 w 1364418"/>
              <a:gd name="connsiteY104" fmla="*/ 1519474 h 6858000"/>
              <a:gd name="connsiteX105" fmla="*/ 107348 w 1364418"/>
              <a:gd name="connsiteY105" fmla="*/ 1477995 h 6858000"/>
              <a:gd name="connsiteX106" fmla="*/ 93433 w 1364418"/>
              <a:gd name="connsiteY106" fmla="*/ 1373769 h 6858000"/>
              <a:gd name="connsiteX107" fmla="*/ 101740 w 1364418"/>
              <a:gd name="connsiteY107" fmla="*/ 1307086 h 6858000"/>
              <a:gd name="connsiteX108" fmla="*/ 102928 w 1364418"/>
              <a:gd name="connsiteY108" fmla="*/ 1189033 h 6858000"/>
              <a:gd name="connsiteX109" fmla="*/ 107613 w 1364418"/>
              <a:gd name="connsiteY109" fmla="*/ 1168288 h 6858000"/>
              <a:gd name="connsiteX110" fmla="*/ 99895 w 1364418"/>
              <a:gd name="connsiteY110" fmla="*/ 1142577 h 6858000"/>
              <a:gd name="connsiteX111" fmla="*/ 89201 w 1364418"/>
              <a:gd name="connsiteY111" fmla="*/ 1088484 h 6858000"/>
              <a:gd name="connsiteX112" fmla="*/ 77937 w 1364418"/>
              <a:gd name="connsiteY112" fmla="*/ 1016103 h 6858000"/>
              <a:gd name="connsiteX113" fmla="*/ 79393 w 1364418"/>
              <a:gd name="connsiteY113" fmla="*/ 954054 h 6858000"/>
              <a:gd name="connsiteX114" fmla="*/ 90309 w 1364418"/>
              <a:gd name="connsiteY114" fmla="*/ 921368 h 6858000"/>
              <a:gd name="connsiteX115" fmla="*/ 74258 w 1364418"/>
              <a:gd name="connsiteY115" fmla="*/ 896999 h 6858000"/>
              <a:gd name="connsiteX116" fmla="*/ 43666 w 1364418"/>
              <a:gd name="connsiteY116" fmla="*/ 821517 h 6858000"/>
              <a:gd name="connsiteX117" fmla="*/ 22616 w 1364418"/>
              <a:gd name="connsiteY117" fmla="*/ 751353 h 6858000"/>
              <a:gd name="connsiteX118" fmla="*/ 22174 w 1364418"/>
              <a:gd name="connsiteY118" fmla="*/ 721230 h 6858000"/>
              <a:gd name="connsiteX119" fmla="*/ 7845 w 1364418"/>
              <a:gd name="connsiteY119" fmla="*/ 681659 h 6858000"/>
              <a:gd name="connsiteX120" fmla="*/ 31306 w 1364418"/>
              <a:gd name="connsiteY120" fmla="*/ 619315 h 6858000"/>
              <a:gd name="connsiteX121" fmla="*/ 15184 w 1364418"/>
              <a:gd name="connsiteY121" fmla="*/ 585934 h 6858000"/>
              <a:gd name="connsiteX122" fmla="*/ 22258 w 1364418"/>
              <a:gd name="connsiteY122" fmla="*/ 538948 h 6858000"/>
              <a:gd name="connsiteX123" fmla="*/ 26166 w 1364418"/>
              <a:gd name="connsiteY123" fmla="*/ 525163 h 6858000"/>
              <a:gd name="connsiteX124" fmla="*/ 52290 w 1364418"/>
              <a:gd name="connsiteY124" fmla="*/ 446567 h 6858000"/>
              <a:gd name="connsiteX125" fmla="*/ 51538 w 1364418"/>
              <a:gd name="connsiteY125" fmla="*/ 393828 h 6858000"/>
              <a:gd name="connsiteX126" fmla="*/ 51368 w 1364418"/>
              <a:gd name="connsiteY126" fmla="*/ 353137 h 6858000"/>
              <a:gd name="connsiteX127" fmla="*/ 55970 w 1364418"/>
              <a:gd name="connsiteY127" fmla="*/ 321428 h 6858000"/>
              <a:gd name="connsiteX128" fmla="*/ 57061 w 1364418"/>
              <a:gd name="connsiteY128" fmla="*/ 275771 h 6858000"/>
              <a:gd name="connsiteX129" fmla="*/ 74088 w 1364418"/>
              <a:gd name="connsiteY129" fmla="*/ 212860 h 6858000"/>
              <a:gd name="connsiteX130" fmla="*/ 65798 w 1364418"/>
              <a:gd name="connsiteY130" fmla="*/ 144983 h 6858000"/>
              <a:gd name="connsiteX131" fmla="*/ 78082 w 1364418"/>
              <a:gd name="connsiteY131" fmla="*/ 55288 h 6858000"/>
              <a:gd name="connsiteX132" fmla="*/ 37636 w 1364418"/>
              <a:gd name="connsiteY132"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1364418" h="6858000">
                <a:moveTo>
                  <a:pt x="37636" y="0"/>
                </a:moveTo>
                <a:lnTo>
                  <a:pt x="1364418" y="0"/>
                </a:lnTo>
                <a:lnTo>
                  <a:pt x="1364418" y="6858000"/>
                </a:lnTo>
                <a:lnTo>
                  <a:pt x="245974" y="6857735"/>
                </a:lnTo>
                <a:cubicBezTo>
                  <a:pt x="246649" y="6829312"/>
                  <a:pt x="258792" y="6817314"/>
                  <a:pt x="281996" y="6792972"/>
                </a:cubicBezTo>
                <a:cubicBezTo>
                  <a:pt x="288036" y="6763449"/>
                  <a:pt x="261498" y="6738121"/>
                  <a:pt x="264484" y="6716710"/>
                </a:cubicBezTo>
                <a:cubicBezTo>
                  <a:pt x="264597" y="6714739"/>
                  <a:pt x="280538" y="6641844"/>
                  <a:pt x="280651" y="6639873"/>
                </a:cubicBezTo>
                <a:cubicBezTo>
                  <a:pt x="296114" y="6596543"/>
                  <a:pt x="335196" y="6519339"/>
                  <a:pt x="339152" y="6471804"/>
                </a:cubicBezTo>
                <a:lnTo>
                  <a:pt x="334570" y="6389835"/>
                </a:lnTo>
                <a:cubicBezTo>
                  <a:pt x="334613" y="6357588"/>
                  <a:pt x="338883" y="6333072"/>
                  <a:pt x="317792" y="6324679"/>
                </a:cubicBezTo>
                <a:cubicBezTo>
                  <a:pt x="308402" y="6306381"/>
                  <a:pt x="279168" y="6293695"/>
                  <a:pt x="278227" y="6280046"/>
                </a:cubicBezTo>
                <a:cubicBezTo>
                  <a:pt x="281050" y="6269969"/>
                  <a:pt x="290039" y="6265765"/>
                  <a:pt x="288000" y="6252834"/>
                </a:cubicBezTo>
                <a:lnTo>
                  <a:pt x="265992" y="6202459"/>
                </a:lnTo>
                <a:cubicBezTo>
                  <a:pt x="264772" y="6196814"/>
                  <a:pt x="268092" y="6158095"/>
                  <a:pt x="264790" y="6153037"/>
                </a:cubicBezTo>
                <a:cubicBezTo>
                  <a:pt x="302335" y="6114354"/>
                  <a:pt x="260378" y="6128837"/>
                  <a:pt x="280205" y="6078132"/>
                </a:cubicBezTo>
                <a:cubicBezTo>
                  <a:pt x="283657" y="6049622"/>
                  <a:pt x="275724" y="6059673"/>
                  <a:pt x="267592" y="6028119"/>
                </a:cubicBezTo>
                <a:cubicBezTo>
                  <a:pt x="277113" y="5988572"/>
                  <a:pt x="234727" y="5976018"/>
                  <a:pt x="252821" y="5926735"/>
                </a:cubicBezTo>
                <a:cubicBezTo>
                  <a:pt x="290324" y="5823532"/>
                  <a:pt x="288016" y="5757776"/>
                  <a:pt x="302333" y="5712857"/>
                </a:cubicBezTo>
                <a:cubicBezTo>
                  <a:pt x="310258" y="5688518"/>
                  <a:pt x="328236" y="5675288"/>
                  <a:pt x="332131" y="5660491"/>
                </a:cubicBezTo>
                <a:cubicBezTo>
                  <a:pt x="345782" y="5622696"/>
                  <a:pt x="344964" y="5595787"/>
                  <a:pt x="341254" y="5563435"/>
                </a:cubicBezTo>
                <a:cubicBezTo>
                  <a:pt x="335745" y="5537661"/>
                  <a:pt x="359171" y="5479228"/>
                  <a:pt x="368130" y="5437125"/>
                </a:cubicBezTo>
                <a:cubicBezTo>
                  <a:pt x="379868" y="5399640"/>
                  <a:pt x="373836" y="5420657"/>
                  <a:pt x="381698" y="5396260"/>
                </a:cubicBezTo>
                <a:cubicBezTo>
                  <a:pt x="395995" y="5391935"/>
                  <a:pt x="389433" y="5350429"/>
                  <a:pt x="397679" y="5330009"/>
                </a:cubicBezTo>
                <a:cubicBezTo>
                  <a:pt x="405925" y="5309589"/>
                  <a:pt x="420210" y="5291626"/>
                  <a:pt x="431172" y="5273739"/>
                </a:cubicBezTo>
                <a:cubicBezTo>
                  <a:pt x="426568" y="5263245"/>
                  <a:pt x="432286" y="5253790"/>
                  <a:pt x="440771" y="5241779"/>
                </a:cubicBezTo>
                <a:lnTo>
                  <a:pt x="451997" y="5225268"/>
                </a:lnTo>
                <a:lnTo>
                  <a:pt x="453017" y="5217684"/>
                </a:lnTo>
                <a:cubicBezTo>
                  <a:pt x="455252" y="5208685"/>
                  <a:pt x="458044" y="5200600"/>
                  <a:pt x="460358" y="5193377"/>
                </a:cubicBezTo>
                <a:lnTo>
                  <a:pt x="463661" y="5179288"/>
                </a:lnTo>
                <a:lnTo>
                  <a:pt x="464645" y="5173621"/>
                </a:lnTo>
                <a:lnTo>
                  <a:pt x="460279" y="5159961"/>
                </a:lnTo>
                <a:lnTo>
                  <a:pt x="466956" y="5144295"/>
                </a:lnTo>
                <a:lnTo>
                  <a:pt x="463889" y="5125185"/>
                </a:lnTo>
                <a:cubicBezTo>
                  <a:pt x="466252" y="5124475"/>
                  <a:pt x="468554" y="5123363"/>
                  <a:pt x="470719" y="5121884"/>
                </a:cubicBezTo>
                <a:lnTo>
                  <a:pt x="477755" y="5067850"/>
                </a:lnTo>
                <a:lnTo>
                  <a:pt x="480486" y="5060861"/>
                </a:lnTo>
                <a:lnTo>
                  <a:pt x="477190" y="5034192"/>
                </a:lnTo>
                <a:cubicBezTo>
                  <a:pt x="476699" y="5019824"/>
                  <a:pt x="477403" y="5006180"/>
                  <a:pt x="478744" y="4993030"/>
                </a:cubicBezTo>
                <a:lnTo>
                  <a:pt x="485653" y="4946844"/>
                </a:lnTo>
                <a:lnTo>
                  <a:pt x="481509" y="4932692"/>
                </a:lnTo>
                <a:cubicBezTo>
                  <a:pt x="481214" y="4911802"/>
                  <a:pt x="495319" y="4880686"/>
                  <a:pt x="496912" y="4858827"/>
                </a:cubicBezTo>
                <a:lnTo>
                  <a:pt x="502815" y="4821170"/>
                </a:lnTo>
                <a:lnTo>
                  <a:pt x="507548" y="4780965"/>
                </a:lnTo>
                <a:lnTo>
                  <a:pt x="508841" y="4750867"/>
                </a:lnTo>
                <a:lnTo>
                  <a:pt x="506648" y="4690749"/>
                </a:lnTo>
                <a:cubicBezTo>
                  <a:pt x="512729" y="4654213"/>
                  <a:pt x="491337" y="4623546"/>
                  <a:pt x="502128" y="4584173"/>
                </a:cubicBezTo>
                <a:cubicBezTo>
                  <a:pt x="488693" y="4519562"/>
                  <a:pt x="492047" y="4501522"/>
                  <a:pt x="497211" y="4444346"/>
                </a:cubicBezTo>
                <a:cubicBezTo>
                  <a:pt x="511033" y="4454946"/>
                  <a:pt x="497584" y="4394050"/>
                  <a:pt x="493776" y="4375228"/>
                </a:cubicBezTo>
                <a:cubicBezTo>
                  <a:pt x="491426" y="4334791"/>
                  <a:pt x="480594" y="4270639"/>
                  <a:pt x="474429" y="4214165"/>
                </a:cubicBezTo>
                <a:cubicBezTo>
                  <a:pt x="465297" y="4170832"/>
                  <a:pt x="480280" y="4120324"/>
                  <a:pt x="478502" y="4090296"/>
                </a:cubicBezTo>
                <a:lnTo>
                  <a:pt x="463758" y="4033999"/>
                </a:lnTo>
                <a:lnTo>
                  <a:pt x="464907" y="4031933"/>
                </a:lnTo>
                <a:cubicBezTo>
                  <a:pt x="467040" y="4022997"/>
                  <a:pt x="465967" y="4017669"/>
                  <a:pt x="463483" y="4013953"/>
                </a:cubicBezTo>
                <a:lnTo>
                  <a:pt x="449778" y="3974753"/>
                </a:lnTo>
                <a:lnTo>
                  <a:pt x="451376" y="3969950"/>
                </a:lnTo>
                <a:lnTo>
                  <a:pt x="444798" y="3933779"/>
                </a:lnTo>
                <a:lnTo>
                  <a:pt x="446129" y="3933093"/>
                </a:lnTo>
                <a:cubicBezTo>
                  <a:pt x="448961" y="3930731"/>
                  <a:pt x="450769" y="3927433"/>
                  <a:pt x="450483" y="3922082"/>
                </a:cubicBezTo>
                <a:cubicBezTo>
                  <a:pt x="471740" y="3927556"/>
                  <a:pt x="458283" y="3917724"/>
                  <a:pt x="455561" y="3901461"/>
                </a:cubicBezTo>
                <a:cubicBezTo>
                  <a:pt x="460173" y="3883426"/>
                  <a:pt x="474485" y="3829756"/>
                  <a:pt x="478155" y="3813873"/>
                </a:cubicBezTo>
                <a:cubicBezTo>
                  <a:pt x="477963" y="3811302"/>
                  <a:pt x="477772" y="3808732"/>
                  <a:pt x="477580" y="3806161"/>
                </a:cubicBezTo>
                <a:lnTo>
                  <a:pt x="477887" y="3805957"/>
                </a:lnTo>
                <a:cubicBezTo>
                  <a:pt x="478443" y="3804175"/>
                  <a:pt x="478509" y="3801600"/>
                  <a:pt x="477914" y="3797724"/>
                </a:cubicBezTo>
                <a:lnTo>
                  <a:pt x="476529" y="3792098"/>
                </a:lnTo>
                <a:lnTo>
                  <a:pt x="475413" y="3777135"/>
                </a:lnTo>
                <a:lnTo>
                  <a:pt x="477146" y="3771656"/>
                </a:lnTo>
                <a:lnTo>
                  <a:pt x="480889" y="3769007"/>
                </a:lnTo>
                <a:lnTo>
                  <a:pt x="480355" y="3767709"/>
                </a:lnTo>
                <a:cubicBezTo>
                  <a:pt x="472854" y="3758603"/>
                  <a:pt x="462858" y="3757457"/>
                  <a:pt x="489051" y="3738082"/>
                </a:cubicBezTo>
                <a:cubicBezTo>
                  <a:pt x="476420" y="3716230"/>
                  <a:pt x="492614" y="3707883"/>
                  <a:pt x="496397" y="3673397"/>
                </a:cubicBezTo>
                <a:cubicBezTo>
                  <a:pt x="485059" y="3661788"/>
                  <a:pt x="488117" y="3649813"/>
                  <a:pt x="495693" y="3637109"/>
                </a:cubicBezTo>
                <a:cubicBezTo>
                  <a:pt x="488827" y="3605834"/>
                  <a:pt x="498565" y="3573837"/>
                  <a:pt x="499136" y="3536883"/>
                </a:cubicBezTo>
                <a:cubicBezTo>
                  <a:pt x="483096" y="3500539"/>
                  <a:pt x="506170" y="3475121"/>
                  <a:pt x="506674" y="3435652"/>
                </a:cubicBezTo>
                <a:cubicBezTo>
                  <a:pt x="508209" y="3397466"/>
                  <a:pt x="505139" y="3338624"/>
                  <a:pt x="508345" y="3307769"/>
                </a:cubicBezTo>
                <a:cubicBezTo>
                  <a:pt x="522826" y="3292381"/>
                  <a:pt x="493343" y="3256540"/>
                  <a:pt x="525908" y="3250522"/>
                </a:cubicBezTo>
                <a:cubicBezTo>
                  <a:pt x="519705" y="3235893"/>
                  <a:pt x="504475" y="3230937"/>
                  <a:pt x="526333" y="3229163"/>
                </a:cubicBezTo>
                <a:cubicBezTo>
                  <a:pt x="524884" y="3224149"/>
                  <a:pt x="525919" y="3220404"/>
                  <a:pt x="528156" y="3217217"/>
                </a:cubicBezTo>
                <a:lnTo>
                  <a:pt x="514991" y="3183755"/>
                </a:lnTo>
                <a:lnTo>
                  <a:pt x="515492" y="3178642"/>
                </a:lnTo>
                <a:lnTo>
                  <a:pt x="503092" y="3158586"/>
                </a:lnTo>
                <a:lnTo>
                  <a:pt x="488277" y="3129034"/>
                </a:lnTo>
                <a:lnTo>
                  <a:pt x="488942" y="3126682"/>
                </a:lnTo>
                <a:lnTo>
                  <a:pt x="479810" y="3114519"/>
                </a:lnTo>
                <a:cubicBezTo>
                  <a:pt x="476044" y="3110886"/>
                  <a:pt x="471657" y="3108020"/>
                  <a:pt x="466419" y="3106272"/>
                </a:cubicBezTo>
                <a:cubicBezTo>
                  <a:pt x="479357" y="3049949"/>
                  <a:pt x="446991" y="3011906"/>
                  <a:pt x="439149" y="2958185"/>
                </a:cubicBezTo>
                <a:cubicBezTo>
                  <a:pt x="423473" y="2895670"/>
                  <a:pt x="402616" y="2832884"/>
                  <a:pt x="381763" y="2762989"/>
                </a:cubicBezTo>
                <a:cubicBezTo>
                  <a:pt x="340504" y="2718141"/>
                  <a:pt x="357875" y="2611979"/>
                  <a:pt x="330681" y="2554718"/>
                </a:cubicBezTo>
                <a:cubicBezTo>
                  <a:pt x="354561" y="2510384"/>
                  <a:pt x="312857" y="2522616"/>
                  <a:pt x="310775" y="2485734"/>
                </a:cubicBezTo>
                <a:cubicBezTo>
                  <a:pt x="283880" y="2505125"/>
                  <a:pt x="334754" y="2437857"/>
                  <a:pt x="301498" y="2447068"/>
                </a:cubicBezTo>
                <a:cubicBezTo>
                  <a:pt x="302171" y="2440064"/>
                  <a:pt x="286502" y="2432988"/>
                  <a:pt x="288459" y="2425819"/>
                </a:cubicBezTo>
                <a:lnTo>
                  <a:pt x="294458" y="2402874"/>
                </a:lnTo>
                <a:lnTo>
                  <a:pt x="297070" y="2381443"/>
                </a:lnTo>
                <a:cubicBezTo>
                  <a:pt x="291389" y="2355877"/>
                  <a:pt x="281925" y="2295004"/>
                  <a:pt x="273399" y="2261920"/>
                </a:cubicBezTo>
                <a:cubicBezTo>
                  <a:pt x="264489" y="2250852"/>
                  <a:pt x="256407" y="2208397"/>
                  <a:pt x="263286" y="2195378"/>
                </a:cubicBezTo>
                <a:cubicBezTo>
                  <a:pt x="262597" y="2185499"/>
                  <a:pt x="238753" y="2164596"/>
                  <a:pt x="247503" y="2155135"/>
                </a:cubicBezTo>
                <a:cubicBezTo>
                  <a:pt x="257474" y="2141929"/>
                  <a:pt x="229406" y="2121310"/>
                  <a:pt x="244961" y="2118008"/>
                </a:cubicBezTo>
                <a:cubicBezTo>
                  <a:pt x="225493" y="2103116"/>
                  <a:pt x="245373" y="2072196"/>
                  <a:pt x="245954" y="2050531"/>
                </a:cubicBezTo>
                <a:cubicBezTo>
                  <a:pt x="228015" y="2040209"/>
                  <a:pt x="246924" y="2004931"/>
                  <a:pt x="237760" y="1963269"/>
                </a:cubicBezTo>
                <a:cubicBezTo>
                  <a:pt x="217314" y="1952304"/>
                  <a:pt x="249162" y="1930958"/>
                  <a:pt x="218938" y="1906352"/>
                </a:cubicBezTo>
                <a:cubicBezTo>
                  <a:pt x="211894" y="1889396"/>
                  <a:pt x="204207" y="1891128"/>
                  <a:pt x="195495" y="1861531"/>
                </a:cubicBezTo>
                <a:cubicBezTo>
                  <a:pt x="152756" y="1820122"/>
                  <a:pt x="167197" y="1775736"/>
                  <a:pt x="149294" y="1732919"/>
                </a:cubicBezTo>
                <a:cubicBezTo>
                  <a:pt x="132272" y="1683226"/>
                  <a:pt x="131129" y="1708347"/>
                  <a:pt x="121605" y="1663540"/>
                </a:cubicBezTo>
                <a:cubicBezTo>
                  <a:pt x="131383" y="1652207"/>
                  <a:pt x="129824" y="1627305"/>
                  <a:pt x="120731" y="1615777"/>
                </a:cubicBezTo>
                <a:cubicBezTo>
                  <a:pt x="113324" y="1591298"/>
                  <a:pt x="125561" y="1582061"/>
                  <a:pt x="101526" y="1563678"/>
                </a:cubicBezTo>
                <a:cubicBezTo>
                  <a:pt x="118336" y="1562186"/>
                  <a:pt x="95368" y="1514217"/>
                  <a:pt x="114606" y="1519474"/>
                </a:cubicBezTo>
                <a:cubicBezTo>
                  <a:pt x="124662" y="1497831"/>
                  <a:pt x="99126" y="1498809"/>
                  <a:pt x="107348" y="1477995"/>
                </a:cubicBezTo>
                <a:cubicBezTo>
                  <a:pt x="102372" y="1450946"/>
                  <a:pt x="98082" y="1395585"/>
                  <a:pt x="93433" y="1373769"/>
                </a:cubicBezTo>
                <a:lnTo>
                  <a:pt x="101740" y="1307086"/>
                </a:lnTo>
                <a:cubicBezTo>
                  <a:pt x="61518" y="1238798"/>
                  <a:pt x="128597" y="1302829"/>
                  <a:pt x="102928" y="1189033"/>
                </a:cubicBezTo>
                <a:cubicBezTo>
                  <a:pt x="96991" y="1183619"/>
                  <a:pt x="100433" y="1168361"/>
                  <a:pt x="107613" y="1168288"/>
                </a:cubicBezTo>
                <a:cubicBezTo>
                  <a:pt x="104521" y="1161401"/>
                  <a:pt x="88898" y="1146763"/>
                  <a:pt x="99895" y="1142577"/>
                </a:cubicBezTo>
                <a:cubicBezTo>
                  <a:pt x="98248" y="1123927"/>
                  <a:pt x="94639" y="1105753"/>
                  <a:pt x="89201" y="1088484"/>
                </a:cubicBezTo>
                <a:lnTo>
                  <a:pt x="77937" y="1016103"/>
                </a:lnTo>
                <a:cubicBezTo>
                  <a:pt x="78422" y="988163"/>
                  <a:pt x="78908" y="981994"/>
                  <a:pt x="79393" y="954054"/>
                </a:cubicBezTo>
                <a:cubicBezTo>
                  <a:pt x="74607" y="950500"/>
                  <a:pt x="84928" y="922140"/>
                  <a:pt x="90309" y="921368"/>
                </a:cubicBezTo>
                <a:cubicBezTo>
                  <a:pt x="87566" y="916400"/>
                  <a:pt x="66268" y="901306"/>
                  <a:pt x="74258" y="896999"/>
                </a:cubicBezTo>
                <a:cubicBezTo>
                  <a:pt x="69492" y="868759"/>
                  <a:pt x="58957" y="842759"/>
                  <a:pt x="43666" y="821517"/>
                </a:cubicBezTo>
                <a:cubicBezTo>
                  <a:pt x="35059" y="797243"/>
                  <a:pt x="27646" y="764612"/>
                  <a:pt x="22616" y="751353"/>
                </a:cubicBezTo>
                <a:cubicBezTo>
                  <a:pt x="22469" y="741312"/>
                  <a:pt x="22321" y="731271"/>
                  <a:pt x="22174" y="721230"/>
                </a:cubicBezTo>
                <a:lnTo>
                  <a:pt x="7845" y="681659"/>
                </a:lnTo>
                <a:cubicBezTo>
                  <a:pt x="-21513" y="678654"/>
                  <a:pt x="41748" y="630810"/>
                  <a:pt x="31306" y="619315"/>
                </a:cubicBezTo>
                <a:cubicBezTo>
                  <a:pt x="37997" y="611016"/>
                  <a:pt x="17724" y="592108"/>
                  <a:pt x="15184" y="585934"/>
                </a:cubicBezTo>
                <a:cubicBezTo>
                  <a:pt x="14724" y="571597"/>
                  <a:pt x="22718" y="553285"/>
                  <a:pt x="22258" y="538948"/>
                </a:cubicBezTo>
                <a:cubicBezTo>
                  <a:pt x="22152" y="531703"/>
                  <a:pt x="26272" y="532408"/>
                  <a:pt x="26166" y="525163"/>
                </a:cubicBezTo>
                <a:cubicBezTo>
                  <a:pt x="28507" y="511668"/>
                  <a:pt x="56166" y="464433"/>
                  <a:pt x="52290" y="446567"/>
                </a:cubicBezTo>
                <a:cubicBezTo>
                  <a:pt x="47300" y="425186"/>
                  <a:pt x="52062" y="408582"/>
                  <a:pt x="51538" y="393828"/>
                </a:cubicBezTo>
                <a:cubicBezTo>
                  <a:pt x="51481" y="380264"/>
                  <a:pt x="51425" y="366701"/>
                  <a:pt x="51368" y="353137"/>
                </a:cubicBezTo>
                <a:cubicBezTo>
                  <a:pt x="50053" y="345863"/>
                  <a:pt x="61696" y="333814"/>
                  <a:pt x="55970" y="321428"/>
                </a:cubicBezTo>
                <a:cubicBezTo>
                  <a:pt x="56334" y="306209"/>
                  <a:pt x="56697" y="290990"/>
                  <a:pt x="57061" y="275771"/>
                </a:cubicBezTo>
                <a:cubicBezTo>
                  <a:pt x="46146" y="254441"/>
                  <a:pt x="87623" y="243671"/>
                  <a:pt x="74088" y="212860"/>
                </a:cubicBezTo>
                <a:cubicBezTo>
                  <a:pt x="92367" y="188146"/>
                  <a:pt x="68261" y="179672"/>
                  <a:pt x="65798" y="144983"/>
                </a:cubicBezTo>
                <a:cubicBezTo>
                  <a:pt x="52661" y="119338"/>
                  <a:pt x="79134" y="90517"/>
                  <a:pt x="78082" y="55288"/>
                </a:cubicBezTo>
                <a:lnTo>
                  <a:pt x="37636" y="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411102037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7">
            <a:extLst>
              <a:ext uri="{FF2B5EF4-FFF2-40B4-BE49-F238E27FC236}">
                <a16:creationId xmlns:a16="http://schemas.microsoft.com/office/drawing/2014/main" id="{6128F3BD-7564-4310-B528-888E64F875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3E681B30-A788-85F2-124B-65B1A13E5B2D}"/>
              </a:ext>
            </a:extLst>
          </p:cNvPr>
          <p:cNvSpPr>
            <a:spLocks noGrp="1"/>
          </p:cNvSpPr>
          <p:nvPr>
            <p:ph type="title"/>
          </p:nvPr>
        </p:nvSpPr>
        <p:spPr>
          <a:xfrm>
            <a:off x="1137036" y="609600"/>
            <a:ext cx="8548386" cy="1282459"/>
          </a:xfrm>
        </p:spPr>
        <p:txBody>
          <a:bodyPr>
            <a:normAutofit/>
          </a:bodyPr>
          <a:lstStyle/>
          <a:p>
            <a:r>
              <a:rPr lang="tr-TR" sz="4100" b="1" i="0">
                <a:effectLst/>
                <a:latin typeface="Inter"/>
              </a:rPr>
              <a:t>Lojistik Regresyonun Avantajları </a:t>
            </a:r>
            <a:br>
              <a:rPr lang="tr-TR" sz="4100" b="1" i="0">
                <a:effectLst/>
                <a:latin typeface="Inter"/>
              </a:rPr>
            </a:br>
            <a:endParaRPr lang="tr-TR" sz="4100"/>
          </a:p>
        </p:txBody>
      </p:sp>
      <p:sp>
        <p:nvSpPr>
          <p:cNvPr id="3" name="İçerik Yer Tutucusu 2">
            <a:extLst>
              <a:ext uri="{FF2B5EF4-FFF2-40B4-BE49-F238E27FC236}">
                <a16:creationId xmlns:a16="http://schemas.microsoft.com/office/drawing/2014/main" id="{96511D47-1662-3426-F4B8-1CC79224FE2D}"/>
              </a:ext>
            </a:extLst>
          </p:cNvPr>
          <p:cNvSpPr>
            <a:spLocks noGrp="1"/>
          </p:cNvSpPr>
          <p:nvPr>
            <p:ph idx="1"/>
          </p:nvPr>
        </p:nvSpPr>
        <p:spPr>
          <a:xfrm>
            <a:off x="1137035" y="2147358"/>
            <a:ext cx="8548386" cy="4076394"/>
          </a:xfrm>
        </p:spPr>
        <p:txBody>
          <a:bodyPr>
            <a:normAutofit/>
          </a:bodyPr>
          <a:lstStyle/>
          <a:p>
            <a:pPr>
              <a:buFont typeface="Arial" panose="020B0604020202020204" pitchFamily="34" charset="0"/>
              <a:buChar char="•"/>
            </a:pPr>
            <a:r>
              <a:rPr lang="tr-TR" sz="2000" b="0" i="0">
                <a:effectLst/>
                <a:latin typeface="Inter"/>
              </a:rPr>
              <a:t>Lojistik regresyon modeli yalnızca bir sınıflandırma modeli olarak hareket etmekle kalmaz, aynı zamanda size olasılıkları da verir. Bu, yalnızca nihai sınıflandırmayı sağlayabilen diğer modellere göre büyük bir avantajdır. Bir örneğin bir sınıf için %51’e kıyasla %99 olasılığa sahip olduğunu bilmek büyük bir fark yaratır. Lojistik regresyon, veri kümesi doğrusal olarak ayrılabilir olduğunda iyi performans gösterir.</a:t>
            </a:r>
          </a:p>
          <a:p>
            <a:pPr>
              <a:buFont typeface="Arial" panose="020B0604020202020204" pitchFamily="34" charset="0"/>
              <a:buChar char="•"/>
            </a:pPr>
            <a:r>
              <a:rPr lang="tr-TR" sz="2000" b="0" i="0">
                <a:effectLst/>
                <a:latin typeface="Inter"/>
              </a:rPr>
              <a:t>Modeller matematiksel olarak diğer makine öğrenimi modellerinden daha az karmaşıktır ve bu nedenle makine öğrenimi bağlamında çok kullanışlıdır. Böylece, derinlemesine makine öğrenimi uzmanlığınız olmasa bile lojistik regresyon kullanarak verimli makine öğrenimi modelleri oluşturabilir, eğitebilir ve dağıtabilirsiniz.  </a:t>
            </a:r>
          </a:p>
          <a:p>
            <a:endParaRPr lang="tr-TR" sz="2000"/>
          </a:p>
        </p:txBody>
      </p:sp>
      <p:sp>
        <p:nvSpPr>
          <p:cNvPr id="15" name="Freeform: Shape 9">
            <a:extLst>
              <a:ext uri="{FF2B5EF4-FFF2-40B4-BE49-F238E27FC236}">
                <a16:creationId xmlns:a16="http://schemas.microsoft.com/office/drawing/2014/main" id="{82AA3C4E-019E-440F-87AB-67EFA9BE6C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0822456" y="-2"/>
            <a:ext cx="1368219" cy="6858000"/>
          </a:xfrm>
          <a:custGeom>
            <a:avLst/>
            <a:gdLst>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606772 w 1605470"/>
              <a:gd name="connsiteY131" fmla="*/ 2847273 h 6858000"/>
              <a:gd name="connsiteX132" fmla="*/ 593254 w 1605470"/>
              <a:gd name="connsiteY132" fmla="*/ 2766463 h 6858000"/>
              <a:gd name="connsiteX133" fmla="*/ 613412 w 1605470"/>
              <a:gd name="connsiteY133" fmla="*/ 2731184 h 6858000"/>
              <a:gd name="connsiteX134" fmla="*/ 555080 w 1605470"/>
              <a:gd name="connsiteY134" fmla="*/ 2538816 h 6858000"/>
              <a:gd name="connsiteX135" fmla="*/ 551827 w 1605470"/>
              <a:gd name="connsiteY135" fmla="*/ 2485734 h 6858000"/>
              <a:gd name="connsiteX136" fmla="*/ 525179 w 1605470"/>
              <a:gd name="connsiteY136" fmla="*/ 2447068 h 6858000"/>
              <a:gd name="connsiteX137" fmla="*/ 529511 w 1605470"/>
              <a:gd name="connsiteY137" fmla="*/ 2425819 h 6858000"/>
              <a:gd name="connsiteX138" fmla="*/ 530521 w 1605470"/>
              <a:gd name="connsiteY138" fmla="*/ 2422066 h 6858000"/>
              <a:gd name="connsiteX139" fmla="*/ 528878 w 1605470"/>
              <a:gd name="connsiteY139" fmla="*/ 2408971 h 6858000"/>
              <a:gd name="connsiteX140" fmla="*/ 535510 w 1605470"/>
              <a:gd name="connsiteY140" fmla="*/ 2402874 h 6858000"/>
              <a:gd name="connsiteX141" fmla="*/ 538122 w 1605470"/>
              <a:gd name="connsiteY141" fmla="*/ 2381443 h 6858000"/>
              <a:gd name="connsiteX142" fmla="*/ 533116 w 1605470"/>
              <a:gd name="connsiteY142" fmla="*/ 2358011 h 6858000"/>
              <a:gd name="connsiteX143" fmla="*/ 501423 w 1605470"/>
              <a:gd name="connsiteY143" fmla="*/ 2249479 h 6858000"/>
              <a:gd name="connsiteX144" fmla="*/ 486968 w 1605470"/>
              <a:gd name="connsiteY144" fmla="*/ 2182937 h 6858000"/>
              <a:gd name="connsiteX145" fmla="*/ 488555 w 1605470"/>
              <a:gd name="connsiteY145" fmla="*/ 2155135 h 6858000"/>
              <a:gd name="connsiteX146" fmla="*/ 486013 w 1605470"/>
              <a:gd name="connsiteY146" fmla="*/ 2118008 h 6858000"/>
              <a:gd name="connsiteX147" fmla="*/ 487006 w 1605470"/>
              <a:gd name="connsiteY147" fmla="*/ 2050531 h 6858000"/>
              <a:gd name="connsiteX148" fmla="*/ 478812 w 1605470"/>
              <a:gd name="connsiteY148" fmla="*/ 1963269 h 6858000"/>
              <a:gd name="connsiteX149" fmla="*/ 442619 w 1605470"/>
              <a:gd name="connsiteY149" fmla="*/ 1910499 h 6858000"/>
              <a:gd name="connsiteX150" fmla="*/ 446785 w 1605470"/>
              <a:gd name="connsiteY150" fmla="*/ 1903212 h 6858000"/>
              <a:gd name="connsiteX151" fmla="*/ 436547 w 1605470"/>
              <a:gd name="connsiteY151" fmla="*/ 1861531 h 6858000"/>
              <a:gd name="connsiteX152" fmla="*/ 364290 w 1605470"/>
              <a:gd name="connsiteY152" fmla="*/ 1728772 h 6858000"/>
              <a:gd name="connsiteX153" fmla="*/ 345287 w 1605470"/>
              <a:gd name="connsiteY153" fmla="*/ 1646953 h 6858000"/>
              <a:gd name="connsiteX154" fmla="*/ 344412 w 1605470"/>
              <a:gd name="connsiteY154" fmla="*/ 1615777 h 6858000"/>
              <a:gd name="connsiteX155" fmla="*/ 342578 w 1605470"/>
              <a:gd name="connsiteY155" fmla="*/ 1563678 h 6858000"/>
              <a:gd name="connsiteX156" fmla="*/ 355658 w 1605470"/>
              <a:gd name="connsiteY156" fmla="*/ 1519474 h 6858000"/>
              <a:gd name="connsiteX157" fmla="*/ 348400 w 1605470"/>
              <a:gd name="connsiteY157" fmla="*/ 1477995 h 6858000"/>
              <a:gd name="connsiteX158" fmla="*/ 328025 w 1605470"/>
              <a:gd name="connsiteY158" fmla="*/ 1475165 h 6858000"/>
              <a:gd name="connsiteX159" fmla="*/ 326326 w 1605470"/>
              <a:gd name="connsiteY159" fmla="*/ 1428585 h 6858000"/>
              <a:gd name="connsiteX160" fmla="*/ 325799 w 1605470"/>
              <a:gd name="connsiteY160" fmla="*/ 1357181 h 6858000"/>
              <a:gd name="connsiteX161" fmla="*/ 320507 w 1605470"/>
              <a:gd name="connsiteY161" fmla="*/ 1347099 h 6858000"/>
              <a:gd name="connsiteX162" fmla="*/ 335347 w 1605470"/>
              <a:gd name="connsiteY162" fmla="*/ 1334233 h 6858000"/>
              <a:gd name="connsiteX163" fmla="*/ 342792 w 1605470"/>
              <a:gd name="connsiteY163" fmla="*/ 1307086 h 6858000"/>
              <a:gd name="connsiteX164" fmla="*/ 343980 w 1605470"/>
              <a:gd name="connsiteY164" fmla="*/ 1189033 h 6858000"/>
              <a:gd name="connsiteX165" fmla="*/ 348665 w 1605470"/>
              <a:gd name="connsiteY165" fmla="*/ 1168288 h 6858000"/>
              <a:gd name="connsiteX166" fmla="*/ 340947 w 1605470"/>
              <a:gd name="connsiteY166" fmla="*/ 1142577 h 6858000"/>
              <a:gd name="connsiteX167" fmla="*/ 330253 w 1605470"/>
              <a:gd name="connsiteY167" fmla="*/ 1088484 h 6858000"/>
              <a:gd name="connsiteX168" fmla="*/ 314647 w 1605470"/>
              <a:gd name="connsiteY168" fmla="*/ 1053424 h 6858000"/>
              <a:gd name="connsiteX169" fmla="*/ 322906 w 1605470"/>
              <a:gd name="connsiteY169" fmla="*/ 1044367 h 6858000"/>
              <a:gd name="connsiteX170" fmla="*/ 326818 w 1605470"/>
              <a:gd name="connsiteY170" fmla="*/ 1022828 h 6858000"/>
              <a:gd name="connsiteX171" fmla="*/ 320445 w 1605470"/>
              <a:gd name="connsiteY171" fmla="*/ 932283 h 6858000"/>
              <a:gd name="connsiteX172" fmla="*/ 322681 w 1605470"/>
              <a:gd name="connsiteY172" fmla="*/ 915925 h 6858000"/>
              <a:gd name="connsiteX173" fmla="*/ 315310 w 1605470"/>
              <a:gd name="connsiteY173" fmla="*/ 896999 h 6858000"/>
              <a:gd name="connsiteX174" fmla="*/ 284718 w 1605470"/>
              <a:gd name="connsiteY174" fmla="*/ 821517 h 6858000"/>
              <a:gd name="connsiteX175" fmla="*/ 270682 w 1605470"/>
              <a:gd name="connsiteY175" fmla="*/ 786519 h 6858000"/>
              <a:gd name="connsiteX176" fmla="*/ 265483 w 1605470"/>
              <a:gd name="connsiteY176" fmla="*/ 784963 h 6858000"/>
              <a:gd name="connsiteX177" fmla="*/ 270939 w 1605470"/>
              <a:gd name="connsiteY177" fmla="*/ 776648 h 6858000"/>
              <a:gd name="connsiteX178" fmla="*/ 263668 w 1605470"/>
              <a:gd name="connsiteY178" fmla="*/ 751353 h 6858000"/>
              <a:gd name="connsiteX179" fmla="*/ 254540 w 1605470"/>
              <a:gd name="connsiteY179" fmla="*/ 741965 h 6858000"/>
              <a:gd name="connsiteX180" fmla="*/ 252501 w 1605470"/>
              <a:gd name="connsiteY180" fmla="*/ 724635 h 6858000"/>
              <a:gd name="connsiteX181" fmla="*/ 248897 w 1605470"/>
              <a:gd name="connsiteY181" fmla="*/ 681659 h 6858000"/>
              <a:gd name="connsiteX182" fmla="*/ 234316 w 1605470"/>
              <a:gd name="connsiteY182" fmla="*/ 635218 h 6858000"/>
              <a:gd name="connsiteX183" fmla="*/ 239327 w 1605470"/>
              <a:gd name="connsiteY183" fmla="*/ 613763 h 6858000"/>
              <a:gd name="connsiteX184" fmla="*/ 225269 w 1605470"/>
              <a:gd name="connsiteY184" fmla="*/ 598582 h 6858000"/>
              <a:gd name="connsiteX185" fmla="*/ 224950 w 1605470"/>
              <a:gd name="connsiteY185" fmla="*/ 576846 h 6858000"/>
              <a:gd name="connsiteX186" fmla="*/ 204632 w 1605470"/>
              <a:gd name="connsiteY186" fmla="*/ 553868 h 6858000"/>
              <a:gd name="connsiteX187" fmla="*/ 239317 w 1605470"/>
              <a:gd name="connsiteY187" fmla="*/ 517614 h 6858000"/>
              <a:gd name="connsiteX188" fmla="*/ 257645 w 1605470"/>
              <a:gd name="connsiteY188" fmla="*/ 474761 h 6858000"/>
              <a:gd name="connsiteX189" fmla="*/ 201693 w 1605470"/>
              <a:gd name="connsiteY189" fmla="*/ 469651 h 6858000"/>
              <a:gd name="connsiteX190" fmla="*/ 195012 w 1605470"/>
              <a:gd name="connsiteY190" fmla="*/ 448559 h 6858000"/>
              <a:gd name="connsiteX191" fmla="*/ 201434 w 1605470"/>
              <a:gd name="connsiteY191" fmla="*/ 441529 h 6858000"/>
              <a:gd name="connsiteX192" fmla="*/ 200655 w 1605470"/>
              <a:gd name="connsiteY192" fmla="*/ 428927 h 6858000"/>
              <a:gd name="connsiteX193" fmla="*/ 190059 w 1605470"/>
              <a:gd name="connsiteY193" fmla="*/ 430161 h 6858000"/>
              <a:gd name="connsiteX194" fmla="*/ 184450 w 1605470"/>
              <a:gd name="connsiteY194" fmla="*/ 396240 h 6858000"/>
              <a:gd name="connsiteX195" fmla="*/ 146196 w 1605470"/>
              <a:gd name="connsiteY195" fmla="*/ 358810 h 6858000"/>
              <a:gd name="connsiteX196" fmla="*/ 124571 w 1605470"/>
              <a:gd name="connsiteY196" fmla="*/ 302178 h 6858000"/>
              <a:gd name="connsiteX197" fmla="*/ 103243 w 1605470"/>
              <a:gd name="connsiteY197" fmla="*/ 211375 h 6858000"/>
              <a:gd name="connsiteX198" fmla="*/ 94571 w 1605470"/>
              <a:gd name="connsiteY198" fmla="*/ 184179 h 6858000"/>
              <a:gd name="connsiteX199" fmla="*/ 13437 w 1605470"/>
              <a:gd name="connsiteY199" fmla="*/ 19287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606772 w 1605470"/>
              <a:gd name="connsiteY131" fmla="*/ 2847273 h 6858000"/>
              <a:gd name="connsiteX132" fmla="*/ 593254 w 1605470"/>
              <a:gd name="connsiteY132" fmla="*/ 2766463 h 6858000"/>
              <a:gd name="connsiteX133" fmla="*/ 613412 w 1605470"/>
              <a:gd name="connsiteY133" fmla="*/ 2731184 h 6858000"/>
              <a:gd name="connsiteX134" fmla="*/ 555080 w 1605470"/>
              <a:gd name="connsiteY134" fmla="*/ 2538816 h 6858000"/>
              <a:gd name="connsiteX135" fmla="*/ 551827 w 1605470"/>
              <a:gd name="connsiteY135" fmla="*/ 2485734 h 6858000"/>
              <a:gd name="connsiteX136" fmla="*/ 525179 w 1605470"/>
              <a:gd name="connsiteY136" fmla="*/ 2447068 h 6858000"/>
              <a:gd name="connsiteX137" fmla="*/ 529511 w 1605470"/>
              <a:gd name="connsiteY137" fmla="*/ 2425819 h 6858000"/>
              <a:gd name="connsiteX138" fmla="*/ 530521 w 1605470"/>
              <a:gd name="connsiteY138" fmla="*/ 2422066 h 6858000"/>
              <a:gd name="connsiteX139" fmla="*/ 528878 w 1605470"/>
              <a:gd name="connsiteY139" fmla="*/ 2408971 h 6858000"/>
              <a:gd name="connsiteX140" fmla="*/ 535510 w 1605470"/>
              <a:gd name="connsiteY140" fmla="*/ 2402874 h 6858000"/>
              <a:gd name="connsiteX141" fmla="*/ 538122 w 1605470"/>
              <a:gd name="connsiteY141" fmla="*/ 2381443 h 6858000"/>
              <a:gd name="connsiteX142" fmla="*/ 533116 w 1605470"/>
              <a:gd name="connsiteY142" fmla="*/ 2358011 h 6858000"/>
              <a:gd name="connsiteX143" fmla="*/ 501423 w 1605470"/>
              <a:gd name="connsiteY143" fmla="*/ 2249479 h 6858000"/>
              <a:gd name="connsiteX144" fmla="*/ 486968 w 1605470"/>
              <a:gd name="connsiteY144" fmla="*/ 2182937 h 6858000"/>
              <a:gd name="connsiteX145" fmla="*/ 488555 w 1605470"/>
              <a:gd name="connsiteY145" fmla="*/ 2155135 h 6858000"/>
              <a:gd name="connsiteX146" fmla="*/ 486013 w 1605470"/>
              <a:gd name="connsiteY146" fmla="*/ 2118008 h 6858000"/>
              <a:gd name="connsiteX147" fmla="*/ 487006 w 1605470"/>
              <a:gd name="connsiteY147" fmla="*/ 2050531 h 6858000"/>
              <a:gd name="connsiteX148" fmla="*/ 478812 w 1605470"/>
              <a:gd name="connsiteY148" fmla="*/ 1963269 h 6858000"/>
              <a:gd name="connsiteX149" fmla="*/ 442619 w 1605470"/>
              <a:gd name="connsiteY149" fmla="*/ 1910499 h 6858000"/>
              <a:gd name="connsiteX150" fmla="*/ 446785 w 1605470"/>
              <a:gd name="connsiteY150" fmla="*/ 1903212 h 6858000"/>
              <a:gd name="connsiteX151" fmla="*/ 436547 w 1605470"/>
              <a:gd name="connsiteY151" fmla="*/ 1861531 h 6858000"/>
              <a:gd name="connsiteX152" fmla="*/ 364290 w 1605470"/>
              <a:gd name="connsiteY152" fmla="*/ 1728772 h 6858000"/>
              <a:gd name="connsiteX153" fmla="*/ 345287 w 1605470"/>
              <a:gd name="connsiteY153" fmla="*/ 1646953 h 6858000"/>
              <a:gd name="connsiteX154" fmla="*/ 344412 w 1605470"/>
              <a:gd name="connsiteY154" fmla="*/ 1615777 h 6858000"/>
              <a:gd name="connsiteX155" fmla="*/ 342578 w 1605470"/>
              <a:gd name="connsiteY155" fmla="*/ 1563678 h 6858000"/>
              <a:gd name="connsiteX156" fmla="*/ 355658 w 1605470"/>
              <a:gd name="connsiteY156" fmla="*/ 1519474 h 6858000"/>
              <a:gd name="connsiteX157" fmla="*/ 348400 w 1605470"/>
              <a:gd name="connsiteY157" fmla="*/ 1477995 h 6858000"/>
              <a:gd name="connsiteX158" fmla="*/ 328025 w 1605470"/>
              <a:gd name="connsiteY158" fmla="*/ 1475165 h 6858000"/>
              <a:gd name="connsiteX159" fmla="*/ 326326 w 1605470"/>
              <a:gd name="connsiteY159" fmla="*/ 1428585 h 6858000"/>
              <a:gd name="connsiteX160" fmla="*/ 325799 w 1605470"/>
              <a:gd name="connsiteY160" fmla="*/ 1357181 h 6858000"/>
              <a:gd name="connsiteX161" fmla="*/ 320507 w 1605470"/>
              <a:gd name="connsiteY161" fmla="*/ 1347099 h 6858000"/>
              <a:gd name="connsiteX162" fmla="*/ 335347 w 1605470"/>
              <a:gd name="connsiteY162" fmla="*/ 1334233 h 6858000"/>
              <a:gd name="connsiteX163" fmla="*/ 342792 w 1605470"/>
              <a:gd name="connsiteY163" fmla="*/ 1307086 h 6858000"/>
              <a:gd name="connsiteX164" fmla="*/ 343980 w 1605470"/>
              <a:gd name="connsiteY164" fmla="*/ 1189033 h 6858000"/>
              <a:gd name="connsiteX165" fmla="*/ 348665 w 1605470"/>
              <a:gd name="connsiteY165" fmla="*/ 1168288 h 6858000"/>
              <a:gd name="connsiteX166" fmla="*/ 340947 w 1605470"/>
              <a:gd name="connsiteY166" fmla="*/ 1142577 h 6858000"/>
              <a:gd name="connsiteX167" fmla="*/ 330253 w 1605470"/>
              <a:gd name="connsiteY167" fmla="*/ 1088484 h 6858000"/>
              <a:gd name="connsiteX168" fmla="*/ 314647 w 1605470"/>
              <a:gd name="connsiteY168" fmla="*/ 1053424 h 6858000"/>
              <a:gd name="connsiteX169" fmla="*/ 322906 w 1605470"/>
              <a:gd name="connsiteY169" fmla="*/ 1044367 h 6858000"/>
              <a:gd name="connsiteX170" fmla="*/ 326818 w 1605470"/>
              <a:gd name="connsiteY170" fmla="*/ 1022828 h 6858000"/>
              <a:gd name="connsiteX171" fmla="*/ 320445 w 1605470"/>
              <a:gd name="connsiteY171" fmla="*/ 932283 h 6858000"/>
              <a:gd name="connsiteX172" fmla="*/ 322681 w 1605470"/>
              <a:gd name="connsiteY172" fmla="*/ 915925 h 6858000"/>
              <a:gd name="connsiteX173" fmla="*/ 315310 w 1605470"/>
              <a:gd name="connsiteY173" fmla="*/ 896999 h 6858000"/>
              <a:gd name="connsiteX174" fmla="*/ 284718 w 1605470"/>
              <a:gd name="connsiteY174" fmla="*/ 821517 h 6858000"/>
              <a:gd name="connsiteX175" fmla="*/ 270682 w 1605470"/>
              <a:gd name="connsiteY175" fmla="*/ 786519 h 6858000"/>
              <a:gd name="connsiteX176" fmla="*/ 265483 w 1605470"/>
              <a:gd name="connsiteY176" fmla="*/ 784963 h 6858000"/>
              <a:gd name="connsiteX177" fmla="*/ 270939 w 1605470"/>
              <a:gd name="connsiteY177" fmla="*/ 776648 h 6858000"/>
              <a:gd name="connsiteX178" fmla="*/ 263668 w 1605470"/>
              <a:gd name="connsiteY178" fmla="*/ 751353 h 6858000"/>
              <a:gd name="connsiteX179" fmla="*/ 254540 w 1605470"/>
              <a:gd name="connsiteY179" fmla="*/ 741965 h 6858000"/>
              <a:gd name="connsiteX180" fmla="*/ 252501 w 1605470"/>
              <a:gd name="connsiteY180" fmla="*/ 724635 h 6858000"/>
              <a:gd name="connsiteX181" fmla="*/ 248897 w 1605470"/>
              <a:gd name="connsiteY181" fmla="*/ 681659 h 6858000"/>
              <a:gd name="connsiteX182" fmla="*/ 234316 w 1605470"/>
              <a:gd name="connsiteY182" fmla="*/ 635218 h 6858000"/>
              <a:gd name="connsiteX183" fmla="*/ 239327 w 1605470"/>
              <a:gd name="connsiteY183" fmla="*/ 613763 h 6858000"/>
              <a:gd name="connsiteX184" fmla="*/ 225269 w 1605470"/>
              <a:gd name="connsiteY184" fmla="*/ 598582 h 6858000"/>
              <a:gd name="connsiteX185" fmla="*/ 224950 w 1605470"/>
              <a:gd name="connsiteY185" fmla="*/ 576846 h 6858000"/>
              <a:gd name="connsiteX186" fmla="*/ 204632 w 1605470"/>
              <a:gd name="connsiteY186" fmla="*/ 553868 h 6858000"/>
              <a:gd name="connsiteX187" fmla="*/ 239317 w 1605470"/>
              <a:gd name="connsiteY187" fmla="*/ 517614 h 6858000"/>
              <a:gd name="connsiteX188" fmla="*/ 201693 w 1605470"/>
              <a:gd name="connsiteY188" fmla="*/ 469651 h 6858000"/>
              <a:gd name="connsiteX189" fmla="*/ 195012 w 1605470"/>
              <a:gd name="connsiteY189" fmla="*/ 448559 h 6858000"/>
              <a:gd name="connsiteX190" fmla="*/ 201434 w 1605470"/>
              <a:gd name="connsiteY190" fmla="*/ 441529 h 6858000"/>
              <a:gd name="connsiteX191" fmla="*/ 200655 w 1605470"/>
              <a:gd name="connsiteY191" fmla="*/ 428927 h 6858000"/>
              <a:gd name="connsiteX192" fmla="*/ 190059 w 1605470"/>
              <a:gd name="connsiteY192" fmla="*/ 430161 h 6858000"/>
              <a:gd name="connsiteX193" fmla="*/ 184450 w 1605470"/>
              <a:gd name="connsiteY193" fmla="*/ 396240 h 6858000"/>
              <a:gd name="connsiteX194" fmla="*/ 146196 w 1605470"/>
              <a:gd name="connsiteY194" fmla="*/ 358810 h 6858000"/>
              <a:gd name="connsiteX195" fmla="*/ 124571 w 1605470"/>
              <a:gd name="connsiteY195" fmla="*/ 302178 h 6858000"/>
              <a:gd name="connsiteX196" fmla="*/ 103243 w 1605470"/>
              <a:gd name="connsiteY196" fmla="*/ 211375 h 6858000"/>
              <a:gd name="connsiteX197" fmla="*/ 94571 w 1605470"/>
              <a:gd name="connsiteY197" fmla="*/ 184179 h 6858000"/>
              <a:gd name="connsiteX198" fmla="*/ 13437 w 1605470"/>
              <a:gd name="connsiteY198" fmla="*/ 19287 h 6858000"/>
              <a:gd name="connsiteX199" fmla="*/ 0 w 1605470"/>
              <a:gd name="connsiteY199"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606772 w 1605470"/>
              <a:gd name="connsiteY131" fmla="*/ 2847273 h 6858000"/>
              <a:gd name="connsiteX132" fmla="*/ 613412 w 1605470"/>
              <a:gd name="connsiteY132" fmla="*/ 2731184 h 6858000"/>
              <a:gd name="connsiteX133" fmla="*/ 555080 w 1605470"/>
              <a:gd name="connsiteY133" fmla="*/ 2538816 h 6858000"/>
              <a:gd name="connsiteX134" fmla="*/ 551827 w 1605470"/>
              <a:gd name="connsiteY134" fmla="*/ 2485734 h 6858000"/>
              <a:gd name="connsiteX135" fmla="*/ 525179 w 1605470"/>
              <a:gd name="connsiteY135" fmla="*/ 2447068 h 6858000"/>
              <a:gd name="connsiteX136" fmla="*/ 529511 w 1605470"/>
              <a:gd name="connsiteY136" fmla="*/ 2425819 h 6858000"/>
              <a:gd name="connsiteX137" fmla="*/ 530521 w 1605470"/>
              <a:gd name="connsiteY137" fmla="*/ 2422066 h 6858000"/>
              <a:gd name="connsiteX138" fmla="*/ 528878 w 1605470"/>
              <a:gd name="connsiteY138" fmla="*/ 2408971 h 6858000"/>
              <a:gd name="connsiteX139" fmla="*/ 535510 w 1605470"/>
              <a:gd name="connsiteY139" fmla="*/ 2402874 h 6858000"/>
              <a:gd name="connsiteX140" fmla="*/ 538122 w 1605470"/>
              <a:gd name="connsiteY140" fmla="*/ 2381443 h 6858000"/>
              <a:gd name="connsiteX141" fmla="*/ 533116 w 1605470"/>
              <a:gd name="connsiteY141" fmla="*/ 2358011 h 6858000"/>
              <a:gd name="connsiteX142" fmla="*/ 501423 w 1605470"/>
              <a:gd name="connsiteY142" fmla="*/ 2249479 h 6858000"/>
              <a:gd name="connsiteX143" fmla="*/ 486968 w 1605470"/>
              <a:gd name="connsiteY143" fmla="*/ 2182937 h 6858000"/>
              <a:gd name="connsiteX144" fmla="*/ 488555 w 1605470"/>
              <a:gd name="connsiteY144" fmla="*/ 2155135 h 6858000"/>
              <a:gd name="connsiteX145" fmla="*/ 486013 w 1605470"/>
              <a:gd name="connsiteY145" fmla="*/ 2118008 h 6858000"/>
              <a:gd name="connsiteX146" fmla="*/ 487006 w 1605470"/>
              <a:gd name="connsiteY146" fmla="*/ 2050531 h 6858000"/>
              <a:gd name="connsiteX147" fmla="*/ 478812 w 1605470"/>
              <a:gd name="connsiteY147" fmla="*/ 1963269 h 6858000"/>
              <a:gd name="connsiteX148" fmla="*/ 442619 w 1605470"/>
              <a:gd name="connsiteY148" fmla="*/ 1910499 h 6858000"/>
              <a:gd name="connsiteX149" fmla="*/ 446785 w 1605470"/>
              <a:gd name="connsiteY149" fmla="*/ 1903212 h 6858000"/>
              <a:gd name="connsiteX150" fmla="*/ 436547 w 1605470"/>
              <a:gd name="connsiteY150" fmla="*/ 1861531 h 6858000"/>
              <a:gd name="connsiteX151" fmla="*/ 364290 w 1605470"/>
              <a:gd name="connsiteY151" fmla="*/ 1728772 h 6858000"/>
              <a:gd name="connsiteX152" fmla="*/ 345287 w 1605470"/>
              <a:gd name="connsiteY152" fmla="*/ 1646953 h 6858000"/>
              <a:gd name="connsiteX153" fmla="*/ 344412 w 1605470"/>
              <a:gd name="connsiteY153" fmla="*/ 1615777 h 6858000"/>
              <a:gd name="connsiteX154" fmla="*/ 342578 w 1605470"/>
              <a:gd name="connsiteY154" fmla="*/ 1563678 h 6858000"/>
              <a:gd name="connsiteX155" fmla="*/ 355658 w 1605470"/>
              <a:gd name="connsiteY155" fmla="*/ 1519474 h 6858000"/>
              <a:gd name="connsiteX156" fmla="*/ 348400 w 1605470"/>
              <a:gd name="connsiteY156" fmla="*/ 1477995 h 6858000"/>
              <a:gd name="connsiteX157" fmla="*/ 328025 w 1605470"/>
              <a:gd name="connsiteY157" fmla="*/ 1475165 h 6858000"/>
              <a:gd name="connsiteX158" fmla="*/ 326326 w 1605470"/>
              <a:gd name="connsiteY158" fmla="*/ 1428585 h 6858000"/>
              <a:gd name="connsiteX159" fmla="*/ 325799 w 1605470"/>
              <a:gd name="connsiteY159" fmla="*/ 1357181 h 6858000"/>
              <a:gd name="connsiteX160" fmla="*/ 320507 w 1605470"/>
              <a:gd name="connsiteY160" fmla="*/ 1347099 h 6858000"/>
              <a:gd name="connsiteX161" fmla="*/ 335347 w 1605470"/>
              <a:gd name="connsiteY161" fmla="*/ 1334233 h 6858000"/>
              <a:gd name="connsiteX162" fmla="*/ 342792 w 1605470"/>
              <a:gd name="connsiteY162" fmla="*/ 1307086 h 6858000"/>
              <a:gd name="connsiteX163" fmla="*/ 343980 w 1605470"/>
              <a:gd name="connsiteY163" fmla="*/ 1189033 h 6858000"/>
              <a:gd name="connsiteX164" fmla="*/ 348665 w 1605470"/>
              <a:gd name="connsiteY164" fmla="*/ 1168288 h 6858000"/>
              <a:gd name="connsiteX165" fmla="*/ 340947 w 1605470"/>
              <a:gd name="connsiteY165" fmla="*/ 1142577 h 6858000"/>
              <a:gd name="connsiteX166" fmla="*/ 330253 w 1605470"/>
              <a:gd name="connsiteY166" fmla="*/ 1088484 h 6858000"/>
              <a:gd name="connsiteX167" fmla="*/ 314647 w 1605470"/>
              <a:gd name="connsiteY167" fmla="*/ 1053424 h 6858000"/>
              <a:gd name="connsiteX168" fmla="*/ 322906 w 1605470"/>
              <a:gd name="connsiteY168" fmla="*/ 1044367 h 6858000"/>
              <a:gd name="connsiteX169" fmla="*/ 326818 w 1605470"/>
              <a:gd name="connsiteY169" fmla="*/ 1022828 h 6858000"/>
              <a:gd name="connsiteX170" fmla="*/ 320445 w 1605470"/>
              <a:gd name="connsiteY170" fmla="*/ 932283 h 6858000"/>
              <a:gd name="connsiteX171" fmla="*/ 322681 w 1605470"/>
              <a:gd name="connsiteY171" fmla="*/ 915925 h 6858000"/>
              <a:gd name="connsiteX172" fmla="*/ 315310 w 1605470"/>
              <a:gd name="connsiteY172" fmla="*/ 896999 h 6858000"/>
              <a:gd name="connsiteX173" fmla="*/ 284718 w 1605470"/>
              <a:gd name="connsiteY173" fmla="*/ 821517 h 6858000"/>
              <a:gd name="connsiteX174" fmla="*/ 270682 w 1605470"/>
              <a:gd name="connsiteY174" fmla="*/ 786519 h 6858000"/>
              <a:gd name="connsiteX175" fmla="*/ 265483 w 1605470"/>
              <a:gd name="connsiteY175" fmla="*/ 784963 h 6858000"/>
              <a:gd name="connsiteX176" fmla="*/ 270939 w 1605470"/>
              <a:gd name="connsiteY176" fmla="*/ 776648 h 6858000"/>
              <a:gd name="connsiteX177" fmla="*/ 263668 w 1605470"/>
              <a:gd name="connsiteY177" fmla="*/ 751353 h 6858000"/>
              <a:gd name="connsiteX178" fmla="*/ 254540 w 1605470"/>
              <a:gd name="connsiteY178" fmla="*/ 741965 h 6858000"/>
              <a:gd name="connsiteX179" fmla="*/ 252501 w 1605470"/>
              <a:gd name="connsiteY179" fmla="*/ 724635 h 6858000"/>
              <a:gd name="connsiteX180" fmla="*/ 248897 w 1605470"/>
              <a:gd name="connsiteY180" fmla="*/ 681659 h 6858000"/>
              <a:gd name="connsiteX181" fmla="*/ 234316 w 1605470"/>
              <a:gd name="connsiteY181" fmla="*/ 635218 h 6858000"/>
              <a:gd name="connsiteX182" fmla="*/ 239327 w 1605470"/>
              <a:gd name="connsiteY182" fmla="*/ 613763 h 6858000"/>
              <a:gd name="connsiteX183" fmla="*/ 225269 w 1605470"/>
              <a:gd name="connsiteY183" fmla="*/ 598582 h 6858000"/>
              <a:gd name="connsiteX184" fmla="*/ 224950 w 1605470"/>
              <a:gd name="connsiteY184" fmla="*/ 576846 h 6858000"/>
              <a:gd name="connsiteX185" fmla="*/ 204632 w 1605470"/>
              <a:gd name="connsiteY185" fmla="*/ 553868 h 6858000"/>
              <a:gd name="connsiteX186" fmla="*/ 239317 w 1605470"/>
              <a:gd name="connsiteY186" fmla="*/ 517614 h 6858000"/>
              <a:gd name="connsiteX187" fmla="*/ 201693 w 1605470"/>
              <a:gd name="connsiteY187" fmla="*/ 469651 h 6858000"/>
              <a:gd name="connsiteX188" fmla="*/ 195012 w 1605470"/>
              <a:gd name="connsiteY188" fmla="*/ 448559 h 6858000"/>
              <a:gd name="connsiteX189" fmla="*/ 201434 w 1605470"/>
              <a:gd name="connsiteY189" fmla="*/ 441529 h 6858000"/>
              <a:gd name="connsiteX190" fmla="*/ 200655 w 1605470"/>
              <a:gd name="connsiteY190" fmla="*/ 428927 h 6858000"/>
              <a:gd name="connsiteX191" fmla="*/ 190059 w 1605470"/>
              <a:gd name="connsiteY191" fmla="*/ 430161 h 6858000"/>
              <a:gd name="connsiteX192" fmla="*/ 184450 w 1605470"/>
              <a:gd name="connsiteY192" fmla="*/ 396240 h 6858000"/>
              <a:gd name="connsiteX193" fmla="*/ 146196 w 1605470"/>
              <a:gd name="connsiteY193" fmla="*/ 358810 h 6858000"/>
              <a:gd name="connsiteX194" fmla="*/ 124571 w 1605470"/>
              <a:gd name="connsiteY194" fmla="*/ 302178 h 6858000"/>
              <a:gd name="connsiteX195" fmla="*/ 103243 w 1605470"/>
              <a:gd name="connsiteY195" fmla="*/ 211375 h 6858000"/>
              <a:gd name="connsiteX196" fmla="*/ 94571 w 1605470"/>
              <a:gd name="connsiteY196" fmla="*/ 184179 h 6858000"/>
              <a:gd name="connsiteX197" fmla="*/ 13437 w 1605470"/>
              <a:gd name="connsiteY197" fmla="*/ 19287 h 6858000"/>
              <a:gd name="connsiteX198" fmla="*/ 0 w 1605470"/>
              <a:gd name="connsiteY198"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613412 w 1605470"/>
              <a:gd name="connsiteY131" fmla="*/ 2731184 h 6858000"/>
              <a:gd name="connsiteX132" fmla="*/ 555080 w 1605470"/>
              <a:gd name="connsiteY132" fmla="*/ 2538816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33116 w 1605470"/>
              <a:gd name="connsiteY140" fmla="*/ 2358011 h 6858000"/>
              <a:gd name="connsiteX141" fmla="*/ 501423 w 1605470"/>
              <a:gd name="connsiteY141" fmla="*/ 2249479 h 6858000"/>
              <a:gd name="connsiteX142" fmla="*/ 486968 w 1605470"/>
              <a:gd name="connsiteY142" fmla="*/ 2182937 h 6858000"/>
              <a:gd name="connsiteX143" fmla="*/ 488555 w 1605470"/>
              <a:gd name="connsiteY143" fmla="*/ 2155135 h 6858000"/>
              <a:gd name="connsiteX144" fmla="*/ 486013 w 1605470"/>
              <a:gd name="connsiteY144" fmla="*/ 2118008 h 6858000"/>
              <a:gd name="connsiteX145" fmla="*/ 487006 w 1605470"/>
              <a:gd name="connsiteY145" fmla="*/ 2050531 h 6858000"/>
              <a:gd name="connsiteX146" fmla="*/ 478812 w 1605470"/>
              <a:gd name="connsiteY146" fmla="*/ 1963269 h 6858000"/>
              <a:gd name="connsiteX147" fmla="*/ 442619 w 1605470"/>
              <a:gd name="connsiteY147" fmla="*/ 1910499 h 6858000"/>
              <a:gd name="connsiteX148" fmla="*/ 446785 w 1605470"/>
              <a:gd name="connsiteY148" fmla="*/ 1903212 h 6858000"/>
              <a:gd name="connsiteX149" fmla="*/ 436547 w 1605470"/>
              <a:gd name="connsiteY149" fmla="*/ 1861531 h 6858000"/>
              <a:gd name="connsiteX150" fmla="*/ 364290 w 1605470"/>
              <a:gd name="connsiteY150" fmla="*/ 1728772 h 6858000"/>
              <a:gd name="connsiteX151" fmla="*/ 345287 w 1605470"/>
              <a:gd name="connsiteY151" fmla="*/ 1646953 h 6858000"/>
              <a:gd name="connsiteX152" fmla="*/ 344412 w 1605470"/>
              <a:gd name="connsiteY152" fmla="*/ 1615777 h 6858000"/>
              <a:gd name="connsiteX153" fmla="*/ 342578 w 1605470"/>
              <a:gd name="connsiteY153" fmla="*/ 1563678 h 6858000"/>
              <a:gd name="connsiteX154" fmla="*/ 355658 w 1605470"/>
              <a:gd name="connsiteY154" fmla="*/ 1519474 h 6858000"/>
              <a:gd name="connsiteX155" fmla="*/ 348400 w 1605470"/>
              <a:gd name="connsiteY155" fmla="*/ 1477995 h 6858000"/>
              <a:gd name="connsiteX156" fmla="*/ 328025 w 1605470"/>
              <a:gd name="connsiteY156" fmla="*/ 1475165 h 6858000"/>
              <a:gd name="connsiteX157" fmla="*/ 326326 w 1605470"/>
              <a:gd name="connsiteY157" fmla="*/ 1428585 h 6858000"/>
              <a:gd name="connsiteX158" fmla="*/ 325799 w 1605470"/>
              <a:gd name="connsiteY158" fmla="*/ 1357181 h 6858000"/>
              <a:gd name="connsiteX159" fmla="*/ 320507 w 1605470"/>
              <a:gd name="connsiteY159" fmla="*/ 1347099 h 6858000"/>
              <a:gd name="connsiteX160" fmla="*/ 335347 w 1605470"/>
              <a:gd name="connsiteY160" fmla="*/ 1334233 h 6858000"/>
              <a:gd name="connsiteX161" fmla="*/ 342792 w 1605470"/>
              <a:gd name="connsiteY161" fmla="*/ 1307086 h 6858000"/>
              <a:gd name="connsiteX162" fmla="*/ 343980 w 1605470"/>
              <a:gd name="connsiteY162" fmla="*/ 1189033 h 6858000"/>
              <a:gd name="connsiteX163" fmla="*/ 348665 w 1605470"/>
              <a:gd name="connsiteY163" fmla="*/ 1168288 h 6858000"/>
              <a:gd name="connsiteX164" fmla="*/ 340947 w 1605470"/>
              <a:gd name="connsiteY164" fmla="*/ 1142577 h 6858000"/>
              <a:gd name="connsiteX165" fmla="*/ 330253 w 1605470"/>
              <a:gd name="connsiteY165" fmla="*/ 1088484 h 6858000"/>
              <a:gd name="connsiteX166" fmla="*/ 314647 w 1605470"/>
              <a:gd name="connsiteY166" fmla="*/ 1053424 h 6858000"/>
              <a:gd name="connsiteX167" fmla="*/ 322906 w 1605470"/>
              <a:gd name="connsiteY167" fmla="*/ 1044367 h 6858000"/>
              <a:gd name="connsiteX168" fmla="*/ 326818 w 1605470"/>
              <a:gd name="connsiteY168" fmla="*/ 1022828 h 6858000"/>
              <a:gd name="connsiteX169" fmla="*/ 320445 w 1605470"/>
              <a:gd name="connsiteY169" fmla="*/ 932283 h 6858000"/>
              <a:gd name="connsiteX170" fmla="*/ 322681 w 1605470"/>
              <a:gd name="connsiteY170" fmla="*/ 915925 h 6858000"/>
              <a:gd name="connsiteX171" fmla="*/ 315310 w 1605470"/>
              <a:gd name="connsiteY171" fmla="*/ 896999 h 6858000"/>
              <a:gd name="connsiteX172" fmla="*/ 284718 w 1605470"/>
              <a:gd name="connsiteY172" fmla="*/ 821517 h 6858000"/>
              <a:gd name="connsiteX173" fmla="*/ 270682 w 1605470"/>
              <a:gd name="connsiteY173" fmla="*/ 786519 h 6858000"/>
              <a:gd name="connsiteX174" fmla="*/ 265483 w 1605470"/>
              <a:gd name="connsiteY174" fmla="*/ 784963 h 6858000"/>
              <a:gd name="connsiteX175" fmla="*/ 270939 w 1605470"/>
              <a:gd name="connsiteY175" fmla="*/ 776648 h 6858000"/>
              <a:gd name="connsiteX176" fmla="*/ 263668 w 1605470"/>
              <a:gd name="connsiteY176" fmla="*/ 751353 h 6858000"/>
              <a:gd name="connsiteX177" fmla="*/ 254540 w 1605470"/>
              <a:gd name="connsiteY177" fmla="*/ 741965 h 6858000"/>
              <a:gd name="connsiteX178" fmla="*/ 252501 w 1605470"/>
              <a:gd name="connsiteY178" fmla="*/ 724635 h 6858000"/>
              <a:gd name="connsiteX179" fmla="*/ 248897 w 1605470"/>
              <a:gd name="connsiteY179" fmla="*/ 681659 h 6858000"/>
              <a:gd name="connsiteX180" fmla="*/ 234316 w 1605470"/>
              <a:gd name="connsiteY180" fmla="*/ 635218 h 6858000"/>
              <a:gd name="connsiteX181" fmla="*/ 239327 w 1605470"/>
              <a:gd name="connsiteY181" fmla="*/ 613763 h 6858000"/>
              <a:gd name="connsiteX182" fmla="*/ 225269 w 1605470"/>
              <a:gd name="connsiteY182" fmla="*/ 598582 h 6858000"/>
              <a:gd name="connsiteX183" fmla="*/ 224950 w 1605470"/>
              <a:gd name="connsiteY183" fmla="*/ 576846 h 6858000"/>
              <a:gd name="connsiteX184" fmla="*/ 204632 w 1605470"/>
              <a:gd name="connsiteY184" fmla="*/ 553868 h 6858000"/>
              <a:gd name="connsiteX185" fmla="*/ 239317 w 1605470"/>
              <a:gd name="connsiteY185" fmla="*/ 517614 h 6858000"/>
              <a:gd name="connsiteX186" fmla="*/ 201693 w 1605470"/>
              <a:gd name="connsiteY186" fmla="*/ 469651 h 6858000"/>
              <a:gd name="connsiteX187" fmla="*/ 195012 w 1605470"/>
              <a:gd name="connsiteY187" fmla="*/ 448559 h 6858000"/>
              <a:gd name="connsiteX188" fmla="*/ 201434 w 1605470"/>
              <a:gd name="connsiteY188" fmla="*/ 441529 h 6858000"/>
              <a:gd name="connsiteX189" fmla="*/ 200655 w 1605470"/>
              <a:gd name="connsiteY189" fmla="*/ 428927 h 6858000"/>
              <a:gd name="connsiteX190" fmla="*/ 190059 w 1605470"/>
              <a:gd name="connsiteY190" fmla="*/ 430161 h 6858000"/>
              <a:gd name="connsiteX191" fmla="*/ 184450 w 1605470"/>
              <a:gd name="connsiteY191" fmla="*/ 396240 h 6858000"/>
              <a:gd name="connsiteX192" fmla="*/ 146196 w 1605470"/>
              <a:gd name="connsiteY192" fmla="*/ 358810 h 6858000"/>
              <a:gd name="connsiteX193" fmla="*/ 124571 w 1605470"/>
              <a:gd name="connsiteY193" fmla="*/ 302178 h 6858000"/>
              <a:gd name="connsiteX194" fmla="*/ 103243 w 1605470"/>
              <a:gd name="connsiteY194" fmla="*/ 211375 h 6858000"/>
              <a:gd name="connsiteX195" fmla="*/ 94571 w 1605470"/>
              <a:gd name="connsiteY195" fmla="*/ 184179 h 6858000"/>
              <a:gd name="connsiteX196" fmla="*/ 13437 w 1605470"/>
              <a:gd name="connsiteY196" fmla="*/ 19287 h 6858000"/>
              <a:gd name="connsiteX197" fmla="*/ 0 w 1605470"/>
              <a:gd name="connsiteY197"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55080 w 1605470"/>
              <a:gd name="connsiteY132" fmla="*/ 2538816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33116 w 1605470"/>
              <a:gd name="connsiteY140" fmla="*/ 2358011 h 6858000"/>
              <a:gd name="connsiteX141" fmla="*/ 501423 w 1605470"/>
              <a:gd name="connsiteY141" fmla="*/ 2249479 h 6858000"/>
              <a:gd name="connsiteX142" fmla="*/ 486968 w 1605470"/>
              <a:gd name="connsiteY142" fmla="*/ 2182937 h 6858000"/>
              <a:gd name="connsiteX143" fmla="*/ 488555 w 1605470"/>
              <a:gd name="connsiteY143" fmla="*/ 2155135 h 6858000"/>
              <a:gd name="connsiteX144" fmla="*/ 486013 w 1605470"/>
              <a:gd name="connsiteY144" fmla="*/ 2118008 h 6858000"/>
              <a:gd name="connsiteX145" fmla="*/ 487006 w 1605470"/>
              <a:gd name="connsiteY145" fmla="*/ 2050531 h 6858000"/>
              <a:gd name="connsiteX146" fmla="*/ 478812 w 1605470"/>
              <a:gd name="connsiteY146" fmla="*/ 1963269 h 6858000"/>
              <a:gd name="connsiteX147" fmla="*/ 442619 w 1605470"/>
              <a:gd name="connsiteY147" fmla="*/ 1910499 h 6858000"/>
              <a:gd name="connsiteX148" fmla="*/ 446785 w 1605470"/>
              <a:gd name="connsiteY148" fmla="*/ 1903212 h 6858000"/>
              <a:gd name="connsiteX149" fmla="*/ 436547 w 1605470"/>
              <a:gd name="connsiteY149" fmla="*/ 1861531 h 6858000"/>
              <a:gd name="connsiteX150" fmla="*/ 364290 w 1605470"/>
              <a:gd name="connsiteY150" fmla="*/ 1728772 h 6858000"/>
              <a:gd name="connsiteX151" fmla="*/ 345287 w 1605470"/>
              <a:gd name="connsiteY151" fmla="*/ 1646953 h 6858000"/>
              <a:gd name="connsiteX152" fmla="*/ 344412 w 1605470"/>
              <a:gd name="connsiteY152" fmla="*/ 1615777 h 6858000"/>
              <a:gd name="connsiteX153" fmla="*/ 342578 w 1605470"/>
              <a:gd name="connsiteY153" fmla="*/ 1563678 h 6858000"/>
              <a:gd name="connsiteX154" fmla="*/ 355658 w 1605470"/>
              <a:gd name="connsiteY154" fmla="*/ 1519474 h 6858000"/>
              <a:gd name="connsiteX155" fmla="*/ 348400 w 1605470"/>
              <a:gd name="connsiteY155" fmla="*/ 1477995 h 6858000"/>
              <a:gd name="connsiteX156" fmla="*/ 328025 w 1605470"/>
              <a:gd name="connsiteY156" fmla="*/ 1475165 h 6858000"/>
              <a:gd name="connsiteX157" fmla="*/ 326326 w 1605470"/>
              <a:gd name="connsiteY157" fmla="*/ 1428585 h 6858000"/>
              <a:gd name="connsiteX158" fmla="*/ 325799 w 1605470"/>
              <a:gd name="connsiteY158" fmla="*/ 1357181 h 6858000"/>
              <a:gd name="connsiteX159" fmla="*/ 320507 w 1605470"/>
              <a:gd name="connsiteY159" fmla="*/ 1347099 h 6858000"/>
              <a:gd name="connsiteX160" fmla="*/ 335347 w 1605470"/>
              <a:gd name="connsiteY160" fmla="*/ 1334233 h 6858000"/>
              <a:gd name="connsiteX161" fmla="*/ 342792 w 1605470"/>
              <a:gd name="connsiteY161" fmla="*/ 1307086 h 6858000"/>
              <a:gd name="connsiteX162" fmla="*/ 343980 w 1605470"/>
              <a:gd name="connsiteY162" fmla="*/ 1189033 h 6858000"/>
              <a:gd name="connsiteX163" fmla="*/ 348665 w 1605470"/>
              <a:gd name="connsiteY163" fmla="*/ 1168288 h 6858000"/>
              <a:gd name="connsiteX164" fmla="*/ 340947 w 1605470"/>
              <a:gd name="connsiteY164" fmla="*/ 1142577 h 6858000"/>
              <a:gd name="connsiteX165" fmla="*/ 330253 w 1605470"/>
              <a:gd name="connsiteY165" fmla="*/ 1088484 h 6858000"/>
              <a:gd name="connsiteX166" fmla="*/ 314647 w 1605470"/>
              <a:gd name="connsiteY166" fmla="*/ 1053424 h 6858000"/>
              <a:gd name="connsiteX167" fmla="*/ 322906 w 1605470"/>
              <a:gd name="connsiteY167" fmla="*/ 1044367 h 6858000"/>
              <a:gd name="connsiteX168" fmla="*/ 326818 w 1605470"/>
              <a:gd name="connsiteY168" fmla="*/ 1022828 h 6858000"/>
              <a:gd name="connsiteX169" fmla="*/ 320445 w 1605470"/>
              <a:gd name="connsiteY169" fmla="*/ 932283 h 6858000"/>
              <a:gd name="connsiteX170" fmla="*/ 322681 w 1605470"/>
              <a:gd name="connsiteY170" fmla="*/ 915925 h 6858000"/>
              <a:gd name="connsiteX171" fmla="*/ 315310 w 1605470"/>
              <a:gd name="connsiteY171" fmla="*/ 896999 h 6858000"/>
              <a:gd name="connsiteX172" fmla="*/ 284718 w 1605470"/>
              <a:gd name="connsiteY172" fmla="*/ 821517 h 6858000"/>
              <a:gd name="connsiteX173" fmla="*/ 270682 w 1605470"/>
              <a:gd name="connsiteY173" fmla="*/ 786519 h 6858000"/>
              <a:gd name="connsiteX174" fmla="*/ 265483 w 1605470"/>
              <a:gd name="connsiteY174" fmla="*/ 784963 h 6858000"/>
              <a:gd name="connsiteX175" fmla="*/ 270939 w 1605470"/>
              <a:gd name="connsiteY175" fmla="*/ 776648 h 6858000"/>
              <a:gd name="connsiteX176" fmla="*/ 263668 w 1605470"/>
              <a:gd name="connsiteY176" fmla="*/ 751353 h 6858000"/>
              <a:gd name="connsiteX177" fmla="*/ 254540 w 1605470"/>
              <a:gd name="connsiteY177" fmla="*/ 741965 h 6858000"/>
              <a:gd name="connsiteX178" fmla="*/ 252501 w 1605470"/>
              <a:gd name="connsiteY178" fmla="*/ 724635 h 6858000"/>
              <a:gd name="connsiteX179" fmla="*/ 248897 w 1605470"/>
              <a:gd name="connsiteY179" fmla="*/ 681659 h 6858000"/>
              <a:gd name="connsiteX180" fmla="*/ 234316 w 1605470"/>
              <a:gd name="connsiteY180" fmla="*/ 635218 h 6858000"/>
              <a:gd name="connsiteX181" fmla="*/ 239327 w 1605470"/>
              <a:gd name="connsiteY181" fmla="*/ 613763 h 6858000"/>
              <a:gd name="connsiteX182" fmla="*/ 225269 w 1605470"/>
              <a:gd name="connsiteY182" fmla="*/ 598582 h 6858000"/>
              <a:gd name="connsiteX183" fmla="*/ 224950 w 1605470"/>
              <a:gd name="connsiteY183" fmla="*/ 576846 h 6858000"/>
              <a:gd name="connsiteX184" fmla="*/ 204632 w 1605470"/>
              <a:gd name="connsiteY184" fmla="*/ 553868 h 6858000"/>
              <a:gd name="connsiteX185" fmla="*/ 239317 w 1605470"/>
              <a:gd name="connsiteY185" fmla="*/ 517614 h 6858000"/>
              <a:gd name="connsiteX186" fmla="*/ 201693 w 1605470"/>
              <a:gd name="connsiteY186" fmla="*/ 469651 h 6858000"/>
              <a:gd name="connsiteX187" fmla="*/ 195012 w 1605470"/>
              <a:gd name="connsiteY187" fmla="*/ 448559 h 6858000"/>
              <a:gd name="connsiteX188" fmla="*/ 201434 w 1605470"/>
              <a:gd name="connsiteY188" fmla="*/ 441529 h 6858000"/>
              <a:gd name="connsiteX189" fmla="*/ 200655 w 1605470"/>
              <a:gd name="connsiteY189" fmla="*/ 428927 h 6858000"/>
              <a:gd name="connsiteX190" fmla="*/ 190059 w 1605470"/>
              <a:gd name="connsiteY190" fmla="*/ 430161 h 6858000"/>
              <a:gd name="connsiteX191" fmla="*/ 184450 w 1605470"/>
              <a:gd name="connsiteY191" fmla="*/ 396240 h 6858000"/>
              <a:gd name="connsiteX192" fmla="*/ 146196 w 1605470"/>
              <a:gd name="connsiteY192" fmla="*/ 358810 h 6858000"/>
              <a:gd name="connsiteX193" fmla="*/ 124571 w 1605470"/>
              <a:gd name="connsiteY193" fmla="*/ 302178 h 6858000"/>
              <a:gd name="connsiteX194" fmla="*/ 103243 w 1605470"/>
              <a:gd name="connsiteY194" fmla="*/ 211375 h 6858000"/>
              <a:gd name="connsiteX195" fmla="*/ 94571 w 1605470"/>
              <a:gd name="connsiteY195" fmla="*/ 184179 h 6858000"/>
              <a:gd name="connsiteX196" fmla="*/ 13437 w 1605470"/>
              <a:gd name="connsiteY196" fmla="*/ 19287 h 6858000"/>
              <a:gd name="connsiteX197" fmla="*/ 0 w 1605470"/>
              <a:gd name="connsiteY197"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33116 w 1605470"/>
              <a:gd name="connsiteY140" fmla="*/ 2358011 h 6858000"/>
              <a:gd name="connsiteX141" fmla="*/ 501423 w 1605470"/>
              <a:gd name="connsiteY141" fmla="*/ 2249479 h 6858000"/>
              <a:gd name="connsiteX142" fmla="*/ 486968 w 1605470"/>
              <a:gd name="connsiteY142" fmla="*/ 2182937 h 6858000"/>
              <a:gd name="connsiteX143" fmla="*/ 488555 w 1605470"/>
              <a:gd name="connsiteY143" fmla="*/ 2155135 h 6858000"/>
              <a:gd name="connsiteX144" fmla="*/ 486013 w 1605470"/>
              <a:gd name="connsiteY144" fmla="*/ 2118008 h 6858000"/>
              <a:gd name="connsiteX145" fmla="*/ 487006 w 1605470"/>
              <a:gd name="connsiteY145" fmla="*/ 2050531 h 6858000"/>
              <a:gd name="connsiteX146" fmla="*/ 478812 w 1605470"/>
              <a:gd name="connsiteY146" fmla="*/ 1963269 h 6858000"/>
              <a:gd name="connsiteX147" fmla="*/ 442619 w 1605470"/>
              <a:gd name="connsiteY147" fmla="*/ 1910499 h 6858000"/>
              <a:gd name="connsiteX148" fmla="*/ 446785 w 1605470"/>
              <a:gd name="connsiteY148" fmla="*/ 1903212 h 6858000"/>
              <a:gd name="connsiteX149" fmla="*/ 436547 w 1605470"/>
              <a:gd name="connsiteY149" fmla="*/ 1861531 h 6858000"/>
              <a:gd name="connsiteX150" fmla="*/ 364290 w 1605470"/>
              <a:gd name="connsiteY150" fmla="*/ 1728772 h 6858000"/>
              <a:gd name="connsiteX151" fmla="*/ 345287 w 1605470"/>
              <a:gd name="connsiteY151" fmla="*/ 1646953 h 6858000"/>
              <a:gd name="connsiteX152" fmla="*/ 344412 w 1605470"/>
              <a:gd name="connsiteY152" fmla="*/ 1615777 h 6858000"/>
              <a:gd name="connsiteX153" fmla="*/ 342578 w 1605470"/>
              <a:gd name="connsiteY153" fmla="*/ 1563678 h 6858000"/>
              <a:gd name="connsiteX154" fmla="*/ 355658 w 1605470"/>
              <a:gd name="connsiteY154" fmla="*/ 1519474 h 6858000"/>
              <a:gd name="connsiteX155" fmla="*/ 348400 w 1605470"/>
              <a:gd name="connsiteY155" fmla="*/ 1477995 h 6858000"/>
              <a:gd name="connsiteX156" fmla="*/ 328025 w 1605470"/>
              <a:gd name="connsiteY156" fmla="*/ 1475165 h 6858000"/>
              <a:gd name="connsiteX157" fmla="*/ 326326 w 1605470"/>
              <a:gd name="connsiteY157" fmla="*/ 1428585 h 6858000"/>
              <a:gd name="connsiteX158" fmla="*/ 325799 w 1605470"/>
              <a:gd name="connsiteY158" fmla="*/ 1357181 h 6858000"/>
              <a:gd name="connsiteX159" fmla="*/ 320507 w 1605470"/>
              <a:gd name="connsiteY159" fmla="*/ 1347099 h 6858000"/>
              <a:gd name="connsiteX160" fmla="*/ 335347 w 1605470"/>
              <a:gd name="connsiteY160" fmla="*/ 1334233 h 6858000"/>
              <a:gd name="connsiteX161" fmla="*/ 342792 w 1605470"/>
              <a:gd name="connsiteY161" fmla="*/ 1307086 h 6858000"/>
              <a:gd name="connsiteX162" fmla="*/ 343980 w 1605470"/>
              <a:gd name="connsiteY162" fmla="*/ 1189033 h 6858000"/>
              <a:gd name="connsiteX163" fmla="*/ 348665 w 1605470"/>
              <a:gd name="connsiteY163" fmla="*/ 1168288 h 6858000"/>
              <a:gd name="connsiteX164" fmla="*/ 340947 w 1605470"/>
              <a:gd name="connsiteY164" fmla="*/ 1142577 h 6858000"/>
              <a:gd name="connsiteX165" fmla="*/ 330253 w 1605470"/>
              <a:gd name="connsiteY165" fmla="*/ 1088484 h 6858000"/>
              <a:gd name="connsiteX166" fmla="*/ 314647 w 1605470"/>
              <a:gd name="connsiteY166" fmla="*/ 1053424 h 6858000"/>
              <a:gd name="connsiteX167" fmla="*/ 322906 w 1605470"/>
              <a:gd name="connsiteY167" fmla="*/ 1044367 h 6858000"/>
              <a:gd name="connsiteX168" fmla="*/ 326818 w 1605470"/>
              <a:gd name="connsiteY168" fmla="*/ 1022828 h 6858000"/>
              <a:gd name="connsiteX169" fmla="*/ 320445 w 1605470"/>
              <a:gd name="connsiteY169" fmla="*/ 932283 h 6858000"/>
              <a:gd name="connsiteX170" fmla="*/ 322681 w 1605470"/>
              <a:gd name="connsiteY170" fmla="*/ 915925 h 6858000"/>
              <a:gd name="connsiteX171" fmla="*/ 315310 w 1605470"/>
              <a:gd name="connsiteY171" fmla="*/ 896999 h 6858000"/>
              <a:gd name="connsiteX172" fmla="*/ 284718 w 1605470"/>
              <a:gd name="connsiteY172" fmla="*/ 821517 h 6858000"/>
              <a:gd name="connsiteX173" fmla="*/ 270682 w 1605470"/>
              <a:gd name="connsiteY173" fmla="*/ 786519 h 6858000"/>
              <a:gd name="connsiteX174" fmla="*/ 265483 w 1605470"/>
              <a:gd name="connsiteY174" fmla="*/ 784963 h 6858000"/>
              <a:gd name="connsiteX175" fmla="*/ 270939 w 1605470"/>
              <a:gd name="connsiteY175" fmla="*/ 776648 h 6858000"/>
              <a:gd name="connsiteX176" fmla="*/ 263668 w 1605470"/>
              <a:gd name="connsiteY176" fmla="*/ 751353 h 6858000"/>
              <a:gd name="connsiteX177" fmla="*/ 254540 w 1605470"/>
              <a:gd name="connsiteY177" fmla="*/ 741965 h 6858000"/>
              <a:gd name="connsiteX178" fmla="*/ 252501 w 1605470"/>
              <a:gd name="connsiteY178" fmla="*/ 724635 h 6858000"/>
              <a:gd name="connsiteX179" fmla="*/ 248897 w 1605470"/>
              <a:gd name="connsiteY179" fmla="*/ 681659 h 6858000"/>
              <a:gd name="connsiteX180" fmla="*/ 234316 w 1605470"/>
              <a:gd name="connsiteY180" fmla="*/ 635218 h 6858000"/>
              <a:gd name="connsiteX181" fmla="*/ 239327 w 1605470"/>
              <a:gd name="connsiteY181" fmla="*/ 613763 h 6858000"/>
              <a:gd name="connsiteX182" fmla="*/ 225269 w 1605470"/>
              <a:gd name="connsiteY182" fmla="*/ 598582 h 6858000"/>
              <a:gd name="connsiteX183" fmla="*/ 224950 w 1605470"/>
              <a:gd name="connsiteY183" fmla="*/ 576846 h 6858000"/>
              <a:gd name="connsiteX184" fmla="*/ 204632 w 1605470"/>
              <a:gd name="connsiteY184" fmla="*/ 553868 h 6858000"/>
              <a:gd name="connsiteX185" fmla="*/ 239317 w 1605470"/>
              <a:gd name="connsiteY185" fmla="*/ 517614 h 6858000"/>
              <a:gd name="connsiteX186" fmla="*/ 201693 w 1605470"/>
              <a:gd name="connsiteY186" fmla="*/ 469651 h 6858000"/>
              <a:gd name="connsiteX187" fmla="*/ 195012 w 1605470"/>
              <a:gd name="connsiteY187" fmla="*/ 448559 h 6858000"/>
              <a:gd name="connsiteX188" fmla="*/ 201434 w 1605470"/>
              <a:gd name="connsiteY188" fmla="*/ 441529 h 6858000"/>
              <a:gd name="connsiteX189" fmla="*/ 200655 w 1605470"/>
              <a:gd name="connsiteY189" fmla="*/ 428927 h 6858000"/>
              <a:gd name="connsiteX190" fmla="*/ 190059 w 1605470"/>
              <a:gd name="connsiteY190" fmla="*/ 430161 h 6858000"/>
              <a:gd name="connsiteX191" fmla="*/ 184450 w 1605470"/>
              <a:gd name="connsiteY191" fmla="*/ 396240 h 6858000"/>
              <a:gd name="connsiteX192" fmla="*/ 146196 w 1605470"/>
              <a:gd name="connsiteY192" fmla="*/ 358810 h 6858000"/>
              <a:gd name="connsiteX193" fmla="*/ 124571 w 1605470"/>
              <a:gd name="connsiteY193" fmla="*/ 302178 h 6858000"/>
              <a:gd name="connsiteX194" fmla="*/ 103243 w 1605470"/>
              <a:gd name="connsiteY194" fmla="*/ 211375 h 6858000"/>
              <a:gd name="connsiteX195" fmla="*/ 94571 w 1605470"/>
              <a:gd name="connsiteY195" fmla="*/ 184179 h 6858000"/>
              <a:gd name="connsiteX196" fmla="*/ 13437 w 1605470"/>
              <a:gd name="connsiteY196" fmla="*/ 19287 h 6858000"/>
              <a:gd name="connsiteX197" fmla="*/ 0 w 1605470"/>
              <a:gd name="connsiteY197"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33116 w 1605470"/>
              <a:gd name="connsiteY140" fmla="*/ 2358011 h 6858000"/>
              <a:gd name="connsiteX141" fmla="*/ 501423 w 1605470"/>
              <a:gd name="connsiteY141" fmla="*/ 2249479 h 6858000"/>
              <a:gd name="connsiteX142" fmla="*/ 486968 w 1605470"/>
              <a:gd name="connsiteY142" fmla="*/ 2182937 h 6858000"/>
              <a:gd name="connsiteX143" fmla="*/ 488555 w 1605470"/>
              <a:gd name="connsiteY143" fmla="*/ 2155135 h 6858000"/>
              <a:gd name="connsiteX144" fmla="*/ 486013 w 1605470"/>
              <a:gd name="connsiteY144" fmla="*/ 2118008 h 6858000"/>
              <a:gd name="connsiteX145" fmla="*/ 487006 w 1605470"/>
              <a:gd name="connsiteY145" fmla="*/ 2050531 h 6858000"/>
              <a:gd name="connsiteX146" fmla="*/ 478812 w 1605470"/>
              <a:gd name="connsiteY146" fmla="*/ 1963269 h 6858000"/>
              <a:gd name="connsiteX147" fmla="*/ 442619 w 1605470"/>
              <a:gd name="connsiteY147" fmla="*/ 1910499 h 6858000"/>
              <a:gd name="connsiteX148" fmla="*/ 446785 w 1605470"/>
              <a:gd name="connsiteY148" fmla="*/ 1903212 h 6858000"/>
              <a:gd name="connsiteX149" fmla="*/ 436547 w 1605470"/>
              <a:gd name="connsiteY149" fmla="*/ 1861531 h 6858000"/>
              <a:gd name="connsiteX150" fmla="*/ 364290 w 1605470"/>
              <a:gd name="connsiteY150" fmla="*/ 1728772 h 6858000"/>
              <a:gd name="connsiteX151" fmla="*/ 345287 w 1605470"/>
              <a:gd name="connsiteY151" fmla="*/ 1646953 h 6858000"/>
              <a:gd name="connsiteX152" fmla="*/ 344412 w 1605470"/>
              <a:gd name="connsiteY152" fmla="*/ 1615777 h 6858000"/>
              <a:gd name="connsiteX153" fmla="*/ 342578 w 1605470"/>
              <a:gd name="connsiteY153" fmla="*/ 1563678 h 6858000"/>
              <a:gd name="connsiteX154" fmla="*/ 355658 w 1605470"/>
              <a:gd name="connsiteY154" fmla="*/ 1519474 h 6858000"/>
              <a:gd name="connsiteX155" fmla="*/ 348400 w 1605470"/>
              <a:gd name="connsiteY155" fmla="*/ 1477995 h 6858000"/>
              <a:gd name="connsiteX156" fmla="*/ 328025 w 1605470"/>
              <a:gd name="connsiteY156" fmla="*/ 1475165 h 6858000"/>
              <a:gd name="connsiteX157" fmla="*/ 326326 w 1605470"/>
              <a:gd name="connsiteY157" fmla="*/ 1428585 h 6858000"/>
              <a:gd name="connsiteX158" fmla="*/ 325799 w 1605470"/>
              <a:gd name="connsiteY158" fmla="*/ 1357181 h 6858000"/>
              <a:gd name="connsiteX159" fmla="*/ 320507 w 1605470"/>
              <a:gd name="connsiteY159" fmla="*/ 1347099 h 6858000"/>
              <a:gd name="connsiteX160" fmla="*/ 335347 w 1605470"/>
              <a:gd name="connsiteY160" fmla="*/ 1334233 h 6858000"/>
              <a:gd name="connsiteX161" fmla="*/ 342792 w 1605470"/>
              <a:gd name="connsiteY161" fmla="*/ 1307086 h 6858000"/>
              <a:gd name="connsiteX162" fmla="*/ 343980 w 1605470"/>
              <a:gd name="connsiteY162" fmla="*/ 1189033 h 6858000"/>
              <a:gd name="connsiteX163" fmla="*/ 348665 w 1605470"/>
              <a:gd name="connsiteY163" fmla="*/ 1168288 h 6858000"/>
              <a:gd name="connsiteX164" fmla="*/ 340947 w 1605470"/>
              <a:gd name="connsiteY164" fmla="*/ 1142577 h 6858000"/>
              <a:gd name="connsiteX165" fmla="*/ 330253 w 1605470"/>
              <a:gd name="connsiteY165" fmla="*/ 1088484 h 6858000"/>
              <a:gd name="connsiteX166" fmla="*/ 314647 w 1605470"/>
              <a:gd name="connsiteY166" fmla="*/ 1053424 h 6858000"/>
              <a:gd name="connsiteX167" fmla="*/ 322906 w 1605470"/>
              <a:gd name="connsiteY167" fmla="*/ 1044367 h 6858000"/>
              <a:gd name="connsiteX168" fmla="*/ 326818 w 1605470"/>
              <a:gd name="connsiteY168" fmla="*/ 1022828 h 6858000"/>
              <a:gd name="connsiteX169" fmla="*/ 320445 w 1605470"/>
              <a:gd name="connsiteY169" fmla="*/ 932283 h 6858000"/>
              <a:gd name="connsiteX170" fmla="*/ 322681 w 1605470"/>
              <a:gd name="connsiteY170" fmla="*/ 915925 h 6858000"/>
              <a:gd name="connsiteX171" fmla="*/ 315310 w 1605470"/>
              <a:gd name="connsiteY171" fmla="*/ 896999 h 6858000"/>
              <a:gd name="connsiteX172" fmla="*/ 284718 w 1605470"/>
              <a:gd name="connsiteY172" fmla="*/ 821517 h 6858000"/>
              <a:gd name="connsiteX173" fmla="*/ 270682 w 1605470"/>
              <a:gd name="connsiteY173" fmla="*/ 786519 h 6858000"/>
              <a:gd name="connsiteX174" fmla="*/ 265483 w 1605470"/>
              <a:gd name="connsiteY174" fmla="*/ 784963 h 6858000"/>
              <a:gd name="connsiteX175" fmla="*/ 263668 w 1605470"/>
              <a:gd name="connsiteY175" fmla="*/ 751353 h 6858000"/>
              <a:gd name="connsiteX176" fmla="*/ 254540 w 1605470"/>
              <a:gd name="connsiteY176" fmla="*/ 741965 h 6858000"/>
              <a:gd name="connsiteX177" fmla="*/ 252501 w 1605470"/>
              <a:gd name="connsiteY177" fmla="*/ 724635 h 6858000"/>
              <a:gd name="connsiteX178" fmla="*/ 248897 w 1605470"/>
              <a:gd name="connsiteY178" fmla="*/ 681659 h 6858000"/>
              <a:gd name="connsiteX179" fmla="*/ 234316 w 1605470"/>
              <a:gd name="connsiteY179" fmla="*/ 635218 h 6858000"/>
              <a:gd name="connsiteX180" fmla="*/ 239327 w 1605470"/>
              <a:gd name="connsiteY180" fmla="*/ 613763 h 6858000"/>
              <a:gd name="connsiteX181" fmla="*/ 225269 w 1605470"/>
              <a:gd name="connsiteY181" fmla="*/ 598582 h 6858000"/>
              <a:gd name="connsiteX182" fmla="*/ 224950 w 1605470"/>
              <a:gd name="connsiteY182" fmla="*/ 576846 h 6858000"/>
              <a:gd name="connsiteX183" fmla="*/ 204632 w 1605470"/>
              <a:gd name="connsiteY183" fmla="*/ 553868 h 6858000"/>
              <a:gd name="connsiteX184" fmla="*/ 239317 w 1605470"/>
              <a:gd name="connsiteY184" fmla="*/ 517614 h 6858000"/>
              <a:gd name="connsiteX185" fmla="*/ 201693 w 1605470"/>
              <a:gd name="connsiteY185" fmla="*/ 469651 h 6858000"/>
              <a:gd name="connsiteX186" fmla="*/ 195012 w 1605470"/>
              <a:gd name="connsiteY186" fmla="*/ 448559 h 6858000"/>
              <a:gd name="connsiteX187" fmla="*/ 201434 w 1605470"/>
              <a:gd name="connsiteY187" fmla="*/ 441529 h 6858000"/>
              <a:gd name="connsiteX188" fmla="*/ 200655 w 1605470"/>
              <a:gd name="connsiteY188" fmla="*/ 428927 h 6858000"/>
              <a:gd name="connsiteX189" fmla="*/ 190059 w 1605470"/>
              <a:gd name="connsiteY189" fmla="*/ 430161 h 6858000"/>
              <a:gd name="connsiteX190" fmla="*/ 184450 w 1605470"/>
              <a:gd name="connsiteY190" fmla="*/ 396240 h 6858000"/>
              <a:gd name="connsiteX191" fmla="*/ 146196 w 1605470"/>
              <a:gd name="connsiteY191" fmla="*/ 358810 h 6858000"/>
              <a:gd name="connsiteX192" fmla="*/ 124571 w 1605470"/>
              <a:gd name="connsiteY192" fmla="*/ 302178 h 6858000"/>
              <a:gd name="connsiteX193" fmla="*/ 103243 w 1605470"/>
              <a:gd name="connsiteY193" fmla="*/ 211375 h 6858000"/>
              <a:gd name="connsiteX194" fmla="*/ 94571 w 1605470"/>
              <a:gd name="connsiteY194" fmla="*/ 184179 h 6858000"/>
              <a:gd name="connsiteX195" fmla="*/ 13437 w 1605470"/>
              <a:gd name="connsiteY195" fmla="*/ 19287 h 6858000"/>
              <a:gd name="connsiteX196" fmla="*/ 0 w 1605470"/>
              <a:gd name="connsiteY196"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33116 w 1605470"/>
              <a:gd name="connsiteY140" fmla="*/ 2358011 h 6858000"/>
              <a:gd name="connsiteX141" fmla="*/ 501423 w 1605470"/>
              <a:gd name="connsiteY141" fmla="*/ 2249479 h 6858000"/>
              <a:gd name="connsiteX142" fmla="*/ 486968 w 1605470"/>
              <a:gd name="connsiteY142" fmla="*/ 2182937 h 6858000"/>
              <a:gd name="connsiteX143" fmla="*/ 488555 w 1605470"/>
              <a:gd name="connsiteY143" fmla="*/ 2155135 h 6858000"/>
              <a:gd name="connsiteX144" fmla="*/ 486013 w 1605470"/>
              <a:gd name="connsiteY144" fmla="*/ 2118008 h 6858000"/>
              <a:gd name="connsiteX145" fmla="*/ 487006 w 1605470"/>
              <a:gd name="connsiteY145" fmla="*/ 2050531 h 6858000"/>
              <a:gd name="connsiteX146" fmla="*/ 478812 w 1605470"/>
              <a:gd name="connsiteY146" fmla="*/ 1963269 h 6858000"/>
              <a:gd name="connsiteX147" fmla="*/ 442619 w 1605470"/>
              <a:gd name="connsiteY147" fmla="*/ 1910499 h 6858000"/>
              <a:gd name="connsiteX148" fmla="*/ 446785 w 1605470"/>
              <a:gd name="connsiteY148" fmla="*/ 1903212 h 6858000"/>
              <a:gd name="connsiteX149" fmla="*/ 436547 w 1605470"/>
              <a:gd name="connsiteY149" fmla="*/ 1861531 h 6858000"/>
              <a:gd name="connsiteX150" fmla="*/ 364290 w 1605470"/>
              <a:gd name="connsiteY150" fmla="*/ 1728772 h 6858000"/>
              <a:gd name="connsiteX151" fmla="*/ 345287 w 1605470"/>
              <a:gd name="connsiteY151" fmla="*/ 1646953 h 6858000"/>
              <a:gd name="connsiteX152" fmla="*/ 344412 w 1605470"/>
              <a:gd name="connsiteY152" fmla="*/ 1615777 h 6858000"/>
              <a:gd name="connsiteX153" fmla="*/ 342578 w 1605470"/>
              <a:gd name="connsiteY153" fmla="*/ 1563678 h 6858000"/>
              <a:gd name="connsiteX154" fmla="*/ 355658 w 1605470"/>
              <a:gd name="connsiteY154" fmla="*/ 1519474 h 6858000"/>
              <a:gd name="connsiteX155" fmla="*/ 348400 w 1605470"/>
              <a:gd name="connsiteY155" fmla="*/ 1477995 h 6858000"/>
              <a:gd name="connsiteX156" fmla="*/ 328025 w 1605470"/>
              <a:gd name="connsiteY156" fmla="*/ 1475165 h 6858000"/>
              <a:gd name="connsiteX157" fmla="*/ 326326 w 1605470"/>
              <a:gd name="connsiteY157" fmla="*/ 1428585 h 6858000"/>
              <a:gd name="connsiteX158" fmla="*/ 325799 w 1605470"/>
              <a:gd name="connsiteY158" fmla="*/ 1357181 h 6858000"/>
              <a:gd name="connsiteX159" fmla="*/ 320507 w 1605470"/>
              <a:gd name="connsiteY159" fmla="*/ 1347099 h 6858000"/>
              <a:gd name="connsiteX160" fmla="*/ 335347 w 1605470"/>
              <a:gd name="connsiteY160" fmla="*/ 1334233 h 6858000"/>
              <a:gd name="connsiteX161" fmla="*/ 342792 w 1605470"/>
              <a:gd name="connsiteY161" fmla="*/ 1307086 h 6858000"/>
              <a:gd name="connsiteX162" fmla="*/ 343980 w 1605470"/>
              <a:gd name="connsiteY162" fmla="*/ 1189033 h 6858000"/>
              <a:gd name="connsiteX163" fmla="*/ 348665 w 1605470"/>
              <a:gd name="connsiteY163" fmla="*/ 1168288 h 6858000"/>
              <a:gd name="connsiteX164" fmla="*/ 340947 w 1605470"/>
              <a:gd name="connsiteY164" fmla="*/ 1142577 h 6858000"/>
              <a:gd name="connsiteX165" fmla="*/ 330253 w 1605470"/>
              <a:gd name="connsiteY165" fmla="*/ 1088484 h 6858000"/>
              <a:gd name="connsiteX166" fmla="*/ 314647 w 1605470"/>
              <a:gd name="connsiteY166" fmla="*/ 1053424 h 6858000"/>
              <a:gd name="connsiteX167" fmla="*/ 322906 w 1605470"/>
              <a:gd name="connsiteY167" fmla="*/ 1044367 h 6858000"/>
              <a:gd name="connsiteX168" fmla="*/ 326818 w 1605470"/>
              <a:gd name="connsiteY168" fmla="*/ 1022828 h 6858000"/>
              <a:gd name="connsiteX169" fmla="*/ 320445 w 1605470"/>
              <a:gd name="connsiteY169" fmla="*/ 932283 h 6858000"/>
              <a:gd name="connsiteX170" fmla="*/ 322681 w 1605470"/>
              <a:gd name="connsiteY170" fmla="*/ 915925 h 6858000"/>
              <a:gd name="connsiteX171" fmla="*/ 315310 w 1605470"/>
              <a:gd name="connsiteY171" fmla="*/ 896999 h 6858000"/>
              <a:gd name="connsiteX172" fmla="*/ 284718 w 1605470"/>
              <a:gd name="connsiteY172" fmla="*/ 821517 h 6858000"/>
              <a:gd name="connsiteX173" fmla="*/ 270682 w 1605470"/>
              <a:gd name="connsiteY173" fmla="*/ 786519 h 6858000"/>
              <a:gd name="connsiteX174" fmla="*/ 263668 w 1605470"/>
              <a:gd name="connsiteY174" fmla="*/ 751353 h 6858000"/>
              <a:gd name="connsiteX175" fmla="*/ 254540 w 1605470"/>
              <a:gd name="connsiteY175" fmla="*/ 741965 h 6858000"/>
              <a:gd name="connsiteX176" fmla="*/ 252501 w 1605470"/>
              <a:gd name="connsiteY176" fmla="*/ 724635 h 6858000"/>
              <a:gd name="connsiteX177" fmla="*/ 248897 w 1605470"/>
              <a:gd name="connsiteY177" fmla="*/ 681659 h 6858000"/>
              <a:gd name="connsiteX178" fmla="*/ 234316 w 1605470"/>
              <a:gd name="connsiteY178" fmla="*/ 635218 h 6858000"/>
              <a:gd name="connsiteX179" fmla="*/ 239327 w 1605470"/>
              <a:gd name="connsiteY179" fmla="*/ 613763 h 6858000"/>
              <a:gd name="connsiteX180" fmla="*/ 225269 w 1605470"/>
              <a:gd name="connsiteY180" fmla="*/ 598582 h 6858000"/>
              <a:gd name="connsiteX181" fmla="*/ 224950 w 1605470"/>
              <a:gd name="connsiteY181" fmla="*/ 576846 h 6858000"/>
              <a:gd name="connsiteX182" fmla="*/ 204632 w 1605470"/>
              <a:gd name="connsiteY182" fmla="*/ 553868 h 6858000"/>
              <a:gd name="connsiteX183" fmla="*/ 239317 w 1605470"/>
              <a:gd name="connsiteY183" fmla="*/ 517614 h 6858000"/>
              <a:gd name="connsiteX184" fmla="*/ 201693 w 1605470"/>
              <a:gd name="connsiteY184" fmla="*/ 469651 h 6858000"/>
              <a:gd name="connsiteX185" fmla="*/ 195012 w 1605470"/>
              <a:gd name="connsiteY185" fmla="*/ 448559 h 6858000"/>
              <a:gd name="connsiteX186" fmla="*/ 201434 w 1605470"/>
              <a:gd name="connsiteY186" fmla="*/ 441529 h 6858000"/>
              <a:gd name="connsiteX187" fmla="*/ 200655 w 1605470"/>
              <a:gd name="connsiteY187" fmla="*/ 428927 h 6858000"/>
              <a:gd name="connsiteX188" fmla="*/ 190059 w 1605470"/>
              <a:gd name="connsiteY188" fmla="*/ 430161 h 6858000"/>
              <a:gd name="connsiteX189" fmla="*/ 184450 w 1605470"/>
              <a:gd name="connsiteY189" fmla="*/ 396240 h 6858000"/>
              <a:gd name="connsiteX190" fmla="*/ 146196 w 1605470"/>
              <a:gd name="connsiteY190" fmla="*/ 358810 h 6858000"/>
              <a:gd name="connsiteX191" fmla="*/ 124571 w 1605470"/>
              <a:gd name="connsiteY191" fmla="*/ 302178 h 6858000"/>
              <a:gd name="connsiteX192" fmla="*/ 103243 w 1605470"/>
              <a:gd name="connsiteY192" fmla="*/ 211375 h 6858000"/>
              <a:gd name="connsiteX193" fmla="*/ 94571 w 1605470"/>
              <a:gd name="connsiteY193" fmla="*/ 184179 h 6858000"/>
              <a:gd name="connsiteX194" fmla="*/ 13437 w 1605470"/>
              <a:gd name="connsiteY194" fmla="*/ 19287 h 6858000"/>
              <a:gd name="connsiteX195" fmla="*/ 0 w 1605470"/>
              <a:gd name="connsiteY195"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33116 w 1605470"/>
              <a:gd name="connsiteY140" fmla="*/ 2358011 h 6858000"/>
              <a:gd name="connsiteX141" fmla="*/ 501423 w 1605470"/>
              <a:gd name="connsiteY141" fmla="*/ 2249479 h 6858000"/>
              <a:gd name="connsiteX142" fmla="*/ 486968 w 1605470"/>
              <a:gd name="connsiteY142" fmla="*/ 2182937 h 6858000"/>
              <a:gd name="connsiteX143" fmla="*/ 488555 w 1605470"/>
              <a:gd name="connsiteY143" fmla="*/ 2155135 h 6858000"/>
              <a:gd name="connsiteX144" fmla="*/ 486013 w 1605470"/>
              <a:gd name="connsiteY144" fmla="*/ 2118008 h 6858000"/>
              <a:gd name="connsiteX145" fmla="*/ 487006 w 1605470"/>
              <a:gd name="connsiteY145" fmla="*/ 2050531 h 6858000"/>
              <a:gd name="connsiteX146" fmla="*/ 478812 w 1605470"/>
              <a:gd name="connsiteY146" fmla="*/ 1963269 h 6858000"/>
              <a:gd name="connsiteX147" fmla="*/ 442619 w 1605470"/>
              <a:gd name="connsiteY147" fmla="*/ 1910499 h 6858000"/>
              <a:gd name="connsiteX148" fmla="*/ 446785 w 1605470"/>
              <a:gd name="connsiteY148" fmla="*/ 1903212 h 6858000"/>
              <a:gd name="connsiteX149" fmla="*/ 436547 w 1605470"/>
              <a:gd name="connsiteY149" fmla="*/ 1861531 h 6858000"/>
              <a:gd name="connsiteX150" fmla="*/ 364290 w 1605470"/>
              <a:gd name="connsiteY150" fmla="*/ 1728772 h 6858000"/>
              <a:gd name="connsiteX151" fmla="*/ 345287 w 1605470"/>
              <a:gd name="connsiteY151" fmla="*/ 1646953 h 6858000"/>
              <a:gd name="connsiteX152" fmla="*/ 344412 w 1605470"/>
              <a:gd name="connsiteY152" fmla="*/ 1615777 h 6858000"/>
              <a:gd name="connsiteX153" fmla="*/ 342578 w 1605470"/>
              <a:gd name="connsiteY153" fmla="*/ 1563678 h 6858000"/>
              <a:gd name="connsiteX154" fmla="*/ 355658 w 1605470"/>
              <a:gd name="connsiteY154" fmla="*/ 1519474 h 6858000"/>
              <a:gd name="connsiteX155" fmla="*/ 348400 w 1605470"/>
              <a:gd name="connsiteY155" fmla="*/ 1477995 h 6858000"/>
              <a:gd name="connsiteX156" fmla="*/ 328025 w 1605470"/>
              <a:gd name="connsiteY156" fmla="*/ 1475165 h 6858000"/>
              <a:gd name="connsiteX157" fmla="*/ 326326 w 1605470"/>
              <a:gd name="connsiteY157" fmla="*/ 1428585 h 6858000"/>
              <a:gd name="connsiteX158" fmla="*/ 325799 w 1605470"/>
              <a:gd name="connsiteY158" fmla="*/ 1357181 h 6858000"/>
              <a:gd name="connsiteX159" fmla="*/ 320507 w 1605470"/>
              <a:gd name="connsiteY159" fmla="*/ 1347099 h 6858000"/>
              <a:gd name="connsiteX160" fmla="*/ 335347 w 1605470"/>
              <a:gd name="connsiteY160" fmla="*/ 1334233 h 6858000"/>
              <a:gd name="connsiteX161" fmla="*/ 342792 w 1605470"/>
              <a:gd name="connsiteY161" fmla="*/ 1307086 h 6858000"/>
              <a:gd name="connsiteX162" fmla="*/ 343980 w 1605470"/>
              <a:gd name="connsiteY162" fmla="*/ 1189033 h 6858000"/>
              <a:gd name="connsiteX163" fmla="*/ 348665 w 1605470"/>
              <a:gd name="connsiteY163" fmla="*/ 1168288 h 6858000"/>
              <a:gd name="connsiteX164" fmla="*/ 340947 w 1605470"/>
              <a:gd name="connsiteY164" fmla="*/ 1142577 h 6858000"/>
              <a:gd name="connsiteX165" fmla="*/ 330253 w 1605470"/>
              <a:gd name="connsiteY165" fmla="*/ 1088484 h 6858000"/>
              <a:gd name="connsiteX166" fmla="*/ 314647 w 1605470"/>
              <a:gd name="connsiteY166" fmla="*/ 1053424 h 6858000"/>
              <a:gd name="connsiteX167" fmla="*/ 322906 w 1605470"/>
              <a:gd name="connsiteY167" fmla="*/ 1044367 h 6858000"/>
              <a:gd name="connsiteX168" fmla="*/ 326818 w 1605470"/>
              <a:gd name="connsiteY168" fmla="*/ 1022828 h 6858000"/>
              <a:gd name="connsiteX169" fmla="*/ 320445 w 1605470"/>
              <a:gd name="connsiteY169" fmla="*/ 932283 h 6858000"/>
              <a:gd name="connsiteX170" fmla="*/ 322681 w 1605470"/>
              <a:gd name="connsiteY170" fmla="*/ 915925 h 6858000"/>
              <a:gd name="connsiteX171" fmla="*/ 315310 w 1605470"/>
              <a:gd name="connsiteY171" fmla="*/ 896999 h 6858000"/>
              <a:gd name="connsiteX172" fmla="*/ 284718 w 1605470"/>
              <a:gd name="connsiteY172" fmla="*/ 821517 h 6858000"/>
              <a:gd name="connsiteX173" fmla="*/ 263668 w 1605470"/>
              <a:gd name="connsiteY173" fmla="*/ 751353 h 6858000"/>
              <a:gd name="connsiteX174" fmla="*/ 254540 w 1605470"/>
              <a:gd name="connsiteY174" fmla="*/ 741965 h 6858000"/>
              <a:gd name="connsiteX175" fmla="*/ 252501 w 1605470"/>
              <a:gd name="connsiteY175" fmla="*/ 724635 h 6858000"/>
              <a:gd name="connsiteX176" fmla="*/ 248897 w 1605470"/>
              <a:gd name="connsiteY176" fmla="*/ 681659 h 6858000"/>
              <a:gd name="connsiteX177" fmla="*/ 234316 w 1605470"/>
              <a:gd name="connsiteY177" fmla="*/ 635218 h 6858000"/>
              <a:gd name="connsiteX178" fmla="*/ 239327 w 1605470"/>
              <a:gd name="connsiteY178" fmla="*/ 613763 h 6858000"/>
              <a:gd name="connsiteX179" fmla="*/ 225269 w 1605470"/>
              <a:gd name="connsiteY179" fmla="*/ 598582 h 6858000"/>
              <a:gd name="connsiteX180" fmla="*/ 224950 w 1605470"/>
              <a:gd name="connsiteY180" fmla="*/ 576846 h 6858000"/>
              <a:gd name="connsiteX181" fmla="*/ 204632 w 1605470"/>
              <a:gd name="connsiteY181" fmla="*/ 553868 h 6858000"/>
              <a:gd name="connsiteX182" fmla="*/ 239317 w 1605470"/>
              <a:gd name="connsiteY182" fmla="*/ 517614 h 6858000"/>
              <a:gd name="connsiteX183" fmla="*/ 201693 w 1605470"/>
              <a:gd name="connsiteY183" fmla="*/ 469651 h 6858000"/>
              <a:gd name="connsiteX184" fmla="*/ 195012 w 1605470"/>
              <a:gd name="connsiteY184" fmla="*/ 448559 h 6858000"/>
              <a:gd name="connsiteX185" fmla="*/ 201434 w 1605470"/>
              <a:gd name="connsiteY185" fmla="*/ 441529 h 6858000"/>
              <a:gd name="connsiteX186" fmla="*/ 200655 w 1605470"/>
              <a:gd name="connsiteY186" fmla="*/ 428927 h 6858000"/>
              <a:gd name="connsiteX187" fmla="*/ 190059 w 1605470"/>
              <a:gd name="connsiteY187" fmla="*/ 430161 h 6858000"/>
              <a:gd name="connsiteX188" fmla="*/ 184450 w 1605470"/>
              <a:gd name="connsiteY188" fmla="*/ 396240 h 6858000"/>
              <a:gd name="connsiteX189" fmla="*/ 146196 w 1605470"/>
              <a:gd name="connsiteY189" fmla="*/ 358810 h 6858000"/>
              <a:gd name="connsiteX190" fmla="*/ 124571 w 1605470"/>
              <a:gd name="connsiteY190" fmla="*/ 302178 h 6858000"/>
              <a:gd name="connsiteX191" fmla="*/ 103243 w 1605470"/>
              <a:gd name="connsiteY191" fmla="*/ 211375 h 6858000"/>
              <a:gd name="connsiteX192" fmla="*/ 94571 w 1605470"/>
              <a:gd name="connsiteY192" fmla="*/ 184179 h 6858000"/>
              <a:gd name="connsiteX193" fmla="*/ 13437 w 1605470"/>
              <a:gd name="connsiteY193" fmla="*/ 19287 h 6858000"/>
              <a:gd name="connsiteX194" fmla="*/ 0 w 1605470"/>
              <a:gd name="connsiteY194"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01423 w 1605470"/>
              <a:gd name="connsiteY140" fmla="*/ 2249479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64290 w 1605470"/>
              <a:gd name="connsiteY149" fmla="*/ 1728772 h 6858000"/>
              <a:gd name="connsiteX150" fmla="*/ 345287 w 1605470"/>
              <a:gd name="connsiteY150" fmla="*/ 1646953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28025 w 1605470"/>
              <a:gd name="connsiteY155" fmla="*/ 1475165 h 6858000"/>
              <a:gd name="connsiteX156" fmla="*/ 326326 w 1605470"/>
              <a:gd name="connsiteY156" fmla="*/ 1428585 h 6858000"/>
              <a:gd name="connsiteX157" fmla="*/ 325799 w 1605470"/>
              <a:gd name="connsiteY157" fmla="*/ 1357181 h 6858000"/>
              <a:gd name="connsiteX158" fmla="*/ 320507 w 1605470"/>
              <a:gd name="connsiteY158" fmla="*/ 1347099 h 6858000"/>
              <a:gd name="connsiteX159" fmla="*/ 335347 w 1605470"/>
              <a:gd name="connsiteY159" fmla="*/ 1334233 h 6858000"/>
              <a:gd name="connsiteX160" fmla="*/ 342792 w 1605470"/>
              <a:gd name="connsiteY160" fmla="*/ 1307086 h 6858000"/>
              <a:gd name="connsiteX161" fmla="*/ 343980 w 1605470"/>
              <a:gd name="connsiteY161" fmla="*/ 1189033 h 6858000"/>
              <a:gd name="connsiteX162" fmla="*/ 348665 w 1605470"/>
              <a:gd name="connsiteY162" fmla="*/ 1168288 h 6858000"/>
              <a:gd name="connsiteX163" fmla="*/ 340947 w 1605470"/>
              <a:gd name="connsiteY163" fmla="*/ 1142577 h 6858000"/>
              <a:gd name="connsiteX164" fmla="*/ 330253 w 1605470"/>
              <a:gd name="connsiteY164" fmla="*/ 1088484 h 6858000"/>
              <a:gd name="connsiteX165" fmla="*/ 314647 w 1605470"/>
              <a:gd name="connsiteY165" fmla="*/ 1053424 h 6858000"/>
              <a:gd name="connsiteX166" fmla="*/ 322906 w 1605470"/>
              <a:gd name="connsiteY166" fmla="*/ 1044367 h 6858000"/>
              <a:gd name="connsiteX167" fmla="*/ 326818 w 1605470"/>
              <a:gd name="connsiteY167" fmla="*/ 1022828 h 6858000"/>
              <a:gd name="connsiteX168" fmla="*/ 320445 w 1605470"/>
              <a:gd name="connsiteY168" fmla="*/ 932283 h 6858000"/>
              <a:gd name="connsiteX169" fmla="*/ 322681 w 1605470"/>
              <a:gd name="connsiteY169" fmla="*/ 915925 h 6858000"/>
              <a:gd name="connsiteX170" fmla="*/ 315310 w 1605470"/>
              <a:gd name="connsiteY170" fmla="*/ 896999 h 6858000"/>
              <a:gd name="connsiteX171" fmla="*/ 284718 w 1605470"/>
              <a:gd name="connsiteY171" fmla="*/ 821517 h 6858000"/>
              <a:gd name="connsiteX172" fmla="*/ 263668 w 1605470"/>
              <a:gd name="connsiteY172" fmla="*/ 751353 h 6858000"/>
              <a:gd name="connsiteX173" fmla="*/ 254540 w 1605470"/>
              <a:gd name="connsiteY173" fmla="*/ 741965 h 6858000"/>
              <a:gd name="connsiteX174" fmla="*/ 252501 w 1605470"/>
              <a:gd name="connsiteY174" fmla="*/ 724635 h 6858000"/>
              <a:gd name="connsiteX175" fmla="*/ 248897 w 1605470"/>
              <a:gd name="connsiteY175" fmla="*/ 681659 h 6858000"/>
              <a:gd name="connsiteX176" fmla="*/ 234316 w 1605470"/>
              <a:gd name="connsiteY176" fmla="*/ 635218 h 6858000"/>
              <a:gd name="connsiteX177" fmla="*/ 239327 w 1605470"/>
              <a:gd name="connsiteY177" fmla="*/ 613763 h 6858000"/>
              <a:gd name="connsiteX178" fmla="*/ 225269 w 1605470"/>
              <a:gd name="connsiteY178" fmla="*/ 598582 h 6858000"/>
              <a:gd name="connsiteX179" fmla="*/ 224950 w 1605470"/>
              <a:gd name="connsiteY179" fmla="*/ 576846 h 6858000"/>
              <a:gd name="connsiteX180" fmla="*/ 204632 w 1605470"/>
              <a:gd name="connsiteY180" fmla="*/ 553868 h 6858000"/>
              <a:gd name="connsiteX181" fmla="*/ 239317 w 1605470"/>
              <a:gd name="connsiteY181" fmla="*/ 517614 h 6858000"/>
              <a:gd name="connsiteX182" fmla="*/ 201693 w 1605470"/>
              <a:gd name="connsiteY182" fmla="*/ 469651 h 6858000"/>
              <a:gd name="connsiteX183" fmla="*/ 195012 w 1605470"/>
              <a:gd name="connsiteY183" fmla="*/ 448559 h 6858000"/>
              <a:gd name="connsiteX184" fmla="*/ 201434 w 1605470"/>
              <a:gd name="connsiteY184" fmla="*/ 441529 h 6858000"/>
              <a:gd name="connsiteX185" fmla="*/ 200655 w 1605470"/>
              <a:gd name="connsiteY185" fmla="*/ 428927 h 6858000"/>
              <a:gd name="connsiteX186" fmla="*/ 190059 w 1605470"/>
              <a:gd name="connsiteY186" fmla="*/ 430161 h 6858000"/>
              <a:gd name="connsiteX187" fmla="*/ 184450 w 1605470"/>
              <a:gd name="connsiteY187" fmla="*/ 396240 h 6858000"/>
              <a:gd name="connsiteX188" fmla="*/ 146196 w 1605470"/>
              <a:gd name="connsiteY188" fmla="*/ 358810 h 6858000"/>
              <a:gd name="connsiteX189" fmla="*/ 124571 w 1605470"/>
              <a:gd name="connsiteY189" fmla="*/ 302178 h 6858000"/>
              <a:gd name="connsiteX190" fmla="*/ 103243 w 1605470"/>
              <a:gd name="connsiteY190" fmla="*/ 211375 h 6858000"/>
              <a:gd name="connsiteX191" fmla="*/ 94571 w 1605470"/>
              <a:gd name="connsiteY191" fmla="*/ 184179 h 6858000"/>
              <a:gd name="connsiteX192" fmla="*/ 13437 w 1605470"/>
              <a:gd name="connsiteY192" fmla="*/ 19287 h 6858000"/>
              <a:gd name="connsiteX193" fmla="*/ 0 w 1605470"/>
              <a:gd name="connsiteY193"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64290 w 1605470"/>
              <a:gd name="connsiteY149" fmla="*/ 1728772 h 6858000"/>
              <a:gd name="connsiteX150" fmla="*/ 345287 w 1605470"/>
              <a:gd name="connsiteY150" fmla="*/ 1646953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28025 w 1605470"/>
              <a:gd name="connsiteY155" fmla="*/ 1475165 h 6858000"/>
              <a:gd name="connsiteX156" fmla="*/ 326326 w 1605470"/>
              <a:gd name="connsiteY156" fmla="*/ 1428585 h 6858000"/>
              <a:gd name="connsiteX157" fmla="*/ 325799 w 1605470"/>
              <a:gd name="connsiteY157" fmla="*/ 1357181 h 6858000"/>
              <a:gd name="connsiteX158" fmla="*/ 320507 w 1605470"/>
              <a:gd name="connsiteY158" fmla="*/ 1347099 h 6858000"/>
              <a:gd name="connsiteX159" fmla="*/ 335347 w 1605470"/>
              <a:gd name="connsiteY159" fmla="*/ 1334233 h 6858000"/>
              <a:gd name="connsiteX160" fmla="*/ 342792 w 1605470"/>
              <a:gd name="connsiteY160" fmla="*/ 1307086 h 6858000"/>
              <a:gd name="connsiteX161" fmla="*/ 343980 w 1605470"/>
              <a:gd name="connsiteY161" fmla="*/ 1189033 h 6858000"/>
              <a:gd name="connsiteX162" fmla="*/ 348665 w 1605470"/>
              <a:gd name="connsiteY162" fmla="*/ 1168288 h 6858000"/>
              <a:gd name="connsiteX163" fmla="*/ 340947 w 1605470"/>
              <a:gd name="connsiteY163" fmla="*/ 1142577 h 6858000"/>
              <a:gd name="connsiteX164" fmla="*/ 330253 w 1605470"/>
              <a:gd name="connsiteY164" fmla="*/ 1088484 h 6858000"/>
              <a:gd name="connsiteX165" fmla="*/ 314647 w 1605470"/>
              <a:gd name="connsiteY165" fmla="*/ 1053424 h 6858000"/>
              <a:gd name="connsiteX166" fmla="*/ 322906 w 1605470"/>
              <a:gd name="connsiteY166" fmla="*/ 1044367 h 6858000"/>
              <a:gd name="connsiteX167" fmla="*/ 326818 w 1605470"/>
              <a:gd name="connsiteY167" fmla="*/ 1022828 h 6858000"/>
              <a:gd name="connsiteX168" fmla="*/ 320445 w 1605470"/>
              <a:gd name="connsiteY168" fmla="*/ 932283 h 6858000"/>
              <a:gd name="connsiteX169" fmla="*/ 322681 w 1605470"/>
              <a:gd name="connsiteY169" fmla="*/ 915925 h 6858000"/>
              <a:gd name="connsiteX170" fmla="*/ 315310 w 1605470"/>
              <a:gd name="connsiteY170" fmla="*/ 896999 h 6858000"/>
              <a:gd name="connsiteX171" fmla="*/ 284718 w 1605470"/>
              <a:gd name="connsiteY171" fmla="*/ 821517 h 6858000"/>
              <a:gd name="connsiteX172" fmla="*/ 263668 w 1605470"/>
              <a:gd name="connsiteY172" fmla="*/ 751353 h 6858000"/>
              <a:gd name="connsiteX173" fmla="*/ 254540 w 1605470"/>
              <a:gd name="connsiteY173" fmla="*/ 741965 h 6858000"/>
              <a:gd name="connsiteX174" fmla="*/ 252501 w 1605470"/>
              <a:gd name="connsiteY174" fmla="*/ 724635 h 6858000"/>
              <a:gd name="connsiteX175" fmla="*/ 248897 w 1605470"/>
              <a:gd name="connsiteY175" fmla="*/ 681659 h 6858000"/>
              <a:gd name="connsiteX176" fmla="*/ 234316 w 1605470"/>
              <a:gd name="connsiteY176" fmla="*/ 635218 h 6858000"/>
              <a:gd name="connsiteX177" fmla="*/ 239327 w 1605470"/>
              <a:gd name="connsiteY177" fmla="*/ 613763 h 6858000"/>
              <a:gd name="connsiteX178" fmla="*/ 225269 w 1605470"/>
              <a:gd name="connsiteY178" fmla="*/ 598582 h 6858000"/>
              <a:gd name="connsiteX179" fmla="*/ 224950 w 1605470"/>
              <a:gd name="connsiteY179" fmla="*/ 576846 h 6858000"/>
              <a:gd name="connsiteX180" fmla="*/ 204632 w 1605470"/>
              <a:gd name="connsiteY180" fmla="*/ 553868 h 6858000"/>
              <a:gd name="connsiteX181" fmla="*/ 239317 w 1605470"/>
              <a:gd name="connsiteY181" fmla="*/ 517614 h 6858000"/>
              <a:gd name="connsiteX182" fmla="*/ 201693 w 1605470"/>
              <a:gd name="connsiteY182" fmla="*/ 469651 h 6858000"/>
              <a:gd name="connsiteX183" fmla="*/ 195012 w 1605470"/>
              <a:gd name="connsiteY183" fmla="*/ 448559 h 6858000"/>
              <a:gd name="connsiteX184" fmla="*/ 201434 w 1605470"/>
              <a:gd name="connsiteY184" fmla="*/ 441529 h 6858000"/>
              <a:gd name="connsiteX185" fmla="*/ 200655 w 1605470"/>
              <a:gd name="connsiteY185" fmla="*/ 428927 h 6858000"/>
              <a:gd name="connsiteX186" fmla="*/ 190059 w 1605470"/>
              <a:gd name="connsiteY186" fmla="*/ 430161 h 6858000"/>
              <a:gd name="connsiteX187" fmla="*/ 184450 w 1605470"/>
              <a:gd name="connsiteY187" fmla="*/ 396240 h 6858000"/>
              <a:gd name="connsiteX188" fmla="*/ 146196 w 1605470"/>
              <a:gd name="connsiteY188" fmla="*/ 358810 h 6858000"/>
              <a:gd name="connsiteX189" fmla="*/ 124571 w 1605470"/>
              <a:gd name="connsiteY189" fmla="*/ 302178 h 6858000"/>
              <a:gd name="connsiteX190" fmla="*/ 103243 w 1605470"/>
              <a:gd name="connsiteY190" fmla="*/ 211375 h 6858000"/>
              <a:gd name="connsiteX191" fmla="*/ 94571 w 1605470"/>
              <a:gd name="connsiteY191" fmla="*/ 184179 h 6858000"/>
              <a:gd name="connsiteX192" fmla="*/ 13437 w 1605470"/>
              <a:gd name="connsiteY192" fmla="*/ 19287 h 6858000"/>
              <a:gd name="connsiteX193" fmla="*/ 0 w 1605470"/>
              <a:gd name="connsiteY193"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45287 w 1605470"/>
              <a:gd name="connsiteY150" fmla="*/ 1646953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28025 w 1605470"/>
              <a:gd name="connsiteY155" fmla="*/ 1475165 h 6858000"/>
              <a:gd name="connsiteX156" fmla="*/ 326326 w 1605470"/>
              <a:gd name="connsiteY156" fmla="*/ 1428585 h 6858000"/>
              <a:gd name="connsiteX157" fmla="*/ 325799 w 1605470"/>
              <a:gd name="connsiteY157" fmla="*/ 1357181 h 6858000"/>
              <a:gd name="connsiteX158" fmla="*/ 320507 w 1605470"/>
              <a:gd name="connsiteY158" fmla="*/ 1347099 h 6858000"/>
              <a:gd name="connsiteX159" fmla="*/ 335347 w 1605470"/>
              <a:gd name="connsiteY159" fmla="*/ 1334233 h 6858000"/>
              <a:gd name="connsiteX160" fmla="*/ 342792 w 1605470"/>
              <a:gd name="connsiteY160" fmla="*/ 1307086 h 6858000"/>
              <a:gd name="connsiteX161" fmla="*/ 343980 w 1605470"/>
              <a:gd name="connsiteY161" fmla="*/ 1189033 h 6858000"/>
              <a:gd name="connsiteX162" fmla="*/ 348665 w 1605470"/>
              <a:gd name="connsiteY162" fmla="*/ 1168288 h 6858000"/>
              <a:gd name="connsiteX163" fmla="*/ 340947 w 1605470"/>
              <a:gd name="connsiteY163" fmla="*/ 1142577 h 6858000"/>
              <a:gd name="connsiteX164" fmla="*/ 330253 w 1605470"/>
              <a:gd name="connsiteY164" fmla="*/ 1088484 h 6858000"/>
              <a:gd name="connsiteX165" fmla="*/ 314647 w 1605470"/>
              <a:gd name="connsiteY165" fmla="*/ 1053424 h 6858000"/>
              <a:gd name="connsiteX166" fmla="*/ 322906 w 1605470"/>
              <a:gd name="connsiteY166" fmla="*/ 1044367 h 6858000"/>
              <a:gd name="connsiteX167" fmla="*/ 326818 w 1605470"/>
              <a:gd name="connsiteY167" fmla="*/ 1022828 h 6858000"/>
              <a:gd name="connsiteX168" fmla="*/ 320445 w 1605470"/>
              <a:gd name="connsiteY168" fmla="*/ 932283 h 6858000"/>
              <a:gd name="connsiteX169" fmla="*/ 322681 w 1605470"/>
              <a:gd name="connsiteY169" fmla="*/ 915925 h 6858000"/>
              <a:gd name="connsiteX170" fmla="*/ 315310 w 1605470"/>
              <a:gd name="connsiteY170" fmla="*/ 896999 h 6858000"/>
              <a:gd name="connsiteX171" fmla="*/ 284718 w 1605470"/>
              <a:gd name="connsiteY171" fmla="*/ 821517 h 6858000"/>
              <a:gd name="connsiteX172" fmla="*/ 263668 w 1605470"/>
              <a:gd name="connsiteY172" fmla="*/ 751353 h 6858000"/>
              <a:gd name="connsiteX173" fmla="*/ 254540 w 1605470"/>
              <a:gd name="connsiteY173" fmla="*/ 741965 h 6858000"/>
              <a:gd name="connsiteX174" fmla="*/ 252501 w 1605470"/>
              <a:gd name="connsiteY174" fmla="*/ 724635 h 6858000"/>
              <a:gd name="connsiteX175" fmla="*/ 248897 w 1605470"/>
              <a:gd name="connsiteY175" fmla="*/ 681659 h 6858000"/>
              <a:gd name="connsiteX176" fmla="*/ 234316 w 1605470"/>
              <a:gd name="connsiteY176" fmla="*/ 635218 h 6858000"/>
              <a:gd name="connsiteX177" fmla="*/ 239327 w 1605470"/>
              <a:gd name="connsiteY177" fmla="*/ 613763 h 6858000"/>
              <a:gd name="connsiteX178" fmla="*/ 225269 w 1605470"/>
              <a:gd name="connsiteY178" fmla="*/ 598582 h 6858000"/>
              <a:gd name="connsiteX179" fmla="*/ 224950 w 1605470"/>
              <a:gd name="connsiteY179" fmla="*/ 576846 h 6858000"/>
              <a:gd name="connsiteX180" fmla="*/ 204632 w 1605470"/>
              <a:gd name="connsiteY180" fmla="*/ 553868 h 6858000"/>
              <a:gd name="connsiteX181" fmla="*/ 239317 w 1605470"/>
              <a:gd name="connsiteY181" fmla="*/ 517614 h 6858000"/>
              <a:gd name="connsiteX182" fmla="*/ 201693 w 1605470"/>
              <a:gd name="connsiteY182" fmla="*/ 469651 h 6858000"/>
              <a:gd name="connsiteX183" fmla="*/ 195012 w 1605470"/>
              <a:gd name="connsiteY183" fmla="*/ 448559 h 6858000"/>
              <a:gd name="connsiteX184" fmla="*/ 201434 w 1605470"/>
              <a:gd name="connsiteY184" fmla="*/ 441529 h 6858000"/>
              <a:gd name="connsiteX185" fmla="*/ 200655 w 1605470"/>
              <a:gd name="connsiteY185" fmla="*/ 428927 h 6858000"/>
              <a:gd name="connsiteX186" fmla="*/ 190059 w 1605470"/>
              <a:gd name="connsiteY186" fmla="*/ 430161 h 6858000"/>
              <a:gd name="connsiteX187" fmla="*/ 184450 w 1605470"/>
              <a:gd name="connsiteY187" fmla="*/ 396240 h 6858000"/>
              <a:gd name="connsiteX188" fmla="*/ 146196 w 1605470"/>
              <a:gd name="connsiteY188" fmla="*/ 358810 h 6858000"/>
              <a:gd name="connsiteX189" fmla="*/ 124571 w 1605470"/>
              <a:gd name="connsiteY189" fmla="*/ 302178 h 6858000"/>
              <a:gd name="connsiteX190" fmla="*/ 103243 w 1605470"/>
              <a:gd name="connsiteY190" fmla="*/ 211375 h 6858000"/>
              <a:gd name="connsiteX191" fmla="*/ 94571 w 1605470"/>
              <a:gd name="connsiteY191" fmla="*/ 184179 h 6858000"/>
              <a:gd name="connsiteX192" fmla="*/ 13437 w 1605470"/>
              <a:gd name="connsiteY192" fmla="*/ 19287 h 6858000"/>
              <a:gd name="connsiteX193" fmla="*/ 0 w 1605470"/>
              <a:gd name="connsiteY193"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45287 w 1605470"/>
              <a:gd name="connsiteY150" fmla="*/ 1646953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26326 w 1605470"/>
              <a:gd name="connsiteY155" fmla="*/ 1428585 h 6858000"/>
              <a:gd name="connsiteX156" fmla="*/ 325799 w 1605470"/>
              <a:gd name="connsiteY156" fmla="*/ 1357181 h 6858000"/>
              <a:gd name="connsiteX157" fmla="*/ 320507 w 1605470"/>
              <a:gd name="connsiteY157" fmla="*/ 1347099 h 6858000"/>
              <a:gd name="connsiteX158" fmla="*/ 335347 w 1605470"/>
              <a:gd name="connsiteY158" fmla="*/ 1334233 h 6858000"/>
              <a:gd name="connsiteX159" fmla="*/ 342792 w 1605470"/>
              <a:gd name="connsiteY159" fmla="*/ 1307086 h 6858000"/>
              <a:gd name="connsiteX160" fmla="*/ 343980 w 1605470"/>
              <a:gd name="connsiteY160" fmla="*/ 1189033 h 6858000"/>
              <a:gd name="connsiteX161" fmla="*/ 348665 w 1605470"/>
              <a:gd name="connsiteY161" fmla="*/ 1168288 h 6858000"/>
              <a:gd name="connsiteX162" fmla="*/ 340947 w 1605470"/>
              <a:gd name="connsiteY162" fmla="*/ 1142577 h 6858000"/>
              <a:gd name="connsiteX163" fmla="*/ 330253 w 1605470"/>
              <a:gd name="connsiteY163" fmla="*/ 1088484 h 6858000"/>
              <a:gd name="connsiteX164" fmla="*/ 314647 w 1605470"/>
              <a:gd name="connsiteY164" fmla="*/ 1053424 h 6858000"/>
              <a:gd name="connsiteX165" fmla="*/ 322906 w 1605470"/>
              <a:gd name="connsiteY165" fmla="*/ 1044367 h 6858000"/>
              <a:gd name="connsiteX166" fmla="*/ 326818 w 1605470"/>
              <a:gd name="connsiteY166" fmla="*/ 1022828 h 6858000"/>
              <a:gd name="connsiteX167" fmla="*/ 320445 w 1605470"/>
              <a:gd name="connsiteY167" fmla="*/ 932283 h 6858000"/>
              <a:gd name="connsiteX168" fmla="*/ 322681 w 1605470"/>
              <a:gd name="connsiteY168" fmla="*/ 915925 h 6858000"/>
              <a:gd name="connsiteX169" fmla="*/ 315310 w 1605470"/>
              <a:gd name="connsiteY169" fmla="*/ 896999 h 6858000"/>
              <a:gd name="connsiteX170" fmla="*/ 284718 w 1605470"/>
              <a:gd name="connsiteY170" fmla="*/ 821517 h 6858000"/>
              <a:gd name="connsiteX171" fmla="*/ 263668 w 1605470"/>
              <a:gd name="connsiteY171" fmla="*/ 751353 h 6858000"/>
              <a:gd name="connsiteX172" fmla="*/ 254540 w 1605470"/>
              <a:gd name="connsiteY172" fmla="*/ 741965 h 6858000"/>
              <a:gd name="connsiteX173" fmla="*/ 252501 w 1605470"/>
              <a:gd name="connsiteY173" fmla="*/ 724635 h 6858000"/>
              <a:gd name="connsiteX174" fmla="*/ 248897 w 1605470"/>
              <a:gd name="connsiteY174" fmla="*/ 681659 h 6858000"/>
              <a:gd name="connsiteX175" fmla="*/ 234316 w 1605470"/>
              <a:gd name="connsiteY175" fmla="*/ 635218 h 6858000"/>
              <a:gd name="connsiteX176" fmla="*/ 239327 w 1605470"/>
              <a:gd name="connsiteY176" fmla="*/ 613763 h 6858000"/>
              <a:gd name="connsiteX177" fmla="*/ 225269 w 1605470"/>
              <a:gd name="connsiteY177" fmla="*/ 598582 h 6858000"/>
              <a:gd name="connsiteX178" fmla="*/ 224950 w 1605470"/>
              <a:gd name="connsiteY178" fmla="*/ 576846 h 6858000"/>
              <a:gd name="connsiteX179" fmla="*/ 204632 w 1605470"/>
              <a:gd name="connsiteY179" fmla="*/ 553868 h 6858000"/>
              <a:gd name="connsiteX180" fmla="*/ 239317 w 1605470"/>
              <a:gd name="connsiteY180" fmla="*/ 517614 h 6858000"/>
              <a:gd name="connsiteX181" fmla="*/ 201693 w 1605470"/>
              <a:gd name="connsiteY181" fmla="*/ 469651 h 6858000"/>
              <a:gd name="connsiteX182" fmla="*/ 195012 w 1605470"/>
              <a:gd name="connsiteY182" fmla="*/ 448559 h 6858000"/>
              <a:gd name="connsiteX183" fmla="*/ 201434 w 1605470"/>
              <a:gd name="connsiteY183" fmla="*/ 441529 h 6858000"/>
              <a:gd name="connsiteX184" fmla="*/ 200655 w 1605470"/>
              <a:gd name="connsiteY184" fmla="*/ 428927 h 6858000"/>
              <a:gd name="connsiteX185" fmla="*/ 190059 w 1605470"/>
              <a:gd name="connsiteY185" fmla="*/ 430161 h 6858000"/>
              <a:gd name="connsiteX186" fmla="*/ 184450 w 1605470"/>
              <a:gd name="connsiteY186" fmla="*/ 396240 h 6858000"/>
              <a:gd name="connsiteX187" fmla="*/ 146196 w 1605470"/>
              <a:gd name="connsiteY187" fmla="*/ 358810 h 6858000"/>
              <a:gd name="connsiteX188" fmla="*/ 124571 w 1605470"/>
              <a:gd name="connsiteY188" fmla="*/ 302178 h 6858000"/>
              <a:gd name="connsiteX189" fmla="*/ 103243 w 1605470"/>
              <a:gd name="connsiteY189" fmla="*/ 211375 h 6858000"/>
              <a:gd name="connsiteX190" fmla="*/ 94571 w 1605470"/>
              <a:gd name="connsiteY190" fmla="*/ 184179 h 6858000"/>
              <a:gd name="connsiteX191" fmla="*/ 13437 w 1605470"/>
              <a:gd name="connsiteY191" fmla="*/ 19287 h 6858000"/>
              <a:gd name="connsiteX192" fmla="*/ 0 w 1605470"/>
              <a:gd name="connsiteY192"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45287 w 1605470"/>
              <a:gd name="connsiteY150" fmla="*/ 1646953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25799 w 1605470"/>
              <a:gd name="connsiteY155" fmla="*/ 1357181 h 6858000"/>
              <a:gd name="connsiteX156" fmla="*/ 320507 w 1605470"/>
              <a:gd name="connsiteY156" fmla="*/ 1347099 h 6858000"/>
              <a:gd name="connsiteX157" fmla="*/ 335347 w 1605470"/>
              <a:gd name="connsiteY157" fmla="*/ 1334233 h 6858000"/>
              <a:gd name="connsiteX158" fmla="*/ 342792 w 1605470"/>
              <a:gd name="connsiteY158" fmla="*/ 1307086 h 6858000"/>
              <a:gd name="connsiteX159" fmla="*/ 343980 w 1605470"/>
              <a:gd name="connsiteY159" fmla="*/ 1189033 h 6858000"/>
              <a:gd name="connsiteX160" fmla="*/ 348665 w 1605470"/>
              <a:gd name="connsiteY160" fmla="*/ 1168288 h 6858000"/>
              <a:gd name="connsiteX161" fmla="*/ 340947 w 1605470"/>
              <a:gd name="connsiteY161" fmla="*/ 1142577 h 6858000"/>
              <a:gd name="connsiteX162" fmla="*/ 330253 w 1605470"/>
              <a:gd name="connsiteY162" fmla="*/ 1088484 h 6858000"/>
              <a:gd name="connsiteX163" fmla="*/ 314647 w 1605470"/>
              <a:gd name="connsiteY163" fmla="*/ 1053424 h 6858000"/>
              <a:gd name="connsiteX164" fmla="*/ 322906 w 1605470"/>
              <a:gd name="connsiteY164" fmla="*/ 1044367 h 6858000"/>
              <a:gd name="connsiteX165" fmla="*/ 326818 w 1605470"/>
              <a:gd name="connsiteY165" fmla="*/ 1022828 h 6858000"/>
              <a:gd name="connsiteX166" fmla="*/ 320445 w 1605470"/>
              <a:gd name="connsiteY166" fmla="*/ 932283 h 6858000"/>
              <a:gd name="connsiteX167" fmla="*/ 322681 w 1605470"/>
              <a:gd name="connsiteY167" fmla="*/ 915925 h 6858000"/>
              <a:gd name="connsiteX168" fmla="*/ 315310 w 1605470"/>
              <a:gd name="connsiteY168" fmla="*/ 896999 h 6858000"/>
              <a:gd name="connsiteX169" fmla="*/ 284718 w 1605470"/>
              <a:gd name="connsiteY169" fmla="*/ 821517 h 6858000"/>
              <a:gd name="connsiteX170" fmla="*/ 263668 w 1605470"/>
              <a:gd name="connsiteY170" fmla="*/ 751353 h 6858000"/>
              <a:gd name="connsiteX171" fmla="*/ 254540 w 1605470"/>
              <a:gd name="connsiteY171" fmla="*/ 741965 h 6858000"/>
              <a:gd name="connsiteX172" fmla="*/ 252501 w 1605470"/>
              <a:gd name="connsiteY172" fmla="*/ 724635 h 6858000"/>
              <a:gd name="connsiteX173" fmla="*/ 248897 w 1605470"/>
              <a:gd name="connsiteY173" fmla="*/ 681659 h 6858000"/>
              <a:gd name="connsiteX174" fmla="*/ 234316 w 1605470"/>
              <a:gd name="connsiteY174" fmla="*/ 635218 h 6858000"/>
              <a:gd name="connsiteX175" fmla="*/ 239327 w 1605470"/>
              <a:gd name="connsiteY175" fmla="*/ 613763 h 6858000"/>
              <a:gd name="connsiteX176" fmla="*/ 225269 w 1605470"/>
              <a:gd name="connsiteY176" fmla="*/ 598582 h 6858000"/>
              <a:gd name="connsiteX177" fmla="*/ 224950 w 1605470"/>
              <a:gd name="connsiteY177" fmla="*/ 576846 h 6858000"/>
              <a:gd name="connsiteX178" fmla="*/ 204632 w 1605470"/>
              <a:gd name="connsiteY178" fmla="*/ 553868 h 6858000"/>
              <a:gd name="connsiteX179" fmla="*/ 239317 w 1605470"/>
              <a:gd name="connsiteY179" fmla="*/ 517614 h 6858000"/>
              <a:gd name="connsiteX180" fmla="*/ 201693 w 1605470"/>
              <a:gd name="connsiteY180" fmla="*/ 469651 h 6858000"/>
              <a:gd name="connsiteX181" fmla="*/ 195012 w 1605470"/>
              <a:gd name="connsiteY181" fmla="*/ 448559 h 6858000"/>
              <a:gd name="connsiteX182" fmla="*/ 201434 w 1605470"/>
              <a:gd name="connsiteY182" fmla="*/ 441529 h 6858000"/>
              <a:gd name="connsiteX183" fmla="*/ 200655 w 1605470"/>
              <a:gd name="connsiteY183" fmla="*/ 428927 h 6858000"/>
              <a:gd name="connsiteX184" fmla="*/ 190059 w 1605470"/>
              <a:gd name="connsiteY184" fmla="*/ 430161 h 6858000"/>
              <a:gd name="connsiteX185" fmla="*/ 184450 w 1605470"/>
              <a:gd name="connsiteY185" fmla="*/ 396240 h 6858000"/>
              <a:gd name="connsiteX186" fmla="*/ 146196 w 1605470"/>
              <a:gd name="connsiteY186" fmla="*/ 358810 h 6858000"/>
              <a:gd name="connsiteX187" fmla="*/ 124571 w 1605470"/>
              <a:gd name="connsiteY187" fmla="*/ 302178 h 6858000"/>
              <a:gd name="connsiteX188" fmla="*/ 103243 w 1605470"/>
              <a:gd name="connsiteY188" fmla="*/ 211375 h 6858000"/>
              <a:gd name="connsiteX189" fmla="*/ 94571 w 1605470"/>
              <a:gd name="connsiteY189" fmla="*/ 184179 h 6858000"/>
              <a:gd name="connsiteX190" fmla="*/ 13437 w 1605470"/>
              <a:gd name="connsiteY190" fmla="*/ 19287 h 6858000"/>
              <a:gd name="connsiteX191" fmla="*/ 0 w 1605470"/>
              <a:gd name="connsiteY191"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62657 w 1605470"/>
              <a:gd name="connsiteY150" fmla="*/ 1663540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25799 w 1605470"/>
              <a:gd name="connsiteY155" fmla="*/ 1357181 h 6858000"/>
              <a:gd name="connsiteX156" fmla="*/ 320507 w 1605470"/>
              <a:gd name="connsiteY156" fmla="*/ 1347099 h 6858000"/>
              <a:gd name="connsiteX157" fmla="*/ 335347 w 1605470"/>
              <a:gd name="connsiteY157" fmla="*/ 1334233 h 6858000"/>
              <a:gd name="connsiteX158" fmla="*/ 342792 w 1605470"/>
              <a:gd name="connsiteY158" fmla="*/ 1307086 h 6858000"/>
              <a:gd name="connsiteX159" fmla="*/ 343980 w 1605470"/>
              <a:gd name="connsiteY159" fmla="*/ 1189033 h 6858000"/>
              <a:gd name="connsiteX160" fmla="*/ 348665 w 1605470"/>
              <a:gd name="connsiteY160" fmla="*/ 1168288 h 6858000"/>
              <a:gd name="connsiteX161" fmla="*/ 340947 w 1605470"/>
              <a:gd name="connsiteY161" fmla="*/ 1142577 h 6858000"/>
              <a:gd name="connsiteX162" fmla="*/ 330253 w 1605470"/>
              <a:gd name="connsiteY162" fmla="*/ 1088484 h 6858000"/>
              <a:gd name="connsiteX163" fmla="*/ 314647 w 1605470"/>
              <a:gd name="connsiteY163" fmla="*/ 1053424 h 6858000"/>
              <a:gd name="connsiteX164" fmla="*/ 322906 w 1605470"/>
              <a:gd name="connsiteY164" fmla="*/ 1044367 h 6858000"/>
              <a:gd name="connsiteX165" fmla="*/ 326818 w 1605470"/>
              <a:gd name="connsiteY165" fmla="*/ 1022828 h 6858000"/>
              <a:gd name="connsiteX166" fmla="*/ 320445 w 1605470"/>
              <a:gd name="connsiteY166" fmla="*/ 932283 h 6858000"/>
              <a:gd name="connsiteX167" fmla="*/ 322681 w 1605470"/>
              <a:gd name="connsiteY167" fmla="*/ 915925 h 6858000"/>
              <a:gd name="connsiteX168" fmla="*/ 315310 w 1605470"/>
              <a:gd name="connsiteY168" fmla="*/ 896999 h 6858000"/>
              <a:gd name="connsiteX169" fmla="*/ 284718 w 1605470"/>
              <a:gd name="connsiteY169" fmla="*/ 821517 h 6858000"/>
              <a:gd name="connsiteX170" fmla="*/ 263668 w 1605470"/>
              <a:gd name="connsiteY170" fmla="*/ 751353 h 6858000"/>
              <a:gd name="connsiteX171" fmla="*/ 254540 w 1605470"/>
              <a:gd name="connsiteY171" fmla="*/ 741965 h 6858000"/>
              <a:gd name="connsiteX172" fmla="*/ 252501 w 1605470"/>
              <a:gd name="connsiteY172" fmla="*/ 724635 h 6858000"/>
              <a:gd name="connsiteX173" fmla="*/ 248897 w 1605470"/>
              <a:gd name="connsiteY173" fmla="*/ 681659 h 6858000"/>
              <a:gd name="connsiteX174" fmla="*/ 234316 w 1605470"/>
              <a:gd name="connsiteY174" fmla="*/ 635218 h 6858000"/>
              <a:gd name="connsiteX175" fmla="*/ 239327 w 1605470"/>
              <a:gd name="connsiteY175" fmla="*/ 613763 h 6858000"/>
              <a:gd name="connsiteX176" fmla="*/ 225269 w 1605470"/>
              <a:gd name="connsiteY176" fmla="*/ 598582 h 6858000"/>
              <a:gd name="connsiteX177" fmla="*/ 224950 w 1605470"/>
              <a:gd name="connsiteY177" fmla="*/ 576846 h 6858000"/>
              <a:gd name="connsiteX178" fmla="*/ 204632 w 1605470"/>
              <a:gd name="connsiteY178" fmla="*/ 553868 h 6858000"/>
              <a:gd name="connsiteX179" fmla="*/ 239317 w 1605470"/>
              <a:gd name="connsiteY179" fmla="*/ 517614 h 6858000"/>
              <a:gd name="connsiteX180" fmla="*/ 201693 w 1605470"/>
              <a:gd name="connsiteY180" fmla="*/ 469651 h 6858000"/>
              <a:gd name="connsiteX181" fmla="*/ 195012 w 1605470"/>
              <a:gd name="connsiteY181" fmla="*/ 448559 h 6858000"/>
              <a:gd name="connsiteX182" fmla="*/ 201434 w 1605470"/>
              <a:gd name="connsiteY182" fmla="*/ 441529 h 6858000"/>
              <a:gd name="connsiteX183" fmla="*/ 200655 w 1605470"/>
              <a:gd name="connsiteY183" fmla="*/ 428927 h 6858000"/>
              <a:gd name="connsiteX184" fmla="*/ 190059 w 1605470"/>
              <a:gd name="connsiteY184" fmla="*/ 430161 h 6858000"/>
              <a:gd name="connsiteX185" fmla="*/ 184450 w 1605470"/>
              <a:gd name="connsiteY185" fmla="*/ 396240 h 6858000"/>
              <a:gd name="connsiteX186" fmla="*/ 146196 w 1605470"/>
              <a:gd name="connsiteY186" fmla="*/ 358810 h 6858000"/>
              <a:gd name="connsiteX187" fmla="*/ 124571 w 1605470"/>
              <a:gd name="connsiteY187" fmla="*/ 302178 h 6858000"/>
              <a:gd name="connsiteX188" fmla="*/ 103243 w 1605470"/>
              <a:gd name="connsiteY188" fmla="*/ 211375 h 6858000"/>
              <a:gd name="connsiteX189" fmla="*/ 94571 w 1605470"/>
              <a:gd name="connsiteY189" fmla="*/ 184179 h 6858000"/>
              <a:gd name="connsiteX190" fmla="*/ 13437 w 1605470"/>
              <a:gd name="connsiteY190" fmla="*/ 19287 h 6858000"/>
              <a:gd name="connsiteX191" fmla="*/ 0 w 1605470"/>
              <a:gd name="connsiteY191"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62657 w 1605470"/>
              <a:gd name="connsiteY150" fmla="*/ 1663540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25799 w 1605470"/>
              <a:gd name="connsiteY155" fmla="*/ 1357181 h 6858000"/>
              <a:gd name="connsiteX156" fmla="*/ 320507 w 1605470"/>
              <a:gd name="connsiteY156" fmla="*/ 1347099 h 6858000"/>
              <a:gd name="connsiteX157" fmla="*/ 335347 w 1605470"/>
              <a:gd name="connsiteY157" fmla="*/ 1334233 h 6858000"/>
              <a:gd name="connsiteX158" fmla="*/ 342792 w 1605470"/>
              <a:gd name="connsiteY158" fmla="*/ 1307086 h 6858000"/>
              <a:gd name="connsiteX159" fmla="*/ 343980 w 1605470"/>
              <a:gd name="connsiteY159" fmla="*/ 1189033 h 6858000"/>
              <a:gd name="connsiteX160" fmla="*/ 348665 w 1605470"/>
              <a:gd name="connsiteY160" fmla="*/ 1168288 h 6858000"/>
              <a:gd name="connsiteX161" fmla="*/ 340947 w 1605470"/>
              <a:gd name="connsiteY161" fmla="*/ 1142577 h 6858000"/>
              <a:gd name="connsiteX162" fmla="*/ 330253 w 1605470"/>
              <a:gd name="connsiteY162" fmla="*/ 1088484 h 6858000"/>
              <a:gd name="connsiteX163" fmla="*/ 314647 w 1605470"/>
              <a:gd name="connsiteY163" fmla="*/ 1053424 h 6858000"/>
              <a:gd name="connsiteX164" fmla="*/ 322906 w 1605470"/>
              <a:gd name="connsiteY164" fmla="*/ 1044367 h 6858000"/>
              <a:gd name="connsiteX165" fmla="*/ 326818 w 1605470"/>
              <a:gd name="connsiteY165" fmla="*/ 1022828 h 6858000"/>
              <a:gd name="connsiteX166" fmla="*/ 320445 w 1605470"/>
              <a:gd name="connsiteY166" fmla="*/ 932283 h 6858000"/>
              <a:gd name="connsiteX167" fmla="*/ 322681 w 1605470"/>
              <a:gd name="connsiteY167" fmla="*/ 915925 h 6858000"/>
              <a:gd name="connsiteX168" fmla="*/ 315310 w 1605470"/>
              <a:gd name="connsiteY168" fmla="*/ 896999 h 6858000"/>
              <a:gd name="connsiteX169" fmla="*/ 284718 w 1605470"/>
              <a:gd name="connsiteY169" fmla="*/ 821517 h 6858000"/>
              <a:gd name="connsiteX170" fmla="*/ 263668 w 1605470"/>
              <a:gd name="connsiteY170" fmla="*/ 751353 h 6858000"/>
              <a:gd name="connsiteX171" fmla="*/ 254540 w 1605470"/>
              <a:gd name="connsiteY171" fmla="*/ 741965 h 6858000"/>
              <a:gd name="connsiteX172" fmla="*/ 252501 w 1605470"/>
              <a:gd name="connsiteY172" fmla="*/ 724635 h 6858000"/>
              <a:gd name="connsiteX173" fmla="*/ 248897 w 1605470"/>
              <a:gd name="connsiteY173" fmla="*/ 681659 h 6858000"/>
              <a:gd name="connsiteX174" fmla="*/ 234316 w 1605470"/>
              <a:gd name="connsiteY174" fmla="*/ 635218 h 6858000"/>
              <a:gd name="connsiteX175" fmla="*/ 239327 w 1605470"/>
              <a:gd name="connsiteY175" fmla="*/ 613763 h 6858000"/>
              <a:gd name="connsiteX176" fmla="*/ 225269 w 1605470"/>
              <a:gd name="connsiteY176" fmla="*/ 598582 h 6858000"/>
              <a:gd name="connsiteX177" fmla="*/ 224950 w 1605470"/>
              <a:gd name="connsiteY177" fmla="*/ 576846 h 6858000"/>
              <a:gd name="connsiteX178" fmla="*/ 204632 w 1605470"/>
              <a:gd name="connsiteY178" fmla="*/ 553868 h 6858000"/>
              <a:gd name="connsiteX179" fmla="*/ 239317 w 1605470"/>
              <a:gd name="connsiteY179" fmla="*/ 517614 h 6858000"/>
              <a:gd name="connsiteX180" fmla="*/ 201693 w 1605470"/>
              <a:gd name="connsiteY180" fmla="*/ 469651 h 6858000"/>
              <a:gd name="connsiteX181" fmla="*/ 195012 w 1605470"/>
              <a:gd name="connsiteY181" fmla="*/ 448559 h 6858000"/>
              <a:gd name="connsiteX182" fmla="*/ 201434 w 1605470"/>
              <a:gd name="connsiteY182" fmla="*/ 441529 h 6858000"/>
              <a:gd name="connsiteX183" fmla="*/ 200655 w 1605470"/>
              <a:gd name="connsiteY183" fmla="*/ 428927 h 6858000"/>
              <a:gd name="connsiteX184" fmla="*/ 190059 w 1605470"/>
              <a:gd name="connsiteY184" fmla="*/ 430161 h 6858000"/>
              <a:gd name="connsiteX185" fmla="*/ 184450 w 1605470"/>
              <a:gd name="connsiteY185" fmla="*/ 396240 h 6858000"/>
              <a:gd name="connsiteX186" fmla="*/ 146196 w 1605470"/>
              <a:gd name="connsiteY186" fmla="*/ 358810 h 6858000"/>
              <a:gd name="connsiteX187" fmla="*/ 124571 w 1605470"/>
              <a:gd name="connsiteY187" fmla="*/ 302178 h 6858000"/>
              <a:gd name="connsiteX188" fmla="*/ 103243 w 1605470"/>
              <a:gd name="connsiteY188" fmla="*/ 211375 h 6858000"/>
              <a:gd name="connsiteX189" fmla="*/ 94571 w 1605470"/>
              <a:gd name="connsiteY189" fmla="*/ 184179 h 6858000"/>
              <a:gd name="connsiteX190" fmla="*/ 13437 w 1605470"/>
              <a:gd name="connsiteY190" fmla="*/ 19287 h 6858000"/>
              <a:gd name="connsiteX191" fmla="*/ 0 w 1605470"/>
              <a:gd name="connsiteY191"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62657 w 1605470"/>
              <a:gd name="connsiteY150" fmla="*/ 1663540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25799 w 1605470"/>
              <a:gd name="connsiteY155" fmla="*/ 1357181 h 6858000"/>
              <a:gd name="connsiteX156" fmla="*/ 320507 w 1605470"/>
              <a:gd name="connsiteY156" fmla="*/ 1347099 h 6858000"/>
              <a:gd name="connsiteX157" fmla="*/ 335347 w 1605470"/>
              <a:gd name="connsiteY157" fmla="*/ 1334233 h 6858000"/>
              <a:gd name="connsiteX158" fmla="*/ 342792 w 1605470"/>
              <a:gd name="connsiteY158" fmla="*/ 1307086 h 6858000"/>
              <a:gd name="connsiteX159" fmla="*/ 343980 w 1605470"/>
              <a:gd name="connsiteY159" fmla="*/ 1189033 h 6858000"/>
              <a:gd name="connsiteX160" fmla="*/ 348665 w 1605470"/>
              <a:gd name="connsiteY160" fmla="*/ 1168288 h 6858000"/>
              <a:gd name="connsiteX161" fmla="*/ 340947 w 1605470"/>
              <a:gd name="connsiteY161" fmla="*/ 1142577 h 6858000"/>
              <a:gd name="connsiteX162" fmla="*/ 330253 w 1605470"/>
              <a:gd name="connsiteY162" fmla="*/ 1088484 h 6858000"/>
              <a:gd name="connsiteX163" fmla="*/ 314647 w 1605470"/>
              <a:gd name="connsiteY163" fmla="*/ 1053424 h 6858000"/>
              <a:gd name="connsiteX164" fmla="*/ 322906 w 1605470"/>
              <a:gd name="connsiteY164" fmla="*/ 1044367 h 6858000"/>
              <a:gd name="connsiteX165" fmla="*/ 322475 w 1605470"/>
              <a:gd name="connsiteY165" fmla="*/ 1002093 h 6858000"/>
              <a:gd name="connsiteX166" fmla="*/ 320445 w 1605470"/>
              <a:gd name="connsiteY166" fmla="*/ 932283 h 6858000"/>
              <a:gd name="connsiteX167" fmla="*/ 322681 w 1605470"/>
              <a:gd name="connsiteY167" fmla="*/ 915925 h 6858000"/>
              <a:gd name="connsiteX168" fmla="*/ 315310 w 1605470"/>
              <a:gd name="connsiteY168" fmla="*/ 896999 h 6858000"/>
              <a:gd name="connsiteX169" fmla="*/ 284718 w 1605470"/>
              <a:gd name="connsiteY169" fmla="*/ 821517 h 6858000"/>
              <a:gd name="connsiteX170" fmla="*/ 263668 w 1605470"/>
              <a:gd name="connsiteY170" fmla="*/ 751353 h 6858000"/>
              <a:gd name="connsiteX171" fmla="*/ 254540 w 1605470"/>
              <a:gd name="connsiteY171" fmla="*/ 741965 h 6858000"/>
              <a:gd name="connsiteX172" fmla="*/ 252501 w 1605470"/>
              <a:gd name="connsiteY172" fmla="*/ 724635 h 6858000"/>
              <a:gd name="connsiteX173" fmla="*/ 248897 w 1605470"/>
              <a:gd name="connsiteY173" fmla="*/ 681659 h 6858000"/>
              <a:gd name="connsiteX174" fmla="*/ 234316 w 1605470"/>
              <a:gd name="connsiteY174" fmla="*/ 635218 h 6858000"/>
              <a:gd name="connsiteX175" fmla="*/ 239327 w 1605470"/>
              <a:gd name="connsiteY175" fmla="*/ 613763 h 6858000"/>
              <a:gd name="connsiteX176" fmla="*/ 225269 w 1605470"/>
              <a:gd name="connsiteY176" fmla="*/ 598582 h 6858000"/>
              <a:gd name="connsiteX177" fmla="*/ 224950 w 1605470"/>
              <a:gd name="connsiteY177" fmla="*/ 576846 h 6858000"/>
              <a:gd name="connsiteX178" fmla="*/ 204632 w 1605470"/>
              <a:gd name="connsiteY178" fmla="*/ 553868 h 6858000"/>
              <a:gd name="connsiteX179" fmla="*/ 239317 w 1605470"/>
              <a:gd name="connsiteY179" fmla="*/ 517614 h 6858000"/>
              <a:gd name="connsiteX180" fmla="*/ 201693 w 1605470"/>
              <a:gd name="connsiteY180" fmla="*/ 469651 h 6858000"/>
              <a:gd name="connsiteX181" fmla="*/ 195012 w 1605470"/>
              <a:gd name="connsiteY181" fmla="*/ 448559 h 6858000"/>
              <a:gd name="connsiteX182" fmla="*/ 201434 w 1605470"/>
              <a:gd name="connsiteY182" fmla="*/ 441529 h 6858000"/>
              <a:gd name="connsiteX183" fmla="*/ 200655 w 1605470"/>
              <a:gd name="connsiteY183" fmla="*/ 428927 h 6858000"/>
              <a:gd name="connsiteX184" fmla="*/ 190059 w 1605470"/>
              <a:gd name="connsiteY184" fmla="*/ 430161 h 6858000"/>
              <a:gd name="connsiteX185" fmla="*/ 184450 w 1605470"/>
              <a:gd name="connsiteY185" fmla="*/ 396240 h 6858000"/>
              <a:gd name="connsiteX186" fmla="*/ 146196 w 1605470"/>
              <a:gd name="connsiteY186" fmla="*/ 358810 h 6858000"/>
              <a:gd name="connsiteX187" fmla="*/ 124571 w 1605470"/>
              <a:gd name="connsiteY187" fmla="*/ 302178 h 6858000"/>
              <a:gd name="connsiteX188" fmla="*/ 103243 w 1605470"/>
              <a:gd name="connsiteY188" fmla="*/ 211375 h 6858000"/>
              <a:gd name="connsiteX189" fmla="*/ 94571 w 1605470"/>
              <a:gd name="connsiteY189" fmla="*/ 184179 h 6858000"/>
              <a:gd name="connsiteX190" fmla="*/ 13437 w 1605470"/>
              <a:gd name="connsiteY190" fmla="*/ 19287 h 6858000"/>
              <a:gd name="connsiteX191" fmla="*/ 0 w 1605470"/>
              <a:gd name="connsiteY191"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62657 w 1605470"/>
              <a:gd name="connsiteY150" fmla="*/ 1663540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25799 w 1605470"/>
              <a:gd name="connsiteY155" fmla="*/ 1357181 h 6858000"/>
              <a:gd name="connsiteX156" fmla="*/ 320507 w 1605470"/>
              <a:gd name="connsiteY156" fmla="*/ 1347099 h 6858000"/>
              <a:gd name="connsiteX157" fmla="*/ 335347 w 1605470"/>
              <a:gd name="connsiteY157" fmla="*/ 1334233 h 6858000"/>
              <a:gd name="connsiteX158" fmla="*/ 342792 w 1605470"/>
              <a:gd name="connsiteY158" fmla="*/ 1307086 h 6858000"/>
              <a:gd name="connsiteX159" fmla="*/ 343980 w 1605470"/>
              <a:gd name="connsiteY159" fmla="*/ 1189033 h 6858000"/>
              <a:gd name="connsiteX160" fmla="*/ 348665 w 1605470"/>
              <a:gd name="connsiteY160" fmla="*/ 1168288 h 6858000"/>
              <a:gd name="connsiteX161" fmla="*/ 340947 w 1605470"/>
              <a:gd name="connsiteY161" fmla="*/ 1142577 h 6858000"/>
              <a:gd name="connsiteX162" fmla="*/ 330253 w 1605470"/>
              <a:gd name="connsiteY162" fmla="*/ 1088484 h 6858000"/>
              <a:gd name="connsiteX163" fmla="*/ 314647 w 1605470"/>
              <a:gd name="connsiteY163" fmla="*/ 1053424 h 6858000"/>
              <a:gd name="connsiteX164" fmla="*/ 322475 w 1605470"/>
              <a:gd name="connsiteY164" fmla="*/ 1002093 h 6858000"/>
              <a:gd name="connsiteX165" fmla="*/ 320445 w 1605470"/>
              <a:gd name="connsiteY165" fmla="*/ 932283 h 6858000"/>
              <a:gd name="connsiteX166" fmla="*/ 322681 w 1605470"/>
              <a:gd name="connsiteY166" fmla="*/ 915925 h 6858000"/>
              <a:gd name="connsiteX167" fmla="*/ 315310 w 1605470"/>
              <a:gd name="connsiteY167" fmla="*/ 896999 h 6858000"/>
              <a:gd name="connsiteX168" fmla="*/ 284718 w 1605470"/>
              <a:gd name="connsiteY168" fmla="*/ 821517 h 6858000"/>
              <a:gd name="connsiteX169" fmla="*/ 263668 w 1605470"/>
              <a:gd name="connsiteY169" fmla="*/ 751353 h 6858000"/>
              <a:gd name="connsiteX170" fmla="*/ 254540 w 1605470"/>
              <a:gd name="connsiteY170" fmla="*/ 741965 h 6858000"/>
              <a:gd name="connsiteX171" fmla="*/ 252501 w 1605470"/>
              <a:gd name="connsiteY171" fmla="*/ 724635 h 6858000"/>
              <a:gd name="connsiteX172" fmla="*/ 248897 w 1605470"/>
              <a:gd name="connsiteY172" fmla="*/ 681659 h 6858000"/>
              <a:gd name="connsiteX173" fmla="*/ 234316 w 1605470"/>
              <a:gd name="connsiteY173" fmla="*/ 635218 h 6858000"/>
              <a:gd name="connsiteX174" fmla="*/ 239327 w 1605470"/>
              <a:gd name="connsiteY174" fmla="*/ 613763 h 6858000"/>
              <a:gd name="connsiteX175" fmla="*/ 225269 w 1605470"/>
              <a:gd name="connsiteY175" fmla="*/ 598582 h 6858000"/>
              <a:gd name="connsiteX176" fmla="*/ 224950 w 1605470"/>
              <a:gd name="connsiteY176" fmla="*/ 576846 h 6858000"/>
              <a:gd name="connsiteX177" fmla="*/ 204632 w 1605470"/>
              <a:gd name="connsiteY177" fmla="*/ 553868 h 6858000"/>
              <a:gd name="connsiteX178" fmla="*/ 239317 w 1605470"/>
              <a:gd name="connsiteY178" fmla="*/ 517614 h 6858000"/>
              <a:gd name="connsiteX179" fmla="*/ 201693 w 1605470"/>
              <a:gd name="connsiteY179" fmla="*/ 469651 h 6858000"/>
              <a:gd name="connsiteX180" fmla="*/ 195012 w 1605470"/>
              <a:gd name="connsiteY180" fmla="*/ 448559 h 6858000"/>
              <a:gd name="connsiteX181" fmla="*/ 201434 w 1605470"/>
              <a:gd name="connsiteY181" fmla="*/ 441529 h 6858000"/>
              <a:gd name="connsiteX182" fmla="*/ 200655 w 1605470"/>
              <a:gd name="connsiteY182" fmla="*/ 428927 h 6858000"/>
              <a:gd name="connsiteX183" fmla="*/ 190059 w 1605470"/>
              <a:gd name="connsiteY183" fmla="*/ 430161 h 6858000"/>
              <a:gd name="connsiteX184" fmla="*/ 184450 w 1605470"/>
              <a:gd name="connsiteY184" fmla="*/ 396240 h 6858000"/>
              <a:gd name="connsiteX185" fmla="*/ 146196 w 1605470"/>
              <a:gd name="connsiteY185" fmla="*/ 358810 h 6858000"/>
              <a:gd name="connsiteX186" fmla="*/ 124571 w 1605470"/>
              <a:gd name="connsiteY186" fmla="*/ 302178 h 6858000"/>
              <a:gd name="connsiteX187" fmla="*/ 103243 w 1605470"/>
              <a:gd name="connsiteY187" fmla="*/ 211375 h 6858000"/>
              <a:gd name="connsiteX188" fmla="*/ 94571 w 1605470"/>
              <a:gd name="connsiteY188" fmla="*/ 184179 h 6858000"/>
              <a:gd name="connsiteX189" fmla="*/ 13437 w 1605470"/>
              <a:gd name="connsiteY189" fmla="*/ 19287 h 6858000"/>
              <a:gd name="connsiteX190" fmla="*/ 0 w 1605470"/>
              <a:gd name="connsiteY190"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62657 w 1605470"/>
              <a:gd name="connsiteY150" fmla="*/ 1663540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25799 w 1605470"/>
              <a:gd name="connsiteY155" fmla="*/ 1357181 h 6858000"/>
              <a:gd name="connsiteX156" fmla="*/ 320507 w 1605470"/>
              <a:gd name="connsiteY156" fmla="*/ 1347099 h 6858000"/>
              <a:gd name="connsiteX157" fmla="*/ 335347 w 1605470"/>
              <a:gd name="connsiteY157" fmla="*/ 1334233 h 6858000"/>
              <a:gd name="connsiteX158" fmla="*/ 342792 w 1605470"/>
              <a:gd name="connsiteY158" fmla="*/ 1307086 h 6858000"/>
              <a:gd name="connsiteX159" fmla="*/ 343980 w 1605470"/>
              <a:gd name="connsiteY159" fmla="*/ 1189033 h 6858000"/>
              <a:gd name="connsiteX160" fmla="*/ 348665 w 1605470"/>
              <a:gd name="connsiteY160" fmla="*/ 1168288 h 6858000"/>
              <a:gd name="connsiteX161" fmla="*/ 340947 w 1605470"/>
              <a:gd name="connsiteY161" fmla="*/ 1142577 h 6858000"/>
              <a:gd name="connsiteX162" fmla="*/ 330253 w 1605470"/>
              <a:gd name="connsiteY162" fmla="*/ 1088484 h 6858000"/>
              <a:gd name="connsiteX163" fmla="*/ 336360 w 1605470"/>
              <a:gd name="connsiteY163" fmla="*/ 1045131 h 6858000"/>
              <a:gd name="connsiteX164" fmla="*/ 322475 w 1605470"/>
              <a:gd name="connsiteY164" fmla="*/ 1002093 h 6858000"/>
              <a:gd name="connsiteX165" fmla="*/ 320445 w 1605470"/>
              <a:gd name="connsiteY165" fmla="*/ 932283 h 6858000"/>
              <a:gd name="connsiteX166" fmla="*/ 322681 w 1605470"/>
              <a:gd name="connsiteY166" fmla="*/ 915925 h 6858000"/>
              <a:gd name="connsiteX167" fmla="*/ 315310 w 1605470"/>
              <a:gd name="connsiteY167" fmla="*/ 896999 h 6858000"/>
              <a:gd name="connsiteX168" fmla="*/ 284718 w 1605470"/>
              <a:gd name="connsiteY168" fmla="*/ 821517 h 6858000"/>
              <a:gd name="connsiteX169" fmla="*/ 263668 w 1605470"/>
              <a:gd name="connsiteY169" fmla="*/ 751353 h 6858000"/>
              <a:gd name="connsiteX170" fmla="*/ 254540 w 1605470"/>
              <a:gd name="connsiteY170" fmla="*/ 741965 h 6858000"/>
              <a:gd name="connsiteX171" fmla="*/ 252501 w 1605470"/>
              <a:gd name="connsiteY171" fmla="*/ 724635 h 6858000"/>
              <a:gd name="connsiteX172" fmla="*/ 248897 w 1605470"/>
              <a:gd name="connsiteY172" fmla="*/ 681659 h 6858000"/>
              <a:gd name="connsiteX173" fmla="*/ 234316 w 1605470"/>
              <a:gd name="connsiteY173" fmla="*/ 635218 h 6858000"/>
              <a:gd name="connsiteX174" fmla="*/ 239327 w 1605470"/>
              <a:gd name="connsiteY174" fmla="*/ 613763 h 6858000"/>
              <a:gd name="connsiteX175" fmla="*/ 225269 w 1605470"/>
              <a:gd name="connsiteY175" fmla="*/ 598582 h 6858000"/>
              <a:gd name="connsiteX176" fmla="*/ 224950 w 1605470"/>
              <a:gd name="connsiteY176" fmla="*/ 576846 h 6858000"/>
              <a:gd name="connsiteX177" fmla="*/ 204632 w 1605470"/>
              <a:gd name="connsiteY177" fmla="*/ 553868 h 6858000"/>
              <a:gd name="connsiteX178" fmla="*/ 239317 w 1605470"/>
              <a:gd name="connsiteY178" fmla="*/ 517614 h 6858000"/>
              <a:gd name="connsiteX179" fmla="*/ 201693 w 1605470"/>
              <a:gd name="connsiteY179" fmla="*/ 469651 h 6858000"/>
              <a:gd name="connsiteX180" fmla="*/ 195012 w 1605470"/>
              <a:gd name="connsiteY180" fmla="*/ 448559 h 6858000"/>
              <a:gd name="connsiteX181" fmla="*/ 201434 w 1605470"/>
              <a:gd name="connsiteY181" fmla="*/ 441529 h 6858000"/>
              <a:gd name="connsiteX182" fmla="*/ 200655 w 1605470"/>
              <a:gd name="connsiteY182" fmla="*/ 428927 h 6858000"/>
              <a:gd name="connsiteX183" fmla="*/ 190059 w 1605470"/>
              <a:gd name="connsiteY183" fmla="*/ 430161 h 6858000"/>
              <a:gd name="connsiteX184" fmla="*/ 184450 w 1605470"/>
              <a:gd name="connsiteY184" fmla="*/ 396240 h 6858000"/>
              <a:gd name="connsiteX185" fmla="*/ 146196 w 1605470"/>
              <a:gd name="connsiteY185" fmla="*/ 358810 h 6858000"/>
              <a:gd name="connsiteX186" fmla="*/ 124571 w 1605470"/>
              <a:gd name="connsiteY186" fmla="*/ 302178 h 6858000"/>
              <a:gd name="connsiteX187" fmla="*/ 103243 w 1605470"/>
              <a:gd name="connsiteY187" fmla="*/ 211375 h 6858000"/>
              <a:gd name="connsiteX188" fmla="*/ 94571 w 1605470"/>
              <a:gd name="connsiteY188" fmla="*/ 184179 h 6858000"/>
              <a:gd name="connsiteX189" fmla="*/ 13437 w 1605470"/>
              <a:gd name="connsiteY189" fmla="*/ 19287 h 6858000"/>
              <a:gd name="connsiteX190" fmla="*/ 0 w 1605470"/>
              <a:gd name="connsiteY190"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62657 w 1605470"/>
              <a:gd name="connsiteY150" fmla="*/ 1663540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25799 w 1605470"/>
              <a:gd name="connsiteY155" fmla="*/ 1357181 h 6858000"/>
              <a:gd name="connsiteX156" fmla="*/ 320507 w 1605470"/>
              <a:gd name="connsiteY156" fmla="*/ 1347099 h 6858000"/>
              <a:gd name="connsiteX157" fmla="*/ 342792 w 1605470"/>
              <a:gd name="connsiteY157" fmla="*/ 1307086 h 6858000"/>
              <a:gd name="connsiteX158" fmla="*/ 343980 w 1605470"/>
              <a:gd name="connsiteY158" fmla="*/ 1189033 h 6858000"/>
              <a:gd name="connsiteX159" fmla="*/ 348665 w 1605470"/>
              <a:gd name="connsiteY159" fmla="*/ 1168288 h 6858000"/>
              <a:gd name="connsiteX160" fmla="*/ 340947 w 1605470"/>
              <a:gd name="connsiteY160" fmla="*/ 1142577 h 6858000"/>
              <a:gd name="connsiteX161" fmla="*/ 330253 w 1605470"/>
              <a:gd name="connsiteY161" fmla="*/ 1088484 h 6858000"/>
              <a:gd name="connsiteX162" fmla="*/ 336360 w 1605470"/>
              <a:gd name="connsiteY162" fmla="*/ 1045131 h 6858000"/>
              <a:gd name="connsiteX163" fmla="*/ 322475 w 1605470"/>
              <a:gd name="connsiteY163" fmla="*/ 1002093 h 6858000"/>
              <a:gd name="connsiteX164" fmla="*/ 320445 w 1605470"/>
              <a:gd name="connsiteY164" fmla="*/ 932283 h 6858000"/>
              <a:gd name="connsiteX165" fmla="*/ 322681 w 1605470"/>
              <a:gd name="connsiteY165" fmla="*/ 915925 h 6858000"/>
              <a:gd name="connsiteX166" fmla="*/ 315310 w 1605470"/>
              <a:gd name="connsiteY166" fmla="*/ 896999 h 6858000"/>
              <a:gd name="connsiteX167" fmla="*/ 284718 w 1605470"/>
              <a:gd name="connsiteY167" fmla="*/ 821517 h 6858000"/>
              <a:gd name="connsiteX168" fmla="*/ 263668 w 1605470"/>
              <a:gd name="connsiteY168" fmla="*/ 751353 h 6858000"/>
              <a:gd name="connsiteX169" fmla="*/ 254540 w 1605470"/>
              <a:gd name="connsiteY169" fmla="*/ 741965 h 6858000"/>
              <a:gd name="connsiteX170" fmla="*/ 252501 w 1605470"/>
              <a:gd name="connsiteY170" fmla="*/ 724635 h 6858000"/>
              <a:gd name="connsiteX171" fmla="*/ 248897 w 1605470"/>
              <a:gd name="connsiteY171" fmla="*/ 681659 h 6858000"/>
              <a:gd name="connsiteX172" fmla="*/ 234316 w 1605470"/>
              <a:gd name="connsiteY172" fmla="*/ 635218 h 6858000"/>
              <a:gd name="connsiteX173" fmla="*/ 239327 w 1605470"/>
              <a:gd name="connsiteY173" fmla="*/ 613763 h 6858000"/>
              <a:gd name="connsiteX174" fmla="*/ 225269 w 1605470"/>
              <a:gd name="connsiteY174" fmla="*/ 598582 h 6858000"/>
              <a:gd name="connsiteX175" fmla="*/ 224950 w 1605470"/>
              <a:gd name="connsiteY175" fmla="*/ 576846 h 6858000"/>
              <a:gd name="connsiteX176" fmla="*/ 204632 w 1605470"/>
              <a:gd name="connsiteY176" fmla="*/ 553868 h 6858000"/>
              <a:gd name="connsiteX177" fmla="*/ 239317 w 1605470"/>
              <a:gd name="connsiteY177" fmla="*/ 517614 h 6858000"/>
              <a:gd name="connsiteX178" fmla="*/ 201693 w 1605470"/>
              <a:gd name="connsiteY178" fmla="*/ 469651 h 6858000"/>
              <a:gd name="connsiteX179" fmla="*/ 195012 w 1605470"/>
              <a:gd name="connsiteY179" fmla="*/ 448559 h 6858000"/>
              <a:gd name="connsiteX180" fmla="*/ 201434 w 1605470"/>
              <a:gd name="connsiteY180" fmla="*/ 441529 h 6858000"/>
              <a:gd name="connsiteX181" fmla="*/ 200655 w 1605470"/>
              <a:gd name="connsiteY181" fmla="*/ 428927 h 6858000"/>
              <a:gd name="connsiteX182" fmla="*/ 190059 w 1605470"/>
              <a:gd name="connsiteY182" fmla="*/ 430161 h 6858000"/>
              <a:gd name="connsiteX183" fmla="*/ 184450 w 1605470"/>
              <a:gd name="connsiteY183" fmla="*/ 396240 h 6858000"/>
              <a:gd name="connsiteX184" fmla="*/ 146196 w 1605470"/>
              <a:gd name="connsiteY184" fmla="*/ 358810 h 6858000"/>
              <a:gd name="connsiteX185" fmla="*/ 124571 w 1605470"/>
              <a:gd name="connsiteY185" fmla="*/ 302178 h 6858000"/>
              <a:gd name="connsiteX186" fmla="*/ 103243 w 1605470"/>
              <a:gd name="connsiteY186" fmla="*/ 211375 h 6858000"/>
              <a:gd name="connsiteX187" fmla="*/ 94571 w 1605470"/>
              <a:gd name="connsiteY187" fmla="*/ 184179 h 6858000"/>
              <a:gd name="connsiteX188" fmla="*/ 13437 w 1605470"/>
              <a:gd name="connsiteY188" fmla="*/ 19287 h 6858000"/>
              <a:gd name="connsiteX189" fmla="*/ 0 w 1605470"/>
              <a:gd name="connsiteY189"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62657 w 1605470"/>
              <a:gd name="connsiteY150" fmla="*/ 1663540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25799 w 1605470"/>
              <a:gd name="connsiteY155" fmla="*/ 1357181 h 6858000"/>
              <a:gd name="connsiteX156" fmla="*/ 342792 w 1605470"/>
              <a:gd name="connsiteY156" fmla="*/ 1307086 h 6858000"/>
              <a:gd name="connsiteX157" fmla="*/ 343980 w 1605470"/>
              <a:gd name="connsiteY157" fmla="*/ 1189033 h 6858000"/>
              <a:gd name="connsiteX158" fmla="*/ 348665 w 1605470"/>
              <a:gd name="connsiteY158" fmla="*/ 1168288 h 6858000"/>
              <a:gd name="connsiteX159" fmla="*/ 340947 w 1605470"/>
              <a:gd name="connsiteY159" fmla="*/ 1142577 h 6858000"/>
              <a:gd name="connsiteX160" fmla="*/ 330253 w 1605470"/>
              <a:gd name="connsiteY160" fmla="*/ 1088484 h 6858000"/>
              <a:gd name="connsiteX161" fmla="*/ 336360 w 1605470"/>
              <a:gd name="connsiteY161" fmla="*/ 1045131 h 6858000"/>
              <a:gd name="connsiteX162" fmla="*/ 322475 w 1605470"/>
              <a:gd name="connsiteY162" fmla="*/ 1002093 h 6858000"/>
              <a:gd name="connsiteX163" fmla="*/ 320445 w 1605470"/>
              <a:gd name="connsiteY163" fmla="*/ 932283 h 6858000"/>
              <a:gd name="connsiteX164" fmla="*/ 322681 w 1605470"/>
              <a:gd name="connsiteY164" fmla="*/ 915925 h 6858000"/>
              <a:gd name="connsiteX165" fmla="*/ 315310 w 1605470"/>
              <a:gd name="connsiteY165" fmla="*/ 896999 h 6858000"/>
              <a:gd name="connsiteX166" fmla="*/ 284718 w 1605470"/>
              <a:gd name="connsiteY166" fmla="*/ 821517 h 6858000"/>
              <a:gd name="connsiteX167" fmla="*/ 263668 w 1605470"/>
              <a:gd name="connsiteY167" fmla="*/ 751353 h 6858000"/>
              <a:gd name="connsiteX168" fmla="*/ 254540 w 1605470"/>
              <a:gd name="connsiteY168" fmla="*/ 741965 h 6858000"/>
              <a:gd name="connsiteX169" fmla="*/ 252501 w 1605470"/>
              <a:gd name="connsiteY169" fmla="*/ 724635 h 6858000"/>
              <a:gd name="connsiteX170" fmla="*/ 248897 w 1605470"/>
              <a:gd name="connsiteY170" fmla="*/ 681659 h 6858000"/>
              <a:gd name="connsiteX171" fmla="*/ 234316 w 1605470"/>
              <a:gd name="connsiteY171" fmla="*/ 635218 h 6858000"/>
              <a:gd name="connsiteX172" fmla="*/ 239327 w 1605470"/>
              <a:gd name="connsiteY172" fmla="*/ 613763 h 6858000"/>
              <a:gd name="connsiteX173" fmla="*/ 225269 w 1605470"/>
              <a:gd name="connsiteY173" fmla="*/ 598582 h 6858000"/>
              <a:gd name="connsiteX174" fmla="*/ 224950 w 1605470"/>
              <a:gd name="connsiteY174" fmla="*/ 576846 h 6858000"/>
              <a:gd name="connsiteX175" fmla="*/ 204632 w 1605470"/>
              <a:gd name="connsiteY175" fmla="*/ 553868 h 6858000"/>
              <a:gd name="connsiteX176" fmla="*/ 239317 w 1605470"/>
              <a:gd name="connsiteY176" fmla="*/ 517614 h 6858000"/>
              <a:gd name="connsiteX177" fmla="*/ 201693 w 1605470"/>
              <a:gd name="connsiteY177" fmla="*/ 469651 h 6858000"/>
              <a:gd name="connsiteX178" fmla="*/ 195012 w 1605470"/>
              <a:gd name="connsiteY178" fmla="*/ 448559 h 6858000"/>
              <a:gd name="connsiteX179" fmla="*/ 201434 w 1605470"/>
              <a:gd name="connsiteY179" fmla="*/ 441529 h 6858000"/>
              <a:gd name="connsiteX180" fmla="*/ 200655 w 1605470"/>
              <a:gd name="connsiteY180" fmla="*/ 428927 h 6858000"/>
              <a:gd name="connsiteX181" fmla="*/ 190059 w 1605470"/>
              <a:gd name="connsiteY181" fmla="*/ 430161 h 6858000"/>
              <a:gd name="connsiteX182" fmla="*/ 184450 w 1605470"/>
              <a:gd name="connsiteY182" fmla="*/ 396240 h 6858000"/>
              <a:gd name="connsiteX183" fmla="*/ 146196 w 1605470"/>
              <a:gd name="connsiteY183" fmla="*/ 358810 h 6858000"/>
              <a:gd name="connsiteX184" fmla="*/ 124571 w 1605470"/>
              <a:gd name="connsiteY184" fmla="*/ 302178 h 6858000"/>
              <a:gd name="connsiteX185" fmla="*/ 103243 w 1605470"/>
              <a:gd name="connsiteY185" fmla="*/ 211375 h 6858000"/>
              <a:gd name="connsiteX186" fmla="*/ 94571 w 1605470"/>
              <a:gd name="connsiteY186" fmla="*/ 184179 h 6858000"/>
              <a:gd name="connsiteX187" fmla="*/ 13437 w 1605470"/>
              <a:gd name="connsiteY187" fmla="*/ 19287 h 6858000"/>
              <a:gd name="connsiteX188" fmla="*/ 0 w 1605470"/>
              <a:gd name="connsiteY188"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62657 w 1605470"/>
              <a:gd name="connsiteY150" fmla="*/ 1663540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34485 w 1605470"/>
              <a:gd name="connsiteY155" fmla="*/ 1373769 h 6858000"/>
              <a:gd name="connsiteX156" fmla="*/ 342792 w 1605470"/>
              <a:gd name="connsiteY156" fmla="*/ 1307086 h 6858000"/>
              <a:gd name="connsiteX157" fmla="*/ 343980 w 1605470"/>
              <a:gd name="connsiteY157" fmla="*/ 1189033 h 6858000"/>
              <a:gd name="connsiteX158" fmla="*/ 348665 w 1605470"/>
              <a:gd name="connsiteY158" fmla="*/ 1168288 h 6858000"/>
              <a:gd name="connsiteX159" fmla="*/ 340947 w 1605470"/>
              <a:gd name="connsiteY159" fmla="*/ 1142577 h 6858000"/>
              <a:gd name="connsiteX160" fmla="*/ 330253 w 1605470"/>
              <a:gd name="connsiteY160" fmla="*/ 1088484 h 6858000"/>
              <a:gd name="connsiteX161" fmla="*/ 336360 w 1605470"/>
              <a:gd name="connsiteY161" fmla="*/ 1045131 h 6858000"/>
              <a:gd name="connsiteX162" fmla="*/ 322475 w 1605470"/>
              <a:gd name="connsiteY162" fmla="*/ 1002093 h 6858000"/>
              <a:gd name="connsiteX163" fmla="*/ 320445 w 1605470"/>
              <a:gd name="connsiteY163" fmla="*/ 932283 h 6858000"/>
              <a:gd name="connsiteX164" fmla="*/ 322681 w 1605470"/>
              <a:gd name="connsiteY164" fmla="*/ 915925 h 6858000"/>
              <a:gd name="connsiteX165" fmla="*/ 315310 w 1605470"/>
              <a:gd name="connsiteY165" fmla="*/ 896999 h 6858000"/>
              <a:gd name="connsiteX166" fmla="*/ 284718 w 1605470"/>
              <a:gd name="connsiteY166" fmla="*/ 821517 h 6858000"/>
              <a:gd name="connsiteX167" fmla="*/ 263668 w 1605470"/>
              <a:gd name="connsiteY167" fmla="*/ 751353 h 6858000"/>
              <a:gd name="connsiteX168" fmla="*/ 254540 w 1605470"/>
              <a:gd name="connsiteY168" fmla="*/ 741965 h 6858000"/>
              <a:gd name="connsiteX169" fmla="*/ 252501 w 1605470"/>
              <a:gd name="connsiteY169" fmla="*/ 724635 h 6858000"/>
              <a:gd name="connsiteX170" fmla="*/ 248897 w 1605470"/>
              <a:gd name="connsiteY170" fmla="*/ 681659 h 6858000"/>
              <a:gd name="connsiteX171" fmla="*/ 234316 w 1605470"/>
              <a:gd name="connsiteY171" fmla="*/ 635218 h 6858000"/>
              <a:gd name="connsiteX172" fmla="*/ 239327 w 1605470"/>
              <a:gd name="connsiteY172" fmla="*/ 613763 h 6858000"/>
              <a:gd name="connsiteX173" fmla="*/ 225269 w 1605470"/>
              <a:gd name="connsiteY173" fmla="*/ 598582 h 6858000"/>
              <a:gd name="connsiteX174" fmla="*/ 224950 w 1605470"/>
              <a:gd name="connsiteY174" fmla="*/ 576846 h 6858000"/>
              <a:gd name="connsiteX175" fmla="*/ 204632 w 1605470"/>
              <a:gd name="connsiteY175" fmla="*/ 553868 h 6858000"/>
              <a:gd name="connsiteX176" fmla="*/ 239317 w 1605470"/>
              <a:gd name="connsiteY176" fmla="*/ 517614 h 6858000"/>
              <a:gd name="connsiteX177" fmla="*/ 201693 w 1605470"/>
              <a:gd name="connsiteY177" fmla="*/ 469651 h 6858000"/>
              <a:gd name="connsiteX178" fmla="*/ 195012 w 1605470"/>
              <a:gd name="connsiteY178" fmla="*/ 448559 h 6858000"/>
              <a:gd name="connsiteX179" fmla="*/ 201434 w 1605470"/>
              <a:gd name="connsiteY179" fmla="*/ 441529 h 6858000"/>
              <a:gd name="connsiteX180" fmla="*/ 200655 w 1605470"/>
              <a:gd name="connsiteY180" fmla="*/ 428927 h 6858000"/>
              <a:gd name="connsiteX181" fmla="*/ 190059 w 1605470"/>
              <a:gd name="connsiteY181" fmla="*/ 430161 h 6858000"/>
              <a:gd name="connsiteX182" fmla="*/ 184450 w 1605470"/>
              <a:gd name="connsiteY182" fmla="*/ 396240 h 6858000"/>
              <a:gd name="connsiteX183" fmla="*/ 146196 w 1605470"/>
              <a:gd name="connsiteY183" fmla="*/ 358810 h 6858000"/>
              <a:gd name="connsiteX184" fmla="*/ 124571 w 1605470"/>
              <a:gd name="connsiteY184" fmla="*/ 302178 h 6858000"/>
              <a:gd name="connsiteX185" fmla="*/ 103243 w 1605470"/>
              <a:gd name="connsiteY185" fmla="*/ 211375 h 6858000"/>
              <a:gd name="connsiteX186" fmla="*/ 94571 w 1605470"/>
              <a:gd name="connsiteY186" fmla="*/ 184179 h 6858000"/>
              <a:gd name="connsiteX187" fmla="*/ 13437 w 1605470"/>
              <a:gd name="connsiteY187" fmla="*/ 19287 h 6858000"/>
              <a:gd name="connsiteX188" fmla="*/ 0 w 1605470"/>
              <a:gd name="connsiteY188"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62657 w 1605470"/>
              <a:gd name="connsiteY150" fmla="*/ 1663540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34485 w 1605470"/>
              <a:gd name="connsiteY155" fmla="*/ 1373769 h 6858000"/>
              <a:gd name="connsiteX156" fmla="*/ 342792 w 1605470"/>
              <a:gd name="connsiteY156" fmla="*/ 1307086 h 6858000"/>
              <a:gd name="connsiteX157" fmla="*/ 343980 w 1605470"/>
              <a:gd name="connsiteY157" fmla="*/ 1189033 h 6858000"/>
              <a:gd name="connsiteX158" fmla="*/ 348665 w 1605470"/>
              <a:gd name="connsiteY158" fmla="*/ 1168288 h 6858000"/>
              <a:gd name="connsiteX159" fmla="*/ 340947 w 1605470"/>
              <a:gd name="connsiteY159" fmla="*/ 1142577 h 6858000"/>
              <a:gd name="connsiteX160" fmla="*/ 330253 w 1605470"/>
              <a:gd name="connsiteY160" fmla="*/ 1088484 h 6858000"/>
              <a:gd name="connsiteX161" fmla="*/ 336360 w 1605470"/>
              <a:gd name="connsiteY161" fmla="*/ 1045131 h 6858000"/>
              <a:gd name="connsiteX162" fmla="*/ 322475 w 1605470"/>
              <a:gd name="connsiteY162" fmla="*/ 1002093 h 6858000"/>
              <a:gd name="connsiteX163" fmla="*/ 320445 w 1605470"/>
              <a:gd name="connsiteY163" fmla="*/ 932283 h 6858000"/>
              <a:gd name="connsiteX164" fmla="*/ 322681 w 1605470"/>
              <a:gd name="connsiteY164" fmla="*/ 915925 h 6858000"/>
              <a:gd name="connsiteX165" fmla="*/ 315310 w 1605470"/>
              <a:gd name="connsiteY165" fmla="*/ 896999 h 6858000"/>
              <a:gd name="connsiteX166" fmla="*/ 284718 w 1605470"/>
              <a:gd name="connsiteY166" fmla="*/ 821517 h 6858000"/>
              <a:gd name="connsiteX167" fmla="*/ 263668 w 1605470"/>
              <a:gd name="connsiteY167" fmla="*/ 751353 h 6858000"/>
              <a:gd name="connsiteX168" fmla="*/ 254540 w 1605470"/>
              <a:gd name="connsiteY168" fmla="*/ 741965 h 6858000"/>
              <a:gd name="connsiteX169" fmla="*/ 248897 w 1605470"/>
              <a:gd name="connsiteY169" fmla="*/ 681659 h 6858000"/>
              <a:gd name="connsiteX170" fmla="*/ 234316 w 1605470"/>
              <a:gd name="connsiteY170" fmla="*/ 635218 h 6858000"/>
              <a:gd name="connsiteX171" fmla="*/ 239327 w 1605470"/>
              <a:gd name="connsiteY171" fmla="*/ 613763 h 6858000"/>
              <a:gd name="connsiteX172" fmla="*/ 225269 w 1605470"/>
              <a:gd name="connsiteY172" fmla="*/ 598582 h 6858000"/>
              <a:gd name="connsiteX173" fmla="*/ 224950 w 1605470"/>
              <a:gd name="connsiteY173" fmla="*/ 576846 h 6858000"/>
              <a:gd name="connsiteX174" fmla="*/ 204632 w 1605470"/>
              <a:gd name="connsiteY174" fmla="*/ 553868 h 6858000"/>
              <a:gd name="connsiteX175" fmla="*/ 239317 w 1605470"/>
              <a:gd name="connsiteY175" fmla="*/ 517614 h 6858000"/>
              <a:gd name="connsiteX176" fmla="*/ 201693 w 1605470"/>
              <a:gd name="connsiteY176" fmla="*/ 469651 h 6858000"/>
              <a:gd name="connsiteX177" fmla="*/ 195012 w 1605470"/>
              <a:gd name="connsiteY177" fmla="*/ 448559 h 6858000"/>
              <a:gd name="connsiteX178" fmla="*/ 201434 w 1605470"/>
              <a:gd name="connsiteY178" fmla="*/ 441529 h 6858000"/>
              <a:gd name="connsiteX179" fmla="*/ 200655 w 1605470"/>
              <a:gd name="connsiteY179" fmla="*/ 428927 h 6858000"/>
              <a:gd name="connsiteX180" fmla="*/ 190059 w 1605470"/>
              <a:gd name="connsiteY180" fmla="*/ 430161 h 6858000"/>
              <a:gd name="connsiteX181" fmla="*/ 184450 w 1605470"/>
              <a:gd name="connsiteY181" fmla="*/ 396240 h 6858000"/>
              <a:gd name="connsiteX182" fmla="*/ 146196 w 1605470"/>
              <a:gd name="connsiteY182" fmla="*/ 358810 h 6858000"/>
              <a:gd name="connsiteX183" fmla="*/ 124571 w 1605470"/>
              <a:gd name="connsiteY183" fmla="*/ 302178 h 6858000"/>
              <a:gd name="connsiteX184" fmla="*/ 103243 w 1605470"/>
              <a:gd name="connsiteY184" fmla="*/ 211375 h 6858000"/>
              <a:gd name="connsiteX185" fmla="*/ 94571 w 1605470"/>
              <a:gd name="connsiteY185" fmla="*/ 184179 h 6858000"/>
              <a:gd name="connsiteX186" fmla="*/ 13437 w 1605470"/>
              <a:gd name="connsiteY186" fmla="*/ 19287 h 6858000"/>
              <a:gd name="connsiteX187" fmla="*/ 0 w 1605470"/>
              <a:gd name="connsiteY187"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62657 w 1605470"/>
              <a:gd name="connsiteY150" fmla="*/ 1663540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34485 w 1605470"/>
              <a:gd name="connsiteY155" fmla="*/ 1373769 h 6858000"/>
              <a:gd name="connsiteX156" fmla="*/ 342792 w 1605470"/>
              <a:gd name="connsiteY156" fmla="*/ 1307086 h 6858000"/>
              <a:gd name="connsiteX157" fmla="*/ 343980 w 1605470"/>
              <a:gd name="connsiteY157" fmla="*/ 1189033 h 6858000"/>
              <a:gd name="connsiteX158" fmla="*/ 348665 w 1605470"/>
              <a:gd name="connsiteY158" fmla="*/ 1168288 h 6858000"/>
              <a:gd name="connsiteX159" fmla="*/ 340947 w 1605470"/>
              <a:gd name="connsiteY159" fmla="*/ 1142577 h 6858000"/>
              <a:gd name="connsiteX160" fmla="*/ 330253 w 1605470"/>
              <a:gd name="connsiteY160" fmla="*/ 1088484 h 6858000"/>
              <a:gd name="connsiteX161" fmla="*/ 336360 w 1605470"/>
              <a:gd name="connsiteY161" fmla="*/ 1045131 h 6858000"/>
              <a:gd name="connsiteX162" fmla="*/ 322475 w 1605470"/>
              <a:gd name="connsiteY162" fmla="*/ 1002093 h 6858000"/>
              <a:gd name="connsiteX163" fmla="*/ 320445 w 1605470"/>
              <a:gd name="connsiteY163" fmla="*/ 932283 h 6858000"/>
              <a:gd name="connsiteX164" fmla="*/ 322681 w 1605470"/>
              <a:gd name="connsiteY164" fmla="*/ 915925 h 6858000"/>
              <a:gd name="connsiteX165" fmla="*/ 315310 w 1605470"/>
              <a:gd name="connsiteY165" fmla="*/ 896999 h 6858000"/>
              <a:gd name="connsiteX166" fmla="*/ 284718 w 1605470"/>
              <a:gd name="connsiteY166" fmla="*/ 821517 h 6858000"/>
              <a:gd name="connsiteX167" fmla="*/ 263668 w 1605470"/>
              <a:gd name="connsiteY167" fmla="*/ 751353 h 6858000"/>
              <a:gd name="connsiteX168" fmla="*/ 254540 w 1605470"/>
              <a:gd name="connsiteY168" fmla="*/ 741965 h 6858000"/>
              <a:gd name="connsiteX169" fmla="*/ 248897 w 1605470"/>
              <a:gd name="connsiteY169" fmla="*/ 681659 h 6858000"/>
              <a:gd name="connsiteX170" fmla="*/ 234316 w 1605470"/>
              <a:gd name="connsiteY170" fmla="*/ 635218 h 6858000"/>
              <a:gd name="connsiteX171" fmla="*/ 239327 w 1605470"/>
              <a:gd name="connsiteY171" fmla="*/ 613763 h 6858000"/>
              <a:gd name="connsiteX172" fmla="*/ 225269 w 1605470"/>
              <a:gd name="connsiteY172" fmla="*/ 598582 h 6858000"/>
              <a:gd name="connsiteX173" fmla="*/ 224950 w 1605470"/>
              <a:gd name="connsiteY173" fmla="*/ 576846 h 6858000"/>
              <a:gd name="connsiteX174" fmla="*/ 239317 w 1605470"/>
              <a:gd name="connsiteY174" fmla="*/ 517614 h 6858000"/>
              <a:gd name="connsiteX175" fmla="*/ 201693 w 1605470"/>
              <a:gd name="connsiteY175" fmla="*/ 469651 h 6858000"/>
              <a:gd name="connsiteX176" fmla="*/ 195012 w 1605470"/>
              <a:gd name="connsiteY176" fmla="*/ 448559 h 6858000"/>
              <a:gd name="connsiteX177" fmla="*/ 201434 w 1605470"/>
              <a:gd name="connsiteY177" fmla="*/ 441529 h 6858000"/>
              <a:gd name="connsiteX178" fmla="*/ 200655 w 1605470"/>
              <a:gd name="connsiteY178" fmla="*/ 428927 h 6858000"/>
              <a:gd name="connsiteX179" fmla="*/ 190059 w 1605470"/>
              <a:gd name="connsiteY179" fmla="*/ 430161 h 6858000"/>
              <a:gd name="connsiteX180" fmla="*/ 184450 w 1605470"/>
              <a:gd name="connsiteY180" fmla="*/ 396240 h 6858000"/>
              <a:gd name="connsiteX181" fmla="*/ 146196 w 1605470"/>
              <a:gd name="connsiteY181" fmla="*/ 358810 h 6858000"/>
              <a:gd name="connsiteX182" fmla="*/ 124571 w 1605470"/>
              <a:gd name="connsiteY182" fmla="*/ 302178 h 6858000"/>
              <a:gd name="connsiteX183" fmla="*/ 103243 w 1605470"/>
              <a:gd name="connsiteY183" fmla="*/ 211375 h 6858000"/>
              <a:gd name="connsiteX184" fmla="*/ 94571 w 1605470"/>
              <a:gd name="connsiteY184" fmla="*/ 184179 h 6858000"/>
              <a:gd name="connsiteX185" fmla="*/ 13437 w 1605470"/>
              <a:gd name="connsiteY185" fmla="*/ 19287 h 6858000"/>
              <a:gd name="connsiteX186" fmla="*/ 0 w 1605470"/>
              <a:gd name="connsiteY186"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62657 w 1605470"/>
              <a:gd name="connsiteY150" fmla="*/ 1663540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34485 w 1605470"/>
              <a:gd name="connsiteY155" fmla="*/ 1373769 h 6858000"/>
              <a:gd name="connsiteX156" fmla="*/ 342792 w 1605470"/>
              <a:gd name="connsiteY156" fmla="*/ 1307086 h 6858000"/>
              <a:gd name="connsiteX157" fmla="*/ 343980 w 1605470"/>
              <a:gd name="connsiteY157" fmla="*/ 1189033 h 6858000"/>
              <a:gd name="connsiteX158" fmla="*/ 348665 w 1605470"/>
              <a:gd name="connsiteY158" fmla="*/ 1168288 h 6858000"/>
              <a:gd name="connsiteX159" fmla="*/ 340947 w 1605470"/>
              <a:gd name="connsiteY159" fmla="*/ 1142577 h 6858000"/>
              <a:gd name="connsiteX160" fmla="*/ 330253 w 1605470"/>
              <a:gd name="connsiteY160" fmla="*/ 1088484 h 6858000"/>
              <a:gd name="connsiteX161" fmla="*/ 336360 w 1605470"/>
              <a:gd name="connsiteY161" fmla="*/ 1045131 h 6858000"/>
              <a:gd name="connsiteX162" fmla="*/ 322475 w 1605470"/>
              <a:gd name="connsiteY162" fmla="*/ 1002093 h 6858000"/>
              <a:gd name="connsiteX163" fmla="*/ 320445 w 1605470"/>
              <a:gd name="connsiteY163" fmla="*/ 932283 h 6858000"/>
              <a:gd name="connsiteX164" fmla="*/ 322681 w 1605470"/>
              <a:gd name="connsiteY164" fmla="*/ 915925 h 6858000"/>
              <a:gd name="connsiteX165" fmla="*/ 315310 w 1605470"/>
              <a:gd name="connsiteY165" fmla="*/ 896999 h 6858000"/>
              <a:gd name="connsiteX166" fmla="*/ 284718 w 1605470"/>
              <a:gd name="connsiteY166" fmla="*/ 821517 h 6858000"/>
              <a:gd name="connsiteX167" fmla="*/ 263668 w 1605470"/>
              <a:gd name="connsiteY167" fmla="*/ 751353 h 6858000"/>
              <a:gd name="connsiteX168" fmla="*/ 254540 w 1605470"/>
              <a:gd name="connsiteY168" fmla="*/ 741965 h 6858000"/>
              <a:gd name="connsiteX169" fmla="*/ 248897 w 1605470"/>
              <a:gd name="connsiteY169" fmla="*/ 681659 h 6858000"/>
              <a:gd name="connsiteX170" fmla="*/ 234316 w 1605470"/>
              <a:gd name="connsiteY170" fmla="*/ 635218 h 6858000"/>
              <a:gd name="connsiteX171" fmla="*/ 239327 w 1605470"/>
              <a:gd name="connsiteY171" fmla="*/ 613763 h 6858000"/>
              <a:gd name="connsiteX172" fmla="*/ 225269 w 1605470"/>
              <a:gd name="connsiteY172" fmla="*/ 598582 h 6858000"/>
              <a:gd name="connsiteX173" fmla="*/ 224950 w 1605470"/>
              <a:gd name="connsiteY173" fmla="*/ 576846 h 6858000"/>
              <a:gd name="connsiteX174" fmla="*/ 239317 w 1605470"/>
              <a:gd name="connsiteY174" fmla="*/ 517614 h 6858000"/>
              <a:gd name="connsiteX175" fmla="*/ 201693 w 1605470"/>
              <a:gd name="connsiteY175" fmla="*/ 469651 h 6858000"/>
              <a:gd name="connsiteX176" fmla="*/ 195012 w 1605470"/>
              <a:gd name="connsiteY176" fmla="*/ 448559 h 6858000"/>
              <a:gd name="connsiteX177" fmla="*/ 201434 w 1605470"/>
              <a:gd name="connsiteY177" fmla="*/ 441529 h 6858000"/>
              <a:gd name="connsiteX178" fmla="*/ 200655 w 1605470"/>
              <a:gd name="connsiteY178" fmla="*/ 428927 h 6858000"/>
              <a:gd name="connsiteX179" fmla="*/ 190059 w 1605470"/>
              <a:gd name="connsiteY179" fmla="*/ 430161 h 6858000"/>
              <a:gd name="connsiteX180" fmla="*/ 184450 w 1605470"/>
              <a:gd name="connsiteY180" fmla="*/ 396240 h 6858000"/>
              <a:gd name="connsiteX181" fmla="*/ 124571 w 1605470"/>
              <a:gd name="connsiteY181" fmla="*/ 302178 h 6858000"/>
              <a:gd name="connsiteX182" fmla="*/ 103243 w 1605470"/>
              <a:gd name="connsiteY182" fmla="*/ 211375 h 6858000"/>
              <a:gd name="connsiteX183" fmla="*/ 94571 w 1605470"/>
              <a:gd name="connsiteY183" fmla="*/ 184179 h 6858000"/>
              <a:gd name="connsiteX184" fmla="*/ 13437 w 1605470"/>
              <a:gd name="connsiteY184" fmla="*/ 19287 h 6858000"/>
              <a:gd name="connsiteX185" fmla="*/ 0 w 1605470"/>
              <a:gd name="connsiteY185"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62657 w 1605470"/>
              <a:gd name="connsiteY150" fmla="*/ 1663540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34485 w 1605470"/>
              <a:gd name="connsiteY155" fmla="*/ 1373769 h 6858000"/>
              <a:gd name="connsiteX156" fmla="*/ 342792 w 1605470"/>
              <a:gd name="connsiteY156" fmla="*/ 1307086 h 6858000"/>
              <a:gd name="connsiteX157" fmla="*/ 343980 w 1605470"/>
              <a:gd name="connsiteY157" fmla="*/ 1189033 h 6858000"/>
              <a:gd name="connsiteX158" fmla="*/ 348665 w 1605470"/>
              <a:gd name="connsiteY158" fmla="*/ 1168288 h 6858000"/>
              <a:gd name="connsiteX159" fmla="*/ 340947 w 1605470"/>
              <a:gd name="connsiteY159" fmla="*/ 1142577 h 6858000"/>
              <a:gd name="connsiteX160" fmla="*/ 330253 w 1605470"/>
              <a:gd name="connsiteY160" fmla="*/ 1088484 h 6858000"/>
              <a:gd name="connsiteX161" fmla="*/ 336360 w 1605470"/>
              <a:gd name="connsiteY161" fmla="*/ 1045131 h 6858000"/>
              <a:gd name="connsiteX162" fmla="*/ 322475 w 1605470"/>
              <a:gd name="connsiteY162" fmla="*/ 1002093 h 6858000"/>
              <a:gd name="connsiteX163" fmla="*/ 320445 w 1605470"/>
              <a:gd name="connsiteY163" fmla="*/ 932283 h 6858000"/>
              <a:gd name="connsiteX164" fmla="*/ 322681 w 1605470"/>
              <a:gd name="connsiteY164" fmla="*/ 915925 h 6858000"/>
              <a:gd name="connsiteX165" fmla="*/ 315310 w 1605470"/>
              <a:gd name="connsiteY165" fmla="*/ 896999 h 6858000"/>
              <a:gd name="connsiteX166" fmla="*/ 284718 w 1605470"/>
              <a:gd name="connsiteY166" fmla="*/ 821517 h 6858000"/>
              <a:gd name="connsiteX167" fmla="*/ 263668 w 1605470"/>
              <a:gd name="connsiteY167" fmla="*/ 751353 h 6858000"/>
              <a:gd name="connsiteX168" fmla="*/ 254540 w 1605470"/>
              <a:gd name="connsiteY168" fmla="*/ 741965 h 6858000"/>
              <a:gd name="connsiteX169" fmla="*/ 248897 w 1605470"/>
              <a:gd name="connsiteY169" fmla="*/ 681659 h 6858000"/>
              <a:gd name="connsiteX170" fmla="*/ 234316 w 1605470"/>
              <a:gd name="connsiteY170" fmla="*/ 635218 h 6858000"/>
              <a:gd name="connsiteX171" fmla="*/ 239327 w 1605470"/>
              <a:gd name="connsiteY171" fmla="*/ 613763 h 6858000"/>
              <a:gd name="connsiteX172" fmla="*/ 225269 w 1605470"/>
              <a:gd name="connsiteY172" fmla="*/ 598582 h 6858000"/>
              <a:gd name="connsiteX173" fmla="*/ 224950 w 1605470"/>
              <a:gd name="connsiteY173" fmla="*/ 576846 h 6858000"/>
              <a:gd name="connsiteX174" fmla="*/ 239317 w 1605470"/>
              <a:gd name="connsiteY174" fmla="*/ 517614 h 6858000"/>
              <a:gd name="connsiteX175" fmla="*/ 201693 w 1605470"/>
              <a:gd name="connsiteY175" fmla="*/ 469651 h 6858000"/>
              <a:gd name="connsiteX176" fmla="*/ 195012 w 1605470"/>
              <a:gd name="connsiteY176" fmla="*/ 448559 h 6858000"/>
              <a:gd name="connsiteX177" fmla="*/ 201434 w 1605470"/>
              <a:gd name="connsiteY177" fmla="*/ 441529 h 6858000"/>
              <a:gd name="connsiteX178" fmla="*/ 200655 w 1605470"/>
              <a:gd name="connsiteY178" fmla="*/ 428927 h 6858000"/>
              <a:gd name="connsiteX179" fmla="*/ 190059 w 1605470"/>
              <a:gd name="connsiteY179" fmla="*/ 430161 h 6858000"/>
              <a:gd name="connsiteX180" fmla="*/ 167079 w 1605470"/>
              <a:gd name="connsiteY180" fmla="*/ 367211 h 6858000"/>
              <a:gd name="connsiteX181" fmla="*/ 124571 w 1605470"/>
              <a:gd name="connsiteY181" fmla="*/ 302178 h 6858000"/>
              <a:gd name="connsiteX182" fmla="*/ 103243 w 1605470"/>
              <a:gd name="connsiteY182" fmla="*/ 211375 h 6858000"/>
              <a:gd name="connsiteX183" fmla="*/ 94571 w 1605470"/>
              <a:gd name="connsiteY183" fmla="*/ 184179 h 6858000"/>
              <a:gd name="connsiteX184" fmla="*/ 13437 w 1605470"/>
              <a:gd name="connsiteY184" fmla="*/ 19287 h 6858000"/>
              <a:gd name="connsiteX185" fmla="*/ 0 w 1605470"/>
              <a:gd name="connsiteY185"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62657 w 1605470"/>
              <a:gd name="connsiteY150" fmla="*/ 1663540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34485 w 1605470"/>
              <a:gd name="connsiteY155" fmla="*/ 1373769 h 6858000"/>
              <a:gd name="connsiteX156" fmla="*/ 342792 w 1605470"/>
              <a:gd name="connsiteY156" fmla="*/ 1307086 h 6858000"/>
              <a:gd name="connsiteX157" fmla="*/ 343980 w 1605470"/>
              <a:gd name="connsiteY157" fmla="*/ 1189033 h 6858000"/>
              <a:gd name="connsiteX158" fmla="*/ 348665 w 1605470"/>
              <a:gd name="connsiteY158" fmla="*/ 1168288 h 6858000"/>
              <a:gd name="connsiteX159" fmla="*/ 340947 w 1605470"/>
              <a:gd name="connsiteY159" fmla="*/ 1142577 h 6858000"/>
              <a:gd name="connsiteX160" fmla="*/ 330253 w 1605470"/>
              <a:gd name="connsiteY160" fmla="*/ 1088484 h 6858000"/>
              <a:gd name="connsiteX161" fmla="*/ 336360 w 1605470"/>
              <a:gd name="connsiteY161" fmla="*/ 1045131 h 6858000"/>
              <a:gd name="connsiteX162" fmla="*/ 322475 w 1605470"/>
              <a:gd name="connsiteY162" fmla="*/ 1002093 h 6858000"/>
              <a:gd name="connsiteX163" fmla="*/ 320445 w 1605470"/>
              <a:gd name="connsiteY163" fmla="*/ 932283 h 6858000"/>
              <a:gd name="connsiteX164" fmla="*/ 322681 w 1605470"/>
              <a:gd name="connsiteY164" fmla="*/ 915925 h 6858000"/>
              <a:gd name="connsiteX165" fmla="*/ 315310 w 1605470"/>
              <a:gd name="connsiteY165" fmla="*/ 896999 h 6858000"/>
              <a:gd name="connsiteX166" fmla="*/ 284718 w 1605470"/>
              <a:gd name="connsiteY166" fmla="*/ 821517 h 6858000"/>
              <a:gd name="connsiteX167" fmla="*/ 263668 w 1605470"/>
              <a:gd name="connsiteY167" fmla="*/ 751353 h 6858000"/>
              <a:gd name="connsiteX168" fmla="*/ 254540 w 1605470"/>
              <a:gd name="connsiteY168" fmla="*/ 741965 h 6858000"/>
              <a:gd name="connsiteX169" fmla="*/ 248897 w 1605470"/>
              <a:gd name="connsiteY169" fmla="*/ 681659 h 6858000"/>
              <a:gd name="connsiteX170" fmla="*/ 234316 w 1605470"/>
              <a:gd name="connsiteY170" fmla="*/ 635218 h 6858000"/>
              <a:gd name="connsiteX171" fmla="*/ 239327 w 1605470"/>
              <a:gd name="connsiteY171" fmla="*/ 613763 h 6858000"/>
              <a:gd name="connsiteX172" fmla="*/ 225269 w 1605470"/>
              <a:gd name="connsiteY172" fmla="*/ 598582 h 6858000"/>
              <a:gd name="connsiteX173" fmla="*/ 224950 w 1605470"/>
              <a:gd name="connsiteY173" fmla="*/ 576846 h 6858000"/>
              <a:gd name="connsiteX174" fmla="*/ 239317 w 1605470"/>
              <a:gd name="connsiteY174" fmla="*/ 517614 h 6858000"/>
              <a:gd name="connsiteX175" fmla="*/ 219064 w 1605470"/>
              <a:gd name="connsiteY175" fmla="*/ 469651 h 6858000"/>
              <a:gd name="connsiteX176" fmla="*/ 195012 w 1605470"/>
              <a:gd name="connsiteY176" fmla="*/ 448559 h 6858000"/>
              <a:gd name="connsiteX177" fmla="*/ 201434 w 1605470"/>
              <a:gd name="connsiteY177" fmla="*/ 441529 h 6858000"/>
              <a:gd name="connsiteX178" fmla="*/ 200655 w 1605470"/>
              <a:gd name="connsiteY178" fmla="*/ 428927 h 6858000"/>
              <a:gd name="connsiteX179" fmla="*/ 190059 w 1605470"/>
              <a:gd name="connsiteY179" fmla="*/ 430161 h 6858000"/>
              <a:gd name="connsiteX180" fmla="*/ 167079 w 1605470"/>
              <a:gd name="connsiteY180" fmla="*/ 367211 h 6858000"/>
              <a:gd name="connsiteX181" fmla="*/ 124571 w 1605470"/>
              <a:gd name="connsiteY181" fmla="*/ 302178 h 6858000"/>
              <a:gd name="connsiteX182" fmla="*/ 103243 w 1605470"/>
              <a:gd name="connsiteY182" fmla="*/ 211375 h 6858000"/>
              <a:gd name="connsiteX183" fmla="*/ 94571 w 1605470"/>
              <a:gd name="connsiteY183" fmla="*/ 184179 h 6858000"/>
              <a:gd name="connsiteX184" fmla="*/ 13437 w 1605470"/>
              <a:gd name="connsiteY184" fmla="*/ 19287 h 6858000"/>
              <a:gd name="connsiteX185" fmla="*/ 0 w 1605470"/>
              <a:gd name="connsiteY185"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62657 w 1605470"/>
              <a:gd name="connsiteY150" fmla="*/ 1663540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34485 w 1605470"/>
              <a:gd name="connsiteY155" fmla="*/ 1373769 h 6858000"/>
              <a:gd name="connsiteX156" fmla="*/ 342792 w 1605470"/>
              <a:gd name="connsiteY156" fmla="*/ 1307086 h 6858000"/>
              <a:gd name="connsiteX157" fmla="*/ 343980 w 1605470"/>
              <a:gd name="connsiteY157" fmla="*/ 1189033 h 6858000"/>
              <a:gd name="connsiteX158" fmla="*/ 348665 w 1605470"/>
              <a:gd name="connsiteY158" fmla="*/ 1168288 h 6858000"/>
              <a:gd name="connsiteX159" fmla="*/ 340947 w 1605470"/>
              <a:gd name="connsiteY159" fmla="*/ 1142577 h 6858000"/>
              <a:gd name="connsiteX160" fmla="*/ 330253 w 1605470"/>
              <a:gd name="connsiteY160" fmla="*/ 1088484 h 6858000"/>
              <a:gd name="connsiteX161" fmla="*/ 336360 w 1605470"/>
              <a:gd name="connsiteY161" fmla="*/ 1045131 h 6858000"/>
              <a:gd name="connsiteX162" fmla="*/ 322475 w 1605470"/>
              <a:gd name="connsiteY162" fmla="*/ 1002093 h 6858000"/>
              <a:gd name="connsiteX163" fmla="*/ 320445 w 1605470"/>
              <a:gd name="connsiteY163" fmla="*/ 932283 h 6858000"/>
              <a:gd name="connsiteX164" fmla="*/ 322681 w 1605470"/>
              <a:gd name="connsiteY164" fmla="*/ 915925 h 6858000"/>
              <a:gd name="connsiteX165" fmla="*/ 315310 w 1605470"/>
              <a:gd name="connsiteY165" fmla="*/ 896999 h 6858000"/>
              <a:gd name="connsiteX166" fmla="*/ 284718 w 1605470"/>
              <a:gd name="connsiteY166" fmla="*/ 821517 h 6858000"/>
              <a:gd name="connsiteX167" fmla="*/ 263668 w 1605470"/>
              <a:gd name="connsiteY167" fmla="*/ 751353 h 6858000"/>
              <a:gd name="connsiteX168" fmla="*/ 254540 w 1605470"/>
              <a:gd name="connsiteY168" fmla="*/ 741965 h 6858000"/>
              <a:gd name="connsiteX169" fmla="*/ 248897 w 1605470"/>
              <a:gd name="connsiteY169" fmla="*/ 681659 h 6858000"/>
              <a:gd name="connsiteX170" fmla="*/ 234316 w 1605470"/>
              <a:gd name="connsiteY170" fmla="*/ 635218 h 6858000"/>
              <a:gd name="connsiteX171" fmla="*/ 239327 w 1605470"/>
              <a:gd name="connsiteY171" fmla="*/ 613763 h 6858000"/>
              <a:gd name="connsiteX172" fmla="*/ 225269 w 1605470"/>
              <a:gd name="connsiteY172" fmla="*/ 598582 h 6858000"/>
              <a:gd name="connsiteX173" fmla="*/ 224950 w 1605470"/>
              <a:gd name="connsiteY173" fmla="*/ 576846 h 6858000"/>
              <a:gd name="connsiteX174" fmla="*/ 204576 w 1605470"/>
              <a:gd name="connsiteY174" fmla="*/ 530055 h 6858000"/>
              <a:gd name="connsiteX175" fmla="*/ 219064 w 1605470"/>
              <a:gd name="connsiteY175" fmla="*/ 469651 h 6858000"/>
              <a:gd name="connsiteX176" fmla="*/ 195012 w 1605470"/>
              <a:gd name="connsiteY176" fmla="*/ 448559 h 6858000"/>
              <a:gd name="connsiteX177" fmla="*/ 201434 w 1605470"/>
              <a:gd name="connsiteY177" fmla="*/ 441529 h 6858000"/>
              <a:gd name="connsiteX178" fmla="*/ 200655 w 1605470"/>
              <a:gd name="connsiteY178" fmla="*/ 428927 h 6858000"/>
              <a:gd name="connsiteX179" fmla="*/ 190059 w 1605470"/>
              <a:gd name="connsiteY179" fmla="*/ 430161 h 6858000"/>
              <a:gd name="connsiteX180" fmla="*/ 167079 w 1605470"/>
              <a:gd name="connsiteY180" fmla="*/ 367211 h 6858000"/>
              <a:gd name="connsiteX181" fmla="*/ 124571 w 1605470"/>
              <a:gd name="connsiteY181" fmla="*/ 302178 h 6858000"/>
              <a:gd name="connsiteX182" fmla="*/ 103243 w 1605470"/>
              <a:gd name="connsiteY182" fmla="*/ 211375 h 6858000"/>
              <a:gd name="connsiteX183" fmla="*/ 94571 w 1605470"/>
              <a:gd name="connsiteY183" fmla="*/ 184179 h 6858000"/>
              <a:gd name="connsiteX184" fmla="*/ 13437 w 1605470"/>
              <a:gd name="connsiteY184" fmla="*/ 19287 h 6858000"/>
              <a:gd name="connsiteX185" fmla="*/ 0 w 1605470"/>
              <a:gd name="connsiteY185"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62657 w 1605470"/>
              <a:gd name="connsiteY150" fmla="*/ 1663540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34485 w 1605470"/>
              <a:gd name="connsiteY155" fmla="*/ 1373769 h 6858000"/>
              <a:gd name="connsiteX156" fmla="*/ 342792 w 1605470"/>
              <a:gd name="connsiteY156" fmla="*/ 1307086 h 6858000"/>
              <a:gd name="connsiteX157" fmla="*/ 343980 w 1605470"/>
              <a:gd name="connsiteY157" fmla="*/ 1189033 h 6858000"/>
              <a:gd name="connsiteX158" fmla="*/ 348665 w 1605470"/>
              <a:gd name="connsiteY158" fmla="*/ 1168288 h 6858000"/>
              <a:gd name="connsiteX159" fmla="*/ 340947 w 1605470"/>
              <a:gd name="connsiteY159" fmla="*/ 1142577 h 6858000"/>
              <a:gd name="connsiteX160" fmla="*/ 330253 w 1605470"/>
              <a:gd name="connsiteY160" fmla="*/ 1088484 h 6858000"/>
              <a:gd name="connsiteX161" fmla="*/ 336360 w 1605470"/>
              <a:gd name="connsiteY161" fmla="*/ 1045131 h 6858000"/>
              <a:gd name="connsiteX162" fmla="*/ 320445 w 1605470"/>
              <a:gd name="connsiteY162" fmla="*/ 932283 h 6858000"/>
              <a:gd name="connsiteX163" fmla="*/ 322681 w 1605470"/>
              <a:gd name="connsiteY163" fmla="*/ 915925 h 6858000"/>
              <a:gd name="connsiteX164" fmla="*/ 315310 w 1605470"/>
              <a:gd name="connsiteY164" fmla="*/ 896999 h 6858000"/>
              <a:gd name="connsiteX165" fmla="*/ 284718 w 1605470"/>
              <a:gd name="connsiteY165" fmla="*/ 821517 h 6858000"/>
              <a:gd name="connsiteX166" fmla="*/ 263668 w 1605470"/>
              <a:gd name="connsiteY166" fmla="*/ 751353 h 6858000"/>
              <a:gd name="connsiteX167" fmla="*/ 254540 w 1605470"/>
              <a:gd name="connsiteY167" fmla="*/ 741965 h 6858000"/>
              <a:gd name="connsiteX168" fmla="*/ 248897 w 1605470"/>
              <a:gd name="connsiteY168" fmla="*/ 681659 h 6858000"/>
              <a:gd name="connsiteX169" fmla="*/ 234316 w 1605470"/>
              <a:gd name="connsiteY169" fmla="*/ 635218 h 6858000"/>
              <a:gd name="connsiteX170" fmla="*/ 239327 w 1605470"/>
              <a:gd name="connsiteY170" fmla="*/ 613763 h 6858000"/>
              <a:gd name="connsiteX171" fmla="*/ 225269 w 1605470"/>
              <a:gd name="connsiteY171" fmla="*/ 598582 h 6858000"/>
              <a:gd name="connsiteX172" fmla="*/ 224950 w 1605470"/>
              <a:gd name="connsiteY172" fmla="*/ 576846 h 6858000"/>
              <a:gd name="connsiteX173" fmla="*/ 204576 w 1605470"/>
              <a:gd name="connsiteY173" fmla="*/ 530055 h 6858000"/>
              <a:gd name="connsiteX174" fmla="*/ 219064 w 1605470"/>
              <a:gd name="connsiteY174" fmla="*/ 469651 h 6858000"/>
              <a:gd name="connsiteX175" fmla="*/ 195012 w 1605470"/>
              <a:gd name="connsiteY175" fmla="*/ 448559 h 6858000"/>
              <a:gd name="connsiteX176" fmla="*/ 201434 w 1605470"/>
              <a:gd name="connsiteY176" fmla="*/ 441529 h 6858000"/>
              <a:gd name="connsiteX177" fmla="*/ 200655 w 1605470"/>
              <a:gd name="connsiteY177" fmla="*/ 428927 h 6858000"/>
              <a:gd name="connsiteX178" fmla="*/ 190059 w 1605470"/>
              <a:gd name="connsiteY178" fmla="*/ 430161 h 6858000"/>
              <a:gd name="connsiteX179" fmla="*/ 167079 w 1605470"/>
              <a:gd name="connsiteY179" fmla="*/ 367211 h 6858000"/>
              <a:gd name="connsiteX180" fmla="*/ 124571 w 1605470"/>
              <a:gd name="connsiteY180" fmla="*/ 302178 h 6858000"/>
              <a:gd name="connsiteX181" fmla="*/ 103243 w 1605470"/>
              <a:gd name="connsiteY181" fmla="*/ 211375 h 6858000"/>
              <a:gd name="connsiteX182" fmla="*/ 94571 w 1605470"/>
              <a:gd name="connsiteY182" fmla="*/ 184179 h 6858000"/>
              <a:gd name="connsiteX183" fmla="*/ 13437 w 1605470"/>
              <a:gd name="connsiteY183" fmla="*/ 19287 h 6858000"/>
              <a:gd name="connsiteX184" fmla="*/ 0 w 1605470"/>
              <a:gd name="connsiteY184"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62657 w 1605470"/>
              <a:gd name="connsiteY150" fmla="*/ 1663540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34485 w 1605470"/>
              <a:gd name="connsiteY155" fmla="*/ 1373769 h 6858000"/>
              <a:gd name="connsiteX156" fmla="*/ 342792 w 1605470"/>
              <a:gd name="connsiteY156" fmla="*/ 1307086 h 6858000"/>
              <a:gd name="connsiteX157" fmla="*/ 343980 w 1605470"/>
              <a:gd name="connsiteY157" fmla="*/ 1189033 h 6858000"/>
              <a:gd name="connsiteX158" fmla="*/ 348665 w 1605470"/>
              <a:gd name="connsiteY158" fmla="*/ 1168288 h 6858000"/>
              <a:gd name="connsiteX159" fmla="*/ 340947 w 1605470"/>
              <a:gd name="connsiteY159" fmla="*/ 1142577 h 6858000"/>
              <a:gd name="connsiteX160" fmla="*/ 330253 w 1605470"/>
              <a:gd name="connsiteY160" fmla="*/ 1088484 h 6858000"/>
              <a:gd name="connsiteX161" fmla="*/ 318989 w 1605470"/>
              <a:gd name="connsiteY161" fmla="*/ 1016103 h 6858000"/>
              <a:gd name="connsiteX162" fmla="*/ 320445 w 1605470"/>
              <a:gd name="connsiteY162" fmla="*/ 932283 h 6858000"/>
              <a:gd name="connsiteX163" fmla="*/ 322681 w 1605470"/>
              <a:gd name="connsiteY163" fmla="*/ 915925 h 6858000"/>
              <a:gd name="connsiteX164" fmla="*/ 315310 w 1605470"/>
              <a:gd name="connsiteY164" fmla="*/ 896999 h 6858000"/>
              <a:gd name="connsiteX165" fmla="*/ 284718 w 1605470"/>
              <a:gd name="connsiteY165" fmla="*/ 821517 h 6858000"/>
              <a:gd name="connsiteX166" fmla="*/ 263668 w 1605470"/>
              <a:gd name="connsiteY166" fmla="*/ 751353 h 6858000"/>
              <a:gd name="connsiteX167" fmla="*/ 254540 w 1605470"/>
              <a:gd name="connsiteY167" fmla="*/ 741965 h 6858000"/>
              <a:gd name="connsiteX168" fmla="*/ 248897 w 1605470"/>
              <a:gd name="connsiteY168" fmla="*/ 681659 h 6858000"/>
              <a:gd name="connsiteX169" fmla="*/ 234316 w 1605470"/>
              <a:gd name="connsiteY169" fmla="*/ 635218 h 6858000"/>
              <a:gd name="connsiteX170" fmla="*/ 239327 w 1605470"/>
              <a:gd name="connsiteY170" fmla="*/ 613763 h 6858000"/>
              <a:gd name="connsiteX171" fmla="*/ 225269 w 1605470"/>
              <a:gd name="connsiteY171" fmla="*/ 598582 h 6858000"/>
              <a:gd name="connsiteX172" fmla="*/ 224950 w 1605470"/>
              <a:gd name="connsiteY172" fmla="*/ 576846 h 6858000"/>
              <a:gd name="connsiteX173" fmla="*/ 204576 w 1605470"/>
              <a:gd name="connsiteY173" fmla="*/ 530055 h 6858000"/>
              <a:gd name="connsiteX174" fmla="*/ 219064 w 1605470"/>
              <a:gd name="connsiteY174" fmla="*/ 469651 h 6858000"/>
              <a:gd name="connsiteX175" fmla="*/ 195012 w 1605470"/>
              <a:gd name="connsiteY175" fmla="*/ 448559 h 6858000"/>
              <a:gd name="connsiteX176" fmla="*/ 201434 w 1605470"/>
              <a:gd name="connsiteY176" fmla="*/ 441529 h 6858000"/>
              <a:gd name="connsiteX177" fmla="*/ 200655 w 1605470"/>
              <a:gd name="connsiteY177" fmla="*/ 428927 h 6858000"/>
              <a:gd name="connsiteX178" fmla="*/ 190059 w 1605470"/>
              <a:gd name="connsiteY178" fmla="*/ 430161 h 6858000"/>
              <a:gd name="connsiteX179" fmla="*/ 167079 w 1605470"/>
              <a:gd name="connsiteY179" fmla="*/ 367211 h 6858000"/>
              <a:gd name="connsiteX180" fmla="*/ 124571 w 1605470"/>
              <a:gd name="connsiteY180" fmla="*/ 302178 h 6858000"/>
              <a:gd name="connsiteX181" fmla="*/ 103243 w 1605470"/>
              <a:gd name="connsiteY181" fmla="*/ 211375 h 6858000"/>
              <a:gd name="connsiteX182" fmla="*/ 94571 w 1605470"/>
              <a:gd name="connsiteY182" fmla="*/ 184179 h 6858000"/>
              <a:gd name="connsiteX183" fmla="*/ 13437 w 1605470"/>
              <a:gd name="connsiteY183" fmla="*/ 19287 h 6858000"/>
              <a:gd name="connsiteX184" fmla="*/ 0 w 1605470"/>
              <a:gd name="connsiteY184"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62657 w 1605470"/>
              <a:gd name="connsiteY150" fmla="*/ 1663540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34485 w 1605470"/>
              <a:gd name="connsiteY155" fmla="*/ 1373769 h 6858000"/>
              <a:gd name="connsiteX156" fmla="*/ 342792 w 1605470"/>
              <a:gd name="connsiteY156" fmla="*/ 1307086 h 6858000"/>
              <a:gd name="connsiteX157" fmla="*/ 343980 w 1605470"/>
              <a:gd name="connsiteY157" fmla="*/ 1189033 h 6858000"/>
              <a:gd name="connsiteX158" fmla="*/ 348665 w 1605470"/>
              <a:gd name="connsiteY158" fmla="*/ 1168288 h 6858000"/>
              <a:gd name="connsiteX159" fmla="*/ 340947 w 1605470"/>
              <a:gd name="connsiteY159" fmla="*/ 1142577 h 6858000"/>
              <a:gd name="connsiteX160" fmla="*/ 330253 w 1605470"/>
              <a:gd name="connsiteY160" fmla="*/ 1088484 h 6858000"/>
              <a:gd name="connsiteX161" fmla="*/ 318989 w 1605470"/>
              <a:gd name="connsiteY161" fmla="*/ 1016103 h 6858000"/>
              <a:gd name="connsiteX162" fmla="*/ 320445 w 1605470"/>
              <a:gd name="connsiteY162" fmla="*/ 932283 h 6858000"/>
              <a:gd name="connsiteX163" fmla="*/ 322681 w 1605470"/>
              <a:gd name="connsiteY163" fmla="*/ 915925 h 6858000"/>
              <a:gd name="connsiteX164" fmla="*/ 315310 w 1605470"/>
              <a:gd name="connsiteY164" fmla="*/ 896999 h 6858000"/>
              <a:gd name="connsiteX165" fmla="*/ 284718 w 1605470"/>
              <a:gd name="connsiteY165" fmla="*/ 821517 h 6858000"/>
              <a:gd name="connsiteX166" fmla="*/ 263668 w 1605470"/>
              <a:gd name="connsiteY166" fmla="*/ 751353 h 6858000"/>
              <a:gd name="connsiteX167" fmla="*/ 263226 w 1605470"/>
              <a:gd name="connsiteY167" fmla="*/ 721230 h 6858000"/>
              <a:gd name="connsiteX168" fmla="*/ 248897 w 1605470"/>
              <a:gd name="connsiteY168" fmla="*/ 681659 h 6858000"/>
              <a:gd name="connsiteX169" fmla="*/ 234316 w 1605470"/>
              <a:gd name="connsiteY169" fmla="*/ 635218 h 6858000"/>
              <a:gd name="connsiteX170" fmla="*/ 239327 w 1605470"/>
              <a:gd name="connsiteY170" fmla="*/ 613763 h 6858000"/>
              <a:gd name="connsiteX171" fmla="*/ 225269 w 1605470"/>
              <a:gd name="connsiteY171" fmla="*/ 598582 h 6858000"/>
              <a:gd name="connsiteX172" fmla="*/ 224950 w 1605470"/>
              <a:gd name="connsiteY172" fmla="*/ 576846 h 6858000"/>
              <a:gd name="connsiteX173" fmla="*/ 204576 w 1605470"/>
              <a:gd name="connsiteY173" fmla="*/ 530055 h 6858000"/>
              <a:gd name="connsiteX174" fmla="*/ 219064 w 1605470"/>
              <a:gd name="connsiteY174" fmla="*/ 469651 h 6858000"/>
              <a:gd name="connsiteX175" fmla="*/ 195012 w 1605470"/>
              <a:gd name="connsiteY175" fmla="*/ 448559 h 6858000"/>
              <a:gd name="connsiteX176" fmla="*/ 201434 w 1605470"/>
              <a:gd name="connsiteY176" fmla="*/ 441529 h 6858000"/>
              <a:gd name="connsiteX177" fmla="*/ 200655 w 1605470"/>
              <a:gd name="connsiteY177" fmla="*/ 428927 h 6858000"/>
              <a:gd name="connsiteX178" fmla="*/ 190059 w 1605470"/>
              <a:gd name="connsiteY178" fmla="*/ 430161 h 6858000"/>
              <a:gd name="connsiteX179" fmla="*/ 167079 w 1605470"/>
              <a:gd name="connsiteY179" fmla="*/ 367211 h 6858000"/>
              <a:gd name="connsiteX180" fmla="*/ 124571 w 1605470"/>
              <a:gd name="connsiteY180" fmla="*/ 302178 h 6858000"/>
              <a:gd name="connsiteX181" fmla="*/ 103243 w 1605470"/>
              <a:gd name="connsiteY181" fmla="*/ 211375 h 6858000"/>
              <a:gd name="connsiteX182" fmla="*/ 94571 w 1605470"/>
              <a:gd name="connsiteY182" fmla="*/ 184179 h 6858000"/>
              <a:gd name="connsiteX183" fmla="*/ 13437 w 1605470"/>
              <a:gd name="connsiteY183" fmla="*/ 19287 h 6858000"/>
              <a:gd name="connsiteX184" fmla="*/ 0 w 1605470"/>
              <a:gd name="connsiteY184"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62657 w 1605470"/>
              <a:gd name="connsiteY150" fmla="*/ 1663540 h 6858000"/>
              <a:gd name="connsiteX151" fmla="*/ 361783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34485 w 1605470"/>
              <a:gd name="connsiteY155" fmla="*/ 1373769 h 6858000"/>
              <a:gd name="connsiteX156" fmla="*/ 342792 w 1605470"/>
              <a:gd name="connsiteY156" fmla="*/ 1307086 h 6858000"/>
              <a:gd name="connsiteX157" fmla="*/ 343980 w 1605470"/>
              <a:gd name="connsiteY157" fmla="*/ 1189033 h 6858000"/>
              <a:gd name="connsiteX158" fmla="*/ 348665 w 1605470"/>
              <a:gd name="connsiteY158" fmla="*/ 1168288 h 6858000"/>
              <a:gd name="connsiteX159" fmla="*/ 340947 w 1605470"/>
              <a:gd name="connsiteY159" fmla="*/ 1142577 h 6858000"/>
              <a:gd name="connsiteX160" fmla="*/ 330253 w 1605470"/>
              <a:gd name="connsiteY160" fmla="*/ 1088484 h 6858000"/>
              <a:gd name="connsiteX161" fmla="*/ 318989 w 1605470"/>
              <a:gd name="connsiteY161" fmla="*/ 1016103 h 6858000"/>
              <a:gd name="connsiteX162" fmla="*/ 320445 w 1605470"/>
              <a:gd name="connsiteY162" fmla="*/ 932283 h 6858000"/>
              <a:gd name="connsiteX163" fmla="*/ 322681 w 1605470"/>
              <a:gd name="connsiteY163" fmla="*/ 915925 h 6858000"/>
              <a:gd name="connsiteX164" fmla="*/ 315310 w 1605470"/>
              <a:gd name="connsiteY164" fmla="*/ 896999 h 6858000"/>
              <a:gd name="connsiteX165" fmla="*/ 284718 w 1605470"/>
              <a:gd name="connsiteY165" fmla="*/ 821517 h 6858000"/>
              <a:gd name="connsiteX166" fmla="*/ 263668 w 1605470"/>
              <a:gd name="connsiteY166" fmla="*/ 751353 h 6858000"/>
              <a:gd name="connsiteX167" fmla="*/ 263226 w 1605470"/>
              <a:gd name="connsiteY167" fmla="*/ 721230 h 6858000"/>
              <a:gd name="connsiteX168" fmla="*/ 248897 w 1605470"/>
              <a:gd name="connsiteY168" fmla="*/ 681659 h 6858000"/>
              <a:gd name="connsiteX169" fmla="*/ 234316 w 1605470"/>
              <a:gd name="connsiteY169" fmla="*/ 635218 h 6858000"/>
              <a:gd name="connsiteX170" fmla="*/ 239327 w 1605470"/>
              <a:gd name="connsiteY170" fmla="*/ 613763 h 6858000"/>
              <a:gd name="connsiteX171" fmla="*/ 225269 w 1605470"/>
              <a:gd name="connsiteY171" fmla="*/ 598582 h 6858000"/>
              <a:gd name="connsiteX172" fmla="*/ 224950 w 1605470"/>
              <a:gd name="connsiteY172" fmla="*/ 576846 h 6858000"/>
              <a:gd name="connsiteX173" fmla="*/ 204576 w 1605470"/>
              <a:gd name="connsiteY173" fmla="*/ 530055 h 6858000"/>
              <a:gd name="connsiteX174" fmla="*/ 219064 w 1605470"/>
              <a:gd name="connsiteY174" fmla="*/ 469651 h 6858000"/>
              <a:gd name="connsiteX175" fmla="*/ 195012 w 1605470"/>
              <a:gd name="connsiteY175" fmla="*/ 448559 h 6858000"/>
              <a:gd name="connsiteX176" fmla="*/ 201434 w 1605470"/>
              <a:gd name="connsiteY176" fmla="*/ 441529 h 6858000"/>
              <a:gd name="connsiteX177" fmla="*/ 200655 w 1605470"/>
              <a:gd name="connsiteY177" fmla="*/ 428927 h 6858000"/>
              <a:gd name="connsiteX178" fmla="*/ 190059 w 1605470"/>
              <a:gd name="connsiteY178" fmla="*/ 430161 h 6858000"/>
              <a:gd name="connsiteX179" fmla="*/ 167079 w 1605470"/>
              <a:gd name="connsiteY179" fmla="*/ 367211 h 6858000"/>
              <a:gd name="connsiteX180" fmla="*/ 124571 w 1605470"/>
              <a:gd name="connsiteY180" fmla="*/ 302178 h 6858000"/>
              <a:gd name="connsiteX181" fmla="*/ 103243 w 1605470"/>
              <a:gd name="connsiteY181" fmla="*/ 211375 h 6858000"/>
              <a:gd name="connsiteX182" fmla="*/ 94571 w 1605470"/>
              <a:gd name="connsiteY182" fmla="*/ 184179 h 6858000"/>
              <a:gd name="connsiteX183" fmla="*/ 13437 w 1605470"/>
              <a:gd name="connsiteY183" fmla="*/ 19287 h 6858000"/>
              <a:gd name="connsiteX184" fmla="*/ 0 w 1605470"/>
              <a:gd name="connsiteY184"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622815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62657 w 1605470"/>
              <a:gd name="connsiteY150" fmla="*/ 1663540 h 6858000"/>
              <a:gd name="connsiteX151" fmla="*/ 361783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34485 w 1605470"/>
              <a:gd name="connsiteY155" fmla="*/ 1373769 h 6858000"/>
              <a:gd name="connsiteX156" fmla="*/ 342792 w 1605470"/>
              <a:gd name="connsiteY156" fmla="*/ 1307086 h 6858000"/>
              <a:gd name="connsiteX157" fmla="*/ 343980 w 1605470"/>
              <a:gd name="connsiteY157" fmla="*/ 1189033 h 6858000"/>
              <a:gd name="connsiteX158" fmla="*/ 348665 w 1605470"/>
              <a:gd name="connsiteY158" fmla="*/ 1168288 h 6858000"/>
              <a:gd name="connsiteX159" fmla="*/ 340947 w 1605470"/>
              <a:gd name="connsiteY159" fmla="*/ 1142577 h 6858000"/>
              <a:gd name="connsiteX160" fmla="*/ 330253 w 1605470"/>
              <a:gd name="connsiteY160" fmla="*/ 1088484 h 6858000"/>
              <a:gd name="connsiteX161" fmla="*/ 318989 w 1605470"/>
              <a:gd name="connsiteY161" fmla="*/ 1016103 h 6858000"/>
              <a:gd name="connsiteX162" fmla="*/ 320445 w 1605470"/>
              <a:gd name="connsiteY162" fmla="*/ 932283 h 6858000"/>
              <a:gd name="connsiteX163" fmla="*/ 322681 w 1605470"/>
              <a:gd name="connsiteY163" fmla="*/ 915925 h 6858000"/>
              <a:gd name="connsiteX164" fmla="*/ 315310 w 1605470"/>
              <a:gd name="connsiteY164" fmla="*/ 896999 h 6858000"/>
              <a:gd name="connsiteX165" fmla="*/ 284718 w 1605470"/>
              <a:gd name="connsiteY165" fmla="*/ 821517 h 6858000"/>
              <a:gd name="connsiteX166" fmla="*/ 263668 w 1605470"/>
              <a:gd name="connsiteY166" fmla="*/ 751353 h 6858000"/>
              <a:gd name="connsiteX167" fmla="*/ 263226 w 1605470"/>
              <a:gd name="connsiteY167" fmla="*/ 721230 h 6858000"/>
              <a:gd name="connsiteX168" fmla="*/ 248897 w 1605470"/>
              <a:gd name="connsiteY168" fmla="*/ 681659 h 6858000"/>
              <a:gd name="connsiteX169" fmla="*/ 234316 w 1605470"/>
              <a:gd name="connsiteY169" fmla="*/ 635218 h 6858000"/>
              <a:gd name="connsiteX170" fmla="*/ 239327 w 1605470"/>
              <a:gd name="connsiteY170" fmla="*/ 613763 h 6858000"/>
              <a:gd name="connsiteX171" fmla="*/ 225269 w 1605470"/>
              <a:gd name="connsiteY171" fmla="*/ 598582 h 6858000"/>
              <a:gd name="connsiteX172" fmla="*/ 224950 w 1605470"/>
              <a:gd name="connsiteY172" fmla="*/ 576846 h 6858000"/>
              <a:gd name="connsiteX173" fmla="*/ 204576 w 1605470"/>
              <a:gd name="connsiteY173" fmla="*/ 530055 h 6858000"/>
              <a:gd name="connsiteX174" fmla="*/ 219064 w 1605470"/>
              <a:gd name="connsiteY174" fmla="*/ 469651 h 6858000"/>
              <a:gd name="connsiteX175" fmla="*/ 195012 w 1605470"/>
              <a:gd name="connsiteY175" fmla="*/ 448559 h 6858000"/>
              <a:gd name="connsiteX176" fmla="*/ 201434 w 1605470"/>
              <a:gd name="connsiteY176" fmla="*/ 441529 h 6858000"/>
              <a:gd name="connsiteX177" fmla="*/ 200655 w 1605470"/>
              <a:gd name="connsiteY177" fmla="*/ 428927 h 6858000"/>
              <a:gd name="connsiteX178" fmla="*/ 190059 w 1605470"/>
              <a:gd name="connsiteY178" fmla="*/ 430161 h 6858000"/>
              <a:gd name="connsiteX179" fmla="*/ 167079 w 1605470"/>
              <a:gd name="connsiteY179" fmla="*/ 367211 h 6858000"/>
              <a:gd name="connsiteX180" fmla="*/ 124571 w 1605470"/>
              <a:gd name="connsiteY180" fmla="*/ 302178 h 6858000"/>
              <a:gd name="connsiteX181" fmla="*/ 103243 w 1605470"/>
              <a:gd name="connsiteY181" fmla="*/ 211375 h 6858000"/>
              <a:gd name="connsiteX182" fmla="*/ 94571 w 1605470"/>
              <a:gd name="connsiteY182" fmla="*/ 184179 h 6858000"/>
              <a:gd name="connsiteX183" fmla="*/ 13437 w 1605470"/>
              <a:gd name="connsiteY183" fmla="*/ 19287 h 6858000"/>
              <a:gd name="connsiteX184" fmla="*/ 0 w 1605470"/>
              <a:gd name="connsiteY184"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622815 w 1605470"/>
              <a:gd name="connsiteY131" fmla="*/ 2762989 h 6858000"/>
              <a:gd name="connsiteX132" fmla="*/ 571733 w 1605470"/>
              <a:gd name="connsiteY132" fmla="*/ 2554718 h 6858000"/>
              <a:gd name="connsiteX133" fmla="*/ 551827 w 1605470"/>
              <a:gd name="connsiteY133" fmla="*/ 2485734 h 6858000"/>
              <a:gd name="connsiteX134" fmla="*/ 542550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62657 w 1605470"/>
              <a:gd name="connsiteY150" fmla="*/ 1663540 h 6858000"/>
              <a:gd name="connsiteX151" fmla="*/ 361783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34485 w 1605470"/>
              <a:gd name="connsiteY155" fmla="*/ 1373769 h 6858000"/>
              <a:gd name="connsiteX156" fmla="*/ 342792 w 1605470"/>
              <a:gd name="connsiteY156" fmla="*/ 1307086 h 6858000"/>
              <a:gd name="connsiteX157" fmla="*/ 343980 w 1605470"/>
              <a:gd name="connsiteY157" fmla="*/ 1189033 h 6858000"/>
              <a:gd name="connsiteX158" fmla="*/ 348665 w 1605470"/>
              <a:gd name="connsiteY158" fmla="*/ 1168288 h 6858000"/>
              <a:gd name="connsiteX159" fmla="*/ 340947 w 1605470"/>
              <a:gd name="connsiteY159" fmla="*/ 1142577 h 6858000"/>
              <a:gd name="connsiteX160" fmla="*/ 330253 w 1605470"/>
              <a:gd name="connsiteY160" fmla="*/ 1088484 h 6858000"/>
              <a:gd name="connsiteX161" fmla="*/ 318989 w 1605470"/>
              <a:gd name="connsiteY161" fmla="*/ 1016103 h 6858000"/>
              <a:gd name="connsiteX162" fmla="*/ 320445 w 1605470"/>
              <a:gd name="connsiteY162" fmla="*/ 932283 h 6858000"/>
              <a:gd name="connsiteX163" fmla="*/ 322681 w 1605470"/>
              <a:gd name="connsiteY163" fmla="*/ 915925 h 6858000"/>
              <a:gd name="connsiteX164" fmla="*/ 315310 w 1605470"/>
              <a:gd name="connsiteY164" fmla="*/ 896999 h 6858000"/>
              <a:gd name="connsiteX165" fmla="*/ 284718 w 1605470"/>
              <a:gd name="connsiteY165" fmla="*/ 821517 h 6858000"/>
              <a:gd name="connsiteX166" fmla="*/ 263668 w 1605470"/>
              <a:gd name="connsiteY166" fmla="*/ 751353 h 6858000"/>
              <a:gd name="connsiteX167" fmla="*/ 263226 w 1605470"/>
              <a:gd name="connsiteY167" fmla="*/ 721230 h 6858000"/>
              <a:gd name="connsiteX168" fmla="*/ 248897 w 1605470"/>
              <a:gd name="connsiteY168" fmla="*/ 681659 h 6858000"/>
              <a:gd name="connsiteX169" fmla="*/ 234316 w 1605470"/>
              <a:gd name="connsiteY169" fmla="*/ 635218 h 6858000"/>
              <a:gd name="connsiteX170" fmla="*/ 239327 w 1605470"/>
              <a:gd name="connsiteY170" fmla="*/ 613763 h 6858000"/>
              <a:gd name="connsiteX171" fmla="*/ 225269 w 1605470"/>
              <a:gd name="connsiteY171" fmla="*/ 598582 h 6858000"/>
              <a:gd name="connsiteX172" fmla="*/ 224950 w 1605470"/>
              <a:gd name="connsiteY172" fmla="*/ 576846 h 6858000"/>
              <a:gd name="connsiteX173" fmla="*/ 204576 w 1605470"/>
              <a:gd name="connsiteY173" fmla="*/ 530055 h 6858000"/>
              <a:gd name="connsiteX174" fmla="*/ 219064 w 1605470"/>
              <a:gd name="connsiteY174" fmla="*/ 469651 h 6858000"/>
              <a:gd name="connsiteX175" fmla="*/ 195012 w 1605470"/>
              <a:gd name="connsiteY175" fmla="*/ 448559 h 6858000"/>
              <a:gd name="connsiteX176" fmla="*/ 201434 w 1605470"/>
              <a:gd name="connsiteY176" fmla="*/ 441529 h 6858000"/>
              <a:gd name="connsiteX177" fmla="*/ 200655 w 1605470"/>
              <a:gd name="connsiteY177" fmla="*/ 428927 h 6858000"/>
              <a:gd name="connsiteX178" fmla="*/ 190059 w 1605470"/>
              <a:gd name="connsiteY178" fmla="*/ 430161 h 6858000"/>
              <a:gd name="connsiteX179" fmla="*/ 167079 w 1605470"/>
              <a:gd name="connsiteY179" fmla="*/ 367211 h 6858000"/>
              <a:gd name="connsiteX180" fmla="*/ 124571 w 1605470"/>
              <a:gd name="connsiteY180" fmla="*/ 302178 h 6858000"/>
              <a:gd name="connsiteX181" fmla="*/ 103243 w 1605470"/>
              <a:gd name="connsiteY181" fmla="*/ 211375 h 6858000"/>
              <a:gd name="connsiteX182" fmla="*/ 94571 w 1605470"/>
              <a:gd name="connsiteY182" fmla="*/ 184179 h 6858000"/>
              <a:gd name="connsiteX183" fmla="*/ 13437 w 1605470"/>
              <a:gd name="connsiteY183" fmla="*/ 19287 h 6858000"/>
              <a:gd name="connsiteX184" fmla="*/ 0 w 1605470"/>
              <a:gd name="connsiteY184"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622815 w 1605470"/>
              <a:gd name="connsiteY131" fmla="*/ 2762989 h 6858000"/>
              <a:gd name="connsiteX132" fmla="*/ 571733 w 1605470"/>
              <a:gd name="connsiteY132" fmla="*/ 2554718 h 6858000"/>
              <a:gd name="connsiteX133" fmla="*/ 551827 w 1605470"/>
              <a:gd name="connsiteY133" fmla="*/ 2485734 h 6858000"/>
              <a:gd name="connsiteX134" fmla="*/ 542550 w 1605470"/>
              <a:gd name="connsiteY134" fmla="*/ 2447068 h 6858000"/>
              <a:gd name="connsiteX135" fmla="*/ 529511 w 1605470"/>
              <a:gd name="connsiteY135" fmla="*/ 2425819 h 6858000"/>
              <a:gd name="connsiteX136" fmla="*/ 528878 w 1605470"/>
              <a:gd name="connsiteY136" fmla="*/ 2408971 h 6858000"/>
              <a:gd name="connsiteX137" fmla="*/ 535510 w 1605470"/>
              <a:gd name="connsiteY137" fmla="*/ 2402874 h 6858000"/>
              <a:gd name="connsiteX138" fmla="*/ 538122 w 1605470"/>
              <a:gd name="connsiteY138" fmla="*/ 2381443 h 6858000"/>
              <a:gd name="connsiteX139" fmla="*/ 514451 w 1605470"/>
              <a:gd name="connsiteY139" fmla="*/ 2261920 h 6858000"/>
              <a:gd name="connsiteX140" fmla="*/ 486968 w 1605470"/>
              <a:gd name="connsiteY140" fmla="*/ 2182937 h 6858000"/>
              <a:gd name="connsiteX141" fmla="*/ 488555 w 1605470"/>
              <a:gd name="connsiteY141" fmla="*/ 2155135 h 6858000"/>
              <a:gd name="connsiteX142" fmla="*/ 486013 w 1605470"/>
              <a:gd name="connsiteY142" fmla="*/ 2118008 h 6858000"/>
              <a:gd name="connsiteX143" fmla="*/ 487006 w 1605470"/>
              <a:gd name="connsiteY143" fmla="*/ 2050531 h 6858000"/>
              <a:gd name="connsiteX144" fmla="*/ 478812 w 1605470"/>
              <a:gd name="connsiteY144" fmla="*/ 1963269 h 6858000"/>
              <a:gd name="connsiteX145" fmla="*/ 442619 w 1605470"/>
              <a:gd name="connsiteY145" fmla="*/ 1910499 h 6858000"/>
              <a:gd name="connsiteX146" fmla="*/ 446785 w 1605470"/>
              <a:gd name="connsiteY146" fmla="*/ 1903212 h 6858000"/>
              <a:gd name="connsiteX147" fmla="*/ 436547 w 1605470"/>
              <a:gd name="connsiteY147" fmla="*/ 1861531 h 6858000"/>
              <a:gd name="connsiteX148" fmla="*/ 390346 w 1605470"/>
              <a:gd name="connsiteY148" fmla="*/ 1732919 h 6858000"/>
              <a:gd name="connsiteX149" fmla="*/ 362657 w 1605470"/>
              <a:gd name="connsiteY149" fmla="*/ 1663540 h 6858000"/>
              <a:gd name="connsiteX150" fmla="*/ 361783 w 1605470"/>
              <a:gd name="connsiteY150" fmla="*/ 1615777 h 6858000"/>
              <a:gd name="connsiteX151" fmla="*/ 342578 w 1605470"/>
              <a:gd name="connsiteY151" fmla="*/ 1563678 h 6858000"/>
              <a:gd name="connsiteX152" fmla="*/ 355658 w 1605470"/>
              <a:gd name="connsiteY152" fmla="*/ 1519474 h 6858000"/>
              <a:gd name="connsiteX153" fmla="*/ 348400 w 1605470"/>
              <a:gd name="connsiteY153" fmla="*/ 1477995 h 6858000"/>
              <a:gd name="connsiteX154" fmla="*/ 334485 w 1605470"/>
              <a:gd name="connsiteY154" fmla="*/ 1373769 h 6858000"/>
              <a:gd name="connsiteX155" fmla="*/ 342792 w 1605470"/>
              <a:gd name="connsiteY155" fmla="*/ 1307086 h 6858000"/>
              <a:gd name="connsiteX156" fmla="*/ 343980 w 1605470"/>
              <a:gd name="connsiteY156" fmla="*/ 1189033 h 6858000"/>
              <a:gd name="connsiteX157" fmla="*/ 348665 w 1605470"/>
              <a:gd name="connsiteY157" fmla="*/ 1168288 h 6858000"/>
              <a:gd name="connsiteX158" fmla="*/ 340947 w 1605470"/>
              <a:gd name="connsiteY158" fmla="*/ 1142577 h 6858000"/>
              <a:gd name="connsiteX159" fmla="*/ 330253 w 1605470"/>
              <a:gd name="connsiteY159" fmla="*/ 1088484 h 6858000"/>
              <a:gd name="connsiteX160" fmla="*/ 318989 w 1605470"/>
              <a:gd name="connsiteY160" fmla="*/ 1016103 h 6858000"/>
              <a:gd name="connsiteX161" fmla="*/ 320445 w 1605470"/>
              <a:gd name="connsiteY161" fmla="*/ 932283 h 6858000"/>
              <a:gd name="connsiteX162" fmla="*/ 322681 w 1605470"/>
              <a:gd name="connsiteY162" fmla="*/ 915925 h 6858000"/>
              <a:gd name="connsiteX163" fmla="*/ 315310 w 1605470"/>
              <a:gd name="connsiteY163" fmla="*/ 896999 h 6858000"/>
              <a:gd name="connsiteX164" fmla="*/ 284718 w 1605470"/>
              <a:gd name="connsiteY164" fmla="*/ 821517 h 6858000"/>
              <a:gd name="connsiteX165" fmla="*/ 263668 w 1605470"/>
              <a:gd name="connsiteY165" fmla="*/ 751353 h 6858000"/>
              <a:gd name="connsiteX166" fmla="*/ 263226 w 1605470"/>
              <a:gd name="connsiteY166" fmla="*/ 721230 h 6858000"/>
              <a:gd name="connsiteX167" fmla="*/ 248897 w 1605470"/>
              <a:gd name="connsiteY167" fmla="*/ 681659 h 6858000"/>
              <a:gd name="connsiteX168" fmla="*/ 234316 w 1605470"/>
              <a:gd name="connsiteY168" fmla="*/ 635218 h 6858000"/>
              <a:gd name="connsiteX169" fmla="*/ 239327 w 1605470"/>
              <a:gd name="connsiteY169" fmla="*/ 613763 h 6858000"/>
              <a:gd name="connsiteX170" fmla="*/ 225269 w 1605470"/>
              <a:gd name="connsiteY170" fmla="*/ 598582 h 6858000"/>
              <a:gd name="connsiteX171" fmla="*/ 224950 w 1605470"/>
              <a:gd name="connsiteY171" fmla="*/ 576846 h 6858000"/>
              <a:gd name="connsiteX172" fmla="*/ 204576 w 1605470"/>
              <a:gd name="connsiteY172" fmla="*/ 530055 h 6858000"/>
              <a:gd name="connsiteX173" fmla="*/ 219064 w 1605470"/>
              <a:gd name="connsiteY173" fmla="*/ 469651 h 6858000"/>
              <a:gd name="connsiteX174" fmla="*/ 195012 w 1605470"/>
              <a:gd name="connsiteY174" fmla="*/ 448559 h 6858000"/>
              <a:gd name="connsiteX175" fmla="*/ 201434 w 1605470"/>
              <a:gd name="connsiteY175" fmla="*/ 441529 h 6858000"/>
              <a:gd name="connsiteX176" fmla="*/ 200655 w 1605470"/>
              <a:gd name="connsiteY176" fmla="*/ 428927 h 6858000"/>
              <a:gd name="connsiteX177" fmla="*/ 190059 w 1605470"/>
              <a:gd name="connsiteY177" fmla="*/ 430161 h 6858000"/>
              <a:gd name="connsiteX178" fmla="*/ 167079 w 1605470"/>
              <a:gd name="connsiteY178" fmla="*/ 367211 h 6858000"/>
              <a:gd name="connsiteX179" fmla="*/ 124571 w 1605470"/>
              <a:gd name="connsiteY179" fmla="*/ 302178 h 6858000"/>
              <a:gd name="connsiteX180" fmla="*/ 103243 w 1605470"/>
              <a:gd name="connsiteY180" fmla="*/ 211375 h 6858000"/>
              <a:gd name="connsiteX181" fmla="*/ 94571 w 1605470"/>
              <a:gd name="connsiteY181" fmla="*/ 184179 h 6858000"/>
              <a:gd name="connsiteX182" fmla="*/ 13437 w 1605470"/>
              <a:gd name="connsiteY182" fmla="*/ 19287 h 6858000"/>
              <a:gd name="connsiteX183" fmla="*/ 0 w 1605470"/>
              <a:gd name="connsiteY183"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622815 w 1605470"/>
              <a:gd name="connsiteY131" fmla="*/ 2762989 h 6858000"/>
              <a:gd name="connsiteX132" fmla="*/ 571733 w 1605470"/>
              <a:gd name="connsiteY132" fmla="*/ 2554718 h 6858000"/>
              <a:gd name="connsiteX133" fmla="*/ 551827 w 1605470"/>
              <a:gd name="connsiteY133" fmla="*/ 2485734 h 6858000"/>
              <a:gd name="connsiteX134" fmla="*/ 542550 w 1605470"/>
              <a:gd name="connsiteY134" fmla="*/ 2447068 h 6858000"/>
              <a:gd name="connsiteX135" fmla="*/ 529511 w 1605470"/>
              <a:gd name="connsiteY135" fmla="*/ 2425819 h 6858000"/>
              <a:gd name="connsiteX136" fmla="*/ 528878 w 1605470"/>
              <a:gd name="connsiteY136" fmla="*/ 2408971 h 6858000"/>
              <a:gd name="connsiteX137" fmla="*/ 535510 w 1605470"/>
              <a:gd name="connsiteY137" fmla="*/ 2402874 h 6858000"/>
              <a:gd name="connsiteX138" fmla="*/ 538122 w 1605470"/>
              <a:gd name="connsiteY138" fmla="*/ 2381443 h 6858000"/>
              <a:gd name="connsiteX139" fmla="*/ 514451 w 1605470"/>
              <a:gd name="connsiteY139" fmla="*/ 2261920 h 6858000"/>
              <a:gd name="connsiteX140" fmla="*/ 486968 w 1605470"/>
              <a:gd name="connsiteY140" fmla="*/ 2182937 h 6858000"/>
              <a:gd name="connsiteX141" fmla="*/ 488555 w 1605470"/>
              <a:gd name="connsiteY141" fmla="*/ 2155135 h 6858000"/>
              <a:gd name="connsiteX142" fmla="*/ 486013 w 1605470"/>
              <a:gd name="connsiteY142" fmla="*/ 2118008 h 6858000"/>
              <a:gd name="connsiteX143" fmla="*/ 487006 w 1605470"/>
              <a:gd name="connsiteY143" fmla="*/ 2050531 h 6858000"/>
              <a:gd name="connsiteX144" fmla="*/ 478812 w 1605470"/>
              <a:gd name="connsiteY144" fmla="*/ 1963269 h 6858000"/>
              <a:gd name="connsiteX145" fmla="*/ 442619 w 1605470"/>
              <a:gd name="connsiteY145" fmla="*/ 1910499 h 6858000"/>
              <a:gd name="connsiteX146" fmla="*/ 446785 w 1605470"/>
              <a:gd name="connsiteY146" fmla="*/ 1903212 h 6858000"/>
              <a:gd name="connsiteX147" fmla="*/ 436547 w 1605470"/>
              <a:gd name="connsiteY147" fmla="*/ 1861531 h 6858000"/>
              <a:gd name="connsiteX148" fmla="*/ 390346 w 1605470"/>
              <a:gd name="connsiteY148" fmla="*/ 1732919 h 6858000"/>
              <a:gd name="connsiteX149" fmla="*/ 362657 w 1605470"/>
              <a:gd name="connsiteY149" fmla="*/ 1663540 h 6858000"/>
              <a:gd name="connsiteX150" fmla="*/ 361783 w 1605470"/>
              <a:gd name="connsiteY150" fmla="*/ 1615777 h 6858000"/>
              <a:gd name="connsiteX151" fmla="*/ 342578 w 1605470"/>
              <a:gd name="connsiteY151" fmla="*/ 1563678 h 6858000"/>
              <a:gd name="connsiteX152" fmla="*/ 355658 w 1605470"/>
              <a:gd name="connsiteY152" fmla="*/ 1519474 h 6858000"/>
              <a:gd name="connsiteX153" fmla="*/ 348400 w 1605470"/>
              <a:gd name="connsiteY153" fmla="*/ 1477995 h 6858000"/>
              <a:gd name="connsiteX154" fmla="*/ 334485 w 1605470"/>
              <a:gd name="connsiteY154" fmla="*/ 1373769 h 6858000"/>
              <a:gd name="connsiteX155" fmla="*/ 342792 w 1605470"/>
              <a:gd name="connsiteY155" fmla="*/ 1307086 h 6858000"/>
              <a:gd name="connsiteX156" fmla="*/ 343980 w 1605470"/>
              <a:gd name="connsiteY156" fmla="*/ 1189033 h 6858000"/>
              <a:gd name="connsiteX157" fmla="*/ 348665 w 1605470"/>
              <a:gd name="connsiteY157" fmla="*/ 1168288 h 6858000"/>
              <a:gd name="connsiteX158" fmla="*/ 340947 w 1605470"/>
              <a:gd name="connsiteY158" fmla="*/ 1142577 h 6858000"/>
              <a:gd name="connsiteX159" fmla="*/ 330253 w 1605470"/>
              <a:gd name="connsiteY159" fmla="*/ 1088484 h 6858000"/>
              <a:gd name="connsiteX160" fmla="*/ 318989 w 1605470"/>
              <a:gd name="connsiteY160" fmla="*/ 1016103 h 6858000"/>
              <a:gd name="connsiteX161" fmla="*/ 320445 w 1605470"/>
              <a:gd name="connsiteY161" fmla="*/ 932283 h 6858000"/>
              <a:gd name="connsiteX162" fmla="*/ 322681 w 1605470"/>
              <a:gd name="connsiteY162" fmla="*/ 915925 h 6858000"/>
              <a:gd name="connsiteX163" fmla="*/ 315310 w 1605470"/>
              <a:gd name="connsiteY163" fmla="*/ 896999 h 6858000"/>
              <a:gd name="connsiteX164" fmla="*/ 284718 w 1605470"/>
              <a:gd name="connsiteY164" fmla="*/ 821517 h 6858000"/>
              <a:gd name="connsiteX165" fmla="*/ 263668 w 1605470"/>
              <a:gd name="connsiteY165" fmla="*/ 751353 h 6858000"/>
              <a:gd name="connsiteX166" fmla="*/ 263226 w 1605470"/>
              <a:gd name="connsiteY166" fmla="*/ 721230 h 6858000"/>
              <a:gd name="connsiteX167" fmla="*/ 248897 w 1605470"/>
              <a:gd name="connsiteY167" fmla="*/ 681659 h 6858000"/>
              <a:gd name="connsiteX168" fmla="*/ 234316 w 1605470"/>
              <a:gd name="connsiteY168" fmla="*/ 635218 h 6858000"/>
              <a:gd name="connsiteX169" fmla="*/ 239327 w 1605470"/>
              <a:gd name="connsiteY169" fmla="*/ 613763 h 6858000"/>
              <a:gd name="connsiteX170" fmla="*/ 225269 w 1605470"/>
              <a:gd name="connsiteY170" fmla="*/ 598582 h 6858000"/>
              <a:gd name="connsiteX171" fmla="*/ 224950 w 1605470"/>
              <a:gd name="connsiteY171" fmla="*/ 576846 h 6858000"/>
              <a:gd name="connsiteX172" fmla="*/ 204576 w 1605470"/>
              <a:gd name="connsiteY172" fmla="*/ 530055 h 6858000"/>
              <a:gd name="connsiteX173" fmla="*/ 219064 w 1605470"/>
              <a:gd name="connsiteY173" fmla="*/ 469651 h 6858000"/>
              <a:gd name="connsiteX174" fmla="*/ 195012 w 1605470"/>
              <a:gd name="connsiteY174" fmla="*/ 448559 h 6858000"/>
              <a:gd name="connsiteX175" fmla="*/ 201434 w 1605470"/>
              <a:gd name="connsiteY175" fmla="*/ 441529 h 6858000"/>
              <a:gd name="connsiteX176" fmla="*/ 200655 w 1605470"/>
              <a:gd name="connsiteY176" fmla="*/ 428927 h 6858000"/>
              <a:gd name="connsiteX177" fmla="*/ 190059 w 1605470"/>
              <a:gd name="connsiteY177" fmla="*/ 430161 h 6858000"/>
              <a:gd name="connsiteX178" fmla="*/ 167079 w 1605470"/>
              <a:gd name="connsiteY178" fmla="*/ 367211 h 6858000"/>
              <a:gd name="connsiteX179" fmla="*/ 124571 w 1605470"/>
              <a:gd name="connsiteY179" fmla="*/ 302178 h 6858000"/>
              <a:gd name="connsiteX180" fmla="*/ 103243 w 1605470"/>
              <a:gd name="connsiteY180" fmla="*/ 211375 h 6858000"/>
              <a:gd name="connsiteX181" fmla="*/ 94571 w 1605470"/>
              <a:gd name="connsiteY181" fmla="*/ 184179 h 6858000"/>
              <a:gd name="connsiteX182" fmla="*/ 13437 w 1605470"/>
              <a:gd name="connsiteY182" fmla="*/ 19287 h 6858000"/>
              <a:gd name="connsiteX183" fmla="*/ 0 w 1605470"/>
              <a:gd name="connsiteY183"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5660 w 1605470"/>
              <a:gd name="connsiteY79" fmla="*/ 4308823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622815 w 1605470"/>
              <a:gd name="connsiteY131" fmla="*/ 2762989 h 6858000"/>
              <a:gd name="connsiteX132" fmla="*/ 571733 w 1605470"/>
              <a:gd name="connsiteY132" fmla="*/ 2554718 h 6858000"/>
              <a:gd name="connsiteX133" fmla="*/ 551827 w 1605470"/>
              <a:gd name="connsiteY133" fmla="*/ 2485734 h 6858000"/>
              <a:gd name="connsiteX134" fmla="*/ 542550 w 1605470"/>
              <a:gd name="connsiteY134" fmla="*/ 2447068 h 6858000"/>
              <a:gd name="connsiteX135" fmla="*/ 529511 w 1605470"/>
              <a:gd name="connsiteY135" fmla="*/ 2425819 h 6858000"/>
              <a:gd name="connsiteX136" fmla="*/ 528878 w 1605470"/>
              <a:gd name="connsiteY136" fmla="*/ 2408971 h 6858000"/>
              <a:gd name="connsiteX137" fmla="*/ 535510 w 1605470"/>
              <a:gd name="connsiteY137" fmla="*/ 2402874 h 6858000"/>
              <a:gd name="connsiteX138" fmla="*/ 538122 w 1605470"/>
              <a:gd name="connsiteY138" fmla="*/ 2381443 h 6858000"/>
              <a:gd name="connsiteX139" fmla="*/ 514451 w 1605470"/>
              <a:gd name="connsiteY139" fmla="*/ 2261920 h 6858000"/>
              <a:gd name="connsiteX140" fmla="*/ 486968 w 1605470"/>
              <a:gd name="connsiteY140" fmla="*/ 2182937 h 6858000"/>
              <a:gd name="connsiteX141" fmla="*/ 488555 w 1605470"/>
              <a:gd name="connsiteY141" fmla="*/ 2155135 h 6858000"/>
              <a:gd name="connsiteX142" fmla="*/ 486013 w 1605470"/>
              <a:gd name="connsiteY142" fmla="*/ 2118008 h 6858000"/>
              <a:gd name="connsiteX143" fmla="*/ 487006 w 1605470"/>
              <a:gd name="connsiteY143" fmla="*/ 2050531 h 6858000"/>
              <a:gd name="connsiteX144" fmla="*/ 478812 w 1605470"/>
              <a:gd name="connsiteY144" fmla="*/ 1963269 h 6858000"/>
              <a:gd name="connsiteX145" fmla="*/ 442619 w 1605470"/>
              <a:gd name="connsiteY145" fmla="*/ 1910499 h 6858000"/>
              <a:gd name="connsiteX146" fmla="*/ 446785 w 1605470"/>
              <a:gd name="connsiteY146" fmla="*/ 1903212 h 6858000"/>
              <a:gd name="connsiteX147" fmla="*/ 436547 w 1605470"/>
              <a:gd name="connsiteY147" fmla="*/ 1861531 h 6858000"/>
              <a:gd name="connsiteX148" fmla="*/ 390346 w 1605470"/>
              <a:gd name="connsiteY148" fmla="*/ 1732919 h 6858000"/>
              <a:gd name="connsiteX149" fmla="*/ 362657 w 1605470"/>
              <a:gd name="connsiteY149" fmla="*/ 1663540 h 6858000"/>
              <a:gd name="connsiteX150" fmla="*/ 361783 w 1605470"/>
              <a:gd name="connsiteY150" fmla="*/ 1615777 h 6858000"/>
              <a:gd name="connsiteX151" fmla="*/ 342578 w 1605470"/>
              <a:gd name="connsiteY151" fmla="*/ 1563678 h 6858000"/>
              <a:gd name="connsiteX152" fmla="*/ 355658 w 1605470"/>
              <a:gd name="connsiteY152" fmla="*/ 1519474 h 6858000"/>
              <a:gd name="connsiteX153" fmla="*/ 348400 w 1605470"/>
              <a:gd name="connsiteY153" fmla="*/ 1477995 h 6858000"/>
              <a:gd name="connsiteX154" fmla="*/ 334485 w 1605470"/>
              <a:gd name="connsiteY154" fmla="*/ 1373769 h 6858000"/>
              <a:gd name="connsiteX155" fmla="*/ 342792 w 1605470"/>
              <a:gd name="connsiteY155" fmla="*/ 1307086 h 6858000"/>
              <a:gd name="connsiteX156" fmla="*/ 343980 w 1605470"/>
              <a:gd name="connsiteY156" fmla="*/ 1189033 h 6858000"/>
              <a:gd name="connsiteX157" fmla="*/ 348665 w 1605470"/>
              <a:gd name="connsiteY157" fmla="*/ 1168288 h 6858000"/>
              <a:gd name="connsiteX158" fmla="*/ 340947 w 1605470"/>
              <a:gd name="connsiteY158" fmla="*/ 1142577 h 6858000"/>
              <a:gd name="connsiteX159" fmla="*/ 330253 w 1605470"/>
              <a:gd name="connsiteY159" fmla="*/ 1088484 h 6858000"/>
              <a:gd name="connsiteX160" fmla="*/ 318989 w 1605470"/>
              <a:gd name="connsiteY160" fmla="*/ 1016103 h 6858000"/>
              <a:gd name="connsiteX161" fmla="*/ 320445 w 1605470"/>
              <a:gd name="connsiteY161" fmla="*/ 932283 h 6858000"/>
              <a:gd name="connsiteX162" fmla="*/ 322681 w 1605470"/>
              <a:gd name="connsiteY162" fmla="*/ 915925 h 6858000"/>
              <a:gd name="connsiteX163" fmla="*/ 315310 w 1605470"/>
              <a:gd name="connsiteY163" fmla="*/ 896999 h 6858000"/>
              <a:gd name="connsiteX164" fmla="*/ 284718 w 1605470"/>
              <a:gd name="connsiteY164" fmla="*/ 821517 h 6858000"/>
              <a:gd name="connsiteX165" fmla="*/ 263668 w 1605470"/>
              <a:gd name="connsiteY165" fmla="*/ 751353 h 6858000"/>
              <a:gd name="connsiteX166" fmla="*/ 263226 w 1605470"/>
              <a:gd name="connsiteY166" fmla="*/ 721230 h 6858000"/>
              <a:gd name="connsiteX167" fmla="*/ 248897 w 1605470"/>
              <a:gd name="connsiteY167" fmla="*/ 681659 h 6858000"/>
              <a:gd name="connsiteX168" fmla="*/ 234316 w 1605470"/>
              <a:gd name="connsiteY168" fmla="*/ 635218 h 6858000"/>
              <a:gd name="connsiteX169" fmla="*/ 239327 w 1605470"/>
              <a:gd name="connsiteY169" fmla="*/ 613763 h 6858000"/>
              <a:gd name="connsiteX170" fmla="*/ 225269 w 1605470"/>
              <a:gd name="connsiteY170" fmla="*/ 598582 h 6858000"/>
              <a:gd name="connsiteX171" fmla="*/ 224950 w 1605470"/>
              <a:gd name="connsiteY171" fmla="*/ 576846 h 6858000"/>
              <a:gd name="connsiteX172" fmla="*/ 204576 w 1605470"/>
              <a:gd name="connsiteY172" fmla="*/ 530055 h 6858000"/>
              <a:gd name="connsiteX173" fmla="*/ 219064 w 1605470"/>
              <a:gd name="connsiteY173" fmla="*/ 469651 h 6858000"/>
              <a:gd name="connsiteX174" fmla="*/ 195012 w 1605470"/>
              <a:gd name="connsiteY174" fmla="*/ 448559 h 6858000"/>
              <a:gd name="connsiteX175" fmla="*/ 201434 w 1605470"/>
              <a:gd name="connsiteY175" fmla="*/ 441529 h 6858000"/>
              <a:gd name="connsiteX176" fmla="*/ 200655 w 1605470"/>
              <a:gd name="connsiteY176" fmla="*/ 428927 h 6858000"/>
              <a:gd name="connsiteX177" fmla="*/ 190059 w 1605470"/>
              <a:gd name="connsiteY177" fmla="*/ 430161 h 6858000"/>
              <a:gd name="connsiteX178" fmla="*/ 167079 w 1605470"/>
              <a:gd name="connsiteY178" fmla="*/ 367211 h 6858000"/>
              <a:gd name="connsiteX179" fmla="*/ 124571 w 1605470"/>
              <a:gd name="connsiteY179" fmla="*/ 302178 h 6858000"/>
              <a:gd name="connsiteX180" fmla="*/ 103243 w 1605470"/>
              <a:gd name="connsiteY180" fmla="*/ 211375 h 6858000"/>
              <a:gd name="connsiteX181" fmla="*/ 94571 w 1605470"/>
              <a:gd name="connsiteY181" fmla="*/ 184179 h 6858000"/>
              <a:gd name="connsiteX182" fmla="*/ 13437 w 1605470"/>
              <a:gd name="connsiteY182" fmla="*/ 19287 h 6858000"/>
              <a:gd name="connsiteX183" fmla="*/ 0 w 1605470"/>
              <a:gd name="connsiteY183"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5660 w 1605470"/>
              <a:gd name="connsiteY79" fmla="*/ 4308823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622815 w 1605470"/>
              <a:gd name="connsiteY131" fmla="*/ 2762989 h 6858000"/>
              <a:gd name="connsiteX132" fmla="*/ 571733 w 1605470"/>
              <a:gd name="connsiteY132" fmla="*/ 2554718 h 6858000"/>
              <a:gd name="connsiteX133" fmla="*/ 551827 w 1605470"/>
              <a:gd name="connsiteY133" fmla="*/ 2485734 h 6858000"/>
              <a:gd name="connsiteX134" fmla="*/ 542550 w 1605470"/>
              <a:gd name="connsiteY134" fmla="*/ 2447068 h 6858000"/>
              <a:gd name="connsiteX135" fmla="*/ 529511 w 1605470"/>
              <a:gd name="connsiteY135" fmla="*/ 2425819 h 6858000"/>
              <a:gd name="connsiteX136" fmla="*/ 528878 w 1605470"/>
              <a:gd name="connsiteY136" fmla="*/ 2408971 h 6858000"/>
              <a:gd name="connsiteX137" fmla="*/ 535510 w 1605470"/>
              <a:gd name="connsiteY137" fmla="*/ 2402874 h 6858000"/>
              <a:gd name="connsiteX138" fmla="*/ 538122 w 1605470"/>
              <a:gd name="connsiteY138" fmla="*/ 2381443 h 6858000"/>
              <a:gd name="connsiteX139" fmla="*/ 514451 w 1605470"/>
              <a:gd name="connsiteY139" fmla="*/ 2261920 h 6858000"/>
              <a:gd name="connsiteX140" fmla="*/ 486968 w 1605470"/>
              <a:gd name="connsiteY140" fmla="*/ 2182937 h 6858000"/>
              <a:gd name="connsiteX141" fmla="*/ 488555 w 1605470"/>
              <a:gd name="connsiteY141" fmla="*/ 2155135 h 6858000"/>
              <a:gd name="connsiteX142" fmla="*/ 486013 w 1605470"/>
              <a:gd name="connsiteY142" fmla="*/ 2118008 h 6858000"/>
              <a:gd name="connsiteX143" fmla="*/ 487006 w 1605470"/>
              <a:gd name="connsiteY143" fmla="*/ 2050531 h 6858000"/>
              <a:gd name="connsiteX144" fmla="*/ 478812 w 1605470"/>
              <a:gd name="connsiteY144" fmla="*/ 1963269 h 6858000"/>
              <a:gd name="connsiteX145" fmla="*/ 442619 w 1605470"/>
              <a:gd name="connsiteY145" fmla="*/ 1910499 h 6858000"/>
              <a:gd name="connsiteX146" fmla="*/ 446785 w 1605470"/>
              <a:gd name="connsiteY146" fmla="*/ 1903212 h 6858000"/>
              <a:gd name="connsiteX147" fmla="*/ 436547 w 1605470"/>
              <a:gd name="connsiteY147" fmla="*/ 1861531 h 6858000"/>
              <a:gd name="connsiteX148" fmla="*/ 390346 w 1605470"/>
              <a:gd name="connsiteY148" fmla="*/ 1732919 h 6858000"/>
              <a:gd name="connsiteX149" fmla="*/ 362657 w 1605470"/>
              <a:gd name="connsiteY149" fmla="*/ 1663540 h 6858000"/>
              <a:gd name="connsiteX150" fmla="*/ 361783 w 1605470"/>
              <a:gd name="connsiteY150" fmla="*/ 1615777 h 6858000"/>
              <a:gd name="connsiteX151" fmla="*/ 342578 w 1605470"/>
              <a:gd name="connsiteY151" fmla="*/ 1563678 h 6858000"/>
              <a:gd name="connsiteX152" fmla="*/ 355658 w 1605470"/>
              <a:gd name="connsiteY152" fmla="*/ 1519474 h 6858000"/>
              <a:gd name="connsiteX153" fmla="*/ 348400 w 1605470"/>
              <a:gd name="connsiteY153" fmla="*/ 1477995 h 6858000"/>
              <a:gd name="connsiteX154" fmla="*/ 334485 w 1605470"/>
              <a:gd name="connsiteY154" fmla="*/ 1373769 h 6858000"/>
              <a:gd name="connsiteX155" fmla="*/ 342792 w 1605470"/>
              <a:gd name="connsiteY155" fmla="*/ 1307086 h 6858000"/>
              <a:gd name="connsiteX156" fmla="*/ 343980 w 1605470"/>
              <a:gd name="connsiteY156" fmla="*/ 1189033 h 6858000"/>
              <a:gd name="connsiteX157" fmla="*/ 348665 w 1605470"/>
              <a:gd name="connsiteY157" fmla="*/ 1168288 h 6858000"/>
              <a:gd name="connsiteX158" fmla="*/ 340947 w 1605470"/>
              <a:gd name="connsiteY158" fmla="*/ 1142577 h 6858000"/>
              <a:gd name="connsiteX159" fmla="*/ 330253 w 1605470"/>
              <a:gd name="connsiteY159" fmla="*/ 1088484 h 6858000"/>
              <a:gd name="connsiteX160" fmla="*/ 318989 w 1605470"/>
              <a:gd name="connsiteY160" fmla="*/ 1016103 h 6858000"/>
              <a:gd name="connsiteX161" fmla="*/ 320445 w 1605470"/>
              <a:gd name="connsiteY161" fmla="*/ 932283 h 6858000"/>
              <a:gd name="connsiteX162" fmla="*/ 322681 w 1605470"/>
              <a:gd name="connsiteY162" fmla="*/ 915925 h 6858000"/>
              <a:gd name="connsiteX163" fmla="*/ 315310 w 1605470"/>
              <a:gd name="connsiteY163" fmla="*/ 896999 h 6858000"/>
              <a:gd name="connsiteX164" fmla="*/ 284718 w 1605470"/>
              <a:gd name="connsiteY164" fmla="*/ 821517 h 6858000"/>
              <a:gd name="connsiteX165" fmla="*/ 263668 w 1605470"/>
              <a:gd name="connsiteY165" fmla="*/ 751353 h 6858000"/>
              <a:gd name="connsiteX166" fmla="*/ 263226 w 1605470"/>
              <a:gd name="connsiteY166" fmla="*/ 721230 h 6858000"/>
              <a:gd name="connsiteX167" fmla="*/ 248897 w 1605470"/>
              <a:gd name="connsiteY167" fmla="*/ 681659 h 6858000"/>
              <a:gd name="connsiteX168" fmla="*/ 234316 w 1605470"/>
              <a:gd name="connsiteY168" fmla="*/ 635218 h 6858000"/>
              <a:gd name="connsiteX169" fmla="*/ 239327 w 1605470"/>
              <a:gd name="connsiteY169" fmla="*/ 613763 h 6858000"/>
              <a:gd name="connsiteX170" fmla="*/ 225269 w 1605470"/>
              <a:gd name="connsiteY170" fmla="*/ 598582 h 6858000"/>
              <a:gd name="connsiteX171" fmla="*/ 224950 w 1605470"/>
              <a:gd name="connsiteY171" fmla="*/ 576846 h 6858000"/>
              <a:gd name="connsiteX172" fmla="*/ 204576 w 1605470"/>
              <a:gd name="connsiteY172" fmla="*/ 530055 h 6858000"/>
              <a:gd name="connsiteX173" fmla="*/ 219064 w 1605470"/>
              <a:gd name="connsiteY173" fmla="*/ 469651 h 6858000"/>
              <a:gd name="connsiteX174" fmla="*/ 195012 w 1605470"/>
              <a:gd name="connsiteY174" fmla="*/ 448559 h 6858000"/>
              <a:gd name="connsiteX175" fmla="*/ 201434 w 1605470"/>
              <a:gd name="connsiteY175" fmla="*/ 441529 h 6858000"/>
              <a:gd name="connsiteX176" fmla="*/ 200655 w 1605470"/>
              <a:gd name="connsiteY176" fmla="*/ 428927 h 6858000"/>
              <a:gd name="connsiteX177" fmla="*/ 190059 w 1605470"/>
              <a:gd name="connsiteY177" fmla="*/ 430161 h 6858000"/>
              <a:gd name="connsiteX178" fmla="*/ 167079 w 1605470"/>
              <a:gd name="connsiteY178" fmla="*/ 367211 h 6858000"/>
              <a:gd name="connsiteX179" fmla="*/ 124571 w 1605470"/>
              <a:gd name="connsiteY179" fmla="*/ 302178 h 6858000"/>
              <a:gd name="connsiteX180" fmla="*/ 103243 w 1605470"/>
              <a:gd name="connsiteY180" fmla="*/ 211375 h 6858000"/>
              <a:gd name="connsiteX181" fmla="*/ 94571 w 1605470"/>
              <a:gd name="connsiteY181" fmla="*/ 184179 h 6858000"/>
              <a:gd name="connsiteX182" fmla="*/ 13437 w 1605470"/>
              <a:gd name="connsiteY182" fmla="*/ 19287 h 6858000"/>
              <a:gd name="connsiteX183" fmla="*/ 0 w 1605470"/>
              <a:gd name="connsiteY183"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5660 w 1605470"/>
              <a:gd name="connsiteY79" fmla="*/ 4308823 h 6858000"/>
              <a:gd name="connsiteX80" fmla="*/ 715481 w 1605470"/>
              <a:gd name="connsiteY80" fmla="*/ 4214165 h 6858000"/>
              <a:gd name="connsiteX81" fmla="*/ 710868 w 1605470"/>
              <a:gd name="connsiteY81" fmla="*/ 4048827 h 6858000"/>
              <a:gd name="connsiteX82" fmla="*/ 704810 w 1605470"/>
              <a:gd name="connsiteY82" fmla="*/ 4033999 h 6858000"/>
              <a:gd name="connsiteX83" fmla="*/ 705959 w 1605470"/>
              <a:gd name="connsiteY83" fmla="*/ 4031933 h 6858000"/>
              <a:gd name="connsiteX84" fmla="*/ 704535 w 1605470"/>
              <a:gd name="connsiteY84" fmla="*/ 4013953 h 6858000"/>
              <a:gd name="connsiteX85" fmla="*/ 700443 w 1605470"/>
              <a:gd name="connsiteY85" fmla="*/ 4010511 h 6858000"/>
              <a:gd name="connsiteX86" fmla="*/ 698282 w 1605470"/>
              <a:gd name="connsiteY86" fmla="*/ 3998331 h 6858000"/>
              <a:gd name="connsiteX87" fmla="*/ 690830 w 1605470"/>
              <a:gd name="connsiteY87" fmla="*/ 3974753 h 6858000"/>
              <a:gd name="connsiteX88" fmla="*/ 692428 w 1605470"/>
              <a:gd name="connsiteY88" fmla="*/ 3969950 h 6858000"/>
              <a:gd name="connsiteX89" fmla="*/ 685850 w 1605470"/>
              <a:gd name="connsiteY89" fmla="*/ 3933779 h 6858000"/>
              <a:gd name="connsiteX90" fmla="*/ 687181 w 1605470"/>
              <a:gd name="connsiteY90" fmla="*/ 3933093 h 6858000"/>
              <a:gd name="connsiteX91" fmla="*/ 691535 w 1605470"/>
              <a:gd name="connsiteY91" fmla="*/ 3922082 h 6858000"/>
              <a:gd name="connsiteX92" fmla="*/ 696613 w 1605470"/>
              <a:gd name="connsiteY92" fmla="*/ 3901461 h 6858000"/>
              <a:gd name="connsiteX93" fmla="*/ 725908 w 1605470"/>
              <a:gd name="connsiteY93" fmla="*/ 3851605 h 6858000"/>
              <a:gd name="connsiteX94" fmla="*/ 719207 w 1605470"/>
              <a:gd name="connsiteY94" fmla="*/ 3813873 h 6858000"/>
              <a:gd name="connsiteX95" fmla="*/ 718632 w 1605470"/>
              <a:gd name="connsiteY95" fmla="*/ 3806161 h 6858000"/>
              <a:gd name="connsiteX96" fmla="*/ 718939 w 1605470"/>
              <a:gd name="connsiteY96" fmla="*/ 3805957 h 6858000"/>
              <a:gd name="connsiteX97" fmla="*/ 718966 w 1605470"/>
              <a:gd name="connsiteY97" fmla="*/ 3797724 h 6858000"/>
              <a:gd name="connsiteX98" fmla="*/ 717581 w 1605470"/>
              <a:gd name="connsiteY98" fmla="*/ 3792098 h 6858000"/>
              <a:gd name="connsiteX99" fmla="*/ 716465 w 1605470"/>
              <a:gd name="connsiteY99" fmla="*/ 3777135 h 6858000"/>
              <a:gd name="connsiteX100" fmla="*/ 718198 w 1605470"/>
              <a:gd name="connsiteY100" fmla="*/ 3771656 h 6858000"/>
              <a:gd name="connsiteX101" fmla="*/ 721941 w 1605470"/>
              <a:gd name="connsiteY101" fmla="*/ 3769007 h 6858000"/>
              <a:gd name="connsiteX102" fmla="*/ 721407 w 1605470"/>
              <a:gd name="connsiteY102" fmla="*/ 3767709 h 6858000"/>
              <a:gd name="connsiteX103" fmla="*/ 730103 w 1605470"/>
              <a:gd name="connsiteY103" fmla="*/ 3738082 h 6858000"/>
              <a:gd name="connsiteX104" fmla="*/ 737449 w 1605470"/>
              <a:gd name="connsiteY104" fmla="*/ 3673397 h 6858000"/>
              <a:gd name="connsiteX105" fmla="*/ 736745 w 1605470"/>
              <a:gd name="connsiteY105" fmla="*/ 3637109 h 6858000"/>
              <a:gd name="connsiteX106" fmla="*/ 740188 w 1605470"/>
              <a:gd name="connsiteY106" fmla="*/ 3536883 h 6858000"/>
              <a:gd name="connsiteX107" fmla="*/ 747726 w 1605470"/>
              <a:gd name="connsiteY107" fmla="*/ 3435652 h 6858000"/>
              <a:gd name="connsiteX108" fmla="*/ 774383 w 1605470"/>
              <a:gd name="connsiteY108" fmla="*/ 3381564 h 6858000"/>
              <a:gd name="connsiteX109" fmla="*/ 774870 w 1605470"/>
              <a:gd name="connsiteY109" fmla="*/ 3375761 h 6858000"/>
              <a:gd name="connsiteX110" fmla="*/ 770510 w 1605470"/>
              <a:gd name="connsiteY110" fmla="*/ 3361844 h 6858000"/>
              <a:gd name="connsiteX111" fmla="*/ 767933 w 1605470"/>
              <a:gd name="connsiteY111" fmla="*/ 3356929 h 6858000"/>
              <a:gd name="connsiteX112" fmla="*/ 766158 w 1605470"/>
              <a:gd name="connsiteY112" fmla="*/ 3349058 h 6858000"/>
              <a:gd name="connsiteX113" fmla="*/ 766414 w 1605470"/>
              <a:gd name="connsiteY113" fmla="*/ 3348763 h 6858000"/>
              <a:gd name="connsiteX114" fmla="*/ 764166 w 1605470"/>
              <a:gd name="connsiteY114" fmla="*/ 3341588 h 6858000"/>
              <a:gd name="connsiteX115" fmla="*/ 749397 w 1605470"/>
              <a:gd name="connsiteY115" fmla="*/ 3307769 h 6858000"/>
              <a:gd name="connsiteX116" fmla="*/ 766960 w 1605470"/>
              <a:gd name="connsiteY116" fmla="*/ 3250522 h 6858000"/>
              <a:gd name="connsiteX117" fmla="*/ 767385 w 1605470"/>
              <a:gd name="connsiteY117" fmla="*/ 3229163 h 6858000"/>
              <a:gd name="connsiteX118" fmla="*/ 769208 w 1605470"/>
              <a:gd name="connsiteY118" fmla="*/ 3217217 h 6858000"/>
              <a:gd name="connsiteX119" fmla="*/ 770350 w 1605470"/>
              <a:gd name="connsiteY119" fmla="*/ 3216125 h 6858000"/>
              <a:gd name="connsiteX120" fmla="*/ 756043 w 1605470"/>
              <a:gd name="connsiteY120" fmla="*/ 3183755 h 6858000"/>
              <a:gd name="connsiteX121" fmla="*/ 756544 w 1605470"/>
              <a:gd name="connsiteY121" fmla="*/ 3178642 h 6858000"/>
              <a:gd name="connsiteX122" fmla="*/ 744144 w 1605470"/>
              <a:gd name="connsiteY122" fmla="*/ 3158586 h 6858000"/>
              <a:gd name="connsiteX123" fmla="*/ 739378 w 1605470"/>
              <a:gd name="connsiteY123" fmla="*/ 3147669 h 6858000"/>
              <a:gd name="connsiteX124" fmla="*/ 734648 w 1605470"/>
              <a:gd name="connsiteY124" fmla="*/ 3145733 h 6858000"/>
              <a:gd name="connsiteX125" fmla="*/ 729329 w 1605470"/>
              <a:gd name="connsiteY125" fmla="*/ 3129034 h 6858000"/>
              <a:gd name="connsiteX126" fmla="*/ 729994 w 1605470"/>
              <a:gd name="connsiteY126" fmla="*/ 3126682 h 6858000"/>
              <a:gd name="connsiteX127" fmla="*/ 720862 w 1605470"/>
              <a:gd name="connsiteY127" fmla="*/ 3114519 h 6858000"/>
              <a:gd name="connsiteX128" fmla="*/ 707471 w 1605470"/>
              <a:gd name="connsiteY128" fmla="*/ 3106272 h 6858000"/>
              <a:gd name="connsiteX129" fmla="*/ 680201 w 1605470"/>
              <a:gd name="connsiteY129" fmla="*/ 2958185 h 6858000"/>
              <a:gd name="connsiteX130" fmla="*/ 622815 w 1605470"/>
              <a:gd name="connsiteY130" fmla="*/ 2762989 h 6858000"/>
              <a:gd name="connsiteX131" fmla="*/ 571733 w 1605470"/>
              <a:gd name="connsiteY131" fmla="*/ 2554718 h 6858000"/>
              <a:gd name="connsiteX132" fmla="*/ 551827 w 1605470"/>
              <a:gd name="connsiteY132" fmla="*/ 2485734 h 6858000"/>
              <a:gd name="connsiteX133" fmla="*/ 542550 w 1605470"/>
              <a:gd name="connsiteY133" fmla="*/ 2447068 h 6858000"/>
              <a:gd name="connsiteX134" fmla="*/ 529511 w 1605470"/>
              <a:gd name="connsiteY134" fmla="*/ 2425819 h 6858000"/>
              <a:gd name="connsiteX135" fmla="*/ 528878 w 1605470"/>
              <a:gd name="connsiteY135" fmla="*/ 2408971 h 6858000"/>
              <a:gd name="connsiteX136" fmla="*/ 535510 w 1605470"/>
              <a:gd name="connsiteY136" fmla="*/ 2402874 h 6858000"/>
              <a:gd name="connsiteX137" fmla="*/ 538122 w 1605470"/>
              <a:gd name="connsiteY137" fmla="*/ 2381443 h 6858000"/>
              <a:gd name="connsiteX138" fmla="*/ 514451 w 1605470"/>
              <a:gd name="connsiteY138" fmla="*/ 2261920 h 6858000"/>
              <a:gd name="connsiteX139" fmla="*/ 486968 w 1605470"/>
              <a:gd name="connsiteY139" fmla="*/ 2182937 h 6858000"/>
              <a:gd name="connsiteX140" fmla="*/ 488555 w 1605470"/>
              <a:gd name="connsiteY140" fmla="*/ 2155135 h 6858000"/>
              <a:gd name="connsiteX141" fmla="*/ 486013 w 1605470"/>
              <a:gd name="connsiteY141" fmla="*/ 2118008 h 6858000"/>
              <a:gd name="connsiteX142" fmla="*/ 487006 w 1605470"/>
              <a:gd name="connsiteY142" fmla="*/ 2050531 h 6858000"/>
              <a:gd name="connsiteX143" fmla="*/ 478812 w 1605470"/>
              <a:gd name="connsiteY143" fmla="*/ 1963269 h 6858000"/>
              <a:gd name="connsiteX144" fmla="*/ 442619 w 1605470"/>
              <a:gd name="connsiteY144" fmla="*/ 1910499 h 6858000"/>
              <a:gd name="connsiteX145" fmla="*/ 446785 w 1605470"/>
              <a:gd name="connsiteY145" fmla="*/ 1903212 h 6858000"/>
              <a:gd name="connsiteX146" fmla="*/ 436547 w 1605470"/>
              <a:gd name="connsiteY146" fmla="*/ 1861531 h 6858000"/>
              <a:gd name="connsiteX147" fmla="*/ 390346 w 1605470"/>
              <a:gd name="connsiteY147" fmla="*/ 1732919 h 6858000"/>
              <a:gd name="connsiteX148" fmla="*/ 362657 w 1605470"/>
              <a:gd name="connsiteY148" fmla="*/ 1663540 h 6858000"/>
              <a:gd name="connsiteX149" fmla="*/ 361783 w 1605470"/>
              <a:gd name="connsiteY149" fmla="*/ 1615777 h 6858000"/>
              <a:gd name="connsiteX150" fmla="*/ 342578 w 1605470"/>
              <a:gd name="connsiteY150" fmla="*/ 1563678 h 6858000"/>
              <a:gd name="connsiteX151" fmla="*/ 355658 w 1605470"/>
              <a:gd name="connsiteY151" fmla="*/ 1519474 h 6858000"/>
              <a:gd name="connsiteX152" fmla="*/ 348400 w 1605470"/>
              <a:gd name="connsiteY152" fmla="*/ 1477995 h 6858000"/>
              <a:gd name="connsiteX153" fmla="*/ 334485 w 1605470"/>
              <a:gd name="connsiteY153" fmla="*/ 1373769 h 6858000"/>
              <a:gd name="connsiteX154" fmla="*/ 342792 w 1605470"/>
              <a:gd name="connsiteY154" fmla="*/ 1307086 h 6858000"/>
              <a:gd name="connsiteX155" fmla="*/ 343980 w 1605470"/>
              <a:gd name="connsiteY155" fmla="*/ 1189033 h 6858000"/>
              <a:gd name="connsiteX156" fmla="*/ 348665 w 1605470"/>
              <a:gd name="connsiteY156" fmla="*/ 1168288 h 6858000"/>
              <a:gd name="connsiteX157" fmla="*/ 340947 w 1605470"/>
              <a:gd name="connsiteY157" fmla="*/ 1142577 h 6858000"/>
              <a:gd name="connsiteX158" fmla="*/ 330253 w 1605470"/>
              <a:gd name="connsiteY158" fmla="*/ 1088484 h 6858000"/>
              <a:gd name="connsiteX159" fmla="*/ 318989 w 1605470"/>
              <a:gd name="connsiteY159" fmla="*/ 1016103 h 6858000"/>
              <a:gd name="connsiteX160" fmla="*/ 320445 w 1605470"/>
              <a:gd name="connsiteY160" fmla="*/ 932283 h 6858000"/>
              <a:gd name="connsiteX161" fmla="*/ 322681 w 1605470"/>
              <a:gd name="connsiteY161" fmla="*/ 915925 h 6858000"/>
              <a:gd name="connsiteX162" fmla="*/ 315310 w 1605470"/>
              <a:gd name="connsiteY162" fmla="*/ 896999 h 6858000"/>
              <a:gd name="connsiteX163" fmla="*/ 284718 w 1605470"/>
              <a:gd name="connsiteY163" fmla="*/ 821517 h 6858000"/>
              <a:gd name="connsiteX164" fmla="*/ 263668 w 1605470"/>
              <a:gd name="connsiteY164" fmla="*/ 751353 h 6858000"/>
              <a:gd name="connsiteX165" fmla="*/ 263226 w 1605470"/>
              <a:gd name="connsiteY165" fmla="*/ 721230 h 6858000"/>
              <a:gd name="connsiteX166" fmla="*/ 248897 w 1605470"/>
              <a:gd name="connsiteY166" fmla="*/ 681659 h 6858000"/>
              <a:gd name="connsiteX167" fmla="*/ 234316 w 1605470"/>
              <a:gd name="connsiteY167" fmla="*/ 635218 h 6858000"/>
              <a:gd name="connsiteX168" fmla="*/ 239327 w 1605470"/>
              <a:gd name="connsiteY168" fmla="*/ 613763 h 6858000"/>
              <a:gd name="connsiteX169" fmla="*/ 225269 w 1605470"/>
              <a:gd name="connsiteY169" fmla="*/ 598582 h 6858000"/>
              <a:gd name="connsiteX170" fmla="*/ 224950 w 1605470"/>
              <a:gd name="connsiteY170" fmla="*/ 576846 h 6858000"/>
              <a:gd name="connsiteX171" fmla="*/ 204576 w 1605470"/>
              <a:gd name="connsiteY171" fmla="*/ 530055 h 6858000"/>
              <a:gd name="connsiteX172" fmla="*/ 219064 w 1605470"/>
              <a:gd name="connsiteY172" fmla="*/ 469651 h 6858000"/>
              <a:gd name="connsiteX173" fmla="*/ 195012 w 1605470"/>
              <a:gd name="connsiteY173" fmla="*/ 448559 h 6858000"/>
              <a:gd name="connsiteX174" fmla="*/ 201434 w 1605470"/>
              <a:gd name="connsiteY174" fmla="*/ 441529 h 6858000"/>
              <a:gd name="connsiteX175" fmla="*/ 200655 w 1605470"/>
              <a:gd name="connsiteY175" fmla="*/ 428927 h 6858000"/>
              <a:gd name="connsiteX176" fmla="*/ 190059 w 1605470"/>
              <a:gd name="connsiteY176" fmla="*/ 430161 h 6858000"/>
              <a:gd name="connsiteX177" fmla="*/ 167079 w 1605470"/>
              <a:gd name="connsiteY177" fmla="*/ 367211 h 6858000"/>
              <a:gd name="connsiteX178" fmla="*/ 124571 w 1605470"/>
              <a:gd name="connsiteY178" fmla="*/ 302178 h 6858000"/>
              <a:gd name="connsiteX179" fmla="*/ 103243 w 1605470"/>
              <a:gd name="connsiteY179" fmla="*/ 211375 h 6858000"/>
              <a:gd name="connsiteX180" fmla="*/ 94571 w 1605470"/>
              <a:gd name="connsiteY180" fmla="*/ 184179 h 6858000"/>
              <a:gd name="connsiteX181" fmla="*/ 13437 w 1605470"/>
              <a:gd name="connsiteY181" fmla="*/ 19287 h 6858000"/>
              <a:gd name="connsiteX182" fmla="*/ 0 w 1605470"/>
              <a:gd name="connsiteY182"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5660 w 1605470"/>
              <a:gd name="connsiteY79" fmla="*/ 4308823 h 6858000"/>
              <a:gd name="connsiteX80" fmla="*/ 715481 w 1605470"/>
              <a:gd name="connsiteY80" fmla="*/ 4214165 h 6858000"/>
              <a:gd name="connsiteX81" fmla="*/ 719554 w 1605470"/>
              <a:gd name="connsiteY81" fmla="*/ 4090296 h 6858000"/>
              <a:gd name="connsiteX82" fmla="*/ 704810 w 1605470"/>
              <a:gd name="connsiteY82" fmla="*/ 4033999 h 6858000"/>
              <a:gd name="connsiteX83" fmla="*/ 705959 w 1605470"/>
              <a:gd name="connsiteY83" fmla="*/ 4031933 h 6858000"/>
              <a:gd name="connsiteX84" fmla="*/ 704535 w 1605470"/>
              <a:gd name="connsiteY84" fmla="*/ 4013953 h 6858000"/>
              <a:gd name="connsiteX85" fmla="*/ 700443 w 1605470"/>
              <a:gd name="connsiteY85" fmla="*/ 4010511 h 6858000"/>
              <a:gd name="connsiteX86" fmla="*/ 698282 w 1605470"/>
              <a:gd name="connsiteY86" fmla="*/ 3998331 h 6858000"/>
              <a:gd name="connsiteX87" fmla="*/ 690830 w 1605470"/>
              <a:gd name="connsiteY87" fmla="*/ 3974753 h 6858000"/>
              <a:gd name="connsiteX88" fmla="*/ 692428 w 1605470"/>
              <a:gd name="connsiteY88" fmla="*/ 3969950 h 6858000"/>
              <a:gd name="connsiteX89" fmla="*/ 685850 w 1605470"/>
              <a:gd name="connsiteY89" fmla="*/ 3933779 h 6858000"/>
              <a:gd name="connsiteX90" fmla="*/ 687181 w 1605470"/>
              <a:gd name="connsiteY90" fmla="*/ 3933093 h 6858000"/>
              <a:gd name="connsiteX91" fmla="*/ 691535 w 1605470"/>
              <a:gd name="connsiteY91" fmla="*/ 3922082 h 6858000"/>
              <a:gd name="connsiteX92" fmla="*/ 696613 w 1605470"/>
              <a:gd name="connsiteY92" fmla="*/ 3901461 h 6858000"/>
              <a:gd name="connsiteX93" fmla="*/ 725908 w 1605470"/>
              <a:gd name="connsiteY93" fmla="*/ 3851605 h 6858000"/>
              <a:gd name="connsiteX94" fmla="*/ 719207 w 1605470"/>
              <a:gd name="connsiteY94" fmla="*/ 3813873 h 6858000"/>
              <a:gd name="connsiteX95" fmla="*/ 718632 w 1605470"/>
              <a:gd name="connsiteY95" fmla="*/ 3806161 h 6858000"/>
              <a:gd name="connsiteX96" fmla="*/ 718939 w 1605470"/>
              <a:gd name="connsiteY96" fmla="*/ 3805957 h 6858000"/>
              <a:gd name="connsiteX97" fmla="*/ 718966 w 1605470"/>
              <a:gd name="connsiteY97" fmla="*/ 3797724 h 6858000"/>
              <a:gd name="connsiteX98" fmla="*/ 717581 w 1605470"/>
              <a:gd name="connsiteY98" fmla="*/ 3792098 h 6858000"/>
              <a:gd name="connsiteX99" fmla="*/ 716465 w 1605470"/>
              <a:gd name="connsiteY99" fmla="*/ 3777135 h 6858000"/>
              <a:gd name="connsiteX100" fmla="*/ 718198 w 1605470"/>
              <a:gd name="connsiteY100" fmla="*/ 3771656 h 6858000"/>
              <a:gd name="connsiteX101" fmla="*/ 721941 w 1605470"/>
              <a:gd name="connsiteY101" fmla="*/ 3769007 h 6858000"/>
              <a:gd name="connsiteX102" fmla="*/ 721407 w 1605470"/>
              <a:gd name="connsiteY102" fmla="*/ 3767709 h 6858000"/>
              <a:gd name="connsiteX103" fmla="*/ 730103 w 1605470"/>
              <a:gd name="connsiteY103" fmla="*/ 3738082 h 6858000"/>
              <a:gd name="connsiteX104" fmla="*/ 737449 w 1605470"/>
              <a:gd name="connsiteY104" fmla="*/ 3673397 h 6858000"/>
              <a:gd name="connsiteX105" fmla="*/ 736745 w 1605470"/>
              <a:gd name="connsiteY105" fmla="*/ 3637109 h 6858000"/>
              <a:gd name="connsiteX106" fmla="*/ 740188 w 1605470"/>
              <a:gd name="connsiteY106" fmla="*/ 3536883 h 6858000"/>
              <a:gd name="connsiteX107" fmla="*/ 747726 w 1605470"/>
              <a:gd name="connsiteY107" fmla="*/ 3435652 h 6858000"/>
              <a:gd name="connsiteX108" fmla="*/ 774383 w 1605470"/>
              <a:gd name="connsiteY108" fmla="*/ 3381564 h 6858000"/>
              <a:gd name="connsiteX109" fmla="*/ 774870 w 1605470"/>
              <a:gd name="connsiteY109" fmla="*/ 3375761 h 6858000"/>
              <a:gd name="connsiteX110" fmla="*/ 770510 w 1605470"/>
              <a:gd name="connsiteY110" fmla="*/ 3361844 h 6858000"/>
              <a:gd name="connsiteX111" fmla="*/ 767933 w 1605470"/>
              <a:gd name="connsiteY111" fmla="*/ 3356929 h 6858000"/>
              <a:gd name="connsiteX112" fmla="*/ 766158 w 1605470"/>
              <a:gd name="connsiteY112" fmla="*/ 3349058 h 6858000"/>
              <a:gd name="connsiteX113" fmla="*/ 766414 w 1605470"/>
              <a:gd name="connsiteY113" fmla="*/ 3348763 h 6858000"/>
              <a:gd name="connsiteX114" fmla="*/ 764166 w 1605470"/>
              <a:gd name="connsiteY114" fmla="*/ 3341588 h 6858000"/>
              <a:gd name="connsiteX115" fmla="*/ 749397 w 1605470"/>
              <a:gd name="connsiteY115" fmla="*/ 3307769 h 6858000"/>
              <a:gd name="connsiteX116" fmla="*/ 766960 w 1605470"/>
              <a:gd name="connsiteY116" fmla="*/ 3250522 h 6858000"/>
              <a:gd name="connsiteX117" fmla="*/ 767385 w 1605470"/>
              <a:gd name="connsiteY117" fmla="*/ 3229163 h 6858000"/>
              <a:gd name="connsiteX118" fmla="*/ 769208 w 1605470"/>
              <a:gd name="connsiteY118" fmla="*/ 3217217 h 6858000"/>
              <a:gd name="connsiteX119" fmla="*/ 770350 w 1605470"/>
              <a:gd name="connsiteY119" fmla="*/ 3216125 h 6858000"/>
              <a:gd name="connsiteX120" fmla="*/ 756043 w 1605470"/>
              <a:gd name="connsiteY120" fmla="*/ 3183755 h 6858000"/>
              <a:gd name="connsiteX121" fmla="*/ 756544 w 1605470"/>
              <a:gd name="connsiteY121" fmla="*/ 3178642 h 6858000"/>
              <a:gd name="connsiteX122" fmla="*/ 744144 w 1605470"/>
              <a:gd name="connsiteY122" fmla="*/ 3158586 h 6858000"/>
              <a:gd name="connsiteX123" fmla="*/ 739378 w 1605470"/>
              <a:gd name="connsiteY123" fmla="*/ 3147669 h 6858000"/>
              <a:gd name="connsiteX124" fmla="*/ 734648 w 1605470"/>
              <a:gd name="connsiteY124" fmla="*/ 3145733 h 6858000"/>
              <a:gd name="connsiteX125" fmla="*/ 729329 w 1605470"/>
              <a:gd name="connsiteY125" fmla="*/ 3129034 h 6858000"/>
              <a:gd name="connsiteX126" fmla="*/ 729994 w 1605470"/>
              <a:gd name="connsiteY126" fmla="*/ 3126682 h 6858000"/>
              <a:gd name="connsiteX127" fmla="*/ 720862 w 1605470"/>
              <a:gd name="connsiteY127" fmla="*/ 3114519 h 6858000"/>
              <a:gd name="connsiteX128" fmla="*/ 707471 w 1605470"/>
              <a:gd name="connsiteY128" fmla="*/ 3106272 h 6858000"/>
              <a:gd name="connsiteX129" fmla="*/ 680201 w 1605470"/>
              <a:gd name="connsiteY129" fmla="*/ 2958185 h 6858000"/>
              <a:gd name="connsiteX130" fmla="*/ 622815 w 1605470"/>
              <a:gd name="connsiteY130" fmla="*/ 2762989 h 6858000"/>
              <a:gd name="connsiteX131" fmla="*/ 571733 w 1605470"/>
              <a:gd name="connsiteY131" fmla="*/ 2554718 h 6858000"/>
              <a:gd name="connsiteX132" fmla="*/ 551827 w 1605470"/>
              <a:gd name="connsiteY132" fmla="*/ 2485734 h 6858000"/>
              <a:gd name="connsiteX133" fmla="*/ 542550 w 1605470"/>
              <a:gd name="connsiteY133" fmla="*/ 2447068 h 6858000"/>
              <a:gd name="connsiteX134" fmla="*/ 529511 w 1605470"/>
              <a:gd name="connsiteY134" fmla="*/ 2425819 h 6858000"/>
              <a:gd name="connsiteX135" fmla="*/ 528878 w 1605470"/>
              <a:gd name="connsiteY135" fmla="*/ 2408971 h 6858000"/>
              <a:gd name="connsiteX136" fmla="*/ 535510 w 1605470"/>
              <a:gd name="connsiteY136" fmla="*/ 2402874 h 6858000"/>
              <a:gd name="connsiteX137" fmla="*/ 538122 w 1605470"/>
              <a:gd name="connsiteY137" fmla="*/ 2381443 h 6858000"/>
              <a:gd name="connsiteX138" fmla="*/ 514451 w 1605470"/>
              <a:gd name="connsiteY138" fmla="*/ 2261920 h 6858000"/>
              <a:gd name="connsiteX139" fmla="*/ 486968 w 1605470"/>
              <a:gd name="connsiteY139" fmla="*/ 2182937 h 6858000"/>
              <a:gd name="connsiteX140" fmla="*/ 488555 w 1605470"/>
              <a:gd name="connsiteY140" fmla="*/ 2155135 h 6858000"/>
              <a:gd name="connsiteX141" fmla="*/ 486013 w 1605470"/>
              <a:gd name="connsiteY141" fmla="*/ 2118008 h 6858000"/>
              <a:gd name="connsiteX142" fmla="*/ 487006 w 1605470"/>
              <a:gd name="connsiteY142" fmla="*/ 2050531 h 6858000"/>
              <a:gd name="connsiteX143" fmla="*/ 478812 w 1605470"/>
              <a:gd name="connsiteY143" fmla="*/ 1963269 h 6858000"/>
              <a:gd name="connsiteX144" fmla="*/ 442619 w 1605470"/>
              <a:gd name="connsiteY144" fmla="*/ 1910499 h 6858000"/>
              <a:gd name="connsiteX145" fmla="*/ 446785 w 1605470"/>
              <a:gd name="connsiteY145" fmla="*/ 1903212 h 6858000"/>
              <a:gd name="connsiteX146" fmla="*/ 436547 w 1605470"/>
              <a:gd name="connsiteY146" fmla="*/ 1861531 h 6858000"/>
              <a:gd name="connsiteX147" fmla="*/ 390346 w 1605470"/>
              <a:gd name="connsiteY147" fmla="*/ 1732919 h 6858000"/>
              <a:gd name="connsiteX148" fmla="*/ 362657 w 1605470"/>
              <a:gd name="connsiteY148" fmla="*/ 1663540 h 6858000"/>
              <a:gd name="connsiteX149" fmla="*/ 361783 w 1605470"/>
              <a:gd name="connsiteY149" fmla="*/ 1615777 h 6858000"/>
              <a:gd name="connsiteX150" fmla="*/ 342578 w 1605470"/>
              <a:gd name="connsiteY150" fmla="*/ 1563678 h 6858000"/>
              <a:gd name="connsiteX151" fmla="*/ 355658 w 1605470"/>
              <a:gd name="connsiteY151" fmla="*/ 1519474 h 6858000"/>
              <a:gd name="connsiteX152" fmla="*/ 348400 w 1605470"/>
              <a:gd name="connsiteY152" fmla="*/ 1477995 h 6858000"/>
              <a:gd name="connsiteX153" fmla="*/ 334485 w 1605470"/>
              <a:gd name="connsiteY153" fmla="*/ 1373769 h 6858000"/>
              <a:gd name="connsiteX154" fmla="*/ 342792 w 1605470"/>
              <a:gd name="connsiteY154" fmla="*/ 1307086 h 6858000"/>
              <a:gd name="connsiteX155" fmla="*/ 343980 w 1605470"/>
              <a:gd name="connsiteY155" fmla="*/ 1189033 h 6858000"/>
              <a:gd name="connsiteX156" fmla="*/ 348665 w 1605470"/>
              <a:gd name="connsiteY156" fmla="*/ 1168288 h 6858000"/>
              <a:gd name="connsiteX157" fmla="*/ 340947 w 1605470"/>
              <a:gd name="connsiteY157" fmla="*/ 1142577 h 6858000"/>
              <a:gd name="connsiteX158" fmla="*/ 330253 w 1605470"/>
              <a:gd name="connsiteY158" fmla="*/ 1088484 h 6858000"/>
              <a:gd name="connsiteX159" fmla="*/ 318989 w 1605470"/>
              <a:gd name="connsiteY159" fmla="*/ 1016103 h 6858000"/>
              <a:gd name="connsiteX160" fmla="*/ 320445 w 1605470"/>
              <a:gd name="connsiteY160" fmla="*/ 932283 h 6858000"/>
              <a:gd name="connsiteX161" fmla="*/ 322681 w 1605470"/>
              <a:gd name="connsiteY161" fmla="*/ 915925 h 6858000"/>
              <a:gd name="connsiteX162" fmla="*/ 315310 w 1605470"/>
              <a:gd name="connsiteY162" fmla="*/ 896999 h 6858000"/>
              <a:gd name="connsiteX163" fmla="*/ 284718 w 1605470"/>
              <a:gd name="connsiteY163" fmla="*/ 821517 h 6858000"/>
              <a:gd name="connsiteX164" fmla="*/ 263668 w 1605470"/>
              <a:gd name="connsiteY164" fmla="*/ 751353 h 6858000"/>
              <a:gd name="connsiteX165" fmla="*/ 263226 w 1605470"/>
              <a:gd name="connsiteY165" fmla="*/ 721230 h 6858000"/>
              <a:gd name="connsiteX166" fmla="*/ 248897 w 1605470"/>
              <a:gd name="connsiteY166" fmla="*/ 681659 h 6858000"/>
              <a:gd name="connsiteX167" fmla="*/ 234316 w 1605470"/>
              <a:gd name="connsiteY167" fmla="*/ 635218 h 6858000"/>
              <a:gd name="connsiteX168" fmla="*/ 239327 w 1605470"/>
              <a:gd name="connsiteY168" fmla="*/ 613763 h 6858000"/>
              <a:gd name="connsiteX169" fmla="*/ 225269 w 1605470"/>
              <a:gd name="connsiteY169" fmla="*/ 598582 h 6858000"/>
              <a:gd name="connsiteX170" fmla="*/ 224950 w 1605470"/>
              <a:gd name="connsiteY170" fmla="*/ 576846 h 6858000"/>
              <a:gd name="connsiteX171" fmla="*/ 204576 w 1605470"/>
              <a:gd name="connsiteY171" fmla="*/ 530055 h 6858000"/>
              <a:gd name="connsiteX172" fmla="*/ 219064 w 1605470"/>
              <a:gd name="connsiteY172" fmla="*/ 469651 h 6858000"/>
              <a:gd name="connsiteX173" fmla="*/ 195012 w 1605470"/>
              <a:gd name="connsiteY173" fmla="*/ 448559 h 6858000"/>
              <a:gd name="connsiteX174" fmla="*/ 201434 w 1605470"/>
              <a:gd name="connsiteY174" fmla="*/ 441529 h 6858000"/>
              <a:gd name="connsiteX175" fmla="*/ 200655 w 1605470"/>
              <a:gd name="connsiteY175" fmla="*/ 428927 h 6858000"/>
              <a:gd name="connsiteX176" fmla="*/ 190059 w 1605470"/>
              <a:gd name="connsiteY176" fmla="*/ 430161 h 6858000"/>
              <a:gd name="connsiteX177" fmla="*/ 167079 w 1605470"/>
              <a:gd name="connsiteY177" fmla="*/ 367211 h 6858000"/>
              <a:gd name="connsiteX178" fmla="*/ 124571 w 1605470"/>
              <a:gd name="connsiteY178" fmla="*/ 302178 h 6858000"/>
              <a:gd name="connsiteX179" fmla="*/ 103243 w 1605470"/>
              <a:gd name="connsiteY179" fmla="*/ 211375 h 6858000"/>
              <a:gd name="connsiteX180" fmla="*/ 94571 w 1605470"/>
              <a:gd name="connsiteY180" fmla="*/ 184179 h 6858000"/>
              <a:gd name="connsiteX181" fmla="*/ 13437 w 1605470"/>
              <a:gd name="connsiteY181" fmla="*/ 19287 h 6858000"/>
              <a:gd name="connsiteX182" fmla="*/ 0 w 1605470"/>
              <a:gd name="connsiteY182"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5660 w 1605470"/>
              <a:gd name="connsiteY79" fmla="*/ 4308823 h 6858000"/>
              <a:gd name="connsiteX80" fmla="*/ 715481 w 1605470"/>
              <a:gd name="connsiteY80" fmla="*/ 4214165 h 6858000"/>
              <a:gd name="connsiteX81" fmla="*/ 719554 w 1605470"/>
              <a:gd name="connsiteY81" fmla="*/ 4090296 h 6858000"/>
              <a:gd name="connsiteX82" fmla="*/ 704810 w 1605470"/>
              <a:gd name="connsiteY82" fmla="*/ 4033999 h 6858000"/>
              <a:gd name="connsiteX83" fmla="*/ 705959 w 1605470"/>
              <a:gd name="connsiteY83" fmla="*/ 4031933 h 6858000"/>
              <a:gd name="connsiteX84" fmla="*/ 704535 w 1605470"/>
              <a:gd name="connsiteY84" fmla="*/ 4013953 h 6858000"/>
              <a:gd name="connsiteX85" fmla="*/ 700443 w 1605470"/>
              <a:gd name="connsiteY85" fmla="*/ 4010511 h 6858000"/>
              <a:gd name="connsiteX86" fmla="*/ 698282 w 1605470"/>
              <a:gd name="connsiteY86" fmla="*/ 3998331 h 6858000"/>
              <a:gd name="connsiteX87" fmla="*/ 690830 w 1605470"/>
              <a:gd name="connsiteY87" fmla="*/ 3974753 h 6858000"/>
              <a:gd name="connsiteX88" fmla="*/ 692428 w 1605470"/>
              <a:gd name="connsiteY88" fmla="*/ 3969950 h 6858000"/>
              <a:gd name="connsiteX89" fmla="*/ 685850 w 1605470"/>
              <a:gd name="connsiteY89" fmla="*/ 3933779 h 6858000"/>
              <a:gd name="connsiteX90" fmla="*/ 687181 w 1605470"/>
              <a:gd name="connsiteY90" fmla="*/ 3933093 h 6858000"/>
              <a:gd name="connsiteX91" fmla="*/ 691535 w 1605470"/>
              <a:gd name="connsiteY91" fmla="*/ 3922082 h 6858000"/>
              <a:gd name="connsiteX92" fmla="*/ 696613 w 1605470"/>
              <a:gd name="connsiteY92" fmla="*/ 3901461 h 6858000"/>
              <a:gd name="connsiteX93" fmla="*/ 719207 w 1605470"/>
              <a:gd name="connsiteY93" fmla="*/ 3813873 h 6858000"/>
              <a:gd name="connsiteX94" fmla="*/ 718632 w 1605470"/>
              <a:gd name="connsiteY94" fmla="*/ 3806161 h 6858000"/>
              <a:gd name="connsiteX95" fmla="*/ 718939 w 1605470"/>
              <a:gd name="connsiteY95" fmla="*/ 3805957 h 6858000"/>
              <a:gd name="connsiteX96" fmla="*/ 718966 w 1605470"/>
              <a:gd name="connsiteY96" fmla="*/ 3797724 h 6858000"/>
              <a:gd name="connsiteX97" fmla="*/ 717581 w 1605470"/>
              <a:gd name="connsiteY97" fmla="*/ 3792098 h 6858000"/>
              <a:gd name="connsiteX98" fmla="*/ 716465 w 1605470"/>
              <a:gd name="connsiteY98" fmla="*/ 3777135 h 6858000"/>
              <a:gd name="connsiteX99" fmla="*/ 718198 w 1605470"/>
              <a:gd name="connsiteY99" fmla="*/ 3771656 h 6858000"/>
              <a:gd name="connsiteX100" fmla="*/ 721941 w 1605470"/>
              <a:gd name="connsiteY100" fmla="*/ 3769007 h 6858000"/>
              <a:gd name="connsiteX101" fmla="*/ 721407 w 1605470"/>
              <a:gd name="connsiteY101" fmla="*/ 3767709 h 6858000"/>
              <a:gd name="connsiteX102" fmla="*/ 730103 w 1605470"/>
              <a:gd name="connsiteY102" fmla="*/ 3738082 h 6858000"/>
              <a:gd name="connsiteX103" fmla="*/ 737449 w 1605470"/>
              <a:gd name="connsiteY103" fmla="*/ 3673397 h 6858000"/>
              <a:gd name="connsiteX104" fmla="*/ 736745 w 1605470"/>
              <a:gd name="connsiteY104" fmla="*/ 3637109 h 6858000"/>
              <a:gd name="connsiteX105" fmla="*/ 740188 w 1605470"/>
              <a:gd name="connsiteY105" fmla="*/ 3536883 h 6858000"/>
              <a:gd name="connsiteX106" fmla="*/ 747726 w 1605470"/>
              <a:gd name="connsiteY106" fmla="*/ 3435652 h 6858000"/>
              <a:gd name="connsiteX107" fmla="*/ 774383 w 1605470"/>
              <a:gd name="connsiteY107" fmla="*/ 3381564 h 6858000"/>
              <a:gd name="connsiteX108" fmla="*/ 774870 w 1605470"/>
              <a:gd name="connsiteY108" fmla="*/ 3375761 h 6858000"/>
              <a:gd name="connsiteX109" fmla="*/ 770510 w 1605470"/>
              <a:gd name="connsiteY109" fmla="*/ 3361844 h 6858000"/>
              <a:gd name="connsiteX110" fmla="*/ 767933 w 1605470"/>
              <a:gd name="connsiteY110" fmla="*/ 3356929 h 6858000"/>
              <a:gd name="connsiteX111" fmla="*/ 766158 w 1605470"/>
              <a:gd name="connsiteY111" fmla="*/ 3349058 h 6858000"/>
              <a:gd name="connsiteX112" fmla="*/ 766414 w 1605470"/>
              <a:gd name="connsiteY112" fmla="*/ 3348763 h 6858000"/>
              <a:gd name="connsiteX113" fmla="*/ 764166 w 1605470"/>
              <a:gd name="connsiteY113" fmla="*/ 3341588 h 6858000"/>
              <a:gd name="connsiteX114" fmla="*/ 749397 w 1605470"/>
              <a:gd name="connsiteY114" fmla="*/ 3307769 h 6858000"/>
              <a:gd name="connsiteX115" fmla="*/ 766960 w 1605470"/>
              <a:gd name="connsiteY115" fmla="*/ 3250522 h 6858000"/>
              <a:gd name="connsiteX116" fmla="*/ 767385 w 1605470"/>
              <a:gd name="connsiteY116" fmla="*/ 3229163 h 6858000"/>
              <a:gd name="connsiteX117" fmla="*/ 769208 w 1605470"/>
              <a:gd name="connsiteY117" fmla="*/ 3217217 h 6858000"/>
              <a:gd name="connsiteX118" fmla="*/ 770350 w 1605470"/>
              <a:gd name="connsiteY118" fmla="*/ 3216125 h 6858000"/>
              <a:gd name="connsiteX119" fmla="*/ 756043 w 1605470"/>
              <a:gd name="connsiteY119" fmla="*/ 3183755 h 6858000"/>
              <a:gd name="connsiteX120" fmla="*/ 756544 w 1605470"/>
              <a:gd name="connsiteY120" fmla="*/ 3178642 h 6858000"/>
              <a:gd name="connsiteX121" fmla="*/ 744144 w 1605470"/>
              <a:gd name="connsiteY121" fmla="*/ 3158586 h 6858000"/>
              <a:gd name="connsiteX122" fmla="*/ 739378 w 1605470"/>
              <a:gd name="connsiteY122" fmla="*/ 3147669 h 6858000"/>
              <a:gd name="connsiteX123" fmla="*/ 734648 w 1605470"/>
              <a:gd name="connsiteY123" fmla="*/ 3145733 h 6858000"/>
              <a:gd name="connsiteX124" fmla="*/ 729329 w 1605470"/>
              <a:gd name="connsiteY124" fmla="*/ 3129034 h 6858000"/>
              <a:gd name="connsiteX125" fmla="*/ 729994 w 1605470"/>
              <a:gd name="connsiteY125" fmla="*/ 3126682 h 6858000"/>
              <a:gd name="connsiteX126" fmla="*/ 720862 w 1605470"/>
              <a:gd name="connsiteY126" fmla="*/ 3114519 h 6858000"/>
              <a:gd name="connsiteX127" fmla="*/ 707471 w 1605470"/>
              <a:gd name="connsiteY127" fmla="*/ 3106272 h 6858000"/>
              <a:gd name="connsiteX128" fmla="*/ 680201 w 1605470"/>
              <a:gd name="connsiteY128" fmla="*/ 2958185 h 6858000"/>
              <a:gd name="connsiteX129" fmla="*/ 622815 w 1605470"/>
              <a:gd name="connsiteY129" fmla="*/ 2762989 h 6858000"/>
              <a:gd name="connsiteX130" fmla="*/ 571733 w 1605470"/>
              <a:gd name="connsiteY130" fmla="*/ 2554718 h 6858000"/>
              <a:gd name="connsiteX131" fmla="*/ 551827 w 1605470"/>
              <a:gd name="connsiteY131" fmla="*/ 2485734 h 6858000"/>
              <a:gd name="connsiteX132" fmla="*/ 542550 w 1605470"/>
              <a:gd name="connsiteY132" fmla="*/ 2447068 h 6858000"/>
              <a:gd name="connsiteX133" fmla="*/ 529511 w 1605470"/>
              <a:gd name="connsiteY133" fmla="*/ 2425819 h 6858000"/>
              <a:gd name="connsiteX134" fmla="*/ 528878 w 1605470"/>
              <a:gd name="connsiteY134" fmla="*/ 2408971 h 6858000"/>
              <a:gd name="connsiteX135" fmla="*/ 535510 w 1605470"/>
              <a:gd name="connsiteY135" fmla="*/ 2402874 h 6858000"/>
              <a:gd name="connsiteX136" fmla="*/ 538122 w 1605470"/>
              <a:gd name="connsiteY136" fmla="*/ 2381443 h 6858000"/>
              <a:gd name="connsiteX137" fmla="*/ 514451 w 1605470"/>
              <a:gd name="connsiteY137" fmla="*/ 2261920 h 6858000"/>
              <a:gd name="connsiteX138" fmla="*/ 486968 w 1605470"/>
              <a:gd name="connsiteY138" fmla="*/ 2182937 h 6858000"/>
              <a:gd name="connsiteX139" fmla="*/ 488555 w 1605470"/>
              <a:gd name="connsiteY139" fmla="*/ 2155135 h 6858000"/>
              <a:gd name="connsiteX140" fmla="*/ 486013 w 1605470"/>
              <a:gd name="connsiteY140" fmla="*/ 2118008 h 6858000"/>
              <a:gd name="connsiteX141" fmla="*/ 487006 w 1605470"/>
              <a:gd name="connsiteY141" fmla="*/ 2050531 h 6858000"/>
              <a:gd name="connsiteX142" fmla="*/ 478812 w 1605470"/>
              <a:gd name="connsiteY142" fmla="*/ 1963269 h 6858000"/>
              <a:gd name="connsiteX143" fmla="*/ 442619 w 1605470"/>
              <a:gd name="connsiteY143" fmla="*/ 1910499 h 6858000"/>
              <a:gd name="connsiteX144" fmla="*/ 446785 w 1605470"/>
              <a:gd name="connsiteY144" fmla="*/ 1903212 h 6858000"/>
              <a:gd name="connsiteX145" fmla="*/ 436547 w 1605470"/>
              <a:gd name="connsiteY145" fmla="*/ 1861531 h 6858000"/>
              <a:gd name="connsiteX146" fmla="*/ 390346 w 1605470"/>
              <a:gd name="connsiteY146" fmla="*/ 1732919 h 6858000"/>
              <a:gd name="connsiteX147" fmla="*/ 362657 w 1605470"/>
              <a:gd name="connsiteY147" fmla="*/ 1663540 h 6858000"/>
              <a:gd name="connsiteX148" fmla="*/ 361783 w 1605470"/>
              <a:gd name="connsiteY148" fmla="*/ 1615777 h 6858000"/>
              <a:gd name="connsiteX149" fmla="*/ 342578 w 1605470"/>
              <a:gd name="connsiteY149" fmla="*/ 1563678 h 6858000"/>
              <a:gd name="connsiteX150" fmla="*/ 355658 w 1605470"/>
              <a:gd name="connsiteY150" fmla="*/ 1519474 h 6858000"/>
              <a:gd name="connsiteX151" fmla="*/ 348400 w 1605470"/>
              <a:gd name="connsiteY151" fmla="*/ 1477995 h 6858000"/>
              <a:gd name="connsiteX152" fmla="*/ 334485 w 1605470"/>
              <a:gd name="connsiteY152" fmla="*/ 1373769 h 6858000"/>
              <a:gd name="connsiteX153" fmla="*/ 342792 w 1605470"/>
              <a:gd name="connsiteY153" fmla="*/ 1307086 h 6858000"/>
              <a:gd name="connsiteX154" fmla="*/ 343980 w 1605470"/>
              <a:gd name="connsiteY154" fmla="*/ 1189033 h 6858000"/>
              <a:gd name="connsiteX155" fmla="*/ 348665 w 1605470"/>
              <a:gd name="connsiteY155" fmla="*/ 1168288 h 6858000"/>
              <a:gd name="connsiteX156" fmla="*/ 340947 w 1605470"/>
              <a:gd name="connsiteY156" fmla="*/ 1142577 h 6858000"/>
              <a:gd name="connsiteX157" fmla="*/ 330253 w 1605470"/>
              <a:gd name="connsiteY157" fmla="*/ 1088484 h 6858000"/>
              <a:gd name="connsiteX158" fmla="*/ 318989 w 1605470"/>
              <a:gd name="connsiteY158" fmla="*/ 1016103 h 6858000"/>
              <a:gd name="connsiteX159" fmla="*/ 320445 w 1605470"/>
              <a:gd name="connsiteY159" fmla="*/ 932283 h 6858000"/>
              <a:gd name="connsiteX160" fmla="*/ 322681 w 1605470"/>
              <a:gd name="connsiteY160" fmla="*/ 915925 h 6858000"/>
              <a:gd name="connsiteX161" fmla="*/ 315310 w 1605470"/>
              <a:gd name="connsiteY161" fmla="*/ 896999 h 6858000"/>
              <a:gd name="connsiteX162" fmla="*/ 284718 w 1605470"/>
              <a:gd name="connsiteY162" fmla="*/ 821517 h 6858000"/>
              <a:gd name="connsiteX163" fmla="*/ 263668 w 1605470"/>
              <a:gd name="connsiteY163" fmla="*/ 751353 h 6858000"/>
              <a:gd name="connsiteX164" fmla="*/ 263226 w 1605470"/>
              <a:gd name="connsiteY164" fmla="*/ 721230 h 6858000"/>
              <a:gd name="connsiteX165" fmla="*/ 248897 w 1605470"/>
              <a:gd name="connsiteY165" fmla="*/ 681659 h 6858000"/>
              <a:gd name="connsiteX166" fmla="*/ 234316 w 1605470"/>
              <a:gd name="connsiteY166" fmla="*/ 635218 h 6858000"/>
              <a:gd name="connsiteX167" fmla="*/ 239327 w 1605470"/>
              <a:gd name="connsiteY167" fmla="*/ 613763 h 6858000"/>
              <a:gd name="connsiteX168" fmla="*/ 225269 w 1605470"/>
              <a:gd name="connsiteY168" fmla="*/ 598582 h 6858000"/>
              <a:gd name="connsiteX169" fmla="*/ 224950 w 1605470"/>
              <a:gd name="connsiteY169" fmla="*/ 576846 h 6858000"/>
              <a:gd name="connsiteX170" fmla="*/ 204576 w 1605470"/>
              <a:gd name="connsiteY170" fmla="*/ 530055 h 6858000"/>
              <a:gd name="connsiteX171" fmla="*/ 219064 w 1605470"/>
              <a:gd name="connsiteY171" fmla="*/ 469651 h 6858000"/>
              <a:gd name="connsiteX172" fmla="*/ 195012 w 1605470"/>
              <a:gd name="connsiteY172" fmla="*/ 448559 h 6858000"/>
              <a:gd name="connsiteX173" fmla="*/ 201434 w 1605470"/>
              <a:gd name="connsiteY173" fmla="*/ 441529 h 6858000"/>
              <a:gd name="connsiteX174" fmla="*/ 200655 w 1605470"/>
              <a:gd name="connsiteY174" fmla="*/ 428927 h 6858000"/>
              <a:gd name="connsiteX175" fmla="*/ 190059 w 1605470"/>
              <a:gd name="connsiteY175" fmla="*/ 430161 h 6858000"/>
              <a:gd name="connsiteX176" fmla="*/ 167079 w 1605470"/>
              <a:gd name="connsiteY176" fmla="*/ 367211 h 6858000"/>
              <a:gd name="connsiteX177" fmla="*/ 124571 w 1605470"/>
              <a:gd name="connsiteY177" fmla="*/ 302178 h 6858000"/>
              <a:gd name="connsiteX178" fmla="*/ 103243 w 1605470"/>
              <a:gd name="connsiteY178" fmla="*/ 211375 h 6858000"/>
              <a:gd name="connsiteX179" fmla="*/ 94571 w 1605470"/>
              <a:gd name="connsiteY179" fmla="*/ 184179 h 6858000"/>
              <a:gd name="connsiteX180" fmla="*/ 13437 w 1605470"/>
              <a:gd name="connsiteY180" fmla="*/ 19287 h 6858000"/>
              <a:gd name="connsiteX181" fmla="*/ 0 w 1605470"/>
              <a:gd name="connsiteY181"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15481 w 1605470"/>
              <a:gd name="connsiteY79" fmla="*/ 4214165 h 6858000"/>
              <a:gd name="connsiteX80" fmla="*/ 719554 w 1605470"/>
              <a:gd name="connsiteY80" fmla="*/ 4090296 h 6858000"/>
              <a:gd name="connsiteX81" fmla="*/ 704810 w 1605470"/>
              <a:gd name="connsiteY81" fmla="*/ 4033999 h 6858000"/>
              <a:gd name="connsiteX82" fmla="*/ 705959 w 1605470"/>
              <a:gd name="connsiteY82" fmla="*/ 4031933 h 6858000"/>
              <a:gd name="connsiteX83" fmla="*/ 704535 w 1605470"/>
              <a:gd name="connsiteY83" fmla="*/ 4013953 h 6858000"/>
              <a:gd name="connsiteX84" fmla="*/ 700443 w 1605470"/>
              <a:gd name="connsiteY84" fmla="*/ 4010511 h 6858000"/>
              <a:gd name="connsiteX85" fmla="*/ 698282 w 1605470"/>
              <a:gd name="connsiteY85" fmla="*/ 3998331 h 6858000"/>
              <a:gd name="connsiteX86" fmla="*/ 690830 w 1605470"/>
              <a:gd name="connsiteY86" fmla="*/ 3974753 h 6858000"/>
              <a:gd name="connsiteX87" fmla="*/ 692428 w 1605470"/>
              <a:gd name="connsiteY87" fmla="*/ 3969950 h 6858000"/>
              <a:gd name="connsiteX88" fmla="*/ 685850 w 1605470"/>
              <a:gd name="connsiteY88" fmla="*/ 3933779 h 6858000"/>
              <a:gd name="connsiteX89" fmla="*/ 687181 w 1605470"/>
              <a:gd name="connsiteY89" fmla="*/ 3933093 h 6858000"/>
              <a:gd name="connsiteX90" fmla="*/ 691535 w 1605470"/>
              <a:gd name="connsiteY90" fmla="*/ 3922082 h 6858000"/>
              <a:gd name="connsiteX91" fmla="*/ 696613 w 1605470"/>
              <a:gd name="connsiteY91" fmla="*/ 3901461 h 6858000"/>
              <a:gd name="connsiteX92" fmla="*/ 719207 w 1605470"/>
              <a:gd name="connsiteY92" fmla="*/ 3813873 h 6858000"/>
              <a:gd name="connsiteX93" fmla="*/ 718632 w 1605470"/>
              <a:gd name="connsiteY93" fmla="*/ 3806161 h 6858000"/>
              <a:gd name="connsiteX94" fmla="*/ 718939 w 1605470"/>
              <a:gd name="connsiteY94" fmla="*/ 3805957 h 6858000"/>
              <a:gd name="connsiteX95" fmla="*/ 718966 w 1605470"/>
              <a:gd name="connsiteY95" fmla="*/ 3797724 h 6858000"/>
              <a:gd name="connsiteX96" fmla="*/ 717581 w 1605470"/>
              <a:gd name="connsiteY96" fmla="*/ 3792098 h 6858000"/>
              <a:gd name="connsiteX97" fmla="*/ 716465 w 1605470"/>
              <a:gd name="connsiteY97" fmla="*/ 3777135 h 6858000"/>
              <a:gd name="connsiteX98" fmla="*/ 718198 w 1605470"/>
              <a:gd name="connsiteY98" fmla="*/ 3771656 h 6858000"/>
              <a:gd name="connsiteX99" fmla="*/ 721941 w 1605470"/>
              <a:gd name="connsiteY99" fmla="*/ 3769007 h 6858000"/>
              <a:gd name="connsiteX100" fmla="*/ 721407 w 1605470"/>
              <a:gd name="connsiteY100" fmla="*/ 3767709 h 6858000"/>
              <a:gd name="connsiteX101" fmla="*/ 730103 w 1605470"/>
              <a:gd name="connsiteY101" fmla="*/ 3738082 h 6858000"/>
              <a:gd name="connsiteX102" fmla="*/ 737449 w 1605470"/>
              <a:gd name="connsiteY102" fmla="*/ 3673397 h 6858000"/>
              <a:gd name="connsiteX103" fmla="*/ 736745 w 1605470"/>
              <a:gd name="connsiteY103" fmla="*/ 3637109 h 6858000"/>
              <a:gd name="connsiteX104" fmla="*/ 740188 w 1605470"/>
              <a:gd name="connsiteY104" fmla="*/ 3536883 h 6858000"/>
              <a:gd name="connsiteX105" fmla="*/ 747726 w 1605470"/>
              <a:gd name="connsiteY105" fmla="*/ 3435652 h 6858000"/>
              <a:gd name="connsiteX106" fmla="*/ 774383 w 1605470"/>
              <a:gd name="connsiteY106" fmla="*/ 3381564 h 6858000"/>
              <a:gd name="connsiteX107" fmla="*/ 774870 w 1605470"/>
              <a:gd name="connsiteY107" fmla="*/ 3375761 h 6858000"/>
              <a:gd name="connsiteX108" fmla="*/ 770510 w 1605470"/>
              <a:gd name="connsiteY108" fmla="*/ 3361844 h 6858000"/>
              <a:gd name="connsiteX109" fmla="*/ 767933 w 1605470"/>
              <a:gd name="connsiteY109" fmla="*/ 3356929 h 6858000"/>
              <a:gd name="connsiteX110" fmla="*/ 766158 w 1605470"/>
              <a:gd name="connsiteY110" fmla="*/ 3349058 h 6858000"/>
              <a:gd name="connsiteX111" fmla="*/ 766414 w 1605470"/>
              <a:gd name="connsiteY111" fmla="*/ 3348763 h 6858000"/>
              <a:gd name="connsiteX112" fmla="*/ 764166 w 1605470"/>
              <a:gd name="connsiteY112" fmla="*/ 3341588 h 6858000"/>
              <a:gd name="connsiteX113" fmla="*/ 749397 w 1605470"/>
              <a:gd name="connsiteY113" fmla="*/ 3307769 h 6858000"/>
              <a:gd name="connsiteX114" fmla="*/ 766960 w 1605470"/>
              <a:gd name="connsiteY114" fmla="*/ 3250522 h 6858000"/>
              <a:gd name="connsiteX115" fmla="*/ 767385 w 1605470"/>
              <a:gd name="connsiteY115" fmla="*/ 3229163 h 6858000"/>
              <a:gd name="connsiteX116" fmla="*/ 769208 w 1605470"/>
              <a:gd name="connsiteY116" fmla="*/ 3217217 h 6858000"/>
              <a:gd name="connsiteX117" fmla="*/ 770350 w 1605470"/>
              <a:gd name="connsiteY117" fmla="*/ 3216125 h 6858000"/>
              <a:gd name="connsiteX118" fmla="*/ 756043 w 1605470"/>
              <a:gd name="connsiteY118" fmla="*/ 3183755 h 6858000"/>
              <a:gd name="connsiteX119" fmla="*/ 756544 w 1605470"/>
              <a:gd name="connsiteY119" fmla="*/ 3178642 h 6858000"/>
              <a:gd name="connsiteX120" fmla="*/ 744144 w 1605470"/>
              <a:gd name="connsiteY120" fmla="*/ 3158586 h 6858000"/>
              <a:gd name="connsiteX121" fmla="*/ 739378 w 1605470"/>
              <a:gd name="connsiteY121" fmla="*/ 3147669 h 6858000"/>
              <a:gd name="connsiteX122" fmla="*/ 734648 w 1605470"/>
              <a:gd name="connsiteY122" fmla="*/ 3145733 h 6858000"/>
              <a:gd name="connsiteX123" fmla="*/ 729329 w 1605470"/>
              <a:gd name="connsiteY123" fmla="*/ 3129034 h 6858000"/>
              <a:gd name="connsiteX124" fmla="*/ 729994 w 1605470"/>
              <a:gd name="connsiteY124" fmla="*/ 3126682 h 6858000"/>
              <a:gd name="connsiteX125" fmla="*/ 720862 w 1605470"/>
              <a:gd name="connsiteY125" fmla="*/ 3114519 h 6858000"/>
              <a:gd name="connsiteX126" fmla="*/ 707471 w 1605470"/>
              <a:gd name="connsiteY126" fmla="*/ 3106272 h 6858000"/>
              <a:gd name="connsiteX127" fmla="*/ 680201 w 1605470"/>
              <a:gd name="connsiteY127" fmla="*/ 2958185 h 6858000"/>
              <a:gd name="connsiteX128" fmla="*/ 622815 w 1605470"/>
              <a:gd name="connsiteY128" fmla="*/ 2762989 h 6858000"/>
              <a:gd name="connsiteX129" fmla="*/ 571733 w 1605470"/>
              <a:gd name="connsiteY129" fmla="*/ 2554718 h 6858000"/>
              <a:gd name="connsiteX130" fmla="*/ 551827 w 1605470"/>
              <a:gd name="connsiteY130" fmla="*/ 2485734 h 6858000"/>
              <a:gd name="connsiteX131" fmla="*/ 542550 w 1605470"/>
              <a:gd name="connsiteY131" fmla="*/ 2447068 h 6858000"/>
              <a:gd name="connsiteX132" fmla="*/ 529511 w 1605470"/>
              <a:gd name="connsiteY132" fmla="*/ 2425819 h 6858000"/>
              <a:gd name="connsiteX133" fmla="*/ 528878 w 1605470"/>
              <a:gd name="connsiteY133" fmla="*/ 2408971 h 6858000"/>
              <a:gd name="connsiteX134" fmla="*/ 535510 w 1605470"/>
              <a:gd name="connsiteY134" fmla="*/ 2402874 h 6858000"/>
              <a:gd name="connsiteX135" fmla="*/ 538122 w 1605470"/>
              <a:gd name="connsiteY135" fmla="*/ 2381443 h 6858000"/>
              <a:gd name="connsiteX136" fmla="*/ 514451 w 1605470"/>
              <a:gd name="connsiteY136" fmla="*/ 2261920 h 6858000"/>
              <a:gd name="connsiteX137" fmla="*/ 486968 w 1605470"/>
              <a:gd name="connsiteY137" fmla="*/ 2182937 h 6858000"/>
              <a:gd name="connsiteX138" fmla="*/ 488555 w 1605470"/>
              <a:gd name="connsiteY138" fmla="*/ 2155135 h 6858000"/>
              <a:gd name="connsiteX139" fmla="*/ 486013 w 1605470"/>
              <a:gd name="connsiteY139" fmla="*/ 2118008 h 6858000"/>
              <a:gd name="connsiteX140" fmla="*/ 487006 w 1605470"/>
              <a:gd name="connsiteY140" fmla="*/ 2050531 h 6858000"/>
              <a:gd name="connsiteX141" fmla="*/ 478812 w 1605470"/>
              <a:gd name="connsiteY141" fmla="*/ 1963269 h 6858000"/>
              <a:gd name="connsiteX142" fmla="*/ 442619 w 1605470"/>
              <a:gd name="connsiteY142" fmla="*/ 1910499 h 6858000"/>
              <a:gd name="connsiteX143" fmla="*/ 446785 w 1605470"/>
              <a:gd name="connsiteY143" fmla="*/ 1903212 h 6858000"/>
              <a:gd name="connsiteX144" fmla="*/ 436547 w 1605470"/>
              <a:gd name="connsiteY144" fmla="*/ 1861531 h 6858000"/>
              <a:gd name="connsiteX145" fmla="*/ 390346 w 1605470"/>
              <a:gd name="connsiteY145" fmla="*/ 1732919 h 6858000"/>
              <a:gd name="connsiteX146" fmla="*/ 362657 w 1605470"/>
              <a:gd name="connsiteY146" fmla="*/ 1663540 h 6858000"/>
              <a:gd name="connsiteX147" fmla="*/ 361783 w 1605470"/>
              <a:gd name="connsiteY147" fmla="*/ 1615777 h 6858000"/>
              <a:gd name="connsiteX148" fmla="*/ 342578 w 1605470"/>
              <a:gd name="connsiteY148" fmla="*/ 1563678 h 6858000"/>
              <a:gd name="connsiteX149" fmla="*/ 355658 w 1605470"/>
              <a:gd name="connsiteY149" fmla="*/ 1519474 h 6858000"/>
              <a:gd name="connsiteX150" fmla="*/ 348400 w 1605470"/>
              <a:gd name="connsiteY150" fmla="*/ 1477995 h 6858000"/>
              <a:gd name="connsiteX151" fmla="*/ 334485 w 1605470"/>
              <a:gd name="connsiteY151" fmla="*/ 1373769 h 6858000"/>
              <a:gd name="connsiteX152" fmla="*/ 342792 w 1605470"/>
              <a:gd name="connsiteY152" fmla="*/ 1307086 h 6858000"/>
              <a:gd name="connsiteX153" fmla="*/ 343980 w 1605470"/>
              <a:gd name="connsiteY153" fmla="*/ 1189033 h 6858000"/>
              <a:gd name="connsiteX154" fmla="*/ 348665 w 1605470"/>
              <a:gd name="connsiteY154" fmla="*/ 1168288 h 6858000"/>
              <a:gd name="connsiteX155" fmla="*/ 340947 w 1605470"/>
              <a:gd name="connsiteY155" fmla="*/ 1142577 h 6858000"/>
              <a:gd name="connsiteX156" fmla="*/ 330253 w 1605470"/>
              <a:gd name="connsiteY156" fmla="*/ 1088484 h 6858000"/>
              <a:gd name="connsiteX157" fmla="*/ 318989 w 1605470"/>
              <a:gd name="connsiteY157" fmla="*/ 1016103 h 6858000"/>
              <a:gd name="connsiteX158" fmla="*/ 320445 w 1605470"/>
              <a:gd name="connsiteY158" fmla="*/ 932283 h 6858000"/>
              <a:gd name="connsiteX159" fmla="*/ 322681 w 1605470"/>
              <a:gd name="connsiteY159" fmla="*/ 915925 h 6858000"/>
              <a:gd name="connsiteX160" fmla="*/ 315310 w 1605470"/>
              <a:gd name="connsiteY160" fmla="*/ 896999 h 6858000"/>
              <a:gd name="connsiteX161" fmla="*/ 284718 w 1605470"/>
              <a:gd name="connsiteY161" fmla="*/ 821517 h 6858000"/>
              <a:gd name="connsiteX162" fmla="*/ 263668 w 1605470"/>
              <a:gd name="connsiteY162" fmla="*/ 751353 h 6858000"/>
              <a:gd name="connsiteX163" fmla="*/ 263226 w 1605470"/>
              <a:gd name="connsiteY163" fmla="*/ 721230 h 6858000"/>
              <a:gd name="connsiteX164" fmla="*/ 248897 w 1605470"/>
              <a:gd name="connsiteY164" fmla="*/ 681659 h 6858000"/>
              <a:gd name="connsiteX165" fmla="*/ 234316 w 1605470"/>
              <a:gd name="connsiteY165" fmla="*/ 635218 h 6858000"/>
              <a:gd name="connsiteX166" fmla="*/ 239327 w 1605470"/>
              <a:gd name="connsiteY166" fmla="*/ 613763 h 6858000"/>
              <a:gd name="connsiteX167" fmla="*/ 225269 w 1605470"/>
              <a:gd name="connsiteY167" fmla="*/ 598582 h 6858000"/>
              <a:gd name="connsiteX168" fmla="*/ 224950 w 1605470"/>
              <a:gd name="connsiteY168" fmla="*/ 576846 h 6858000"/>
              <a:gd name="connsiteX169" fmla="*/ 204576 w 1605470"/>
              <a:gd name="connsiteY169" fmla="*/ 530055 h 6858000"/>
              <a:gd name="connsiteX170" fmla="*/ 219064 w 1605470"/>
              <a:gd name="connsiteY170" fmla="*/ 469651 h 6858000"/>
              <a:gd name="connsiteX171" fmla="*/ 195012 w 1605470"/>
              <a:gd name="connsiteY171" fmla="*/ 448559 h 6858000"/>
              <a:gd name="connsiteX172" fmla="*/ 201434 w 1605470"/>
              <a:gd name="connsiteY172" fmla="*/ 441529 h 6858000"/>
              <a:gd name="connsiteX173" fmla="*/ 200655 w 1605470"/>
              <a:gd name="connsiteY173" fmla="*/ 428927 h 6858000"/>
              <a:gd name="connsiteX174" fmla="*/ 190059 w 1605470"/>
              <a:gd name="connsiteY174" fmla="*/ 430161 h 6858000"/>
              <a:gd name="connsiteX175" fmla="*/ 167079 w 1605470"/>
              <a:gd name="connsiteY175" fmla="*/ 367211 h 6858000"/>
              <a:gd name="connsiteX176" fmla="*/ 124571 w 1605470"/>
              <a:gd name="connsiteY176" fmla="*/ 302178 h 6858000"/>
              <a:gd name="connsiteX177" fmla="*/ 103243 w 1605470"/>
              <a:gd name="connsiteY177" fmla="*/ 211375 h 6858000"/>
              <a:gd name="connsiteX178" fmla="*/ 94571 w 1605470"/>
              <a:gd name="connsiteY178" fmla="*/ 184179 h 6858000"/>
              <a:gd name="connsiteX179" fmla="*/ 13437 w 1605470"/>
              <a:gd name="connsiteY179" fmla="*/ 19287 h 6858000"/>
              <a:gd name="connsiteX180" fmla="*/ 0 w 1605470"/>
              <a:gd name="connsiteY180"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350346 h 6858000"/>
              <a:gd name="connsiteX79" fmla="*/ 715481 w 1605470"/>
              <a:gd name="connsiteY79" fmla="*/ 4214165 h 6858000"/>
              <a:gd name="connsiteX80" fmla="*/ 719554 w 1605470"/>
              <a:gd name="connsiteY80" fmla="*/ 4090296 h 6858000"/>
              <a:gd name="connsiteX81" fmla="*/ 704810 w 1605470"/>
              <a:gd name="connsiteY81" fmla="*/ 4033999 h 6858000"/>
              <a:gd name="connsiteX82" fmla="*/ 705959 w 1605470"/>
              <a:gd name="connsiteY82" fmla="*/ 4031933 h 6858000"/>
              <a:gd name="connsiteX83" fmla="*/ 704535 w 1605470"/>
              <a:gd name="connsiteY83" fmla="*/ 4013953 h 6858000"/>
              <a:gd name="connsiteX84" fmla="*/ 700443 w 1605470"/>
              <a:gd name="connsiteY84" fmla="*/ 4010511 h 6858000"/>
              <a:gd name="connsiteX85" fmla="*/ 698282 w 1605470"/>
              <a:gd name="connsiteY85" fmla="*/ 3998331 h 6858000"/>
              <a:gd name="connsiteX86" fmla="*/ 690830 w 1605470"/>
              <a:gd name="connsiteY86" fmla="*/ 3974753 h 6858000"/>
              <a:gd name="connsiteX87" fmla="*/ 692428 w 1605470"/>
              <a:gd name="connsiteY87" fmla="*/ 3969950 h 6858000"/>
              <a:gd name="connsiteX88" fmla="*/ 685850 w 1605470"/>
              <a:gd name="connsiteY88" fmla="*/ 3933779 h 6858000"/>
              <a:gd name="connsiteX89" fmla="*/ 687181 w 1605470"/>
              <a:gd name="connsiteY89" fmla="*/ 3933093 h 6858000"/>
              <a:gd name="connsiteX90" fmla="*/ 691535 w 1605470"/>
              <a:gd name="connsiteY90" fmla="*/ 3922082 h 6858000"/>
              <a:gd name="connsiteX91" fmla="*/ 696613 w 1605470"/>
              <a:gd name="connsiteY91" fmla="*/ 3901461 h 6858000"/>
              <a:gd name="connsiteX92" fmla="*/ 719207 w 1605470"/>
              <a:gd name="connsiteY92" fmla="*/ 3813873 h 6858000"/>
              <a:gd name="connsiteX93" fmla="*/ 718632 w 1605470"/>
              <a:gd name="connsiteY93" fmla="*/ 3806161 h 6858000"/>
              <a:gd name="connsiteX94" fmla="*/ 718939 w 1605470"/>
              <a:gd name="connsiteY94" fmla="*/ 3805957 h 6858000"/>
              <a:gd name="connsiteX95" fmla="*/ 718966 w 1605470"/>
              <a:gd name="connsiteY95" fmla="*/ 3797724 h 6858000"/>
              <a:gd name="connsiteX96" fmla="*/ 717581 w 1605470"/>
              <a:gd name="connsiteY96" fmla="*/ 3792098 h 6858000"/>
              <a:gd name="connsiteX97" fmla="*/ 716465 w 1605470"/>
              <a:gd name="connsiteY97" fmla="*/ 3777135 h 6858000"/>
              <a:gd name="connsiteX98" fmla="*/ 718198 w 1605470"/>
              <a:gd name="connsiteY98" fmla="*/ 3771656 h 6858000"/>
              <a:gd name="connsiteX99" fmla="*/ 721941 w 1605470"/>
              <a:gd name="connsiteY99" fmla="*/ 3769007 h 6858000"/>
              <a:gd name="connsiteX100" fmla="*/ 721407 w 1605470"/>
              <a:gd name="connsiteY100" fmla="*/ 3767709 h 6858000"/>
              <a:gd name="connsiteX101" fmla="*/ 730103 w 1605470"/>
              <a:gd name="connsiteY101" fmla="*/ 3738082 h 6858000"/>
              <a:gd name="connsiteX102" fmla="*/ 737449 w 1605470"/>
              <a:gd name="connsiteY102" fmla="*/ 3673397 h 6858000"/>
              <a:gd name="connsiteX103" fmla="*/ 736745 w 1605470"/>
              <a:gd name="connsiteY103" fmla="*/ 3637109 h 6858000"/>
              <a:gd name="connsiteX104" fmla="*/ 740188 w 1605470"/>
              <a:gd name="connsiteY104" fmla="*/ 3536883 h 6858000"/>
              <a:gd name="connsiteX105" fmla="*/ 747726 w 1605470"/>
              <a:gd name="connsiteY105" fmla="*/ 3435652 h 6858000"/>
              <a:gd name="connsiteX106" fmla="*/ 774383 w 1605470"/>
              <a:gd name="connsiteY106" fmla="*/ 3381564 h 6858000"/>
              <a:gd name="connsiteX107" fmla="*/ 774870 w 1605470"/>
              <a:gd name="connsiteY107" fmla="*/ 3375761 h 6858000"/>
              <a:gd name="connsiteX108" fmla="*/ 770510 w 1605470"/>
              <a:gd name="connsiteY108" fmla="*/ 3361844 h 6858000"/>
              <a:gd name="connsiteX109" fmla="*/ 767933 w 1605470"/>
              <a:gd name="connsiteY109" fmla="*/ 3356929 h 6858000"/>
              <a:gd name="connsiteX110" fmla="*/ 766158 w 1605470"/>
              <a:gd name="connsiteY110" fmla="*/ 3349058 h 6858000"/>
              <a:gd name="connsiteX111" fmla="*/ 766414 w 1605470"/>
              <a:gd name="connsiteY111" fmla="*/ 3348763 h 6858000"/>
              <a:gd name="connsiteX112" fmla="*/ 764166 w 1605470"/>
              <a:gd name="connsiteY112" fmla="*/ 3341588 h 6858000"/>
              <a:gd name="connsiteX113" fmla="*/ 749397 w 1605470"/>
              <a:gd name="connsiteY113" fmla="*/ 3307769 h 6858000"/>
              <a:gd name="connsiteX114" fmla="*/ 766960 w 1605470"/>
              <a:gd name="connsiteY114" fmla="*/ 3250522 h 6858000"/>
              <a:gd name="connsiteX115" fmla="*/ 767385 w 1605470"/>
              <a:gd name="connsiteY115" fmla="*/ 3229163 h 6858000"/>
              <a:gd name="connsiteX116" fmla="*/ 769208 w 1605470"/>
              <a:gd name="connsiteY116" fmla="*/ 3217217 h 6858000"/>
              <a:gd name="connsiteX117" fmla="*/ 770350 w 1605470"/>
              <a:gd name="connsiteY117" fmla="*/ 3216125 h 6858000"/>
              <a:gd name="connsiteX118" fmla="*/ 756043 w 1605470"/>
              <a:gd name="connsiteY118" fmla="*/ 3183755 h 6858000"/>
              <a:gd name="connsiteX119" fmla="*/ 756544 w 1605470"/>
              <a:gd name="connsiteY119" fmla="*/ 3178642 h 6858000"/>
              <a:gd name="connsiteX120" fmla="*/ 744144 w 1605470"/>
              <a:gd name="connsiteY120" fmla="*/ 3158586 h 6858000"/>
              <a:gd name="connsiteX121" fmla="*/ 739378 w 1605470"/>
              <a:gd name="connsiteY121" fmla="*/ 3147669 h 6858000"/>
              <a:gd name="connsiteX122" fmla="*/ 734648 w 1605470"/>
              <a:gd name="connsiteY122" fmla="*/ 3145733 h 6858000"/>
              <a:gd name="connsiteX123" fmla="*/ 729329 w 1605470"/>
              <a:gd name="connsiteY123" fmla="*/ 3129034 h 6858000"/>
              <a:gd name="connsiteX124" fmla="*/ 729994 w 1605470"/>
              <a:gd name="connsiteY124" fmla="*/ 3126682 h 6858000"/>
              <a:gd name="connsiteX125" fmla="*/ 720862 w 1605470"/>
              <a:gd name="connsiteY125" fmla="*/ 3114519 h 6858000"/>
              <a:gd name="connsiteX126" fmla="*/ 707471 w 1605470"/>
              <a:gd name="connsiteY126" fmla="*/ 3106272 h 6858000"/>
              <a:gd name="connsiteX127" fmla="*/ 680201 w 1605470"/>
              <a:gd name="connsiteY127" fmla="*/ 2958185 h 6858000"/>
              <a:gd name="connsiteX128" fmla="*/ 622815 w 1605470"/>
              <a:gd name="connsiteY128" fmla="*/ 2762989 h 6858000"/>
              <a:gd name="connsiteX129" fmla="*/ 571733 w 1605470"/>
              <a:gd name="connsiteY129" fmla="*/ 2554718 h 6858000"/>
              <a:gd name="connsiteX130" fmla="*/ 551827 w 1605470"/>
              <a:gd name="connsiteY130" fmla="*/ 2485734 h 6858000"/>
              <a:gd name="connsiteX131" fmla="*/ 542550 w 1605470"/>
              <a:gd name="connsiteY131" fmla="*/ 2447068 h 6858000"/>
              <a:gd name="connsiteX132" fmla="*/ 529511 w 1605470"/>
              <a:gd name="connsiteY132" fmla="*/ 2425819 h 6858000"/>
              <a:gd name="connsiteX133" fmla="*/ 528878 w 1605470"/>
              <a:gd name="connsiteY133" fmla="*/ 2408971 h 6858000"/>
              <a:gd name="connsiteX134" fmla="*/ 535510 w 1605470"/>
              <a:gd name="connsiteY134" fmla="*/ 2402874 h 6858000"/>
              <a:gd name="connsiteX135" fmla="*/ 538122 w 1605470"/>
              <a:gd name="connsiteY135" fmla="*/ 2381443 h 6858000"/>
              <a:gd name="connsiteX136" fmla="*/ 514451 w 1605470"/>
              <a:gd name="connsiteY136" fmla="*/ 2261920 h 6858000"/>
              <a:gd name="connsiteX137" fmla="*/ 486968 w 1605470"/>
              <a:gd name="connsiteY137" fmla="*/ 2182937 h 6858000"/>
              <a:gd name="connsiteX138" fmla="*/ 488555 w 1605470"/>
              <a:gd name="connsiteY138" fmla="*/ 2155135 h 6858000"/>
              <a:gd name="connsiteX139" fmla="*/ 486013 w 1605470"/>
              <a:gd name="connsiteY139" fmla="*/ 2118008 h 6858000"/>
              <a:gd name="connsiteX140" fmla="*/ 487006 w 1605470"/>
              <a:gd name="connsiteY140" fmla="*/ 2050531 h 6858000"/>
              <a:gd name="connsiteX141" fmla="*/ 478812 w 1605470"/>
              <a:gd name="connsiteY141" fmla="*/ 1963269 h 6858000"/>
              <a:gd name="connsiteX142" fmla="*/ 442619 w 1605470"/>
              <a:gd name="connsiteY142" fmla="*/ 1910499 h 6858000"/>
              <a:gd name="connsiteX143" fmla="*/ 446785 w 1605470"/>
              <a:gd name="connsiteY143" fmla="*/ 1903212 h 6858000"/>
              <a:gd name="connsiteX144" fmla="*/ 436547 w 1605470"/>
              <a:gd name="connsiteY144" fmla="*/ 1861531 h 6858000"/>
              <a:gd name="connsiteX145" fmla="*/ 390346 w 1605470"/>
              <a:gd name="connsiteY145" fmla="*/ 1732919 h 6858000"/>
              <a:gd name="connsiteX146" fmla="*/ 362657 w 1605470"/>
              <a:gd name="connsiteY146" fmla="*/ 1663540 h 6858000"/>
              <a:gd name="connsiteX147" fmla="*/ 361783 w 1605470"/>
              <a:gd name="connsiteY147" fmla="*/ 1615777 h 6858000"/>
              <a:gd name="connsiteX148" fmla="*/ 342578 w 1605470"/>
              <a:gd name="connsiteY148" fmla="*/ 1563678 h 6858000"/>
              <a:gd name="connsiteX149" fmla="*/ 355658 w 1605470"/>
              <a:gd name="connsiteY149" fmla="*/ 1519474 h 6858000"/>
              <a:gd name="connsiteX150" fmla="*/ 348400 w 1605470"/>
              <a:gd name="connsiteY150" fmla="*/ 1477995 h 6858000"/>
              <a:gd name="connsiteX151" fmla="*/ 334485 w 1605470"/>
              <a:gd name="connsiteY151" fmla="*/ 1373769 h 6858000"/>
              <a:gd name="connsiteX152" fmla="*/ 342792 w 1605470"/>
              <a:gd name="connsiteY152" fmla="*/ 1307086 h 6858000"/>
              <a:gd name="connsiteX153" fmla="*/ 343980 w 1605470"/>
              <a:gd name="connsiteY153" fmla="*/ 1189033 h 6858000"/>
              <a:gd name="connsiteX154" fmla="*/ 348665 w 1605470"/>
              <a:gd name="connsiteY154" fmla="*/ 1168288 h 6858000"/>
              <a:gd name="connsiteX155" fmla="*/ 340947 w 1605470"/>
              <a:gd name="connsiteY155" fmla="*/ 1142577 h 6858000"/>
              <a:gd name="connsiteX156" fmla="*/ 330253 w 1605470"/>
              <a:gd name="connsiteY156" fmla="*/ 1088484 h 6858000"/>
              <a:gd name="connsiteX157" fmla="*/ 318989 w 1605470"/>
              <a:gd name="connsiteY157" fmla="*/ 1016103 h 6858000"/>
              <a:gd name="connsiteX158" fmla="*/ 320445 w 1605470"/>
              <a:gd name="connsiteY158" fmla="*/ 932283 h 6858000"/>
              <a:gd name="connsiteX159" fmla="*/ 322681 w 1605470"/>
              <a:gd name="connsiteY159" fmla="*/ 915925 h 6858000"/>
              <a:gd name="connsiteX160" fmla="*/ 315310 w 1605470"/>
              <a:gd name="connsiteY160" fmla="*/ 896999 h 6858000"/>
              <a:gd name="connsiteX161" fmla="*/ 284718 w 1605470"/>
              <a:gd name="connsiteY161" fmla="*/ 821517 h 6858000"/>
              <a:gd name="connsiteX162" fmla="*/ 263668 w 1605470"/>
              <a:gd name="connsiteY162" fmla="*/ 751353 h 6858000"/>
              <a:gd name="connsiteX163" fmla="*/ 263226 w 1605470"/>
              <a:gd name="connsiteY163" fmla="*/ 721230 h 6858000"/>
              <a:gd name="connsiteX164" fmla="*/ 248897 w 1605470"/>
              <a:gd name="connsiteY164" fmla="*/ 681659 h 6858000"/>
              <a:gd name="connsiteX165" fmla="*/ 234316 w 1605470"/>
              <a:gd name="connsiteY165" fmla="*/ 635218 h 6858000"/>
              <a:gd name="connsiteX166" fmla="*/ 239327 w 1605470"/>
              <a:gd name="connsiteY166" fmla="*/ 613763 h 6858000"/>
              <a:gd name="connsiteX167" fmla="*/ 225269 w 1605470"/>
              <a:gd name="connsiteY167" fmla="*/ 598582 h 6858000"/>
              <a:gd name="connsiteX168" fmla="*/ 224950 w 1605470"/>
              <a:gd name="connsiteY168" fmla="*/ 576846 h 6858000"/>
              <a:gd name="connsiteX169" fmla="*/ 204576 w 1605470"/>
              <a:gd name="connsiteY169" fmla="*/ 530055 h 6858000"/>
              <a:gd name="connsiteX170" fmla="*/ 219064 w 1605470"/>
              <a:gd name="connsiteY170" fmla="*/ 469651 h 6858000"/>
              <a:gd name="connsiteX171" fmla="*/ 195012 w 1605470"/>
              <a:gd name="connsiteY171" fmla="*/ 448559 h 6858000"/>
              <a:gd name="connsiteX172" fmla="*/ 201434 w 1605470"/>
              <a:gd name="connsiteY172" fmla="*/ 441529 h 6858000"/>
              <a:gd name="connsiteX173" fmla="*/ 200655 w 1605470"/>
              <a:gd name="connsiteY173" fmla="*/ 428927 h 6858000"/>
              <a:gd name="connsiteX174" fmla="*/ 190059 w 1605470"/>
              <a:gd name="connsiteY174" fmla="*/ 430161 h 6858000"/>
              <a:gd name="connsiteX175" fmla="*/ 167079 w 1605470"/>
              <a:gd name="connsiteY175" fmla="*/ 367211 h 6858000"/>
              <a:gd name="connsiteX176" fmla="*/ 124571 w 1605470"/>
              <a:gd name="connsiteY176" fmla="*/ 302178 h 6858000"/>
              <a:gd name="connsiteX177" fmla="*/ 103243 w 1605470"/>
              <a:gd name="connsiteY177" fmla="*/ 211375 h 6858000"/>
              <a:gd name="connsiteX178" fmla="*/ 94571 w 1605470"/>
              <a:gd name="connsiteY178" fmla="*/ 184179 h 6858000"/>
              <a:gd name="connsiteX179" fmla="*/ 13437 w 1605470"/>
              <a:gd name="connsiteY179" fmla="*/ 19287 h 6858000"/>
              <a:gd name="connsiteX180" fmla="*/ 0 w 1605470"/>
              <a:gd name="connsiteY180"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38263 w 1605470"/>
              <a:gd name="connsiteY77" fmla="*/ 4444346 h 6858000"/>
              <a:gd name="connsiteX78" fmla="*/ 756542 w 1605470"/>
              <a:gd name="connsiteY78" fmla="*/ 4350346 h 6858000"/>
              <a:gd name="connsiteX79" fmla="*/ 715481 w 1605470"/>
              <a:gd name="connsiteY79" fmla="*/ 4214165 h 6858000"/>
              <a:gd name="connsiteX80" fmla="*/ 719554 w 1605470"/>
              <a:gd name="connsiteY80" fmla="*/ 4090296 h 6858000"/>
              <a:gd name="connsiteX81" fmla="*/ 704810 w 1605470"/>
              <a:gd name="connsiteY81" fmla="*/ 4033999 h 6858000"/>
              <a:gd name="connsiteX82" fmla="*/ 705959 w 1605470"/>
              <a:gd name="connsiteY82" fmla="*/ 4031933 h 6858000"/>
              <a:gd name="connsiteX83" fmla="*/ 704535 w 1605470"/>
              <a:gd name="connsiteY83" fmla="*/ 4013953 h 6858000"/>
              <a:gd name="connsiteX84" fmla="*/ 700443 w 1605470"/>
              <a:gd name="connsiteY84" fmla="*/ 4010511 h 6858000"/>
              <a:gd name="connsiteX85" fmla="*/ 698282 w 1605470"/>
              <a:gd name="connsiteY85" fmla="*/ 3998331 h 6858000"/>
              <a:gd name="connsiteX86" fmla="*/ 690830 w 1605470"/>
              <a:gd name="connsiteY86" fmla="*/ 3974753 h 6858000"/>
              <a:gd name="connsiteX87" fmla="*/ 692428 w 1605470"/>
              <a:gd name="connsiteY87" fmla="*/ 3969950 h 6858000"/>
              <a:gd name="connsiteX88" fmla="*/ 685850 w 1605470"/>
              <a:gd name="connsiteY88" fmla="*/ 3933779 h 6858000"/>
              <a:gd name="connsiteX89" fmla="*/ 687181 w 1605470"/>
              <a:gd name="connsiteY89" fmla="*/ 3933093 h 6858000"/>
              <a:gd name="connsiteX90" fmla="*/ 691535 w 1605470"/>
              <a:gd name="connsiteY90" fmla="*/ 3922082 h 6858000"/>
              <a:gd name="connsiteX91" fmla="*/ 696613 w 1605470"/>
              <a:gd name="connsiteY91" fmla="*/ 3901461 h 6858000"/>
              <a:gd name="connsiteX92" fmla="*/ 719207 w 1605470"/>
              <a:gd name="connsiteY92" fmla="*/ 3813873 h 6858000"/>
              <a:gd name="connsiteX93" fmla="*/ 718632 w 1605470"/>
              <a:gd name="connsiteY93" fmla="*/ 3806161 h 6858000"/>
              <a:gd name="connsiteX94" fmla="*/ 718939 w 1605470"/>
              <a:gd name="connsiteY94" fmla="*/ 3805957 h 6858000"/>
              <a:gd name="connsiteX95" fmla="*/ 718966 w 1605470"/>
              <a:gd name="connsiteY95" fmla="*/ 3797724 h 6858000"/>
              <a:gd name="connsiteX96" fmla="*/ 717581 w 1605470"/>
              <a:gd name="connsiteY96" fmla="*/ 3792098 h 6858000"/>
              <a:gd name="connsiteX97" fmla="*/ 716465 w 1605470"/>
              <a:gd name="connsiteY97" fmla="*/ 3777135 h 6858000"/>
              <a:gd name="connsiteX98" fmla="*/ 718198 w 1605470"/>
              <a:gd name="connsiteY98" fmla="*/ 3771656 h 6858000"/>
              <a:gd name="connsiteX99" fmla="*/ 721941 w 1605470"/>
              <a:gd name="connsiteY99" fmla="*/ 3769007 h 6858000"/>
              <a:gd name="connsiteX100" fmla="*/ 721407 w 1605470"/>
              <a:gd name="connsiteY100" fmla="*/ 3767709 h 6858000"/>
              <a:gd name="connsiteX101" fmla="*/ 730103 w 1605470"/>
              <a:gd name="connsiteY101" fmla="*/ 3738082 h 6858000"/>
              <a:gd name="connsiteX102" fmla="*/ 737449 w 1605470"/>
              <a:gd name="connsiteY102" fmla="*/ 3673397 h 6858000"/>
              <a:gd name="connsiteX103" fmla="*/ 736745 w 1605470"/>
              <a:gd name="connsiteY103" fmla="*/ 3637109 h 6858000"/>
              <a:gd name="connsiteX104" fmla="*/ 740188 w 1605470"/>
              <a:gd name="connsiteY104" fmla="*/ 3536883 h 6858000"/>
              <a:gd name="connsiteX105" fmla="*/ 747726 w 1605470"/>
              <a:gd name="connsiteY105" fmla="*/ 3435652 h 6858000"/>
              <a:gd name="connsiteX106" fmla="*/ 774383 w 1605470"/>
              <a:gd name="connsiteY106" fmla="*/ 3381564 h 6858000"/>
              <a:gd name="connsiteX107" fmla="*/ 774870 w 1605470"/>
              <a:gd name="connsiteY107" fmla="*/ 3375761 h 6858000"/>
              <a:gd name="connsiteX108" fmla="*/ 770510 w 1605470"/>
              <a:gd name="connsiteY108" fmla="*/ 3361844 h 6858000"/>
              <a:gd name="connsiteX109" fmla="*/ 767933 w 1605470"/>
              <a:gd name="connsiteY109" fmla="*/ 3356929 h 6858000"/>
              <a:gd name="connsiteX110" fmla="*/ 766158 w 1605470"/>
              <a:gd name="connsiteY110" fmla="*/ 3349058 h 6858000"/>
              <a:gd name="connsiteX111" fmla="*/ 766414 w 1605470"/>
              <a:gd name="connsiteY111" fmla="*/ 3348763 h 6858000"/>
              <a:gd name="connsiteX112" fmla="*/ 764166 w 1605470"/>
              <a:gd name="connsiteY112" fmla="*/ 3341588 h 6858000"/>
              <a:gd name="connsiteX113" fmla="*/ 749397 w 1605470"/>
              <a:gd name="connsiteY113" fmla="*/ 3307769 h 6858000"/>
              <a:gd name="connsiteX114" fmla="*/ 766960 w 1605470"/>
              <a:gd name="connsiteY114" fmla="*/ 3250522 h 6858000"/>
              <a:gd name="connsiteX115" fmla="*/ 767385 w 1605470"/>
              <a:gd name="connsiteY115" fmla="*/ 3229163 h 6858000"/>
              <a:gd name="connsiteX116" fmla="*/ 769208 w 1605470"/>
              <a:gd name="connsiteY116" fmla="*/ 3217217 h 6858000"/>
              <a:gd name="connsiteX117" fmla="*/ 770350 w 1605470"/>
              <a:gd name="connsiteY117" fmla="*/ 3216125 h 6858000"/>
              <a:gd name="connsiteX118" fmla="*/ 756043 w 1605470"/>
              <a:gd name="connsiteY118" fmla="*/ 3183755 h 6858000"/>
              <a:gd name="connsiteX119" fmla="*/ 756544 w 1605470"/>
              <a:gd name="connsiteY119" fmla="*/ 3178642 h 6858000"/>
              <a:gd name="connsiteX120" fmla="*/ 744144 w 1605470"/>
              <a:gd name="connsiteY120" fmla="*/ 3158586 h 6858000"/>
              <a:gd name="connsiteX121" fmla="*/ 739378 w 1605470"/>
              <a:gd name="connsiteY121" fmla="*/ 3147669 h 6858000"/>
              <a:gd name="connsiteX122" fmla="*/ 734648 w 1605470"/>
              <a:gd name="connsiteY122" fmla="*/ 3145733 h 6858000"/>
              <a:gd name="connsiteX123" fmla="*/ 729329 w 1605470"/>
              <a:gd name="connsiteY123" fmla="*/ 3129034 h 6858000"/>
              <a:gd name="connsiteX124" fmla="*/ 729994 w 1605470"/>
              <a:gd name="connsiteY124" fmla="*/ 3126682 h 6858000"/>
              <a:gd name="connsiteX125" fmla="*/ 720862 w 1605470"/>
              <a:gd name="connsiteY125" fmla="*/ 3114519 h 6858000"/>
              <a:gd name="connsiteX126" fmla="*/ 707471 w 1605470"/>
              <a:gd name="connsiteY126" fmla="*/ 3106272 h 6858000"/>
              <a:gd name="connsiteX127" fmla="*/ 680201 w 1605470"/>
              <a:gd name="connsiteY127" fmla="*/ 2958185 h 6858000"/>
              <a:gd name="connsiteX128" fmla="*/ 622815 w 1605470"/>
              <a:gd name="connsiteY128" fmla="*/ 2762989 h 6858000"/>
              <a:gd name="connsiteX129" fmla="*/ 571733 w 1605470"/>
              <a:gd name="connsiteY129" fmla="*/ 2554718 h 6858000"/>
              <a:gd name="connsiteX130" fmla="*/ 551827 w 1605470"/>
              <a:gd name="connsiteY130" fmla="*/ 2485734 h 6858000"/>
              <a:gd name="connsiteX131" fmla="*/ 542550 w 1605470"/>
              <a:gd name="connsiteY131" fmla="*/ 2447068 h 6858000"/>
              <a:gd name="connsiteX132" fmla="*/ 529511 w 1605470"/>
              <a:gd name="connsiteY132" fmla="*/ 2425819 h 6858000"/>
              <a:gd name="connsiteX133" fmla="*/ 528878 w 1605470"/>
              <a:gd name="connsiteY133" fmla="*/ 2408971 h 6858000"/>
              <a:gd name="connsiteX134" fmla="*/ 535510 w 1605470"/>
              <a:gd name="connsiteY134" fmla="*/ 2402874 h 6858000"/>
              <a:gd name="connsiteX135" fmla="*/ 538122 w 1605470"/>
              <a:gd name="connsiteY135" fmla="*/ 2381443 h 6858000"/>
              <a:gd name="connsiteX136" fmla="*/ 514451 w 1605470"/>
              <a:gd name="connsiteY136" fmla="*/ 2261920 h 6858000"/>
              <a:gd name="connsiteX137" fmla="*/ 486968 w 1605470"/>
              <a:gd name="connsiteY137" fmla="*/ 2182937 h 6858000"/>
              <a:gd name="connsiteX138" fmla="*/ 488555 w 1605470"/>
              <a:gd name="connsiteY138" fmla="*/ 2155135 h 6858000"/>
              <a:gd name="connsiteX139" fmla="*/ 486013 w 1605470"/>
              <a:gd name="connsiteY139" fmla="*/ 2118008 h 6858000"/>
              <a:gd name="connsiteX140" fmla="*/ 487006 w 1605470"/>
              <a:gd name="connsiteY140" fmla="*/ 2050531 h 6858000"/>
              <a:gd name="connsiteX141" fmla="*/ 478812 w 1605470"/>
              <a:gd name="connsiteY141" fmla="*/ 1963269 h 6858000"/>
              <a:gd name="connsiteX142" fmla="*/ 442619 w 1605470"/>
              <a:gd name="connsiteY142" fmla="*/ 1910499 h 6858000"/>
              <a:gd name="connsiteX143" fmla="*/ 446785 w 1605470"/>
              <a:gd name="connsiteY143" fmla="*/ 1903212 h 6858000"/>
              <a:gd name="connsiteX144" fmla="*/ 436547 w 1605470"/>
              <a:gd name="connsiteY144" fmla="*/ 1861531 h 6858000"/>
              <a:gd name="connsiteX145" fmla="*/ 390346 w 1605470"/>
              <a:gd name="connsiteY145" fmla="*/ 1732919 h 6858000"/>
              <a:gd name="connsiteX146" fmla="*/ 362657 w 1605470"/>
              <a:gd name="connsiteY146" fmla="*/ 1663540 h 6858000"/>
              <a:gd name="connsiteX147" fmla="*/ 361783 w 1605470"/>
              <a:gd name="connsiteY147" fmla="*/ 1615777 h 6858000"/>
              <a:gd name="connsiteX148" fmla="*/ 342578 w 1605470"/>
              <a:gd name="connsiteY148" fmla="*/ 1563678 h 6858000"/>
              <a:gd name="connsiteX149" fmla="*/ 355658 w 1605470"/>
              <a:gd name="connsiteY149" fmla="*/ 1519474 h 6858000"/>
              <a:gd name="connsiteX150" fmla="*/ 348400 w 1605470"/>
              <a:gd name="connsiteY150" fmla="*/ 1477995 h 6858000"/>
              <a:gd name="connsiteX151" fmla="*/ 334485 w 1605470"/>
              <a:gd name="connsiteY151" fmla="*/ 1373769 h 6858000"/>
              <a:gd name="connsiteX152" fmla="*/ 342792 w 1605470"/>
              <a:gd name="connsiteY152" fmla="*/ 1307086 h 6858000"/>
              <a:gd name="connsiteX153" fmla="*/ 343980 w 1605470"/>
              <a:gd name="connsiteY153" fmla="*/ 1189033 h 6858000"/>
              <a:gd name="connsiteX154" fmla="*/ 348665 w 1605470"/>
              <a:gd name="connsiteY154" fmla="*/ 1168288 h 6858000"/>
              <a:gd name="connsiteX155" fmla="*/ 340947 w 1605470"/>
              <a:gd name="connsiteY155" fmla="*/ 1142577 h 6858000"/>
              <a:gd name="connsiteX156" fmla="*/ 330253 w 1605470"/>
              <a:gd name="connsiteY156" fmla="*/ 1088484 h 6858000"/>
              <a:gd name="connsiteX157" fmla="*/ 318989 w 1605470"/>
              <a:gd name="connsiteY157" fmla="*/ 1016103 h 6858000"/>
              <a:gd name="connsiteX158" fmla="*/ 320445 w 1605470"/>
              <a:gd name="connsiteY158" fmla="*/ 932283 h 6858000"/>
              <a:gd name="connsiteX159" fmla="*/ 322681 w 1605470"/>
              <a:gd name="connsiteY159" fmla="*/ 915925 h 6858000"/>
              <a:gd name="connsiteX160" fmla="*/ 315310 w 1605470"/>
              <a:gd name="connsiteY160" fmla="*/ 896999 h 6858000"/>
              <a:gd name="connsiteX161" fmla="*/ 284718 w 1605470"/>
              <a:gd name="connsiteY161" fmla="*/ 821517 h 6858000"/>
              <a:gd name="connsiteX162" fmla="*/ 263668 w 1605470"/>
              <a:gd name="connsiteY162" fmla="*/ 751353 h 6858000"/>
              <a:gd name="connsiteX163" fmla="*/ 263226 w 1605470"/>
              <a:gd name="connsiteY163" fmla="*/ 721230 h 6858000"/>
              <a:gd name="connsiteX164" fmla="*/ 248897 w 1605470"/>
              <a:gd name="connsiteY164" fmla="*/ 681659 h 6858000"/>
              <a:gd name="connsiteX165" fmla="*/ 234316 w 1605470"/>
              <a:gd name="connsiteY165" fmla="*/ 635218 h 6858000"/>
              <a:gd name="connsiteX166" fmla="*/ 239327 w 1605470"/>
              <a:gd name="connsiteY166" fmla="*/ 613763 h 6858000"/>
              <a:gd name="connsiteX167" fmla="*/ 225269 w 1605470"/>
              <a:gd name="connsiteY167" fmla="*/ 598582 h 6858000"/>
              <a:gd name="connsiteX168" fmla="*/ 224950 w 1605470"/>
              <a:gd name="connsiteY168" fmla="*/ 576846 h 6858000"/>
              <a:gd name="connsiteX169" fmla="*/ 204576 w 1605470"/>
              <a:gd name="connsiteY169" fmla="*/ 530055 h 6858000"/>
              <a:gd name="connsiteX170" fmla="*/ 219064 w 1605470"/>
              <a:gd name="connsiteY170" fmla="*/ 469651 h 6858000"/>
              <a:gd name="connsiteX171" fmla="*/ 195012 w 1605470"/>
              <a:gd name="connsiteY171" fmla="*/ 448559 h 6858000"/>
              <a:gd name="connsiteX172" fmla="*/ 201434 w 1605470"/>
              <a:gd name="connsiteY172" fmla="*/ 441529 h 6858000"/>
              <a:gd name="connsiteX173" fmla="*/ 200655 w 1605470"/>
              <a:gd name="connsiteY173" fmla="*/ 428927 h 6858000"/>
              <a:gd name="connsiteX174" fmla="*/ 190059 w 1605470"/>
              <a:gd name="connsiteY174" fmla="*/ 430161 h 6858000"/>
              <a:gd name="connsiteX175" fmla="*/ 167079 w 1605470"/>
              <a:gd name="connsiteY175" fmla="*/ 367211 h 6858000"/>
              <a:gd name="connsiteX176" fmla="*/ 124571 w 1605470"/>
              <a:gd name="connsiteY176" fmla="*/ 302178 h 6858000"/>
              <a:gd name="connsiteX177" fmla="*/ 103243 w 1605470"/>
              <a:gd name="connsiteY177" fmla="*/ 211375 h 6858000"/>
              <a:gd name="connsiteX178" fmla="*/ 94571 w 1605470"/>
              <a:gd name="connsiteY178" fmla="*/ 184179 h 6858000"/>
              <a:gd name="connsiteX179" fmla="*/ 13437 w 1605470"/>
              <a:gd name="connsiteY179" fmla="*/ 19287 h 6858000"/>
              <a:gd name="connsiteX180" fmla="*/ 0 w 1605470"/>
              <a:gd name="connsiteY180"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38263 w 1605470"/>
              <a:gd name="connsiteY77" fmla="*/ 4444346 h 6858000"/>
              <a:gd name="connsiteX78" fmla="*/ 756542 w 1605470"/>
              <a:gd name="connsiteY78" fmla="*/ 4350346 h 6858000"/>
              <a:gd name="connsiteX79" fmla="*/ 715481 w 1605470"/>
              <a:gd name="connsiteY79" fmla="*/ 4214165 h 6858000"/>
              <a:gd name="connsiteX80" fmla="*/ 719554 w 1605470"/>
              <a:gd name="connsiteY80" fmla="*/ 4090296 h 6858000"/>
              <a:gd name="connsiteX81" fmla="*/ 704810 w 1605470"/>
              <a:gd name="connsiteY81" fmla="*/ 4033999 h 6858000"/>
              <a:gd name="connsiteX82" fmla="*/ 705959 w 1605470"/>
              <a:gd name="connsiteY82" fmla="*/ 4031933 h 6858000"/>
              <a:gd name="connsiteX83" fmla="*/ 704535 w 1605470"/>
              <a:gd name="connsiteY83" fmla="*/ 4013953 h 6858000"/>
              <a:gd name="connsiteX84" fmla="*/ 700443 w 1605470"/>
              <a:gd name="connsiteY84" fmla="*/ 4010511 h 6858000"/>
              <a:gd name="connsiteX85" fmla="*/ 698282 w 1605470"/>
              <a:gd name="connsiteY85" fmla="*/ 3998331 h 6858000"/>
              <a:gd name="connsiteX86" fmla="*/ 690830 w 1605470"/>
              <a:gd name="connsiteY86" fmla="*/ 3974753 h 6858000"/>
              <a:gd name="connsiteX87" fmla="*/ 692428 w 1605470"/>
              <a:gd name="connsiteY87" fmla="*/ 3969950 h 6858000"/>
              <a:gd name="connsiteX88" fmla="*/ 685850 w 1605470"/>
              <a:gd name="connsiteY88" fmla="*/ 3933779 h 6858000"/>
              <a:gd name="connsiteX89" fmla="*/ 687181 w 1605470"/>
              <a:gd name="connsiteY89" fmla="*/ 3933093 h 6858000"/>
              <a:gd name="connsiteX90" fmla="*/ 691535 w 1605470"/>
              <a:gd name="connsiteY90" fmla="*/ 3922082 h 6858000"/>
              <a:gd name="connsiteX91" fmla="*/ 696613 w 1605470"/>
              <a:gd name="connsiteY91" fmla="*/ 3901461 h 6858000"/>
              <a:gd name="connsiteX92" fmla="*/ 719207 w 1605470"/>
              <a:gd name="connsiteY92" fmla="*/ 3813873 h 6858000"/>
              <a:gd name="connsiteX93" fmla="*/ 718632 w 1605470"/>
              <a:gd name="connsiteY93" fmla="*/ 3806161 h 6858000"/>
              <a:gd name="connsiteX94" fmla="*/ 718939 w 1605470"/>
              <a:gd name="connsiteY94" fmla="*/ 3805957 h 6858000"/>
              <a:gd name="connsiteX95" fmla="*/ 718966 w 1605470"/>
              <a:gd name="connsiteY95" fmla="*/ 3797724 h 6858000"/>
              <a:gd name="connsiteX96" fmla="*/ 717581 w 1605470"/>
              <a:gd name="connsiteY96" fmla="*/ 3792098 h 6858000"/>
              <a:gd name="connsiteX97" fmla="*/ 716465 w 1605470"/>
              <a:gd name="connsiteY97" fmla="*/ 3777135 h 6858000"/>
              <a:gd name="connsiteX98" fmla="*/ 718198 w 1605470"/>
              <a:gd name="connsiteY98" fmla="*/ 3771656 h 6858000"/>
              <a:gd name="connsiteX99" fmla="*/ 721941 w 1605470"/>
              <a:gd name="connsiteY99" fmla="*/ 3769007 h 6858000"/>
              <a:gd name="connsiteX100" fmla="*/ 721407 w 1605470"/>
              <a:gd name="connsiteY100" fmla="*/ 3767709 h 6858000"/>
              <a:gd name="connsiteX101" fmla="*/ 730103 w 1605470"/>
              <a:gd name="connsiteY101" fmla="*/ 3738082 h 6858000"/>
              <a:gd name="connsiteX102" fmla="*/ 737449 w 1605470"/>
              <a:gd name="connsiteY102" fmla="*/ 3673397 h 6858000"/>
              <a:gd name="connsiteX103" fmla="*/ 736745 w 1605470"/>
              <a:gd name="connsiteY103" fmla="*/ 3637109 h 6858000"/>
              <a:gd name="connsiteX104" fmla="*/ 740188 w 1605470"/>
              <a:gd name="connsiteY104" fmla="*/ 3536883 h 6858000"/>
              <a:gd name="connsiteX105" fmla="*/ 747726 w 1605470"/>
              <a:gd name="connsiteY105" fmla="*/ 3435652 h 6858000"/>
              <a:gd name="connsiteX106" fmla="*/ 774383 w 1605470"/>
              <a:gd name="connsiteY106" fmla="*/ 3381564 h 6858000"/>
              <a:gd name="connsiteX107" fmla="*/ 774870 w 1605470"/>
              <a:gd name="connsiteY107" fmla="*/ 3375761 h 6858000"/>
              <a:gd name="connsiteX108" fmla="*/ 770510 w 1605470"/>
              <a:gd name="connsiteY108" fmla="*/ 3361844 h 6858000"/>
              <a:gd name="connsiteX109" fmla="*/ 767933 w 1605470"/>
              <a:gd name="connsiteY109" fmla="*/ 3356929 h 6858000"/>
              <a:gd name="connsiteX110" fmla="*/ 766158 w 1605470"/>
              <a:gd name="connsiteY110" fmla="*/ 3349058 h 6858000"/>
              <a:gd name="connsiteX111" fmla="*/ 766414 w 1605470"/>
              <a:gd name="connsiteY111" fmla="*/ 3348763 h 6858000"/>
              <a:gd name="connsiteX112" fmla="*/ 764166 w 1605470"/>
              <a:gd name="connsiteY112" fmla="*/ 3341588 h 6858000"/>
              <a:gd name="connsiteX113" fmla="*/ 749397 w 1605470"/>
              <a:gd name="connsiteY113" fmla="*/ 3307769 h 6858000"/>
              <a:gd name="connsiteX114" fmla="*/ 766960 w 1605470"/>
              <a:gd name="connsiteY114" fmla="*/ 3250522 h 6858000"/>
              <a:gd name="connsiteX115" fmla="*/ 767385 w 1605470"/>
              <a:gd name="connsiteY115" fmla="*/ 3229163 h 6858000"/>
              <a:gd name="connsiteX116" fmla="*/ 769208 w 1605470"/>
              <a:gd name="connsiteY116" fmla="*/ 3217217 h 6858000"/>
              <a:gd name="connsiteX117" fmla="*/ 770350 w 1605470"/>
              <a:gd name="connsiteY117" fmla="*/ 3216125 h 6858000"/>
              <a:gd name="connsiteX118" fmla="*/ 756043 w 1605470"/>
              <a:gd name="connsiteY118" fmla="*/ 3183755 h 6858000"/>
              <a:gd name="connsiteX119" fmla="*/ 756544 w 1605470"/>
              <a:gd name="connsiteY119" fmla="*/ 3178642 h 6858000"/>
              <a:gd name="connsiteX120" fmla="*/ 744144 w 1605470"/>
              <a:gd name="connsiteY120" fmla="*/ 3158586 h 6858000"/>
              <a:gd name="connsiteX121" fmla="*/ 739378 w 1605470"/>
              <a:gd name="connsiteY121" fmla="*/ 3147669 h 6858000"/>
              <a:gd name="connsiteX122" fmla="*/ 734648 w 1605470"/>
              <a:gd name="connsiteY122" fmla="*/ 3145733 h 6858000"/>
              <a:gd name="connsiteX123" fmla="*/ 729329 w 1605470"/>
              <a:gd name="connsiteY123" fmla="*/ 3129034 h 6858000"/>
              <a:gd name="connsiteX124" fmla="*/ 729994 w 1605470"/>
              <a:gd name="connsiteY124" fmla="*/ 3126682 h 6858000"/>
              <a:gd name="connsiteX125" fmla="*/ 720862 w 1605470"/>
              <a:gd name="connsiteY125" fmla="*/ 3114519 h 6858000"/>
              <a:gd name="connsiteX126" fmla="*/ 707471 w 1605470"/>
              <a:gd name="connsiteY126" fmla="*/ 3106272 h 6858000"/>
              <a:gd name="connsiteX127" fmla="*/ 680201 w 1605470"/>
              <a:gd name="connsiteY127" fmla="*/ 2958185 h 6858000"/>
              <a:gd name="connsiteX128" fmla="*/ 622815 w 1605470"/>
              <a:gd name="connsiteY128" fmla="*/ 2762989 h 6858000"/>
              <a:gd name="connsiteX129" fmla="*/ 571733 w 1605470"/>
              <a:gd name="connsiteY129" fmla="*/ 2554718 h 6858000"/>
              <a:gd name="connsiteX130" fmla="*/ 551827 w 1605470"/>
              <a:gd name="connsiteY130" fmla="*/ 2485734 h 6858000"/>
              <a:gd name="connsiteX131" fmla="*/ 542550 w 1605470"/>
              <a:gd name="connsiteY131" fmla="*/ 2447068 h 6858000"/>
              <a:gd name="connsiteX132" fmla="*/ 529511 w 1605470"/>
              <a:gd name="connsiteY132" fmla="*/ 2425819 h 6858000"/>
              <a:gd name="connsiteX133" fmla="*/ 528878 w 1605470"/>
              <a:gd name="connsiteY133" fmla="*/ 2408971 h 6858000"/>
              <a:gd name="connsiteX134" fmla="*/ 535510 w 1605470"/>
              <a:gd name="connsiteY134" fmla="*/ 2402874 h 6858000"/>
              <a:gd name="connsiteX135" fmla="*/ 538122 w 1605470"/>
              <a:gd name="connsiteY135" fmla="*/ 2381443 h 6858000"/>
              <a:gd name="connsiteX136" fmla="*/ 514451 w 1605470"/>
              <a:gd name="connsiteY136" fmla="*/ 2261920 h 6858000"/>
              <a:gd name="connsiteX137" fmla="*/ 486968 w 1605470"/>
              <a:gd name="connsiteY137" fmla="*/ 2182937 h 6858000"/>
              <a:gd name="connsiteX138" fmla="*/ 488555 w 1605470"/>
              <a:gd name="connsiteY138" fmla="*/ 2155135 h 6858000"/>
              <a:gd name="connsiteX139" fmla="*/ 486013 w 1605470"/>
              <a:gd name="connsiteY139" fmla="*/ 2118008 h 6858000"/>
              <a:gd name="connsiteX140" fmla="*/ 487006 w 1605470"/>
              <a:gd name="connsiteY140" fmla="*/ 2050531 h 6858000"/>
              <a:gd name="connsiteX141" fmla="*/ 478812 w 1605470"/>
              <a:gd name="connsiteY141" fmla="*/ 1963269 h 6858000"/>
              <a:gd name="connsiteX142" fmla="*/ 442619 w 1605470"/>
              <a:gd name="connsiteY142" fmla="*/ 1910499 h 6858000"/>
              <a:gd name="connsiteX143" fmla="*/ 446785 w 1605470"/>
              <a:gd name="connsiteY143" fmla="*/ 1903212 h 6858000"/>
              <a:gd name="connsiteX144" fmla="*/ 436547 w 1605470"/>
              <a:gd name="connsiteY144" fmla="*/ 1861531 h 6858000"/>
              <a:gd name="connsiteX145" fmla="*/ 390346 w 1605470"/>
              <a:gd name="connsiteY145" fmla="*/ 1732919 h 6858000"/>
              <a:gd name="connsiteX146" fmla="*/ 362657 w 1605470"/>
              <a:gd name="connsiteY146" fmla="*/ 1663540 h 6858000"/>
              <a:gd name="connsiteX147" fmla="*/ 361783 w 1605470"/>
              <a:gd name="connsiteY147" fmla="*/ 1615777 h 6858000"/>
              <a:gd name="connsiteX148" fmla="*/ 342578 w 1605470"/>
              <a:gd name="connsiteY148" fmla="*/ 1563678 h 6858000"/>
              <a:gd name="connsiteX149" fmla="*/ 355658 w 1605470"/>
              <a:gd name="connsiteY149" fmla="*/ 1519474 h 6858000"/>
              <a:gd name="connsiteX150" fmla="*/ 348400 w 1605470"/>
              <a:gd name="connsiteY150" fmla="*/ 1477995 h 6858000"/>
              <a:gd name="connsiteX151" fmla="*/ 334485 w 1605470"/>
              <a:gd name="connsiteY151" fmla="*/ 1373769 h 6858000"/>
              <a:gd name="connsiteX152" fmla="*/ 342792 w 1605470"/>
              <a:gd name="connsiteY152" fmla="*/ 1307086 h 6858000"/>
              <a:gd name="connsiteX153" fmla="*/ 343980 w 1605470"/>
              <a:gd name="connsiteY153" fmla="*/ 1189033 h 6858000"/>
              <a:gd name="connsiteX154" fmla="*/ 348665 w 1605470"/>
              <a:gd name="connsiteY154" fmla="*/ 1168288 h 6858000"/>
              <a:gd name="connsiteX155" fmla="*/ 340947 w 1605470"/>
              <a:gd name="connsiteY155" fmla="*/ 1142577 h 6858000"/>
              <a:gd name="connsiteX156" fmla="*/ 330253 w 1605470"/>
              <a:gd name="connsiteY156" fmla="*/ 1088484 h 6858000"/>
              <a:gd name="connsiteX157" fmla="*/ 318989 w 1605470"/>
              <a:gd name="connsiteY157" fmla="*/ 1016103 h 6858000"/>
              <a:gd name="connsiteX158" fmla="*/ 320445 w 1605470"/>
              <a:gd name="connsiteY158" fmla="*/ 932283 h 6858000"/>
              <a:gd name="connsiteX159" fmla="*/ 322681 w 1605470"/>
              <a:gd name="connsiteY159" fmla="*/ 915925 h 6858000"/>
              <a:gd name="connsiteX160" fmla="*/ 315310 w 1605470"/>
              <a:gd name="connsiteY160" fmla="*/ 896999 h 6858000"/>
              <a:gd name="connsiteX161" fmla="*/ 284718 w 1605470"/>
              <a:gd name="connsiteY161" fmla="*/ 821517 h 6858000"/>
              <a:gd name="connsiteX162" fmla="*/ 263668 w 1605470"/>
              <a:gd name="connsiteY162" fmla="*/ 751353 h 6858000"/>
              <a:gd name="connsiteX163" fmla="*/ 263226 w 1605470"/>
              <a:gd name="connsiteY163" fmla="*/ 721230 h 6858000"/>
              <a:gd name="connsiteX164" fmla="*/ 248897 w 1605470"/>
              <a:gd name="connsiteY164" fmla="*/ 681659 h 6858000"/>
              <a:gd name="connsiteX165" fmla="*/ 234316 w 1605470"/>
              <a:gd name="connsiteY165" fmla="*/ 635218 h 6858000"/>
              <a:gd name="connsiteX166" fmla="*/ 239327 w 1605470"/>
              <a:gd name="connsiteY166" fmla="*/ 613763 h 6858000"/>
              <a:gd name="connsiteX167" fmla="*/ 225269 w 1605470"/>
              <a:gd name="connsiteY167" fmla="*/ 598582 h 6858000"/>
              <a:gd name="connsiteX168" fmla="*/ 224950 w 1605470"/>
              <a:gd name="connsiteY168" fmla="*/ 576846 h 6858000"/>
              <a:gd name="connsiteX169" fmla="*/ 204576 w 1605470"/>
              <a:gd name="connsiteY169" fmla="*/ 530055 h 6858000"/>
              <a:gd name="connsiteX170" fmla="*/ 219064 w 1605470"/>
              <a:gd name="connsiteY170" fmla="*/ 469651 h 6858000"/>
              <a:gd name="connsiteX171" fmla="*/ 195012 w 1605470"/>
              <a:gd name="connsiteY171" fmla="*/ 448559 h 6858000"/>
              <a:gd name="connsiteX172" fmla="*/ 201434 w 1605470"/>
              <a:gd name="connsiteY172" fmla="*/ 441529 h 6858000"/>
              <a:gd name="connsiteX173" fmla="*/ 200655 w 1605470"/>
              <a:gd name="connsiteY173" fmla="*/ 428927 h 6858000"/>
              <a:gd name="connsiteX174" fmla="*/ 190059 w 1605470"/>
              <a:gd name="connsiteY174" fmla="*/ 430161 h 6858000"/>
              <a:gd name="connsiteX175" fmla="*/ 167079 w 1605470"/>
              <a:gd name="connsiteY175" fmla="*/ 367211 h 6858000"/>
              <a:gd name="connsiteX176" fmla="*/ 124571 w 1605470"/>
              <a:gd name="connsiteY176" fmla="*/ 302178 h 6858000"/>
              <a:gd name="connsiteX177" fmla="*/ 103243 w 1605470"/>
              <a:gd name="connsiteY177" fmla="*/ 211375 h 6858000"/>
              <a:gd name="connsiteX178" fmla="*/ 94571 w 1605470"/>
              <a:gd name="connsiteY178" fmla="*/ 184179 h 6858000"/>
              <a:gd name="connsiteX179" fmla="*/ 13437 w 1605470"/>
              <a:gd name="connsiteY179" fmla="*/ 19287 h 6858000"/>
              <a:gd name="connsiteX180" fmla="*/ 0 w 1605470"/>
              <a:gd name="connsiteY180"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13201 h 6858000"/>
              <a:gd name="connsiteX77" fmla="*/ 738263 w 1605470"/>
              <a:gd name="connsiteY77" fmla="*/ 4444346 h 6858000"/>
              <a:gd name="connsiteX78" fmla="*/ 756542 w 1605470"/>
              <a:gd name="connsiteY78" fmla="*/ 4350346 h 6858000"/>
              <a:gd name="connsiteX79" fmla="*/ 715481 w 1605470"/>
              <a:gd name="connsiteY79" fmla="*/ 4214165 h 6858000"/>
              <a:gd name="connsiteX80" fmla="*/ 719554 w 1605470"/>
              <a:gd name="connsiteY80" fmla="*/ 4090296 h 6858000"/>
              <a:gd name="connsiteX81" fmla="*/ 704810 w 1605470"/>
              <a:gd name="connsiteY81" fmla="*/ 4033999 h 6858000"/>
              <a:gd name="connsiteX82" fmla="*/ 705959 w 1605470"/>
              <a:gd name="connsiteY82" fmla="*/ 4031933 h 6858000"/>
              <a:gd name="connsiteX83" fmla="*/ 704535 w 1605470"/>
              <a:gd name="connsiteY83" fmla="*/ 4013953 h 6858000"/>
              <a:gd name="connsiteX84" fmla="*/ 700443 w 1605470"/>
              <a:gd name="connsiteY84" fmla="*/ 4010511 h 6858000"/>
              <a:gd name="connsiteX85" fmla="*/ 698282 w 1605470"/>
              <a:gd name="connsiteY85" fmla="*/ 3998331 h 6858000"/>
              <a:gd name="connsiteX86" fmla="*/ 690830 w 1605470"/>
              <a:gd name="connsiteY86" fmla="*/ 3974753 h 6858000"/>
              <a:gd name="connsiteX87" fmla="*/ 692428 w 1605470"/>
              <a:gd name="connsiteY87" fmla="*/ 3969950 h 6858000"/>
              <a:gd name="connsiteX88" fmla="*/ 685850 w 1605470"/>
              <a:gd name="connsiteY88" fmla="*/ 3933779 h 6858000"/>
              <a:gd name="connsiteX89" fmla="*/ 687181 w 1605470"/>
              <a:gd name="connsiteY89" fmla="*/ 3933093 h 6858000"/>
              <a:gd name="connsiteX90" fmla="*/ 691535 w 1605470"/>
              <a:gd name="connsiteY90" fmla="*/ 3922082 h 6858000"/>
              <a:gd name="connsiteX91" fmla="*/ 696613 w 1605470"/>
              <a:gd name="connsiteY91" fmla="*/ 3901461 h 6858000"/>
              <a:gd name="connsiteX92" fmla="*/ 719207 w 1605470"/>
              <a:gd name="connsiteY92" fmla="*/ 3813873 h 6858000"/>
              <a:gd name="connsiteX93" fmla="*/ 718632 w 1605470"/>
              <a:gd name="connsiteY93" fmla="*/ 3806161 h 6858000"/>
              <a:gd name="connsiteX94" fmla="*/ 718939 w 1605470"/>
              <a:gd name="connsiteY94" fmla="*/ 3805957 h 6858000"/>
              <a:gd name="connsiteX95" fmla="*/ 718966 w 1605470"/>
              <a:gd name="connsiteY95" fmla="*/ 3797724 h 6858000"/>
              <a:gd name="connsiteX96" fmla="*/ 717581 w 1605470"/>
              <a:gd name="connsiteY96" fmla="*/ 3792098 h 6858000"/>
              <a:gd name="connsiteX97" fmla="*/ 716465 w 1605470"/>
              <a:gd name="connsiteY97" fmla="*/ 3777135 h 6858000"/>
              <a:gd name="connsiteX98" fmla="*/ 718198 w 1605470"/>
              <a:gd name="connsiteY98" fmla="*/ 3771656 h 6858000"/>
              <a:gd name="connsiteX99" fmla="*/ 721941 w 1605470"/>
              <a:gd name="connsiteY99" fmla="*/ 3769007 h 6858000"/>
              <a:gd name="connsiteX100" fmla="*/ 721407 w 1605470"/>
              <a:gd name="connsiteY100" fmla="*/ 3767709 h 6858000"/>
              <a:gd name="connsiteX101" fmla="*/ 730103 w 1605470"/>
              <a:gd name="connsiteY101" fmla="*/ 3738082 h 6858000"/>
              <a:gd name="connsiteX102" fmla="*/ 737449 w 1605470"/>
              <a:gd name="connsiteY102" fmla="*/ 3673397 h 6858000"/>
              <a:gd name="connsiteX103" fmla="*/ 736745 w 1605470"/>
              <a:gd name="connsiteY103" fmla="*/ 3637109 h 6858000"/>
              <a:gd name="connsiteX104" fmla="*/ 740188 w 1605470"/>
              <a:gd name="connsiteY104" fmla="*/ 3536883 h 6858000"/>
              <a:gd name="connsiteX105" fmla="*/ 747726 w 1605470"/>
              <a:gd name="connsiteY105" fmla="*/ 3435652 h 6858000"/>
              <a:gd name="connsiteX106" fmla="*/ 774383 w 1605470"/>
              <a:gd name="connsiteY106" fmla="*/ 3381564 h 6858000"/>
              <a:gd name="connsiteX107" fmla="*/ 774870 w 1605470"/>
              <a:gd name="connsiteY107" fmla="*/ 3375761 h 6858000"/>
              <a:gd name="connsiteX108" fmla="*/ 770510 w 1605470"/>
              <a:gd name="connsiteY108" fmla="*/ 3361844 h 6858000"/>
              <a:gd name="connsiteX109" fmla="*/ 767933 w 1605470"/>
              <a:gd name="connsiteY109" fmla="*/ 3356929 h 6858000"/>
              <a:gd name="connsiteX110" fmla="*/ 766158 w 1605470"/>
              <a:gd name="connsiteY110" fmla="*/ 3349058 h 6858000"/>
              <a:gd name="connsiteX111" fmla="*/ 766414 w 1605470"/>
              <a:gd name="connsiteY111" fmla="*/ 3348763 h 6858000"/>
              <a:gd name="connsiteX112" fmla="*/ 764166 w 1605470"/>
              <a:gd name="connsiteY112" fmla="*/ 3341588 h 6858000"/>
              <a:gd name="connsiteX113" fmla="*/ 749397 w 1605470"/>
              <a:gd name="connsiteY113" fmla="*/ 3307769 h 6858000"/>
              <a:gd name="connsiteX114" fmla="*/ 766960 w 1605470"/>
              <a:gd name="connsiteY114" fmla="*/ 3250522 h 6858000"/>
              <a:gd name="connsiteX115" fmla="*/ 767385 w 1605470"/>
              <a:gd name="connsiteY115" fmla="*/ 3229163 h 6858000"/>
              <a:gd name="connsiteX116" fmla="*/ 769208 w 1605470"/>
              <a:gd name="connsiteY116" fmla="*/ 3217217 h 6858000"/>
              <a:gd name="connsiteX117" fmla="*/ 770350 w 1605470"/>
              <a:gd name="connsiteY117" fmla="*/ 3216125 h 6858000"/>
              <a:gd name="connsiteX118" fmla="*/ 756043 w 1605470"/>
              <a:gd name="connsiteY118" fmla="*/ 3183755 h 6858000"/>
              <a:gd name="connsiteX119" fmla="*/ 756544 w 1605470"/>
              <a:gd name="connsiteY119" fmla="*/ 3178642 h 6858000"/>
              <a:gd name="connsiteX120" fmla="*/ 744144 w 1605470"/>
              <a:gd name="connsiteY120" fmla="*/ 3158586 h 6858000"/>
              <a:gd name="connsiteX121" fmla="*/ 739378 w 1605470"/>
              <a:gd name="connsiteY121" fmla="*/ 3147669 h 6858000"/>
              <a:gd name="connsiteX122" fmla="*/ 734648 w 1605470"/>
              <a:gd name="connsiteY122" fmla="*/ 3145733 h 6858000"/>
              <a:gd name="connsiteX123" fmla="*/ 729329 w 1605470"/>
              <a:gd name="connsiteY123" fmla="*/ 3129034 h 6858000"/>
              <a:gd name="connsiteX124" fmla="*/ 729994 w 1605470"/>
              <a:gd name="connsiteY124" fmla="*/ 3126682 h 6858000"/>
              <a:gd name="connsiteX125" fmla="*/ 720862 w 1605470"/>
              <a:gd name="connsiteY125" fmla="*/ 3114519 h 6858000"/>
              <a:gd name="connsiteX126" fmla="*/ 707471 w 1605470"/>
              <a:gd name="connsiteY126" fmla="*/ 3106272 h 6858000"/>
              <a:gd name="connsiteX127" fmla="*/ 680201 w 1605470"/>
              <a:gd name="connsiteY127" fmla="*/ 2958185 h 6858000"/>
              <a:gd name="connsiteX128" fmla="*/ 622815 w 1605470"/>
              <a:gd name="connsiteY128" fmla="*/ 2762989 h 6858000"/>
              <a:gd name="connsiteX129" fmla="*/ 571733 w 1605470"/>
              <a:gd name="connsiteY129" fmla="*/ 2554718 h 6858000"/>
              <a:gd name="connsiteX130" fmla="*/ 551827 w 1605470"/>
              <a:gd name="connsiteY130" fmla="*/ 2485734 h 6858000"/>
              <a:gd name="connsiteX131" fmla="*/ 542550 w 1605470"/>
              <a:gd name="connsiteY131" fmla="*/ 2447068 h 6858000"/>
              <a:gd name="connsiteX132" fmla="*/ 529511 w 1605470"/>
              <a:gd name="connsiteY132" fmla="*/ 2425819 h 6858000"/>
              <a:gd name="connsiteX133" fmla="*/ 528878 w 1605470"/>
              <a:gd name="connsiteY133" fmla="*/ 2408971 h 6858000"/>
              <a:gd name="connsiteX134" fmla="*/ 535510 w 1605470"/>
              <a:gd name="connsiteY134" fmla="*/ 2402874 h 6858000"/>
              <a:gd name="connsiteX135" fmla="*/ 538122 w 1605470"/>
              <a:gd name="connsiteY135" fmla="*/ 2381443 h 6858000"/>
              <a:gd name="connsiteX136" fmla="*/ 514451 w 1605470"/>
              <a:gd name="connsiteY136" fmla="*/ 2261920 h 6858000"/>
              <a:gd name="connsiteX137" fmla="*/ 486968 w 1605470"/>
              <a:gd name="connsiteY137" fmla="*/ 2182937 h 6858000"/>
              <a:gd name="connsiteX138" fmla="*/ 488555 w 1605470"/>
              <a:gd name="connsiteY138" fmla="*/ 2155135 h 6858000"/>
              <a:gd name="connsiteX139" fmla="*/ 486013 w 1605470"/>
              <a:gd name="connsiteY139" fmla="*/ 2118008 h 6858000"/>
              <a:gd name="connsiteX140" fmla="*/ 487006 w 1605470"/>
              <a:gd name="connsiteY140" fmla="*/ 2050531 h 6858000"/>
              <a:gd name="connsiteX141" fmla="*/ 478812 w 1605470"/>
              <a:gd name="connsiteY141" fmla="*/ 1963269 h 6858000"/>
              <a:gd name="connsiteX142" fmla="*/ 442619 w 1605470"/>
              <a:gd name="connsiteY142" fmla="*/ 1910499 h 6858000"/>
              <a:gd name="connsiteX143" fmla="*/ 446785 w 1605470"/>
              <a:gd name="connsiteY143" fmla="*/ 1903212 h 6858000"/>
              <a:gd name="connsiteX144" fmla="*/ 436547 w 1605470"/>
              <a:gd name="connsiteY144" fmla="*/ 1861531 h 6858000"/>
              <a:gd name="connsiteX145" fmla="*/ 390346 w 1605470"/>
              <a:gd name="connsiteY145" fmla="*/ 1732919 h 6858000"/>
              <a:gd name="connsiteX146" fmla="*/ 362657 w 1605470"/>
              <a:gd name="connsiteY146" fmla="*/ 1663540 h 6858000"/>
              <a:gd name="connsiteX147" fmla="*/ 361783 w 1605470"/>
              <a:gd name="connsiteY147" fmla="*/ 1615777 h 6858000"/>
              <a:gd name="connsiteX148" fmla="*/ 342578 w 1605470"/>
              <a:gd name="connsiteY148" fmla="*/ 1563678 h 6858000"/>
              <a:gd name="connsiteX149" fmla="*/ 355658 w 1605470"/>
              <a:gd name="connsiteY149" fmla="*/ 1519474 h 6858000"/>
              <a:gd name="connsiteX150" fmla="*/ 348400 w 1605470"/>
              <a:gd name="connsiteY150" fmla="*/ 1477995 h 6858000"/>
              <a:gd name="connsiteX151" fmla="*/ 334485 w 1605470"/>
              <a:gd name="connsiteY151" fmla="*/ 1373769 h 6858000"/>
              <a:gd name="connsiteX152" fmla="*/ 342792 w 1605470"/>
              <a:gd name="connsiteY152" fmla="*/ 1307086 h 6858000"/>
              <a:gd name="connsiteX153" fmla="*/ 343980 w 1605470"/>
              <a:gd name="connsiteY153" fmla="*/ 1189033 h 6858000"/>
              <a:gd name="connsiteX154" fmla="*/ 348665 w 1605470"/>
              <a:gd name="connsiteY154" fmla="*/ 1168288 h 6858000"/>
              <a:gd name="connsiteX155" fmla="*/ 340947 w 1605470"/>
              <a:gd name="connsiteY155" fmla="*/ 1142577 h 6858000"/>
              <a:gd name="connsiteX156" fmla="*/ 330253 w 1605470"/>
              <a:gd name="connsiteY156" fmla="*/ 1088484 h 6858000"/>
              <a:gd name="connsiteX157" fmla="*/ 318989 w 1605470"/>
              <a:gd name="connsiteY157" fmla="*/ 1016103 h 6858000"/>
              <a:gd name="connsiteX158" fmla="*/ 320445 w 1605470"/>
              <a:gd name="connsiteY158" fmla="*/ 932283 h 6858000"/>
              <a:gd name="connsiteX159" fmla="*/ 322681 w 1605470"/>
              <a:gd name="connsiteY159" fmla="*/ 915925 h 6858000"/>
              <a:gd name="connsiteX160" fmla="*/ 315310 w 1605470"/>
              <a:gd name="connsiteY160" fmla="*/ 896999 h 6858000"/>
              <a:gd name="connsiteX161" fmla="*/ 284718 w 1605470"/>
              <a:gd name="connsiteY161" fmla="*/ 821517 h 6858000"/>
              <a:gd name="connsiteX162" fmla="*/ 263668 w 1605470"/>
              <a:gd name="connsiteY162" fmla="*/ 751353 h 6858000"/>
              <a:gd name="connsiteX163" fmla="*/ 263226 w 1605470"/>
              <a:gd name="connsiteY163" fmla="*/ 721230 h 6858000"/>
              <a:gd name="connsiteX164" fmla="*/ 248897 w 1605470"/>
              <a:gd name="connsiteY164" fmla="*/ 681659 h 6858000"/>
              <a:gd name="connsiteX165" fmla="*/ 234316 w 1605470"/>
              <a:gd name="connsiteY165" fmla="*/ 635218 h 6858000"/>
              <a:gd name="connsiteX166" fmla="*/ 239327 w 1605470"/>
              <a:gd name="connsiteY166" fmla="*/ 613763 h 6858000"/>
              <a:gd name="connsiteX167" fmla="*/ 225269 w 1605470"/>
              <a:gd name="connsiteY167" fmla="*/ 598582 h 6858000"/>
              <a:gd name="connsiteX168" fmla="*/ 224950 w 1605470"/>
              <a:gd name="connsiteY168" fmla="*/ 576846 h 6858000"/>
              <a:gd name="connsiteX169" fmla="*/ 204576 w 1605470"/>
              <a:gd name="connsiteY169" fmla="*/ 530055 h 6858000"/>
              <a:gd name="connsiteX170" fmla="*/ 219064 w 1605470"/>
              <a:gd name="connsiteY170" fmla="*/ 469651 h 6858000"/>
              <a:gd name="connsiteX171" fmla="*/ 195012 w 1605470"/>
              <a:gd name="connsiteY171" fmla="*/ 448559 h 6858000"/>
              <a:gd name="connsiteX172" fmla="*/ 201434 w 1605470"/>
              <a:gd name="connsiteY172" fmla="*/ 441529 h 6858000"/>
              <a:gd name="connsiteX173" fmla="*/ 200655 w 1605470"/>
              <a:gd name="connsiteY173" fmla="*/ 428927 h 6858000"/>
              <a:gd name="connsiteX174" fmla="*/ 190059 w 1605470"/>
              <a:gd name="connsiteY174" fmla="*/ 430161 h 6858000"/>
              <a:gd name="connsiteX175" fmla="*/ 167079 w 1605470"/>
              <a:gd name="connsiteY175" fmla="*/ 367211 h 6858000"/>
              <a:gd name="connsiteX176" fmla="*/ 124571 w 1605470"/>
              <a:gd name="connsiteY176" fmla="*/ 302178 h 6858000"/>
              <a:gd name="connsiteX177" fmla="*/ 103243 w 1605470"/>
              <a:gd name="connsiteY177" fmla="*/ 211375 h 6858000"/>
              <a:gd name="connsiteX178" fmla="*/ 94571 w 1605470"/>
              <a:gd name="connsiteY178" fmla="*/ 184179 h 6858000"/>
              <a:gd name="connsiteX179" fmla="*/ 13437 w 1605470"/>
              <a:gd name="connsiteY179" fmla="*/ 19287 h 6858000"/>
              <a:gd name="connsiteX180" fmla="*/ 0 w 1605470"/>
              <a:gd name="connsiteY180"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47700 w 1605470"/>
              <a:gd name="connsiteY75" fmla="*/ 4690749 h 6858000"/>
              <a:gd name="connsiteX76" fmla="*/ 743180 w 1605470"/>
              <a:gd name="connsiteY76" fmla="*/ 4613201 h 6858000"/>
              <a:gd name="connsiteX77" fmla="*/ 738263 w 1605470"/>
              <a:gd name="connsiteY77" fmla="*/ 4444346 h 6858000"/>
              <a:gd name="connsiteX78" fmla="*/ 756542 w 1605470"/>
              <a:gd name="connsiteY78" fmla="*/ 4350346 h 6858000"/>
              <a:gd name="connsiteX79" fmla="*/ 715481 w 1605470"/>
              <a:gd name="connsiteY79" fmla="*/ 4214165 h 6858000"/>
              <a:gd name="connsiteX80" fmla="*/ 719554 w 1605470"/>
              <a:gd name="connsiteY80" fmla="*/ 4090296 h 6858000"/>
              <a:gd name="connsiteX81" fmla="*/ 704810 w 1605470"/>
              <a:gd name="connsiteY81" fmla="*/ 4033999 h 6858000"/>
              <a:gd name="connsiteX82" fmla="*/ 705959 w 1605470"/>
              <a:gd name="connsiteY82" fmla="*/ 4031933 h 6858000"/>
              <a:gd name="connsiteX83" fmla="*/ 704535 w 1605470"/>
              <a:gd name="connsiteY83" fmla="*/ 4013953 h 6858000"/>
              <a:gd name="connsiteX84" fmla="*/ 700443 w 1605470"/>
              <a:gd name="connsiteY84" fmla="*/ 4010511 h 6858000"/>
              <a:gd name="connsiteX85" fmla="*/ 698282 w 1605470"/>
              <a:gd name="connsiteY85" fmla="*/ 3998331 h 6858000"/>
              <a:gd name="connsiteX86" fmla="*/ 690830 w 1605470"/>
              <a:gd name="connsiteY86" fmla="*/ 3974753 h 6858000"/>
              <a:gd name="connsiteX87" fmla="*/ 692428 w 1605470"/>
              <a:gd name="connsiteY87" fmla="*/ 3969950 h 6858000"/>
              <a:gd name="connsiteX88" fmla="*/ 685850 w 1605470"/>
              <a:gd name="connsiteY88" fmla="*/ 3933779 h 6858000"/>
              <a:gd name="connsiteX89" fmla="*/ 687181 w 1605470"/>
              <a:gd name="connsiteY89" fmla="*/ 3933093 h 6858000"/>
              <a:gd name="connsiteX90" fmla="*/ 691535 w 1605470"/>
              <a:gd name="connsiteY90" fmla="*/ 3922082 h 6858000"/>
              <a:gd name="connsiteX91" fmla="*/ 696613 w 1605470"/>
              <a:gd name="connsiteY91" fmla="*/ 3901461 h 6858000"/>
              <a:gd name="connsiteX92" fmla="*/ 719207 w 1605470"/>
              <a:gd name="connsiteY92" fmla="*/ 3813873 h 6858000"/>
              <a:gd name="connsiteX93" fmla="*/ 718632 w 1605470"/>
              <a:gd name="connsiteY93" fmla="*/ 3806161 h 6858000"/>
              <a:gd name="connsiteX94" fmla="*/ 718939 w 1605470"/>
              <a:gd name="connsiteY94" fmla="*/ 3805957 h 6858000"/>
              <a:gd name="connsiteX95" fmla="*/ 718966 w 1605470"/>
              <a:gd name="connsiteY95" fmla="*/ 3797724 h 6858000"/>
              <a:gd name="connsiteX96" fmla="*/ 717581 w 1605470"/>
              <a:gd name="connsiteY96" fmla="*/ 3792098 h 6858000"/>
              <a:gd name="connsiteX97" fmla="*/ 716465 w 1605470"/>
              <a:gd name="connsiteY97" fmla="*/ 3777135 h 6858000"/>
              <a:gd name="connsiteX98" fmla="*/ 718198 w 1605470"/>
              <a:gd name="connsiteY98" fmla="*/ 3771656 h 6858000"/>
              <a:gd name="connsiteX99" fmla="*/ 721941 w 1605470"/>
              <a:gd name="connsiteY99" fmla="*/ 3769007 h 6858000"/>
              <a:gd name="connsiteX100" fmla="*/ 721407 w 1605470"/>
              <a:gd name="connsiteY100" fmla="*/ 3767709 h 6858000"/>
              <a:gd name="connsiteX101" fmla="*/ 730103 w 1605470"/>
              <a:gd name="connsiteY101" fmla="*/ 3738082 h 6858000"/>
              <a:gd name="connsiteX102" fmla="*/ 737449 w 1605470"/>
              <a:gd name="connsiteY102" fmla="*/ 3673397 h 6858000"/>
              <a:gd name="connsiteX103" fmla="*/ 736745 w 1605470"/>
              <a:gd name="connsiteY103" fmla="*/ 3637109 h 6858000"/>
              <a:gd name="connsiteX104" fmla="*/ 740188 w 1605470"/>
              <a:gd name="connsiteY104" fmla="*/ 3536883 h 6858000"/>
              <a:gd name="connsiteX105" fmla="*/ 747726 w 1605470"/>
              <a:gd name="connsiteY105" fmla="*/ 3435652 h 6858000"/>
              <a:gd name="connsiteX106" fmla="*/ 774383 w 1605470"/>
              <a:gd name="connsiteY106" fmla="*/ 3381564 h 6858000"/>
              <a:gd name="connsiteX107" fmla="*/ 774870 w 1605470"/>
              <a:gd name="connsiteY107" fmla="*/ 3375761 h 6858000"/>
              <a:gd name="connsiteX108" fmla="*/ 770510 w 1605470"/>
              <a:gd name="connsiteY108" fmla="*/ 3361844 h 6858000"/>
              <a:gd name="connsiteX109" fmla="*/ 767933 w 1605470"/>
              <a:gd name="connsiteY109" fmla="*/ 3356929 h 6858000"/>
              <a:gd name="connsiteX110" fmla="*/ 766158 w 1605470"/>
              <a:gd name="connsiteY110" fmla="*/ 3349058 h 6858000"/>
              <a:gd name="connsiteX111" fmla="*/ 766414 w 1605470"/>
              <a:gd name="connsiteY111" fmla="*/ 3348763 h 6858000"/>
              <a:gd name="connsiteX112" fmla="*/ 764166 w 1605470"/>
              <a:gd name="connsiteY112" fmla="*/ 3341588 h 6858000"/>
              <a:gd name="connsiteX113" fmla="*/ 749397 w 1605470"/>
              <a:gd name="connsiteY113" fmla="*/ 3307769 h 6858000"/>
              <a:gd name="connsiteX114" fmla="*/ 766960 w 1605470"/>
              <a:gd name="connsiteY114" fmla="*/ 3250522 h 6858000"/>
              <a:gd name="connsiteX115" fmla="*/ 767385 w 1605470"/>
              <a:gd name="connsiteY115" fmla="*/ 3229163 h 6858000"/>
              <a:gd name="connsiteX116" fmla="*/ 769208 w 1605470"/>
              <a:gd name="connsiteY116" fmla="*/ 3217217 h 6858000"/>
              <a:gd name="connsiteX117" fmla="*/ 770350 w 1605470"/>
              <a:gd name="connsiteY117" fmla="*/ 3216125 h 6858000"/>
              <a:gd name="connsiteX118" fmla="*/ 756043 w 1605470"/>
              <a:gd name="connsiteY118" fmla="*/ 3183755 h 6858000"/>
              <a:gd name="connsiteX119" fmla="*/ 756544 w 1605470"/>
              <a:gd name="connsiteY119" fmla="*/ 3178642 h 6858000"/>
              <a:gd name="connsiteX120" fmla="*/ 744144 w 1605470"/>
              <a:gd name="connsiteY120" fmla="*/ 3158586 h 6858000"/>
              <a:gd name="connsiteX121" fmla="*/ 739378 w 1605470"/>
              <a:gd name="connsiteY121" fmla="*/ 3147669 h 6858000"/>
              <a:gd name="connsiteX122" fmla="*/ 734648 w 1605470"/>
              <a:gd name="connsiteY122" fmla="*/ 3145733 h 6858000"/>
              <a:gd name="connsiteX123" fmla="*/ 729329 w 1605470"/>
              <a:gd name="connsiteY123" fmla="*/ 3129034 h 6858000"/>
              <a:gd name="connsiteX124" fmla="*/ 729994 w 1605470"/>
              <a:gd name="connsiteY124" fmla="*/ 3126682 h 6858000"/>
              <a:gd name="connsiteX125" fmla="*/ 720862 w 1605470"/>
              <a:gd name="connsiteY125" fmla="*/ 3114519 h 6858000"/>
              <a:gd name="connsiteX126" fmla="*/ 707471 w 1605470"/>
              <a:gd name="connsiteY126" fmla="*/ 3106272 h 6858000"/>
              <a:gd name="connsiteX127" fmla="*/ 680201 w 1605470"/>
              <a:gd name="connsiteY127" fmla="*/ 2958185 h 6858000"/>
              <a:gd name="connsiteX128" fmla="*/ 622815 w 1605470"/>
              <a:gd name="connsiteY128" fmla="*/ 2762989 h 6858000"/>
              <a:gd name="connsiteX129" fmla="*/ 571733 w 1605470"/>
              <a:gd name="connsiteY129" fmla="*/ 2554718 h 6858000"/>
              <a:gd name="connsiteX130" fmla="*/ 551827 w 1605470"/>
              <a:gd name="connsiteY130" fmla="*/ 2485734 h 6858000"/>
              <a:gd name="connsiteX131" fmla="*/ 542550 w 1605470"/>
              <a:gd name="connsiteY131" fmla="*/ 2447068 h 6858000"/>
              <a:gd name="connsiteX132" fmla="*/ 529511 w 1605470"/>
              <a:gd name="connsiteY132" fmla="*/ 2425819 h 6858000"/>
              <a:gd name="connsiteX133" fmla="*/ 528878 w 1605470"/>
              <a:gd name="connsiteY133" fmla="*/ 2408971 h 6858000"/>
              <a:gd name="connsiteX134" fmla="*/ 535510 w 1605470"/>
              <a:gd name="connsiteY134" fmla="*/ 2402874 h 6858000"/>
              <a:gd name="connsiteX135" fmla="*/ 538122 w 1605470"/>
              <a:gd name="connsiteY135" fmla="*/ 2381443 h 6858000"/>
              <a:gd name="connsiteX136" fmla="*/ 514451 w 1605470"/>
              <a:gd name="connsiteY136" fmla="*/ 2261920 h 6858000"/>
              <a:gd name="connsiteX137" fmla="*/ 486968 w 1605470"/>
              <a:gd name="connsiteY137" fmla="*/ 2182937 h 6858000"/>
              <a:gd name="connsiteX138" fmla="*/ 488555 w 1605470"/>
              <a:gd name="connsiteY138" fmla="*/ 2155135 h 6858000"/>
              <a:gd name="connsiteX139" fmla="*/ 486013 w 1605470"/>
              <a:gd name="connsiteY139" fmla="*/ 2118008 h 6858000"/>
              <a:gd name="connsiteX140" fmla="*/ 487006 w 1605470"/>
              <a:gd name="connsiteY140" fmla="*/ 2050531 h 6858000"/>
              <a:gd name="connsiteX141" fmla="*/ 478812 w 1605470"/>
              <a:gd name="connsiteY141" fmla="*/ 1963269 h 6858000"/>
              <a:gd name="connsiteX142" fmla="*/ 442619 w 1605470"/>
              <a:gd name="connsiteY142" fmla="*/ 1910499 h 6858000"/>
              <a:gd name="connsiteX143" fmla="*/ 446785 w 1605470"/>
              <a:gd name="connsiteY143" fmla="*/ 1903212 h 6858000"/>
              <a:gd name="connsiteX144" fmla="*/ 436547 w 1605470"/>
              <a:gd name="connsiteY144" fmla="*/ 1861531 h 6858000"/>
              <a:gd name="connsiteX145" fmla="*/ 390346 w 1605470"/>
              <a:gd name="connsiteY145" fmla="*/ 1732919 h 6858000"/>
              <a:gd name="connsiteX146" fmla="*/ 362657 w 1605470"/>
              <a:gd name="connsiteY146" fmla="*/ 1663540 h 6858000"/>
              <a:gd name="connsiteX147" fmla="*/ 361783 w 1605470"/>
              <a:gd name="connsiteY147" fmla="*/ 1615777 h 6858000"/>
              <a:gd name="connsiteX148" fmla="*/ 342578 w 1605470"/>
              <a:gd name="connsiteY148" fmla="*/ 1563678 h 6858000"/>
              <a:gd name="connsiteX149" fmla="*/ 355658 w 1605470"/>
              <a:gd name="connsiteY149" fmla="*/ 1519474 h 6858000"/>
              <a:gd name="connsiteX150" fmla="*/ 348400 w 1605470"/>
              <a:gd name="connsiteY150" fmla="*/ 1477995 h 6858000"/>
              <a:gd name="connsiteX151" fmla="*/ 334485 w 1605470"/>
              <a:gd name="connsiteY151" fmla="*/ 1373769 h 6858000"/>
              <a:gd name="connsiteX152" fmla="*/ 342792 w 1605470"/>
              <a:gd name="connsiteY152" fmla="*/ 1307086 h 6858000"/>
              <a:gd name="connsiteX153" fmla="*/ 343980 w 1605470"/>
              <a:gd name="connsiteY153" fmla="*/ 1189033 h 6858000"/>
              <a:gd name="connsiteX154" fmla="*/ 348665 w 1605470"/>
              <a:gd name="connsiteY154" fmla="*/ 1168288 h 6858000"/>
              <a:gd name="connsiteX155" fmla="*/ 340947 w 1605470"/>
              <a:gd name="connsiteY155" fmla="*/ 1142577 h 6858000"/>
              <a:gd name="connsiteX156" fmla="*/ 330253 w 1605470"/>
              <a:gd name="connsiteY156" fmla="*/ 1088484 h 6858000"/>
              <a:gd name="connsiteX157" fmla="*/ 318989 w 1605470"/>
              <a:gd name="connsiteY157" fmla="*/ 1016103 h 6858000"/>
              <a:gd name="connsiteX158" fmla="*/ 320445 w 1605470"/>
              <a:gd name="connsiteY158" fmla="*/ 932283 h 6858000"/>
              <a:gd name="connsiteX159" fmla="*/ 322681 w 1605470"/>
              <a:gd name="connsiteY159" fmla="*/ 915925 h 6858000"/>
              <a:gd name="connsiteX160" fmla="*/ 315310 w 1605470"/>
              <a:gd name="connsiteY160" fmla="*/ 896999 h 6858000"/>
              <a:gd name="connsiteX161" fmla="*/ 284718 w 1605470"/>
              <a:gd name="connsiteY161" fmla="*/ 821517 h 6858000"/>
              <a:gd name="connsiteX162" fmla="*/ 263668 w 1605470"/>
              <a:gd name="connsiteY162" fmla="*/ 751353 h 6858000"/>
              <a:gd name="connsiteX163" fmla="*/ 263226 w 1605470"/>
              <a:gd name="connsiteY163" fmla="*/ 721230 h 6858000"/>
              <a:gd name="connsiteX164" fmla="*/ 248897 w 1605470"/>
              <a:gd name="connsiteY164" fmla="*/ 681659 h 6858000"/>
              <a:gd name="connsiteX165" fmla="*/ 234316 w 1605470"/>
              <a:gd name="connsiteY165" fmla="*/ 635218 h 6858000"/>
              <a:gd name="connsiteX166" fmla="*/ 239327 w 1605470"/>
              <a:gd name="connsiteY166" fmla="*/ 613763 h 6858000"/>
              <a:gd name="connsiteX167" fmla="*/ 225269 w 1605470"/>
              <a:gd name="connsiteY167" fmla="*/ 598582 h 6858000"/>
              <a:gd name="connsiteX168" fmla="*/ 224950 w 1605470"/>
              <a:gd name="connsiteY168" fmla="*/ 576846 h 6858000"/>
              <a:gd name="connsiteX169" fmla="*/ 204576 w 1605470"/>
              <a:gd name="connsiteY169" fmla="*/ 530055 h 6858000"/>
              <a:gd name="connsiteX170" fmla="*/ 219064 w 1605470"/>
              <a:gd name="connsiteY170" fmla="*/ 469651 h 6858000"/>
              <a:gd name="connsiteX171" fmla="*/ 195012 w 1605470"/>
              <a:gd name="connsiteY171" fmla="*/ 448559 h 6858000"/>
              <a:gd name="connsiteX172" fmla="*/ 201434 w 1605470"/>
              <a:gd name="connsiteY172" fmla="*/ 441529 h 6858000"/>
              <a:gd name="connsiteX173" fmla="*/ 200655 w 1605470"/>
              <a:gd name="connsiteY173" fmla="*/ 428927 h 6858000"/>
              <a:gd name="connsiteX174" fmla="*/ 190059 w 1605470"/>
              <a:gd name="connsiteY174" fmla="*/ 430161 h 6858000"/>
              <a:gd name="connsiteX175" fmla="*/ 167079 w 1605470"/>
              <a:gd name="connsiteY175" fmla="*/ 367211 h 6858000"/>
              <a:gd name="connsiteX176" fmla="*/ 124571 w 1605470"/>
              <a:gd name="connsiteY176" fmla="*/ 302178 h 6858000"/>
              <a:gd name="connsiteX177" fmla="*/ 103243 w 1605470"/>
              <a:gd name="connsiteY177" fmla="*/ 211375 h 6858000"/>
              <a:gd name="connsiteX178" fmla="*/ 94571 w 1605470"/>
              <a:gd name="connsiteY178" fmla="*/ 184179 h 6858000"/>
              <a:gd name="connsiteX179" fmla="*/ 13437 w 1605470"/>
              <a:gd name="connsiteY179" fmla="*/ 19287 h 6858000"/>
              <a:gd name="connsiteX180" fmla="*/ 0 w 1605470"/>
              <a:gd name="connsiteY180"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935 w 1605470"/>
              <a:gd name="connsiteY68" fmla="*/ 4821504 h 6858000"/>
              <a:gd name="connsiteX69" fmla="*/ 732118 w 1605470"/>
              <a:gd name="connsiteY69" fmla="*/ 4801535 h 6858000"/>
              <a:gd name="connsiteX70" fmla="*/ 739787 w 1605470"/>
              <a:gd name="connsiteY70" fmla="*/ 4797794 h 6858000"/>
              <a:gd name="connsiteX71" fmla="*/ 741081 w 1605470"/>
              <a:gd name="connsiteY71" fmla="*/ 4784526 h 6858000"/>
              <a:gd name="connsiteX72" fmla="*/ 742865 w 1605470"/>
              <a:gd name="connsiteY72" fmla="*/ 4781211 h 6858000"/>
              <a:gd name="connsiteX73" fmla="*/ 751652 w 1605470"/>
              <a:gd name="connsiteY73" fmla="*/ 4761984 h 6858000"/>
              <a:gd name="connsiteX74" fmla="*/ 747700 w 1605470"/>
              <a:gd name="connsiteY74" fmla="*/ 4690749 h 6858000"/>
              <a:gd name="connsiteX75" fmla="*/ 743180 w 1605470"/>
              <a:gd name="connsiteY75" fmla="*/ 4613201 h 6858000"/>
              <a:gd name="connsiteX76" fmla="*/ 738263 w 1605470"/>
              <a:gd name="connsiteY76" fmla="*/ 4444346 h 6858000"/>
              <a:gd name="connsiteX77" fmla="*/ 756542 w 1605470"/>
              <a:gd name="connsiteY77" fmla="*/ 4350346 h 6858000"/>
              <a:gd name="connsiteX78" fmla="*/ 715481 w 1605470"/>
              <a:gd name="connsiteY78" fmla="*/ 4214165 h 6858000"/>
              <a:gd name="connsiteX79" fmla="*/ 719554 w 1605470"/>
              <a:gd name="connsiteY79" fmla="*/ 4090296 h 6858000"/>
              <a:gd name="connsiteX80" fmla="*/ 704810 w 1605470"/>
              <a:gd name="connsiteY80" fmla="*/ 4033999 h 6858000"/>
              <a:gd name="connsiteX81" fmla="*/ 705959 w 1605470"/>
              <a:gd name="connsiteY81" fmla="*/ 4031933 h 6858000"/>
              <a:gd name="connsiteX82" fmla="*/ 704535 w 1605470"/>
              <a:gd name="connsiteY82" fmla="*/ 4013953 h 6858000"/>
              <a:gd name="connsiteX83" fmla="*/ 700443 w 1605470"/>
              <a:gd name="connsiteY83" fmla="*/ 4010511 h 6858000"/>
              <a:gd name="connsiteX84" fmla="*/ 698282 w 1605470"/>
              <a:gd name="connsiteY84" fmla="*/ 3998331 h 6858000"/>
              <a:gd name="connsiteX85" fmla="*/ 690830 w 1605470"/>
              <a:gd name="connsiteY85" fmla="*/ 3974753 h 6858000"/>
              <a:gd name="connsiteX86" fmla="*/ 692428 w 1605470"/>
              <a:gd name="connsiteY86" fmla="*/ 3969950 h 6858000"/>
              <a:gd name="connsiteX87" fmla="*/ 685850 w 1605470"/>
              <a:gd name="connsiteY87" fmla="*/ 3933779 h 6858000"/>
              <a:gd name="connsiteX88" fmla="*/ 687181 w 1605470"/>
              <a:gd name="connsiteY88" fmla="*/ 3933093 h 6858000"/>
              <a:gd name="connsiteX89" fmla="*/ 691535 w 1605470"/>
              <a:gd name="connsiteY89" fmla="*/ 3922082 h 6858000"/>
              <a:gd name="connsiteX90" fmla="*/ 696613 w 1605470"/>
              <a:gd name="connsiteY90" fmla="*/ 3901461 h 6858000"/>
              <a:gd name="connsiteX91" fmla="*/ 719207 w 1605470"/>
              <a:gd name="connsiteY91" fmla="*/ 3813873 h 6858000"/>
              <a:gd name="connsiteX92" fmla="*/ 718632 w 1605470"/>
              <a:gd name="connsiteY92" fmla="*/ 3806161 h 6858000"/>
              <a:gd name="connsiteX93" fmla="*/ 718939 w 1605470"/>
              <a:gd name="connsiteY93" fmla="*/ 3805957 h 6858000"/>
              <a:gd name="connsiteX94" fmla="*/ 718966 w 1605470"/>
              <a:gd name="connsiteY94" fmla="*/ 3797724 h 6858000"/>
              <a:gd name="connsiteX95" fmla="*/ 717581 w 1605470"/>
              <a:gd name="connsiteY95" fmla="*/ 3792098 h 6858000"/>
              <a:gd name="connsiteX96" fmla="*/ 716465 w 1605470"/>
              <a:gd name="connsiteY96" fmla="*/ 3777135 h 6858000"/>
              <a:gd name="connsiteX97" fmla="*/ 718198 w 1605470"/>
              <a:gd name="connsiteY97" fmla="*/ 3771656 h 6858000"/>
              <a:gd name="connsiteX98" fmla="*/ 721941 w 1605470"/>
              <a:gd name="connsiteY98" fmla="*/ 3769007 h 6858000"/>
              <a:gd name="connsiteX99" fmla="*/ 721407 w 1605470"/>
              <a:gd name="connsiteY99" fmla="*/ 3767709 h 6858000"/>
              <a:gd name="connsiteX100" fmla="*/ 730103 w 1605470"/>
              <a:gd name="connsiteY100" fmla="*/ 3738082 h 6858000"/>
              <a:gd name="connsiteX101" fmla="*/ 737449 w 1605470"/>
              <a:gd name="connsiteY101" fmla="*/ 3673397 h 6858000"/>
              <a:gd name="connsiteX102" fmla="*/ 736745 w 1605470"/>
              <a:gd name="connsiteY102" fmla="*/ 3637109 h 6858000"/>
              <a:gd name="connsiteX103" fmla="*/ 740188 w 1605470"/>
              <a:gd name="connsiteY103" fmla="*/ 3536883 h 6858000"/>
              <a:gd name="connsiteX104" fmla="*/ 747726 w 1605470"/>
              <a:gd name="connsiteY104" fmla="*/ 3435652 h 6858000"/>
              <a:gd name="connsiteX105" fmla="*/ 774383 w 1605470"/>
              <a:gd name="connsiteY105" fmla="*/ 3381564 h 6858000"/>
              <a:gd name="connsiteX106" fmla="*/ 774870 w 1605470"/>
              <a:gd name="connsiteY106" fmla="*/ 3375761 h 6858000"/>
              <a:gd name="connsiteX107" fmla="*/ 770510 w 1605470"/>
              <a:gd name="connsiteY107" fmla="*/ 3361844 h 6858000"/>
              <a:gd name="connsiteX108" fmla="*/ 767933 w 1605470"/>
              <a:gd name="connsiteY108" fmla="*/ 3356929 h 6858000"/>
              <a:gd name="connsiteX109" fmla="*/ 766158 w 1605470"/>
              <a:gd name="connsiteY109" fmla="*/ 3349058 h 6858000"/>
              <a:gd name="connsiteX110" fmla="*/ 766414 w 1605470"/>
              <a:gd name="connsiteY110" fmla="*/ 3348763 h 6858000"/>
              <a:gd name="connsiteX111" fmla="*/ 764166 w 1605470"/>
              <a:gd name="connsiteY111" fmla="*/ 3341588 h 6858000"/>
              <a:gd name="connsiteX112" fmla="*/ 749397 w 1605470"/>
              <a:gd name="connsiteY112" fmla="*/ 3307769 h 6858000"/>
              <a:gd name="connsiteX113" fmla="*/ 766960 w 1605470"/>
              <a:gd name="connsiteY113" fmla="*/ 3250522 h 6858000"/>
              <a:gd name="connsiteX114" fmla="*/ 767385 w 1605470"/>
              <a:gd name="connsiteY114" fmla="*/ 3229163 h 6858000"/>
              <a:gd name="connsiteX115" fmla="*/ 769208 w 1605470"/>
              <a:gd name="connsiteY115" fmla="*/ 3217217 h 6858000"/>
              <a:gd name="connsiteX116" fmla="*/ 770350 w 1605470"/>
              <a:gd name="connsiteY116" fmla="*/ 3216125 h 6858000"/>
              <a:gd name="connsiteX117" fmla="*/ 756043 w 1605470"/>
              <a:gd name="connsiteY117" fmla="*/ 3183755 h 6858000"/>
              <a:gd name="connsiteX118" fmla="*/ 756544 w 1605470"/>
              <a:gd name="connsiteY118" fmla="*/ 3178642 h 6858000"/>
              <a:gd name="connsiteX119" fmla="*/ 744144 w 1605470"/>
              <a:gd name="connsiteY119" fmla="*/ 3158586 h 6858000"/>
              <a:gd name="connsiteX120" fmla="*/ 739378 w 1605470"/>
              <a:gd name="connsiteY120" fmla="*/ 3147669 h 6858000"/>
              <a:gd name="connsiteX121" fmla="*/ 734648 w 1605470"/>
              <a:gd name="connsiteY121" fmla="*/ 3145733 h 6858000"/>
              <a:gd name="connsiteX122" fmla="*/ 729329 w 1605470"/>
              <a:gd name="connsiteY122" fmla="*/ 3129034 h 6858000"/>
              <a:gd name="connsiteX123" fmla="*/ 729994 w 1605470"/>
              <a:gd name="connsiteY123" fmla="*/ 3126682 h 6858000"/>
              <a:gd name="connsiteX124" fmla="*/ 720862 w 1605470"/>
              <a:gd name="connsiteY124" fmla="*/ 3114519 h 6858000"/>
              <a:gd name="connsiteX125" fmla="*/ 707471 w 1605470"/>
              <a:gd name="connsiteY125" fmla="*/ 3106272 h 6858000"/>
              <a:gd name="connsiteX126" fmla="*/ 680201 w 1605470"/>
              <a:gd name="connsiteY126" fmla="*/ 2958185 h 6858000"/>
              <a:gd name="connsiteX127" fmla="*/ 622815 w 1605470"/>
              <a:gd name="connsiteY127" fmla="*/ 2762989 h 6858000"/>
              <a:gd name="connsiteX128" fmla="*/ 571733 w 1605470"/>
              <a:gd name="connsiteY128" fmla="*/ 2554718 h 6858000"/>
              <a:gd name="connsiteX129" fmla="*/ 551827 w 1605470"/>
              <a:gd name="connsiteY129" fmla="*/ 2485734 h 6858000"/>
              <a:gd name="connsiteX130" fmla="*/ 542550 w 1605470"/>
              <a:gd name="connsiteY130" fmla="*/ 2447068 h 6858000"/>
              <a:gd name="connsiteX131" fmla="*/ 529511 w 1605470"/>
              <a:gd name="connsiteY131" fmla="*/ 2425819 h 6858000"/>
              <a:gd name="connsiteX132" fmla="*/ 528878 w 1605470"/>
              <a:gd name="connsiteY132" fmla="*/ 2408971 h 6858000"/>
              <a:gd name="connsiteX133" fmla="*/ 535510 w 1605470"/>
              <a:gd name="connsiteY133" fmla="*/ 2402874 h 6858000"/>
              <a:gd name="connsiteX134" fmla="*/ 538122 w 1605470"/>
              <a:gd name="connsiteY134" fmla="*/ 2381443 h 6858000"/>
              <a:gd name="connsiteX135" fmla="*/ 514451 w 1605470"/>
              <a:gd name="connsiteY135" fmla="*/ 2261920 h 6858000"/>
              <a:gd name="connsiteX136" fmla="*/ 486968 w 1605470"/>
              <a:gd name="connsiteY136" fmla="*/ 2182937 h 6858000"/>
              <a:gd name="connsiteX137" fmla="*/ 488555 w 1605470"/>
              <a:gd name="connsiteY137" fmla="*/ 2155135 h 6858000"/>
              <a:gd name="connsiteX138" fmla="*/ 486013 w 1605470"/>
              <a:gd name="connsiteY138" fmla="*/ 2118008 h 6858000"/>
              <a:gd name="connsiteX139" fmla="*/ 487006 w 1605470"/>
              <a:gd name="connsiteY139" fmla="*/ 2050531 h 6858000"/>
              <a:gd name="connsiteX140" fmla="*/ 478812 w 1605470"/>
              <a:gd name="connsiteY140" fmla="*/ 1963269 h 6858000"/>
              <a:gd name="connsiteX141" fmla="*/ 442619 w 1605470"/>
              <a:gd name="connsiteY141" fmla="*/ 1910499 h 6858000"/>
              <a:gd name="connsiteX142" fmla="*/ 446785 w 1605470"/>
              <a:gd name="connsiteY142" fmla="*/ 1903212 h 6858000"/>
              <a:gd name="connsiteX143" fmla="*/ 436547 w 1605470"/>
              <a:gd name="connsiteY143" fmla="*/ 1861531 h 6858000"/>
              <a:gd name="connsiteX144" fmla="*/ 390346 w 1605470"/>
              <a:gd name="connsiteY144" fmla="*/ 1732919 h 6858000"/>
              <a:gd name="connsiteX145" fmla="*/ 362657 w 1605470"/>
              <a:gd name="connsiteY145" fmla="*/ 1663540 h 6858000"/>
              <a:gd name="connsiteX146" fmla="*/ 361783 w 1605470"/>
              <a:gd name="connsiteY146" fmla="*/ 1615777 h 6858000"/>
              <a:gd name="connsiteX147" fmla="*/ 342578 w 1605470"/>
              <a:gd name="connsiteY147" fmla="*/ 1563678 h 6858000"/>
              <a:gd name="connsiteX148" fmla="*/ 355658 w 1605470"/>
              <a:gd name="connsiteY148" fmla="*/ 1519474 h 6858000"/>
              <a:gd name="connsiteX149" fmla="*/ 348400 w 1605470"/>
              <a:gd name="connsiteY149" fmla="*/ 1477995 h 6858000"/>
              <a:gd name="connsiteX150" fmla="*/ 334485 w 1605470"/>
              <a:gd name="connsiteY150" fmla="*/ 1373769 h 6858000"/>
              <a:gd name="connsiteX151" fmla="*/ 342792 w 1605470"/>
              <a:gd name="connsiteY151" fmla="*/ 1307086 h 6858000"/>
              <a:gd name="connsiteX152" fmla="*/ 343980 w 1605470"/>
              <a:gd name="connsiteY152" fmla="*/ 1189033 h 6858000"/>
              <a:gd name="connsiteX153" fmla="*/ 348665 w 1605470"/>
              <a:gd name="connsiteY153" fmla="*/ 1168288 h 6858000"/>
              <a:gd name="connsiteX154" fmla="*/ 340947 w 1605470"/>
              <a:gd name="connsiteY154" fmla="*/ 1142577 h 6858000"/>
              <a:gd name="connsiteX155" fmla="*/ 330253 w 1605470"/>
              <a:gd name="connsiteY155" fmla="*/ 1088484 h 6858000"/>
              <a:gd name="connsiteX156" fmla="*/ 318989 w 1605470"/>
              <a:gd name="connsiteY156" fmla="*/ 1016103 h 6858000"/>
              <a:gd name="connsiteX157" fmla="*/ 320445 w 1605470"/>
              <a:gd name="connsiteY157" fmla="*/ 932283 h 6858000"/>
              <a:gd name="connsiteX158" fmla="*/ 322681 w 1605470"/>
              <a:gd name="connsiteY158" fmla="*/ 915925 h 6858000"/>
              <a:gd name="connsiteX159" fmla="*/ 315310 w 1605470"/>
              <a:gd name="connsiteY159" fmla="*/ 896999 h 6858000"/>
              <a:gd name="connsiteX160" fmla="*/ 284718 w 1605470"/>
              <a:gd name="connsiteY160" fmla="*/ 821517 h 6858000"/>
              <a:gd name="connsiteX161" fmla="*/ 263668 w 1605470"/>
              <a:gd name="connsiteY161" fmla="*/ 751353 h 6858000"/>
              <a:gd name="connsiteX162" fmla="*/ 263226 w 1605470"/>
              <a:gd name="connsiteY162" fmla="*/ 721230 h 6858000"/>
              <a:gd name="connsiteX163" fmla="*/ 248897 w 1605470"/>
              <a:gd name="connsiteY163" fmla="*/ 681659 h 6858000"/>
              <a:gd name="connsiteX164" fmla="*/ 234316 w 1605470"/>
              <a:gd name="connsiteY164" fmla="*/ 635218 h 6858000"/>
              <a:gd name="connsiteX165" fmla="*/ 239327 w 1605470"/>
              <a:gd name="connsiteY165" fmla="*/ 613763 h 6858000"/>
              <a:gd name="connsiteX166" fmla="*/ 225269 w 1605470"/>
              <a:gd name="connsiteY166" fmla="*/ 598582 h 6858000"/>
              <a:gd name="connsiteX167" fmla="*/ 224950 w 1605470"/>
              <a:gd name="connsiteY167" fmla="*/ 576846 h 6858000"/>
              <a:gd name="connsiteX168" fmla="*/ 204576 w 1605470"/>
              <a:gd name="connsiteY168" fmla="*/ 530055 h 6858000"/>
              <a:gd name="connsiteX169" fmla="*/ 219064 w 1605470"/>
              <a:gd name="connsiteY169" fmla="*/ 469651 h 6858000"/>
              <a:gd name="connsiteX170" fmla="*/ 195012 w 1605470"/>
              <a:gd name="connsiteY170" fmla="*/ 448559 h 6858000"/>
              <a:gd name="connsiteX171" fmla="*/ 201434 w 1605470"/>
              <a:gd name="connsiteY171" fmla="*/ 441529 h 6858000"/>
              <a:gd name="connsiteX172" fmla="*/ 200655 w 1605470"/>
              <a:gd name="connsiteY172" fmla="*/ 428927 h 6858000"/>
              <a:gd name="connsiteX173" fmla="*/ 190059 w 1605470"/>
              <a:gd name="connsiteY173" fmla="*/ 430161 h 6858000"/>
              <a:gd name="connsiteX174" fmla="*/ 167079 w 1605470"/>
              <a:gd name="connsiteY174" fmla="*/ 367211 h 6858000"/>
              <a:gd name="connsiteX175" fmla="*/ 124571 w 1605470"/>
              <a:gd name="connsiteY175" fmla="*/ 302178 h 6858000"/>
              <a:gd name="connsiteX176" fmla="*/ 103243 w 1605470"/>
              <a:gd name="connsiteY176" fmla="*/ 211375 h 6858000"/>
              <a:gd name="connsiteX177" fmla="*/ 94571 w 1605470"/>
              <a:gd name="connsiteY177" fmla="*/ 184179 h 6858000"/>
              <a:gd name="connsiteX178" fmla="*/ 13437 w 1605470"/>
              <a:gd name="connsiteY178" fmla="*/ 19287 h 6858000"/>
              <a:gd name="connsiteX179" fmla="*/ 0 w 1605470"/>
              <a:gd name="connsiteY179"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42432 w 1605470"/>
              <a:gd name="connsiteY34" fmla="*/ 5934687 h 6858000"/>
              <a:gd name="connsiteX35" fmla="*/ 489472 w 1605470"/>
              <a:gd name="connsiteY35" fmla="*/ 5732419 h 6858000"/>
              <a:gd name="connsiteX36" fmla="*/ 512623 w 1605470"/>
              <a:gd name="connsiteY36" fmla="*/ 5685392 h 6858000"/>
              <a:gd name="connsiteX37" fmla="*/ 510261 w 1605470"/>
              <a:gd name="connsiteY37" fmla="*/ 5634527 h 6858000"/>
              <a:gd name="connsiteX38" fmla="*/ 523992 w 1605470"/>
              <a:gd name="connsiteY38" fmla="*/ 5619557 h 6858000"/>
              <a:gd name="connsiteX39" fmla="*/ 526609 w 1605470"/>
              <a:gd name="connsiteY39" fmla="*/ 5617081 h 6858000"/>
              <a:gd name="connsiteX40" fmla="*/ 531653 w 1605470"/>
              <a:gd name="connsiteY40" fmla="*/ 5604904 h 6858000"/>
              <a:gd name="connsiteX41" fmla="*/ 539863 w 1605470"/>
              <a:gd name="connsiteY41" fmla="*/ 5604298 h 6858000"/>
              <a:gd name="connsiteX42" fmla="*/ 552319 w 1605470"/>
              <a:gd name="connsiteY42" fmla="*/ 5587997 h 6858000"/>
              <a:gd name="connsiteX43" fmla="*/ 559710 w 1605470"/>
              <a:gd name="connsiteY43" fmla="*/ 5564796 h 6858000"/>
              <a:gd name="connsiteX44" fmla="*/ 587214 w 1605470"/>
              <a:gd name="connsiteY44" fmla="*/ 5451511 h 6858000"/>
              <a:gd name="connsiteX45" fmla="*/ 608019 w 1605470"/>
              <a:gd name="connsiteY45" fmla="*/ 5385461 h 6858000"/>
              <a:gd name="connsiteX46" fmla="*/ 622750 w 1605470"/>
              <a:gd name="connsiteY46" fmla="*/ 5363084 h 6858000"/>
              <a:gd name="connsiteX47" fmla="*/ 638731 w 1605470"/>
              <a:gd name="connsiteY47" fmla="*/ 5330009 h 6858000"/>
              <a:gd name="connsiteX48" fmla="*/ 672224 w 1605470"/>
              <a:gd name="connsiteY48" fmla="*/ 5273739 h 6858000"/>
              <a:gd name="connsiteX49" fmla="*/ 681823 w 1605470"/>
              <a:gd name="connsiteY49" fmla="*/ 5241779 h 6858000"/>
              <a:gd name="connsiteX50" fmla="*/ 693049 w 1605470"/>
              <a:gd name="connsiteY50" fmla="*/ 5225268 h 6858000"/>
              <a:gd name="connsiteX51" fmla="*/ 694069 w 1605470"/>
              <a:gd name="connsiteY51" fmla="*/ 5217684 h 6858000"/>
              <a:gd name="connsiteX52" fmla="*/ 701410 w 1605470"/>
              <a:gd name="connsiteY52" fmla="*/ 5193377 h 6858000"/>
              <a:gd name="connsiteX53" fmla="*/ 704713 w 1605470"/>
              <a:gd name="connsiteY53" fmla="*/ 5179288 h 6858000"/>
              <a:gd name="connsiteX54" fmla="*/ 705697 w 1605470"/>
              <a:gd name="connsiteY54" fmla="*/ 5173621 h 6858000"/>
              <a:gd name="connsiteX55" fmla="*/ 701331 w 1605470"/>
              <a:gd name="connsiteY55" fmla="*/ 5159961 h 6858000"/>
              <a:gd name="connsiteX56" fmla="*/ 708008 w 1605470"/>
              <a:gd name="connsiteY56" fmla="*/ 5144295 h 6858000"/>
              <a:gd name="connsiteX57" fmla="*/ 704941 w 1605470"/>
              <a:gd name="connsiteY57" fmla="*/ 5125185 h 6858000"/>
              <a:gd name="connsiteX58" fmla="*/ 711771 w 1605470"/>
              <a:gd name="connsiteY58" fmla="*/ 5121884 h 6858000"/>
              <a:gd name="connsiteX59" fmla="*/ 721092 w 1605470"/>
              <a:gd name="connsiteY59" fmla="*/ 5108383 h 6858000"/>
              <a:gd name="connsiteX60" fmla="*/ 717045 w 1605470"/>
              <a:gd name="connsiteY60" fmla="*/ 5094705 h 6858000"/>
              <a:gd name="connsiteX61" fmla="*/ 718807 w 1605470"/>
              <a:gd name="connsiteY61" fmla="*/ 5067850 h 6858000"/>
              <a:gd name="connsiteX62" fmla="*/ 721538 w 1605470"/>
              <a:gd name="connsiteY62" fmla="*/ 5060861 h 6858000"/>
              <a:gd name="connsiteX63" fmla="*/ 718242 w 1605470"/>
              <a:gd name="connsiteY63" fmla="*/ 5034192 h 6858000"/>
              <a:gd name="connsiteX64" fmla="*/ 719796 w 1605470"/>
              <a:gd name="connsiteY64" fmla="*/ 4993030 h 6858000"/>
              <a:gd name="connsiteX65" fmla="*/ 726705 w 1605470"/>
              <a:gd name="connsiteY65" fmla="*/ 4946844 h 6858000"/>
              <a:gd name="connsiteX66" fmla="*/ 722561 w 1605470"/>
              <a:gd name="connsiteY66" fmla="*/ 4932692 h 6858000"/>
              <a:gd name="connsiteX67" fmla="*/ 724935 w 1605470"/>
              <a:gd name="connsiteY67" fmla="*/ 4821504 h 6858000"/>
              <a:gd name="connsiteX68" fmla="*/ 732118 w 1605470"/>
              <a:gd name="connsiteY68" fmla="*/ 4801535 h 6858000"/>
              <a:gd name="connsiteX69" fmla="*/ 739787 w 1605470"/>
              <a:gd name="connsiteY69" fmla="*/ 4797794 h 6858000"/>
              <a:gd name="connsiteX70" fmla="*/ 741081 w 1605470"/>
              <a:gd name="connsiteY70" fmla="*/ 4784526 h 6858000"/>
              <a:gd name="connsiteX71" fmla="*/ 742865 w 1605470"/>
              <a:gd name="connsiteY71" fmla="*/ 4781211 h 6858000"/>
              <a:gd name="connsiteX72" fmla="*/ 751652 w 1605470"/>
              <a:gd name="connsiteY72" fmla="*/ 4761984 h 6858000"/>
              <a:gd name="connsiteX73" fmla="*/ 747700 w 1605470"/>
              <a:gd name="connsiteY73" fmla="*/ 4690749 h 6858000"/>
              <a:gd name="connsiteX74" fmla="*/ 743180 w 1605470"/>
              <a:gd name="connsiteY74" fmla="*/ 4613201 h 6858000"/>
              <a:gd name="connsiteX75" fmla="*/ 738263 w 1605470"/>
              <a:gd name="connsiteY75" fmla="*/ 4444346 h 6858000"/>
              <a:gd name="connsiteX76" fmla="*/ 756542 w 1605470"/>
              <a:gd name="connsiteY76" fmla="*/ 4350346 h 6858000"/>
              <a:gd name="connsiteX77" fmla="*/ 715481 w 1605470"/>
              <a:gd name="connsiteY77" fmla="*/ 4214165 h 6858000"/>
              <a:gd name="connsiteX78" fmla="*/ 719554 w 1605470"/>
              <a:gd name="connsiteY78" fmla="*/ 4090296 h 6858000"/>
              <a:gd name="connsiteX79" fmla="*/ 704810 w 1605470"/>
              <a:gd name="connsiteY79" fmla="*/ 4033999 h 6858000"/>
              <a:gd name="connsiteX80" fmla="*/ 705959 w 1605470"/>
              <a:gd name="connsiteY80" fmla="*/ 4031933 h 6858000"/>
              <a:gd name="connsiteX81" fmla="*/ 704535 w 1605470"/>
              <a:gd name="connsiteY81" fmla="*/ 4013953 h 6858000"/>
              <a:gd name="connsiteX82" fmla="*/ 700443 w 1605470"/>
              <a:gd name="connsiteY82" fmla="*/ 4010511 h 6858000"/>
              <a:gd name="connsiteX83" fmla="*/ 698282 w 1605470"/>
              <a:gd name="connsiteY83" fmla="*/ 3998331 h 6858000"/>
              <a:gd name="connsiteX84" fmla="*/ 690830 w 1605470"/>
              <a:gd name="connsiteY84" fmla="*/ 3974753 h 6858000"/>
              <a:gd name="connsiteX85" fmla="*/ 692428 w 1605470"/>
              <a:gd name="connsiteY85" fmla="*/ 3969950 h 6858000"/>
              <a:gd name="connsiteX86" fmla="*/ 685850 w 1605470"/>
              <a:gd name="connsiteY86" fmla="*/ 3933779 h 6858000"/>
              <a:gd name="connsiteX87" fmla="*/ 687181 w 1605470"/>
              <a:gd name="connsiteY87" fmla="*/ 3933093 h 6858000"/>
              <a:gd name="connsiteX88" fmla="*/ 691535 w 1605470"/>
              <a:gd name="connsiteY88" fmla="*/ 3922082 h 6858000"/>
              <a:gd name="connsiteX89" fmla="*/ 696613 w 1605470"/>
              <a:gd name="connsiteY89" fmla="*/ 3901461 h 6858000"/>
              <a:gd name="connsiteX90" fmla="*/ 719207 w 1605470"/>
              <a:gd name="connsiteY90" fmla="*/ 3813873 h 6858000"/>
              <a:gd name="connsiteX91" fmla="*/ 718632 w 1605470"/>
              <a:gd name="connsiteY91" fmla="*/ 3806161 h 6858000"/>
              <a:gd name="connsiteX92" fmla="*/ 718939 w 1605470"/>
              <a:gd name="connsiteY92" fmla="*/ 3805957 h 6858000"/>
              <a:gd name="connsiteX93" fmla="*/ 718966 w 1605470"/>
              <a:gd name="connsiteY93" fmla="*/ 3797724 h 6858000"/>
              <a:gd name="connsiteX94" fmla="*/ 717581 w 1605470"/>
              <a:gd name="connsiteY94" fmla="*/ 3792098 h 6858000"/>
              <a:gd name="connsiteX95" fmla="*/ 716465 w 1605470"/>
              <a:gd name="connsiteY95" fmla="*/ 3777135 h 6858000"/>
              <a:gd name="connsiteX96" fmla="*/ 718198 w 1605470"/>
              <a:gd name="connsiteY96" fmla="*/ 3771656 h 6858000"/>
              <a:gd name="connsiteX97" fmla="*/ 721941 w 1605470"/>
              <a:gd name="connsiteY97" fmla="*/ 3769007 h 6858000"/>
              <a:gd name="connsiteX98" fmla="*/ 721407 w 1605470"/>
              <a:gd name="connsiteY98" fmla="*/ 3767709 h 6858000"/>
              <a:gd name="connsiteX99" fmla="*/ 730103 w 1605470"/>
              <a:gd name="connsiteY99" fmla="*/ 3738082 h 6858000"/>
              <a:gd name="connsiteX100" fmla="*/ 737449 w 1605470"/>
              <a:gd name="connsiteY100" fmla="*/ 3673397 h 6858000"/>
              <a:gd name="connsiteX101" fmla="*/ 736745 w 1605470"/>
              <a:gd name="connsiteY101" fmla="*/ 3637109 h 6858000"/>
              <a:gd name="connsiteX102" fmla="*/ 740188 w 1605470"/>
              <a:gd name="connsiteY102" fmla="*/ 3536883 h 6858000"/>
              <a:gd name="connsiteX103" fmla="*/ 747726 w 1605470"/>
              <a:gd name="connsiteY103" fmla="*/ 3435652 h 6858000"/>
              <a:gd name="connsiteX104" fmla="*/ 774383 w 1605470"/>
              <a:gd name="connsiteY104" fmla="*/ 3381564 h 6858000"/>
              <a:gd name="connsiteX105" fmla="*/ 774870 w 1605470"/>
              <a:gd name="connsiteY105" fmla="*/ 3375761 h 6858000"/>
              <a:gd name="connsiteX106" fmla="*/ 770510 w 1605470"/>
              <a:gd name="connsiteY106" fmla="*/ 3361844 h 6858000"/>
              <a:gd name="connsiteX107" fmla="*/ 767933 w 1605470"/>
              <a:gd name="connsiteY107" fmla="*/ 3356929 h 6858000"/>
              <a:gd name="connsiteX108" fmla="*/ 766158 w 1605470"/>
              <a:gd name="connsiteY108" fmla="*/ 3349058 h 6858000"/>
              <a:gd name="connsiteX109" fmla="*/ 766414 w 1605470"/>
              <a:gd name="connsiteY109" fmla="*/ 3348763 h 6858000"/>
              <a:gd name="connsiteX110" fmla="*/ 764166 w 1605470"/>
              <a:gd name="connsiteY110" fmla="*/ 3341588 h 6858000"/>
              <a:gd name="connsiteX111" fmla="*/ 749397 w 1605470"/>
              <a:gd name="connsiteY111" fmla="*/ 3307769 h 6858000"/>
              <a:gd name="connsiteX112" fmla="*/ 766960 w 1605470"/>
              <a:gd name="connsiteY112" fmla="*/ 3250522 h 6858000"/>
              <a:gd name="connsiteX113" fmla="*/ 767385 w 1605470"/>
              <a:gd name="connsiteY113" fmla="*/ 3229163 h 6858000"/>
              <a:gd name="connsiteX114" fmla="*/ 769208 w 1605470"/>
              <a:gd name="connsiteY114" fmla="*/ 3217217 h 6858000"/>
              <a:gd name="connsiteX115" fmla="*/ 770350 w 1605470"/>
              <a:gd name="connsiteY115" fmla="*/ 3216125 h 6858000"/>
              <a:gd name="connsiteX116" fmla="*/ 756043 w 1605470"/>
              <a:gd name="connsiteY116" fmla="*/ 3183755 h 6858000"/>
              <a:gd name="connsiteX117" fmla="*/ 756544 w 1605470"/>
              <a:gd name="connsiteY117" fmla="*/ 3178642 h 6858000"/>
              <a:gd name="connsiteX118" fmla="*/ 744144 w 1605470"/>
              <a:gd name="connsiteY118" fmla="*/ 3158586 h 6858000"/>
              <a:gd name="connsiteX119" fmla="*/ 739378 w 1605470"/>
              <a:gd name="connsiteY119" fmla="*/ 3147669 h 6858000"/>
              <a:gd name="connsiteX120" fmla="*/ 734648 w 1605470"/>
              <a:gd name="connsiteY120" fmla="*/ 3145733 h 6858000"/>
              <a:gd name="connsiteX121" fmla="*/ 729329 w 1605470"/>
              <a:gd name="connsiteY121" fmla="*/ 3129034 h 6858000"/>
              <a:gd name="connsiteX122" fmla="*/ 729994 w 1605470"/>
              <a:gd name="connsiteY122" fmla="*/ 3126682 h 6858000"/>
              <a:gd name="connsiteX123" fmla="*/ 720862 w 1605470"/>
              <a:gd name="connsiteY123" fmla="*/ 3114519 h 6858000"/>
              <a:gd name="connsiteX124" fmla="*/ 707471 w 1605470"/>
              <a:gd name="connsiteY124" fmla="*/ 3106272 h 6858000"/>
              <a:gd name="connsiteX125" fmla="*/ 680201 w 1605470"/>
              <a:gd name="connsiteY125" fmla="*/ 2958185 h 6858000"/>
              <a:gd name="connsiteX126" fmla="*/ 622815 w 1605470"/>
              <a:gd name="connsiteY126" fmla="*/ 2762989 h 6858000"/>
              <a:gd name="connsiteX127" fmla="*/ 571733 w 1605470"/>
              <a:gd name="connsiteY127" fmla="*/ 2554718 h 6858000"/>
              <a:gd name="connsiteX128" fmla="*/ 551827 w 1605470"/>
              <a:gd name="connsiteY128" fmla="*/ 2485734 h 6858000"/>
              <a:gd name="connsiteX129" fmla="*/ 542550 w 1605470"/>
              <a:gd name="connsiteY129" fmla="*/ 2447068 h 6858000"/>
              <a:gd name="connsiteX130" fmla="*/ 529511 w 1605470"/>
              <a:gd name="connsiteY130" fmla="*/ 2425819 h 6858000"/>
              <a:gd name="connsiteX131" fmla="*/ 528878 w 1605470"/>
              <a:gd name="connsiteY131" fmla="*/ 2408971 h 6858000"/>
              <a:gd name="connsiteX132" fmla="*/ 535510 w 1605470"/>
              <a:gd name="connsiteY132" fmla="*/ 2402874 h 6858000"/>
              <a:gd name="connsiteX133" fmla="*/ 538122 w 1605470"/>
              <a:gd name="connsiteY133" fmla="*/ 2381443 h 6858000"/>
              <a:gd name="connsiteX134" fmla="*/ 514451 w 1605470"/>
              <a:gd name="connsiteY134" fmla="*/ 2261920 h 6858000"/>
              <a:gd name="connsiteX135" fmla="*/ 486968 w 1605470"/>
              <a:gd name="connsiteY135" fmla="*/ 2182937 h 6858000"/>
              <a:gd name="connsiteX136" fmla="*/ 488555 w 1605470"/>
              <a:gd name="connsiteY136" fmla="*/ 2155135 h 6858000"/>
              <a:gd name="connsiteX137" fmla="*/ 486013 w 1605470"/>
              <a:gd name="connsiteY137" fmla="*/ 2118008 h 6858000"/>
              <a:gd name="connsiteX138" fmla="*/ 487006 w 1605470"/>
              <a:gd name="connsiteY138" fmla="*/ 2050531 h 6858000"/>
              <a:gd name="connsiteX139" fmla="*/ 478812 w 1605470"/>
              <a:gd name="connsiteY139" fmla="*/ 1963269 h 6858000"/>
              <a:gd name="connsiteX140" fmla="*/ 442619 w 1605470"/>
              <a:gd name="connsiteY140" fmla="*/ 1910499 h 6858000"/>
              <a:gd name="connsiteX141" fmla="*/ 446785 w 1605470"/>
              <a:gd name="connsiteY141" fmla="*/ 1903212 h 6858000"/>
              <a:gd name="connsiteX142" fmla="*/ 436547 w 1605470"/>
              <a:gd name="connsiteY142" fmla="*/ 1861531 h 6858000"/>
              <a:gd name="connsiteX143" fmla="*/ 390346 w 1605470"/>
              <a:gd name="connsiteY143" fmla="*/ 1732919 h 6858000"/>
              <a:gd name="connsiteX144" fmla="*/ 362657 w 1605470"/>
              <a:gd name="connsiteY144" fmla="*/ 1663540 h 6858000"/>
              <a:gd name="connsiteX145" fmla="*/ 361783 w 1605470"/>
              <a:gd name="connsiteY145" fmla="*/ 1615777 h 6858000"/>
              <a:gd name="connsiteX146" fmla="*/ 342578 w 1605470"/>
              <a:gd name="connsiteY146" fmla="*/ 1563678 h 6858000"/>
              <a:gd name="connsiteX147" fmla="*/ 355658 w 1605470"/>
              <a:gd name="connsiteY147" fmla="*/ 1519474 h 6858000"/>
              <a:gd name="connsiteX148" fmla="*/ 348400 w 1605470"/>
              <a:gd name="connsiteY148" fmla="*/ 1477995 h 6858000"/>
              <a:gd name="connsiteX149" fmla="*/ 334485 w 1605470"/>
              <a:gd name="connsiteY149" fmla="*/ 1373769 h 6858000"/>
              <a:gd name="connsiteX150" fmla="*/ 342792 w 1605470"/>
              <a:gd name="connsiteY150" fmla="*/ 1307086 h 6858000"/>
              <a:gd name="connsiteX151" fmla="*/ 343980 w 1605470"/>
              <a:gd name="connsiteY151" fmla="*/ 1189033 h 6858000"/>
              <a:gd name="connsiteX152" fmla="*/ 348665 w 1605470"/>
              <a:gd name="connsiteY152" fmla="*/ 1168288 h 6858000"/>
              <a:gd name="connsiteX153" fmla="*/ 340947 w 1605470"/>
              <a:gd name="connsiteY153" fmla="*/ 1142577 h 6858000"/>
              <a:gd name="connsiteX154" fmla="*/ 330253 w 1605470"/>
              <a:gd name="connsiteY154" fmla="*/ 1088484 h 6858000"/>
              <a:gd name="connsiteX155" fmla="*/ 318989 w 1605470"/>
              <a:gd name="connsiteY155" fmla="*/ 1016103 h 6858000"/>
              <a:gd name="connsiteX156" fmla="*/ 320445 w 1605470"/>
              <a:gd name="connsiteY156" fmla="*/ 932283 h 6858000"/>
              <a:gd name="connsiteX157" fmla="*/ 322681 w 1605470"/>
              <a:gd name="connsiteY157" fmla="*/ 915925 h 6858000"/>
              <a:gd name="connsiteX158" fmla="*/ 315310 w 1605470"/>
              <a:gd name="connsiteY158" fmla="*/ 896999 h 6858000"/>
              <a:gd name="connsiteX159" fmla="*/ 284718 w 1605470"/>
              <a:gd name="connsiteY159" fmla="*/ 821517 h 6858000"/>
              <a:gd name="connsiteX160" fmla="*/ 263668 w 1605470"/>
              <a:gd name="connsiteY160" fmla="*/ 751353 h 6858000"/>
              <a:gd name="connsiteX161" fmla="*/ 263226 w 1605470"/>
              <a:gd name="connsiteY161" fmla="*/ 721230 h 6858000"/>
              <a:gd name="connsiteX162" fmla="*/ 248897 w 1605470"/>
              <a:gd name="connsiteY162" fmla="*/ 681659 h 6858000"/>
              <a:gd name="connsiteX163" fmla="*/ 234316 w 1605470"/>
              <a:gd name="connsiteY163" fmla="*/ 635218 h 6858000"/>
              <a:gd name="connsiteX164" fmla="*/ 239327 w 1605470"/>
              <a:gd name="connsiteY164" fmla="*/ 613763 h 6858000"/>
              <a:gd name="connsiteX165" fmla="*/ 225269 w 1605470"/>
              <a:gd name="connsiteY165" fmla="*/ 598582 h 6858000"/>
              <a:gd name="connsiteX166" fmla="*/ 224950 w 1605470"/>
              <a:gd name="connsiteY166" fmla="*/ 576846 h 6858000"/>
              <a:gd name="connsiteX167" fmla="*/ 204576 w 1605470"/>
              <a:gd name="connsiteY167" fmla="*/ 530055 h 6858000"/>
              <a:gd name="connsiteX168" fmla="*/ 219064 w 1605470"/>
              <a:gd name="connsiteY168" fmla="*/ 469651 h 6858000"/>
              <a:gd name="connsiteX169" fmla="*/ 195012 w 1605470"/>
              <a:gd name="connsiteY169" fmla="*/ 448559 h 6858000"/>
              <a:gd name="connsiteX170" fmla="*/ 201434 w 1605470"/>
              <a:gd name="connsiteY170" fmla="*/ 441529 h 6858000"/>
              <a:gd name="connsiteX171" fmla="*/ 200655 w 1605470"/>
              <a:gd name="connsiteY171" fmla="*/ 428927 h 6858000"/>
              <a:gd name="connsiteX172" fmla="*/ 190059 w 1605470"/>
              <a:gd name="connsiteY172" fmla="*/ 430161 h 6858000"/>
              <a:gd name="connsiteX173" fmla="*/ 167079 w 1605470"/>
              <a:gd name="connsiteY173" fmla="*/ 367211 h 6858000"/>
              <a:gd name="connsiteX174" fmla="*/ 124571 w 1605470"/>
              <a:gd name="connsiteY174" fmla="*/ 302178 h 6858000"/>
              <a:gd name="connsiteX175" fmla="*/ 103243 w 1605470"/>
              <a:gd name="connsiteY175" fmla="*/ 211375 h 6858000"/>
              <a:gd name="connsiteX176" fmla="*/ 94571 w 1605470"/>
              <a:gd name="connsiteY176" fmla="*/ 184179 h 6858000"/>
              <a:gd name="connsiteX177" fmla="*/ 13437 w 1605470"/>
              <a:gd name="connsiteY177" fmla="*/ 19287 h 6858000"/>
              <a:gd name="connsiteX178" fmla="*/ 0 w 1605470"/>
              <a:gd name="connsiteY178"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415652 w 1605470"/>
              <a:gd name="connsiteY33" fmla="*/ 6028119 h 6858000"/>
              <a:gd name="connsiteX34" fmla="*/ 442432 w 1605470"/>
              <a:gd name="connsiteY34" fmla="*/ 5934687 h 6858000"/>
              <a:gd name="connsiteX35" fmla="*/ 489472 w 1605470"/>
              <a:gd name="connsiteY35" fmla="*/ 5732419 h 6858000"/>
              <a:gd name="connsiteX36" fmla="*/ 512623 w 1605470"/>
              <a:gd name="connsiteY36" fmla="*/ 5685392 h 6858000"/>
              <a:gd name="connsiteX37" fmla="*/ 510261 w 1605470"/>
              <a:gd name="connsiteY37" fmla="*/ 5634527 h 6858000"/>
              <a:gd name="connsiteX38" fmla="*/ 523992 w 1605470"/>
              <a:gd name="connsiteY38" fmla="*/ 5619557 h 6858000"/>
              <a:gd name="connsiteX39" fmla="*/ 526609 w 1605470"/>
              <a:gd name="connsiteY39" fmla="*/ 5617081 h 6858000"/>
              <a:gd name="connsiteX40" fmla="*/ 531653 w 1605470"/>
              <a:gd name="connsiteY40" fmla="*/ 5604904 h 6858000"/>
              <a:gd name="connsiteX41" fmla="*/ 539863 w 1605470"/>
              <a:gd name="connsiteY41" fmla="*/ 5604298 h 6858000"/>
              <a:gd name="connsiteX42" fmla="*/ 552319 w 1605470"/>
              <a:gd name="connsiteY42" fmla="*/ 5587997 h 6858000"/>
              <a:gd name="connsiteX43" fmla="*/ 559710 w 1605470"/>
              <a:gd name="connsiteY43" fmla="*/ 5564796 h 6858000"/>
              <a:gd name="connsiteX44" fmla="*/ 587214 w 1605470"/>
              <a:gd name="connsiteY44" fmla="*/ 5451511 h 6858000"/>
              <a:gd name="connsiteX45" fmla="*/ 608019 w 1605470"/>
              <a:gd name="connsiteY45" fmla="*/ 5385461 h 6858000"/>
              <a:gd name="connsiteX46" fmla="*/ 622750 w 1605470"/>
              <a:gd name="connsiteY46" fmla="*/ 5363084 h 6858000"/>
              <a:gd name="connsiteX47" fmla="*/ 638731 w 1605470"/>
              <a:gd name="connsiteY47" fmla="*/ 5330009 h 6858000"/>
              <a:gd name="connsiteX48" fmla="*/ 672224 w 1605470"/>
              <a:gd name="connsiteY48" fmla="*/ 5273739 h 6858000"/>
              <a:gd name="connsiteX49" fmla="*/ 681823 w 1605470"/>
              <a:gd name="connsiteY49" fmla="*/ 5241779 h 6858000"/>
              <a:gd name="connsiteX50" fmla="*/ 693049 w 1605470"/>
              <a:gd name="connsiteY50" fmla="*/ 5225268 h 6858000"/>
              <a:gd name="connsiteX51" fmla="*/ 694069 w 1605470"/>
              <a:gd name="connsiteY51" fmla="*/ 5217684 h 6858000"/>
              <a:gd name="connsiteX52" fmla="*/ 701410 w 1605470"/>
              <a:gd name="connsiteY52" fmla="*/ 5193377 h 6858000"/>
              <a:gd name="connsiteX53" fmla="*/ 704713 w 1605470"/>
              <a:gd name="connsiteY53" fmla="*/ 5179288 h 6858000"/>
              <a:gd name="connsiteX54" fmla="*/ 705697 w 1605470"/>
              <a:gd name="connsiteY54" fmla="*/ 5173621 h 6858000"/>
              <a:gd name="connsiteX55" fmla="*/ 701331 w 1605470"/>
              <a:gd name="connsiteY55" fmla="*/ 5159961 h 6858000"/>
              <a:gd name="connsiteX56" fmla="*/ 708008 w 1605470"/>
              <a:gd name="connsiteY56" fmla="*/ 5144295 h 6858000"/>
              <a:gd name="connsiteX57" fmla="*/ 704941 w 1605470"/>
              <a:gd name="connsiteY57" fmla="*/ 5125185 h 6858000"/>
              <a:gd name="connsiteX58" fmla="*/ 711771 w 1605470"/>
              <a:gd name="connsiteY58" fmla="*/ 5121884 h 6858000"/>
              <a:gd name="connsiteX59" fmla="*/ 721092 w 1605470"/>
              <a:gd name="connsiteY59" fmla="*/ 5108383 h 6858000"/>
              <a:gd name="connsiteX60" fmla="*/ 717045 w 1605470"/>
              <a:gd name="connsiteY60" fmla="*/ 5094705 h 6858000"/>
              <a:gd name="connsiteX61" fmla="*/ 718807 w 1605470"/>
              <a:gd name="connsiteY61" fmla="*/ 5067850 h 6858000"/>
              <a:gd name="connsiteX62" fmla="*/ 721538 w 1605470"/>
              <a:gd name="connsiteY62" fmla="*/ 5060861 h 6858000"/>
              <a:gd name="connsiteX63" fmla="*/ 718242 w 1605470"/>
              <a:gd name="connsiteY63" fmla="*/ 5034192 h 6858000"/>
              <a:gd name="connsiteX64" fmla="*/ 719796 w 1605470"/>
              <a:gd name="connsiteY64" fmla="*/ 4993030 h 6858000"/>
              <a:gd name="connsiteX65" fmla="*/ 726705 w 1605470"/>
              <a:gd name="connsiteY65" fmla="*/ 4946844 h 6858000"/>
              <a:gd name="connsiteX66" fmla="*/ 722561 w 1605470"/>
              <a:gd name="connsiteY66" fmla="*/ 4932692 h 6858000"/>
              <a:gd name="connsiteX67" fmla="*/ 724935 w 1605470"/>
              <a:gd name="connsiteY67" fmla="*/ 4821504 h 6858000"/>
              <a:gd name="connsiteX68" fmla="*/ 732118 w 1605470"/>
              <a:gd name="connsiteY68" fmla="*/ 4801535 h 6858000"/>
              <a:gd name="connsiteX69" fmla="*/ 739787 w 1605470"/>
              <a:gd name="connsiteY69" fmla="*/ 4797794 h 6858000"/>
              <a:gd name="connsiteX70" fmla="*/ 741081 w 1605470"/>
              <a:gd name="connsiteY70" fmla="*/ 4784526 h 6858000"/>
              <a:gd name="connsiteX71" fmla="*/ 742865 w 1605470"/>
              <a:gd name="connsiteY71" fmla="*/ 4781211 h 6858000"/>
              <a:gd name="connsiteX72" fmla="*/ 751652 w 1605470"/>
              <a:gd name="connsiteY72" fmla="*/ 4761984 h 6858000"/>
              <a:gd name="connsiteX73" fmla="*/ 747700 w 1605470"/>
              <a:gd name="connsiteY73" fmla="*/ 4690749 h 6858000"/>
              <a:gd name="connsiteX74" fmla="*/ 743180 w 1605470"/>
              <a:gd name="connsiteY74" fmla="*/ 4613201 h 6858000"/>
              <a:gd name="connsiteX75" fmla="*/ 738263 w 1605470"/>
              <a:gd name="connsiteY75" fmla="*/ 4444346 h 6858000"/>
              <a:gd name="connsiteX76" fmla="*/ 756542 w 1605470"/>
              <a:gd name="connsiteY76" fmla="*/ 4350346 h 6858000"/>
              <a:gd name="connsiteX77" fmla="*/ 715481 w 1605470"/>
              <a:gd name="connsiteY77" fmla="*/ 4214165 h 6858000"/>
              <a:gd name="connsiteX78" fmla="*/ 719554 w 1605470"/>
              <a:gd name="connsiteY78" fmla="*/ 4090296 h 6858000"/>
              <a:gd name="connsiteX79" fmla="*/ 704810 w 1605470"/>
              <a:gd name="connsiteY79" fmla="*/ 4033999 h 6858000"/>
              <a:gd name="connsiteX80" fmla="*/ 705959 w 1605470"/>
              <a:gd name="connsiteY80" fmla="*/ 4031933 h 6858000"/>
              <a:gd name="connsiteX81" fmla="*/ 704535 w 1605470"/>
              <a:gd name="connsiteY81" fmla="*/ 4013953 h 6858000"/>
              <a:gd name="connsiteX82" fmla="*/ 700443 w 1605470"/>
              <a:gd name="connsiteY82" fmla="*/ 4010511 h 6858000"/>
              <a:gd name="connsiteX83" fmla="*/ 698282 w 1605470"/>
              <a:gd name="connsiteY83" fmla="*/ 3998331 h 6858000"/>
              <a:gd name="connsiteX84" fmla="*/ 690830 w 1605470"/>
              <a:gd name="connsiteY84" fmla="*/ 3974753 h 6858000"/>
              <a:gd name="connsiteX85" fmla="*/ 692428 w 1605470"/>
              <a:gd name="connsiteY85" fmla="*/ 3969950 h 6858000"/>
              <a:gd name="connsiteX86" fmla="*/ 685850 w 1605470"/>
              <a:gd name="connsiteY86" fmla="*/ 3933779 h 6858000"/>
              <a:gd name="connsiteX87" fmla="*/ 687181 w 1605470"/>
              <a:gd name="connsiteY87" fmla="*/ 3933093 h 6858000"/>
              <a:gd name="connsiteX88" fmla="*/ 691535 w 1605470"/>
              <a:gd name="connsiteY88" fmla="*/ 3922082 h 6858000"/>
              <a:gd name="connsiteX89" fmla="*/ 696613 w 1605470"/>
              <a:gd name="connsiteY89" fmla="*/ 3901461 h 6858000"/>
              <a:gd name="connsiteX90" fmla="*/ 719207 w 1605470"/>
              <a:gd name="connsiteY90" fmla="*/ 3813873 h 6858000"/>
              <a:gd name="connsiteX91" fmla="*/ 718632 w 1605470"/>
              <a:gd name="connsiteY91" fmla="*/ 3806161 h 6858000"/>
              <a:gd name="connsiteX92" fmla="*/ 718939 w 1605470"/>
              <a:gd name="connsiteY92" fmla="*/ 3805957 h 6858000"/>
              <a:gd name="connsiteX93" fmla="*/ 718966 w 1605470"/>
              <a:gd name="connsiteY93" fmla="*/ 3797724 h 6858000"/>
              <a:gd name="connsiteX94" fmla="*/ 717581 w 1605470"/>
              <a:gd name="connsiteY94" fmla="*/ 3792098 h 6858000"/>
              <a:gd name="connsiteX95" fmla="*/ 716465 w 1605470"/>
              <a:gd name="connsiteY95" fmla="*/ 3777135 h 6858000"/>
              <a:gd name="connsiteX96" fmla="*/ 718198 w 1605470"/>
              <a:gd name="connsiteY96" fmla="*/ 3771656 h 6858000"/>
              <a:gd name="connsiteX97" fmla="*/ 721941 w 1605470"/>
              <a:gd name="connsiteY97" fmla="*/ 3769007 h 6858000"/>
              <a:gd name="connsiteX98" fmla="*/ 721407 w 1605470"/>
              <a:gd name="connsiteY98" fmla="*/ 3767709 h 6858000"/>
              <a:gd name="connsiteX99" fmla="*/ 730103 w 1605470"/>
              <a:gd name="connsiteY99" fmla="*/ 3738082 h 6858000"/>
              <a:gd name="connsiteX100" fmla="*/ 737449 w 1605470"/>
              <a:gd name="connsiteY100" fmla="*/ 3673397 h 6858000"/>
              <a:gd name="connsiteX101" fmla="*/ 736745 w 1605470"/>
              <a:gd name="connsiteY101" fmla="*/ 3637109 h 6858000"/>
              <a:gd name="connsiteX102" fmla="*/ 740188 w 1605470"/>
              <a:gd name="connsiteY102" fmla="*/ 3536883 h 6858000"/>
              <a:gd name="connsiteX103" fmla="*/ 747726 w 1605470"/>
              <a:gd name="connsiteY103" fmla="*/ 3435652 h 6858000"/>
              <a:gd name="connsiteX104" fmla="*/ 774383 w 1605470"/>
              <a:gd name="connsiteY104" fmla="*/ 3381564 h 6858000"/>
              <a:gd name="connsiteX105" fmla="*/ 774870 w 1605470"/>
              <a:gd name="connsiteY105" fmla="*/ 3375761 h 6858000"/>
              <a:gd name="connsiteX106" fmla="*/ 770510 w 1605470"/>
              <a:gd name="connsiteY106" fmla="*/ 3361844 h 6858000"/>
              <a:gd name="connsiteX107" fmla="*/ 767933 w 1605470"/>
              <a:gd name="connsiteY107" fmla="*/ 3356929 h 6858000"/>
              <a:gd name="connsiteX108" fmla="*/ 766158 w 1605470"/>
              <a:gd name="connsiteY108" fmla="*/ 3349058 h 6858000"/>
              <a:gd name="connsiteX109" fmla="*/ 766414 w 1605470"/>
              <a:gd name="connsiteY109" fmla="*/ 3348763 h 6858000"/>
              <a:gd name="connsiteX110" fmla="*/ 764166 w 1605470"/>
              <a:gd name="connsiteY110" fmla="*/ 3341588 h 6858000"/>
              <a:gd name="connsiteX111" fmla="*/ 749397 w 1605470"/>
              <a:gd name="connsiteY111" fmla="*/ 3307769 h 6858000"/>
              <a:gd name="connsiteX112" fmla="*/ 766960 w 1605470"/>
              <a:gd name="connsiteY112" fmla="*/ 3250522 h 6858000"/>
              <a:gd name="connsiteX113" fmla="*/ 767385 w 1605470"/>
              <a:gd name="connsiteY113" fmla="*/ 3229163 h 6858000"/>
              <a:gd name="connsiteX114" fmla="*/ 769208 w 1605470"/>
              <a:gd name="connsiteY114" fmla="*/ 3217217 h 6858000"/>
              <a:gd name="connsiteX115" fmla="*/ 770350 w 1605470"/>
              <a:gd name="connsiteY115" fmla="*/ 3216125 h 6858000"/>
              <a:gd name="connsiteX116" fmla="*/ 756043 w 1605470"/>
              <a:gd name="connsiteY116" fmla="*/ 3183755 h 6858000"/>
              <a:gd name="connsiteX117" fmla="*/ 756544 w 1605470"/>
              <a:gd name="connsiteY117" fmla="*/ 3178642 h 6858000"/>
              <a:gd name="connsiteX118" fmla="*/ 744144 w 1605470"/>
              <a:gd name="connsiteY118" fmla="*/ 3158586 h 6858000"/>
              <a:gd name="connsiteX119" fmla="*/ 739378 w 1605470"/>
              <a:gd name="connsiteY119" fmla="*/ 3147669 h 6858000"/>
              <a:gd name="connsiteX120" fmla="*/ 734648 w 1605470"/>
              <a:gd name="connsiteY120" fmla="*/ 3145733 h 6858000"/>
              <a:gd name="connsiteX121" fmla="*/ 729329 w 1605470"/>
              <a:gd name="connsiteY121" fmla="*/ 3129034 h 6858000"/>
              <a:gd name="connsiteX122" fmla="*/ 729994 w 1605470"/>
              <a:gd name="connsiteY122" fmla="*/ 3126682 h 6858000"/>
              <a:gd name="connsiteX123" fmla="*/ 720862 w 1605470"/>
              <a:gd name="connsiteY123" fmla="*/ 3114519 h 6858000"/>
              <a:gd name="connsiteX124" fmla="*/ 707471 w 1605470"/>
              <a:gd name="connsiteY124" fmla="*/ 3106272 h 6858000"/>
              <a:gd name="connsiteX125" fmla="*/ 680201 w 1605470"/>
              <a:gd name="connsiteY125" fmla="*/ 2958185 h 6858000"/>
              <a:gd name="connsiteX126" fmla="*/ 622815 w 1605470"/>
              <a:gd name="connsiteY126" fmla="*/ 2762989 h 6858000"/>
              <a:gd name="connsiteX127" fmla="*/ 571733 w 1605470"/>
              <a:gd name="connsiteY127" fmla="*/ 2554718 h 6858000"/>
              <a:gd name="connsiteX128" fmla="*/ 551827 w 1605470"/>
              <a:gd name="connsiteY128" fmla="*/ 2485734 h 6858000"/>
              <a:gd name="connsiteX129" fmla="*/ 542550 w 1605470"/>
              <a:gd name="connsiteY129" fmla="*/ 2447068 h 6858000"/>
              <a:gd name="connsiteX130" fmla="*/ 529511 w 1605470"/>
              <a:gd name="connsiteY130" fmla="*/ 2425819 h 6858000"/>
              <a:gd name="connsiteX131" fmla="*/ 528878 w 1605470"/>
              <a:gd name="connsiteY131" fmla="*/ 2408971 h 6858000"/>
              <a:gd name="connsiteX132" fmla="*/ 535510 w 1605470"/>
              <a:gd name="connsiteY132" fmla="*/ 2402874 h 6858000"/>
              <a:gd name="connsiteX133" fmla="*/ 538122 w 1605470"/>
              <a:gd name="connsiteY133" fmla="*/ 2381443 h 6858000"/>
              <a:gd name="connsiteX134" fmla="*/ 514451 w 1605470"/>
              <a:gd name="connsiteY134" fmla="*/ 2261920 h 6858000"/>
              <a:gd name="connsiteX135" fmla="*/ 486968 w 1605470"/>
              <a:gd name="connsiteY135" fmla="*/ 2182937 h 6858000"/>
              <a:gd name="connsiteX136" fmla="*/ 488555 w 1605470"/>
              <a:gd name="connsiteY136" fmla="*/ 2155135 h 6858000"/>
              <a:gd name="connsiteX137" fmla="*/ 486013 w 1605470"/>
              <a:gd name="connsiteY137" fmla="*/ 2118008 h 6858000"/>
              <a:gd name="connsiteX138" fmla="*/ 487006 w 1605470"/>
              <a:gd name="connsiteY138" fmla="*/ 2050531 h 6858000"/>
              <a:gd name="connsiteX139" fmla="*/ 478812 w 1605470"/>
              <a:gd name="connsiteY139" fmla="*/ 1963269 h 6858000"/>
              <a:gd name="connsiteX140" fmla="*/ 442619 w 1605470"/>
              <a:gd name="connsiteY140" fmla="*/ 1910499 h 6858000"/>
              <a:gd name="connsiteX141" fmla="*/ 446785 w 1605470"/>
              <a:gd name="connsiteY141" fmla="*/ 1903212 h 6858000"/>
              <a:gd name="connsiteX142" fmla="*/ 436547 w 1605470"/>
              <a:gd name="connsiteY142" fmla="*/ 1861531 h 6858000"/>
              <a:gd name="connsiteX143" fmla="*/ 390346 w 1605470"/>
              <a:gd name="connsiteY143" fmla="*/ 1732919 h 6858000"/>
              <a:gd name="connsiteX144" fmla="*/ 362657 w 1605470"/>
              <a:gd name="connsiteY144" fmla="*/ 1663540 h 6858000"/>
              <a:gd name="connsiteX145" fmla="*/ 361783 w 1605470"/>
              <a:gd name="connsiteY145" fmla="*/ 1615777 h 6858000"/>
              <a:gd name="connsiteX146" fmla="*/ 342578 w 1605470"/>
              <a:gd name="connsiteY146" fmla="*/ 1563678 h 6858000"/>
              <a:gd name="connsiteX147" fmla="*/ 355658 w 1605470"/>
              <a:gd name="connsiteY147" fmla="*/ 1519474 h 6858000"/>
              <a:gd name="connsiteX148" fmla="*/ 348400 w 1605470"/>
              <a:gd name="connsiteY148" fmla="*/ 1477995 h 6858000"/>
              <a:gd name="connsiteX149" fmla="*/ 334485 w 1605470"/>
              <a:gd name="connsiteY149" fmla="*/ 1373769 h 6858000"/>
              <a:gd name="connsiteX150" fmla="*/ 342792 w 1605470"/>
              <a:gd name="connsiteY150" fmla="*/ 1307086 h 6858000"/>
              <a:gd name="connsiteX151" fmla="*/ 343980 w 1605470"/>
              <a:gd name="connsiteY151" fmla="*/ 1189033 h 6858000"/>
              <a:gd name="connsiteX152" fmla="*/ 348665 w 1605470"/>
              <a:gd name="connsiteY152" fmla="*/ 1168288 h 6858000"/>
              <a:gd name="connsiteX153" fmla="*/ 340947 w 1605470"/>
              <a:gd name="connsiteY153" fmla="*/ 1142577 h 6858000"/>
              <a:gd name="connsiteX154" fmla="*/ 330253 w 1605470"/>
              <a:gd name="connsiteY154" fmla="*/ 1088484 h 6858000"/>
              <a:gd name="connsiteX155" fmla="*/ 318989 w 1605470"/>
              <a:gd name="connsiteY155" fmla="*/ 1016103 h 6858000"/>
              <a:gd name="connsiteX156" fmla="*/ 320445 w 1605470"/>
              <a:gd name="connsiteY156" fmla="*/ 932283 h 6858000"/>
              <a:gd name="connsiteX157" fmla="*/ 322681 w 1605470"/>
              <a:gd name="connsiteY157" fmla="*/ 915925 h 6858000"/>
              <a:gd name="connsiteX158" fmla="*/ 315310 w 1605470"/>
              <a:gd name="connsiteY158" fmla="*/ 896999 h 6858000"/>
              <a:gd name="connsiteX159" fmla="*/ 284718 w 1605470"/>
              <a:gd name="connsiteY159" fmla="*/ 821517 h 6858000"/>
              <a:gd name="connsiteX160" fmla="*/ 263668 w 1605470"/>
              <a:gd name="connsiteY160" fmla="*/ 751353 h 6858000"/>
              <a:gd name="connsiteX161" fmla="*/ 263226 w 1605470"/>
              <a:gd name="connsiteY161" fmla="*/ 721230 h 6858000"/>
              <a:gd name="connsiteX162" fmla="*/ 248897 w 1605470"/>
              <a:gd name="connsiteY162" fmla="*/ 681659 h 6858000"/>
              <a:gd name="connsiteX163" fmla="*/ 234316 w 1605470"/>
              <a:gd name="connsiteY163" fmla="*/ 635218 h 6858000"/>
              <a:gd name="connsiteX164" fmla="*/ 239327 w 1605470"/>
              <a:gd name="connsiteY164" fmla="*/ 613763 h 6858000"/>
              <a:gd name="connsiteX165" fmla="*/ 225269 w 1605470"/>
              <a:gd name="connsiteY165" fmla="*/ 598582 h 6858000"/>
              <a:gd name="connsiteX166" fmla="*/ 224950 w 1605470"/>
              <a:gd name="connsiteY166" fmla="*/ 576846 h 6858000"/>
              <a:gd name="connsiteX167" fmla="*/ 204576 w 1605470"/>
              <a:gd name="connsiteY167" fmla="*/ 530055 h 6858000"/>
              <a:gd name="connsiteX168" fmla="*/ 219064 w 1605470"/>
              <a:gd name="connsiteY168" fmla="*/ 469651 h 6858000"/>
              <a:gd name="connsiteX169" fmla="*/ 195012 w 1605470"/>
              <a:gd name="connsiteY169" fmla="*/ 448559 h 6858000"/>
              <a:gd name="connsiteX170" fmla="*/ 201434 w 1605470"/>
              <a:gd name="connsiteY170" fmla="*/ 441529 h 6858000"/>
              <a:gd name="connsiteX171" fmla="*/ 200655 w 1605470"/>
              <a:gd name="connsiteY171" fmla="*/ 428927 h 6858000"/>
              <a:gd name="connsiteX172" fmla="*/ 190059 w 1605470"/>
              <a:gd name="connsiteY172" fmla="*/ 430161 h 6858000"/>
              <a:gd name="connsiteX173" fmla="*/ 167079 w 1605470"/>
              <a:gd name="connsiteY173" fmla="*/ 367211 h 6858000"/>
              <a:gd name="connsiteX174" fmla="*/ 124571 w 1605470"/>
              <a:gd name="connsiteY174" fmla="*/ 302178 h 6858000"/>
              <a:gd name="connsiteX175" fmla="*/ 103243 w 1605470"/>
              <a:gd name="connsiteY175" fmla="*/ 211375 h 6858000"/>
              <a:gd name="connsiteX176" fmla="*/ 94571 w 1605470"/>
              <a:gd name="connsiteY176" fmla="*/ 184179 h 6858000"/>
              <a:gd name="connsiteX177" fmla="*/ 13437 w 1605470"/>
              <a:gd name="connsiteY177" fmla="*/ 19287 h 6858000"/>
              <a:gd name="connsiteX178" fmla="*/ 0 w 1605470"/>
              <a:gd name="connsiteY178"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415652 w 1605470"/>
              <a:gd name="connsiteY33" fmla="*/ 6028119 h 6858000"/>
              <a:gd name="connsiteX34" fmla="*/ 442432 w 1605470"/>
              <a:gd name="connsiteY34" fmla="*/ 5934687 h 6858000"/>
              <a:gd name="connsiteX35" fmla="*/ 489472 w 1605470"/>
              <a:gd name="connsiteY35" fmla="*/ 5732419 h 6858000"/>
              <a:gd name="connsiteX36" fmla="*/ 512623 w 1605470"/>
              <a:gd name="connsiteY36" fmla="*/ 5685392 h 6858000"/>
              <a:gd name="connsiteX37" fmla="*/ 510261 w 1605470"/>
              <a:gd name="connsiteY37" fmla="*/ 5634527 h 6858000"/>
              <a:gd name="connsiteX38" fmla="*/ 523992 w 1605470"/>
              <a:gd name="connsiteY38" fmla="*/ 5619557 h 6858000"/>
              <a:gd name="connsiteX39" fmla="*/ 526609 w 1605470"/>
              <a:gd name="connsiteY39" fmla="*/ 5617081 h 6858000"/>
              <a:gd name="connsiteX40" fmla="*/ 531653 w 1605470"/>
              <a:gd name="connsiteY40" fmla="*/ 5604904 h 6858000"/>
              <a:gd name="connsiteX41" fmla="*/ 539863 w 1605470"/>
              <a:gd name="connsiteY41" fmla="*/ 5604298 h 6858000"/>
              <a:gd name="connsiteX42" fmla="*/ 552319 w 1605470"/>
              <a:gd name="connsiteY42" fmla="*/ 5587997 h 6858000"/>
              <a:gd name="connsiteX43" fmla="*/ 559710 w 1605470"/>
              <a:gd name="connsiteY43" fmla="*/ 5564796 h 6858000"/>
              <a:gd name="connsiteX44" fmla="*/ 587214 w 1605470"/>
              <a:gd name="connsiteY44" fmla="*/ 5451511 h 6858000"/>
              <a:gd name="connsiteX45" fmla="*/ 608019 w 1605470"/>
              <a:gd name="connsiteY45" fmla="*/ 5385461 h 6858000"/>
              <a:gd name="connsiteX46" fmla="*/ 622750 w 1605470"/>
              <a:gd name="connsiteY46" fmla="*/ 5363084 h 6858000"/>
              <a:gd name="connsiteX47" fmla="*/ 638731 w 1605470"/>
              <a:gd name="connsiteY47" fmla="*/ 5330009 h 6858000"/>
              <a:gd name="connsiteX48" fmla="*/ 672224 w 1605470"/>
              <a:gd name="connsiteY48" fmla="*/ 5273739 h 6858000"/>
              <a:gd name="connsiteX49" fmla="*/ 681823 w 1605470"/>
              <a:gd name="connsiteY49" fmla="*/ 5241779 h 6858000"/>
              <a:gd name="connsiteX50" fmla="*/ 693049 w 1605470"/>
              <a:gd name="connsiteY50" fmla="*/ 5225268 h 6858000"/>
              <a:gd name="connsiteX51" fmla="*/ 694069 w 1605470"/>
              <a:gd name="connsiteY51" fmla="*/ 5217684 h 6858000"/>
              <a:gd name="connsiteX52" fmla="*/ 701410 w 1605470"/>
              <a:gd name="connsiteY52" fmla="*/ 5193377 h 6858000"/>
              <a:gd name="connsiteX53" fmla="*/ 704713 w 1605470"/>
              <a:gd name="connsiteY53" fmla="*/ 5179288 h 6858000"/>
              <a:gd name="connsiteX54" fmla="*/ 705697 w 1605470"/>
              <a:gd name="connsiteY54" fmla="*/ 5173621 h 6858000"/>
              <a:gd name="connsiteX55" fmla="*/ 701331 w 1605470"/>
              <a:gd name="connsiteY55" fmla="*/ 5159961 h 6858000"/>
              <a:gd name="connsiteX56" fmla="*/ 708008 w 1605470"/>
              <a:gd name="connsiteY56" fmla="*/ 5144295 h 6858000"/>
              <a:gd name="connsiteX57" fmla="*/ 704941 w 1605470"/>
              <a:gd name="connsiteY57" fmla="*/ 5125185 h 6858000"/>
              <a:gd name="connsiteX58" fmla="*/ 711771 w 1605470"/>
              <a:gd name="connsiteY58" fmla="*/ 5121884 h 6858000"/>
              <a:gd name="connsiteX59" fmla="*/ 721092 w 1605470"/>
              <a:gd name="connsiteY59" fmla="*/ 5108383 h 6858000"/>
              <a:gd name="connsiteX60" fmla="*/ 717045 w 1605470"/>
              <a:gd name="connsiteY60" fmla="*/ 5094705 h 6858000"/>
              <a:gd name="connsiteX61" fmla="*/ 718807 w 1605470"/>
              <a:gd name="connsiteY61" fmla="*/ 5067850 h 6858000"/>
              <a:gd name="connsiteX62" fmla="*/ 721538 w 1605470"/>
              <a:gd name="connsiteY62" fmla="*/ 5060861 h 6858000"/>
              <a:gd name="connsiteX63" fmla="*/ 718242 w 1605470"/>
              <a:gd name="connsiteY63" fmla="*/ 5034192 h 6858000"/>
              <a:gd name="connsiteX64" fmla="*/ 719796 w 1605470"/>
              <a:gd name="connsiteY64" fmla="*/ 4993030 h 6858000"/>
              <a:gd name="connsiteX65" fmla="*/ 726705 w 1605470"/>
              <a:gd name="connsiteY65" fmla="*/ 4946844 h 6858000"/>
              <a:gd name="connsiteX66" fmla="*/ 722561 w 1605470"/>
              <a:gd name="connsiteY66" fmla="*/ 4932692 h 6858000"/>
              <a:gd name="connsiteX67" fmla="*/ 724935 w 1605470"/>
              <a:gd name="connsiteY67" fmla="*/ 4821504 h 6858000"/>
              <a:gd name="connsiteX68" fmla="*/ 732118 w 1605470"/>
              <a:gd name="connsiteY68" fmla="*/ 4801535 h 6858000"/>
              <a:gd name="connsiteX69" fmla="*/ 739787 w 1605470"/>
              <a:gd name="connsiteY69" fmla="*/ 4797794 h 6858000"/>
              <a:gd name="connsiteX70" fmla="*/ 741081 w 1605470"/>
              <a:gd name="connsiteY70" fmla="*/ 4784526 h 6858000"/>
              <a:gd name="connsiteX71" fmla="*/ 742865 w 1605470"/>
              <a:gd name="connsiteY71" fmla="*/ 4781211 h 6858000"/>
              <a:gd name="connsiteX72" fmla="*/ 751652 w 1605470"/>
              <a:gd name="connsiteY72" fmla="*/ 4761984 h 6858000"/>
              <a:gd name="connsiteX73" fmla="*/ 747700 w 1605470"/>
              <a:gd name="connsiteY73" fmla="*/ 4690749 h 6858000"/>
              <a:gd name="connsiteX74" fmla="*/ 743180 w 1605470"/>
              <a:gd name="connsiteY74" fmla="*/ 4613201 h 6858000"/>
              <a:gd name="connsiteX75" fmla="*/ 738263 w 1605470"/>
              <a:gd name="connsiteY75" fmla="*/ 4444346 h 6858000"/>
              <a:gd name="connsiteX76" fmla="*/ 756542 w 1605470"/>
              <a:gd name="connsiteY76" fmla="*/ 4350346 h 6858000"/>
              <a:gd name="connsiteX77" fmla="*/ 715481 w 1605470"/>
              <a:gd name="connsiteY77" fmla="*/ 4214165 h 6858000"/>
              <a:gd name="connsiteX78" fmla="*/ 719554 w 1605470"/>
              <a:gd name="connsiteY78" fmla="*/ 4090296 h 6858000"/>
              <a:gd name="connsiteX79" fmla="*/ 704810 w 1605470"/>
              <a:gd name="connsiteY79" fmla="*/ 4033999 h 6858000"/>
              <a:gd name="connsiteX80" fmla="*/ 705959 w 1605470"/>
              <a:gd name="connsiteY80" fmla="*/ 4031933 h 6858000"/>
              <a:gd name="connsiteX81" fmla="*/ 704535 w 1605470"/>
              <a:gd name="connsiteY81" fmla="*/ 4013953 h 6858000"/>
              <a:gd name="connsiteX82" fmla="*/ 700443 w 1605470"/>
              <a:gd name="connsiteY82" fmla="*/ 4010511 h 6858000"/>
              <a:gd name="connsiteX83" fmla="*/ 698282 w 1605470"/>
              <a:gd name="connsiteY83" fmla="*/ 3998331 h 6858000"/>
              <a:gd name="connsiteX84" fmla="*/ 690830 w 1605470"/>
              <a:gd name="connsiteY84" fmla="*/ 3974753 h 6858000"/>
              <a:gd name="connsiteX85" fmla="*/ 692428 w 1605470"/>
              <a:gd name="connsiteY85" fmla="*/ 3969950 h 6858000"/>
              <a:gd name="connsiteX86" fmla="*/ 685850 w 1605470"/>
              <a:gd name="connsiteY86" fmla="*/ 3933779 h 6858000"/>
              <a:gd name="connsiteX87" fmla="*/ 687181 w 1605470"/>
              <a:gd name="connsiteY87" fmla="*/ 3933093 h 6858000"/>
              <a:gd name="connsiteX88" fmla="*/ 691535 w 1605470"/>
              <a:gd name="connsiteY88" fmla="*/ 3922082 h 6858000"/>
              <a:gd name="connsiteX89" fmla="*/ 696613 w 1605470"/>
              <a:gd name="connsiteY89" fmla="*/ 3901461 h 6858000"/>
              <a:gd name="connsiteX90" fmla="*/ 719207 w 1605470"/>
              <a:gd name="connsiteY90" fmla="*/ 3813873 h 6858000"/>
              <a:gd name="connsiteX91" fmla="*/ 718632 w 1605470"/>
              <a:gd name="connsiteY91" fmla="*/ 3806161 h 6858000"/>
              <a:gd name="connsiteX92" fmla="*/ 718939 w 1605470"/>
              <a:gd name="connsiteY92" fmla="*/ 3805957 h 6858000"/>
              <a:gd name="connsiteX93" fmla="*/ 718966 w 1605470"/>
              <a:gd name="connsiteY93" fmla="*/ 3797724 h 6858000"/>
              <a:gd name="connsiteX94" fmla="*/ 717581 w 1605470"/>
              <a:gd name="connsiteY94" fmla="*/ 3792098 h 6858000"/>
              <a:gd name="connsiteX95" fmla="*/ 716465 w 1605470"/>
              <a:gd name="connsiteY95" fmla="*/ 3777135 h 6858000"/>
              <a:gd name="connsiteX96" fmla="*/ 718198 w 1605470"/>
              <a:gd name="connsiteY96" fmla="*/ 3771656 h 6858000"/>
              <a:gd name="connsiteX97" fmla="*/ 721941 w 1605470"/>
              <a:gd name="connsiteY97" fmla="*/ 3769007 h 6858000"/>
              <a:gd name="connsiteX98" fmla="*/ 721407 w 1605470"/>
              <a:gd name="connsiteY98" fmla="*/ 3767709 h 6858000"/>
              <a:gd name="connsiteX99" fmla="*/ 730103 w 1605470"/>
              <a:gd name="connsiteY99" fmla="*/ 3738082 h 6858000"/>
              <a:gd name="connsiteX100" fmla="*/ 737449 w 1605470"/>
              <a:gd name="connsiteY100" fmla="*/ 3673397 h 6858000"/>
              <a:gd name="connsiteX101" fmla="*/ 736745 w 1605470"/>
              <a:gd name="connsiteY101" fmla="*/ 3637109 h 6858000"/>
              <a:gd name="connsiteX102" fmla="*/ 740188 w 1605470"/>
              <a:gd name="connsiteY102" fmla="*/ 3536883 h 6858000"/>
              <a:gd name="connsiteX103" fmla="*/ 747726 w 1605470"/>
              <a:gd name="connsiteY103" fmla="*/ 3435652 h 6858000"/>
              <a:gd name="connsiteX104" fmla="*/ 774383 w 1605470"/>
              <a:gd name="connsiteY104" fmla="*/ 3381564 h 6858000"/>
              <a:gd name="connsiteX105" fmla="*/ 774870 w 1605470"/>
              <a:gd name="connsiteY105" fmla="*/ 3375761 h 6858000"/>
              <a:gd name="connsiteX106" fmla="*/ 770510 w 1605470"/>
              <a:gd name="connsiteY106" fmla="*/ 3361844 h 6858000"/>
              <a:gd name="connsiteX107" fmla="*/ 767933 w 1605470"/>
              <a:gd name="connsiteY107" fmla="*/ 3356929 h 6858000"/>
              <a:gd name="connsiteX108" fmla="*/ 766158 w 1605470"/>
              <a:gd name="connsiteY108" fmla="*/ 3349058 h 6858000"/>
              <a:gd name="connsiteX109" fmla="*/ 766414 w 1605470"/>
              <a:gd name="connsiteY109" fmla="*/ 3348763 h 6858000"/>
              <a:gd name="connsiteX110" fmla="*/ 764166 w 1605470"/>
              <a:gd name="connsiteY110" fmla="*/ 3341588 h 6858000"/>
              <a:gd name="connsiteX111" fmla="*/ 749397 w 1605470"/>
              <a:gd name="connsiteY111" fmla="*/ 3307769 h 6858000"/>
              <a:gd name="connsiteX112" fmla="*/ 766960 w 1605470"/>
              <a:gd name="connsiteY112" fmla="*/ 3250522 h 6858000"/>
              <a:gd name="connsiteX113" fmla="*/ 767385 w 1605470"/>
              <a:gd name="connsiteY113" fmla="*/ 3229163 h 6858000"/>
              <a:gd name="connsiteX114" fmla="*/ 769208 w 1605470"/>
              <a:gd name="connsiteY114" fmla="*/ 3217217 h 6858000"/>
              <a:gd name="connsiteX115" fmla="*/ 770350 w 1605470"/>
              <a:gd name="connsiteY115" fmla="*/ 3216125 h 6858000"/>
              <a:gd name="connsiteX116" fmla="*/ 756043 w 1605470"/>
              <a:gd name="connsiteY116" fmla="*/ 3183755 h 6858000"/>
              <a:gd name="connsiteX117" fmla="*/ 756544 w 1605470"/>
              <a:gd name="connsiteY117" fmla="*/ 3178642 h 6858000"/>
              <a:gd name="connsiteX118" fmla="*/ 744144 w 1605470"/>
              <a:gd name="connsiteY118" fmla="*/ 3158586 h 6858000"/>
              <a:gd name="connsiteX119" fmla="*/ 739378 w 1605470"/>
              <a:gd name="connsiteY119" fmla="*/ 3147669 h 6858000"/>
              <a:gd name="connsiteX120" fmla="*/ 734648 w 1605470"/>
              <a:gd name="connsiteY120" fmla="*/ 3145733 h 6858000"/>
              <a:gd name="connsiteX121" fmla="*/ 729329 w 1605470"/>
              <a:gd name="connsiteY121" fmla="*/ 3129034 h 6858000"/>
              <a:gd name="connsiteX122" fmla="*/ 729994 w 1605470"/>
              <a:gd name="connsiteY122" fmla="*/ 3126682 h 6858000"/>
              <a:gd name="connsiteX123" fmla="*/ 720862 w 1605470"/>
              <a:gd name="connsiteY123" fmla="*/ 3114519 h 6858000"/>
              <a:gd name="connsiteX124" fmla="*/ 707471 w 1605470"/>
              <a:gd name="connsiteY124" fmla="*/ 3106272 h 6858000"/>
              <a:gd name="connsiteX125" fmla="*/ 680201 w 1605470"/>
              <a:gd name="connsiteY125" fmla="*/ 2958185 h 6858000"/>
              <a:gd name="connsiteX126" fmla="*/ 622815 w 1605470"/>
              <a:gd name="connsiteY126" fmla="*/ 2762989 h 6858000"/>
              <a:gd name="connsiteX127" fmla="*/ 571733 w 1605470"/>
              <a:gd name="connsiteY127" fmla="*/ 2554718 h 6858000"/>
              <a:gd name="connsiteX128" fmla="*/ 551827 w 1605470"/>
              <a:gd name="connsiteY128" fmla="*/ 2485734 h 6858000"/>
              <a:gd name="connsiteX129" fmla="*/ 542550 w 1605470"/>
              <a:gd name="connsiteY129" fmla="*/ 2447068 h 6858000"/>
              <a:gd name="connsiteX130" fmla="*/ 529511 w 1605470"/>
              <a:gd name="connsiteY130" fmla="*/ 2425819 h 6858000"/>
              <a:gd name="connsiteX131" fmla="*/ 528878 w 1605470"/>
              <a:gd name="connsiteY131" fmla="*/ 2408971 h 6858000"/>
              <a:gd name="connsiteX132" fmla="*/ 535510 w 1605470"/>
              <a:gd name="connsiteY132" fmla="*/ 2402874 h 6858000"/>
              <a:gd name="connsiteX133" fmla="*/ 538122 w 1605470"/>
              <a:gd name="connsiteY133" fmla="*/ 2381443 h 6858000"/>
              <a:gd name="connsiteX134" fmla="*/ 514451 w 1605470"/>
              <a:gd name="connsiteY134" fmla="*/ 2261920 h 6858000"/>
              <a:gd name="connsiteX135" fmla="*/ 486968 w 1605470"/>
              <a:gd name="connsiteY135" fmla="*/ 2182937 h 6858000"/>
              <a:gd name="connsiteX136" fmla="*/ 488555 w 1605470"/>
              <a:gd name="connsiteY136" fmla="*/ 2155135 h 6858000"/>
              <a:gd name="connsiteX137" fmla="*/ 486013 w 1605470"/>
              <a:gd name="connsiteY137" fmla="*/ 2118008 h 6858000"/>
              <a:gd name="connsiteX138" fmla="*/ 487006 w 1605470"/>
              <a:gd name="connsiteY138" fmla="*/ 2050531 h 6858000"/>
              <a:gd name="connsiteX139" fmla="*/ 478812 w 1605470"/>
              <a:gd name="connsiteY139" fmla="*/ 1963269 h 6858000"/>
              <a:gd name="connsiteX140" fmla="*/ 442619 w 1605470"/>
              <a:gd name="connsiteY140" fmla="*/ 1910499 h 6858000"/>
              <a:gd name="connsiteX141" fmla="*/ 446785 w 1605470"/>
              <a:gd name="connsiteY141" fmla="*/ 1903212 h 6858000"/>
              <a:gd name="connsiteX142" fmla="*/ 436547 w 1605470"/>
              <a:gd name="connsiteY142" fmla="*/ 1861531 h 6858000"/>
              <a:gd name="connsiteX143" fmla="*/ 390346 w 1605470"/>
              <a:gd name="connsiteY143" fmla="*/ 1732919 h 6858000"/>
              <a:gd name="connsiteX144" fmla="*/ 362657 w 1605470"/>
              <a:gd name="connsiteY144" fmla="*/ 1663540 h 6858000"/>
              <a:gd name="connsiteX145" fmla="*/ 361783 w 1605470"/>
              <a:gd name="connsiteY145" fmla="*/ 1615777 h 6858000"/>
              <a:gd name="connsiteX146" fmla="*/ 342578 w 1605470"/>
              <a:gd name="connsiteY146" fmla="*/ 1563678 h 6858000"/>
              <a:gd name="connsiteX147" fmla="*/ 355658 w 1605470"/>
              <a:gd name="connsiteY147" fmla="*/ 1519474 h 6858000"/>
              <a:gd name="connsiteX148" fmla="*/ 348400 w 1605470"/>
              <a:gd name="connsiteY148" fmla="*/ 1477995 h 6858000"/>
              <a:gd name="connsiteX149" fmla="*/ 334485 w 1605470"/>
              <a:gd name="connsiteY149" fmla="*/ 1373769 h 6858000"/>
              <a:gd name="connsiteX150" fmla="*/ 342792 w 1605470"/>
              <a:gd name="connsiteY150" fmla="*/ 1307086 h 6858000"/>
              <a:gd name="connsiteX151" fmla="*/ 343980 w 1605470"/>
              <a:gd name="connsiteY151" fmla="*/ 1189033 h 6858000"/>
              <a:gd name="connsiteX152" fmla="*/ 348665 w 1605470"/>
              <a:gd name="connsiteY152" fmla="*/ 1168288 h 6858000"/>
              <a:gd name="connsiteX153" fmla="*/ 340947 w 1605470"/>
              <a:gd name="connsiteY153" fmla="*/ 1142577 h 6858000"/>
              <a:gd name="connsiteX154" fmla="*/ 330253 w 1605470"/>
              <a:gd name="connsiteY154" fmla="*/ 1088484 h 6858000"/>
              <a:gd name="connsiteX155" fmla="*/ 318989 w 1605470"/>
              <a:gd name="connsiteY155" fmla="*/ 1016103 h 6858000"/>
              <a:gd name="connsiteX156" fmla="*/ 320445 w 1605470"/>
              <a:gd name="connsiteY156" fmla="*/ 932283 h 6858000"/>
              <a:gd name="connsiteX157" fmla="*/ 322681 w 1605470"/>
              <a:gd name="connsiteY157" fmla="*/ 915925 h 6858000"/>
              <a:gd name="connsiteX158" fmla="*/ 315310 w 1605470"/>
              <a:gd name="connsiteY158" fmla="*/ 896999 h 6858000"/>
              <a:gd name="connsiteX159" fmla="*/ 284718 w 1605470"/>
              <a:gd name="connsiteY159" fmla="*/ 821517 h 6858000"/>
              <a:gd name="connsiteX160" fmla="*/ 263668 w 1605470"/>
              <a:gd name="connsiteY160" fmla="*/ 751353 h 6858000"/>
              <a:gd name="connsiteX161" fmla="*/ 263226 w 1605470"/>
              <a:gd name="connsiteY161" fmla="*/ 721230 h 6858000"/>
              <a:gd name="connsiteX162" fmla="*/ 248897 w 1605470"/>
              <a:gd name="connsiteY162" fmla="*/ 681659 h 6858000"/>
              <a:gd name="connsiteX163" fmla="*/ 234316 w 1605470"/>
              <a:gd name="connsiteY163" fmla="*/ 635218 h 6858000"/>
              <a:gd name="connsiteX164" fmla="*/ 239327 w 1605470"/>
              <a:gd name="connsiteY164" fmla="*/ 613763 h 6858000"/>
              <a:gd name="connsiteX165" fmla="*/ 225269 w 1605470"/>
              <a:gd name="connsiteY165" fmla="*/ 598582 h 6858000"/>
              <a:gd name="connsiteX166" fmla="*/ 224950 w 1605470"/>
              <a:gd name="connsiteY166" fmla="*/ 576846 h 6858000"/>
              <a:gd name="connsiteX167" fmla="*/ 204576 w 1605470"/>
              <a:gd name="connsiteY167" fmla="*/ 530055 h 6858000"/>
              <a:gd name="connsiteX168" fmla="*/ 219064 w 1605470"/>
              <a:gd name="connsiteY168" fmla="*/ 469651 h 6858000"/>
              <a:gd name="connsiteX169" fmla="*/ 195012 w 1605470"/>
              <a:gd name="connsiteY169" fmla="*/ 448559 h 6858000"/>
              <a:gd name="connsiteX170" fmla="*/ 201434 w 1605470"/>
              <a:gd name="connsiteY170" fmla="*/ 441529 h 6858000"/>
              <a:gd name="connsiteX171" fmla="*/ 200655 w 1605470"/>
              <a:gd name="connsiteY171" fmla="*/ 428927 h 6858000"/>
              <a:gd name="connsiteX172" fmla="*/ 190059 w 1605470"/>
              <a:gd name="connsiteY172" fmla="*/ 430161 h 6858000"/>
              <a:gd name="connsiteX173" fmla="*/ 167079 w 1605470"/>
              <a:gd name="connsiteY173" fmla="*/ 367211 h 6858000"/>
              <a:gd name="connsiteX174" fmla="*/ 124571 w 1605470"/>
              <a:gd name="connsiteY174" fmla="*/ 302178 h 6858000"/>
              <a:gd name="connsiteX175" fmla="*/ 103243 w 1605470"/>
              <a:gd name="connsiteY175" fmla="*/ 211375 h 6858000"/>
              <a:gd name="connsiteX176" fmla="*/ 94571 w 1605470"/>
              <a:gd name="connsiteY176" fmla="*/ 184179 h 6858000"/>
              <a:gd name="connsiteX177" fmla="*/ 13437 w 1605470"/>
              <a:gd name="connsiteY177" fmla="*/ 19287 h 6858000"/>
              <a:gd name="connsiteX178" fmla="*/ 0 w 1605470"/>
              <a:gd name="connsiteY178"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415652 w 1605470"/>
              <a:gd name="connsiteY33" fmla="*/ 6028119 h 6858000"/>
              <a:gd name="connsiteX34" fmla="*/ 442432 w 1605470"/>
              <a:gd name="connsiteY34" fmla="*/ 5934687 h 6858000"/>
              <a:gd name="connsiteX35" fmla="*/ 489472 w 1605470"/>
              <a:gd name="connsiteY35" fmla="*/ 5732419 h 6858000"/>
              <a:gd name="connsiteX36" fmla="*/ 512623 w 1605470"/>
              <a:gd name="connsiteY36" fmla="*/ 5685392 h 6858000"/>
              <a:gd name="connsiteX37" fmla="*/ 510261 w 1605470"/>
              <a:gd name="connsiteY37" fmla="*/ 5634527 h 6858000"/>
              <a:gd name="connsiteX38" fmla="*/ 523992 w 1605470"/>
              <a:gd name="connsiteY38" fmla="*/ 5619557 h 6858000"/>
              <a:gd name="connsiteX39" fmla="*/ 526609 w 1605470"/>
              <a:gd name="connsiteY39" fmla="*/ 5617081 h 6858000"/>
              <a:gd name="connsiteX40" fmla="*/ 531653 w 1605470"/>
              <a:gd name="connsiteY40" fmla="*/ 5604904 h 6858000"/>
              <a:gd name="connsiteX41" fmla="*/ 539863 w 1605470"/>
              <a:gd name="connsiteY41" fmla="*/ 5604298 h 6858000"/>
              <a:gd name="connsiteX42" fmla="*/ 552319 w 1605470"/>
              <a:gd name="connsiteY42" fmla="*/ 5587997 h 6858000"/>
              <a:gd name="connsiteX43" fmla="*/ 559710 w 1605470"/>
              <a:gd name="connsiteY43" fmla="*/ 5564796 h 6858000"/>
              <a:gd name="connsiteX44" fmla="*/ 587214 w 1605470"/>
              <a:gd name="connsiteY44" fmla="*/ 5451511 h 6858000"/>
              <a:gd name="connsiteX45" fmla="*/ 608019 w 1605470"/>
              <a:gd name="connsiteY45" fmla="*/ 5385461 h 6858000"/>
              <a:gd name="connsiteX46" fmla="*/ 622750 w 1605470"/>
              <a:gd name="connsiteY46" fmla="*/ 5363084 h 6858000"/>
              <a:gd name="connsiteX47" fmla="*/ 638731 w 1605470"/>
              <a:gd name="connsiteY47" fmla="*/ 5330009 h 6858000"/>
              <a:gd name="connsiteX48" fmla="*/ 672224 w 1605470"/>
              <a:gd name="connsiteY48" fmla="*/ 5273739 h 6858000"/>
              <a:gd name="connsiteX49" fmla="*/ 681823 w 1605470"/>
              <a:gd name="connsiteY49" fmla="*/ 5241779 h 6858000"/>
              <a:gd name="connsiteX50" fmla="*/ 693049 w 1605470"/>
              <a:gd name="connsiteY50" fmla="*/ 5225268 h 6858000"/>
              <a:gd name="connsiteX51" fmla="*/ 694069 w 1605470"/>
              <a:gd name="connsiteY51" fmla="*/ 5217684 h 6858000"/>
              <a:gd name="connsiteX52" fmla="*/ 701410 w 1605470"/>
              <a:gd name="connsiteY52" fmla="*/ 5193377 h 6858000"/>
              <a:gd name="connsiteX53" fmla="*/ 704713 w 1605470"/>
              <a:gd name="connsiteY53" fmla="*/ 5179288 h 6858000"/>
              <a:gd name="connsiteX54" fmla="*/ 705697 w 1605470"/>
              <a:gd name="connsiteY54" fmla="*/ 5173621 h 6858000"/>
              <a:gd name="connsiteX55" fmla="*/ 701331 w 1605470"/>
              <a:gd name="connsiteY55" fmla="*/ 5159961 h 6858000"/>
              <a:gd name="connsiteX56" fmla="*/ 708008 w 1605470"/>
              <a:gd name="connsiteY56" fmla="*/ 5144295 h 6858000"/>
              <a:gd name="connsiteX57" fmla="*/ 704941 w 1605470"/>
              <a:gd name="connsiteY57" fmla="*/ 5125185 h 6858000"/>
              <a:gd name="connsiteX58" fmla="*/ 711771 w 1605470"/>
              <a:gd name="connsiteY58" fmla="*/ 5121884 h 6858000"/>
              <a:gd name="connsiteX59" fmla="*/ 721092 w 1605470"/>
              <a:gd name="connsiteY59" fmla="*/ 5108383 h 6858000"/>
              <a:gd name="connsiteX60" fmla="*/ 717045 w 1605470"/>
              <a:gd name="connsiteY60" fmla="*/ 5094705 h 6858000"/>
              <a:gd name="connsiteX61" fmla="*/ 718807 w 1605470"/>
              <a:gd name="connsiteY61" fmla="*/ 5067850 h 6858000"/>
              <a:gd name="connsiteX62" fmla="*/ 721538 w 1605470"/>
              <a:gd name="connsiteY62" fmla="*/ 5060861 h 6858000"/>
              <a:gd name="connsiteX63" fmla="*/ 718242 w 1605470"/>
              <a:gd name="connsiteY63" fmla="*/ 5034192 h 6858000"/>
              <a:gd name="connsiteX64" fmla="*/ 719796 w 1605470"/>
              <a:gd name="connsiteY64" fmla="*/ 4993030 h 6858000"/>
              <a:gd name="connsiteX65" fmla="*/ 726705 w 1605470"/>
              <a:gd name="connsiteY65" fmla="*/ 4946844 h 6858000"/>
              <a:gd name="connsiteX66" fmla="*/ 722561 w 1605470"/>
              <a:gd name="connsiteY66" fmla="*/ 4932692 h 6858000"/>
              <a:gd name="connsiteX67" fmla="*/ 724935 w 1605470"/>
              <a:gd name="connsiteY67" fmla="*/ 4821504 h 6858000"/>
              <a:gd name="connsiteX68" fmla="*/ 732118 w 1605470"/>
              <a:gd name="connsiteY68" fmla="*/ 4801535 h 6858000"/>
              <a:gd name="connsiteX69" fmla="*/ 739787 w 1605470"/>
              <a:gd name="connsiteY69" fmla="*/ 4797794 h 6858000"/>
              <a:gd name="connsiteX70" fmla="*/ 741081 w 1605470"/>
              <a:gd name="connsiteY70" fmla="*/ 4784526 h 6858000"/>
              <a:gd name="connsiteX71" fmla="*/ 742865 w 1605470"/>
              <a:gd name="connsiteY71" fmla="*/ 4781211 h 6858000"/>
              <a:gd name="connsiteX72" fmla="*/ 751652 w 1605470"/>
              <a:gd name="connsiteY72" fmla="*/ 4761984 h 6858000"/>
              <a:gd name="connsiteX73" fmla="*/ 747700 w 1605470"/>
              <a:gd name="connsiteY73" fmla="*/ 4690749 h 6858000"/>
              <a:gd name="connsiteX74" fmla="*/ 743180 w 1605470"/>
              <a:gd name="connsiteY74" fmla="*/ 4613201 h 6858000"/>
              <a:gd name="connsiteX75" fmla="*/ 738263 w 1605470"/>
              <a:gd name="connsiteY75" fmla="*/ 4444346 h 6858000"/>
              <a:gd name="connsiteX76" fmla="*/ 756542 w 1605470"/>
              <a:gd name="connsiteY76" fmla="*/ 4350346 h 6858000"/>
              <a:gd name="connsiteX77" fmla="*/ 715481 w 1605470"/>
              <a:gd name="connsiteY77" fmla="*/ 4214165 h 6858000"/>
              <a:gd name="connsiteX78" fmla="*/ 719554 w 1605470"/>
              <a:gd name="connsiteY78" fmla="*/ 4090296 h 6858000"/>
              <a:gd name="connsiteX79" fmla="*/ 704810 w 1605470"/>
              <a:gd name="connsiteY79" fmla="*/ 4033999 h 6858000"/>
              <a:gd name="connsiteX80" fmla="*/ 705959 w 1605470"/>
              <a:gd name="connsiteY80" fmla="*/ 4031933 h 6858000"/>
              <a:gd name="connsiteX81" fmla="*/ 704535 w 1605470"/>
              <a:gd name="connsiteY81" fmla="*/ 4013953 h 6858000"/>
              <a:gd name="connsiteX82" fmla="*/ 700443 w 1605470"/>
              <a:gd name="connsiteY82" fmla="*/ 4010511 h 6858000"/>
              <a:gd name="connsiteX83" fmla="*/ 698282 w 1605470"/>
              <a:gd name="connsiteY83" fmla="*/ 3998331 h 6858000"/>
              <a:gd name="connsiteX84" fmla="*/ 690830 w 1605470"/>
              <a:gd name="connsiteY84" fmla="*/ 3974753 h 6858000"/>
              <a:gd name="connsiteX85" fmla="*/ 692428 w 1605470"/>
              <a:gd name="connsiteY85" fmla="*/ 3969950 h 6858000"/>
              <a:gd name="connsiteX86" fmla="*/ 685850 w 1605470"/>
              <a:gd name="connsiteY86" fmla="*/ 3933779 h 6858000"/>
              <a:gd name="connsiteX87" fmla="*/ 687181 w 1605470"/>
              <a:gd name="connsiteY87" fmla="*/ 3933093 h 6858000"/>
              <a:gd name="connsiteX88" fmla="*/ 691535 w 1605470"/>
              <a:gd name="connsiteY88" fmla="*/ 3922082 h 6858000"/>
              <a:gd name="connsiteX89" fmla="*/ 696613 w 1605470"/>
              <a:gd name="connsiteY89" fmla="*/ 3901461 h 6858000"/>
              <a:gd name="connsiteX90" fmla="*/ 719207 w 1605470"/>
              <a:gd name="connsiteY90" fmla="*/ 3813873 h 6858000"/>
              <a:gd name="connsiteX91" fmla="*/ 718632 w 1605470"/>
              <a:gd name="connsiteY91" fmla="*/ 3806161 h 6858000"/>
              <a:gd name="connsiteX92" fmla="*/ 718939 w 1605470"/>
              <a:gd name="connsiteY92" fmla="*/ 3805957 h 6858000"/>
              <a:gd name="connsiteX93" fmla="*/ 718966 w 1605470"/>
              <a:gd name="connsiteY93" fmla="*/ 3797724 h 6858000"/>
              <a:gd name="connsiteX94" fmla="*/ 717581 w 1605470"/>
              <a:gd name="connsiteY94" fmla="*/ 3792098 h 6858000"/>
              <a:gd name="connsiteX95" fmla="*/ 716465 w 1605470"/>
              <a:gd name="connsiteY95" fmla="*/ 3777135 h 6858000"/>
              <a:gd name="connsiteX96" fmla="*/ 718198 w 1605470"/>
              <a:gd name="connsiteY96" fmla="*/ 3771656 h 6858000"/>
              <a:gd name="connsiteX97" fmla="*/ 721941 w 1605470"/>
              <a:gd name="connsiteY97" fmla="*/ 3769007 h 6858000"/>
              <a:gd name="connsiteX98" fmla="*/ 721407 w 1605470"/>
              <a:gd name="connsiteY98" fmla="*/ 3767709 h 6858000"/>
              <a:gd name="connsiteX99" fmla="*/ 730103 w 1605470"/>
              <a:gd name="connsiteY99" fmla="*/ 3738082 h 6858000"/>
              <a:gd name="connsiteX100" fmla="*/ 737449 w 1605470"/>
              <a:gd name="connsiteY100" fmla="*/ 3673397 h 6858000"/>
              <a:gd name="connsiteX101" fmla="*/ 736745 w 1605470"/>
              <a:gd name="connsiteY101" fmla="*/ 3637109 h 6858000"/>
              <a:gd name="connsiteX102" fmla="*/ 740188 w 1605470"/>
              <a:gd name="connsiteY102" fmla="*/ 3536883 h 6858000"/>
              <a:gd name="connsiteX103" fmla="*/ 747726 w 1605470"/>
              <a:gd name="connsiteY103" fmla="*/ 3435652 h 6858000"/>
              <a:gd name="connsiteX104" fmla="*/ 774383 w 1605470"/>
              <a:gd name="connsiteY104" fmla="*/ 3381564 h 6858000"/>
              <a:gd name="connsiteX105" fmla="*/ 774870 w 1605470"/>
              <a:gd name="connsiteY105" fmla="*/ 3375761 h 6858000"/>
              <a:gd name="connsiteX106" fmla="*/ 770510 w 1605470"/>
              <a:gd name="connsiteY106" fmla="*/ 3361844 h 6858000"/>
              <a:gd name="connsiteX107" fmla="*/ 767933 w 1605470"/>
              <a:gd name="connsiteY107" fmla="*/ 3356929 h 6858000"/>
              <a:gd name="connsiteX108" fmla="*/ 766158 w 1605470"/>
              <a:gd name="connsiteY108" fmla="*/ 3349058 h 6858000"/>
              <a:gd name="connsiteX109" fmla="*/ 766414 w 1605470"/>
              <a:gd name="connsiteY109" fmla="*/ 3348763 h 6858000"/>
              <a:gd name="connsiteX110" fmla="*/ 764166 w 1605470"/>
              <a:gd name="connsiteY110" fmla="*/ 3341588 h 6858000"/>
              <a:gd name="connsiteX111" fmla="*/ 749397 w 1605470"/>
              <a:gd name="connsiteY111" fmla="*/ 3307769 h 6858000"/>
              <a:gd name="connsiteX112" fmla="*/ 766960 w 1605470"/>
              <a:gd name="connsiteY112" fmla="*/ 3250522 h 6858000"/>
              <a:gd name="connsiteX113" fmla="*/ 767385 w 1605470"/>
              <a:gd name="connsiteY113" fmla="*/ 3229163 h 6858000"/>
              <a:gd name="connsiteX114" fmla="*/ 769208 w 1605470"/>
              <a:gd name="connsiteY114" fmla="*/ 3217217 h 6858000"/>
              <a:gd name="connsiteX115" fmla="*/ 770350 w 1605470"/>
              <a:gd name="connsiteY115" fmla="*/ 3216125 h 6858000"/>
              <a:gd name="connsiteX116" fmla="*/ 756043 w 1605470"/>
              <a:gd name="connsiteY116" fmla="*/ 3183755 h 6858000"/>
              <a:gd name="connsiteX117" fmla="*/ 756544 w 1605470"/>
              <a:gd name="connsiteY117" fmla="*/ 3178642 h 6858000"/>
              <a:gd name="connsiteX118" fmla="*/ 744144 w 1605470"/>
              <a:gd name="connsiteY118" fmla="*/ 3158586 h 6858000"/>
              <a:gd name="connsiteX119" fmla="*/ 739378 w 1605470"/>
              <a:gd name="connsiteY119" fmla="*/ 3147669 h 6858000"/>
              <a:gd name="connsiteX120" fmla="*/ 734648 w 1605470"/>
              <a:gd name="connsiteY120" fmla="*/ 3145733 h 6858000"/>
              <a:gd name="connsiteX121" fmla="*/ 729329 w 1605470"/>
              <a:gd name="connsiteY121" fmla="*/ 3129034 h 6858000"/>
              <a:gd name="connsiteX122" fmla="*/ 729994 w 1605470"/>
              <a:gd name="connsiteY122" fmla="*/ 3126682 h 6858000"/>
              <a:gd name="connsiteX123" fmla="*/ 720862 w 1605470"/>
              <a:gd name="connsiteY123" fmla="*/ 3114519 h 6858000"/>
              <a:gd name="connsiteX124" fmla="*/ 707471 w 1605470"/>
              <a:gd name="connsiteY124" fmla="*/ 3106272 h 6858000"/>
              <a:gd name="connsiteX125" fmla="*/ 680201 w 1605470"/>
              <a:gd name="connsiteY125" fmla="*/ 2958185 h 6858000"/>
              <a:gd name="connsiteX126" fmla="*/ 622815 w 1605470"/>
              <a:gd name="connsiteY126" fmla="*/ 2762989 h 6858000"/>
              <a:gd name="connsiteX127" fmla="*/ 571733 w 1605470"/>
              <a:gd name="connsiteY127" fmla="*/ 2554718 h 6858000"/>
              <a:gd name="connsiteX128" fmla="*/ 551827 w 1605470"/>
              <a:gd name="connsiteY128" fmla="*/ 2485734 h 6858000"/>
              <a:gd name="connsiteX129" fmla="*/ 542550 w 1605470"/>
              <a:gd name="connsiteY129" fmla="*/ 2447068 h 6858000"/>
              <a:gd name="connsiteX130" fmla="*/ 529511 w 1605470"/>
              <a:gd name="connsiteY130" fmla="*/ 2425819 h 6858000"/>
              <a:gd name="connsiteX131" fmla="*/ 528878 w 1605470"/>
              <a:gd name="connsiteY131" fmla="*/ 2408971 h 6858000"/>
              <a:gd name="connsiteX132" fmla="*/ 535510 w 1605470"/>
              <a:gd name="connsiteY132" fmla="*/ 2402874 h 6858000"/>
              <a:gd name="connsiteX133" fmla="*/ 538122 w 1605470"/>
              <a:gd name="connsiteY133" fmla="*/ 2381443 h 6858000"/>
              <a:gd name="connsiteX134" fmla="*/ 514451 w 1605470"/>
              <a:gd name="connsiteY134" fmla="*/ 2261920 h 6858000"/>
              <a:gd name="connsiteX135" fmla="*/ 486968 w 1605470"/>
              <a:gd name="connsiteY135" fmla="*/ 2182937 h 6858000"/>
              <a:gd name="connsiteX136" fmla="*/ 488555 w 1605470"/>
              <a:gd name="connsiteY136" fmla="*/ 2155135 h 6858000"/>
              <a:gd name="connsiteX137" fmla="*/ 486013 w 1605470"/>
              <a:gd name="connsiteY137" fmla="*/ 2118008 h 6858000"/>
              <a:gd name="connsiteX138" fmla="*/ 487006 w 1605470"/>
              <a:gd name="connsiteY138" fmla="*/ 2050531 h 6858000"/>
              <a:gd name="connsiteX139" fmla="*/ 478812 w 1605470"/>
              <a:gd name="connsiteY139" fmla="*/ 1963269 h 6858000"/>
              <a:gd name="connsiteX140" fmla="*/ 442619 w 1605470"/>
              <a:gd name="connsiteY140" fmla="*/ 1910499 h 6858000"/>
              <a:gd name="connsiteX141" fmla="*/ 446785 w 1605470"/>
              <a:gd name="connsiteY141" fmla="*/ 1903212 h 6858000"/>
              <a:gd name="connsiteX142" fmla="*/ 436547 w 1605470"/>
              <a:gd name="connsiteY142" fmla="*/ 1861531 h 6858000"/>
              <a:gd name="connsiteX143" fmla="*/ 390346 w 1605470"/>
              <a:gd name="connsiteY143" fmla="*/ 1732919 h 6858000"/>
              <a:gd name="connsiteX144" fmla="*/ 362657 w 1605470"/>
              <a:gd name="connsiteY144" fmla="*/ 1663540 h 6858000"/>
              <a:gd name="connsiteX145" fmla="*/ 361783 w 1605470"/>
              <a:gd name="connsiteY145" fmla="*/ 1615777 h 6858000"/>
              <a:gd name="connsiteX146" fmla="*/ 342578 w 1605470"/>
              <a:gd name="connsiteY146" fmla="*/ 1563678 h 6858000"/>
              <a:gd name="connsiteX147" fmla="*/ 355658 w 1605470"/>
              <a:gd name="connsiteY147" fmla="*/ 1519474 h 6858000"/>
              <a:gd name="connsiteX148" fmla="*/ 348400 w 1605470"/>
              <a:gd name="connsiteY148" fmla="*/ 1477995 h 6858000"/>
              <a:gd name="connsiteX149" fmla="*/ 334485 w 1605470"/>
              <a:gd name="connsiteY149" fmla="*/ 1373769 h 6858000"/>
              <a:gd name="connsiteX150" fmla="*/ 342792 w 1605470"/>
              <a:gd name="connsiteY150" fmla="*/ 1307086 h 6858000"/>
              <a:gd name="connsiteX151" fmla="*/ 343980 w 1605470"/>
              <a:gd name="connsiteY151" fmla="*/ 1189033 h 6858000"/>
              <a:gd name="connsiteX152" fmla="*/ 348665 w 1605470"/>
              <a:gd name="connsiteY152" fmla="*/ 1168288 h 6858000"/>
              <a:gd name="connsiteX153" fmla="*/ 340947 w 1605470"/>
              <a:gd name="connsiteY153" fmla="*/ 1142577 h 6858000"/>
              <a:gd name="connsiteX154" fmla="*/ 330253 w 1605470"/>
              <a:gd name="connsiteY154" fmla="*/ 1088484 h 6858000"/>
              <a:gd name="connsiteX155" fmla="*/ 318989 w 1605470"/>
              <a:gd name="connsiteY155" fmla="*/ 1016103 h 6858000"/>
              <a:gd name="connsiteX156" fmla="*/ 320445 w 1605470"/>
              <a:gd name="connsiteY156" fmla="*/ 932283 h 6858000"/>
              <a:gd name="connsiteX157" fmla="*/ 322681 w 1605470"/>
              <a:gd name="connsiteY157" fmla="*/ 915925 h 6858000"/>
              <a:gd name="connsiteX158" fmla="*/ 315310 w 1605470"/>
              <a:gd name="connsiteY158" fmla="*/ 896999 h 6858000"/>
              <a:gd name="connsiteX159" fmla="*/ 284718 w 1605470"/>
              <a:gd name="connsiteY159" fmla="*/ 821517 h 6858000"/>
              <a:gd name="connsiteX160" fmla="*/ 263668 w 1605470"/>
              <a:gd name="connsiteY160" fmla="*/ 751353 h 6858000"/>
              <a:gd name="connsiteX161" fmla="*/ 263226 w 1605470"/>
              <a:gd name="connsiteY161" fmla="*/ 721230 h 6858000"/>
              <a:gd name="connsiteX162" fmla="*/ 248897 w 1605470"/>
              <a:gd name="connsiteY162" fmla="*/ 681659 h 6858000"/>
              <a:gd name="connsiteX163" fmla="*/ 234316 w 1605470"/>
              <a:gd name="connsiteY163" fmla="*/ 635218 h 6858000"/>
              <a:gd name="connsiteX164" fmla="*/ 239327 w 1605470"/>
              <a:gd name="connsiteY164" fmla="*/ 613763 h 6858000"/>
              <a:gd name="connsiteX165" fmla="*/ 225269 w 1605470"/>
              <a:gd name="connsiteY165" fmla="*/ 598582 h 6858000"/>
              <a:gd name="connsiteX166" fmla="*/ 224950 w 1605470"/>
              <a:gd name="connsiteY166" fmla="*/ 576846 h 6858000"/>
              <a:gd name="connsiteX167" fmla="*/ 204576 w 1605470"/>
              <a:gd name="connsiteY167" fmla="*/ 530055 h 6858000"/>
              <a:gd name="connsiteX168" fmla="*/ 219064 w 1605470"/>
              <a:gd name="connsiteY168" fmla="*/ 469651 h 6858000"/>
              <a:gd name="connsiteX169" fmla="*/ 195012 w 1605470"/>
              <a:gd name="connsiteY169" fmla="*/ 448559 h 6858000"/>
              <a:gd name="connsiteX170" fmla="*/ 201434 w 1605470"/>
              <a:gd name="connsiteY170" fmla="*/ 441529 h 6858000"/>
              <a:gd name="connsiteX171" fmla="*/ 200655 w 1605470"/>
              <a:gd name="connsiteY171" fmla="*/ 428927 h 6858000"/>
              <a:gd name="connsiteX172" fmla="*/ 190059 w 1605470"/>
              <a:gd name="connsiteY172" fmla="*/ 430161 h 6858000"/>
              <a:gd name="connsiteX173" fmla="*/ 167079 w 1605470"/>
              <a:gd name="connsiteY173" fmla="*/ 367211 h 6858000"/>
              <a:gd name="connsiteX174" fmla="*/ 124571 w 1605470"/>
              <a:gd name="connsiteY174" fmla="*/ 302178 h 6858000"/>
              <a:gd name="connsiteX175" fmla="*/ 103243 w 1605470"/>
              <a:gd name="connsiteY175" fmla="*/ 211375 h 6858000"/>
              <a:gd name="connsiteX176" fmla="*/ 94571 w 1605470"/>
              <a:gd name="connsiteY176" fmla="*/ 184179 h 6858000"/>
              <a:gd name="connsiteX177" fmla="*/ 13437 w 1605470"/>
              <a:gd name="connsiteY177" fmla="*/ 19287 h 6858000"/>
              <a:gd name="connsiteX178" fmla="*/ 0 w 1605470"/>
              <a:gd name="connsiteY178"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89472 w 1605470"/>
              <a:gd name="connsiteY35" fmla="*/ 5732419 h 6858000"/>
              <a:gd name="connsiteX36" fmla="*/ 512623 w 1605470"/>
              <a:gd name="connsiteY36" fmla="*/ 5685392 h 6858000"/>
              <a:gd name="connsiteX37" fmla="*/ 510261 w 1605470"/>
              <a:gd name="connsiteY37" fmla="*/ 5634527 h 6858000"/>
              <a:gd name="connsiteX38" fmla="*/ 523992 w 1605470"/>
              <a:gd name="connsiteY38" fmla="*/ 5619557 h 6858000"/>
              <a:gd name="connsiteX39" fmla="*/ 526609 w 1605470"/>
              <a:gd name="connsiteY39" fmla="*/ 5617081 h 6858000"/>
              <a:gd name="connsiteX40" fmla="*/ 531653 w 1605470"/>
              <a:gd name="connsiteY40" fmla="*/ 5604904 h 6858000"/>
              <a:gd name="connsiteX41" fmla="*/ 539863 w 1605470"/>
              <a:gd name="connsiteY41" fmla="*/ 5604298 h 6858000"/>
              <a:gd name="connsiteX42" fmla="*/ 552319 w 1605470"/>
              <a:gd name="connsiteY42" fmla="*/ 5587997 h 6858000"/>
              <a:gd name="connsiteX43" fmla="*/ 559710 w 1605470"/>
              <a:gd name="connsiteY43" fmla="*/ 5564796 h 6858000"/>
              <a:gd name="connsiteX44" fmla="*/ 587214 w 1605470"/>
              <a:gd name="connsiteY44" fmla="*/ 5451511 h 6858000"/>
              <a:gd name="connsiteX45" fmla="*/ 608019 w 1605470"/>
              <a:gd name="connsiteY45" fmla="*/ 5385461 h 6858000"/>
              <a:gd name="connsiteX46" fmla="*/ 622750 w 1605470"/>
              <a:gd name="connsiteY46" fmla="*/ 5363084 h 6858000"/>
              <a:gd name="connsiteX47" fmla="*/ 638731 w 1605470"/>
              <a:gd name="connsiteY47" fmla="*/ 5330009 h 6858000"/>
              <a:gd name="connsiteX48" fmla="*/ 672224 w 1605470"/>
              <a:gd name="connsiteY48" fmla="*/ 5273739 h 6858000"/>
              <a:gd name="connsiteX49" fmla="*/ 681823 w 1605470"/>
              <a:gd name="connsiteY49" fmla="*/ 5241779 h 6858000"/>
              <a:gd name="connsiteX50" fmla="*/ 693049 w 1605470"/>
              <a:gd name="connsiteY50" fmla="*/ 5225268 h 6858000"/>
              <a:gd name="connsiteX51" fmla="*/ 694069 w 1605470"/>
              <a:gd name="connsiteY51" fmla="*/ 5217684 h 6858000"/>
              <a:gd name="connsiteX52" fmla="*/ 701410 w 1605470"/>
              <a:gd name="connsiteY52" fmla="*/ 5193377 h 6858000"/>
              <a:gd name="connsiteX53" fmla="*/ 704713 w 1605470"/>
              <a:gd name="connsiteY53" fmla="*/ 5179288 h 6858000"/>
              <a:gd name="connsiteX54" fmla="*/ 705697 w 1605470"/>
              <a:gd name="connsiteY54" fmla="*/ 5173621 h 6858000"/>
              <a:gd name="connsiteX55" fmla="*/ 701331 w 1605470"/>
              <a:gd name="connsiteY55" fmla="*/ 5159961 h 6858000"/>
              <a:gd name="connsiteX56" fmla="*/ 708008 w 1605470"/>
              <a:gd name="connsiteY56" fmla="*/ 5144295 h 6858000"/>
              <a:gd name="connsiteX57" fmla="*/ 704941 w 1605470"/>
              <a:gd name="connsiteY57" fmla="*/ 5125185 h 6858000"/>
              <a:gd name="connsiteX58" fmla="*/ 711771 w 1605470"/>
              <a:gd name="connsiteY58" fmla="*/ 5121884 h 6858000"/>
              <a:gd name="connsiteX59" fmla="*/ 721092 w 1605470"/>
              <a:gd name="connsiteY59" fmla="*/ 5108383 h 6858000"/>
              <a:gd name="connsiteX60" fmla="*/ 717045 w 1605470"/>
              <a:gd name="connsiteY60" fmla="*/ 5094705 h 6858000"/>
              <a:gd name="connsiteX61" fmla="*/ 718807 w 1605470"/>
              <a:gd name="connsiteY61" fmla="*/ 5067850 h 6858000"/>
              <a:gd name="connsiteX62" fmla="*/ 721538 w 1605470"/>
              <a:gd name="connsiteY62" fmla="*/ 5060861 h 6858000"/>
              <a:gd name="connsiteX63" fmla="*/ 718242 w 1605470"/>
              <a:gd name="connsiteY63" fmla="*/ 5034192 h 6858000"/>
              <a:gd name="connsiteX64" fmla="*/ 719796 w 1605470"/>
              <a:gd name="connsiteY64" fmla="*/ 4993030 h 6858000"/>
              <a:gd name="connsiteX65" fmla="*/ 726705 w 1605470"/>
              <a:gd name="connsiteY65" fmla="*/ 4946844 h 6858000"/>
              <a:gd name="connsiteX66" fmla="*/ 722561 w 1605470"/>
              <a:gd name="connsiteY66" fmla="*/ 4932692 h 6858000"/>
              <a:gd name="connsiteX67" fmla="*/ 724935 w 1605470"/>
              <a:gd name="connsiteY67" fmla="*/ 4821504 h 6858000"/>
              <a:gd name="connsiteX68" fmla="*/ 732118 w 1605470"/>
              <a:gd name="connsiteY68" fmla="*/ 4801535 h 6858000"/>
              <a:gd name="connsiteX69" fmla="*/ 739787 w 1605470"/>
              <a:gd name="connsiteY69" fmla="*/ 4797794 h 6858000"/>
              <a:gd name="connsiteX70" fmla="*/ 741081 w 1605470"/>
              <a:gd name="connsiteY70" fmla="*/ 4784526 h 6858000"/>
              <a:gd name="connsiteX71" fmla="*/ 742865 w 1605470"/>
              <a:gd name="connsiteY71" fmla="*/ 4781211 h 6858000"/>
              <a:gd name="connsiteX72" fmla="*/ 751652 w 1605470"/>
              <a:gd name="connsiteY72" fmla="*/ 4761984 h 6858000"/>
              <a:gd name="connsiteX73" fmla="*/ 747700 w 1605470"/>
              <a:gd name="connsiteY73" fmla="*/ 4690749 h 6858000"/>
              <a:gd name="connsiteX74" fmla="*/ 743180 w 1605470"/>
              <a:gd name="connsiteY74" fmla="*/ 4613201 h 6858000"/>
              <a:gd name="connsiteX75" fmla="*/ 738263 w 1605470"/>
              <a:gd name="connsiteY75" fmla="*/ 4444346 h 6858000"/>
              <a:gd name="connsiteX76" fmla="*/ 756542 w 1605470"/>
              <a:gd name="connsiteY76" fmla="*/ 4350346 h 6858000"/>
              <a:gd name="connsiteX77" fmla="*/ 715481 w 1605470"/>
              <a:gd name="connsiteY77" fmla="*/ 4214165 h 6858000"/>
              <a:gd name="connsiteX78" fmla="*/ 719554 w 1605470"/>
              <a:gd name="connsiteY78" fmla="*/ 4090296 h 6858000"/>
              <a:gd name="connsiteX79" fmla="*/ 704810 w 1605470"/>
              <a:gd name="connsiteY79" fmla="*/ 4033999 h 6858000"/>
              <a:gd name="connsiteX80" fmla="*/ 705959 w 1605470"/>
              <a:gd name="connsiteY80" fmla="*/ 4031933 h 6858000"/>
              <a:gd name="connsiteX81" fmla="*/ 704535 w 1605470"/>
              <a:gd name="connsiteY81" fmla="*/ 4013953 h 6858000"/>
              <a:gd name="connsiteX82" fmla="*/ 700443 w 1605470"/>
              <a:gd name="connsiteY82" fmla="*/ 4010511 h 6858000"/>
              <a:gd name="connsiteX83" fmla="*/ 698282 w 1605470"/>
              <a:gd name="connsiteY83" fmla="*/ 3998331 h 6858000"/>
              <a:gd name="connsiteX84" fmla="*/ 690830 w 1605470"/>
              <a:gd name="connsiteY84" fmla="*/ 3974753 h 6858000"/>
              <a:gd name="connsiteX85" fmla="*/ 692428 w 1605470"/>
              <a:gd name="connsiteY85" fmla="*/ 3969950 h 6858000"/>
              <a:gd name="connsiteX86" fmla="*/ 685850 w 1605470"/>
              <a:gd name="connsiteY86" fmla="*/ 3933779 h 6858000"/>
              <a:gd name="connsiteX87" fmla="*/ 687181 w 1605470"/>
              <a:gd name="connsiteY87" fmla="*/ 3933093 h 6858000"/>
              <a:gd name="connsiteX88" fmla="*/ 691535 w 1605470"/>
              <a:gd name="connsiteY88" fmla="*/ 3922082 h 6858000"/>
              <a:gd name="connsiteX89" fmla="*/ 696613 w 1605470"/>
              <a:gd name="connsiteY89" fmla="*/ 3901461 h 6858000"/>
              <a:gd name="connsiteX90" fmla="*/ 719207 w 1605470"/>
              <a:gd name="connsiteY90" fmla="*/ 3813873 h 6858000"/>
              <a:gd name="connsiteX91" fmla="*/ 718632 w 1605470"/>
              <a:gd name="connsiteY91" fmla="*/ 3806161 h 6858000"/>
              <a:gd name="connsiteX92" fmla="*/ 718939 w 1605470"/>
              <a:gd name="connsiteY92" fmla="*/ 3805957 h 6858000"/>
              <a:gd name="connsiteX93" fmla="*/ 718966 w 1605470"/>
              <a:gd name="connsiteY93" fmla="*/ 3797724 h 6858000"/>
              <a:gd name="connsiteX94" fmla="*/ 717581 w 1605470"/>
              <a:gd name="connsiteY94" fmla="*/ 3792098 h 6858000"/>
              <a:gd name="connsiteX95" fmla="*/ 716465 w 1605470"/>
              <a:gd name="connsiteY95" fmla="*/ 3777135 h 6858000"/>
              <a:gd name="connsiteX96" fmla="*/ 718198 w 1605470"/>
              <a:gd name="connsiteY96" fmla="*/ 3771656 h 6858000"/>
              <a:gd name="connsiteX97" fmla="*/ 721941 w 1605470"/>
              <a:gd name="connsiteY97" fmla="*/ 3769007 h 6858000"/>
              <a:gd name="connsiteX98" fmla="*/ 721407 w 1605470"/>
              <a:gd name="connsiteY98" fmla="*/ 3767709 h 6858000"/>
              <a:gd name="connsiteX99" fmla="*/ 730103 w 1605470"/>
              <a:gd name="connsiteY99" fmla="*/ 3738082 h 6858000"/>
              <a:gd name="connsiteX100" fmla="*/ 737449 w 1605470"/>
              <a:gd name="connsiteY100" fmla="*/ 3673397 h 6858000"/>
              <a:gd name="connsiteX101" fmla="*/ 736745 w 1605470"/>
              <a:gd name="connsiteY101" fmla="*/ 3637109 h 6858000"/>
              <a:gd name="connsiteX102" fmla="*/ 740188 w 1605470"/>
              <a:gd name="connsiteY102" fmla="*/ 3536883 h 6858000"/>
              <a:gd name="connsiteX103" fmla="*/ 747726 w 1605470"/>
              <a:gd name="connsiteY103" fmla="*/ 3435652 h 6858000"/>
              <a:gd name="connsiteX104" fmla="*/ 774383 w 1605470"/>
              <a:gd name="connsiteY104" fmla="*/ 3381564 h 6858000"/>
              <a:gd name="connsiteX105" fmla="*/ 774870 w 1605470"/>
              <a:gd name="connsiteY105" fmla="*/ 3375761 h 6858000"/>
              <a:gd name="connsiteX106" fmla="*/ 770510 w 1605470"/>
              <a:gd name="connsiteY106" fmla="*/ 3361844 h 6858000"/>
              <a:gd name="connsiteX107" fmla="*/ 767933 w 1605470"/>
              <a:gd name="connsiteY107" fmla="*/ 3356929 h 6858000"/>
              <a:gd name="connsiteX108" fmla="*/ 766158 w 1605470"/>
              <a:gd name="connsiteY108" fmla="*/ 3349058 h 6858000"/>
              <a:gd name="connsiteX109" fmla="*/ 766414 w 1605470"/>
              <a:gd name="connsiteY109" fmla="*/ 3348763 h 6858000"/>
              <a:gd name="connsiteX110" fmla="*/ 764166 w 1605470"/>
              <a:gd name="connsiteY110" fmla="*/ 3341588 h 6858000"/>
              <a:gd name="connsiteX111" fmla="*/ 749397 w 1605470"/>
              <a:gd name="connsiteY111" fmla="*/ 3307769 h 6858000"/>
              <a:gd name="connsiteX112" fmla="*/ 766960 w 1605470"/>
              <a:gd name="connsiteY112" fmla="*/ 3250522 h 6858000"/>
              <a:gd name="connsiteX113" fmla="*/ 767385 w 1605470"/>
              <a:gd name="connsiteY113" fmla="*/ 3229163 h 6858000"/>
              <a:gd name="connsiteX114" fmla="*/ 769208 w 1605470"/>
              <a:gd name="connsiteY114" fmla="*/ 3217217 h 6858000"/>
              <a:gd name="connsiteX115" fmla="*/ 770350 w 1605470"/>
              <a:gd name="connsiteY115" fmla="*/ 3216125 h 6858000"/>
              <a:gd name="connsiteX116" fmla="*/ 756043 w 1605470"/>
              <a:gd name="connsiteY116" fmla="*/ 3183755 h 6858000"/>
              <a:gd name="connsiteX117" fmla="*/ 756544 w 1605470"/>
              <a:gd name="connsiteY117" fmla="*/ 3178642 h 6858000"/>
              <a:gd name="connsiteX118" fmla="*/ 744144 w 1605470"/>
              <a:gd name="connsiteY118" fmla="*/ 3158586 h 6858000"/>
              <a:gd name="connsiteX119" fmla="*/ 739378 w 1605470"/>
              <a:gd name="connsiteY119" fmla="*/ 3147669 h 6858000"/>
              <a:gd name="connsiteX120" fmla="*/ 734648 w 1605470"/>
              <a:gd name="connsiteY120" fmla="*/ 3145733 h 6858000"/>
              <a:gd name="connsiteX121" fmla="*/ 729329 w 1605470"/>
              <a:gd name="connsiteY121" fmla="*/ 3129034 h 6858000"/>
              <a:gd name="connsiteX122" fmla="*/ 729994 w 1605470"/>
              <a:gd name="connsiteY122" fmla="*/ 3126682 h 6858000"/>
              <a:gd name="connsiteX123" fmla="*/ 720862 w 1605470"/>
              <a:gd name="connsiteY123" fmla="*/ 3114519 h 6858000"/>
              <a:gd name="connsiteX124" fmla="*/ 707471 w 1605470"/>
              <a:gd name="connsiteY124" fmla="*/ 3106272 h 6858000"/>
              <a:gd name="connsiteX125" fmla="*/ 680201 w 1605470"/>
              <a:gd name="connsiteY125" fmla="*/ 2958185 h 6858000"/>
              <a:gd name="connsiteX126" fmla="*/ 622815 w 1605470"/>
              <a:gd name="connsiteY126" fmla="*/ 2762989 h 6858000"/>
              <a:gd name="connsiteX127" fmla="*/ 571733 w 1605470"/>
              <a:gd name="connsiteY127" fmla="*/ 2554718 h 6858000"/>
              <a:gd name="connsiteX128" fmla="*/ 551827 w 1605470"/>
              <a:gd name="connsiteY128" fmla="*/ 2485734 h 6858000"/>
              <a:gd name="connsiteX129" fmla="*/ 542550 w 1605470"/>
              <a:gd name="connsiteY129" fmla="*/ 2447068 h 6858000"/>
              <a:gd name="connsiteX130" fmla="*/ 529511 w 1605470"/>
              <a:gd name="connsiteY130" fmla="*/ 2425819 h 6858000"/>
              <a:gd name="connsiteX131" fmla="*/ 528878 w 1605470"/>
              <a:gd name="connsiteY131" fmla="*/ 2408971 h 6858000"/>
              <a:gd name="connsiteX132" fmla="*/ 535510 w 1605470"/>
              <a:gd name="connsiteY132" fmla="*/ 2402874 h 6858000"/>
              <a:gd name="connsiteX133" fmla="*/ 538122 w 1605470"/>
              <a:gd name="connsiteY133" fmla="*/ 2381443 h 6858000"/>
              <a:gd name="connsiteX134" fmla="*/ 514451 w 1605470"/>
              <a:gd name="connsiteY134" fmla="*/ 2261920 h 6858000"/>
              <a:gd name="connsiteX135" fmla="*/ 486968 w 1605470"/>
              <a:gd name="connsiteY135" fmla="*/ 2182937 h 6858000"/>
              <a:gd name="connsiteX136" fmla="*/ 488555 w 1605470"/>
              <a:gd name="connsiteY136" fmla="*/ 2155135 h 6858000"/>
              <a:gd name="connsiteX137" fmla="*/ 486013 w 1605470"/>
              <a:gd name="connsiteY137" fmla="*/ 2118008 h 6858000"/>
              <a:gd name="connsiteX138" fmla="*/ 487006 w 1605470"/>
              <a:gd name="connsiteY138" fmla="*/ 2050531 h 6858000"/>
              <a:gd name="connsiteX139" fmla="*/ 478812 w 1605470"/>
              <a:gd name="connsiteY139" fmla="*/ 1963269 h 6858000"/>
              <a:gd name="connsiteX140" fmla="*/ 442619 w 1605470"/>
              <a:gd name="connsiteY140" fmla="*/ 1910499 h 6858000"/>
              <a:gd name="connsiteX141" fmla="*/ 446785 w 1605470"/>
              <a:gd name="connsiteY141" fmla="*/ 1903212 h 6858000"/>
              <a:gd name="connsiteX142" fmla="*/ 436547 w 1605470"/>
              <a:gd name="connsiteY142" fmla="*/ 1861531 h 6858000"/>
              <a:gd name="connsiteX143" fmla="*/ 390346 w 1605470"/>
              <a:gd name="connsiteY143" fmla="*/ 1732919 h 6858000"/>
              <a:gd name="connsiteX144" fmla="*/ 362657 w 1605470"/>
              <a:gd name="connsiteY144" fmla="*/ 1663540 h 6858000"/>
              <a:gd name="connsiteX145" fmla="*/ 361783 w 1605470"/>
              <a:gd name="connsiteY145" fmla="*/ 1615777 h 6858000"/>
              <a:gd name="connsiteX146" fmla="*/ 342578 w 1605470"/>
              <a:gd name="connsiteY146" fmla="*/ 1563678 h 6858000"/>
              <a:gd name="connsiteX147" fmla="*/ 355658 w 1605470"/>
              <a:gd name="connsiteY147" fmla="*/ 1519474 h 6858000"/>
              <a:gd name="connsiteX148" fmla="*/ 348400 w 1605470"/>
              <a:gd name="connsiteY148" fmla="*/ 1477995 h 6858000"/>
              <a:gd name="connsiteX149" fmla="*/ 334485 w 1605470"/>
              <a:gd name="connsiteY149" fmla="*/ 1373769 h 6858000"/>
              <a:gd name="connsiteX150" fmla="*/ 342792 w 1605470"/>
              <a:gd name="connsiteY150" fmla="*/ 1307086 h 6858000"/>
              <a:gd name="connsiteX151" fmla="*/ 343980 w 1605470"/>
              <a:gd name="connsiteY151" fmla="*/ 1189033 h 6858000"/>
              <a:gd name="connsiteX152" fmla="*/ 348665 w 1605470"/>
              <a:gd name="connsiteY152" fmla="*/ 1168288 h 6858000"/>
              <a:gd name="connsiteX153" fmla="*/ 340947 w 1605470"/>
              <a:gd name="connsiteY153" fmla="*/ 1142577 h 6858000"/>
              <a:gd name="connsiteX154" fmla="*/ 330253 w 1605470"/>
              <a:gd name="connsiteY154" fmla="*/ 1088484 h 6858000"/>
              <a:gd name="connsiteX155" fmla="*/ 318989 w 1605470"/>
              <a:gd name="connsiteY155" fmla="*/ 1016103 h 6858000"/>
              <a:gd name="connsiteX156" fmla="*/ 320445 w 1605470"/>
              <a:gd name="connsiteY156" fmla="*/ 932283 h 6858000"/>
              <a:gd name="connsiteX157" fmla="*/ 322681 w 1605470"/>
              <a:gd name="connsiteY157" fmla="*/ 915925 h 6858000"/>
              <a:gd name="connsiteX158" fmla="*/ 315310 w 1605470"/>
              <a:gd name="connsiteY158" fmla="*/ 896999 h 6858000"/>
              <a:gd name="connsiteX159" fmla="*/ 284718 w 1605470"/>
              <a:gd name="connsiteY159" fmla="*/ 821517 h 6858000"/>
              <a:gd name="connsiteX160" fmla="*/ 263668 w 1605470"/>
              <a:gd name="connsiteY160" fmla="*/ 751353 h 6858000"/>
              <a:gd name="connsiteX161" fmla="*/ 263226 w 1605470"/>
              <a:gd name="connsiteY161" fmla="*/ 721230 h 6858000"/>
              <a:gd name="connsiteX162" fmla="*/ 248897 w 1605470"/>
              <a:gd name="connsiteY162" fmla="*/ 681659 h 6858000"/>
              <a:gd name="connsiteX163" fmla="*/ 234316 w 1605470"/>
              <a:gd name="connsiteY163" fmla="*/ 635218 h 6858000"/>
              <a:gd name="connsiteX164" fmla="*/ 239327 w 1605470"/>
              <a:gd name="connsiteY164" fmla="*/ 613763 h 6858000"/>
              <a:gd name="connsiteX165" fmla="*/ 225269 w 1605470"/>
              <a:gd name="connsiteY165" fmla="*/ 598582 h 6858000"/>
              <a:gd name="connsiteX166" fmla="*/ 224950 w 1605470"/>
              <a:gd name="connsiteY166" fmla="*/ 576846 h 6858000"/>
              <a:gd name="connsiteX167" fmla="*/ 204576 w 1605470"/>
              <a:gd name="connsiteY167" fmla="*/ 530055 h 6858000"/>
              <a:gd name="connsiteX168" fmla="*/ 219064 w 1605470"/>
              <a:gd name="connsiteY168" fmla="*/ 469651 h 6858000"/>
              <a:gd name="connsiteX169" fmla="*/ 195012 w 1605470"/>
              <a:gd name="connsiteY169" fmla="*/ 448559 h 6858000"/>
              <a:gd name="connsiteX170" fmla="*/ 201434 w 1605470"/>
              <a:gd name="connsiteY170" fmla="*/ 441529 h 6858000"/>
              <a:gd name="connsiteX171" fmla="*/ 200655 w 1605470"/>
              <a:gd name="connsiteY171" fmla="*/ 428927 h 6858000"/>
              <a:gd name="connsiteX172" fmla="*/ 190059 w 1605470"/>
              <a:gd name="connsiteY172" fmla="*/ 430161 h 6858000"/>
              <a:gd name="connsiteX173" fmla="*/ 167079 w 1605470"/>
              <a:gd name="connsiteY173" fmla="*/ 367211 h 6858000"/>
              <a:gd name="connsiteX174" fmla="*/ 124571 w 1605470"/>
              <a:gd name="connsiteY174" fmla="*/ 302178 h 6858000"/>
              <a:gd name="connsiteX175" fmla="*/ 103243 w 1605470"/>
              <a:gd name="connsiteY175" fmla="*/ 211375 h 6858000"/>
              <a:gd name="connsiteX176" fmla="*/ 94571 w 1605470"/>
              <a:gd name="connsiteY176" fmla="*/ 184179 h 6858000"/>
              <a:gd name="connsiteX177" fmla="*/ 13437 w 1605470"/>
              <a:gd name="connsiteY177" fmla="*/ 19287 h 6858000"/>
              <a:gd name="connsiteX178" fmla="*/ 0 w 1605470"/>
              <a:gd name="connsiteY178"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89472 w 1605470"/>
              <a:gd name="connsiteY35" fmla="*/ 5732419 h 6858000"/>
              <a:gd name="connsiteX36" fmla="*/ 512623 w 1605470"/>
              <a:gd name="connsiteY36" fmla="*/ 5685392 h 6858000"/>
              <a:gd name="connsiteX37" fmla="*/ 510261 w 1605470"/>
              <a:gd name="connsiteY37" fmla="*/ 5634527 h 6858000"/>
              <a:gd name="connsiteX38" fmla="*/ 523992 w 1605470"/>
              <a:gd name="connsiteY38" fmla="*/ 5619557 h 6858000"/>
              <a:gd name="connsiteX39" fmla="*/ 526609 w 1605470"/>
              <a:gd name="connsiteY39" fmla="*/ 5617081 h 6858000"/>
              <a:gd name="connsiteX40" fmla="*/ 531653 w 1605470"/>
              <a:gd name="connsiteY40" fmla="*/ 5604904 h 6858000"/>
              <a:gd name="connsiteX41" fmla="*/ 539863 w 1605470"/>
              <a:gd name="connsiteY41" fmla="*/ 5604298 h 6858000"/>
              <a:gd name="connsiteX42" fmla="*/ 552319 w 1605470"/>
              <a:gd name="connsiteY42" fmla="*/ 5587997 h 6858000"/>
              <a:gd name="connsiteX43" fmla="*/ 559710 w 1605470"/>
              <a:gd name="connsiteY43" fmla="*/ 5564796 h 6858000"/>
              <a:gd name="connsiteX44" fmla="*/ 587214 w 1605470"/>
              <a:gd name="connsiteY44" fmla="*/ 5451511 h 6858000"/>
              <a:gd name="connsiteX45" fmla="*/ 608019 w 1605470"/>
              <a:gd name="connsiteY45" fmla="*/ 5385461 h 6858000"/>
              <a:gd name="connsiteX46" fmla="*/ 622750 w 1605470"/>
              <a:gd name="connsiteY46" fmla="*/ 5363084 h 6858000"/>
              <a:gd name="connsiteX47" fmla="*/ 638731 w 1605470"/>
              <a:gd name="connsiteY47" fmla="*/ 5330009 h 6858000"/>
              <a:gd name="connsiteX48" fmla="*/ 672224 w 1605470"/>
              <a:gd name="connsiteY48" fmla="*/ 5273739 h 6858000"/>
              <a:gd name="connsiteX49" fmla="*/ 681823 w 1605470"/>
              <a:gd name="connsiteY49" fmla="*/ 5241779 h 6858000"/>
              <a:gd name="connsiteX50" fmla="*/ 693049 w 1605470"/>
              <a:gd name="connsiteY50" fmla="*/ 5225268 h 6858000"/>
              <a:gd name="connsiteX51" fmla="*/ 694069 w 1605470"/>
              <a:gd name="connsiteY51" fmla="*/ 5217684 h 6858000"/>
              <a:gd name="connsiteX52" fmla="*/ 701410 w 1605470"/>
              <a:gd name="connsiteY52" fmla="*/ 5193377 h 6858000"/>
              <a:gd name="connsiteX53" fmla="*/ 704713 w 1605470"/>
              <a:gd name="connsiteY53" fmla="*/ 5179288 h 6858000"/>
              <a:gd name="connsiteX54" fmla="*/ 705697 w 1605470"/>
              <a:gd name="connsiteY54" fmla="*/ 5173621 h 6858000"/>
              <a:gd name="connsiteX55" fmla="*/ 701331 w 1605470"/>
              <a:gd name="connsiteY55" fmla="*/ 5159961 h 6858000"/>
              <a:gd name="connsiteX56" fmla="*/ 708008 w 1605470"/>
              <a:gd name="connsiteY56" fmla="*/ 5144295 h 6858000"/>
              <a:gd name="connsiteX57" fmla="*/ 704941 w 1605470"/>
              <a:gd name="connsiteY57" fmla="*/ 5125185 h 6858000"/>
              <a:gd name="connsiteX58" fmla="*/ 711771 w 1605470"/>
              <a:gd name="connsiteY58" fmla="*/ 5121884 h 6858000"/>
              <a:gd name="connsiteX59" fmla="*/ 721092 w 1605470"/>
              <a:gd name="connsiteY59" fmla="*/ 5108383 h 6858000"/>
              <a:gd name="connsiteX60" fmla="*/ 717045 w 1605470"/>
              <a:gd name="connsiteY60" fmla="*/ 5094705 h 6858000"/>
              <a:gd name="connsiteX61" fmla="*/ 718807 w 1605470"/>
              <a:gd name="connsiteY61" fmla="*/ 5067850 h 6858000"/>
              <a:gd name="connsiteX62" fmla="*/ 721538 w 1605470"/>
              <a:gd name="connsiteY62" fmla="*/ 5060861 h 6858000"/>
              <a:gd name="connsiteX63" fmla="*/ 718242 w 1605470"/>
              <a:gd name="connsiteY63" fmla="*/ 5034192 h 6858000"/>
              <a:gd name="connsiteX64" fmla="*/ 719796 w 1605470"/>
              <a:gd name="connsiteY64" fmla="*/ 4993030 h 6858000"/>
              <a:gd name="connsiteX65" fmla="*/ 726705 w 1605470"/>
              <a:gd name="connsiteY65" fmla="*/ 4946844 h 6858000"/>
              <a:gd name="connsiteX66" fmla="*/ 722561 w 1605470"/>
              <a:gd name="connsiteY66" fmla="*/ 4932692 h 6858000"/>
              <a:gd name="connsiteX67" fmla="*/ 724935 w 1605470"/>
              <a:gd name="connsiteY67" fmla="*/ 4821504 h 6858000"/>
              <a:gd name="connsiteX68" fmla="*/ 732118 w 1605470"/>
              <a:gd name="connsiteY68" fmla="*/ 4801535 h 6858000"/>
              <a:gd name="connsiteX69" fmla="*/ 739787 w 1605470"/>
              <a:gd name="connsiteY69" fmla="*/ 4797794 h 6858000"/>
              <a:gd name="connsiteX70" fmla="*/ 741081 w 1605470"/>
              <a:gd name="connsiteY70" fmla="*/ 4784526 h 6858000"/>
              <a:gd name="connsiteX71" fmla="*/ 742865 w 1605470"/>
              <a:gd name="connsiteY71" fmla="*/ 4781211 h 6858000"/>
              <a:gd name="connsiteX72" fmla="*/ 751652 w 1605470"/>
              <a:gd name="connsiteY72" fmla="*/ 4761984 h 6858000"/>
              <a:gd name="connsiteX73" fmla="*/ 747700 w 1605470"/>
              <a:gd name="connsiteY73" fmla="*/ 4690749 h 6858000"/>
              <a:gd name="connsiteX74" fmla="*/ 743180 w 1605470"/>
              <a:gd name="connsiteY74" fmla="*/ 4613201 h 6858000"/>
              <a:gd name="connsiteX75" fmla="*/ 738263 w 1605470"/>
              <a:gd name="connsiteY75" fmla="*/ 4444346 h 6858000"/>
              <a:gd name="connsiteX76" fmla="*/ 756542 w 1605470"/>
              <a:gd name="connsiteY76" fmla="*/ 4350346 h 6858000"/>
              <a:gd name="connsiteX77" fmla="*/ 715481 w 1605470"/>
              <a:gd name="connsiteY77" fmla="*/ 4214165 h 6858000"/>
              <a:gd name="connsiteX78" fmla="*/ 719554 w 1605470"/>
              <a:gd name="connsiteY78" fmla="*/ 4090296 h 6858000"/>
              <a:gd name="connsiteX79" fmla="*/ 704810 w 1605470"/>
              <a:gd name="connsiteY79" fmla="*/ 4033999 h 6858000"/>
              <a:gd name="connsiteX80" fmla="*/ 705959 w 1605470"/>
              <a:gd name="connsiteY80" fmla="*/ 4031933 h 6858000"/>
              <a:gd name="connsiteX81" fmla="*/ 704535 w 1605470"/>
              <a:gd name="connsiteY81" fmla="*/ 4013953 h 6858000"/>
              <a:gd name="connsiteX82" fmla="*/ 700443 w 1605470"/>
              <a:gd name="connsiteY82" fmla="*/ 4010511 h 6858000"/>
              <a:gd name="connsiteX83" fmla="*/ 698282 w 1605470"/>
              <a:gd name="connsiteY83" fmla="*/ 3998331 h 6858000"/>
              <a:gd name="connsiteX84" fmla="*/ 690830 w 1605470"/>
              <a:gd name="connsiteY84" fmla="*/ 3974753 h 6858000"/>
              <a:gd name="connsiteX85" fmla="*/ 692428 w 1605470"/>
              <a:gd name="connsiteY85" fmla="*/ 3969950 h 6858000"/>
              <a:gd name="connsiteX86" fmla="*/ 685850 w 1605470"/>
              <a:gd name="connsiteY86" fmla="*/ 3933779 h 6858000"/>
              <a:gd name="connsiteX87" fmla="*/ 687181 w 1605470"/>
              <a:gd name="connsiteY87" fmla="*/ 3933093 h 6858000"/>
              <a:gd name="connsiteX88" fmla="*/ 691535 w 1605470"/>
              <a:gd name="connsiteY88" fmla="*/ 3922082 h 6858000"/>
              <a:gd name="connsiteX89" fmla="*/ 696613 w 1605470"/>
              <a:gd name="connsiteY89" fmla="*/ 3901461 h 6858000"/>
              <a:gd name="connsiteX90" fmla="*/ 719207 w 1605470"/>
              <a:gd name="connsiteY90" fmla="*/ 3813873 h 6858000"/>
              <a:gd name="connsiteX91" fmla="*/ 718632 w 1605470"/>
              <a:gd name="connsiteY91" fmla="*/ 3806161 h 6858000"/>
              <a:gd name="connsiteX92" fmla="*/ 718939 w 1605470"/>
              <a:gd name="connsiteY92" fmla="*/ 3805957 h 6858000"/>
              <a:gd name="connsiteX93" fmla="*/ 718966 w 1605470"/>
              <a:gd name="connsiteY93" fmla="*/ 3797724 h 6858000"/>
              <a:gd name="connsiteX94" fmla="*/ 717581 w 1605470"/>
              <a:gd name="connsiteY94" fmla="*/ 3792098 h 6858000"/>
              <a:gd name="connsiteX95" fmla="*/ 716465 w 1605470"/>
              <a:gd name="connsiteY95" fmla="*/ 3777135 h 6858000"/>
              <a:gd name="connsiteX96" fmla="*/ 718198 w 1605470"/>
              <a:gd name="connsiteY96" fmla="*/ 3771656 h 6858000"/>
              <a:gd name="connsiteX97" fmla="*/ 721941 w 1605470"/>
              <a:gd name="connsiteY97" fmla="*/ 3769007 h 6858000"/>
              <a:gd name="connsiteX98" fmla="*/ 721407 w 1605470"/>
              <a:gd name="connsiteY98" fmla="*/ 3767709 h 6858000"/>
              <a:gd name="connsiteX99" fmla="*/ 730103 w 1605470"/>
              <a:gd name="connsiteY99" fmla="*/ 3738082 h 6858000"/>
              <a:gd name="connsiteX100" fmla="*/ 737449 w 1605470"/>
              <a:gd name="connsiteY100" fmla="*/ 3673397 h 6858000"/>
              <a:gd name="connsiteX101" fmla="*/ 736745 w 1605470"/>
              <a:gd name="connsiteY101" fmla="*/ 3637109 h 6858000"/>
              <a:gd name="connsiteX102" fmla="*/ 740188 w 1605470"/>
              <a:gd name="connsiteY102" fmla="*/ 3536883 h 6858000"/>
              <a:gd name="connsiteX103" fmla="*/ 747726 w 1605470"/>
              <a:gd name="connsiteY103" fmla="*/ 3435652 h 6858000"/>
              <a:gd name="connsiteX104" fmla="*/ 774383 w 1605470"/>
              <a:gd name="connsiteY104" fmla="*/ 3381564 h 6858000"/>
              <a:gd name="connsiteX105" fmla="*/ 774870 w 1605470"/>
              <a:gd name="connsiteY105" fmla="*/ 3375761 h 6858000"/>
              <a:gd name="connsiteX106" fmla="*/ 770510 w 1605470"/>
              <a:gd name="connsiteY106" fmla="*/ 3361844 h 6858000"/>
              <a:gd name="connsiteX107" fmla="*/ 767933 w 1605470"/>
              <a:gd name="connsiteY107" fmla="*/ 3356929 h 6858000"/>
              <a:gd name="connsiteX108" fmla="*/ 766158 w 1605470"/>
              <a:gd name="connsiteY108" fmla="*/ 3349058 h 6858000"/>
              <a:gd name="connsiteX109" fmla="*/ 766414 w 1605470"/>
              <a:gd name="connsiteY109" fmla="*/ 3348763 h 6858000"/>
              <a:gd name="connsiteX110" fmla="*/ 764166 w 1605470"/>
              <a:gd name="connsiteY110" fmla="*/ 3341588 h 6858000"/>
              <a:gd name="connsiteX111" fmla="*/ 749397 w 1605470"/>
              <a:gd name="connsiteY111" fmla="*/ 3307769 h 6858000"/>
              <a:gd name="connsiteX112" fmla="*/ 766960 w 1605470"/>
              <a:gd name="connsiteY112" fmla="*/ 3250522 h 6858000"/>
              <a:gd name="connsiteX113" fmla="*/ 767385 w 1605470"/>
              <a:gd name="connsiteY113" fmla="*/ 3229163 h 6858000"/>
              <a:gd name="connsiteX114" fmla="*/ 769208 w 1605470"/>
              <a:gd name="connsiteY114" fmla="*/ 3217217 h 6858000"/>
              <a:gd name="connsiteX115" fmla="*/ 770350 w 1605470"/>
              <a:gd name="connsiteY115" fmla="*/ 3216125 h 6858000"/>
              <a:gd name="connsiteX116" fmla="*/ 756043 w 1605470"/>
              <a:gd name="connsiteY116" fmla="*/ 3183755 h 6858000"/>
              <a:gd name="connsiteX117" fmla="*/ 756544 w 1605470"/>
              <a:gd name="connsiteY117" fmla="*/ 3178642 h 6858000"/>
              <a:gd name="connsiteX118" fmla="*/ 744144 w 1605470"/>
              <a:gd name="connsiteY118" fmla="*/ 3158586 h 6858000"/>
              <a:gd name="connsiteX119" fmla="*/ 739378 w 1605470"/>
              <a:gd name="connsiteY119" fmla="*/ 3147669 h 6858000"/>
              <a:gd name="connsiteX120" fmla="*/ 734648 w 1605470"/>
              <a:gd name="connsiteY120" fmla="*/ 3145733 h 6858000"/>
              <a:gd name="connsiteX121" fmla="*/ 729329 w 1605470"/>
              <a:gd name="connsiteY121" fmla="*/ 3129034 h 6858000"/>
              <a:gd name="connsiteX122" fmla="*/ 729994 w 1605470"/>
              <a:gd name="connsiteY122" fmla="*/ 3126682 h 6858000"/>
              <a:gd name="connsiteX123" fmla="*/ 720862 w 1605470"/>
              <a:gd name="connsiteY123" fmla="*/ 3114519 h 6858000"/>
              <a:gd name="connsiteX124" fmla="*/ 707471 w 1605470"/>
              <a:gd name="connsiteY124" fmla="*/ 3106272 h 6858000"/>
              <a:gd name="connsiteX125" fmla="*/ 680201 w 1605470"/>
              <a:gd name="connsiteY125" fmla="*/ 2958185 h 6858000"/>
              <a:gd name="connsiteX126" fmla="*/ 622815 w 1605470"/>
              <a:gd name="connsiteY126" fmla="*/ 2762989 h 6858000"/>
              <a:gd name="connsiteX127" fmla="*/ 571733 w 1605470"/>
              <a:gd name="connsiteY127" fmla="*/ 2554718 h 6858000"/>
              <a:gd name="connsiteX128" fmla="*/ 551827 w 1605470"/>
              <a:gd name="connsiteY128" fmla="*/ 2485734 h 6858000"/>
              <a:gd name="connsiteX129" fmla="*/ 542550 w 1605470"/>
              <a:gd name="connsiteY129" fmla="*/ 2447068 h 6858000"/>
              <a:gd name="connsiteX130" fmla="*/ 529511 w 1605470"/>
              <a:gd name="connsiteY130" fmla="*/ 2425819 h 6858000"/>
              <a:gd name="connsiteX131" fmla="*/ 528878 w 1605470"/>
              <a:gd name="connsiteY131" fmla="*/ 2408971 h 6858000"/>
              <a:gd name="connsiteX132" fmla="*/ 535510 w 1605470"/>
              <a:gd name="connsiteY132" fmla="*/ 2402874 h 6858000"/>
              <a:gd name="connsiteX133" fmla="*/ 538122 w 1605470"/>
              <a:gd name="connsiteY133" fmla="*/ 2381443 h 6858000"/>
              <a:gd name="connsiteX134" fmla="*/ 514451 w 1605470"/>
              <a:gd name="connsiteY134" fmla="*/ 2261920 h 6858000"/>
              <a:gd name="connsiteX135" fmla="*/ 486968 w 1605470"/>
              <a:gd name="connsiteY135" fmla="*/ 2182937 h 6858000"/>
              <a:gd name="connsiteX136" fmla="*/ 488555 w 1605470"/>
              <a:gd name="connsiteY136" fmla="*/ 2155135 h 6858000"/>
              <a:gd name="connsiteX137" fmla="*/ 486013 w 1605470"/>
              <a:gd name="connsiteY137" fmla="*/ 2118008 h 6858000"/>
              <a:gd name="connsiteX138" fmla="*/ 487006 w 1605470"/>
              <a:gd name="connsiteY138" fmla="*/ 2050531 h 6858000"/>
              <a:gd name="connsiteX139" fmla="*/ 478812 w 1605470"/>
              <a:gd name="connsiteY139" fmla="*/ 1963269 h 6858000"/>
              <a:gd name="connsiteX140" fmla="*/ 442619 w 1605470"/>
              <a:gd name="connsiteY140" fmla="*/ 1910499 h 6858000"/>
              <a:gd name="connsiteX141" fmla="*/ 446785 w 1605470"/>
              <a:gd name="connsiteY141" fmla="*/ 1903212 h 6858000"/>
              <a:gd name="connsiteX142" fmla="*/ 436547 w 1605470"/>
              <a:gd name="connsiteY142" fmla="*/ 1861531 h 6858000"/>
              <a:gd name="connsiteX143" fmla="*/ 390346 w 1605470"/>
              <a:gd name="connsiteY143" fmla="*/ 1732919 h 6858000"/>
              <a:gd name="connsiteX144" fmla="*/ 362657 w 1605470"/>
              <a:gd name="connsiteY144" fmla="*/ 1663540 h 6858000"/>
              <a:gd name="connsiteX145" fmla="*/ 361783 w 1605470"/>
              <a:gd name="connsiteY145" fmla="*/ 1615777 h 6858000"/>
              <a:gd name="connsiteX146" fmla="*/ 342578 w 1605470"/>
              <a:gd name="connsiteY146" fmla="*/ 1563678 h 6858000"/>
              <a:gd name="connsiteX147" fmla="*/ 355658 w 1605470"/>
              <a:gd name="connsiteY147" fmla="*/ 1519474 h 6858000"/>
              <a:gd name="connsiteX148" fmla="*/ 348400 w 1605470"/>
              <a:gd name="connsiteY148" fmla="*/ 1477995 h 6858000"/>
              <a:gd name="connsiteX149" fmla="*/ 334485 w 1605470"/>
              <a:gd name="connsiteY149" fmla="*/ 1373769 h 6858000"/>
              <a:gd name="connsiteX150" fmla="*/ 342792 w 1605470"/>
              <a:gd name="connsiteY150" fmla="*/ 1307086 h 6858000"/>
              <a:gd name="connsiteX151" fmla="*/ 343980 w 1605470"/>
              <a:gd name="connsiteY151" fmla="*/ 1189033 h 6858000"/>
              <a:gd name="connsiteX152" fmla="*/ 348665 w 1605470"/>
              <a:gd name="connsiteY152" fmla="*/ 1168288 h 6858000"/>
              <a:gd name="connsiteX153" fmla="*/ 340947 w 1605470"/>
              <a:gd name="connsiteY153" fmla="*/ 1142577 h 6858000"/>
              <a:gd name="connsiteX154" fmla="*/ 330253 w 1605470"/>
              <a:gd name="connsiteY154" fmla="*/ 1088484 h 6858000"/>
              <a:gd name="connsiteX155" fmla="*/ 318989 w 1605470"/>
              <a:gd name="connsiteY155" fmla="*/ 1016103 h 6858000"/>
              <a:gd name="connsiteX156" fmla="*/ 320445 w 1605470"/>
              <a:gd name="connsiteY156" fmla="*/ 932283 h 6858000"/>
              <a:gd name="connsiteX157" fmla="*/ 322681 w 1605470"/>
              <a:gd name="connsiteY157" fmla="*/ 915925 h 6858000"/>
              <a:gd name="connsiteX158" fmla="*/ 315310 w 1605470"/>
              <a:gd name="connsiteY158" fmla="*/ 896999 h 6858000"/>
              <a:gd name="connsiteX159" fmla="*/ 284718 w 1605470"/>
              <a:gd name="connsiteY159" fmla="*/ 821517 h 6858000"/>
              <a:gd name="connsiteX160" fmla="*/ 263668 w 1605470"/>
              <a:gd name="connsiteY160" fmla="*/ 751353 h 6858000"/>
              <a:gd name="connsiteX161" fmla="*/ 263226 w 1605470"/>
              <a:gd name="connsiteY161" fmla="*/ 721230 h 6858000"/>
              <a:gd name="connsiteX162" fmla="*/ 248897 w 1605470"/>
              <a:gd name="connsiteY162" fmla="*/ 681659 h 6858000"/>
              <a:gd name="connsiteX163" fmla="*/ 234316 w 1605470"/>
              <a:gd name="connsiteY163" fmla="*/ 635218 h 6858000"/>
              <a:gd name="connsiteX164" fmla="*/ 239327 w 1605470"/>
              <a:gd name="connsiteY164" fmla="*/ 613763 h 6858000"/>
              <a:gd name="connsiteX165" fmla="*/ 225269 w 1605470"/>
              <a:gd name="connsiteY165" fmla="*/ 598582 h 6858000"/>
              <a:gd name="connsiteX166" fmla="*/ 224950 w 1605470"/>
              <a:gd name="connsiteY166" fmla="*/ 576846 h 6858000"/>
              <a:gd name="connsiteX167" fmla="*/ 204576 w 1605470"/>
              <a:gd name="connsiteY167" fmla="*/ 530055 h 6858000"/>
              <a:gd name="connsiteX168" fmla="*/ 219064 w 1605470"/>
              <a:gd name="connsiteY168" fmla="*/ 469651 h 6858000"/>
              <a:gd name="connsiteX169" fmla="*/ 195012 w 1605470"/>
              <a:gd name="connsiteY169" fmla="*/ 448559 h 6858000"/>
              <a:gd name="connsiteX170" fmla="*/ 201434 w 1605470"/>
              <a:gd name="connsiteY170" fmla="*/ 441529 h 6858000"/>
              <a:gd name="connsiteX171" fmla="*/ 200655 w 1605470"/>
              <a:gd name="connsiteY171" fmla="*/ 428927 h 6858000"/>
              <a:gd name="connsiteX172" fmla="*/ 190059 w 1605470"/>
              <a:gd name="connsiteY172" fmla="*/ 430161 h 6858000"/>
              <a:gd name="connsiteX173" fmla="*/ 167079 w 1605470"/>
              <a:gd name="connsiteY173" fmla="*/ 367211 h 6858000"/>
              <a:gd name="connsiteX174" fmla="*/ 124571 w 1605470"/>
              <a:gd name="connsiteY174" fmla="*/ 302178 h 6858000"/>
              <a:gd name="connsiteX175" fmla="*/ 103243 w 1605470"/>
              <a:gd name="connsiteY175" fmla="*/ 211375 h 6858000"/>
              <a:gd name="connsiteX176" fmla="*/ 94571 w 1605470"/>
              <a:gd name="connsiteY176" fmla="*/ 184179 h 6858000"/>
              <a:gd name="connsiteX177" fmla="*/ 13437 w 1605470"/>
              <a:gd name="connsiteY177" fmla="*/ 19287 h 6858000"/>
              <a:gd name="connsiteX178" fmla="*/ 0 w 1605470"/>
              <a:gd name="connsiteY178"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89472 w 1605470"/>
              <a:gd name="connsiteY35" fmla="*/ 5732419 h 6858000"/>
              <a:gd name="connsiteX36" fmla="*/ 512623 w 1605470"/>
              <a:gd name="connsiteY36" fmla="*/ 5685392 h 6858000"/>
              <a:gd name="connsiteX37" fmla="*/ 510261 w 1605470"/>
              <a:gd name="connsiteY37" fmla="*/ 5634527 h 6858000"/>
              <a:gd name="connsiteX38" fmla="*/ 523992 w 1605470"/>
              <a:gd name="connsiteY38" fmla="*/ 5619557 h 6858000"/>
              <a:gd name="connsiteX39" fmla="*/ 526609 w 1605470"/>
              <a:gd name="connsiteY39" fmla="*/ 5617081 h 6858000"/>
              <a:gd name="connsiteX40" fmla="*/ 531653 w 1605470"/>
              <a:gd name="connsiteY40" fmla="*/ 5604904 h 6858000"/>
              <a:gd name="connsiteX41" fmla="*/ 539863 w 1605470"/>
              <a:gd name="connsiteY41" fmla="*/ 5604298 h 6858000"/>
              <a:gd name="connsiteX42" fmla="*/ 552319 w 1605470"/>
              <a:gd name="connsiteY42" fmla="*/ 5587997 h 6858000"/>
              <a:gd name="connsiteX43" fmla="*/ 559710 w 1605470"/>
              <a:gd name="connsiteY43" fmla="*/ 5564796 h 6858000"/>
              <a:gd name="connsiteX44" fmla="*/ 587214 w 1605470"/>
              <a:gd name="connsiteY44" fmla="*/ 5451511 h 6858000"/>
              <a:gd name="connsiteX45" fmla="*/ 608019 w 1605470"/>
              <a:gd name="connsiteY45" fmla="*/ 5385461 h 6858000"/>
              <a:gd name="connsiteX46" fmla="*/ 622750 w 1605470"/>
              <a:gd name="connsiteY46" fmla="*/ 5363084 h 6858000"/>
              <a:gd name="connsiteX47" fmla="*/ 638731 w 1605470"/>
              <a:gd name="connsiteY47" fmla="*/ 5330009 h 6858000"/>
              <a:gd name="connsiteX48" fmla="*/ 672224 w 1605470"/>
              <a:gd name="connsiteY48" fmla="*/ 5273739 h 6858000"/>
              <a:gd name="connsiteX49" fmla="*/ 681823 w 1605470"/>
              <a:gd name="connsiteY49" fmla="*/ 5241779 h 6858000"/>
              <a:gd name="connsiteX50" fmla="*/ 693049 w 1605470"/>
              <a:gd name="connsiteY50" fmla="*/ 5225268 h 6858000"/>
              <a:gd name="connsiteX51" fmla="*/ 694069 w 1605470"/>
              <a:gd name="connsiteY51" fmla="*/ 5217684 h 6858000"/>
              <a:gd name="connsiteX52" fmla="*/ 701410 w 1605470"/>
              <a:gd name="connsiteY52" fmla="*/ 5193377 h 6858000"/>
              <a:gd name="connsiteX53" fmla="*/ 704713 w 1605470"/>
              <a:gd name="connsiteY53" fmla="*/ 5179288 h 6858000"/>
              <a:gd name="connsiteX54" fmla="*/ 705697 w 1605470"/>
              <a:gd name="connsiteY54" fmla="*/ 5173621 h 6858000"/>
              <a:gd name="connsiteX55" fmla="*/ 701331 w 1605470"/>
              <a:gd name="connsiteY55" fmla="*/ 5159961 h 6858000"/>
              <a:gd name="connsiteX56" fmla="*/ 708008 w 1605470"/>
              <a:gd name="connsiteY56" fmla="*/ 5144295 h 6858000"/>
              <a:gd name="connsiteX57" fmla="*/ 704941 w 1605470"/>
              <a:gd name="connsiteY57" fmla="*/ 5125185 h 6858000"/>
              <a:gd name="connsiteX58" fmla="*/ 711771 w 1605470"/>
              <a:gd name="connsiteY58" fmla="*/ 5121884 h 6858000"/>
              <a:gd name="connsiteX59" fmla="*/ 721092 w 1605470"/>
              <a:gd name="connsiteY59" fmla="*/ 5108383 h 6858000"/>
              <a:gd name="connsiteX60" fmla="*/ 717045 w 1605470"/>
              <a:gd name="connsiteY60" fmla="*/ 5094705 h 6858000"/>
              <a:gd name="connsiteX61" fmla="*/ 718807 w 1605470"/>
              <a:gd name="connsiteY61" fmla="*/ 5067850 h 6858000"/>
              <a:gd name="connsiteX62" fmla="*/ 721538 w 1605470"/>
              <a:gd name="connsiteY62" fmla="*/ 5060861 h 6858000"/>
              <a:gd name="connsiteX63" fmla="*/ 718242 w 1605470"/>
              <a:gd name="connsiteY63" fmla="*/ 5034192 h 6858000"/>
              <a:gd name="connsiteX64" fmla="*/ 719796 w 1605470"/>
              <a:gd name="connsiteY64" fmla="*/ 4993030 h 6858000"/>
              <a:gd name="connsiteX65" fmla="*/ 726705 w 1605470"/>
              <a:gd name="connsiteY65" fmla="*/ 4946844 h 6858000"/>
              <a:gd name="connsiteX66" fmla="*/ 722561 w 1605470"/>
              <a:gd name="connsiteY66" fmla="*/ 4932692 h 6858000"/>
              <a:gd name="connsiteX67" fmla="*/ 724935 w 1605470"/>
              <a:gd name="connsiteY67" fmla="*/ 4821504 h 6858000"/>
              <a:gd name="connsiteX68" fmla="*/ 732118 w 1605470"/>
              <a:gd name="connsiteY68" fmla="*/ 4801535 h 6858000"/>
              <a:gd name="connsiteX69" fmla="*/ 739787 w 1605470"/>
              <a:gd name="connsiteY69" fmla="*/ 4797794 h 6858000"/>
              <a:gd name="connsiteX70" fmla="*/ 741081 w 1605470"/>
              <a:gd name="connsiteY70" fmla="*/ 4784526 h 6858000"/>
              <a:gd name="connsiteX71" fmla="*/ 742865 w 1605470"/>
              <a:gd name="connsiteY71" fmla="*/ 4781211 h 6858000"/>
              <a:gd name="connsiteX72" fmla="*/ 751652 w 1605470"/>
              <a:gd name="connsiteY72" fmla="*/ 4761984 h 6858000"/>
              <a:gd name="connsiteX73" fmla="*/ 747700 w 1605470"/>
              <a:gd name="connsiteY73" fmla="*/ 4690749 h 6858000"/>
              <a:gd name="connsiteX74" fmla="*/ 743180 w 1605470"/>
              <a:gd name="connsiteY74" fmla="*/ 4613201 h 6858000"/>
              <a:gd name="connsiteX75" fmla="*/ 738263 w 1605470"/>
              <a:gd name="connsiteY75" fmla="*/ 4444346 h 6858000"/>
              <a:gd name="connsiteX76" fmla="*/ 756542 w 1605470"/>
              <a:gd name="connsiteY76" fmla="*/ 4350346 h 6858000"/>
              <a:gd name="connsiteX77" fmla="*/ 715481 w 1605470"/>
              <a:gd name="connsiteY77" fmla="*/ 4214165 h 6858000"/>
              <a:gd name="connsiteX78" fmla="*/ 719554 w 1605470"/>
              <a:gd name="connsiteY78" fmla="*/ 4090296 h 6858000"/>
              <a:gd name="connsiteX79" fmla="*/ 704810 w 1605470"/>
              <a:gd name="connsiteY79" fmla="*/ 4033999 h 6858000"/>
              <a:gd name="connsiteX80" fmla="*/ 705959 w 1605470"/>
              <a:gd name="connsiteY80" fmla="*/ 4031933 h 6858000"/>
              <a:gd name="connsiteX81" fmla="*/ 704535 w 1605470"/>
              <a:gd name="connsiteY81" fmla="*/ 4013953 h 6858000"/>
              <a:gd name="connsiteX82" fmla="*/ 700443 w 1605470"/>
              <a:gd name="connsiteY82" fmla="*/ 4010511 h 6858000"/>
              <a:gd name="connsiteX83" fmla="*/ 698282 w 1605470"/>
              <a:gd name="connsiteY83" fmla="*/ 3998331 h 6858000"/>
              <a:gd name="connsiteX84" fmla="*/ 690830 w 1605470"/>
              <a:gd name="connsiteY84" fmla="*/ 3974753 h 6858000"/>
              <a:gd name="connsiteX85" fmla="*/ 692428 w 1605470"/>
              <a:gd name="connsiteY85" fmla="*/ 3969950 h 6858000"/>
              <a:gd name="connsiteX86" fmla="*/ 685850 w 1605470"/>
              <a:gd name="connsiteY86" fmla="*/ 3933779 h 6858000"/>
              <a:gd name="connsiteX87" fmla="*/ 687181 w 1605470"/>
              <a:gd name="connsiteY87" fmla="*/ 3933093 h 6858000"/>
              <a:gd name="connsiteX88" fmla="*/ 691535 w 1605470"/>
              <a:gd name="connsiteY88" fmla="*/ 3922082 h 6858000"/>
              <a:gd name="connsiteX89" fmla="*/ 696613 w 1605470"/>
              <a:gd name="connsiteY89" fmla="*/ 3901461 h 6858000"/>
              <a:gd name="connsiteX90" fmla="*/ 719207 w 1605470"/>
              <a:gd name="connsiteY90" fmla="*/ 3813873 h 6858000"/>
              <a:gd name="connsiteX91" fmla="*/ 718632 w 1605470"/>
              <a:gd name="connsiteY91" fmla="*/ 3806161 h 6858000"/>
              <a:gd name="connsiteX92" fmla="*/ 718939 w 1605470"/>
              <a:gd name="connsiteY92" fmla="*/ 3805957 h 6858000"/>
              <a:gd name="connsiteX93" fmla="*/ 718966 w 1605470"/>
              <a:gd name="connsiteY93" fmla="*/ 3797724 h 6858000"/>
              <a:gd name="connsiteX94" fmla="*/ 717581 w 1605470"/>
              <a:gd name="connsiteY94" fmla="*/ 3792098 h 6858000"/>
              <a:gd name="connsiteX95" fmla="*/ 716465 w 1605470"/>
              <a:gd name="connsiteY95" fmla="*/ 3777135 h 6858000"/>
              <a:gd name="connsiteX96" fmla="*/ 718198 w 1605470"/>
              <a:gd name="connsiteY96" fmla="*/ 3771656 h 6858000"/>
              <a:gd name="connsiteX97" fmla="*/ 721941 w 1605470"/>
              <a:gd name="connsiteY97" fmla="*/ 3769007 h 6858000"/>
              <a:gd name="connsiteX98" fmla="*/ 721407 w 1605470"/>
              <a:gd name="connsiteY98" fmla="*/ 3767709 h 6858000"/>
              <a:gd name="connsiteX99" fmla="*/ 730103 w 1605470"/>
              <a:gd name="connsiteY99" fmla="*/ 3738082 h 6858000"/>
              <a:gd name="connsiteX100" fmla="*/ 737449 w 1605470"/>
              <a:gd name="connsiteY100" fmla="*/ 3673397 h 6858000"/>
              <a:gd name="connsiteX101" fmla="*/ 736745 w 1605470"/>
              <a:gd name="connsiteY101" fmla="*/ 3637109 h 6858000"/>
              <a:gd name="connsiteX102" fmla="*/ 740188 w 1605470"/>
              <a:gd name="connsiteY102" fmla="*/ 3536883 h 6858000"/>
              <a:gd name="connsiteX103" fmla="*/ 747726 w 1605470"/>
              <a:gd name="connsiteY103" fmla="*/ 3435652 h 6858000"/>
              <a:gd name="connsiteX104" fmla="*/ 774383 w 1605470"/>
              <a:gd name="connsiteY104" fmla="*/ 3381564 h 6858000"/>
              <a:gd name="connsiteX105" fmla="*/ 774870 w 1605470"/>
              <a:gd name="connsiteY105" fmla="*/ 3375761 h 6858000"/>
              <a:gd name="connsiteX106" fmla="*/ 770510 w 1605470"/>
              <a:gd name="connsiteY106" fmla="*/ 3361844 h 6858000"/>
              <a:gd name="connsiteX107" fmla="*/ 767933 w 1605470"/>
              <a:gd name="connsiteY107" fmla="*/ 3356929 h 6858000"/>
              <a:gd name="connsiteX108" fmla="*/ 766158 w 1605470"/>
              <a:gd name="connsiteY108" fmla="*/ 3349058 h 6858000"/>
              <a:gd name="connsiteX109" fmla="*/ 766414 w 1605470"/>
              <a:gd name="connsiteY109" fmla="*/ 3348763 h 6858000"/>
              <a:gd name="connsiteX110" fmla="*/ 764166 w 1605470"/>
              <a:gd name="connsiteY110" fmla="*/ 3341588 h 6858000"/>
              <a:gd name="connsiteX111" fmla="*/ 749397 w 1605470"/>
              <a:gd name="connsiteY111" fmla="*/ 3307769 h 6858000"/>
              <a:gd name="connsiteX112" fmla="*/ 766960 w 1605470"/>
              <a:gd name="connsiteY112" fmla="*/ 3250522 h 6858000"/>
              <a:gd name="connsiteX113" fmla="*/ 767385 w 1605470"/>
              <a:gd name="connsiteY113" fmla="*/ 3229163 h 6858000"/>
              <a:gd name="connsiteX114" fmla="*/ 769208 w 1605470"/>
              <a:gd name="connsiteY114" fmla="*/ 3217217 h 6858000"/>
              <a:gd name="connsiteX115" fmla="*/ 770350 w 1605470"/>
              <a:gd name="connsiteY115" fmla="*/ 3216125 h 6858000"/>
              <a:gd name="connsiteX116" fmla="*/ 756043 w 1605470"/>
              <a:gd name="connsiteY116" fmla="*/ 3183755 h 6858000"/>
              <a:gd name="connsiteX117" fmla="*/ 756544 w 1605470"/>
              <a:gd name="connsiteY117" fmla="*/ 3178642 h 6858000"/>
              <a:gd name="connsiteX118" fmla="*/ 744144 w 1605470"/>
              <a:gd name="connsiteY118" fmla="*/ 3158586 h 6858000"/>
              <a:gd name="connsiteX119" fmla="*/ 739378 w 1605470"/>
              <a:gd name="connsiteY119" fmla="*/ 3147669 h 6858000"/>
              <a:gd name="connsiteX120" fmla="*/ 734648 w 1605470"/>
              <a:gd name="connsiteY120" fmla="*/ 3145733 h 6858000"/>
              <a:gd name="connsiteX121" fmla="*/ 729329 w 1605470"/>
              <a:gd name="connsiteY121" fmla="*/ 3129034 h 6858000"/>
              <a:gd name="connsiteX122" fmla="*/ 729994 w 1605470"/>
              <a:gd name="connsiteY122" fmla="*/ 3126682 h 6858000"/>
              <a:gd name="connsiteX123" fmla="*/ 720862 w 1605470"/>
              <a:gd name="connsiteY123" fmla="*/ 3114519 h 6858000"/>
              <a:gd name="connsiteX124" fmla="*/ 707471 w 1605470"/>
              <a:gd name="connsiteY124" fmla="*/ 3106272 h 6858000"/>
              <a:gd name="connsiteX125" fmla="*/ 680201 w 1605470"/>
              <a:gd name="connsiteY125" fmla="*/ 2958185 h 6858000"/>
              <a:gd name="connsiteX126" fmla="*/ 622815 w 1605470"/>
              <a:gd name="connsiteY126" fmla="*/ 2762989 h 6858000"/>
              <a:gd name="connsiteX127" fmla="*/ 571733 w 1605470"/>
              <a:gd name="connsiteY127" fmla="*/ 2554718 h 6858000"/>
              <a:gd name="connsiteX128" fmla="*/ 551827 w 1605470"/>
              <a:gd name="connsiteY128" fmla="*/ 2485734 h 6858000"/>
              <a:gd name="connsiteX129" fmla="*/ 542550 w 1605470"/>
              <a:gd name="connsiteY129" fmla="*/ 2447068 h 6858000"/>
              <a:gd name="connsiteX130" fmla="*/ 529511 w 1605470"/>
              <a:gd name="connsiteY130" fmla="*/ 2425819 h 6858000"/>
              <a:gd name="connsiteX131" fmla="*/ 528878 w 1605470"/>
              <a:gd name="connsiteY131" fmla="*/ 2408971 h 6858000"/>
              <a:gd name="connsiteX132" fmla="*/ 535510 w 1605470"/>
              <a:gd name="connsiteY132" fmla="*/ 2402874 h 6858000"/>
              <a:gd name="connsiteX133" fmla="*/ 538122 w 1605470"/>
              <a:gd name="connsiteY133" fmla="*/ 2381443 h 6858000"/>
              <a:gd name="connsiteX134" fmla="*/ 514451 w 1605470"/>
              <a:gd name="connsiteY134" fmla="*/ 2261920 h 6858000"/>
              <a:gd name="connsiteX135" fmla="*/ 486968 w 1605470"/>
              <a:gd name="connsiteY135" fmla="*/ 2182937 h 6858000"/>
              <a:gd name="connsiteX136" fmla="*/ 488555 w 1605470"/>
              <a:gd name="connsiteY136" fmla="*/ 2155135 h 6858000"/>
              <a:gd name="connsiteX137" fmla="*/ 486013 w 1605470"/>
              <a:gd name="connsiteY137" fmla="*/ 2118008 h 6858000"/>
              <a:gd name="connsiteX138" fmla="*/ 487006 w 1605470"/>
              <a:gd name="connsiteY138" fmla="*/ 2050531 h 6858000"/>
              <a:gd name="connsiteX139" fmla="*/ 478812 w 1605470"/>
              <a:gd name="connsiteY139" fmla="*/ 1963269 h 6858000"/>
              <a:gd name="connsiteX140" fmla="*/ 442619 w 1605470"/>
              <a:gd name="connsiteY140" fmla="*/ 1910499 h 6858000"/>
              <a:gd name="connsiteX141" fmla="*/ 446785 w 1605470"/>
              <a:gd name="connsiteY141" fmla="*/ 1903212 h 6858000"/>
              <a:gd name="connsiteX142" fmla="*/ 436547 w 1605470"/>
              <a:gd name="connsiteY142" fmla="*/ 1861531 h 6858000"/>
              <a:gd name="connsiteX143" fmla="*/ 390346 w 1605470"/>
              <a:gd name="connsiteY143" fmla="*/ 1732919 h 6858000"/>
              <a:gd name="connsiteX144" fmla="*/ 362657 w 1605470"/>
              <a:gd name="connsiteY144" fmla="*/ 1663540 h 6858000"/>
              <a:gd name="connsiteX145" fmla="*/ 361783 w 1605470"/>
              <a:gd name="connsiteY145" fmla="*/ 1615777 h 6858000"/>
              <a:gd name="connsiteX146" fmla="*/ 342578 w 1605470"/>
              <a:gd name="connsiteY146" fmla="*/ 1563678 h 6858000"/>
              <a:gd name="connsiteX147" fmla="*/ 355658 w 1605470"/>
              <a:gd name="connsiteY147" fmla="*/ 1519474 h 6858000"/>
              <a:gd name="connsiteX148" fmla="*/ 348400 w 1605470"/>
              <a:gd name="connsiteY148" fmla="*/ 1477995 h 6858000"/>
              <a:gd name="connsiteX149" fmla="*/ 334485 w 1605470"/>
              <a:gd name="connsiteY149" fmla="*/ 1373769 h 6858000"/>
              <a:gd name="connsiteX150" fmla="*/ 342792 w 1605470"/>
              <a:gd name="connsiteY150" fmla="*/ 1307086 h 6858000"/>
              <a:gd name="connsiteX151" fmla="*/ 343980 w 1605470"/>
              <a:gd name="connsiteY151" fmla="*/ 1189033 h 6858000"/>
              <a:gd name="connsiteX152" fmla="*/ 348665 w 1605470"/>
              <a:gd name="connsiteY152" fmla="*/ 1168288 h 6858000"/>
              <a:gd name="connsiteX153" fmla="*/ 340947 w 1605470"/>
              <a:gd name="connsiteY153" fmla="*/ 1142577 h 6858000"/>
              <a:gd name="connsiteX154" fmla="*/ 330253 w 1605470"/>
              <a:gd name="connsiteY154" fmla="*/ 1088484 h 6858000"/>
              <a:gd name="connsiteX155" fmla="*/ 318989 w 1605470"/>
              <a:gd name="connsiteY155" fmla="*/ 1016103 h 6858000"/>
              <a:gd name="connsiteX156" fmla="*/ 320445 w 1605470"/>
              <a:gd name="connsiteY156" fmla="*/ 932283 h 6858000"/>
              <a:gd name="connsiteX157" fmla="*/ 322681 w 1605470"/>
              <a:gd name="connsiteY157" fmla="*/ 915925 h 6858000"/>
              <a:gd name="connsiteX158" fmla="*/ 315310 w 1605470"/>
              <a:gd name="connsiteY158" fmla="*/ 896999 h 6858000"/>
              <a:gd name="connsiteX159" fmla="*/ 284718 w 1605470"/>
              <a:gd name="connsiteY159" fmla="*/ 821517 h 6858000"/>
              <a:gd name="connsiteX160" fmla="*/ 263668 w 1605470"/>
              <a:gd name="connsiteY160" fmla="*/ 751353 h 6858000"/>
              <a:gd name="connsiteX161" fmla="*/ 263226 w 1605470"/>
              <a:gd name="connsiteY161" fmla="*/ 721230 h 6858000"/>
              <a:gd name="connsiteX162" fmla="*/ 248897 w 1605470"/>
              <a:gd name="connsiteY162" fmla="*/ 681659 h 6858000"/>
              <a:gd name="connsiteX163" fmla="*/ 234316 w 1605470"/>
              <a:gd name="connsiteY163" fmla="*/ 635218 h 6858000"/>
              <a:gd name="connsiteX164" fmla="*/ 239327 w 1605470"/>
              <a:gd name="connsiteY164" fmla="*/ 613763 h 6858000"/>
              <a:gd name="connsiteX165" fmla="*/ 225269 w 1605470"/>
              <a:gd name="connsiteY165" fmla="*/ 598582 h 6858000"/>
              <a:gd name="connsiteX166" fmla="*/ 224950 w 1605470"/>
              <a:gd name="connsiteY166" fmla="*/ 576846 h 6858000"/>
              <a:gd name="connsiteX167" fmla="*/ 204576 w 1605470"/>
              <a:gd name="connsiteY167" fmla="*/ 530055 h 6858000"/>
              <a:gd name="connsiteX168" fmla="*/ 219064 w 1605470"/>
              <a:gd name="connsiteY168" fmla="*/ 469651 h 6858000"/>
              <a:gd name="connsiteX169" fmla="*/ 195012 w 1605470"/>
              <a:gd name="connsiteY169" fmla="*/ 448559 h 6858000"/>
              <a:gd name="connsiteX170" fmla="*/ 201434 w 1605470"/>
              <a:gd name="connsiteY170" fmla="*/ 441529 h 6858000"/>
              <a:gd name="connsiteX171" fmla="*/ 200655 w 1605470"/>
              <a:gd name="connsiteY171" fmla="*/ 428927 h 6858000"/>
              <a:gd name="connsiteX172" fmla="*/ 190059 w 1605470"/>
              <a:gd name="connsiteY172" fmla="*/ 430161 h 6858000"/>
              <a:gd name="connsiteX173" fmla="*/ 167079 w 1605470"/>
              <a:gd name="connsiteY173" fmla="*/ 367211 h 6858000"/>
              <a:gd name="connsiteX174" fmla="*/ 124571 w 1605470"/>
              <a:gd name="connsiteY174" fmla="*/ 302178 h 6858000"/>
              <a:gd name="connsiteX175" fmla="*/ 103243 w 1605470"/>
              <a:gd name="connsiteY175" fmla="*/ 211375 h 6858000"/>
              <a:gd name="connsiteX176" fmla="*/ 94571 w 1605470"/>
              <a:gd name="connsiteY176" fmla="*/ 184179 h 6858000"/>
              <a:gd name="connsiteX177" fmla="*/ 13437 w 1605470"/>
              <a:gd name="connsiteY177" fmla="*/ 19287 h 6858000"/>
              <a:gd name="connsiteX178" fmla="*/ 0 w 1605470"/>
              <a:gd name="connsiteY178"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12623 w 1605470"/>
              <a:gd name="connsiteY36" fmla="*/ 5685392 h 6858000"/>
              <a:gd name="connsiteX37" fmla="*/ 510261 w 1605470"/>
              <a:gd name="connsiteY37" fmla="*/ 5634527 h 6858000"/>
              <a:gd name="connsiteX38" fmla="*/ 523992 w 1605470"/>
              <a:gd name="connsiteY38" fmla="*/ 5619557 h 6858000"/>
              <a:gd name="connsiteX39" fmla="*/ 526609 w 1605470"/>
              <a:gd name="connsiteY39" fmla="*/ 5617081 h 6858000"/>
              <a:gd name="connsiteX40" fmla="*/ 531653 w 1605470"/>
              <a:gd name="connsiteY40" fmla="*/ 5604904 h 6858000"/>
              <a:gd name="connsiteX41" fmla="*/ 539863 w 1605470"/>
              <a:gd name="connsiteY41" fmla="*/ 5604298 h 6858000"/>
              <a:gd name="connsiteX42" fmla="*/ 552319 w 1605470"/>
              <a:gd name="connsiteY42" fmla="*/ 5587997 h 6858000"/>
              <a:gd name="connsiteX43" fmla="*/ 559710 w 1605470"/>
              <a:gd name="connsiteY43" fmla="*/ 5564796 h 6858000"/>
              <a:gd name="connsiteX44" fmla="*/ 587214 w 1605470"/>
              <a:gd name="connsiteY44" fmla="*/ 5451511 h 6858000"/>
              <a:gd name="connsiteX45" fmla="*/ 608019 w 1605470"/>
              <a:gd name="connsiteY45" fmla="*/ 5385461 h 6858000"/>
              <a:gd name="connsiteX46" fmla="*/ 622750 w 1605470"/>
              <a:gd name="connsiteY46" fmla="*/ 5363084 h 6858000"/>
              <a:gd name="connsiteX47" fmla="*/ 638731 w 1605470"/>
              <a:gd name="connsiteY47" fmla="*/ 5330009 h 6858000"/>
              <a:gd name="connsiteX48" fmla="*/ 672224 w 1605470"/>
              <a:gd name="connsiteY48" fmla="*/ 5273739 h 6858000"/>
              <a:gd name="connsiteX49" fmla="*/ 681823 w 1605470"/>
              <a:gd name="connsiteY49" fmla="*/ 5241779 h 6858000"/>
              <a:gd name="connsiteX50" fmla="*/ 693049 w 1605470"/>
              <a:gd name="connsiteY50" fmla="*/ 5225268 h 6858000"/>
              <a:gd name="connsiteX51" fmla="*/ 694069 w 1605470"/>
              <a:gd name="connsiteY51" fmla="*/ 5217684 h 6858000"/>
              <a:gd name="connsiteX52" fmla="*/ 701410 w 1605470"/>
              <a:gd name="connsiteY52" fmla="*/ 5193377 h 6858000"/>
              <a:gd name="connsiteX53" fmla="*/ 704713 w 1605470"/>
              <a:gd name="connsiteY53" fmla="*/ 5179288 h 6858000"/>
              <a:gd name="connsiteX54" fmla="*/ 705697 w 1605470"/>
              <a:gd name="connsiteY54" fmla="*/ 5173621 h 6858000"/>
              <a:gd name="connsiteX55" fmla="*/ 701331 w 1605470"/>
              <a:gd name="connsiteY55" fmla="*/ 5159961 h 6858000"/>
              <a:gd name="connsiteX56" fmla="*/ 708008 w 1605470"/>
              <a:gd name="connsiteY56" fmla="*/ 5144295 h 6858000"/>
              <a:gd name="connsiteX57" fmla="*/ 704941 w 1605470"/>
              <a:gd name="connsiteY57" fmla="*/ 5125185 h 6858000"/>
              <a:gd name="connsiteX58" fmla="*/ 711771 w 1605470"/>
              <a:gd name="connsiteY58" fmla="*/ 5121884 h 6858000"/>
              <a:gd name="connsiteX59" fmla="*/ 721092 w 1605470"/>
              <a:gd name="connsiteY59" fmla="*/ 5108383 h 6858000"/>
              <a:gd name="connsiteX60" fmla="*/ 717045 w 1605470"/>
              <a:gd name="connsiteY60" fmla="*/ 5094705 h 6858000"/>
              <a:gd name="connsiteX61" fmla="*/ 718807 w 1605470"/>
              <a:gd name="connsiteY61" fmla="*/ 5067850 h 6858000"/>
              <a:gd name="connsiteX62" fmla="*/ 721538 w 1605470"/>
              <a:gd name="connsiteY62" fmla="*/ 5060861 h 6858000"/>
              <a:gd name="connsiteX63" fmla="*/ 718242 w 1605470"/>
              <a:gd name="connsiteY63" fmla="*/ 5034192 h 6858000"/>
              <a:gd name="connsiteX64" fmla="*/ 719796 w 1605470"/>
              <a:gd name="connsiteY64" fmla="*/ 4993030 h 6858000"/>
              <a:gd name="connsiteX65" fmla="*/ 726705 w 1605470"/>
              <a:gd name="connsiteY65" fmla="*/ 4946844 h 6858000"/>
              <a:gd name="connsiteX66" fmla="*/ 722561 w 1605470"/>
              <a:gd name="connsiteY66" fmla="*/ 4932692 h 6858000"/>
              <a:gd name="connsiteX67" fmla="*/ 724935 w 1605470"/>
              <a:gd name="connsiteY67" fmla="*/ 4821504 h 6858000"/>
              <a:gd name="connsiteX68" fmla="*/ 732118 w 1605470"/>
              <a:gd name="connsiteY68" fmla="*/ 4801535 h 6858000"/>
              <a:gd name="connsiteX69" fmla="*/ 739787 w 1605470"/>
              <a:gd name="connsiteY69" fmla="*/ 4797794 h 6858000"/>
              <a:gd name="connsiteX70" fmla="*/ 741081 w 1605470"/>
              <a:gd name="connsiteY70" fmla="*/ 4784526 h 6858000"/>
              <a:gd name="connsiteX71" fmla="*/ 742865 w 1605470"/>
              <a:gd name="connsiteY71" fmla="*/ 4781211 h 6858000"/>
              <a:gd name="connsiteX72" fmla="*/ 751652 w 1605470"/>
              <a:gd name="connsiteY72" fmla="*/ 4761984 h 6858000"/>
              <a:gd name="connsiteX73" fmla="*/ 747700 w 1605470"/>
              <a:gd name="connsiteY73" fmla="*/ 4690749 h 6858000"/>
              <a:gd name="connsiteX74" fmla="*/ 743180 w 1605470"/>
              <a:gd name="connsiteY74" fmla="*/ 4613201 h 6858000"/>
              <a:gd name="connsiteX75" fmla="*/ 738263 w 1605470"/>
              <a:gd name="connsiteY75" fmla="*/ 4444346 h 6858000"/>
              <a:gd name="connsiteX76" fmla="*/ 756542 w 1605470"/>
              <a:gd name="connsiteY76" fmla="*/ 4350346 h 6858000"/>
              <a:gd name="connsiteX77" fmla="*/ 715481 w 1605470"/>
              <a:gd name="connsiteY77" fmla="*/ 4214165 h 6858000"/>
              <a:gd name="connsiteX78" fmla="*/ 719554 w 1605470"/>
              <a:gd name="connsiteY78" fmla="*/ 4090296 h 6858000"/>
              <a:gd name="connsiteX79" fmla="*/ 704810 w 1605470"/>
              <a:gd name="connsiteY79" fmla="*/ 4033999 h 6858000"/>
              <a:gd name="connsiteX80" fmla="*/ 705959 w 1605470"/>
              <a:gd name="connsiteY80" fmla="*/ 4031933 h 6858000"/>
              <a:gd name="connsiteX81" fmla="*/ 704535 w 1605470"/>
              <a:gd name="connsiteY81" fmla="*/ 4013953 h 6858000"/>
              <a:gd name="connsiteX82" fmla="*/ 700443 w 1605470"/>
              <a:gd name="connsiteY82" fmla="*/ 4010511 h 6858000"/>
              <a:gd name="connsiteX83" fmla="*/ 698282 w 1605470"/>
              <a:gd name="connsiteY83" fmla="*/ 3998331 h 6858000"/>
              <a:gd name="connsiteX84" fmla="*/ 690830 w 1605470"/>
              <a:gd name="connsiteY84" fmla="*/ 3974753 h 6858000"/>
              <a:gd name="connsiteX85" fmla="*/ 692428 w 1605470"/>
              <a:gd name="connsiteY85" fmla="*/ 3969950 h 6858000"/>
              <a:gd name="connsiteX86" fmla="*/ 685850 w 1605470"/>
              <a:gd name="connsiteY86" fmla="*/ 3933779 h 6858000"/>
              <a:gd name="connsiteX87" fmla="*/ 687181 w 1605470"/>
              <a:gd name="connsiteY87" fmla="*/ 3933093 h 6858000"/>
              <a:gd name="connsiteX88" fmla="*/ 691535 w 1605470"/>
              <a:gd name="connsiteY88" fmla="*/ 3922082 h 6858000"/>
              <a:gd name="connsiteX89" fmla="*/ 696613 w 1605470"/>
              <a:gd name="connsiteY89" fmla="*/ 3901461 h 6858000"/>
              <a:gd name="connsiteX90" fmla="*/ 719207 w 1605470"/>
              <a:gd name="connsiteY90" fmla="*/ 3813873 h 6858000"/>
              <a:gd name="connsiteX91" fmla="*/ 718632 w 1605470"/>
              <a:gd name="connsiteY91" fmla="*/ 3806161 h 6858000"/>
              <a:gd name="connsiteX92" fmla="*/ 718939 w 1605470"/>
              <a:gd name="connsiteY92" fmla="*/ 3805957 h 6858000"/>
              <a:gd name="connsiteX93" fmla="*/ 718966 w 1605470"/>
              <a:gd name="connsiteY93" fmla="*/ 3797724 h 6858000"/>
              <a:gd name="connsiteX94" fmla="*/ 717581 w 1605470"/>
              <a:gd name="connsiteY94" fmla="*/ 3792098 h 6858000"/>
              <a:gd name="connsiteX95" fmla="*/ 716465 w 1605470"/>
              <a:gd name="connsiteY95" fmla="*/ 3777135 h 6858000"/>
              <a:gd name="connsiteX96" fmla="*/ 718198 w 1605470"/>
              <a:gd name="connsiteY96" fmla="*/ 3771656 h 6858000"/>
              <a:gd name="connsiteX97" fmla="*/ 721941 w 1605470"/>
              <a:gd name="connsiteY97" fmla="*/ 3769007 h 6858000"/>
              <a:gd name="connsiteX98" fmla="*/ 721407 w 1605470"/>
              <a:gd name="connsiteY98" fmla="*/ 3767709 h 6858000"/>
              <a:gd name="connsiteX99" fmla="*/ 730103 w 1605470"/>
              <a:gd name="connsiteY99" fmla="*/ 3738082 h 6858000"/>
              <a:gd name="connsiteX100" fmla="*/ 737449 w 1605470"/>
              <a:gd name="connsiteY100" fmla="*/ 3673397 h 6858000"/>
              <a:gd name="connsiteX101" fmla="*/ 736745 w 1605470"/>
              <a:gd name="connsiteY101" fmla="*/ 3637109 h 6858000"/>
              <a:gd name="connsiteX102" fmla="*/ 740188 w 1605470"/>
              <a:gd name="connsiteY102" fmla="*/ 3536883 h 6858000"/>
              <a:gd name="connsiteX103" fmla="*/ 747726 w 1605470"/>
              <a:gd name="connsiteY103" fmla="*/ 3435652 h 6858000"/>
              <a:gd name="connsiteX104" fmla="*/ 774383 w 1605470"/>
              <a:gd name="connsiteY104" fmla="*/ 3381564 h 6858000"/>
              <a:gd name="connsiteX105" fmla="*/ 774870 w 1605470"/>
              <a:gd name="connsiteY105" fmla="*/ 3375761 h 6858000"/>
              <a:gd name="connsiteX106" fmla="*/ 770510 w 1605470"/>
              <a:gd name="connsiteY106" fmla="*/ 3361844 h 6858000"/>
              <a:gd name="connsiteX107" fmla="*/ 767933 w 1605470"/>
              <a:gd name="connsiteY107" fmla="*/ 3356929 h 6858000"/>
              <a:gd name="connsiteX108" fmla="*/ 766158 w 1605470"/>
              <a:gd name="connsiteY108" fmla="*/ 3349058 h 6858000"/>
              <a:gd name="connsiteX109" fmla="*/ 766414 w 1605470"/>
              <a:gd name="connsiteY109" fmla="*/ 3348763 h 6858000"/>
              <a:gd name="connsiteX110" fmla="*/ 764166 w 1605470"/>
              <a:gd name="connsiteY110" fmla="*/ 3341588 h 6858000"/>
              <a:gd name="connsiteX111" fmla="*/ 749397 w 1605470"/>
              <a:gd name="connsiteY111" fmla="*/ 3307769 h 6858000"/>
              <a:gd name="connsiteX112" fmla="*/ 766960 w 1605470"/>
              <a:gd name="connsiteY112" fmla="*/ 3250522 h 6858000"/>
              <a:gd name="connsiteX113" fmla="*/ 767385 w 1605470"/>
              <a:gd name="connsiteY113" fmla="*/ 3229163 h 6858000"/>
              <a:gd name="connsiteX114" fmla="*/ 769208 w 1605470"/>
              <a:gd name="connsiteY114" fmla="*/ 3217217 h 6858000"/>
              <a:gd name="connsiteX115" fmla="*/ 770350 w 1605470"/>
              <a:gd name="connsiteY115" fmla="*/ 3216125 h 6858000"/>
              <a:gd name="connsiteX116" fmla="*/ 756043 w 1605470"/>
              <a:gd name="connsiteY116" fmla="*/ 3183755 h 6858000"/>
              <a:gd name="connsiteX117" fmla="*/ 756544 w 1605470"/>
              <a:gd name="connsiteY117" fmla="*/ 3178642 h 6858000"/>
              <a:gd name="connsiteX118" fmla="*/ 744144 w 1605470"/>
              <a:gd name="connsiteY118" fmla="*/ 3158586 h 6858000"/>
              <a:gd name="connsiteX119" fmla="*/ 739378 w 1605470"/>
              <a:gd name="connsiteY119" fmla="*/ 3147669 h 6858000"/>
              <a:gd name="connsiteX120" fmla="*/ 734648 w 1605470"/>
              <a:gd name="connsiteY120" fmla="*/ 3145733 h 6858000"/>
              <a:gd name="connsiteX121" fmla="*/ 729329 w 1605470"/>
              <a:gd name="connsiteY121" fmla="*/ 3129034 h 6858000"/>
              <a:gd name="connsiteX122" fmla="*/ 729994 w 1605470"/>
              <a:gd name="connsiteY122" fmla="*/ 3126682 h 6858000"/>
              <a:gd name="connsiteX123" fmla="*/ 720862 w 1605470"/>
              <a:gd name="connsiteY123" fmla="*/ 3114519 h 6858000"/>
              <a:gd name="connsiteX124" fmla="*/ 707471 w 1605470"/>
              <a:gd name="connsiteY124" fmla="*/ 3106272 h 6858000"/>
              <a:gd name="connsiteX125" fmla="*/ 680201 w 1605470"/>
              <a:gd name="connsiteY125" fmla="*/ 2958185 h 6858000"/>
              <a:gd name="connsiteX126" fmla="*/ 622815 w 1605470"/>
              <a:gd name="connsiteY126" fmla="*/ 2762989 h 6858000"/>
              <a:gd name="connsiteX127" fmla="*/ 571733 w 1605470"/>
              <a:gd name="connsiteY127" fmla="*/ 2554718 h 6858000"/>
              <a:gd name="connsiteX128" fmla="*/ 551827 w 1605470"/>
              <a:gd name="connsiteY128" fmla="*/ 2485734 h 6858000"/>
              <a:gd name="connsiteX129" fmla="*/ 542550 w 1605470"/>
              <a:gd name="connsiteY129" fmla="*/ 2447068 h 6858000"/>
              <a:gd name="connsiteX130" fmla="*/ 529511 w 1605470"/>
              <a:gd name="connsiteY130" fmla="*/ 2425819 h 6858000"/>
              <a:gd name="connsiteX131" fmla="*/ 528878 w 1605470"/>
              <a:gd name="connsiteY131" fmla="*/ 2408971 h 6858000"/>
              <a:gd name="connsiteX132" fmla="*/ 535510 w 1605470"/>
              <a:gd name="connsiteY132" fmla="*/ 2402874 h 6858000"/>
              <a:gd name="connsiteX133" fmla="*/ 538122 w 1605470"/>
              <a:gd name="connsiteY133" fmla="*/ 2381443 h 6858000"/>
              <a:gd name="connsiteX134" fmla="*/ 514451 w 1605470"/>
              <a:gd name="connsiteY134" fmla="*/ 2261920 h 6858000"/>
              <a:gd name="connsiteX135" fmla="*/ 486968 w 1605470"/>
              <a:gd name="connsiteY135" fmla="*/ 2182937 h 6858000"/>
              <a:gd name="connsiteX136" fmla="*/ 488555 w 1605470"/>
              <a:gd name="connsiteY136" fmla="*/ 2155135 h 6858000"/>
              <a:gd name="connsiteX137" fmla="*/ 486013 w 1605470"/>
              <a:gd name="connsiteY137" fmla="*/ 2118008 h 6858000"/>
              <a:gd name="connsiteX138" fmla="*/ 487006 w 1605470"/>
              <a:gd name="connsiteY138" fmla="*/ 2050531 h 6858000"/>
              <a:gd name="connsiteX139" fmla="*/ 478812 w 1605470"/>
              <a:gd name="connsiteY139" fmla="*/ 1963269 h 6858000"/>
              <a:gd name="connsiteX140" fmla="*/ 442619 w 1605470"/>
              <a:gd name="connsiteY140" fmla="*/ 1910499 h 6858000"/>
              <a:gd name="connsiteX141" fmla="*/ 446785 w 1605470"/>
              <a:gd name="connsiteY141" fmla="*/ 1903212 h 6858000"/>
              <a:gd name="connsiteX142" fmla="*/ 436547 w 1605470"/>
              <a:gd name="connsiteY142" fmla="*/ 1861531 h 6858000"/>
              <a:gd name="connsiteX143" fmla="*/ 390346 w 1605470"/>
              <a:gd name="connsiteY143" fmla="*/ 1732919 h 6858000"/>
              <a:gd name="connsiteX144" fmla="*/ 362657 w 1605470"/>
              <a:gd name="connsiteY144" fmla="*/ 1663540 h 6858000"/>
              <a:gd name="connsiteX145" fmla="*/ 361783 w 1605470"/>
              <a:gd name="connsiteY145" fmla="*/ 1615777 h 6858000"/>
              <a:gd name="connsiteX146" fmla="*/ 342578 w 1605470"/>
              <a:gd name="connsiteY146" fmla="*/ 1563678 h 6858000"/>
              <a:gd name="connsiteX147" fmla="*/ 355658 w 1605470"/>
              <a:gd name="connsiteY147" fmla="*/ 1519474 h 6858000"/>
              <a:gd name="connsiteX148" fmla="*/ 348400 w 1605470"/>
              <a:gd name="connsiteY148" fmla="*/ 1477995 h 6858000"/>
              <a:gd name="connsiteX149" fmla="*/ 334485 w 1605470"/>
              <a:gd name="connsiteY149" fmla="*/ 1373769 h 6858000"/>
              <a:gd name="connsiteX150" fmla="*/ 342792 w 1605470"/>
              <a:gd name="connsiteY150" fmla="*/ 1307086 h 6858000"/>
              <a:gd name="connsiteX151" fmla="*/ 343980 w 1605470"/>
              <a:gd name="connsiteY151" fmla="*/ 1189033 h 6858000"/>
              <a:gd name="connsiteX152" fmla="*/ 348665 w 1605470"/>
              <a:gd name="connsiteY152" fmla="*/ 1168288 h 6858000"/>
              <a:gd name="connsiteX153" fmla="*/ 340947 w 1605470"/>
              <a:gd name="connsiteY153" fmla="*/ 1142577 h 6858000"/>
              <a:gd name="connsiteX154" fmla="*/ 330253 w 1605470"/>
              <a:gd name="connsiteY154" fmla="*/ 1088484 h 6858000"/>
              <a:gd name="connsiteX155" fmla="*/ 318989 w 1605470"/>
              <a:gd name="connsiteY155" fmla="*/ 1016103 h 6858000"/>
              <a:gd name="connsiteX156" fmla="*/ 320445 w 1605470"/>
              <a:gd name="connsiteY156" fmla="*/ 932283 h 6858000"/>
              <a:gd name="connsiteX157" fmla="*/ 322681 w 1605470"/>
              <a:gd name="connsiteY157" fmla="*/ 915925 h 6858000"/>
              <a:gd name="connsiteX158" fmla="*/ 315310 w 1605470"/>
              <a:gd name="connsiteY158" fmla="*/ 896999 h 6858000"/>
              <a:gd name="connsiteX159" fmla="*/ 284718 w 1605470"/>
              <a:gd name="connsiteY159" fmla="*/ 821517 h 6858000"/>
              <a:gd name="connsiteX160" fmla="*/ 263668 w 1605470"/>
              <a:gd name="connsiteY160" fmla="*/ 751353 h 6858000"/>
              <a:gd name="connsiteX161" fmla="*/ 263226 w 1605470"/>
              <a:gd name="connsiteY161" fmla="*/ 721230 h 6858000"/>
              <a:gd name="connsiteX162" fmla="*/ 248897 w 1605470"/>
              <a:gd name="connsiteY162" fmla="*/ 681659 h 6858000"/>
              <a:gd name="connsiteX163" fmla="*/ 234316 w 1605470"/>
              <a:gd name="connsiteY163" fmla="*/ 635218 h 6858000"/>
              <a:gd name="connsiteX164" fmla="*/ 239327 w 1605470"/>
              <a:gd name="connsiteY164" fmla="*/ 613763 h 6858000"/>
              <a:gd name="connsiteX165" fmla="*/ 225269 w 1605470"/>
              <a:gd name="connsiteY165" fmla="*/ 598582 h 6858000"/>
              <a:gd name="connsiteX166" fmla="*/ 224950 w 1605470"/>
              <a:gd name="connsiteY166" fmla="*/ 576846 h 6858000"/>
              <a:gd name="connsiteX167" fmla="*/ 204576 w 1605470"/>
              <a:gd name="connsiteY167" fmla="*/ 530055 h 6858000"/>
              <a:gd name="connsiteX168" fmla="*/ 219064 w 1605470"/>
              <a:gd name="connsiteY168" fmla="*/ 469651 h 6858000"/>
              <a:gd name="connsiteX169" fmla="*/ 195012 w 1605470"/>
              <a:gd name="connsiteY169" fmla="*/ 448559 h 6858000"/>
              <a:gd name="connsiteX170" fmla="*/ 201434 w 1605470"/>
              <a:gd name="connsiteY170" fmla="*/ 441529 h 6858000"/>
              <a:gd name="connsiteX171" fmla="*/ 200655 w 1605470"/>
              <a:gd name="connsiteY171" fmla="*/ 428927 h 6858000"/>
              <a:gd name="connsiteX172" fmla="*/ 190059 w 1605470"/>
              <a:gd name="connsiteY172" fmla="*/ 430161 h 6858000"/>
              <a:gd name="connsiteX173" fmla="*/ 167079 w 1605470"/>
              <a:gd name="connsiteY173" fmla="*/ 367211 h 6858000"/>
              <a:gd name="connsiteX174" fmla="*/ 124571 w 1605470"/>
              <a:gd name="connsiteY174" fmla="*/ 302178 h 6858000"/>
              <a:gd name="connsiteX175" fmla="*/ 103243 w 1605470"/>
              <a:gd name="connsiteY175" fmla="*/ 211375 h 6858000"/>
              <a:gd name="connsiteX176" fmla="*/ 94571 w 1605470"/>
              <a:gd name="connsiteY176" fmla="*/ 184179 h 6858000"/>
              <a:gd name="connsiteX177" fmla="*/ 13437 w 1605470"/>
              <a:gd name="connsiteY177" fmla="*/ 19287 h 6858000"/>
              <a:gd name="connsiteX178" fmla="*/ 0 w 1605470"/>
              <a:gd name="connsiteY178"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10261 w 1605470"/>
              <a:gd name="connsiteY37" fmla="*/ 5634527 h 6858000"/>
              <a:gd name="connsiteX38" fmla="*/ 523992 w 1605470"/>
              <a:gd name="connsiteY38" fmla="*/ 5619557 h 6858000"/>
              <a:gd name="connsiteX39" fmla="*/ 526609 w 1605470"/>
              <a:gd name="connsiteY39" fmla="*/ 5617081 h 6858000"/>
              <a:gd name="connsiteX40" fmla="*/ 531653 w 1605470"/>
              <a:gd name="connsiteY40" fmla="*/ 5604904 h 6858000"/>
              <a:gd name="connsiteX41" fmla="*/ 539863 w 1605470"/>
              <a:gd name="connsiteY41" fmla="*/ 5604298 h 6858000"/>
              <a:gd name="connsiteX42" fmla="*/ 552319 w 1605470"/>
              <a:gd name="connsiteY42" fmla="*/ 5587997 h 6858000"/>
              <a:gd name="connsiteX43" fmla="*/ 559710 w 1605470"/>
              <a:gd name="connsiteY43" fmla="*/ 5564796 h 6858000"/>
              <a:gd name="connsiteX44" fmla="*/ 587214 w 1605470"/>
              <a:gd name="connsiteY44" fmla="*/ 5451511 h 6858000"/>
              <a:gd name="connsiteX45" fmla="*/ 608019 w 1605470"/>
              <a:gd name="connsiteY45" fmla="*/ 5385461 h 6858000"/>
              <a:gd name="connsiteX46" fmla="*/ 622750 w 1605470"/>
              <a:gd name="connsiteY46" fmla="*/ 5363084 h 6858000"/>
              <a:gd name="connsiteX47" fmla="*/ 638731 w 1605470"/>
              <a:gd name="connsiteY47" fmla="*/ 5330009 h 6858000"/>
              <a:gd name="connsiteX48" fmla="*/ 672224 w 1605470"/>
              <a:gd name="connsiteY48" fmla="*/ 5273739 h 6858000"/>
              <a:gd name="connsiteX49" fmla="*/ 681823 w 1605470"/>
              <a:gd name="connsiteY49" fmla="*/ 5241779 h 6858000"/>
              <a:gd name="connsiteX50" fmla="*/ 693049 w 1605470"/>
              <a:gd name="connsiteY50" fmla="*/ 5225268 h 6858000"/>
              <a:gd name="connsiteX51" fmla="*/ 694069 w 1605470"/>
              <a:gd name="connsiteY51" fmla="*/ 5217684 h 6858000"/>
              <a:gd name="connsiteX52" fmla="*/ 701410 w 1605470"/>
              <a:gd name="connsiteY52" fmla="*/ 5193377 h 6858000"/>
              <a:gd name="connsiteX53" fmla="*/ 704713 w 1605470"/>
              <a:gd name="connsiteY53" fmla="*/ 5179288 h 6858000"/>
              <a:gd name="connsiteX54" fmla="*/ 705697 w 1605470"/>
              <a:gd name="connsiteY54" fmla="*/ 5173621 h 6858000"/>
              <a:gd name="connsiteX55" fmla="*/ 701331 w 1605470"/>
              <a:gd name="connsiteY55" fmla="*/ 5159961 h 6858000"/>
              <a:gd name="connsiteX56" fmla="*/ 708008 w 1605470"/>
              <a:gd name="connsiteY56" fmla="*/ 5144295 h 6858000"/>
              <a:gd name="connsiteX57" fmla="*/ 704941 w 1605470"/>
              <a:gd name="connsiteY57" fmla="*/ 5125185 h 6858000"/>
              <a:gd name="connsiteX58" fmla="*/ 711771 w 1605470"/>
              <a:gd name="connsiteY58" fmla="*/ 5121884 h 6858000"/>
              <a:gd name="connsiteX59" fmla="*/ 721092 w 1605470"/>
              <a:gd name="connsiteY59" fmla="*/ 5108383 h 6858000"/>
              <a:gd name="connsiteX60" fmla="*/ 717045 w 1605470"/>
              <a:gd name="connsiteY60" fmla="*/ 5094705 h 6858000"/>
              <a:gd name="connsiteX61" fmla="*/ 718807 w 1605470"/>
              <a:gd name="connsiteY61" fmla="*/ 5067850 h 6858000"/>
              <a:gd name="connsiteX62" fmla="*/ 721538 w 1605470"/>
              <a:gd name="connsiteY62" fmla="*/ 5060861 h 6858000"/>
              <a:gd name="connsiteX63" fmla="*/ 718242 w 1605470"/>
              <a:gd name="connsiteY63" fmla="*/ 5034192 h 6858000"/>
              <a:gd name="connsiteX64" fmla="*/ 719796 w 1605470"/>
              <a:gd name="connsiteY64" fmla="*/ 4993030 h 6858000"/>
              <a:gd name="connsiteX65" fmla="*/ 726705 w 1605470"/>
              <a:gd name="connsiteY65" fmla="*/ 4946844 h 6858000"/>
              <a:gd name="connsiteX66" fmla="*/ 722561 w 1605470"/>
              <a:gd name="connsiteY66" fmla="*/ 4932692 h 6858000"/>
              <a:gd name="connsiteX67" fmla="*/ 724935 w 1605470"/>
              <a:gd name="connsiteY67" fmla="*/ 4821504 h 6858000"/>
              <a:gd name="connsiteX68" fmla="*/ 732118 w 1605470"/>
              <a:gd name="connsiteY68" fmla="*/ 4801535 h 6858000"/>
              <a:gd name="connsiteX69" fmla="*/ 739787 w 1605470"/>
              <a:gd name="connsiteY69" fmla="*/ 4797794 h 6858000"/>
              <a:gd name="connsiteX70" fmla="*/ 741081 w 1605470"/>
              <a:gd name="connsiteY70" fmla="*/ 4784526 h 6858000"/>
              <a:gd name="connsiteX71" fmla="*/ 742865 w 1605470"/>
              <a:gd name="connsiteY71" fmla="*/ 4781211 h 6858000"/>
              <a:gd name="connsiteX72" fmla="*/ 751652 w 1605470"/>
              <a:gd name="connsiteY72" fmla="*/ 4761984 h 6858000"/>
              <a:gd name="connsiteX73" fmla="*/ 747700 w 1605470"/>
              <a:gd name="connsiteY73" fmla="*/ 4690749 h 6858000"/>
              <a:gd name="connsiteX74" fmla="*/ 743180 w 1605470"/>
              <a:gd name="connsiteY74" fmla="*/ 4613201 h 6858000"/>
              <a:gd name="connsiteX75" fmla="*/ 738263 w 1605470"/>
              <a:gd name="connsiteY75" fmla="*/ 4444346 h 6858000"/>
              <a:gd name="connsiteX76" fmla="*/ 756542 w 1605470"/>
              <a:gd name="connsiteY76" fmla="*/ 4350346 h 6858000"/>
              <a:gd name="connsiteX77" fmla="*/ 715481 w 1605470"/>
              <a:gd name="connsiteY77" fmla="*/ 4214165 h 6858000"/>
              <a:gd name="connsiteX78" fmla="*/ 719554 w 1605470"/>
              <a:gd name="connsiteY78" fmla="*/ 4090296 h 6858000"/>
              <a:gd name="connsiteX79" fmla="*/ 704810 w 1605470"/>
              <a:gd name="connsiteY79" fmla="*/ 4033999 h 6858000"/>
              <a:gd name="connsiteX80" fmla="*/ 705959 w 1605470"/>
              <a:gd name="connsiteY80" fmla="*/ 4031933 h 6858000"/>
              <a:gd name="connsiteX81" fmla="*/ 704535 w 1605470"/>
              <a:gd name="connsiteY81" fmla="*/ 4013953 h 6858000"/>
              <a:gd name="connsiteX82" fmla="*/ 700443 w 1605470"/>
              <a:gd name="connsiteY82" fmla="*/ 4010511 h 6858000"/>
              <a:gd name="connsiteX83" fmla="*/ 698282 w 1605470"/>
              <a:gd name="connsiteY83" fmla="*/ 3998331 h 6858000"/>
              <a:gd name="connsiteX84" fmla="*/ 690830 w 1605470"/>
              <a:gd name="connsiteY84" fmla="*/ 3974753 h 6858000"/>
              <a:gd name="connsiteX85" fmla="*/ 692428 w 1605470"/>
              <a:gd name="connsiteY85" fmla="*/ 3969950 h 6858000"/>
              <a:gd name="connsiteX86" fmla="*/ 685850 w 1605470"/>
              <a:gd name="connsiteY86" fmla="*/ 3933779 h 6858000"/>
              <a:gd name="connsiteX87" fmla="*/ 687181 w 1605470"/>
              <a:gd name="connsiteY87" fmla="*/ 3933093 h 6858000"/>
              <a:gd name="connsiteX88" fmla="*/ 691535 w 1605470"/>
              <a:gd name="connsiteY88" fmla="*/ 3922082 h 6858000"/>
              <a:gd name="connsiteX89" fmla="*/ 696613 w 1605470"/>
              <a:gd name="connsiteY89" fmla="*/ 3901461 h 6858000"/>
              <a:gd name="connsiteX90" fmla="*/ 719207 w 1605470"/>
              <a:gd name="connsiteY90" fmla="*/ 3813873 h 6858000"/>
              <a:gd name="connsiteX91" fmla="*/ 718632 w 1605470"/>
              <a:gd name="connsiteY91" fmla="*/ 3806161 h 6858000"/>
              <a:gd name="connsiteX92" fmla="*/ 718939 w 1605470"/>
              <a:gd name="connsiteY92" fmla="*/ 3805957 h 6858000"/>
              <a:gd name="connsiteX93" fmla="*/ 718966 w 1605470"/>
              <a:gd name="connsiteY93" fmla="*/ 3797724 h 6858000"/>
              <a:gd name="connsiteX94" fmla="*/ 717581 w 1605470"/>
              <a:gd name="connsiteY94" fmla="*/ 3792098 h 6858000"/>
              <a:gd name="connsiteX95" fmla="*/ 716465 w 1605470"/>
              <a:gd name="connsiteY95" fmla="*/ 3777135 h 6858000"/>
              <a:gd name="connsiteX96" fmla="*/ 718198 w 1605470"/>
              <a:gd name="connsiteY96" fmla="*/ 3771656 h 6858000"/>
              <a:gd name="connsiteX97" fmla="*/ 721941 w 1605470"/>
              <a:gd name="connsiteY97" fmla="*/ 3769007 h 6858000"/>
              <a:gd name="connsiteX98" fmla="*/ 721407 w 1605470"/>
              <a:gd name="connsiteY98" fmla="*/ 3767709 h 6858000"/>
              <a:gd name="connsiteX99" fmla="*/ 730103 w 1605470"/>
              <a:gd name="connsiteY99" fmla="*/ 3738082 h 6858000"/>
              <a:gd name="connsiteX100" fmla="*/ 737449 w 1605470"/>
              <a:gd name="connsiteY100" fmla="*/ 3673397 h 6858000"/>
              <a:gd name="connsiteX101" fmla="*/ 736745 w 1605470"/>
              <a:gd name="connsiteY101" fmla="*/ 3637109 h 6858000"/>
              <a:gd name="connsiteX102" fmla="*/ 740188 w 1605470"/>
              <a:gd name="connsiteY102" fmla="*/ 3536883 h 6858000"/>
              <a:gd name="connsiteX103" fmla="*/ 747726 w 1605470"/>
              <a:gd name="connsiteY103" fmla="*/ 3435652 h 6858000"/>
              <a:gd name="connsiteX104" fmla="*/ 774383 w 1605470"/>
              <a:gd name="connsiteY104" fmla="*/ 3381564 h 6858000"/>
              <a:gd name="connsiteX105" fmla="*/ 774870 w 1605470"/>
              <a:gd name="connsiteY105" fmla="*/ 3375761 h 6858000"/>
              <a:gd name="connsiteX106" fmla="*/ 770510 w 1605470"/>
              <a:gd name="connsiteY106" fmla="*/ 3361844 h 6858000"/>
              <a:gd name="connsiteX107" fmla="*/ 767933 w 1605470"/>
              <a:gd name="connsiteY107" fmla="*/ 3356929 h 6858000"/>
              <a:gd name="connsiteX108" fmla="*/ 766158 w 1605470"/>
              <a:gd name="connsiteY108" fmla="*/ 3349058 h 6858000"/>
              <a:gd name="connsiteX109" fmla="*/ 766414 w 1605470"/>
              <a:gd name="connsiteY109" fmla="*/ 3348763 h 6858000"/>
              <a:gd name="connsiteX110" fmla="*/ 764166 w 1605470"/>
              <a:gd name="connsiteY110" fmla="*/ 3341588 h 6858000"/>
              <a:gd name="connsiteX111" fmla="*/ 749397 w 1605470"/>
              <a:gd name="connsiteY111" fmla="*/ 3307769 h 6858000"/>
              <a:gd name="connsiteX112" fmla="*/ 766960 w 1605470"/>
              <a:gd name="connsiteY112" fmla="*/ 3250522 h 6858000"/>
              <a:gd name="connsiteX113" fmla="*/ 767385 w 1605470"/>
              <a:gd name="connsiteY113" fmla="*/ 3229163 h 6858000"/>
              <a:gd name="connsiteX114" fmla="*/ 769208 w 1605470"/>
              <a:gd name="connsiteY114" fmla="*/ 3217217 h 6858000"/>
              <a:gd name="connsiteX115" fmla="*/ 770350 w 1605470"/>
              <a:gd name="connsiteY115" fmla="*/ 3216125 h 6858000"/>
              <a:gd name="connsiteX116" fmla="*/ 756043 w 1605470"/>
              <a:gd name="connsiteY116" fmla="*/ 3183755 h 6858000"/>
              <a:gd name="connsiteX117" fmla="*/ 756544 w 1605470"/>
              <a:gd name="connsiteY117" fmla="*/ 3178642 h 6858000"/>
              <a:gd name="connsiteX118" fmla="*/ 744144 w 1605470"/>
              <a:gd name="connsiteY118" fmla="*/ 3158586 h 6858000"/>
              <a:gd name="connsiteX119" fmla="*/ 739378 w 1605470"/>
              <a:gd name="connsiteY119" fmla="*/ 3147669 h 6858000"/>
              <a:gd name="connsiteX120" fmla="*/ 734648 w 1605470"/>
              <a:gd name="connsiteY120" fmla="*/ 3145733 h 6858000"/>
              <a:gd name="connsiteX121" fmla="*/ 729329 w 1605470"/>
              <a:gd name="connsiteY121" fmla="*/ 3129034 h 6858000"/>
              <a:gd name="connsiteX122" fmla="*/ 729994 w 1605470"/>
              <a:gd name="connsiteY122" fmla="*/ 3126682 h 6858000"/>
              <a:gd name="connsiteX123" fmla="*/ 720862 w 1605470"/>
              <a:gd name="connsiteY123" fmla="*/ 3114519 h 6858000"/>
              <a:gd name="connsiteX124" fmla="*/ 707471 w 1605470"/>
              <a:gd name="connsiteY124" fmla="*/ 3106272 h 6858000"/>
              <a:gd name="connsiteX125" fmla="*/ 680201 w 1605470"/>
              <a:gd name="connsiteY125" fmla="*/ 2958185 h 6858000"/>
              <a:gd name="connsiteX126" fmla="*/ 622815 w 1605470"/>
              <a:gd name="connsiteY126" fmla="*/ 2762989 h 6858000"/>
              <a:gd name="connsiteX127" fmla="*/ 571733 w 1605470"/>
              <a:gd name="connsiteY127" fmla="*/ 2554718 h 6858000"/>
              <a:gd name="connsiteX128" fmla="*/ 551827 w 1605470"/>
              <a:gd name="connsiteY128" fmla="*/ 2485734 h 6858000"/>
              <a:gd name="connsiteX129" fmla="*/ 542550 w 1605470"/>
              <a:gd name="connsiteY129" fmla="*/ 2447068 h 6858000"/>
              <a:gd name="connsiteX130" fmla="*/ 529511 w 1605470"/>
              <a:gd name="connsiteY130" fmla="*/ 2425819 h 6858000"/>
              <a:gd name="connsiteX131" fmla="*/ 528878 w 1605470"/>
              <a:gd name="connsiteY131" fmla="*/ 2408971 h 6858000"/>
              <a:gd name="connsiteX132" fmla="*/ 535510 w 1605470"/>
              <a:gd name="connsiteY132" fmla="*/ 2402874 h 6858000"/>
              <a:gd name="connsiteX133" fmla="*/ 538122 w 1605470"/>
              <a:gd name="connsiteY133" fmla="*/ 2381443 h 6858000"/>
              <a:gd name="connsiteX134" fmla="*/ 514451 w 1605470"/>
              <a:gd name="connsiteY134" fmla="*/ 2261920 h 6858000"/>
              <a:gd name="connsiteX135" fmla="*/ 486968 w 1605470"/>
              <a:gd name="connsiteY135" fmla="*/ 2182937 h 6858000"/>
              <a:gd name="connsiteX136" fmla="*/ 488555 w 1605470"/>
              <a:gd name="connsiteY136" fmla="*/ 2155135 h 6858000"/>
              <a:gd name="connsiteX137" fmla="*/ 486013 w 1605470"/>
              <a:gd name="connsiteY137" fmla="*/ 2118008 h 6858000"/>
              <a:gd name="connsiteX138" fmla="*/ 487006 w 1605470"/>
              <a:gd name="connsiteY138" fmla="*/ 2050531 h 6858000"/>
              <a:gd name="connsiteX139" fmla="*/ 478812 w 1605470"/>
              <a:gd name="connsiteY139" fmla="*/ 1963269 h 6858000"/>
              <a:gd name="connsiteX140" fmla="*/ 442619 w 1605470"/>
              <a:gd name="connsiteY140" fmla="*/ 1910499 h 6858000"/>
              <a:gd name="connsiteX141" fmla="*/ 446785 w 1605470"/>
              <a:gd name="connsiteY141" fmla="*/ 1903212 h 6858000"/>
              <a:gd name="connsiteX142" fmla="*/ 436547 w 1605470"/>
              <a:gd name="connsiteY142" fmla="*/ 1861531 h 6858000"/>
              <a:gd name="connsiteX143" fmla="*/ 390346 w 1605470"/>
              <a:gd name="connsiteY143" fmla="*/ 1732919 h 6858000"/>
              <a:gd name="connsiteX144" fmla="*/ 362657 w 1605470"/>
              <a:gd name="connsiteY144" fmla="*/ 1663540 h 6858000"/>
              <a:gd name="connsiteX145" fmla="*/ 361783 w 1605470"/>
              <a:gd name="connsiteY145" fmla="*/ 1615777 h 6858000"/>
              <a:gd name="connsiteX146" fmla="*/ 342578 w 1605470"/>
              <a:gd name="connsiteY146" fmla="*/ 1563678 h 6858000"/>
              <a:gd name="connsiteX147" fmla="*/ 355658 w 1605470"/>
              <a:gd name="connsiteY147" fmla="*/ 1519474 h 6858000"/>
              <a:gd name="connsiteX148" fmla="*/ 348400 w 1605470"/>
              <a:gd name="connsiteY148" fmla="*/ 1477995 h 6858000"/>
              <a:gd name="connsiteX149" fmla="*/ 334485 w 1605470"/>
              <a:gd name="connsiteY149" fmla="*/ 1373769 h 6858000"/>
              <a:gd name="connsiteX150" fmla="*/ 342792 w 1605470"/>
              <a:gd name="connsiteY150" fmla="*/ 1307086 h 6858000"/>
              <a:gd name="connsiteX151" fmla="*/ 343980 w 1605470"/>
              <a:gd name="connsiteY151" fmla="*/ 1189033 h 6858000"/>
              <a:gd name="connsiteX152" fmla="*/ 348665 w 1605470"/>
              <a:gd name="connsiteY152" fmla="*/ 1168288 h 6858000"/>
              <a:gd name="connsiteX153" fmla="*/ 340947 w 1605470"/>
              <a:gd name="connsiteY153" fmla="*/ 1142577 h 6858000"/>
              <a:gd name="connsiteX154" fmla="*/ 330253 w 1605470"/>
              <a:gd name="connsiteY154" fmla="*/ 1088484 h 6858000"/>
              <a:gd name="connsiteX155" fmla="*/ 318989 w 1605470"/>
              <a:gd name="connsiteY155" fmla="*/ 1016103 h 6858000"/>
              <a:gd name="connsiteX156" fmla="*/ 320445 w 1605470"/>
              <a:gd name="connsiteY156" fmla="*/ 932283 h 6858000"/>
              <a:gd name="connsiteX157" fmla="*/ 322681 w 1605470"/>
              <a:gd name="connsiteY157" fmla="*/ 915925 h 6858000"/>
              <a:gd name="connsiteX158" fmla="*/ 315310 w 1605470"/>
              <a:gd name="connsiteY158" fmla="*/ 896999 h 6858000"/>
              <a:gd name="connsiteX159" fmla="*/ 284718 w 1605470"/>
              <a:gd name="connsiteY159" fmla="*/ 821517 h 6858000"/>
              <a:gd name="connsiteX160" fmla="*/ 263668 w 1605470"/>
              <a:gd name="connsiteY160" fmla="*/ 751353 h 6858000"/>
              <a:gd name="connsiteX161" fmla="*/ 263226 w 1605470"/>
              <a:gd name="connsiteY161" fmla="*/ 721230 h 6858000"/>
              <a:gd name="connsiteX162" fmla="*/ 248897 w 1605470"/>
              <a:gd name="connsiteY162" fmla="*/ 681659 h 6858000"/>
              <a:gd name="connsiteX163" fmla="*/ 234316 w 1605470"/>
              <a:gd name="connsiteY163" fmla="*/ 635218 h 6858000"/>
              <a:gd name="connsiteX164" fmla="*/ 239327 w 1605470"/>
              <a:gd name="connsiteY164" fmla="*/ 613763 h 6858000"/>
              <a:gd name="connsiteX165" fmla="*/ 225269 w 1605470"/>
              <a:gd name="connsiteY165" fmla="*/ 598582 h 6858000"/>
              <a:gd name="connsiteX166" fmla="*/ 224950 w 1605470"/>
              <a:gd name="connsiteY166" fmla="*/ 576846 h 6858000"/>
              <a:gd name="connsiteX167" fmla="*/ 204576 w 1605470"/>
              <a:gd name="connsiteY167" fmla="*/ 530055 h 6858000"/>
              <a:gd name="connsiteX168" fmla="*/ 219064 w 1605470"/>
              <a:gd name="connsiteY168" fmla="*/ 469651 h 6858000"/>
              <a:gd name="connsiteX169" fmla="*/ 195012 w 1605470"/>
              <a:gd name="connsiteY169" fmla="*/ 448559 h 6858000"/>
              <a:gd name="connsiteX170" fmla="*/ 201434 w 1605470"/>
              <a:gd name="connsiteY170" fmla="*/ 441529 h 6858000"/>
              <a:gd name="connsiteX171" fmla="*/ 200655 w 1605470"/>
              <a:gd name="connsiteY171" fmla="*/ 428927 h 6858000"/>
              <a:gd name="connsiteX172" fmla="*/ 190059 w 1605470"/>
              <a:gd name="connsiteY172" fmla="*/ 430161 h 6858000"/>
              <a:gd name="connsiteX173" fmla="*/ 167079 w 1605470"/>
              <a:gd name="connsiteY173" fmla="*/ 367211 h 6858000"/>
              <a:gd name="connsiteX174" fmla="*/ 124571 w 1605470"/>
              <a:gd name="connsiteY174" fmla="*/ 302178 h 6858000"/>
              <a:gd name="connsiteX175" fmla="*/ 103243 w 1605470"/>
              <a:gd name="connsiteY175" fmla="*/ 211375 h 6858000"/>
              <a:gd name="connsiteX176" fmla="*/ 94571 w 1605470"/>
              <a:gd name="connsiteY176" fmla="*/ 184179 h 6858000"/>
              <a:gd name="connsiteX177" fmla="*/ 13437 w 1605470"/>
              <a:gd name="connsiteY177" fmla="*/ 19287 h 6858000"/>
              <a:gd name="connsiteX178" fmla="*/ 0 w 1605470"/>
              <a:gd name="connsiteY178"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10261 w 1605470"/>
              <a:gd name="connsiteY37" fmla="*/ 5634527 h 6858000"/>
              <a:gd name="connsiteX38" fmla="*/ 523992 w 1605470"/>
              <a:gd name="connsiteY38" fmla="*/ 5619557 h 6858000"/>
              <a:gd name="connsiteX39" fmla="*/ 531653 w 1605470"/>
              <a:gd name="connsiteY39" fmla="*/ 5604904 h 6858000"/>
              <a:gd name="connsiteX40" fmla="*/ 539863 w 1605470"/>
              <a:gd name="connsiteY40" fmla="*/ 5604298 h 6858000"/>
              <a:gd name="connsiteX41" fmla="*/ 552319 w 1605470"/>
              <a:gd name="connsiteY41" fmla="*/ 5587997 h 6858000"/>
              <a:gd name="connsiteX42" fmla="*/ 559710 w 1605470"/>
              <a:gd name="connsiteY42" fmla="*/ 5564796 h 6858000"/>
              <a:gd name="connsiteX43" fmla="*/ 587214 w 1605470"/>
              <a:gd name="connsiteY43" fmla="*/ 5451511 h 6858000"/>
              <a:gd name="connsiteX44" fmla="*/ 608019 w 1605470"/>
              <a:gd name="connsiteY44" fmla="*/ 5385461 h 6858000"/>
              <a:gd name="connsiteX45" fmla="*/ 622750 w 1605470"/>
              <a:gd name="connsiteY45" fmla="*/ 5363084 h 6858000"/>
              <a:gd name="connsiteX46" fmla="*/ 638731 w 1605470"/>
              <a:gd name="connsiteY46" fmla="*/ 5330009 h 6858000"/>
              <a:gd name="connsiteX47" fmla="*/ 672224 w 1605470"/>
              <a:gd name="connsiteY47" fmla="*/ 5273739 h 6858000"/>
              <a:gd name="connsiteX48" fmla="*/ 681823 w 1605470"/>
              <a:gd name="connsiteY48" fmla="*/ 5241779 h 6858000"/>
              <a:gd name="connsiteX49" fmla="*/ 693049 w 1605470"/>
              <a:gd name="connsiteY49" fmla="*/ 5225268 h 6858000"/>
              <a:gd name="connsiteX50" fmla="*/ 694069 w 1605470"/>
              <a:gd name="connsiteY50" fmla="*/ 5217684 h 6858000"/>
              <a:gd name="connsiteX51" fmla="*/ 701410 w 1605470"/>
              <a:gd name="connsiteY51" fmla="*/ 5193377 h 6858000"/>
              <a:gd name="connsiteX52" fmla="*/ 704713 w 1605470"/>
              <a:gd name="connsiteY52" fmla="*/ 5179288 h 6858000"/>
              <a:gd name="connsiteX53" fmla="*/ 705697 w 1605470"/>
              <a:gd name="connsiteY53" fmla="*/ 5173621 h 6858000"/>
              <a:gd name="connsiteX54" fmla="*/ 701331 w 1605470"/>
              <a:gd name="connsiteY54" fmla="*/ 5159961 h 6858000"/>
              <a:gd name="connsiteX55" fmla="*/ 708008 w 1605470"/>
              <a:gd name="connsiteY55" fmla="*/ 5144295 h 6858000"/>
              <a:gd name="connsiteX56" fmla="*/ 704941 w 1605470"/>
              <a:gd name="connsiteY56" fmla="*/ 5125185 h 6858000"/>
              <a:gd name="connsiteX57" fmla="*/ 711771 w 1605470"/>
              <a:gd name="connsiteY57" fmla="*/ 5121884 h 6858000"/>
              <a:gd name="connsiteX58" fmla="*/ 721092 w 1605470"/>
              <a:gd name="connsiteY58" fmla="*/ 5108383 h 6858000"/>
              <a:gd name="connsiteX59" fmla="*/ 717045 w 1605470"/>
              <a:gd name="connsiteY59" fmla="*/ 5094705 h 6858000"/>
              <a:gd name="connsiteX60" fmla="*/ 718807 w 1605470"/>
              <a:gd name="connsiteY60" fmla="*/ 5067850 h 6858000"/>
              <a:gd name="connsiteX61" fmla="*/ 721538 w 1605470"/>
              <a:gd name="connsiteY61" fmla="*/ 5060861 h 6858000"/>
              <a:gd name="connsiteX62" fmla="*/ 718242 w 1605470"/>
              <a:gd name="connsiteY62" fmla="*/ 5034192 h 6858000"/>
              <a:gd name="connsiteX63" fmla="*/ 719796 w 1605470"/>
              <a:gd name="connsiteY63" fmla="*/ 4993030 h 6858000"/>
              <a:gd name="connsiteX64" fmla="*/ 726705 w 1605470"/>
              <a:gd name="connsiteY64" fmla="*/ 4946844 h 6858000"/>
              <a:gd name="connsiteX65" fmla="*/ 722561 w 1605470"/>
              <a:gd name="connsiteY65" fmla="*/ 4932692 h 6858000"/>
              <a:gd name="connsiteX66" fmla="*/ 724935 w 1605470"/>
              <a:gd name="connsiteY66" fmla="*/ 4821504 h 6858000"/>
              <a:gd name="connsiteX67" fmla="*/ 732118 w 1605470"/>
              <a:gd name="connsiteY67" fmla="*/ 4801535 h 6858000"/>
              <a:gd name="connsiteX68" fmla="*/ 739787 w 1605470"/>
              <a:gd name="connsiteY68" fmla="*/ 4797794 h 6858000"/>
              <a:gd name="connsiteX69" fmla="*/ 741081 w 1605470"/>
              <a:gd name="connsiteY69" fmla="*/ 4784526 h 6858000"/>
              <a:gd name="connsiteX70" fmla="*/ 742865 w 1605470"/>
              <a:gd name="connsiteY70" fmla="*/ 4781211 h 6858000"/>
              <a:gd name="connsiteX71" fmla="*/ 751652 w 1605470"/>
              <a:gd name="connsiteY71" fmla="*/ 4761984 h 6858000"/>
              <a:gd name="connsiteX72" fmla="*/ 747700 w 1605470"/>
              <a:gd name="connsiteY72" fmla="*/ 4690749 h 6858000"/>
              <a:gd name="connsiteX73" fmla="*/ 743180 w 1605470"/>
              <a:gd name="connsiteY73" fmla="*/ 4613201 h 6858000"/>
              <a:gd name="connsiteX74" fmla="*/ 738263 w 1605470"/>
              <a:gd name="connsiteY74" fmla="*/ 4444346 h 6858000"/>
              <a:gd name="connsiteX75" fmla="*/ 756542 w 1605470"/>
              <a:gd name="connsiteY75" fmla="*/ 4350346 h 6858000"/>
              <a:gd name="connsiteX76" fmla="*/ 715481 w 1605470"/>
              <a:gd name="connsiteY76" fmla="*/ 4214165 h 6858000"/>
              <a:gd name="connsiteX77" fmla="*/ 719554 w 1605470"/>
              <a:gd name="connsiteY77" fmla="*/ 4090296 h 6858000"/>
              <a:gd name="connsiteX78" fmla="*/ 704810 w 1605470"/>
              <a:gd name="connsiteY78" fmla="*/ 4033999 h 6858000"/>
              <a:gd name="connsiteX79" fmla="*/ 705959 w 1605470"/>
              <a:gd name="connsiteY79" fmla="*/ 4031933 h 6858000"/>
              <a:gd name="connsiteX80" fmla="*/ 704535 w 1605470"/>
              <a:gd name="connsiteY80" fmla="*/ 4013953 h 6858000"/>
              <a:gd name="connsiteX81" fmla="*/ 700443 w 1605470"/>
              <a:gd name="connsiteY81" fmla="*/ 4010511 h 6858000"/>
              <a:gd name="connsiteX82" fmla="*/ 698282 w 1605470"/>
              <a:gd name="connsiteY82" fmla="*/ 3998331 h 6858000"/>
              <a:gd name="connsiteX83" fmla="*/ 690830 w 1605470"/>
              <a:gd name="connsiteY83" fmla="*/ 3974753 h 6858000"/>
              <a:gd name="connsiteX84" fmla="*/ 692428 w 1605470"/>
              <a:gd name="connsiteY84" fmla="*/ 3969950 h 6858000"/>
              <a:gd name="connsiteX85" fmla="*/ 685850 w 1605470"/>
              <a:gd name="connsiteY85" fmla="*/ 3933779 h 6858000"/>
              <a:gd name="connsiteX86" fmla="*/ 687181 w 1605470"/>
              <a:gd name="connsiteY86" fmla="*/ 3933093 h 6858000"/>
              <a:gd name="connsiteX87" fmla="*/ 691535 w 1605470"/>
              <a:gd name="connsiteY87" fmla="*/ 3922082 h 6858000"/>
              <a:gd name="connsiteX88" fmla="*/ 696613 w 1605470"/>
              <a:gd name="connsiteY88" fmla="*/ 3901461 h 6858000"/>
              <a:gd name="connsiteX89" fmla="*/ 719207 w 1605470"/>
              <a:gd name="connsiteY89" fmla="*/ 3813873 h 6858000"/>
              <a:gd name="connsiteX90" fmla="*/ 718632 w 1605470"/>
              <a:gd name="connsiteY90" fmla="*/ 3806161 h 6858000"/>
              <a:gd name="connsiteX91" fmla="*/ 718939 w 1605470"/>
              <a:gd name="connsiteY91" fmla="*/ 3805957 h 6858000"/>
              <a:gd name="connsiteX92" fmla="*/ 718966 w 1605470"/>
              <a:gd name="connsiteY92" fmla="*/ 3797724 h 6858000"/>
              <a:gd name="connsiteX93" fmla="*/ 717581 w 1605470"/>
              <a:gd name="connsiteY93" fmla="*/ 3792098 h 6858000"/>
              <a:gd name="connsiteX94" fmla="*/ 716465 w 1605470"/>
              <a:gd name="connsiteY94" fmla="*/ 3777135 h 6858000"/>
              <a:gd name="connsiteX95" fmla="*/ 718198 w 1605470"/>
              <a:gd name="connsiteY95" fmla="*/ 3771656 h 6858000"/>
              <a:gd name="connsiteX96" fmla="*/ 721941 w 1605470"/>
              <a:gd name="connsiteY96" fmla="*/ 3769007 h 6858000"/>
              <a:gd name="connsiteX97" fmla="*/ 721407 w 1605470"/>
              <a:gd name="connsiteY97" fmla="*/ 3767709 h 6858000"/>
              <a:gd name="connsiteX98" fmla="*/ 730103 w 1605470"/>
              <a:gd name="connsiteY98" fmla="*/ 3738082 h 6858000"/>
              <a:gd name="connsiteX99" fmla="*/ 737449 w 1605470"/>
              <a:gd name="connsiteY99" fmla="*/ 3673397 h 6858000"/>
              <a:gd name="connsiteX100" fmla="*/ 736745 w 1605470"/>
              <a:gd name="connsiteY100" fmla="*/ 3637109 h 6858000"/>
              <a:gd name="connsiteX101" fmla="*/ 740188 w 1605470"/>
              <a:gd name="connsiteY101" fmla="*/ 3536883 h 6858000"/>
              <a:gd name="connsiteX102" fmla="*/ 747726 w 1605470"/>
              <a:gd name="connsiteY102" fmla="*/ 3435652 h 6858000"/>
              <a:gd name="connsiteX103" fmla="*/ 774383 w 1605470"/>
              <a:gd name="connsiteY103" fmla="*/ 3381564 h 6858000"/>
              <a:gd name="connsiteX104" fmla="*/ 774870 w 1605470"/>
              <a:gd name="connsiteY104" fmla="*/ 3375761 h 6858000"/>
              <a:gd name="connsiteX105" fmla="*/ 770510 w 1605470"/>
              <a:gd name="connsiteY105" fmla="*/ 3361844 h 6858000"/>
              <a:gd name="connsiteX106" fmla="*/ 767933 w 1605470"/>
              <a:gd name="connsiteY106" fmla="*/ 3356929 h 6858000"/>
              <a:gd name="connsiteX107" fmla="*/ 766158 w 1605470"/>
              <a:gd name="connsiteY107" fmla="*/ 3349058 h 6858000"/>
              <a:gd name="connsiteX108" fmla="*/ 766414 w 1605470"/>
              <a:gd name="connsiteY108" fmla="*/ 3348763 h 6858000"/>
              <a:gd name="connsiteX109" fmla="*/ 764166 w 1605470"/>
              <a:gd name="connsiteY109" fmla="*/ 3341588 h 6858000"/>
              <a:gd name="connsiteX110" fmla="*/ 749397 w 1605470"/>
              <a:gd name="connsiteY110" fmla="*/ 3307769 h 6858000"/>
              <a:gd name="connsiteX111" fmla="*/ 766960 w 1605470"/>
              <a:gd name="connsiteY111" fmla="*/ 3250522 h 6858000"/>
              <a:gd name="connsiteX112" fmla="*/ 767385 w 1605470"/>
              <a:gd name="connsiteY112" fmla="*/ 3229163 h 6858000"/>
              <a:gd name="connsiteX113" fmla="*/ 769208 w 1605470"/>
              <a:gd name="connsiteY113" fmla="*/ 3217217 h 6858000"/>
              <a:gd name="connsiteX114" fmla="*/ 770350 w 1605470"/>
              <a:gd name="connsiteY114" fmla="*/ 3216125 h 6858000"/>
              <a:gd name="connsiteX115" fmla="*/ 756043 w 1605470"/>
              <a:gd name="connsiteY115" fmla="*/ 3183755 h 6858000"/>
              <a:gd name="connsiteX116" fmla="*/ 756544 w 1605470"/>
              <a:gd name="connsiteY116" fmla="*/ 3178642 h 6858000"/>
              <a:gd name="connsiteX117" fmla="*/ 744144 w 1605470"/>
              <a:gd name="connsiteY117" fmla="*/ 3158586 h 6858000"/>
              <a:gd name="connsiteX118" fmla="*/ 739378 w 1605470"/>
              <a:gd name="connsiteY118" fmla="*/ 3147669 h 6858000"/>
              <a:gd name="connsiteX119" fmla="*/ 734648 w 1605470"/>
              <a:gd name="connsiteY119" fmla="*/ 3145733 h 6858000"/>
              <a:gd name="connsiteX120" fmla="*/ 729329 w 1605470"/>
              <a:gd name="connsiteY120" fmla="*/ 3129034 h 6858000"/>
              <a:gd name="connsiteX121" fmla="*/ 729994 w 1605470"/>
              <a:gd name="connsiteY121" fmla="*/ 3126682 h 6858000"/>
              <a:gd name="connsiteX122" fmla="*/ 720862 w 1605470"/>
              <a:gd name="connsiteY122" fmla="*/ 3114519 h 6858000"/>
              <a:gd name="connsiteX123" fmla="*/ 707471 w 1605470"/>
              <a:gd name="connsiteY123" fmla="*/ 3106272 h 6858000"/>
              <a:gd name="connsiteX124" fmla="*/ 680201 w 1605470"/>
              <a:gd name="connsiteY124" fmla="*/ 2958185 h 6858000"/>
              <a:gd name="connsiteX125" fmla="*/ 622815 w 1605470"/>
              <a:gd name="connsiteY125" fmla="*/ 2762989 h 6858000"/>
              <a:gd name="connsiteX126" fmla="*/ 571733 w 1605470"/>
              <a:gd name="connsiteY126" fmla="*/ 2554718 h 6858000"/>
              <a:gd name="connsiteX127" fmla="*/ 551827 w 1605470"/>
              <a:gd name="connsiteY127" fmla="*/ 2485734 h 6858000"/>
              <a:gd name="connsiteX128" fmla="*/ 542550 w 1605470"/>
              <a:gd name="connsiteY128" fmla="*/ 2447068 h 6858000"/>
              <a:gd name="connsiteX129" fmla="*/ 529511 w 1605470"/>
              <a:gd name="connsiteY129" fmla="*/ 2425819 h 6858000"/>
              <a:gd name="connsiteX130" fmla="*/ 528878 w 1605470"/>
              <a:gd name="connsiteY130" fmla="*/ 2408971 h 6858000"/>
              <a:gd name="connsiteX131" fmla="*/ 535510 w 1605470"/>
              <a:gd name="connsiteY131" fmla="*/ 2402874 h 6858000"/>
              <a:gd name="connsiteX132" fmla="*/ 538122 w 1605470"/>
              <a:gd name="connsiteY132" fmla="*/ 2381443 h 6858000"/>
              <a:gd name="connsiteX133" fmla="*/ 514451 w 1605470"/>
              <a:gd name="connsiteY133" fmla="*/ 2261920 h 6858000"/>
              <a:gd name="connsiteX134" fmla="*/ 486968 w 1605470"/>
              <a:gd name="connsiteY134" fmla="*/ 2182937 h 6858000"/>
              <a:gd name="connsiteX135" fmla="*/ 488555 w 1605470"/>
              <a:gd name="connsiteY135" fmla="*/ 2155135 h 6858000"/>
              <a:gd name="connsiteX136" fmla="*/ 486013 w 1605470"/>
              <a:gd name="connsiteY136" fmla="*/ 2118008 h 6858000"/>
              <a:gd name="connsiteX137" fmla="*/ 487006 w 1605470"/>
              <a:gd name="connsiteY137" fmla="*/ 2050531 h 6858000"/>
              <a:gd name="connsiteX138" fmla="*/ 478812 w 1605470"/>
              <a:gd name="connsiteY138" fmla="*/ 1963269 h 6858000"/>
              <a:gd name="connsiteX139" fmla="*/ 442619 w 1605470"/>
              <a:gd name="connsiteY139" fmla="*/ 1910499 h 6858000"/>
              <a:gd name="connsiteX140" fmla="*/ 446785 w 1605470"/>
              <a:gd name="connsiteY140" fmla="*/ 1903212 h 6858000"/>
              <a:gd name="connsiteX141" fmla="*/ 436547 w 1605470"/>
              <a:gd name="connsiteY141" fmla="*/ 1861531 h 6858000"/>
              <a:gd name="connsiteX142" fmla="*/ 390346 w 1605470"/>
              <a:gd name="connsiteY142" fmla="*/ 1732919 h 6858000"/>
              <a:gd name="connsiteX143" fmla="*/ 362657 w 1605470"/>
              <a:gd name="connsiteY143" fmla="*/ 1663540 h 6858000"/>
              <a:gd name="connsiteX144" fmla="*/ 361783 w 1605470"/>
              <a:gd name="connsiteY144" fmla="*/ 1615777 h 6858000"/>
              <a:gd name="connsiteX145" fmla="*/ 342578 w 1605470"/>
              <a:gd name="connsiteY145" fmla="*/ 1563678 h 6858000"/>
              <a:gd name="connsiteX146" fmla="*/ 355658 w 1605470"/>
              <a:gd name="connsiteY146" fmla="*/ 1519474 h 6858000"/>
              <a:gd name="connsiteX147" fmla="*/ 348400 w 1605470"/>
              <a:gd name="connsiteY147" fmla="*/ 1477995 h 6858000"/>
              <a:gd name="connsiteX148" fmla="*/ 334485 w 1605470"/>
              <a:gd name="connsiteY148" fmla="*/ 1373769 h 6858000"/>
              <a:gd name="connsiteX149" fmla="*/ 342792 w 1605470"/>
              <a:gd name="connsiteY149" fmla="*/ 1307086 h 6858000"/>
              <a:gd name="connsiteX150" fmla="*/ 343980 w 1605470"/>
              <a:gd name="connsiteY150" fmla="*/ 1189033 h 6858000"/>
              <a:gd name="connsiteX151" fmla="*/ 348665 w 1605470"/>
              <a:gd name="connsiteY151" fmla="*/ 1168288 h 6858000"/>
              <a:gd name="connsiteX152" fmla="*/ 340947 w 1605470"/>
              <a:gd name="connsiteY152" fmla="*/ 1142577 h 6858000"/>
              <a:gd name="connsiteX153" fmla="*/ 330253 w 1605470"/>
              <a:gd name="connsiteY153" fmla="*/ 1088484 h 6858000"/>
              <a:gd name="connsiteX154" fmla="*/ 318989 w 1605470"/>
              <a:gd name="connsiteY154" fmla="*/ 1016103 h 6858000"/>
              <a:gd name="connsiteX155" fmla="*/ 320445 w 1605470"/>
              <a:gd name="connsiteY155" fmla="*/ 932283 h 6858000"/>
              <a:gd name="connsiteX156" fmla="*/ 322681 w 1605470"/>
              <a:gd name="connsiteY156" fmla="*/ 915925 h 6858000"/>
              <a:gd name="connsiteX157" fmla="*/ 315310 w 1605470"/>
              <a:gd name="connsiteY157" fmla="*/ 896999 h 6858000"/>
              <a:gd name="connsiteX158" fmla="*/ 284718 w 1605470"/>
              <a:gd name="connsiteY158" fmla="*/ 821517 h 6858000"/>
              <a:gd name="connsiteX159" fmla="*/ 263668 w 1605470"/>
              <a:gd name="connsiteY159" fmla="*/ 751353 h 6858000"/>
              <a:gd name="connsiteX160" fmla="*/ 263226 w 1605470"/>
              <a:gd name="connsiteY160" fmla="*/ 721230 h 6858000"/>
              <a:gd name="connsiteX161" fmla="*/ 248897 w 1605470"/>
              <a:gd name="connsiteY161" fmla="*/ 681659 h 6858000"/>
              <a:gd name="connsiteX162" fmla="*/ 234316 w 1605470"/>
              <a:gd name="connsiteY162" fmla="*/ 635218 h 6858000"/>
              <a:gd name="connsiteX163" fmla="*/ 239327 w 1605470"/>
              <a:gd name="connsiteY163" fmla="*/ 613763 h 6858000"/>
              <a:gd name="connsiteX164" fmla="*/ 225269 w 1605470"/>
              <a:gd name="connsiteY164" fmla="*/ 598582 h 6858000"/>
              <a:gd name="connsiteX165" fmla="*/ 224950 w 1605470"/>
              <a:gd name="connsiteY165" fmla="*/ 576846 h 6858000"/>
              <a:gd name="connsiteX166" fmla="*/ 204576 w 1605470"/>
              <a:gd name="connsiteY166" fmla="*/ 530055 h 6858000"/>
              <a:gd name="connsiteX167" fmla="*/ 219064 w 1605470"/>
              <a:gd name="connsiteY167" fmla="*/ 469651 h 6858000"/>
              <a:gd name="connsiteX168" fmla="*/ 195012 w 1605470"/>
              <a:gd name="connsiteY168" fmla="*/ 448559 h 6858000"/>
              <a:gd name="connsiteX169" fmla="*/ 201434 w 1605470"/>
              <a:gd name="connsiteY169" fmla="*/ 441529 h 6858000"/>
              <a:gd name="connsiteX170" fmla="*/ 200655 w 1605470"/>
              <a:gd name="connsiteY170" fmla="*/ 428927 h 6858000"/>
              <a:gd name="connsiteX171" fmla="*/ 190059 w 1605470"/>
              <a:gd name="connsiteY171" fmla="*/ 430161 h 6858000"/>
              <a:gd name="connsiteX172" fmla="*/ 167079 w 1605470"/>
              <a:gd name="connsiteY172" fmla="*/ 367211 h 6858000"/>
              <a:gd name="connsiteX173" fmla="*/ 124571 w 1605470"/>
              <a:gd name="connsiteY173" fmla="*/ 302178 h 6858000"/>
              <a:gd name="connsiteX174" fmla="*/ 103243 w 1605470"/>
              <a:gd name="connsiteY174" fmla="*/ 211375 h 6858000"/>
              <a:gd name="connsiteX175" fmla="*/ 94571 w 1605470"/>
              <a:gd name="connsiteY175" fmla="*/ 184179 h 6858000"/>
              <a:gd name="connsiteX176" fmla="*/ 13437 w 1605470"/>
              <a:gd name="connsiteY176" fmla="*/ 19287 h 6858000"/>
              <a:gd name="connsiteX177" fmla="*/ 0 w 1605470"/>
              <a:gd name="connsiteY177"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3992 w 1605470"/>
              <a:gd name="connsiteY37" fmla="*/ 5619557 h 6858000"/>
              <a:gd name="connsiteX38" fmla="*/ 531653 w 1605470"/>
              <a:gd name="connsiteY38" fmla="*/ 5604904 h 6858000"/>
              <a:gd name="connsiteX39" fmla="*/ 539863 w 1605470"/>
              <a:gd name="connsiteY39" fmla="*/ 5604298 h 6858000"/>
              <a:gd name="connsiteX40" fmla="*/ 552319 w 1605470"/>
              <a:gd name="connsiteY40" fmla="*/ 5587997 h 6858000"/>
              <a:gd name="connsiteX41" fmla="*/ 559710 w 1605470"/>
              <a:gd name="connsiteY41" fmla="*/ 5564796 h 6858000"/>
              <a:gd name="connsiteX42" fmla="*/ 587214 w 1605470"/>
              <a:gd name="connsiteY42" fmla="*/ 5451511 h 6858000"/>
              <a:gd name="connsiteX43" fmla="*/ 608019 w 1605470"/>
              <a:gd name="connsiteY43" fmla="*/ 5385461 h 6858000"/>
              <a:gd name="connsiteX44" fmla="*/ 622750 w 1605470"/>
              <a:gd name="connsiteY44" fmla="*/ 5363084 h 6858000"/>
              <a:gd name="connsiteX45" fmla="*/ 638731 w 1605470"/>
              <a:gd name="connsiteY45" fmla="*/ 5330009 h 6858000"/>
              <a:gd name="connsiteX46" fmla="*/ 672224 w 1605470"/>
              <a:gd name="connsiteY46" fmla="*/ 5273739 h 6858000"/>
              <a:gd name="connsiteX47" fmla="*/ 681823 w 1605470"/>
              <a:gd name="connsiteY47" fmla="*/ 5241779 h 6858000"/>
              <a:gd name="connsiteX48" fmla="*/ 693049 w 1605470"/>
              <a:gd name="connsiteY48" fmla="*/ 5225268 h 6858000"/>
              <a:gd name="connsiteX49" fmla="*/ 694069 w 1605470"/>
              <a:gd name="connsiteY49" fmla="*/ 5217684 h 6858000"/>
              <a:gd name="connsiteX50" fmla="*/ 701410 w 1605470"/>
              <a:gd name="connsiteY50" fmla="*/ 5193377 h 6858000"/>
              <a:gd name="connsiteX51" fmla="*/ 704713 w 1605470"/>
              <a:gd name="connsiteY51" fmla="*/ 5179288 h 6858000"/>
              <a:gd name="connsiteX52" fmla="*/ 705697 w 1605470"/>
              <a:gd name="connsiteY52" fmla="*/ 5173621 h 6858000"/>
              <a:gd name="connsiteX53" fmla="*/ 701331 w 1605470"/>
              <a:gd name="connsiteY53" fmla="*/ 5159961 h 6858000"/>
              <a:gd name="connsiteX54" fmla="*/ 708008 w 1605470"/>
              <a:gd name="connsiteY54" fmla="*/ 5144295 h 6858000"/>
              <a:gd name="connsiteX55" fmla="*/ 704941 w 1605470"/>
              <a:gd name="connsiteY55" fmla="*/ 5125185 h 6858000"/>
              <a:gd name="connsiteX56" fmla="*/ 711771 w 1605470"/>
              <a:gd name="connsiteY56" fmla="*/ 5121884 h 6858000"/>
              <a:gd name="connsiteX57" fmla="*/ 721092 w 1605470"/>
              <a:gd name="connsiteY57" fmla="*/ 5108383 h 6858000"/>
              <a:gd name="connsiteX58" fmla="*/ 717045 w 1605470"/>
              <a:gd name="connsiteY58" fmla="*/ 5094705 h 6858000"/>
              <a:gd name="connsiteX59" fmla="*/ 718807 w 1605470"/>
              <a:gd name="connsiteY59" fmla="*/ 5067850 h 6858000"/>
              <a:gd name="connsiteX60" fmla="*/ 721538 w 1605470"/>
              <a:gd name="connsiteY60" fmla="*/ 5060861 h 6858000"/>
              <a:gd name="connsiteX61" fmla="*/ 718242 w 1605470"/>
              <a:gd name="connsiteY61" fmla="*/ 5034192 h 6858000"/>
              <a:gd name="connsiteX62" fmla="*/ 719796 w 1605470"/>
              <a:gd name="connsiteY62" fmla="*/ 4993030 h 6858000"/>
              <a:gd name="connsiteX63" fmla="*/ 726705 w 1605470"/>
              <a:gd name="connsiteY63" fmla="*/ 4946844 h 6858000"/>
              <a:gd name="connsiteX64" fmla="*/ 722561 w 1605470"/>
              <a:gd name="connsiteY64" fmla="*/ 4932692 h 6858000"/>
              <a:gd name="connsiteX65" fmla="*/ 724935 w 1605470"/>
              <a:gd name="connsiteY65" fmla="*/ 4821504 h 6858000"/>
              <a:gd name="connsiteX66" fmla="*/ 732118 w 1605470"/>
              <a:gd name="connsiteY66" fmla="*/ 4801535 h 6858000"/>
              <a:gd name="connsiteX67" fmla="*/ 739787 w 1605470"/>
              <a:gd name="connsiteY67" fmla="*/ 4797794 h 6858000"/>
              <a:gd name="connsiteX68" fmla="*/ 741081 w 1605470"/>
              <a:gd name="connsiteY68" fmla="*/ 4784526 h 6858000"/>
              <a:gd name="connsiteX69" fmla="*/ 742865 w 1605470"/>
              <a:gd name="connsiteY69" fmla="*/ 4781211 h 6858000"/>
              <a:gd name="connsiteX70" fmla="*/ 751652 w 1605470"/>
              <a:gd name="connsiteY70" fmla="*/ 4761984 h 6858000"/>
              <a:gd name="connsiteX71" fmla="*/ 747700 w 1605470"/>
              <a:gd name="connsiteY71" fmla="*/ 4690749 h 6858000"/>
              <a:gd name="connsiteX72" fmla="*/ 743180 w 1605470"/>
              <a:gd name="connsiteY72" fmla="*/ 4613201 h 6858000"/>
              <a:gd name="connsiteX73" fmla="*/ 738263 w 1605470"/>
              <a:gd name="connsiteY73" fmla="*/ 4444346 h 6858000"/>
              <a:gd name="connsiteX74" fmla="*/ 756542 w 1605470"/>
              <a:gd name="connsiteY74" fmla="*/ 4350346 h 6858000"/>
              <a:gd name="connsiteX75" fmla="*/ 715481 w 1605470"/>
              <a:gd name="connsiteY75" fmla="*/ 4214165 h 6858000"/>
              <a:gd name="connsiteX76" fmla="*/ 719554 w 1605470"/>
              <a:gd name="connsiteY76" fmla="*/ 4090296 h 6858000"/>
              <a:gd name="connsiteX77" fmla="*/ 704810 w 1605470"/>
              <a:gd name="connsiteY77" fmla="*/ 4033999 h 6858000"/>
              <a:gd name="connsiteX78" fmla="*/ 705959 w 1605470"/>
              <a:gd name="connsiteY78" fmla="*/ 4031933 h 6858000"/>
              <a:gd name="connsiteX79" fmla="*/ 704535 w 1605470"/>
              <a:gd name="connsiteY79" fmla="*/ 4013953 h 6858000"/>
              <a:gd name="connsiteX80" fmla="*/ 700443 w 1605470"/>
              <a:gd name="connsiteY80" fmla="*/ 4010511 h 6858000"/>
              <a:gd name="connsiteX81" fmla="*/ 698282 w 1605470"/>
              <a:gd name="connsiteY81" fmla="*/ 3998331 h 6858000"/>
              <a:gd name="connsiteX82" fmla="*/ 690830 w 1605470"/>
              <a:gd name="connsiteY82" fmla="*/ 3974753 h 6858000"/>
              <a:gd name="connsiteX83" fmla="*/ 692428 w 1605470"/>
              <a:gd name="connsiteY83" fmla="*/ 3969950 h 6858000"/>
              <a:gd name="connsiteX84" fmla="*/ 685850 w 1605470"/>
              <a:gd name="connsiteY84" fmla="*/ 3933779 h 6858000"/>
              <a:gd name="connsiteX85" fmla="*/ 687181 w 1605470"/>
              <a:gd name="connsiteY85" fmla="*/ 3933093 h 6858000"/>
              <a:gd name="connsiteX86" fmla="*/ 691535 w 1605470"/>
              <a:gd name="connsiteY86" fmla="*/ 3922082 h 6858000"/>
              <a:gd name="connsiteX87" fmla="*/ 696613 w 1605470"/>
              <a:gd name="connsiteY87" fmla="*/ 3901461 h 6858000"/>
              <a:gd name="connsiteX88" fmla="*/ 719207 w 1605470"/>
              <a:gd name="connsiteY88" fmla="*/ 3813873 h 6858000"/>
              <a:gd name="connsiteX89" fmla="*/ 718632 w 1605470"/>
              <a:gd name="connsiteY89" fmla="*/ 3806161 h 6858000"/>
              <a:gd name="connsiteX90" fmla="*/ 718939 w 1605470"/>
              <a:gd name="connsiteY90" fmla="*/ 3805957 h 6858000"/>
              <a:gd name="connsiteX91" fmla="*/ 718966 w 1605470"/>
              <a:gd name="connsiteY91" fmla="*/ 3797724 h 6858000"/>
              <a:gd name="connsiteX92" fmla="*/ 717581 w 1605470"/>
              <a:gd name="connsiteY92" fmla="*/ 3792098 h 6858000"/>
              <a:gd name="connsiteX93" fmla="*/ 716465 w 1605470"/>
              <a:gd name="connsiteY93" fmla="*/ 3777135 h 6858000"/>
              <a:gd name="connsiteX94" fmla="*/ 718198 w 1605470"/>
              <a:gd name="connsiteY94" fmla="*/ 3771656 h 6858000"/>
              <a:gd name="connsiteX95" fmla="*/ 721941 w 1605470"/>
              <a:gd name="connsiteY95" fmla="*/ 3769007 h 6858000"/>
              <a:gd name="connsiteX96" fmla="*/ 721407 w 1605470"/>
              <a:gd name="connsiteY96" fmla="*/ 3767709 h 6858000"/>
              <a:gd name="connsiteX97" fmla="*/ 730103 w 1605470"/>
              <a:gd name="connsiteY97" fmla="*/ 3738082 h 6858000"/>
              <a:gd name="connsiteX98" fmla="*/ 737449 w 1605470"/>
              <a:gd name="connsiteY98" fmla="*/ 3673397 h 6858000"/>
              <a:gd name="connsiteX99" fmla="*/ 736745 w 1605470"/>
              <a:gd name="connsiteY99" fmla="*/ 3637109 h 6858000"/>
              <a:gd name="connsiteX100" fmla="*/ 740188 w 1605470"/>
              <a:gd name="connsiteY100" fmla="*/ 3536883 h 6858000"/>
              <a:gd name="connsiteX101" fmla="*/ 747726 w 1605470"/>
              <a:gd name="connsiteY101" fmla="*/ 3435652 h 6858000"/>
              <a:gd name="connsiteX102" fmla="*/ 774383 w 1605470"/>
              <a:gd name="connsiteY102" fmla="*/ 3381564 h 6858000"/>
              <a:gd name="connsiteX103" fmla="*/ 774870 w 1605470"/>
              <a:gd name="connsiteY103" fmla="*/ 3375761 h 6858000"/>
              <a:gd name="connsiteX104" fmla="*/ 770510 w 1605470"/>
              <a:gd name="connsiteY104" fmla="*/ 3361844 h 6858000"/>
              <a:gd name="connsiteX105" fmla="*/ 767933 w 1605470"/>
              <a:gd name="connsiteY105" fmla="*/ 3356929 h 6858000"/>
              <a:gd name="connsiteX106" fmla="*/ 766158 w 1605470"/>
              <a:gd name="connsiteY106" fmla="*/ 3349058 h 6858000"/>
              <a:gd name="connsiteX107" fmla="*/ 766414 w 1605470"/>
              <a:gd name="connsiteY107" fmla="*/ 3348763 h 6858000"/>
              <a:gd name="connsiteX108" fmla="*/ 764166 w 1605470"/>
              <a:gd name="connsiteY108" fmla="*/ 3341588 h 6858000"/>
              <a:gd name="connsiteX109" fmla="*/ 749397 w 1605470"/>
              <a:gd name="connsiteY109" fmla="*/ 3307769 h 6858000"/>
              <a:gd name="connsiteX110" fmla="*/ 766960 w 1605470"/>
              <a:gd name="connsiteY110" fmla="*/ 3250522 h 6858000"/>
              <a:gd name="connsiteX111" fmla="*/ 767385 w 1605470"/>
              <a:gd name="connsiteY111" fmla="*/ 3229163 h 6858000"/>
              <a:gd name="connsiteX112" fmla="*/ 769208 w 1605470"/>
              <a:gd name="connsiteY112" fmla="*/ 3217217 h 6858000"/>
              <a:gd name="connsiteX113" fmla="*/ 770350 w 1605470"/>
              <a:gd name="connsiteY113" fmla="*/ 3216125 h 6858000"/>
              <a:gd name="connsiteX114" fmla="*/ 756043 w 1605470"/>
              <a:gd name="connsiteY114" fmla="*/ 3183755 h 6858000"/>
              <a:gd name="connsiteX115" fmla="*/ 756544 w 1605470"/>
              <a:gd name="connsiteY115" fmla="*/ 3178642 h 6858000"/>
              <a:gd name="connsiteX116" fmla="*/ 744144 w 1605470"/>
              <a:gd name="connsiteY116" fmla="*/ 3158586 h 6858000"/>
              <a:gd name="connsiteX117" fmla="*/ 739378 w 1605470"/>
              <a:gd name="connsiteY117" fmla="*/ 3147669 h 6858000"/>
              <a:gd name="connsiteX118" fmla="*/ 734648 w 1605470"/>
              <a:gd name="connsiteY118" fmla="*/ 3145733 h 6858000"/>
              <a:gd name="connsiteX119" fmla="*/ 729329 w 1605470"/>
              <a:gd name="connsiteY119" fmla="*/ 3129034 h 6858000"/>
              <a:gd name="connsiteX120" fmla="*/ 729994 w 1605470"/>
              <a:gd name="connsiteY120" fmla="*/ 3126682 h 6858000"/>
              <a:gd name="connsiteX121" fmla="*/ 720862 w 1605470"/>
              <a:gd name="connsiteY121" fmla="*/ 3114519 h 6858000"/>
              <a:gd name="connsiteX122" fmla="*/ 707471 w 1605470"/>
              <a:gd name="connsiteY122" fmla="*/ 3106272 h 6858000"/>
              <a:gd name="connsiteX123" fmla="*/ 680201 w 1605470"/>
              <a:gd name="connsiteY123" fmla="*/ 2958185 h 6858000"/>
              <a:gd name="connsiteX124" fmla="*/ 622815 w 1605470"/>
              <a:gd name="connsiteY124" fmla="*/ 2762989 h 6858000"/>
              <a:gd name="connsiteX125" fmla="*/ 571733 w 1605470"/>
              <a:gd name="connsiteY125" fmla="*/ 2554718 h 6858000"/>
              <a:gd name="connsiteX126" fmla="*/ 551827 w 1605470"/>
              <a:gd name="connsiteY126" fmla="*/ 2485734 h 6858000"/>
              <a:gd name="connsiteX127" fmla="*/ 542550 w 1605470"/>
              <a:gd name="connsiteY127" fmla="*/ 2447068 h 6858000"/>
              <a:gd name="connsiteX128" fmla="*/ 529511 w 1605470"/>
              <a:gd name="connsiteY128" fmla="*/ 2425819 h 6858000"/>
              <a:gd name="connsiteX129" fmla="*/ 528878 w 1605470"/>
              <a:gd name="connsiteY129" fmla="*/ 2408971 h 6858000"/>
              <a:gd name="connsiteX130" fmla="*/ 535510 w 1605470"/>
              <a:gd name="connsiteY130" fmla="*/ 2402874 h 6858000"/>
              <a:gd name="connsiteX131" fmla="*/ 538122 w 1605470"/>
              <a:gd name="connsiteY131" fmla="*/ 2381443 h 6858000"/>
              <a:gd name="connsiteX132" fmla="*/ 514451 w 1605470"/>
              <a:gd name="connsiteY132" fmla="*/ 2261920 h 6858000"/>
              <a:gd name="connsiteX133" fmla="*/ 486968 w 1605470"/>
              <a:gd name="connsiteY133" fmla="*/ 2182937 h 6858000"/>
              <a:gd name="connsiteX134" fmla="*/ 488555 w 1605470"/>
              <a:gd name="connsiteY134" fmla="*/ 2155135 h 6858000"/>
              <a:gd name="connsiteX135" fmla="*/ 486013 w 1605470"/>
              <a:gd name="connsiteY135" fmla="*/ 2118008 h 6858000"/>
              <a:gd name="connsiteX136" fmla="*/ 487006 w 1605470"/>
              <a:gd name="connsiteY136" fmla="*/ 2050531 h 6858000"/>
              <a:gd name="connsiteX137" fmla="*/ 478812 w 1605470"/>
              <a:gd name="connsiteY137" fmla="*/ 1963269 h 6858000"/>
              <a:gd name="connsiteX138" fmla="*/ 442619 w 1605470"/>
              <a:gd name="connsiteY138" fmla="*/ 1910499 h 6858000"/>
              <a:gd name="connsiteX139" fmla="*/ 446785 w 1605470"/>
              <a:gd name="connsiteY139" fmla="*/ 1903212 h 6858000"/>
              <a:gd name="connsiteX140" fmla="*/ 436547 w 1605470"/>
              <a:gd name="connsiteY140" fmla="*/ 1861531 h 6858000"/>
              <a:gd name="connsiteX141" fmla="*/ 390346 w 1605470"/>
              <a:gd name="connsiteY141" fmla="*/ 1732919 h 6858000"/>
              <a:gd name="connsiteX142" fmla="*/ 362657 w 1605470"/>
              <a:gd name="connsiteY142" fmla="*/ 1663540 h 6858000"/>
              <a:gd name="connsiteX143" fmla="*/ 361783 w 1605470"/>
              <a:gd name="connsiteY143" fmla="*/ 1615777 h 6858000"/>
              <a:gd name="connsiteX144" fmla="*/ 342578 w 1605470"/>
              <a:gd name="connsiteY144" fmla="*/ 1563678 h 6858000"/>
              <a:gd name="connsiteX145" fmla="*/ 355658 w 1605470"/>
              <a:gd name="connsiteY145" fmla="*/ 1519474 h 6858000"/>
              <a:gd name="connsiteX146" fmla="*/ 348400 w 1605470"/>
              <a:gd name="connsiteY146" fmla="*/ 1477995 h 6858000"/>
              <a:gd name="connsiteX147" fmla="*/ 334485 w 1605470"/>
              <a:gd name="connsiteY147" fmla="*/ 1373769 h 6858000"/>
              <a:gd name="connsiteX148" fmla="*/ 342792 w 1605470"/>
              <a:gd name="connsiteY148" fmla="*/ 1307086 h 6858000"/>
              <a:gd name="connsiteX149" fmla="*/ 343980 w 1605470"/>
              <a:gd name="connsiteY149" fmla="*/ 1189033 h 6858000"/>
              <a:gd name="connsiteX150" fmla="*/ 348665 w 1605470"/>
              <a:gd name="connsiteY150" fmla="*/ 1168288 h 6858000"/>
              <a:gd name="connsiteX151" fmla="*/ 340947 w 1605470"/>
              <a:gd name="connsiteY151" fmla="*/ 1142577 h 6858000"/>
              <a:gd name="connsiteX152" fmla="*/ 330253 w 1605470"/>
              <a:gd name="connsiteY152" fmla="*/ 1088484 h 6858000"/>
              <a:gd name="connsiteX153" fmla="*/ 318989 w 1605470"/>
              <a:gd name="connsiteY153" fmla="*/ 1016103 h 6858000"/>
              <a:gd name="connsiteX154" fmla="*/ 320445 w 1605470"/>
              <a:gd name="connsiteY154" fmla="*/ 932283 h 6858000"/>
              <a:gd name="connsiteX155" fmla="*/ 322681 w 1605470"/>
              <a:gd name="connsiteY155" fmla="*/ 915925 h 6858000"/>
              <a:gd name="connsiteX156" fmla="*/ 315310 w 1605470"/>
              <a:gd name="connsiteY156" fmla="*/ 896999 h 6858000"/>
              <a:gd name="connsiteX157" fmla="*/ 284718 w 1605470"/>
              <a:gd name="connsiteY157" fmla="*/ 821517 h 6858000"/>
              <a:gd name="connsiteX158" fmla="*/ 263668 w 1605470"/>
              <a:gd name="connsiteY158" fmla="*/ 751353 h 6858000"/>
              <a:gd name="connsiteX159" fmla="*/ 263226 w 1605470"/>
              <a:gd name="connsiteY159" fmla="*/ 721230 h 6858000"/>
              <a:gd name="connsiteX160" fmla="*/ 248897 w 1605470"/>
              <a:gd name="connsiteY160" fmla="*/ 681659 h 6858000"/>
              <a:gd name="connsiteX161" fmla="*/ 234316 w 1605470"/>
              <a:gd name="connsiteY161" fmla="*/ 635218 h 6858000"/>
              <a:gd name="connsiteX162" fmla="*/ 239327 w 1605470"/>
              <a:gd name="connsiteY162" fmla="*/ 613763 h 6858000"/>
              <a:gd name="connsiteX163" fmla="*/ 225269 w 1605470"/>
              <a:gd name="connsiteY163" fmla="*/ 598582 h 6858000"/>
              <a:gd name="connsiteX164" fmla="*/ 224950 w 1605470"/>
              <a:gd name="connsiteY164" fmla="*/ 576846 h 6858000"/>
              <a:gd name="connsiteX165" fmla="*/ 204576 w 1605470"/>
              <a:gd name="connsiteY165" fmla="*/ 530055 h 6858000"/>
              <a:gd name="connsiteX166" fmla="*/ 219064 w 1605470"/>
              <a:gd name="connsiteY166" fmla="*/ 469651 h 6858000"/>
              <a:gd name="connsiteX167" fmla="*/ 195012 w 1605470"/>
              <a:gd name="connsiteY167" fmla="*/ 448559 h 6858000"/>
              <a:gd name="connsiteX168" fmla="*/ 201434 w 1605470"/>
              <a:gd name="connsiteY168" fmla="*/ 441529 h 6858000"/>
              <a:gd name="connsiteX169" fmla="*/ 200655 w 1605470"/>
              <a:gd name="connsiteY169" fmla="*/ 428927 h 6858000"/>
              <a:gd name="connsiteX170" fmla="*/ 190059 w 1605470"/>
              <a:gd name="connsiteY170" fmla="*/ 430161 h 6858000"/>
              <a:gd name="connsiteX171" fmla="*/ 167079 w 1605470"/>
              <a:gd name="connsiteY171" fmla="*/ 367211 h 6858000"/>
              <a:gd name="connsiteX172" fmla="*/ 124571 w 1605470"/>
              <a:gd name="connsiteY172" fmla="*/ 302178 h 6858000"/>
              <a:gd name="connsiteX173" fmla="*/ 103243 w 1605470"/>
              <a:gd name="connsiteY173" fmla="*/ 211375 h 6858000"/>
              <a:gd name="connsiteX174" fmla="*/ 94571 w 1605470"/>
              <a:gd name="connsiteY174" fmla="*/ 184179 h 6858000"/>
              <a:gd name="connsiteX175" fmla="*/ 13437 w 1605470"/>
              <a:gd name="connsiteY175" fmla="*/ 19287 h 6858000"/>
              <a:gd name="connsiteX176" fmla="*/ 0 w 1605470"/>
              <a:gd name="connsiteY176"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3992 w 1605470"/>
              <a:gd name="connsiteY37" fmla="*/ 5619557 h 6858000"/>
              <a:gd name="connsiteX38" fmla="*/ 531653 w 1605470"/>
              <a:gd name="connsiteY38" fmla="*/ 5604904 h 6858000"/>
              <a:gd name="connsiteX39" fmla="*/ 539863 w 1605470"/>
              <a:gd name="connsiteY39" fmla="*/ 5604298 h 6858000"/>
              <a:gd name="connsiteX40" fmla="*/ 552319 w 1605470"/>
              <a:gd name="connsiteY40" fmla="*/ 5587997 h 6858000"/>
              <a:gd name="connsiteX41" fmla="*/ 564053 w 1605470"/>
              <a:gd name="connsiteY41" fmla="*/ 5539915 h 6858000"/>
              <a:gd name="connsiteX42" fmla="*/ 587214 w 1605470"/>
              <a:gd name="connsiteY42" fmla="*/ 5451511 h 6858000"/>
              <a:gd name="connsiteX43" fmla="*/ 608019 w 1605470"/>
              <a:gd name="connsiteY43" fmla="*/ 5385461 h 6858000"/>
              <a:gd name="connsiteX44" fmla="*/ 622750 w 1605470"/>
              <a:gd name="connsiteY44" fmla="*/ 5363084 h 6858000"/>
              <a:gd name="connsiteX45" fmla="*/ 638731 w 1605470"/>
              <a:gd name="connsiteY45" fmla="*/ 5330009 h 6858000"/>
              <a:gd name="connsiteX46" fmla="*/ 672224 w 1605470"/>
              <a:gd name="connsiteY46" fmla="*/ 5273739 h 6858000"/>
              <a:gd name="connsiteX47" fmla="*/ 681823 w 1605470"/>
              <a:gd name="connsiteY47" fmla="*/ 5241779 h 6858000"/>
              <a:gd name="connsiteX48" fmla="*/ 693049 w 1605470"/>
              <a:gd name="connsiteY48" fmla="*/ 5225268 h 6858000"/>
              <a:gd name="connsiteX49" fmla="*/ 694069 w 1605470"/>
              <a:gd name="connsiteY49" fmla="*/ 5217684 h 6858000"/>
              <a:gd name="connsiteX50" fmla="*/ 701410 w 1605470"/>
              <a:gd name="connsiteY50" fmla="*/ 5193377 h 6858000"/>
              <a:gd name="connsiteX51" fmla="*/ 704713 w 1605470"/>
              <a:gd name="connsiteY51" fmla="*/ 5179288 h 6858000"/>
              <a:gd name="connsiteX52" fmla="*/ 705697 w 1605470"/>
              <a:gd name="connsiteY52" fmla="*/ 5173621 h 6858000"/>
              <a:gd name="connsiteX53" fmla="*/ 701331 w 1605470"/>
              <a:gd name="connsiteY53" fmla="*/ 5159961 h 6858000"/>
              <a:gd name="connsiteX54" fmla="*/ 708008 w 1605470"/>
              <a:gd name="connsiteY54" fmla="*/ 5144295 h 6858000"/>
              <a:gd name="connsiteX55" fmla="*/ 704941 w 1605470"/>
              <a:gd name="connsiteY55" fmla="*/ 5125185 h 6858000"/>
              <a:gd name="connsiteX56" fmla="*/ 711771 w 1605470"/>
              <a:gd name="connsiteY56" fmla="*/ 5121884 h 6858000"/>
              <a:gd name="connsiteX57" fmla="*/ 721092 w 1605470"/>
              <a:gd name="connsiteY57" fmla="*/ 5108383 h 6858000"/>
              <a:gd name="connsiteX58" fmla="*/ 717045 w 1605470"/>
              <a:gd name="connsiteY58" fmla="*/ 5094705 h 6858000"/>
              <a:gd name="connsiteX59" fmla="*/ 718807 w 1605470"/>
              <a:gd name="connsiteY59" fmla="*/ 5067850 h 6858000"/>
              <a:gd name="connsiteX60" fmla="*/ 721538 w 1605470"/>
              <a:gd name="connsiteY60" fmla="*/ 5060861 h 6858000"/>
              <a:gd name="connsiteX61" fmla="*/ 718242 w 1605470"/>
              <a:gd name="connsiteY61" fmla="*/ 5034192 h 6858000"/>
              <a:gd name="connsiteX62" fmla="*/ 719796 w 1605470"/>
              <a:gd name="connsiteY62" fmla="*/ 4993030 h 6858000"/>
              <a:gd name="connsiteX63" fmla="*/ 726705 w 1605470"/>
              <a:gd name="connsiteY63" fmla="*/ 4946844 h 6858000"/>
              <a:gd name="connsiteX64" fmla="*/ 722561 w 1605470"/>
              <a:gd name="connsiteY64" fmla="*/ 4932692 h 6858000"/>
              <a:gd name="connsiteX65" fmla="*/ 724935 w 1605470"/>
              <a:gd name="connsiteY65" fmla="*/ 4821504 h 6858000"/>
              <a:gd name="connsiteX66" fmla="*/ 732118 w 1605470"/>
              <a:gd name="connsiteY66" fmla="*/ 4801535 h 6858000"/>
              <a:gd name="connsiteX67" fmla="*/ 739787 w 1605470"/>
              <a:gd name="connsiteY67" fmla="*/ 4797794 h 6858000"/>
              <a:gd name="connsiteX68" fmla="*/ 741081 w 1605470"/>
              <a:gd name="connsiteY68" fmla="*/ 4784526 h 6858000"/>
              <a:gd name="connsiteX69" fmla="*/ 742865 w 1605470"/>
              <a:gd name="connsiteY69" fmla="*/ 4781211 h 6858000"/>
              <a:gd name="connsiteX70" fmla="*/ 751652 w 1605470"/>
              <a:gd name="connsiteY70" fmla="*/ 4761984 h 6858000"/>
              <a:gd name="connsiteX71" fmla="*/ 747700 w 1605470"/>
              <a:gd name="connsiteY71" fmla="*/ 4690749 h 6858000"/>
              <a:gd name="connsiteX72" fmla="*/ 743180 w 1605470"/>
              <a:gd name="connsiteY72" fmla="*/ 4613201 h 6858000"/>
              <a:gd name="connsiteX73" fmla="*/ 738263 w 1605470"/>
              <a:gd name="connsiteY73" fmla="*/ 4444346 h 6858000"/>
              <a:gd name="connsiteX74" fmla="*/ 756542 w 1605470"/>
              <a:gd name="connsiteY74" fmla="*/ 4350346 h 6858000"/>
              <a:gd name="connsiteX75" fmla="*/ 715481 w 1605470"/>
              <a:gd name="connsiteY75" fmla="*/ 4214165 h 6858000"/>
              <a:gd name="connsiteX76" fmla="*/ 719554 w 1605470"/>
              <a:gd name="connsiteY76" fmla="*/ 4090296 h 6858000"/>
              <a:gd name="connsiteX77" fmla="*/ 704810 w 1605470"/>
              <a:gd name="connsiteY77" fmla="*/ 4033999 h 6858000"/>
              <a:gd name="connsiteX78" fmla="*/ 705959 w 1605470"/>
              <a:gd name="connsiteY78" fmla="*/ 4031933 h 6858000"/>
              <a:gd name="connsiteX79" fmla="*/ 704535 w 1605470"/>
              <a:gd name="connsiteY79" fmla="*/ 4013953 h 6858000"/>
              <a:gd name="connsiteX80" fmla="*/ 700443 w 1605470"/>
              <a:gd name="connsiteY80" fmla="*/ 4010511 h 6858000"/>
              <a:gd name="connsiteX81" fmla="*/ 698282 w 1605470"/>
              <a:gd name="connsiteY81" fmla="*/ 3998331 h 6858000"/>
              <a:gd name="connsiteX82" fmla="*/ 690830 w 1605470"/>
              <a:gd name="connsiteY82" fmla="*/ 3974753 h 6858000"/>
              <a:gd name="connsiteX83" fmla="*/ 692428 w 1605470"/>
              <a:gd name="connsiteY83" fmla="*/ 3969950 h 6858000"/>
              <a:gd name="connsiteX84" fmla="*/ 685850 w 1605470"/>
              <a:gd name="connsiteY84" fmla="*/ 3933779 h 6858000"/>
              <a:gd name="connsiteX85" fmla="*/ 687181 w 1605470"/>
              <a:gd name="connsiteY85" fmla="*/ 3933093 h 6858000"/>
              <a:gd name="connsiteX86" fmla="*/ 691535 w 1605470"/>
              <a:gd name="connsiteY86" fmla="*/ 3922082 h 6858000"/>
              <a:gd name="connsiteX87" fmla="*/ 696613 w 1605470"/>
              <a:gd name="connsiteY87" fmla="*/ 3901461 h 6858000"/>
              <a:gd name="connsiteX88" fmla="*/ 719207 w 1605470"/>
              <a:gd name="connsiteY88" fmla="*/ 3813873 h 6858000"/>
              <a:gd name="connsiteX89" fmla="*/ 718632 w 1605470"/>
              <a:gd name="connsiteY89" fmla="*/ 3806161 h 6858000"/>
              <a:gd name="connsiteX90" fmla="*/ 718939 w 1605470"/>
              <a:gd name="connsiteY90" fmla="*/ 3805957 h 6858000"/>
              <a:gd name="connsiteX91" fmla="*/ 718966 w 1605470"/>
              <a:gd name="connsiteY91" fmla="*/ 3797724 h 6858000"/>
              <a:gd name="connsiteX92" fmla="*/ 717581 w 1605470"/>
              <a:gd name="connsiteY92" fmla="*/ 3792098 h 6858000"/>
              <a:gd name="connsiteX93" fmla="*/ 716465 w 1605470"/>
              <a:gd name="connsiteY93" fmla="*/ 3777135 h 6858000"/>
              <a:gd name="connsiteX94" fmla="*/ 718198 w 1605470"/>
              <a:gd name="connsiteY94" fmla="*/ 3771656 h 6858000"/>
              <a:gd name="connsiteX95" fmla="*/ 721941 w 1605470"/>
              <a:gd name="connsiteY95" fmla="*/ 3769007 h 6858000"/>
              <a:gd name="connsiteX96" fmla="*/ 721407 w 1605470"/>
              <a:gd name="connsiteY96" fmla="*/ 3767709 h 6858000"/>
              <a:gd name="connsiteX97" fmla="*/ 730103 w 1605470"/>
              <a:gd name="connsiteY97" fmla="*/ 3738082 h 6858000"/>
              <a:gd name="connsiteX98" fmla="*/ 737449 w 1605470"/>
              <a:gd name="connsiteY98" fmla="*/ 3673397 h 6858000"/>
              <a:gd name="connsiteX99" fmla="*/ 736745 w 1605470"/>
              <a:gd name="connsiteY99" fmla="*/ 3637109 h 6858000"/>
              <a:gd name="connsiteX100" fmla="*/ 740188 w 1605470"/>
              <a:gd name="connsiteY100" fmla="*/ 3536883 h 6858000"/>
              <a:gd name="connsiteX101" fmla="*/ 747726 w 1605470"/>
              <a:gd name="connsiteY101" fmla="*/ 3435652 h 6858000"/>
              <a:gd name="connsiteX102" fmla="*/ 774383 w 1605470"/>
              <a:gd name="connsiteY102" fmla="*/ 3381564 h 6858000"/>
              <a:gd name="connsiteX103" fmla="*/ 774870 w 1605470"/>
              <a:gd name="connsiteY103" fmla="*/ 3375761 h 6858000"/>
              <a:gd name="connsiteX104" fmla="*/ 770510 w 1605470"/>
              <a:gd name="connsiteY104" fmla="*/ 3361844 h 6858000"/>
              <a:gd name="connsiteX105" fmla="*/ 767933 w 1605470"/>
              <a:gd name="connsiteY105" fmla="*/ 3356929 h 6858000"/>
              <a:gd name="connsiteX106" fmla="*/ 766158 w 1605470"/>
              <a:gd name="connsiteY106" fmla="*/ 3349058 h 6858000"/>
              <a:gd name="connsiteX107" fmla="*/ 766414 w 1605470"/>
              <a:gd name="connsiteY107" fmla="*/ 3348763 h 6858000"/>
              <a:gd name="connsiteX108" fmla="*/ 764166 w 1605470"/>
              <a:gd name="connsiteY108" fmla="*/ 3341588 h 6858000"/>
              <a:gd name="connsiteX109" fmla="*/ 749397 w 1605470"/>
              <a:gd name="connsiteY109" fmla="*/ 3307769 h 6858000"/>
              <a:gd name="connsiteX110" fmla="*/ 766960 w 1605470"/>
              <a:gd name="connsiteY110" fmla="*/ 3250522 h 6858000"/>
              <a:gd name="connsiteX111" fmla="*/ 767385 w 1605470"/>
              <a:gd name="connsiteY111" fmla="*/ 3229163 h 6858000"/>
              <a:gd name="connsiteX112" fmla="*/ 769208 w 1605470"/>
              <a:gd name="connsiteY112" fmla="*/ 3217217 h 6858000"/>
              <a:gd name="connsiteX113" fmla="*/ 770350 w 1605470"/>
              <a:gd name="connsiteY113" fmla="*/ 3216125 h 6858000"/>
              <a:gd name="connsiteX114" fmla="*/ 756043 w 1605470"/>
              <a:gd name="connsiteY114" fmla="*/ 3183755 h 6858000"/>
              <a:gd name="connsiteX115" fmla="*/ 756544 w 1605470"/>
              <a:gd name="connsiteY115" fmla="*/ 3178642 h 6858000"/>
              <a:gd name="connsiteX116" fmla="*/ 744144 w 1605470"/>
              <a:gd name="connsiteY116" fmla="*/ 3158586 h 6858000"/>
              <a:gd name="connsiteX117" fmla="*/ 739378 w 1605470"/>
              <a:gd name="connsiteY117" fmla="*/ 3147669 h 6858000"/>
              <a:gd name="connsiteX118" fmla="*/ 734648 w 1605470"/>
              <a:gd name="connsiteY118" fmla="*/ 3145733 h 6858000"/>
              <a:gd name="connsiteX119" fmla="*/ 729329 w 1605470"/>
              <a:gd name="connsiteY119" fmla="*/ 3129034 h 6858000"/>
              <a:gd name="connsiteX120" fmla="*/ 729994 w 1605470"/>
              <a:gd name="connsiteY120" fmla="*/ 3126682 h 6858000"/>
              <a:gd name="connsiteX121" fmla="*/ 720862 w 1605470"/>
              <a:gd name="connsiteY121" fmla="*/ 3114519 h 6858000"/>
              <a:gd name="connsiteX122" fmla="*/ 707471 w 1605470"/>
              <a:gd name="connsiteY122" fmla="*/ 3106272 h 6858000"/>
              <a:gd name="connsiteX123" fmla="*/ 680201 w 1605470"/>
              <a:gd name="connsiteY123" fmla="*/ 2958185 h 6858000"/>
              <a:gd name="connsiteX124" fmla="*/ 622815 w 1605470"/>
              <a:gd name="connsiteY124" fmla="*/ 2762989 h 6858000"/>
              <a:gd name="connsiteX125" fmla="*/ 571733 w 1605470"/>
              <a:gd name="connsiteY125" fmla="*/ 2554718 h 6858000"/>
              <a:gd name="connsiteX126" fmla="*/ 551827 w 1605470"/>
              <a:gd name="connsiteY126" fmla="*/ 2485734 h 6858000"/>
              <a:gd name="connsiteX127" fmla="*/ 542550 w 1605470"/>
              <a:gd name="connsiteY127" fmla="*/ 2447068 h 6858000"/>
              <a:gd name="connsiteX128" fmla="*/ 529511 w 1605470"/>
              <a:gd name="connsiteY128" fmla="*/ 2425819 h 6858000"/>
              <a:gd name="connsiteX129" fmla="*/ 528878 w 1605470"/>
              <a:gd name="connsiteY129" fmla="*/ 2408971 h 6858000"/>
              <a:gd name="connsiteX130" fmla="*/ 535510 w 1605470"/>
              <a:gd name="connsiteY130" fmla="*/ 2402874 h 6858000"/>
              <a:gd name="connsiteX131" fmla="*/ 538122 w 1605470"/>
              <a:gd name="connsiteY131" fmla="*/ 2381443 h 6858000"/>
              <a:gd name="connsiteX132" fmla="*/ 514451 w 1605470"/>
              <a:gd name="connsiteY132" fmla="*/ 2261920 h 6858000"/>
              <a:gd name="connsiteX133" fmla="*/ 486968 w 1605470"/>
              <a:gd name="connsiteY133" fmla="*/ 2182937 h 6858000"/>
              <a:gd name="connsiteX134" fmla="*/ 488555 w 1605470"/>
              <a:gd name="connsiteY134" fmla="*/ 2155135 h 6858000"/>
              <a:gd name="connsiteX135" fmla="*/ 486013 w 1605470"/>
              <a:gd name="connsiteY135" fmla="*/ 2118008 h 6858000"/>
              <a:gd name="connsiteX136" fmla="*/ 487006 w 1605470"/>
              <a:gd name="connsiteY136" fmla="*/ 2050531 h 6858000"/>
              <a:gd name="connsiteX137" fmla="*/ 478812 w 1605470"/>
              <a:gd name="connsiteY137" fmla="*/ 1963269 h 6858000"/>
              <a:gd name="connsiteX138" fmla="*/ 442619 w 1605470"/>
              <a:gd name="connsiteY138" fmla="*/ 1910499 h 6858000"/>
              <a:gd name="connsiteX139" fmla="*/ 446785 w 1605470"/>
              <a:gd name="connsiteY139" fmla="*/ 1903212 h 6858000"/>
              <a:gd name="connsiteX140" fmla="*/ 436547 w 1605470"/>
              <a:gd name="connsiteY140" fmla="*/ 1861531 h 6858000"/>
              <a:gd name="connsiteX141" fmla="*/ 390346 w 1605470"/>
              <a:gd name="connsiteY141" fmla="*/ 1732919 h 6858000"/>
              <a:gd name="connsiteX142" fmla="*/ 362657 w 1605470"/>
              <a:gd name="connsiteY142" fmla="*/ 1663540 h 6858000"/>
              <a:gd name="connsiteX143" fmla="*/ 361783 w 1605470"/>
              <a:gd name="connsiteY143" fmla="*/ 1615777 h 6858000"/>
              <a:gd name="connsiteX144" fmla="*/ 342578 w 1605470"/>
              <a:gd name="connsiteY144" fmla="*/ 1563678 h 6858000"/>
              <a:gd name="connsiteX145" fmla="*/ 355658 w 1605470"/>
              <a:gd name="connsiteY145" fmla="*/ 1519474 h 6858000"/>
              <a:gd name="connsiteX146" fmla="*/ 348400 w 1605470"/>
              <a:gd name="connsiteY146" fmla="*/ 1477995 h 6858000"/>
              <a:gd name="connsiteX147" fmla="*/ 334485 w 1605470"/>
              <a:gd name="connsiteY147" fmla="*/ 1373769 h 6858000"/>
              <a:gd name="connsiteX148" fmla="*/ 342792 w 1605470"/>
              <a:gd name="connsiteY148" fmla="*/ 1307086 h 6858000"/>
              <a:gd name="connsiteX149" fmla="*/ 343980 w 1605470"/>
              <a:gd name="connsiteY149" fmla="*/ 1189033 h 6858000"/>
              <a:gd name="connsiteX150" fmla="*/ 348665 w 1605470"/>
              <a:gd name="connsiteY150" fmla="*/ 1168288 h 6858000"/>
              <a:gd name="connsiteX151" fmla="*/ 340947 w 1605470"/>
              <a:gd name="connsiteY151" fmla="*/ 1142577 h 6858000"/>
              <a:gd name="connsiteX152" fmla="*/ 330253 w 1605470"/>
              <a:gd name="connsiteY152" fmla="*/ 1088484 h 6858000"/>
              <a:gd name="connsiteX153" fmla="*/ 318989 w 1605470"/>
              <a:gd name="connsiteY153" fmla="*/ 1016103 h 6858000"/>
              <a:gd name="connsiteX154" fmla="*/ 320445 w 1605470"/>
              <a:gd name="connsiteY154" fmla="*/ 932283 h 6858000"/>
              <a:gd name="connsiteX155" fmla="*/ 322681 w 1605470"/>
              <a:gd name="connsiteY155" fmla="*/ 915925 h 6858000"/>
              <a:gd name="connsiteX156" fmla="*/ 315310 w 1605470"/>
              <a:gd name="connsiteY156" fmla="*/ 896999 h 6858000"/>
              <a:gd name="connsiteX157" fmla="*/ 284718 w 1605470"/>
              <a:gd name="connsiteY157" fmla="*/ 821517 h 6858000"/>
              <a:gd name="connsiteX158" fmla="*/ 263668 w 1605470"/>
              <a:gd name="connsiteY158" fmla="*/ 751353 h 6858000"/>
              <a:gd name="connsiteX159" fmla="*/ 263226 w 1605470"/>
              <a:gd name="connsiteY159" fmla="*/ 721230 h 6858000"/>
              <a:gd name="connsiteX160" fmla="*/ 248897 w 1605470"/>
              <a:gd name="connsiteY160" fmla="*/ 681659 h 6858000"/>
              <a:gd name="connsiteX161" fmla="*/ 234316 w 1605470"/>
              <a:gd name="connsiteY161" fmla="*/ 635218 h 6858000"/>
              <a:gd name="connsiteX162" fmla="*/ 239327 w 1605470"/>
              <a:gd name="connsiteY162" fmla="*/ 613763 h 6858000"/>
              <a:gd name="connsiteX163" fmla="*/ 225269 w 1605470"/>
              <a:gd name="connsiteY163" fmla="*/ 598582 h 6858000"/>
              <a:gd name="connsiteX164" fmla="*/ 224950 w 1605470"/>
              <a:gd name="connsiteY164" fmla="*/ 576846 h 6858000"/>
              <a:gd name="connsiteX165" fmla="*/ 204576 w 1605470"/>
              <a:gd name="connsiteY165" fmla="*/ 530055 h 6858000"/>
              <a:gd name="connsiteX166" fmla="*/ 219064 w 1605470"/>
              <a:gd name="connsiteY166" fmla="*/ 469651 h 6858000"/>
              <a:gd name="connsiteX167" fmla="*/ 195012 w 1605470"/>
              <a:gd name="connsiteY167" fmla="*/ 448559 h 6858000"/>
              <a:gd name="connsiteX168" fmla="*/ 201434 w 1605470"/>
              <a:gd name="connsiteY168" fmla="*/ 441529 h 6858000"/>
              <a:gd name="connsiteX169" fmla="*/ 200655 w 1605470"/>
              <a:gd name="connsiteY169" fmla="*/ 428927 h 6858000"/>
              <a:gd name="connsiteX170" fmla="*/ 190059 w 1605470"/>
              <a:gd name="connsiteY170" fmla="*/ 430161 h 6858000"/>
              <a:gd name="connsiteX171" fmla="*/ 167079 w 1605470"/>
              <a:gd name="connsiteY171" fmla="*/ 367211 h 6858000"/>
              <a:gd name="connsiteX172" fmla="*/ 124571 w 1605470"/>
              <a:gd name="connsiteY172" fmla="*/ 302178 h 6858000"/>
              <a:gd name="connsiteX173" fmla="*/ 103243 w 1605470"/>
              <a:gd name="connsiteY173" fmla="*/ 211375 h 6858000"/>
              <a:gd name="connsiteX174" fmla="*/ 94571 w 1605470"/>
              <a:gd name="connsiteY174" fmla="*/ 184179 h 6858000"/>
              <a:gd name="connsiteX175" fmla="*/ 13437 w 1605470"/>
              <a:gd name="connsiteY175" fmla="*/ 19287 h 6858000"/>
              <a:gd name="connsiteX176" fmla="*/ 0 w 1605470"/>
              <a:gd name="connsiteY176"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3992 w 1605470"/>
              <a:gd name="connsiteY37" fmla="*/ 5619557 h 6858000"/>
              <a:gd name="connsiteX38" fmla="*/ 531653 w 1605470"/>
              <a:gd name="connsiteY38" fmla="*/ 5604904 h 6858000"/>
              <a:gd name="connsiteX39" fmla="*/ 539863 w 1605470"/>
              <a:gd name="connsiteY39" fmla="*/ 5604298 h 6858000"/>
              <a:gd name="connsiteX40" fmla="*/ 552319 w 1605470"/>
              <a:gd name="connsiteY40" fmla="*/ 5587997 h 6858000"/>
              <a:gd name="connsiteX41" fmla="*/ 564053 w 1605470"/>
              <a:gd name="connsiteY41" fmla="*/ 5539915 h 6858000"/>
              <a:gd name="connsiteX42" fmla="*/ 587214 w 1605470"/>
              <a:gd name="connsiteY42" fmla="*/ 5451511 h 6858000"/>
              <a:gd name="connsiteX43" fmla="*/ 608019 w 1605470"/>
              <a:gd name="connsiteY43" fmla="*/ 5385461 h 6858000"/>
              <a:gd name="connsiteX44" fmla="*/ 622750 w 1605470"/>
              <a:gd name="connsiteY44" fmla="*/ 5363084 h 6858000"/>
              <a:gd name="connsiteX45" fmla="*/ 638731 w 1605470"/>
              <a:gd name="connsiteY45" fmla="*/ 5330009 h 6858000"/>
              <a:gd name="connsiteX46" fmla="*/ 672224 w 1605470"/>
              <a:gd name="connsiteY46" fmla="*/ 5273739 h 6858000"/>
              <a:gd name="connsiteX47" fmla="*/ 681823 w 1605470"/>
              <a:gd name="connsiteY47" fmla="*/ 5241779 h 6858000"/>
              <a:gd name="connsiteX48" fmla="*/ 693049 w 1605470"/>
              <a:gd name="connsiteY48" fmla="*/ 5225268 h 6858000"/>
              <a:gd name="connsiteX49" fmla="*/ 694069 w 1605470"/>
              <a:gd name="connsiteY49" fmla="*/ 5217684 h 6858000"/>
              <a:gd name="connsiteX50" fmla="*/ 701410 w 1605470"/>
              <a:gd name="connsiteY50" fmla="*/ 5193377 h 6858000"/>
              <a:gd name="connsiteX51" fmla="*/ 704713 w 1605470"/>
              <a:gd name="connsiteY51" fmla="*/ 5179288 h 6858000"/>
              <a:gd name="connsiteX52" fmla="*/ 705697 w 1605470"/>
              <a:gd name="connsiteY52" fmla="*/ 5173621 h 6858000"/>
              <a:gd name="connsiteX53" fmla="*/ 701331 w 1605470"/>
              <a:gd name="connsiteY53" fmla="*/ 5159961 h 6858000"/>
              <a:gd name="connsiteX54" fmla="*/ 708008 w 1605470"/>
              <a:gd name="connsiteY54" fmla="*/ 5144295 h 6858000"/>
              <a:gd name="connsiteX55" fmla="*/ 704941 w 1605470"/>
              <a:gd name="connsiteY55" fmla="*/ 5125185 h 6858000"/>
              <a:gd name="connsiteX56" fmla="*/ 711771 w 1605470"/>
              <a:gd name="connsiteY56" fmla="*/ 5121884 h 6858000"/>
              <a:gd name="connsiteX57" fmla="*/ 721092 w 1605470"/>
              <a:gd name="connsiteY57" fmla="*/ 5108383 h 6858000"/>
              <a:gd name="connsiteX58" fmla="*/ 717045 w 1605470"/>
              <a:gd name="connsiteY58" fmla="*/ 5094705 h 6858000"/>
              <a:gd name="connsiteX59" fmla="*/ 718807 w 1605470"/>
              <a:gd name="connsiteY59" fmla="*/ 5067850 h 6858000"/>
              <a:gd name="connsiteX60" fmla="*/ 721538 w 1605470"/>
              <a:gd name="connsiteY60" fmla="*/ 5060861 h 6858000"/>
              <a:gd name="connsiteX61" fmla="*/ 718242 w 1605470"/>
              <a:gd name="connsiteY61" fmla="*/ 5034192 h 6858000"/>
              <a:gd name="connsiteX62" fmla="*/ 719796 w 1605470"/>
              <a:gd name="connsiteY62" fmla="*/ 4993030 h 6858000"/>
              <a:gd name="connsiteX63" fmla="*/ 726705 w 1605470"/>
              <a:gd name="connsiteY63" fmla="*/ 4946844 h 6858000"/>
              <a:gd name="connsiteX64" fmla="*/ 722561 w 1605470"/>
              <a:gd name="connsiteY64" fmla="*/ 4932692 h 6858000"/>
              <a:gd name="connsiteX65" fmla="*/ 724935 w 1605470"/>
              <a:gd name="connsiteY65" fmla="*/ 4821504 h 6858000"/>
              <a:gd name="connsiteX66" fmla="*/ 732118 w 1605470"/>
              <a:gd name="connsiteY66" fmla="*/ 4801535 h 6858000"/>
              <a:gd name="connsiteX67" fmla="*/ 739787 w 1605470"/>
              <a:gd name="connsiteY67" fmla="*/ 4797794 h 6858000"/>
              <a:gd name="connsiteX68" fmla="*/ 741081 w 1605470"/>
              <a:gd name="connsiteY68" fmla="*/ 4784526 h 6858000"/>
              <a:gd name="connsiteX69" fmla="*/ 742865 w 1605470"/>
              <a:gd name="connsiteY69" fmla="*/ 4781211 h 6858000"/>
              <a:gd name="connsiteX70" fmla="*/ 751652 w 1605470"/>
              <a:gd name="connsiteY70" fmla="*/ 4761984 h 6858000"/>
              <a:gd name="connsiteX71" fmla="*/ 747700 w 1605470"/>
              <a:gd name="connsiteY71" fmla="*/ 4690749 h 6858000"/>
              <a:gd name="connsiteX72" fmla="*/ 743180 w 1605470"/>
              <a:gd name="connsiteY72" fmla="*/ 4584173 h 6858000"/>
              <a:gd name="connsiteX73" fmla="*/ 738263 w 1605470"/>
              <a:gd name="connsiteY73" fmla="*/ 4444346 h 6858000"/>
              <a:gd name="connsiteX74" fmla="*/ 756542 w 1605470"/>
              <a:gd name="connsiteY74" fmla="*/ 4350346 h 6858000"/>
              <a:gd name="connsiteX75" fmla="*/ 715481 w 1605470"/>
              <a:gd name="connsiteY75" fmla="*/ 4214165 h 6858000"/>
              <a:gd name="connsiteX76" fmla="*/ 719554 w 1605470"/>
              <a:gd name="connsiteY76" fmla="*/ 4090296 h 6858000"/>
              <a:gd name="connsiteX77" fmla="*/ 704810 w 1605470"/>
              <a:gd name="connsiteY77" fmla="*/ 4033999 h 6858000"/>
              <a:gd name="connsiteX78" fmla="*/ 705959 w 1605470"/>
              <a:gd name="connsiteY78" fmla="*/ 4031933 h 6858000"/>
              <a:gd name="connsiteX79" fmla="*/ 704535 w 1605470"/>
              <a:gd name="connsiteY79" fmla="*/ 4013953 h 6858000"/>
              <a:gd name="connsiteX80" fmla="*/ 700443 w 1605470"/>
              <a:gd name="connsiteY80" fmla="*/ 4010511 h 6858000"/>
              <a:gd name="connsiteX81" fmla="*/ 698282 w 1605470"/>
              <a:gd name="connsiteY81" fmla="*/ 3998331 h 6858000"/>
              <a:gd name="connsiteX82" fmla="*/ 690830 w 1605470"/>
              <a:gd name="connsiteY82" fmla="*/ 3974753 h 6858000"/>
              <a:gd name="connsiteX83" fmla="*/ 692428 w 1605470"/>
              <a:gd name="connsiteY83" fmla="*/ 3969950 h 6858000"/>
              <a:gd name="connsiteX84" fmla="*/ 685850 w 1605470"/>
              <a:gd name="connsiteY84" fmla="*/ 3933779 h 6858000"/>
              <a:gd name="connsiteX85" fmla="*/ 687181 w 1605470"/>
              <a:gd name="connsiteY85" fmla="*/ 3933093 h 6858000"/>
              <a:gd name="connsiteX86" fmla="*/ 691535 w 1605470"/>
              <a:gd name="connsiteY86" fmla="*/ 3922082 h 6858000"/>
              <a:gd name="connsiteX87" fmla="*/ 696613 w 1605470"/>
              <a:gd name="connsiteY87" fmla="*/ 3901461 h 6858000"/>
              <a:gd name="connsiteX88" fmla="*/ 719207 w 1605470"/>
              <a:gd name="connsiteY88" fmla="*/ 3813873 h 6858000"/>
              <a:gd name="connsiteX89" fmla="*/ 718632 w 1605470"/>
              <a:gd name="connsiteY89" fmla="*/ 3806161 h 6858000"/>
              <a:gd name="connsiteX90" fmla="*/ 718939 w 1605470"/>
              <a:gd name="connsiteY90" fmla="*/ 3805957 h 6858000"/>
              <a:gd name="connsiteX91" fmla="*/ 718966 w 1605470"/>
              <a:gd name="connsiteY91" fmla="*/ 3797724 h 6858000"/>
              <a:gd name="connsiteX92" fmla="*/ 717581 w 1605470"/>
              <a:gd name="connsiteY92" fmla="*/ 3792098 h 6858000"/>
              <a:gd name="connsiteX93" fmla="*/ 716465 w 1605470"/>
              <a:gd name="connsiteY93" fmla="*/ 3777135 h 6858000"/>
              <a:gd name="connsiteX94" fmla="*/ 718198 w 1605470"/>
              <a:gd name="connsiteY94" fmla="*/ 3771656 h 6858000"/>
              <a:gd name="connsiteX95" fmla="*/ 721941 w 1605470"/>
              <a:gd name="connsiteY95" fmla="*/ 3769007 h 6858000"/>
              <a:gd name="connsiteX96" fmla="*/ 721407 w 1605470"/>
              <a:gd name="connsiteY96" fmla="*/ 3767709 h 6858000"/>
              <a:gd name="connsiteX97" fmla="*/ 730103 w 1605470"/>
              <a:gd name="connsiteY97" fmla="*/ 3738082 h 6858000"/>
              <a:gd name="connsiteX98" fmla="*/ 737449 w 1605470"/>
              <a:gd name="connsiteY98" fmla="*/ 3673397 h 6858000"/>
              <a:gd name="connsiteX99" fmla="*/ 736745 w 1605470"/>
              <a:gd name="connsiteY99" fmla="*/ 3637109 h 6858000"/>
              <a:gd name="connsiteX100" fmla="*/ 740188 w 1605470"/>
              <a:gd name="connsiteY100" fmla="*/ 3536883 h 6858000"/>
              <a:gd name="connsiteX101" fmla="*/ 747726 w 1605470"/>
              <a:gd name="connsiteY101" fmla="*/ 3435652 h 6858000"/>
              <a:gd name="connsiteX102" fmla="*/ 774383 w 1605470"/>
              <a:gd name="connsiteY102" fmla="*/ 3381564 h 6858000"/>
              <a:gd name="connsiteX103" fmla="*/ 774870 w 1605470"/>
              <a:gd name="connsiteY103" fmla="*/ 3375761 h 6858000"/>
              <a:gd name="connsiteX104" fmla="*/ 770510 w 1605470"/>
              <a:gd name="connsiteY104" fmla="*/ 3361844 h 6858000"/>
              <a:gd name="connsiteX105" fmla="*/ 767933 w 1605470"/>
              <a:gd name="connsiteY105" fmla="*/ 3356929 h 6858000"/>
              <a:gd name="connsiteX106" fmla="*/ 766158 w 1605470"/>
              <a:gd name="connsiteY106" fmla="*/ 3349058 h 6858000"/>
              <a:gd name="connsiteX107" fmla="*/ 766414 w 1605470"/>
              <a:gd name="connsiteY107" fmla="*/ 3348763 h 6858000"/>
              <a:gd name="connsiteX108" fmla="*/ 764166 w 1605470"/>
              <a:gd name="connsiteY108" fmla="*/ 3341588 h 6858000"/>
              <a:gd name="connsiteX109" fmla="*/ 749397 w 1605470"/>
              <a:gd name="connsiteY109" fmla="*/ 3307769 h 6858000"/>
              <a:gd name="connsiteX110" fmla="*/ 766960 w 1605470"/>
              <a:gd name="connsiteY110" fmla="*/ 3250522 h 6858000"/>
              <a:gd name="connsiteX111" fmla="*/ 767385 w 1605470"/>
              <a:gd name="connsiteY111" fmla="*/ 3229163 h 6858000"/>
              <a:gd name="connsiteX112" fmla="*/ 769208 w 1605470"/>
              <a:gd name="connsiteY112" fmla="*/ 3217217 h 6858000"/>
              <a:gd name="connsiteX113" fmla="*/ 770350 w 1605470"/>
              <a:gd name="connsiteY113" fmla="*/ 3216125 h 6858000"/>
              <a:gd name="connsiteX114" fmla="*/ 756043 w 1605470"/>
              <a:gd name="connsiteY114" fmla="*/ 3183755 h 6858000"/>
              <a:gd name="connsiteX115" fmla="*/ 756544 w 1605470"/>
              <a:gd name="connsiteY115" fmla="*/ 3178642 h 6858000"/>
              <a:gd name="connsiteX116" fmla="*/ 744144 w 1605470"/>
              <a:gd name="connsiteY116" fmla="*/ 3158586 h 6858000"/>
              <a:gd name="connsiteX117" fmla="*/ 739378 w 1605470"/>
              <a:gd name="connsiteY117" fmla="*/ 3147669 h 6858000"/>
              <a:gd name="connsiteX118" fmla="*/ 734648 w 1605470"/>
              <a:gd name="connsiteY118" fmla="*/ 3145733 h 6858000"/>
              <a:gd name="connsiteX119" fmla="*/ 729329 w 1605470"/>
              <a:gd name="connsiteY119" fmla="*/ 3129034 h 6858000"/>
              <a:gd name="connsiteX120" fmla="*/ 729994 w 1605470"/>
              <a:gd name="connsiteY120" fmla="*/ 3126682 h 6858000"/>
              <a:gd name="connsiteX121" fmla="*/ 720862 w 1605470"/>
              <a:gd name="connsiteY121" fmla="*/ 3114519 h 6858000"/>
              <a:gd name="connsiteX122" fmla="*/ 707471 w 1605470"/>
              <a:gd name="connsiteY122" fmla="*/ 3106272 h 6858000"/>
              <a:gd name="connsiteX123" fmla="*/ 680201 w 1605470"/>
              <a:gd name="connsiteY123" fmla="*/ 2958185 h 6858000"/>
              <a:gd name="connsiteX124" fmla="*/ 622815 w 1605470"/>
              <a:gd name="connsiteY124" fmla="*/ 2762989 h 6858000"/>
              <a:gd name="connsiteX125" fmla="*/ 571733 w 1605470"/>
              <a:gd name="connsiteY125" fmla="*/ 2554718 h 6858000"/>
              <a:gd name="connsiteX126" fmla="*/ 551827 w 1605470"/>
              <a:gd name="connsiteY126" fmla="*/ 2485734 h 6858000"/>
              <a:gd name="connsiteX127" fmla="*/ 542550 w 1605470"/>
              <a:gd name="connsiteY127" fmla="*/ 2447068 h 6858000"/>
              <a:gd name="connsiteX128" fmla="*/ 529511 w 1605470"/>
              <a:gd name="connsiteY128" fmla="*/ 2425819 h 6858000"/>
              <a:gd name="connsiteX129" fmla="*/ 528878 w 1605470"/>
              <a:gd name="connsiteY129" fmla="*/ 2408971 h 6858000"/>
              <a:gd name="connsiteX130" fmla="*/ 535510 w 1605470"/>
              <a:gd name="connsiteY130" fmla="*/ 2402874 h 6858000"/>
              <a:gd name="connsiteX131" fmla="*/ 538122 w 1605470"/>
              <a:gd name="connsiteY131" fmla="*/ 2381443 h 6858000"/>
              <a:gd name="connsiteX132" fmla="*/ 514451 w 1605470"/>
              <a:gd name="connsiteY132" fmla="*/ 2261920 h 6858000"/>
              <a:gd name="connsiteX133" fmla="*/ 486968 w 1605470"/>
              <a:gd name="connsiteY133" fmla="*/ 2182937 h 6858000"/>
              <a:gd name="connsiteX134" fmla="*/ 488555 w 1605470"/>
              <a:gd name="connsiteY134" fmla="*/ 2155135 h 6858000"/>
              <a:gd name="connsiteX135" fmla="*/ 486013 w 1605470"/>
              <a:gd name="connsiteY135" fmla="*/ 2118008 h 6858000"/>
              <a:gd name="connsiteX136" fmla="*/ 487006 w 1605470"/>
              <a:gd name="connsiteY136" fmla="*/ 2050531 h 6858000"/>
              <a:gd name="connsiteX137" fmla="*/ 478812 w 1605470"/>
              <a:gd name="connsiteY137" fmla="*/ 1963269 h 6858000"/>
              <a:gd name="connsiteX138" fmla="*/ 442619 w 1605470"/>
              <a:gd name="connsiteY138" fmla="*/ 1910499 h 6858000"/>
              <a:gd name="connsiteX139" fmla="*/ 446785 w 1605470"/>
              <a:gd name="connsiteY139" fmla="*/ 1903212 h 6858000"/>
              <a:gd name="connsiteX140" fmla="*/ 436547 w 1605470"/>
              <a:gd name="connsiteY140" fmla="*/ 1861531 h 6858000"/>
              <a:gd name="connsiteX141" fmla="*/ 390346 w 1605470"/>
              <a:gd name="connsiteY141" fmla="*/ 1732919 h 6858000"/>
              <a:gd name="connsiteX142" fmla="*/ 362657 w 1605470"/>
              <a:gd name="connsiteY142" fmla="*/ 1663540 h 6858000"/>
              <a:gd name="connsiteX143" fmla="*/ 361783 w 1605470"/>
              <a:gd name="connsiteY143" fmla="*/ 1615777 h 6858000"/>
              <a:gd name="connsiteX144" fmla="*/ 342578 w 1605470"/>
              <a:gd name="connsiteY144" fmla="*/ 1563678 h 6858000"/>
              <a:gd name="connsiteX145" fmla="*/ 355658 w 1605470"/>
              <a:gd name="connsiteY145" fmla="*/ 1519474 h 6858000"/>
              <a:gd name="connsiteX146" fmla="*/ 348400 w 1605470"/>
              <a:gd name="connsiteY146" fmla="*/ 1477995 h 6858000"/>
              <a:gd name="connsiteX147" fmla="*/ 334485 w 1605470"/>
              <a:gd name="connsiteY147" fmla="*/ 1373769 h 6858000"/>
              <a:gd name="connsiteX148" fmla="*/ 342792 w 1605470"/>
              <a:gd name="connsiteY148" fmla="*/ 1307086 h 6858000"/>
              <a:gd name="connsiteX149" fmla="*/ 343980 w 1605470"/>
              <a:gd name="connsiteY149" fmla="*/ 1189033 h 6858000"/>
              <a:gd name="connsiteX150" fmla="*/ 348665 w 1605470"/>
              <a:gd name="connsiteY150" fmla="*/ 1168288 h 6858000"/>
              <a:gd name="connsiteX151" fmla="*/ 340947 w 1605470"/>
              <a:gd name="connsiteY151" fmla="*/ 1142577 h 6858000"/>
              <a:gd name="connsiteX152" fmla="*/ 330253 w 1605470"/>
              <a:gd name="connsiteY152" fmla="*/ 1088484 h 6858000"/>
              <a:gd name="connsiteX153" fmla="*/ 318989 w 1605470"/>
              <a:gd name="connsiteY153" fmla="*/ 1016103 h 6858000"/>
              <a:gd name="connsiteX154" fmla="*/ 320445 w 1605470"/>
              <a:gd name="connsiteY154" fmla="*/ 932283 h 6858000"/>
              <a:gd name="connsiteX155" fmla="*/ 322681 w 1605470"/>
              <a:gd name="connsiteY155" fmla="*/ 915925 h 6858000"/>
              <a:gd name="connsiteX156" fmla="*/ 315310 w 1605470"/>
              <a:gd name="connsiteY156" fmla="*/ 896999 h 6858000"/>
              <a:gd name="connsiteX157" fmla="*/ 284718 w 1605470"/>
              <a:gd name="connsiteY157" fmla="*/ 821517 h 6858000"/>
              <a:gd name="connsiteX158" fmla="*/ 263668 w 1605470"/>
              <a:gd name="connsiteY158" fmla="*/ 751353 h 6858000"/>
              <a:gd name="connsiteX159" fmla="*/ 263226 w 1605470"/>
              <a:gd name="connsiteY159" fmla="*/ 721230 h 6858000"/>
              <a:gd name="connsiteX160" fmla="*/ 248897 w 1605470"/>
              <a:gd name="connsiteY160" fmla="*/ 681659 h 6858000"/>
              <a:gd name="connsiteX161" fmla="*/ 234316 w 1605470"/>
              <a:gd name="connsiteY161" fmla="*/ 635218 h 6858000"/>
              <a:gd name="connsiteX162" fmla="*/ 239327 w 1605470"/>
              <a:gd name="connsiteY162" fmla="*/ 613763 h 6858000"/>
              <a:gd name="connsiteX163" fmla="*/ 225269 w 1605470"/>
              <a:gd name="connsiteY163" fmla="*/ 598582 h 6858000"/>
              <a:gd name="connsiteX164" fmla="*/ 224950 w 1605470"/>
              <a:gd name="connsiteY164" fmla="*/ 576846 h 6858000"/>
              <a:gd name="connsiteX165" fmla="*/ 204576 w 1605470"/>
              <a:gd name="connsiteY165" fmla="*/ 530055 h 6858000"/>
              <a:gd name="connsiteX166" fmla="*/ 219064 w 1605470"/>
              <a:gd name="connsiteY166" fmla="*/ 469651 h 6858000"/>
              <a:gd name="connsiteX167" fmla="*/ 195012 w 1605470"/>
              <a:gd name="connsiteY167" fmla="*/ 448559 h 6858000"/>
              <a:gd name="connsiteX168" fmla="*/ 201434 w 1605470"/>
              <a:gd name="connsiteY168" fmla="*/ 441529 h 6858000"/>
              <a:gd name="connsiteX169" fmla="*/ 200655 w 1605470"/>
              <a:gd name="connsiteY169" fmla="*/ 428927 h 6858000"/>
              <a:gd name="connsiteX170" fmla="*/ 190059 w 1605470"/>
              <a:gd name="connsiteY170" fmla="*/ 430161 h 6858000"/>
              <a:gd name="connsiteX171" fmla="*/ 167079 w 1605470"/>
              <a:gd name="connsiteY171" fmla="*/ 367211 h 6858000"/>
              <a:gd name="connsiteX172" fmla="*/ 124571 w 1605470"/>
              <a:gd name="connsiteY172" fmla="*/ 302178 h 6858000"/>
              <a:gd name="connsiteX173" fmla="*/ 103243 w 1605470"/>
              <a:gd name="connsiteY173" fmla="*/ 211375 h 6858000"/>
              <a:gd name="connsiteX174" fmla="*/ 94571 w 1605470"/>
              <a:gd name="connsiteY174" fmla="*/ 184179 h 6858000"/>
              <a:gd name="connsiteX175" fmla="*/ 13437 w 1605470"/>
              <a:gd name="connsiteY175" fmla="*/ 19287 h 6858000"/>
              <a:gd name="connsiteX176" fmla="*/ 0 w 1605470"/>
              <a:gd name="connsiteY176"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3992 w 1605470"/>
              <a:gd name="connsiteY37" fmla="*/ 5619557 h 6858000"/>
              <a:gd name="connsiteX38" fmla="*/ 531653 w 1605470"/>
              <a:gd name="connsiteY38" fmla="*/ 5604904 h 6858000"/>
              <a:gd name="connsiteX39" fmla="*/ 539863 w 1605470"/>
              <a:gd name="connsiteY39" fmla="*/ 5604298 h 6858000"/>
              <a:gd name="connsiteX40" fmla="*/ 552319 w 1605470"/>
              <a:gd name="connsiteY40" fmla="*/ 5587997 h 6858000"/>
              <a:gd name="connsiteX41" fmla="*/ 564053 w 1605470"/>
              <a:gd name="connsiteY41" fmla="*/ 5539915 h 6858000"/>
              <a:gd name="connsiteX42" fmla="*/ 587214 w 1605470"/>
              <a:gd name="connsiteY42" fmla="*/ 5451511 h 6858000"/>
              <a:gd name="connsiteX43" fmla="*/ 608019 w 1605470"/>
              <a:gd name="connsiteY43" fmla="*/ 5385461 h 6858000"/>
              <a:gd name="connsiteX44" fmla="*/ 622750 w 1605470"/>
              <a:gd name="connsiteY44" fmla="*/ 5363084 h 6858000"/>
              <a:gd name="connsiteX45" fmla="*/ 638731 w 1605470"/>
              <a:gd name="connsiteY45" fmla="*/ 5330009 h 6858000"/>
              <a:gd name="connsiteX46" fmla="*/ 672224 w 1605470"/>
              <a:gd name="connsiteY46" fmla="*/ 5273739 h 6858000"/>
              <a:gd name="connsiteX47" fmla="*/ 681823 w 1605470"/>
              <a:gd name="connsiteY47" fmla="*/ 5241779 h 6858000"/>
              <a:gd name="connsiteX48" fmla="*/ 693049 w 1605470"/>
              <a:gd name="connsiteY48" fmla="*/ 5225268 h 6858000"/>
              <a:gd name="connsiteX49" fmla="*/ 694069 w 1605470"/>
              <a:gd name="connsiteY49" fmla="*/ 5217684 h 6858000"/>
              <a:gd name="connsiteX50" fmla="*/ 701410 w 1605470"/>
              <a:gd name="connsiteY50" fmla="*/ 5193377 h 6858000"/>
              <a:gd name="connsiteX51" fmla="*/ 704713 w 1605470"/>
              <a:gd name="connsiteY51" fmla="*/ 5179288 h 6858000"/>
              <a:gd name="connsiteX52" fmla="*/ 705697 w 1605470"/>
              <a:gd name="connsiteY52" fmla="*/ 5173621 h 6858000"/>
              <a:gd name="connsiteX53" fmla="*/ 701331 w 1605470"/>
              <a:gd name="connsiteY53" fmla="*/ 5159961 h 6858000"/>
              <a:gd name="connsiteX54" fmla="*/ 708008 w 1605470"/>
              <a:gd name="connsiteY54" fmla="*/ 5144295 h 6858000"/>
              <a:gd name="connsiteX55" fmla="*/ 704941 w 1605470"/>
              <a:gd name="connsiteY55" fmla="*/ 5125185 h 6858000"/>
              <a:gd name="connsiteX56" fmla="*/ 711771 w 1605470"/>
              <a:gd name="connsiteY56" fmla="*/ 5121884 h 6858000"/>
              <a:gd name="connsiteX57" fmla="*/ 721092 w 1605470"/>
              <a:gd name="connsiteY57" fmla="*/ 5108383 h 6858000"/>
              <a:gd name="connsiteX58" fmla="*/ 717045 w 1605470"/>
              <a:gd name="connsiteY58" fmla="*/ 5094705 h 6858000"/>
              <a:gd name="connsiteX59" fmla="*/ 718807 w 1605470"/>
              <a:gd name="connsiteY59" fmla="*/ 5067850 h 6858000"/>
              <a:gd name="connsiteX60" fmla="*/ 721538 w 1605470"/>
              <a:gd name="connsiteY60" fmla="*/ 5060861 h 6858000"/>
              <a:gd name="connsiteX61" fmla="*/ 718242 w 1605470"/>
              <a:gd name="connsiteY61" fmla="*/ 5034192 h 6858000"/>
              <a:gd name="connsiteX62" fmla="*/ 719796 w 1605470"/>
              <a:gd name="connsiteY62" fmla="*/ 4993030 h 6858000"/>
              <a:gd name="connsiteX63" fmla="*/ 726705 w 1605470"/>
              <a:gd name="connsiteY63" fmla="*/ 4946844 h 6858000"/>
              <a:gd name="connsiteX64" fmla="*/ 722561 w 1605470"/>
              <a:gd name="connsiteY64" fmla="*/ 4932692 h 6858000"/>
              <a:gd name="connsiteX65" fmla="*/ 724935 w 1605470"/>
              <a:gd name="connsiteY65" fmla="*/ 4821504 h 6858000"/>
              <a:gd name="connsiteX66" fmla="*/ 732118 w 1605470"/>
              <a:gd name="connsiteY66" fmla="*/ 4801535 h 6858000"/>
              <a:gd name="connsiteX67" fmla="*/ 739787 w 1605470"/>
              <a:gd name="connsiteY67" fmla="*/ 4797794 h 6858000"/>
              <a:gd name="connsiteX68" fmla="*/ 741081 w 1605470"/>
              <a:gd name="connsiteY68" fmla="*/ 4784526 h 6858000"/>
              <a:gd name="connsiteX69" fmla="*/ 742865 w 1605470"/>
              <a:gd name="connsiteY69" fmla="*/ 4781211 h 6858000"/>
              <a:gd name="connsiteX70" fmla="*/ 751652 w 1605470"/>
              <a:gd name="connsiteY70" fmla="*/ 4761984 h 6858000"/>
              <a:gd name="connsiteX71" fmla="*/ 747700 w 1605470"/>
              <a:gd name="connsiteY71" fmla="*/ 4690749 h 6858000"/>
              <a:gd name="connsiteX72" fmla="*/ 743180 w 1605470"/>
              <a:gd name="connsiteY72" fmla="*/ 4584173 h 6858000"/>
              <a:gd name="connsiteX73" fmla="*/ 738263 w 1605470"/>
              <a:gd name="connsiteY73" fmla="*/ 4444346 h 6858000"/>
              <a:gd name="connsiteX74" fmla="*/ 756542 w 1605470"/>
              <a:gd name="connsiteY74" fmla="*/ 4350346 h 6858000"/>
              <a:gd name="connsiteX75" fmla="*/ 715481 w 1605470"/>
              <a:gd name="connsiteY75" fmla="*/ 4214165 h 6858000"/>
              <a:gd name="connsiteX76" fmla="*/ 719554 w 1605470"/>
              <a:gd name="connsiteY76" fmla="*/ 4090296 h 6858000"/>
              <a:gd name="connsiteX77" fmla="*/ 704810 w 1605470"/>
              <a:gd name="connsiteY77" fmla="*/ 4033999 h 6858000"/>
              <a:gd name="connsiteX78" fmla="*/ 705959 w 1605470"/>
              <a:gd name="connsiteY78" fmla="*/ 4031933 h 6858000"/>
              <a:gd name="connsiteX79" fmla="*/ 704535 w 1605470"/>
              <a:gd name="connsiteY79" fmla="*/ 4013953 h 6858000"/>
              <a:gd name="connsiteX80" fmla="*/ 700443 w 1605470"/>
              <a:gd name="connsiteY80" fmla="*/ 4010511 h 6858000"/>
              <a:gd name="connsiteX81" fmla="*/ 698282 w 1605470"/>
              <a:gd name="connsiteY81" fmla="*/ 3998331 h 6858000"/>
              <a:gd name="connsiteX82" fmla="*/ 690830 w 1605470"/>
              <a:gd name="connsiteY82" fmla="*/ 3974753 h 6858000"/>
              <a:gd name="connsiteX83" fmla="*/ 692428 w 1605470"/>
              <a:gd name="connsiteY83" fmla="*/ 3969950 h 6858000"/>
              <a:gd name="connsiteX84" fmla="*/ 685850 w 1605470"/>
              <a:gd name="connsiteY84" fmla="*/ 3933779 h 6858000"/>
              <a:gd name="connsiteX85" fmla="*/ 687181 w 1605470"/>
              <a:gd name="connsiteY85" fmla="*/ 3933093 h 6858000"/>
              <a:gd name="connsiteX86" fmla="*/ 691535 w 1605470"/>
              <a:gd name="connsiteY86" fmla="*/ 3922082 h 6858000"/>
              <a:gd name="connsiteX87" fmla="*/ 696613 w 1605470"/>
              <a:gd name="connsiteY87" fmla="*/ 3901461 h 6858000"/>
              <a:gd name="connsiteX88" fmla="*/ 719207 w 1605470"/>
              <a:gd name="connsiteY88" fmla="*/ 3813873 h 6858000"/>
              <a:gd name="connsiteX89" fmla="*/ 718632 w 1605470"/>
              <a:gd name="connsiteY89" fmla="*/ 3806161 h 6858000"/>
              <a:gd name="connsiteX90" fmla="*/ 718939 w 1605470"/>
              <a:gd name="connsiteY90" fmla="*/ 3805957 h 6858000"/>
              <a:gd name="connsiteX91" fmla="*/ 718966 w 1605470"/>
              <a:gd name="connsiteY91" fmla="*/ 3797724 h 6858000"/>
              <a:gd name="connsiteX92" fmla="*/ 717581 w 1605470"/>
              <a:gd name="connsiteY92" fmla="*/ 3792098 h 6858000"/>
              <a:gd name="connsiteX93" fmla="*/ 716465 w 1605470"/>
              <a:gd name="connsiteY93" fmla="*/ 3777135 h 6858000"/>
              <a:gd name="connsiteX94" fmla="*/ 718198 w 1605470"/>
              <a:gd name="connsiteY94" fmla="*/ 3771656 h 6858000"/>
              <a:gd name="connsiteX95" fmla="*/ 721941 w 1605470"/>
              <a:gd name="connsiteY95" fmla="*/ 3769007 h 6858000"/>
              <a:gd name="connsiteX96" fmla="*/ 721407 w 1605470"/>
              <a:gd name="connsiteY96" fmla="*/ 3767709 h 6858000"/>
              <a:gd name="connsiteX97" fmla="*/ 730103 w 1605470"/>
              <a:gd name="connsiteY97" fmla="*/ 3738082 h 6858000"/>
              <a:gd name="connsiteX98" fmla="*/ 737449 w 1605470"/>
              <a:gd name="connsiteY98" fmla="*/ 3673397 h 6858000"/>
              <a:gd name="connsiteX99" fmla="*/ 736745 w 1605470"/>
              <a:gd name="connsiteY99" fmla="*/ 3637109 h 6858000"/>
              <a:gd name="connsiteX100" fmla="*/ 740188 w 1605470"/>
              <a:gd name="connsiteY100" fmla="*/ 3536883 h 6858000"/>
              <a:gd name="connsiteX101" fmla="*/ 747726 w 1605470"/>
              <a:gd name="connsiteY101" fmla="*/ 3435652 h 6858000"/>
              <a:gd name="connsiteX102" fmla="*/ 774383 w 1605470"/>
              <a:gd name="connsiteY102" fmla="*/ 3381564 h 6858000"/>
              <a:gd name="connsiteX103" fmla="*/ 774870 w 1605470"/>
              <a:gd name="connsiteY103" fmla="*/ 3375761 h 6858000"/>
              <a:gd name="connsiteX104" fmla="*/ 770510 w 1605470"/>
              <a:gd name="connsiteY104" fmla="*/ 3361844 h 6858000"/>
              <a:gd name="connsiteX105" fmla="*/ 767933 w 1605470"/>
              <a:gd name="connsiteY105" fmla="*/ 3356929 h 6858000"/>
              <a:gd name="connsiteX106" fmla="*/ 766158 w 1605470"/>
              <a:gd name="connsiteY106" fmla="*/ 3349058 h 6858000"/>
              <a:gd name="connsiteX107" fmla="*/ 766414 w 1605470"/>
              <a:gd name="connsiteY107" fmla="*/ 3348763 h 6858000"/>
              <a:gd name="connsiteX108" fmla="*/ 764166 w 1605470"/>
              <a:gd name="connsiteY108" fmla="*/ 3341588 h 6858000"/>
              <a:gd name="connsiteX109" fmla="*/ 749397 w 1605470"/>
              <a:gd name="connsiteY109" fmla="*/ 3307769 h 6858000"/>
              <a:gd name="connsiteX110" fmla="*/ 766960 w 1605470"/>
              <a:gd name="connsiteY110" fmla="*/ 3250522 h 6858000"/>
              <a:gd name="connsiteX111" fmla="*/ 767385 w 1605470"/>
              <a:gd name="connsiteY111" fmla="*/ 3229163 h 6858000"/>
              <a:gd name="connsiteX112" fmla="*/ 769208 w 1605470"/>
              <a:gd name="connsiteY112" fmla="*/ 3217217 h 6858000"/>
              <a:gd name="connsiteX113" fmla="*/ 770350 w 1605470"/>
              <a:gd name="connsiteY113" fmla="*/ 3216125 h 6858000"/>
              <a:gd name="connsiteX114" fmla="*/ 756043 w 1605470"/>
              <a:gd name="connsiteY114" fmla="*/ 3183755 h 6858000"/>
              <a:gd name="connsiteX115" fmla="*/ 756544 w 1605470"/>
              <a:gd name="connsiteY115" fmla="*/ 3178642 h 6858000"/>
              <a:gd name="connsiteX116" fmla="*/ 744144 w 1605470"/>
              <a:gd name="connsiteY116" fmla="*/ 3158586 h 6858000"/>
              <a:gd name="connsiteX117" fmla="*/ 739378 w 1605470"/>
              <a:gd name="connsiteY117" fmla="*/ 3147669 h 6858000"/>
              <a:gd name="connsiteX118" fmla="*/ 734648 w 1605470"/>
              <a:gd name="connsiteY118" fmla="*/ 3145733 h 6858000"/>
              <a:gd name="connsiteX119" fmla="*/ 729329 w 1605470"/>
              <a:gd name="connsiteY119" fmla="*/ 3129034 h 6858000"/>
              <a:gd name="connsiteX120" fmla="*/ 729994 w 1605470"/>
              <a:gd name="connsiteY120" fmla="*/ 3126682 h 6858000"/>
              <a:gd name="connsiteX121" fmla="*/ 720862 w 1605470"/>
              <a:gd name="connsiteY121" fmla="*/ 3114519 h 6858000"/>
              <a:gd name="connsiteX122" fmla="*/ 707471 w 1605470"/>
              <a:gd name="connsiteY122" fmla="*/ 3106272 h 6858000"/>
              <a:gd name="connsiteX123" fmla="*/ 680201 w 1605470"/>
              <a:gd name="connsiteY123" fmla="*/ 2958185 h 6858000"/>
              <a:gd name="connsiteX124" fmla="*/ 622815 w 1605470"/>
              <a:gd name="connsiteY124" fmla="*/ 2762989 h 6858000"/>
              <a:gd name="connsiteX125" fmla="*/ 571733 w 1605470"/>
              <a:gd name="connsiteY125" fmla="*/ 2554718 h 6858000"/>
              <a:gd name="connsiteX126" fmla="*/ 551827 w 1605470"/>
              <a:gd name="connsiteY126" fmla="*/ 2485734 h 6858000"/>
              <a:gd name="connsiteX127" fmla="*/ 542550 w 1605470"/>
              <a:gd name="connsiteY127" fmla="*/ 2447068 h 6858000"/>
              <a:gd name="connsiteX128" fmla="*/ 529511 w 1605470"/>
              <a:gd name="connsiteY128" fmla="*/ 2425819 h 6858000"/>
              <a:gd name="connsiteX129" fmla="*/ 528878 w 1605470"/>
              <a:gd name="connsiteY129" fmla="*/ 2408971 h 6858000"/>
              <a:gd name="connsiteX130" fmla="*/ 535510 w 1605470"/>
              <a:gd name="connsiteY130" fmla="*/ 2402874 h 6858000"/>
              <a:gd name="connsiteX131" fmla="*/ 538122 w 1605470"/>
              <a:gd name="connsiteY131" fmla="*/ 2381443 h 6858000"/>
              <a:gd name="connsiteX132" fmla="*/ 514451 w 1605470"/>
              <a:gd name="connsiteY132" fmla="*/ 2261920 h 6858000"/>
              <a:gd name="connsiteX133" fmla="*/ 486968 w 1605470"/>
              <a:gd name="connsiteY133" fmla="*/ 2182937 h 6858000"/>
              <a:gd name="connsiteX134" fmla="*/ 488555 w 1605470"/>
              <a:gd name="connsiteY134" fmla="*/ 2155135 h 6858000"/>
              <a:gd name="connsiteX135" fmla="*/ 486013 w 1605470"/>
              <a:gd name="connsiteY135" fmla="*/ 2118008 h 6858000"/>
              <a:gd name="connsiteX136" fmla="*/ 487006 w 1605470"/>
              <a:gd name="connsiteY136" fmla="*/ 2050531 h 6858000"/>
              <a:gd name="connsiteX137" fmla="*/ 478812 w 1605470"/>
              <a:gd name="connsiteY137" fmla="*/ 1963269 h 6858000"/>
              <a:gd name="connsiteX138" fmla="*/ 442619 w 1605470"/>
              <a:gd name="connsiteY138" fmla="*/ 1910499 h 6858000"/>
              <a:gd name="connsiteX139" fmla="*/ 446785 w 1605470"/>
              <a:gd name="connsiteY139" fmla="*/ 1903212 h 6858000"/>
              <a:gd name="connsiteX140" fmla="*/ 436547 w 1605470"/>
              <a:gd name="connsiteY140" fmla="*/ 1861531 h 6858000"/>
              <a:gd name="connsiteX141" fmla="*/ 390346 w 1605470"/>
              <a:gd name="connsiteY141" fmla="*/ 1732919 h 6858000"/>
              <a:gd name="connsiteX142" fmla="*/ 362657 w 1605470"/>
              <a:gd name="connsiteY142" fmla="*/ 1663540 h 6858000"/>
              <a:gd name="connsiteX143" fmla="*/ 361783 w 1605470"/>
              <a:gd name="connsiteY143" fmla="*/ 1615777 h 6858000"/>
              <a:gd name="connsiteX144" fmla="*/ 342578 w 1605470"/>
              <a:gd name="connsiteY144" fmla="*/ 1563678 h 6858000"/>
              <a:gd name="connsiteX145" fmla="*/ 355658 w 1605470"/>
              <a:gd name="connsiteY145" fmla="*/ 1519474 h 6858000"/>
              <a:gd name="connsiteX146" fmla="*/ 348400 w 1605470"/>
              <a:gd name="connsiteY146" fmla="*/ 1477995 h 6858000"/>
              <a:gd name="connsiteX147" fmla="*/ 334485 w 1605470"/>
              <a:gd name="connsiteY147" fmla="*/ 1373769 h 6858000"/>
              <a:gd name="connsiteX148" fmla="*/ 342792 w 1605470"/>
              <a:gd name="connsiteY148" fmla="*/ 1307086 h 6858000"/>
              <a:gd name="connsiteX149" fmla="*/ 343980 w 1605470"/>
              <a:gd name="connsiteY149" fmla="*/ 1189033 h 6858000"/>
              <a:gd name="connsiteX150" fmla="*/ 348665 w 1605470"/>
              <a:gd name="connsiteY150" fmla="*/ 1168288 h 6858000"/>
              <a:gd name="connsiteX151" fmla="*/ 340947 w 1605470"/>
              <a:gd name="connsiteY151" fmla="*/ 1142577 h 6858000"/>
              <a:gd name="connsiteX152" fmla="*/ 330253 w 1605470"/>
              <a:gd name="connsiteY152" fmla="*/ 1088484 h 6858000"/>
              <a:gd name="connsiteX153" fmla="*/ 318989 w 1605470"/>
              <a:gd name="connsiteY153" fmla="*/ 1016103 h 6858000"/>
              <a:gd name="connsiteX154" fmla="*/ 320445 w 1605470"/>
              <a:gd name="connsiteY154" fmla="*/ 932283 h 6858000"/>
              <a:gd name="connsiteX155" fmla="*/ 322681 w 1605470"/>
              <a:gd name="connsiteY155" fmla="*/ 915925 h 6858000"/>
              <a:gd name="connsiteX156" fmla="*/ 315310 w 1605470"/>
              <a:gd name="connsiteY156" fmla="*/ 896999 h 6858000"/>
              <a:gd name="connsiteX157" fmla="*/ 284718 w 1605470"/>
              <a:gd name="connsiteY157" fmla="*/ 821517 h 6858000"/>
              <a:gd name="connsiteX158" fmla="*/ 263668 w 1605470"/>
              <a:gd name="connsiteY158" fmla="*/ 751353 h 6858000"/>
              <a:gd name="connsiteX159" fmla="*/ 263226 w 1605470"/>
              <a:gd name="connsiteY159" fmla="*/ 721230 h 6858000"/>
              <a:gd name="connsiteX160" fmla="*/ 248897 w 1605470"/>
              <a:gd name="connsiteY160" fmla="*/ 681659 h 6858000"/>
              <a:gd name="connsiteX161" fmla="*/ 234316 w 1605470"/>
              <a:gd name="connsiteY161" fmla="*/ 635218 h 6858000"/>
              <a:gd name="connsiteX162" fmla="*/ 239327 w 1605470"/>
              <a:gd name="connsiteY162" fmla="*/ 613763 h 6858000"/>
              <a:gd name="connsiteX163" fmla="*/ 225269 w 1605470"/>
              <a:gd name="connsiteY163" fmla="*/ 598582 h 6858000"/>
              <a:gd name="connsiteX164" fmla="*/ 224950 w 1605470"/>
              <a:gd name="connsiteY164" fmla="*/ 576846 h 6858000"/>
              <a:gd name="connsiteX165" fmla="*/ 204576 w 1605470"/>
              <a:gd name="connsiteY165" fmla="*/ 530055 h 6858000"/>
              <a:gd name="connsiteX166" fmla="*/ 219064 w 1605470"/>
              <a:gd name="connsiteY166" fmla="*/ 469651 h 6858000"/>
              <a:gd name="connsiteX167" fmla="*/ 195012 w 1605470"/>
              <a:gd name="connsiteY167" fmla="*/ 448559 h 6858000"/>
              <a:gd name="connsiteX168" fmla="*/ 201434 w 1605470"/>
              <a:gd name="connsiteY168" fmla="*/ 441529 h 6858000"/>
              <a:gd name="connsiteX169" fmla="*/ 200655 w 1605470"/>
              <a:gd name="connsiteY169" fmla="*/ 428927 h 6858000"/>
              <a:gd name="connsiteX170" fmla="*/ 190059 w 1605470"/>
              <a:gd name="connsiteY170" fmla="*/ 430161 h 6858000"/>
              <a:gd name="connsiteX171" fmla="*/ 167079 w 1605470"/>
              <a:gd name="connsiteY171" fmla="*/ 367211 h 6858000"/>
              <a:gd name="connsiteX172" fmla="*/ 124571 w 1605470"/>
              <a:gd name="connsiteY172" fmla="*/ 302178 h 6858000"/>
              <a:gd name="connsiteX173" fmla="*/ 103243 w 1605470"/>
              <a:gd name="connsiteY173" fmla="*/ 211375 h 6858000"/>
              <a:gd name="connsiteX174" fmla="*/ 94571 w 1605470"/>
              <a:gd name="connsiteY174" fmla="*/ 184179 h 6858000"/>
              <a:gd name="connsiteX175" fmla="*/ 13437 w 1605470"/>
              <a:gd name="connsiteY175" fmla="*/ 19287 h 6858000"/>
              <a:gd name="connsiteX176" fmla="*/ 0 w 1605470"/>
              <a:gd name="connsiteY176"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3992 w 1605470"/>
              <a:gd name="connsiteY37" fmla="*/ 5619557 h 6858000"/>
              <a:gd name="connsiteX38" fmla="*/ 531653 w 1605470"/>
              <a:gd name="connsiteY38" fmla="*/ 5604904 h 6858000"/>
              <a:gd name="connsiteX39" fmla="*/ 539863 w 1605470"/>
              <a:gd name="connsiteY39" fmla="*/ 5604298 h 6858000"/>
              <a:gd name="connsiteX40" fmla="*/ 552319 w 1605470"/>
              <a:gd name="connsiteY40" fmla="*/ 5587997 h 6858000"/>
              <a:gd name="connsiteX41" fmla="*/ 564053 w 1605470"/>
              <a:gd name="connsiteY41" fmla="*/ 5539915 h 6858000"/>
              <a:gd name="connsiteX42" fmla="*/ 587214 w 1605470"/>
              <a:gd name="connsiteY42" fmla="*/ 5451511 h 6858000"/>
              <a:gd name="connsiteX43" fmla="*/ 608019 w 1605470"/>
              <a:gd name="connsiteY43" fmla="*/ 5385461 h 6858000"/>
              <a:gd name="connsiteX44" fmla="*/ 622750 w 1605470"/>
              <a:gd name="connsiteY44" fmla="*/ 5363084 h 6858000"/>
              <a:gd name="connsiteX45" fmla="*/ 638731 w 1605470"/>
              <a:gd name="connsiteY45" fmla="*/ 5330009 h 6858000"/>
              <a:gd name="connsiteX46" fmla="*/ 672224 w 1605470"/>
              <a:gd name="connsiteY46" fmla="*/ 5273739 h 6858000"/>
              <a:gd name="connsiteX47" fmla="*/ 681823 w 1605470"/>
              <a:gd name="connsiteY47" fmla="*/ 5241779 h 6858000"/>
              <a:gd name="connsiteX48" fmla="*/ 693049 w 1605470"/>
              <a:gd name="connsiteY48" fmla="*/ 5225268 h 6858000"/>
              <a:gd name="connsiteX49" fmla="*/ 694069 w 1605470"/>
              <a:gd name="connsiteY49" fmla="*/ 5217684 h 6858000"/>
              <a:gd name="connsiteX50" fmla="*/ 701410 w 1605470"/>
              <a:gd name="connsiteY50" fmla="*/ 5193377 h 6858000"/>
              <a:gd name="connsiteX51" fmla="*/ 704713 w 1605470"/>
              <a:gd name="connsiteY51" fmla="*/ 5179288 h 6858000"/>
              <a:gd name="connsiteX52" fmla="*/ 705697 w 1605470"/>
              <a:gd name="connsiteY52" fmla="*/ 5173621 h 6858000"/>
              <a:gd name="connsiteX53" fmla="*/ 701331 w 1605470"/>
              <a:gd name="connsiteY53" fmla="*/ 5159961 h 6858000"/>
              <a:gd name="connsiteX54" fmla="*/ 708008 w 1605470"/>
              <a:gd name="connsiteY54" fmla="*/ 5144295 h 6858000"/>
              <a:gd name="connsiteX55" fmla="*/ 704941 w 1605470"/>
              <a:gd name="connsiteY55" fmla="*/ 5125185 h 6858000"/>
              <a:gd name="connsiteX56" fmla="*/ 711771 w 1605470"/>
              <a:gd name="connsiteY56" fmla="*/ 5121884 h 6858000"/>
              <a:gd name="connsiteX57" fmla="*/ 721092 w 1605470"/>
              <a:gd name="connsiteY57" fmla="*/ 5108383 h 6858000"/>
              <a:gd name="connsiteX58" fmla="*/ 718807 w 1605470"/>
              <a:gd name="connsiteY58" fmla="*/ 5067850 h 6858000"/>
              <a:gd name="connsiteX59" fmla="*/ 721538 w 1605470"/>
              <a:gd name="connsiteY59" fmla="*/ 5060861 h 6858000"/>
              <a:gd name="connsiteX60" fmla="*/ 718242 w 1605470"/>
              <a:gd name="connsiteY60" fmla="*/ 5034192 h 6858000"/>
              <a:gd name="connsiteX61" fmla="*/ 719796 w 1605470"/>
              <a:gd name="connsiteY61" fmla="*/ 4993030 h 6858000"/>
              <a:gd name="connsiteX62" fmla="*/ 726705 w 1605470"/>
              <a:gd name="connsiteY62" fmla="*/ 4946844 h 6858000"/>
              <a:gd name="connsiteX63" fmla="*/ 722561 w 1605470"/>
              <a:gd name="connsiteY63" fmla="*/ 4932692 h 6858000"/>
              <a:gd name="connsiteX64" fmla="*/ 724935 w 1605470"/>
              <a:gd name="connsiteY64" fmla="*/ 4821504 h 6858000"/>
              <a:gd name="connsiteX65" fmla="*/ 732118 w 1605470"/>
              <a:gd name="connsiteY65" fmla="*/ 4801535 h 6858000"/>
              <a:gd name="connsiteX66" fmla="*/ 739787 w 1605470"/>
              <a:gd name="connsiteY66" fmla="*/ 4797794 h 6858000"/>
              <a:gd name="connsiteX67" fmla="*/ 741081 w 1605470"/>
              <a:gd name="connsiteY67" fmla="*/ 4784526 h 6858000"/>
              <a:gd name="connsiteX68" fmla="*/ 742865 w 1605470"/>
              <a:gd name="connsiteY68" fmla="*/ 4781211 h 6858000"/>
              <a:gd name="connsiteX69" fmla="*/ 751652 w 1605470"/>
              <a:gd name="connsiteY69" fmla="*/ 4761984 h 6858000"/>
              <a:gd name="connsiteX70" fmla="*/ 747700 w 1605470"/>
              <a:gd name="connsiteY70" fmla="*/ 4690749 h 6858000"/>
              <a:gd name="connsiteX71" fmla="*/ 743180 w 1605470"/>
              <a:gd name="connsiteY71" fmla="*/ 4584173 h 6858000"/>
              <a:gd name="connsiteX72" fmla="*/ 738263 w 1605470"/>
              <a:gd name="connsiteY72" fmla="*/ 4444346 h 6858000"/>
              <a:gd name="connsiteX73" fmla="*/ 756542 w 1605470"/>
              <a:gd name="connsiteY73" fmla="*/ 4350346 h 6858000"/>
              <a:gd name="connsiteX74" fmla="*/ 715481 w 1605470"/>
              <a:gd name="connsiteY74" fmla="*/ 4214165 h 6858000"/>
              <a:gd name="connsiteX75" fmla="*/ 719554 w 1605470"/>
              <a:gd name="connsiteY75" fmla="*/ 4090296 h 6858000"/>
              <a:gd name="connsiteX76" fmla="*/ 704810 w 1605470"/>
              <a:gd name="connsiteY76" fmla="*/ 4033999 h 6858000"/>
              <a:gd name="connsiteX77" fmla="*/ 705959 w 1605470"/>
              <a:gd name="connsiteY77" fmla="*/ 4031933 h 6858000"/>
              <a:gd name="connsiteX78" fmla="*/ 704535 w 1605470"/>
              <a:gd name="connsiteY78" fmla="*/ 4013953 h 6858000"/>
              <a:gd name="connsiteX79" fmla="*/ 700443 w 1605470"/>
              <a:gd name="connsiteY79" fmla="*/ 4010511 h 6858000"/>
              <a:gd name="connsiteX80" fmla="*/ 698282 w 1605470"/>
              <a:gd name="connsiteY80" fmla="*/ 3998331 h 6858000"/>
              <a:gd name="connsiteX81" fmla="*/ 690830 w 1605470"/>
              <a:gd name="connsiteY81" fmla="*/ 3974753 h 6858000"/>
              <a:gd name="connsiteX82" fmla="*/ 692428 w 1605470"/>
              <a:gd name="connsiteY82" fmla="*/ 3969950 h 6858000"/>
              <a:gd name="connsiteX83" fmla="*/ 685850 w 1605470"/>
              <a:gd name="connsiteY83" fmla="*/ 3933779 h 6858000"/>
              <a:gd name="connsiteX84" fmla="*/ 687181 w 1605470"/>
              <a:gd name="connsiteY84" fmla="*/ 3933093 h 6858000"/>
              <a:gd name="connsiteX85" fmla="*/ 691535 w 1605470"/>
              <a:gd name="connsiteY85" fmla="*/ 3922082 h 6858000"/>
              <a:gd name="connsiteX86" fmla="*/ 696613 w 1605470"/>
              <a:gd name="connsiteY86" fmla="*/ 3901461 h 6858000"/>
              <a:gd name="connsiteX87" fmla="*/ 719207 w 1605470"/>
              <a:gd name="connsiteY87" fmla="*/ 3813873 h 6858000"/>
              <a:gd name="connsiteX88" fmla="*/ 718632 w 1605470"/>
              <a:gd name="connsiteY88" fmla="*/ 3806161 h 6858000"/>
              <a:gd name="connsiteX89" fmla="*/ 718939 w 1605470"/>
              <a:gd name="connsiteY89" fmla="*/ 3805957 h 6858000"/>
              <a:gd name="connsiteX90" fmla="*/ 718966 w 1605470"/>
              <a:gd name="connsiteY90" fmla="*/ 3797724 h 6858000"/>
              <a:gd name="connsiteX91" fmla="*/ 717581 w 1605470"/>
              <a:gd name="connsiteY91" fmla="*/ 3792098 h 6858000"/>
              <a:gd name="connsiteX92" fmla="*/ 716465 w 1605470"/>
              <a:gd name="connsiteY92" fmla="*/ 3777135 h 6858000"/>
              <a:gd name="connsiteX93" fmla="*/ 718198 w 1605470"/>
              <a:gd name="connsiteY93" fmla="*/ 3771656 h 6858000"/>
              <a:gd name="connsiteX94" fmla="*/ 721941 w 1605470"/>
              <a:gd name="connsiteY94" fmla="*/ 3769007 h 6858000"/>
              <a:gd name="connsiteX95" fmla="*/ 721407 w 1605470"/>
              <a:gd name="connsiteY95" fmla="*/ 3767709 h 6858000"/>
              <a:gd name="connsiteX96" fmla="*/ 730103 w 1605470"/>
              <a:gd name="connsiteY96" fmla="*/ 3738082 h 6858000"/>
              <a:gd name="connsiteX97" fmla="*/ 737449 w 1605470"/>
              <a:gd name="connsiteY97" fmla="*/ 3673397 h 6858000"/>
              <a:gd name="connsiteX98" fmla="*/ 736745 w 1605470"/>
              <a:gd name="connsiteY98" fmla="*/ 3637109 h 6858000"/>
              <a:gd name="connsiteX99" fmla="*/ 740188 w 1605470"/>
              <a:gd name="connsiteY99" fmla="*/ 3536883 h 6858000"/>
              <a:gd name="connsiteX100" fmla="*/ 747726 w 1605470"/>
              <a:gd name="connsiteY100" fmla="*/ 3435652 h 6858000"/>
              <a:gd name="connsiteX101" fmla="*/ 774383 w 1605470"/>
              <a:gd name="connsiteY101" fmla="*/ 3381564 h 6858000"/>
              <a:gd name="connsiteX102" fmla="*/ 774870 w 1605470"/>
              <a:gd name="connsiteY102" fmla="*/ 3375761 h 6858000"/>
              <a:gd name="connsiteX103" fmla="*/ 770510 w 1605470"/>
              <a:gd name="connsiteY103" fmla="*/ 3361844 h 6858000"/>
              <a:gd name="connsiteX104" fmla="*/ 767933 w 1605470"/>
              <a:gd name="connsiteY104" fmla="*/ 3356929 h 6858000"/>
              <a:gd name="connsiteX105" fmla="*/ 766158 w 1605470"/>
              <a:gd name="connsiteY105" fmla="*/ 3349058 h 6858000"/>
              <a:gd name="connsiteX106" fmla="*/ 766414 w 1605470"/>
              <a:gd name="connsiteY106" fmla="*/ 3348763 h 6858000"/>
              <a:gd name="connsiteX107" fmla="*/ 764166 w 1605470"/>
              <a:gd name="connsiteY107" fmla="*/ 3341588 h 6858000"/>
              <a:gd name="connsiteX108" fmla="*/ 749397 w 1605470"/>
              <a:gd name="connsiteY108" fmla="*/ 3307769 h 6858000"/>
              <a:gd name="connsiteX109" fmla="*/ 766960 w 1605470"/>
              <a:gd name="connsiteY109" fmla="*/ 3250522 h 6858000"/>
              <a:gd name="connsiteX110" fmla="*/ 767385 w 1605470"/>
              <a:gd name="connsiteY110" fmla="*/ 3229163 h 6858000"/>
              <a:gd name="connsiteX111" fmla="*/ 769208 w 1605470"/>
              <a:gd name="connsiteY111" fmla="*/ 3217217 h 6858000"/>
              <a:gd name="connsiteX112" fmla="*/ 770350 w 1605470"/>
              <a:gd name="connsiteY112" fmla="*/ 3216125 h 6858000"/>
              <a:gd name="connsiteX113" fmla="*/ 756043 w 1605470"/>
              <a:gd name="connsiteY113" fmla="*/ 3183755 h 6858000"/>
              <a:gd name="connsiteX114" fmla="*/ 756544 w 1605470"/>
              <a:gd name="connsiteY114" fmla="*/ 3178642 h 6858000"/>
              <a:gd name="connsiteX115" fmla="*/ 744144 w 1605470"/>
              <a:gd name="connsiteY115" fmla="*/ 3158586 h 6858000"/>
              <a:gd name="connsiteX116" fmla="*/ 739378 w 1605470"/>
              <a:gd name="connsiteY116" fmla="*/ 3147669 h 6858000"/>
              <a:gd name="connsiteX117" fmla="*/ 734648 w 1605470"/>
              <a:gd name="connsiteY117" fmla="*/ 3145733 h 6858000"/>
              <a:gd name="connsiteX118" fmla="*/ 729329 w 1605470"/>
              <a:gd name="connsiteY118" fmla="*/ 3129034 h 6858000"/>
              <a:gd name="connsiteX119" fmla="*/ 729994 w 1605470"/>
              <a:gd name="connsiteY119" fmla="*/ 3126682 h 6858000"/>
              <a:gd name="connsiteX120" fmla="*/ 720862 w 1605470"/>
              <a:gd name="connsiteY120" fmla="*/ 3114519 h 6858000"/>
              <a:gd name="connsiteX121" fmla="*/ 707471 w 1605470"/>
              <a:gd name="connsiteY121" fmla="*/ 3106272 h 6858000"/>
              <a:gd name="connsiteX122" fmla="*/ 680201 w 1605470"/>
              <a:gd name="connsiteY122" fmla="*/ 2958185 h 6858000"/>
              <a:gd name="connsiteX123" fmla="*/ 622815 w 1605470"/>
              <a:gd name="connsiteY123" fmla="*/ 2762989 h 6858000"/>
              <a:gd name="connsiteX124" fmla="*/ 571733 w 1605470"/>
              <a:gd name="connsiteY124" fmla="*/ 2554718 h 6858000"/>
              <a:gd name="connsiteX125" fmla="*/ 551827 w 1605470"/>
              <a:gd name="connsiteY125" fmla="*/ 2485734 h 6858000"/>
              <a:gd name="connsiteX126" fmla="*/ 542550 w 1605470"/>
              <a:gd name="connsiteY126" fmla="*/ 2447068 h 6858000"/>
              <a:gd name="connsiteX127" fmla="*/ 529511 w 1605470"/>
              <a:gd name="connsiteY127" fmla="*/ 2425819 h 6858000"/>
              <a:gd name="connsiteX128" fmla="*/ 528878 w 1605470"/>
              <a:gd name="connsiteY128" fmla="*/ 2408971 h 6858000"/>
              <a:gd name="connsiteX129" fmla="*/ 535510 w 1605470"/>
              <a:gd name="connsiteY129" fmla="*/ 2402874 h 6858000"/>
              <a:gd name="connsiteX130" fmla="*/ 538122 w 1605470"/>
              <a:gd name="connsiteY130" fmla="*/ 2381443 h 6858000"/>
              <a:gd name="connsiteX131" fmla="*/ 514451 w 1605470"/>
              <a:gd name="connsiteY131" fmla="*/ 2261920 h 6858000"/>
              <a:gd name="connsiteX132" fmla="*/ 486968 w 1605470"/>
              <a:gd name="connsiteY132" fmla="*/ 2182937 h 6858000"/>
              <a:gd name="connsiteX133" fmla="*/ 488555 w 1605470"/>
              <a:gd name="connsiteY133" fmla="*/ 2155135 h 6858000"/>
              <a:gd name="connsiteX134" fmla="*/ 486013 w 1605470"/>
              <a:gd name="connsiteY134" fmla="*/ 2118008 h 6858000"/>
              <a:gd name="connsiteX135" fmla="*/ 487006 w 1605470"/>
              <a:gd name="connsiteY135" fmla="*/ 2050531 h 6858000"/>
              <a:gd name="connsiteX136" fmla="*/ 478812 w 1605470"/>
              <a:gd name="connsiteY136" fmla="*/ 1963269 h 6858000"/>
              <a:gd name="connsiteX137" fmla="*/ 442619 w 1605470"/>
              <a:gd name="connsiteY137" fmla="*/ 1910499 h 6858000"/>
              <a:gd name="connsiteX138" fmla="*/ 446785 w 1605470"/>
              <a:gd name="connsiteY138" fmla="*/ 1903212 h 6858000"/>
              <a:gd name="connsiteX139" fmla="*/ 436547 w 1605470"/>
              <a:gd name="connsiteY139" fmla="*/ 1861531 h 6858000"/>
              <a:gd name="connsiteX140" fmla="*/ 390346 w 1605470"/>
              <a:gd name="connsiteY140" fmla="*/ 1732919 h 6858000"/>
              <a:gd name="connsiteX141" fmla="*/ 362657 w 1605470"/>
              <a:gd name="connsiteY141" fmla="*/ 1663540 h 6858000"/>
              <a:gd name="connsiteX142" fmla="*/ 361783 w 1605470"/>
              <a:gd name="connsiteY142" fmla="*/ 1615777 h 6858000"/>
              <a:gd name="connsiteX143" fmla="*/ 342578 w 1605470"/>
              <a:gd name="connsiteY143" fmla="*/ 1563678 h 6858000"/>
              <a:gd name="connsiteX144" fmla="*/ 355658 w 1605470"/>
              <a:gd name="connsiteY144" fmla="*/ 1519474 h 6858000"/>
              <a:gd name="connsiteX145" fmla="*/ 348400 w 1605470"/>
              <a:gd name="connsiteY145" fmla="*/ 1477995 h 6858000"/>
              <a:gd name="connsiteX146" fmla="*/ 334485 w 1605470"/>
              <a:gd name="connsiteY146" fmla="*/ 1373769 h 6858000"/>
              <a:gd name="connsiteX147" fmla="*/ 342792 w 1605470"/>
              <a:gd name="connsiteY147" fmla="*/ 1307086 h 6858000"/>
              <a:gd name="connsiteX148" fmla="*/ 343980 w 1605470"/>
              <a:gd name="connsiteY148" fmla="*/ 1189033 h 6858000"/>
              <a:gd name="connsiteX149" fmla="*/ 348665 w 1605470"/>
              <a:gd name="connsiteY149" fmla="*/ 1168288 h 6858000"/>
              <a:gd name="connsiteX150" fmla="*/ 340947 w 1605470"/>
              <a:gd name="connsiteY150" fmla="*/ 1142577 h 6858000"/>
              <a:gd name="connsiteX151" fmla="*/ 330253 w 1605470"/>
              <a:gd name="connsiteY151" fmla="*/ 1088484 h 6858000"/>
              <a:gd name="connsiteX152" fmla="*/ 318989 w 1605470"/>
              <a:gd name="connsiteY152" fmla="*/ 1016103 h 6858000"/>
              <a:gd name="connsiteX153" fmla="*/ 320445 w 1605470"/>
              <a:gd name="connsiteY153" fmla="*/ 932283 h 6858000"/>
              <a:gd name="connsiteX154" fmla="*/ 322681 w 1605470"/>
              <a:gd name="connsiteY154" fmla="*/ 915925 h 6858000"/>
              <a:gd name="connsiteX155" fmla="*/ 315310 w 1605470"/>
              <a:gd name="connsiteY155" fmla="*/ 896999 h 6858000"/>
              <a:gd name="connsiteX156" fmla="*/ 284718 w 1605470"/>
              <a:gd name="connsiteY156" fmla="*/ 821517 h 6858000"/>
              <a:gd name="connsiteX157" fmla="*/ 263668 w 1605470"/>
              <a:gd name="connsiteY157" fmla="*/ 751353 h 6858000"/>
              <a:gd name="connsiteX158" fmla="*/ 263226 w 1605470"/>
              <a:gd name="connsiteY158" fmla="*/ 721230 h 6858000"/>
              <a:gd name="connsiteX159" fmla="*/ 248897 w 1605470"/>
              <a:gd name="connsiteY159" fmla="*/ 681659 h 6858000"/>
              <a:gd name="connsiteX160" fmla="*/ 234316 w 1605470"/>
              <a:gd name="connsiteY160" fmla="*/ 635218 h 6858000"/>
              <a:gd name="connsiteX161" fmla="*/ 239327 w 1605470"/>
              <a:gd name="connsiteY161" fmla="*/ 613763 h 6858000"/>
              <a:gd name="connsiteX162" fmla="*/ 225269 w 1605470"/>
              <a:gd name="connsiteY162" fmla="*/ 598582 h 6858000"/>
              <a:gd name="connsiteX163" fmla="*/ 224950 w 1605470"/>
              <a:gd name="connsiteY163" fmla="*/ 576846 h 6858000"/>
              <a:gd name="connsiteX164" fmla="*/ 204576 w 1605470"/>
              <a:gd name="connsiteY164" fmla="*/ 530055 h 6858000"/>
              <a:gd name="connsiteX165" fmla="*/ 219064 w 1605470"/>
              <a:gd name="connsiteY165" fmla="*/ 469651 h 6858000"/>
              <a:gd name="connsiteX166" fmla="*/ 195012 w 1605470"/>
              <a:gd name="connsiteY166" fmla="*/ 448559 h 6858000"/>
              <a:gd name="connsiteX167" fmla="*/ 201434 w 1605470"/>
              <a:gd name="connsiteY167" fmla="*/ 441529 h 6858000"/>
              <a:gd name="connsiteX168" fmla="*/ 200655 w 1605470"/>
              <a:gd name="connsiteY168" fmla="*/ 428927 h 6858000"/>
              <a:gd name="connsiteX169" fmla="*/ 190059 w 1605470"/>
              <a:gd name="connsiteY169" fmla="*/ 430161 h 6858000"/>
              <a:gd name="connsiteX170" fmla="*/ 167079 w 1605470"/>
              <a:gd name="connsiteY170" fmla="*/ 367211 h 6858000"/>
              <a:gd name="connsiteX171" fmla="*/ 124571 w 1605470"/>
              <a:gd name="connsiteY171" fmla="*/ 302178 h 6858000"/>
              <a:gd name="connsiteX172" fmla="*/ 103243 w 1605470"/>
              <a:gd name="connsiteY172" fmla="*/ 211375 h 6858000"/>
              <a:gd name="connsiteX173" fmla="*/ 94571 w 1605470"/>
              <a:gd name="connsiteY173" fmla="*/ 184179 h 6858000"/>
              <a:gd name="connsiteX174" fmla="*/ 13437 w 1605470"/>
              <a:gd name="connsiteY174" fmla="*/ 19287 h 6858000"/>
              <a:gd name="connsiteX175" fmla="*/ 0 w 1605470"/>
              <a:gd name="connsiteY175"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3992 w 1605470"/>
              <a:gd name="connsiteY37" fmla="*/ 5619557 h 6858000"/>
              <a:gd name="connsiteX38" fmla="*/ 531653 w 1605470"/>
              <a:gd name="connsiteY38" fmla="*/ 5604904 h 6858000"/>
              <a:gd name="connsiteX39" fmla="*/ 539863 w 1605470"/>
              <a:gd name="connsiteY39" fmla="*/ 5604298 h 6858000"/>
              <a:gd name="connsiteX40" fmla="*/ 552319 w 1605470"/>
              <a:gd name="connsiteY40" fmla="*/ 5587997 h 6858000"/>
              <a:gd name="connsiteX41" fmla="*/ 564053 w 1605470"/>
              <a:gd name="connsiteY41" fmla="*/ 5539915 h 6858000"/>
              <a:gd name="connsiteX42" fmla="*/ 587214 w 1605470"/>
              <a:gd name="connsiteY42" fmla="*/ 5451511 h 6858000"/>
              <a:gd name="connsiteX43" fmla="*/ 608019 w 1605470"/>
              <a:gd name="connsiteY43" fmla="*/ 5385461 h 6858000"/>
              <a:gd name="connsiteX44" fmla="*/ 622750 w 1605470"/>
              <a:gd name="connsiteY44" fmla="*/ 5363084 h 6858000"/>
              <a:gd name="connsiteX45" fmla="*/ 638731 w 1605470"/>
              <a:gd name="connsiteY45" fmla="*/ 5330009 h 6858000"/>
              <a:gd name="connsiteX46" fmla="*/ 672224 w 1605470"/>
              <a:gd name="connsiteY46" fmla="*/ 5273739 h 6858000"/>
              <a:gd name="connsiteX47" fmla="*/ 681823 w 1605470"/>
              <a:gd name="connsiteY47" fmla="*/ 5241779 h 6858000"/>
              <a:gd name="connsiteX48" fmla="*/ 693049 w 1605470"/>
              <a:gd name="connsiteY48" fmla="*/ 5225268 h 6858000"/>
              <a:gd name="connsiteX49" fmla="*/ 694069 w 1605470"/>
              <a:gd name="connsiteY49" fmla="*/ 5217684 h 6858000"/>
              <a:gd name="connsiteX50" fmla="*/ 701410 w 1605470"/>
              <a:gd name="connsiteY50" fmla="*/ 5193377 h 6858000"/>
              <a:gd name="connsiteX51" fmla="*/ 704713 w 1605470"/>
              <a:gd name="connsiteY51" fmla="*/ 5179288 h 6858000"/>
              <a:gd name="connsiteX52" fmla="*/ 705697 w 1605470"/>
              <a:gd name="connsiteY52" fmla="*/ 5173621 h 6858000"/>
              <a:gd name="connsiteX53" fmla="*/ 701331 w 1605470"/>
              <a:gd name="connsiteY53" fmla="*/ 5159961 h 6858000"/>
              <a:gd name="connsiteX54" fmla="*/ 708008 w 1605470"/>
              <a:gd name="connsiteY54" fmla="*/ 5144295 h 6858000"/>
              <a:gd name="connsiteX55" fmla="*/ 704941 w 1605470"/>
              <a:gd name="connsiteY55" fmla="*/ 5125185 h 6858000"/>
              <a:gd name="connsiteX56" fmla="*/ 711771 w 1605470"/>
              <a:gd name="connsiteY56" fmla="*/ 5121884 h 6858000"/>
              <a:gd name="connsiteX57" fmla="*/ 718807 w 1605470"/>
              <a:gd name="connsiteY57" fmla="*/ 5067850 h 6858000"/>
              <a:gd name="connsiteX58" fmla="*/ 721538 w 1605470"/>
              <a:gd name="connsiteY58" fmla="*/ 5060861 h 6858000"/>
              <a:gd name="connsiteX59" fmla="*/ 718242 w 1605470"/>
              <a:gd name="connsiteY59" fmla="*/ 5034192 h 6858000"/>
              <a:gd name="connsiteX60" fmla="*/ 719796 w 1605470"/>
              <a:gd name="connsiteY60" fmla="*/ 4993030 h 6858000"/>
              <a:gd name="connsiteX61" fmla="*/ 726705 w 1605470"/>
              <a:gd name="connsiteY61" fmla="*/ 4946844 h 6858000"/>
              <a:gd name="connsiteX62" fmla="*/ 722561 w 1605470"/>
              <a:gd name="connsiteY62" fmla="*/ 4932692 h 6858000"/>
              <a:gd name="connsiteX63" fmla="*/ 724935 w 1605470"/>
              <a:gd name="connsiteY63" fmla="*/ 4821504 h 6858000"/>
              <a:gd name="connsiteX64" fmla="*/ 732118 w 1605470"/>
              <a:gd name="connsiteY64" fmla="*/ 4801535 h 6858000"/>
              <a:gd name="connsiteX65" fmla="*/ 739787 w 1605470"/>
              <a:gd name="connsiteY65" fmla="*/ 4797794 h 6858000"/>
              <a:gd name="connsiteX66" fmla="*/ 741081 w 1605470"/>
              <a:gd name="connsiteY66" fmla="*/ 4784526 h 6858000"/>
              <a:gd name="connsiteX67" fmla="*/ 742865 w 1605470"/>
              <a:gd name="connsiteY67" fmla="*/ 4781211 h 6858000"/>
              <a:gd name="connsiteX68" fmla="*/ 751652 w 1605470"/>
              <a:gd name="connsiteY68" fmla="*/ 4761984 h 6858000"/>
              <a:gd name="connsiteX69" fmla="*/ 747700 w 1605470"/>
              <a:gd name="connsiteY69" fmla="*/ 4690749 h 6858000"/>
              <a:gd name="connsiteX70" fmla="*/ 743180 w 1605470"/>
              <a:gd name="connsiteY70" fmla="*/ 4584173 h 6858000"/>
              <a:gd name="connsiteX71" fmla="*/ 738263 w 1605470"/>
              <a:gd name="connsiteY71" fmla="*/ 4444346 h 6858000"/>
              <a:gd name="connsiteX72" fmla="*/ 756542 w 1605470"/>
              <a:gd name="connsiteY72" fmla="*/ 4350346 h 6858000"/>
              <a:gd name="connsiteX73" fmla="*/ 715481 w 1605470"/>
              <a:gd name="connsiteY73" fmla="*/ 4214165 h 6858000"/>
              <a:gd name="connsiteX74" fmla="*/ 719554 w 1605470"/>
              <a:gd name="connsiteY74" fmla="*/ 4090296 h 6858000"/>
              <a:gd name="connsiteX75" fmla="*/ 704810 w 1605470"/>
              <a:gd name="connsiteY75" fmla="*/ 4033999 h 6858000"/>
              <a:gd name="connsiteX76" fmla="*/ 705959 w 1605470"/>
              <a:gd name="connsiteY76" fmla="*/ 4031933 h 6858000"/>
              <a:gd name="connsiteX77" fmla="*/ 704535 w 1605470"/>
              <a:gd name="connsiteY77" fmla="*/ 4013953 h 6858000"/>
              <a:gd name="connsiteX78" fmla="*/ 700443 w 1605470"/>
              <a:gd name="connsiteY78" fmla="*/ 4010511 h 6858000"/>
              <a:gd name="connsiteX79" fmla="*/ 698282 w 1605470"/>
              <a:gd name="connsiteY79" fmla="*/ 3998331 h 6858000"/>
              <a:gd name="connsiteX80" fmla="*/ 690830 w 1605470"/>
              <a:gd name="connsiteY80" fmla="*/ 3974753 h 6858000"/>
              <a:gd name="connsiteX81" fmla="*/ 692428 w 1605470"/>
              <a:gd name="connsiteY81" fmla="*/ 3969950 h 6858000"/>
              <a:gd name="connsiteX82" fmla="*/ 685850 w 1605470"/>
              <a:gd name="connsiteY82" fmla="*/ 3933779 h 6858000"/>
              <a:gd name="connsiteX83" fmla="*/ 687181 w 1605470"/>
              <a:gd name="connsiteY83" fmla="*/ 3933093 h 6858000"/>
              <a:gd name="connsiteX84" fmla="*/ 691535 w 1605470"/>
              <a:gd name="connsiteY84" fmla="*/ 3922082 h 6858000"/>
              <a:gd name="connsiteX85" fmla="*/ 696613 w 1605470"/>
              <a:gd name="connsiteY85" fmla="*/ 3901461 h 6858000"/>
              <a:gd name="connsiteX86" fmla="*/ 719207 w 1605470"/>
              <a:gd name="connsiteY86" fmla="*/ 3813873 h 6858000"/>
              <a:gd name="connsiteX87" fmla="*/ 718632 w 1605470"/>
              <a:gd name="connsiteY87" fmla="*/ 3806161 h 6858000"/>
              <a:gd name="connsiteX88" fmla="*/ 718939 w 1605470"/>
              <a:gd name="connsiteY88" fmla="*/ 3805957 h 6858000"/>
              <a:gd name="connsiteX89" fmla="*/ 718966 w 1605470"/>
              <a:gd name="connsiteY89" fmla="*/ 3797724 h 6858000"/>
              <a:gd name="connsiteX90" fmla="*/ 717581 w 1605470"/>
              <a:gd name="connsiteY90" fmla="*/ 3792098 h 6858000"/>
              <a:gd name="connsiteX91" fmla="*/ 716465 w 1605470"/>
              <a:gd name="connsiteY91" fmla="*/ 3777135 h 6858000"/>
              <a:gd name="connsiteX92" fmla="*/ 718198 w 1605470"/>
              <a:gd name="connsiteY92" fmla="*/ 3771656 h 6858000"/>
              <a:gd name="connsiteX93" fmla="*/ 721941 w 1605470"/>
              <a:gd name="connsiteY93" fmla="*/ 3769007 h 6858000"/>
              <a:gd name="connsiteX94" fmla="*/ 721407 w 1605470"/>
              <a:gd name="connsiteY94" fmla="*/ 3767709 h 6858000"/>
              <a:gd name="connsiteX95" fmla="*/ 730103 w 1605470"/>
              <a:gd name="connsiteY95" fmla="*/ 3738082 h 6858000"/>
              <a:gd name="connsiteX96" fmla="*/ 737449 w 1605470"/>
              <a:gd name="connsiteY96" fmla="*/ 3673397 h 6858000"/>
              <a:gd name="connsiteX97" fmla="*/ 736745 w 1605470"/>
              <a:gd name="connsiteY97" fmla="*/ 3637109 h 6858000"/>
              <a:gd name="connsiteX98" fmla="*/ 740188 w 1605470"/>
              <a:gd name="connsiteY98" fmla="*/ 3536883 h 6858000"/>
              <a:gd name="connsiteX99" fmla="*/ 747726 w 1605470"/>
              <a:gd name="connsiteY99" fmla="*/ 3435652 h 6858000"/>
              <a:gd name="connsiteX100" fmla="*/ 774383 w 1605470"/>
              <a:gd name="connsiteY100" fmla="*/ 3381564 h 6858000"/>
              <a:gd name="connsiteX101" fmla="*/ 774870 w 1605470"/>
              <a:gd name="connsiteY101" fmla="*/ 3375761 h 6858000"/>
              <a:gd name="connsiteX102" fmla="*/ 770510 w 1605470"/>
              <a:gd name="connsiteY102" fmla="*/ 3361844 h 6858000"/>
              <a:gd name="connsiteX103" fmla="*/ 767933 w 1605470"/>
              <a:gd name="connsiteY103" fmla="*/ 3356929 h 6858000"/>
              <a:gd name="connsiteX104" fmla="*/ 766158 w 1605470"/>
              <a:gd name="connsiteY104" fmla="*/ 3349058 h 6858000"/>
              <a:gd name="connsiteX105" fmla="*/ 766414 w 1605470"/>
              <a:gd name="connsiteY105" fmla="*/ 3348763 h 6858000"/>
              <a:gd name="connsiteX106" fmla="*/ 764166 w 1605470"/>
              <a:gd name="connsiteY106" fmla="*/ 3341588 h 6858000"/>
              <a:gd name="connsiteX107" fmla="*/ 749397 w 1605470"/>
              <a:gd name="connsiteY107" fmla="*/ 3307769 h 6858000"/>
              <a:gd name="connsiteX108" fmla="*/ 766960 w 1605470"/>
              <a:gd name="connsiteY108" fmla="*/ 3250522 h 6858000"/>
              <a:gd name="connsiteX109" fmla="*/ 767385 w 1605470"/>
              <a:gd name="connsiteY109" fmla="*/ 3229163 h 6858000"/>
              <a:gd name="connsiteX110" fmla="*/ 769208 w 1605470"/>
              <a:gd name="connsiteY110" fmla="*/ 3217217 h 6858000"/>
              <a:gd name="connsiteX111" fmla="*/ 770350 w 1605470"/>
              <a:gd name="connsiteY111" fmla="*/ 3216125 h 6858000"/>
              <a:gd name="connsiteX112" fmla="*/ 756043 w 1605470"/>
              <a:gd name="connsiteY112" fmla="*/ 3183755 h 6858000"/>
              <a:gd name="connsiteX113" fmla="*/ 756544 w 1605470"/>
              <a:gd name="connsiteY113" fmla="*/ 3178642 h 6858000"/>
              <a:gd name="connsiteX114" fmla="*/ 744144 w 1605470"/>
              <a:gd name="connsiteY114" fmla="*/ 3158586 h 6858000"/>
              <a:gd name="connsiteX115" fmla="*/ 739378 w 1605470"/>
              <a:gd name="connsiteY115" fmla="*/ 3147669 h 6858000"/>
              <a:gd name="connsiteX116" fmla="*/ 734648 w 1605470"/>
              <a:gd name="connsiteY116" fmla="*/ 3145733 h 6858000"/>
              <a:gd name="connsiteX117" fmla="*/ 729329 w 1605470"/>
              <a:gd name="connsiteY117" fmla="*/ 3129034 h 6858000"/>
              <a:gd name="connsiteX118" fmla="*/ 729994 w 1605470"/>
              <a:gd name="connsiteY118" fmla="*/ 3126682 h 6858000"/>
              <a:gd name="connsiteX119" fmla="*/ 720862 w 1605470"/>
              <a:gd name="connsiteY119" fmla="*/ 3114519 h 6858000"/>
              <a:gd name="connsiteX120" fmla="*/ 707471 w 1605470"/>
              <a:gd name="connsiteY120" fmla="*/ 3106272 h 6858000"/>
              <a:gd name="connsiteX121" fmla="*/ 680201 w 1605470"/>
              <a:gd name="connsiteY121" fmla="*/ 2958185 h 6858000"/>
              <a:gd name="connsiteX122" fmla="*/ 622815 w 1605470"/>
              <a:gd name="connsiteY122" fmla="*/ 2762989 h 6858000"/>
              <a:gd name="connsiteX123" fmla="*/ 571733 w 1605470"/>
              <a:gd name="connsiteY123" fmla="*/ 2554718 h 6858000"/>
              <a:gd name="connsiteX124" fmla="*/ 551827 w 1605470"/>
              <a:gd name="connsiteY124" fmla="*/ 2485734 h 6858000"/>
              <a:gd name="connsiteX125" fmla="*/ 542550 w 1605470"/>
              <a:gd name="connsiteY125" fmla="*/ 2447068 h 6858000"/>
              <a:gd name="connsiteX126" fmla="*/ 529511 w 1605470"/>
              <a:gd name="connsiteY126" fmla="*/ 2425819 h 6858000"/>
              <a:gd name="connsiteX127" fmla="*/ 528878 w 1605470"/>
              <a:gd name="connsiteY127" fmla="*/ 2408971 h 6858000"/>
              <a:gd name="connsiteX128" fmla="*/ 535510 w 1605470"/>
              <a:gd name="connsiteY128" fmla="*/ 2402874 h 6858000"/>
              <a:gd name="connsiteX129" fmla="*/ 538122 w 1605470"/>
              <a:gd name="connsiteY129" fmla="*/ 2381443 h 6858000"/>
              <a:gd name="connsiteX130" fmla="*/ 514451 w 1605470"/>
              <a:gd name="connsiteY130" fmla="*/ 2261920 h 6858000"/>
              <a:gd name="connsiteX131" fmla="*/ 486968 w 1605470"/>
              <a:gd name="connsiteY131" fmla="*/ 2182937 h 6858000"/>
              <a:gd name="connsiteX132" fmla="*/ 488555 w 1605470"/>
              <a:gd name="connsiteY132" fmla="*/ 2155135 h 6858000"/>
              <a:gd name="connsiteX133" fmla="*/ 486013 w 1605470"/>
              <a:gd name="connsiteY133" fmla="*/ 2118008 h 6858000"/>
              <a:gd name="connsiteX134" fmla="*/ 487006 w 1605470"/>
              <a:gd name="connsiteY134" fmla="*/ 2050531 h 6858000"/>
              <a:gd name="connsiteX135" fmla="*/ 478812 w 1605470"/>
              <a:gd name="connsiteY135" fmla="*/ 1963269 h 6858000"/>
              <a:gd name="connsiteX136" fmla="*/ 442619 w 1605470"/>
              <a:gd name="connsiteY136" fmla="*/ 1910499 h 6858000"/>
              <a:gd name="connsiteX137" fmla="*/ 446785 w 1605470"/>
              <a:gd name="connsiteY137" fmla="*/ 1903212 h 6858000"/>
              <a:gd name="connsiteX138" fmla="*/ 436547 w 1605470"/>
              <a:gd name="connsiteY138" fmla="*/ 1861531 h 6858000"/>
              <a:gd name="connsiteX139" fmla="*/ 390346 w 1605470"/>
              <a:gd name="connsiteY139" fmla="*/ 1732919 h 6858000"/>
              <a:gd name="connsiteX140" fmla="*/ 362657 w 1605470"/>
              <a:gd name="connsiteY140" fmla="*/ 1663540 h 6858000"/>
              <a:gd name="connsiteX141" fmla="*/ 361783 w 1605470"/>
              <a:gd name="connsiteY141" fmla="*/ 1615777 h 6858000"/>
              <a:gd name="connsiteX142" fmla="*/ 342578 w 1605470"/>
              <a:gd name="connsiteY142" fmla="*/ 1563678 h 6858000"/>
              <a:gd name="connsiteX143" fmla="*/ 355658 w 1605470"/>
              <a:gd name="connsiteY143" fmla="*/ 1519474 h 6858000"/>
              <a:gd name="connsiteX144" fmla="*/ 348400 w 1605470"/>
              <a:gd name="connsiteY144" fmla="*/ 1477995 h 6858000"/>
              <a:gd name="connsiteX145" fmla="*/ 334485 w 1605470"/>
              <a:gd name="connsiteY145" fmla="*/ 1373769 h 6858000"/>
              <a:gd name="connsiteX146" fmla="*/ 342792 w 1605470"/>
              <a:gd name="connsiteY146" fmla="*/ 1307086 h 6858000"/>
              <a:gd name="connsiteX147" fmla="*/ 343980 w 1605470"/>
              <a:gd name="connsiteY147" fmla="*/ 1189033 h 6858000"/>
              <a:gd name="connsiteX148" fmla="*/ 348665 w 1605470"/>
              <a:gd name="connsiteY148" fmla="*/ 1168288 h 6858000"/>
              <a:gd name="connsiteX149" fmla="*/ 340947 w 1605470"/>
              <a:gd name="connsiteY149" fmla="*/ 1142577 h 6858000"/>
              <a:gd name="connsiteX150" fmla="*/ 330253 w 1605470"/>
              <a:gd name="connsiteY150" fmla="*/ 1088484 h 6858000"/>
              <a:gd name="connsiteX151" fmla="*/ 318989 w 1605470"/>
              <a:gd name="connsiteY151" fmla="*/ 1016103 h 6858000"/>
              <a:gd name="connsiteX152" fmla="*/ 320445 w 1605470"/>
              <a:gd name="connsiteY152" fmla="*/ 932283 h 6858000"/>
              <a:gd name="connsiteX153" fmla="*/ 322681 w 1605470"/>
              <a:gd name="connsiteY153" fmla="*/ 915925 h 6858000"/>
              <a:gd name="connsiteX154" fmla="*/ 315310 w 1605470"/>
              <a:gd name="connsiteY154" fmla="*/ 896999 h 6858000"/>
              <a:gd name="connsiteX155" fmla="*/ 284718 w 1605470"/>
              <a:gd name="connsiteY155" fmla="*/ 821517 h 6858000"/>
              <a:gd name="connsiteX156" fmla="*/ 263668 w 1605470"/>
              <a:gd name="connsiteY156" fmla="*/ 751353 h 6858000"/>
              <a:gd name="connsiteX157" fmla="*/ 263226 w 1605470"/>
              <a:gd name="connsiteY157" fmla="*/ 721230 h 6858000"/>
              <a:gd name="connsiteX158" fmla="*/ 248897 w 1605470"/>
              <a:gd name="connsiteY158" fmla="*/ 681659 h 6858000"/>
              <a:gd name="connsiteX159" fmla="*/ 234316 w 1605470"/>
              <a:gd name="connsiteY159" fmla="*/ 635218 h 6858000"/>
              <a:gd name="connsiteX160" fmla="*/ 239327 w 1605470"/>
              <a:gd name="connsiteY160" fmla="*/ 613763 h 6858000"/>
              <a:gd name="connsiteX161" fmla="*/ 225269 w 1605470"/>
              <a:gd name="connsiteY161" fmla="*/ 598582 h 6858000"/>
              <a:gd name="connsiteX162" fmla="*/ 224950 w 1605470"/>
              <a:gd name="connsiteY162" fmla="*/ 576846 h 6858000"/>
              <a:gd name="connsiteX163" fmla="*/ 204576 w 1605470"/>
              <a:gd name="connsiteY163" fmla="*/ 530055 h 6858000"/>
              <a:gd name="connsiteX164" fmla="*/ 219064 w 1605470"/>
              <a:gd name="connsiteY164" fmla="*/ 469651 h 6858000"/>
              <a:gd name="connsiteX165" fmla="*/ 195012 w 1605470"/>
              <a:gd name="connsiteY165" fmla="*/ 448559 h 6858000"/>
              <a:gd name="connsiteX166" fmla="*/ 201434 w 1605470"/>
              <a:gd name="connsiteY166" fmla="*/ 441529 h 6858000"/>
              <a:gd name="connsiteX167" fmla="*/ 200655 w 1605470"/>
              <a:gd name="connsiteY167" fmla="*/ 428927 h 6858000"/>
              <a:gd name="connsiteX168" fmla="*/ 190059 w 1605470"/>
              <a:gd name="connsiteY168" fmla="*/ 430161 h 6858000"/>
              <a:gd name="connsiteX169" fmla="*/ 167079 w 1605470"/>
              <a:gd name="connsiteY169" fmla="*/ 367211 h 6858000"/>
              <a:gd name="connsiteX170" fmla="*/ 124571 w 1605470"/>
              <a:gd name="connsiteY170" fmla="*/ 302178 h 6858000"/>
              <a:gd name="connsiteX171" fmla="*/ 103243 w 1605470"/>
              <a:gd name="connsiteY171" fmla="*/ 211375 h 6858000"/>
              <a:gd name="connsiteX172" fmla="*/ 94571 w 1605470"/>
              <a:gd name="connsiteY172" fmla="*/ 184179 h 6858000"/>
              <a:gd name="connsiteX173" fmla="*/ 13437 w 1605470"/>
              <a:gd name="connsiteY173" fmla="*/ 19287 h 6858000"/>
              <a:gd name="connsiteX174" fmla="*/ 0 w 1605470"/>
              <a:gd name="connsiteY174"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3992 w 1605470"/>
              <a:gd name="connsiteY37" fmla="*/ 5619557 h 6858000"/>
              <a:gd name="connsiteX38" fmla="*/ 531653 w 1605470"/>
              <a:gd name="connsiteY38" fmla="*/ 5604904 h 6858000"/>
              <a:gd name="connsiteX39" fmla="*/ 539863 w 1605470"/>
              <a:gd name="connsiteY39" fmla="*/ 5604298 h 6858000"/>
              <a:gd name="connsiteX40" fmla="*/ 552319 w 1605470"/>
              <a:gd name="connsiteY40" fmla="*/ 5587997 h 6858000"/>
              <a:gd name="connsiteX41" fmla="*/ 587214 w 1605470"/>
              <a:gd name="connsiteY41" fmla="*/ 5451511 h 6858000"/>
              <a:gd name="connsiteX42" fmla="*/ 608019 w 1605470"/>
              <a:gd name="connsiteY42" fmla="*/ 5385461 h 6858000"/>
              <a:gd name="connsiteX43" fmla="*/ 622750 w 1605470"/>
              <a:gd name="connsiteY43" fmla="*/ 5363084 h 6858000"/>
              <a:gd name="connsiteX44" fmla="*/ 638731 w 1605470"/>
              <a:gd name="connsiteY44" fmla="*/ 5330009 h 6858000"/>
              <a:gd name="connsiteX45" fmla="*/ 672224 w 1605470"/>
              <a:gd name="connsiteY45" fmla="*/ 5273739 h 6858000"/>
              <a:gd name="connsiteX46" fmla="*/ 681823 w 1605470"/>
              <a:gd name="connsiteY46" fmla="*/ 5241779 h 6858000"/>
              <a:gd name="connsiteX47" fmla="*/ 693049 w 1605470"/>
              <a:gd name="connsiteY47" fmla="*/ 5225268 h 6858000"/>
              <a:gd name="connsiteX48" fmla="*/ 694069 w 1605470"/>
              <a:gd name="connsiteY48" fmla="*/ 5217684 h 6858000"/>
              <a:gd name="connsiteX49" fmla="*/ 701410 w 1605470"/>
              <a:gd name="connsiteY49" fmla="*/ 5193377 h 6858000"/>
              <a:gd name="connsiteX50" fmla="*/ 704713 w 1605470"/>
              <a:gd name="connsiteY50" fmla="*/ 5179288 h 6858000"/>
              <a:gd name="connsiteX51" fmla="*/ 705697 w 1605470"/>
              <a:gd name="connsiteY51" fmla="*/ 5173621 h 6858000"/>
              <a:gd name="connsiteX52" fmla="*/ 701331 w 1605470"/>
              <a:gd name="connsiteY52" fmla="*/ 5159961 h 6858000"/>
              <a:gd name="connsiteX53" fmla="*/ 708008 w 1605470"/>
              <a:gd name="connsiteY53" fmla="*/ 5144295 h 6858000"/>
              <a:gd name="connsiteX54" fmla="*/ 704941 w 1605470"/>
              <a:gd name="connsiteY54" fmla="*/ 5125185 h 6858000"/>
              <a:gd name="connsiteX55" fmla="*/ 711771 w 1605470"/>
              <a:gd name="connsiteY55" fmla="*/ 5121884 h 6858000"/>
              <a:gd name="connsiteX56" fmla="*/ 718807 w 1605470"/>
              <a:gd name="connsiteY56" fmla="*/ 5067850 h 6858000"/>
              <a:gd name="connsiteX57" fmla="*/ 721538 w 1605470"/>
              <a:gd name="connsiteY57" fmla="*/ 5060861 h 6858000"/>
              <a:gd name="connsiteX58" fmla="*/ 718242 w 1605470"/>
              <a:gd name="connsiteY58" fmla="*/ 5034192 h 6858000"/>
              <a:gd name="connsiteX59" fmla="*/ 719796 w 1605470"/>
              <a:gd name="connsiteY59" fmla="*/ 4993030 h 6858000"/>
              <a:gd name="connsiteX60" fmla="*/ 726705 w 1605470"/>
              <a:gd name="connsiteY60" fmla="*/ 4946844 h 6858000"/>
              <a:gd name="connsiteX61" fmla="*/ 722561 w 1605470"/>
              <a:gd name="connsiteY61" fmla="*/ 4932692 h 6858000"/>
              <a:gd name="connsiteX62" fmla="*/ 724935 w 1605470"/>
              <a:gd name="connsiteY62" fmla="*/ 4821504 h 6858000"/>
              <a:gd name="connsiteX63" fmla="*/ 732118 w 1605470"/>
              <a:gd name="connsiteY63" fmla="*/ 4801535 h 6858000"/>
              <a:gd name="connsiteX64" fmla="*/ 739787 w 1605470"/>
              <a:gd name="connsiteY64" fmla="*/ 4797794 h 6858000"/>
              <a:gd name="connsiteX65" fmla="*/ 741081 w 1605470"/>
              <a:gd name="connsiteY65" fmla="*/ 4784526 h 6858000"/>
              <a:gd name="connsiteX66" fmla="*/ 742865 w 1605470"/>
              <a:gd name="connsiteY66" fmla="*/ 4781211 h 6858000"/>
              <a:gd name="connsiteX67" fmla="*/ 751652 w 1605470"/>
              <a:gd name="connsiteY67" fmla="*/ 4761984 h 6858000"/>
              <a:gd name="connsiteX68" fmla="*/ 747700 w 1605470"/>
              <a:gd name="connsiteY68" fmla="*/ 4690749 h 6858000"/>
              <a:gd name="connsiteX69" fmla="*/ 743180 w 1605470"/>
              <a:gd name="connsiteY69" fmla="*/ 4584173 h 6858000"/>
              <a:gd name="connsiteX70" fmla="*/ 738263 w 1605470"/>
              <a:gd name="connsiteY70" fmla="*/ 4444346 h 6858000"/>
              <a:gd name="connsiteX71" fmla="*/ 756542 w 1605470"/>
              <a:gd name="connsiteY71" fmla="*/ 4350346 h 6858000"/>
              <a:gd name="connsiteX72" fmla="*/ 715481 w 1605470"/>
              <a:gd name="connsiteY72" fmla="*/ 4214165 h 6858000"/>
              <a:gd name="connsiteX73" fmla="*/ 719554 w 1605470"/>
              <a:gd name="connsiteY73" fmla="*/ 4090296 h 6858000"/>
              <a:gd name="connsiteX74" fmla="*/ 704810 w 1605470"/>
              <a:gd name="connsiteY74" fmla="*/ 4033999 h 6858000"/>
              <a:gd name="connsiteX75" fmla="*/ 705959 w 1605470"/>
              <a:gd name="connsiteY75" fmla="*/ 4031933 h 6858000"/>
              <a:gd name="connsiteX76" fmla="*/ 704535 w 1605470"/>
              <a:gd name="connsiteY76" fmla="*/ 4013953 h 6858000"/>
              <a:gd name="connsiteX77" fmla="*/ 700443 w 1605470"/>
              <a:gd name="connsiteY77" fmla="*/ 4010511 h 6858000"/>
              <a:gd name="connsiteX78" fmla="*/ 698282 w 1605470"/>
              <a:gd name="connsiteY78" fmla="*/ 3998331 h 6858000"/>
              <a:gd name="connsiteX79" fmla="*/ 690830 w 1605470"/>
              <a:gd name="connsiteY79" fmla="*/ 3974753 h 6858000"/>
              <a:gd name="connsiteX80" fmla="*/ 692428 w 1605470"/>
              <a:gd name="connsiteY80" fmla="*/ 3969950 h 6858000"/>
              <a:gd name="connsiteX81" fmla="*/ 685850 w 1605470"/>
              <a:gd name="connsiteY81" fmla="*/ 3933779 h 6858000"/>
              <a:gd name="connsiteX82" fmla="*/ 687181 w 1605470"/>
              <a:gd name="connsiteY82" fmla="*/ 3933093 h 6858000"/>
              <a:gd name="connsiteX83" fmla="*/ 691535 w 1605470"/>
              <a:gd name="connsiteY83" fmla="*/ 3922082 h 6858000"/>
              <a:gd name="connsiteX84" fmla="*/ 696613 w 1605470"/>
              <a:gd name="connsiteY84" fmla="*/ 3901461 h 6858000"/>
              <a:gd name="connsiteX85" fmla="*/ 719207 w 1605470"/>
              <a:gd name="connsiteY85" fmla="*/ 3813873 h 6858000"/>
              <a:gd name="connsiteX86" fmla="*/ 718632 w 1605470"/>
              <a:gd name="connsiteY86" fmla="*/ 3806161 h 6858000"/>
              <a:gd name="connsiteX87" fmla="*/ 718939 w 1605470"/>
              <a:gd name="connsiteY87" fmla="*/ 3805957 h 6858000"/>
              <a:gd name="connsiteX88" fmla="*/ 718966 w 1605470"/>
              <a:gd name="connsiteY88" fmla="*/ 3797724 h 6858000"/>
              <a:gd name="connsiteX89" fmla="*/ 717581 w 1605470"/>
              <a:gd name="connsiteY89" fmla="*/ 3792098 h 6858000"/>
              <a:gd name="connsiteX90" fmla="*/ 716465 w 1605470"/>
              <a:gd name="connsiteY90" fmla="*/ 3777135 h 6858000"/>
              <a:gd name="connsiteX91" fmla="*/ 718198 w 1605470"/>
              <a:gd name="connsiteY91" fmla="*/ 3771656 h 6858000"/>
              <a:gd name="connsiteX92" fmla="*/ 721941 w 1605470"/>
              <a:gd name="connsiteY92" fmla="*/ 3769007 h 6858000"/>
              <a:gd name="connsiteX93" fmla="*/ 721407 w 1605470"/>
              <a:gd name="connsiteY93" fmla="*/ 3767709 h 6858000"/>
              <a:gd name="connsiteX94" fmla="*/ 730103 w 1605470"/>
              <a:gd name="connsiteY94" fmla="*/ 3738082 h 6858000"/>
              <a:gd name="connsiteX95" fmla="*/ 737449 w 1605470"/>
              <a:gd name="connsiteY95" fmla="*/ 3673397 h 6858000"/>
              <a:gd name="connsiteX96" fmla="*/ 736745 w 1605470"/>
              <a:gd name="connsiteY96" fmla="*/ 3637109 h 6858000"/>
              <a:gd name="connsiteX97" fmla="*/ 740188 w 1605470"/>
              <a:gd name="connsiteY97" fmla="*/ 3536883 h 6858000"/>
              <a:gd name="connsiteX98" fmla="*/ 747726 w 1605470"/>
              <a:gd name="connsiteY98" fmla="*/ 3435652 h 6858000"/>
              <a:gd name="connsiteX99" fmla="*/ 774383 w 1605470"/>
              <a:gd name="connsiteY99" fmla="*/ 3381564 h 6858000"/>
              <a:gd name="connsiteX100" fmla="*/ 774870 w 1605470"/>
              <a:gd name="connsiteY100" fmla="*/ 3375761 h 6858000"/>
              <a:gd name="connsiteX101" fmla="*/ 770510 w 1605470"/>
              <a:gd name="connsiteY101" fmla="*/ 3361844 h 6858000"/>
              <a:gd name="connsiteX102" fmla="*/ 767933 w 1605470"/>
              <a:gd name="connsiteY102" fmla="*/ 3356929 h 6858000"/>
              <a:gd name="connsiteX103" fmla="*/ 766158 w 1605470"/>
              <a:gd name="connsiteY103" fmla="*/ 3349058 h 6858000"/>
              <a:gd name="connsiteX104" fmla="*/ 766414 w 1605470"/>
              <a:gd name="connsiteY104" fmla="*/ 3348763 h 6858000"/>
              <a:gd name="connsiteX105" fmla="*/ 764166 w 1605470"/>
              <a:gd name="connsiteY105" fmla="*/ 3341588 h 6858000"/>
              <a:gd name="connsiteX106" fmla="*/ 749397 w 1605470"/>
              <a:gd name="connsiteY106" fmla="*/ 3307769 h 6858000"/>
              <a:gd name="connsiteX107" fmla="*/ 766960 w 1605470"/>
              <a:gd name="connsiteY107" fmla="*/ 3250522 h 6858000"/>
              <a:gd name="connsiteX108" fmla="*/ 767385 w 1605470"/>
              <a:gd name="connsiteY108" fmla="*/ 3229163 h 6858000"/>
              <a:gd name="connsiteX109" fmla="*/ 769208 w 1605470"/>
              <a:gd name="connsiteY109" fmla="*/ 3217217 h 6858000"/>
              <a:gd name="connsiteX110" fmla="*/ 770350 w 1605470"/>
              <a:gd name="connsiteY110" fmla="*/ 3216125 h 6858000"/>
              <a:gd name="connsiteX111" fmla="*/ 756043 w 1605470"/>
              <a:gd name="connsiteY111" fmla="*/ 3183755 h 6858000"/>
              <a:gd name="connsiteX112" fmla="*/ 756544 w 1605470"/>
              <a:gd name="connsiteY112" fmla="*/ 3178642 h 6858000"/>
              <a:gd name="connsiteX113" fmla="*/ 744144 w 1605470"/>
              <a:gd name="connsiteY113" fmla="*/ 3158586 h 6858000"/>
              <a:gd name="connsiteX114" fmla="*/ 739378 w 1605470"/>
              <a:gd name="connsiteY114" fmla="*/ 3147669 h 6858000"/>
              <a:gd name="connsiteX115" fmla="*/ 734648 w 1605470"/>
              <a:gd name="connsiteY115" fmla="*/ 3145733 h 6858000"/>
              <a:gd name="connsiteX116" fmla="*/ 729329 w 1605470"/>
              <a:gd name="connsiteY116" fmla="*/ 3129034 h 6858000"/>
              <a:gd name="connsiteX117" fmla="*/ 729994 w 1605470"/>
              <a:gd name="connsiteY117" fmla="*/ 3126682 h 6858000"/>
              <a:gd name="connsiteX118" fmla="*/ 720862 w 1605470"/>
              <a:gd name="connsiteY118" fmla="*/ 3114519 h 6858000"/>
              <a:gd name="connsiteX119" fmla="*/ 707471 w 1605470"/>
              <a:gd name="connsiteY119" fmla="*/ 3106272 h 6858000"/>
              <a:gd name="connsiteX120" fmla="*/ 680201 w 1605470"/>
              <a:gd name="connsiteY120" fmla="*/ 2958185 h 6858000"/>
              <a:gd name="connsiteX121" fmla="*/ 622815 w 1605470"/>
              <a:gd name="connsiteY121" fmla="*/ 2762989 h 6858000"/>
              <a:gd name="connsiteX122" fmla="*/ 571733 w 1605470"/>
              <a:gd name="connsiteY122" fmla="*/ 2554718 h 6858000"/>
              <a:gd name="connsiteX123" fmla="*/ 551827 w 1605470"/>
              <a:gd name="connsiteY123" fmla="*/ 2485734 h 6858000"/>
              <a:gd name="connsiteX124" fmla="*/ 542550 w 1605470"/>
              <a:gd name="connsiteY124" fmla="*/ 2447068 h 6858000"/>
              <a:gd name="connsiteX125" fmla="*/ 529511 w 1605470"/>
              <a:gd name="connsiteY125" fmla="*/ 2425819 h 6858000"/>
              <a:gd name="connsiteX126" fmla="*/ 528878 w 1605470"/>
              <a:gd name="connsiteY126" fmla="*/ 2408971 h 6858000"/>
              <a:gd name="connsiteX127" fmla="*/ 535510 w 1605470"/>
              <a:gd name="connsiteY127" fmla="*/ 2402874 h 6858000"/>
              <a:gd name="connsiteX128" fmla="*/ 538122 w 1605470"/>
              <a:gd name="connsiteY128" fmla="*/ 2381443 h 6858000"/>
              <a:gd name="connsiteX129" fmla="*/ 514451 w 1605470"/>
              <a:gd name="connsiteY129" fmla="*/ 2261920 h 6858000"/>
              <a:gd name="connsiteX130" fmla="*/ 486968 w 1605470"/>
              <a:gd name="connsiteY130" fmla="*/ 2182937 h 6858000"/>
              <a:gd name="connsiteX131" fmla="*/ 488555 w 1605470"/>
              <a:gd name="connsiteY131" fmla="*/ 2155135 h 6858000"/>
              <a:gd name="connsiteX132" fmla="*/ 486013 w 1605470"/>
              <a:gd name="connsiteY132" fmla="*/ 2118008 h 6858000"/>
              <a:gd name="connsiteX133" fmla="*/ 487006 w 1605470"/>
              <a:gd name="connsiteY133" fmla="*/ 2050531 h 6858000"/>
              <a:gd name="connsiteX134" fmla="*/ 478812 w 1605470"/>
              <a:gd name="connsiteY134" fmla="*/ 1963269 h 6858000"/>
              <a:gd name="connsiteX135" fmla="*/ 442619 w 1605470"/>
              <a:gd name="connsiteY135" fmla="*/ 1910499 h 6858000"/>
              <a:gd name="connsiteX136" fmla="*/ 446785 w 1605470"/>
              <a:gd name="connsiteY136" fmla="*/ 1903212 h 6858000"/>
              <a:gd name="connsiteX137" fmla="*/ 436547 w 1605470"/>
              <a:gd name="connsiteY137" fmla="*/ 1861531 h 6858000"/>
              <a:gd name="connsiteX138" fmla="*/ 390346 w 1605470"/>
              <a:gd name="connsiteY138" fmla="*/ 1732919 h 6858000"/>
              <a:gd name="connsiteX139" fmla="*/ 362657 w 1605470"/>
              <a:gd name="connsiteY139" fmla="*/ 1663540 h 6858000"/>
              <a:gd name="connsiteX140" fmla="*/ 361783 w 1605470"/>
              <a:gd name="connsiteY140" fmla="*/ 1615777 h 6858000"/>
              <a:gd name="connsiteX141" fmla="*/ 342578 w 1605470"/>
              <a:gd name="connsiteY141" fmla="*/ 1563678 h 6858000"/>
              <a:gd name="connsiteX142" fmla="*/ 355658 w 1605470"/>
              <a:gd name="connsiteY142" fmla="*/ 1519474 h 6858000"/>
              <a:gd name="connsiteX143" fmla="*/ 348400 w 1605470"/>
              <a:gd name="connsiteY143" fmla="*/ 1477995 h 6858000"/>
              <a:gd name="connsiteX144" fmla="*/ 334485 w 1605470"/>
              <a:gd name="connsiteY144" fmla="*/ 1373769 h 6858000"/>
              <a:gd name="connsiteX145" fmla="*/ 342792 w 1605470"/>
              <a:gd name="connsiteY145" fmla="*/ 1307086 h 6858000"/>
              <a:gd name="connsiteX146" fmla="*/ 343980 w 1605470"/>
              <a:gd name="connsiteY146" fmla="*/ 1189033 h 6858000"/>
              <a:gd name="connsiteX147" fmla="*/ 348665 w 1605470"/>
              <a:gd name="connsiteY147" fmla="*/ 1168288 h 6858000"/>
              <a:gd name="connsiteX148" fmla="*/ 340947 w 1605470"/>
              <a:gd name="connsiteY148" fmla="*/ 1142577 h 6858000"/>
              <a:gd name="connsiteX149" fmla="*/ 330253 w 1605470"/>
              <a:gd name="connsiteY149" fmla="*/ 1088484 h 6858000"/>
              <a:gd name="connsiteX150" fmla="*/ 318989 w 1605470"/>
              <a:gd name="connsiteY150" fmla="*/ 1016103 h 6858000"/>
              <a:gd name="connsiteX151" fmla="*/ 320445 w 1605470"/>
              <a:gd name="connsiteY151" fmla="*/ 932283 h 6858000"/>
              <a:gd name="connsiteX152" fmla="*/ 322681 w 1605470"/>
              <a:gd name="connsiteY152" fmla="*/ 915925 h 6858000"/>
              <a:gd name="connsiteX153" fmla="*/ 315310 w 1605470"/>
              <a:gd name="connsiteY153" fmla="*/ 896999 h 6858000"/>
              <a:gd name="connsiteX154" fmla="*/ 284718 w 1605470"/>
              <a:gd name="connsiteY154" fmla="*/ 821517 h 6858000"/>
              <a:gd name="connsiteX155" fmla="*/ 263668 w 1605470"/>
              <a:gd name="connsiteY155" fmla="*/ 751353 h 6858000"/>
              <a:gd name="connsiteX156" fmla="*/ 263226 w 1605470"/>
              <a:gd name="connsiteY156" fmla="*/ 721230 h 6858000"/>
              <a:gd name="connsiteX157" fmla="*/ 248897 w 1605470"/>
              <a:gd name="connsiteY157" fmla="*/ 681659 h 6858000"/>
              <a:gd name="connsiteX158" fmla="*/ 234316 w 1605470"/>
              <a:gd name="connsiteY158" fmla="*/ 635218 h 6858000"/>
              <a:gd name="connsiteX159" fmla="*/ 239327 w 1605470"/>
              <a:gd name="connsiteY159" fmla="*/ 613763 h 6858000"/>
              <a:gd name="connsiteX160" fmla="*/ 225269 w 1605470"/>
              <a:gd name="connsiteY160" fmla="*/ 598582 h 6858000"/>
              <a:gd name="connsiteX161" fmla="*/ 224950 w 1605470"/>
              <a:gd name="connsiteY161" fmla="*/ 576846 h 6858000"/>
              <a:gd name="connsiteX162" fmla="*/ 204576 w 1605470"/>
              <a:gd name="connsiteY162" fmla="*/ 530055 h 6858000"/>
              <a:gd name="connsiteX163" fmla="*/ 219064 w 1605470"/>
              <a:gd name="connsiteY163" fmla="*/ 469651 h 6858000"/>
              <a:gd name="connsiteX164" fmla="*/ 195012 w 1605470"/>
              <a:gd name="connsiteY164" fmla="*/ 448559 h 6858000"/>
              <a:gd name="connsiteX165" fmla="*/ 201434 w 1605470"/>
              <a:gd name="connsiteY165" fmla="*/ 441529 h 6858000"/>
              <a:gd name="connsiteX166" fmla="*/ 200655 w 1605470"/>
              <a:gd name="connsiteY166" fmla="*/ 428927 h 6858000"/>
              <a:gd name="connsiteX167" fmla="*/ 190059 w 1605470"/>
              <a:gd name="connsiteY167" fmla="*/ 430161 h 6858000"/>
              <a:gd name="connsiteX168" fmla="*/ 167079 w 1605470"/>
              <a:gd name="connsiteY168" fmla="*/ 367211 h 6858000"/>
              <a:gd name="connsiteX169" fmla="*/ 124571 w 1605470"/>
              <a:gd name="connsiteY169" fmla="*/ 302178 h 6858000"/>
              <a:gd name="connsiteX170" fmla="*/ 103243 w 1605470"/>
              <a:gd name="connsiteY170" fmla="*/ 211375 h 6858000"/>
              <a:gd name="connsiteX171" fmla="*/ 94571 w 1605470"/>
              <a:gd name="connsiteY171" fmla="*/ 184179 h 6858000"/>
              <a:gd name="connsiteX172" fmla="*/ 13437 w 1605470"/>
              <a:gd name="connsiteY172" fmla="*/ 19287 h 6858000"/>
              <a:gd name="connsiteX173" fmla="*/ 0 w 1605470"/>
              <a:gd name="connsiteY173"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3992 w 1605470"/>
              <a:gd name="connsiteY37" fmla="*/ 5619557 h 6858000"/>
              <a:gd name="connsiteX38" fmla="*/ 531653 w 1605470"/>
              <a:gd name="connsiteY38" fmla="*/ 5604904 h 6858000"/>
              <a:gd name="connsiteX39" fmla="*/ 539863 w 1605470"/>
              <a:gd name="connsiteY39" fmla="*/ 5604298 h 6858000"/>
              <a:gd name="connsiteX40" fmla="*/ 552319 w 1605470"/>
              <a:gd name="connsiteY40" fmla="*/ 5587997 h 6858000"/>
              <a:gd name="connsiteX41" fmla="*/ 591557 w 1605470"/>
              <a:gd name="connsiteY41" fmla="*/ 5476393 h 6858000"/>
              <a:gd name="connsiteX42" fmla="*/ 608019 w 1605470"/>
              <a:gd name="connsiteY42" fmla="*/ 5385461 h 6858000"/>
              <a:gd name="connsiteX43" fmla="*/ 622750 w 1605470"/>
              <a:gd name="connsiteY43" fmla="*/ 5363084 h 6858000"/>
              <a:gd name="connsiteX44" fmla="*/ 638731 w 1605470"/>
              <a:gd name="connsiteY44" fmla="*/ 5330009 h 6858000"/>
              <a:gd name="connsiteX45" fmla="*/ 672224 w 1605470"/>
              <a:gd name="connsiteY45" fmla="*/ 5273739 h 6858000"/>
              <a:gd name="connsiteX46" fmla="*/ 681823 w 1605470"/>
              <a:gd name="connsiteY46" fmla="*/ 5241779 h 6858000"/>
              <a:gd name="connsiteX47" fmla="*/ 693049 w 1605470"/>
              <a:gd name="connsiteY47" fmla="*/ 5225268 h 6858000"/>
              <a:gd name="connsiteX48" fmla="*/ 694069 w 1605470"/>
              <a:gd name="connsiteY48" fmla="*/ 5217684 h 6858000"/>
              <a:gd name="connsiteX49" fmla="*/ 701410 w 1605470"/>
              <a:gd name="connsiteY49" fmla="*/ 5193377 h 6858000"/>
              <a:gd name="connsiteX50" fmla="*/ 704713 w 1605470"/>
              <a:gd name="connsiteY50" fmla="*/ 5179288 h 6858000"/>
              <a:gd name="connsiteX51" fmla="*/ 705697 w 1605470"/>
              <a:gd name="connsiteY51" fmla="*/ 5173621 h 6858000"/>
              <a:gd name="connsiteX52" fmla="*/ 701331 w 1605470"/>
              <a:gd name="connsiteY52" fmla="*/ 5159961 h 6858000"/>
              <a:gd name="connsiteX53" fmla="*/ 708008 w 1605470"/>
              <a:gd name="connsiteY53" fmla="*/ 5144295 h 6858000"/>
              <a:gd name="connsiteX54" fmla="*/ 704941 w 1605470"/>
              <a:gd name="connsiteY54" fmla="*/ 5125185 h 6858000"/>
              <a:gd name="connsiteX55" fmla="*/ 711771 w 1605470"/>
              <a:gd name="connsiteY55" fmla="*/ 5121884 h 6858000"/>
              <a:gd name="connsiteX56" fmla="*/ 718807 w 1605470"/>
              <a:gd name="connsiteY56" fmla="*/ 5067850 h 6858000"/>
              <a:gd name="connsiteX57" fmla="*/ 721538 w 1605470"/>
              <a:gd name="connsiteY57" fmla="*/ 5060861 h 6858000"/>
              <a:gd name="connsiteX58" fmla="*/ 718242 w 1605470"/>
              <a:gd name="connsiteY58" fmla="*/ 5034192 h 6858000"/>
              <a:gd name="connsiteX59" fmla="*/ 719796 w 1605470"/>
              <a:gd name="connsiteY59" fmla="*/ 4993030 h 6858000"/>
              <a:gd name="connsiteX60" fmla="*/ 726705 w 1605470"/>
              <a:gd name="connsiteY60" fmla="*/ 4946844 h 6858000"/>
              <a:gd name="connsiteX61" fmla="*/ 722561 w 1605470"/>
              <a:gd name="connsiteY61" fmla="*/ 4932692 h 6858000"/>
              <a:gd name="connsiteX62" fmla="*/ 724935 w 1605470"/>
              <a:gd name="connsiteY62" fmla="*/ 4821504 h 6858000"/>
              <a:gd name="connsiteX63" fmla="*/ 732118 w 1605470"/>
              <a:gd name="connsiteY63" fmla="*/ 4801535 h 6858000"/>
              <a:gd name="connsiteX64" fmla="*/ 739787 w 1605470"/>
              <a:gd name="connsiteY64" fmla="*/ 4797794 h 6858000"/>
              <a:gd name="connsiteX65" fmla="*/ 741081 w 1605470"/>
              <a:gd name="connsiteY65" fmla="*/ 4784526 h 6858000"/>
              <a:gd name="connsiteX66" fmla="*/ 742865 w 1605470"/>
              <a:gd name="connsiteY66" fmla="*/ 4781211 h 6858000"/>
              <a:gd name="connsiteX67" fmla="*/ 751652 w 1605470"/>
              <a:gd name="connsiteY67" fmla="*/ 4761984 h 6858000"/>
              <a:gd name="connsiteX68" fmla="*/ 747700 w 1605470"/>
              <a:gd name="connsiteY68" fmla="*/ 4690749 h 6858000"/>
              <a:gd name="connsiteX69" fmla="*/ 743180 w 1605470"/>
              <a:gd name="connsiteY69" fmla="*/ 4584173 h 6858000"/>
              <a:gd name="connsiteX70" fmla="*/ 738263 w 1605470"/>
              <a:gd name="connsiteY70" fmla="*/ 4444346 h 6858000"/>
              <a:gd name="connsiteX71" fmla="*/ 756542 w 1605470"/>
              <a:gd name="connsiteY71" fmla="*/ 4350346 h 6858000"/>
              <a:gd name="connsiteX72" fmla="*/ 715481 w 1605470"/>
              <a:gd name="connsiteY72" fmla="*/ 4214165 h 6858000"/>
              <a:gd name="connsiteX73" fmla="*/ 719554 w 1605470"/>
              <a:gd name="connsiteY73" fmla="*/ 4090296 h 6858000"/>
              <a:gd name="connsiteX74" fmla="*/ 704810 w 1605470"/>
              <a:gd name="connsiteY74" fmla="*/ 4033999 h 6858000"/>
              <a:gd name="connsiteX75" fmla="*/ 705959 w 1605470"/>
              <a:gd name="connsiteY75" fmla="*/ 4031933 h 6858000"/>
              <a:gd name="connsiteX76" fmla="*/ 704535 w 1605470"/>
              <a:gd name="connsiteY76" fmla="*/ 4013953 h 6858000"/>
              <a:gd name="connsiteX77" fmla="*/ 700443 w 1605470"/>
              <a:gd name="connsiteY77" fmla="*/ 4010511 h 6858000"/>
              <a:gd name="connsiteX78" fmla="*/ 698282 w 1605470"/>
              <a:gd name="connsiteY78" fmla="*/ 3998331 h 6858000"/>
              <a:gd name="connsiteX79" fmla="*/ 690830 w 1605470"/>
              <a:gd name="connsiteY79" fmla="*/ 3974753 h 6858000"/>
              <a:gd name="connsiteX80" fmla="*/ 692428 w 1605470"/>
              <a:gd name="connsiteY80" fmla="*/ 3969950 h 6858000"/>
              <a:gd name="connsiteX81" fmla="*/ 685850 w 1605470"/>
              <a:gd name="connsiteY81" fmla="*/ 3933779 h 6858000"/>
              <a:gd name="connsiteX82" fmla="*/ 687181 w 1605470"/>
              <a:gd name="connsiteY82" fmla="*/ 3933093 h 6858000"/>
              <a:gd name="connsiteX83" fmla="*/ 691535 w 1605470"/>
              <a:gd name="connsiteY83" fmla="*/ 3922082 h 6858000"/>
              <a:gd name="connsiteX84" fmla="*/ 696613 w 1605470"/>
              <a:gd name="connsiteY84" fmla="*/ 3901461 h 6858000"/>
              <a:gd name="connsiteX85" fmla="*/ 719207 w 1605470"/>
              <a:gd name="connsiteY85" fmla="*/ 3813873 h 6858000"/>
              <a:gd name="connsiteX86" fmla="*/ 718632 w 1605470"/>
              <a:gd name="connsiteY86" fmla="*/ 3806161 h 6858000"/>
              <a:gd name="connsiteX87" fmla="*/ 718939 w 1605470"/>
              <a:gd name="connsiteY87" fmla="*/ 3805957 h 6858000"/>
              <a:gd name="connsiteX88" fmla="*/ 718966 w 1605470"/>
              <a:gd name="connsiteY88" fmla="*/ 3797724 h 6858000"/>
              <a:gd name="connsiteX89" fmla="*/ 717581 w 1605470"/>
              <a:gd name="connsiteY89" fmla="*/ 3792098 h 6858000"/>
              <a:gd name="connsiteX90" fmla="*/ 716465 w 1605470"/>
              <a:gd name="connsiteY90" fmla="*/ 3777135 h 6858000"/>
              <a:gd name="connsiteX91" fmla="*/ 718198 w 1605470"/>
              <a:gd name="connsiteY91" fmla="*/ 3771656 h 6858000"/>
              <a:gd name="connsiteX92" fmla="*/ 721941 w 1605470"/>
              <a:gd name="connsiteY92" fmla="*/ 3769007 h 6858000"/>
              <a:gd name="connsiteX93" fmla="*/ 721407 w 1605470"/>
              <a:gd name="connsiteY93" fmla="*/ 3767709 h 6858000"/>
              <a:gd name="connsiteX94" fmla="*/ 730103 w 1605470"/>
              <a:gd name="connsiteY94" fmla="*/ 3738082 h 6858000"/>
              <a:gd name="connsiteX95" fmla="*/ 737449 w 1605470"/>
              <a:gd name="connsiteY95" fmla="*/ 3673397 h 6858000"/>
              <a:gd name="connsiteX96" fmla="*/ 736745 w 1605470"/>
              <a:gd name="connsiteY96" fmla="*/ 3637109 h 6858000"/>
              <a:gd name="connsiteX97" fmla="*/ 740188 w 1605470"/>
              <a:gd name="connsiteY97" fmla="*/ 3536883 h 6858000"/>
              <a:gd name="connsiteX98" fmla="*/ 747726 w 1605470"/>
              <a:gd name="connsiteY98" fmla="*/ 3435652 h 6858000"/>
              <a:gd name="connsiteX99" fmla="*/ 774383 w 1605470"/>
              <a:gd name="connsiteY99" fmla="*/ 3381564 h 6858000"/>
              <a:gd name="connsiteX100" fmla="*/ 774870 w 1605470"/>
              <a:gd name="connsiteY100" fmla="*/ 3375761 h 6858000"/>
              <a:gd name="connsiteX101" fmla="*/ 770510 w 1605470"/>
              <a:gd name="connsiteY101" fmla="*/ 3361844 h 6858000"/>
              <a:gd name="connsiteX102" fmla="*/ 767933 w 1605470"/>
              <a:gd name="connsiteY102" fmla="*/ 3356929 h 6858000"/>
              <a:gd name="connsiteX103" fmla="*/ 766158 w 1605470"/>
              <a:gd name="connsiteY103" fmla="*/ 3349058 h 6858000"/>
              <a:gd name="connsiteX104" fmla="*/ 766414 w 1605470"/>
              <a:gd name="connsiteY104" fmla="*/ 3348763 h 6858000"/>
              <a:gd name="connsiteX105" fmla="*/ 764166 w 1605470"/>
              <a:gd name="connsiteY105" fmla="*/ 3341588 h 6858000"/>
              <a:gd name="connsiteX106" fmla="*/ 749397 w 1605470"/>
              <a:gd name="connsiteY106" fmla="*/ 3307769 h 6858000"/>
              <a:gd name="connsiteX107" fmla="*/ 766960 w 1605470"/>
              <a:gd name="connsiteY107" fmla="*/ 3250522 h 6858000"/>
              <a:gd name="connsiteX108" fmla="*/ 767385 w 1605470"/>
              <a:gd name="connsiteY108" fmla="*/ 3229163 h 6858000"/>
              <a:gd name="connsiteX109" fmla="*/ 769208 w 1605470"/>
              <a:gd name="connsiteY109" fmla="*/ 3217217 h 6858000"/>
              <a:gd name="connsiteX110" fmla="*/ 770350 w 1605470"/>
              <a:gd name="connsiteY110" fmla="*/ 3216125 h 6858000"/>
              <a:gd name="connsiteX111" fmla="*/ 756043 w 1605470"/>
              <a:gd name="connsiteY111" fmla="*/ 3183755 h 6858000"/>
              <a:gd name="connsiteX112" fmla="*/ 756544 w 1605470"/>
              <a:gd name="connsiteY112" fmla="*/ 3178642 h 6858000"/>
              <a:gd name="connsiteX113" fmla="*/ 744144 w 1605470"/>
              <a:gd name="connsiteY113" fmla="*/ 3158586 h 6858000"/>
              <a:gd name="connsiteX114" fmla="*/ 739378 w 1605470"/>
              <a:gd name="connsiteY114" fmla="*/ 3147669 h 6858000"/>
              <a:gd name="connsiteX115" fmla="*/ 734648 w 1605470"/>
              <a:gd name="connsiteY115" fmla="*/ 3145733 h 6858000"/>
              <a:gd name="connsiteX116" fmla="*/ 729329 w 1605470"/>
              <a:gd name="connsiteY116" fmla="*/ 3129034 h 6858000"/>
              <a:gd name="connsiteX117" fmla="*/ 729994 w 1605470"/>
              <a:gd name="connsiteY117" fmla="*/ 3126682 h 6858000"/>
              <a:gd name="connsiteX118" fmla="*/ 720862 w 1605470"/>
              <a:gd name="connsiteY118" fmla="*/ 3114519 h 6858000"/>
              <a:gd name="connsiteX119" fmla="*/ 707471 w 1605470"/>
              <a:gd name="connsiteY119" fmla="*/ 3106272 h 6858000"/>
              <a:gd name="connsiteX120" fmla="*/ 680201 w 1605470"/>
              <a:gd name="connsiteY120" fmla="*/ 2958185 h 6858000"/>
              <a:gd name="connsiteX121" fmla="*/ 622815 w 1605470"/>
              <a:gd name="connsiteY121" fmla="*/ 2762989 h 6858000"/>
              <a:gd name="connsiteX122" fmla="*/ 571733 w 1605470"/>
              <a:gd name="connsiteY122" fmla="*/ 2554718 h 6858000"/>
              <a:gd name="connsiteX123" fmla="*/ 551827 w 1605470"/>
              <a:gd name="connsiteY123" fmla="*/ 2485734 h 6858000"/>
              <a:gd name="connsiteX124" fmla="*/ 542550 w 1605470"/>
              <a:gd name="connsiteY124" fmla="*/ 2447068 h 6858000"/>
              <a:gd name="connsiteX125" fmla="*/ 529511 w 1605470"/>
              <a:gd name="connsiteY125" fmla="*/ 2425819 h 6858000"/>
              <a:gd name="connsiteX126" fmla="*/ 528878 w 1605470"/>
              <a:gd name="connsiteY126" fmla="*/ 2408971 h 6858000"/>
              <a:gd name="connsiteX127" fmla="*/ 535510 w 1605470"/>
              <a:gd name="connsiteY127" fmla="*/ 2402874 h 6858000"/>
              <a:gd name="connsiteX128" fmla="*/ 538122 w 1605470"/>
              <a:gd name="connsiteY128" fmla="*/ 2381443 h 6858000"/>
              <a:gd name="connsiteX129" fmla="*/ 514451 w 1605470"/>
              <a:gd name="connsiteY129" fmla="*/ 2261920 h 6858000"/>
              <a:gd name="connsiteX130" fmla="*/ 486968 w 1605470"/>
              <a:gd name="connsiteY130" fmla="*/ 2182937 h 6858000"/>
              <a:gd name="connsiteX131" fmla="*/ 488555 w 1605470"/>
              <a:gd name="connsiteY131" fmla="*/ 2155135 h 6858000"/>
              <a:gd name="connsiteX132" fmla="*/ 486013 w 1605470"/>
              <a:gd name="connsiteY132" fmla="*/ 2118008 h 6858000"/>
              <a:gd name="connsiteX133" fmla="*/ 487006 w 1605470"/>
              <a:gd name="connsiteY133" fmla="*/ 2050531 h 6858000"/>
              <a:gd name="connsiteX134" fmla="*/ 478812 w 1605470"/>
              <a:gd name="connsiteY134" fmla="*/ 1963269 h 6858000"/>
              <a:gd name="connsiteX135" fmla="*/ 442619 w 1605470"/>
              <a:gd name="connsiteY135" fmla="*/ 1910499 h 6858000"/>
              <a:gd name="connsiteX136" fmla="*/ 446785 w 1605470"/>
              <a:gd name="connsiteY136" fmla="*/ 1903212 h 6858000"/>
              <a:gd name="connsiteX137" fmla="*/ 436547 w 1605470"/>
              <a:gd name="connsiteY137" fmla="*/ 1861531 h 6858000"/>
              <a:gd name="connsiteX138" fmla="*/ 390346 w 1605470"/>
              <a:gd name="connsiteY138" fmla="*/ 1732919 h 6858000"/>
              <a:gd name="connsiteX139" fmla="*/ 362657 w 1605470"/>
              <a:gd name="connsiteY139" fmla="*/ 1663540 h 6858000"/>
              <a:gd name="connsiteX140" fmla="*/ 361783 w 1605470"/>
              <a:gd name="connsiteY140" fmla="*/ 1615777 h 6858000"/>
              <a:gd name="connsiteX141" fmla="*/ 342578 w 1605470"/>
              <a:gd name="connsiteY141" fmla="*/ 1563678 h 6858000"/>
              <a:gd name="connsiteX142" fmla="*/ 355658 w 1605470"/>
              <a:gd name="connsiteY142" fmla="*/ 1519474 h 6858000"/>
              <a:gd name="connsiteX143" fmla="*/ 348400 w 1605470"/>
              <a:gd name="connsiteY143" fmla="*/ 1477995 h 6858000"/>
              <a:gd name="connsiteX144" fmla="*/ 334485 w 1605470"/>
              <a:gd name="connsiteY144" fmla="*/ 1373769 h 6858000"/>
              <a:gd name="connsiteX145" fmla="*/ 342792 w 1605470"/>
              <a:gd name="connsiteY145" fmla="*/ 1307086 h 6858000"/>
              <a:gd name="connsiteX146" fmla="*/ 343980 w 1605470"/>
              <a:gd name="connsiteY146" fmla="*/ 1189033 h 6858000"/>
              <a:gd name="connsiteX147" fmla="*/ 348665 w 1605470"/>
              <a:gd name="connsiteY147" fmla="*/ 1168288 h 6858000"/>
              <a:gd name="connsiteX148" fmla="*/ 340947 w 1605470"/>
              <a:gd name="connsiteY148" fmla="*/ 1142577 h 6858000"/>
              <a:gd name="connsiteX149" fmla="*/ 330253 w 1605470"/>
              <a:gd name="connsiteY149" fmla="*/ 1088484 h 6858000"/>
              <a:gd name="connsiteX150" fmla="*/ 318989 w 1605470"/>
              <a:gd name="connsiteY150" fmla="*/ 1016103 h 6858000"/>
              <a:gd name="connsiteX151" fmla="*/ 320445 w 1605470"/>
              <a:gd name="connsiteY151" fmla="*/ 932283 h 6858000"/>
              <a:gd name="connsiteX152" fmla="*/ 322681 w 1605470"/>
              <a:gd name="connsiteY152" fmla="*/ 915925 h 6858000"/>
              <a:gd name="connsiteX153" fmla="*/ 315310 w 1605470"/>
              <a:gd name="connsiteY153" fmla="*/ 896999 h 6858000"/>
              <a:gd name="connsiteX154" fmla="*/ 284718 w 1605470"/>
              <a:gd name="connsiteY154" fmla="*/ 821517 h 6858000"/>
              <a:gd name="connsiteX155" fmla="*/ 263668 w 1605470"/>
              <a:gd name="connsiteY155" fmla="*/ 751353 h 6858000"/>
              <a:gd name="connsiteX156" fmla="*/ 263226 w 1605470"/>
              <a:gd name="connsiteY156" fmla="*/ 721230 h 6858000"/>
              <a:gd name="connsiteX157" fmla="*/ 248897 w 1605470"/>
              <a:gd name="connsiteY157" fmla="*/ 681659 h 6858000"/>
              <a:gd name="connsiteX158" fmla="*/ 234316 w 1605470"/>
              <a:gd name="connsiteY158" fmla="*/ 635218 h 6858000"/>
              <a:gd name="connsiteX159" fmla="*/ 239327 w 1605470"/>
              <a:gd name="connsiteY159" fmla="*/ 613763 h 6858000"/>
              <a:gd name="connsiteX160" fmla="*/ 225269 w 1605470"/>
              <a:gd name="connsiteY160" fmla="*/ 598582 h 6858000"/>
              <a:gd name="connsiteX161" fmla="*/ 224950 w 1605470"/>
              <a:gd name="connsiteY161" fmla="*/ 576846 h 6858000"/>
              <a:gd name="connsiteX162" fmla="*/ 204576 w 1605470"/>
              <a:gd name="connsiteY162" fmla="*/ 530055 h 6858000"/>
              <a:gd name="connsiteX163" fmla="*/ 219064 w 1605470"/>
              <a:gd name="connsiteY163" fmla="*/ 469651 h 6858000"/>
              <a:gd name="connsiteX164" fmla="*/ 195012 w 1605470"/>
              <a:gd name="connsiteY164" fmla="*/ 448559 h 6858000"/>
              <a:gd name="connsiteX165" fmla="*/ 201434 w 1605470"/>
              <a:gd name="connsiteY165" fmla="*/ 441529 h 6858000"/>
              <a:gd name="connsiteX166" fmla="*/ 200655 w 1605470"/>
              <a:gd name="connsiteY166" fmla="*/ 428927 h 6858000"/>
              <a:gd name="connsiteX167" fmla="*/ 190059 w 1605470"/>
              <a:gd name="connsiteY167" fmla="*/ 430161 h 6858000"/>
              <a:gd name="connsiteX168" fmla="*/ 167079 w 1605470"/>
              <a:gd name="connsiteY168" fmla="*/ 367211 h 6858000"/>
              <a:gd name="connsiteX169" fmla="*/ 124571 w 1605470"/>
              <a:gd name="connsiteY169" fmla="*/ 302178 h 6858000"/>
              <a:gd name="connsiteX170" fmla="*/ 103243 w 1605470"/>
              <a:gd name="connsiteY170" fmla="*/ 211375 h 6858000"/>
              <a:gd name="connsiteX171" fmla="*/ 94571 w 1605470"/>
              <a:gd name="connsiteY171" fmla="*/ 184179 h 6858000"/>
              <a:gd name="connsiteX172" fmla="*/ 13437 w 1605470"/>
              <a:gd name="connsiteY172" fmla="*/ 19287 h 6858000"/>
              <a:gd name="connsiteX173" fmla="*/ 0 w 1605470"/>
              <a:gd name="connsiteY173"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3992 w 1605470"/>
              <a:gd name="connsiteY37" fmla="*/ 5619557 h 6858000"/>
              <a:gd name="connsiteX38" fmla="*/ 531653 w 1605470"/>
              <a:gd name="connsiteY38" fmla="*/ 5604904 h 6858000"/>
              <a:gd name="connsiteX39" fmla="*/ 539863 w 1605470"/>
              <a:gd name="connsiteY39" fmla="*/ 5604298 h 6858000"/>
              <a:gd name="connsiteX40" fmla="*/ 552319 w 1605470"/>
              <a:gd name="connsiteY40" fmla="*/ 5587997 h 6858000"/>
              <a:gd name="connsiteX41" fmla="*/ 591557 w 1605470"/>
              <a:gd name="connsiteY41" fmla="*/ 5476393 h 6858000"/>
              <a:gd name="connsiteX42" fmla="*/ 622750 w 1605470"/>
              <a:gd name="connsiteY42" fmla="*/ 5363084 h 6858000"/>
              <a:gd name="connsiteX43" fmla="*/ 638731 w 1605470"/>
              <a:gd name="connsiteY43" fmla="*/ 5330009 h 6858000"/>
              <a:gd name="connsiteX44" fmla="*/ 672224 w 1605470"/>
              <a:gd name="connsiteY44" fmla="*/ 5273739 h 6858000"/>
              <a:gd name="connsiteX45" fmla="*/ 681823 w 1605470"/>
              <a:gd name="connsiteY45" fmla="*/ 5241779 h 6858000"/>
              <a:gd name="connsiteX46" fmla="*/ 693049 w 1605470"/>
              <a:gd name="connsiteY46" fmla="*/ 5225268 h 6858000"/>
              <a:gd name="connsiteX47" fmla="*/ 694069 w 1605470"/>
              <a:gd name="connsiteY47" fmla="*/ 5217684 h 6858000"/>
              <a:gd name="connsiteX48" fmla="*/ 701410 w 1605470"/>
              <a:gd name="connsiteY48" fmla="*/ 5193377 h 6858000"/>
              <a:gd name="connsiteX49" fmla="*/ 704713 w 1605470"/>
              <a:gd name="connsiteY49" fmla="*/ 5179288 h 6858000"/>
              <a:gd name="connsiteX50" fmla="*/ 705697 w 1605470"/>
              <a:gd name="connsiteY50" fmla="*/ 5173621 h 6858000"/>
              <a:gd name="connsiteX51" fmla="*/ 701331 w 1605470"/>
              <a:gd name="connsiteY51" fmla="*/ 5159961 h 6858000"/>
              <a:gd name="connsiteX52" fmla="*/ 708008 w 1605470"/>
              <a:gd name="connsiteY52" fmla="*/ 5144295 h 6858000"/>
              <a:gd name="connsiteX53" fmla="*/ 704941 w 1605470"/>
              <a:gd name="connsiteY53" fmla="*/ 5125185 h 6858000"/>
              <a:gd name="connsiteX54" fmla="*/ 711771 w 1605470"/>
              <a:gd name="connsiteY54" fmla="*/ 5121884 h 6858000"/>
              <a:gd name="connsiteX55" fmla="*/ 718807 w 1605470"/>
              <a:gd name="connsiteY55" fmla="*/ 5067850 h 6858000"/>
              <a:gd name="connsiteX56" fmla="*/ 721538 w 1605470"/>
              <a:gd name="connsiteY56" fmla="*/ 5060861 h 6858000"/>
              <a:gd name="connsiteX57" fmla="*/ 718242 w 1605470"/>
              <a:gd name="connsiteY57" fmla="*/ 5034192 h 6858000"/>
              <a:gd name="connsiteX58" fmla="*/ 719796 w 1605470"/>
              <a:gd name="connsiteY58" fmla="*/ 4993030 h 6858000"/>
              <a:gd name="connsiteX59" fmla="*/ 726705 w 1605470"/>
              <a:gd name="connsiteY59" fmla="*/ 4946844 h 6858000"/>
              <a:gd name="connsiteX60" fmla="*/ 722561 w 1605470"/>
              <a:gd name="connsiteY60" fmla="*/ 4932692 h 6858000"/>
              <a:gd name="connsiteX61" fmla="*/ 724935 w 1605470"/>
              <a:gd name="connsiteY61" fmla="*/ 4821504 h 6858000"/>
              <a:gd name="connsiteX62" fmla="*/ 732118 w 1605470"/>
              <a:gd name="connsiteY62" fmla="*/ 4801535 h 6858000"/>
              <a:gd name="connsiteX63" fmla="*/ 739787 w 1605470"/>
              <a:gd name="connsiteY63" fmla="*/ 4797794 h 6858000"/>
              <a:gd name="connsiteX64" fmla="*/ 741081 w 1605470"/>
              <a:gd name="connsiteY64" fmla="*/ 4784526 h 6858000"/>
              <a:gd name="connsiteX65" fmla="*/ 742865 w 1605470"/>
              <a:gd name="connsiteY65" fmla="*/ 4781211 h 6858000"/>
              <a:gd name="connsiteX66" fmla="*/ 751652 w 1605470"/>
              <a:gd name="connsiteY66" fmla="*/ 4761984 h 6858000"/>
              <a:gd name="connsiteX67" fmla="*/ 747700 w 1605470"/>
              <a:gd name="connsiteY67" fmla="*/ 4690749 h 6858000"/>
              <a:gd name="connsiteX68" fmla="*/ 743180 w 1605470"/>
              <a:gd name="connsiteY68" fmla="*/ 4584173 h 6858000"/>
              <a:gd name="connsiteX69" fmla="*/ 738263 w 1605470"/>
              <a:gd name="connsiteY69" fmla="*/ 4444346 h 6858000"/>
              <a:gd name="connsiteX70" fmla="*/ 756542 w 1605470"/>
              <a:gd name="connsiteY70" fmla="*/ 4350346 h 6858000"/>
              <a:gd name="connsiteX71" fmla="*/ 715481 w 1605470"/>
              <a:gd name="connsiteY71" fmla="*/ 4214165 h 6858000"/>
              <a:gd name="connsiteX72" fmla="*/ 719554 w 1605470"/>
              <a:gd name="connsiteY72" fmla="*/ 4090296 h 6858000"/>
              <a:gd name="connsiteX73" fmla="*/ 704810 w 1605470"/>
              <a:gd name="connsiteY73" fmla="*/ 4033999 h 6858000"/>
              <a:gd name="connsiteX74" fmla="*/ 705959 w 1605470"/>
              <a:gd name="connsiteY74" fmla="*/ 4031933 h 6858000"/>
              <a:gd name="connsiteX75" fmla="*/ 704535 w 1605470"/>
              <a:gd name="connsiteY75" fmla="*/ 4013953 h 6858000"/>
              <a:gd name="connsiteX76" fmla="*/ 700443 w 1605470"/>
              <a:gd name="connsiteY76" fmla="*/ 4010511 h 6858000"/>
              <a:gd name="connsiteX77" fmla="*/ 698282 w 1605470"/>
              <a:gd name="connsiteY77" fmla="*/ 3998331 h 6858000"/>
              <a:gd name="connsiteX78" fmla="*/ 690830 w 1605470"/>
              <a:gd name="connsiteY78" fmla="*/ 3974753 h 6858000"/>
              <a:gd name="connsiteX79" fmla="*/ 692428 w 1605470"/>
              <a:gd name="connsiteY79" fmla="*/ 3969950 h 6858000"/>
              <a:gd name="connsiteX80" fmla="*/ 685850 w 1605470"/>
              <a:gd name="connsiteY80" fmla="*/ 3933779 h 6858000"/>
              <a:gd name="connsiteX81" fmla="*/ 687181 w 1605470"/>
              <a:gd name="connsiteY81" fmla="*/ 3933093 h 6858000"/>
              <a:gd name="connsiteX82" fmla="*/ 691535 w 1605470"/>
              <a:gd name="connsiteY82" fmla="*/ 3922082 h 6858000"/>
              <a:gd name="connsiteX83" fmla="*/ 696613 w 1605470"/>
              <a:gd name="connsiteY83" fmla="*/ 3901461 h 6858000"/>
              <a:gd name="connsiteX84" fmla="*/ 719207 w 1605470"/>
              <a:gd name="connsiteY84" fmla="*/ 3813873 h 6858000"/>
              <a:gd name="connsiteX85" fmla="*/ 718632 w 1605470"/>
              <a:gd name="connsiteY85" fmla="*/ 3806161 h 6858000"/>
              <a:gd name="connsiteX86" fmla="*/ 718939 w 1605470"/>
              <a:gd name="connsiteY86" fmla="*/ 3805957 h 6858000"/>
              <a:gd name="connsiteX87" fmla="*/ 718966 w 1605470"/>
              <a:gd name="connsiteY87" fmla="*/ 3797724 h 6858000"/>
              <a:gd name="connsiteX88" fmla="*/ 717581 w 1605470"/>
              <a:gd name="connsiteY88" fmla="*/ 3792098 h 6858000"/>
              <a:gd name="connsiteX89" fmla="*/ 716465 w 1605470"/>
              <a:gd name="connsiteY89" fmla="*/ 3777135 h 6858000"/>
              <a:gd name="connsiteX90" fmla="*/ 718198 w 1605470"/>
              <a:gd name="connsiteY90" fmla="*/ 3771656 h 6858000"/>
              <a:gd name="connsiteX91" fmla="*/ 721941 w 1605470"/>
              <a:gd name="connsiteY91" fmla="*/ 3769007 h 6858000"/>
              <a:gd name="connsiteX92" fmla="*/ 721407 w 1605470"/>
              <a:gd name="connsiteY92" fmla="*/ 3767709 h 6858000"/>
              <a:gd name="connsiteX93" fmla="*/ 730103 w 1605470"/>
              <a:gd name="connsiteY93" fmla="*/ 3738082 h 6858000"/>
              <a:gd name="connsiteX94" fmla="*/ 737449 w 1605470"/>
              <a:gd name="connsiteY94" fmla="*/ 3673397 h 6858000"/>
              <a:gd name="connsiteX95" fmla="*/ 736745 w 1605470"/>
              <a:gd name="connsiteY95" fmla="*/ 3637109 h 6858000"/>
              <a:gd name="connsiteX96" fmla="*/ 740188 w 1605470"/>
              <a:gd name="connsiteY96" fmla="*/ 3536883 h 6858000"/>
              <a:gd name="connsiteX97" fmla="*/ 747726 w 1605470"/>
              <a:gd name="connsiteY97" fmla="*/ 3435652 h 6858000"/>
              <a:gd name="connsiteX98" fmla="*/ 774383 w 1605470"/>
              <a:gd name="connsiteY98" fmla="*/ 3381564 h 6858000"/>
              <a:gd name="connsiteX99" fmla="*/ 774870 w 1605470"/>
              <a:gd name="connsiteY99" fmla="*/ 3375761 h 6858000"/>
              <a:gd name="connsiteX100" fmla="*/ 770510 w 1605470"/>
              <a:gd name="connsiteY100" fmla="*/ 3361844 h 6858000"/>
              <a:gd name="connsiteX101" fmla="*/ 767933 w 1605470"/>
              <a:gd name="connsiteY101" fmla="*/ 3356929 h 6858000"/>
              <a:gd name="connsiteX102" fmla="*/ 766158 w 1605470"/>
              <a:gd name="connsiteY102" fmla="*/ 3349058 h 6858000"/>
              <a:gd name="connsiteX103" fmla="*/ 766414 w 1605470"/>
              <a:gd name="connsiteY103" fmla="*/ 3348763 h 6858000"/>
              <a:gd name="connsiteX104" fmla="*/ 764166 w 1605470"/>
              <a:gd name="connsiteY104" fmla="*/ 3341588 h 6858000"/>
              <a:gd name="connsiteX105" fmla="*/ 749397 w 1605470"/>
              <a:gd name="connsiteY105" fmla="*/ 3307769 h 6858000"/>
              <a:gd name="connsiteX106" fmla="*/ 766960 w 1605470"/>
              <a:gd name="connsiteY106" fmla="*/ 3250522 h 6858000"/>
              <a:gd name="connsiteX107" fmla="*/ 767385 w 1605470"/>
              <a:gd name="connsiteY107" fmla="*/ 3229163 h 6858000"/>
              <a:gd name="connsiteX108" fmla="*/ 769208 w 1605470"/>
              <a:gd name="connsiteY108" fmla="*/ 3217217 h 6858000"/>
              <a:gd name="connsiteX109" fmla="*/ 770350 w 1605470"/>
              <a:gd name="connsiteY109" fmla="*/ 3216125 h 6858000"/>
              <a:gd name="connsiteX110" fmla="*/ 756043 w 1605470"/>
              <a:gd name="connsiteY110" fmla="*/ 3183755 h 6858000"/>
              <a:gd name="connsiteX111" fmla="*/ 756544 w 1605470"/>
              <a:gd name="connsiteY111" fmla="*/ 3178642 h 6858000"/>
              <a:gd name="connsiteX112" fmla="*/ 744144 w 1605470"/>
              <a:gd name="connsiteY112" fmla="*/ 3158586 h 6858000"/>
              <a:gd name="connsiteX113" fmla="*/ 739378 w 1605470"/>
              <a:gd name="connsiteY113" fmla="*/ 3147669 h 6858000"/>
              <a:gd name="connsiteX114" fmla="*/ 734648 w 1605470"/>
              <a:gd name="connsiteY114" fmla="*/ 3145733 h 6858000"/>
              <a:gd name="connsiteX115" fmla="*/ 729329 w 1605470"/>
              <a:gd name="connsiteY115" fmla="*/ 3129034 h 6858000"/>
              <a:gd name="connsiteX116" fmla="*/ 729994 w 1605470"/>
              <a:gd name="connsiteY116" fmla="*/ 3126682 h 6858000"/>
              <a:gd name="connsiteX117" fmla="*/ 720862 w 1605470"/>
              <a:gd name="connsiteY117" fmla="*/ 3114519 h 6858000"/>
              <a:gd name="connsiteX118" fmla="*/ 707471 w 1605470"/>
              <a:gd name="connsiteY118" fmla="*/ 3106272 h 6858000"/>
              <a:gd name="connsiteX119" fmla="*/ 680201 w 1605470"/>
              <a:gd name="connsiteY119" fmla="*/ 2958185 h 6858000"/>
              <a:gd name="connsiteX120" fmla="*/ 622815 w 1605470"/>
              <a:gd name="connsiteY120" fmla="*/ 2762989 h 6858000"/>
              <a:gd name="connsiteX121" fmla="*/ 571733 w 1605470"/>
              <a:gd name="connsiteY121" fmla="*/ 2554718 h 6858000"/>
              <a:gd name="connsiteX122" fmla="*/ 551827 w 1605470"/>
              <a:gd name="connsiteY122" fmla="*/ 2485734 h 6858000"/>
              <a:gd name="connsiteX123" fmla="*/ 542550 w 1605470"/>
              <a:gd name="connsiteY123" fmla="*/ 2447068 h 6858000"/>
              <a:gd name="connsiteX124" fmla="*/ 529511 w 1605470"/>
              <a:gd name="connsiteY124" fmla="*/ 2425819 h 6858000"/>
              <a:gd name="connsiteX125" fmla="*/ 528878 w 1605470"/>
              <a:gd name="connsiteY125" fmla="*/ 2408971 h 6858000"/>
              <a:gd name="connsiteX126" fmla="*/ 535510 w 1605470"/>
              <a:gd name="connsiteY126" fmla="*/ 2402874 h 6858000"/>
              <a:gd name="connsiteX127" fmla="*/ 538122 w 1605470"/>
              <a:gd name="connsiteY127" fmla="*/ 2381443 h 6858000"/>
              <a:gd name="connsiteX128" fmla="*/ 514451 w 1605470"/>
              <a:gd name="connsiteY128" fmla="*/ 2261920 h 6858000"/>
              <a:gd name="connsiteX129" fmla="*/ 486968 w 1605470"/>
              <a:gd name="connsiteY129" fmla="*/ 2182937 h 6858000"/>
              <a:gd name="connsiteX130" fmla="*/ 488555 w 1605470"/>
              <a:gd name="connsiteY130" fmla="*/ 2155135 h 6858000"/>
              <a:gd name="connsiteX131" fmla="*/ 486013 w 1605470"/>
              <a:gd name="connsiteY131" fmla="*/ 2118008 h 6858000"/>
              <a:gd name="connsiteX132" fmla="*/ 487006 w 1605470"/>
              <a:gd name="connsiteY132" fmla="*/ 2050531 h 6858000"/>
              <a:gd name="connsiteX133" fmla="*/ 478812 w 1605470"/>
              <a:gd name="connsiteY133" fmla="*/ 1963269 h 6858000"/>
              <a:gd name="connsiteX134" fmla="*/ 442619 w 1605470"/>
              <a:gd name="connsiteY134" fmla="*/ 1910499 h 6858000"/>
              <a:gd name="connsiteX135" fmla="*/ 446785 w 1605470"/>
              <a:gd name="connsiteY135" fmla="*/ 1903212 h 6858000"/>
              <a:gd name="connsiteX136" fmla="*/ 436547 w 1605470"/>
              <a:gd name="connsiteY136" fmla="*/ 1861531 h 6858000"/>
              <a:gd name="connsiteX137" fmla="*/ 390346 w 1605470"/>
              <a:gd name="connsiteY137" fmla="*/ 1732919 h 6858000"/>
              <a:gd name="connsiteX138" fmla="*/ 362657 w 1605470"/>
              <a:gd name="connsiteY138" fmla="*/ 1663540 h 6858000"/>
              <a:gd name="connsiteX139" fmla="*/ 361783 w 1605470"/>
              <a:gd name="connsiteY139" fmla="*/ 1615777 h 6858000"/>
              <a:gd name="connsiteX140" fmla="*/ 342578 w 1605470"/>
              <a:gd name="connsiteY140" fmla="*/ 1563678 h 6858000"/>
              <a:gd name="connsiteX141" fmla="*/ 355658 w 1605470"/>
              <a:gd name="connsiteY141" fmla="*/ 1519474 h 6858000"/>
              <a:gd name="connsiteX142" fmla="*/ 348400 w 1605470"/>
              <a:gd name="connsiteY142" fmla="*/ 1477995 h 6858000"/>
              <a:gd name="connsiteX143" fmla="*/ 334485 w 1605470"/>
              <a:gd name="connsiteY143" fmla="*/ 1373769 h 6858000"/>
              <a:gd name="connsiteX144" fmla="*/ 342792 w 1605470"/>
              <a:gd name="connsiteY144" fmla="*/ 1307086 h 6858000"/>
              <a:gd name="connsiteX145" fmla="*/ 343980 w 1605470"/>
              <a:gd name="connsiteY145" fmla="*/ 1189033 h 6858000"/>
              <a:gd name="connsiteX146" fmla="*/ 348665 w 1605470"/>
              <a:gd name="connsiteY146" fmla="*/ 1168288 h 6858000"/>
              <a:gd name="connsiteX147" fmla="*/ 340947 w 1605470"/>
              <a:gd name="connsiteY147" fmla="*/ 1142577 h 6858000"/>
              <a:gd name="connsiteX148" fmla="*/ 330253 w 1605470"/>
              <a:gd name="connsiteY148" fmla="*/ 1088484 h 6858000"/>
              <a:gd name="connsiteX149" fmla="*/ 318989 w 1605470"/>
              <a:gd name="connsiteY149" fmla="*/ 1016103 h 6858000"/>
              <a:gd name="connsiteX150" fmla="*/ 320445 w 1605470"/>
              <a:gd name="connsiteY150" fmla="*/ 932283 h 6858000"/>
              <a:gd name="connsiteX151" fmla="*/ 322681 w 1605470"/>
              <a:gd name="connsiteY151" fmla="*/ 915925 h 6858000"/>
              <a:gd name="connsiteX152" fmla="*/ 315310 w 1605470"/>
              <a:gd name="connsiteY152" fmla="*/ 896999 h 6858000"/>
              <a:gd name="connsiteX153" fmla="*/ 284718 w 1605470"/>
              <a:gd name="connsiteY153" fmla="*/ 821517 h 6858000"/>
              <a:gd name="connsiteX154" fmla="*/ 263668 w 1605470"/>
              <a:gd name="connsiteY154" fmla="*/ 751353 h 6858000"/>
              <a:gd name="connsiteX155" fmla="*/ 263226 w 1605470"/>
              <a:gd name="connsiteY155" fmla="*/ 721230 h 6858000"/>
              <a:gd name="connsiteX156" fmla="*/ 248897 w 1605470"/>
              <a:gd name="connsiteY156" fmla="*/ 681659 h 6858000"/>
              <a:gd name="connsiteX157" fmla="*/ 234316 w 1605470"/>
              <a:gd name="connsiteY157" fmla="*/ 635218 h 6858000"/>
              <a:gd name="connsiteX158" fmla="*/ 239327 w 1605470"/>
              <a:gd name="connsiteY158" fmla="*/ 613763 h 6858000"/>
              <a:gd name="connsiteX159" fmla="*/ 225269 w 1605470"/>
              <a:gd name="connsiteY159" fmla="*/ 598582 h 6858000"/>
              <a:gd name="connsiteX160" fmla="*/ 224950 w 1605470"/>
              <a:gd name="connsiteY160" fmla="*/ 576846 h 6858000"/>
              <a:gd name="connsiteX161" fmla="*/ 204576 w 1605470"/>
              <a:gd name="connsiteY161" fmla="*/ 530055 h 6858000"/>
              <a:gd name="connsiteX162" fmla="*/ 219064 w 1605470"/>
              <a:gd name="connsiteY162" fmla="*/ 469651 h 6858000"/>
              <a:gd name="connsiteX163" fmla="*/ 195012 w 1605470"/>
              <a:gd name="connsiteY163" fmla="*/ 448559 h 6858000"/>
              <a:gd name="connsiteX164" fmla="*/ 201434 w 1605470"/>
              <a:gd name="connsiteY164" fmla="*/ 441529 h 6858000"/>
              <a:gd name="connsiteX165" fmla="*/ 200655 w 1605470"/>
              <a:gd name="connsiteY165" fmla="*/ 428927 h 6858000"/>
              <a:gd name="connsiteX166" fmla="*/ 190059 w 1605470"/>
              <a:gd name="connsiteY166" fmla="*/ 430161 h 6858000"/>
              <a:gd name="connsiteX167" fmla="*/ 167079 w 1605470"/>
              <a:gd name="connsiteY167" fmla="*/ 367211 h 6858000"/>
              <a:gd name="connsiteX168" fmla="*/ 124571 w 1605470"/>
              <a:gd name="connsiteY168" fmla="*/ 302178 h 6858000"/>
              <a:gd name="connsiteX169" fmla="*/ 103243 w 1605470"/>
              <a:gd name="connsiteY169" fmla="*/ 211375 h 6858000"/>
              <a:gd name="connsiteX170" fmla="*/ 94571 w 1605470"/>
              <a:gd name="connsiteY170" fmla="*/ 184179 h 6858000"/>
              <a:gd name="connsiteX171" fmla="*/ 13437 w 1605470"/>
              <a:gd name="connsiteY171" fmla="*/ 19287 h 6858000"/>
              <a:gd name="connsiteX172" fmla="*/ 0 w 1605470"/>
              <a:gd name="connsiteY172"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3992 w 1605470"/>
              <a:gd name="connsiteY37" fmla="*/ 5619557 h 6858000"/>
              <a:gd name="connsiteX38" fmla="*/ 531653 w 1605470"/>
              <a:gd name="connsiteY38" fmla="*/ 5604904 h 6858000"/>
              <a:gd name="connsiteX39" fmla="*/ 539863 w 1605470"/>
              <a:gd name="connsiteY39" fmla="*/ 5604298 h 6858000"/>
              <a:gd name="connsiteX40" fmla="*/ 552319 w 1605470"/>
              <a:gd name="connsiteY40" fmla="*/ 5587997 h 6858000"/>
              <a:gd name="connsiteX41" fmla="*/ 591557 w 1605470"/>
              <a:gd name="connsiteY41" fmla="*/ 5476393 h 6858000"/>
              <a:gd name="connsiteX42" fmla="*/ 622750 w 1605470"/>
              <a:gd name="connsiteY42" fmla="*/ 5396260 h 6858000"/>
              <a:gd name="connsiteX43" fmla="*/ 638731 w 1605470"/>
              <a:gd name="connsiteY43" fmla="*/ 5330009 h 6858000"/>
              <a:gd name="connsiteX44" fmla="*/ 672224 w 1605470"/>
              <a:gd name="connsiteY44" fmla="*/ 5273739 h 6858000"/>
              <a:gd name="connsiteX45" fmla="*/ 681823 w 1605470"/>
              <a:gd name="connsiteY45" fmla="*/ 5241779 h 6858000"/>
              <a:gd name="connsiteX46" fmla="*/ 693049 w 1605470"/>
              <a:gd name="connsiteY46" fmla="*/ 5225268 h 6858000"/>
              <a:gd name="connsiteX47" fmla="*/ 694069 w 1605470"/>
              <a:gd name="connsiteY47" fmla="*/ 5217684 h 6858000"/>
              <a:gd name="connsiteX48" fmla="*/ 701410 w 1605470"/>
              <a:gd name="connsiteY48" fmla="*/ 5193377 h 6858000"/>
              <a:gd name="connsiteX49" fmla="*/ 704713 w 1605470"/>
              <a:gd name="connsiteY49" fmla="*/ 5179288 h 6858000"/>
              <a:gd name="connsiteX50" fmla="*/ 705697 w 1605470"/>
              <a:gd name="connsiteY50" fmla="*/ 5173621 h 6858000"/>
              <a:gd name="connsiteX51" fmla="*/ 701331 w 1605470"/>
              <a:gd name="connsiteY51" fmla="*/ 5159961 h 6858000"/>
              <a:gd name="connsiteX52" fmla="*/ 708008 w 1605470"/>
              <a:gd name="connsiteY52" fmla="*/ 5144295 h 6858000"/>
              <a:gd name="connsiteX53" fmla="*/ 704941 w 1605470"/>
              <a:gd name="connsiteY53" fmla="*/ 5125185 h 6858000"/>
              <a:gd name="connsiteX54" fmla="*/ 711771 w 1605470"/>
              <a:gd name="connsiteY54" fmla="*/ 5121884 h 6858000"/>
              <a:gd name="connsiteX55" fmla="*/ 718807 w 1605470"/>
              <a:gd name="connsiteY55" fmla="*/ 5067850 h 6858000"/>
              <a:gd name="connsiteX56" fmla="*/ 721538 w 1605470"/>
              <a:gd name="connsiteY56" fmla="*/ 5060861 h 6858000"/>
              <a:gd name="connsiteX57" fmla="*/ 718242 w 1605470"/>
              <a:gd name="connsiteY57" fmla="*/ 5034192 h 6858000"/>
              <a:gd name="connsiteX58" fmla="*/ 719796 w 1605470"/>
              <a:gd name="connsiteY58" fmla="*/ 4993030 h 6858000"/>
              <a:gd name="connsiteX59" fmla="*/ 726705 w 1605470"/>
              <a:gd name="connsiteY59" fmla="*/ 4946844 h 6858000"/>
              <a:gd name="connsiteX60" fmla="*/ 722561 w 1605470"/>
              <a:gd name="connsiteY60" fmla="*/ 4932692 h 6858000"/>
              <a:gd name="connsiteX61" fmla="*/ 724935 w 1605470"/>
              <a:gd name="connsiteY61" fmla="*/ 4821504 h 6858000"/>
              <a:gd name="connsiteX62" fmla="*/ 732118 w 1605470"/>
              <a:gd name="connsiteY62" fmla="*/ 4801535 h 6858000"/>
              <a:gd name="connsiteX63" fmla="*/ 739787 w 1605470"/>
              <a:gd name="connsiteY63" fmla="*/ 4797794 h 6858000"/>
              <a:gd name="connsiteX64" fmla="*/ 741081 w 1605470"/>
              <a:gd name="connsiteY64" fmla="*/ 4784526 h 6858000"/>
              <a:gd name="connsiteX65" fmla="*/ 742865 w 1605470"/>
              <a:gd name="connsiteY65" fmla="*/ 4781211 h 6858000"/>
              <a:gd name="connsiteX66" fmla="*/ 751652 w 1605470"/>
              <a:gd name="connsiteY66" fmla="*/ 4761984 h 6858000"/>
              <a:gd name="connsiteX67" fmla="*/ 747700 w 1605470"/>
              <a:gd name="connsiteY67" fmla="*/ 4690749 h 6858000"/>
              <a:gd name="connsiteX68" fmla="*/ 743180 w 1605470"/>
              <a:gd name="connsiteY68" fmla="*/ 4584173 h 6858000"/>
              <a:gd name="connsiteX69" fmla="*/ 738263 w 1605470"/>
              <a:gd name="connsiteY69" fmla="*/ 4444346 h 6858000"/>
              <a:gd name="connsiteX70" fmla="*/ 756542 w 1605470"/>
              <a:gd name="connsiteY70" fmla="*/ 4350346 h 6858000"/>
              <a:gd name="connsiteX71" fmla="*/ 715481 w 1605470"/>
              <a:gd name="connsiteY71" fmla="*/ 4214165 h 6858000"/>
              <a:gd name="connsiteX72" fmla="*/ 719554 w 1605470"/>
              <a:gd name="connsiteY72" fmla="*/ 4090296 h 6858000"/>
              <a:gd name="connsiteX73" fmla="*/ 704810 w 1605470"/>
              <a:gd name="connsiteY73" fmla="*/ 4033999 h 6858000"/>
              <a:gd name="connsiteX74" fmla="*/ 705959 w 1605470"/>
              <a:gd name="connsiteY74" fmla="*/ 4031933 h 6858000"/>
              <a:gd name="connsiteX75" fmla="*/ 704535 w 1605470"/>
              <a:gd name="connsiteY75" fmla="*/ 4013953 h 6858000"/>
              <a:gd name="connsiteX76" fmla="*/ 700443 w 1605470"/>
              <a:gd name="connsiteY76" fmla="*/ 4010511 h 6858000"/>
              <a:gd name="connsiteX77" fmla="*/ 698282 w 1605470"/>
              <a:gd name="connsiteY77" fmla="*/ 3998331 h 6858000"/>
              <a:gd name="connsiteX78" fmla="*/ 690830 w 1605470"/>
              <a:gd name="connsiteY78" fmla="*/ 3974753 h 6858000"/>
              <a:gd name="connsiteX79" fmla="*/ 692428 w 1605470"/>
              <a:gd name="connsiteY79" fmla="*/ 3969950 h 6858000"/>
              <a:gd name="connsiteX80" fmla="*/ 685850 w 1605470"/>
              <a:gd name="connsiteY80" fmla="*/ 3933779 h 6858000"/>
              <a:gd name="connsiteX81" fmla="*/ 687181 w 1605470"/>
              <a:gd name="connsiteY81" fmla="*/ 3933093 h 6858000"/>
              <a:gd name="connsiteX82" fmla="*/ 691535 w 1605470"/>
              <a:gd name="connsiteY82" fmla="*/ 3922082 h 6858000"/>
              <a:gd name="connsiteX83" fmla="*/ 696613 w 1605470"/>
              <a:gd name="connsiteY83" fmla="*/ 3901461 h 6858000"/>
              <a:gd name="connsiteX84" fmla="*/ 719207 w 1605470"/>
              <a:gd name="connsiteY84" fmla="*/ 3813873 h 6858000"/>
              <a:gd name="connsiteX85" fmla="*/ 718632 w 1605470"/>
              <a:gd name="connsiteY85" fmla="*/ 3806161 h 6858000"/>
              <a:gd name="connsiteX86" fmla="*/ 718939 w 1605470"/>
              <a:gd name="connsiteY86" fmla="*/ 3805957 h 6858000"/>
              <a:gd name="connsiteX87" fmla="*/ 718966 w 1605470"/>
              <a:gd name="connsiteY87" fmla="*/ 3797724 h 6858000"/>
              <a:gd name="connsiteX88" fmla="*/ 717581 w 1605470"/>
              <a:gd name="connsiteY88" fmla="*/ 3792098 h 6858000"/>
              <a:gd name="connsiteX89" fmla="*/ 716465 w 1605470"/>
              <a:gd name="connsiteY89" fmla="*/ 3777135 h 6858000"/>
              <a:gd name="connsiteX90" fmla="*/ 718198 w 1605470"/>
              <a:gd name="connsiteY90" fmla="*/ 3771656 h 6858000"/>
              <a:gd name="connsiteX91" fmla="*/ 721941 w 1605470"/>
              <a:gd name="connsiteY91" fmla="*/ 3769007 h 6858000"/>
              <a:gd name="connsiteX92" fmla="*/ 721407 w 1605470"/>
              <a:gd name="connsiteY92" fmla="*/ 3767709 h 6858000"/>
              <a:gd name="connsiteX93" fmla="*/ 730103 w 1605470"/>
              <a:gd name="connsiteY93" fmla="*/ 3738082 h 6858000"/>
              <a:gd name="connsiteX94" fmla="*/ 737449 w 1605470"/>
              <a:gd name="connsiteY94" fmla="*/ 3673397 h 6858000"/>
              <a:gd name="connsiteX95" fmla="*/ 736745 w 1605470"/>
              <a:gd name="connsiteY95" fmla="*/ 3637109 h 6858000"/>
              <a:gd name="connsiteX96" fmla="*/ 740188 w 1605470"/>
              <a:gd name="connsiteY96" fmla="*/ 3536883 h 6858000"/>
              <a:gd name="connsiteX97" fmla="*/ 747726 w 1605470"/>
              <a:gd name="connsiteY97" fmla="*/ 3435652 h 6858000"/>
              <a:gd name="connsiteX98" fmla="*/ 774383 w 1605470"/>
              <a:gd name="connsiteY98" fmla="*/ 3381564 h 6858000"/>
              <a:gd name="connsiteX99" fmla="*/ 774870 w 1605470"/>
              <a:gd name="connsiteY99" fmla="*/ 3375761 h 6858000"/>
              <a:gd name="connsiteX100" fmla="*/ 770510 w 1605470"/>
              <a:gd name="connsiteY100" fmla="*/ 3361844 h 6858000"/>
              <a:gd name="connsiteX101" fmla="*/ 767933 w 1605470"/>
              <a:gd name="connsiteY101" fmla="*/ 3356929 h 6858000"/>
              <a:gd name="connsiteX102" fmla="*/ 766158 w 1605470"/>
              <a:gd name="connsiteY102" fmla="*/ 3349058 h 6858000"/>
              <a:gd name="connsiteX103" fmla="*/ 766414 w 1605470"/>
              <a:gd name="connsiteY103" fmla="*/ 3348763 h 6858000"/>
              <a:gd name="connsiteX104" fmla="*/ 764166 w 1605470"/>
              <a:gd name="connsiteY104" fmla="*/ 3341588 h 6858000"/>
              <a:gd name="connsiteX105" fmla="*/ 749397 w 1605470"/>
              <a:gd name="connsiteY105" fmla="*/ 3307769 h 6858000"/>
              <a:gd name="connsiteX106" fmla="*/ 766960 w 1605470"/>
              <a:gd name="connsiteY106" fmla="*/ 3250522 h 6858000"/>
              <a:gd name="connsiteX107" fmla="*/ 767385 w 1605470"/>
              <a:gd name="connsiteY107" fmla="*/ 3229163 h 6858000"/>
              <a:gd name="connsiteX108" fmla="*/ 769208 w 1605470"/>
              <a:gd name="connsiteY108" fmla="*/ 3217217 h 6858000"/>
              <a:gd name="connsiteX109" fmla="*/ 770350 w 1605470"/>
              <a:gd name="connsiteY109" fmla="*/ 3216125 h 6858000"/>
              <a:gd name="connsiteX110" fmla="*/ 756043 w 1605470"/>
              <a:gd name="connsiteY110" fmla="*/ 3183755 h 6858000"/>
              <a:gd name="connsiteX111" fmla="*/ 756544 w 1605470"/>
              <a:gd name="connsiteY111" fmla="*/ 3178642 h 6858000"/>
              <a:gd name="connsiteX112" fmla="*/ 744144 w 1605470"/>
              <a:gd name="connsiteY112" fmla="*/ 3158586 h 6858000"/>
              <a:gd name="connsiteX113" fmla="*/ 739378 w 1605470"/>
              <a:gd name="connsiteY113" fmla="*/ 3147669 h 6858000"/>
              <a:gd name="connsiteX114" fmla="*/ 734648 w 1605470"/>
              <a:gd name="connsiteY114" fmla="*/ 3145733 h 6858000"/>
              <a:gd name="connsiteX115" fmla="*/ 729329 w 1605470"/>
              <a:gd name="connsiteY115" fmla="*/ 3129034 h 6858000"/>
              <a:gd name="connsiteX116" fmla="*/ 729994 w 1605470"/>
              <a:gd name="connsiteY116" fmla="*/ 3126682 h 6858000"/>
              <a:gd name="connsiteX117" fmla="*/ 720862 w 1605470"/>
              <a:gd name="connsiteY117" fmla="*/ 3114519 h 6858000"/>
              <a:gd name="connsiteX118" fmla="*/ 707471 w 1605470"/>
              <a:gd name="connsiteY118" fmla="*/ 3106272 h 6858000"/>
              <a:gd name="connsiteX119" fmla="*/ 680201 w 1605470"/>
              <a:gd name="connsiteY119" fmla="*/ 2958185 h 6858000"/>
              <a:gd name="connsiteX120" fmla="*/ 622815 w 1605470"/>
              <a:gd name="connsiteY120" fmla="*/ 2762989 h 6858000"/>
              <a:gd name="connsiteX121" fmla="*/ 571733 w 1605470"/>
              <a:gd name="connsiteY121" fmla="*/ 2554718 h 6858000"/>
              <a:gd name="connsiteX122" fmla="*/ 551827 w 1605470"/>
              <a:gd name="connsiteY122" fmla="*/ 2485734 h 6858000"/>
              <a:gd name="connsiteX123" fmla="*/ 542550 w 1605470"/>
              <a:gd name="connsiteY123" fmla="*/ 2447068 h 6858000"/>
              <a:gd name="connsiteX124" fmla="*/ 529511 w 1605470"/>
              <a:gd name="connsiteY124" fmla="*/ 2425819 h 6858000"/>
              <a:gd name="connsiteX125" fmla="*/ 528878 w 1605470"/>
              <a:gd name="connsiteY125" fmla="*/ 2408971 h 6858000"/>
              <a:gd name="connsiteX126" fmla="*/ 535510 w 1605470"/>
              <a:gd name="connsiteY126" fmla="*/ 2402874 h 6858000"/>
              <a:gd name="connsiteX127" fmla="*/ 538122 w 1605470"/>
              <a:gd name="connsiteY127" fmla="*/ 2381443 h 6858000"/>
              <a:gd name="connsiteX128" fmla="*/ 514451 w 1605470"/>
              <a:gd name="connsiteY128" fmla="*/ 2261920 h 6858000"/>
              <a:gd name="connsiteX129" fmla="*/ 486968 w 1605470"/>
              <a:gd name="connsiteY129" fmla="*/ 2182937 h 6858000"/>
              <a:gd name="connsiteX130" fmla="*/ 488555 w 1605470"/>
              <a:gd name="connsiteY130" fmla="*/ 2155135 h 6858000"/>
              <a:gd name="connsiteX131" fmla="*/ 486013 w 1605470"/>
              <a:gd name="connsiteY131" fmla="*/ 2118008 h 6858000"/>
              <a:gd name="connsiteX132" fmla="*/ 487006 w 1605470"/>
              <a:gd name="connsiteY132" fmla="*/ 2050531 h 6858000"/>
              <a:gd name="connsiteX133" fmla="*/ 478812 w 1605470"/>
              <a:gd name="connsiteY133" fmla="*/ 1963269 h 6858000"/>
              <a:gd name="connsiteX134" fmla="*/ 442619 w 1605470"/>
              <a:gd name="connsiteY134" fmla="*/ 1910499 h 6858000"/>
              <a:gd name="connsiteX135" fmla="*/ 446785 w 1605470"/>
              <a:gd name="connsiteY135" fmla="*/ 1903212 h 6858000"/>
              <a:gd name="connsiteX136" fmla="*/ 436547 w 1605470"/>
              <a:gd name="connsiteY136" fmla="*/ 1861531 h 6858000"/>
              <a:gd name="connsiteX137" fmla="*/ 390346 w 1605470"/>
              <a:gd name="connsiteY137" fmla="*/ 1732919 h 6858000"/>
              <a:gd name="connsiteX138" fmla="*/ 362657 w 1605470"/>
              <a:gd name="connsiteY138" fmla="*/ 1663540 h 6858000"/>
              <a:gd name="connsiteX139" fmla="*/ 361783 w 1605470"/>
              <a:gd name="connsiteY139" fmla="*/ 1615777 h 6858000"/>
              <a:gd name="connsiteX140" fmla="*/ 342578 w 1605470"/>
              <a:gd name="connsiteY140" fmla="*/ 1563678 h 6858000"/>
              <a:gd name="connsiteX141" fmla="*/ 355658 w 1605470"/>
              <a:gd name="connsiteY141" fmla="*/ 1519474 h 6858000"/>
              <a:gd name="connsiteX142" fmla="*/ 348400 w 1605470"/>
              <a:gd name="connsiteY142" fmla="*/ 1477995 h 6858000"/>
              <a:gd name="connsiteX143" fmla="*/ 334485 w 1605470"/>
              <a:gd name="connsiteY143" fmla="*/ 1373769 h 6858000"/>
              <a:gd name="connsiteX144" fmla="*/ 342792 w 1605470"/>
              <a:gd name="connsiteY144" fmla="*/ 1307086 h 6858000"/>
              <a:gd name="connsiteX145" fmla="*/ 343980 w 1605470"/>
              <a:gd name="connsiteY145" fmla="*/ 1189033 h 6858000"/>
              <a:gd name="connsiteX146" fmla="*/ 348665 w 1605470"/>
              <a:gd name="connsiteY146" fmla="*/ 1168288 h 6858000"/>
              <a:gd name="connsiteX147" fmla="*/ 340947 w 1605470"/>
              <a:gd name="connsiteY147" fmla="*/ 1142577 h 6858000"/>
              <a:gd name="connsiteX148" fmla="*/ 330253 w 1605470"/>
              <a:gd name="connsiteY148" fmla="*/ 1088484 h 6858000"/>
              <a:gd name="connsiteX149" fmla="*/ 318989 w 1605470"/>
              <a:gd name="connsiteY149" fmla="*/ 1016103 h 6858000"/>
              <a:gd name="connsiteX150" fmla="*/ 320445 w 1605470"/>
              <a:gd name="connsiteY150" fmla="*/ 932283 h 6858000"/>
              <a:gd name="connsiteX151" fmla="*/ 322681 w 1605470"/>
              <a:gd name="connsiteY151" fmla="*/ 915925 h 6858000"/>
              <a:gd name="connsiteX152" fmla="*/ 315310 w 1605470"/>
              <a:gd name="connsiteY152" fmla="*/ 896999 h 6858000"/>
              <a:gd name="connsiteX153" fmla="*/ 284718 w 1605470"/>
              <a:gd name="connsiteY153" fmla="*/ 821517 h 6858000"/>
              <a:gd name="connsiteX154" fmla="*/ 263668 w 1605470"/>
              <a:gd name="connsiteY154" fmla="*/ 751353 h 6858000"/>
              <a:gd name="connsiteX155" fmla="*/ 263226 w 1605470"/>
              <a:gd name="connsiteY155" fmla="*/ 721230 h 6858000"/>
              <a:gd name="connsiteX156" fmla="*/ 248897 w 1605470"/>
              <a:gd name="connsiteY156" fmla="*/ 681659 h 6858000"/>
              <a:gd name="connsiteX157" fmla="*/ 234316 w 1605470"/>
              <a:gd name="connsiteY157" fmla="*/ 635218 h 6858000"/>
              <a:gd name="connsiteX158" fmla="*/ 239327 w 1605470"/>
              <a:gd name="connsiteY158" fmla="*/ 613763 h 6858000"/>
              <a:gd name="connsiteX159" fmla="*/ 225269 w 1605470"/>
              <a:gd name="connsiteY159" fmla="*/ 598582 h 6858000"/>
              <a:gd name="connsiteX160" fmla="*/ 224950 w 1605470"/>
              <a:gd name="connsiteY160" fmla="*/ 576846 h 6858000"/>
              <a:gd name="connsiteX161" fmla="*/ 204576 w 1605470"/>
              <a:gd name="connsiteY161" fmla="*/ 530055 h 6858000"/>
              <a:gd name="connsiteX162" fmla="*/ 219064 w 1605470"/>
              <a:gd name="connsiteY162" fmla="*/ 469651 h 6858000"/>
              <a:gd name="connsiteX163" fmla="*/ 195012 w 1605470"/>
              <a:gd name="connsiteY163" fmla="*/ 448559 h 6858000"/>
              <a:gd name="connsiteX164" fmla="*/ 201434 w 1605470"/>
              <a:gd name="connsiteY164" fmla="*/ 441529 h 6858000"/>
              <a:gd name="connsiteX165" fmla="*/ 200655 w 1605470"/>
              <a:gd name="connsiteY165" fmla="*/ 428927 h 6858000"/>
              <a:gd name="connsiteX166" fmla="*/ 190059 w 1605470"/>
              <a:gd name="connsiteY166" fmla="*/ 430161 h 6858000"/>
              <a:gd name="connsiteX167" fmla="*/ 167079 w 1605470"/>
              <a:gd name="connsiteY167" fmla="*/ 367211 h 6858000"/>
              <a:gd name="connsiteX168" fmla="*/ 124571 w 1605470"/>
              <a:gd name="connsiteY168" fmla="*/ 302178 h 6858000"/>
              <a:gd name="connsiteX169" fmla="*/ 103243 w 1605470"/>
              <a:gd name="connsiteY169" fmla="*/ 211375 h 6858000"/>
              <a:gd name="connsiteX170" fmla="*/ 94571 w 1605470"/>
              <a:gd name="connsiteY170" fmla="*/ 184179 h 6858000"/>
              <a:gd name="connsiteX171" fmla="*/ 13437 w 1605470"/>
              <a:gd name="connsiteY171" fmla="*/ 19287 h 6858000"/>
              <a:gd name="connsiteX172" fmla="*/ 0 w 1605470"/>
              <a:gd name="connsiteY172"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3992 w 1605470"/>
              <a:gd name="connsiteY37" fmla="*/ 5619557 h 6858000"/>
              <a:gd name="connsiteX38" fmla="*/ 531653 w 1605470"/>
              <a:gd name="connsiteY38" fmla="*/ 5604904 h 6858000"/>
              <a:gd name="connsiteX39" fmla="*/ 539863 w 1605470"/>
              <a:gd name="connsiteY39" fmla="*/ 5604298 h 6858000"/>
              <a:gd name="connsiteX40" fmla="*/ 552319 w 1605470"/>
              <a:gd name="connsiteY40" fmla="*/ 5587997 h 6858000"/>
              <a:gd name="connsiteX41" fmla="*/ 591557 w 1605470"/>
              <a:gd name="connsiteY41" fmla="*/ 5476393 h 6858000"/>
              <a:gd name="connsiteX42" fmla="*/ 622750 w 1605470"/>
              <a:gd name="connsiteY42" fmla="*/ 5396260 h 6858000"/>
              <a:gd name="connsiteX43" fmla="*/ 638731 w 1605470"/>
              <a:gd name="connsiteY43" fmla="*/ 5330009 h 6858000"/>
              <a:gd name="connsiteX44" fmla="*/ 672224 w 1605470"/>
              <a:gd name="connsiteY44" fmla="*/ 5273739 h 6858000"/>
              <a:gd name="connsiteX45" fmla="*/ 681823 w 1605470"/>
              <a:gd name="connsiteY45" fmla="*/ 5241779 h 6858000"/>
              <a:gd name="connsiteX46" fmla="*/ 693049 w 1605470"/>
              <a:gd name="connsiteY46" fmla="*/ 5225268 h 6858000"/>
              <a:gd name="connsiteX47" fmla="*/ 694069 w 1605470"/>
              <a:gd name="connsiteY47" fmla="*/ 5217684 h 6858000"/>
              <a:gd name="connsiteX48" fmla="*/ 701410 w 1605470"/>
              <a:gd name="connsiteY48" fmla="*/ 5193377 h 6858000"/>
              <a:gd name="connsiteX49" fmla="*/ 704713 w 1605470"/>
              <a:gd name="connsiteY49" fmla="*/ 5179288 h 6858000"/>
              <a:gd name="connsiteX50" fmla="*/ 705697 w 1605470"/>
              <a:gd name="connsiteY50" fmla="*/ 5173621 h 6858000"/>
              <a:gd name="connsiteX51" fmla="*/ 701331 w 1605470"/>
              <a:gd name="connsiteY51" fmla="*/ 5159961 h 6858000"/>
              <a:gd name="connsiteX52" fmla="*/ 708008 w 1605470"/>
              <a:gd name="connsiteY52" fmla="*/ 5144295 h 6858000"/>
              <a:gd name="connsiteX53" fmla="*/ 704941 w 1605470"/>
              <a:gd name="connsiteY53" fmla="*/ 5125185 h 6858000"/>
              <a:gd name="connsiteX54" fmla="*/ 711771 w 1605470"/>
              <a:gd name="connsiteY54" fmla="*/ 5121884 h 6858000"/>
              <a:gd name="connsiteX55" fmla="*/ 718807 w 1605470"/>
              <a:gd name="connsiteY55" fmla="*/ 5067850 h 6858000"/>
              <a:gd name="connsiteX56" fmla="*/ 721538 w 1605470"/>
              <a:gd name="connsiteY56" fmla="*/ 5060861 h 6858000"/>
              <a:gd name="connsiteX57" fmla="*/ 718242 w 1605470"/>
              <a:gd name="connsiteY57" fmla="*/ 5034192 h 6858000"/>
              <a:gd name="connsiteX58" fmla="*/ 719796 w 1605470"/>
              <a:gd name="connsiteY58" fmla="*/ 4993030 h 6858000"/>
              <a:gd name="connsiteX59" fmla="*/ 726705 w 1605470"/>
              <a:gd name="connsiteY59" fmla="*/ 4946844 h 6858000"/>
              <a:gd name="connsiteX60" fmla="*/ 722561 w 1605470"/>
              <a:gd name="connsiteY60" fmla="*/ 4932692 h 6858000"/>
              <a:gd name="connsiteX61" fmla="*/ 724935 w 1605470"/>
              <a:gd name="connsiteY61" fmla="*/ 4821504 h 6858000"/>
              <a:gd name="connsiteX62" fmla="*/ 732118 w 1605470"/>
              <a:gd name="connsiteY62" fmla="*/ 4801535 h 6858000"/>
              <a:gd name="connsiteX63" fmla="*/ 739787 w 1605470"/>
              <a:gd name="connsiteY63" fmla="*/ 4797794 h 6858000"/>
              <a:gd name="connsiteX64" fmla="*/ 741081 w 1605470"/>
              <a:gd name="connsiteY64" fmla="*/ 4784526 h 6858000"/>
              <a:gd name="connsiteX65" fmla="*/ 742865 w 1605470"/>
              <a:gd name="connsiteY65" fmla="*/ 4781211 h 6858000"/>
              <a:gd name="connsiteX66" fmla="*/ 751652 w 1605470"/>
              <a:gd name="connsiteY66" fmla="*/ 4761984 h 6858000"/>
              <a:gd name="connsiteX67" fmla="*/ 747700 w 1605470"/>
              <a:gd name="connsiteY67" fmla="*/ 4690749 h 6858000"/>
              <a:gd name="connsiteX68" fmla="*/ 743180 w 1605470"/>
              <a:gd name="connsiteY68" fmla="*/ 4584173 h 6858000"/>
              <a:gd name="connsiteX69" fmla="*/ 738263 w 1605470"/>
              <a:gd name="connsiteY69" fmla="*/ 4444346 h 6858000"/>
              <a:gd name="connsiteX70" fmla="*/ 734828 w 1605470"/>
              <a:gd name="connsiteY70" fmla="*/ 4375228 h 6858000"/>
              <a:gd name="connsiteX71" fmla="*/ 715481 w 1605470"/>
              <a:gd name="connsiteY71" fmla="*/ 4214165 h 6858000"/>
              <a:gd name="connsiteX72" fmla="*/ 719554 w 1605470"/>
              <a:gd name="connsiteY72" fmla="*/ 4090296 h 6858000"/>
              <a:gd name="connsiteX73" fmla="*/ 704810 w 1605470"/>
              <a:gd name="connsiteY73" fmla="*/ 4033999 h 6858000"/>
              <a:gd name="connsiteX74" fmla="*/ 705959 w 1605470"/>
              <a:gd name="connsiteY74" fmla="*/ 4031933 h 6858000"/>
              <a:gd name="connsiteX75" fmla="*/ 704535 w 1605470"/>
              <a:gd name="connsiteY75" fmla="*/ 4013953 h 6858000"/>
              <a:gd name="connsiteX76" fmla="*/ 700443 w 1605470"/>
              <a:gd name="connsiteY76" fmla="*/ 4010511 h 6858000"/>
              <a:gd name="connsiteX77" fmla="*/ 698282 w 1605470"/>
              <a:gd name="connsiteY77" fmla="*/ 3998331 h 6858000"/>
              <a:gd name="connsiteX78" fmla="*/ 690830 w 1605470"/>
              <a:gd name="connsiteY78" fmla="*/ 3974753 h 6858000"/>
              <a:gd name="connsiteX79" fmla="*/ 692428 w 1605470"/>
              <a:gd name="connsiteY79" fmla="*/ 3969950 h 6858000"/>
              <a:gd name="connsiteX80" fmla="*/ 685850 w 1605470"/>
              <a:gd name="connsiteY80" fmla="*/ 3933779 h 6858000"/>
              <a:gd name="connsiteX81" fmla="*/ 687181 w 1605470"/>
              <a:gd name="connsiteY81" fmla="*/ 3933093 h 6858000"/>
              <a:gd name="connsiteX82" fmla="*/ 691535 w 1605470"/>
              <a:gd name="connsiteY82" fmla="*/ 3922082 h 6858000"/>
              <a:gd name="connsiteX83" fmla="*/ 696613 w 1605470"/>
              <a:gd name="connsiteY83" fmla="*/ 3901461 h 6858000"/>
              <a:gd name="connsiteX84" fmla="*/ 719207 w 1605470"/>
              <a:gd name="connsiteY84" fmla="*/ 3813873 h 6858000"/>
              <a:gd name="connsiteX85" fmla="*/ 718632 w 1605470"/>
              <a:gd name="connsiteY85" fmla="*/ 3806161 h 6858000"/>
              <a:gd name="connsiteX86" fmla="*/ 718939 w 1605470"/>
              <a:gd name="connsiteY86" fmla="*/ 3805957 h 6858000"/>
              <a:gd name="connsiteX87" fmla="*/ 718966 w 1605470"/>
              <a:gd name="connsiteY87" fmla="*/ 3797724 h 6858000"/>
              <a:gd name="connsiteX88" fmla="*/ 717581 w 1605470"/>
              <a:gd name="connsiteY88" fmla="*/ 3792098 h 6858000"/>
              <a:gd name="connsiteX89" fmla="*/ 716465 w 1605470"/>
              <a:gd name="connsiteY89" fmla="*/ 3777135 h 6858000"/>
              <a:gd name="connsiteX90" fmla="*/ 718198 w 1605470"/>
              <a:gd name="connsiteY90" fmla="*/ 3771656 h 6858000"/>
              <a:gd name="connsiteX91" fmla="*/ 721941 w 1605470"/>
              <a:gd name="connsiteY91" fmla="*/ 3769007 h 6858000"/>
              <a:gd name="connsiteX92" fmla="*/ 721407 w 1605470"/>
              <a:gd name="connsiteY92" fmla="*/ 3767709 h 6858000"/>
              <a:gd name="connsiteX93" fmla="*/ 730103 w 1605470"/>
              <a:gd name="connsiteY93" fmla="*/ 3738082 h 6858000"/>
              <a:gd name="connsiteX94" fmla="*/ 737449 w 1605470"/>
              <a:gd name="connsiteY94" fmla="*/ 3673397 h 6858000"/>
              <a:gd name="connsiteX95" fmla="*/ 736745 w 1605470"/>
              <a:gd name="connsiteY95" fmla="*/ 3637109 h 6858000"/>
              <a:gd name="connsiteX96" fmla="*/ 740188 w 1605470"/>
              <a:gd name="connsiteY96" fmla="*/ 3536883 h 6858000"/>
              <a:gd name="connsiteX97" fmla="*/ 747726 w 1605470"/>
              <a:gd name="connsiteY97" fmla="*/ 3435652 h 6858000"/>
              <a:gd name="connsiteX98" fmla="*/ 774383 w 1605470"/>
              <a:gd name="connsiteY98" fmla="*/ 3381564 h 6858000"/>
              <a:gd name="connsiteX99" fmla="*/ 774870 w 1605470"/>
              <a:gd name="connsiteY99" fmla="*/ 3375761 h 6858000"/>
              <a:gd name="connsiteX100" fmla="*/ 770510 w 1605470"/>
              <a:gd name="connsiteY100" fmla="*/ 3361844 h 6858000"/>
              <a:gd name="connsiteX101" fmla="*/ 767933 w 1605470"/>
              <a:gd name="connsiteY101" fmla="*/ 3356929 h 6858000"/>
              <a:gd name="connsiteX102" fmla="*/ 766158 w 1605470"/>
              <a:gd name="connsiteY102" fmla="*/ 3349058 h 6858000"/>
              <a:gd name="connsiteX103" fmla="*/ 766414 w 1605470"/>
              <a:gd name="connsiteY103" fmla="*/ 3348763 h 6858000"/>
              <a:gd name="connsiteX104" fmla="*/ 764166 w 1605470"/>
              <a:gd name="connsiteY104" fmla="*/ 3341588 h 6858000"/>
              <a:gd name="connsiteX105" fmla="*/ 749397 w 1605470"/>
              <a:gd name="connsiteY105" fmla="*/ 3307769 h 6858000"/>
              <a:gd name="connsiteX106" fmla="*/ 766960 w 1605470"/>
              <a:gd name="connsiteY106" fmla="*/ 3250522 h 6858000"/>
              <a:gd name="connsiteX107" fmla="*/ 767385 w 1605470"/>
              <a:gd name="connsiteY107" fmla="*/ 3229163 h 6858000"/>
              <a:gd name="connsiteX108" fmla="*/ 769208 w 1605470"/>
              <a:gd name="connsiteY108" fmla="*/ 3217217 h 6858000"/>
              <a:gd name="connsiteX109" fmla="*/ 770350 w 1605470"/>
              <a:gd name="connsiteY109" fmla="*/ 3216125 h 6858000"/>
              <a:gd name="connsiteX110" fmla="*/ 756043 w 1605470"/>
              <a:gd name="connsiteY110" fmla="*/ 3183755 h 6858000"/>
              <a:gd name="connsiteX111" fmla="*/ 756544 w 1605470"/>
              <a:gd name="connsiteY111" fmla="*/ 3178642 h 6858000"/>
              <a:gd name="connsiteX112" fmla="*/ 744144 w 1605470"/>
              <a:gd name="connsiteY112" fmla="*/ 3158586 h 6858000"/>
              <a:gd name="connsiteX113" fmla="*/ 739378 w 1605470"/>
              <a:gd name="connsiteY113" fmla="*/ 3147669 h 6858000"/>
              <a:gd name="connsiteX114" fmla="*/ 734648 w 1605470"/>
              <a:gd name="connsiteY114" fmla="*/ 3145733 h 6858000"/>
              <a:gd name="connsiteX115" fmla="*/ 729329 w 1605470"/>
              <a:gd name="connsiteY115" fmla="*/ 3129034 h 6858000"/>
              <a:gd name="connsiteX116" fmla="*/ 729994 w 1605470"/>
              <a:gd name="connsiteY116" fmla="*/ 3126682 h 6858000"/>
              <a:gd name="connsiteX117" fmla="*/ 720862 w 1605470"/>
              <a:gd name="connsiteY117" fmla="*/ 3114519 h 6858000"/>
              <a:gd name="connsiteX118" fmla="*/ 707471 w 1605470"/>
              <a:gd name="connsiteY118" fmla="*/ 3106272 h 6858000"/>
              <a:gd name="connsiteX119" fmla="*/ 680201 w 1605470"/>
              <a:gd name="connsiteY119" fmla="*/ 2958185 h 6858000"/>
              <a:gd name="connsiteX120" fmla="*/ 622815 w 1605470"/>
              <a:gd name="connsiteY120" fmla="*/ 2762989 h 6858000"/>
              <a:gd name="connsiteX121" fmla="*/ 571733 w 1605470"/>
              <a:gd name="connsiteY121" fmla="*/ 2554718 h 6858000"/>
              <a:gd name="connsiteX122" fmla="*/ 551827 w 1605470"/>
              <a:gd name="connsiteY122" fmla="*/ 2485734 h 6858000"/>
              <a:gd name="connsiteX123" fmla="*/ 542550 w 1605470"/>
              <a:gd name="connsiteY123" fmla="*/ 2447068 h 6858000"/>
              <a:gd name="connsiteX124" fmla="*/ 529511 w 1605470"/>
              <a:gd name="connsiteY124" fmla="*/ 2425819 h 6858000"/>
              <a:gd name="connsiteX125" fmla="*/ 528878 w 1605470"/>
              <a:gd name="connsiteY125" fmla="*/ 2408971 h 6858000"/>
              <a:gd name="connsiteX126" fmla="*/ 535510 w 1605470"/>
              <a:gd name="connsiteY126" fmla="*/ 2402874 h 6858000"/>
              <a:gd name="connsiteX127" fmla="*/ 538122 w 1605470"/>
              <a:gd name="connsiteY127" fmla="*/ 2381443 h 6858000"/>
              <a:gd name="connsiteX128" fmla="*/ 514451 w 1605470"/>
              <a:gd name="connsiteY128" fmla="*/ 2261920 h 6858000"/>
              <a:gd name="connsiteX129" fmla="*/ 486968 w 1605470"/>
              <a:gd name="connsiteY129" fmla="*/ 2182937 h 6858000"/>
              <a:gd name="connsiteX130" fmla="*/ 488555 w 1605470"/>
              <a:gd name="connsiteY130" fmla="*/ 2155135 h 6858000"/>
              <a:gd name="connsiteX131" fmla="*/ 486013 w 1605470"/>
              <a:gd name="connsiteY131" fmla="*/ 2118008 h 6858000"/>
              <a:gd name="connsiteX132" fmla="*/ 487006 w 1605470"/>
              <a:gd name="connsiteY132" fmla="*/ 2050531 h 6858000"/>
              <a:gd name="connsiteX133" fmla="*/ 478812 w 1605470"/>
              <a:gd name="connsiteY133" fmla="*/ 1963269 h 6858000"/>
              <a:gd name="connsiteX134" fmla="*/ 442619 w 1605470"/>
              <a:gd name="connsiteY134" fmla="*/ 1910499 h 6858000"/>
              <a:gd name="connsiteX135" fmla="*/ 446785 w 1605470"/>
              <a:gd name="connsiteY135" fmla="*/ 1903212 h 6858000"/>
              <a:gd name="connsiteX136" fmla="*/ 436547 w 1605470"/>
              <a:gd name="connsiteY136" fmla="*/ 1861531 h 6858000"/>
              <a:gd name="connsiteX137" fmla="*/ 390346 w 1605470"/>
              <a:gd name="connsiteY137" fmla="*/ 1732919 h 6858000"/>
              <a:gd name="connsiteX138" fmla="*/ 362657 w 1605470"/>
              <a:gd name="connsiteY138" fmla="*/ 1663540 h 6858000"/>
              <a:gd name="connsiteX139" fmla="*/ 361783 w 1605470"/>
              <a:gd name="connsiteY139" fmla="*/ 1615777 h 6858000"/>
              <a:gd name="connsiteX140" fmla="*/ 342578 w 1605470"/>
              <a:gd name="connsiteY140" fmla="*/ 1563678 h 6858000"/>
              <a:gd name="connsiteX141" fmla="*/ 355658 w 1605470"/>
              <a:gd name="connsiteY141" fmla="*/ 1519474 h 6858000"/>
              <a:gd name="connsiteX142" fmla="*/ 348400 w 1605470"/>
              <a:gd name="connsiteY142" fmla="*/ 1477995 h 6858000"/>
              <a:gd name="connsiteX143" fmla="*/ 334485 w 1605470"/>
              <a:gd name="connsiteY143" fmla="*/ 1373769 h 6858000"/>
              <a:gd name="connsiteX144" fmla="*/ 342792 w 1605470"/>
              <a:gd name="connsiteY144" fmla="*/ 1307086 h 6858000"/>
              <a:gd name="connsiteX145" fmla="*/ 343980 w 1605470"/>
              <a:gd name="connsiteY145" fmla="*/ 1189033 h 6858000"/>
              <a:gd name="connsiteX146" fmla="*/ 348665 w 1605470"/>
              <a:gd name="connsiteY146" fmla="*/ 1168288 h 6858000"/>
              <a:gd name="connsiteX147" fmla="*/ 340947 w 1605470"/>
              <a:gd name="connsiteY147" fmla="*/ 1142577 h 6858000"/>
              <a:gd name="connsiteX148" fmla="*/ 330253 w 1605470"/>
              <a:gd name="connsiteY148" fmla="*/ 1088484 h 6858000"/>
              <a:gd name="connsiteX149" fmla="*/ 318989 w 1605470"/>
              <a:gd name="connsiteY149" fmla="*/ 1016103 h 6858000"/>
              <a:gd name="connsiteX150" fmla="*/ 320445 w 1605470"/>
              <a:gd name="connsiteY150" fmla="*/ 932283 h 6858000"/>
              <a:gd name="connsiteX151" fmla="*/ 322681 w 1605470"/>
              <a:gd name="connsiteY151" fmla="*/ 915925 h 6858000"/>
              <a:gd name="connsiteX152" fmla="*/ 315310 w 1605470"/>
              <a:gd name="connsiteY152" fmla="*/ 896999 h 6858000"/>
              <a:gd name="connsiteX153" fmla="*/ 284718 w 1605470"/>
              <a:gd name="connsiteY153" fmla="*/ 821517 h 6858000"/>
              <a:gd name="connsiteX154" fmla="*/ 263668 w 1605470"/>
              <a:gd name="connsiteY154" fmla="*/ 751353 h 6858000"/>
              <a:gd name="connsiteX155" fmla="*/ 263226 w 1605470"/>
              <a:gd name="connsiteY155" fmla="*/ 721230 h 6858000"/>
              <a:gd name="connsiteX156" fmla="*/ 248897 w 1605470"/>
              <a:gd name="connsiteY156" fmla="*/ 681659 h 6858000"/>
              <a:gd name="connsiteX157" fmla="*/ 234316 w 1605470"/>
              <a:gd name="connsiteY157" fmla="*/ 635218 h 6858000"/>
              <a:gd name="connsiteX158" fmla="*/ 239327 w 1605470"/>
              <a:gd name="connsiteY158" fmla="*/ 613763 h 6858000"/>
              <a:gd name="connsiteX159" fmla="*/ 225269 w 1605470"/>
              <a:gd name="connsiteY159" fmla="*/ 598582 h 6858000"/>
              <a:gd name="connsiteX160" fmla="*/ 224950 w 1605470"/>
              <a:gd name="connsiteY160" fmla="*/ 576846 h 6858000"/>
              <a:gd name="connsiteX161" fmla="*/ 204576 w 1605470"/>
              <a:gd name="connsiteY161" fmla="*/ 530055 h 6858000"/>
              <a:gd name="connsiteX162" fmla="*/ 219064 w 1605470"/>
              <a:gd name="connsiteY162" fmla="*/ 469651 h 6858000"/>
              <a:gd name="connsiteX163" fmla="*/ 195012 w 1605470"/>
              <a:gd name="connsiteY163" fmla="*/ 448559 h 6858000"/>
              <a:gd name="connsiteX164" fmla="*/ 201434 w 1605470"/>
              <a:gd name="connsiteY164" fmla="*/ 441529 h 6858000"/>
              <a:gd name="connsiteX165" fmla="*/ 200655 w 1605470"/>
              <a:gd name="connsiteY165" fmla="*/ 428927 h 6858000"/>
              <a:gd name="connsiteX166" fmla="*/ 190059 w 1605470"/>
              <a:gd name="connsiteY166" fmla="*/ 430161 h 6858000"/>
              <a:gd name="connsiteX167" fmla="*/ 167079 w 1605470"/>
              <a:gd name="connsiteY167" fmla="*/ 367211 h 6858000"/>
              <a:gd name="connsiteX168" fmla="*/ 124571 w 1605470"/>
              <a:gd name="connsiteY168" fmla="*/ 302178 h 6858000"/>
              <a:gd name="connsiteX169" fmla="*/ 103243 w 1605470"/>
              <a:gd name="connsiteY169" fmla="*/ 211375 h 6858000"/>
              <a:gd name="connsiteX170" fmla="*/ 94571 w 1605470"/>
              <a:gd name="connsiteY170" fmla="*/ 184179 h 6858000"/>
              <a:gd name="connsiteX171" fmla="*/ 13437 w 1605470"/>
              <a:gd name="connsiteY171" fmla="*/ 19287 h 6858000"/>
              <a:gd name="connsiteX172" fmla="*/ 0 w 1605470"/>
              <a:gd name="connsiteY172"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3992 w 1605470"/>
              <a:gd name="connsiteY37" fmla="*/ 5619557 h 6858000"/>
              <a:gd name="connsiteX38" fmla="*/ 531653 w 1605470"/>
              <a:gd name="connsiteY38" fmla="*/ 5604904 h 6858000"/>
              <a:gd name="connsiteX39" fmla="*/ 539863 w 1605470"/>
              <a:gd name="connsiteY39" fmla="*/ 5604298 h 6858000"/>
              <a:gd name="connsiteX40" fmla="*/ 552319 w 1605470"/>
              <a:gd name="connsiteY40" fmla="*/ 5587997 h 6858000"/>
              <a:gd name="connsiteX41" fmla="*/ 591557 w 1605470"/>
              <a:gd name="connsiteY41" fmla="*/ 5476393 h 6858000"/>
              <a:gd name="connsiteX42" fmla="*/ 622750 w 1605470"/>
              <a:gd name="connsiteY42" fmla="*/ 5396260 h 6858000"/>
              <a:gd name="connsiteX43" fmla="*/ 638731 w 1605470"/>
              <a:gd name="connsiteY43" fmla="*/ 5330009 h 6858000"/>
              <a:gd name="connsiteX44" fmla="*/ 672224 w 1605470"/>
              <a:gd name="connsiteY44" fmla="*/ 5273739 h 6858000"/>
              <a:gd name="connsiteX45" fmla="*/ 681823 w 1605470"/>
              <a:gd name="connsiteY45" fmla="*/ 5241779 h 6858000"/>
              <a:gd name="connsiteX46" fmla="*/ 693049 w 1605470"/>
              <a:gd name="connsiteY46" fmla="*/ 5225268 h 6858000"/>
              <a:gd name="connsiteX47" fmla="*/ 694069 w 1605470"/>
              <a:gd name="connsiteY47" fmla="*/ 5217684 h 6858000"/>
              <a:gd name="connsiteX48" fmla="*/ 701410 w 1605470"/>
              <a:gd name="connsiteY48" fmla="*/ 5193377 h 6858000"/>
              <a:gd name="connsiteX49" fmla="*/ 704713 w 1605470"/>
              <a:gd name="connsiteY49" fmla="*/ 5179288 h 6858000"/>
              <a:gd name="connsiteX50" fmla="*/ 705697 w 1605470"/>
              <a:gd name="connsiteY50" fmla="*/ 5173621 h 6858000"/>
              <a:gd name="connsiteX51" fmla="*/ 701331 w 1605470"/>
              <a:gd name="connsiteY51" fmla="*/ 5159961 h 6858000"/>
              <a:gd name="connsiteX52" fmla="*/ 708008 w 1605470"/>
              <a:gd name="connsiteY52" fmla="*/ 5144295 h 6858000"/>
              <a:gd name="connsiteX53" fmla="*/ 704941 w 1605470"/>
              <a:gd name="connsiteY53" fmla="*/ 5125185 h 6858000"/>
              <a:gd name="connsiteX54" fmla="*/ 711771 w 1605470"/>
              <a:gd name="connsiteY54" fmla="*/ 5121884 h 6858000"/>
              <a:gd name="connsiteX55" fmla="*/ 718807 w 1605470"/>
              <a:gd name="connsiteY55" fmla="*/ 5067850 h 6858000"/>
              <a:gd name="connsiteX56" fmla="*/ 721538 w 1605470"/>
              <a:gd name="connsiteY56" fmla="*/ 5060861 h 6858000"/>
              <a:gd name="connsiteX57" fmla="*/ 718242 w 1605470"/>
              <a:gd name="connsiteY57" fmla="*/ 5034192 h 6858000"/>
              <a:gd name="connsiteX58" fmla="*/ 719796 w 1605470"/>
              <a:gd name="connsiteY58" fmla="*/ 4993030 h 6858000"/>
              <a:gd name="connsiteX59" fmla="*/ 726705 w 1605470"/>
              <a:gd name="connsiteY59" fmla="*/ 4946844 h 6858000"/>
              <a:gd name="connsiteX60" fmla="*/ 722561 w 1605470"/>
              <a:gd name="connsiteY60" fmla="*/ 4932692 h 6858000"/>
              <a:gd name="connsiteX61" fmla="*/ 724935 w 1605470"/>
              <a:gd name="connsiteY61" fmla="*/ 4821504 h 6858000"/>
              <a:gd name="connsiteX62" fmla="*/ 732118 w 1605470"/>
              <a:gd name="connsiteY62" fmla="*/ 4801535 h 6858000"/>
              <a:gd name="connsiteX63" fmla="*/ 739787 w 1605470"/>
              <a:gd name="connsiteY63" fmla="*/ 4797794 h 6858000"/>
              <a:gd name="connsiteX64" fmla="*/ 741081 w 1605470"/>
              <a:gd name="connsiteY64" fmla="*/ 4784526 h 6858000"/>
              <a:gd name="connsiteX65" fmla="*/ 742865 w 1605470"/>
              <a:gd name="connsiteY65" fmla="*/ 4781211 h 6858000"/>
              <a:gd name="connsiteX66" fmla="*/ 751652 w 1605470"/>
              <a:gd name="connsiteY66" fmla="*/ 4761984 h 6858000"/>
              <a:gd name="connsiteX67" fmla="*/ 747700 w 1605470"/>
              <a:gd name="connsiteY67" fmla="*/ 4690749 h 6858000"/>
              <a:gd name="connsiteX68" fmla="*/ 743180 w 1605470"/>
              <a:gd name="connsiteY68" fmla="*/ 4584173 h 6858000"/>
              <a:gd name="connsiteX69" fmla="*/ 738263 w 1605470"/>
              <a:gd name="connsiteY69" fmla="*/ 4444346 h 6858000"/>
              <a:gd name="connsiteX70" fmla="*/ 734828 w 1605470"/>
              <a:gd name="connsiteY70" fmla="*/ 4375228 h 6858000"/>
              <a:gd name="connsiteX71" fmla="*/ 715481 w 1605470"/>
              <a:gd name="connsiteY71" fmla="*/ 4214165 h 6858000"/>
              <a:gd name="connsiteX72" fmla="*/ 719554 w 1605470"/>
              <a:gd name="connsiteY72" fmla="*/ 4090296 h 6858000"/>
              <a:gd name="connsiteX73" fmla="*/ 704810 w 1605470"/>
              <a:gd name="connsiteY73" fmla="*/ 4033999 h 6858000"/>
              <a:gd name="connsiteX74" fmla="*/ 705959 w 1605470"/>
              <a:gd name="connsiteY74" fmla="*/ 4031933 h 6858000"/>
              <a:gd name="connsiteX75" fmla="*/ 704535 w 1605470"/>
              <a:gd name="connsiteY75" fmla="*/ 4013953 h 6858000"/>
              <a:gd name="connsiteX76" fmla="*/ 700443 w 1605470"/>
              <a:gd name="connsiteY76" fmla="*/ 4010511 h 6858000"/>
              <a:gd name="connsiteX77" fmla="*/ 698282 w 1605470"/>
              <a:gd name="connsiteY77" fmla="*/ 3998331 h 6858000"/>
              <a:gd name="connsiteX78" fmla="*/ 690830 w 1605470"/>
              <a:gd name="connsiteY78" fmla="*/ 3974753 h 6858000"/>
              <a:gd name="connsiteX79" fmla="*/ 692428 w 1605470"/>
              <a:gd name="connsiteY79" fmla="*/ 3969950 h 6858000"/>
              <a:gd name="connsiteX80" fmla="*/ 685850 w 1605470"/>
              <a:gd name="connsiteY80" fmla="*/ 3933779 h 6858000"/>
              <a:gd name="connsiteX81" fmla="*/ 687181 w 1605470"/>
              <a:gd name="connsiteY81" fmla="*/ 3933093 h 6858000"/>
              <a:gd name="connsiteX82" fmla="*/ 691535 w 1605470"/>
              <a:gd name="connsiteY82" fmla="*/ 3922082 h 6858000"/>
              <a:gd name="connsiteX83" fmla="*/ 696613 w 1605470"/>
              <a:gd name="connsiteY83" fmla="*/ 3901461 h 6858000"/>
              <a:gd name="connsiteX84" fmla="*/ 719207 w 1605470"/>
              <a:gd name="connsiteY84" fmla="*/ 3813873 h 6858000"/>
              <a:gd name="connsiteX85" fmla="*/ 718632 w 1605470"/>
              <a:gd name="connsiteY85" fmla="*/ 3806161 h 6858000"/>
              <a:gd name="connsiteX86" fmla="*/ 718939 w 1605470"/>
              <a:gd name="connsiteY86" fmla="*/ 3805957 h 6858000"/>
              <a:gd name="connsiteX87" fmla="*/ 718966 w 1605470"/>
              <a:gd name="connsiteY87" fmla="*/ 3797724 h 6858000"/>
              <a:gd name="connsiteX88" fmla="*/ 717581 w 1605470"/>
              <a:gd name="connsiteY88" fmla="*/ 3792098 h 6858000"/>
              <a:gd name="connsiteX89" fmla="*/ 716465 w 1605470"/>
              <a:gd name="connsiteY89" fmla="*/ 3777135 h 6858000"/>
              <a:gd name="connsiteX90" fmla="*/ 718198 w 1605470"/>
              <a:gd name="connsiteY90" fmla="*/ 3771656 h 6858000"/>
              <a:gd name="connsiteX91" fmla="*/ 721941 w 1605470"/>
              <a:gd name="connsiteY91" fmla="*/ 3769007 h 6858000"/>
              <a:gd name="connsiteX92" fmla="*/ 721407 w 1605470"/>
              <a:gd name="connsiteY92" fmla="*/ 3767709 h 6858000"/>
              <a:gd name="connsiteX93" fmla="*/ 730103 w 1605470"/>
              <a:gd name="connsiteY93" fmla="*/ 3738082 h 6858000"/>
              <a:gd name="connsiteX94" fmla="*/ 737449 w 1605470"/>
              <a:gd name="connsiteY94" fmla="*/ 3673397 h 6858000"/>
              <a:gd name="connsiteX95" fmla="*/ 736745 w 1605470"/>
              <a:gd name="connsiteY95" fmla="*/ 3637109 h 6858000"/>
              <a:gd name="connsiteX96" fmla="*/ 740188 w 1605470"/>
              <a:gd name="connsiteY96" fmla="*/ 3536883 h 6858000"/>
              <a:gd name="connsiteX97" fmla="*/ 747726 w 1605470"/>
              <a:gd name="connsiteY97" fmla="*/ 3435652 h 6858000"/>
              <a:gd name="connsiteX98" fmla="*/ 774383 w 1605470"/>
              <a:gd name="connsiteY98" fmla="*/ 3381564 h 6858000"/>
              <a:gd name="connsiteX99" fmla="*/ 774870 w 1605470"/>
              <a:gd name="connsiteY99" fmla="*/ 3375761 h 6858000"/>
              <a:gd name="connsiteX100" fmla="*/ 770510 w 1605470"/>
              <a:gd name="connsiteY100" fmla="*/ 3361844 h 6858000"/>
              <a:gd name="connsiteX101" fmla="*/ 767933 w 1605470"/>
              <a:gd name="connsiteY101" fmla="*/ 3356929 h 6858000"/>
              <a:gd name="connsiteX102" fmla="*/ 766158 w 1605470"/>
              <a:gd name="connsiteY102" fmla="*/ 3349058 h 6858000"/>
              <a:gd name="connsiteX103" fmla="*/ 766414 w 1605470"/>
              <a:gd name="connsiteY103" fmla="*/ 3348763 h 6858000"/>
              <a:gd name="connsiteX104" fmla="*/ 764166 w 1605470"/>
              <a:gd name="connsiteY104" fmla="*/ 3341588 h 6858000"/>
              <a:gd name="connsiteX105" fmla="*/ 749397 w 1605470"/>
              <a:gd name="connsiteY105" fmla="*/ 3307769 h 6858000"/>
              <a:gd name="connsiteX106" fmla="*/ 766960 w 1605470"/>
              <a:gd name="connsiteY106" fmla="*/ 3250522 h 6858000"/>
              <a:gd name="connsiteX107" fmla="*/ 767385 w 1605470"/>
              <a:gd name="connsiteY107" fmla="*/ 3229163 h 6858000"/>
              <a:gd name="connsiteX108" fmla="*/ 769208 w 1605470"/>
              <a:gd name="connsiteY108" fmla="*/ 3217217 h 6858000"/>
              <a:gd name="connsiteX109" fmla="*/ 770350 w 1605470"/>
              <a:gd name="connsiteY109" fmla="*/ 3216125 h 6858000"/>
              <a:gd name="connsiteX110" fmla="*/ 756043 w 1605470"/>
              <a:gd name="connsiteY110" fmla="*/ 3183755 h 6858000"/>
              <a:gd name="connsiteX111" fmla="*/ 756544 w 1605470"/>
              <a:gd name="connsiteY111" fmla="*/ 3178642 h 6858000"/>
              <a:gd name="connsiteX112" fmla="*/ 744144 w 1605470"/>
              <a:gd name="connsiteY112" fmla="*/ 3158586 h 6858000"/>
              <a:gd name="connsiteX113" fmla="*/ 739378 w 1605470"/>
              <a:gd name="connsiteY113" fmla="*/ 3147669 h 6858000"/>
              <a:gd name="connsiteX114" fmla="*/ 734648 w 1605470"/>
              <a:gd name="connsiteY114" fmla="*/ 3145733 h 6858000"/>
              <a:gd name="connsiteX115" fmla="*/ 729329 w 1605470"/>
              <a:gd name="connsiteY115" fmla="*/ 3129034 h 6858000"/>
              <a:gd name="connsiteX116" fmla="*/ 729994 w 1605470"/>
              <a:gd name="connsiteY116" fmla="*/ 3126682 h 6858000"/>
              <a:gd name="connsiteX117" fmla="*/ 720862 w 1605470"/>
              <a:gd name="connsiteY117" fmla="*/ 3114519 h 6858000"/>
              <a:gd name="connsiteX118" fmla="*/ 707471 w 1605470"/>
              <a:gd name="connsiteY118" fmla="*/ 3106272 h 6858000"/>
              <a:gd name="connsiteX119" fmla="*/ 680201 w 1605470"/>
              <a:gd name="connsiteY119" fmla="*/ 2958185 h 6858000"/>
              <a:gd name="connsiteX120" fmla="*/ 622815 w 1605470"/>
              <a:gd name="connsiteY120" fmla="*/ 2762989 h 6858000"/>
              <a:gd name="connsiteX121" fmla="*/ 571733 w 1605470"/>
              <a:gd name="connsiteY121" fmla="*/ 2554718 h 6858000"/>
              <a:gd name="connsiteX122" fmla="*/ 551827 w 1605470"/>
              <a:gd name="connsiteY122" fmla="*/ 2485734 h 6858000"/>
              <a:gd name="connsiteX123" fmla="*/ 542550 w 1605470"/>
              <a:gd name="connsiteY123" fmla="*/ 2447068 h 6858000"/>
              <a:gd name="connsiteX124" fmla="*/ 529511 w 1605470"/>
              <a:gd name="connsiteY124" fmla="*/ 2425819 h 6858000"/>
              <a:gd name="connsiteX125" fmla="*/ 528878 w 1605470"/>
              <a:gd name="connsiteY125" fmla="*/ 2408971 h 6858000"/>
              <a:gd name="connsiteX126" fmla="*/ 535510 w 1605470"/>
              <a:gd name="connsiteY126" fmla="*/ 2402874 h 6858000"/>
              <a:gd name="connsiteX127" fmla="*/ 538122 w 1605470"/>
              <a:gd name="connsiteY127" fmla="*/ 2381443 h 6858000"/>
              <a:gd name="connsiteX128" fmla="*/ 514451 w 1605470"/>
              <a:gd name="connsiteY128" fmla="*/ 2261920 h 6858000"/>
              <a:gd name="connsiteX129" fmla="*/ 486968 w 1605470"/>
              <a:gd name="connsiteY129" fmla="*/ 2182937 h 6858000"/>
              <a:gd name="connsiteX130" fmla="*/ 488555 w 1605470"/>
              <a:gd name="connsiteY130" fmla="*/ 2155135 h 6858000"/>
              <a:gd name="connsiteX131" fmla="*/ 486013 w 1605470"/>
              <a:gd name="connsiteY131" fmla="*/ 2118008 h 6858000"/>
              <a:gd name="connsiteX132" fmla="*/ 487006 w 1605470"/>
              <a:gd name="connsiteY132" fmla="*/ 2050531 h 6858000"/>
              <a:gd name="connsiteX133" fmla="*/ 478812 w 1605470"/>
              <a:gd name="connsiteY133" fmla="*/ 1963269 h 6858000"/>
              <a:gd name="connsiteX134" fmla="*/ 442619 w 1605470"/>
              <a:gd name="connsiteY134" fmla="*/ 1910499 h 6858000"/>
              <a:gd name="connsiteX135" fmla="*/ 436547 w 1605470"/>
              <a:gd name="connsiteY135" fmla="*/ 1861531 h 6858000"/>
              <a:gd name="connsiteX136" fmla="*/ 390346 w 1605470"/>
              <a:gd name="connsiteY136" fmla="*/ 1732919 h 6858000"/>
              <a:gd name="connsiteX137" fmla="*/ 362657 w 1605470"/>
              <a:gd name="connsiteY137" fmla="*/ 1663540 h 6858000"/>
              <a:gd name="connsiteX138" fmla="*/ 361783 w 1605470"/>
              <a:gd name="connsiteY138" fmla="*/ 1615777 h 6858000"/>
              <a:gd name="connsiteX139" fmla="*/ 342578 w 1605470"/>
              <a:gd name="connsiteY139" fmla="*/ 1563678 h 6858000"/>
              <a:gd name="connsiteX140" fmla="*/ 355658 w 1605470"/>
              <a:gd name="connsiteY140" fmla="*/ 1519474 h 6858000"/>
              <a:gd name="connsiteX141" fmla="*/ 348400 w 1605470"/>
              <a:gd name="connsiteY141" fmla="*/ 1477995 h 6858000"/>
              <a:gd name="connsiteX142" fmla="*/ 334485 w 1605470"/>
              <a:gd name="connsiteY142" fmla="*/ 1373769 h 6858000"/>
              <a:gd name="connsiteX143" fmla="*/ 342792 w 1605470"/>
              <a:gd name="connsiteY143" fmla="*/ 1307086 h 6858000"/>
              <a:gd name="connsiteX144" fmla="*/ 343980 w 1605470"/>
              <a:gd name="connsiteY144" fmla="*/ 1189033 h 6858000"/>
              <a:gd name="connsiteX145" fmla="*/ 348665 w 1605470"/>
              <a:gd name="connsiteY145" fmla="*/ 1168288 h 6858000"/>
              <a:gd name="connsiteX146" fmla="*/ 340947 w 1605470"/>
              <a:gd name="connsiteY146" fmla="*/ 1142577 h 6858000"/>
              <a:gd name="connsiteX147" fmla="*/ 330253 w 1605470"/>
              <a:gd name="connsiteY147" fmla="*/ 1088484 h 6858000"/>
              <a:gd name="connsiteX148" fmla="*/ 318989 w 1605470"/>
              <a:gd name="connsiteY148" fmla="*/ 1016103 h 6858000"/>
              <a:gd name="connsiteX149" fmla="*/ 320445 w 1605470"/>
              <a:gd name="connsiteY149" fmla="*/ 932283 h 6858000"/>
              <a:gd name="connsiteX150" fmla="*/ 322681 w 1605470"/>
              <a:gd name="connsiteY150" fmla="*/ 915925 h 6858000"/>
              <a:gd name="connsiteX151" fmla="*/ 315310 w 1605470"/>
              <a:gd name="connsiteY151" fmla="*/ 896999 h 6858000"/>
              <a:gd name="connsiteX152" fmla="*/ 284718 w 1605470"/>
              <a:gd name="connsiteY152" fmla="*/ 821517 h 6858000"/>
              <a:gd name="connsiteX153" fmla="*/ 263668 w 1605470"/>
              <a:gd name="connsiteY153" fmla="*/ 751353 h 6858000"/>
              <a:gd name="connsiteX154" fmla="*/ 263226 w 1605470"/>
              <a:gd name="connsiteY154" fmla="*/ 721230 h 6858000"/>
              <a:gd name="connsiteX155" fmla="*/ 248897 w 1605470"/>
              <a:gd name="connsiteY155" fmla="*/ 681659 h 6858000"/>
              <a:gd name="connsiteX156" fmla="*/ 234316 w 1605470"/>
              <a:gd name="connsiteY156" fmla="*/ 635218 h 6858000"/>
              <a:gd name="connsiteX157" fmla="*/ 239327 w 1605470"/>
              <a:gd name="connsiteY157" fmla="*/ 613763 h 6858000"/>
              <a:gd name="connsiteX158" fmla="*/ 225269 w 1605470"/>
              <a:gd name="connsiteY158" fmla="*/ 598582 h 6858000"/>
              <a:gd name="connsiteX159" fmla="*/ 224950 w 1605470"/>
              <a:gd name="connsiteY159" fmla="*/ 576846 h 6858000"/>
              <a:gd name="connsiteX160" fmla="*/ 204576 w 1605470"/>
              <a:gd name="connsiteY160" fmla="*/ 530055 h 6858000"/>
              <a:gd name="connsiteX161" fmla="*/ 219064 w 1605470"/>
              <a:gd name="connsiteY161" fmla="*/ 469651 h 6858000"/>
              <a:gd name="connsiteX162" fmla="*/ 195012 w 1605470"/>
              <a:gd name="connsiteY162" fmla="*/ 448559 h 6858000"/>
              <a:gd name="connsiteX163" fmla="*/ 201434 w 1605470"/>
              <a:gd name="connsiteY163" fmla="*/ 441529 h 6858000"/>
              <a:gd name="connsiteX164" fmla="*/ 200655 w 1605470"/>
              <a:gd name="connsiteY164" fmla="*/ 428927 h 6858000"/>
              <a:gd name="connsiteX165" fmla="*/ 190059 w 1605470"/>
              <a:gd name="connsiteY165" fmla="*/ 430161 h 6858000"/>
              <a:gd name="connsiteX166" fmla="*/ 167079 w 1605470"/>
              <a:gd name="connsiteY166" fmla="*/ 367211 h 6858000"/>
              <a:gd name="connsiteX167" fmla="*/ 124571 w 1605470"/>
              <a:gd name="connsiteY167" fmla="*/ 302178 h 6858000"/>
              <a:gd name="connsiteX168" fmla="*/ 103243 w 1605470"/>
              <a:gd name="connsiteY168" fmla="*/ 211375 h 6858000"/>
              <a:gd name="connsiteX169" fmla="*/ 94571 w 1605470"/>
              <a:gd name="connsiteY169" fmla="*/ 184179 h 6858000"/>
              <a:gd name="connsiteX170" fmla="*/ 13437 w 1605470"/>
              <a:gd name="connsiteY170" fmla="*/ 19287 h 6858000"/>
              <a:gd name="connsiteX171" fmla="*/ 0 w 1605470"/>
              <a:gd name="connsiteY171"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3992 w 1605470"/>
              <a:gd name="connsiteY37" fmla="*/ 5619557 h 6858000"/>
              <a:gd name="connsiteX38" fmla="*/ 531653 w 1605470"/>
              <a:gd name="connsiteY38" fmla="*/ 5604904 h 6858000"/>
              <a:gd name="connsiteX39" fmla="*/ 539863 w 1605470"/>
              <a:gd name="connsiteY39" fmla="*/ 5604298 h 6858000"/>
              <a:gd name="connsiteX40" fmla="*/ 552319 w 1605470"/>
              <a:gd name="connsiteY40" fmla="*/ 5587997 h 6858000"/>
              <a:gd name="connsiteX41" fmla="*/ 591557 w 1605470"/>
              <a:gd name="connsiteY41" fmla="*/ 5476393 h 6858000"/>
              <a:gd name="connsiteX42" fmla="*/ 622750 w 1605470"/>
              <a:gd name="connsiteY42" fmla="*/ 5396260 h 6858000"/>
              <a:gd name="connsiteX43" fmla="*/ 638731 w 1605470"/>
              <a:gd name="connsiteY43" fmla="*/ 5330009 h 6858000"/>
              <a:gd name="connsiteX44" fmla="*/ 672224 w 1605470"/>
              <a:gd name="connsiteY44" fmla="*/ 5273739 h 6858000"/>
              <a:gd name="connsiteX45" fmla="*/ 681823 w 1605470"/>
              <a:gd name="connsiteY45" fmla="*/ 5241779 h 6858000"/>
              <a:gd name="connsiteX46" fmla="*/ 693049 w 1605470"/>
              <a:gd name="connsiteY46" fmla="*/ 5225268 h 6858000"/>
              <a:gd name="connsiteX47" fmla="*/ 694069 w 1605470"/>
              <a:gd name="connsiteY47" fmla="*/ 5217684 h 6858000"/>
              <a:gd name="connsiteX48" fmla="*/ 701410 w 1605470"/>
              <a:gd name="connsiteY48" fmla="*/ 5193377 h 6858000"/>
              <a:gd name="connsiteX49" fmla="*/ 704713 w 1605470"/>
              <a:gd name="connsiteY49" fmla="*/ 5179288 h 6858000"/>
              <a:gd name="connsiteX50" fmla="*/ 705697 w 1605470"/>
              <a:gd name="connsiteY50" fmla="*/ 5173621 h 6858000"/>
              <a:gd name="connsiteX51" fmla="*/ 701331 w 1605470"/>
              <a:gd name="connsiteY51" fmla="*/ 5159961 h 6858000"/>
              <a:gd name="connsiteX52" fmla="*/ 708008 w 1605470"/>
              <a:gd name="connsiteY52" fmla="*/ 5144295 h 6858000"/>
              <a:gd name="connsiteX53" fmla="*/ 704941 w 1605470"/>
              <a:gd name="connsiteY53" fmla="*/ 5125185 h 6858000"/>
              <a:gd name="connsiteX54" fmla="*/ 711771 w 1605470"/>
              <a:gd name="connsiteY54" fmla="*/ 5121884 h 6858000"/>
              <a:gd name="connsiteX55" fmla="*/ 718807 w 1605470"/>
              <a:gd name="connsiteY55" fmla="*/ 5067850 h 6858000"/>
              <a:gd name="connsiteX56" fmla="*/ 721538 w 1605470"/>
              <a:gd name="connsiteY56" fmla="*/ 5060861 h 6858000"/>
              <a:gd name="connsiteX57" fmla="*/ 718242 w 1605470"/>
              <a:gd name="connsiteY57" fmla="*/ 5034192 h 6858000"/>
              <a:gd name="connsiteX58" fmla="*/ 719796 w 1605470"/>
              <a:gd name="connsiteY58" fmla="*/ 4993030 h 6858000"/>
              <a:gd name="connsiteX59" fmla="*/ 726705 w 1605470"/>
              <a:gd name="connsiteY59" fmla="*/ 4946844 h 6858000"/>
              <a:gd name="connsiteX60" fmla="*/ 722561 w 1605470"/>
              <a:gd name="connsiteY60" fmla="*/ 4932692 h 6858000"/>
              <a:gd name="connsiteX61" fmla="*/ 724935 w 1605470"/>
              <a:gd name="connsiteY61" fmla="*/ 4821504 h 6858000"/>
              <a:gd name="connsiteX62" fmla="*/ 732118 w 1605470"/>
              <a:gd name="connsiteY62" fmla="*/ 4801535 h 6858000"/>
              <a:gd name="connsiteX63" fmla="*/ 739787 w 1605470"/>
              <a:gd name="connsiteY63" fmla="*/ 4797794 h 6858000"/>
              <a:gd name="connsiteX64" fmla="*/ 741081 w 1605470"/>
              <a:gd name="connsiteY64" fmla="*/ 4784526 h 6858000"/>
              <a:gd name="connsiteX65" fmla="*/ 742865 w 1605470"/>
              <a:gd name="connsiteY65" fmla="*/ 4781211 h 6858000"/>
              <a:gd name="connsiteX66" fmla="*/ 751652 w 1605470"/>
              <a:gd name="connsiteY66" fmla="*/ 4761984 h 6858000"/>
              <a:gd name="connsiteX67" fmla="*/ 747700 w 1605470"/>
              <a:gd name="connsiteY67" fmla="*/ 4690749 h 6858000"/>
              <a:gd name="connsiteX68" fmla="*/ 743180 w 1605470"/>
              <a:gd name="connsiteY68" fmla="*/ 4584173 h 6858000"/>
              <a:gd name="connsiteX69" fmla="*/ 738263 w 1605470"/>
              <a:gd name="connsiteY69" fmla="*/ 4444346 h 6858000"/>
              <a:gd name="connsiteX70" fmla="*/ 734828 w 1605470"/>
              <a:gd name="connsiteY70" fmla="*/ 4375228 h 6858000"/>
              <a:gd name="connsiteX71" fmla="*/ 715481 w 1605470"/>
              <a:gd name="connsiteY71" fmla="*/ 4214165 h 6858000"/>
              <a:gd name="connsiteX72" fmla="*/ 719554 w 1605470"/>
              <a:gd name="connsiteY72" fmla="*/ 4090296 h 6858000"/>
              <a:gd name="connsiteX73" fmla="*/ 704810 w 1605470"/>
              <a:gd name="connsiteY73" fmla="*/ 4033999 h 6858000"/>
              <a:gd name="connsiteX74" fmla="*/ 705959 w 1605470"/>
              <a:gd name="connsiteY74" fmla="*/ 4031933 h 6858000"/>
              <a:gd name="connsiteX75" fmla="*/ 704535 w 1605470"/>
              <a:gd name="connsiteY75" fmla="*/ 4013953 h 6858000"/>
              <a:gd name="connsiteX76" fmla="*/ 700443 w 1605470"/>
              <a:gd name="connsiteY76" fmla="*/ 4010511 h 6858000"/>
              <a:gd name="connsiteX77" fmla="*/ 698282 w 1605470"/>
              <a:gd name="connsiteY77" fmla="*/ 3998331 h 6858000"/>
              <a:gd name="connsiteX78" fmla="*/ 690830 w 1605470"/>
              <a:gd name="connsiteY78" fmla="*/ 3974753 h 6858000"/>
              <a:gd name="connsiteX79" fmla="*/ 692428 w 1605470"/>
              <a:gd name="connsiteY79" fmla="*/ 3969950 h 6858000"/>
              <a:gd name="connsiteX80" fmla="*/ 685850 w 1605470"/>
              <a:gd name="connsiteY80" fmla="*/ 3933779 h 6858000"/>
              <a:gd name="connsiteX81" fmla="*/ 687181 w 1605470"/>
              <a:gd name="connsiteY81" fmla="*/ 3933093 h 6858000"/>
              <a:gd name="connsiteX82" fmla="*/ 691535 w 1605470"/>
              <a:gd name="connsiteY82" fmla="*/ 3922082 h 6858000"/>
              <a:gd name="connsiteX83" fmla="*/ 696613 w 1605470"/>
              <a:gd name="connsiteY83" fmla="*/ 3901461 h 6858000"/>
              <a:gd name="connsiteX84" fmla="*/ 719207 w 1605470"/>
              <a:gd name="connsiteY84" fmla="*/ 3813873 h 6858000"/>
              <a:gd name="connsiteX85" fmla="*/ 718632 w 1605470"/>
              <a:gd name="connsiteY85" fmla="*/ 3806161 h 6858000"/>
              <a:gd name="connsiteX86" fmla="*/ 718939 w 1605470"/>
              <a:gd name="connsiteY86" fmla="*/ 3805957 h 6858000"/>
              <a:gd name="connsiteX87" fmla="*/ 718966 w 1605470"/>
              <a:gd name="connsiteY87" fmla="*/ 3797724 h 6858000"/>
              <a:gd name="connsiteX88" fmla="*/ 717581 w 1605470"/>
              <a:gd name="connsiteY88" fmla="*/ 3792098 h 6858000"/>
              <a:gd name="connsiteX89" fmla="*/ 716465 w 1605470"/>
              <a:gd name="connsiteY89" fmla="*/ 3777135 h 6858000"/>
              <a:gd name="connsiteX90" fmla="*/ 718198 w 1605470"/>
              <a:gd name="connsiteY90" fmla="*/ 3771656 h 6858000"/>
              <a:gd name="connsiteX91" fmla="*/ 721941 w 1605470"/>
              <a:gd name="connsiteY91" fmla="*/ 3769007 h 6858000"/>
              <a:gd name="connsiteX92" fmla="*/ 721407 w 1605470"/>
              <a:gd name="connsiteY92" fmla="*/ 3767709 h 6858000"/>
              <a:gd name="connsiteX93" fmla="*/ 730103 w 1605470"/>
              <a:gd name="connsiteY93" fmla="*/ 3738082 h 6858000"/>
              <a:gd name="connsiteX94" fmla="*/ 737449 w 1605470"/>
              <a:gd name="connsiteY94" fmla="*/ 3673397 h 6858000"/>
              <a:gd name="connsiteX95" fmla="*/ 736745 w 1605470"/>
              <a:gd name="connsiteY95" fmla="*/ 3637109 h 6858000"/>
              <a:gd name="connsiteX96" fmla="*/ 740188 w 1605470"/>
              <a:gd name="connsiteY96" fmla="*/ 3536883 h 6858000"/>
              <a:gd name="connsiteX97" fmla="*/ 747726 w 1605470"/>
              <a:gd name="connsiteY97" fmla="*/ 3435652 h 6858000"/>
              <a:gd name="connsiteX98" fmla="*/ 774383 w 1605470"/>
              <a:gd name="connsiteY98" fmla="*/ 3381564 h 6858000"/>
              <a:gd name="connsiteX99" fmla="*/ 774870 w 1605470"/>
              <a:gd name="connsiteY99" fmla="*/ 3375761 h 6858000"/>
              <a:gd name="connsiteX100" fmla="*/ 770510 w 1605470"/>
              <a:gd name="connsiteY100" fmla="*/ 3361844 h 6858000"/>
              <a:gd name="connsiteX101" fmla="*/ 767933 w 1605470"/>
              <a:gd name="connsiteY101" fmla="*/ 3356929 h 6858000"/>
              <a:gd name="connsiteX102" fmla="*/ 766158 w 1605470"/>
              <a:gd name="connsiteY102" fmla="*/ 3349058 h 6858000"/>
              <a:gd name="connsiteX103" fmla="*/ 766414 w 1605470"/>
              <a:gd name="connsiteY103" fmla="*/ 3348763 h 6858000"/>
              <a:gd name="connsiteX104" fmla="*/ 764166 w 1605470"/>
              <a:gd name="connsiteY104" fmla="*/ 3341588 h 6858000"/>
              <a:gd name="connsiteX105" fmla="*/ 749397 w 1605470"/>
              <a:gd name="connsiteY105" fmla="*/ 3307769 h 6858000"/>
              <a:gd name="connsiteX106" fmla="*/ 766960 w 1605470"/>
              <a:gd name="connsiteY106" fmla="*/ 3250522 h 6858000"/>
              <a:gd name="connsiteX107" fmla="*/ 767385 w 1605470"/>
              <a:gd name="connsiteY107" fmla="*/ 3229163 h 6858000"/>
              <a:gd name="connsiteX108" fmla="*/ 769208 w 1605470"/>
              <a:gd name="connsiteY108" fmla="*/ 3217217 h 6858000"/>
              <a:gd name="connsiteX109" fmla="*/ 770350 w 1605470"/>
              <a:gd name="connsiteY109" fmla="*/ 3216125 h 6858000"/>
              <a:gd name="connsiteX110" fmla="*/ 756043 w 1605470"/>
              <a:gd name="connsiteY110" fmla="*/ 3183755 h 6858000"/>
              <a:gd name="connsiteX111" fmla="*/ 756544 w 1605470"/>
              <a:gd name="connsiteY111" fmla="*/ 3178642 h 6858000"/>
              <a:gd name="connsiteX112" fmla="*/ 744144 w 1605470"/>
              <a:gd name="connsiteY112" fmla="*/ 3158586 h 6858000"/>
              <a:gd name="connsiteX113" fmla="*/ 739378 w 1605470"/>
              <a:gd name="connsiteY113" fmla="*/ 3147669 h 6858000"/>
              <a:gd name="connsiteX114" fmla="*/ 734648 w 1605470"/>
              <a:gd name="connsiteY114" fmla="*/ 3145733 h 6858000"/>
              <a:gd name="connsiteX115" fmla="*/ 729329 w 1605470"/>
              <a:gd name="connsiteY115" fmla="*/ 3129034 h 6858000"/>
              <a:gd name="connsiteX116" fmla="*/ 729994 w 1605470"/>
              <a:gd name="connsiteY116" fmla="*/ 3126682 h 6858000"/>
              <a:gd name="connsiteX117" fmla="*/ 720862 w 1605470"/>
              <a:gd name="connsiteY117" fmla="*/ 3114519 h 6858000"/>
              <a:gd name="connsiteX118" fmla="*/ 707471 w 1605470"/>
              <a:gd name="connsiteY118" fmla="*/ 3106272 h 6858000"/>
              <a:gd name="connsiteX119" fmla="*/ 680201 w 1605470"/>
              <a:gd name="connsiteY119" fmla="*/ 2958185 h 6858000"/>
              <a:gd name="connsiteX120" fmla="*/ 622815 w 1605470"/>
              <a:gd name="connsiteY120" fmla="*/ 2762989 h 6858000"/>
              <a:gd name="connsiteX121" fmla="*/ 571733 w 1605470"/>
              <a:gd name="connsiteY121" fmla="*/ 2554718 h 6858000"/>
              <a:gd name="connsiteX122" fmla="*/ 551827 w 1605470"/>
              <a:gd name="connsiteY122" fmla="*/ 2485734 h 6858000"/>
              <a:gd name="connsiteX123" fmla="*/ 542550 w 1605470"/>
              <a:gd name="connsiteY123" fmla="*/ 2447068 h 6858000"/>
              <a:gd name="connsiteX124" fmla="*/ 529511 w 1605470"/>
              <a:gd name="connsiteY124" fmla="*/ 2425819 h 6858000"/>
              <a:gd name="connsiteX125" fmla="*/ 528878 w 1605470"/>
              <a:gd name="connsiteY125" fmla="*/ 2408971 h 6858000"/>
              <a:gd name="connsiteX126" fmla="*/ 535510 w 1605470"/>
              <a:gd name="connsiteY126" fmla="*/ 2402874 h 6858000"/>
              <a:gd name="connsiteX127" fmla="*/ 538122 w 1605470"/>
              <a:gd name="connsiteY127" fmla="*/ 2381443 h 6858000"/>
              <a:gd name="connsiteX128" fmla="*/ 514451 w 1605470"/>
              <a:gd name="connsiteY128" fmla="*/ 2261920 h 6858000"/>
              <a:gd name="connsiteX129" fmla="*/ 486968 w 1605470"/>
              <a:gd name="connsiteY129" fmla="*/ 2182937 h 6858000"/>
              <a:gd name="connsiteX130" fmla="*/ 488555 w 1605470"/>
              <a:gd name="connsiteY130" fmla="*/ 2155135 h 6858000"/>
              <a:gd name="connsiteX131" fmla="*/ 486013 w 1605470"/>
              <a:gd name="connsiteY131" fmla="*/ 2118008 h 6858000"/>
              <a:gd name="connsiteX132" fmla="*/ 487006 w 1605470"/>
              <a:gd name="connsiteY132" fmla="*/ 2050531 h 6858000"/>
              <a:gd name="connsiteX133" fmla="*/ 478812 w 1605470"/>
              <a:gd name="connsiteY133" fmla="*/ 1963269 h 6858000"/>
              <a:gd name="connsiteX134" fmla="*/ 459990 w 1605470"/>
              <a:gd name="connsiteY134" fmla="*/ 1906352 h 6858000"/>
              <a:gd name="connsiteX135" fmla="*/ 436547 w 1605470"/>
              <a:gd name="connsiteY135" fmla="*/ 1861531 h 6858000"/>
              <a:gd name="connsiteX136" fmla="*/ 390346 w 1605470"/>
              <a:gd name="connsiteY136" fmla="*/ 1732919 h 6858000"/>
              <a:gd name="connsiteX137" fmla="*/ 362657 w 1605470"/>
              <a:gd name="connsiteY137" fmla="*/ 1663540 h 6858000"/>
              <a:gd name="connsiteX138" fmla="*/ 361783 w 1605470"/>
              <a:gd name="connsiteY138" fmla="*/ 1615777 h 6858000"/>
              <a:gd name="connsiteX139" fmla="*/ 342578 w 1605470"/>
              <a:gd name="connsiteY139" fmla="*/ 1563678 h 6858000"/>
              <a:gd name="connsiteX140" fmla="*/ 355658 w 1605470"/>
              <a:gd name="connsiteY140" fmla="*/ 1519474 h 6858000"/>
              <a:gd name="connsiteX141" fmla="*/ 348400 w 1605470"/>
              <a:gd name="connsiteY141" fmla="*/ 1477995 h 6858000"/>
              <a:gd name="connsiteX142" fmla="*/ 334485 w 1605470"/>
              <a:gd name="connsiteY142" fmla="*/ 1373769 h 6858000"/>
              <a:gd name="connsiteX143" fmla="*/ 342792 w 1605470"/>
              <a:gd name="connsiteY143" fmla="*/ 1307086 h 6858000"/>
              <a:gd name="connsiteX144" fmla="*/ 343980 w 1605470"/>
              <a:gd name="connsiteY144" fmla="*/ 1189033 h 6858000"/>
              <a:gd name="connsiteX145" fmla="*/ 348665 w 1605470"/>
              <a:gd name="connsiteY145" fmla="*/ 1168288 h 6858000"/>
              <a:gd name="connsiteX146" fmla="*/ 340947 w 1605470"/>
              <a:gd name="connsiteY146" fmla="*/ 1142577 h 6858000"/>
              <a:gd name="connsiteX147" fmla="*/ 330253 w 1605470"/>
              <a:gd name="connsiteY147" fmla="*/ 1088484 h 6858000"/>
              <a:gd name="connsiteX148" fmla="*/ 318989 w 1605470"/>
              <a:gd name="connsiteY148" fmla="*/ 1016103 h 6858000"/>
              <a:gd name="connsiteX149" fmla="*/ 320445 w 1605470"/>
              <a:gd name="connsiteY149" fmla="*/ 932283 h 6858000"/>
              <a:gd name="connsiteX150" fmla="*/ 322681 w 1605470"/>
              <a:gd name="connsiteY150" fmla="*/ 915925 h 6858000"/>
              <a:gd name="connsiteX151" fmla="*/ 315310 w 1605470"/>
              <a:gd name="connsiteY151" fmla="*/ 896999 h 6858000"/>
              <a:gd name="connsiteX152" fmla="*/ 284718 w 1605470"/>
              <a:gd name="connsiteY152" fmla="*/ 821517 h 6858000"/>
              <a:gd name="connsiteX153" fmla="*/ 263668 w 1605470"/>
              <a:gd name="connsiteY153" fmla="*/ 751353 h 6858000"/>
              <a:gd name="connsiteX154" fmla="*/ 263226 w 1605470"/>
              <a:gd name="connsiteY154" fmla="*/ 721230 h 6858000"/>
              <a:gd name="connsiteX155" fmla="*/ 248897 w 1605470"/>
              <a:gd name="connsiteY155" fmla="*/ 681659 h 6858000"/>
              <a:gd name="connsiteX156" fmla="*/ 234316 w 1605470"/>
              <a:gd name="connsiteY156" fmla="*/ 635218 h 6858000"/>
              <a:gd name="connsiteX157" fmla="*/ 239327 w 1605470"/>
              <a:gd name="connsiteY157" fmla="*/ 613763 h 6858000"/>
              <a:gd name="connsiteX158" fmla="*/ 225269 w 1605470"/>
              <a:gd name="connsiteY158" fmla="*/ 598582 h 6858000"/>
              <a:gd name="connsiteX159" fmla="*/ 224950 w 1605470"/>
              <a:gd name="connsiteY159" fmla="*/ 576846 h 6858000"/>
              <a:gd name="connsiteX160" fmla="*/ 204576 w 1605470"/>
              <a:gd name="connsiteY160" fmla="*/ 530055 h 6858000"/>
              <a:gd name="connsiteX161" fmla="*/ 219064 w 1605470"/>
              <a:gd name="connsiteY161" fmla="*/ 469651 h 6858000"/>
              <a:gd name="connsiteX162" fmla="*/ 195012 w 1605470"/>
              <a:gd name="connsiteY162" fmla="*/ 448559 h 6858000"/>
              <a:gd name="connsiteX163" fmla="*/ 201434 w 1605470"/>
              <a:gd name="connsiteY163" fmla="*/ 441529 h 6858000"/>
              <a:gd name="connsiteX164" fmla="*/ 200655 w 1605470"/>
              <a:gd name="connsiteY164" fmla="*/ 428927 h 6858000"/>
              <a:gd name="connsiteX165" fmla="*/ 190059 w 1605470"/>
              <a:gd name="connsiteY165" fmla="*/ 430161 h 6858000"/>
              <a:gd name="connsiteX166" fmla="*/ 167079 w 1605470"/>
              <a:gd name="connsiteY166" fmla="*/ 367211 h 6858000"/>
              <a:gd name="connsiteX167" fmla="*/ 124571 w 1605470"/>
              <a:gd name="connsiteY167" fmla="*/ 302178 h 6858000"/>
              <a:gd name="connsiteX168" fmla="*/ 103243 w 1605470"/>
              <a:gd name="connsiteY168" fmla="*/ 211375 h 6858000"/>
              <a:gd name="connsiteX169" fmla="*/ 94571 w 1605470"/>
              <a:gd name="connsiteY169" fmla="*/ 184179 h 6858000"/>
              <a:gd name="connsiteX170" fmla="*/ 13437 w 1605470"/>
              <a:gd name="connsiteY170" fmla="*/ 19287 h 6858000"/>
              <a:gd name="connsiteX171" fmla="*/ 0 w 1605470"/>
              <a:gd name="connsiteY171"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3992 w 1605470"/>
              <a:gd name="connsiteY37" fmla="*/ 5619557 h 6858000"/>
              <a:gd name="connsiteX38" fmla="*/ 531653 w 1605470"/>
              <a:gd name="connsiteY38" fmla="*/ 5604904 h 6858000"/>
              <a:gd name="connsiteX39" fmla="*/ 539863 w 1605470"/>
              <a:gd name="connsiteY39" fmla="*/ 5604298 h 6858000"/>
              <a:gd name="connsiteX40" fmla="*/ 552319 w 1605470"/>
              <a:gd name="connsiteY40" fmla="*/ 5587997 h 6858000"/>
              <a:gd name="connsiteX41" fmla="*/ 591557 w 1605470"/>
              <a:gd name="connsiteY41" fmla="*/ 5476393 h 6858000"/>
              <a:gd name="connsiteX42" fmla="*/ 622750 w 1605470"/>
              <a:gd name="connsiteY42" fmla="*/ 5396260 h 6858000"/>
              <a:gd name="connsiteX43" fmla="*/ 638731 w 1605470"/>
              <a:gd name="connsiteY43" fmla="*/ 5330009 h 6858000"/>
              <a:gd name="connsiteX44" fmla="*/ 672224 w 1605470"/>
              <a:gd name="connsiteY44" fmla="*/ 5273739 h 6858000"/>
              <a:gd name="connsiteX45" fmla="*/ 681823 w 1605470"/>
              <a:gd name="connsiteY45" fmla="*/ 5241779 h 6858000"/>
              <a:gd name="connsiteX46" fmla="*/ 693049 w 1605470"/>
              <a:gd name="connsiteY46" fmla="*/ 5225268 h 6858000"/>
              <a:gd name="connsiteX47" fmla="*/ 694069 w 1605470"/>
              <a:gd name="connsiteY47" fmla="*/ 5217684 h 6858000"/>
              <a:gd name="connsiteX48" fmla="*/ 701410 w 1605470"/>
              <a:gd name="connsiteY48" fmla="*/ 5193377 h 6858000"/>
              <a:gd name="connsiteX49" fmla="*/ 704713 w 1605470"/>
              <a:gd name="connsiteY49" fmla="*/ 5179288 h 6858000"/>
              <a:gd name="connsiteX50" fmla="*/ 705697 w 1605470"/>
              <a:gd name="connsiteY50" fmla="*/ 5173621 h 6858000"/>
              <a:gd name="connsiteX51" fmla="*/ 701331 w 1605470"/>
              <a:gd name="connsiteY51" fmla="*/ 5159961 h 6858000"/>
              <a:gd name="connsiteX52" fmla="*/ 708008 w 1605470"/>
              <a:gd name="connsiteY52" fmla="*/ 5144295 h 6858000"/>
              <a:gd name="connsiteX53" fmla="*/ 704941 w 1605470"/>
              <a:gd name="connsiteY53" fmla="*/ 5125185 h 6858000"/>
              <a:gd name="connsiteX54" fmla="*/ 711771 w 1605470"/>
              <a:gd name="connsiteY54" fmla="*/ 5121884 h 6858000"/>
              <a:gd name="connsiteX55" fmla="*/ 718807 w 1605470"/>
              <a:gd name="connsiteY55" fmla="*/ 5067850 h 6858000"/>
              <a:gd name="connsiteX56" fmla="*/ 721538 w 1605470"/>
              <a:gd name="connsiteY56" fmla="*/ 5060861 h 6858000"/>
              <a:gd name="connsiteX57" fmla="*/ 718242 w 1605470"/>
              <a:gd name="connsiteY57" fmla="*/ 5034192 h 6858000"/>
              <a:gd name="connsiteX58" fmla="*/ 719796 w 1605470"/>
              <a:gd name="connsiteY58" fmla="*/ 4993030 h 6858000"/>
              <a:gd name="connsiteX59" fmla="*/ 726705 w 1605470"/>
              <a:gd name="connsiteY59" fmla="*/ 4946844 h 6858000"/>
              <a:gd name="connsiteX60" fmla="*/ 722561 w 1605470"/>
              <a:gd name="connsiteY60" fmla="*/ 4932692 h 6858000"/>
              <a:gd name="connsiteX61" fmla="*/ 724935 w 1605470"/>
              <a:gd name="connsiteY61" fmla="*/ 4821504 h 6858000"/>
              <a:gd name="connsiteX62" fmla="*/ 732118 w 1605470"/>
              <a:gd name="connsiteY62" fmla="*/ 4801535 h 6858000"/>
              <a:gd name="connsiteX63" fmla="*/ 739787 w 1605470"/>
              <a:gd name="connsiteY63" fmla="*/ 4797794 h 6858000"/>
              <a:gd name="connsiteX64" fmla="*/ 741081 w 1605470"/>
              <a:gd name="connsiteY64" fmla="*/ 4784526 h 6858000"/>
              <a:gd name="connsiteX65" fmla="*/ 742865 w 1605470"/>
              <a:gd name="connsiteY65" fmla="*/ 4781211 h 6858000"/>
              <a:gd name="connsiteX66" fmla="*/ 751652 w 1605470"/>
              <a:gd name="connsiteY66" fmla="*/ 4761984 h 6858000"/>
              <a:gd name="connsiteX67" fmla="*/ 747700 w 1605470"/>
              <a:gd name="connsiteY67" fmla="*/ 4690749 h 6858000"/>
              <a:gd name="connsiteX68" fmla="*/ 743180 w 1605470"/>
              <a:gd name="connsiteY68" fmla="*/ 4584173 h 6858000"/>
              <a:gd name="connsiteX69" fmla="*/ 738263 w 1605470"/>
              <a:gd name="connsiteY69" fmla="*/ 4444346 h 6858000"/>
              <a:gd name="connsiteX70" fmla="*/ 734828 w 1605470"/>
              <a:gd name="connsiteY70" fmla="*/ 4375228 h 6858000"/>
              <a:gd name="connsiteX71" fmla="*/ 715481 w 1605470"/>
              <a:gd name="connsiteY71" fmla="*/ 4214165 h 6858000"/>
              <a:gd name="connsiteX72" fmla="*/ 719554 w 1605470"/>
              <a:gd name="connsiteY72" fmla="*/ 4090296 h 6858000"/>
              <a:gd name="connsiteX73" fmla="*/ 704810 w 1605470"/>
              <a:gd name="connsiteY73" fmla="*/ 4033999 h 6858000"/>
              <a:gd name="connsiteX74" fmla="*/ 705959 w 1605470"/>
              <a:gd name="connsiteY74" fmla="*/ 4031933 h 6858000"/>
              <a:gd name="connsiteX75" fmla="*/ 704535 w 1605470"/>
              <a:gd name="connsiteY75" fmla="*/ 4013953 h 6858000"/>
              <a:gd name="connsiteX76" fmla="*/ 700443 w 1605470"/>
              <a:gd name="connsiteY76" fmla="*/ 4010511 h 6858000"/>
              <a:gd name="connsiteX77" fmla="*/ 698282 w 1605470"/>
              <a:gd name="connsiteY77" fmla="*/ 3998331 h 6858000"/>
              <a:gd name="connsiteX78" fmla="*/ 690830 w 1605470"/>
              <a:gd name="connsiteY78" fmla="*/ 3974753 h 6858000"/>
              <a:gd name="connsiteX79" fmla="*/ 692428 w 1605470"/>
              <a:gd name="connsiteY79" fmla="*/ 3969950 h 6858000"/>
              <a:gd name="connsiteX80" fmla="*/ 685850 w 1605470"/>
              <a:gd name="connsiteY80" fmla="*/ 3933779 h 6858000"/>
              <a:gd name="connsiteX81" fmla="*/ 687181 w 1605470"/>
              <a:gd name="connsiteY81" fmla="*/ 3933093 h 6858000"/>
              <a:gd name="connsiteX82" fmla="*/ 691535 w 1605470"/>
              <a:gd name="connsiteY82" fmla="*/ 3922082 h 6858000"/>
              <a:gd name="connsiteX83" fmla="*/ 696613 w 1605470"/>
              <a:gd name="connsiteY83" fmla="*/ 3901461 h 6858000"/>
              <a:gd name="connsiteX84" fmla="*/ 719207 w 1605470"/>
              <a:gd name="connsiteY84" fmla="*/ 3813873 h 6858000"/>
              <a:gd name="connsiteX85" fmla="*/ 718632 w 1605470"/>
              <a:gd name="connsiteY85" fmla="*/ 3806161 h 6858000"/>
              <a:gd name="connsiteX86" fmla="*/ 718939 w 1605470"/>
              <a:gd name="connsiteY86" fmla="*/ 3805957 h 6858000"/>
              <a:gd name="connsiteX87" fmla="*/ 718966 w 1605470"/>
              <a:gd name="connsiteY87" fmla="*/ 3797724 h 6858000"/>
              <a:gd name="connsiteX88" fmla="*/ 717581 w 1605470"/>
              <a:gd name="connsiteY88" fmla="*/ 3792098 h 6858000"/>
              <a:gd name="connsiteX89" fmla="*/ 716465 w 1605470"/>
              <a:gd name="connsiteY89" fmla="*/ 3777135 h 6858000"/>
              <a:gd name="connsiteX90" fmla="*/ 718198 w 1605470"/>
              <a:gd name="connsiteY90" fmla="*/ 3771656 h 6858000"/>
              <a:gd name="connsiteX91" fmla="*/ 721941 w 1605470"/>
              <a:gd name="connsiteY91" fmla="*/ 3769007 h 6858000"/>
              <a:gd name="connsiteX92" fmla="*/ 721407 w 1605470"/>
              <a:gd name="connsiteY92" fmla="*/ 3767709 h 6858000"/>
              <a:gd name="connsiteX93" fmla="*/ 730103 w 1605470"/>
              <a:gd name="connsiteY93" fmla="*/ 3738082 h 6858000"/>
              <a:gd name="connsiteX94" fmla="*/ 737449 w 1605470"/>
              <a:gd name="connsiteY94" fmla="*/ 3673397 h 6858000"/>
              <a:gd name="connsiteX95" fmla="*/ 736745 w 1605470"/>
              <a:gd name="connsiteY95" fmla="*/ 3637109 h 6858000"/>
              <a:gd name="connsiteX96" fmla="*/ 740188 w 1605470"/>
              <a:gd name="connsiteY96" fmla="*/ 3536883 h 6858000"/>
              <a:gd name="connsiteX97" fmla="*/ 747726 w 1605470"/>
              <a:gd name="connsiteY97" fmla="*/ 3435652 h 6858000"/>
              <a:gd name="connsiteX98" fmla="*/ 774383 w 1605470"/>
              <a:gd name="connsiteY98" fmla="*/ 3381564 h 6858000"/>
              <a:gd name="connsiteX99" fmla="*/ 774870 w 1605470"/>
              <a:gd name="connsiteY99" fmla="*/ 3375761 h 6858000"/>
              <a:gd name="connsiteX100" fmla="*/ 770510 w 1605470"/>
              <a:gd name="connsiteY100" fmla="*/ 3361844 h 6858000"/>
              <a:gd name="connsiteX101" fmla="*/ 767933 w 1605470"/>
              <a:gd name="connsiteY101" fmla="*/ 3356929 h 6858000"/>
              <a:gd name="connsiteX102" fmla="*/ 766158 w 1605470"/>
              <a:gd name="connsiteY102" fmla="*/ 3349058 h 6858000"/>
              <a:gd name="connsiteX103" fmla="*/ 766414 w 1605470"/>
              <a:gd name="connsiteY103" fmla="*/ 3348763 h 6858000"/>
              <a:gd name="connsiteX104" fmla="*/ 764166 w 1605470"/>
              <a:gd name="connsiteY104" fmla="*/ 3341588 h 6858000"/>
              <a:gd name="connsiteX105" fmla="*/ 749397 w 1605470"/>
              <a:gd name="connsiteY105" fmla="*/ 3307769 h 6858000"/>
              <a:gd name="connsiteX106" fmla="*/ 766960 w 1605470"/>
              <a:gd name="connsiteY106" fmla="*/ 3250522 h 6858000"/>
              <a:gd name="connsiteX107" fmla="*/ 767385 w 1605470"/>
              <a:gd name="connsiteY107" fmla="*/ 3229163 h 6858000"/>
              <a:gd name="connsiteX108" fmla="*/ 769208 w 1605470"/>
              <a:gd name="connsiteY108" fmla="*/ 3217217 h 6858000"/>
              <a:gd name="connsiteX109" fmla="*/ 770350 w 1605470"/>
              <a:gd name="connsiteY109" fmla="*/ 3216125 h 6858000"/>
              <a:gd name="connsiteX110" fmla="*/ 756043 w 1605470"/>
              <a:gd name="connsiteY110" fmla="*/ 3183755 h 6858000"/>
              <a:gd name="connsiteX111" fmla="*/ 756544 w 1605470"/>
              <a:gd name="connsiteY111" fmla="*/ 3178642 h 6858000"/>
              <a:gd name="connsiteX112" fmla="*/ 744144 w 1605470"/>
              <a:gd name="connsiteY112" fmla="*/ 3158586 h 6858000"/>
              <a:gd name="connsiteX113" fmla="*/ 739378 w 1605470"/>
              <a:gd name="connsiteY113" fmla="*/ 3147669 h 6858000"/>
              <a:gd name="connsiteX114" fmla="*/ 734648 w 1605470"/>
              <a:gd name="connsiteY114" fmla="*/ 3145733 h 6858000"/>
              <a:gd name="connsiteX115" fmla="*/ 729329 w 1605470"/>
              <a:gd name="connsiteY115" fmla="*/ 3129034 h 6858000"/>
              <a:gd name="connsiteX116" fmla="*/ 729994 w 1605470"/>
              <a:gd name="connsiteY116" fmla="*/ 3126682 h 6858000"/>
              <a:gd name="connsiteX117" fmla="*/ 720862 w 1605470"/>
              <a:gd name="connsiteY117" fmla="*/ 3114519 h 6858000"/>
              <a:gd name="connsiteX118" fmla="*/ 707471 w 1605470"/>
              <a:gd name="connsiteY118" fmla="*/ 3106272 h 6858000"/>
              <a:gd name="connsiteX119" fmla="*/ 680201 w 1605470"/>
              <a:gd name="connsiteY119" fmla="*/ 2958185 h 6858000"/>
              <a:gd name="connsiteX120" fmla="*/ 622815 w 1605470"/>
              <a:gd name="connsiteY120" fmla="*/ 2762989 h 6858000"/>
              <a:gd name="connsiteX121" fmla="*/ 571733 w 1605470"/>
              <a:gd name="connsiteY121" fmla="*/ 2554718 h 6858000"/>
              <a:gd name="connsiteX122" fmla="*/ 551827 w 1605470"/>
              <a:gd name="connsiteY122" fmla="*/ 2485734 h 6858000"/>
              <a:gd name="connsiteX123" fmla="*/ 542550 w 1605470"/>
              <a:gd name="connsiteY123" fmla="*/ 2447068 h 6858000"/>
              <a:gd name="connsiteX124" fmla="*/ 529511 w 1605470"/>
              <a:gd name="connsiteY124" fmla="*/ 2425819 h 6858000"/>
              <a:gd name="connsiteX125" fmla="*/ 528878 w 1605470"/>
              <a:gd name="connsiteY125" fmla="*/ 2408971 h 6858000"/>
              <a:gd name="connsiteX126" fmla="*/ 535510 w 1605470"/>
              <a:gd name="connsiteY126" fmla="*/ 2402874 h 6858000"/>
              <a:gd name="connsiteX127" fmla="*/ 538122 w 1605470"/>
              <a:gd name="connsiteY127" fmla="*/ 2381443 h 6858000"/>
              <a:gd name="connsiteX128" fmla="*/ 514451 w 1605470"/>
              <a:gd name="connsiteY128" fmla="*/ 2261920 h 6858000"/>
              <a:gd name="connsiteX129" fmla="*/ 504338 w 1605470"/>
              <a:gd name="connsiteY129" fmla="*/ 2195378 h 6858000"/>
              <a:gd name="connsiteX130" fmla="*/ 488555 w 1605470"/>
              <a:gd name="connsiteY130" fmla="*/ 2155135 h 6858000"/>
              <a:gd name="connsiteX131" fmla="*/ 486013 w 1605470"/>
              <a:gd name="connsiteY131" fmla="*/ 2118008 h 6858000"/>
              <a:gd name="connsiteX132" fmla="*/ 487006 w 1605470"/>
              <a:gd name="connsiteY132" fmla="*/ 2050531 h 6858000"/>
              <a:gd name="connsiteX133" fmla="*/ 478812 w 1605470"/>
              <a:gd name="connsiteY133" fmla="*/ 1963269 h 6858000"/>
              <a:gd name="connsiteX134" fmla="*/ 459990 w 1605470"/>
              <a:gd name="connsiteY134" fmla="*/ 1906352 h 6858000"/>
              <a:gd name="connsiteX135" fmla="*/ 436547 w 1605470"/>
              <a:gd name="connsiteY135" fmla="*/ 1861531 h 6858000"/>
              <a:gd name="connsiteX136" fmla="*/ 390346 w 1605470"/>
              <a:gd name="connsiteY136" fmla="*/ 1732919 h 6858000"/>
              <a:gd name="connsiteX137" fmla="*/ 362657 w 1605470"/>
              <a:gd name="connsiteY137" fmla="*/ 1663540 h 6858000"/>
              <a:gd name="connsiteX138" fmla="*/ 361783 w 1605470"/>
              <a:gd name="connsiteY138" fmla="*/ 1615777 h 6858000"/>
              <a:gd name="connsiteX139" fmla="*/ 342578 w 1605470"/>
              <a:gd name="connsiteY139" fmla="*/ 1563678 h 6858000"/>
              <a:gd name="connsiteX140" fmla="*/ 355658 w 1605470"/>
              <a:gd name="connsiteY140" fmla="*/ 1519474 h 6858000"/>
              <a:gd name="connsiteX141" fmla="*/ 348400 w 1605470"/>
              <a:gd name="connsiteY141" fmla="*/ 1477995 h 6858000"/>
              <a:gd name="connsiteX142" fmla="*/ 334485 w 1605470"/>
              <a:gd name="connsiteY142" fmla="*/ 1373769 h 6858000"/>
              <a:gd name="connsiteX143" fmla="*/ 342792 w 1605470"/>
              <a:gd name="connsiteY143" fmla="*/ 1307086 h 6858000"/>
              <a:gd name="connsiteX144" fmla="*/ 343980 w 1605470"/>
              <a:gd name="connsiteY144" fmla="*/ 1189033 h 6858000"/>
              <a:gd name="connsiteX145" fmla="*/ 348665 w 1605470"/>
              <a:gd name="connsiteY145" fmla="*/ 1168288 h 6858000"/>
              <a:gd name="connsiteX146" fmla="*/ 340947 w 1605470"/>
              <a:gd name="connsiteY146" fmla="*/ 1142577 h 6858000"/>
              <a:gd name="connsiteX147" fmla="*/ 330253 w 1605470"/>
              <a:gd name="connsiteY147" fmla="*/ 1088484 h 6858000"/>
              <a:gd name="connsiteX148" fmla="*/ 318989 w 1605470"/>
              <a:gd name="connsiteY148" fmla="*/ 1016103 h 6858000"/>
              <a:gd name="connsiteX149" fmla="*/ 320445 w 1605470"/>
              <a:gd name="connsiteY149" fmla="*/ 932283 h 6858000"/>
              <a:gd name="connsiteX150" fmla="*/ 322681 w 1605470"/>
              <a:gd name="connsiteY150" fmla="*/ 915925 h 6858000"/>
              <a:gd name="connsiteX151" fmla="*/ 315310 w 1605470"/>
              <a:gd name="connsiteY151" fmla="*/ 896999 h 6858000"/>
              <a:gd name="connsiteX152" fmla="*/ 284718 w 1605470"/>
              <a:gd name="connsiteY152" fmla="*/ 821517 h 6858000"/>
              <a:gd name="connsiteX153" fmla="*/ 263668 w 1605470"/>
              <a:gd name="connsiteY153" fmla="*/ 751353 h 6858000"/>
              <a:gd name="connsiteX154" fmla="*/ 263226 w 1605470"/>
              <a:gd name="connsiteY154" fmla="*/ 721230 h 6858000"/>
              <a:gd name="connsiteX155" fmla="*/ 248897 w 1605470"/>
              <a:gd name="connsiteY155" fmla="*/ 681659 h 6858000"/>
              <a:gd name="connsiteX156" fmla="*/ 234316 w 1605470"/>
              <a:gd name="connsiteY156" fmla="*/ 635218 h 6858000"/>
              <a:gd name="connsiteX157" fmla="*/ 239327 w 1605470"/>
              <a:gd name="connsiteY157" fmla="*/ 613763 h 6858000"/>
              <a:gd name="connsiteX158" fmla="*/ 225269 w 1605470"/>
              <a:gd name="connsiteY158" fmla="*/ 598582 h 6858000"/>
              <a:gd name="connsiteX159" fmla="*/ 224950 w 1605470"/>
              <a:gd name="connsiteY159" fmla="*/ 576846 h 6858000"/>
              <a:gd name="connsiteX160" fmla="*/ 204576 w 1605470"/>
              <a:gd name="connsiteY160" fmla="*/ 530055 h 6858000"/>
              <a:gd name="connsiteX161" fmla="*/ 219064 w 1605470"/>
              <a:gd name="connsiteY161" fmla="*/ 469651 h 6858000"/>
              <a:gd name="connsiteX162" fmla="*/ 195012 w 1605470"/>
              <a:gd name="connsiteY162" fmla="*/ 448559 h 6858000"/>
              <a:gd name="connsiteX163" fmla="*/ 201434 w 1605470"/>
              <a:gd name="connsiteY163" fmla="*/ 441529 h 6858000"/>
              <a:gd name="connsiteX164" fmla="*/ 200655 w 1605470"/>
              <a:gd name="connsiteY164" fmla="*/ 428927 h 6858000"/>
              <a:gd name="connsiteX165" fmla="*/ 190059 w 1605470"/>
              <a:gd name="connsiteY165" fmla="*/ 430161 h 6858000"/>
              <a:gd name="connsiteX166" fmla="*/ 167079 w 1605470"/>
              <a:gd name="connsiteY166" fmla="*/ 367211 h 6858000"/>
              <a:gd name="connsiteX167" fmla="*/ 124571 w 1605470"/>
              <a:gd name="connsiteY167" fmla="*/ 302178 h 6858000"/>
              <a:gd name="connsiteX168" fmla="*/ 103243 w 1605470"/>
              <a:gd name="connsiteY168" fmla="*/ 211375 h 6858000"/>
              <a:gd name="connsiteX169" fmla="*/ 94571 w 1605470"/>
              <a:gd name="connsiteY169" fmla="*/ 184179 h 6858000"/>
              <a:gd name="connsiteX170" fmla="*/ 13437 w 1605470"/>
              <a:gd name="connsiteY170" fmla="*/ 19287 h 6858000"/>
              <a:gd name="connsiteX171" fmla="*/ 0 w 1605470"/>
              <a:gd name="connsiteY171"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3992 w 1605470"/>
              <a:gd name="connsiteY37" fmla="*/ 5619557 h 6858000"/>
              <a:gd name="connsiteX38" fmla="*/ 531653 w 1605470"/>
              <a:gd name="connsiteY38" fmla="*/ 5604904 h 6858000"/>
              <a:gd name="connsiteX39" fmla="*/ 539863 w 1605470"/>
              <a:gd name="connsiteY39" fmla="*/ 5604298 h 6858000"/>
              <a:gd name="connsiteX40" fmla="*/ 552319 w 1605470"/>
              <a:gd name="connsiteY40" fmla="*/ 5587997 h 6858000"/>
              <a:gd name="connsiteX41" fmla="*/ 591557 w 1605470"/>
              <a:gd name="connsiteY41" fmla="*/ 5476393 h 6858000"/>
              <a:gd name="connsiteX42" fmla="*/ 622750 w 1605470"/>
              <a:gd name="connsiteY42" fmla="*/ 5396260 h 6858000"/>
              <a:gd name="connsiteX43" fmla="*/ 638731 w 1605470"/>
              <a:gd name="connsiteY43" fmla="*/ 5330009 h 6858000"/>
              <a:gd name="connsiteX44" fmla="*/ 672224 w 1605470"/>
              <a:gd name="connsiteY44" fmla="*/ 5273739 h 6858000"/>
              <a:gd name="connsiteX45" fmla="*/ 681823 w 1605470"/>
              <a:gd name="connsiteY45" fmla="*/ 5241779 h 6858000"/>
              <a:gd name="connsiteX46" fmla="*/ 693049 w 1605470"/>
              <a:gd name="connsiteY46" fmla="*/ 5225268 h 6858000"/>
              <a:gd name="connsiteX47" fmla="*/ 694069 w 1605470"/>
              <a:gd name="connsiteY47" fmla="*/ 5217684 h 6858000"/>
              <a:gd name="connsiteX48" fmla="*/ 701410 w 1605470"/>
              <a:gd name="connsiteY48" fmla="*/ 5193377 h 6858000"/>
              <a:gd name="connsiteX49" fmla="*/ 704713 w 1605470"/>
              <a:gd name="connsiteY49" fmla="*/ 5179288 h 6858000"/>
              <a:gd name="connsiteX50" fmla="*/ 705697 w 1605470"/>
              <a:gd name="connsiteY50" fmla="*/ 5173621 h 6858000"/>
              <a:gd name="connsiteX51" fmla="*/ 701331 w 1605470"/>
              <a:gd name="connsiteY51" fmla="*/ 5159961 h 6858000"/>
              <a:gd name="connsiteX52" fmla="*/ 708008 w 1605470"/>
              <a:gd name="connsiteY52" fmla="*/ 5144295 h 6858000"/>
              <a:gd name="connsiteX53" fmla="*/ 704941 w 1605470"/>
              <a:gd name="connsiteY53" fmla="*/ 5125185 h 6858000"/>
              <a:gd name="connsiteX54" fmla="*/ 711771 w 1605470"/>
              <a:gd name="connsiteY54" fmla="*/ 5121884 h 6858000"/>
              <a:gd name="connsiteX55" fmla="*/ 718807 w 1605470"/>
              <a:gd name="connsiteY55" fmla="*/ 5067850 h 6858000"/>
              <a:gd name="connsiteX56" fmla="*/ 721538 w 1605470"/>
              <a:gd name="connsiteY56" fmla="*/ 5060861 h 6858000"/>
              <a:gd name="connsiteX57" fmla="*/ 718242 w 1605470"/>
              <a:gd name="connsiteY57" fmla="*/ 5034192 h 6858000"/>
              <a:gd name="connsiteX58" fmla="*/ 719796 w 1605470"/>
              <a:gd name="connsiteY58" fmla="*/ 4993030 h 6858000"/>
              <a:gd name="connsiteX59" fmla="*/ 726705 w 1605470"/>
              <a:gd name="connsiteY59" fmla="*/ 4946844 h 6858000"/>
              <a:gd name="connsiteX60" fmla="*/ 722561 w 1605470"/>
              <a:gd name="connsiteY60" fmla="*/ 4932692 h 6858000"/>
              <a:gd name="connsiteX61" fmla="*/ 737964 w 1605470"/>
              <a:gd name="connsiteY61" fmla="*/ 4858827 h 6858000"/>
              <a:gd name="connsiteX62" fmla="*/ 732118 w 1605470"/>
              <a:gd name="connsiteY62" fmla="*/ 4801535 h 6858000"/>
              <a:gd name="connsiteX63" fmla="*/ 739787 w 1605470"/>
              <a:gd name="connsiteY63" fmla="*/ 4797794 h 6858000"/>
              <a:gd name="connsiteX64" fmla="*/ 741081 w 1605470"/>
              <a:gd name="connsiteY64" fmla="*/ 4784526 h 6858000"/>
              <a:gd name="connsiteX65" fmla="*/ 742865 w 1605470"/>
              <a:gd name="connsiteY65" fmla="*/ 4781211 h 6858000"/>
              <a:gd name="connsiteX66" fmla="*/ 751652 w 1605470"/>
              <a:gd name="connsiteY66" fmla="*/ 4761984 h 6858000"/>
              <a:gd name="connsiteX67" fmla="*/ 747700 w 1605470"/>
              <a:gd name="connsiteY67" fmla="*/ 4690749 h 6858000"/>
              <a:gd name="connsiteX68" fmla="*/ 743180 w 1605470"/>
              <a:gd name="connsiteY68" fmla="*/ 4584173 h 6858000"/>
              <a:gd name="connsiteX69" fmla="*/ 738263 w 1605470"/>
              <a:gd name="connsiteY69" fmla="*/ 4444346 h 6858000"/>
              <a:gd name="connsiteX70" fmla="*/ 734828 w 1605470"/>
              <a:gd name="connsiteY70" fmla="*/ 4375228 h 6858000"/>
              <a:gd name="connsiteX71" fmla="*/ 715481 w 1605470"/>
              <a:gd name="connsiteY71" fmla="*/ 4214165 h 6858000"/>
              <a:gd name="connsiteX72" fmla="*/ 719554 w 1605470"/>
              <a:gd name="connsiteY72" fmla="*/ 4090296 h 6858000"/>
              <a:gd name="connsiteX73" fmla="*/ 704810 w 1605470"/>
              <a:gd name="connsiteY73" fmla="*/ 4033999 h 6858000"/>
              <a:gd name="connsiteX74" fmla="*/ 705959 w 1605470"/>
              <a:gd name="connsiteY74" fmla="*/ 4031933 h 6858000"/>
              <a:gd name="connsiteX75" fmla="*/ 704535 w 1605470"/>
              <a:gd name="connsiteY75" fmla="*/ 4013953 h 6858000"/>
              <a:gd name="connsiteX76" fmla="*/ 700443 w 1605470"/>
              <a:gd name="connsiteY76" fmla="*/ 4010511 h 6858000"/>
              <a:gd name="connsiteX77" fmla="*/ 698282 w 1605470"/>
              <a:gd name="connsiteY77" fmla="*/ 3998331 h 6858000"/>
              <a:gd name="connsiteX78" fmla="*/ 690830 w 1605470"/>
              <a:gd name="connsiteY78" fmla="*/ 3974753 h 6858000"/>
              <a:gd name="connsiteX79" fmla="*/ 692428 w 1605470"/>
              <a:gd name="connsiteY79" fmla="*/ 3969950 h 6858000"/>
              <a:gd name="connsiteX80" fmla="*/ 685850 w 1605470"/>
              <a:gd name="connsiteY80" fmla="*/ 3933779 h 6858000"/>
              <a:gd name="connsiteX81" fmla="*/ 687181 w 1605470"/>
              <a:gd name="connsiteY81" fmla="*/ 3933093 h 6858000"/>
              <a:gd name="connsiteX82" fmla="*/ 691535 w 1605470"/>
              <a:gd name="connsiteY82" fmla="*/ 3922082 h 6858000"/>
              <a:gd name="connsiteX83" fmla="*/ 696613 w 1605470"/>
              <a:gd name="connsiteY83" fmla="*/ 3901461 h 6858000"/>
              <a:gd name="connsiteX84" fmla="*/ 719207 w 1605470"/>
              <a:gd name="connsiteY84" fmla="*/ 3813873 h 6858000"/>
              <a:gd name="connsiteX85" fmla="*/ 718632 w 1605470"/>
              <a:gd name="connsiteY85" fmla="*/ 3806161 h 6858000"/>
              <a:gd name="connsiteX86" fmla="*/ 718939 w 1605470"/>
              <a:gd name="connsiteY86" fmla="*/ 3805957 h 6858000"/>
              <a:gd name="connsiteX87" fmla="*/ 718966 w 1605470"/>
              <a:gd name="connsiteY87" fmla="*/ 3797724 h 6858000"/>
              <a:gd name="connsiteX88" fmla="*/ 717581 w 1605470"/>
              <a:gd name="connsiteY88" fmla="*/ 3792098 h 6858000"/>
              <a:gd name="connsiteX89" fmla="*/ 716465 w 1605470"/>
              <a:gd name="connsiteY89" fmla="*/ 3777135 h 6858000"/>
              <a:gd name="connsiteX90" fmla="*/ 718198 w 1605470"/>
              <a:gd name="connsiteY90" fmla="*/ 3771656 h 6858000"/>
              <a:gd name="connsiteX91" fmla="*/ 721941 w 1605470"/>
              <a:gd name="connsiteY91" fmla="*/ 3769007 h 6858000"/>
              <a:gd name="connsiteX92" fmla="*/ 721407 w 1605470"/>
              <a:gd name="connsiteY92" fmla="*/ 3767709 h 6858000"/>
              <a:gd name="connsiteX93" fmla="*/ 730103 w 1605470"/>
              <a:gd name="connsiteY93" fmla="*/ 3738082 h 6858000"/>
              <a:gd name="connsiteX94" fmla="*/ 737449 w 1605470"/>
              <a:gd name="connsiteY94" fmla="*/ 3673397 h 6858000"/>
              <a:gd name="connsiteX95" fmla="*/ 736745 w 1605470"/>
              <a:gd name="connsiteY95" fmla="*/ 3637109 h 6858000"/>
              <a:gd name="connsiteX96" fmla="*/ 740188 w 1605470"/>
              <a:gd name="connsiteY96" fmla="*/ 3536883 h 6858000"/>
              <a:gd name="connsiteX97" fmla="*/ 747726 w 1605470"/>
              <a:gd name="connsiteY97" fmla="*/ 3435652 h 6858000"/>
              <a:gd name="connsiteX98" fmla="*/ 774383 w 1605470"/>
              <a:gd name="connsiteY98" fmla="*/ 3381564 h 6858000"/>
              <a:gd name="connsiteX99" fmla="*/ 774870 w 1605470"/>
              <a:gd name="connsiteY99" fmla="*/ 3375761 h 6858000"/>
              <a:gd name="connsiteX100" fmla="*/ 770510 w 1605470"/>
              <a:gd name="connsiteY100" fmla="*/ 3361844 h 6858000"/>
              <a:gd name="connsiteX101" fmla="*/ 767933 w 1605470"/>
              <a:gd name="connsiteY101" fmla="*/ 3356929 h 6858000"/>
              <a:gd name="connsiteX102" fmla="*/ 766158 w 1605470"/>
              <a:gd name="connsiteY102" fmla="*/ 3349058 h 6858000"/>
              <a:gd name="connsiteX103" fmla="*/ 766414 w 1605470"/>
              <a:gd name="connsiteY103" fmla="*/ 3348763 h 6858000"/>
              <a:gd name="connsiteX104" fmla="*/ 764166 w 1605470"/>
              <a:gd name="connsiteY104" fmla="*/ 3341588 h 6858000"/>
              <a:gd name="connsiteX105" fmla="*/ 749397 w 1605470"/>
              <a:gd name="connsiteY105" fmla="*/ 3307769 h 6858000"/>
              <a:gd name="connsiteX106" fmla="*/ 766960 w 1605470"/>
              <a:gd name="connsiteY106" fmla="*/ 3250522 h 6858000"/>
              <a:gd name="connsiteX107" fmla="*/ 767385 w 1605470"/>
              <a:gd name="connsiteY107" fmla="*/ 3229163 h 6858000"/>
              <a:gd name="connsiteX108" fmla="*/ 769208 w 1605470"/>
              <a:gd name="connsiteY108" fmla="*/ 3217217 h 6858000"/>
              <a:gd name="connsiteX109" fmla="*/ 770350 w 1605470"/>
              <a:gd name="connsiteY109" fmla="*/ 3216125 h 6858000"/>
              <a:gd name="connsiteX110" fmla="*/ 756043 w 1605470"/>
              <a:gd name="connsiteY110" fmla="*/ 3183755 h 6858000"/>
              <a:gd name="connsiteX111" fmla="*/ 756544 w 1605470"/>
              <a:gd name="connsiteY111" fmla="*/ 3178642 h 6858000"/>
              <a:gd name="connsiteX112" fmla="*/ 744144 w 1605470"/>
              <a:gd name="connsiteY112" fmla="*/ 3158586 h 6858000"/>
              <a:gd name="connsiteX113" fmla="*/ 739378 w 1605470"/>
              <a:gd name="connsiteY113" fmla="*/ 3147669 h 6858000"/>
              <a:gd name="connsiteX114" fmla="*/ 734648 w 1605470"/>
              <a:gd name="connsiteY114" fmla="*/ 3145733 h 6858000"/>
              <a:gd name="connsiteX115" fmla="*/ 729329 w 1605470"/>
              <a:gd name="connsiteY115" fmla="*/ 3129034 h 6858000"/>
              <a:gd name="connsiteX116" fmla="*/ 729994 w 1605470"/>
              <a:gd name="connsiteY116" fmla="*/ 3126682 h 6858000"/>
              <a:gd name="connsiteX117" fmla="*/ 720862 w 1605470"/>
              <a:gd name="connsiteY117" fmla="*/ 3114519 h 6858000"/>
              <a:gd name="connsiteX118" fmla="*/ 707471 w 1605470"/>
              <a:gd name="connsiteY118" fmla="*/ 3106272 h 6858000"/>
              <a:gd name="connsiteX119" fmla="*/ 680201 w 1605470"/>
              <a:gd name="connsiteY119" fmla="*/ 2958185 h 6858000"/>
              <a:gd name="connsiteX120" fmla="*/ 622815 w 1605470"/>
              <a:gd name="connsiteY120" fmla="*/ 2762989 h 6858000"/>
              <a:gd name="connsiteX121" fmla="*/ 571733 w 1605470"/>
              <a:gd name="connsiteY121" fmla="*/ 2554718 h 6858000"/>
              <a:gd name="connsiteX122" fmla="*/ 551827 w 1605470"/>
              <a:gd name="connsiteY122" fmla="*/ 2485734 h 6858000"/>
              <a:gd name="connsiteX123" fmla="*/ 542550 w 1605470"/>
              <a:gd name="connsiteY123" fmla="*/ 2447068 h 6858000"/>
              <a:gd name="connsiteX124" fmla="*/ 529511 w 1605470"/>
              <a:gd name="connsiteY124" fmla="*/ 2425819 h 6858000"/>
              <a:gd name="connsiteX125" fmla="*/ 528878 w 1605470"/>
              <a:gd name="connsiteY125" fmla="*/ 2408971 h 6858000"/>
              <a:gd name="connsiteX126" fmla="*/ 535510 w 1605470"/>
              <a:gd name="connsiteY126" fmla="*/ 2402874 h 6858000"/>
              <a:gd name="connsiteX127" fmla="*/ 538122 w 1605470"/>
              <a:gd name="connsiteY127" fmla="*/ 2381443 h 6858000"/>
              <a:gd name="connsiteX128" fmla="*/ 514451 w 1605470"/>
              <a:gd name="connsiteY128" fmla="*/ 2261920 h 6858000"/>
              <a:gd name="connsiteX129" fmla="*/ 504338 w 1605470"/>
              <a:gd name="connsiteY129" fmla="*/ 2195378 h 6858000"/>
              <a:gd name="connsiteX130" fmla="*/ 488555 w 1605470"/>
              <a:gd name="connsiteY130" fmla="*/ 2155135 h 6858000"/>
              <a:gd name="connsiteX131" fmla="*/ 486013 w 1605470"/>
              <a:gd name="connsiteY131" fmla="*/ 2118008 h 6858000"/>
              <a:gd name="connsiteX132" fmla="*/ 487006 w 1605470"/>
              <a:gd name="connsiteY132" fmla="*/ 2050531 h 6858000"/>
              <a:gd name="connsiteX133" fmla="*/ 478812 w 1605470"/>
              <a:gd name="connsiteY133" fmla="*/ 1963269 h 6858000"/>
              <a:gd name="connsiteX134" fmla="*/ 459990 w 1605470"/>
              <a:gd name="connsiteY134" fmla="*/ 1906352 h 6858000"/>
              <a:gd name="connsiteX135" fmla="*/ 436547 w 1605470"/>
              <a:gd name="connsiteY135" fmla="*/ 1861531 h 6858000"/>
              <a:gd name="connsiteX136" fmla="*/ 390346 w 1605470"/>
              <a:gd name="connsiteY136" fmla="*/ 1732919 h 6858000"/>
              <a:gd name="connsiteX137" fmla="*/ 362657 w 1605470"/>
              <a:gd name="connsiteY137" fmla="*/ 1663540 h 6858000"/>
              <a:gd name="connsiteX138" fmla="*/ 361783 w 1605470"/>
              <a:gd name="connsiteY138" fmla="*/ 1615777 h 6858000"/>
              <a:gd name="connsiteX139" fmla="*/ 342578 w 1605470"/>
              <a:gd name="connsiteY139" fmla="*/ 1563678 h 6858000"/>
              <a:gd name="connsiteX140" fmla="*/ 355658 w 1605470"/>
              <a:gd name="connsiteY140" fmla="*/ 1519474 h 6858000"/>
              <a:gd name="connsiteX141" fmla="*/ 348400 w 1605470"/>
              <a:gd name="connsiteY141" fmla="*/ 1477995 h 6858000"/>
              <a:gd name="connsiteX142" fmla="*/ 334485 w 1605470"/>
              <a:gd name="connsiteY142" fmla="*/ 1373769 h 6858000"/>
              <a:gd name="connsiteX143" fmla="*/ 342792 w 1605470"/>
              <a:gd name="connsiteY143" fmla="*/ 1307086 h 6858000"/>
              <a:gd name="connsiteX144" fmla="*/ 343980 w 1605470"/>
              <a:gd name="connsiteY144" fmla="*/ 1189033 h 6858000"/>
              <a:gd name="connsiteX145" fmla="*/ 348665 w 1605470"/>
              <a:gd name="connsiteY145" fmla="*/ 1168288 h 6858000"/>
              <a:gd name="connsiteX146" fmla="*/ 340947 w 1605470"/>
              <a:gd name="connsiteY146" fmla="*/ 1142577 h 6858000"/>
              <a:gd name="connsiteX147" fmla="*/ 330253 w 1605470"/>
              <a:gd name="connsiteY147" fmla="*/ 1088484 h 6858000"/>
              <a:gd name="connsiteX148" fmla="*/ 318989 w 1605470"/>
              <a:gd name="connsiteY148" fmla="*/ 1016103 h 6858000"/>
              <a:gd name="connsiteX149" fmla="*/ 320445 w 1605470"/>
              <a:gd name="connsiteY149" fmla="*/ 932283 h 6858000"/>
              <a:gd name="connsiteX150" fmla="*/ 322681 w 1605470"/>
              <a:gd name="connsiteY150" fmla="*/ 915925 h 6858000"/>
              <a:gd name="connsiteX151" fmla="*/ 315310 w 1605470"/>
              <a:gd name="connsiteY151" fmla="*/ 896999 h 6858000"/>
              <a:gd name="connsiteX152" fmla="*/ 284718 w 1605470"/>
              <a:gd name="connsiteY152" fmla="*/ 821517 h 6858000"/>
              <a:gd name="connsiteX153" fmla="*/ 263668 w 1605470"/>
              <a:gd name="connsiteY153" fmla="*/ 751353 h 6858000"/>
              <a:gd name="connsiteX154" fmla="*/ 263226 w 1605470"/>
              <a:gd name="connsiteY154" fmla="*/ 721230 h 6858000"/>
              <a:gd name="connsiteX155" fmla="*/ 248897 w 1605470"/>
              <a:gd name="connsiteY155" fmla="*/ 681659 h 6858000"/>
              <a:gd name="connsiteX156" fmla="*/ 234316 w 1605470"/>
              <a:gd name="connsiteY156" fmla="*/ 635218 h 6858000"/>
              <a:gd name="connsiteX157" fmla="*/ 239327 w 1605470"/>
              <a:gd name="connsiteY157" fmla="*/ 613763 h 6858000"/>
              <a:gd name="connsiteX158" fmla="*/ 225269 w 1605470"/>
              <a:gd name="connsiteY158" fmla="*/ 598582 h 6858000"/>
              <a:gd name="connsiteX159" fmla="*/ 224950 w 1605470"/>
              <a:gd name="connsiteY159" fmla="*/ 576846 h 6858000"/>
              <a:gd name="connsiteX160" fmla="*/ 204576 w 1605470"/>
              <a:gd name="connsiteY160" fmla="*/ 530055 h 6858000"/>
              <a:gd name="connsiteX161" fmla="*/ 219064 w 1605470"/>
              <a:gd name="connsiteY161" fmla="*/ 469651 h 6858000"/>
              <a:gd name="connsiteX162" fmla="*/ 195012 w 1605470"/>
              <a:gd name="connsiteY162" fmla="*/ 448559 h 6858000"/>
              <a:gd name="connsiteX163" fmla="*/ 201434 w 1605470"/>
              <a:gd name="connsiteY163" fmla="*/ 441529 h 6858000"/>
              <a:gd name="connsiteX164" fmla="*/ 200655 w 1605470"/>
              <a:gd name="connsiteY164" fmla="*/ 428927 h 6858000"/>
              <a:gd name="connsiteX165" fmla="*/ 190059 w 1605470"/>
              <a:gd name="connsiteY165" fmla="*/ 430161 h 6858000"/>
              <a:gd name="connsiteX166" fmla="*/ 167079 w 1605470"/>
              <a:gd name="connsiteY166" fmla="*/ 367211 h 6858000"/>
              <a:gd name="connsiteX167" fmla="*/ 124571 w 1605470"/>
              <a:gd name="connsiteY167" fmla="*/ 302178 h 6858000"/>
              <a:gd name="connsiteX168" fmla="*/ 103243 w 1605470"/>
              <a:gd name="connsiteY168" fmla="*/ 211375 h 6858000"/>
              <a:gd name="connsiteX169" fmla="*/ 94571 w 1605470"/>
              <a:gd name="connsiteY169" fmla="*/ 184179 h 6858000"/>
              <a:gd name="connsiteX170" fmla="*/ 13437 w 1605470"/>
              <a:gd name="connsiteY170" fmla="*/ 19287 h 6858000"/>
              <a:gd name="connsiteX171" fmla="*/ 0 w 1605470"/>
              <a:gd name="connsiteY171"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3992 w 1605470"/>
              <a:gd name="connsiteY37" fmla="*/ 5619557 h 6858000"/>
              <a:gd name="connsiteX38" fmla="*/ 531653 w 1605470"/>
              <a:gd name="connsiteY38" fmla="*/ 5604904 h 6858000"/>
              <a:gd name="connsiteX39" fmla="*/ 544206 w 1605470"/>
              <a:gd name="connsiteY39" fmla="*/ 5641620 h 6858000"/>
              <a:gd name="connsiteX40" fmla="*/ 552319 w 1605470"/>
              <a:gd name="connsiteY40" fmla="*/ 5587997 h 6858000"/>
              <a:gd name="connsiteX41" fmla="*/ 591557 w 1605470"/>
              <a:gd name="connsiteY41" fmla="*/ 5476393 h 6858000"/>
              <a:gd name="connsiteX42" fmla="*/ 622750 w 1605470"/>
              <a:gd name="connsiteY42" fmla="*/ 5396260 h 6858000"/>
              <a:gd name="connsiteX43" fmla="*/ 638731 w 1605470"/>
              <a:gd name="connsiteY43" fmla="*/ 5330009 h 6858000"/>
              <a:gd name="connsiteX44" fmla="*/ 672224 w 1605470"/>
              <a:gd name="connsiteY44" fmla="*/ 5273739 h 6858000"/>
              <a:gd name="connsiteX45" fmla="*/ 681823 w 1605470"/>
              <a:gd name="connsiteY45" fmla="*/ 5241779 h 6858000"/>
              <a:gd name="connsiteX46" fmla="*/ 693049 w 1605470"/>
              <a:gd name="connsiteY46" fmla="*/ 5225268 h 6858000"/>
              <a:gd name="connsiteX47" fmla="*/ 694069 w 1605470"/>
              <a:gd name="connsiteY47" fmla="*/ 5217684 h 6858000"/>
              <a:gd name="connsiteX48" fmla="*/ 701410 w 1605470"/>
              <a:gd name="connsiteY48" fmla="*/ 5193377 h 6858000"/>
              <a:gd name="connsiteX49" fmla="*/ 704713 w 1605470"/>
              <a:gd name="connsiteY49" fmla="*/ 5179288 h 6858000"/>
              <a:gd name="connsiteX50" fmla="*/ 705697 w 1605470"/>
              <a:gd name="connsiteY50" fmla="*/ 5173621 h 6858000"/>
              <a:gd name="connsiteX51" fmla="*/ 701331 w 1605470"/>
              <a:gd name="connsiteY51" fmla="*/ 5159961 h 6858000"/>
              <a:gd name="connsiteX52" fmla="*/ 708008 w 1605470"/>
              <a:gd name="connsiteY52" fmla="*/ 5144295 h 6858000"/>
              <a:gd name="connsiteX53" fmla="*/ 704941 w 1605470"/>
              <a:gd name="connsiteY53" fmla="*/ 5125185 h 6858000"/>
              <a:gd name="connsiteX54" fmla="*/ 711771 w 1605470"/>
              <a:gd name="connsiteY54" fmla="*/ 5121884 h 6858000"/>
              <a:gd name="connsiteX55" fmla="*/ 718807 w 1605470"/>
              <a:gd name="connsiteY55" fmla="*/ 5067850 h 6858000"/>
              <a:gd name="connsiteX56" fmla="*/ 721538 w 1605470"/>
              <a:gd name="connsiteY56" fmla="*/ 5060861 h 6858000"/>
              <a:gd name="connsiteX57" fmla="*/ 718242 w 1605470"/>
              <a:gd name="connsiteY57" fmla="*/ 5034192 h 6858000"/>
              <a:gd name="connsiteX58" fmla="*/ 719796 w 1605470"/>
              <a:gd name="connsiteY58" fmla="*/ 4993030 h 6858000"/>
              <a:gd name="connsiteX59" fmla="*/ 726705 w 1605470"/>
              <a:gd name="connsiteY59" fmla="*/ 4946844 h 6858000"/>
              <a:gd name="connsiteX60" fmla="*/ 722561 w 1605470"/>
              <a:gd name="connsiteY60" fmla="*/ 4932692 h 6858000"/>
              <a:gd name="connsiteX61" fmla="*/ 737964 w 1605470"/>
              <a:gd name="connsiteY61" fmla="*/ 4858827 h 6858000"/>
              <a:gd name="connsiteX62" fmla="*/ 732118 w 1605470"/>
              <a:gd name="connsiteY62" fmla="*/ 4801535 h 6858000"/>
              <a:gd name="connsiteX63" fmla="*/ 739787 w 1605470"/>
              <a:gd name="connsiteY63" fmla="*/ 4797794 h 6858000"/>
              <a:gd name="connsiteX64" fmla="*/ 741081 w 1605470"/>
              <a:gd name="connsiteY64" fmla="*/ 4784526 h 6858000"/>
              <a:gd name="connsiteX65" fmla="*/ 742865 w 1605470"/>
              <a:gd name="connsiteY65" fmla="*/ 4781211 h 6858000"/>
              <a:gd name="connsiteX66" fmla="*/ 751652 w 1605470"/>
              <a:gd name="connsiteY66" fmla="*/ 4761984 h 6858000"/>
              <a:gd name="connsiteX67" fmla="*/ 747700 w 1605470"/>
              <a:gd name="connsiteY67" fmla="*/ 4690749 h 6858000"/>
              <a:gd name="connsiteX68" fmla="*/ 743180 w 1605470"/>
              <a:gd name="connsiteY68" fmla="*/ 4584173 h 6858000"/>
              <a:gd name="connsiteX69" fmla="*/ 738263 w 1605470"/>
              <a:gd name="connsiteY69" fmla="*/ 4444346 h 6858000"/>
              <a:gd name="connsiteX70" fmla="*/ 734828 w 1605470"/>
              <a:gd name="connsiteY70" fmla="*/ 4375228 h 6858000"/>
              <a:gd name="connsiteX71" fmla="*/ 715481 w 1605470"/>
              <a:gd name="connsiteY71" fmla="*/ 4214165 h 6858000"/>
              <a:gd name="connsiteX72" fmla="*/ 719554 w 1605470"/>
              <a:gd name="connsiteY72" fmla="*/ 4090296 h 6858000"/>
              <a:gd name="connsiteX73" fmla="*/ 704810 w 1605470"/>
              <a:gd name="connsiteY73" fmla="*/ 4033999 h 6858000"/>
              <a:gd name="connsiteX74" fmla="*/ 705959 w 1605470"/>
              <a:gd name="connsiteY74" fmla="*/ 4031933 h 6858000"/>
              <a:gd name="connsiteX75" fmla="*/ 704535 w 1605470"/>
              <a:gd name="connsiteY75" fmla="*/ 4013953 h 6858000"/>
              <a:gd name="connsiteX76" fmla="*/ 700443 w 1605470"/>
              <a:gd name="connsiteY76" fmla="*/ 4010511 h 6858000"/>
              <a:gd name="connsiteX77" fmla="*/ 698282 w 1605470"/>
              <a:gd name="connsiteY77" fmla="*/ 3998331 h 6858000"/>
              <a:gd name="connsiteX78" fmla="*/ 690830 w 1605470"/>
              <a:gd name="connsiteY78" fmla="*/ 3974753 h 6858000"/>
              <a:gd name="connsiteX79" fmla="*/ 692428 w 1605470"/>
              <a:gd name="connsiteY79" fmla="*/ 3969950 h 6858000"/>
              <a:gd name="connsiteX80" fmla="*/ 685850 w 1605470"/>
              <a:gd name="connsiteY80" fmla="*/ 3933779 h 6858000"/>
              <a:gd name="connsiteX81" fmla="*/ 687181 w 1605470"/>
              <a:gd name="connsiteY81" fmla="*/ 3933093 h 6858000"/>
              <a:gd name="connsiteX82" fmla="*/ 691535 w 1605470"/>
              <a:gd name="connsiteY82" fmla="*/ 3922082 h 6858000"/>
              <a:gd name="connsiteX83" fmla="*/ 696613 w 1605470"/>
              <a:gd name="connsiteY83" fmla="*/ 3901461 h 6858000"/>
              <a:gd name="connsiteX84" fmla="*/ 719207 w 1605470"/>
              <a:gd name="connsiteY84" fmla="*/ 3813873 h 6858000"/>
              <a:gd name="connsiteX85" fmla="*/ 718632 w 1605470"/>
              <a:gd name="connsiteY85" fmla="*/ 3806161 h 6858000"/>
              <a:gd name="connsiteX86" fmla="*/ 718939 w 1605470"/>
              <a:gd name="connsiteY86" fmla="*/ 3805957 h 6858000"/>
              <a:gd name="connsiteX87" fmla="*/ 718966 w 1605470"/>
              <a:gd name="connsiteY87" fmla="*/ 3797724 h 6858000"/>
              <a:gd name="connsiteX88" fmla="*/ 717581 w 1605470"/>
              <a:gd name="connsiteY88" fmla="*/ 3792098 h 6858000"/>
              <a:gd name="connsiteX89" fmla="*/ 716465 w 1605470"/>
              <a:gd name="connsiteY89" fmla="*/ 3777135 h 6858000"/>
              <a:gd name="connsiteX90" fmla="*/ 718198 w 1605470"/>
              <a:gd name="connsiteY90" fmla="*/ 3771656 h 6858000"/>
              <a:gd name="connsiteX91" fmla="*/ 721941 w 1605470"/>
              <a:gd name="connsiteY91" fmla="*/ 3769007 h 6858000"/>
              <a:gd name="connsiteX92" fmla="*/ 721407 w 1605470"/>
              <a:gd name="connsiteY92" fmla="*/ 3767709 h 6858000"/>
              <a:gd name="connsiteX93" fmla="*/ 730103 w 1605470"/>
              <a:gd name="connsiteY93" fmla="*/ 3738082 h 6858000"/>
              <a:gd name="connsiteX94" fmla="*/ 737449 w 1605470"/>
              <a:gd name="connsiteY94" fmla="*/ 3673397 h 6858000"/>
              <a:gd name="connsiteX95" fmla="*/ 736745 w 1605470"/>
              <a:gd name="connsiteY95" fmla="*/ 3637109 h 6858000"/>
              <a:gd name="connsiteX96" fmla="*/ 740188 w 1605470"/>
              <a:gd name="connsiteY96" fmla="*/ 3536883 h 6858000"/>
              <a:gd name="connsiteX97" fmla="*/ 747726 w 1605470"/>
              <a:gd name="connsiteY97" fmla="*/ 3435652 h 6858000"/>
              <a:gd name="connsiteX98" fmla="*/ 774383 w 1605470"/>
              <a:gd name="connsiteY98" fmla="*/ 3381564 h 6858000"/>
              <a:gd name="connsiteX99" fmla="*/ 774870 w 1605470"/>
              <a:gd name="connsiteY99" fmla="*/ 3375761 h 6858000"/>
              <a:gd name="connsiteX100" fmla="*/ 770510 w 1605470"/>
              <a:gd name="connsiteY100" fmla="*/ 3361844 h 6858000"/>
              <a:gd name="connsiteX101" fmla="*/ 767933 w 1605470"/>
              <a:gd name="connsiteY101" fmla="*/ 3356929 h 6858000"/>
              <a:gd name="connsiteX102" fmla="*/ 766158 w 1605470"/>
              <a:gd name="connsiteY102" fmla="*/ 3349058 h 6858000"/>
              <a:gd name="connsiteX103" fmla="*/ 766414 w 1605470"/>
              <a:gd name="connsiteY103" fmla="*/ 3348763 h 6858000"/>
              <a:gd name="connsiteX104" fmla="*/ 764166 w 1605470"/>
              <a:gd name="connsiteY104" fmla="*/ 3341588 h 6858000"/>
              <a:gd name="connsiteX105" fmla="*/ 749397 w 1605470"/>
              <a:gd name="connsiteY105" fmla="*/ 3307769 h 6858000"/>
              <a:gd name="connsiteX106" fmla="*/ 766960 w 1605470"/>
              <a:gd name="connsiteY106" fmla="*/ 3250522 h 6858000"/>
              <a:gd name="connsiteX107" fmla="*/ 767385 w 1605470"/>
              <a:gd name="connsiteY107" fmla="*/ 3229163 h 6858000"/>
              <a:gd name="connsiteX108" fmla="*/ 769208 w 1605470"/>
              <a:gd name="connsiteY108" fmla="*/ 3217217 h 6858000"/>
              <a:gd name="connsiteX109" fmla="*/ 770350 w 1605470"/>
              <a:gd name="connsiteY109" fmla="*/ 3216125 h 6858000"/>
              <a:gd name="connsiteX110" fmla="*/ 756043 w 1605470"/>
              <a:gd name="connsiteY110" fmla="*/ 3183755 h 6858000"/>
              <a:gd name="connsiteX111" fmla="*/ 756544 w 1605470"/>
              <a:gd name="connsiteY111" fmla="*/ 3178642 h 6858000"/>
              <a:gd name="connsiteX112" fmla="*/ 744144 w 1605470"/>
              <a:gd name="connsiteY112" fmla="*/ 3158586 h 6858000"/>
              <a:gd name="connsiteX113" fmla="*/ 739378 w 1605470"/>
              <a:gd name="connsiteY113" fmla="*/ 3147669 h 6858000"/>
              <a:gd name="connsiteX114" fmla="*/ 734648 w 1605470"/>
              <a:gd name="connsiteY114" fmla="*/ 3145733 h 6858000"/>
              <a:gd name="connsiteX115" fmla="*/ 729329 w 1605470"/>
              <a:gd name="connsiteY115" fmla="*/ 3129034 h 6858000"/>
              <a:gd name="connsiteX116" fmla="*/ 729994 w 1605470"/>
              <a:gd name="connsiteY116" fmla="*/ 3126682 h 6858000"/>
              <a:gd name="connsiteX117" fmla="*/ 720862 w 1605470"/>
              <a:gd name="connsiteY117" fmla="*/ 3114519 h 6858000"/>
              <a:gd name="connsiteX118" fmla="*/ 707471 w 1605470"/>
              <a:gd name="connsiteY118" fmla="*/ 3106272 h 6858000"/>
              <a:gd name="connsiteX119" fmla="*/ 680201 w 1605470"/>
              <a:gd name="connsiteY119" fmla="*/ 2958185 h 6858000"/>
              <a:gd name="connsiteX120" fmla="*/ 622815 w 1605470"/>
              <a:gd name="connsiteY120" fmla="*/ 2762989 h 6858000"/>
              <a:gd name="connsiteX121" fmla="*/ 571733 w 1605470"/>
              <a:gd name="connsiteY121" fmla="*/ 2554718 h 6858000"/>
              <a:gd name="connsiteX122" fmla="*/ 551827 w 1605470"/>
              <a:gd name="connsiteY122" fmla="*/ 2485734 h 6858000"/>
              <a:gd name="connsiteX123" fmla="*/ 542550 w 1605470"/>
              <a:gd name="connsiteY123" fmla="*/ 2447068 h 6858000"/>
              <a:gd name="connsiteX124" fmla="*/ 529511 w 1605470"/>
              <a:gd name="connsiteY124" fmla="*/ 2425819 h 6858000"/>
              <a:gd name="connsiteX125" fmla="*/ 528878 w 1605470"/>
              <a:gd name="connsiteY125" fmla="*/ 2408971 h 6858000"/>
              <a:gd name="connsiteX126" fmla="*/ 535510 w 1605470"/>
              <a:gd name="connsiteY126" fmla="*/ 2402874 h 6858000"/>
              <a:gd name="connsiteX127" fmla="*/ 538122 w 1605470"/>
              <a:gd name="connsiteY127" fmla="*/ 2381443 h 6858000"/>
              <a:gd name="connsiteX128" fmla="*/ 514451 w 1605470"/>
              <a:gd name="connsiteY128" fmla="*/ 2261920 h 6858000"/>
              <a:gd name="connsiteX129" fmla="*/ 504338 w 1605470"/>
              <a:gd name="connsiteY129" fmla="*/ 2195378 h 6858000"/>
              <a:gd name="connsiteX130" fmla="*/ 488555 w 1605470"/>
              <a:gd name="connsiteY130" fmla="*/ 2155135 h 6858000"/>
              <a:gd name="connsiteX131" fmla="*/ 486013 w 1605470"/>
              <a:gd name="connsiteY131" fmla="*/ 2118008 h 6858000"/>
              <a:gd name="connsiteX132" fmla="*/ 487006 w 1605470"/>
              <a:gd name="connsiteY132" fmla="*/ 2050531 h 6858000"/>
              <a:gd name="connsiteX133" fmla="*/ 478812 w 1605470"/>
              <a:gd name="connsiteY133" fmla="*/ 1963269 h 6858000"/>
              <a:gd name="connsiteX134" fmla="*/ 459990 w 1605470"/>
              <a:gd name="connsiteY134" fmla="*/ 1906352 h 6858000"/>
              <a:gd name="connsiteX135" fmla="*/ 436547 w 1605470"/>
              <a:gd name="connsiteY135" fmla="*/ 1861531 h 6858000"/>
              <a:gd name="connsiteX136" fmla="*/ 390346 w 1605470"/>
              <a:gd name="connsiteY136" fmla="*/ 1732919 h 6858000"/>
              <a:gd name="connsiteX137" fmla="*/ 362657 w 1605470"/>
              <a:gd name="connsiteY137" fmla="*/ 1663540 h 6858000"/>
              <a:gd name="connsiteX138" fmla="*/ 361783 w 1605470"/>
              <a:gd name="connsiteY138" fmla="*/ 1615777 h 6858000"/>
              <a:gd name="connsiteX139" fmla="*/ 342578 w 1605470"/>
              <a:gd name="connsiteY139" fmla="*/ 1563678 h 6858000"/>
              <a:gd name="connsiteX140" fmla="*/ 355658 w 1605470"/>
              <a:gd name="connsiteY140" fmla="*/ 1519474 h 6858000"/>
              <a:gd name="connsiteX141" fmla="*/ 348400 w 1605470"/>
              <a:gd name="connsiteY141" fmla="*/ 1477995 h 6858000"/>
              <a:gd name="connsiteX142" fmla="*/ 334485 w 1605470"/>
              <a:gd name="connsiteY142" fmla="*/ 1373769 h 6858000"/>
              <a:gd name="connsiteX143" fmla="*/ 342792 w 1605470"/>
              <a:gd name="connsiteY143" fmla="*/ 1307086 h 6858000"/>
              <a:gd name="connsiteX144" fmla="*/ 343980 w 1605470"/>
              <a:gd name="connsiteY144" fmla="*/ 1189033 h 6858000"/>
              <a:gd name="connsiteX145" fmla="*/ 348665 w 1605470"/>
              <a:gd name="connsiteY145" fmla="*/ 1168288 h 6858000"/>
              <a:gd name="connsiteX146" fmla="*/ 340947 w 1605470"/>
              <a:gd name="connsiteY146" fmla="*/ 1142577 h 6858000"/>
              <a:gd name="connsiteX147" fmla="*/ 330253 w 1605470"/>
              <a:gd name="connsiteY147" fmla="*/ 1088484 h 6858000"/>
              <a:gd name="connsiteX148" fmla="*/ 318989 w 1605470"/>
              <a:gd name="connsiteY148" fmla="*/ 1016103 h 6858000"/>
              <a:gd name="connsiteX149" fmla="*/ 320445 w 1605470"/>
              <a:gd name="connsiteY149" fmla="*/ 932283 h 6858000"/>
              <a:gd name="connsiteX150" fmla="*/ 322681 w 1605470"/>
              <a:gd name="connsiteY150" fmla="*/ 915925 h 6858000"/>
              <a:gd name="connsiteX151" fmla="*/ 315310 w 1605470"/>
              <a:gd name="connsiteY151" fmla="*/ 896999 h 6858000"/>
              <a:gd name="connsiteX152" fmla="*/ 284718 w 1605470"/>
              <a:gd name="connsiteY152" fmla="*/ 821517 h 6858000"/>
              <a:gd name="connsiteX153" fmla="*/ 263668 w 1605470"/>
              <a:gd name="connsiteY153" fmla="*/ 751353 h 6858000"/>
              <a:gd name="connsiteX154" fmla="*/ 263226 w 1605470"/>
              <a:gd name="connsiteY154" fmla="*/ 721230 h 6858000"/>
              <a:gd name="connsiteX155" fmla="*/ 248897 w 1605470"/>
              <a:gd name="connsiteY155" fmla="*/ 681659 h 6858000"/>
              <a:gd name="connsiteX156" fmla="*/ 234316 w 1605470"/>
              <a:gd name="connsiteY156" fmla="*/ 635218 h 6858000"/>
              <a:gd name="connsiteX157" fmla="*/ 239327 w 1605470"/>
              <a:gd name="connsiteY157" fmla="*/ 613763 h 6858000"/>
              <a:gd name="connsiteX158" fmla="*/ 225269 w 1605470"/>
              <a:gd name="connsiteY158" fmla="*/ 598582 h 6858000"/>
              <a:gd name="connsiteX159" fmla="*/ 224950 w 1605470"/>
              <a:gd name="connsiteY159" fmla="*/ 576846 h 6858000"/>
              <a:gd name="connsiteX160" fmla="*/ 204576 w 1605470"/>
              <a:gd name="connsiteY160" fmla="*/ 530055 h 6858000"/>
              <a:gd name="connsiteX161" fmla="*/ 219064 w 1605470"/>
              <a:gd name="connsiteY161" fmla="*/ 469651 h 6858000"/>
              <a:gd name="connsiteX162" fmla="*/ 195012 w 1605470"/>
              <a:gd name="connsiteY162" fmla="*/ 448559 h 6858000"/>
              <a:gd name="connsiteX163" fmla="*/ 201434 w 1605470"/>
              <a:gd name="connsiteY163" fmla="*/ 441529 h 6858000"/>
              <a:gd name="connsiteX164" fmla="*/ 200655 w 1605470"/>
              <a:gd name="connsiteY164" fmla="*/ 428927 h 6858000"/>
              <a:gd name="connsiteX165" fmla="*/ 190059 w 1605470"/>
              <a:gd name="connsiteY165" fmla="*/ 430161 h 6858000"/>
              <a:gd name="connsiteX166" fmla="*/ 167079 w 1605470"/>
              <a:gd name="connsiteY166" fmla="*/ 367211 h 6858000"/>
              <a:gd name="connsiteX167" fmla="*/ 124571 w 1605470"/>
              <a:gd name="connsiteY167" fmla="*/ 302178 h 6858000"/>
              <a:gd name="connsiteX168" fmla="*/ 103243 w 1605470"/>
              <a:gd name="connsiteY168" fmla="*/ 211375 h 6858000"/>
              <a:gd name="connsiteX169" fmla="*/ 94571 w 1605470"/>
              <a:gd name="connsiteY169" fmla="*/ 184179 h 6858000"/>
              <a:gd name="connsiteX170" fmla="*/ 13437 w 1605470"/>
              <a:gd name="connsiteY170" fmla="*/ 19287 h 6858000"/>
              <a:gd name="connsiteX171" fmla="*/ 0 w 1605470"/>
              <a:gd name="connsiteY171"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3992 w 1605470"/>
              <a:gd name="connsiteY37" fmla="*/ 5619557 h 6858000"/>
              <a:gd name="connsiteX38" fmla="*/ 531653 w 1605470"/>
              <a:gd name="connsiteY38" fmla="*/ 5604904 h 6858000"/>
              <a:gd name="connsiteX39" fmla="*/ 544206 w 1605470"/>
              <a:gd name="connsiteY39" fmla="*/ 5641620 h 6858000"/>
              <a:gd name="connsiteX40" fmla="*/ 591557 w 1605470"/>
              <a:gd name="connsiteY40" fmla="*/ 5476393 h 6858000"/>
              <a:gd name="connsiteX41" fmla="*/ 622750 w 1605470"/>
              <a:gd name="connsiteY41" fmla="*/ 5396260 h 6858000"/>
              <a:gd name="connsiteX42" fmla="*/ 638731 w 1605470"/>
              <a:gd name="connsiteY42" fmla="*/ 5330009 h 6858000"/>
              <a:gd name="connsiteX43" fmla="*/ 672224 w 1605470"/>
              <a:gd name="connsiteY43" fmla="*/ 5273739 h 6858000"/>
              <a:gd name="connsiteX44" fmla="*/ 681823 w 1605470"/>
              <a:gd name="connsiteY44" fmla="*/ 5241779 h 6858000"/>
              <a:gd name="connsiteX45" fmla="*/ 693049 w 1605470"/>
              <a:gd name="connsiteY45" fmla="*/ 5225268 h 6858000"/>
              <a:gd name="connsiteX46" fmla="*/ 694069 w 1605470"/>
              <a:gd name="connsiteY46" fmla="*/ 5217684 h 6858000"/>
              <a:gd name="connsiteX47" fmla="*/ 701410 w 1605470"/>
              <a:gd name="connsiteY47" fmla="*/ 5193377 h 6858000"/>
              <a:gd name="connsiteX48" fmla="*/ 704713 w 1605470"/>
              <a:gd name="connsiteY48" fmla="*/ 5179288 h 6858000"/>
              <a:gd name="connsiteX49" fmla="*/ 705697 w 1605470"/>
              <a:gd name="connsiteY49" fmla="*/ 5173621 h 6858000"/>
              <a:gd name="connsiteX50" fmla="*/ 701331 w 1605470"/>
              <a:gd name="connsiteY50" fmla="*/ 5159961 h 6858000"/>
              <a:gd name="connsiteX51" fmla="*/ 708008 w 1605470"/>
              <a:gd name="connsiteY51" fmla="*/ 5144295 h 6858000"/>
              <a:gd name="connsiteX52" fmla="*/ 704941 w 1605470"/>
              <a:gd name="connsiteY52" fmla="*/ 5125185 h 6858000"/>
              <a:gd name="connsiteX53" fmla="*/ 711771 w 1605470"/>
              <a:gd name="connsiteY53" fmla="*/ 5121884 h 6858000"/>
              <a:gd name="connsiteX54" fmla="*/ 718807 w 1605470"/>
              <a:gd name="connsiteY54" fmla="*/ 5067850 h 6858000"/>
              <a:gd name="connsiteX55" fmla="*/ 721538 w 1605470"/>
              <a:gd name="connsiteY55" fmla="*/ 5060861 h 6858000"/>
              <a:gd name="connsiteX56" fmla="*/ 718242 w 1605470"/>
              <a:gd name="connsiteY56" fmla="*/ 5034192 h 6858000"/>
              <a:gd name="connsiteX57" fmla="*/ 719796 w 1605470"/>
              <a:gd name="connsiteY57" fmla="*/ 4993030 h 6858000"/>
              <a:gd name="connsiteX58" fmla="*/ 726705 w 1605470"/>
              <a:gd name="connsiteY58" fmla="*/ 4946844 h 6858000"/>
              <a:gd name="connsiteX59" fmla="*/ 722561 w 1605470"/>
              <a:gd name="connsiteY59" fmla="*/ 4932692 h 6858000"/>
              <a:gd name="connsiteX60" fmla="*/ 737964 w 1605470"/>
              <a:gd name="connsiteY60" fmla="*/ 4858827 h 6858000"/>
              <a:gd name="connsiteX61" fmla="*/ 732118 w 1605470"/>
              <a:gd name="connsiteY61" fmla="*/ 4801535 h 6858000"/>
              <a:gd name="connsiteX62" fmla="*/ 739787 w 1605470"/>
              <a:gd name="connsiteY62" fmla="*/ 4797794 h 6858000"/>
              <a:gd name="connsiteX63" fmla="*/ 741081 w 1605470"/>
              <a:gd name="connsiteY63" fmla="*/ 4784526 h 6858000"/>
              <a:gd name="connsiteX64" fmla="*/ 742865 w 1605470"/>
              <a:gd name="connsiteY64" fmla="*/ 4781211 h 6858000"/>
              <a:gd name="connsiteX65" fmla="*/ 751652 w 1605470"/>
              <a:gd name="connsiteY65" fmla="*/ 4761984 h 6858000"/>
              <a:gd name="connsiteX66" fmla="*/ 747700 w 1605470"/>
              <a:gd name="connsiteY66" fmla="*/ 4690749 h 6858000"/>
              <a:gd name="connsiteX67" fmla="*/ 743180 w 1605470"/>
              <a:gd name="connsiteY67" fmla="*/ 4584173 h 6858000"/>
              <a:gd name="connsiteX68" fmla="*/ 738263 w 1605470"/>
              <a:gd name="connsiteY68" fmla="*/ 4444346 h 6858000"/>
              <a:gd name="connsiteX69" fmla="*/ 734828 w 1605470"/>
              <a:gd name="connsiteY69" fmla="*/ 4375228 h 6858000"/>
              <a:gd name="connsiteX70" fmla="*/ 715481 w 1605470"/>
              <a:gd name="connsiteY70" fmla="*/ 4214165 h 6858000"/>
              <a:gd name="connsiteX71" fmla="*/ 719554 w 1605470"/>
              <a:gd name="connsiteY71" fmla="*/ 4090296 h 6858000"/>
              <a:gd name="connsiteX72" fmla="*/ 704810 w 1605470"/>
              <a:gd name="connsiteY72" fmla="*/ 4033999 h 6858000"/>
              <a:gd name="connsiteX73" fmla="*/ 705959 w 1605470"/>
              <a:gd name="connsiteY73" fmla="*/ 4031933 h 6858000"/>
              <a:gd name="connsiteX74" fmla="*/ 704535 w 1605470"/>
              <a:gd name="connsiteY74" fmla="*/ 4013953 h 6858000"/>
              <a:gd name="connsiteX75" fmla="*/ 700443 w 1605470"/>
              <a:gd name="connsiteY75" fmla="*/ 4010511 h 6858000"/>
              <a:gd name="connsiteX76" fmla="*/ 698282 w 1605470"/>
              <a:gd name="connsiteY76" fmla="*/ 3998331 h 6858000"/>
              <a:gd name="connsiteX77" fmla="*/ 690830 w 1605470"/>
              <a:gd name="connsiteY77" fmla="*/ 3974753 h 6858000"/>
              <a:gd name="connsiteX78" fmla="*/ 692428 w 1605470"/>
              <a:gd name="connsiteY78" fmla="*/ 3969950 h 6858000"/>
              <a:gd name="connsiteX79" fmla="*/ 685850 w 1605470"/>
              <a:gd name="connsiteY79" fmla="*/ 3933779 h 6858000"/>
              <a:gd name="connsiteX80" fmla="*/ 687181 w 1605470"/>
              <a:gd name="connsiteY80" fmla="*/ 3933093 h 6858000"/>
              <a:gd name="connsiteX81" fmla="*/ 691535 w 1605470"/>
              <a:gd name="connsiteY81" fmla="*/ 3922082 h 6858000"/>
              <a:gd name="connsiteX82" fmla="*/ 696613 w 1605470"/>
              <a:gd name="connsiteY82" fmla="*/ 3901461 h 6858000"/>
              <a:gd name="connsiteX83" fmla="*/ 719207 w 1605470"/>
              <a:gd name="connsiteY83" fmla="*/ 3813873 h 6858000"/>
              <a:gd name="connsiteX84" fmla="*/ 718632 w 1605470"/>
              <a:gd name="connsiteY84" fmla="*/ 3806161 h 6858000"/>
              <a:gd name="connsiteX85" fmla="*/ 718939 w 1605470"/>
              <a:gd name="connsiteY85" fmla="*/ 3805957 h 6858000"/>
              <a:gd name="connsiteX86" fmla="*/ 718966 w 1605470"/>
              <a:gd name="connsiteY86" fmla="*/ 3797724 h 6858000"/>
              <a:gd name="connsiteX87" fmla="*/ 717581 w 1605470"/>
              <a:gd name="connsiteY87" fmla="*/ 3792098 h 6858000"/>
              <a:gd name="connsiteX88" fmla="*/ 716465 w 1605470"/>
              <a:gd name="connsiteY88" fmla="*/ 3777135 h 6858000"/>
              <a:gd name="connsiteX89" fmla="*/ 718198 w 1605470"/>
              <a:gd name="connsiteY89" fmla="*/ 3771656 h 6858000"/>
              <a:gd name="connsiteX90" fmla="*/ 721941 w 1605470"/>
              <a:gd name="connsiteY90" fmla="*/ 3769007 h 6858000"/>
              <a:gd name="connsiteX91" fmla="*/ 721407 w 1605470"/>
              <a:gd name="connsiteY91" fmla="*/ 3767709 h 6858000"/>
              <a:gd name="connsiteX92" fmla="*/ 730103 w 1605470"/>
              <a:gd name="connsiteY92" fmla="*/ 3738082 h 6858000"/>
              <a:gd name="connsiteX93" fmla="*/ 737449 w 1605470"/>
              <a:gd name="connsiteY93" fmla="*/ 3673397 h 6858000"/>
              <a:gd name="connsiteX94" fmla="*/ 736745 w 1605470"/>
              <a:gd name="connsiteY94" fmla="*/ 3637109 h 6858000"/>
              <a:gd name="connsiteX95" fmla="*/ 740188 w 1605470"/>
              <a:gd name="connsiteY95" fmla="*/ 3536883 h 6858000"/>
              <a:gd name="connsiteX96" fmla="*/ 747726 w 1605470"/>
              <a:gd name="connsiteY96" fmla="*/ 3435652 h 6858000"/>
              <a:gd name="connsiteX97" fmla="*/ 774383 w 1605470"/>
              <a:gd name="connsiteY97" fmla="*/ 3381564 h 6858000"/>
              <a:gd name="connsiteX98" fmla="*/ 774870 w 1605470"/>
              <a:gd name="connsiteY98" fmla="*/ 3375761 h 6858000"/>
              <a:gd name="connsiteX99" fmla="*/ 770510 w 1605470"/>
              <a:gd name="connsiteY99" fmla="*/ 3361844 h 6858000"/>
              <a:gd name="connsiteX100" fmla="*/ 767933 w 1605470"/>
              <a:gd name="connsiteY100" fmla="*/ 3356929 h 6858000"/>
              <a:gd name="connsiteX101" fmla="*/ 766158 w 1605470"/>
              <a:gd name="connsiteY101" fmla="*/ 3349058 h 6858000"/>
              <a:gd name="connsiteX102" fmla="*/ 766414 w 1605470"/>
              <a:gd name="connsiteY102" fmla="*/ 3348763 h 6858000"/>
              <a:gd name="connsiteX103" fmla="*/ 764166 w 1605470"/>
              <a:gd name="connsiteY103" fmla="*/ 3341588 h 6858000"/>
              <a:gd name="connsiteX104" fmla="*/ 749397 w 1605470"/>
              <a:gd name="connsiteY104" fmla="*/ 3307769 h 6858000"/>
              <a:gd name="connsiteX105" fmla="*/ 766960 w 1605470"/>
              <a:gd name="connsiteY105" fmla="*/ 3250522 h 6858000"/>
              <a:gd name="connsiteX106" fmla="*/ 767385 w 1605470"/>
              <a:gd name="connsiteY106" fmla="*/ 3229163 h 6858000"/>
              <a:gd name="connsiteX107" fmla="*/ 769208 w 1605470"/>
              <a:gd name="connsiteY107" fmla="*/ 3217217 h 6858000"/>
              <a:gd name="connsiteX108" fmla="*/ 770350 w 1605470"/>
              <a:gd name="connsiteY108" fmla="*/ 3216125 h 6858000"/>
              <a:gd name="connsiteX109" fmla="*/ 756043 w 1605470"/>
              <a:gd name="connsiteY109" fmla="*/ 3183755 h 6858000"/>
              <a:gd name="connsiteX110" fmla="*/ 756544 w 1605470"/>
              <a:gd name="connsiteY110" fmla="*/ 3178642 h 6858000"/>
              <a:gd name="connsiteX111" fmla="*/ 744144 w 1605470"/>
              <a:gd name="connsiteY111" fmla="*/ 3158586 h 6858000"/>
              <a:gd name="connsiteX112" fmla="*/ 739378 w 1605470"/>
              <a:gd name="connsiteY112" fmla="*/ 3147669 h 6858000"/>
              <a:gd name="connsiteX113" fmla="*/ 734648 w 1605470"/>
              <a:gd name="connsiteY113" fmla="*/ 3145733 h 6858000"/>
              <a:gd name="connsiteX114" fmla="*/ 729329 w 1605470"/>
              <a:gd name="connsiteY114" fmla="*/ 3129034 h 6858000"/>
              <a:gd name="connsiteX115" fmla="*/ 729994 w 1605470"/>
              <a:gd name="connsiteY115" fmla="*/ 3126682 h 6858000"/>
              <a:gd name="connsiteX116" fmla="*/ 720862 w 1605470"/>
              <a:gd name="connsiteY116" fmla="*/ 3114519 h 6858000"/>
              <a:gd name="connsiteX117" fmla="*/ 707471 w 1605470"/>
              <a:gd name="connsiteY117" fmla="*/ 3106272 h 6858000"/>
              <a:gd name="connsiteX118" fmla="*/ 680201 w 1605470"/>
              <a:gd name="connsiteY118" fmla="*/ 2958185 h 6858000"/>
              <a:gd name="connsiteX119" fmla="*/ 622815 w 1605470"/>
              <a:gd name="connsiteY119" fmla="*/ 2762989 h 6858000"/>
              <a:gd name="connsiteX120" fmla="*/ 571733 w 1605470"/>
              <a:gd name="connsiteY120" fmla="*/ 2554718 h 6858000"/>
              <a:gd name="connsiteX121" fmla="*/ 551827 w 1605470"/>
              <a:gd name="connsiteY121" fmla="*/ 2485734 h 6858000"/>
              <a:gd name="connsiteX122" fmla="*/ 542550 w 1605470"/>
              <a:gd name="connsiteY122" fmla="*/ 2447068 h 6858000"/>
              <a:gd name="connsiteX123" fmla="*/ 529511 w 1605470"/>
              <a:gd name="connsiteY123" fmla="*/ 2425819 h 6858000"/>
              <a:gd name="connsiteX124" fmla="*/ 528878 w 1605470"/>
              <a:gd name="connsiteY124" fmla="*/ 2408971 h 6858000"/>
              <a:gd name="connsiteX125" fmla="*/ 535510 w 1605470"/>
              <a:gd name="connsiteY125" fmla="*/ 2402874 h 6858000"/>
              <a:gd name="connsiteX126" fmla="*/ 538122 w 1605470"/>
              <a:gd name="connsiteY126" fmla="*/ 2381443 h 6858000"/>
              <a:gd name="connsiteX127" fmla="*/ 514451 w 1605470"/>
              <a:gd name="connsiteY127" fmla="*/ 2261920 h 6858000"/>
              <a:gd name="connsiteX128" fmla="*/ 504338 w 1605470"/>
              <a:gd name="connsiteY128" fmla="*/ 2195378 h 6858000"/>
              <a:gd name="connsiteX129" fmla="*/ 488555 w 1605470"/>
              <a:gd name="connsiteY129" fmla="*/ 2155135 h 6858000"/>
              <a:gd name="connsiteX130" fmla="*/ 486013 w 1605470"/>
              <a:gd name="connsiteY130" fmla="*/ 2118008 h 6858000"/>
              <a:gd name="connsiteX131" fmla="*/ 487006 w 1605470"/>
              <a:gd name="connsiteY131" fmla="*/ 2050531 h 6858000"/>
              <a:gd name="connsiteX132" fmla="*/ 478812 w 1605470"/>
              <a:gd name="connsiteY132" fmla="*/ 1963269 h 6858000"/>
              <a:gd name="connsiteX133" fmla="*/ 459990 w 1605470"/>
              <a:gd name="connsiteY133" fmla="*/ 1906352 h 6858000"/>
              <a:gd name="connsiteX134" fmla="*/ 436547 w 1605470"/>
              <a:gd name="connsiteY134" fmla="*/ 1861531 h 6858000"/>
              <a:gd name="connsiteX135" fmla="*/ 390346 w 1605470"/>
              <a:gd name="connsiteY135" fmla="*/ 1732919 h 6858000"/>
              <a:gd name="connsiteX136" fmla="*/ 362657 w 1605470"/>
              <a:gd name="connsiteY136" fmla="*/ 1663540 h 6858000"/>
              <a:gd name="connsiteX137" fmla="*/ 361783 w 1605470"/>
              <a:gd name="connsiteY137" fmla="*/ 1615777 h 6858000"/>
              <a:gd name="connsiteX138" fmla="*/ 342578 w 1605470"/>
              <a:gd name="connsiteY138" fmla="*/ 1563678 h 6858000"/>
              <a:gd name="connsiteX139" fmla="*/ 355658 w 1605470"/>
              <a:gd name="connsiteY139" fmla="*/ 1519474 h 6858000"/>
              <a:gd name="connsiteX140" fmla="*/ 348400 w 1605470"/>
              <a:gd name="connsiteY140" fmla="*/ 1477995 h 6858000"/>
              <a:gd name="connsiteX141" fmla="*/ 334485 w 1605470"/>
              <a:gd name="connsiteY141" fmla="*/ 1373769 h 6858000"/>
              <a:gd name="connsiteX142" fmla="*/ 342792 w 1605470"/>
              <a:gd name="connsiteY142" fmla="*/ 1307086 h 6858000"/>
              <a:gd name="connsiteX143" fmla="*/ 343980 w 1605470"/>
              <a:gd name="connsiteY143" fmla="*/ 1189033 h 6858000"/>
              <a:gd name="connsiteX144" fmla="*/ 348665 w 1605470"/>
              <a:gd name="connsiteY144" fmla="*/ 1168288 h 6858000"/>
              <a:gd name="connsiteX145" fmla="*/ 340947 w 1605470"/>
              <a:gd name="connsiteY145" fmla="*/ 1142577 h 6858000"/>
              <a:gd name="connsiteX146" fmla="*/ 330253 w 1605470"/>
              <a:gd name="connsiteY146" fmla="*/ 1088484 h 6858000"/>
              <a:gd name="connsiteX147" fmla="*/ 318989 w 1605470"/>
              <a:gd name="connsiteY147" fmla="*/ 1016103 h 6858000"/>
              <a:gd name="connsiteX148" fmla="*/ 320445 w 1605470"/>
              <a:gd name="connsiteY148" fmla="*/ 932283 h 6858000"/>
              <a:gd name="connsiteX149" fmla="*/ 322681 w 1605470"/>
              <a:gd name="connsiteY149" fmla="*/ 915925 h 6858000"/>
              <a:gd name="connsiteX150" fmla="*/ 315310 w 1605470"/>
              <a:gd name="connsiteY150" fmla="*/ 896999 h 6858000"/>
              <a:gd name="connsiteX151" fmla="*/ 284718 w 1605470"/>
              <a:gd name="connsiteY151" fmla="*/ 821517 h 6858000"/>
              <a:gd name="connsiteX152" fmla="*/ 263668 w 1605470"/>
              <a:gd name="connsiteY152" fmla="*/ 751353 h 6858000"/>
              <a:gd name="connsiteX153" fmla="*/ 263226 w 1605470"/>
              <a:gd name="connsiteY153" fmla="*/ 721230 h 6858000"/>
              <a:gd name="connsiteX154" fmla="*/ 248897 w 1605470"/>
              <a:gd name="connsiteY154" fmla="*/ 681659 h 6858000"/>
              <a:gd name="connsiteX155" fmla="*/ 234316 w 1605470"/>
              <a:gd name="connsiteY155" fmla="*/ 635218 h 6858000"/>
              <a:gd name="connsiteX156" fmla="*/ 239327 w 1605470"/>
              <a:gd name="connsiteY156" fmla="*/ 613763 h 6858000"/>
              <a:gd name="connsiteX157" fmla="*/ 225269 w 1605470"/>
              <a:gd name="connsiteY157" fmla="*/ 598582 h 6858000"/>
              <a:gd name="connsiteX158" fmla="*/ 224950 w 1605470"/>
              <a:gd name="connsiteY158" fmla="*/ 576846 h 6858000"/>
              <a:gd name="connsiteX159" fmla="*/ 204576 w 1605470"/>
              <a:gd name="connsiteY159" fmla="*/ 530055 h 6858000"/>
              <a:gd name="connsiteX160" fmla="*/ 219064 w 1605470"/>
              <a:gd name="connsiteY160" fmla="*/ 469651 h 6858000"/>
              <a:gd name="connsiteX161" fmla="*/ 195012 w 1605470"/>
              <a:gd name="connsiteY161" fmla="*/ 448559 h 6858000"/>
              <a:gd name="connsiteX162" fmla="*/ 201434 w 1605470"/>
              <a:gd name="connsiteY162" fmla="*/ 441529 h 6858000"/>
              <a:gd name="connsiteX163" fmla="*/ 200655 w 1605470"/>
              <a:gd name="connsiteY163" fmla="*/ 428927 h 6858000"/>
              <a:gd name="connsiteX164" fmla="*/ 190059 w 1605470"/>
              <a:gd name="connsiteY164" fmla="*/ 430161 h 6858000"/>
              <a:gd name="connsiteX165" fmla="*/ 167079 w 1605470"/>
              <a:gd name="connsiteY165" fmla="*/ 367211 h 6858000"/>
              <a:gd name="connsiteX166" fmla="*/ 124571 w 1605470"/>
              <a:gd name="connsiteY166" fmla="*/ 302178 h 6858000"/>
              <a:gd name="connsiteX167" fmla="*/ 103243 w 1605470"/>
              <a:gd name="connsiteY167" fmla="*/ 211375 h 6858000"/>
              <a:gd name="connsiteX168" fmla="*/ 94571 w 1605470"/>
              <a:gd name="connsiteY168" fmla="*/ 184179 h 6858000"/>
              <a:gd name="connsiteX169" fmla="*/ 13437 w 1605470"/>
              <a:gd name="connsiteY169" fmla="*/ 19287 h 6858000"/>
              <a:gd name="connsiteX170" fmla="*/ 0 w 1605470"/>
              <a:gd name="connsiteY170"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3992 w 1605470"/>
              <a:gd name="connsiteY37" fmla="*/ 5619557 h 6858000"/>
              <a:gd name="connsiteX38" fmla="*/ 531653 w 1605470"/>
              <a:gd name="connsiteY38" fmla="*/ 5604904 h 6858000"/>
              <a:gd name="connsiteX39" fmla="*/ 591557 w 1605470"/>
              <a:gd name="connsiteY39" fmla="*/ 5476393 h 6858000"/>
              <a:gd name="connsiteX40" fmla="*/ 622750 w 1605470"/>
              <a:gd name="connsiteY40" fmla="*/ 5396260 h 6858000"/>
              <a:gd name="connsiteX41" fmla="*/ 638731 w 1605470"/>
              <a:gd name="connsiteY41" fmla="*/ 5330009 h 6858000"/>
              <a:gd name="connsiteX42" fmla="*/ 672224 w 1605470"/>
              <a:gd name="connsiteY42" fmla="*/ 5273739 h 6858000"/>
              <a:gd name="connsiteX43" fmla="*/ 681823 w 1605470"/>
              <a:gd name="connsiteY43" fmla="*/ 5241779 h 6858000"/>
              <a:gd name="connsiteX44" fmla="*/ 693049 w 1605470"/>
              <a:gd name="connsiteY44" fmla="*/ 5225268 h 6858000"/>
              <a:gd name="connsiteX45" fmla="*/ 694069 w 1605470"/>
              <a:gd name="connsiteY45" fmla="*/ 5217684 h 6858000"/>
              <a:gd name="connsiteX46" fmla="*/ 701410 w 1605470"/>
              <a:gd name="connsiteY46" fmla="*/ 5193377 h 6858000"/>
              <a:gd name="connsiteX47" fmla="*/ 704713 w 1605470"/>
              <a:gd name="connsiteY47" fmla="*/ 5179288 h 6858000"/>
              <a:gd name="connsiteX48" fmla="*/ 705697 w 1605470"/>
              <a:gd name="connsiteY48" fmla="*/ 5173621 h 6858000"/>
              <a:gd name="connsiteX49" fmla="*/ 701331 w 1605470"/>
              <a:gd name="connsiteY49" fmla="*/ 5159961 h 6858000"/>
              <a:gd name="connsiteX50" fmla="*/ 708008 w 1605470"/>
              <a:gd name="connsiteY50" fmla="*/ 5144295 h 6858000"/>
              <a:gd name="connsiteX51" fmla="*/ 704941 w 1605470"/>
              <a:gd name="connsiteY51" fmla="*/ 5125185 h 6858000"/>
              <a:gd name="connsiteX52" fmla="*/ 711771 w 1605470"/>
              <a:gd name="connsiteY52" fmla="*/ 5121884 h 6858000"/>
              <a:gd name="connsiteX53" fmla="*/ 718807 w 1605470"/>
              <a:gd name="connsiteY53" fmla="*/ 5067850 h 6858000"/>
              <a:gd name="connsiteX54" fmla="*/ 721538 w 1605470"/>
              <a:gd name="connsiteY54" fmla="*/ 5060861 h 6858000"/>
              <a:gd name="connsiteX55" fmla="*/ 718242 w 1605470"/>
              <a:gd name="connsiteY55" fmla="*/ 5034192 h 6858000"/>
              <a:gd name="connsiteX56" fmla="*/ 719796 w 1605470"/>
              <a:gd name="connsiteY56" fmla="*/ 4993030 h 6858000"/>
              <a:gd name="connsiteX57" fmla="*/ 726705 w 1605470"/>
              <a:gd name="connsiteY57" fmla="*/ 4946844 h 6858000"/>
              <a:gd name="connsiteX58" fmla="*/ 722561 w 1605470"/>
              <a:gd name="connsiteY58" fmla="*/ 4932692 h 6858000"/>
              <a:gd name="connsiteX59" fmla="*/ 737964 w 1605470"/>
              <a:gd name="connsiteY59" fmla="*/ 4858827 h 6858000"/>
              <a:gd name="connsiteX60" fmla="*/ 732118 w 1605470"/>
              <a:gd name="connsiteY60" fmla="*/ 4801535 h 6858000"/>
              <a:gd name="connsiteX61" fmla="*/ 739787 w 1605470"/>
              <a:gd name="connsiteY61" fmla="*/ 4797794 h 6858000"/>
              <a:gd name="connsiteX62" fmla="*/ 741081 w 1605470"/>
              <a:gd name="connsiteY62" fmla="*/ 4784526 h 6858000"/>
              <a:gd name="connsiteX63" fmla="*/ 742865 w 1605470"/>
              <a:gd name="connsiteY63" fmla="*/ 4781211 h 6858000"/>
              <a:gd name="connsiteX64" fmla="*/ 751652 w 1605470"/>
              <a:gd name="connsiteY64" fmla="*/ 4761984 h 6858000"/>
              <a:gd name="connsiteX65" fmla="*/ 747700 w 1605470"/>
              <a:gd name="connsiteY65" fmla="*/ 4690749 h 6858000"/>
              <a:gd name="connsiteX66" fmla="*/ 743180 w 1605470"/>
              <a:gd name="connsiteY66" fmla="*/ 4584173 h 6858000"/>
              <a:gd name="connsiteX67" fmla="*/ 738263 w 1605470"/>
              <a:gd name="connsiteY67" fmla="*/ 4444346 h 6858000"/>
              <a:gd name="connsiteX68" fmla="*/ 734828 w 1605470"/>
              <a:gd name="connsiteY68" fmla="*/ 4375228 h 6858000"/>
              <a:gd name="connsiteX69" fmla="*/ 715481 w 1605470"/>
              <a:gd name="connsiteY69" fmla="*/ 4214165 h 6858000"/>
              <a:gd name="connsiteX70" fmla="*/ 719554 w 1605470"/>
              <a:gd name="connsiteY70" fmla="*/ 4090296 h 6858000"/>
              <a:gd name="connsiteX71" fmla="*/ 704810 w 1605470"/>
              <a:gd name="connsiteY71" fmla="*/ 4033999 h 6858000"/>
              <a:gd name="connsiteX72" fmla="*/ 705959 w 1605470"/>
              <a:gd name="connsiteY72" fmla="*/ 4031933 h 6858000"/>
              <a:gd name="connsiteX73" fmla="*/ 704535 w 1605470"/>
              <a:gd name="connsiteY73" fmla="*/ 4013953 h 6858000"/>
              <a:gd name="connsiteX74" fmla="*/ 700443 w 1605470"/>
              <a:gd name="connsiteY74" fmla="*/ 4010511 h 6858000"/>
              <a:gd name="connsiteX75" fmla="*/ 698282 w 1605470"/>
              <a:gd name="connsiteY75" fmla="*/ 3998331 h 6858000"/>
              <a:gd name="connsiteX76" fmla="*/ 690830 w 1605470"/>
              <a:gd name="connsiteY76" fmla="*/ 3974753 h 6858000"/>
              <a:gd name="connsiteX77" fmla="*/ 692428 w 1605470"/>
              <a:gd name="connsiteY77" fmla="*/ 3969950 h 6858000"/>
              <a:gd name="connsiteX78" fmla="*/ 685850 w 1605470"/>
              <a:gd name="connsiteY78" fmla="*/ 3933779 h 6858000"/>
              <a:gd name="connsiteX79" fmla="*/ 687181 w 1605470"/>
              <a:gd name="connsiteY79" fmla="*/ 3933093 h 6858000"/>
              <a:gd name="connsiteX80" fmla="*/ 691535 w 1605470"/>
              <a:gd name="connsiteY80" fmla="*/ 3922082 h 6858000"/>
              <a:gd name="connsiteX81" fmla="*/ 696613 w 1605470"/>
              <a:gd name="connsiteY81" fmla="*/ 3901461 h 6858000"/>
              <a:gd name="connsiteX82" fmla="*/ 719207 w 1605470"/>
              <a:gd name="connsiteY82" fmla="*/ 3813873 h 6858000"/>
              <a:gd name="connsiteX83" fmla="*/ 718632 w 1605470"/>
              <a:gd name="connsiteY83" fmla="*/ 3806161 h 6858000"/>
              <a:gd name="connsiteX84" fmla="*/ 718939 w 1605470"/>
              <a:gd name="connsiteY84" fmla="*/ 3805957 h 6858000"/>
              <a:gd name="connsiteX85" fmla="*/ 718966 w 1605470"/>
              <a:gd name="connsiteY85" fmla="*/ 3797724 h 6858000"/>
              <a:gd name="connsiteX86" fmla="*/ 717581 w 1605470"/>
              <a:gd name="connsiteY86" fmla="*/ 3792098 h 6858000"/>
              <a:gd name="connsiteX87" fmla="*/ 716465 w 1605470"/>
              <a:gd name="connsiteY87" fmla="*/ 3777135 h 6858000"/>
              <a:gd name="connsiteX88" fmla="*/ 718198 w 1605470"/>
              <a:gd name="connsiteY88" fmla="*/ 3771656 h 6858000"/>
              <a:gd name="connsiteX89" fmla="*/ 721941 w 1605470"/>
              <a:gd name="connsiteY89" fmla="*/ 3769007 h 6858000"/>
              <a:gd name="connsiteX90" fmla="*/ 721407 w 1605470"/>
              <a:gd name="connsiteY90" fmla="*/ 3767709 h 6858000"/>
              <a:gd name="connsiteX91" fmla="*/ 730103 w 1605470"/>
              <a:gd name="connsiteY91" fmla="*/ 3738082 h 6858000"/>
              <a:gd name="connsiteX92" fmla="*/ 737449 w 1605470"/>
              <a:gd name="connsiteY92" fmla="*/ 3673397 h 6858000"/>
              <a:gd name="connsiteX93" fmla="*/ 736745 w 1605470"/>
              <a:gd name="connsiteY93" fmla="*/ 3637109 h 6858000"/>
              <a:gd name="connsiteX94" fmla="*/ 740188 w 1605470"/>
              <a:gd name="connsiteY94" fmla="*/ 3536883 h 6858000"/>
              <a:gd name="connsiteX95" fmla="*/ 747726 w 1605470"/>
              <a:gd name="connsiteY95" fmla="*/ 3435652 h 6858000"/>
              <a:gd name="connsiteX96" fmla="*/ 774383 w 1605470"/>
              <a:gd name="connsiteY96" fmla="*/ 3381564 h 6858000"/>
              <a:gd name="connsiteX97" fmla="*/ 774870 w 1605470"/>
              <a:gd name="connsiteY97" fmla="*/ 3375761 h 6858000"/>
              <a:gd name="connsiteX98" fmla="*/ 770510 w 1605470"/>
              <a:gd name="connsiteY98" fmla="*/ 3361844 h 6858000"/>
              <a:gd name="connsiteX99" fmla="*/ 767933 w 1605470"/>
              <a:gd name="connsiteY99" fmla="*/ 3356929 h 6858000"/>
              <a:gd name="connsiteX100" fmla="*/ 766158 w 1605470"/>
              <a:gd name="connsiteY100" fmla="*/ 3349058 h 6858000"/>
              <a:gd name="connsiteX101" fmla="*/ 766414 w 1605470"/>
              <a:gd name="connsiteY101" fmla="*/ 3348763 h 6858000"/>
              <a:gd name="connsiteX102" fmla="*/ 764166 w 1605470"/>
              <a:gd name="connsiteY102" fmla="*/ 3341588 h 6858000"/>
              <a:gd name="connsiteX103" fmla="*/ 749397 w 1605470"/>
              <a:gd name="connsiteY103" fmla="*/ 3307769 h 6858000"/>
              <a:gd name="connsiteX104" fmla="*/ 766960 w 1605470"/>
              <a:gd name="connsiteY104" fmla="*/ 3250522 h 6858000"/>
              <a:gd name="connsiteX105" fmla="*/ 767385 w 1605470"/>
              <a:gd name="connsiteY105" fmla="*/ 3229163 h 6858000"/>
              <a:gd name="connsiteX106" fmla="*/ 769208 w 1605470"/>
              <a:gd name="connsiteY106" fmla="*/ 3217217 h 6858000"/>
              <a:gd name="connsiteX107" fmla="*/ 770350 w 1605470"/>
              <a:gd name="connsiteY107" fmla="*/ 3216125 h 6858000"/>
              <a:gd name="connsiteX108" fmla="*/ 756043 w 1605470"/>
              <a:gd name="connsiteY108" fmla="*/ 3183755 h 6858000"/>
              <a:gd name="connsiteX109" fmla="*/ 756544 w 1605470"/>
              <a:gd name="connsiteY109" fmla="*/ 3178642 h 6858000"/>
              <a:gd name="connsiteX110" fmla="*/ 744144 w 1605470"/>
              <a:gd name="connsiteY110" fmla="*/ 3158586 h 6858000"/>
              <a:gd name="connsiteX111" fmla="*/ 739378 w 1605470"/>
              <a:gd name="connsiteY111" fmla="*/ 3147669 h 6858000"/>
              <a:gd name="connsiteX112" fmla="*/ 734648 w 1605470"/>
              <a:gd name="connsiteY112" fmla="*/ 3145733 h 6858000"/>
              <a:gd name="connsiteX113" fmla="*/ 729329 w 1605470"/>
              <a:gd name="connsiteY113" fmla="*/ 3129034 h 6858000"/>
              <a:gd name="connsiteX114" fmla="*/ 729994 w 1605470"/>
              <a:gd name="connsiteY114" fmla="*/ 3126682 h 6858000"/>
              <a:gd name="connsiteX115" fmla="*/ 720862 w 1605470"/>
              <a:gd name="connsiteY115" fmla="*/ 3114519 h 6858000"/>
              <a:gd name="connsiteX116" fmla="*/ 707471 w 1605470"/>
              <a:gd name="connsiteY116" fmla="*/ 3106272 h 6858000"/>
              <a:gd name="connsiteX117" fmla="*/ 680201 w 1605470"/>
              <a:gd name="connsiteY117" fmla="*/ 2958185 h 6858000"/>
              <a:gd name="connsiteX118" fmla="*/ 622815 w 1605470"/>
              <a:gd name="connsiteY118" fmla="*/ 2762989 h 6858000"/>
              <a:gd name="connsiteX119" fmla="*/ 571733 w 1605470"/>
              <a:gd name="connsiteY119" fmla="*/ 2554718 h 6858000"/>
              <a:gd name="connsiteX120" fmla="*/ 551827 w 1605470"/>
              <a:gd name="connsiteY120" fmla="*/ 2485734 h 6858000"/>
              <a:gd name="connsiteX121" fmla="*/ 542550 w 1605470"/>
              <a:gd name="connsiteY121" fmla="*/ 2447068 h 6858000"/>
              <a:gd name="connsiteX122" fmla="*/ 529511 w 1605470"/>
              <a:gd name="connsiteY122" fmla="*/ 2425819 h 6858000"/>
              <a:gd name="connsiteX123" fmla="*/ 528878 w 1605470"/>
              <a:gd name="connsiteY123" fmla="*/ 2408971 h 6858000"/>
              <a:gd name="connsiteX124" fmla="*/ 535510 w 1605470"/>
              <a:gd name="connsiteY124" fmla="*/ 2402874 h 6858000"/>
              <a:gd name="connsiteX125" fmla="*/ 538122 w 1605470"/>
              <a:gd name="connsiteY125" fmla="*/ 2381443 h 6858000"/>
              <a:gd name="connsiteX126" fmla="*/ 514451 w 1605470"/>
              <a:gd name="connsiteY126" fmla="*/ 2261920 h 6858000"/>
              <a:gd name="connsiteX127" fmla="*/ 504338 w 1605470"/>
              <a:gd name="connsiteY127" fmla="*/ 2195378 h 6858000"/>
              <a:gd name="connsiteX128" fmla="*/ 488555 w 1605470"/>
              <a:gd name="connsiteY128" fmla="*/ 2155135 h 6858000"/>
              <a:gd name="connsiteX129" fmla="*/ 486013 w 1605470"/>
              <a:gd name="connsiteY129" fmla="*/ 2118008 h 6858000"/>
              <a:gd name="connsiteX130" fmla="*/ 487006 w 1605470"/>
              <a:gd name="connsiteY130" fmla="*/ 2050531 h 6858000"/>
              <a:gd name="connsiteX131" fmla="*/ 478812 w 1605470"/>
              <a:gd name="connsiteY131" fmla="*/ 1963269 h 6858000"/>
              <a:gd name="connsiteX132" fmla="*/ 459990 w 1605470"/>
              <a:gd name="connsiteY132" fmla="*/ 1906352 h 6858000"/>
              <a:gd name="connsiteX133" fmla="*/ 436547 w 1605470"/>
              <a:gd name="connsiteY133" fmla="*/ 1861531 h 6858000"/>
              <a:gd name="connsiteX134" fmla="*/ 390346 w 1605470"/>
              <a:gd name="connsiteY134" fmla="*/ 1732919 h 6858000"/>
              <a:gd name="connsiteX135" fmla="*/ 362657 w 1605470"/>
              <a:gd name="connsiteY135" fmla="*/ 1663540 h 6858000"/>
              <a:gd name="connsiteX136" fmla="*/ 361783 w 1605470"/>
              <a:gd name="connsiteY136" fmla="*/ 1615777 h 6858000"/>
              <a:gd name="connsiteX137" fmla="*/ 342578 w 1605470"/>
              <a:gd name="connsiteY137" fmla="*/ 1563678 h 6858000"/>
              <a:gd name="connsiteX138" fmla="*/ 355658 w 1605470"/>
              <a:gd name="connsiteY138" fmla="*/ 1519474 h 6858000"/>
              <a:gd name="connsiteX139" fmla="*/ 348400 w 1605470"/>
              <a:gd name="connsiteY139" fmla="*/ 1477995 h 6858000"/>
              <a:gd name="connsiteX140" fmla="*/ 334485 w 1605470"/>
              <a:gd name="connsiteY140" fmla="*/ 1373769 h 6858000"/>
              <a:gd name="connsiteX141" fmla="*/ 342792 w 1605470"/>
              <a:gd name="connsiteY141" fmla="*/ 1307086 h 6858000"/>
              <a:gd name="connsiteX142" fmla="*/ 343980 w 1605470"/>
              <a:gd name="connsiteY142" fmla="*/ 1189033 h 6858000"/>
              <a:gd name="connsiteX143" fmla="*/ 348665 w 1605470"/>
              <a:gd name="connsiteY143" fmla="*/ 1168288 h 6858000"/>
              <a:gd name="connsiteX144" fmla="*/ 340947 w 1605470"/>
              <a:gd name="connsiteY144" fmla="*/ 1142577 h 6858000"/>
              <a:gd name="connsiteX145" fmla="*/ 330253 w 1605470"/>
              <a:gd name="connsiteY145" fmla="*/ 1088484 h 6858000"/>
              <a:gd name="connsiteX146" fmla="*/ 318989 w 1605470"/>
              <a:gd name="connsiteY146" fmla="*/ 1016103 h 6858000"/>
              <a:gd name="connsiteX147" fmla="*/ 320445 w 1605470"/>
              <a:gd name="connsiteY147" fmla="*/ 932283 h 6858000"/>
              <a:gd name="connsiteX148" fmla="*/ 322681 w 1605470"/>
              <a:gd name="connsiteY148" fmla="*/ 915925 h 6858000"/>
              <a:gd name="connsiteX149" fmla="*/ 315310 w 1605470"/>
              <a:gd name="connsiteY149" fmla="*/ 896999 h 6858000"/>
              <a:gd name="connsiteX150" fmla="*/ 284718 w 1605470"/>
              <a:gd name="connsiteY150" fmla="*/ 821517 h 6858000"/>
              <a:gd name="connsiteX151" fmla="*/ 263668 w 1605470"/>
              <a:gd name="connsiteY151" fmla="*/ 751353 h 6858000"/>
              <a:gd name="connsiteX152" fmla="*/ 263226 w 1605470"/>
              <a:gd name="connsiteY152" fmla="*/ 721230 h 6858000"/>
              <a:gd name="connsiteX153" fmla="*/ 248897 w 1605470"/>
              <a:gd name="connsiteY153" fmla="*/ 681659 h 6858000"/>
              <a:gd name="connsiteX154" fmla="*/ 234316 w 1605470"/>
              <a:gd name="connsiteY154" fmla="*/ 635218 h 6858000"/>
              <a:gd name="connsiteX155" fmla="*/ 239327 w 1605470"/>
              <a:gd name="connsiteY155" fmla="*/ 613763 h 6858000"/>
              <a:gd name="connsiteX156" fmla="*/ 225269 w 1605470"/>
              <a:gd name="connsiteY156" fmla="*/ 598582 h 6858000"/>
              <a:gd name="connsiteX157" fmla="*/ 224950 w 1605470"/>
              <a:gd name="connsiteY157" fmla="*/ 576846 h 6858000"/>
              <a:gd name="connsiteX158" fmla="*/ 204576 w 1605470"/>
              <a:gd name="connsiteY158" fmla="*/ 530055 h 6858000"/>
              <a:gd name="connsiteX159" fmla="*/ 219064 w 1605470"/>
              <a:gd name="connsiteY159" fmla="*/ 469651 h 6858000"/>
              <a:gd name="connsiteX160" fmla="*/ 195012 w 1605470"/>
              <a:gd name="connsiteY160" fmla="*/ 448559 h 6858000"/>
              <a:gd name="connsiteX161" fmla="*/ 201434 w 1605470"/>
              <a:gd name="connsiteY161" fmla="*/ 441529 h 6858000"/>
              <a:gd name="connsiteX162" fmla="*/ 200655 w 1605470"/>
              <a:gd name="connsiteY162" fmla="*/ 428927 h 6858000"/>
              <a:gd name="connsiteX163" fmla="*/ 190059 w 1605470"/>
              <a:gd name="connsiteY163" fmla="*/ 430161 h 6858000"/>
              <a:gd name="connsiteX164" fmla="*/ 167079 w 1605470"/>
              <a:gd name="connsiteY164" fmla="*/ 367211 h 6858000"/>
              <a:gd name="connsiteX165" fmla="*/ 124571 w 1605470"/>
              <a:gd name="connsiteY165" fmla="*/ 302178 h 6858000"/>
              <a:gd name="connsiteX166" fmla="*/ 103243 w 1605470"/>
              <a:gd name="connsiteY166" fmla="*/ 211375 h 6858000"/>
              <a:gd name="connsiteX167" fmla="*/ 94571 w 1605470"/>
              <a:gd name="connsiteY167" fmla="*/ 184179 h 6858000"/>
              <a:gd name="connsiteX168" fmla="*/ 13437 w 1605470"/>
              <a:gd name="connsiteY168" fmla="*/ 19287 h 6858000"/>
              <a:gd name="connsiteX169" fmla="*/ 0 w 1605470"/>
              <a:gd name="connsiteY169"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3992 w 1605470"/>
              <a:gd name="connsiteY37" fmla="*/ 5619557 h 6858000"/>
              <a:gd name="connsiteX38" fmla="*/ 562052 w 1605470"/>
              <a:gd name="connsiteY38" fmla="*/ 5563435 h 6858000"/>
              <a:gd name="connsiteX39" fmla="*/ 591557 w 1605470"/>
              <a:gd name="connsiteY39" fmla="*/ 5476393 h 6858000"/>
              <a:gd name="connsiteX40" fmla="*/ 622750 w 1605470"/>
              <a:gd name="connsiteY40" fmla="*/ 5396260 h 6858000"/>
              <a:gd name="connsiteX41" fmla="*/ 638731 w 1605470"/>
              <a:gd name="connsiteY41" fmla="*/ 5330009 h 6858000"/>
              <a:gd name="connsiteX42" fmla="*/ 672224 w 1605470"/>
              <a:gd name="connsiteY42" fmla="*/ 5273739 h 6858000"/>
              <a:gd name="connsiteX43" fmla="*/ 681823 w 1605470"/>
              <a:gd name="connsiteY43" fmla="*/ 5241779 h 6858000"/>
              <a:gd name="connsiteX44" fmla="*/ 693049 w 1605470"/>
              <a:gd name="connsiteY44" fmla="*/ 5225268 h 6858000"/>
              <a:gd name="connsiteX45" fmla="*/ 694069 w 1605470"/>
              <a:gd name="connsiteY45" fmla="*/ 5217684 h 6858000"/>
              <a:gd name="connsiteX46" fmla="*/ 701410 w 1605470"/>
              <a:gd name="connsiteY46" fmla="*/ 5193377 h 6858000"/>
              <a:gd name="connsiteX47" fmla="*/ 704713 w 1605470"/>
              <a:gd name="connsiteY47" fmla="*/ 5179288 h 6858000"/>
              <a:gd name="connsiteX48" fmla="*/ 705697 w 1605470"/>
              <a:gd name="connsiteY48" fmla="*/ 5173621 h 6858000"/>
              <a:gd name="connsiteX49" fmla="*/ 701331 w 1605470"/>
              <a:gd name="connsiteY49" fmla="*/ 5159961 h 6858000"/>
              <a:gd name="connsiteX50" fmla="*/ 708008 w 1605470"/>
              <a:gd name="connsiteY50" fmla="*/ 5144295 h 6858000"/>
              <a:gd name="connsiteX51" fmla="*/ 704941 w 1605470"/>
              <a:gd name="connsiteY51" fmla="*/ 5125185 h 6858000"/>
              <a:gd name="connsiteX52" fmla="*/ 711771 w 1605470"/>
              <a:gd name="connsiteY52" fmla="*/ 5121884 h 6858000"/>
              <a:gd name="connsiteX53" fmla="*/ 718807 w 1605470"/>
              <a:gd name="connsiteY53" fmla="*/ 5067850 h 6858000"/>
              <a:gd name="connsiteX54" fmla="*/ 721538 w 1605470"/>
              <a:gd name="connsiteY54" fmla="*/ 5060861 h 6858000"/>
              <a:gd name="connsiteX55" fmla="*/ 718242 w 1605470"/>
              <a:gd name="connsiteY55" fmla="*/ 5034192 h 6858000"/>
              <a:gd name="connsiteX56" fmla="*/ 719796 w 1605470"/>
              <a:gd name="connsiteY56" fmla="*/ 4993030 h 6858000"/>
              <a:gd name="connsiteX57" fmla="*/ 726705 w 1605470"/>
              <a:gd name="connsiteY57" fmla="*/ 4946844 h 6858000"/>
              <a:gd name="connsiteX58" fmla="*/ 722561 w 1605470"/>
              <a:gd name="connsiteY58" fmla="*/ 4932692 h 6858000"/>
              <a:gd name="connsiteX59" fmla="*/ 737964 w 1605470"/>
              <a:gd name="connsiteY59" fmla="*/ 4858827 h 6858000"/>
              <a:gd name="connsiteX60" fmla="*/ 732118 w 1605470"/>
              <a:gd name="connsiteY60" fmla="*/ 4801535 h 6858000"/>
              <a:gd name="connsiteX61" fmla="*/ 739787 w 1605470"/>
              <a:gd name="connsiteY61" fmla="*/ 4797794 h 6858000"/>
              <a:gd name="connsiteX62" fmla="*/ 741081 w 1605470"/>
              <a:gd name="connsiteY62" fmla="*/ 4784526 h 6858000"/>
              <a:gd name="connsiteX63" fmla="*/ 742865 w 1605470"/>
              <a:gd name="connsiteY63" fmla="*/ 4781211 h 6858000"/>
              <a:gd name="connsiteX64" fmla="*/ 751652 w 1605470"/>
              <a:gd name="connsiteY64" fmla="*/ 4761984 h 6858000"/>
              <a:gd name="connsiteX65" fmla="*/ 747700 w 1605470"/>
              <a:gd name="connsiteY65" fmla="*/ 4690749 h 6858000"/>
              <a:gd name="connsiteX66" fmla="*/ 743180 w 1605470"/>
              <a:gd name="connsiteY66" fmla="*/ 4584173 h 6858000"/>
              <a:gd name="connsiteX67" fmla="*/ 738263 w 1605470"/>
              <a:gd name="connsiteY67" fmla="*/ 4444346 h 6858000"/>
              <a:gd name="connsiteX68" fmla="*/ 734828 w 1605470"/>
              <a:gd name="connsiteY68" fmla="*/ 4375228 h 6858000"/>
              <a:gd name="connsiteX69" fmla="*/ 715481 w 1605470"/>
              <a:gd name="connsiteY69" fmla="*/ 4214165 h 6858000"/>
              <a:gd name="connsiteX70" fmla="*/ 719554 w 1605470"/>
              <a:gd name="connsiteY70" fmla="*/ 4090296 h 6858000"/>
              <a:gd name="connsiteX71" fmla="*/ 704810 w 1605470"/>
              <a:gd name="connsiteY71" fmla="*/ 4033999 h 6858000"/>
              <a:gd name="connsiteX72" fmla="*/ 705959 w 1605470"/>
              <a:gd name="connsiteY72" fmla="*/ 4031933 h 6858000"/>
              <a:gd name="connsiteX73" fmla="*/ 704535 w 1605470"/>
              <a:gd name="connsiteY73" fmla="*/ 4013953 h 6858000"/>
              <a:gd name="connsiteX74" fmla="*/ 700443 w 1605470"/>
              <a:gd name="connsiteY74" fmla="*/ 4010511 h 6858000"/>
              <a:gd name="connsiteX75" fmla="*/ 698282 w 1605470"/>
              <a:gd name="connsiteY75" fmla="*/ 3998331 h 6858000"/>
              <a:gd name="connsiteX76" fmla="*/ 690830 w 1605470"/>
              <a:gd name="connsiteY76" fmla="*/ 3974753 h 6858000"/>
              <a:gd name="connsiteX77" fmla="*/ 692428 w 1605470"/>
              <a:gd name="connsiteY77" fmla="*/ 3969950 h 6858000"/>
              <a:gd name="connsiteX78" fmla="*/ 685850 w 1605470"/>
              <a:gd name="connsiteY78" fmla="*/ 3933779 h 6858000"/>
              <a:gd name="connsiteX79" fmla="*/ 687181 w 1605470"/>
              <a:gd name="connsiteY79" fmla="*/ 3933093 h 6858000"/>
              <a:gd name="connsiteX80" fmla="*/ 691535 w 1605470"/>
              <a:gd name="connsiteY80" fmla="*/ 3922082 h 6858000"/>
              <a:gd name="connsiteX81" fmla="*/ 696613 w 1605470"/>
              <a:gd name="connsiteY81" fmla="*/ 3901461 h 6858000"/>
              <a:gd name="connsiteX82" fmla="*/ 719207 w 1605470"/>
              <a:gd name="connsiteY82" fmla="*/ 3813873 h 6858000"/>
              <a:gd name="connsiteX83" fmla="*/ 718632 w 1605470"/>
              <a:gd name="connsiteY83" fmla="*/ 3806161 h 6858000"/>
              <a:gd name="connsiteX84" fmla="*/ 718939 w 1605470"/>
              <a:gd name="connsiteY84" fmla="*/ 3805957 h 6858000"/>
              <a:gd name="connsiteX85" fmla="*/ 718966 w 1605470"/>
              <a:gd name="connsiteY85" fmla="*/ 3797724 h 6858000"/>
              <a:gd name="connsiteX86" fmla="*/ 717581 w 1605470"/>
              <a:gd name="connsiteY86" fmla="*/ 3792098 h 6858000"/>
              <a:gd name="connsiteX87" fmla="*/ 716465 w 1605470"/>
              <a:gd name="connsiteY87" fmla="*/ 3777135 h 6858000"/>
              <a:gd name="connsiteX88" fmla="*/ 718198 w 1605470"/>
              <a:gd name="connsiteY88" fmla="*/ 3771656 h 6858000"/>
              <a:gd name="connsiteX89" fmla="*/ 721941 w 1605470"/>
              <a:gd name="connsiteY89" fmla="*/ 3769007 h 6858000"/>
              <a:gd name="connsiteX90" fmla="*/ 721407 w 1605470"/>
              <a:gd name="connsiteY90" fmla="*/ 3767709 h 6858000"/>
              <a:gd name="connsiteX91" fmla="*/ 730103 w 1605470"/>
              <a:gd name="connsiteY91" fmla="*/ 3738082 h 6858000"/>
              <a:gd name="connsiteX92" fmla="*/ 737449 w 1605470"/>
              <a:gd name="connsiteY92" fmla="*/ 3673397 h 6858000"/>
              <a:gd name="connsiteX93" fmla="*/ 736745 w 1605470"/>
              <a:gd name="connsiteY93" fmla="*/ 3637109 h 6858000"/>
              <a:gd name="connsiteX94" fmla="*/ 740188 w 1605470"/>
              <a:gd name="connsiteY94" fmla="*/ 3536883 h 6858000"/>
              <a:gd name="connsiteX95" fmla="*/ 747726 w 1605470"/>
              <a:gd name="connsiteY95" fmla="*/ 3435652 h 6858000"/>
              <a:gd name="connsiteX96" fmla="*/ 774383 w 1605470"/>
              <a:gd name="connsiteY96" fmla="*/ 3381564 h 6858000"/>
              <a:gd name="connsiteX97" fmla="*/ 774870 w 1605470"/>
              <a:gd name="connsiteY97" fmla="*/ 3375761 h 6858000"/>
              <a:gd name="connsiteX98" fmla="*/ 770510 w 1605470"/>
              <a:gd name="connsiteY98" fmla="*/ 3361844 h 6858000"/>
              <a:gd name="connsiteX99" fmla="*/ 767933 w 1605470"/>
              <a:gd name="connsiteY99" fmla="*/ 3356929 h 6858000"/>
              <a:gd name="connsiteX100" fmla="*/ 766158 w 1605470"/>
              <a:gd name="connsiteY100" fmla="*/ 3349058 h 6858000"/>
              <a:gd name="connsiteX101" fmla="*/ 766414 w 1605470"/>
              <a:gd name="connsiteY101" fmla="*/ 3348763 h 6858000"/>
              <a:gd name="connsiteX102" fmla="*/ 764166 w 1605470"/>
              <a:gd name="connsiteY102" fmla="*/ 3341588 h 6858000"/>
              <a:gd name="connsiteX103" fmla="*/ 749397 w 1605470"/>
              <a:gd name="connsiteY103" fmla="*/ 3307769 h 6858000"/>
              <a:gd name="connsiteX104" fmla="*/ 766960 w 1605470"/>
              <a:gd name="connsiteY104" fmla="*/ 3250522 h 6858000"/>
              <a:gd name="connsiteX105" fmla="*/ 767385 w 1605470"/>
              <a:gd name="connsiteY105" fmla="*/ 3229163 h 6858000"/>
              <a:gd name="connsiteX106" fmla="*/ 769208 w 1605470"/>
              <a:gd name="connsiteY106" fmla="*/ 3217217 h 6858000"/>
              <a:gd name="connsiteX107" fmla="*/ 770350 w 1605470"/>
              <a:gd name="connsiteY107" fmla="*/ 3216125 h 6858000"/>
              <a:gd name="connsiteX108" fmla="*/ 756043 w 1605470"/>
              <a:gd name="connsiteY108" fmla="*/ 3183755 h 6858000"/>
              <a:gd name="connsiteX109" fmla="*/ 756544 w 1605470"/>
              <a:gd name="connsiteY109" fmla="*/ 3178642 h 6858000"/>
              <a:gd name="connsiteX110" fmla="*/ 744144 w 1605470"/>
              <a:gd name="connsiteY110" fmla="*/ 3158586 h 6858000"/>
              <a:gd name="connsiteX111" fmla="*/ 739378 w 1605470"/>
              <a:gd name="connsiteY111" fmla="*/ 3147669 h 6858000"/>
              <a:gd name="connsiteX112" fmla="*/ 734648 w 1605470"/>
              <a:gd name="connsiteY112" fmla="*/ 3145733 h 6858000"/>
              <a:gd name="connsiteX113" fmla="*/ 729329 w 1605470"/>
              <a:gd name="connsiteY113" fmla="*/ 3129034 h 6858000"/>
              <a:gd name="connsiteX114" fmla="*/ 729994 w 1605470"/>
              <a:gd name="connsiteY114" fmla="*/ 3126682 h 6858000"/>
              <a:gd name="connsiteX115" fmla="*/ 720862 w 1605470"/>
              <a:gd name="connsiteY115" fmla="*/ 3114519 h 6858000"/>
              <a:gd name="connsiteX116" fmla="*/ 707471 w 1605470"/>
              <a:gd name="connsiteY116" fmla="*/ 3106272 h 6858000"/>
              <a:gd name="connsiteX117" fmla="*/ 680201 w 1605470"/>
              <a:gd name="connsiteY117" fmla="*/ 2958185 h 6858000"/>
              <a:gd name="connsiteX118" fmla="*/ 622815 w 1605470"/>
              <a:gd name="connsiteY118" fmla="*/ 2762989 h 6858000"/>
              <a:gd name="connsiteX119" fmla="*/ 571733 w 1605470"/>
              <a:gd name="connsiteY119" fmla="*/ 2554718 h 6858000"/>
              <a:gd name="connsiteX120" fmla="*/ 551827 w 1605470"/>
              <a:gd name="connsiteY120" fmla="*/ 2485734 h 6858000"/>
              <a:gd name="connsiteX121" fmla="*/ 542550 w 1605470"/>
              <a:gd name="connsiteY121" fmla="*/ 2447068 h 6858000"/>
              <a:gd name="connsiteX122" fmla="*/ 529511 w 1605470"/>
              <a:gd name="connsiteY122" fmla="*/ 2425819 h 6858000"/>
              <a:gd name="connsiteX123" fmla="*/ 528878 w 1605470"/>
              <a:gd name="connsiteY123" fmla="*/ 2408971 h 6858000"/>
              <a:gd name="connsiteX124" fmla="*/ 535510 w 1605470"/>
              <a:gd name="connsiteY124" fmla="*/ 2402874 h 6858000"/>
              <a:gd name="connsiteX125" fmla="*/ 538122 w 1605470"/>
              <a:gd name="connsiteY125" fmla="*/ 2381443 h 6858000"/>
              <a:gd name="connsiteX126" fmla="*/ 514451 w 1605470"/>
              <a:gd name="connsiteY126" fmla="*/ 2261920 h 6858000"/>
              <a:gd name="connsiteX127" fmla="*/ 504338 w 1605470"/>
              <a:gd name="connsiteY127" fmla="*/ 2195378 h 6858000"/>
              <a:gd name="connsiteX128" fmla="*/ 488555 w 1605470"/>
              <a:gd name="connsiteY128" fmla="*/ 2155135 h 6858000"/>
              <a:gd name="connsiteX129" fmla="*/ 486013 w 1605470"/>
              <a:gd name="connsiteY129" fmla="*/ 2118008 h 6858000"/>
              <a:gd name="connsiteX130" fmla="*/ 487006 w 1605470"/>
              <a:gd name="connsiteY130" fmla="*/ 2050531 h 6858000"/>
              <a:gd name="connsiteX131" fmla="*/ 478812 w 1605470"/>
              <a:gd name="connsiteY131" fmla="*/ 1963269 h 6858000"/>
              <a:gd name="connsiteX132" fmla="*/ 459990 w 1605470"/>
              <a:gd name="connsiteY132" fmla="*/ 1906352 h 6858000"/>
              <a:gd name="connsiteX133" fmla="*/ 436547 w 1605470"/>
              <a:gd name="connsiteY133" fmla="*/ 1861531 h 6858000"/>
              <a:gd name="connsiteX134" fmla="*/ 390346 w 1605470"/>
              <a:gd name="connsiteY134" fmla="*/ 1732919 h 6858000"/>
              <a:gd name="connsiteX135" fmla="*/ 362657 w 1605470"/>
              <a:gd name="connsiteY135" fmla="*/ 1663540 h 6858000"/>
              <a:gd name="connsiteX136" fmla="*/ 361783 w 1605470"/>
              <a:gd name="connsiteY136" fmla="*/ 1615777 h 6858000"/>
              <a:gd name="connsiteX137" fmla="*/ 342578 w 1605470"/>
              <a:gd name="connsiteY137" fmla="*/ 1563678 h 6858000"/>
              <a:gd name="connsiteX138" fmla="*/ 355658 w 1605470"/>
              <a:gd name="connsiteY138" fmla="*/ 1519474 h 6858000"/>
              <a:gd name="connsiteX139" fmla="*/ 348400 w 1605470"/>
              <a:gd name="connsiteY139" fmla="*/ 1477995 h 6858000"/>
              <a:gd name="connsiteX140" fmla="*/ 334485 w 1605470"/>
              <a:gd name="connsiteY140" fmla="*/ 1373769 h 6858000"/>
              <a:gd name="connsiteX141" fmla="*/ 342792 w 1605470"/>
              <a:gd name="connsiteY141" fmla="*/ 1307086 h 6858000"/>
              <a:gd name="connsiteX142" fmla="*/ 343980 w 1605470"/>
              <a:gd name="connsiteY142" fmla="*/ 1189033 h 6858000"/>
              <a:gd name="connsiteX143" fmla="*/ 348665 w 1605470"/>
              <a:gd name="connsiteY143" fmla="*/ 1168288 h 6858000"/>
              <a:gd name="connsiteX144" fmla="*/ 340947 w 1605470"/>
              <a:gd name="connsiteY144" fmla="*/ 1142577 h 6858000"/>
              <a:gd name="connsiteX145" fmla="*/ 330253 w 1605470"/>
              <a:gd name="connsiteY145" fmla="*/ 1088484 h 6858000"/>
              <a:gd name="connsiteX146" fmla="*/ 318989 w 1605470"/>
              <a:gd name="connsiteY146" fmla="*/ 1016103 h 6858000"/>
              <a:gd name="connsiteX147" fmla="*/ 320445 w 1605470"/>
              <a:gd name="connsiteY147" fmla="*/ 932283 h 6858000"/>
              <a:gd name="connsiteX148" fmla="*/ 322681 w 1605470"/>
              <a:gd name="connsiteY148" fmla="*/ 915925 h 6858000"/>
              <a:gd name="connsiteX149" fmla="*/ 315310 w 1605470"/>
              <a:gd name="connsiteY149" fmla="*/ 896999 h 6858000"/>
              <a:gd name="connsiteX150" fmla="*/ 284718 w 1605470"/>
              <a:gd name="connsiteY150" fmla="*/ 821517 h 6858000"/>
              <a:gd name="connsiteX151" fmla="*/ 263668 w 1605470"/>
              <a:gd name="connsiteY151" fmla="*/ 751353 h 6858000"/>
              <a:gd name="connsiteX152" fmla="*/ 263226 w 1605470"/>
              <a:gd name="connsiteY152" fmla="*/ 721230 h 6858000"/>
              <a:gd name="connsiteX153" fmla="*/ 248897 w 1605470"/>
              <a:gd name="connsiteY153" fmla="*/ 681659 h 6858000"/>
              <a:gd name="connsiteX154" fmla="*/ 234316 w 1605470"/>
              <a:gd name="connsiteY154" fmla="*/ 635218 h 6858000"/>
              <a:gd name="connsiteX155" fmla="*/ 239327 w 1605470"/>
              <a:gd name="connsiteY155" fmla="*/ 613763 h 6858000"/>
              <a:gd name="connsiteX156" fmla="*/ 225269 w 1605470"/>
              <a:gd name="connsiteY156" fmla="*/ 598582 h 6858000"/>
              <a:gd name="connsiteX157" fmla="*/ 224950 w 1605470"/>
              <a:gd name="connsiteY157" fmla="*/ 576846 h 6858000"/>
              <a:gd name="connsiteX158" fmla="*/ 204576 w 1605470"/>
              <a:gd name="connsiteY158" fmla="*/ 530055 h 6858000"/>
              <a:gd name="connsiteX159" fmla="*/ 219064 w 1605470"/>
              <a:gd name="connsiteY159" fmla="*/ 469651 h 6858000"/>
              <a:gd name="connsiteX160" fmla="*/ 195012 w 1605470"/>
              <a:gd name="connsiteY160" fmla="*/ 448559 h 6858000"/>
              <a:gd name="connsiteX161" fmla="*/ 201434 w 1605470"/>
              <a:gd name="connsiteY161" fmla="*/ 441529 h 6858000"/>
              <a:gd name="connsiteX162" fmla="*/ 200655 w 1605470"/>
              <a:gd name="connsiteY162" fmla="*/ 428927 h 6858000"/>
              <a:gd name="connsiteX163" fmla="*/ 190059 w 1605470"/>
              <a:gd name="connsiteY163" fmla="*/ 430161 h 6858000"/>
              <a:gd name="connsiteX164" fmla="*/ 167079 w 1605470"/>
              <a:gd name="connsiteY164" fmla="*/ 367211 h 6858000"/>
              <a:gd name="connsiteX165" fmla="*/ 124571 w 1605470"/>
              <a:gd name="connsiteY165" fmla="*/ 302178 h 6858000"/>
              <a:gd name="connsiteX166" fmla="*/ 103243 w 1605470"/>
              <a:gd name="connsiteY166" fmla="*/ 211375 h 6858000"/>
              <a:gd name="connsiteX167" fmla="*/ 94571 w 1605470"/>
              <a:gd name="connsiteY167" fmla="*/ 184179 h 6858000"/>
              <a:gd name="connsiteX168" fmla="*/ 13437 w 1605470"/>
              <a:gd name="connsiteY168" fmla="*/ 19287 h 6858000"/>
              <a:gd name="connsiteX169" fmla="*/ 0 w 1605470"/>
              <a:gd name="connsiteY169"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8335 w 1605470"/>
              <a:gd name="connsiteY37" fmla="*/ 5665173 h 6858000"/>
              <a:gd name="connsiteX38" fmla="*/ 562052 w 1605470"/>
              <a:gd name="connsiteY38" fmla="*/ 5563435 h 6858000"/>
              <a:gd name="connsiteX39" fmla="*/ 591557 w 1605470"/>
              <a:gd name="connsiteY39" fmla="*/ 5476393 h 6858000"/>
              <a:gd name="connsiteX40" fmla="*/ 622750 w 1605470"/>
              <a:gd name="connsiteY40" fmla="*/ 5396260 h 6858000"/>
              <a:gd name="connsiteX41" fmla="*/ 638731 w 1605470"/>
              <a:gd name="connsiteY41" fmla="*/ 5330009 h 6858000"/>
              <a:gd name="connsiteX42" fmla="*/ 672224 w 1605470"/>
              <a:gd name="connsiteY42" fmla="*/ 5273739 h 6858000"/>
              <a:gd name="connsiteX43" fmla="*/ 681823 w 1605470"/>
              <a:gd name="connsiteY43" fmla="*/ 5241779 h 6858000"/>
              <a:gd name="connsiteX44" fmla="*/ 693049 w 1605470"/>
              <a:gd name="connsiteY44" fmla="*/ 5225268 h 6858000"/>
              <a:gd name="connsiteX45" fmla="*/ 694069 w 1605470"/>
              <a:gd name="connsiteY45" fmla="*/ 5217684 h 6858000"/>
              <a:gd name="connsiteX46" fmla="*/ 701410 w 1605470"/>
              <a:gd name="connsiteY46" fmla="*/ 5193377 h 6858000"/>
              <a:gd name="connsiteX47" fmla="*/ 704713 w 1605470"/>
              <a:gd name="connsiteY47" fmla="*/ 5179288 h 6858000"/>
              <a:gd name="connsiteX48" fmla="*/ 705697 w 1605470"/>
              <a:gd name="connsiteY48" fmla="*/ 5173621 h 6858000"/>
              <a:gd name="connsiteX49" fmla="*/ 701331 w 1605470"/>
              <a:gd name="connsiteY49" fmla="*/ 5159961 h 6858000"/>
              <a:gd name="connsiteX50" fmla="*/ 708008 w 1605470"/>
              <a:gd name="connsiteY50" fmla="*/ 5144295 h 6858000"/>
              <a:gd name="connsiteX51" fmla="*/ 704941 w 1605470"/>
              <a:gd name="connsiteY51" fmla="*/ 5125185 h 6858000"/>
              <a:gd name="connsiteX52" fmla="*/ 711771 w 1605470"/>
              <a:gd name="connsiteY52" fmla="*/ 5121884 h 6858000"/>
              <a:gd name="connsiteX53" fmla="*/ 718807 w 1605470"/>
              <a:gd name="connsiteY53" fmla="*/ 5067850 h 6858000"/>
              <a:gd name="connsiteX54" fmla="*/ 721538 w 1605470"/>
              <a:gd name="connsiteY54" fmla="*/ 5060861 h 6858000"/>
              <a:gd name="connsiteX55" fmla="*/ 718242 w 1605470"/>
              <a:gd name="connsiteY55" fmla="*/ 5034192 h 6858000"/>
              <a:gd name="connsiteX56" fmla="*/ 719796 w 1605470"/>
              <a:gd name="connsiteY56" fmla="*/ 4993030 h 6858000"/>
              <a:gd name="connsiteX57" fmla="*/ 726705 w 1605470"/>
              <a:gd name="connsiteY57" fmla="*/ 4946844 h 6858000"/>
              <a:gd name="connsiteX58" fmla="*/ 722561 w 1605470"/>
              <a:gd name="connsiteY58" fmla="*/ 4932692 h 6858000"/>
              <a:gd name="connsiteX59" fmla="*/ 737964 w 1605470"/>
              <a:gd name="connsiteY59" fmla="*/ 4858827 h 6858000"/>
              <a:gd name="connsiteX60" fmla="*/ 732118 w 1605470"/>
              <a:gd name="connsiteY60" fmla="*/ 4801535 h 6858000"/>
              <a:gd name="connsiteX61" fmla="*/ 739787 w 1605470"/>
              <a:gd name="connsiteY61" fmla="*/ 4797794 h 6858000"/>
              <a:gd name="connsiteX62" fmla="*/ 741081 w 1605470"/>
              <a:gd name="connsiteY62" fmla="*/ 4784526 h 6858000"/>
              <a:gd name="connsiteX63" fmla="*/ 742865 w 1605470"/>
              <a:gd name="connsiteY63" fmla="*/ 4781211 h 6858000"/>
              <a:gd name="connsiteX64" fmla="*/ 751652 w 1605470"/>
              <a:gd name="connsiteY64" fmla="*/ 4761984 h 6858000"/>
              <a:gd name="connsiteX65" fmla="*/ 747700 w 1605470"/>
              <a:gd name="connsiteY65" fmla="*/ 4690749 h 6858000"/>
              <a:gd name="connsiteX66" fmla="*/ 743180 w 1605470"/>
              <a:gd name="connsiteY66" fmla="*/ 4584173 h 6858000"/>
              <a:gd name="connsiteX67" fmla="*/ 738263 w 1605470"/>
              <a:gd name="connsiteY67" fmla="*/ 4444346 h 6858000"/>
              <a:gd name="connsiteX68" fmla="*/ 734828 w 1605470"/>
              <a:gd name="connsiteY68" fmla="*/ 4375228 h 6858000"/>
              <a:gd name="connsiteX69" fmla="*/ 715481 w 1605470"/>
              <a:gd name="connsiteY69" fmla="*/ 4214165 h 6858000"/>
              <a:gd name="connsiteX70" fmla="*/ 719554 w 1605470"/>
              <a:gd name="connsiteY70" fmla="*/ 4090296 h 6858000"/>
              <a:gd name="connsiteX71" fmla="*/ 704810 w 1605470"/>
              <a:gd name="connsiteY71" fmla="*/ 4033999 h 6858000"/>
              <a:gd name="connsiteX72" fmla="*/ 705959 w 1605470"/>
              <a:gd name="connsiteY72" fmla="*/ 4031933 h 6858000"/>
              <a:gd name="connsiteX73" fmla="*/ 704535 w 1605470"/>
              <a:gd name="connsiteY73" fmla="*/ 4013953 h 6858000"/>
              <a:gd name="connsiteX74" fmla="*/ 700443 w 1605470"/>
              <a:gd name="connsiteY74" fmla="*/ 4010511 h 6858000"/>
              <a:gd name="connsiteX75" fmla="*/ 698282 w 1605470"/>
              <a:gd name="connsiteY75" fmla="*/ 3998331 h 6858000"/>
              <a:gd name="connsiteX76" fmla="*/ 690830 w 1605470"/>
              <a:gd name="connsiteY76" fmla="*/ 3974753 h 6858000"/>
              <a:gd name="connsiteX77" fmla="*/ 692428 w 1605470"/>
              <a:gd name="connsiteY77" fmla="*/ 3969950 h 6858000"/>
              <a:gd name="connsiteX78" fmla="*/ 685850 w 1605470"/>
              <a:gd name="connsiteY78" fmla="*/ 3933779 h 6858000"/>
              <a:gd name="connsiteX79" fmla="*/ 687181 w 1605470"/>
              <a:gd name="connsiteY79" fmla="*/ 3933093 h 6858000"/>
              <a:gd name="connsiteX80" fmla="*/ 691535 w 1605470"/>
              <a:gd name="connsiteY80" fmla="*/ 3922082 h 6858000"/>
              <a:gd name="connsiteX81" fmla="*/ 696613 w 1605470"/>
              <a:gd name="connsiteY81" fmla="*/ 3901461 h 6858000"/>
              <a:gd name="connsiteX82" fmla="*/ 719207 w 1605470"/>
              <a:gd name="connsiteY82" fmla="*/ 3813873 h 6858000"/>
              <a:gd name="connsiteX83" fmla="*/ 718632 w 1605470"/>
              <a:gd name="connsiteY83" fmla="*/ 3806161 h 6858000"/>
              <a:gd name="connsiteX84" fmla="*/ 718939 w 1605470"/>
              <a:gd name="connsiteY84" fmla="*/ 3805957 h 6858000"/>
              <a:gd name="connsiteX85" fmla="*/ 718966 w 1605470"/>
              <a:gd name="connsiteY85" fmla="*/ 3797724 h 6858000"/>
              <a:gd name="connsiteX86" fmla="*/ 717581 w 1605470"/>
              <a:gd name="connsiteY86" fmla="*/ 3792098 h 6858000"/>
              <a:gd name="connsiteX87" fmla="*/ 716465 w 1605470"/>
              <a:gd name="connsiteY87" fmla="*/ 3777135 h 6858000"/>
              <a:gd name="connsiteX88" fmla="*/ 718198 w 1605470"/>
              <a:gd name="connsiteY88" fmla="*/ 3771656 h 6858000"/>
              <a:gd name="connsiteX89" fmla="*/ 721941 w 1605470"/>
              <a:gd name="connsiteY89" fmla="*/ 3769007 h 6858000"/>
              <a:gd name="connsiteX90" fmla="*/ 721407 w 1605470"/>
              <a:gd name="connsiteY90" fmla="*/ 3767709 h 6858000"/>
              <a:gd name="connsiteX91" fmla="*/ 730103 w 1605470"/>
              <a:gd name="connsiteY91" fmla="*/ 3738082 h 6858000"/>
              <a:gd name="connsiteX92" fmla="*/ 737449 w 1605470"/>
              <a:gd name="connsiteY92" fmla="*/ 3673397 h 6858000"/>
              <a:gd name="connsiteX93" fmla="*/ 736745 w 1605470"/>
              <a:gd name="connsiteY93" fmla="*/ 3637109 h 6858000"/>
              <a:gd name="connsiteX94" fmla="*/ 740188 w 1605470"/>
              <a:gd name="connsiteY94" fmla="*/ 3536883 h 6858000"/>
              <a:gd name="connsiteX95" fmla="*/ 747726 w 1605470"/>
              <a:gd name="connsiteY95" fmla="*/ 3435652 h 6858000"/>
              <a:gd name="connsiteX96" fmla="*/ 774383 w 1605470"/>
              <a:gd name="connsiteY96" fmla="*/ 3381564 h 6858000"/>
              <a:gd name="connsiteX97" fmla="*/ 774870 w 1605470"/>
              <a:gd name="connsiteY97" fmla="*/ 3375761 h 6858000"/>
              <a:gd name="connsiteX98" fmla="*/ 770510 w 1605470"/>
              <a:gd name="connsiteY98" fmla="*/ 3361844 h 6858000"/>
              <a:gd name="connsiteX99" fmla="*/ 767933 w 1605470"/>
              <a:gd name="connsiteY99" fmla="*/ 3356929 h 6858000"/>
              <a:gd name="connsiteX100" fmla="*/ 766158 w 1605470"/>
              <a:gd name="connsiteY100" fmla="*/ 3349058 h 6858000"/>
              <a:gd name="connsiteX101" fmla="*/ 766414 w 1605470"/>
              <a:gd name="connsiteY101" fmla="*/ 3348763 h 6858000"/>
              <a:gd name="connsiteX102" fmla="*/ 764166 w 1605470"/>
              <a:gd name="connsiteY102" fmla="*/ 3341588 h 6858000"/>
              <a:gd name="connsiteX103" fmla="*/ 749397 w 1605470"/>
              <a:gd name="connsiteY103" fmla="*/ 3307769 h 6858000"/>
              <a:gd name="connsiteX104" fmla="*/ 766960 w 1605470"/>
              <a:gd name="connsiteY104" fmla="*/ 3250522 h 6858000"/>
              <a:gd name="connsiteX105" fmla="*/ 767385 w 1605470"/>
              <a:gd name="connsiteY105" fmla="*/ 3229163 h 6858000"/>
              <a:gd name="connsiteX106" fmla="*/ 769208 w 1605470"/>
              <a:gd name="connsiteY106" fmla="*/ 3217217 h 6858000"/>
              <a:gd name="connsiteX107" fmla="*/ 770350 w 1605470"/>
              <a:gd name="connsiteY107" fmla="*/ 3216125 h 6858000"/>
              <a:gd name="connsiteX108" fmla="*/ 756043 w 1605470"/>
              <a:gd name="connsiteY108" fmla="*/ 3183755 h 6858000"/>
              <a:gd name="connsiteX109" fmla="*/ 756544 w 1605470"/>
              <a:gd name="connsiteY109" fmla="*/ 3178642 h 6858000"/>
              <a:gd name="connsiteX110" fmla="*/ 744144 w 1605470"/>
              <a:gd name="connsiteY110" fmla="*/ 3158586 h 6858000"/>
              <a:gd name="connsiteX111" fmla="*/ 739378 w 1605470"/>
              <a:gd name="connsiteY111" fmla="*/ 3147669 h 6858000"/>
              <a:gd name="connsiteX112" fmla="*/ 734648 w 1605470"/>
              <a:gd name="connsiteY112" fmla="*/ 3145733 h 6858000"/>
              <a:gd name="connsiteX113" fmla="*/ 729329 w 1605470"/>
              <a:gd name="connsiteY113" fmla="*/ 3129034 h 6858000"/>
              <a:gd name="connsiteX114" fmla="*/ 729994 w 1605470"/>
              <a:gd name="connsiteY114" fmla="*/ 3126682 h 6858000"/>
              <a:gd name="connsiteX115" fmla="*/ 720862 w 1605470"/>
              <a:gd name="connsiteY115" fmla="*/ 3114519 h 6858000"/>
              <a:gd name="connsiteX116" fmla="*/ 707471 w 1605470"/>
              <a:gd name="connsiteY116" fmla="*/ 3106272 h 6858000"/>
              <a:gd name="connsiteX117" fmla="*/ 680201 w 1605470"/>
              <a:gd name="connsiteY117" fmla="*/ 2958185 h 6858000"/>
              <a:gd name="connsiteX118" fmla="*/ 622815 w 1605470"/>
              <a:gd name="connsiteY118" fmla="*/ 2762989 h 6858000"/>
              <a:gd name="connsiteX119" fmla="*/ 571733 w 1605470"/>
              <a:gd name="connsiteY119" fmla="*/ 2554718 h 6858000"/>
              <a:gd name="connsiteX120" fmla="*/ 551827 w 1605470"/>
              <a:gd name="connsiteY120" fmla="*/ 2485734 h 6858000"/>
              <a:gd name="connsiteX121" fmla="*/ 542550 w 1605470"/>
              <a:gd name="connsiteY121" fmla="*/ 2447068 h 6858000"/>
              <a:gd name="connsiteX122" fmla="*/ 529511 w 1605470"/>
              <a:gd name="connsiteY122" fmla="*/ 2425819 h 6858000"/>
              <a:gd name="connsiteX123" fmla="*/ 528878 w 1605470"/>
              <a:gd name="connsiteY123" fmla="*/ 2408971 h 6858000"/>
              <a:gd name="connsiteX124" fmla="*/ 535510 w 1605470"/>
              <a:gd name="connsiteY124" fmla="*/ 2402874 h 6858000"/>
              <a:gd name="connsiteX125" fmla="*/ 538122 w 1605470"/>
              <a:gd name="connsiteY125" fmla="*/ 2381443 h 6858000"/>
              <a:gd name="connsiteX126" fmla="*/ 514451 w 1605470"/>
              <a:gd name="connsiteY126" fmla="*/ 2261920 h 6858000"/>
              <a:gd name="connsiteX127" fmla="*/ 504338 w 1605470"/>
              <a:gd name="connsiteY127" fmla="*/ 2195378 h 6858000"/>
              <a:gd name="connsiteX128" fmla="*/ 488555 w 1605470"/>
              <a:gd name="connsiteY128" fmla="*/ 2155135 h 6858000"/>
              <a:gd name="connsiteX129" fmla="*/ 486013 w 1605470"/>
              <a:gd name="connsiteY129" fmla="*/ 2118008 h 6858000"/>
              <a:gd name="connsiteX130" fmla="*/ 487006 w 1605470"/>
              <a:gd name="connsiteY130" fmla="*/ 2050531 h 6858000"/>
              <a:gd name="connsiteX131" fmla="*/ 478812 w 1605470"/>
              <a:gd name="connsiteY131" fmla="*/ 1963269 h 6858000"/>
              <a:gd name="connsiteX132" fmla="*/ 459990 w 1605470"/>
              <a:gd name="connsiteY132" fmla="*/ 1906352 h 6858000"/>
              <a:gd name="connsiteX133" fmla="*/ 436547 w 1605470"/>
              <a:gd name="connsiteY133" fmla="*/ 1861531 h 6858000"/>
              <a:gd name="connsiteX134" fmla="*/ 390346 w 1605470"/>
              <a:gd name="connsiteY134" fmla="*/ 1732919 h 6858000"/>
              <a:gd name="connsiteX135" fmla="*/ 362657 w 1605470"/>
              <a:gd name="connsiteY135" fmla="*/ 1663540 h 6858000"/>
              <a:gd name="connsiteX136" fmla="*/ 361783 w 1605470"/>
              <a:gd name="connsiteY136" fmla="*/ 1615777 h 6858000"/>
              <a:gd name="connsiteX137" fmla="*/ 342578 w 1605470"/>
              <a:gd name="connsiteY137" fmla="*/ 1563678 h 6858000"/>
              <a:gd name="connsiteX138" fmla="*/ 355658 w 1605470"/>
              <a:gd name="connsiteY138" fmla="*/ 1519474 h 6858000"/>
              <a:gd name="connsiteX139" fmla="*/ 348400 w 1605470"/>
              <a:gd name="connsiteY139" fmla="*/ 1477995 h 6858000"/>
              <a:gd name="connsiteX140" fmla="*/ 334485 w 1605470"/>
              <a:gd name="connsiteY140" fmla="*/ 1373769 h 6858000"/>
              <a:gd name="connsiteX141" fmla="*/ 342792 w 1605470"/>
              <a:gd name="connsiteY141" fmla="*/ 1307086 h 6858000"/>
              <a:gd name="connsiteX142" fmla="*/ 343980 w 1605470"/>
              <a:gd name="connsiteY142" fmla="*/ 1189033 h 6858000"/>
              <a:gd name="connsiteX143" fmla="*/ 348665 w 1605470"/>
              <a:gd name="connsiteY143" fmla="*/ 1168288 h 6858000"/>
              <a:gd name="connsiteX144" fmla="*/ 340947 w 1605470"/>
              <a:gd name="connsiteY144" fmla="*/ 1142577 h 6858000"/>
              <a:gd name="connsiteX145" fmla="*/ 330253 w 1605470"/>
              <a:gd name="connsiteY145" fmla="*/ 1088484 h 6858000"/>
              <a:gd name="connsiteX146" fmla="*/ 318989 w 1605470"/>
              <a:gd name="connsiteY146" fmla="*/ 1016103 h 6858000"/>
              <a:gd name="connsiteX147" fmla="*/ 320445 w 1605470"/>
              <a:gd name="connsiteY147" fmla="*/ 932283 h 6858000"/>
              <a:gd name="connsiteX148" fmla="*/ 322681 w 1605470"/>
              <a:gd name="connsiteY148" fmla="*/ 915925 h 6858000"/>
              <a:gd name="connsiteX149" fmla="*/ 315310 w 1605470"/>
              <a:gd name="connsiteY149" fmla="*/ 896999 h 6858000"/>
              <a:gd name="connsiteX150" fmla="*/ 284718 w 1605470"/>
              <a:gd name="connsiteY150" fmla="*/ 821517 h 6858000"/>
              <a:gd name="connsiteX151" fmla="*/ 263668 w 1605470"/>
              <a:gd name="connsiteY151" fmla="*/ 751353 h 6858000"/>
              <a:gd name="connsiteX152" fmla="*/ 263226 w 1605470"/>
              <a:gd name="connsiteY152" fmla="*/ 721230 h 6858000"/>
              <a:gd name="connsiteX153" fmla="*/ 248897 w 1605470"/>
              <a:gd name="connsiteY153" fmla="*/ 681659 h 6858000"/>
              <a:gd name="connsiteX154" fmla="*/ 234316 w 1605470"/>
              <a:gd name="connsiteY154" fmla="*/ 635218 h 6858000"/>
              <a:gd name="connsiteX155" fmla="*/ 239327 w 1605470"/>
              <a:gd name="connsiteY155" fmla="*/ 613763 h 6858000"/>
              <a:gd name="connsiteX156" fmla="*/ 225269 w 1605470"/>
              <a:gd name="connsiteY156" fmla="*/ 598582 h 6858000"/>
              <a:gd name="connsiteX157" fmla="*/ 224950 w 1605470"/>
              <a:gd name="connsiteY157" fmla="*/ 576846 h 6858000"/>
              <a:gd name="connsiteX158" fmla="*/ 204576 w 1605470"/>
              <a:gd name="connsiteY158" fmla="*/ 530055 h 6858000"/>
              <a:gd name="connsiteX159" fmla="*/ 219064 w 1605470"/>
              <a:gd name="connsiteY159" fmla="*/ 469651 h 6858000"/>
              <a:gd name="connsiteX160" fmla="*/ 195012 w 1605470"/>
              <a:gd name="connsiteY160" fmla="*/ 448559 h 6858000"/>
              <a:gd name="connsiteX161" fmla="*/ 201434 w 1605470"/>
              <a:gd name="connsiteY161" fmla="*/ 441529 h 6858000"/>
              <a:gd name="connsiteX162" fmla="*/ 200655 w 1605470"/>
              <a:gd name="connsiteY162" fmla="*/ 428927 h 6858000"/>
              <a:gd name="connsiteX163" fmla="*/ 190059 w 1605470"/>
              <a:gd name="connsiteY163" fmla="*/ 430161 h 6858000"/>
              <a:gd name="connsiteX164" fmla="*/ 167079 w 1605470"/>
              <a:gd name="connsiteY164" fmla="*/ 367211 h 6858000"/>
              <a:gd name="connsiteX165" fmla="*/ 124571 w 1605470"/>
              <a:gd name="connsiteY165" fmla="*/ 302178 h 6858000"/>
              <a:gd name="connsiteX166" fmla="*/ 103243 w 1605470"/>
              <a:gd name="connsiteY166" fmla="*/ 211375 h 6858000"/>
              <a:gd name="connsiteX167" fmla="*/ 94571 w 1605470"/>
              <a:gd name="connsiteY167" fmla="*/ 184179 h 6858000"/>
              <a:gd name="connsiteX168" fmla="*/ 13437 w 1605470"/>
              <a:gd name="connsiteY168" fmla="*/ 19287 h 6858000"/>
              <a:gd name="connsiteX169" fmla="*/ 0 w 1605470"/>
              <a:gd name="connsiteY169"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8335 w 1605470"/>
              <a:gd name="connsiteY37" fmla="*/ 5665173 h 6858000"/>
              <a:gd name="connsiteX38" fmla="*/ 562052 w 1605470"/>
              <a:gd name="connsiteY38" fmla="*/ 5563435 h 6858000"/>
              <a:gd name="connsiteX39" fmla="*/ 591557 w 1605470"/>
              <a:gd name="connsiteY39" fmla="*/ 5476393 h 6858000"/>
              <a:gd name="connsiteX40" fmla="*/ 622750 w 1605470"/>
              <a:gd name="connsiteY40" fmla="*/ 5396260 h 6858000"/>
              <a:gd name="connsiteX41" fmla="*/ 638731 w 1605470"/>
              <a:gd name="connsiteY41" fmla="*/ 5330009 h 6858000"/>
              <a:gd name="connsiteX42" fmla="*/ 672224 w 1605470"/>
              <a:gd name="connsiteY42" fmla="*/ 5273739 h 6858000"/>
              <a:gd name="connsiteX43" fmla="*/ 681823 w 1605470"/>
              <a:gd name="connsiteY43" fmla="*/ 5241779 h 6858000"/>
              <a:gd name="connsiteX44" fmla="*/ 693049 w 1605470"/>
              <a:gd name="connsiteY44" fmla="*/ 5225268 h 6858000"/>
              <a:gd name="connsiteX45" fmla="*/ 694069 w 1605470"/>
              <a:gd name="connsiteY45" fmla="*/ 5217684 h 6858000"/>
              <a:gd name="connsiteX46" fmla="*/ 701410 w 1605470"/>
              <a:gd name="connsiteY46" fmla="*/ 5193377 h 6858000"/>
              <a:gd name="connsiteX47" fmla="*/ 704713 w 1605470"/>
              <a:gd name="connsiteY47" fmla="*/ 5179288 h 6858000"/>
              <a:gd name="connsiteX48" fmla="*/ 705697 w 1605470"/>
              <a:gd name="connsiteY48" fmla="*/ 5173621 h 6858000"/>
              <a:gd name="connsiteX49" fmla="*/ 701331 w 1605470"/>
              <a:gd name="connsiteY49" fmla="*/ 5159961 h 6858000"/>
              <a:gd name="connsiteX50" fmla="*/ 708008 w 1605470"/>
              <a:gd name="connsiteY50" fmla="*/ 5144295 h 6858000"/>
              <a:gd name="connsiteX51" fmla="*/ 704941 w 1605470"/>
              <a:gd name="connsiteY51" fmla="*/ 5125185 h 6858000"/>
              <a:gd name="connsiteX52" fmla="*/ 711771 w 1605470"/>
              <a:gd name="connsiteY52" fmla="*/ 5121884 h 6858000"/>
              <a:gd name="connsiteX53" fmla="*/ 718807 w 1605470"/>
              <a:gd name="connsiteY53" fmla="*/ 5067850 h 6858000"/>
              <a:gd name="connsiteX54" fmla="*/ 721538 w 1605470"/>
              <a:gd name="connsiteY54" fmla="*/ 5060861 h 6858000"/>
              <a:gd name="connsiteX55" fmla="*/ 718242 w 1605470"/>
              <a:gd name="connsiteY55" fmla="*/ 5034192 h 6858000"/>
              <a:gd name="connsiteX56" fmla="*/ 719796 w 1605470"/>
              <a:gd name="connsiteY56" fmla="*/ 4993030 h 6858000"/>
              <a:gd name="connsiteX57" fmla="*/ 726705 w 1605470"/>
              <a:gd name="connsiteY57" fmla="*/ 4946844 h 6858000"/>
              <a:gd name="connsiteX58" fmla="*/ 722561 w 1605470"/>
              <a:gd name="connsiteY58" fmla="*/ 4932692 h 6858000"/>
              <a:gd name="connsiteX59" fmla="*/ 737964 w 1605470"/>
              <a:gd name="connsiteY59" fmla="*/ 4858827 h 6858000"/>
              <a:gd name="connsiteX60" fmla="*/ 732118 w 1605470"/>
              <a:gd name="connsiteY60" fmla="*/ 4801535 h 6858000"/>
              <a:gd name="connsiteX61" fmla="*/ 739787 w 1605470"/>
              <a:gd name="connsiteY61" fmla="*/ 4797794 h 6858000"/>
              <a:gd name="connsiteX62" fmla="*/ 741081 w 1605470"/>
              <a:gd name="connsiteY62" fmla="*/ 4784526 h 6858000"/>
              <a:gd name="connsiteX63" fmla="*/ 742865 w 1605470"/>
              <a:gd name="connsiteY63" fmla="*/ 4781211 h 6858000"/>
              <a:gd name="connsiteX64" fmla="*/ 751652 w 1605470"/>
              <a:gd name="connsiteY64" fmla="*/ 4761984 h 6858000"/>
              <a:gd name="connsiteX65" fmla="*/ 747700 w 1605470"/>
              <a:gd name="connsiteY65" fmla="*/ 4690749 h 6858000"/>
              <a:gd name="connsiteX66" fmla="*/ 743180 w 1605470"/>
              <a:gd name="connsiteY66" fmla="*/ 4584173 h 6858000"/>
              <a:gd name="connsiteX67" fmla="*/ 738263 w 1605470"/>
              <a:gd name="connsiteY67" fmla="*/ 4444346 h 6858000"/>
              <a:gd name="connsiteX68" fmla="*/ 734828 w 1605470"/>
              <a:gd name="connsiteY68" fmla="*/ 4375228 h 6858000"/>
              <a:gd name="connsiteX69" fmla="*/ 715481 w 1605470"/>
              <a:gd name="connsiteY69" fmla="*/ 4214165 h 6858000"/>
              <a:gd name="connsiteX70" fmla="*/ 719554 w 1605470"/>
              <a:gd name="connsiteY70" fmla="*/ 4090296 h 6858000"/>
              <a:gd name="connsiteX71" fmla="*/ 704810 w 1605470"/>
              <a:gd name="connsiteY71" fmla="*/ 4033999 h 6858000"/>
              <a:gd name="connsiteX72" fmla="*/ 705959 w 1605470"/>
              <a:gd name="connsiteY72" fmla="*/ 4031933 h 6858000"/>
              <a:gd name="connsiteX73" fmla="*/ 704535 w 1605470"/>
              <a:gd name="connsiteY73" fmla="*/ 4013953 h 6858000"/>
              <a:gd name="connsiteX74" fmla="*/ 700443 w 1605470"/>
              <a:gd name="connsiteY74" fmla="*/ 4010511 h 6858000"/>
              <a:gd name="connsiteX75" fmla="*/ 698282 w 1605470"/>
              <a:gd name="connsiteY75" fmla="*/ 3998331 h 6858000"/>
              <a:gd name="connsiteX76" fmla="*/ 690830 w 1605470"/>
              <a:gd name="connsiteY76" fmla="*/ 3974753 h 6858000"/>
              <a:gd name="connsiteX77" fmla="*/ 692428 w 1605470"/>
              <a:gd name="connsiteY77" fmla="*/ 3969950 h 6858000"/>
              <a:gd name="connsiteX78" fmla="*/ 685850 w 1605470"/>
              <a:gd name="connsiteY78" fmla="*/ 3933779 h 6858000"/>
              <a:gd name="connsiteX79" fmla="*/ 687181 w 1605470"/>
              <a:gd name="connsiteY79" fmla="*/ 3933093 h 6858000"/>
              <a:gd name="connsiteX80" fmla="*/ 691535 w 1605470"/>
              <a:gd name="connsiteY80" fmla="*/ 3922082 h 6858000"/>
              <a:gd name="connsiteX81" fmla="*/ 696613 w 1605470"/>
              <a:gd name="connsiteY81" fmla="*/ 3901461 h 6858000"/>
              <a:gd name="connsiteX82" fmla="*/ 719207 w 1605470"/>
              <a:gd name="connsiteY82" fmla="*/ 3813873 h 6858000"/>
              <a:gd name="connsiteX83" fmla="*/ 718632 w 1605470"/>
              <a:gd name="connsiteY83" fmla="*/ 3806161 h 6858000"/>
              <a:gd name="connsiteX84" fmla="*/ 718939 w 1605470"/>
              <a:gd name="connsiteY84" fmla="*/ 3805957 h 6858000"/>
              <a:gd name="connsiteX85" fmla="*/ 718966 w 1605470"/>
              <a:gd name="connsiteY85" fmla="*/ 3797724 h 6858000"/>
              <a:gd name="connsiteX86" fmla="*/ 717581 w 1605470"/>
              <a:gd name="connsiteY86" fmla="*/ 3792098 h 6858000"/>
              <a:gd name="connsiteX87" fmla="*/ 716465 w 1605470"/>
              <a:gd name="connsiteY87" fmla="*/ 3777135 h 6858000"/>
              <a:gd name="connsiteX88" fmla="*/ 718198 w 1605470"/>
              <a:gd name="connsiteY88" fmla="*/ 3771656 h 6858000"/>
              <a:gd name="connsiteX89" fmla="*/ 721941 w 1605470"/>
              <a:gd name="connsiteY89" fmla="*/ 3769007 h 6858000"/>
              <a:gd name="connsiteX90" fmla="*/ 721407 w 1605470"/>
              <a:gd name="connsiteY90" fmla="*/ 3767709 h 6858000"/>
              <a:gd name="connsiteX91" fmla="*/ 730103 w 1605470"/>
              <a:gd name="connsiteY91" fmla="*/ 3738082 h 6858000"/>
              <a:gd name="connsiteX92" fmla="*/ 737449 w 1605470"/>
              <a:gd name="connsiteY92" fmla="*/ 3673397 h 6858000"/>
              <a:gd name="connsiteX93" fmla="*/ 736745 w 1605470"/>
              <a:gd name="connsiteY93" fmla="*/ 3637109 h 6858000"/>
              <a:gd name="connsiteX94" fmla="*/ 740188 w 1605470"/>
              <a:gd name="connsiteY94" fmla="*/ 3536883 h 6858000"/>
              <a:gd name="connsiteX95" fmla="*/ 747726 w 1605470"/>
              <a:gd name="connsiteY95" fmla="*/ 3435652 h 6858000"/>
              <a:gd name="connsiteX96" fmla="*/ 774383 w 1605470"/>
              <a:gd name="connsiteY96" fmla="*/ 3381564 h 6858000"/>
              <a:gd name="connsiteX97" fmla="*/ 770510 w 1605470"/>
              <a:gd name="connsiteY97" fmla="*/ 3361844 h 6858000"/>
              <a:gd name="connsiteX98" fmla="*/ 767933 w 1605470"/>
              <a:gd name="connsiteY98" fmla="*/ 3356929 h 6858000"/>
              <a:gd name="connsiteX99" fmla="*/ 766158 w 1605470"/>
              <a:gd name="connsiteY99" fmla="*/ 3349058 h 6858000"/>
              <a:gd name="connsiteX100" fmla="*/ 766414 w 1605470"/>
              <a:gd name="connsiteY100" fmla="*/ 3348763 h 6858000"/>
              <a:gd name="connsiteX101" fmla="*/ 764166 w 1605470"/>
              <a:gd name="connsiteY101" fmla="*/ 3341588 h 6858000"/>
              <a:gd name="connsiteX102" fmla="*/ 749397 w 1605470"/>
              <a:gd name="connsiteY102" fmla="*/ 3307769 h 6858000"/>
              <a:gd name="connsiteX103" fmla="*/ 766960 w 1605470"/>
              <a:gd name="connsiteY103" fmla="*/ 3250522 h 6858000"/>
              <a:gd name="connsiteX104" fmla="*/ 767385 w 1605470"/>
              <a:gd name="connsiteY104" fmla="*/ 3229163 h 6858000"/>
              <a:gd name="connsiteX105" fmla="*/ 769208 w 1605470"/>
              <a:gd name="connsiteY105" fmla="*/ 3217217 h 6858000"/>
              <a:gd name="connsiteX106" fmla="*/ 770350 w 1605470"/>
              <a:gd name="connsiteY106" fmla="*/ 3216125 h 6858000"/>
              <a:gd name="connsiteX107" fmla="*/ 756043 w 1605470"/>
              <a:gd name="connsiteY107" fmla="*/ 3183755 h 6858000"/>
              <a:gd name="connsiteX108" fmla="*/ 756544 w 1605470"/>
              <a:gd name="connsiteY108" fmla="*/ 3178642 h 6858000"/>
              <a:gd name="connsiteX109" fmla="*/ 744144 w 1605470"/>
              <a:gd name="connsiteY109" fmla="*/ 3158586 h 6858000"/>
              <a:gd name="connsiteX110" fmla="*/ 739378 w 1605470"/>
              <a:gd name="connsiteY110" fmla="*/ 3147669 h 6858000"/>
              <a:gd name="connsiteX111" fmla="*/ 734648 w 1605470"/>
              <a:gd name="connsiteY111" fmla="*/ 3145733 h 6858000"/>
              <a:gd name="connsiteX112" fmla="*/ 729329 w 1605470"/>
              <a:gd name="connsiteY112" fmla="*/ 3129034 h 6858000"/>
              <a:gd name="connsiteX113" fmla="*/ 729994 w 1605470"/>
              <a:gd name="connsiteY113" fmla="*/ 3126682 h 6858000"/>
              <a:gd name="connsiteX114" fmla="*/ 720862 w 1605470"/>
              <a:gd name="connsiteY114" fmla="*/ 3114519 h 6858000"/>
              <a:gd name="connsiteX115" fmla="*/ 707471 w 1605470"/>
              <a:gd name="connsiteY115" fmla="*/ 3106272 h 6858000"/>
              <a:gd name="connsiteX116" fmla="*/ 680201 w 1605470"/>
              <a:gd name="connsiteY116" fmla="*/ 2958185 h 6858000"/>
              <a:gd name="connsiteX117" fmla="*/ 622815 w 1605470"/>
              <a:gd name="connsiteY117" fmla="*/ 2762989 h 6858000"/>
              <a:gd name="connsiteX118" fmla="*/ 571733 w 1605470"/>
              <a:gd name="connsiteY118" fmla="*/ 2554718 h 6858000"/>
              <a:gd name="connsiteX119" fmla="*/ 551827 w 1605470"/>
              <a:gd name="connsiteY119" fmla="*/ 2485734 h 6858000"/>
              <a:gd name="connsiteX120" fmla="*/ 542550 w 1605470"/>
              <a:gd name="connsiteY120" fmla="*/ 2447068 h 6858000"/>
              <a:gd name="connsiteX121" fmla="*/ 529511 w 1605470"/>
              <a:gd name="connsiteY121" fmla="*/ 2425819 h 6858000"/>
              <a:gd name="connsiteX122" fmla="*/ 528878 w 1605470"/>
              <a:gd name="connsiteY122" fmla="*/ 2408971 h 6858000"/>
              <a:gd name="connsiteX123" fmla="*/ 535510 w 1605470"/>
              <a:gd name="connsiteY123" fmla="*/ 2402874 h 6858000"/>
              <a:gd name="connsiteX124" fmla="*/ 538122 w 1605470"/>
              <a:gd name="connsiteY124" fmla="*/ 2381443 h 6858000"/>
              <a:gd name="connsiteX125" fmla="*/ 514451 w 1605470"/>
              <a:gd name="connsiteY125" fmla="*/ 2261920 h 6858000"/>
              <a:gd name="connsiteX126" fmla="*/ 504338 w 1605470"/>
              <a:gd name="connsiteY126" fmla="*/ 2195378 h 6858000"/>
              <a:gd name="connsiteX127" fmla="*/ 488555 w 1605470"/>
              <a:gd name="connsiteY127" fmla="*/ 2155135 h 6858000"/>
              <a:gd name="connsiteX128" fmla="*/ 486013 w 1605470"/>
              <a:gd name="connsiteY128" fmla="*/ 2118008 h 6858000"/>
              <a:gd name="connsiteX129" fmla="*/ 487006 w 1605470"/>
              <a:gd name="connsiteY129" fmla="*/ 2050531 h 6858000"/>
              <a:gd name="connsiteX130" fmla="*/ 478812 w 1605470"/>
              <a:gd name="connsiteY130" fmla="*/ 1963269 h 6858000"/>
              <a:gd name="connsiteX131" fmla="*/ 459990 w 1605470"/>
              <a:gd name="connsiteY131" fmla="*/ 1906352 h 6858000"/>
              <a:gd name="connsiteX132" fmla="*/ 436547 w 1605470"/>
              <a:gd name="connsiteY132" fmla="*/ 1861531 h 6858000"/>
              <a:gd name="connsiteX133" fmla="*/ 390346 w 1605470"/>
              <a:gd name="connsiteY133" fmla="*/ 1732919 h 6858000"/>
              <a:gd name="connsiteX134" fmla="*/ 362657 w 1605470"/>
              <a:gd name="connsiteY134" fmla="*/ 1663540 h 6858000"/>
              <a:gd name="connsiteX135" fmla="*/ 361783 w 1605470"/>
              <a:gd name="connsiteY135" fmla="*/ 1615777 h 6858000"/>
              <a:gd name="connsiteX136" fmla="*/ 342578 w 1605470"/>
              <a:gd name="connsiteY136" fmla="*/ 1563678 h 6858000"/>
              <a:gd name="connsiteX137" fmla="*/ 355658 w 1605470"/>
              <a:gd name="connsiteY137" fmla="*/ 1519474 h 6858000"/>
              <a:gd name="connsiteX138" fmla="*/ 348400 w 1605470"/>
              <a:gd name="connsiteY138" fmla="*/ 1477995 h 6858000"/>
              <a:gd name="connsiteX139" fmla="*/ 334485 w 1605470"/>
              <a:gd name="connsiteY139" fmla="*/ 1373769 h 6858000"/>
              <a:gd name="connsiteX140" fmla="*/ 342792 w 1605470"/>
              <a:gd name="connsiteY140" fmla="*/ 1307086 h 6858000"/>
              <a:gd name="connsiteX141" fmla="*/ 343980 w 1605470"/>
              <a:gd name="connsiteY141" fmla="*/ 1189033 h 6858000"/>
              <a:gd name="connsiteX142" fmla="*/ 348665 w 1605470"/>
              <a:gd name="connsiteY142" fmla="*/ 1168288 h 6858000"/>
              <a:gd name="connsiteX143" fmla="*/ 340947 w 1605470"/>
              <a:gd name="connsiteY143" fmla="*/ 1142577 h 6858000"/>
              <a:gd name="connsiteX144" fmla="*/ 330253 w 1605470"/>
              <a:gd name="connsiteY144" fmla="*/ 1088484 h 6858000"/>
              <a:gd name="connsiteX145" fmla="*/ 318989 w 1605470"/>
              <a:gd name="connsiteY145" fmla="*/ 1016103 h 6858000"/>
              <a:gd name="connsiteX146" fmla="*/ 320445 w 1605470"/>
              <a:gd name="connsiteY146" fmla="*/ 932283 h 6858000"/>
              <a:gd name="connsiteX147" fmla="*/ 322681 w 1605470"/>
              <a:gd name="connsiteY147" fmla="*/ 915925 h 6858000"/>
              <a:gd name="connsiteX148" fmla="*/ 315310 w 1605470"/>
              <a:gd name="connsiteY148" fmla="*/ 896999 h 6858000"/>
              <a:gd name="connsiteX149" fmla="*/ 284718 w 1605470"/>
              <a:gd name="connsiteY149" fmla="*/ 821517 h 6858000"/>
              <a:gd name="connsiteX150" fmla="*/ 263668 w 1605470"/>
              <a:gd name="connsiteY150" fmla="*/ 751353 h 6858000"/>
              <a:gd name="connsiteX151" fmla="*/ 263226 w 1605470"/>
              <a:gd name="connsiteY151" fmla="*/ 721230 h 6858000"/>
              <a:gd name="connsiteX152" fmla="*/ 248897 w 1605470"/>
              <a:gd name="connsiteY152" fmla="*/ 681659 h 6858000"/>
              <a:gd name="connsiteX153" fmla="*/ 234316 w 1605470"/>
              <a:gd name="connsiteY153" fmla="*/ 635218 h 6858000"/>
              <a:gd name="connsiteX154" fmla="*/ 239327 w 1605470"/>
              <a:gd name="connsiteY154" fmla="*/ 613763 h 6858000"/>
              <a:gd name="connsiteX155" fmla="*/ 225269 w 1605470"/>
              <a:gd name="connsiteY155" fmla="*/ 598582 h 6858000"/>
              <a:gd name="connsiteX156" fmla="*/ 224950 w 1605470"/>
              <a:gd name="connsiteY156" fmla="*/ 576846 h 6858000"/>
              <a:gd name="connsiteX157" fmla="*/ 204576 w 1605470"/>
              <a:gd name="connsiteY157" fmla="*/ 530055 h 6858000"/>
              <a:gd name="connsiteX158" fmla="*/ 219064 w 1605470"/>
              <a:gd name="connsiteY158" fmla="*/ 469651 h 6858000"/>
              <a:gd name="connsiteX159" fmla="*/ 195012 w 1605470"/>
              <a:gd name="connsiteY159" fmla="*/ 448559 h 6858000"/>
              <a:gd name="connsiteX160" fmla="*/ 201434 w 1605470"/>
              <a:gd name="connsiteY160" fmla="*/ 441529 h 6858000"/>
              <a:gd name="connsiteX161" fmla="*/ 200655 w 1605470"/>
              <a:gd name="connsiteY161" fmla="*/ 428927 h 6858000"/>
              <a:gd name="connsiteX162" fmla="*/ 190059 w 1605470"/>
              <a:gd name="connsiteY162" fmla="*/ 430161 h 6858000"/>
              <a:gd name="connsiteX163" fmla="*/ 167079 w 1605470"/>
              <a:gd name="connsiteY163" fmla="*/ 367211 h 6858000"/>
              <a:gd name="connsiteX164" fmla="*/ 124571 w 1605470"/>
              <a:gd name="connsiteY164" fmla="*/ 302178 h 6858000"/>
              <a:gd name="connsiteX165" fmla="*/ 103243 w 1605470"/>
              <a:gd name="connsiteY165" fmla="*/ 211375 h 6858000"/>
              <a:gd name="connsiteX166" fmla="*/ 94571 w 1605470"/>
              <a:gd name="connsiteY166" fmla="*/ 184179 h 6858000"/>
              <a:gd name="connsiteX167" fmla="*/ 13437 w 1605470"/>
              <a:gd name="connsiteY167" fmla="*/ 19287 h 6858000"/>
              <a:gd name="connsiteX168" fmla="*/ 0 w 1605470"/>
              <a:gd name="connsiteY168"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8335 w 1605470"/>
              <a:gd name="connsiteY37" fmla="*/ 5665173 h 6858000"/>
              <a:gd name="connsiteX38" fmla="*/ 562052 w 1605470"/>
              <a:gd name="connsiteY38" fmla="*/ 5563435 h 6858000"/>
              <a:gd name="connsiteX39" fmla="*/ 591557 w 1605470"/>
              <a:gd name="connsiteY39" fmla="*/ 5476393 h 6858000"/>
              <a:gd name="connsiteX40" fmla="*/ 622750 w 1605470"/>
              <a:gd name="connsiteY40" fmla="*/ 5396260 h 6858000"/>
              <a:gd name="connsiteX41" fmla="*/ 638731 w 1605470"/>
              <a:gd name="connsiteY41" fmla="*/ 5330009 h 6858000"/>
              <a:gd name="connsiteX42" fmla="*/ 672224 w 1605470"/>
              <a:gd name="connsiteY42" fmla="*/ 5273739 h 6858000"/>
              <a:gd name="connsiteX43" fmla="*/ 681823 w 1605470"/>
              <a:gd name="connsiteY43" fmla="*/ 5241779 h 6858000"/>
              <a:gd name="connsiteX44" fmla="*/ 693049 w 1605470"/>
              <a:gd name="connsiteY44" fmla="*/ 5225268 h 6858000"/>
              <a:gd name="connsiteX45" fmla="*/ 694069 w 1605470"/>
              <a:gd name="connsiteY45" fmla="*/ 5217684 h 6858000"/>
              <a:gd name="connsiteX46" fmla="*/ 701410 w 1605470"/>
              <a:gd name="connsiteY46" fmla="*/ 5193377 h 6858000"/>
              <a:gd name="connsiteX47" fmla="*/ 704713 w 1605470"/>
              <a:gd name="connsiteY47" fmla="*/ 5179288 h 6858000"/>
              <a:gd name="connsiteX48" fmla="*/ 705697 w 1605470"/>
              <a:gd name="connsiteY48" fmla="*/ 5173621 h 6858000"/>
              <a:gd name="connsiteX49" fmla="*/ 701331 w 1605470"/>
              <a:gd name="connsiteY49" fmla="*/ 5159961 h 6858000"/>
              <a:gd name="connsiteX50" fmla="*/ 708008 w 1605470"/>
              <a:gd name="connsiteY50" fmla="*/ 5144295 h 6858000"/>
              <a:gd name="connsiteX51" fmla="*/ 704941 w 1605470"/>
              <a:gd name="connsiteY51" fmla="*/ 5125185 h 6858000"/>
              <a:gd name="connsiteX52" fmla="*/ 711771 w 1605470"/>
              <a:gd name="connsiteY52" fmla="*/ 5121884 h 6858000"/>
              <a:gd name="connsiteX53" fmla="*/ 718807 w 1605470"/>
              <a:gd name="connsiteY53" fmla="*/ 5067850 h 6858000"/>
              <a:gd name="connsiteX54" fmla="*/ 721538 w 1605470"/>
              <a:gd name="connsiteY54" fmla="*/ 5060861 h 6858000"/>
              <a:gd name="connsiteX55" fmla="*/ 718242 w 1605470"/>
              <a:gd name="connsiteY55" fmla="*/ 5034192 h 6858000"/>
              <a:gd name="connsiteX56" fmla="*/ 719796 w 1605470"/>
              <a:gd name="connsiteY56" fmla="*/ 4993030 h 6858000"/>
              <a:gd name="connsiteX57" fmla="*/ 726705 w 1605470"/>
              <a:gd name="connsiteY57" fmla="*/ 4946844 h 6858000"/>
              <a:gd name="connsiteX58" fmla="*/ 722561 w 1605470"/>
              <a:gd name="connsiteY58" fmla="*/ 4932692 h 6858000"/>
              <a:gd name="connsiteX59" fmla="*/ 737964 w 1605470"/>
              <a:gd name="connsiteY59" fmla="*/ 4858827 h 6858000"/>
              <a:gd name="connsiteX60" fmla="*/ 732118 w 1605470"/>
              <a:gd name="connsiteY60" fmla="*/ 4801535 h 6858000"/>
              <a:gd name="connsiteX61" fmla="*/ 739787 w 1605470"/>
              <a:gd name="connsiteY61" fmla="*/ 4797794 h 6858000"/>
              <a:gd name="connsiteX62" fmla="*/ 741081 w 1605470"/>
              <a:gd name="connsiteY62" fmla="*/ 4784526 h 6858000"/>
              <a:gd name="connsiteX63" fmla="*/ 742865 w 1605470"/>
              <a:gd name="connsiteY63" fmla="*/ 4781211 h 6858000"/>
              <a:gd name="connsiteX64" fmla="*/ 751652 w 1605470"/>
              <a:gd name="connsiteY64" fmla="*/ 4761984 h 6858000"/>
              <a:gd name="connsiteX65" fmla="*/ 747700 w 1605470"/>
              <a:gd name="connsiteY65" fmla="*/ 4690749 h 6858000"/>
              <a:gd name="connsiteX66" fmla="*/ 743180 w 1605470"/>
              <a:gd name="connsiteY66" fmla="*/ 4584173 h 6858000"/>
              <a:gd name="connsiteX67" fmla="*/ 738263 w 1605470"/>
              <a:gd name="connsiteY67" fmla="*/ 4444346 h 6858000"/>
              <a:gd name="connsiteX68" fmla="*/ 734828 w 1605470"/>
              <a:gd name="connsiteY68" fmla="*/ 4375228 h 6858000"/>
              <a:gd name="connsiteX69" fmla="*/ 715481 w 1605470"/>
              <a:gd name="connsiteY69" fmla="*/ 4214165 h 6858000"/>
              <a:gd name="connsiteX70" fmla="*/ 719554 w 1605470"/>
              <a:gd name="connsiteY70" fmla="*/ 4090296 h 6858000"/>
              <a:gd name="connsiteX71" fmla="*/ 704810 w 1605470"/>
              <a:gd name="connsiteY71" fmla="*/ 4033999 h 6858000"/>
              <a:gd name="connsiteX72" fmla="*/ 705959 w 1605470"/>
              <a:gd name="connsiteY72" fmla="*/ 4031933 h 6858000"/>
              <a:gd name="connsiteX73" fmla="*/ 704535 w 1605470"/>
              <a:gd name="connsiteY73" fmla="*/ 4013953 h 6858000"/>
              <a:gd name="connsiteX74" fmla="*/ 700443 w 1605470"/>
              <a:gd name="connsiteY74" fmla="*/ 4010511 h 6858000"/>
              <a:gd name="connsiteX75" fmla="*/ 698282 w 1605470"/>
              <a:gd name="connsiteY75" fmla="*/ 3998331 h 6858000"/>
              <a:gd name="connsiteX76" fmla="*/ 690830 w 1605470"/>
              <a:gd name="connsiteY76" fmla="*/ 3974753 h 6858000"/>
              <a:gd name="connsiteX77" fmla="*/ 692428 w 1605470"/>
              <a:gd name="connsiteY77" fmla="*/ 3969950 h 6858000"/>
              <a:gd name="connsiteX78" fmla="*/ 685850 w 1605470"/>
              <a:gd name="connsiteY78" fmla="*/ 3933779 h 6858000"/>
              <a:gd name="connsiteX79" fmla="*/ 687181 w 1605470"/>
              <a:gd name="connsiteY79" fmla="*/ 3933093 h 6858000"/>
              <a:gd name="connsiteX80" fmla="*/ 691535 w 1605470"/>
              <a:gd name="connsiteY80" fmla="*/ 3922082 h 6858000"/>
              <a:gd name="connsiteX81" fmla="*/ 696613 w 1605470"/>
              <a:gd name="connsiteY81" fmla="*/ 3901461 h 6858000"/>
              <a:gd name="connsiteX82" fmla="*/ 719207 w 1605470"/>
              <a:gd name="connsiteY82" fmla="*/ 3813873 h 6858000"/>
              <a:gd name="connsiteX83" fmla="*/ 718632 w 1605470"/>
              <a:gd name="connsiteY83" fmla="*/ 3806161 h 6858000"/>
              <a:gd name="connsiteX84" fmla="*/ 718939 w 1605470"/>
              <a:gd name="connsiteY84" fmla="*/ 3805957 h 6858000"/>
              <a:gd name="connsiteX85" fmla="*/ 718966 w 1605470"/>
              <a:gd name="connsiteY85" fmla="*/ 3797724 h 6858000"/>
              <a:gd name="connsiteX86" fmla="*/ 717581 w 1605470"/>
              <a:gd name="connsiteY86" fmla="*/ 3792098 h 6858000"/>
              <a:gd name="connsiteX87" fmla="*/ 716465 w 1605470"/>
              <a:gd name="connsiteY87" fmla="*/ 3777135 h 6858000"/>
              <a:gd name="connsiteX88" fmla="*/ 718198 w 1605470"/>
              <a:gd name="connsiteY88" fmla="*/ 3771656 h 6858000"/>
              <a:gd name="connsiteX89" fmla="*/ 721941 w 1605470"/>
              <a:gd name="connsiteY89" fmla="*/ 3769007 h 6858000"/>
              <a:gd name="connsiteX90" fmla="*/ 721407 w 1605470"/>
              <a:gd name="connsiteY90" fmla="*/ 3767709 h 6858000"/>
              <a:gd name="connsiteX91" fmla="*/ 730103 w 1605470"/>
              <a:gd name="connsiteY91" fmla="*/ 3738082 h 6858000"/>
              <a:gd name="connsiteX92" fmla="*/ 737449 w 1605470"/>
              <a:gd name="connsiteY92" fmla="*/ 3673397 h 6858000"/>
              <a:gd name="connsiteX93" fmla="*/ 736745 w 1605470"/>
              <a:gd name="connsiteY93" fmla="*/ 3637109 h 6858000"/>
              <a:gd name="connsiteX94" fmla="*/ 740188 w 1605470"/>
              <a:gd name="connsiteY94" fmla="*/ 3536883 h 6858000"/>
              <a:gd name="connsiteX95" fmla="*/ 747726 w 1605470"/>
              <a:gd name="connsiteY95" fmla="*/ 3435652 h 6858000"/>
              <a:gd name="connsiteX96" fmla="*/ 774383 w 1605470"/>
              <a:gd name="connsiteY96" fmla="*/ 3381564 h 6858000"/>
              <a:gd name="connsiteX97" fmla="*/ 770510 w 1605470"/>
              <a:gd name="connsiteY97" fmla="*/ 3361844 h 6858000"/>
              <a:gd name="connsiteX98" fmla="*/ 766158 w 1605470"/>
              <a:gd name="connsiteY98" fmla="*/ 3349058 h 6858000"/>
              <a:gd name="connsiteX99" fmla="*/ 766414 w 1605470"/>
              <a:gd name="connsiteY99" fmla="*/ 3348763 h 6858000"/>
              <a:gd name="connsiteX100" fmla="*/ 764166 w 1605470"/>
              <a:gd name="connsiteY100" fmla="*/ 3341588 h 6858000"/>
              <a:gd name="connsiteX101" fmla="*/ 749397 w 1605470"/>
              <a:gd name="connsiteY101" fmla="*/ 3307769 h 6858000"/>
              <a:gd name="connsiteX102" fmla="*/ 766960 w 1605470"/>
              <a:gd name="connsiteY102" fmla="*/ 3250522 h 6858000"/>
              <a:gd name="connsiteX103" fmla="*/ 767385 w 1605470"/>
              <a:gd name="connsiteY103" fmla="*/ 3229163 h 6858000"/>
              <a:gd name="connsiteX104" fmla="*/ 769208 w 1605470"/>
              <a:gd name="connsiteY104" fmla="*/ 3217217 h 6858000"/>
              <a:gd name="connsiteX105" fmla="*/ 770350 w 1605470"/>
              <a:gd name="connsiteY105" fmla="*/ 3216125 h 6858000"/>
              <a:gd name="connsiteX106" fmla="*/ 756043 w 1605470"/>
              <a:gd name="connsiteY106" fmla="*/ 3183755 h 6858000"/>
              <a:gd name="connsiteX107" fmla="*/ 756544 w 1605470"/>
              <a:gd name="connsiteY107" fmla="*/ 3178642 h 6858000"/>
              <a:gd name="connsiteX108" fmla="*/ 744144 w 1605470"/>
              <a:gd name="connsiteY108" fmla="*/ 3158586 h 6858000"/>
              <a:gd name="connsiteX109" fmla="*/ 739378 w 1605470"/>
              <a:gd name="connsiteY109" fmla="*/ 3147669 h 6858000"/>
              <a:gd name="connsiteX110" fmla="*/ 734648 w 1605470"/>
              <a:gd name="connsiteY110" fmla="*/ 3145733 h 6858000"/>
              <a:gd name="connsiteX111" fmla="*/ 729329 w 1605470"/>
              <a:gd name="connsiteY111" fmla="*/ 3129034 h 6858000"/>
              <a:gd name="connsiteX112" fmla="*/ 729994 w 1605470"/>
              <a:gd name="connsiteY112" fmla="*/ 3126682 h 6858000"/>
              <a:gd name="connsiteX113" fmla="*/ 720862 w 1605470"/>
              <a:gd name="connsiteY113" fmla="*/ 3114519 h 6858000"/>
              <a:gd name="connsiteX114" fmla="*/ 707471 w 1605470"/>
              <a:gd name="connsiteY114" fmla="*/ 3106272 h 6858000"/>
              <a:gd name="connsiteX115" fmla="*/ 680201 w 1605470"/>
              <a:gd name="connsiteY115" fmla="*/ 2958185 h 6858000"/>
              <a:gd name="connsiteX116" fmla="*/ 622815 w 1605470"/>
              <a:gd name="connsiteY116" fmla="*/ 2762989 h 6858000"/>
              <a:gd name="connsiteX117" fmla="*/ 571733 w 1605470"/>
              <a:gd name="connsiteY117" fmla="*/ 2554718 h 6858000"/>
              <a:gd name="connsiteX118" fmla="*/ 551827 w 1605470"/>
              <a:gd name="connsiteY118" fmla="*/ 2485734 h 6858000"/>
              <a:gd name="connsiteX119" fmla="*/ 542550 w 1605470"/>
              <a:gd name="connsiteY119" fmla="*/ 2447068 h 6858000"/>
              <a:gd name="connsiteX120" fmla="*/ 529511 w 1605470"/>
              <a:gd name="connsiteY120" fmla="*/ 2425819 h 6858000"/>
              <a:gd name="connsiteX121" fmla="*/ 528878 w 1605470"/>
              <a:gd name="connsiteY121" fmla="*/ 2408971 h 6858000"/>
              <a:gd name="connsiteX122" fmla="*/ 535510 w 1605470"/>
              <a:gd name="connsiteY122" fmla="*/ 2402874 h 6858000"/>
              <a:gd name="connsiteX123" fmla="*/ 538122 w 1605470"/>
              <a:gd name="connsiteY123" fmla="*/ 2381443 h 6858000"/>
              <a:gd name="connsiteX124" fmla="*/ 514451 w 1605470"/>
              <a:gd name="connsiteY124" fmla="*/ 2261920 h 6858000"/>
              <a:gd name="connsiteX125" fmla="*/ 504338 w 1605470"/>
              <a:gd name="connsiteY125" fmla="*/ 2195378 h 6858000"/>
              <a:gd name="connsiteX126" fmla="*/ 488555 w 1605470"/>
              <a:gd name="connsiteY126" fmla="*/ 2155135 h 6858000"/>
              <a:gd name="connsiteX127" fmla="*/ 486013 w 1605470"/>
              <a:gd name="connsiteY127" fmla="*/ 2118008 h 6858000"/>
              <a:gd name="connsiteX128" fmla="*/ 487006 w 1605470"/>
              <a:gd name="connsiteY128" fmla="*/ 2050531 h 6858000"/>
              <a:gd name="connsiteX129" fmla="*/ 478812 w 1605470"/>
              <a:gd name="connsiteY129" fmla="*/ 1963269 h 6858000"/>
              <a:gd name="connsiteX130" fmla="*/ 459990 w 1605470"/>
              <a:gd name="connsiteY130" fmla="*/ 1906352 h 6858000"/>
              <a:gd name="connsiteX131" fmla="*/ 436547 w 1605470"/>
              <a:gd name="connsiteY131" fmla="*/ 1861531 h 6858000"/>
              <a:gd name="connsiteX132" fmla="*/ 390346 w 1605470"/>
              <a:gd name="connsiteY132" fmla="*/ 1732919 h 6858000"/>
              <a:gd name="connsiteX133" fmla="*/ 362657 w 1605470"/>
              <a:gd name="connsiteY133" fmla="*/ 1663540 h 6858000"/>
              <a:gd name="connsiteX134" fmla="*/ 361783 w 1605470"/>
              <a:gd name="connsiteY134" fmla="*/ 1615777 h 6858000"/>
              <a:gd name="connsiteX135" fmla="*/ 342578 w 1605470"/>
              <a:gd name="connsiteY135" fmla="*/ 1563678 h 6858000"/>
              <a:gd name="connsiteX136" fmla="*/ 355658 w 1605470"/>
              <a:gd name="connsiteY136" fmla="*/ 1519474 h 6858000"/>
              <a:gd name="connsiteX137" fmla="*/ 348400 w 1605470"/>
              <a:gd name="connsiteY137" fmla="*/ 1477995 h 6858000"/>
              <a:gd name="connsiteX138" fmla="*/ 334485 w 1605470"/>
              <a:gd name="connsiteY138" fmla="*/ 1373769 h 6858000"/>
              <a:gd name="connsiteX139" fmla="*/ 342792 w 1605470"/>
              <a:gd name="connsiteY139" fmla="*/ 1307086 h 6858000"/>
              <a:gd name="connsiteX140" fmla="*/ 343980 w 1605470"/>
              <a:gd name="connsiteY140" fmla="*/ 1189033 h 6858000"/>
              <a:gd name="connsiteX141" fmla="*/ 348665 w 1605470"/>
              <a:gd name="connsiteY141" fmla="*/ 1168288 h 6858000"/>
              <a:gd name="connsiteX142" fmla="*/ 340947 w 1605470"/>
              <a:gd name="connsiteY142" fmla="*/ 1142577 h 6858000"/>
              <a:gd name="connsiteX143" fmla="*/ 330253 w 1605470"/>
              <a:gd name="connsiteY143" fmla="*/ 1088484 h 6858000"/>
              <a:gd name="connsiteX144" fmla="*/ 318989 w 1605470"/>
              <a:gd name="connsiteY144" fmla="*/ 1016103 h 6858000"/>
              <a:gd name="connsiteX145" fmla="*/ 320445 w 1605470"/>
              <a:gd name="connsiteY145" fmla="*/ 932283 h 6858000"/>
              <a:gd name="connsiteX146" fmla="*/ 322681 w 1605470"/>
              <a:gd name="connsiteY146" fmla="*/ 915925 h 6858000"/>
              <a:gd name="connsiteX147" fmla="*/ 315310 w 1605470"/>
              <a:gd name="connsiteY147" fmla="*/ 896999 h 6858000"/>
              <a:gd name="connsiteX148" fmla="*/ 284718 w 1605470"/>
              <a:gd name="connsiteY148" fmla="*/ 821517 h 6858000"/>
              <a:gd name="connsiteX149" fmla="*/ 263668 w 1605470"/>
              <a:gd name="connsiteY149" fmla="*/ 751353 h 6858000"/>
              <a:gd name="connsiteX150" fmla="*/ 263226 w 1605470"/>
              <a:gd name="connsiteY150" fmla="*/ 721230 h 6858000"/>
              <a:gd name="connsiteX151" fmla="*/ 248897 w 1605470"/>
              <a:gd name="connsiteY151" fmla="*/ 681659 h 6858000"/>
              <a:gd name="connsiteX152" fmla="*/ 234316 w 1605470"/>
              <a:gd name="connsiteY152" fmla="*/ 635218 h 6858000"/>
              <a:gd name="connsiteX153" fmla="*/ 239327 w 1605470"/>
              <a:gd name="connsiteY153" fmla="*/ 613763 h 6858000"/>
              <a:gd name="connsiteX154" fmla="*/ 225269 w 1605470"/>
              <a:gd name="connsiteY154" fmla="*/ 598582 h 6858000"/>
              <a:gd name="connsiteX155" fmla="*/ 224950 w 1605470"/>
              <a:gd name="connsiteY155" fmla="*/ 576846 h 6858000"/>
              <a:gd name="connsiteX156" fmla="*/ 204576 w 1605470"/>
              <a:gd name="connsiteY156" fmla="*/ 530055 h 6858000"/>
              <a:gd name="connsiteX157" fmla="*/ 219064 w 1605470"/>
              <a:gd name="connsiteY157" fmla="*/ 469651 h 6858000"/>
              <a:gd name="connsiteX158" fmla="*/ 195012 w 1605470"/>
              <a:gd name="connsiteY158" fmla="*/ 448559 h 6858000"/>
              <a:gd name="connsiteX159" fmla="*/ 201434 w 1605470"/>
              <a:gd name="connsiteY159" fmla="*/ 441529 h 6858000"/>
              <a:gd name="connsiteX160" fmla="*/ 200655 w 1605470"/>
              <a:gd name="connsiteY160" fmla="*/ 428927 h 6858000"/>
              <a:gd name="connsiteX161" fmla="*/ 190059 w 1605470"/>
              <a:gd name="connsiteY161" fmla="*/ 430161 h 6858000"/>
              <a:gd name="connsiteX162" fmla="*/ 167079 w 1605470"/>
              <a:gd name="connsiteY162" fmla="*/ 367211 h 6858000"/>
              <a:gd name="connsiteX163" fmla="*/ 124571 w 1605470"/>
              <a:gd name="connsiteY163" fmla="*/ 302178 h 6858000"/>
              <a:gd name="connsiteX164" fmla="*/ 103243 w 1605470"/>
              <a:gd name="connsiteY164" fmla="*/ 211375 h 6858000"/>
              <a:gd name="connsiteX165" fmla="*/ 94571 w 1605470"/>
              <a:gd name="connsiteY165" fmla="*/ 184179 h 6858000"/>
              <a:gd name="connsiteX166" fmla="*/ 13437 w 1605470"/>
              <a:gd name="connsiteY166" fmla="*/ 19287 h 6858000"/>
              <a:gd name="connsiteX167" fmla="*/ 0 w 1605470"/>
              <a:gd name="connsiteY167"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8335 w 1605470"/>
              <a:gd name="connsiteY37" fmla="*/ 5665173 h 6858000"/>
              <a:gd name="connsiteX38" fmla="*/ 562052 w 1605470"/>
              <a:gd name="connsiteY38" fmla="*/ 5563435 h 6858000"/>
              <a:gd name="connsiteX39" fmla="*/ 591557 w 1605470"/>
              <a:gd name="connsiteY39" fmla="*/ 5476393 h 6858000"/>
              <a:gd name="connsiteX40" fmla="*/ 622750 w 1605470"/>
              <a:gd name="connsiteY40" fmla="*/ 5396260 h 6858000"/>
              <a:gd name="connsiteX41" fmla="*/ 638731 w 1605470"/>
              <a:gd name="connsiteY41" fmla="*/ 5330009 h 6858000"/>
              <a:gd name="connsiteX42" fmla="*/ 672224 w 1605470"/>
              <a:gd name="connsiteY42" fmla="*/ 5273739 h 6858000"/>
              <a:gd name="connsiteX43" fmla="*/ 681823 w 1605470"/>
              <a:gd name="connsiteY43" fmla="*/ 5241779 h 6858000"/>
              <a:gd name="connsiteX44" fmla="*/ 693049 w 1605470"/>
              <a:gd name="connsiteY44" fmla="*/ 5225268 h 6858000"/>
              <a:gd name="connsiteX45" fmla="*/ 694069 w 1605470"/>
              <a:gd name="connsiteY45" fmla="*/ 5217684 h 6858000"/>
              <a:gd name="connsiteX46" fmla="*/ 701410 w 1605470"/>
              <a:gd name="connsiteY46" fmla="*/ 5193377 h 6858000"/>
              <a:gd name="connsiteX47" fmla="*/ 704713 w 1605470"/>
              <a:gd name="connsiteY47" fmla="*/ 5179288 h 6858000"/>
              <a:gd name="connsiteX48" fmla="*/ 705697 w 1605470"/>
              <a:gd name="connsiteY48" fmla="*/ 5173621 h 6858000"/>
              <a:gd name="connsiteX49" fmla="*/ 701331 w 1605470"/>
              <a:gd name="connsiteY49" fmla="*/ 5159961 h 6858000"/>
              <a:gd name="connsiteX50" fmla="*/ 708008 w 1605470"/>
              <a:gd name="connsiteY50" fmla="*/ 5144295 h 6858000"/>
              <a:gd name="connsiteX51" fmla="*/ 704941 w 1605470"/>
              <a:gd name="connsiteY51" fmla="*/ 5125185 h 6858000"/>
              <a:gd name="connsiteX52" fmla="*/ 711771 w 1605470"/>
              <a:gd name="connsiteY52" fmla="*/ 5121884 h 6858000"/>
              <a:gd name="connsiteX53" fmla="*/ 718807 w 1605470"/>
              <a:gd name="connsiteY53" fmla="*/ 5067850 h 6858000"/>
              <a:gd name="connsiteX54" fmla="*/ 721538 w 1605470"/>
              <a:gd name="connsiteY54" fmla="*/ 5060861 h 6858000"/>
              <a:gd name="connsiteX55" fmla="*/ 718242 w 1605470"/>
              <a:gd name="connsiteY55" fmla="*/ 5034192 h 6858000"/>
              <a:gd name="connsiteX56" fmla="*/ 719796 w 1605470"/>
              <a:gd name="connsiteY56" fmla="*/ 4993030 h 6858000"/>
              <a:gd name="connsiteX57" fmla="*/ 726705 w 1605470"/>
              <a:gd name="connsiteY57" fmla="*/ 4946844 h 6858000"/>
              <a:gd name="connsiteX58" fmla="*/ 722561 w 1605470"/>
              <a:gd name="connsiteY58" fmla="*/ 4932692 h 6858000"/>
              <a:gd name="connsiteX59" fmla="*/ 737964 w 1605470"/>
              <a:gd name="connsiteY59" fmla="*/ 4858827 h 6858000"/>
              <a:gd name="connsiteX60" fmla="*/ 732118 w 1605470"/>
              <a:gd name="connsiteY60" fmla="*/ 4801535 h 6858000"/>
              <a:gd name="connsiteX61" fmla="*/ 739787 w 1605470"/>
              <a:gd name="connsiteY61" fmla="*/ 4797794 h 6858000"/>
              <a:gd name="connsiteX62" fmla="*/ 741081 w 1605470"/>
              <a:gd name="connsiteY62" fmla="*/ 4784526 h 6858000"/>
              <a:gd name="connsiteX63" fmla="*/ 742865 w 1605470"/>
              <a:gd name="connsiteY63" fmla="*/ 4781211 h 6858000"/>
              <a:gd name="connsiteX64" fmla="*/ 751652 w 1605470"/>
              <a:gd name="connsiteY64" fmla="*/ 4761984 h 6858000"/>
              <a:gd name="connsiteX65" fmla="*/ 747700 w 1605470"/>
              <a:gd name="connsiteY65" fmla="*/ 4690749 h 6858000"/>
              <a:gd name="connsiteX66" fmla="*/ 743180 w 1605470"/>
              <a:gd name="connsiteY66" fmla="*/ 4584173 h 6858000"/>
              <a:gd name="connsiteX67" fmla="*/ 738263 w 1605470"/>
              <a:gd name="connsiteY67" fmla="*/ 4444346 h 6858000"/>
              <a:gd name="connsiteX68" fmla="*/ 734828 w 1605470"/>
              <a:gd name="connsiteY68" fmla="*/ 4375228 h 6858000"/>
              <a:gd name="connsiteX69" fmla="*/ 715481 w 1605470"/>
              <a:gd name="connsiteY69" fmla="*/ 4214165 h 6858000"/>
              <a:gd name="connsiteX70" fmla="*/ 719554 w 1605470"/>
              <a:gd name="connsiteY70" fmla="*/ 4090296 h 6858000"/>
              <a:gd name="connsiteX71" fmla="*/ 704810 w 1605470"/>
              <a:gd name="connsiteY71" fmla="*/ 4033999 h 6858000"/>
              <a:gd name="connsiteX72" fmla="*/ 705959 w 1605470"/>
              <a:gd name="connsiteY72" fmla="*/ 4031933 h 6858000"/>
              <a:gd name="connsiteX73" fmla="*/ 704535 w 1605470"/>
              <a:gd name="connsiteY73" fmla="*/ 4013953 h 6858000"/>
              <a:gd name="connsiteX74" fmla="*/ 700443 w 1605470"/>
              <a:gd name="connsiteY74" fmla="*/ 4010511 h 6858000"/>
              <a:gd name="connsiteX75" fmla="*/ 698282 w 1605470"/>
              <a:gd name="connsiteY75" fmla="*/ 3998331 h 6858000"/>
              <a:gd name="connsiteX76" fmla="*/ 690830 w 1605470"/>
              <a:gd name="connsiteY76" fmla="*/ 3974753 h 6858000"/>
              <a:gd name="connsiteX77" fmla="*/ 692428 w 1605470"/>
              <a:gd name="connsiteY77" fmla="*/ 3969950 h 6858000"/>
              <a:gd name="connsiteX78" fmla="*/ 685850 w 1605470"/>
              <a:gd name="connsiteY78" fmla="*/ 3933779 h 6858000"/>
              <a:gd name="connsiteX79" fmla="*/ 687181 w 1605470"/>
              <a:gd name="connsiteY79" fmla="*/ 3933093 h 6858000"/>
              <a:gd name="connsiteX80" fmla="*/ 691535 w 1605470"/>
              <a:gd name="connsiteY80" fmla="*/ 3922082 h 6858000"/>
              <a:gd name="connsiteX81" fmla="*/ 696613 w 1605470"/>
              <a:gd name="connsiteY81" fmla="*/ 3901461 h 6858000"/>
              <a:gd name="connsiteX82" fmla="*/ 719207 w 1605470"/>
              <a:gd name="connsiteY82" fmla="*/ 3813873 h 6858000"/>
              <a:gd name="connsiteX83" fmla="*/ 718632 w 1605470"/>
              <a:gd name="connsiteY83" fmla="*/ 3806161 h 6858000"/>
              <a:gd name="connsiteX84" fmla="*/ 718939 w 1605470"/>
              <a:gd name="connsiteY84" fmla="*/ 3805957 h 6858000"/>
              <a:gd name="connsiteX85" fmla="*/ 718966 w 1605470"/>
              <a:gd name="connsiteY85" fmla="*/ 3797724 h 6858000"/>
              <a:gd name="connsiteX86" fmla="*/ 717581 w 1605470"/>
              <a:gd name="connsiteY86" fmla="*/ 3792098 h 6858000"/>
              <a:gd name="connsiteX87" fmla="*/ 716465 w 1605470"/>
              <a:gd name="connsiteY87" fmla="*/ 3777135 h 6858000"/>
              <a:gd name="connsiteX88" fmla="*/ 718198 w 1605470"/>
              <a:gd name="connsiteY88" fmla="*/ 3771656 h 6858000"/>
              <a:gd name="connsiteX89" fmla="*/ 721941 w 1605470"/>
              <a:gd name="connsiteY89" fmla="*/ 3769007 h 6858000"/>
              <a:gd name="connsiteX90" fmla="*/ 721407 w 1605470"/>
              <a:gd name="connsiteY90" fmla="*/ 3767709 h 6858000"/>
              <a:gd name="connsiteX91" fmla="*/ 730103 w 1605470"/>
              <a:gd name="connsiteY91" fmla="*/ 3738082 h 6858000"/>
              <a:gd name="connsiteX92" fmla="*/ 737449 w 1605470"/>
              <a:gd name="connsiteY92" fmla="*/ 3673397 h 6858000"/>
              <a:gd name="connsiteX93" fmla="*/ 736745 w 1605470"/>
              <a:gd name="connsiteY93" fmla="*/ 3637109 h 6858000"/>
              <a:gd name="connsiteX94" fmla="*/ 740188 w 1605470"/>
              <a:gd name="connsiteY94" fmla="*/ 3536883 h 6858000"/>
              <a:gd name="connsiteX95" fmla="*/ 747726 w 1605470"/>
              <a:gd name="connsiteY95" fmla="*/ 3435652 h 6858000"/>
              <a:gd name="connsiteX96" fmla="*/ 770510 w 1605470"/>
              <a:gd name="connsiteY96" fmla="*/ 3361844 h 6858000"/>
              <a:gd name="connsiteX97" fmla="*/ 766158 w 1605470"/>
              <a:gd name="connsiteY97" fmla="*/ 3349058 h 6858000"/>
              <a:gd name="connsiteX98" fmla="*/ 766414 w 1605470"/>
              <a:gd name="connsiteY98" fmla="*/ 3348763 h 6858000"/>
              <a:gd name="connsiteX99" fmla="*/ 764166 w 1605470"/>
              <a:gd name="connsiteY99" fmla="*/ 3341588 h 6858000"/>
              <a:gd name="connsiteX100" fmla="*/ 749397 w 1605470"/>
              <a:gd name="connsiteY100" fmla="*/ 3307769 h 6858000"/>
              <a:gd name="connsiteX101" fmla="*/ 766960 w 1605470"/>
              <a:gd name="connsiteY101" fmla="*/ 3250522 h 6858000"/>
              <a:gd name="connsiteX102" fmla="*/ 767385 w 1605470"/>
              <a:gd name="connsiteY102" fmla="*/ 3229163 h 6858000"/>
              <a:gd name="connsiteX103" fmla="*/ 769208 w 1605470"/>
              <a:gd name="connsiteY103" fmla="*/ 3217217 h 6858000"/>
              <a:gd name="connsiteX104" fmla="*/ 770350 w 1605470"/>
              <a:gd name="connsiteY104" fmla="*/ 3216125 h 6858000"/>
              <a:gd name="connsiteX105" fmla="*/ 756043 w 1605470"/>
              <a:gd name="connsiteY105" fmla="*/ 3183755 h 6858000"/>
              <a:gd name="connsiteX106" fmla="*/ 756544 w 1605470"/>
              <a:gd name="connsiteY106" fmla="*/ 3178642 h 6858000"/>
              <a:gd name="connsiteX107" fmla="*/ 744144 w 1605470"/>
              <a:gd name="connsiteY107" fmla="*/ 3158586 h 6858000"/>
              <a:gd name="connsiteX108" fmla="*/ 739378 w 1605470"/>
              <a:gd name="connsiteY108" fmla="*/ 3147669 h 6858000"/>
              <a:gd name="connsiteX109" fmla="*/ 734648 w 1605470"/>
              <a:gd name="connsiteY109" fmla="*/ 3145733 h 6858000"/>
              <a:gd name="connsiteX110" fmla="*/ 729329 w 1605470"/>
              <a:gd name="connsiteY110" fmla="*/ 3129034 h 6858000"/>
              <a:gd name="connsiteX111" fmla="*/ 729994 w 1605470"/>
              <a:gd name="connsiteY111" fmla="*/ 3126682 h 6858000"/>
              <a:gd name="connsiteX112" fmla="*/ 720862 w 1605470"/>
              <a:gd name="connsiteY112" fmla="*/ 3114519 h 6858000"/>
              <a:gd name="connsiteX113" fmla="*/ 707471 w 1605470"/>
              <a:gd name="connsiteY113" fmla="*/ 3106272 h 6858000"/>
              <a:gd name="connsiteX114" fmla="*/ 680201 w 1605470"/>
              <a:gd name="connsiteY114" fmla="*/ 2958185 h 6858000"/>
              <a:gd name="connsiteX115" fmla="*/ 622815 w 1605470"/>
              <a:gd name="connsiteY115" fmla="*/ 2762989 h 6858000"/>
              <a:gd name="connsiteX116" fmla="*/ 571733 w 1605470"/>
              <a:gd name="connsiteY116" fmla="*/ 2554718 h 6858000"/>
              <a:gd name="connsiteX117" fmla="*/ 551827 w 1605470"/>
              <a:gd name="connsiteY117" fmla="*/ 2485734 h 6858000"/>
              <a:gd name="connsiteX118" fmla="*/ 542550 w 1605470"/>
              <a:gd name="connsiteY118" fmla="*/ 2447068 h 6858000"/>
              <a:gd name="connsiteX119" fmla="*/ 529511 w 1605470"/>
              <a:gd name="connsiteY119" fmla="*/ 2425819 h 6858000"/>
              <a:gd name="connsiteX120" fmla="*/ 528878 w 1605470"/>
              <a:gd name="connsiteY120" fmla="*/ 2408971 h 6858000"/>
              <a:gd name="connsiteX121" fmla="*/ 535510 w 1605470"/>
              <a:gd name="connsiteY121" fmla="*/ 2402874 h 6858000"/>
              <a:gd name="connsiteX122" fmla="*/ 538122 w 1605470"/>
              <a:gd name="connsiteY122" fmla="*/ 2381443 h 6858000"/>
              <a:gd name="connsiteX123" fmla="*/ 514451 w 1605470"/>
              <a:gd name="connsiteY123" fmla="*/ 2261920 h 6858000"/>
              <a:gd name="connsiteX124" fmla="*/ 504338 w 1605470"/>
              <a:gd name="connsiteY124" fmla="*/ 2195378 h 6858000"/>
              <a:gd name="connsiteX125" fmla="*/ 488555 w 1605470"/>
              <a:gd name="connsiteY125" fmla="*/ 2155135 h 6858000"/>
              <a:gd name="connsiteX126" fmla="*/ 486013 w 1605470"/>
              <a:gd name="connsiteY126" fmla="*/ 2118008 h 6858000"/>
              <a:gd name="connsiteX127" fmla="*/ 487006 w 1605470"/>
              <a:gd name="connsiteY127" fmla="*/ 2050531 h 6858000"/>
              <a:gd name="connsiteX128" fmla="*/ 478812 w 1605470"/>
              <a:gd name="connsiteY128" fmla="*/ 1963269 h 6858000"/>
              <a:gd name="connsiteX129" fmla="*/ 459990 w 1605470"/>
              <a:gd name="connsiteY129" fmla="*/ 1906352 h 6858000"/>
              <a:gd name="connsiteX130" fmla="*/ 436547 w 1605470"/>
              <a:gd name="connsiteY130" fmla="*/ 1861531 h 6858000"/>
              <a:gd name="connsiteX131" fmla="*/ 390346 w 1605470"/>
              <a:gd name="connsiteY131" fmla="*/ 1732919 h 6858000"/>
              <a:gd name="connsiteX132" fmla="*/ 362657 w 1605470"/>
              <a:gd name="connsiteY132" fmla="*/ 1663540 h 6858000"/>
              <a:gd name="connsiteX133" fmla="*/ 361783 w 1605470"/>
              <a:gd name="connsiteY133" fmla="*/ 1615777 h 6858000"/>
              <a:gd name="connsiteX134" fmla="*/ 342578 w 1605470"/>
              <a:gd name="connsiteY134" fmla="*/ 1563678 h 6858000"/>
              <a:gd name="connsiteX135" fmla="*/ 355658 w 1605470"/>
              <a:gd name="connsiteY135" fmla="*/ 1519474 h 6858000"/>
              <a:gd name="connsiteX136" fmla="*/ 348400 w 1605470"/>
              <a:gd name="connsiteY136" fmla="*/ 1477995 h 6858000"/>
              <a:gd name="connsiteX137" fmla="*/ 334485 w 1605470"/>
              <a:gd name="connsiteY137" fmla="*/ 1373769 h 6858000"/>
              <a:gd name="connsiteX138" fmla="*/ 342792 w 1605470"/>
              <a:gd name="connsiteY138" fmla="*/ 1307086 h 6858000"/>
              <a:gd name="connsiteX139" fmla="*/ 343980 w 1605470"/>
              <a:gd name="connsiteY139" fmla="*/ 1189033 h 6858000"/>
              <a:gd name="connsiteX140" fmla="*/ 348665 w 1605470"/>
              <a:gd name="connsiteY140" fmla="*/ 1168288 h 6858000"/>
              <a:gd name="connsiteX141" fmla="*/ 340947 w 1605470"/>
              <a:gd name="connsiteY141" fmla="*/ 1142577 h 6858000"/>
              <a:gd name="connsiteX142" fmla="*/ 330253 w 1605470"/>
              <a:gd name="connsiteY142" fmla="*/ 1088484 h 6858000"/>
              <a:gd name="connsiteX143" fmla="*/ 318989 w 1605470"/>
              <a:gd name="connsiteY143" fmla="*/ 1016103 h 6858000"/>
              <a:gd name="connsiteX144" fmla="*/ 320445 w 1605470"/>
              <a:gd name="connsiteY144" fmla="*/ 932283 h 6858000"/>
              <a:gd name="connsiteX145" fmla="*/ 322681 w 1605470"/>
              <a:gd name="connsiteY145" fmla="*/ 915925 h 6858000"/>
              <a:gd name="connsiteX146" fmla="*/ 315310 w 1605470"/>
              <a:gd name="connsiteY146" fmla="*/ 896999 h 6858000"/>
              <a:gd name="connsiteX147" fmla="*/ 284718 w 1605470"/>
              <a:gd name="connsiteY147" fmla="*/ 821517 h 6858000"/>
              <a:gd name="connsiteX148" fmla="*/ 263668 w 1605470"/>
              <a:gd name="connsiteY148" fmla="*/ 751353 h 6858000"/>
              <a:gd name="connsiteX149" fmla="*/ 263226 w 1605470"/>
              <a:gd name="connsiteY149" fmla="*/ 721230 h 6858000"/>
              <a:gd name="connsiteX150" fmla="*/ 248897 w 1605470"/>
              <a:gd name="connsiteY150" fmla="*/ 681659 h 6858000"/>
              <a:gd name="connsiteX151" fmla="*/ 234316 w 1605470"/>
              <a:gd name="connsiteY151" fmla="*/ 635218 h 6858000"/>
              <a:gd name="connsiteX152" fmla="*/ 239327 w 1605470"/>
              <a:gd name="connsiteY152" fmla="*/ 613763 h 6858000"/>
              <a:gd name="connsiteX153" fmla="*/ 225269 w 1605470"/>
              <a:gd name="connsiteY153" fmla="*/ 598582 h 6858000"/>
              <a:gd name="connsiteX154" fmla="*/ 224950 w 1605470"/>
              <a:gd name="connsiteY154" fmla="*/ 576846 h 6858000"/>
              <a:gd name="connsiteX155" fmla="*/ 204576 w 1605470"/>
              <a:gd name="connsiteY155" fmla="*/ 530055 h 6858000"/>
              <a:gd name="connsiteX156" fmla="*/ 219064 w 1605470"/>
              <a:gd name="connsiteY156" fmla="*/ 469651 h 6858000"/>
              <a:gd name="connsiteX157" fmla="*/ 195012 w 1605470"/>
              <a:gd name="connsiteY157" fmla="*/ 448559 h 6858000"/>
              <a:gd name="connsiteX158" fmla="*/ 201434 w 1605470"/>
              <a:gd name="connsiteY158" fmla="*/ 441529 h 6858000"/>
              <a:gd name="connsiteX159" fmla="*/ 200655 w 1605470"/>
              <a:gd name="connsiteY159" fmla="*/ 428927 h 6858000"/>
              <a:gd name="connsiteX160" fmla="*/ 190059 w 1605470"/>
              <a:gd name="connsiteY160" fmla="*/ 430161 h 6858000"/>
              <a:gd name="connsiteX161" fmla="*/ 167079 w 1605470"/>
              <a:gd name="connsiteY161" fmla="*/ 367211 h 6858000"/>
              <a:gd name="connsiteX162" fmla="*/ 124571 w 1605470"/>
              <a:gd name="connsiteY162" fmla="*/ 302178 h 6858000"/>
              <a:gd name="connsiteX163" fmla="*/ 103243 w 1605470"/>
              <a:gd name="connsiteY163" fmla="*/ 211375 h 6858000"/>
              <a:gd name="connsiteX164" fmla="*/ 94571 w 1605470"/>
              <a:gd name="connsiteY164" fmla="*/ 184179 h 6858000"/>
              <a:gd name="connsiteX165" fmla="*/ 13437 w 1605470"/>
              <a:gd name="connsiteY165" fmla="*/ 19287 h 6858000"/>
              <a:gd name="connsiteX166" fmla="*/ 0 w 1605470"/>
              <a:gd name="connsiteY166"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8335 w 1605470"/>
              <a:gd name="connsiteY37" fmla="*/ 5665173 h 6858000"/>
              <a:gd name="connsiteX38" fmla="*/ 562052 w 1605470"/>
              <a:gd name="connsiteY38" fmla="*/ 5563435 h 6858000"/>
              <a:gd name="connsiteX39" fmla="*/ 591557 w 1605470"/>
              <a:gd name="connsiteY39" fmla="*/ 5476393 h 6858000"/>
              <a:gd name="connsiteX40" fmla="*/ 622750 w 1605470"/>
              <a:gd name="connsiteY40" fmla="*/ 5396260 h 6858000"/>
              <a:gd name="connsiteX41" fmla="*/ 638731 w 1605470"/>
              <a:gd name="connsiteY41" fmla="*/ 5330009 h 6858000"/>
              <a:gd name="connsiteX42" fmla="*/ 672224 w 1605470"/>
              <a:gd name="connsiteY42" fmla="*/ 5273739 h 6858000"/>
              <a:gd name="connsiteX43" fmla="*/ 681823 w 1605470"/>
              <a:gd name="connsiteY43" fmla="*/ 5241779 h 6858000"/>
              <a:gd name="connsiteX44" fmla="*/ 693049 w 1605470"/>
              <a:gd name="connsiteY44" fmla="*/ 5225268 h 6858000"/>
              <a:gd name="connsiteX45" fmla="*/ 694069 w 1605470"/>
              <a:gd name="connsiteY45" fmla="*/ 5217684 h 6858000"/>
              <a:gd name="connsiteX46" fmla="*/ 701410 w 1605470"/>
              <a:gd name="connsiteY46" fmla="*/ 5193377 h 6858000"/>
              <a:gd name="connsiteX47" fmla="*/ 704713 w 1605470"/>
              <a:gd name="connsiteY47" fmla="*/ 5179288 h 6858000"/>
              <a:gd name="connsiteX48" fmla="*/ 705697 w 1605470"/>
              <a:gd name="connsiteY48" fmla="*/ 5173621 h 6858000"/>
              <a:gd name="connsiteX49" fmla="*/ 701331 w 1605470"/>
              <a:gd name="connsiteY49" fmla="*/ 5159961 h 6858000"/>
              <a:gd name="connsiteX50" fmla="*/ 708008 w 1605470"/>
              <a:gd name="connsiteY50" fmla="*/ 5144295 h 6858000"/>
              <a:gd name="connsiteX51" fmla="*/ 704941 w 1605470"/>
              <a:gd name="connsiteY51" fmla="*/ 5125185 h 6858000"/>
              <a:gd name="connsiteX52" fmla="*/ 711771 w 1605470"/>
              <a:gd name="connsiteY52" fmla="*/ 5121884 h 6858000"/>
              <a:gd name="connsiteX53" fmla="*/ 718807 w 1605470"/>
              <a:gd name="connsiteY53" fmla="*/ 5067850 h 6858000"/>
              <a:gd name="connsiteX54" fmla="*/ 721538 w 1605470"/>
              <a:gd name="connsiteY54" fmla="*/ 5060861 h 6858000"/>
              <a:gd name="connsiteX55" fmla="*/ 718242 w 1605470"/>
              <a:gd name="connsiteY55" fmla="*/ 5034192 h 6858000"/>
              <a:gd name="connsiteX56" fmla="*/ 719796 w 1605470"/>
              <a:gd name="connsiteY56" fmla="*/ 4993030 h 6858000"/>
              <a:gd name="connsiteX57" fmla="*/ 726705 w 1605470"/>
              <a:gd name="connsiteY57" fmla="*/ 4946844 h 6858000"/>
              <a:gd name="connsiteX58" fmla="*/ 722561 w 1605470"/>
              <a:gd name="connsiteY58" fmla="*/ 4932692 h 6858000"/>
              <a:gd name="connsiteX59" fmla="*/ 737964 w 1605470"/>
              <a:gd name="connsiteY59" fmla="*/ 4858827 h 6858000"/>
              <a:gd name="connsiteX60" fmla="*/ 732118 w 1605470"/>
              <a:gd name="connsiteY60" fmla="*/ 4801535 h 6858000"/>
              <a:gd name="connsiteX61" fmla="*/ 739787 w 1605470"/>
              <a:gd name="connsiteY61" fmla="*/ 4797794 h 6858000"/>
              <a:gd name="connsiteX62" fmla="*/ 741081 w 1605470"/>
              <a:gd name="connsiteY62" fmla="*/ 4784526 h 6858000"/>
              <a:gd name="connsiteX63" fmla="*/ 742865 w 1605470"/>
              <a:gd name="connsiteY63" fmla="*/ 4781211 h 6858000"/>
              <a:gd name="connsiteX64" fmla="*/ 751652 w 1605470"/>
              <a:gd name="connsiteY64" fmla="*/ 4761984 h 6858000"/>
              <a:gd name="connsiteX65" fmla="*/ 747700 w 1605470"/>
              <a:gd name="connsiteY65" fmla="*/ 4690749 h 6858000"/>
              <a:gd name="connsiteX66" fmla="*/ 743180 w 1605470"/>
              <a:gd name="connsiteY66" fmla="*/ 4584173 h 6858000"/>
              <a:gd name="connsiteX67" fmla="*/ 738263 w 1605470"/>
              <a:gd name="connsiteY67" fmla="*/ 4444346 h 6858000"/>
              <a:gd name="connsiteX68" fmla="*/ 734828 w 1605470"/>
              <a:gd name="connsiteY68" fmla="*/ 4375228 h 6858000"/>
              <a:gd name="connsiteX69" fmla="*/ 715481 w 1605470"/>
              <a:gd name="connsiteY69" fmla="*/ 4214165 h 6858000"/>
              <a:gd name="connsiteX70" fmla="*/ 719554 w 1605470"/>
              <a:gd name="connsiteY70" fmla="*/ 4090296 h 6858000"/>
              <a:gd name="connsiteX71" fmla="*/ 704810 w 1605470"/>
              <a:gd name="connsiteY71" fmla="*/ 4033999 h 6858000"/>
              <a:gd name="connsiteX72" fmla="*/ 705959 w 1605470"/>
              <a:gd name="connsiteY72" fmla="*/ 4031933 h 6858000"/>
              <a:gd name="connsiteX73" fmla="*/ 704535 w 1605470"/>
              <a:gd name="connsiteY73" fmla="*/ 4013953 h 6858000"/>
              <a:gd name="connsiteX74" fmla="*/ 700443 w 1605470"/>
              <a:gd name="connsiteY74" fmla="*/ 4010511 h 6858000"/>
              <a:gd name="connsiteX75" fmla="*/ 698282 w 1605470"/>
              <a:gd name="connsiteY75" fmla="*/ 3998331 h 6858000"/>
              <a:gd name="connsiteX76" fmla="*/ 690830 w 1605470"/>
              <a:gd name="connsiteY76" fmla="*/ 3974753 h 6858000"/>
              <a:gd name="connsiteX77" fmla="*/ 692428 w 1605470"/>
              <a:gd name="connsiteY77" fmla="*/ 3969950 h 6858000"/>
              <a:gd name="connsiteX78" fmla="*/ 685850 w 1605470"/>
              <a:gd name="connsiteY78" fmla="*/ 3933779 h 6858000"/>
              <a:gd name="connsiteX79" fmla="*/ 687181 w 1605470"/>
              <a:gd name="connsiteY79" fmla="*/ 3933093 h 6858000"/>
              <a:gd name="connsiteX80" fmla="*/ 691535 w 1605470"/>
              <a:gd name="connsiteY80" fmla="*/ 3922082 h 6858000"/>
              <a:gd name="connsiteX81" fmla="*/ 696613 w 1605470"/>
              <a:gd name="connsiteY81" fmla="*/ 3901461 h 6858000"/>
              <a:gd name="connsiteX82" fmla="*/ 719207 w 1605470"/>
              <a:gd name="connsiteY82" fmla="*/ 3813873 h 6858000"/>
              <a:gd name="connsiteX83" fmla="*/ 718632 w 1605470"/>
              <a:gd name="connsiteY83" fmla="*/ 3806161 h 6858000"/>
              <a:gd name="connsiteX84" fmla="*/ 718939 w 1605470"/>
              <a:gd name="connsiteY84" fmla="*/ 3805957 h 6858000"/>
              <a:gd name="connsiteX85" fmla="*/ 718966 w 1605470"/>
              <a:gd name="connsiteY85" fmla="*/ 3797724 h 6858000"/>
              <a:gd name="connsiteX86" fmla="*/ 717581 w 1605470"/>
              <a:gd name="connsiteY86" fmla="*/ 3792098 h 6858000"/>
              <a:gd name="connsiteX87" fmla="*/ 716465 w 1605470"/>
              <a:gd name="connsiteY87" fmla="*/ 3777135 h 6858000"/>
              <a:gd name="connsiteX88" fmla="*/ 718198 w 1605470"/>
              <a:gd name="connsiteY88" fmla="*/ 3771656 h 6858000"/>
              <a:gd name="connsiteX89" fmla="*/ 721941 w 1605470"/>
              <a:gd name="connsiteY89" fmla="*/ 3769007 h 6858000"/>
              <a:gd name="connsiteX90" fmla="*/ 721407 w 1605470"/>
              <a:gd name="connsiteY90" fmla="*/ 3767709 h 6858000"/>
              <a:gd name="connsiteX91" fmla="*/ 730103 w 1605470"/>
              <a:gd name="connsiteY91" fmla="*/ 3738082 h 6858000"/>
              <a:gd name="connsiteX92" fmla="*/ 737449 w 1605470"/>
              <a:gd name="connsiteY92" fmla="*/ 3673397 h 6858000"/>
              <a:gd name="connsiteX93" fmla="*/ 736745 w 1605470"/>
              <a:gd name="connsiteY93" fmla="*/ 3637109 h 6858000"/>
              <a:gd name="connsiteX94" fmla="*/ 740188 w 1605470"/>
              <a:gd name="connsiteY94" fmla="*/ 3536883 h 6858000"/>
              <a:gd name="connsiteX95" fmla="*/ 747726 w 1605470"/>
              <a:gd name="connsiteY95" fmla="*/ 3435652 h 6858000"/>
              <a:gd name="connsiteX96" fmla="*/ 770510 w 1605470"/>
              <a:gd name="connsiteY96" fmla="*/ 3361844 h 6858000"/>
              <a:gd name="connsiteX97" fmla="*/ 766158 w 1605470"/>
              <a:gd name="connsiteY97" fmla="*/ 3349058 h 6858000"/>
              <a:gd name="connsiteX98" fmla="*/ 764166 w 1605470"/>
              <a:gd name="connsiteY98" fmla="*/ 3341588 h 6858000"/>
              <a:gd name="connsiteX99" fmla="*/ 749397 w 1605470"/>
              <a:gd name="connsiteY99" fmla="*/ 3307769 h 6858000"/>
              <a:gd name="connsiteX100" fmla="*/ 766960 w 1605470"/>
              <a:gd name="connsiteY100" fmla="*/ 3250522 h 6858000"/>
              <a:gd name="connsiteX101" fmla="*/ 767385 w 1605470"/>
              <a:gd name="connsiteY101" fmla="*/ 3229163 h 6858000"/>
              <a:gd name="connsiteX102" fmla="*/ 769208 w 1605470"/>
              <a:gd name="connsiteY102" fmla="*/ 3217217 h 6858000"/>
              <a:gd name="connsiteX103" fmla="*/ 770350 w 1605470"/>
              <a:gd name="connsiteY103" fmla="*/ 3216125 h 6858000"/>
              <a:gd name="connsiteX104" fmla="*/ 756043 w 1605470"/>
              <a:gd name="connsiteY104" fmla="*/ 3183755 h 6858000"/>
              <a:gd name="connsiteX105" fmla="*/ 756544 w 1605470"/>
              <a:gd name="connsiteY105" fmla="*/ 3178642 h 6858000"/>
              <a:gd name="connsiteX106" fmla="*/ 744144 w 1605470"/>
              <a:gd name="connsiteY106" fmla="*/ 3158586 h 6858000"/>
              <a:gd name="connsiteX107" fmla="*/ 739378 w 1605470"/>
              <a:gd name="connsiteY107" fmla="*/ 3147669 h 6858000"/>
              <a:gd name="connsiteX108" fmla="*/ 734648 w 1605470"/>
              <a:gd name="connsiteY108" fmla="*/ 3145733 h 6858000"/>
              <a:gd name="connsiteX109" fmla="*/ 729329 w 1605470"/>
              <a:gd name="connsiteY109" fmla="*/ 3129034 h 6858000"/>
              <a:gd name="connsiteX110" fmla="*/ 729994 w 1605470"/>
              <a:gd name="connsiteY110" fmla="*/ 3126682 h 6858000"/>
              <a:gd name="connsiteX111" fmla="*/ 720862 w 1605470"/>
              <a:gd name="connsiteY111" fmla="*/ 3114519 h 6858000"/>
              <a:gd name="connsiteX112" fmla="*/ 707471 w 1605470"/>
              <a:gd name="connsiteY112" fmla="*/ 3106272 h 6858000"/>
              <a:gd name="connsiteX113" fmla="*/ 680201 w 1605470"/>
              <a:gd name="connsiteY113" fmla="*/ 2958185 h 6858000"/>
              <a:gd name="connsiteX114" fmla="*/ 622815 w 1605470"/>
              <a:gd name="connsiteY114" fmla="*/ 2762989 h 6858000"/>
              <a:gd name="connsiteX115" fmla="*/ 571733 w 1605470"/>
              <a:gd name="connsiteY115" fmla="*/ 2554718 h 6858000"/>
              <a:gd name="connsiteX116" fmla="*/ 551827 w 1605470"/>
              <a:gd name="connsiteY116" fmla="*/ 2485734 h 6858000"/>
              <a:gd name="connsiteX117" fmla="*/ 542550 w 1605470"/>
              <a:gd name="connsiteY117" fmla="*/ 2447068 h 6858000"/>
              <a:gd name="connsiteX118" fmla="*/ 529511 w 1605470"/>
              <a:gd name="connsiteY118" fmla="*/ 2425819 h 6858000"/>
              <a:gd name="connsiteX119" fmla="*/ 528878 w 1605470"/>
              <a:gd name="connsiteY119" fmla="*/ 2408971 h 6858000"/>
              <a:gd name="connsiteX120" fmla="*/ 535510 w 1605470"/>
              <a:gd name="connsiteY120" fmla="*/ 2402874 h 6858000"/>
              <a:gd name="connsiteX121" fmla="*/ 538122 w 1605470"/>
              <a:gd name="connsiteY121" fmla="*/ 2381443 h 6858000"/>
              <a:gd name="connsiteX122" fmla="*/ 514451 w 1605470"/>
              <a:gd name="connsiteY122" fmla="*/ 2261920 h 6858000"/>
              <a:gd name="connsiteX123" fmla="*/ 504338 w 1605470"/>
              <a:gd name="connsiteY123" fmla="*/ 2195378 h 6858000"/>
              <a:gd name="connsiteX124" fmla="*/ 488555 w 1605470"/>
              <a:gd name="connsiteY124" fmla="*/ 2155135 h 6858000"/>
              <a:gd name="connsiteX125" fmla="*/ 486013 w 1605470"/>
              <a:gd name="connsiteY125" fmla="*/ 2118008 h 6858000"/>
              <a:gd name="connsiteX126" fmla="*/ 487006 w 1605470"/>
              <a:gd name="connsiteY126" fmla="*/ 2050531 h 6858000"/>
              <a:gd name="connsiteX127" fmla="*/ 478812 w 1605470"/>
              <a:gd name="connsiteY127" fmla="*/ 1963269 h 6858000"/>
              <a:gd name="connsiteX128" fmla="*/ 459990 w 1605470"/>
              <a:gd name="connsiteY128" fmla="*/ 1906352 h 6858000"/>
              <a:gd name="connsiteX129" fmla="*/ 436547 w 1605470"/>
              <a:gd name="connsiteY129" fmla="*/ 1861531 h 6858000"/>
              <a:gd name="connsiteX130" fmla="*/ 390346 w 1605470"/>
              <a:gd name="connsiteY130" fmla="*/ 1732919 h 6858000"/>
              <a:gd name="connsiteX131" fmla="*/ 362657 w 1605470"/>
              <a:gd name="connsiteY131" fmla="*/ 1663540 h 6858000"/>
              <a:gd name="connsiteX132" fmla="*/ 361783 w 1605470"/>
              <a:gd name="connsiteY132" fmla="*/ 1615777 h 6858000"/>
              <a:gd name="connsiteX133" fmla="*/ 342578 w 1605470"/>
              <a:gd name="connsiteY133" fmla="*/ 1563678 h 6858000"/>
              <a:gd name="connsiteX134" fmla="*/ 355658 w 1605470"/>
              <a:gd name="connsiteY134" fmla="*/ 1519474 h 6858000"/>
              <a:gd name="connsiteX135" fmla="*/ 348400 w 1605470"/>
              <a:gd name="connsiteY135" fmla="*/ 1477995 h 6858000"/>
              <a:gd name="connsiteX136" fmla="*/ 334485 w 1605470"/>
              <a:gd name="connsiteY136" fmla="*/ 1373769 h 6858000"/>
              <a:gd name="connsiteX137" fmla="*/ 342792 w 1605470"/>
              <a:gd name="connsiteY137" fmla="*/ 1307086 h 6858000"/>
              <a:gd name="connsiteX138" fmla="*/ 343980 w 1605470"/>
              <a:gd name="connsiteY138" fmla="*/ 1189033 h 6858000"/>
              <a:gd name="connsiteX139" fmla="*/ 348665 w 1605470"/>
              <a:gd name="connsiteY139" fmla="*/ 1168288 h 6858000"/>
              <a:gd name="connsiteX140" fmla="*/ 340947 w 1605470"/>
              <a:gd name="connsiteY140" fmla="*/ 1142577 h 6858000"/>
              <a:gd name="connsiteX141" fmla="*/ 330253 w 1605470"/>
              <a:gd name="connsiteY141" fmla="*/ 1088484 h 6858000"/>
              <a:gd name="connsiteX142" fmla="*/ 318989 w 1605470"/>
              <a:gd name="connsiteY142" fmla="*/ 1016103 h 6858000"/>
              <a:gd name="connsiteX143" fmla="*/ 320445 w 1605470"/>
              <a:gd name="connsiteY143" fmla="*/ 932283 h 6858000"/>
              <a:gd name="connsiteX144" fmla="*/ 322681 w 1605470"/>
              <a:gd name="connsiteY144" fmla="*/ 915925 h 6858000"/>
              <a:gd name="connsiteX145" fmla="*/ 315310 w 1605470"/>
              <a:gd name="connsiteY145" fmla="*/ 896999 h 6858000"/>
              <a:gd name="connsiteX146" fmla="*/ 284718 w 1605470"/>
              <a:gd name="connsiteY146" fmla="*/ 821517 h 6858000"/>
              <a:gd name="connsiteX147" fmla="*/ 263668 w 1605470"/>
              <a:gd name="connsiteY147" fmla="*/ 751353 h 6858000"/>
              <a:gd name="connsiteX148" fmla="*/ 263226 w 1605470"/>
              <a:gd name="connsiteY148" fmla="*/ 721230 h 6858000"/>
              <a:gd name="connsiteX149" fmla="*/ 248897 w 1605470"/>
              <a:gd name="connsiteY149" fmla="*/ 681659 h 6858000"/>
              <a:gd name="connsiteX150" fmla="*/ 234316 w 1605470"/>
              <a:gd name="connsiteY150" fmla="*/ 635218 h 6858000"/>
              <a:gd name="connsiteX151" fmla="*/ 239327 w 1605470"/>
              <a:gd name="connsiteY151" fmla="*/ 613763 h 6858000"/>
              <a:gd name="connsiteX152" fmla="*/ 225269 w 1605470"/>
              <a:gd name="connsiteY152" fmla="*/ 598582 h 6858000"/>
              <a:gd name="connsiteX153" fmla="*/ 224950 w 1605470"/>
              <a:gd name="connsiteY153" fmla="*/ 576846 h 6858000"/>
              <a:gd name="connsiteX154" fmla="*/ 204576 w 1605470"/>
              <a:gd name="connsiteY154" fmla="*/ 530055 h 6858000"/>
              <a:gd name="connsiteX155" fmla="*/ 219064 w 1605470"/>
              <a:gd name="connsiteY155" fmla="*/ 469651 h 6858000"/>
              <a:gd name="connsiteX156" fmla="*/ 195012 w 1605470"/>
              <a:gd name="connsiteY156" fmla="*/ 448559 h 6858000"/>
              <a:gd name="connsiteX157" fmla="*/ 201434 w 1605470"/>
              <a:gd name="connsiteY157" fmla="*/ 441529 h 6858000"/>
              <a:gd name="connsiteX158" fmla="*/ 200655 w 1605470"/>
              <a:gd name="connsiteY158" fmla="*/ 428927 h 6858000"/>
              <a:gd name="connsiteX159" fmla="*/ 190059 w 1605470"/>
              <a:gd name="connsiteY159" fmla="*/ 430161 h 6858000"/>
              <a:gd name="connsiteX160" fmla="*/ 167079 w 1605470"/>
              <a:gd name="connsiteY160" fmla="*/ 367211 h 6858000"/>
              <a:gd name="connsiteX161" fmla="*/ 124571 w 1605470"/>
              <a:gd name="connsiteY161" fmla="*/ 302178 h 6858000"/>
              <a:gd name="connsiteX162" fmla="*/ 103243 w 1605470"/>
              <a:gd name="connsiteY162" fmla="*/ 211375 h 6858000"/>
              <a:gd name="connsiteX163" fmla="*/ 94571 w 1605470"/>
              <a:gd name="connsiteY163" fmla="*/ 184179 h 6858000"/>
              <a:gd name="connsiteX164" fmla="*/ 13437 w 1605470"/>
              <a:gd name="connsiteY164" fmla="*/ 19287 h 6858000"/>
              <a:gd name="connsiteX165" fmla="*/ 0 w 1605470"/>
              <a:gd name="connsiteY165"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8335 w 1605470"/>
              <a:gd name="connsiteY37" fmla="*/ 5665173 h 6858000"/>
              <a:gd name="connsiteX38" fmla="*/ 562052 w 1605470"/>
              <a:gd name="connsiteY38" fmla="*/ 5563435 h 6858000"/>
              <a:gd name="connsiteX39" fmla="*/ 591557 w 1605470"/>
              <a:gd name="connsiteY39" fmla="*/ 5476393 h 6858000"/>
              <a:gd name="connsiteX40" fmla="*/ 622750 w 1605470"/>
              <a:gd name="connsiteY40" fmla="*/ 5396260 h 6858000"/>
              <a:gd name="connsiteX41" fmla="*/ 638731 w 1605470"/>
              <a:gd name="connsiteY41" fmla="*/ 5330009 h 6858000"/>
              <a:gd name="connsiteX42" fmla="*/ 672224 w 1605470"/>
              <a:gd name="connsiteY42" fmla="*/ 5273739 h 6858000"/>
              <a:gd name="connsiteX43" fmla="*/ 681823 w 1605470"/>
              <a:gd name="connsiteY43" fmla="*/ 5241779 h 6858000"/>
              <a:gd name="connsiteX44" fmla="*/ 693049 w 1605470"/>
              <a:gd name="connsiteY44" fmla="*/ 5225268 h 6858000"/>
              <a:gd name="connsiteX45" fmla="*/ 694069 w 1605470"/>
              <a:gd name="connsiteY45" fmla="*/ 5217684 h 6858000"/>
              <a:gd name="connsiteX46" fmla="*/ 701410 w 1605470"/>
              <a:gd name="connsiteY46" fmla="*/ 5193377 h 6858000"/>
              <a:gd name="connsiteX47" fmla="*/ 704713 w 1605470"/>
              <a:gd name="connsiteY47" fmla="*/ 5179288 h 6858000"/>
              <a:gd name="connsiteX48" fmla="*/ 705697 w 1605470"/>
              <a:gd name="connsiteY48" fmla="*/ 5173621 h 6858000"/>
              <a:gd name="connsiteX49" fmla="*/ 701331 w 1605470"/>
              <a:gd name="connsiteY49" fmla="*/ 5159961 h 6858000"/>
              <a:gd name="connsiteX50" fmla="*/ 708008 w 1605470"/>
              <a:gd name="connsiteY50" fmla="*/ 5144295 h 6858000"/>
              <a:gd name="connsiteX51" fmla="*/ 704941 w 1605470"/>
              <a:gd name="connsiteY51" fmla="*/ 5125185 h 6858000"/>
              <a:gd name="connsiteX52" fmla="*/ 711771 w 1605470"/>
              <a:gd name="connsiteY52" fmla="*/ 5121884 h 6858000"/>
              <a:gd name="connsiteX53" fmla="*/ 718807 w 1605470"/>
              <a:gd name="connsiteY53" fmla="*/ 5067850 h 6858000"/>
              <a:gd name="connsiteX54" fmla="*/ 721538 w 1605470"/>
              <a:gd name="connsiteY54" fmla="*/ 5060861 h 6858000"/>
              <a:gd name="connsiteX55" fmla="*/ 718242 w 1605470"/>
              <a:gd name="connsiteY55" fmla="*/ 5034192 h 6858000"/>
              <a:gd name="connsiteX56" fmla="*/ 719796 w 1605470"/>
              <a:gd name="connsiteY56" fmla="*/ 4993030 h 6858000"/>
              <a:gd name="connsiteX57" fmla="*/ 726705 w 1605470"/>
              <a:gd name="connsiteY57" fmla="*/ 4946844 h 6858000"/>
              <a:gd name="connsiteX58" fmla="*/ 722561 w 1605470"/>
              <a:gd name="connsiteY58" fmla="*/ 4932692 h 6858000"/>
              <a:gd name="connsiteX59" fmla="*/ 737964 w 1605470"/>
              <a:gd name="connsiteY59" fmla="*/ 4858827 h 6858000"/>
              <a:gd name="connsiteX60" fmla="*/ 732118 w 1605470"/>
              <a:gd name="connsiteY60" fmla="*/ 4801535 h 6858000"/>
              <a:gd name="connsiteX61" fmla="*/ 739787 w 1605470"/>
              <a:gd name="connsiteY61" fmla="*/ 4797794 h 6858000"/>
              <a:gd name="connsiteX62" fmla="*/ 741081 w 1605470"/>
              <a:gd name="connsiteY62" fmla="*/ 4784526 h 6858000"/>
              <a:gd name="connsiteX63" fmla="*/ 742865 w 1605470"/>
              <a:gd name="connsiteY63" fmla="*/ 4781211 h 6858000"/>
              <a:gd name="connsiteX64" fmla="*/ 751652 w 1605470"/>
              <a:gd name="connsiteY64" fmla="*/ 4761984 h 6858000"/>
              <a:gd name="connsiteX65" fmla="*/ 747700 w 1605470"/>
              <a:gd name="connsiteY65" fmla="*/ 4690749 h 6858000"/>
              <a:gd name="connsiteX66" fmla="*/ 743180 w 1605470"/>
              <a:gd name="connsiteY66" fmla="*/ 4584173 h 6858000"/>
              <a:gd name="connsiteX67" fmla="*/ 738263 w 1605470"/>
              <a:gd name="connsiteY67" fmla="*/ 4444346 h 6858000"/>
              <a:gd name="connsiteX68" fmla="*/ 734828 w 1605470"/>
              <a:gd name="connsiteY68" fmla="*/ 4375228 h 6858000"/>
              <a:gd name="connsiteX69" fmla="*/ 715481 w 1605470"/>
              <a:gd name="connsiteY69" fmla="*/ 4214165 h 6858000"/>
              <a:gd name="connsiteX70" fmla="*/ 719554 w 1605470"/>
              <a:gd name="connsiteY70" fmla="*/ 4090296 h 6858000"/>
              <a:gd name="connsiteX71" fmla="*/ 704810 w 1605470"/>
              <a:gd name="connsiteY71" fmla="*/ 4033999 h 6858000"/>
              <a:gd name="connsiteX72" fmla="*/ 705959 w 1605470"/>
              <a:gd name="connsiteY72" fmla="*/ 4031933 h 6858000"/>
              <a:gd name="connsiteX73" fmla="*/ 704535 w 1605470"/>
              <a:gd name="connsiteY73" fmla="*/ 4013953 h 6858000"/>
              <a:gd name="connsiteX74" fmla="*/ 700443 w 1605470"/>
              <a:gd name="connsiteY74" fmla="*/ 4010511 h 6858000"/>
              <a:gd name="connsiteX75" fmla="*/ 698282 w 1605470"/>
              <a:gd name="connsiteY75" fmla="*/ 3998331 h 6858000"/>
              <a:gd name="connsiteX76" fmla="*/ 690830 w 1605470"/>
              <a:gd name="connsiteY76" fmla="*/ 3974753 h 6858000"/>
              <a:gd name="connsiteX77" fmla="*/ 692428 w 1605470"/>
              <a:gd name="connsiteY77" fmla="*/ 3969950 h 6858000"/>
              <a:gd name="connsiteX78" fmla="*/ 685850 w 1605470"/>
              <a:gd name="connsiteY78" fmla="*/ 3933779 h 6858000"/>
              <a:gd name="connsiteX79" fmla="*/ 687181 w 1605470"/>
              <a:gd name="connsiteY79" fmla="*/ 3933093 h 6858000"/>
              <a:gd name="connsiteX80" fmla="*/ 691535 w 1605470"/>
              <a:gd name="connsiteY80" fmla="*/ 3922082 h 6858000"/>
              <a:gd name="connsiteX81" fmla="*/ 696613 w 1605470"/>
              <a:gd name="connsiteY81" fmla="*/ 3901461 h 6858000"/>
              <a:gd name="connsiteX82" fmla="*/ 719207 w 1605470"/>
              <a:gd name="connsiteY82" fmla="*/ 3813873 h 6858000"/>
              <a:gd name="connsiteX83" fmla="*/ 718632 w 1605470"/>
              <a:gd name="connsiteY83" fmla="*/ 3806161 h 6858000"/>
              <a:gd name="connsiteX84" fmla="*/ 718939 w 1605470"/>
              <a:gd name="connsiteY84" fmla="*/ 3805957 h 6858000"/>
              <a:gd name="connsiteX85" fmla="*/ 718966 w 1605470"/>
              <a:gd name="connsiteY85" fmla="*/ 3797724 h 6858000"/>
              <a:gd name="connsiteX86" fmla="*/ 717581 w 1605470"/>
              <a:gd name="connsiteY86" fmla="*/ 3792098 h 6858000"/>
              <a:gd name="connsiteX87" fmla="*/ 716465 w 1605470"/>
              <a:gd name="connsiteY87" fmla="*/ 3777135 h 6858000"/>
              <a:gd name="connsiteX88" fmla="*/ 718198 w 1605470"/>
              <a:gd name="connsiteY88" fmla="*/ 3771656 h 6858000"/>
              <a:gd name="connsiteX89" fmla="*/ 721941 w 1605470"/>
              <a:gd name="connsiteY89" fmla="*/ 3769007 h 6858000"/>
              <a:gd name="connsiteX90" fmla="*/ 721407 w 1605470"/>
              <a:gd name="connsiteY90" fmla="*/ 3767709 h 6858000"/>
              <a:gd name="connsiteX91" fmla="*/ 730103 w 1605470"/>
              <a:gd name="connsiteY91" fmla="*/ 3738082 h 6858000"/>
              <a:gd name="connsiteX92" fmla="*/ 737449 w 1605470"/>
              <a:gd name="connsiteY92" fmla="*/ 3673397 h 6858000"/>
              <a:gd name="connsiteX93" fmla="*/ 736745 w 1605470"/>
              <a:gd name="connsiteY93" fmla="*/ 3637109 h 6858000"/>
              <a:gd name="connsiteX94" fmla="*/ 740188 w 1605470"/>
              <a:gd name="connsiteY94" fmla="*/ 3536883 h 6858000"/>
              <a:gd name="connsiteX95" fmla="*/ 747726 w 1605470"/>
              <a:gd name="connsiteY95" fmla="*/ 3435652 h 6858000"/>
              <a:gd name="connsiteX96" fmla="*/ 770510 w 1605470"/>
              <a:gd name="connsiteY96" fmla="*/ 3361844 h 6858000"/>
              <a:gd name="connsiteX97" fmla="*/ 766158 w 1605470"/>
              <a:gd name="connsiteY97" fmla="*/ 3349058 h 6858000"/>
              <a:gd name="connsiteX98" fmla="*/ 749397 w 1605470"/>
              <a:gd name="connsiteY98" fmla="*/ 3307769 h 6858000"/>
              <a:gd name="connsiteX99" fmla="*/ 766960 w 1605470"/>
              <a:gd name="connsiteY99" fmla="*/ 3250522 h 6858000"/>
              <a:gd name="connsiteX100" fmla="*/ 767385 w 1605470"/>
              <a:gd name="connsiteY100" fmla="*/ 3229163 h 6858000"/>
              <a:gd name="connsiteX101" fmla="*/ 769208 w 1605470"/>
              <a:gd name="connsiteY101" fmla="*/ 3217217 h 6858000"/>
              <a:gd name="connsiteX102" fmla="*/ 770350 w 1605470"/>
              <a:gd name="connsiteY102" fmla="*/ 3216125 h 6858000"/>
              <a:gd name="connsiteX103" fmla="*/ 756043 w 1605470"/>
              <a:gd name="connsiteY103" fmla="*/ 3183755 h 6858000"/>
              <a:gd name="connsiteX104" fmla="*/ 756544 w 1605470"/>
              <a:gd name="connsiteY104" fmla="*/ 3178642 h 6858000"/>
              <a:gd name="connsiteX105" fmla="*/ 744144 w 1605470"/>
              <a:gd name="connsiteY105" fmla="*/ 3158586 h 6858000"/>
              <a:gd name="connsiteX106" fmla="*/ 739378 w 1605470"/>
              <a:gd name="connsiteY106" fmla="*/ 3147669 h 6858000"/>
              <a:gd name="connsiteX107" fmla="*/ 734648 w 1605470"/>
              <a:gd name="connsiteY107" fmla="*/ 3145733 h 6858000"/>
              <a:gd name="connsiteX108" fmla="*/ 729329 w 1605470"/>
              <a:gd name="connsiteY108" fmla="*/ 3129034 h 6858000"/>
              <a:gd name="connsiteX109" fmla="*/ 729994 w 1605470"/>
              <a:gd name="connsiteY109" fmla="*/ 3126682 h 6858000"/>
              <a:gd name="connsiteX110" fmla="*/ 720862 w 1605470"/>
              <a:gd name="connsiteY110" fmla="*/ 3114519 h 6858000"/>
              <a:gd name="connsiteX111" fmla="*/ 707471 w 1605470"/>
              <a:gd name="connsiteY111" fmla="*/ 3106272 h 6858000"/>
              <a:gd name="connsiteX112" fmla="*/ 680201 w 1605470"/>
              <a:gd name="connsiteY112" fmla="*/ 2958185 h 6858000"/>
              <a:gd name="connsiteX113" fmla="*/ 622815 w 1605470"/>
              <a:gd name="connsiteY113" fmla="*/ 2762989 h 6858000"/>
              <a:gd name="connsiteX114" fmla="*/ 571733 w 1605470"/>
              <a:gd name="connsiteY114" fmla="*/ 2554718 h 6858000"/>
              <a:gd name="connsiteX115" fmla="*/ 551827 w 1605470"/>
              <a:gd name="connsiteY115" fmla="*/ 2485734 h 6858000"/>
              <a:gd name="connsiteX116" fmla="*/ 542550 w 1605470"/>
              <a:gd name="connsiteY116" fmla="*/ 2447068 h 6858000"/>
              <a:gd name="connsiteX117" fmla="*/ 529511 w 1605470"/>
              <a:gd name="connsiteY117" fmla="*/ 2425819 h 6858000"/>
              <a:gd name="connsiteX118" fmla="*/ 528878 w 1605470"/>
              <a:gd name="connsiteY118" fmla="*/ 2408971 h 6858000"/>
              <a:gd name="connsiteX119" fmla="*/ 535510 w 1605470"/>
              <a:gd name="connsiteY119" fmla="*/ 2402874 h 6858000"/>
              <a:gd name="connsiteX120" fmla="*/ 538122 w 1605470"/>
              <a:gd name="connsiteY120" fmla="*/ 2381443 h 6858000"/>
              <a:gd name="connsiteX121" fmla="*/ 514451 w 1605470"/>
              <a:gd name="connsiteY121" fmla="*/ 2261920 h 6858000"/>
              <a:gd name="connsiteX122" fmla="*/ 504338 w 1605470"/>
              <a:gd name="connsiteY122" fmla="*/ 2195378 h 6858000"/>
              <a:gd name="connsiteX123" fmla="*/ 488555 w 1605470"/>
              <a:gd name="connsiteY123" fmla="*/ 2155135 h 6858000"/>
              <a:gd name="connsiteX124" fmla="*/ 486013 w 1605470"/>
              <a:gd name="connsiteY124" fmla="*/ 2118008 h 6858000"/>
              <a:gd name="connsiteX125" fmla="*/ 487006 w 1605470"/>
              <a:gd name="connsiteY125" fmla="*/ 2050531 h 6858000"/>
              <a:gd name="connsiteX126" fmla="*/ 478812 w 1605470"/>
              <a:gd name="connsiteY126" fmla="*/ 1963269 h 6858000"/>
              <a:gd name="connsiteX127" fmla="*/ 459990 w 1605470"/>
              <a:gd name="connsiteY127" fmla="*/ 1906352 h 6858000"/>
              <a:gd name="connsiteX128" fmla="*/ 436547 w 1605470"/>
              <a:gd name="connsiteY128" fmla="*/ 1861531 h 6858000"/>
              <a:gd name="connsiteX129" fmla="*/ 390346 w 1605470"/>
              <a:gd name="connsiteY129" fmla="*/ 1732919 h 6858000"/>
              <a:gd name="connsiteX130" fmla="*/ 362657 w 1605470"/>
              <a:gd name="connsiteY130" fmla="*/ 1663540 h 6858000"/>
              <a:gd name="connsiteX131" fmla="*/ 361783 w 1605470"/>
              <a:gd name="connsiteY131" fmla="*/ 1615777 h 6858000"/>
              <a:gd name="connsiteX132" fmla="*/ 342578 w 1605470"/>
              <a:gd name="connsiteY132" fmla="*/ 1563678 h 6858000"/>
              <a:gd name="connsiteX133" fmla="*/ 355658 w 1605470"/>
              <a:gd name="connsiteY133" fmla="*/ 1519474 h 6858000"/>
              <a:gd name="connsiteX134" fmla="*/ 348400 w 1605470"/>
              <a:gd name="connsiteY134" fmla="*/ 1477995 h 6858000"/>
              <a:gd name="connsiteX135" fmla="*/ 334485 w 1605470"/>
              <a:gd name="connsiteY135" fmla="*/ 1373769 h 6858000"/>
              <a:gd name="connsiteX136" fmla="*/ 342792 w 1605470"/>
              <a:gd name="connsiteY136" fmla="*/ 1307086 h 6858000"/>
              <a:gd name="connsiteX137" fmla="*/ 343980 w 1605470"/>
              <a:gd name="connsiteY137" fmla="*/ 1189033 h 6858000"/>
              <a:gd name="connsiteX138" fmla="*/ 348665 w 1605470"/>
              <a:gd name="connsiteY138" fmla="*/ 1168288 h 6858000"/>
              <a:gd name="connsiteX139" fmla="*/ 340947 w 1605470"/>
              <a:gd name="connsiteY139" fmla="*/ 1142577 h 6858000"/>
              <a:gd name="connsiteX140" fmla="*/ 330253 w 1605470"/>
              <a:gd name="connsiteY140" fmla="*/ 1088484 h 6858000"/>
              <a:gd name="connsiteX141" fmla="*/ 318989 w 1605470"/>
              <a:gd name="connsiteY141" fmla="*/ 1016103 h 6858000"/>
              <a:gd name="connsiteX142" fmla="*/ 320445 w 1605470"/>
              <a:gd name="connsiteY142" fmla="*/ 932283 h 6858000"/>
              <a:gd name="connsiteX143" fmla="*/ 322681 w 1605470"/>
              <a:gd name="connsiteY143" fmla="*/ 915925 h 6858000"/>
              <a:gd name="connsiteX144" fmla="*/ 315310 w 1605470"/>
              <a:gd name="connsiteY144" fmla="*/ 896999 h 6858000"/>
              <a:gd name="connsiteX145" fmla="*/ 284718 w 1605470"/>
              <a:gd name="connsiteY145" fmla="*/ 821517 h 6858000"/>
              <a:gd name="connsiteX146" fmla="*/ 263668 w 1605470"/>
              <a:gd name="connsiteY146" fmla="*/ 751353 h 6858000"/>
              <a:gd name="connsiteX147" fmla="*/ 263226 w 1605470"/>
              <a:gd name="connsiteY147" fmla="*/ 721230 h 6858000"/>
              <a:gd name="connsiteX148" fmla="*/ 248897 w 1605470"/>
              <a:gd name="connsiteY148" fmla="*/ 681659 h 6858000"/>
              <a:gd name="connsiteX149" fmla="*/ 234316 w 1605470"/>
              <a:gd name="connsiteY149" fmla="*/ 635218 h 6858000"/>
              <a:gd name="connsiteX150" fmla="*/ 239327 w 1605470"/>
              <a:gd name="connsiteY150" fmla="*/ 613763 h 6858000"/>
              <a:gd name="connsiteX151" fmla="*/ 225269 w 1605470"/>
              <a:gd name="connsiteY151" fmla="*/ 598582 h 6858000"/>
              <a:gd name="connsiteX152" fmla="*/ 224950 w 1605470"/>
              <a:gd name="connsiteY152" fmla="*/ 576846 h 6858000"/>
              <a:gd name="connsiteX153" fmla="*/ 204576 w 1605470"/>
              <a:gd name="connsiteY153" fmla="*/ 530055 h 6858000"/>
              <a:gd name="connsiteX154" fmla="*/ 219064 w 1605470"/>
              <a:gd name="connsiteY154" fmla="*/ 469651 h 6858000"/>
              <a:gd name="connsiteX155" fmla="*/ 195012 w 1605470"/>
              <a:gd name="connsiteY155" fmla="*/ 448559 h 6858000"/>
              <a:gd name="connsiteX156" fmla="*/ 201434 w 1605470"/>
              <a:gd name="connsiteY156" fmla="*/ 441529 h 6858000"/>
              <a:gd name="connsiteX157" fmla="*/ 200655 w 1605470"/>
              <a:gd name="connsiteY157" fmla="*/ 428927 h 6858000"/>
              <a:gd name="connsiteX158" fmla="*/ 190059 w 1605470"/>
              <a:gd name="connsiteY158" fmla="*/ 430161 h 6858000"/>
              <a:gd name="connsiteX159" fmla="*/ 167079 w 1605470"/>
              <a:gd name="connsiteY159" fmla="*/ 367211 h 6858000"/>
              <a:gd name="connsiteX160" fmla="*/ 124571 w 1605470"/>
              <a:gd name="connsiteY160" fmla="*/ 302178 h 6858000"/>
              <a:gd name="connsiteX161" fmla="*/ 103243 w 1605470"/>
              <a:gd name="connsiteY161" fmla="*/ 211375 h 6858000"/>
              <a:gd name="connsiteX162" fmla="*/ 94571 w 1605470"/>
              <a:gd name="connsiteY162" fmla="*/ 184179 h 6858000"/>
              <a:gd name="connsiteX163" fmla="*/ 13437 w 1605470"/>
              <a:gd name="connsiteY163" fmla="*/ 19287 h 6858000"/>
              <a:gd name="connsiteX164" fmla="*/ 0 w 1605470"/>
              <a:gd name="connsiteY164"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8335 w 1605470"/>
              <a:gd name="connsiteY37" fmla="*/ 5665173 h 6858000"/>
              <a:gd name="connsiteX38" fmla="*/ 562052 w 1605470"/>
              <a:gd name="connsiteY38" fmla="*/ 5563435 h 6858000"/>
              <a:gd name="connsiteX39" fmla="*/ 591557 w 1605470"/>
              <a:gd name="connsiteY39" fmla="*/ 5476393 h 6858000"/>
              <a:gd name="connsiteX40" fmla="*/ 622750 w 1605470"/>
              <a:gd name="connsiteY40" fmla="*/ 5396260 h 6858000"/>
              <a:gd name="connsiteX41" fmla="*/ 638731 w 1605470"/>
              <a:gd name="connsiteY41" fmla="*/ 5330009 h 6858000"/>
              <a:gd name="connsiteX42" fmla="*/ 672224 w 1605470"/>
              <a:gd name="connsiteY42" fmla="*/ 5273739 h 6858000"/>
              <a:gd name="connsiteX43" fmla="*/ 681823 w 1605470"/>
              <a:gd name="connsiteY43" fmla="*/ 5241779 h 6858000"/>
              <a:gd name="connsiteX44" fmla="*/ 693049 w 1605470"/>
              <a:gd name="connsiteY44" fmla="*/ 5225268 h 6858000"/>
              <a:gd name="connsiteX45" fmla="*/ 694069 w 1605470"/>
              <a:gd name="connsiteY45" fmla="*/ 5217684 h 6858000"/>
              <a:gd name="connsiteX46" fmla="*/ 701410 w 1605470"/>
              <a:gd name="connsiteY46" fmla="*/ 5193377 h 6858000"/>
              <a:gd name="connsiteX47" fmla="*/ 704713 w 1605470"/>
              <a:gd name="connsiteY47" fmla="*/ 5179288 h 6858000"/>
              <a:gd name="connsiteX48" fmla="*/ 705697 w 1605470"/>
              <a:gd name="connsiteY48" fmla="*/ 5173621 h 6858000"/>
              <a:gd name="connsiteX49" fmla="*/ 701331 w 1605470"/>
              <a:gd name="connsiteY49" fmla="*/ 5159961 h 6858000"/>
              <a:gd name="connsiteX50" fmla="*/ 708008 w 1605470"/>
              <a:gd name="connsiteY50" fmla="*/ 5144295 h 6858000"/>
              <a:gd name="connsiteX51" fmla="*/ 704941 w 1605470"/>
              <a:gd name="connsiteY51" fmla="*/ 5125185 h 6858000"/>
              <a:gd name="connsiteX52" fmla="*/ 711771 w 1605470"/>
              <a:gd name="connsiteY52" fmla="*/ 5121884 h 6858000"/>
              <a:gd name="connsiteX53" fmla="*/ 718807 w 1605470"/>
              <a:gd name="connsiteY53" fmla="*/ 5067850 h 6858000"/>
              <a:gd name="connsiteX54" fmla="*/ 721538 w 1605470"/>
              <a:gd name="connsiteY54" fmla="*/ 5060861 h 6858000"/>
              <a:gd name="connsiteX55" fmla="*/ 718242 w 1605470"/>
              <a:gd name="connsiteY55" fmla="*/ 5034192 h 6858000"/>
              <a:gd name="connsiteX56" fmla="*/ 719796 w 1605470"/>
              <a:gd name="connsiteY56" fmla="*/ 4993030 h 6858000"/>
              <a:gd name="connsiteX57" fmla="*/ 726705 w 1605470"/>
              <a:gd name="connsiteY57" fmla="*/ 4946844 h 6858000"/>
              <a:gd name="connsiteX58" fmla="*/ 722561 w 1605470"/>
              <a:gd name="connsiteY58" fmla="*/ 4932692 h 6858000"/>
              <a:gd name="connsiteX59" fmla="*/ 737964 w 1605470"/>
              <a:gd name="connsiteY59" fmla="*/ 4858827 h 6858000"/>
              <a:gd name="connsiteX60" fmla="*/ 732118 w 1605470"/>
              <a:gd name="connsiteY60" fmla="*/ 4801535 h 6858000"/>
              <a:gd name="connsiteX61" fmla="*/ 739787 w 1605470"/>
              <a:gd name="connsiteY61" fmla="*/ 4797794 h 6858000"/>
              <a:gd name="connsiteX62" fmla="*/ 741081 w 1605470"/>
              <a:gd name="connsiteY62" fmla="*/ 4784526 h 6858000"/>
              <a:gd name="connsiteX63" fmla="*/ 742865 w 1605470"/>
              <a:gd name="connsiteY63" fmla="*/ 4781211 h 6858000"/>
              <a:gd name="connsiteX64" fmla="*/ 751652 w 1605470"/>
              <a:gd name="connsiteY64" fmla="*/ 4761984 h 6858000"/>
              <a:gd name="connsiteX65" fmla="*/ 747700 w 1605470"/>
              <a:gd name="connsiteY65" fmla="*/ 4690749 h 6858000"/>
              <a:gd name="connsiteX66" fmla="*/ 743180 w 1605470"/>
              <a:gd name="connsiteY66" fmla="*/ 4584173 h 6858000"/>
              <a:gd name="connsiteX67" fmla="*/ 738263 w 1605470"/>
              <a:gd name="connsiteY67" fmla="*/ 4444346 h 6858000"/>
              <a:gd name="connsiteX68" fmla="*/ 734828 w 1605470"/>
              <a:gd name="connsiteY68" fmla="*/ 4375228 h 6858000"/>
              <a:gd name="connsiteX69" fmla="*/ 715481 w 1605470"/>
              <a:gd name="connsiteY69" fmla="*/ 4214165 h 6858000"/>
              <a:gd name="connsiteX70" fmla="*/ 719554 w 1605470"/>
              <a:gd name="connsiteY70" fmla="*/ 4090296 h 6858000"/>
              <a:gd name="connsiteX71" fmla="*/ 704810 w 1605470"/>
              <a:gd name="connsiteY71" fmla="*/ 4033999 h 6858000"/>
              <a:gd name="connsiteX72" fmla="*/ 705959 w 1605470"/>
              <a:gd name="connsiteY72" fmla="*/ 4031933 h 6858000"/>
              <a:gd name="connsiteX73" fmla="*/ 704535 w 1605470"/>
              <a:gd name="connsiteY73" fmla="*/ 4013953 h 6858000"/>
              <a:gd name="connsiteX74" fmla="*/ 700443 w 1605470"/>
              <a:gd name="connsiteY74" fmla="*/ 4010511 h 6858000"/>
              <a:gd name="connsiteX75" fmla="*/ 698282 w 1605470"/>
              <a:gd name="connsiteY75" fmla="*/ 3998331 h 6858000"/>
              <a:gd name="connsiteX76" fmla="*/ 690830 w 1605470"/>
              <a:gd name="connsiteY76" fmla="*/ 3974753 h 6858000"/>
              <a:gd name="connsiteX77" fmla="*/ 692428 w 1605470"/>
              <a:gd name="connsiteY77" fmla="*/ 3969950 h 6858000"/>
              <a:gd name="connsiteX78" fmla="*/ 685850 w 1605470"/>
              <a:gd name="connsiteY78" fmla="*/ 3933779 h 6858000"/>
              <a:gd name="connsiteX79" fmla="*/ 687181 w 1605470"/>
              <a:gd name="connsiteY79" fmla="*/ 3933093 h 6858000"/>
              <a:gd name="connsiteX80" fmla="*/ 691535 w 1605470"/>
              <a:gd name="connsiteY80" fmla="*/ 3922082 h 6858000"/>
              <a:gd name="connsiteX81" fmla="*/ 696613 w 1605470"/>
              <a:gd name="connsiteY81" fmla="*/ 3901461 h 6858000"/>
              <a:gd name="connsiteX82" fmla="*/ 719207 w 1605470"/>
              <a:gd name="connsiteY82" fmla="*/ 3813873 h 6858000"/>
              <a:gd name="connsiteX83" fmla="*/ 718632 w 1605470"/>
              <a:gd name="connsiteY83" fmla="*/ 3806161 h 6858000"/>
              <a:gd name="connsiteX84" fmla="*/ 718939 w 1605470"/>
              <a:gd name="connsiteY84" fmla="*/ 3805957 h 6858000"/>
              <a:gd name="connsiteX85" fmla="*/ 718966 w 1605470"/>
              <a:gd name="connsiteY85" fmla="*/ 3797724 h 6858000"/>
              <a:gd name="connsiteX86" fmla="*/ 717581 w 1605470"/>
              <a:gd name="connsiteY86" fmla="*/ 3792098 h 6858000"/>
              <a:gd name="connsiteX87" fmla="*/ 716465 w 1605470"/>
              <a:gd name="connsiteY87" fmla="*/ 3777135 h 6858000"/>
              <a:gd name="connsiteX88" fmla="*/ 718198 w 1605470"/>
              <a:gd name="connsiteY88" fmla="*/ 3771656 h 6858000"/>
              <a:gd name="connsiteX89" fmla="*/ 721941 w 1605470"/>
              <a:gd name="connsiteY89" fmla="*/ 3769007 h 6858000"/>
              <a:gd name="connsiteX90" fmla="*/ 721407 w 1605470"/>
              <a:gd name="connsiteY90" fmla="*/ 3767709 h 6858000"/>
              <a:gd name="connsiteX91" fmla="*/ 730103 w 1605470"/>
              <a:gd name="connsiteY91" fmla="*/ 3738082 h 6858000"/>
              <a:gd name="connsiteX92" fmla="*/ 737449 w 1605470"/>
              <a:gd name="connsiteY92" fmla="*/ 3673397 h 6858000"/>
              <a:gd name="connsiteX93" fmla="*/ 736745 w 1605470"/>
              <a:gd name="connsiteY93" fmla="*/ 3637109 h 6858000"/>
              <a:gd name="connsiteX94" fmla="*/ 740188 w 1605470"/>
              <a:gd name="connsiteY94" fmla="*/ 3536883 h 6858000"/>
              <a:gd name="connsiteX95" fmla="*/ 747726 w 1605470"/>
              <a:gd name="connsiteY95" fmla="*/ 3435652 h 6858000"/>
              <a:gd name="connsiteX96" fmla="*/ 770510 w 1605470"/>
              <a:gd name="connsiteY96" fmla="*/ 3361844 h 6858000"/>
              <a:gd name="connsiteX97" fmla="*/ 749397 w 1605470"/>
              <a:gd name="connsiteY97" fmla="*/ 3307769 h 6858000"/>
              <a:gd name="connsiteX98" fmla="*/ 766960 w 1605470"/>
              <a:gd name="connsiteY98" fmla="*/ 3250522 h 6858000"/>
              <a:gd name="connsiteX99" fmla="*/ 767385 w 1605470"/>
              <a:gd name="connsiteY99" fmla="*/ 3229163 h 6858000"/>
              <a:gd name="connsiteX100" fmla="*/ 769208 w 1605470"/>
              <a:gd name="connsiteY100" fmla="*/ 3217217 h 6858000"/>
              <a:gd name="connsiteX101" fmla="*/ 770350 w 1605470"/>
              <a:gd name="connsiteY101" fmla="*/ 3216125 h 6858000"/>
              <a:gd name="connsiteX102" fmla="*/ 756043 w 1605470"/>
              <a:gd name="connsiteY102" fmla="*/ 3183755 h 6858000"/>
              <a:gd name="connsiteX103" fmla="*/ 756544 w 1605470"/>
              <a:gd name="connsiteY103" fmla="*/ 3178642 h 6858000"/>
              <a:gd name="connsiteX104" fmla="*/ 744144 w 1605470"/>
              <a:gd name="connsiteY104" fmla="*/ 3158586 h 6858000"/>
              <a:gd name="connsiteX105" fmla="*/ 739378 w 1605470"/>
              <a:gd name="connsiteY105" fmla="*/ 3147669 h 6858000"/>
              <a:gd name="connsiteX106" fmla="*/ 734648 w 1605470"/>
              <a:gd name="connsiteY106" fmla="*/ 3145733 h 6858000"/>
              <a:gd name="connsiteX107" fmla="*/ 729329 w 1605470"/>
              <a:gd name="connsiteY107" fmla="*/ 3129034 h 6858000"/>
              <a:gd name="connsiteX108" fmla="*/ 729994 w 1605470"/>
              <a:gd name="connsiteY108" fmla="*/ 3126682 h 6858000"/>
              <a:gd name="connsiteX109" fmla="*/ 720862 w 1605470"/>
              <a:gd name="connsiteY109" fmla="*/ 3114519 h 6858000"/>
              <a:gd name="connsiteX110" fmla="*/ 707471 w 1605470"/>
              <a:gd name="connsiteY110" fmla="*/ 3106272 h 6858000"/>
              <a:gd name="connsiteX111" fmla="*/ 680201 w 1605470"/>
              <a:gd name="connsiteY111" fmla="*/ 2958185 h 6858000"/>
              <a:gd name="connsiteX112" fmla="*/ 622815 w 1605470"/>
              <a:gd name="connsiteY112" fmla="*/ 2762989 h 6858000"/>
              <a:gd name="connsiteX113" fmla="*/ 571733 w 1605470"/>
              <a:gd name="connsiteY113" fmla="*/ 2554718 h 6858000"/>
              <a:gd name="connsiteX114" fmla="*/ 551827 w 1605470"/>
              <a:gd name="connsiteY114" fmla="*/ 2485734 h 6858000"/>
              <a:gd name="connsiteX115" fmla="*/ 542550 w 1605470"/>
              <a:gd name="connsiteY115" fmla="*/ 2447068 h 6858000"/>
              <a:gd name="connsiteX116" fmla="*/ 529511 w 1605470"/>
              <a:gd name="connsiteY116" fmla="*/ 2425819 h 6858000"/>
              <a:gd name="connsiteX117" fmla="*/ 528878 w 1605470"/>
              <a:gd name="connsiteY117" fmla="*/ 2408971 h 6858000"/>
              <a:gd name="connsiteX118" fmla="*/ 535510 w 1605470"/>
              <a:gd name="connsiteY118" fmla="*/ 2402874 h 6858000"/>
              <a:gd name="connsiteX119" fmla="*/ 538122 w 1605470"/>
              <a:gd name="connsiteY119" fmla="*/ 2381443 h 6858000"/>
              <a:gd name="connsiteX120" fmla="*/ 514451 w 1605470"/>
              <a:gd name="connsiteY120" fmla="*/ 2261920 h 6858000"/>
              <a:gd name="connsiteX121" fmla="*/ 504338 w 1605470"/>
              <a:gd name="connsiteY121" fmla="*/ 2195378 h 6858000"/>
              <a:gd name="connsiteX122" fmla="*/ 488555 w 1605470"/>
              <a:gd name="connsiteY122" fmla="*/ 2155135 h 6858000"/>
              <a:gd name="connsiteX123" fmla="*/ 486013 w 1605470"/>
              <a:gd name="connsiteY123" fmla="*/ 2118008 h 6858000"/>
              <a:gd name="connsiteX124" fmla="*/ 487006 w 1605470"/>
              <a:gd name="connsiteY124" fmla="*/ 2050531 h 6858000"/>
              <a:gd name="connsiteX125" fmla="*/ 478812 w 1605470"/>
              <a:gd name="connsiteY125" fmla="*/ 1963269 h 6858000"/>
              <a:gd name="connsiteX126" fmla="*/ 459990 w 1605470"/>
              <a:gd name="connsiteY126" fmla="*/ 1906352 h 6858000"/>
              <a:gd name="connsiteX127" fmla="*/ 436547 w 1605470"/>
              <a:gd name="connsiteY127" fmla="*/ 1861531 h 6858000"/>
              <a:gd name="connsiteX128" fmla="*/ 390346 w 1605470"/>
              <a:gd name="connsiteY128" fmla="*/ 1732919 h 6858000"/>
              <a:gd name="connsiteX129" fmla="*/ 362657 w 1605470"/>
              <a:gd name="connsiteY129" fmla="*/ 1663540 h 6858000"/>
              <a:gd name="connsiteX130" fmla="*/ 361783 w 1605470"/>
              <a:gd name="connsiteY130" fmla="*/ 1615777 h 6858000"/>
              <a:gd name="connsiteX131" fmla="*/ 342578 w 1605470"/>
              <a:gd name="connsiteY131" fmla="*/ 1563678 h 6858000"/>
              <a:gd name="connsiteX132" fmla="*/ 355658 w 1605470"/>
              <a:gd name="connsiteY132" fmla="*/ 1519474 h 6858000"/>
              <a:gd name="connsiteX133" fmla="*/ 348400 w 1605470"/>
              <a:gd name="connsiteY133" fmla="*/ 1477995 h 6858000"/>
              <a:gd name="connsiteX134" fmla="*/ 334485 w 1605470"/>
              <a:gd name="connsiteY134" fmla="*/ 1373769 h 6858000"/>
              <a:gd name="connsiteX135" fmla="*/ 342792 w 1605470"/>
              <a:gd name="connsiteY135" fmla="*/ 1307086 h 6858000"/>
              <a:gd name="connsiteX136" fmla="*/ 343980 w 1605470"/>
              <a:gd name="connsiteY136" fmla="*/ 1189033 h 6858000"/>
              <a:gd name="connsiteX137" fmla="*/ 348665 w 1605470"/>
              <a:gd name="connsiteY137" fmla="*/ 1168288 h 6858000"/>
              <a:gd name="connsiteX138" fmla="*/ 340947 w 1605470"/>
              <a:gd name="connsiteY138" fmla="*/ 1142577 h 6858000"/>
              <a:gd name="connsiteX139" fmla="*/ 330253 w 1605470"/>
              <a:gd name="connsiteY139" fmla="*/ 1088484 h 6858000"/>
              <a:gd name="connsiteX140" fmla="*/ 318989 w 1605470"/>
              <a:gd name="connsiteY140" fmla="*/ 1016103 h 6858000"/>
              <a:gd name="connsiteX141" fmla="*/ 320445 w 1605470"/>
              <a:gd name="connsiteY141" fmla="*/ 932283 h 6858000"/>
              <a:gd name="connsiteX142" fmla="*/ 322681 w 1605470"/>
              <a:gd name="connsiteY142" fmla="*/ 915925 h 6858000"/>
              <a:gd name="connsiteX143" fmla="*/ 315310 w 1605470"/>
              <a:gd name="connsiteY143" fmla="*/ 896999 h 6858000"/>
              <a:gd name="connsiteX144" fmla="*/ 284718 w 1605470"/>
              <a:gd name="connsiteY144" fmla="*/ 821517 h 6858000"/>
              <a:gd name="connsiteX145" fmla="*/ 263668 w 1605470"/>
              <a:gd name="connsiteY145" fmla="*/ 751353 h 6858000"/>
              <a:gd name="connsiteX146" fmla="*/ 263226 w 1605470"/>
              <a:gd name="connsiteY146" fmla="*/ 721230 h 6858000"/>
              <a:gd name="connsiteX147" fmla="*/ 248897 w 1605470"/>
              <a:gd name="connsiteY147" fmla="*/ 681659 h 6858000"/>
              <a:gd name="connsiteX148" fmla="*/ 234316 w 1605470"/>
              <a:gd name="connsiteY148" fmla="*/ 635218 h 6858000"/>
              <a:gd name="connsiteX149" fmla="*/ 239327 w 1605470"/>
              <a:gd name="connsiteY149" fmla="*/ 613763 h 6858000"/>
              <a:gd name="connsiteX150" fmla="*/ 225269 w 1605470"/>
              <a:gd name="connsiteY150" fmla="*/ 598582 h 6858000"/>
              <a:gd name="connsiteX151" fmla="*/ 224950 w 1605470"/>
              <a:gd name="connsiteY151" fmla="*/ 576846 h 6858000"/>
              <a:gd name="connsiteX152" fmla="*/ 204576 w 1605470"/>
              <a:gd name="connsiteY152" fmla="*/ 530055 h 6858000"/>
              <a:gd name="connsiteX153" fmla="*/ 219064 w 1605470"/>
              <a:gd name="connsiteY153" fmla="*/ 469651 h 6858000"/>
              <a:gd name="connsiteX154" fmla="*/ 195012 w 1605470"/>
              <a:gd name="connsiteY154" fmla="*/ 448559 h 6858000"/>
              <a:gd name="connsiteX155" fmla="*/ 201434 w 1605470"/>
              <a:gd name="connsiteY155" fmla="*/ 441529 h 6858000"/>
              <a:gd name="connsiteX156" fmla="*/ 200655 w 1605470"/>
              <a:gd name="connsiteY156" fmla="*/ 428927 h 6858000"/>
              <a:gd name="connsiteX157" fmla="*/ 190059 w 1605470"/>
              <a:gd name="connsiteY157" fmla="*/ 430161 h 6858000"/>
              <a:gd name="connsiteX158" fmla="*/ 167079 w 1605470"/>
              <a:gd name="connsiteY158" fmla="*/ 367211 h 6858000"/>
              <a:gd name="connsiteX159" fmla="*/ 124571 w 1605470"/>
              <a:gd name="connsiteY159" fmla="*/ 302178 h 6858000"/>
              <a:gd name="connsiteX160" fmla="*/ 103243 w 1605470"/>
              <a:gd name="connsiteY160" fmla="*/ 211375 h 6858000"/>
              <a:gd name="connsiteX161" fmla="*/ 94571 w 1605470"/>
              <a:gd name="connsiteY161" fmla="*/ 184179 h 6858000"/>
              <a:gd name="connsiteX162" fmla="*/ 13437 w 1605470"/>
              <a:gd name="connsiteY162" fmla="*/ 19287 h 6858000"/>
              <a:gd name="connsiteX163" fmla="*/ 0 w 1605470"/>
              <a:gd name="connsiteY163"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8335 w 1605470"/>
              <a:gd name="connsiteY37" fmla="*/ 5665173 h 6858000"/>
              <a:gd name="connsiteX38" fmla="*/ 562052 w 1605470"/>
              <a:gd name="connsiteY38" fmla="*/ 5563435 h 6858000"/>
              <a:gd name="connsiteX39" fmla="*/ 591557 w 1605470"/>
              <a:gd name="connsiteY39" fmla="*/ 5476393 h 6858000"/>
              <a:gd name="connsiteX40" fmla="*/ 622750 w 1605470"/>
              <a:gd name="connsiteY40" fmla="*/ 5396260 h 6858000"/>
              <a:gd name="connsiteX41" fmla="*/ 638731 w 1605470"/>
              <a:gd name="connsiteY41" fmla="*/ 5330009 h 6858000"/>
              <a:gd name="connsiteX42" fmla="*/ 672224 w 1605470"/>
              <a:gd name="connsiteY42" fmla="*/ 5273739 h 6858000"/>
              <a:gd name="connsiteX43" fmla="*/ 681823 w 1605470"/>
              <a:gd name="connsiteY43" fmla="*/ 5241779 h 6858000"/>
              <a:gd name="connsiteX44" fmla="*/ 693049 w 1605470"/>
              <a:gd name="connsiteY44" fmla="*/ 5225268 h 6858000"/>
              <a:gd name="connsiteX45" fmla="*/ 694069 w 1605470"/>
              <a:gd name="connsiteY45" fmla="*/ 5217684 h 6858000"/>
              <a:gd name="connsiteX46" fmla="*/ 701410 w 1605470"/>
              <a:gd name="connsiteY46" fmla="*/ 5193377 h 6858000"/>
              <a:gd name="connsiteX47" fmla="*/ 704713 w 1605470"/>
              <a:gd name="connsiteY47" fmla="*/ 5179288 h 6858000"/>
              <a:gd name="connsiteX48" fmla="*/ 705697 w 1605470"/>
              <a:gd name="connsiteY48" fmla="*/ 5173621 h 6858000"/>
              <a:gd name="connsiteX49" fmla="*/ 701331 w 1605470"/>
              <a:gd name="connsiteY49" fmla="*/ 5159961 h 6858000"/>
              <a:gd name="connsiteX50" fmla="*/ 708008 w 1605470"/>
              <a:gd name="connsiteY50" fmla="*/ 5144295 h 6858000"/>
              <a:gd name="connsiteX51" fmla="*/ 704941 w 1605470"/>
              <a:gd name="connsiteY51" fmla="*/ 5125185 h 6858000"/>
              <a:gd name="connsiteX52" fmla="*/ 711771 w 1605470"/>
              <a:gd name="connsiteY52" fmla="*/ 5121884 h 6858000"/>
              <a:gd name="connsiteX53" fmla="*/ 718807 w 1605470"/>
              <a:gd name="connsiteY53" fmla="*/ 5067850 h 6858000"/>
              <a:gd name="connsiteX54" fmla="*/ 721538 w 1605470"/>
              <a:gd name="connsiteY54" fmla="*/ 5060861 h 6858000"/>
              <a:gd name="connsiteX55" fmla="*/ 718242 w 1605470"/>
              <a:gd name="connsiteY55" fmla="*/ 5034192 h 6858000"/>
              <a:gd name="connsiteX56" fmla="*/ 719796 w 1605470"/>
              <a:gd name="connsiteY56" fmla="*/ 4993030 h 6858000"/>
              <a:gd name="connsiteX57" fmla="*/ 726705 w 1605470"/>
              <a:gd name="connsiteY57" fmla="*/ 4946844 h 6858000"/>
              <a:gd name="connsiteX58" fmla="*/ 722561 w 1605470"/>
              <a:gd name="connsiteY58" fmla="*/ 4932692 h 6858000"/>
              <a:gd name="connsiteX59" fmla="*/ 737964 w 1605470"/>
              <a:gd name="connsiteY59" fmla="*/ 4858827 h 6858000"/>
              <a:gd name="connsiteX60" fmla="*/ 732118 w 1605470"/>
              <a:gd name="connsiteY60" fmla="*/ 4801535 h 6858000"/>
              <a:gd name="connsiteX61" fmla="*/ 739787 w 1605470"/>
              <a:gd name="connsiteY61" fmla="*/ 4797794 h 6858000"/>
              <a:gd name="connsiteX62" fmla="*/ 741081 w 1605470"/>
              <a:gd name="connsiteY62" fmla="*/ 4784526 h 6858000"/>
              <a:gd name="connsiteX63" fmla="*/ 742865 w 1605470"/>
              <a:gd name="connsiteY63" fmla="*/ 4781211 h 6858000"/>
              <a:gd name="connsiteX64" fmla="*/ 751652 w 1605470"/>
              <a:gd name="connsiteY64" fmla="*/ 4761984 h 6858000"/>
              <a:gd name="connsiteX65" fmla="*/ 747700 w 1605470"/>
              <a:gd name="connsiteY65" fmla="*/ 4690749 h 6858000"/>
              <a:gd name="connsiteX66" fmla="*/ 743180 w 1605470"/>
              <a:gd name="connsiteY66" fmla="*/ 4584173 h 6858000"/>
              <a:gd name="connsiteX67" fmla="*/ 738263 w 1605470"/>
              <a:gd name="connsiteY67" fmla="*/ 4444346 h 6858000"/>
              <a:gd name="connsiteX68" fmla="*/ 734828 w 1605470"/>
              <a:gd name="connsiteY68" fmla="*/ 4375228 h 6858000"/>
              <a:gd name="connsiteX69" fmla="*/ 715481 w 1605470"/>
              <a:gd name="connsiteY69" fmla="*/ 4214165 h 6858000"/>
              <a:gd name="connsiteX70" fmla="*/ 719554 w 1605470"/>
              <a:gd name="connsiteY70" fmla="*/ 4090296 h 6858000"/>
              <a:gd name="connsiteX71" fmla="*/ 704810 w 1605470"/>
              <a:gd name="connsiteY71" fmla="*/ 4033999 h 6858000"/>
              <a:gd name="connsiteX72" fmla="*/ 705959 w 1605470"/>
              <a:gd name="connsiteY72" fmla="*/ 4031933 h 6858000"/>
              <a:gd name="connsiteX73" fmla="*/ 704535 w 1605470"/>
              <a:gd name="connsiteY73" fmla="*/ 4013953 h 6858000"/>
              <a:gd name="connsiteX74" fmla="*/ 700443 w 1605470"/>
              <a:gd name="connsiteY74" fmla="*/ 4010511 h 6858000"/>
              <a:gd name="connsiteX75" fmla="*/ 698282 w 1605470"/>
              <a:gd name="connsiteY75" fmla="*/ 3998331 h 6858000"/>
              <a:gd name="connsiteX76" fmla="*/ 690830 w 1605470"/>
              <a:gd name="connsiteY76" fmla="*/ 3974753 h 6858000"/>
              <a:gd name="connsiteX77" fmla="*/ 692428 w 1605470"/>
              <a:gd name="connsiteY77" fmla="*/ 3969950 h 6858000"/>
              <a:gd name="connsiteX78" fmla="*/ 685850 w 1605470"/>
              <a:gd name="connsiteY78" fmla="*/ 3933779 h 6858000"/>
              <a:gd name="connsiteX79" fmla="*/ 687181 w 1605470"/>
              <a:gd name="connsiteY79" fmla="*/ 3933093 h 6858000"/>
              <a:gd name="connsiteX80" fmla="*/ 691535 w 1605470"/>
              <a:gd name="connsiteY80" fmla="*/ 3922082 h 6858000"/>
              <a:gd name="connsiteX81" fmla="*/ 696613 w 1605470"/>
              <a:gd name="connsiteY81" fmla="*/ 3901461 h 6858000"/>
              <a:gd name="connsiteX82" fmla="*/ 719207 w 1605470"/>
              <a:gd name="connsiteY82" fmla="*/ 3813873 h 6858000"/>
              <a:gd name="connsiteX83" fmla="*/ 718632 w 1605470"/>
              <a:gd name="connsiteY83" fmla="*/ 3806161 h 6858000"/>
              <a:gd name="connsiteX84" fmla="*/ 718939 w 1605470"/>
              <a:gd name="connsiteY84" fmla="*/ 3805957 h 6858000"/>
              <a:gd name="connsiteX85" fmla="*/ 718966 w 1605470"/>
              <a:gd name="connsiteY85" fmla="*/ 3797724 h 6858000"/>
              <a:gd name="connsiteX86" fmla="*/ 717581 w 1605470"/>
              <a:gd name="connsiteY86" fmla="*/ 3792098 h 6858000"/>
              <a:gd name="connsiteX87" fmla="*/ 716465 w 1605470"/>
              <a:gd name="connsiteY87" fmla="*/ 3777135 h 6858000"/>
              <a:gd name="connsiteX88" fmla="*/ 718198 w 1605470"/>
              <a:gd name="connsiteY88" fmla="*/ 3771656 h 6858000"/>
              <a:gd name="connsiteX89" fmla="*/ 721941 w 1605470"/>
              <a:gd name="connsiteY89" fmla="*/ 3769007 h 6858000"/>
              <a:gd name="connsiteX90" fmla="*/ 721407 w 1605470"/>
              <a:gd name="connsiteY90" fmla="*/ 3767709 h 6858000"/>
              <a:gd name="connsiteX91" fmla="*/ 730103 w 1605470"/>
              <a:gd name="connsiteY91" fmla="*/ 3738082 h 6858000"/>
              <a:gd name="connsiteX92" fmla="*/ 737449 w 1605470"/>
              <a:gd name="connsiteY92" fmla="*/ 3673397 h 6858000"/>
              <a:gd name="connsiteX93" fmla="*/ 736745 w 1605470"/>
              <a:gd name="connsiteY93" fmla="*/ 3637109 h 6858000"/>
              <a:gd name="connsiteX94" fmla="*/ 740188 w 1605470"/>
              <a:gd name="connsiteY94" fmla="*/ 3536883 h 6858000"/>
              <a:gd name="connsiteX95" fmla="*/ 747726 w 1605470"/>
              <a:gd name="connsiteY95" fmla="*/ 3435652 h 6858000"/>
              <a:gd name="connsiteX96" fmla="*/ 749397 w 1605470"/>
              <a:gd name="connsiteY96" fmla="*/ 3307769 h 6858000"/>
              <a:gd name="connsiteX97" fmla="*/ 766960 w 1605470"/>
              <a:gd name="connsiteY97" fmla="*/ 3250522 h 6858000"/>
              <a:gd name="connsiteX98" fmla="*/ 767385 w 1605470"/>
              <a:gd name="connsiteY98" fmla="*/ 3229163 h 6858000"/>
              <a:gd name="connsiteX99" fmla="*/ 769208 w 1605470"/>
              <a:gd name="connsiteY99" fmla="*/ 3217217 h 6858000"/>
              <a:gd name="connsiteX100" fmla="*/ 770350 w 1605470"/>
              <a:gd name="connsiteY100" fmla="*/ 3216125 h 6858000"/>
              <a:gd name="connsiteX101" fmla="*/ 756043 w 1605470"/>
              <a:gd name="connsiteY101" fmla="*/ 3183755 h 6858000"/>
              <a:gd name="connsiteX102" fmla="*/ 756544 w 1605470"/>
              <a:gd name="connsiteY102" fmla="*/ 3178642 h 6858000"/>
              <a:gd name="connsiteX103" fmla="*/ 744144 w 1605470"/>
              <a:gd name="connsiteY103" fmla="*/ 3158586 h 6858000"/>
              <a:gd name="connsiteX104" fmla="*/ 739378 w 1605470"/>
              <a:gd name="connsiteY104" fmla="*/ 3147669 h 6858000"/>
              <a:gd name="connsiteX105" fmla="*/ 734648 w 1605470"/>
              <a:gd name="connsiteY105" fmla="*/ 3145733 h 6858000"/>
              <a:gd name="connsiteX106" fmla="*/ 729329 w 1605470"/>
              <a:gd name="connsiteY106" fmla="*/ 3129034 h 6858000"/>
              <a:gd name="connsiteX107" fmla="*/ 729994 w 1605470"/>
              <a:gd name="connsiteY107" fmla="*/ 3126682 h 6858000"/>
              <a:gd name="connsiteX108" fmla="*/ 720862 w 1605470"/>
              <a:gd name="connsiteY108" fmla="*/ 3114519 h 6858000"/>
              <a:gd name="connsiteX109" fmla="*/ 707471 w 1605470"/>
              <a:gd name="connsiteY109" fmla="*/ 3106272 h 6858000"/>
              <a:gd name="connsiteX110" fmla="*/ 680201 w 1605470"/>
              <a:gd name="connsiteY110" fmla="*/ 2958185 h 6858000"/>
              <a:gd name="connsiteX111" fmla="*/ 622815 w 1605470"/>
              <a:gd name="connsiteY111" fmla="*/ 2762989 h 6858000"/>
              <a:gd name="connsiteX112" fmla="*/ 571733 w 1605470"/>
              <a:gd name="connsiteY112" fmla="*/ 2554718 h 6858000"/>
              <a:gd name="connsiteX113" fmla="*/ 551827 w 1605470"/>
              <a:gd name="connsiteY113" fmla="*/ 2485734 h 6858000"/>
              <a:gd name="connsiteX114" fmla="*/ 542550 w 1605470"/>
              <a:gd name="connsiteY114" fmla="*/ 2447068 h 6858000"/>
              <a:gd name="connsiteX115" fmla="*/ 529511 w 1605470"/>
              <a:gd name="connsiteY115" fmla="*/ 2425819 h 6858000"/>
              <a:gd name="connsiteX116" fmla="*/ 528878 w 1605470"/>
              <a:gd name="connsiteY116" fmla="*/ 2408971 h 6858000"/>
              <a:gd name="connsiteX117" fmla="*/ 535510 w 1605470"/>
              <a:gd name="connsiteY117" fmla="*/ 2402874 h 6858000"/>
              <a:gd name="connsiteX118" fmla="*/ 538122 w 1605470"/>
              <a:gd name="connsiteY118" fmla="*/ 2381443 h 6858000"/>
              <a:gd name="connsiteX119" fmla="*/ 514451 w 1605470"/>
              <a:gd name="connsiteY119" fmla="*/ 2261920 h 6858000"/>
              <a:gd name="connsiteX120" fmla="*/ 504338 w 1605470"/>
              <a:gd name="connsiteY120" fmla="*/ 2195378 h 6858000"/>
              <a:gd name="connsiteX121" fmla="*/ 488555 w 1605470"/>
              <a:gd name="connsiteY121" fmla="*/ 2155135 h 6858000"/>
              <a:gd name="connsiteX122" fmla="*/ 486013 w 1605470"/>
              <a:gd name="connsiteY122" fmla="*/ 2118008 h 6858000"/>
              <a:gd name="connsiteX123" fmla="*/ 487006 w 1605470"/>
              <a:gd name="connsiteY123" fmla="*/ 2050531 h 6858000"/>
              <a:gd name="connsiteX124" fmla="*/ 478812 w 1605470"/>
              <a:gd name="connsiteY124" fmla="*/ 1963269 h 6858000"/>
              <a:gd name="connsiteX125" fmla="*/ 459990 w 1605470"/>
              <a:gd name="connsiteY125" fmla="*/ 1906352 h 6858000"/>
              <a:gd name="connsiteX126" fmla="*/ 436547 w 1605470"/>
              <a:gd name="connsiteY126" fmla="*/ 1861531 h 6858000"/>
              <a:gd name="connsiteX127" fmla="*/ 390346 w 1605470"/>
              <a:gd name="connsiteY127" fmla="*/ 1732919 h 6858000"/>
              <a:gd name="connsiteX128" fmla="*/ 362657 w 1605470"/>
              <a:gd name="connsiteY128" fmla="*/ 1663540 h 6858000"/>
              <a:gd name="connsiteX129" fmla="*/ 361783 w 1605470"/>
              <a:gd name="connsiteY129" fmla="*/ 1615777 h 6858000"/>
              <a:gd name="connsiteX130" fmla="*/ 342578 w 1605470"/>
              <a:gd name="connsiteY130" fmla="*/ 1563678 h 6858000"/>
              <a:gd name="connsiteX131" fmla="*/ 355658 w 1605470"/>
              <a:gd name="connsiteY131" fmla="*/ 1519474 h 6858000"/>
              <a:gd name="connsiteX132" fmla="*/ 348400 w 1605470"/>
              <a:gd name="connsiteY132" fmla="*/ 1477995 h 6858000"/>
              <a:gd name="connsiteX133" fmla="*/ 334485 w 1605470"/>
              <a:gd name="connsiteY133" fmla="*/ 1373769 h 6858000"/>
              <a:gd name="connsiteX134" fmla="*/ 342792 w 1605470"/>
              <a:gd name="connsiteY134" fmla="*/ 1307086 h 6858000"/>
              <a:gd name="connsiteX135" fmla="*/ 343980 w 1605470"/>
              <a:gd name="connsiteY135" fmla="*/ 1189033 h 6858000"/>
              <a:gd name="connsiteX136" fmla="*/ 348665 w 1605470"/>
              <a:gd name="connsiteY136" fmla="*/ 1168288 h 6858000"/>
              <a:gd name="connsiteX137" fmla="*/ 340947 w 1605470"/>
              <a:gd name="connsiteY137" fmla="*/ 1142577 h 6858000"/>
              <a:gd name="connsiteX138" fmla="*/ 330253 w 1605470"/>
              <a:gd name="connsiteY138" fmla="*/ 1088484 h 6858000"/>
              <a:gd name="connsiteX139" fmla="*/ 318989 w 1605470"/>
              <a:gd name="connsiteY139" fmla="*/ 1016103 h 6858000"/>
              <a:gd name="connsiteX140" fmla="*/ 320445 w 1605470"/>
              <a:gd name="connsiteY140" fmla="*/ 932283 h 6858000"/>
              <a:gd name="connsiteX141" fmla="*/ 322681 w 1605470"/>
              <a:gd name="connsiteY141" fmla="*/ 915925 h 6858000"/>
              <a:gd name="connsiteX142" fmla="*/ 315310 w 1605470"/>
              <a:gd name="connsiteY142" fmla="*/ 896999 h 6858000"/>
              <a:gd name="connsiteX143" fmla="*/ 284718 w 1605470"/>
              <a:gd name="connsiteY143" fmla="*/ 821517 h 6858000"/>
              <a:gd name="connsiteX144" fmla="*/ 263668 w 1605470"/>
              <a:gd name="connsiteY144" fmla="*/ 751353 h 6858000"/>
              <a:gd name="connsiteX145" fmla="*/ 263226 w 1605470"/>
              <a:gd name="connsiteY145" fmla="*/ 721230 h 6858000"/>
              <a:gd name="connsiteX146" fmla="*/ 248897 w 1605470"/>
              <a:gd name="connsiteY146" fmla="*/ 681659 h 6858000"/>
              <a:gd name="connsiteX147" fmla="*/ 234316 w 1605470"/>
              <a:gd name="connsiteY147" fmla="*/ 635218 h 6858000"/>
              <a:gd name="connsiteX148" fmla="*/ 239327 w 1605470"/>
              <a:gd name="connsiteY148" fmla="*/ 613763 h 6858000"/>
              <a:gd name="connsiteX149" fmla="*/ 225269 w 1605470"/>
              <a:gd name="connsiteY149" fmla="*/ 598582 h 6858000"/>
              <a:gd name="connsiteX150" fmla="*/ 224950 w 1605470"/>
              <a:gd name="connsiteY150" fmla="*/ 576846 h 6858000"/>
              <a:gd name="connsiteX151" fmla="*/ 204576 w 1605470"/>
              <a:gd name="connsiteY151" fmla="*/ 530055 h 6858000"/>
              <a:gd name="connsiteX152" fmla="*/ 219064 w 1605470"/>
              <a:gd name="connsiteY152" fmla="*/ 469651 h 6858000"/>
              <a:gd name="connsiteX153" fmla="*/ 195012 w 1605470"/>
              <a:gd name="connsiteY153" fmla="*/ 448559 h 6858000"/>
              <a:gd name="connsiteX154" fmla="*/ 201434 w 1605470"/>
              <a:gd name="connsiteY154" fmla="*/ 441529 h 6858000"/>
              <a:gd name="connsiteX155" fmla="*/ 200655 w 1605470"/>
              <a:gd name="connsiteY155" fmla="*/ 428927 h 6858000"/>
              <a:gd name="connsiteX156" fmla="*/ 190059 w 1605470"/>
              <a:gd name="connsiteY156" fmla="*/ 430161 h 6858000"/>
              <a:gd name="connsiteX157" fmla="*/ 167079 w 1605470"/>
              <a:gd name="connsiteY157" fmla="*/ 367211 h 6858000"/>
              <a:gd name="connsiteX158" fmla="*/ 124571 w 1605470"/>
              <a:gd name="connsiteY158" fmla="*/ 302178 h 6858000"/>
              <a:gd name="connsiteX159" fmla="*/ 103243 w 1605470"/>
              <a:gd name="connsiteY159" fmla="*/ 211375 h 6858000"/>
              <a:gd name="connsiteX160" fmla="*/ 94571 w 1605470"/>
              <a:gd name="connsiteY160" fmla="*/ 184179 h 6858000"/>
              <a:gd name="connsiteX161" fmla="*/ 13437 w 1605470"/>
              <a:gd name="connsiteY161" fmla="*/ 19287 h 6858000"/>
              <a:gd name="connsiteX162" fmla="*/ 0 w 1605470"/>
              <a:gd name="connsiteY162"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8335 w 1605470"/>
              <a:gd name="connsiteY37" fmla="*/ 5665173 h 6858000"/>
              <a:gd name="connsiteX38" fmla="*/ 562052 w 1605470"/>
              <a:gd name="connsiteY38" fmla="*/ 5563435 h 6858000"/>
              <a:gd name="connsiteX39" fmla="*/ 591557 w 1605470"/>
              <a:gd name="connsiteY39" fmla="*/ 5476393 h 6858000"/>
              <a:gd name="connsiteX40" fmla="*/ 622750 w 1605470"/>
              <a:gd name="connsiteY40" fmla="*/ 5396260 h 6858000"/>
              <a:gd name="connsiteX41" fmla="*/ 638731 w 1605470"/>
              <a:gd name="connsiteY41" fmla="*/ 5330009 h 6858000"/>
              <a:gd name="connsiteX42" fmla="*/ 672224 w 1605470"/>
              <a:gd name="connsiteY42" fmla="*/ 5273739 h 6858000"/>
              <a:gd name="connsiteX43" fmla="*/ 681823 w 1605470"/>
              <a:gd name="connsiteY43" fmla="*/ 5241779 h 6858000"/>
              <a:gd name="connsiteX44" fmla="*/ 693049 w 1605470"/>
              <a:gd name="connsiteY44" fmla="*/ 5225268 h 6858000"/>
              <a:gd name="connsiteX45" fmla="*/ 694069 w 1605470"/>
              <a:gd name="connsiteY45" fmla="*/ 5217684 h 6858000"/>
              <a:gd name="connsiteX46" fmla="*/ 701410 w 1605470"/>
              <a:gd name="connsiteY46" fmla="*/ 5193377 h 6858000"/>
              <a:gd name="connsiteX47" fmla="*/ 704713 w 1605470"/>
              <a:gd name="connsiteY47" fmla="*/ 5179288 h 6858000"/>
              <a:gd name="connsiteX48" fmla="*/ 705697 w 1605470"/>
              <a:gd name="connsiteY48" fmla="*/ 5173621 h 6858000"/>
              <a:gd name="connsiteX49" fmla="*/ 701331 w 1605470"/>
              <a:gd name="connsiteY49" fmla="*/ 5159961 h 6858000"/>
              <a:gd name="connsiteX50" fmla="*/ 708008 w 1605470"/>
              <a:gd name="connsiteY50" fmla="*/ 5144295 h 6858000"/>
              <a:gd name="connsiteX51" fmla="*/ 704941 w 1605470"/>
              <a:gd name="connsiteY51" fmla="*/ 5125185 h 6858000"/>
              <a:gd name="connsiteX52" fmla="*/ 711771 w 1605470"/>
              <a:gd name="connsiteY52" fmla="*/ 5121884 h 6858000"/>
              <a:gd name="connsiteX53" fmla="*/ 718807 w 1605470"/>
              <a:gd name="connsiteY53" fmla="*/ 5067850 h 6858000"/>
              <a:gd name="connsiteX54" fmla="*/ 721538 w 1605470"/>
              <a:gd name="connsiteY54" fmla="*/ 5060861 h 6858000"/>
              <a:gd name="connsiteX55" fmla="*/ 718242 w 1605470"/>
              <a:gd name="connsiteY55" fmla="*/ 5034192 h 6858000"/>
              <a:gd name="connsiteX56" fmla="*/ 719796 w 1605470"/>
              <a:gd name="connsiteY56" fmla="*/ 4993030 h 6858000"/>
              <a:gd name="connsiteX57" fmla="*/ 726705 w 1605470"/>
              <a:gd name="connsiteY57" fmla="*/ 4946844 h 6858000"/>
              <a:gd name="connsiteX58" fmla="*/ 722561 w 1605470"/>
              <a:gd name="connsiteY58" fmla="*/ 4932692 h 6858000"/>
              <a:gd name="connsiteX59" fmla="*/ 737964 w 1605470"/>
              <a:gd name="connsiteY59" fmla="*/ 4858827 h 6858000"/>
              <a:gd name="connsiteX60" fmla="*/ 732118 w 1605470"/>
              <a:gd name="connsiteY60" fmla="*/ 4801535 h 6858000"/>
              <a:gd name="connsiteX61" fmla="*/ 739787 w 1605470"/>
              <a:gd name="connsiteY61" fmla="*/ 4797794 h 6858000"/>
              <a:gd name="connsiteX62" fmla="*/ 741081 w 1605470"/>
              <a:gd name="connsiteY62" fmla="*/ 4784526 h 6858000"/>
              <a:gd name="connsiteX63" fmla="*/ 742865 w 1605470"/>
              <a:gd name="connsiteY63" fmla="*/ 4781211 h 6858000"/>
              <a:gd name="connsiteX64" fmla="*/ 751652 w 1605470"/>
              <a:gd name="connsiteY64" fmla="*/ 4761984 h 6858000"/>
              <a:gd name="connsiteX65" fmla="*/ 747700 w 1605470"/>
              <a:gd name="connsiteY65" fmla="*/ 4690749 h 6858000"/>
              <a:gd name="connsiteX66" fmla="*/ 743180 w 1605470"/>
              <a:gd name="connsiteY66" fmla="*/ 4584173 h 6858000"/>
              <a:gd name="connsiteX67" fmla="*/ 738263 w 1605470"/>
              <a:gd name="connsiteY67" fmla="*/ 4444346 h 6858000"/>
              <a:gd name="connsiteX68" fmla="*/ 734828 w 1605470"/>
              <a:gd name="connsiteY68" fmla="*/ 4375228 h 6858000"/>
              <a:gd name="connsiteX69" fmla="*/ 715481 w 1605470"/>
              <a:gd name="connsiteY69" fmla="*/ 4214165 h 6858000"/>
              <a:gd name="connsiteX70" fmla="*/ 719554 w 1605470"/>
              <a:gd name="connsiteY70" fmla="*/ 4090296 h 6858000"/>
              <a:gd name="connsiteX71" fmla="*/ 704810 w 1605470"/>
              <a:gd name="connsiteY71" fmla="*/ 4033999 h 6858000"/>
              <a:gd name="connsiteX72" fmla="*/ 705959 w 1605470"/>
              <a:gd name="connsiteY72" fmla="*/ 4031933 h 6858000"/>
              <a:gd name="connsiteX73" fmla="*/ 704535 w 1605470"/>
              <a:gd name="connsiteY73" fmla="*/ 4013953 h 6858000"/>
              <a:gd name="connsiteX74" fmla="*/ 700443 w 1605470"/>
              <a:gd name="connsiteY74" fmla="*/ 4010511 h 6858000"/>
              <a:gd name="connsiteX75" fmla="*/ 698282 w 1605470"/>
              <a:gd name="connsiteY75" fmla="*/ 3998331 h 6858000"/>
              <a:gd name="connsiteX76" fmla="*/ 690830 w 1605470"/>
              <a:gd name="connsiteY76" fmla="*/ 3974753 h 6858000"/>
              <a:gd name="connsiteX77" fmla="*/ 692428 w 1605470"/>
              <a:gd name="connsiteY77" fmla="*/ 3969950 h 6858000"/>
              <a:gd name="connsiteX78" fmla="*/ 685850 w 1605470"/>
              <a:gd name="connsiteY78" fmla="*/ 3933779 h 6858000"/>
              <a:gd name="connsiteX79" fmla="*/ 687181 w 1605470"/>
              <a:gd name="connsiteY79" fmla="*/ 3933093 h 6858000"/>
              <a:gd name="connsiteX80" fmla="*/ 691535 w 1605470"/>
              <a:gd name="connsiteY80" fmla="*/ 3922082 h 6858000"/>
              <a:gd name="connsiteX81" fmla="*/ 696613 w 1605470"/>
              <a:gd name="connsiteY81" fmla="*/ 3901461 h 6858000"/>
              <a:gd name="connsiteX82" fmla="*/ 719207 w 1605470"/>
              <a:gd name="connsiteY82" fmla="*/ 3813873 h 6858000"/>
              <a:gd name="connsiteX83" fmla="*/ 718632 w 1605470"/>
              <a:gd name="connsiteY83" fmla="*/ 3806161 h 6858000"/>
              <a:gd name="connsiteX84" fmla="*/ 718939 w 1605470"/>
              <a:gd name="connsiteY84" fmla="*/ 3805957 h 6858000"/>
              <a:gd name="connsiteX85" fmla="*/ 718966 w 1605470"/>
              <a:gd name="connsiteY85" fmla="*/ 3797724 h 6858000"/>
              <a:gd name="connsiteX86" fmla="*/ 717581 w 1605470"/>
              <a:gd name="connsiteY86" fmla="*/ 3792098 h 6858000"/>
              <a:gd name="connsiteX87" fmla="*/ 716465 w 1605470"/>
              <a:gd name="connsiteY87" fmla="*/ 3777135 h 6858000"/>
              <a:gd name="connsiteX88" fmla="*/ 718198 w 1605470"/>
              <a:gd name="connsiteY88" fmla="*/ 3771656 h 6858000"/>
              <a:gd name="connsiteX89" fmla="*/ 721941 w 1605470"/>
              <a:gd name="connsiteY89" fmla="*/ 3769007 h 6858000"/>
              <a:gd name="connsiteX90" fmla="*/ 721407 w 1605470"/>
              <a:gd name="connsiteY90" fmla="*/ 3767709 h 6858000"/>
              <a:gd name="connsiteX91" fmla="*/ 730103 w 1605470"/>
              <a:gd name="connsiteY91" fmla="*/ 3738082 h 6858000"/>
              <a:gd name="connsiteX92" fmla="*/ 737449 w 1605470"/>
              <a:gd name="connsiteY92" fmla="*/ 3673397 h 6858000"/>
              <a:gd name="connsiteX93" fmla="*/ 736745 w 1605470"/>
              <a:gd name="connsiteY93" fmla="*/ 3637109 h 6858000"/>
              <a:gd name="connsiteX94" fmla="*/ 740188 w 1605470"/>
              <a:gd name="connsiteY94" fmla="*/ 3536883 h 6858000"/>
              <a:gd name="connsiteX95" fmla="*/ 747726 w 1605470"/>
              <a:gd name="connsiteY95" fmla="*/ 3435652 h 6858000"/>
              <a:gd name="connsiteX96" fmla="*/ 749397 w 1605470"/>
              <a:gd name="connsiteY96" fmla="*/ 3307769 h 6858000"/>
              <a:gd name="connsiteX97" fmla="*/ 766960 w 1605470"/>
              <a:gd name="connsiteY97" fmla="*/ 3250522 h 6858000"/>
              <a:gd name="connsiteX98" fmla="*/ 767385 w 1605470"/>
              <a:gd name="connsiteY98" fmla="*/ 3229163 h 6858000"/>
              <a:gd name="connsiteX99" fmla="*/ 769208 w 1605470"/>
              <a:gd name="connsiteY99" fmla="*/ 3217217 h 6858000"/>
              <a:gd name="connsiteX100" fmla="*/ 770350 w 1605470"/>
              <a:gd name="connsiteY100" fmla="*/ 3216125 h 6858000"/>
              <a:gd name="connsiteX101" fmla="*/ 756043 w 1605470"/>
              <a:gd name="connsiteY101" fmla="*/ 3183755 h 6858000"/>
              <a:gd name="connsiteX102" fmla="*/ 756544 w 1605470"/>
              <a:gd name="connsiteY102" fmla="*/ 3178642 h 6858000"/>
              <a:gd name="connsiteX103" fmla="*/ 744144 w 1605470"/>
              <a:gd name="connsiteY103" fmla="*/ 3158586 h 6858000"/>
              <a:gd name="connsiteX104" fmla="*/ 739378 w 1605470"/>
              <a:gd name="connsiteY104" fmla="*/ 3147669 h 6858000"/>
              <a:gd name="connsiteX105" fmla="*/ 734648 w 1605470"/>
              <a:gd name="connsiteY105" fmla="*/ 3145733 h 6858000"/>
              <a:gd name="connsiteX106" fmla="*/ 729329 w 1605470"/>
              <a:gd name="connsiteY106" fmla="*/ 3129034 h 6858000"/>
              <a:gd name="connsiteX107" fmla="*/ 729994 w 1605470"/>
              <a:gd name="connsiteY107" fmla="*/ 3126682 h 6858000"/>
              <a:gd name="connsiteX108" fmla="*/ 720862 w 1605470"/>
              <a:gd name="connsiteY108" fmla="*/ 3114519 h 6858000"/>
              <a:gd name="connsiteX109" fmla="*/ 707471 w 1605470"/>
              <a:gd name="connsiteY109" fmla="*/ 3106272 h 6858000"/>
              <a:gd name="connsiteX110" fmla="*/ 680201 w 1605470"/>
              <a:gd name="connsiteY110" fmla="*/ 2958185 h 6858000"/>
              <a:gd name="connsiteX111" fmla="*/ 622815 w 1605470"/>
              <a:gd name="connsiteY111" fmla="*/ 2762989 h 6858000"/>
              <a:gd name="connsiteX112" fmla="*/ 571733 w 1605470"/>
              <a:gd name="connsiteY112" fmla="*/ 2554718 h 6858000"/>
              <a:gd name="connsiteX113" fmla="*/ 551827 w 1605470"/>
              <a:gd name="connsiteY113" fmla="*/ 2485734 h 6858000"/>
              <a:gd name="connsiteX114" fmla="*/ 542550 w 1605470"/>
              <a:gd name="connsiteY114" fmla="*/ 2447068 h 6858000"/>
              <a:gd name="connsiteX115" fmla="*/ 529511 w 1605470"/>
              <a:gd name="connsiteY115" fmla="*/ 2425819 h 6858000"/>
              <a:gd name="connsiteX116" fmla="*/ 535510 w 1605470"/>
              <a:gd name="connsiteY116" fmla="*/ 2402874 h 6858000"/>
              <a:gd name="connsiteX117" fmla="*/ 538122 w 1605470"/>
              <a:gd name="connsiteY117" fmla="*/ 2381443 h 6858000"/>
              <a:gd name="connsiteX118" fmla="*/ 514451 w 1605470"/>
              <a:gd name="connsiteY118" fmla="*/ 2261920 h 6858000"/>
              <a:gd name="connsiteX119" fmla="*/ 504338 w 1605470"/>
              <a:gd name="connsiteY119" fmla="*/ 2195378 h 6858000"/>
              <a:gd name="connsiteX120" fmla="*/ 488555 w 1605470"/>
              <a:gd name="connsiteY120" fmla="*/ 2155135 h 6858000"/>
              <a:gd name="connsiteX121" fmla="*/ 486013 w 1605470"/>
              <a:gd name="connsiteY121" fmla="*/ 2118008 h 6858000"/>
              <a:gd name="connsiteX122" fmla="*/ 487006 w 1605470"/>
              <a:gd name="connsiteY122" fmla="*/ 2050531 h 6858000"/>
              <a:gd name="connsiteX123" fmla="*/ 478812 w 1605470"/>
              <a:gd name="connsiteY123" fmla="*/ 1963269 h 6858000"/>
              <a:gd name="connsiteX124" fmla="*/ 459990 w 1605470"/>
              <a:gd name="connsiteY124" fmla="*/ 1906352 h 6858000"/>
              <a:gd name="connsiteX125" fmla="*/ 436547 w 1605470"/>
              <a:gd name="connsiteY125" fmla="*/ 1861531 h 6858000"/>
              <a:gd name="connsiteX126" fmla="*/ 390346 w 1605470"/>
              <a:gd name="connsiteY126" fmla="*/ 1732919 h 6858000"/>
              <a:gd name="connsiteX127" fmla="*/ 362657 w 1605470"/>
              <a:gd name="connsiteY127" fmla="*/ 1663540 h 6858000"/>
              <a:gd name="connsiteX128" fmla="*/ 361783 w 1605470"/>
              <a:gd name="connsiteY128" fmla="*/ 1615777 h 6858000"/>
              <a:gd name="connsiteX129" fmla="*/ 342578 w 1605470"/>
              <a:gd name="connsiteY129" fmla="*/ 1563678 h 6858000"/>
              <a:gd name="connsiteX130" fmla="*/ 355658 w 1605470"/>
              <a:gd name="connsiteY130" fmla="*/ 1519474 h 6858000"/>
              <a:gd name="connsiteX131" fmla="*/ 348400 w 1605470"/>
              <a:gd name="connsiteY131" fmla="*/ 1477995 h 6858000"/>
              <a:gd name="connsiteX132" fmla="*/ 334485 w 1605470"/>
              <a:gd name="connsiteY132" fmla="*/ 1373769 h 6858000"/>
              <a:gd name="connsiteX133" fmla="*/ 342792 w 1605470"/>
              <a:gd name="connsiteY133" fmla="*/ 1307086 h 6858000"/>
              <a:gd name="connsiteX134" fmla="*/ 343980 w 1605470"/>
              <a:gd name="connsiteY134" fmla="*/ 1189033 h 6858000"/>
              <a:gd name="connsiteX135" fmla="*/ 348665 w 1605470"/>
              <a:gd name="connsiteY135" fmla="*/ 1168288 h 6858000"/>
              <a:gd name="connsiteX136" fmla="*/ 340947 w 1605470"/>
              <a:gd name="connsiteY136" fmla="*/ 1142577 h 6858000"/>
              <a:gd name="connsiteX137" fmla="*/ 330253 w 1605470"/>
              <a:gd name="connsiteY137" fmla="*/ 1088484 h 6858000"/>
              <a:gd name="connsiteX138" fmla="*/ 318989 w 1605470"/>
              <a:gd name="connsiteY138" fmla="*/ 1016103 h 6858000"/>
              <a:gd name="connsiteX139" fmla="*/ 320445 w 1605470"/>
              <a:gd name="connsiteY139" fmla="*/ 932283 h 6858000"/>
              <a:gd name="connsiteX140" fmla="*/ 322681 w 1605470"/>
              <a:gd name="connsiteY140" fmla="*/ 915925 h 6858000"/>
              <a:gd name="connsiteX141" fmla="*/ 315310 w 1605470"/>
              <a:gd name="connsiteY141" fmla="*/ 896999 h 6858000"/>
              <a:gd name="connsiteX142" fmla="*/ 284718 w 1605470"/>
              <a:gd name="connsiteY142" fmla="*/ 821517 h 6858000"/>
              <a:gd name="connsiteX143" fmla="*/ 263668 w 1605470"/>
              <a:gd name="connsiteY143" fmla="*/ 751353 h 6858000"/>
              <a:gd name="connsiteX144" fmla="*/ 263226 w 1605470"/>
              <a:gd name="connsiteY144" fmla="*/ 721230 h 6858000"/>
              <a:gd name="connsiteX145" fmla="*/ 248897 w 1605470"/>
              <a:gd name="connsiteY145" fmla="*/ 681659 h 6858000"/>
              <a:gd name="connsiteX146" fmla="*/ 234316 w 1605470"/>
              <a:gd name="connsiteY146" fmla="*/ 635218 h 6858000"/>
              <a:gd name="connsiteX147" fmla="*/ 239327 w 1605470"/>
              <a:gd name="connsiteY147" fmla="*/ 613763 h 6858000"/>
              <a:gd name="connsiteX148" fmla="*/ 225269 w 1605470"/>
              <a:gd name="connsiteY148" fmla="*/ 598582 h 6858000"/>
              <a:gd name="connsiteX149" fmla="*/ 224950 w 1605470"/>
              <a:gd name="connsiteY149" fmla="*/ 576846 h 6858000"/>
              <a:gd name="connsiteX150" fmla="*/ 204576 w 1605470"/>
              <a:gd name="connsiteY150" fmla="*/ 530055 h 6858000"/>
              <a:gd name="connsiteX151" fmla="*/ 219064 w 1605470"/>
              <a:gd name="connsiteY151" fmla="*/ 469651 h 6858000"/>
              <a:gd name="connsiteX152" fmla="*/ 195012 w 1605470"/>
              <a:gd name="connsiteY152" fmla="*/ 448559 h 6858000"/>
              <a:gd name="connsiteX153" fmla="*/ 201434 w 1605470"/>
              <a:gd name="connsiteY153" fmla="*/ 441529 h 6858000"/>
              <a:gd name="connsiteX154" fmla="*/ 200655 w 1605470"/>
              <a:gd name="connsiteY154" fmla="*/ 428927 h 6858000"/>
              <a:gd name="connsiteX155" fmla="*/ 190059 w 1605470"/>
              <a:gd name="connsiteY155" fmla="*/ 430161 h 6858000"/>
              <a:gd name="connsiteX156" fmla="*/ 167079 w 1605470"/>
              <a:gd name="connsiteY156" fmla="*/ 367211 h 6858000"/>
              <a:gd name="connsiteX157" fmla="*/ 124571 w 1605470"/>
              <a:gd name="connsiteY157" fmla="*/ 302178 h 6858000"/>
              <a:gd name="connsiteX158" fmla="*/ 103243 w 1605470"/>
              <a:gd name="connsiteY158" fmla="*/ 211375 h 6858000"/>
              <a:gd name="connsiteX159" fmla="*/ 94571 w 1605470"/>
              <a:gd name="connsiteY159" fmla="*/ 184179 h 6858000"/>
              <a:gd name="connsiteX160" fmla="*/ 13437 w 1605470"/>
              <a:gd name="connsiteY160" fmla="*/ 19287 h 6858000"/>
              <a:gd name="connsiteX161" fmla="*/ 0 w 1605470"/>
              <a:gd name="connsiteY161"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8335 w 1605470"/>
              <a:gd name="connsiteY37" fmla="*/ 5665173 h 6858000"/>
              <a:gd name="connsiteX38" fmla="*/ 562052 w 1605470"/>
              <a:gd name="connsiteY38" fmla="*/ 5563435 h 6858000"/>
              <a:gd name="connsiteX39" fmla="*/ 591557 w 1605470"/>
              <a:gd name="connsiteY39" fmla="*/ 5476393 h 6858000"/>
              <a:gd name="connsiteX40" fmla="*/ 622750 w 1605470"/>
              <a:gd name="connsiteY40" fmla="*/ 5396260 h 6858000"/>
              <a:gd name="connsiteX41" fmla="*/ 638731 w 1605470"/>
              <a:gd name="connsiteY41" fmla="*/ 5330009 h 6858000"/>
              <a:gd name="connsiteX42" fmla="*/ 672224 w 1605470"/>
              <a:gd name="connsiteY42" fmla="*/ 5273739 h 6858000"/>
              <a:gd name="connsiteX43" fmla="*/ 681823 w 1605470"/>
              <a:gd name="connsiteY43" fmla="*/ 5241779 h 6858000"/>
              <a:gd name="connsiteX44" fmla="*/ 693049 w 1605470"/>
              <a:gd name="connsiteY44" fmla="*/ 5225268 h 6858000"/>
              <a:gd name="connsiteX45" fmla="*/ 694069 w 1605470"/>
              <a:gd name="connsiteY45" fmla="*/ 5217684 h 6858000"/>
              <a:gd name="connsiteX46" fmla="*/ 701410 w 1605470"/>
              <a:gd name="connsiteY46" fmla="*/ 5193377 h 6858000"/>
              <a:gd name="connsiteX47" fmla="*/ 704713 w 1605470"/>
              <a:gd name="connsiteY47" fmla="*/ 5179288 h 6858000"/>
              <a:gd name="connsiteX48" fmla="*/ 705697 w 1605470"/>
              <a:gd name="connsiteY48" fmla="*/ 5173621 h 6858000"/>
              <a:gd name="connsiteX49" fmla="*/ 701331 w 1605470"/>
              <a:gd name="connsiteY49" fmla="*/ 5159961 h 6858000"/>
              <a:gd name="connsiteX50" fmla="*/ 708008 w 1605470"/>
              <a:gd name="connsiteY50" fmla="*/ 5144295 h 6858000"/>
              <a:gd name="connsiteX51" fmla="*/ 704941 w 1605470"/>
              <a:gd name="connsiteY51" fmla="*/ 5125185 h 6858000"/>
              <a:gd name="connsiteX52" fmla="*/ 711771 w 1605470"/>
              <a:gd name="connsiteY52" fmla="*/ 5121884 h 6858000"/>
              <a:gd name="connsiteX53" fmla="*/ 718807 w 1605470"/>
              <a:gd name="connsiteY53" fmla="*/ 5067850 h 6858000"/>
              <a:gd name="connsiteX54" fmla="*/ 721538 w 1605470"/>
              <a:gd name="connsiteY54" fmla="*/ 5060861 h 6858000"/>
              <a:gd name="connsiteX55" fmla="*/ 718242 w 1605470"/>
              <a:gd name="connsiteY55" fmla="*/ 5034192 h 6858000"/>
              <a:gd name="connsiteX56" fmla="*/ 719796 w 1605470"/>
              <a:gd name="connsiteY56" fmla="*/ 4993030 h 6858000"/>
              <a:gd name="connsiteX57" fmla="*/ 726705 w 1605470"/>
              <a:gd name="connsiteY57" fmla="*/ 4946844 h 6858000"/>
              <a:gd name="connsiteX58" fmla="*/ 722561 w 1605470"/>
              <a:gd name="connsiteY58" fmla="*/ 4932692 h 6858000"/>
              <a:gd name="connsiteX59" fmla="*/ 737964 w 1605470"/>
              <a:gd name="connsiteY59" fmla="*/ 4858827 h 6858000"/>
              <a:gd name="connsiteX60" fmla="*/ 732118 w 1605470"/>
              <a:gd name="connsiteY60" fmla="*/ 4801535 h 6858000"/>
              <a:gd name="connsiteX61" fmla="*/ 739787 w 1605470"/>
              <a:gd name="connsiteY61" fmla="*/ 4797794 h 6858000"/>
              <a:gd name="connsiteX62" fmla="*/ 741081 w 1605470"/>
              <a:gd name="connsiteY62" fmla="*/ 4784526 h 6858000"/>
              <a:gd name="connsiteX63" fmla="*/ 742865 w 1605470"/>
              <a:gd name="connsiteY63" fmla="*/ 4781211 h 6858000"/>
              <a:gd name="connsiteX64" fmla="*/ 751652 w 1605470"/>
              <a:gd name="connsiteY64" fmla="*/ 4761984 h 6858000"/>
              <a:gd name="connsiteX65" fmla="*/ 747700 w 1605470"/>
              <a:gd name="connsiteY65" fmla="*/ 4690749 h 6858000"/>
              <a:gd name="connsiteX66" fmla="*/ 743180 w 1605470"/>
              <a:gd name="connsiteY66" fmla="*/ 4584173 h 6858000"/>
              <a:gd name="connsiteX67" fmla="*/ 738263 w 1605470"/>
              <a:gd name="connsiteY67" fmla="*/ 4444346 h 6858000"/>
              <a:gd name="connsiteX68" fmla="*/ 734828 w 1605470"/>
              <a:gd name="connsiteY68" fmla="*/ 4375228 h 6858000"/>
              <a:gd name="connsiteX69" fmla="*/ 715481 w 1605470"/>
              <a:gd name="connsiteY69" fmla="*/ 4214165 h 6858000"/>
              <a:gd name="connsiteX70" fmla="*/ 719554 w 1605470"/>
              <a:gd name="connsiteY70" fmla="*/ 4090296 h 6858000"/>
              <a:gd name="connsiteX71" fmla="*/ 704810 w 1605470"/>
              <a:gd name="connsiteY71" fmla="*/ 4033999 h 6858000"/>
              <a:gd name="connsiteX72" fmla="*/ 705959 w 1605470"/>
              <a:gd name="connsiteY72" fmla="*/ 4031933 h 6858000"/>
              <a:gd name="connsiteX73" fmla="*/ 704535 w 1605470"/>
              <a:gd name="connsiteY73" fmla="*/ 4013953 h 6858000"/>
              <a:gd name="connsiteX74" fmla="*/ 700443 w 1605470"/>
              <a:gd name="connsiteY74" fmla="*/ 4010511 h 6858000"/>
              <a:gd name="connsiteX75" fmla="*/ 698282 w 1605470"/>
              <a:gd name="connsiteY75" fmla="*/ 3998331 h 6858000"/>
              <a:gd name="connsiteX76" fmla="*/ 690830 w 1605470"/>
              <a:gd name="connsiteY76" fmla="*/ 3974753 h 6858000"/>
              <a:gd name="connsiteX77" fmla="*/ 692428 w 1605470"/>
              <a:gd name="connsiteY77" fmla="*/ 3969950 h 6858000"/>
              <a:gd name="connsiteX78" fmla="*/ 685850 w 1605470"/>
              <a:gd name="connsiteY78" fmla="*/ 3933779 h 6858000"/>
              <a:gd name="connsiteX79" fmla="*/ 687181 w 1605470"/>
              <a:gd name="connsiteY79" fmla="*/ 3933093 h 6858000"/>
              <a:gd name="connsiteX80" fmla="*/ 691535 w 1605470"/>
              <a:gd name="connsiteY80" fmla="*/ 3922082 h 6858000"/>
              <a:gd name="connsiteX81" fmla="*/ 696613 w 1605470"/>
              <a:gd name="connsiteY81" fmla="*/ 3901461 h 6858000"/>
              <a:gd name="connsiteX82" fmla="*/ 719207 w 1605470"/>
              <a:gd name="connsiteY82" fmla="*/ 3813873 h 6858000"/>
              <a:gd name="connsiteX83" fmla="*/ 718632 w 1605470"/>
              <a:gd name="connsiteY83" fmla="*/ 3806161 h 6858000"/>
              <a:gd name="connsiteX84" fmla="*/ 718939 w 1605470"/>
              <a:gd name="connsiteY84" fmla="*/ 3805957 h 6858000"/>
              <a:gd name="connsiteX85" fmla="*/ 718966 w 1605470"/>
              <a:gd name="connsiteY85" fmla="*/ 3797724 h 6858000"/>
              <a:gd name="connsiteX86" fmla="*/ 717581 w 1605470"/>
              <a:gd name="connsiteY86" fmla="*/ 3792098 h 6858000"/>
              <a:gd name="connsiteX87" fmla="*/ 716465 w 1605470"/>
              <a:gd name="connsiteY87" fmla="*/ 3777135 h 6858000"/>
              <a:gd name="connsiteX88" fmla="*/ 718198 w 1605470"/>
              <a:gd name="connsiteY88" fmla="*/ 3771656 h 6858000"/>
              <a:gd name="connsiteX89" fmla="*/ 721941 w 1605470"/>
              <a:gd name="connsiteY89" fmla="*/ 3769007 h 6858000"/>
              <a:gd name="connsiteX90" fmla="*/ 721407 w 1605470"/>
              <a:gd name="connsiteY90" fmla="*/ 3767709 h 6858000"/>
              <a:gd name="connsiteX91" fmla="*/ 730103 w 1605470"/>
              <a:gd name="connsiteY91" fmla="*/ 3738082 h 6858000"/>
              <a:gd name="connsiteX92" fmla="*/ 737449 w 1605470"/>
              <a:gd name="connsiteY92" fmla="*/ 3673397 h 6858000"/>
              <a:gd name="connsiteX93" fmla="*/ 736745 w 1605470"/>
              <a:gd name="connsiteY93" fmla="*/ 3637109 h 6858000"/>
              <a:gd name="connsiteX94" fmla="*/ 740188 w 1605470"/>
              <a:gd name="connsiteY94" fmla="*/ 3536883 h 6858000"/>
              <a:gd name="connsiteX95" fmla="*/ 747726 w 1605470"/>
              <a:gd name="connsiteY95" fmla="*/ 3435652 h 6858000"/>
              <a:gd name="connsiteX96" fmla="*/ 749397 w 1605470"/>
              <a:gd name="connsiteY96" fmla="*/ 3307769 h 6858000"/>
              <a:gd name="connsiteX97" fmla="*/ 766960 w 1605470"/>
              <a:gd name="connsiteY97" fmla="*/ 3250522 h 6858000"/>
              <a:gd name="connsiteX98" fmla="*/ 767385 w 1605470"/>
              <a:gd name="connsiteY98" fmla="*/ 3229163 h 6858000"/>
              <a:gd name="connsiteX99" fmla="*/ 769208 w 1605470"/>
              <a:gd name="connsiteY99" fmla="*/ 3217217 h 6858000"/>
              <a:gd name="connsiteX100" fmla="*/ 756043 w 1605470"/>
              <a:gd name="connsiteY100" fmla="*/ 3183755 h 6858000"/>
              <a:gd name="connsiteX101" fmla="*/ 756544 w 1605470"/>
              <a:gd name="connsiteY101" fmla="*/ 3178642 h 6858000"/>
              <a:gd name="connsiteX102" fmla="*/ 744144 w 1605470"/>
              <a:gd name="connsiteY102" fmla="*/ 3158586 h 6858000"/>
              <a:gd name="connsiteX103" fmla="*/ 739378 w 1605470"/>
              <a:gd name="connsiteY103" fmla="*/ 3147669 h 6858000"/>
              <a:gd name="connsiteX104" fmla="*/ 734648 w 1605470"/>
              <a:gd name="connsiteY104" fmla="*/ 3145733 h 6858000"/>
              <a:gd name="connsiteX105" fmla="*/ 729329 w 1605470"/>
              <a:gd name="connsiteY105" fmla="*/ 3129034 h 6858000"/>
              <a:gd name="connsiteX106" fmla="*/ 729994 w 1605470"/>
              <a:gd name="connsiteY106" fmla="*/ 3126682 h 6858000"/>
              <a:gd name="connsiteX107" fmla="*/ 720862 w 1605470"/>
              <a:gd name="connsiteY107" fmla="*/ 3114519 h 6858000"/>
              <a:gd name="connsiteX108" fmla="*/ 707471 w 1605470"/>
              <a:gd name="connsiteY108" fmla="*/ 3106272 h 6858000"/>
              <a:gd name="connsiteX109" fmla="*/ 680201 w 1605470"/>
              <a:gd name="connsiteY109" fmla="*/ 2958185 h 6858000"/>
              <a:gd name="connsiteX110" fmla="*/ 622815 w 1605470"/>
              <a:gd name="connsiteY110" fmla="*/ 2762989 h 6858000"/>
              <a:gd name="connsiteX111" fmla="*/ 571733 w 1605470"/>
              <a:gd name="connsiteY111" fmla="*/ 2554718 h 6858000"/>
              <a:gd name="connsiteX112" fmla="*/ 551827 w 1605470"/>
              <a:gd name="connsiteY112" fmla="*/ 2485734 h 6858000"/>
              <a:gd name="connsiteX113" fmla="*/ 542550 w 1605470"/>
              <a:gd name="connsiteY113" fmla="*/ 2447068 h 6858000"/>
              <a:gd name="connsiteX114" fmla="*/ 529511 w 1605470"/>
              <a:gd name="connsiteY114" fmla="*/ 2425819 h 6858000"/>
              <a:gd name="connsiteX115" fmla="*/ 535510 w 1605470"/>
              <a:gd name="connsiteY115" fmla="*/ 2402874 h 6858000"/>
              <a:gd name="connsiteX116" fmla="*/ 538122 w 1605470"/>
              <a:gd name="connsiteY116" fmla="*/ 2381443 h 6858000"/>
              <a:gd name="connsiteX117" fmla="*/ 514451 w 1605470"/>
              <a:gd name="connsiteY117" fmla="*/ 2261920 h 6858000"/>
              <a:gd name="connsiteX118" fmla="*/ 504338 w 1605470"/>
              <a:gd name="connsiteY118" fmla="*/ 2195378 h 6858000"/>
              <a:gd name="connsiteX119" fmla="*/ 488555 w 1605470"/>
              <a:gd name="connsiteY119" fmla="*/ 2155135 h 6858000"/>
              <a:gd name="connsiteX120" fmla="*/ 486013 w 1605470"/>
              <a:gd name="connsiteY120" fmla="*/ 2118008 h 6858000"/>
              <a:gd name="connsiteX121" fmla="*/ 487006 w 1605470"/>
              <a:gd name="connsiteY121" fmla="*/ 2050531 h 6858000"/>
              <a:gd name="connsiteX122" fmla="*/ 478812 w 1605470"/>
              <a:gd name="connsiteY122" fmla="*/ 1963269 h 6858000"/>
              <a:gd name="connsiteX123" fmla="*/ 459990 w 1605470"/>
              <a:gd name="connsiteY123" fmla="*/ 1906352 h 6858000"/>
              <a:gd name="connsiteX124" fmla="*/ 436547 w 1605470"/>
              <a:gd name="connsiteY124" fmla="*/ 1861531 h 6858000"/>
              <a:gd name="connsiteX125" fmla="*/ 390346 w 1605470"/>
              <a:gd name="connsiteY125" fmla="*/ 1732919 h 6858000"/>
              <a:gd name="connsiteX126" fmla="*/ 362657 w 1605470"/>
              <a:gd name="connsiteY126" fmla="*/ 1663540 h 6858000"/>
              <a:gd name="connsiteX127" fmla="*/ 361783 w 1605470"/>
              <a:gd name="connsiteY127" fmla="*/ 1615777 h 6858000"/>
              <a:gd name="connsiteX128" fmla="*/ 342578 w 1605470"/>
              <a:gd name="connsiteY128" fmla="*/ 1563678 h 6858000"/>
              <a:gd name="connsiteX129" fmla="*/ 355658 w 1605470"/>
              <a:gd name="connsiteY129" fmla="*/ 1519474 h 6858000"/>
              <a:gd name="connsiteX130" fmla="*/ 348400 w 1605470"/>
              <a:gd name="connsiteY130" fmla="*/ 1477995 h 6858000"/>
              <a:gd name="connsiteX131" fmla="*/ 334485 w 1605470"/>
              <a:gd name="connsiteY131" fmla="*/ 1373769 h 6858000"/>
              <a:gd name="connsiteX132" fmla="*/ 342792 w 1605470"/>
              <a:gd name="connsiteY132" fmla="*/ 1307086 h 6858000"/>
              <a:gd name="connsiteX133" fmla="*/ 343980 w 1605470"/>
              <a:gd name="connsiteY133" fmla="*/ 1189033 h 6858000"/>
              <a:gd name="connsiteX134" fmla="*/ 348665 w 1605470"/>
              <a:gd name="connsiteY134" fmla="*/ 1168288 h 6858000"/>
              <a:gd name="connsiteX135" fmla="*/ 340947 w 1605470"/>
              <a:gd name="connsiteY135" fmla="*/ 1142577 h 6858000"/>
              <a:gd name="connsiteX136" fmla="*/ 330253 w 1605470"/>
              <a:gd name="connsiteY136" fmla="*/ 1088484 h 6858000"/>
              <a:gd name="connsiteX137" fmla="*/ 318989 w 1605470"/>
              <a:gd name="connsiteY137" fmla="*/ 1016103 h 6858000"/>
              <a:gd name="connsiteX138" fmla="*/ 320445 w 1605470"/>
              <a:gd name="connsiteY138" fmla="*/ 932283 h 6858000"/>
              <a:gd name="connsiteX139" fmla="*/ 322681 w 1605470"/>
              <a:gd name="connsiteY139" fmla="*/ 915925 h 6858000"/>
              <a:gd name="connsiteX140" fmla="*/ 315310 w 1605470"/>
              <a:gd name="connsiteY140" fmla="*/ 896999 h 6858000"/>
              <a:gd name="connsiteX141" fmla="*/ 284718 w 1605470"/>
              <a:gd name="connsiteY141" fmla="*/ 821517 h 6858000"/>
              <a:gd name="connsiteX142" fmla="*/ 263668 w 1605470"/>
              <a:gd name="connsiteY142" fmla="*/ 751353 h 6858000"/>
              <a:gd name="connsiteX143" fmla="*/ 263226 w 1605470"/>
              <a:gd name="connsiteY143" fmla="*/ 721230 h 6858000"/>
              <a:gd name="connsiteX144" fmla="*/ 248897 w 1605470"/>
              <a:gd name="connsiteY144" fmla="*/ 681659 h 6858000"/>
              <a:gd name="connsiteX145" fmla="*/ 234316 w 1605470"/>
              <a:gd name="connsiteY145" fmla="*/ 635218 h 6858000"/>
              <a:gd name="connsiteX146" fmla="*/ 239327 w 1605470"/>
              <a:gd name="connsiteY146" fmla="*/ 613763 h 6858000"/>
              <a:gd name="connsiteX147" fmla="*/ 225269 w 1605470"/>
              <a:gd name="connsiteY147" fmla="*/ 598582 h 6858000"/>
              <a:gd name="connsiteX148" fmla="*/ 224950 w 1605470"/>
              <a:gd name="connsiteY148" fmla="*/ 576846 h 6858000"/>
              <a:gd name="connsiteX149" fmla="*/ 204576 w 1605470"/>
              <a:gd name="connsiteY149" fmla="*/ 530055 h 6858000"/>
              <a:gd name="connsiteX150" fmla="*/ 219064 w 1605470"/>
              <a:gd name="connsiteY150" fmla="*/ 469651 h 6858000"/>
              <a:gd name="connsiteX151" fmla="*/ 195012 w 1605470"/>
              <a:gd name="connsiteY151" fmla="*/ 448559 h 6858000"/>
              <a:gd name="connsiteX152" fmla="*/ 201434 w 1605470"/>
              <a:gd name="connsiteY152" fmla="*/ 441529 h 6858000"/>
              <a:gd name="connsiteX153" fmla="*/ 200655 w 1605470"/>
              <a:gd name="connsiteY153" fmla="*/ 428927 h 6858000"/>
              <a:gd name="connsiteX154" fmla="*/ 190059 w 1605470"/>
              <a:gd name="connsiteY154" fmla="*/ 430161 h 6858000"/>
              <a:gd name="connsiteX155" fmla="*/ 167079 w 1605470"/>
              <a:gd name="connsiteY155" fmla="*/ 367211 h 6858000"/>
              <a:gd name="connsiteX156" fmla="*/ 124571 w 1605470"/>
              <a:gd name="connsiteY156" fmla="*/ 302178 h 6858000"/>
              <a:gd name="connsiteX157" fmla="*/ 103243 w 1605470"/>
              <a:gd name="connsiteY157" fmla="*/ 211375 h 6858000"/>
              <a:gd name="connsiteX158" fmla="*/ 94571 w 1605470"/>
              <a:gd name="connsiteY158" fmla="*/ 184179 h 6858000"/>
              <a:gd name="connsiteX159" fmla="*/ 13437 w 1605470"/>
              <a:gd name="connsiteY159" fmla="*/ 19287 h 6858000"/>
              <a:gd name="connsiteX160" fmla="*/ 0 w 1605470"/>
              <a:gd name="connsiteY160"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8335 w 1605470"/>
              <a:gd name="connsiteY37" fmla="*/ 5665173 h 6858000"/>
              <a:gd name="connsiteX38" fmla="*/ 562052 w 1605470"/>
              <a:gd name="connsiteY38" fmla="*/ 5563435 h 6858000"/>
              <a:gd name="connsiteX39" fmla="*/ 591557 w 1605470"/>
              <a:gd name="connsiteY39" fmla="*/ 5476393 h 6858000"/>
              <a:gd name="connsiteX40" fmla="*/ 622750 w 1605470"/>
              <a:gd name="connsiteY40" fmla="*/ 5396260 h 6858000"/>
              <a:gd name="connsiteX41" fmla="*/ 638731 w 1605470"/>
              <a:gd name="connsiteY41" fmla="*/ 5330009 h 6858000"/>
              <a:gd name="connsiteX42" fmla="*/ 672224 w 1605470"/>
              <a:gd name="connsiteY42" fmla="*/ 5273739 h 6858000"/>
              <a:gd name="connsiteX43" fmla="*/ 681823 w 1605470"/>
              <a:gd name="connsiteY43" fmla="*/ 5241779 h 6858000"/>
              <a:gd name="connsiteX44" fmla="*/ 693049 w 1605470"/>
              <a:gd name="connsiteY44" fmla="*/ 5225268 h 6858000"/>
              <a:gd name="connsiteX45" fmla="*/ 694069 w 1605470"/>
              <a:gd name="connsiteY45" fmla="*/ 5217684 h 6858000"/>
              <a:gd name="connsiteX46" fmla="*/ 701410 w 1605470"/>
              <a:gd name="connsiteY46" fmla="*/ 5193377 h 6858000"/>
              <a:gd name="connsiteX47" fmla="*/ 704713 w 1605470"/>
              <a:gd name="connsiteY47" fmla="*/ 5179288 h 6858000"/>
              <a:gd name="connsiteX48" fmla="*/ 705697 w 1605470"/>
              <a:gd name="connsiteY48" fmla="*/ 5173621 h 6858000"/>
              <a:gd name="connsiteX49" fmla="*/ 701331 w 1605470"/>
              <a:gd name="connsiteY49" fmla="*/ 5159961 h 6858000"/>
              <a:gd name="connsiteX50" fmla="*/ 708008 w 1605470"/>
              <a:gd name="connsiteY50" fmla="*/ 5144295 h 6858000"/>
              <a:gd name="connsiteX51" fmla="*/ 704941 w 1605470"/>
              <a:gd name="connsiteY51" fmla="*/ 5125185 h 6858000"/>
              <a:gd name="connsiteX52" fmla="*/ 711771 w 1605470"/>
              <a:gd name="connsiteY52" fmla="*/ 5121884 h 6858000"/>
              <a:gd name="connsiteX53" fmla="*/ 718807 w 1605470"/>
              <a:gd name="connsiteY53" fmla="*/ 5067850 h 6858000"/>
              <a:gd name="connsiteX54" fmla="*/ 721538 w 1605470"/>
              <a:gd name="connsiteY54" fmla="*/ 5060861 h 6858000"/>
              <a:gd name="connsiteX55" fmla="*/ 718242 w 1605470"/>
              <a:gd name="connsiteY55" fmla="*/ 5034192 h 6858000"/>
              <a:gd name="connsiteX56" fmla="*/ 719796 w 1605470"/>
              <a:gd name="connsiteY56" fmla="*/ 4993030 h 6858000"/>
              <a:gd name="connsiteX57" fmla="*/ 726705 w 1605470"/>
              <a:gd name="connsiteY57" fmla="*/ 4946844 h 6858000"/>
              <a:gd name="connsiteX58" fmla="*/ 722561 w 1605470"/>
              <a:gd name="connsiteY58" fmla="*/ 4932692 h 6858000"/>
              <a:gd name="connsiteX59" fmla="*/ 737964 w 1605470"/>
              <a:gd name="connsiteY59" fmla="*/ 4858827 h 6858000"/>
              <a:gd name="connsiteX60" fmla="*/ 732118 w 1605470"/>
              <a:gd name="connsiteY60" fmla="*/ 4801535 h 6858000"/>
              <a:gd name="connsiteX61" fmla="*/ 739787 w 1605470"/>
              <a:gd name="connsiteY61" fmla="*/ 4797794 h 6858000"/>
              <a:gd name="connsiteX62" fmla="*/ 741081 w 1605470"/>
              <a:gd name="connsiteY62" fmla="*/ 4784526 h 6858000"/>
              <a:gd name="connsiteX63" fmla="*/ 742865 w 1605470"/>
              <a:gd name="connsiteY63" fmla="*/ 4781211 h 6858000"/>
              <a:gd name="connsiteX64" fmla="*/ 751652 w 1605470"/>
              <a:gd name="connsiteY64" fmla="*/ 4761984 h 6858000"/>
              <a:gd name="connsiteX65" fmla="*/ 747700 w 1605470"/>
              <a:gd name="connsiteY65" fmla="*/ 4690749 h 6858000"/>
              <a:gd name="connsiteX66" fmla="*/ 743180 w 1605470"/>
              <a:gd name="connsiteY66" fmla="*/ 4584173 h 6858000"/>
              <a:gd name="connsiteX67" fmla="*/ 738263 w 1605470"/>
              <a:gd name="connsiteY67" fmla="*/ 4444346 h 6858000"/>
              <a:gd name="connsiteX68" fmla="*/ 734828 w 1605470"/>
              <a:gd name="connsiteY68" fmla="*/ 4375228 h 6858000"/>
              <a:gd name="connsiteX69" fmla="*/ 715481 w 1605470"/>
              <a:gd name="connsiteY69" fmla="*/ 4214165 h 6858000"/>
              <a:gd name="connsiteX70" fmla="*/ 719554 w 1605470"/>
              <a:gd name="connsiteY70" fmla="*/ 4090296 h 6858000"/>
              <a:gd name="connsiteX71" fmla="*/ 704810 w 1605470"/>
              <a:gd name="connsiteY71" fmla="*/ 4033999 h 6858000"/>
              <a:gd name="connsiteX72" fmla="*/ 705959 w 1605470"/>
              <a:gd name="connsiteY72" fmla="*/ 4031933 h 6858000"/>
              <a:gd name="connsiteX73" fmla="*/ 704535 w 1605470"/>
              <a:gd name="connsiteY73" fmla="*/ 4013953 h 6858000"/>
              <a:gd name="connsiteX74" fmla="*/ 700443 w 1605470"/>
              <a:gd name="connsiteY74" fmla="*/ 4010511 h 6858000"/>
              <a:gd name="connsiteX75" fmla="*/ 698282 w 1605470"/>
              <a:gd name="connsiteY75" fmla="*/ 3998331 h 6858000"/>
              <a:gd name="connsiteX76" fmla="*/ 690830 w 1605470"/>
              <a:gd name="connsiteY76" fmla="*/ 3974753 h 6858000"/>
              <a:gd name="connsiteX77" fmla="*/ 692428 w 1605470"/>
              <a:gd name="connsiteY77" fmla="*/ 3969950 h 6858000"/>
              <a:gd name="connsiteX78" fmla="*/ 685850 w 1605470"/>
              <a:gd name="connsiteY78" fmla="*/ 3933779 h 6858000"/>
              <a:gd name="connsiteX79" fmla="*/ 687181 w 1605470"/>
              <a:gd name="connsiteY79" fmla="*/ 3933093 h 6858000"/>
              <a:gd name="connsiteX80" fmla="*/ 691535 w 1605470"/>
              <a:gd name="connsiteY80" fmla="*/ 3922082 h 6858000"/>
              <a:gd name="connsiteX81" fmla="*/ 696613 w 1605470"/>
              <a:gd name="connsiteY81" fmla="*/ 3901461 h 6858000"/>
              <a:gd name="connsiteX82" fmla="*/ 719207 w 1605470"/>
              <a:gd name="connsiteY82" fmla="*/ 3813873 h 6858000"/>
              <a:gd name="connsiteX83" fmla="*/ 718632 w 1605470"/>
              <a:gd name="connsiteY83" fmla="*/ 3806161 h 6858000"/>
              <a:gd name="connsiteX84" fmla="*/ 718939 w 1605470"/>
              <a:gd name="connsiteY84" fmla="*/ 3805957 h 6858000"/>
              <a:gd name="connsiteX85" fmla="*/ 718966 w 1605470"/>
              <a:gd name="connsiteY85" fmla="*/ 3797724 h 6858000"/>
              <a:gd name="connsiteX86" fmla="*/ 717581 w 1605470"/>
              <a:gd name="connsiteY86" fmla="*/ 3792098 h 6858000"/>
              <a:gd name="connsiteX87" fmla="*/ 716465 w 1605470"/>
              <a:gd name="connsiteY87" fmla="*/ 3777135 h 6858000"/>
              <a:gd name="connsiteX88" fmla="*/ 718198 w 1605470"/>
              <a:gd name="connsiteY88" fmla="*/ 3771656 h 6858000"/>
              <a:gd name="connsiteX89" fmla="*/ 721941 w 1605470"/>
              <a:gd name="connsiteY89" fmla="*/ 3769007 h 6858000"/>
              <a:gd name="connsiteX90" fmla="*/ 721407 w 1605470"/>
              <a:gd name="connsiteY90" fmla="*/ 3767709 h 6858000"/>
              <a:gd name="connsiteX91" fmla="*/ 730103 w 1605470"/>
              <a:gd name="connsiteY91" fmla="*/ 3738082 h 6858000"/>
              <a:gd name="connsiteX92" fmla="*/ 737449 w 1605470"/>
              <a:gd name="connsiteY92" fmla="*/ 3673397 h 6858000"/>
              <a:gd name="connsiteX93" fmla="*/ 736745 w 1605470"/>
              <a:gd name="connsiteY93" fmla="*/ 3637109 h 6858000"/>
              <a:gd name="connsiteX94" fmla="*/ 740188 w 1605470"/>
              <a:gd name="connsiteY94" fmla="*/ 3536883 h 6858000"/>
              <a:gd name="connsiteX95" fmla="*/ 747726 w 1605470"/>
              <a:gd name="connsiteY95" fmla="*/ 3435652 h 6858000"/>
              <a:gd name="connsiteX96" fmla="*/ 749397 w 1605470"/>
              <a:gd name="connsiteY96" fmla="*/ 3307769 h 6858000"/>
              <a:gd name="connsiteX97" fmla="*/ 766960 w 1605470"/>
              <a:gd name="connsiteY97" fmla="*/ 3250522 h 6858000"/>
              <a:gd name="connsiteX98" fmla="*/ 767385 w 1605470"/>
              <a:gd name="connsiteY98" fmla="*/ 3229163 h 6858000"/>
              <a:gd name="connsiteX99" fmla="*/ 769208 w 1605470"/>
              <a:gd name="connsiteY99" fmla="*/ 3217217 h 6858000"/>
              <a:gd name="connsiteX100" fmla="*/ 756043 w 1605470"/>
              <a:gd name="connsiteY100" fmla="*/ 3183755 h 6858000"/>
              <a:gd name="connsiteX101" fmla="*/ 756544 w 1605470"/>
              <a:gd name="connsiteY101" fmla="*/ 3178642 h 6858000"/>
              <a:gd name="connsiteX102" fmla="*/ 744144 w 1605470"/>
              <a:gd name="connsiteY102" fmla="*/ 3158586 h 6858000"/>
              <a:gd name="connsiteX103" fmla="*/ 739378 w 1605470"/>
              <a:gd name="connsiteY103" fmla="*/ 3147669 h 6858000"/>
              <a:gd name="connsiteX104" fmla="*/ 729329 w 1605470"/>
              <a:gd name="connsiteY104" fmla="*/ 3129034 h 6858000"/>
              <a:gd name="connsiteX105" fmla="*/ 729994 w 1605470"/>
              <a:gd name="connsiteY105" fmla="*/ 3126682 h 6858000"/>
              <a:gd name="connsiteX106" fmla="*/ 720862 w 1605470"/>
              <a:gd name="connsiteY106" fmla="*/ 3114519 h 6858000"/>
              <a:gd name="connsiteX107" fmla="*/ 707471 w 1605470"/>
              <a:gd name="connsiteY107" fmla="*/ 3106272 h 6858000"/>
              <a:gd name="connsiteX108" fmla="*/ 680201 w 1605470"/>
              <a:gd name="connsiteY108" fmla="*/ 2958185 h 6858000"/>
              <a:gd name="connsiteX109" fmla="*/ 622815 w 1605470"/>
              <a:gd name="connsiteY109" fmla="*/ 2762989 h 6858000"/>
              <a:gd name="connsiteX110" fmla="*/ 571733 w 1605470"/>
              <a:gd name="connsiteY110" fmla="*/ 2554718 h 6858000"/>
              <a:gd name="connsiteX111" fmla="*/ 551827 w 1605470"/>
              <a:gd name="connsiteY111" fmla="*/ 2485734 h 6858000"/>
              <a:gd name="connsiteX112" fmla="*/ 542550 w 1605470"/>
              <a:gd name="connsiteY112" fmla="*/ 2447068 h 6858000"/>
              <a:gd name="connsiteX113" fmla="*/ 529511 w 1605470"/>
              <a:gd name="connsiteY113" fmla="*/ 2425819 h 6858000"/>
              <a:gd name="connsiteX114" fmla="*/ 535510 w 1605470"/>
              <a:gd name="connsiteY114" fmla="*/ 2402874 h 6858000"/>
              <a:gd name="connsiteX115" fmla="*/ 538122 w 1605470"/>
              <a:gd name="connsiteY115" fmla="*/ 2381443 h 6858000"/>
              <a:gd name="connsiteX116" fmla="*/ 514451 w 1605470"/>
              <a:gd name="connsiteY116" fmla="*/ 2261920 h 6858000"/>
              <a:gd name="connsiteX117" fmla="*/ 504338 w 1605470"/>
              <a:gd name="connsiteY117" fmla="*/ 2195378 h 6858000"/>
              <a:gd name="connsiteX118" fmla="*/ 488555 w 1605470"/>
              <a:gd name="connsiteY118" fmla="*/ 2155135 h 6858000"/>
              <a:gd name="connsiteX119" fmla="*/ 486013 w 1605470"/>
              <a:gd name="connsiteY119" fmla="*/ 2118008 h 6858000"/>
              <a:gd name="connsiteX120" fmla="*/ 487006 w 1605470"/>
              <a:gd name="connsiteY120" fmla="*/ 2050531 h 6858000"/>
              <a:gd name="connsiteX121" fmla="*/ 478812 w 1605470"/>
              <a:gd name="connsiteY121" fmla="*/ 1963269 h 6858000"/>
              <a:gd name="connsiteX122" fmla="*/ 459990 w 1605470"/>
              <a:gd name="connsiteY122" fmla="*/ 1906352 h 6858000"/>
              <a:gd name="connsiteX123" fmla="*/ 436547 w 1605470"/>
              <a:gd name="connsiteY123" fmla="*/ 1861531 h 6858000"/>
              <a:gd name="connsiteX124" fmla="*/ 390346 w 1605470"/>
              <a:gd name="connsiteY124" fmla="*/ 1732919 h 6858000"/>
              <a:gd name="connsiteX125" fmla="*/ 362657 w 1605470"/>
              <a:gd name="connsiteY125" fmla="*/ 1663540 h 6858000"/>
              <a:gd name="connsiteX126" fmla="*/ 361783 w 1605470"/>
              <a:gd name="connsiteY126" fmla="*/ 1615777 h 6858000"/>
              <a:gd name="connsiteX127" fmla="*/ 342578 w 1605470"/>
              <a:gd name="connsiteY127" fmla="*/ 1563678 h 6858000"/>
              <a:gd name="connsiteX128" fmla="*/ 355658 w 1605470"/>
              <a:gd name="connsiteY128" fmla="*/ 1519474 h 6858000"/>
              <a:gd name="connsiteX129" fmla="*/ 348400 w 1605470"/>
              <a:gd name="connsiteY129" fmla="*/ 1477995 h 6858000"/>
              <a:gd name="connsiteX130" fmla="*/ 334485 w 1605470"/>
              <a:gd name="connsiteY130" fmla="*/ 1373769 h 6858000"/>
              <a:gd name="connsiteX131" fmla="*/ 342792 w 1605470"/>
              <a:gd name="connsiteY131" fmla="*/ 1307086 h 6858000"/>
              <a:gd name="connsiteX132" fmla="*/ 343980 w 1605470"/>
              <a:gd name="connsiteY132" fmla="*/ 1189033 h 6858000"/>
              <a:gd name="connsiteX133" fmla="*/ 348665 w 1605470"/>
              <a:gd name="connsiteY133" fmla="*/ 1168288 h 6858000"/>
              <a:gd name="connsiteX134" fmla="*/ 340947 w 1605470"/>
              <a:gd name="connsiteY134" fmla="*/ 1142577 h 6858000"/>
              <a:gd name="connsiteX135" fmla="*/ 330253 w 1605470"/>
              <a:gd name="connsiteY135" fmla="*/ 1088484 h 6858000"/>
              <a:gd name="connsiteX136" fmla="*/ 318989 w 1605470"/>
              <a:gd name="connsiteY136" fmla="*/ 1016103 h 6858000"/>
              <a:gd name="connsiteX137" fmla="*/ 320445 w 1605470"/>
              <a:gd name="connsiteY137" fmla="*/ 932283 h 6858000"/>
              <a:gd name="connsiteX138" fmla="*/ 322681 w 1605470"/>
              <a:gd name="connsiteY138" fmla="*/ 915925 h 6858000"/>
              <a:gd name="connsiteX139" fmla="*/ 315310 w 1605470"/>
              <a:gd name="connsiteY139" fmla="*/ 896999 h 6858000"/>
              <a:gd name="connsiteX140" fmla="*/ 284718 w 1605470"/>
              <a:gd name="connsiteY140" fmla="*/ 821517 h 6858000"/>
              <a:gd name="connsiteX141" fmla="*/ 263668 w 1605470"/>
              <a:gd name="connsiteY141" fmla="*/ 751353 h 6858000"/>
              <a:gd name="connsiteX142" fmla="*/ 263226 w 1605470"/>
              <a:gd name="connsiteY142" fmla="*/ 721230 h 6858000"/>
              <a:gd name="connsiteX143" fmla="*/ 248897 w 1605470"/>
              <a:gd name="connsiteY143" fmla="*/ 681659 h 6858000"/>
              <a:gd name="connsiteX144" fmla="*/ 234316 w 1605470"/>
              <a:gd name="connsiteY144" fmla="*/ 635218 h 6858000"/>
              <a:gd name="connsiteX145" fmla="*/ 239327 w 1605470"/>
              <a:gd name="connsiteY145" fmla="*/ 613763 h 6858000"/>
              <a:gd name="connsiteX146" fmla="*/ 225269 w 1605470"/>
              <a:gd name="connsiteY146" fmla="*/ 598582 h 6858000"/>
              <a:gd name="connsiteX147" fmla="*/ 224950 w 1605470"/>
              <a:gd name="connsiteY147" fmla="*/ 576846 h 6858000"/>
              <a:gd name="connsiteX148" fmla="*/ 204576 w 1605470"/>
              <a:gd name="connsiteY148" fmla="*/ 530055 h 6858000"/>
              <a:gd name="connsiteX149" fmla="*/ 219064 w 1605470"/>
              <a:gd name="connsiteY149" fmla="*/ 469651 h 6858000"/>
              <a:gd name="connsiteX150" fmla="*/ 195012 w 1605470"/>
              <a:gd name="connsiteY150" fmla="*/ 448559 h 6858000"/>
              <a:gd name="connsiteX151" fmla="*/ 201434 w 1605470"/>
              <a:gd name="connsiteY151" fmla="*/ 441529 h 6858000"/>
              <a:gd name="connsiteX152" fmla="*/ 200655 w 1605470"/>
              <a:gd name="connsiteY152" fmla="*/ 428927 h 6858000"/>
              <a:gd name="connsiteX153" fmla="*/ 190059 w 1605470"/>
              <a:gd name="connsiteY153" fmla="*/ 430161 h 6858000"/>
              <a:gd name="connsiteX154" fmla="*/ 167079 w 1605470"/>
              <a:gd name="connsiteY154" fmla="*/ 367211 h 6858000"/>
              <a:gd name="connsiteX155" fmla="*/ 124571 w 1605470"/>
              <a:gd name="connsiteY155" fmla="*/ 302178 h 6858000"/>
              <a:gd name="connsiteX156" fmla="*/ 103243 w 1605470"/>
              <a:gd name="connsiteY156" fmla="*/ 211375 h 6858000"/>
              <a:gd name="connsiteX157" fmla="*/ 94571 w 1605470"/>
              <a:gd name="connsiteY157" fmla="*/ 184179 h 6858000"/>
              <a:gd name="connsiteX158" fmla="*/ 13437 w 1605470"/>
              <a:gd name="connsiteY158" fmla="*/ 19287 h 6858000"/>
              <a:gd name="connsiteX159" fmla="*/ 0 w 1605470"/>
              <a:gd name="connsiteY159"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8335 w 1605470"/>
              <a:gd name="connsiteY37" fmla="*/ 5665173 h 6858000"/>
              <a:gd name="connsiteX38" fmla="*/ 562052 w 1605470"/>
              <a:gd name="connsiteY38" fmla="*/ 5563435 h 6858000"/>
              <a:gd name="connsiteX39" fmla="*/ 591557 w 1605470"/>
              <a:gd name="connsiteY39" fmla="*/ 5476393 h 6858000"/>
              <a:gd name="connsiteX40" fmla="*/ 622750 w 1605470"/>
              <a:gd name="connsiteY40" fmla="*/ 5396260 h 6858000"/>
              <a:gd name="connsiteX41" fmla="*/ 638731 w 1605470"/>
              <a:gd name="connsiteY41" fmla="*/ 5330009 h 6858000"/>
              <a:gd name="connsiteX42" fmla="*/ 672224 w 1605470"/>
              <a:gd name="connsiteY42" fmla="*/ 5273739 h 6858000"/>
              <a:gd name="connsiteX43" fmla="*/ 681823 w 1605470"/>
              <a:gd name="connsiteY43" fmla="*/ 5241779 h 6858000"/>
              <a:gd name="connsiteX44" fmla="*/ 693049 w 1605470"/>
              <a:gd name="connsiteY44" fmla="*/ 5225268 h 6858000"/>
              <a:gd name="connsiteX45" fmla="*/ 694069 w 1605470"/>
              <a:gd name="connsiteY45" fmla="*/ 5217684 h 6858000"/>
              <a:gd name="connsiteX46" fmla="*/ 701410 w 1605470"/>
              <a:gd name="connsiteY46" fmla="*/ 5193377 h 6858000"/>
              <a:gd name="connsiteX47" fmla="*/ 704713 w 1605470"/>
              <a:gd name="connsiteY47" fmla="*/ 5179288 h 6858000"/>
              <a:gd name="connsiteX48" fmla="*/ 705697 w 1605470"/>
              <a:gd name="connsiteY48" fmla="*/ 5173621 h 6858000"/>
              <a:gd name="connsiteX49" fmla="*/ 701331 w 1605470"/>
              <a:gd name="connsiteY49" fmla="*/ 5159961 h 6858000"/>
              <a:gd name="connsiteX50" fmla="*/ 708008 w 1605470"/>
              <a:gd name="connsiteY50" fmla="*/ 5144295 h 6858000"/>
              <a:gd name="connsiteX51" fmla="*/ 704941 w 1605470"/>
              <a:gd name="connsiteY51" fmla="*/ 5125185 h 6858000"/>
              <a:gd name="connsiteX52" fmla="*/ 711771 w 1605470"/>
              <a:gd name="connsiteY52" fmla="*/ 5121884 h 6858000"/>
              <a:gd name="connsiteX53" fmla="*/ 718807 w 1605470"/>
              <a:gd name="connsiteY53" fmla="*/ 5067850 h 6858000"/>
              <a:gd name="connsiteX54" fmla="*/ 721538 w 1605470"/>
              <a:gd name="connsiteY54" fmla="*/ 5060861 h 6858000"/>
              <a:gd name="connsiteX55" fmla="*/ 718242 w 1605470"/>
              <a:gd name="connsiteY55" fmla="*/ 5034192 h 6858000"/>
              <a:gd name="connsiteX56" fmla="*/ 719796 w 1605470"/>
              <a:gd name="connsiteY56" fmla="*/ 4993030 h 6858000"/>
              <a:gd name="connsiteX57" fmla="*/ 726705 w 1605470"/>
              <a:gd name="connsiteY57" fmla="*/ 4946844 h 6858000"/>
              <a:gd name="connsiteX58" fmla="*/ 722561 w 1605470"/>
              <a:gd name="connsiteY58" fmla="*/ 4932692 h 6858000"/>
              <a:gd name="connsiteX59" fmla="*/ 737964 w 1605470"/>
              <a:gd name="connsiteY59" fmla="*/ 4858827 h 6858000"/>
              <a:gd name="connsiteX60" fmla="*/ 732118 w 1605470"/>
              <a:gd name="connsiteY60" fmla="*/ 4801535 h 6858000"/>
              <a:gd name="connsiteX61" fmla="*/ 739787 w 1605470"/>
              <a:gd name="connsiteY61" fmla="*/ 4797794 h 6858000"/>
              <a:gd name="connsiteX62" fmla="*/ 741081 w 1605470"/>
              <a:gd name="connsiteY62" fmla="*/ 4784526 h 6858000"/>
              <a:gd name="connsiteX63" fmla="*/ 742865 w 1605470"/>
              <a:gd name="connsiteY63" fmla="*/ 4781211 h 6858000"/>
              <a:gd name="connsiteX64" fmla="*/ 751652 w 1605470"/>
              <a:gd name="connsiteY64" fmla="*/ 4761984 h 6858000"/>
              <a:gd name="connsiteX65" fmla="*/ 747700 w 1605470"/>
              <a:gd name="connsiteY65" fmla="*/ 4690749 h 6858000"/>
              <a:gd name="connsiteX66" fmla="*/ 743180 w 1605470"/>
              <a:gd name="connsiteY66" fmla="*/ 4584173 h 6858000"/>
              <a:gd name="connsiteX67" fmla="*/ 738263 w 1605470"/>
              <a:gd name="connsiteY67" fmla="*/ 4444346 h 6858000"/>
              <a:gd name="connsiteX68" fmla="*/ 734828 w 1605470"/>
              <a:gd name="connsiteY68" fmla="*/ 4375228 h 6858000"/>
              <a:gd name="connsiteX69" fmla="*/ 715481 w 1605470"/>
              <a:gd name="connsiteY69" fmla="*/ 4214165 h 6858000"/>
              <a:gd name="connsiteX70" fmla="*/ 719554 w 1605470"/>
              <a:gd name="connsiteY70" fmla="*/ 4090296 h 6858000"/>
              <a:gd name="connsiteX71" fmla="*/ 704810 w 1605470"/>
              <a:gd name="connsiteY71" fmla="*/ 4033999 h 6858000"/>
              <a:gd name="connsiteX72" fmla="*/ 705959 w 1605470"/>
              <a:gd name="connsiteY72" fmla="*/ 4031933 h 6858000"/>
              <a:gd name="connsiteX73" fmla="*/ 704535 w 1605470"/>
              <a:gd name="connsiteY73" fmla="*/ 4013953 h 6858000"/>
              <a:gd name="connsiteX74" fmla="*/ 700443 w 1605470"/>
              <a:gd name="connsiteY74" fmla="*/ 4010511 h 6858000"/>
              <a:gd name="connsiteX75" fmla="*/ 698282 w 1605470"/>
              <a:gd name="connsiteY75" fmla="*/ 3998331 h 6858000"/>
              <a:gd name="connsiteX76" fmla="*/ 690830 w 1605470"/>
              <a:gd name="connsiteY76" fmla="*/ 3974753 h 6858000"/>
              <a:gd name="connsiteX77" fmla="*/ 692428 w 1605470"/>
              <a:gd name="connsiteY77" fmla="*/ 3969950 h 6858000"/>
              <a:gd name="connsiteX78" fmla="*/ 685850 w 1605470"/>
              <a:gd name="connsiteY78" fmla="*/ 3933779 h 6858000"/>
              <a:gd name="connsiteX79" fmla="*/ 687181 w 1605470"/>
              <a:gd name="connsiteY79" fmla="*/ 3933093 h 6858000"/>
              <a:gd name="connsiteX80" fmla="*/ 691535 w 1605470"/>
              <a:gd name="connsiteY80" fmla="*/ 3922082 h 6858000"/>
              <a:gd name="connsiteX81" fmla="*/ 696613 w 1605470"/>
              <a:gd name="connsiteY81" fmla="*/ 3901461 h 6858000"/>
              <a:gd name="connsiteX82" fmla="*/ 719207 w 1605470"/>
              <a:gd name="connsiteY82" fmla="*/ 3813873 h 6858000"/>
              <a:gd name="connsiteX83" fmla="*/ 718632 w 1605470"/>
              <a:gd name="connsiteY83" fmla="*/ 3806161 h 6858000"/>
              <a:gd name="connsiteX84" fmla="*/ 718939 w 1605470"/>
              <a:gd name="connsiteY84" fmla="*/ 3805957 h 6858000"/>
              <a:gd name="connsiteX85" fmla="*/ 718966 w 1605470"/>
              <a:gd name="connsiteY85" fmla="*/ 3797724 h 6858000"/>
              <a:gd name="connsiteX86" fmla="*/ 717581 w 1605470"/>
              <a:gd name="connsiteY86" fmla="*/ 3792098 h 6858000"/>
              <a:gd name="connsiteX87" fmla="*/ 716465 w 1605470"/>
              <a:gd name="connsiteY87" fmla="*/ 3777135 h 6858000"/>
              <a:gd name="connsiteX88" fmla="*/ 718198 w 1605470"/>
              <a:gd name="connsiteY88" fmla="*/ 3771656 h 6858000"/>
              <a:gd name="connsiteX89" fmla="*/ 721941 w 1605470"/>
              <a:gd name="connsiteY89" fmla="*/ 3769007 h 6858000"/>
              <a:gd name="connsiteX90" fmla="*/ 721407 w 1605470"/>
              <a:gd name="connsiteY90" fmla="*/ 3767709 h 6858000"/>
              <a:gd name="connsiteX91" fmla="*/ 730103 w 1605470"/>
              <a:gd name="connsiteY91" fmla="*/ 3738082 h 6858000"/>
              <a:gd name="connsiteX92" fmla="*/ 737449 w 1605470"/>
              <a:gd name="connsiteY92" fmla="*/ 3673397 h 6858000"/>
              <a:gd name="connsiteX93" fmla="*/ 736745 w 1605470"/>
              <a:gd name="connsiteY93" fmla="*/ 3637109 h 6858000"/>
              <a:gd name="connsiteX94" fmla="*/ 740188 w 1605470"/>
              <a:gd name="connsiteY94" fmla="*/ 3536883 h 6858000"/>
              <a:gd name="connsiteX95" fmla="*/ 747726 w 1605470"/>
              <a:gd name="connsiteY95" fmla="*/ 3435652 h 6858000"/>
              <a:gd name="connsiteX96" fmla="*/ 749397 w 1605470"/>
              <a:gd name="connsiteY96" fmla="*/ 3307769 h 6858000"/>
              <a:gd name="connsiteX97" fmla="*/ 766960 w 1605470"/>
              <a:gd name="connsiteY97" fmla="*/ 3250522 h 6858000"/>
              <a:gd name="connsiteX98" fmla="*/ 767385 w 1605470"/>
              <a:gd name="connsiteY98" fmla="*/ 3229163 h 6858000"/>
              <a:gd name="connsiteX99" fmla="*/ 769208 w 1605470"/>
              <a:gd name="connsiteY99" fmla="*/ 3217217 h 6858000"/>
              <a:gd name="connsiteX100" fmla="*/ 756043 w 1605470"/>
              <a:gd name="connsiteY100" fmla="*/ 3183755 h 6858000"/>
              <a:gd name="connsiteX101" fmla="*/ 756544 w 1605470"/>
              <a:gd name="connsiteY101" fmla="*/ 3178642 h 6858000"/>
              <a:gd name="connsiteX102" fmla="*/ 744144 w 1605470"/>
              <a:gd name="connsiteY102" fmla="*/ 3158586 h 6858000"/>
              <a:gd name="connsiteX103" fmla="*/ 729329 w 1605470"/>
              <a:gd name="connsiteY103" fmla="*/ 3129034 h 6858000"/>
              <a:gd name="connsiteX104" fmla="*/ 729994 w 1605470"/>
              <a:gd name="connsiteY104" fmla="*/ 3126682 h 6858000"/>
              <a:gd name="connsiteX105" fmla="*/ 720862 w 1605470"/>
              <a:gd name="connsiteY105" fmla="*/ 3114519 h 6858000"/>
              <a:gd name="connsiteX106" fmla="*/ 707471 w 1605470"/>
              <a:gd name="connsiteY106" fmla="*/ 3106272 h 6858000"/>
              <a:gd name="connsiteX107" fmla="*/ 680201 w 1605470"/>
              <a:gd name="connsiteY107" fmla="*/ 2958185 h 6858000"/>
              <a:gd name="connsiteX108" fmla="*/ 622815 w 1605470"/>
              <a:gd name="connsiteY108" fmla="*/ 2762989 h 6858000"/>
              <a:gd name="connsiteX109" fmla="*/ 571733 w 1605470"/>
              <a:gd name="connsiteY109" fmla="*/ 2554718 h 6858000"/>
              <a:gd name="connsiteX110" fmla="*/ 551827 w 1605470"/>
              <a:gd name="connsiteY110" fmla="*/ 2485734 h 6858000"/>
              <a:gd name="connsiteX111" fmla="*/ 542550 w 1605470"/>
              <a:gd name="connsiteY111" fmla="*/ 2447068 h 6858000"/>
              <a:gd name="connsiteX112" fmla="*/ 529511 w 1605470"/>
              <a:gd name="connsiteY112" fmla="*/ 2425819 h 6858000"/>
              <a:gd name="connsiteX113" fmla="*/ 535510 w 1605470"/>
              <a:gd name="connsiteY113" fmla="*/ 2402874 h 6858000"/>
              <a:gd name="connsiteX114" fmla="*/ 538122 w 1605470"/>
              <a:gd name="connsiteY114" fmla="*/ 2381443 h 6858000"/>
              <a:gd name="connsiteX115" fmla="*/ 514451 w 1605470"/>
              <a:gd name="connsiteY115" fmla="*/ 2261920 h 6858000"/>
              <a:gd name="connsiteX116" fmla="*/ 504338 w 1605470"/>
              <a:gd name="connsiteY116" fmla="*/ 2195378 h 6858000"/>
              <a:gd name="connsiteX117" fmla="*/ 488555 w 1605470"/>
              <a:gd name="connsiteY117" fmla="*/ 2155135 h 6858000"/>
              <a:gd name="connsiteX118" fmla="*/ 486013 w 1605470"/>
              <a:gd name="connsiteY118" fmla="*/ 2118008 h 6858000"/>
              <a:gd name="connsiteX119" fmla="*/ 487006 w 1605470"/>
              <a:gd name="connsiteY119" fmla="*/ 2050531 h 6858000"/>
              <a:gd name="connsiteX120" fmla="*/ 478812 w 1605470"/>
              <a:gd name="connsiteY120" fmla="*/ 1963269 h 6858000"/>
              <a:gd name="connsiteX121" fmla="*/ 459990 w 1605470"/>
              <a:gd name="connsiteY121" fmla="*/ 1906352 h 6858000"/>
              <a:gd name="connsiteX122" fmla="*/ 436547 w 1605470"/>
              <a:gd name="connsiteY122" fmla="*/ 1861531 h 6858000"/>
              <a:gd name="connsiteX123" fmla="*/ 390346 w 1605470"/>
              <a:gd name="connsiteY123" fmla="*/ 1732919 h 6858000"/>
              <a:gd name="connsiteX124" fmla="*/ 362657 w 1605470"/>
              <a:gd name="connsiteY124" fmla="*/ 1663540 h 6858000"/>
              <a:gd name="connsiteX125" fmla="*/ 361783 w 1605470"/>
              <a:gd name="connsiteY125" fmla="*/ 1615777 h 6858000"/>
              <a:gd name="connsiteX126" fmla="*/ 342578 w 1605470"/>
              <a:gd name="connsiteY126" fmla="*/ 1563678 h 6858000"/>
              <a:gd name="connsiteX127" fmla="*/ 355658 w 1605470"/>
              <a:gd name="connsiteY127" fmla="*/ 1519474 h 6858000"/>
              <a:gd name="connsiteX128" fmla="*/ 348400 w 1605470"/>
              <a:gd name="connsiteY128" fmla="*/ 1477995 h 6858000"/>
              <a:gd name="connsiteX129" fmla="*/ 334485 w 1605470"/>
              <a:gd name="connsiteY129" fmla="*/ 1373769 h 6858000"/>
              <a:gd name="connsiteX130" fmla="*/ 342792 w 1605470"/>
              <a:gd name="connsiteY130" fmla="*/ 1307086 h 6858000"/>
              <a:gd name="connsiteX131" fmla="*/ 343980 w 1605470"/>
              <a:gd name="connsiteY131" fmla="*/ 1189033 h 6858000"/>
              <a:gd name="connsiteX132" fmla="*/ 348665 w 1605470"/>
              <a:gd name="connsiteY132" fmla="*/ 1168288 h 6858000"/>
              <a:gd name="connsiteX133" fmla="*/ 340947 w 1605470"/>
              <a:gd name="connsiteY133" fmla="*/ 1142577 h 6858000"/>
              <a:gd name="connsiteX134" fmla="*/ 330253 w 1605470"/>
              <a:gd name="connsiteY134" fmla="*/ 1088484 h 6858000"/>
              <a:gd name="connsiteX135" fmla="*/ 318989 w 1605470"/>
              <a:gd name="connsiteY135" fmla="*/ 1016103 h 6858000"/>
              <a:gd name="connsiteX136" fmla="*/ 320445 w 1605470"/>
              <a:gd name="connsiteY136" fmla="*/ 932283 h 6858000"/>
              <a:gd name="connsiteX137" fmla="*/ 322681 w 1605470"/>
              <a:gd name="connsiteY137" fmla="*/ 915925 h 6858000"/>
              <a:gd name="connsiteX138" fmla="*/ 315310 w 1605470"/>
              <a:gd name="connsiteY138" fmla="*/ 896999 h 6858000"/>
              <a:gd name="connsiteX139" fmla="*/ 284718 w 1605470"/>
              <a:gd name="connsiteY139" fmla="*/ 821517 h 6858000"/>
              <a:gd name="connsiteX140" fmla="*/ 263668 w 1605470"/>
              <a:gd name="connsiteY140" fmla="*/ 751353 h 6858000"/>
              <a:gd name="connsiteX141" fmla="*/ 263226 w 1605470"/>
              <a:gd name="connsiteY141" fmla="*/ 721230 h 6858000"/>
              <a:gd name="connsiteX142" fmla="*/ 248897 w 1605470"/>
              <a:gd name="connsiteY142" fmla="*/ 681659 h 6858000"/>
              <a:gd name="connsiteX143" fmla="*/ 234316 w 1605470"/>
              <a:gd name="connsiteY143" fmla="*/ 635218 h 6858000"/>
              <a:gd name="connsiteX144" fmla="*/ 239327 w 1605470"/>
              <a:gd name="connsiteY144" fmla="*/ 613763 h 6858000"/>
              <a:gd name="connsiteX145" fmla="*/ 225269 w 1605470"/>
              <a:gd name="connsiteY145" fmla="*/ 598582 h 6858000"/>
              <a:gd name="connsiteX146" fmla="*/ 224950 w 1605470"/>
              <a:gd name="connsiteY146" fmla="*/ 576846 h 6858000"/>
              <a:gd name="connsiteX147" fmla="*/ 204576 w 1605470"/>
              <a:gd name="connsiteY147" fmla="*/ 530055 h 6858000"/>
              <a:gd name="connsiteX148" fmla="*/ 219064 w 1605470"/>
              <a:gd name="connsiteY148" fmla="*/ 469651 h 6858000"/>
              <a:gd name="connsiteX149" fmla="*/ 195012 w 1605470"/>
              <a:gd name="connsiteY149" fmla="*/ 448559 h 6858000"/>
              <a:gd name="connsiteX150" fmla="*/ 201434 w 1605470"/>
              <a:gd name="connsiteY150" fmla="*/ 441529 h 6858000"/>
              <a:gd name="connsiteX151" fmla="*/ 200655 w 1605470"/>
              <a:gd name="connsiteY151" fmla="*/ 428927 h 6858000"/>
              <a:gd name="connsiteX152" fmla="*/ 190059 w 1605470"/>
              <a:gd name="connsiteY152" fmla="*/ 430161 h 6858000"/>
              <a:gd name="connsiteX153" fmla="*/ 167079 w 1605470"/>
              <a:gd name="connsiteY153" fmla="*/ 367211 h 6858000"/>
              <a:gd name="connsiteX154" fmla="*/ 124571 w 1605470"/>
              <a:gd name="connsiteY154" fmla="*/ 302178 h 6858000"/>
              <a:gd name="connsiteX155" fmla="*/ 103243 w 1605470"/>
              <a:gd name="connsiteY155" fmla="*/ 211375 h 6858000"/>
              <a:gd name="connsiteX156" fmla="*/ 94571 w 1605470"/>
              <a:gd name="connsiteY156" fmla="*/ 184179 h 6858000"/>
              <a:gd name="connsiteX157" fmla="*/ 13437 w 1605470"/>
              <a:gd name="connsiteY157" fmla="*/ 19287 h 6858000"/>
              <a:gd name="connsiteX158" fmla="*/ 0 w 1605470"/>
              <a:gd name="connsiteY158"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8335 w 1605470"/>
              <a:gd name="connsiteY37" fmla="*/ 5665173 h 6858000"/>
              <a:gd name="connsiteX38" fmla="*/ 562052 w 1605470"/>
              <a:gd name="connsiteY38" fmla="*/ 5563435 h 6858000"/>
              <a:gd name="connsiteX39" fmla="*/ 591557 w 1605470"/>
              <a:gd name="connsiteY39" fmla="*/ 5476393 h 6858000"/>
              <a:gd name="connsiteX40" fmla="*/ 622750 w 1605470"/>
              <a:gd name="connsiteY40" fmla="*/ 5396260 h 6858000"/>
              <a:gd name="connsiteX41" fmla="*/ 638731 w 1605470"/>
              <a:gd name="connsiteY41" fmla="*/ 5330009 h 6858000"/>
              <a:gd name="connsiteX42" fmla="*/ 672224 w 1605470"/>
              <a:gd name="connsiteY42" fmla="*/ 5273739 h 6858000"/>
              <a:gd name="connsiteX43" fmla="*/ 681823 w 1605470"/>
              <a:gd name="connsiteY43" fmla="*/ 5241779 h 6858000"/>
              <a:gd name="connsiteX44" fmla="*/ 693049 w 1605470"/>
              <a:gd name="connsiteY44" fmla="*/ 5225268 h 6858000"/>
              <a:gd name="connsiteX45" fmla="*/ 694069 w 1605470"/>
              <a:gd name="connsiteY45" fmla="*/ 5217684 h 6858000"/>
              <a:gd name="connsiteX46" fmla="*/ 701410 w 1605470"/>
              <a:gd name="connsiteY46" fmla="*/ 5193377 h 6858000"/>
              <a:gd name="connsiteX47" fmla="*/ 704713 w 1605470"/>
              <a:gd name="connsiteY47" fmla="*/ 5179288 h 6858000"/>
              <a:gd name="connsiteX48" fmla="*/ 705697 w 1605470"/>
              <a:gd name="connsiteY48" fmla="*/ 5173621 h 6858000"/>
              <a:gd name="connsiteX49" fmla="*/ 701331 w 1605470"/>
              <a:gd name="connsiteY49" fmla="*/ 5159961 h 6858000"/>
              <a:gd name="connsiteX50" fmla="*/ 708008 w 1605470"/>
              <a:gd name="connsiteY50" fmla="*/ 5144295 h 6858000"/>
              <a:gd name="connsiteX51" fmla="*/ 704941 w 1605470"/>
              <a:gd name="connsiteY51" fmla="*/ 5125185 h 6858000"/>
              <a:gd name="connsiteX52" fmla="*/ 711771 w 1605470"/>
              <a:gd name="connsiteY52" fmla="*/ 5121884 h 6858000"/>
              <a:gd name="connsiteX53" fmla="*/ 718807 w 1605470"/>
              <a:gd name="connsiteY53" fmla="*/ 5067850 h 6858000"/>
              <a:gd name="connsiteX54" fmla="*/ 721538 w 1605470"/>
              <a:gd name="connsiteY54" fmla="*/ 5060861 h 6858000"/>
              <a:gd name="connsiteX55" fmla="*/ 718242 w 1605470"/>
              <a:gd name="connsiteY55" fmla="*/ 5034192 h 6858000"/>
              <a:gd name="connsiteX56" fmla="*/ 719796 w 1605470"/>
              <a:gd name="connsiteY56" fmla="*/ 4993030 h 6858000"/>
              <a:gd name="connsiteX57" fmla="*/ 726705 w 1605470"/>
              <a:gd name="connsiteY57" fmla="*/ 4946844 h 6858000"/>
              <a:gd name="connsiteX58" fmla="*/ 722561 w 1605470"/>
              <a:gd name="connsiteY58" fmla="*/ 4932692 h 6858000"/>
              <a:gd name="connsiteX59" fmla="*/ 737964 w 1605470"/>
              <a:gd name="connsiteY59" fmla="*/ 4858827 h 6858000"/>
              <a:gd name="connsiteX60" fmla="*/ 732118 w 1605470"/>
              <a:gd name="connsiteY60" fmla="*/ 4801535 h 6858000"/>
              <a:gd name="connsiteX61" fmla="*/ 739787 w 1605470"/>
              <a:gd name="connsiteY61" fmla="*/ 4797794 h 6858000"/>
              <a:gd name="connsiteX62" fmla="*/ 741081 w 1605470"/>
              <a:gd name="connsiteY62" fmla="*/ 4784526 h 6858000"/>
              <a:gd name="connsiteX63" fmla="*/ 742865 w 1605470"/>
              <a:gd name="connsiteY63" fmla="*/ 4781211 h 6858000"/>
              <a:gd name="connsiteX64" fmla="*/ 751652 w 1605470"/>
              <a:gd name="connsiteY64" fmla="*/ 4761984 h 6858000"/>
              <a:gd name="connsiteX65" fmla="*/ 747700 w 1605470"/>
              <a:gd name="connsiteY65" fmla="*/ 4690749 h 6858000"/>
              <a:gd name="connsiteX66" fmla="*/ 743180 w 1605470"/>
              <a:gd name="connsiteY66" fmla="*/ 4584173 h 6858000"/>
              <a:gd name="connsiteX67" fmla="*/ 738263 w 1605470"/>
              <a:gd name="connsiteY67" fmla="*/ 4444346 h 6858000"/>
              <a:gd name="connsiteX68" fmla="*/ 734828 w 1605470"/>
              <a:gd name="connsiteY68" fmla="*/ 4375228 h 6858000"/>
              <a:gd name="connsiteX69" fmla="*/ 715481 w 1605470"/>
              <a:gd name="connsiteY69" fmla="*/ 4214165 h 6858000"/>
              <a:gd name="connsiteX70" fmla="*/ 719554 w 1605470"/>
              <a:gd name="connsiteY70" fmla="*/ 4090296 h 6858000"/>
              <a:gd name="connsiteX71" fmla="*/ 704810 w 1605470"/>
              <a:gd name="connsiteY71" fmla="*/ 4033999 h 6858000"/>
              <a:gd name="connsiteX72" fmla="*/ 705959 w 1605470"/>
              <a:gd name="connsiteY72" fmla="*/ 4031933 h 6858000"/>
              <a:gd name="connsiteX73" fmla="*/ 704535 w 1605470"/>
              <a:gd name="connsiteY73" fmla="*/ 4013953 h 6858000"/>
              <a:gd name="connsiteX74" fmla="*/ 700443 w 1605470"/>
              <a:gd name="connsiteY74" fmla="*/ 4010511 h 6858000"/>
              <a:gd name="connsiteX75" fmla="*/ 690830 w 1605470"/>
              <a:gd name="connsiteY75" fmla="*/ 3974753 h 6858000"/>
              <a:gd name="connsiteX76" fmla="*/ 692428 w 1605470"/>
              <a:gd name="connsiteY76" fmla="*/ 3969950 h 6858000"/>
              <a:gd name="connsiteX77" fmla="*/ 685850 w 1605470"/>
              <a:gd name="connsiteY77" fmla="*/ 3933779 h 6858000"/>
              <a:gd name="connsiteX78" fmla="*/ 687181 w 1605470"/>
              <a:gd name="connsiteY78" fmla="*/ 3933093 h 6858000"/>
              <a:gd name="connsiteX79" fmla="*/ 691535 w 1605470"/>
              <a:gd name="connsiteY79" fmla="*/ 3922082 h 6858000"/>
              <a:gd name="connsiteX80" fmla="*/ 696613 w 1605470"/>
              <a:gd name="connsiteY80" fmla="*/ 3901461 h 6858000"/>
              <a:gd name="connsiteX81" fmla="*/ 719207 w 1605470"/>
              <a:gd name="connsiteY81" fmla="*/ 3813873 h 6858000"/>
              <a:gd name="connsiteX82" fmla="*/ 718632 w 1605470"/>
              <a:gd name="connsiteY82" fmla="*/ 3806161 h 6858000"/>
              <a:gd name="connsiteX83" fmla="*/ 718939 w 1605470"/>
              <a:gd name="connsiteY83" fmla="*/ 3805957 h 6858000"/>
              <a:gd name="connsiteX84" fmla="*/ 718966 w 1605470"/>
              <a:gd name="connsiteY84" fmla="*/ 3797724 h 6858000"/>
              <a:gd name="connsiteX85" fmla="*/ 717581 w 1605470"/>
              <a:gd name="connsiteY85" fmla="*/ 3792098 h 6858000"/>
              <a:gd name="connsiteX86" fmla="*/ 716465 w 1605470"/>
              <a:gd name="connsiteY86" fmla="*/ 3777135 h 6858000"/>
              <a:gd name="connsiteX87" fmla="*/ 718198 w 1605470"/>
              <a:gd name="connsiteY87" fmla="*/ 3771656 h 6858000"/>
              <a:gd name="connsiteX88" fmla="*/ 721941 w 1605470"/>
              <a:gd name="connsiteY88" fmla="*/ 3769007 h 6858000"/>
              <a:gd name="connsiteX89" fmla="*/ 721407 w 1605470"/>
              <a:gd name="connsiteY89" fmla="*/ 3767709 h 6858000"/>
              <a:gd name="connsiteX90" fmla="*/ 730103 w 1605470"/>
              <a:gd name="connsiteY90" fmla="*/ 3738082 h 6858000"/>
              <a:gd name="connsiteX91" fmla="*/ 737449 w 1605470"/>
              <a:gd name="connsiteY91" fmla="*/ 3673397 h 6858000"/>
              <a:gd name="connsiteX92" fmla="*/ 736745 w 1605470"/>
              <a:gd name="connsiteY92" fmla="*/ 3637109 h 6858000"/>
              <a:gd name="connsiteX93" fmla="*/ 740188 w 1605470"/>
              <a:gd name="connsiteY93" fmla="*/ 3536883 h 6858000"/>
              <a:gd name="connsiteX94" fmla="*/ 747726 w 1605470"/>
              <a:gd name="connsiteY94" fmla="*/ 3435652 h 6858000"/>
              <a:gd name="connsiteX95" fmla="*/ 749397 w 1605470"/>
              <a:gd name="connsiteY95" fmla="*/ 3307769 h 6858000"/>
              <a:gd name="connsiteX96" fmla="*/ 766960 w 1605470"/>
              <a:gd name="connsiteY96" fmla="*/ 3250522 h 6858000"/>
              <a:gd name="connsiteX97" fmla="*/ 767385 w 1605470"/>
              <a:gd name="connsiteY97" fmla="*/ 3229163 h 6858000"/>
              <a:gd name="connsiteX98" fmla="*/ 769208 w 1605470"/>
              <a:gd name="connsiteY98" fmla="*/ 3217217 h 6858000"/>
              <a:gd name="connsiteX99" fmla="*/ 756043 w 1605470"/>
              <a:gd name="connsiteY99" fmla="*/ 3183755 h 6858000"/>
              <a:gd name="connsiteX100" fmla="*/ 756544 w 1605470"/>
              <a:gd name="connsiteY100" fmla="*/ 3178642 h 6858000"/>
              <a:gd name="connsiteX101" fmla="*/ 744144 w 1605470"/>
              <a:gd name="connsiteY101" fmla="*/ 3158586 h 6858000"/>
              <a:gd name="connsiteX102" fmla="*/ 729329 w 1605470"/>
              <a:gd name="connsiteY102" fmla="*/ 3129034 h 6858000"/>
              <a:gd name="connsiteX103" fmla="*/ 729994 w 1605470"/>
              <a:gd name="connsiteY103" fmla="*/ 3126682 h 6858000"/>
              <a:gd name="connsiteX104" fmla="*/ 720862 w 1605470"/>
              <a:gd name="connsiteY104" fmla="*/ 3114519 h 6858000"/>
              <a:gd name="connsiteX105" fmla="*/ 707471 w 1605470"/>
              <a:gd name="connsiteY105" fmla="*/ 3106272 h 6858000"/>
              <a:gd name="connsiteX106" fmla="*/ 680201 w 1605470"/>
              <a:gd name="connsiteY106" fmla="*/ 2958185 h 6858000"/>
              <a:gd name="connsiteX107" fmla="*/ 622815 w 1605470"/>
              <a:gd name="connsiteY107" fmla="*/ 2762989 h 6858000"/>
              <a:gd name="connsiteX108" fmla="*/ 571733 w 1605470"/>
              <a:gd name="connsiteY108" fmla="*/ 2554718 h 6858000"/>
              <a:gd name="connsiteX109" fmla="*/ 551827 w 1605470"/>
              <a:gd name="connsiteY109" fmla="*/ 2485734 h 6858000"/>
              <a:gd name="connsiteX110" fmla="*/ 542550 w 1605470"/>
              <a:gd name="connsiteY110" fmla="*/ 2447068 h 6858000"/>
              <a:gd name="connsiteX111" fmla="*/ 529511 w 1605470"/>
              <a:gd name="connsiteY111" fmla="*/ 2425819 h 6858000"/>
              <a:gd name="connsiteX112" fmla="*/ 535510 w 1605470"/>
              <a:gd name="connsiteY112" fmla="*/ 2402874 h 6858000"/>
              <a:gd name="connsiteX113" fmla="*/ 538122 w 1605470"/>
              <a:gd name="connsiteY113" fmla="*/ 2381443 h 6858000"/>
              <a:gd name="connsiteX114" fmla="*/ 514451 w 1605470"/>
              <a:gd name="connsiteY114" fmla="*/ 2261920 h 6858000"/>
              <a:gd name="connsiteX115" fmla="*/ 504338 w 1605470"/>
              <a:gd name="connsiteY115" fmla="*/ 2195378 h 6858000"/>
              <a:gd name="connsiteX116" fmla="*/ 488555 w 1605470"/>
              <a:gd name="connsiteY116" fmla="*/ 2155135 h 6858000"/>
              <a:gd name="connsiteX117" fmla="*/ 486013 w 1605470"/>
              <a:gd name="connsiteY117" fmla="*/ 2118008 h 6858000"/>
              <a:gd name="connsiteX118" fmla="*/ 487006 w 1605470"/>
              <a:gd name="connsiteY118" fmla="*/ 2050531 h 6858000"/>
              <a:gd name="connsiteX119" fmla="*/ 478812 w 1605470"/>
              <a:gd name="connsiteY119" fmla="*/ 1963269 h 6858000"/>
              <a:gd name="connsiteX120" fmla="*/ 459990 w 1605470"/>
              <a:gd name="connsiteY120" fmla="*/ 1906352 h 6858000"/>
              <a:gd name="connsiteX121" fmla="*/ 436547 w 1605470"/>
              <a:gd name="connsiteY121" fmla="*/ 1861531 h 6858000"/>
              <a:gd name="connsiteX122" fmla="*/ 390346 w 1605470"/>
              <a:gd name="connsiteY122" fmla="*/ 1732919 h 6858000"/>
              <a:gd name="connsiteX123" fmla="*/ 362657 w 1605470"/>
              <a:gd name="connsiteY123" fmla="*/ 1663540 h 6858000"/>
              <a:gd name="connsiteX124" fmla="*/ 361783 w 1605470"/>
              <a:gd name="connsiteY124" fmla="*/ 1615777 h 6858000"/>
              <a:gd name="connsiteX125" fmla="*/ 342578 w 1605470"/>
              <a:gd name="connsiteY125" fmla="*/ 1563678 h 6858000"/>
              <a:gd name="connsiteX126" fmla="*/ 355658 w 1605470"/>
              <a:gd name="connsiteY126" fmla="*/ 1519474 h 6858000"/>
              <a:gd name="connsiteX127" fmla="*/ 348400 w 1605470"/>
              <a:gd name="connsiteY127" fmla="*/ 1477995 h 6858000"/>
              <a:gd name="connsiteX128" fmla="*/ 334485 w 1605470"/>
              <a:gd name="connsiteY128" fmla="*/ 1373769 h 6858000"/>
              <a:gd name="connsiteX129" fmla="*/ 342792 w 1605470"/>
              <a:gd name="connsiteY129" fmla="*/ 1307086 h 6858000"/>
              <a:gd name="connsiteX130" fmla="*/ 343980 w 1605470"/>
              <a:gd name="connsiteY130" fmla="*/ 1189033 h 6858000"/>
              <a:gd name="connsiteX131" fmla="*/ 348665 w 1605470"/>
              <a:gd name="connsiteY131" fmla="*/ 1168288 h 6858000"/>
              <a:gd name="connsiteX132" fmla="*/ 340947 w 1605470"/>
              <a:gd name="connsiteY132" fmla="*/ 1142577 h 6858000"/>
              <a:gd name="connsiteX133" fmla="*/ 330253 w 1605470"/>
              <a:gd name="connsiteY133" fmla="*/ 1088484 h 6858000"/>
              <a:gd name="connsiteX134" fmla="*/ 318989 w 1605470"/>
              <a:gd name="connsiteY134" fmla="*/ 1016103 h 6858000"/>
              <a:gd name="connsiteX135" fmla="*/ 320445 w 1605470"/>
              <a:gd name="connsiteY135" fmla="*/ 932283 h 6858000"/>
              <a:gd name="connsiteX136" fmla="*/ 322681 w 1605470"/>
              <a:gd name="connsiteY136" fmla="*/ 915925 h 6858000"/>
              <a:gd name="connsiteX137" fmla="*/ 315310 w 1605470"/>
              <a:gd name="connsiteY137" fmla="*/ 896999 h 6858000"/>
              <a:gd name="connsiteX138" fmla="*/ 284718 w 1605470"/>
              <a:gd name="connsiteY138" fmla="*/ 821517 h 6858000"/>
              <a:gd name="connsiteX139" fmla="*/ 263668 w 1605470"/>
              <a:gd name="connsiteY139" fmla="*/ 751353 h 6858000"/>
              <a:gd name="connsiteX140" fmla="*/ 263226 w 1605470"/>
              <a:gd name="connsiteY140" fmla="*/ 721230 h 6858000"/>
              <a:gd name="connsiteX141" fmla="*/ 248897 w 1605470"/>
              <a:gd name="connsiteY141" fmla="*/ 681659 h 6858000"/>
              <a:gd name="connsiteX142" fmla="*/ 234316 w 1605470"/>
              <a:gd name="connsiteY142" fmla="*/ 635218 h 6858000"/>
              <a:gd name="connsiteX143" fmla="*/ 239327 w 1605470"/>
              <a:gd name="connsiteY143" fmla="*/ 613763 h 6858000"/>
              <a:gd name="connsiteX144" fmla="*/ 225269 w 1605470"/>
              <a:gd name="connsiteY144" fmla="*/ 598582 h 6858000"/>
              <a:gd name="connsiteX145" fmla="*/ 224950 w 1605470"/>
              <a:gd name="connsiteY145" fmla="*/ 576846 h 6858000"/>
              <a:gd name="connsiteX146" fmla="*/ 204576 w 1605470"/>
              <a:gd name="connsiteY146" fmla="*/ 530055 h 6858000"/>
              <a:gd name="connsiteX147" fmla="*/ 219064 w 1605470"/>
              <a:gd name="connsiteY147" fmla="*/ 469651 h 6858000"/>
              <a:gd name="connsiteX148" fmla="*/ 195012 w 1605470"/>
              <a:gd name="connsiteY148" fmla="*/ 448559 h 6858000"/>
              <a:gd name="connsiteX149" fmla="*/ 201434 w 1605470"/>
              <a:gd name="connsiteY149" fmla="*/ 441529 h 6858000"/>
              <a:gd name="connsiteX150" fmla="*/ 200655 w 1605470"/>
              <a:gd name="connsiteY150" fmla="*/ 428927 h 6858000"/>
              <a:gd name="connsiteX151" fmla="*/ 190059 w 1605470"/>
              <a:gd name="connsiteY151" fmla="*/ 430161 h 6858000"/>
              <a:gd name="connsiteX152" fmla="*/ 167079 w 1605470"/>
              <a:gd name="connsiteY152" fmla="*/ 367211 h 6858000"/>
              <a:gd name="connsiteX153" fmla="*/ 124571 w 1605470"/>
              <a:gd name="connsiteY153" fmla="*/ 302178 h 6858000"/>
              <a:gd name="connsiteX154" fmla="*/ 103243 w 1605470"/>
              <a:gd name="connsiteY154" fmla="*/ 211375 h 6858000"/>
              <a:gd name="connsiteX155" fmla="*/ 94571 w 1605470"/>
              <a:gd name="connsiteY155" fmla="*/ 184179 h 6858000"/>
              <a:gd name="connsiteX156" fmla="*/ 13437 w 1605470"/>
              <a:gd name="connsiteY156" fmla="*/ 19287 h 6858000"/>
              <a:gd name="connsiteX157" fmla="*/ 0 w 1605470"/>
              <a:gd name="connsiteY157"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8335 w 1605470"/>
              <a:gd name="connsiteY37" fmla="*/ 5665173 h 6858000"/>
              <a:gd name="connsiteX38" fmla="*/ 562052 w 1605470"/>
              <a:gd name="connsiteY38" fmla="*/ 5563435 h 6858000"/>
              <a:gd name="connsiteX39" fmla="*/ 591557 w 1605470"/>
              <a:gd name="connsiteY39" fmla="*/ 5476393 h 6858000"/>
              <a:gd name="connsiteX40" fmla="*/ 622750 w 1605470"/>
              <a:gd name="connsiteY40" fmla="*/ 5396260 h 6858000"/>
              <a:gd name="connsiteX41" fmla="*/ 638731 w 1605470"/>
              <a:gd name="connsiteY41" fmla="*/ 5330009 h 6858000"/>
              <a:gd name="connsiteX42" fmla="*/ 672224 w 1605470"/>
              <a:gd name="connsiteY42" fmla="*/ 5273739 h 6858000"/>
              <a:gd name="connsiteX43" fmla="*/ 681823 w 1605470"/>
              <a:gd name="connsiteY43" fmla="*/ 5241779 h 6858000"/>
              <a:gd name="connsiteX44" fmla="*/ 693049 w 1605470"/>
              <a:gd name="connsiteY44" fmla="*/ 5225268 h 6858000"/>
              <a:gd name="connsiteX45" fmla="*/ 694069 w 1605470"/>
              <a:gd name="connsiteY45" fmla="*/ 5217684 h 6858000"/>
              <a:gd name="connsiteX46" fmla="*/ 701410 w 1605470"/>
              <a:gd name="connsiteY46" fmla="*/ 5193377 h 6858000"/>
              <a:gd name="connsiteX47" fmla="*/ 704713 w 1605470"/>
              <a:gd name="connsiteY47" fmla="*/ 5179288 h 6858000"/>
              <a:gd name="connsiteX48" fmla="*/ 705697 w 1605470"/>
              <a:gd name="connsiteY48" fmla="*/ 5173621 h 6858000"/>
              <a:gd name="connsiteX49" fmla="*/ 701331 w 1605470"/>
              <a:gd name="connsiteY49" fmla="*/ 5159961 h 6858000"/>
              <a:gd name="connsiteX50" fmla="*/ 708008 w 1605470"/>
              <a:gd name="connsiteY50" fmla="*/ 5144295 h 6858000"/>
              <a:gd name="connsiteX51" fmla="*/ 704941 w 1605470"/>
              <a:gd name="connsiteY51" fmla="*/ 5125185 h 6858000"/>
              <a:gd name="connsiteX52" fmla="*/ 711771 w 1605470"/>
              <a:gd name="connsiteY52" fmla="*/ 5121884 h 6858000"/>
              <a:gd name="connsiteX53" fmla="*/ 718807 w 1605470"/>
              <a:gd name="connsiteY53" fmla="*/ 5067850 h 6858000"/>
              <a:gd name="connsiteX54" fmla="*/ 721538 w 1605470"/>
              <a:gd name="connsiteY54" fmla="*/ 5060861 h 6858000"/>
              <a:gd name="connsiteX55" fmla="*/ 718242 w 1605470"/>
              <a:gd name="connsiteY55" fmla="*/ 5034192 h 6858000"/>
              <a:gd name="connsiteX56" fmla="*/ 719796 w 1605470"/>
              <a:gd name="connsiteY56" fmla="*/ 4993030 h 6858000"/>
              <a:gd name="connsiteX57" fmla="*/ 726705 w 1605470"/>
              <a:gd name="connsiteY57" fmla="*/ 4946844 h 6858000"/>
              <a:gd name="connsiteX58" fmla="*/ 722561 w 1605470"/>
              <a:gd name="connsiteY58" fmla="*/ 4932692 h 6858000"/>
              <a:gd name="connsiteX59" fmla="*/ 737964 w 1605470"/>
              <a:gd name="connsiteY59" fmla="*/ 4858827 h 6858000"/>
              <a:gd name="connsiteX60" fmla="*/ 732118 w 1605470"/>
              <a:gd name="connsiteY60" fmla="*/ 4801535 h 6858000"/>
              <a:gd name="connsiteX61" fmla="*/ 739787 w 1605470"/>
              <a:gd name="connsiteY61" fmla="*/ 4797794 h 6858000"/>
              <a:gd name="connsiteX62" fmla="*/ 741081 w 1605470"/>
              <a:gd name="connsiteY62" fmla="*/ 4784526 h 6858000"/>
              <a:gd name="connsiteX63" fmla="*/ 742865 w 1605470"/>
              <a:gd name="connsiteY63" fmla="*/ 4781211 h 6858000"/>
              <a:gd name="connsiteX64" fmla="*/ 751652 w 1605470"/>
              <a:gd name="connsiteY64" fmla="*/ 4761984 h 6858000"/>
              <a:gd name="connsiteX65" fmla="*/ 747700 w 1605470"/>
              <a:gd name="connsiteY65" fmla="*/ 4690749 h 6858000"/>
              <a:gd name="connsiteX66" fmla="*/ 743180 w 1605470"/>
              <a:gd name="connsiteY66" fmla="*/ 4584173 h 6858000"/>
              <a:gd name="connsiteX67" fmla="*/ 738263 w 1605470"/>
              <a:gd name="connsiteY67" fmla="*/ 4444346 h 6858000"/>
              <a:gd name="connsiteX68" fmla="*/ 734828 w 1605470"/>
              <a:gd name="connsiteY68" fmla="*/ 4375228 h 6858000"/>
              <a:gd name="connsiteX69" fmla="*/ 715481 w 1605470"/>
              <a:gd name="connsiteY69" fmla="*/ 4214165 h 6858000"/>
              <a:gd name="connsiteX70" fmla="*/ 719554 w 1605470"/>
              <a:gd name="connsiteY70" fmla="*/ 4090296 h 6858000"/>
              <a:gd name="connsiteX71" fmla="*/ 704810 w 1605470"/>
              <a:gd name="connsiteY71" fmla="*/ 4033999 h 6858000"/>
              <a:gd name="connsiteX72" fmla="*/ 705959 w 1605470"/>
              <a:gd name="connsiteY72" fmla="*/ 4031933 h 6858000"/>
              <a:gd name="connsiteX73" fmla="*/ 704535 w 1605470"/>
              <a:gd name="connsiteY73" fmla="*/ 4013953 h 6858000"/>
              <a:gd name="connsiteX74" fmla="*/ 690830 w 1605470"/>
              <a:gd name="connsiteY74" fmla="*/ 3974753 h 6858000"/>
              <a:gd name="connsiteX75" fmla="*/ 692428 w 1605470"/>
              <a:gd name="connsiteY75" fmla="*/ 3969950 h 6858000"/>
              <a:gd name="connsiteX76" fmla="*/ 685850 w 1605470"/>
              <a:gd name="connsiteY76" fmla="*/ 3933779 h 6858000"/>
              <a:gd name="connsiteX77" fmla="*/ 687181 w 1605470"/>
              <a:gd name="connsiteY77" fmla="*/ 3933093 h 6858000"/>
              <a:gd name="connsiteX78" fmla="*/ 691535 w 1605470"/>
              <a:gd name="connsiteY78" fmla="*/ 3922082 h 6858000"/>
              <a:gd name="connsiteX79" fmla="*/ 696613 w 1605470"/>
              <a:gd name="connsiteY79" fmla="*/ 3901461 h 6858000"/>
              <a:gd name="connsiteX80" fmla="*/ 719207 w 1605470"/>
              <a:gd name="connsiteY80" fmla="*/ 3813873 h 6858000"/>
              <a:gd name="connsiteX81" fmla="*/ 718632 w 1605470"/>
              <a:gd name="connsiteY81" fmla="*/ 3806161 h 6858000"/>
              <a:gd name="connsiteX82" fmla="*/ 718939 w 1605470"/>
              <a:gd name="connsiteY82" fmla="*/ 3805957 h 6858000"/>
              <a:gd name="connsiteX83" fmla="*/ 718966 w 1605470"/>
              <a:gd name="connsiteY83" fmla="*/ 3797724 h 6858000"/>
              <a:gd name="connsiteX84" fmla="*/ 717581 w 1605470"/>
              <a:gd name="connsiteY84" fmla="*/ 3792098 h 6858000"/>
              <a:gd name="connsiteX85" fmla="*/ 716465 w 1605470"/>
              <a:gd name="connsiteY85" fmla="*/ 3777135 h 6858000"/>
              <a:gd name="connsiteX86" fmla="*/ 718198 w 1605470"/>
              <a:gd name="connsiteY86" fmla="*/ 3771656 h 6858000"/>
              <a:gd name="connsiteX87" fmla="*/ 721941 w 1605470"/>
              <a:gd name="connsiteY87" fmla="*/ 3769007 h 6858000"/>
              <a:gd name="connsiteX88" fmla="*/ 721407 w 1605470"/>
              <a:gd name="connsiteY88" fmla="*/ 3767709 h 6858000"/>
              <a:gd name="connsiteX89" fmla="*/ 730103 w 1605470"/>
              <a:gd name="connsiteY89" fmla="*/ 3738082 h 6858000"/>
              <a:gd name="connsiteX90" fmla="*/ 737449 w 1605470"/>
              <a:gd name="connsiteY90" fmla="*/ 3673397 h 6858000"/>
              <a:gd name="connsiteX91" fmla="*/ 736745 w 1605470"/>
              <a:gd name="connsiteY91" fmla="*/ 3637109 h 6858000"/>
              <a:gd name="connsiteX92" fmla="*/ 740188 w 1605470"/>
              <a:gd name="connsiteY92" fmla="*/ 3536883 h 6858000"/>
              <a:gd name="connsiteX93" fmla="*/ 747726 w 1605470"/>
              <a:gd name="connsiteY93" fmla="*/ 3435652 h 6858000"/>
              <a:gd name="connsiteX94" fmla="*/ 749397 w 1605470"/>
              <a:gd name="connsiteY94" fmla="*/ 3307769 h 6858000"/>
              <a:gd name="connsiteX95" fmla="*/ 766960 w 1605470"/>
              <a:gd name="connsiteY95" fmla="*/ 3250522 h 6858000"/>
              <a:gd name="connsiteX96" fmla="*/ 767385 w 1605470"/>
              <a:gd name="connsiteY96" fmla="*/ 3229163 h 6858000"/>
              <a:gd name="connsiteX97" fmla="*/ 769208 w 1605470"/>
              <a:gd name="connsiteY97" fmla="*/ 3217217 h 6858000"/>
              <a:gd name="connsiteX98" fmla="*/ 756043 w 1605470"/>
              <a:gd name="connsiteY98" fmla="*/ 3183755 h 6858000"/>
              <a:gd name="connsiteX99" fmla="*/ 756544 w 1605470"/>
              <a:gd name="connsiteY99" fmla="*/ 3178642 h 6858000"/>
              <a:gd name="connsiteX100" fmla="*/ 744144 w 1605470"/>
              <a:gd name="connsiteY100" fmla="*/ 3158586 h 6858000"/>
              <a:gd name="connsiteX101" fmla="*/ 729329 w 1605470"/>
              <a:gd name="connsiteY101" fmla="*/ 3129034 h 6858000"/>
              <a:gd name="connsiteX102" fmla="*/ 729994 w 1605470"/>
              <a:gd name="connsiteY102" fmla="*/ 3126682 h 6858000"/>
              <a:gd name="connsiteX103" fmla="*/ 720862 w 1605470"/>
              <a:gd name="connsiteY103" fmla="*/ 3114519 h 6858000"/>
              <a:gd name="connsiteX104" fmla="*/ 707471 w 1605470"/>
              <a:gd name="connsiteY104" fmla="*/ 3106272 h 6858000"/>
              <a:gd name="connsiteX105" fmla="*/ 680201 w 1605470"/>
              <a:gd name="connsiteY105" fmla="*/ 2958185 h 6858000"/>
              <a:gd name="connsiteX106" fmla="*/ 622815 w 1605470"/>
              <a:gd name="connsiteY106" fmla="*/ 2762989 h 6858000"/>
              <a:gd name="connsiteX107" fmla="*/ 571733 w 1605470"/>
              <a:gd name="connsiteY107" fmla="*/ 2554718 h 6858000"/>
              <a:gd name="connsiteX108" fmla="*/ 551827 w 1605470"/>
              <a:gd name="connsiteY108" fmla="*/ 2485734 h 6858000"/>
              <a:gd name="connsiteX109" fmla="*/ 542550 w 1605470"/>
              <a:gd name="connsiteY109" fmla="*/ 2447068 h 6858000"/>
              <a:gd name="connsiteX110" fmla="*/ 529511 w 1605470"/>
              <a:gd name="connsiteY110" fmla="*/ 2425819 h 6858000"/>
              <a:gd name="connsiteX111" fmla="*/ 535510 w 1605470"/>
              <a:gd name="connsiteY111" fmla="*/ 2402874 h 6858000"/>
              <a:gd name="connsiteX112" fmla="*/ 538122 w 1605470"/>
              <a:gd name="connsiteY112" fmla="*/ 2381443 h 6858000"/>
              <a:gd name="connsiteX113" fmla="*/ 514451 w 1605470"/>
              <a:gd name="connsiteY113" fmla="*/ 2261920 h 6858000"/>
              <a:gd name="connsiteX114" fmla="*/ 504338 w 1605470"/>
              <a:gd name="connsiteY114" fmla="*/ 2195378 h 6858000"/>
              <a:gd name="connsiteX115" fmla="*/ 488555 w 1605470"/>
              <a:gd name="connsiteY115" fmla="*/ 2155135 h 6858000"/>
              <a:gd name="connsiteX116" fmla="*/ 486013 w 1605470"/>
              <a:gd name="connsiteY116" fmla="*/ 2118008 h 6858000"/>
              <a:gd name="connsiteX117" fmla="*/ 487006 w 1605470"/>
              <a:gd name="connsiteY117" fmla="*/ 2050531 h 6858000"/>
              <a:gd name="connsiteX118" fmla="*/ 478812 w 1605470"/>
              <a:gd name="connsiteY118" fmla="*/ 1963269 h 6858000"/>
              <a:gd name="connsiteX119" fmla="*/ 459990 w 1605470"/>
              <a:gd name="connsiteY119" fmla="*/ 1906352 h 6858000"/>
              <a:gd name="connsiteX120" fmla="*/ 436547 w 1605470"/>
              <a:gd name="connsiteY120" fmla="*/ 1861531 h 6858000"/>
              <a:gd name="connsiteX121" fmla="*/ 390346 w 1605470"/>
              <a:gd name="connsiteY121" fmla="*/ 1732919 h 6858000"/>
              <a:gd name="connsiteX122" fmla="*/ 362657 w 1605470"/>
              <a:gd name="connsiteY122" fmla="*/ 1663540 h 6858000"/>
              <a:gd name="connsiteX123" fmla="*/ 361783 w 1605470"/>
              <a:gd name="connsiteY123" fmla="*/ 1615777 h 6858000"/>
              <a:gd name="connsiteX124" fmla="*/ 342578 w 1605470"/>
              <a:gd name="connsiteY124" fmla="*/ 1563678 h 6858000"/>
              <a:gd name="connsiteX125" fmla="*/ 355658 w 1605470"/>
              <a:gd name="connsiteY125" fmla="*/ 1519474 h 6858000"/>
              <a:gd name="connsiteX126" fmla="*/ 348400 w 1605470"/>
              <a:gd name="connsiteY126" fmla="*/ 1477995 h 6858000"/>
              <a:gd name="connsiteX127" fmla="*/ 334485 w 1605470"/>
              <a:gd name="connsiteY127" fmla="*/ 1373769 h 6858000"/>
              <a:gd name="connsiteX128" fmla="*/ 342792 w 1605470"/>
              <a:gd name="connsiteY128" fmla="*/ 1307086 h 6858000"/>
              <a:gd name="connsiteX129" fmla="*/ 343980 w 1605470"/>
              <a:gd name="connsiteY129" fmla="*/ 1189033 h 6858000"/>
              <a:gd name="connsiteX130" fmla="*/ 348665 w 1605470"/>
              <a:gd name="connsiteY130" fmla="*/ 1168288 h 6858000"/>
              <a:gd name="connsiteX131" fmla="*/ 340947 w 1605470"/>
              <a:gd name="connsiteY131" fmla="*/ 1142577 h 6858000"/>
              <a:gd name="connsiteX132" fmla="*/ 330253 w 1605470"/>
              <a:gd name="connsiteY132" fmla="*/ 1088484 h 6858000"/>
              <a:gd name="connsiteX133" fmla="*/ 318989 w 1605470"/>
              <a:gd name="connsiteY133" fmla="*/ 1016103 h 6858000"/>
              <a:gd name="connsiteX134" fmla="*/ 320445 w 1605470"/>
              <a:gd name="connsiteY134" fmla="*/ 932283 h 6858000"/>
              <a:gd name="connsiteX135" fmla="*/ 322681 w 1605470"/>
              <a:gd name="connsiteY135" fmla="*/ 915925 h 6858000"/>
              <a:gd name="connsiteX136" fmla="*/ 315310 w 1605470"/>
              <a:gd name="connsiteY136" fmla="*/ 896999 h 6858000"/>
              <a:gd name="connsiteX137" fmla="*/ 284718 w 1605470"/>
              <a:gd name="connsiteY137" fmla="*/ 821517 h 6858000"/>
              <a:gd name="connsiteX138" fmla="*/ 263668 w 1605470"/>
              <a:gd name="connsiteY138" fmla="*/ 751353 h 6858000"/>
              <a:gd name="connsiteX139" fmla="*/ 263226 w 1605470"/>
              <a:gd name="connsiteY139" fmla="*/ 721230 h 6858000"/>
              <a:gd name="connsiteX140" fmla="*/ 248897 w 1605470"/>
              <a:gd name="connsiteY140" fmla="*/ 681659 h 6858000"/>
              <a:gd name="connsiteX141" fmla="*/ 234316 w 1605470"/>
              <a:gd name="connsiteY141" fmla="*/ 635218 h 6858000"/>
              <a:gd name="connsiteX142" fmla="*/ 239327 w 1605470"/>
              <a:gd name="connsiteY142" fmla="*/ 613763 h 6858000"/>
              <a:gd name="connsiteX143" fmla="*/ 225269 w 1605470"/>
              <a:gd name="connsiteY143" fmla="*/ 598582 h 6858000"/>
              <a:gd name="connsiteX144" fmla="*/ 224950 w 1605470"/>
              <a:gd name="connsiteY144" fmla="*/ 576846 h 6858000"/>
              <a:gd name="connsiteX145" fmla="*/ 204576 w 1605470"/>
              <a:gd name="connsiteY145" fmla="*/ 530055 h 6858000"/>
              <a:gd name="connsiteX146" fmla="*/ 219064 w 1605470"/>
              <a:gd name="connsiteY146" fmla="*/ 469651 h 6858000"/>
              <a:gd name="connsiteX147" fmla="*/ 195012 w 1605470"/>
              <a:gd name="connsiteY147" fmla="*/ 448559 h 6858000"/>
              <a:gd name="connsiteX148" fmla="*/ 201434 w 1605470"/>
              <a:gd name="connsiteY148" fmla="*/ 441529 h 6858000"/>
              <a:gd name="connsiteX149" fmla="*/ 200655 w 1605470"/>
              <a:gd name="connsiteY149" fmla="*/ 428927 h 6858000"/>
              <a:gd name="connsiteX150" fmla="*/ 190059 w 1605470"/>
              <a:gd name="connsiteY150" fmla="*/ 430161 h 6858000"/>
              <a:gd name="connsiteX151" fmla="*/ 167079 w 1605470"/>
              <a:gd name="connsiteY151" fmla="*/ 367211 h 6858000"/>
              <a:gd name="connsiteX152" fmla="*/ 124571 w 1605470"/>
              <a:gd name="connsiteY152" fmla="*/ 302178 h 6858000"/>
              <a:gd name="connsiteX153" fmla="*/ 103243 w 1605470"/>
              <a:gd name="connsiteY153" fmla="*/ 211375 h 6858000"/>
              <a:gd name="connsiteX154" fmla="*/ 94571 w 1605470"/>
              <a:gd name="connsiteY154" fmla="*/ 184179 h 6858000"/>
              <a:gd name="connsiteX155" fmla="*/ 13437 w 1605470"/>
              <a:gd name="connsiteY155" fmla="*/ 19287 h 6858000"/>
              <a:gd name="connsiteX156" fmla="*/ 0 w 1605470"/>
              <a:gd name="connsiteY156"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8335 w 1605470"/>
              <a:gd name="connsiteY37" fmla="*/ 5665173 h 6858000"/>
              <a:gd name="connsiteX38" fmla="*/ 562052 w 1605470"/>
              <a:gd name="connsiteY38" fmla="*/ 5563435 h 6858000"/>
              <a:gd name="connsiteX39" fmla="*/ 591557 w 1605470"/>
              <a:gd name="connsiteY39" fmla="*/ 5476393 h 6858000"/>
              <a:gd name="connsiteX40" fmla="*/ 622750 w 1605470"/>
              <a:gd name="connsiteY40" fmla="*/ 5396260 h 6858000"/>
              <a:gd name="connsiteX41" fmla="*/ 638731 w 1605470"/>
              <a:gd name="connsiteY41" fmla="*/ 5330009 h 6858000"/>
              <a:gd name="connsiteX42" fmla="*/ 672224 w 1605470"/>
              <a:gd name="connsiteY42" fmla="*/ 5273739 h 6858000"/>
              <a:gd name="connsiteX43" fmla="*/ 681823 w 1605470"/>
              <a:gd name="connsiteY43" fmla="*/ 5241779 h 6858000"/>
              <a:gd name="connsiteX44" fmla="*/ 693049 w 1605470"/>
              <a:gd name="connsiteY44" fmla="*/ 5225268 h 6858000"/>
              <a:gd name="connsiteX45" fmla="*/ 694069 w 1605470"/>
              <a:gd name="connsiteY45" fmla="*/ 5217684 h 6858000"/>
              <a:gd name="connsiteX46" fmla="*/ 701410 w 1605470"/>
              <a:gd name="connsiteY46" fmla="*/ 5193377 h 6858000"/>
              <a:gd name="connsiteX47" fmla="*/ 704713 w 1605470"/>
              <a:gd name="connsiteY47" fmla="*/ 5179288 h 6858000"/>
              <a:gd name="connsiteX48" fmla="*/ 705697 w 1605470"/>
              <a:gd name="connsiteY48" fmla="*/ 5173621 h 6858000"/>
              <a:gd name="connsiteX49" fmla="*/ 701331 w 1605470"/>
              <a:gd name="connsiteY49" fmla="*/ 5159961 h 6858000"/>
              <a:gd name="connsiteX50" fmla="*/ 708008 w 1605470"/>
              <a:gd name="connsiteY50" fmla="*/ 5144295 h 6858000"/>
              <a:gd name="connsiteX51" fmla="*/ 704941 w 1605470"/>
              <a:gd name="connsiteY51" fmla="*/ 5125185 h 6858000"/>
              <a:gd name="connsiteX52" fmla="*/ 711771 w 1605470"/>
              <a:gd name="connsiteY52" fmla="*/ 5121884 h 6858000"/>
              <a:gd name="connsiteX53" fmla="*/ 718807 w 1605470"/>
              <a:gd name="connsiteY53" fmla="*/ 5067850 h 6858000"/>
              <a:gd name="connsiteX54" fmla="*/ 721538 w 1605470"/>
              <a:gd name="connsiteY54" fmla="*/ 5060861 h 6858000"/>
              <a:gd name="connsiteX55" fmla="*/ 718242 w 1605470"/>
              <a:gd name="connsiteY55" fmla="*/ 5034192 h 6858000"/>
              <a:gd name="connsiteX56" fmla="*/ 719796 w 1605470"/>
              <a:gd name="connsiteY56" fmla="*/ 4993030 h 6858000"/>
              <a:gd name="connsiteX57" fmla="*/ 726705 w 1605470"/>
              <a:gd name="connsiteY57" fmla="*/ 4946844 h 6858000"/>
              <a:gd name="connsiteX58" fmla="*/ 722561 w 1605470"/>
              <a:gd name="connsiteY58" fmla="*/ 4932692 h 6858000"/>
              <a:gd name="connsiteX59" fmla="*/ 737964 w 1605470"/>
              <a:gd name="connsiteY59" fmla="*/ 4858827 h 6858000"/>
              <a:gd name="connsiteX60" fmla="*/ 732118 w 1605470"/>
              <a:gd name="connsiteY60" fmla="*/ 4801535 h 6858000"/>
              <a:gd name="connsiteX61" fmla="*/ 739787 w 1605470"/>
              <a:gd name="connsiteY61" fmla="*/ 4797794 h 6858000"/>
              <a:gd name="connsiteX62" fmla="*/ 741081 w 1605470"/>
              <a:gd name="connsiteY62" fmla="*/ 4784526 h 6858000"/>
              <a:gd name="connsiteX63" fmla="*/ 742865 w 1605470"/>
              <a:gd name="connsiteY63" fmla="*/ 4781211 h 6858000"/>
              <a:gd name="connsiteX64" fmla="*/ 751652 w 1605470"/>
              <a:gd name="connsiteY64" fmla="*/ 4761984 h 6858000"/>
              <a:gd name="connsiteX65" fmla="*/ 747700 w 1605470"/>
              <a:gd name="connsiteY65" fmla="*/ 4690749 h 6858000"/>
              <a:gd name="connsiteX66" fmla="*/ 743180 w 1605470"/>
              <a:gd name="connsiteY66" fmla="*/ 4584173 h 6858000"/>
              <a:gd name="connsiteX67" fmla="*/ 738263 w 1605470"/>
              <a:gd name="connsiteY67" fmla="*/ 4444346 h 6858000"/>
              <a:gd name="connsiteX68" fmla="*/ 734828 w 1605470"/>
              <a:gd name="connsiteY68" fmla="*/ 4375228 h 6858000"/>
              <a:gd name="connsiteX69" fmla="*/ 715481 w 1605470"/>
              <a:gd name="connsiteY69" fmla="*/ 4214165 h 6858000"/>
              <a:gd name="connsiteX70" fmla="*/ 719554 w 1605470"/>
              <a:gd name="connsiteY70" fmla="*/ 4090296 h 6858000"/>
              <a:gd name="connsiteX71" fmla="*/ 704810 w 1605470"/>
              <a:gd name="connsiteY71" fmla="*/ 4033999 h 6858000"/>
              <a:gd name="connsiteX72" fmla="*/ 705959 w 1605470"/>
              <a:gd name="connsiteY72" fmla="*/ 4031933 h 6858000"/>
              <a:gd name="connsiteX73" fmla="*/ 704535 w 1605470"/>
              <a:gd name="connsiteY73" fmla="*/ 4013953 h 6858000"/>
              <a:gd name="connsiteX74" fmla="*/ 690830 w 1605470"/>
              <a:gd name="connsiteY74" fmla="*/ 3974753 h 6858000"/>
              <a:gd name="connsiteX75" fmla="*/ 692428 w 1605470"/>
              <a:gd name="connsiteY75" fmla="*/ 3969950 h 6858000"/>
              <a:gd name="connsiteX76" fmla="*/ 685850 w 1605470"/>
              <a:gd name="connsiteY76" fmla="*/ 3933779 h 6858000"/>
              <a:gd name="connsiteX77" fmla="*/ 687181 w 1605470"/>
              <a:gd name="connsiteY77" fmla="*/ 3933093 h 6858000"/>
              <a:gd name="connsiteX78" fmla="*/ 691535 w 1605470"/>
              <a:gd name="connsiteY78" fmla="*/ 3922082 h 6858000"/>
              <a:gd name="connsiteX79" fmla="*/ 696613 w 1605470"/>
              <a:gd name="connsiteY79" fmla="*/ 3901461 h 6858000"/>
              <a:gd name="connsiteX80" fmla="*/ 719207 w 1605470"/>
              <a:gd name="connsiteY80" fmla="*/ 3813873 h 6858000"/>
              <a:gd name="connsiteX81" fmla="*/ 718632 w 1605470"/>
              <a:gd name="connsiteY81" fmla="*/ 3806161 h 6858000"/>
              <a:gd name="connsiteX82" fmla="*/ 718939 w 1605470"/>
              <a:gd name="connsiteY82" fmla="*/ 3805957 h 6858000"/>
              <a:gd name="connsiteX83" fmla="*/ 718966 w 1605470"/>
              <a:gd name="connsiteY83" fmla="*/ 3797724 h 6858000"/>
              <a:gd name="connsiteX84" fmla="*/ 717581 w 1605470"/>
              <a:gd name="connsiteY84" fmla="*/ 3792098 h 6858000"/>
              <a:gd name="connsiteX85" fmla="*/ 716465 w 1605470"/>
              <a:gd name="connsiteY85" fmla="*/ 3777135 h 6858000"/>
              <a:gd name="connsiteX86" fmla="*/ 718198 w 1605470"/>
              <a:gd name="connsiteY86" fmla="*/ 3771656 h 6858000"/>
              <a:gd name="connsiteX87" fmla="*/ 721941 w 1605470"/>
              <a:gd name="connsiteY87" fmla="*/ 3769007 h 6858000"/>
              <a:gd name="connsiteX88" fmla="*/ 721407 w 1605470"/>
              <a:gd name="connsiteY88" fmla="*/ 3767709 h 6858000"/>
              <a:gd name="connsiteX89" fmla="*/ 730103 w 1605470"/>
              <a:gd name="connsiteY89" fmla="*/ 3738082 h 6858000"/>
              <a:gd name="connsiteX90" fmla="*/ 737449 w 1605470"/>
              <a:gd name="connsiteY90" fmla="*/ 3673397 h 6858000"/>
              <a:gd name="connsiteX91" fmla="*/ 736745 w 1605470"/>
              <a:gd name="connsiteY91" fmla="*/ 3637109 h 6858000"/>
              <a:gd name="connsiteX92" fmla="*/ 740188 w 1605470"/>
              <a:gd name="connsiteY92" fmla="*/ 3536883 h 6858000"/>
              <a:gd name="connsiteX93" fmla="*/ 747726 w 1605470"/>
              <a:gd name="connsiteY93" fmla="*/ 3435652 h 6858000"/>
              <a:gd name="connsiteX94" fmla="*/ 749397 w 1605470"/>
              <a:gd name="connsiteY94" fmla="*/ 3307769 h 6858000"/>
              <a:gd name="connsiteX95" fmla="*/ 766960 w 1605470"/>
              <a:gd name="connsiteY95" fmla="*/ 3250522 h 6858000"/>
              <a:gd name="connsiteX96" fmla="*/ 767385 w 1605470"/>
              <a:gd name="connsiteY96" fmla="*/ 3229163 h 6858000"/>
              <a:gd name="connsiteX97" fmla="*/ 769208 w 1605470"/>
              <a:gd name="connsiteY97" fmla="*/ 3217217 h 6858000"/>
              <a:gd name="connsiteX98" fmla="*/ 756043 w 1605470"/>
              <a:gd name="connsiteY98" fmla="*/ 3183755 h 6858000"/>
              <a:gd name="connsiteX99" fmla="*/ 756544 w 1605470"/>
              <a:gd name="connsiteY99" fmla="*/ 3178642 h 6858000"/>
              <a:gd name="connsiteX100" fmla="*/ 744144 w 1605470"/>
              <a:gd name="connsiteY100" fmla="*/ 3158586 h 6858000"/>
              <a:gd name="connsiteX101" fmla="*/ 729329 w 1605470"/>
              <a:gd name="connsiteY101" fmla="*/ 3129034 h 6858000"/>
              <a:gd name="connsiteX102" fmla="*/ 729994 w 1605470"/>
              <a:gd name="connsiteY102" fmla="*/ 3126682 h 6858000"/>
              <a:gd name="connsiteX103" fmla="*/ 720862 w 1605470"/>
              <a:gd name="connsiteY103" fmla="*/ 3114519 h 6858000"/>
              <a:gd name="connsiteX104" fmla="*/ 707471 w 1605470"/>
              <a:gd name="connsiteY104" fmla="*/ 3106272 h 6858000"/>
              <a:gd name="connsiteX105" fmla="*/ 680201 w 1605470"/>
              <a:gd name="connsiteY105" fmla="*/ 2958185 h 6858000"/>
              <a:gd name="connsiteX106" fmla="*/ 622815 w 1605470"/>
              <a:gd name="connsiteY106" fmla="*/ 2762989 h 6858000"/>
              <a:gd name="connsiteX107" fmla="*/ 571733 w 1605470"/>
              <a:gd name="connsiteY107" fmla="*/ 2554718 h 6858000"/>
              <a:gd name="connsiteX108" fmla="*/ 551827 w 1605470"/>
              <a:gd name="connsiteY108" fmla="*/ 2485734 h 6858000"/>
              <a:gd name="connsiteX109" fmla="*/ 542550 w 1605470"/>
              <a:gd name="connsiteY109" fmla="*/ 2447068 h 6858000"/>
              <a:gd name="connsiteX110" fmla="*/ 529511 w 1605470"/>
              <a:gd name="connsiteY110" fmla="*/ 2425819 h 6858000"/>
              <a:gd name="connsiteX111" fmla="*/ 535510 w 1605470"/>
              <a:gd name="connsiteY111" fmla="*/ 2402874 h 6858000"/>
              <a:gd name="connsiteX112" fmla="*/ 538122 w 1605470"/>
              <a:gd name="connsiteY112" fmla="*/ 2381443 h 6858000"/>
              <a:gd name="connsiteX113" fmla="*/ 514451 w 1605470"/>
              <a:gd name="connsiteY113" fmla="*/ 2261920 h 6858000"/>
              <a:gd name="connsiteX114" fmla="*/ 504338 w 1605470"/>
              <a:gd name="connsiteY114" fmla="*/ 2195378 h 6858000"/>
              <a:gd name="connsiteX115" fmla="*/ 488555 w 1605470"/>
              <a:gd name="connsiteY115" fmla="*/ 2155135 h 6858000"/>
              <a:gd name="connsiteX116" fmla="*/ 486013 w 1605470"/>
              <a:gd name="connsiteY116" fmla="*/ 2118008 h 6858000"/>
              <a:gd name="connsiteX117" fmla="*/ 487006 w 1605470"/>
              <a:gd name="connsiteY117" fmla="*/ 2050531 h 6858000"/>
              <a:gd name="connsiteX118" fmla="*/ 478812 w 1605470"/>
              <a:gd name="connsiteY118" fmla="*/ 1963269 h 6858000"/>
              <a:gd name="connsiteX119" fmla="*/ 459990 w 1605470"/>
              <a:gd name="connsiteY119" fmla="*/ 1906352 h 6858000"/>
              <a:gd name="connsiteX120" fmla="*/ 436547 w 1605470"/>
              <a:gd name="connsiteY120" fmla="*/ 1861531 h 6858000"/>
              <a:gd name="connsiteX121" fmla="*/ 390346 w 1605470"/>
              <a:gd name="connsiteY121" fmla="*/ 1732919 h 6858000"/>
              <a:gd name="connsiteX122" fmla="*/ 362657 w 1605470"/>
              <a:gd name="connsiteY122" fmla="*/ 1663540 h 6858000"/>
              <a:gd name="connsiteX123" fmla="*/ 361783 w 1605470"/>
              <a:gd name="connsiteY123" fmla="*/ 1615777 h 6858000"/>
              <a:gd name="connsiteX124" fmla="*/ 342578 w 1605470"/>
              <a:gd name="connsiteY124" fmla="*/ 1563678 h 6858000"/>
              <a:gd name="connsiteX125" fmla="*/ 355658 w 1605470"/>
              <a:gd name="connsiteY125" fmla="*/ 1519474 h 6858000"/>
              <a:gd name="connsiteX126" fmla="*/ 348400 w 1605470"/>
              <a:gd name="connsiteY126" fmla="*/ 1477995 h 6858000"/>
              <a:gd name="connsiteX127" fmla="*/ 334485 w 1605470"/>
              <a:gd name="connsiteY127" fmla="*/ 1373769 h 6858000"/>
              <a:gd name="connsiteX128" fmla="*/ 342792 w 1605470"/>
              <a:gd name="connsiteY128" fmla="*/ 1307086 h 6858000"/>
              <a:gd name="connsiteX129" fmla="*/ 343980 w 1605470"/>
              <a:gd name="connsiteY129" fmla="*/ 1189033 h 6858000"/>
              <a:gd name="connsiteX130" fmla="*/ 348665 w 1605470"/>
              <a:gd name="connsiteY130" fmla="*/ 1168288 h 6858000"/>
              <a:gd name="connsiteX131" fmla="*/ 340947 w 1605470"/>
              <a:gd name="connsiteY131" fmla="*/ 1142577 h 6858000"/>
              <a:gd name="connsiteX132" fmla="*/ 330253 w 1605470"/>
              <a:gd name="connsiteY132" fmla="*/ 1088484 h 6858000"/>
              <a:gd name="connsiteX133" fmla="*/ 318989 w 1605470"/>
              <a:gd name="connsiteY133" fmla="*/ 1016103 h 6858000"/>
              <a:gd name="connsiteX134" fmla="*/ 320445 w 1605470"/>
              <a:gd name="connsiteY134" fmla="*/ 932283 h 6858000"/>
              <a:gd name="connsiteX135" fmla="*/ 322681 w 1605470"/>
              <a:gd name="connsiteY135" fmla="*/ 915925 h 6858000"/>
              <a:gd name="connsiteX136" fmla="*/ 315310 w 1605470"/>
              <a:gd name="connsiteY136" fmla="*/ 896999 h 6858000"/>
              <a:gd name="connsiteX137" fmla="*/ 284718 w 1605470"/>
              <a:gd name="connsiteY137" fmla="*/ 821517 h 6858000"/>
              <a:gd name="connsiteX138" fmla="*/ 263668 w 1605470"/>
              <a:gd name="connsiteY138" fmla="*/ 751353 h 6858000"/>
              <a:gd name="connsiteX139" fmla="*/ 263226 w 1605470"/>
              <a:gd name="connsiteY139" fmla="*/ 721230 h 6858000"/>
              <a:gd name="connsiteX140" fmla="*/ 248897 w 1605470"/>
              <a:gd name="connsiteY140" fmla="*/ 681659 h 6858000"/>
              <a:gd name="connsiteX141" fmla="*/ 234316 w 1605470"/>
              <a:gd name="connsiteY141" fmla="*/ 635218 h 6858000"/>
              <a:gd name="connsiteX142" fmla="*/ 239327 w 1605470"/>
              <a:gd name="connsiteY142" fmla="*/ 613763 h 6858000"/>
              <a:gd name="connsiteX143" fmla="*/ 225269 w 1605470"/>
              <a:gd name="connsiteY143" fmla="*/ 598582 h 6858000"/>
              <a:gd name="connsiteX144" fmla="*/ 224950 w 1605470"/>
              <a:gd name="connsiteY144" fmla="*/ 576846 h 6858000"/>
              <a:gd name="connsiteX145" fmla="*/ 204576 w 1605470"/>
              <a:gd name="connsiteY145" fmla="*/ 530055 h 6858000"/>
              <a:gd name="connsiteX146" fmla="*/ 195012 w 1605470"/>
              <a:gd name="connsiteY146" fmla="*/ 448559 h 6858000"/>
              <a:gd name="connsiteX147" fmla="*/ 201434 w 1605470"/>
              <a:gd name="connsiteY147" fmla="*/ 441529 h 6858000"/>
              <a:gd name="connsiteX148" fmla="*/ 200655 w 1605470"/>
              <a:gd name="connsiteY148" fmla="*/ 428927 h 6858000"/>
              <a:gd name="connsiteX149" fmla="*/ 190059 w 1605470"/>
              <a:gd name="connsiteY149" fmla="*/ 430161 h 6858000"/>
              <a:gd name="connsiteX150" fmla="*/ 167079 w 1605470"/>
              <a:gd name="connsiteY150" fmla="*/ 367211 h 6858000"/>
              <a:gd name="connsiteX151" fmla="*/ 124571 w 1605470"/>
              <a:gd name="connsiteY151" fmla="*/ 302178 h 6858000"/>
              <a:gd name="connsiteX152" fmla="*/ 103243 w 1605470"/>
              <a:gd name="connsiteY152" fmla="*/ 211375 h 6858000"/>
              <a:gd name="connsiteX153" fmla="*/ 94571 w 1605470"/>
              <a:gd name="connsiteY153" fmla="*/ 184179 h 6858000"/>
              <a:gd name="connsiteX154" fmla="*/ 13437 w 1605470"/>
              <a:gd name="connsiteY154" fmla="*/ 19287 h 6858000"/>
              <a:gd name="connsiteX155" fmla="*/ 0 w 1605470"/>
              <a:gd name="connsiteY155"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8335 w 1605470"/>
              <a:gd name="connsiteY37" fmla="*/ 5665173 h 6858000"/>
              <a:gd name="connsiteX38" fmla="*/ 562052 w 1605470"/>
              <a:gd name="connsiteY38" fmla="*/ 5563435 h 6858000"/>
              <a:gd name="connsiteX39" fmla="*/ 591557 w 1605470"/>
              <a:gd name="connsiteY39" fmla="*/ 5476393 h 6858000"/>
              <a:gd name="connsiteX40" fmla="*/ 622750 w 1605470"/>
              <a:gd name="connsiteY40" fmla="*/ 5396260 h 6858000"/>
              <a:gd name="connsiteX41" fmla="*/ 638731 w 1605470"/>
              <a:gd name="connsiteY41" fmla="*/ 5330009 h 6858000"/>
              <a:gd name="connsiteX42" fmla="*/ 672224 w 1605470"/>
              <a:gd name="connsiteY42" fmla="*/ 5273739 h 6858000"/>
              <a:gd name="connsiteX43" fmla="*/ 681823 w 1605470"/>
              <a:gd name="connsiteY43" fmla="*/ 5241779 h 6858000"/>
              <a:gd name="connsiteX44" fmla="*/ 693049 w 1605470"/>
              <a:gd name="connsiteY44" fmla="*/ 5225268 h 6858000"/>
              <a:gd name="connsiteX45" fmla="*/ 694069 w 1605470"/>
              <a:gd name="connsiteY45" fmla="*/ 5217684 h 6858000"/>
              <a:gd name="connsiteX46" fmla="*/ 701410 w 1605470"/>
              <a:gd name="connsiteY46" fmla="*/ 5193377 h 6858000"/>
              <a:gd name="connsiteX47" fmla="*/ 704713 w 1605470"/>
              <a:gd name="connsiteY47" fmla="*/ 5179288 h 6858000"/>
              <a:gd name="connsiteX48" fmla="*/ 705697 w 1605470"/>
              <a:gd name="connsiteY48" fmla="*/ 5173621 h 6858000"/>
              <a:gd name="connsiteX49" fmla="*/ 701331 w 1605470"/>
              <a:gd name="connsiteY49" fmla="*/ 5159961 h 6858000"/>
              <a:gd name="connsiteX50" fmla="*/ 708008 w 1605470"/>
              <a:gd name="connsiteY50" fmla="*/ 5144295 h 6858000"/>
              <a:gd name="connsiteX51" fmla="*/ 704941 w 1605470"/>
              <a:gd name="connsiteY51" fmla="*/ 5125185 h 6858000"/>
              <a:gd name="connsiteX52" fmla="*/ 711771 w 1605470"/>
              <a:gd name="connsiteY52" fmla="*/ 5121884 h 6858000"/>
              <a:gd name="connsiteX53" fmla="*/ 718807 w 1605470"/>
              <a:gd name="connsiteY53" fmla="*/ 5067850 h 6858000"/>
              <a:gd name="connsiteX54" fmla="*/ 721538 w 1605470"/>
              <a:gd name="connsiteY54" fmla="*/ 5060861 h 6858000"/>
              <a:gd name="connsiteX55" fmla="*/ 718242 w 1605470"/>
              <a:gd name="connsiteY55" fmla="*/ 5034192 h 6858000"/>
              <a:gd name="connsiteX56" fmla="*/ 719796 w 1605470"/>
              <a:gd name="connsiteY56" fmla="*/ 4993030 h 6858000"/>
              <a:gd name="connsiteX57" fmla="*/ 726705 w 1605470"/>
              <a:gd name="connsiteY57" fmla="*/ 4946844 h 6858000"/>
              <a:gd name="connsiteX58" fmla="*/ 722561 w 1605470"/>
              <a:gd name="connsiteY58" fmla="*/ 4932692 h 6858000"/>
              <a:gd name="connsiteX59" fmla="*/ 737964 w 1605470"/>
              <a:gd name="connsiteY59" fmla="*/ 4858827 h 6858000"/>
              <a:gd name="connsiteX60" fmla="*/ 732118 w 1605470"/>
              <a:gd name="connsiteY60" fmla="*/ 4801535 h 6858000"/>
              <a:gd name="connsiteX61" fmla="*/ 739787 w 1605470"/>
              <a:gd name="connsiteY61" fmla="*/ 4797794 h 6858000"/>
              <a:gd name="connsiteX62" fmla="*/ 741081 w 1605470"/>
              <a:gd name="connsiteY62" fmla="*/ 4784526 h 6858000"/>
              <a:gd name="connsiteX63" fmla="*/ 742865 w 1605470"/>
              <a:gd name="connsiteY63" fmla="*/ 4781211 h 6858000"/>
              <a:gd name="connsiteX64" fmla="*/ 751652 w 1605470"/>
              <a:gd name="connsiteY64" fmla="*/ 4761984 h 6858000"/>
              <a:gd name="connsiteX65" fmla="*/ 747700 w 1605470"/>
              <a:gd name="connsiteY65" fmla="*/ 4690749 h 6858000"/>
              <a:gd name="connsiteX66" fmla="*/ 743180 w 1605470"/>
              <a:gd name="connsiteY66" fmla="*/ 4584173 h 6858000"/>
              <a:gd name="connsiteX67" fmla="*/ 738263 w 1605470"/>
              <a:gd name="connsiteY67" fmla="*/ 4444346 h 6858000"/>
              <a:gd name="connsiteX68" fmla="*/ 734828 w 1605470"/>
              <a:gd name="connsiteY68" fmla="*/ 4375228 h 6858000"/>
              <a:gd name="connsiteX69" fmla="*/ 715481 w 1605470"/>
              <a:gd name="connsiteY69" fmla="*/ 4214165 h 6858000"/>
              <a:gd name="connsiteX70" fmla="*/ 719554 w 1605470"/>
              <a:gd name="connsiteY70" fmla="*/ 4090296 h 6858000"/>
              <a:gd name="connsiteX71" fmla="*/ 704810 w 1605470"/>
              <a:gd name="connsiteY71" fmla="*/ 4033999 h 6858000"/>
              <a:gd name="connsiteX72" fmla="*/ 705959 w 1605470"/>
              <a:gd name="connsiteY72" fmla="*/ 4031933 h 6858000"/>
              <a:gd name="connsiteX73" fmla="*/ 704535 w 1605470"/>
              <a:gd name="connsiteY73" fmla="*/ 4013953 h 6858000"/>
              <a:gd name="connsiteX74" fmla="*/ 690830 w 1605470"/>
              <a:gd name="connsiteY74" fmla="*/ 3974753 h 6858000"/>
              <a:gd name="connsiteX75" fmla="*/ 692428 w 1605470"/>
              <a:gd name="connsiteY75" fmla="*/ 3969950 h 6858000"/>
              <a:gd name="connsiteX76" fmla="*/ 685850 w 1605470"/>
              <a:gd name="connsiteY76" fmla="*/ 3933779 h 6858000"/>
              <a:gd name="connsiteX77" fmla="*/ 687181 w 1605470"/>
              <a:gd name="connsiteY77" fmla="*/ 3933093 h 6858000"/>
              <a:gd name="connsiteX78" fmla="*/ 691535 w 1605470"/>
              <a:gd name="connsiteY78" fmla="*/ 3922082 h 6858000"/>
              <a:gd name="connsiteX79" fmla="*/ 696613 w 1605470"/>
              <a:gd name="connsiteY79" fmla="*/ 3901461 h 6858000"/>
              <a:gd name="connsiteX80" fmla="*/ 719207 w 1605470"/>
              <a:gd name="connsiteY80" fmla="*/ 3813873 h 6858000"/>
              <a:gd name="connsiteX81" fmla="*/ 718632 w 1605470"/>
              <a:gd name="connsiteY81" fmla="*/ 3806161 h 6858000"/>
              <a:gd name="connsiteX82" fmla="*/ 718939 w 1605470"/>
              <a:gd name="connsiteY82" fmla="*/ 3805957 h 6858000"/>
              <a:gd name="connsiteX83" fmla="*/ 718966 w 1605470"/>
              <a:gd name="connsiteY83" fmla="*/ 3797724 h 6858000"/>
              <a:gd name="connsiteX84" fmla="*/ 717581 w 1605470"/>
              <a:gd name="connsiteY84" fmla="*/ 3792098 h 6858000"/>
              <a:gd name="connsiteX85" fmla="*/ 716465 w 1605470"/>
              <a:gd name="connsiteY85" fmla="*/ 3777135 h 6858000"/>
              <a:gd name="connsiteX86" fmla="*/ 718198 w 1605470"/>
              <a:gd name="connsiteY86" fmla="*/ 3771656 h 6858000"/>
              <a:gd name="connsiteX87" fmla="*/ 721941 w 1605470"/>
              <a:gd name="connsiteY87" fmla="*/ 3769007 h 6858000"/>
              <a:gd name="connsiteX88" fmla="*/ 721407 w 1605470"/>
              <a:gd name="connsiteY88" fmla="*/ 3767709 h 6858000"/>
              <a:gd name="connsiteX89" fmla="*/ 730103 w 1605470"/>
              <a:gd name="connsiteY89" fmla="*/ 3738082 h 6858000"/>
              <a:gd name="connsiteX90" fmla="*/ 737449 w 1605470"/>
              <a:gd name="connsiteY90" fmla="*/ 3673397 h 6858000"/>
              <a:gd name="connsiteX91" fmla="*/ 736745 w 1605470"/>
              <a:gd name="connsiteY91" fmla="*/ 3637109 h 6858000"/>
              <a:gd name="connsiteX92" fmla="*/ 740188 w 1605470"/>
              <a:gd name="connsiteY92" fmla="*/ 3536883 h 6858000"/>
              <a:gd name="connsiteX93" fmla="*/ 747726 w 1605470"/>
              <a:gd name="connsiteY93" fmla="*/ 3435652 h 6858000"/>
              <a:gd name="connsiteX94" fmla="*/ 749397 w 1605470"/>
              <a:gd name="connsiteY94" fmla="*/ 3307769 h 6858000"/>
              <a:gd name="connsiteX95" fmla="*/ 766960 w 1605470"/>
              <a:gd name="connsiteY95" fmla="*/ 3250522 h 6858000"/>
              <a:gd name="connsiteX96" fmla="*/ 767385 w 1605470"/>
              <a:gd name="connsiteY96" fmla="*/ 3229163 h 6858000"/>
              <a:gd name="connsiteX97" fmla="*/ 769208 w 1605470"/>
              <a:gd name="connsiteY97" fmla="*/ 3217217 h 6858000"/>
              <a:gd name="connsiteX98" fmla="*/ 756043 w 1605470"/>
              <a:gd name="connsiteY98" fmla="*/ 3183755 h 6858000"/>
              <a:gd name="connsiteX99" fmla="*/ 756544 w 1605470"/>
              <a:gd name="connsiteY99" fmla="*/ 3178642 h 6858000"/>
              <a:gd name="connsiteX100" fmla="*/ 744144 w 1605470"/>
              <a:gd name="connsiteY100" fmla="*/ 3158586 h 6858000"/>
              <a:gd name="connsiteX101" fmla="*/ 729329 w 1605470"/>
              <a:gd name="connsiteY101" fmla="*/ 3129034 h 6858000"/>
              <a:gd name="connsiteX102" fmla="*/ 729994 w 1605470"/>
              <a:gd name="connsiteY102" fmla="*/ 3126682 h 6858000"/>
              <a:gd name="connsiteX103" fmla="*/ 720862 w 1605470"/>
              <a:gd name="connsiteY103" fmla="*/ 3114519 h 6858000"/>
              <a:gd name="connsiteX104" fmla="*/ 707471 w 1605470"/>
              <a:gd name="connsiteY104" fmla="*/ 3106272 h 6858000"/>
              <a:gd name="connsiteX105" fmla="*/ 680201 w 1605470"/>
              <a:gd name="connsiteY105" fmla="*/ 2958185 h 6858000"/>
              <a:gd name="connsiteX106" fmla="*/ 622815 w 1605470"/>
              <a:gd name="connsiteY106" fmla="*/ 2762989 h 6858000"/>
              <a:gd name="connsiteX107" fmla="*/ 571733 w 1605470"/>
              <a:gd name="connsiteY107" fmla="*/ 2554718 h 6858000"/>
              <a:gd name="connsiteX108" fmla="*/ 551827 w 1605470"/>
              <a:gd name="connsiteY108" fmla="*/ 2485734 h 6858000"/>
              <a:gd name="connsiteX109" fmla="*/ 542550 w 1605470"/>
              <a:gd name="connsiteY109" fmla="*/ 2447068 h 6858000"/>
              <a:gd name="connsiteX110" fmla="*/ 529511 w 1605470"/>
              <a:gd name="connsiteY110" fmla="*/ 2425819 h 6858000"/>
              <a:gd name="connsiteX111" fmla="*/ 535510 w 1605470"/>
              <a:gd name="connsiteY111" fmla="*/ 2402874 h 6858000"/>
              <a:gd name="connsiteX112" fmla="*/ 538122 w 1605470"/>
              <a:gd name="connsiteY112" fmla="*/ 2381443 h 6858000"/>
              <a:gd name="connsiteX113" fmla="*/ 514451 w 1605470"/>
              <a:gd name="connsiteY113" fmla="*/ 2261920 h 6858000"/>
              <a:gd name="connsiteX114" fmla="*/ 504338 w 1605470"/>
              <a:gd name="connsiteY114" fmla="*/ 2195378 h 6858000"/>
              <a:gd name="connsiteX115" fmla="*/ 488555 w 1605470"/>
              <a:gd name="connsiteY115" fmla="*/ 2155135 h 6858000"/>
              <a:gd name="connsiteX116" fmla="*/ 486013 w 1605470"/>
              <a:gd name="connsiteY116" fmla="*/ 2118008 h 6858000"/>
              <a:gd name="connsiteX117" fmla="*/ 487006 w 1605470"/>
              <a:gd name="connsiteY117" fmla="*/ 2050531 h 6858000"/>
              <a:gd name="connsiteX118" fmla="*/ 478812 w 1605470"/>
              <a:gd name="connsiteY118" fmla="*/ 1963269 h 6858000"/>
              <a:gd name="connsiteX119" fmla="*/ 459990 w 1605470"/>
              <a:gd name="connsiteY119" fmla="*/ 1906352 h 6858000"/>
              <a:gd name="connsiteX120" fmla="*/ 436547 w 1605470"/>
              <a:gd name="connsiteY120" fmla="*/ 1861531 h 6858000"/>
              <a:gd name="connsiteX121" fmla="*/ 390346 w 1605470"/>
              <a:gd name="connsiteY121" fmla="*/ 1732919 h 6858000"/>
              <a:gd name="connsiteX122" fmla="*/ 362657 w 1605470"/>
              <a:gd name="connsiteY122" fmla="*/ 1663540 h 6858000"/>
              <a:gd name="connsiteX123" fmla="*/ 361783 w 1605470"/>
              <a:gd name="connsiteY123" fmla="*/ 1615777 h 6858000"/>
              <a:gd name="connsiteX124" fmla="*/ 342578 w 1605470"/>
              <a:gd name="connsiteY124" fmla="*/ 1563678 h 6858000"/>
              <a:gd name="connsiteX125" fmla="*/ 355658 w 1605470"/>
              <a:gd name="connsiteY125" fmla="*/ 1519474 h 6858000"/>
              <a:gd name="connsiteX126" fmla="*/ 348400 w 1605470"/>
              <a:gd name="connsiteY126" fmla="*/ 1477995 h 6858000"/>
              <a:gd name="connsiteX127" fmla="*/ 334485 w 1605470"/>
              <a:gd name="connsiteY127" fmla="*/ 1373769 h 6858000"/>
              <a:gd name="connsiteX128" fmla="*/ 342792 w 1605470"/>
              <a:gd name="connsiteY128" fmla="*/ 1307086 h 6858000"/>
              <a:gd name="connsiteX129" fmla="*/ 343980 w 1605470"/>
              <a:gd name="connsiteY129" fmla="*/ 1189033 h 6858000"/>
              <a:gd name="connsiteX130" fmla="*/ 348665 w 1605470"/>
              <a:gd name="connsiteY130" fmla="*/ 1168288 h 6858000"/>
              <a:gd name="connsiteX131" fmla="*/ 340947 w 1605470"/>
              <a:gd name="connsiteY131" fmla="*/ 1142577 h 6858000"/>
              <a:gd name="connsiteX132" fmla="*/ 330253 w 1605470"/>
              <a:gd name="connsiteY132" fmla="*/ 1088484 h 6858000"/>
              <a:gd name="connsiteX133" fmla="*/ 318989 w 1605470"/>
              <a:gd name="connsiteY133" fmla="*/ 1016103 h 6858000"/>
              <a:gd name="connsiteX134" fmla="*/ 320445 w 1605470"/>
              <a:gd name="connsiteY134" fmla="*/ 932283 h 6858000"/>
              <a:gd name="connsiteX135" fmla="*/ 322681 w 1605470"/>
              <a:gd name="connsiteY135" fmla="*/ 915925 h 6858000"/>
              <a:gd name="connsiteX136" fmla="*/ 315310 w 1605470"/>
              <a:gd name="connsiteY136" fmla="*/ 896999 h 6858000"/>
              <a:gd name="connsiteX137" fmla="*/ 284718 w 1605470"/>
              <a:gd name="connsiteY137" fmla="*/ 821517 h 6858000"/>
              <a:gd name="connsiteX138" fmla="*/ 263668 w 1605470"/>
              <a:gd name="connsiteY138" fmla="*/ 751353 h 6858000"/>
              <a:gd name="connsiteX139" fmla="*/ 263226 w 1605470"/>
              <a:gd name="connsiteY139" fmla="*/ 721230 h 6858000"/>
              <a:gd name="connsiteX140" fmla="*/ 248897 w 1605470"/>
              <a:gd name="connsiteY140" fmla="*/ 681659 h 6858000"/>
              <a:gd name="connsiteX141" fmla="*/ 234316 w 1605470"/>
              <a:gd name="connsiteY141" fmla="*/ 635218 h 6858000"/>
              <a:gd name="connsiteX142" fmla="*/ 239327 w 1605470"/>
              <a:gd name="connsiteY142" fmla="*/ 613763 h 6858000"/>
              <a:gd name="connsiteX143" fmla="*/ 225269 w 1605470"/>
              <a:gd name="connsiteY143" fmla="*/ 598582 h 6858000"/>
              <a:gd name="connsiteX144" fmla="*/ 224950 w 1605470"/>
              <a:gd name="connsiteY144" fmla="*/ 576846 h 6858000"/>
              <a:gd name="connsiteX145" fmla="*/ 204576 w 1605470"/>
              <a:gd name="connsiteY145" fmla="*/ 530055 h 6858000"/>
              <a:gd name="connsiteX146" fmla="*/ 195012 w 1605470"/>
              <a:gd name="connsiteY146" fmla="*/ 448559 h 6858000"/>
              <a:gd name="connsiteX147" fmla="*/ 201434 w 1605470"/>
              <a:gd name="connsiteY147" fmla="*/ 441529 h 6858000"/>
              <a:gd name="connsiteX148" fmla="*/ 200655 w 1605470"/>
              <a:gd name="connsiteY148" fmla="*/ 428927 h 6858000"/>
              <a:gd name="connsiteX149" fmla="*/ 190059 w 1605470"/>
              <a:gd name="connsiteY149" fmla="*/ 430161 h 6858000"/>
              <a:gd name="connsiteX150" fmla="*/ 167079 w 1605470"/>
              <a:gd name="connsiteY150" fmla="*/ 367211 h 6858000"/>
              <a:gd name="connsiteX151" fmla="*/ 124571 w 1605470"/>
              <a:gd name="connsiteY151" fmla="*/ 302178 h 6858000"/>
              <a:gd name="connsiteX152" fmla="*/ 103243 w 1605470"/>
              <a:gd name="connsiteY152" fmla="*/ 211375 h 6858000"/>
              <a:gd name="connsiteX153" fmla="*/ 94571 w 1605470"/>
              <a:gd name="connsiteY153" fmla="*/ 184179 h 6858000"/>
              <a:gd name="connsiteX154" fmla="*/ 48685 w 1605470"/>
              <a:gd name="connsiteY154" fmla="*/ 13677 h 6858000"/>
              <a:gd name="connsiteX155" fmla="*/ 0 w 1605470"/>
              <a:gd name="connsiteY155" fmla="*/ 0 h 6858000"/>
              <a:gd name="connsiteX0" fmla="*/ 48246 w 1556785"/>
              <a:gd name="connsiteY0" fmla="*/ 0 h 6858000"/>
              <a:gd name="connsiteX1" fmla="*/ 1556785 w 1556785"/>
              <a:gd name="connsiteY1" fmla="*/ 0 h 6858000"/>
              <a:gd name="connsiteX2" fmla="*/ 1556785 w 1556785"/>
              <a:gd name="connsiteY2" fmla="*/ 6858000 h 6858000"/>
              <a:gd name="connsiteX3" fmla="*/ 105420 w 1556785"/>
              <a:gd name="connsiteY3" fmla="*/ 6858000 h 6858000"/>
              <a:gd name="connsiteX4" fmla="*/ 105561 w 1556785"/>
              <a:gd name="connsiteY4" fmla="*/ 6857735 h 6858000"/>
              <a:gd name="connsiteX5" fmla="*/ 117610 w 1556785"/>
              <a:gd name="connsiteY5" fmla="*/ 6809549 h 6858000"/>
              <a:gd name="connsiteX6" fmla="*/ 149821 w 1556785"/>
              <a:gd name="connsiteY6" fmla="*/ 6715115 h 6858000"/>
              <a:gd name="connsiteX7" fmla="*/ 159672 w 1556785"/>
              <a:gd name="connsiteY7" fmla="*/ 6680170 h 6858000"/>
              <a:gd name="connsiteX8" fmla="*/ 185222 w 1556785"/>
              <a:gd name="connsiteY8" fmla="*/ 6621207 h 6858000"/>
              <a:gd name="connsiteX9" fmla="*/ 201879 w 1556785"/>
              <a:gd name="connsiteY9" fmla="*/ 6596265 h 6858000"/>
              <a:gd name="connsiteX10" fmla="*/ 201758 w 1556785"/>
              <a:gd name="connsiteY10" fmla="*/ 6594818 h 6858000"/>
              <a:gd name="connsiteX11" fmla="*/ 206003 w 1556785"/>
              <a:gd name="connsiteY11" fmla="*/ 6593735 h 6858000"/>
              <a:gd name="connsiteX12" fmla="*/ 209200 w 1556785"/>
              <a:gd name="connsiteY12" fmla="*/ 6589172 h 6858000"/>
              <a:gd name="connsiteX13" fmla="*/ 212494 w 1556785"/>
              <a:gd name="connsiteY13" fmla="*/ 6574442 h 6858000"/>
              <a:gd name="connsiteX14" fmla="*/ 212834 w 1556785"/>
              <a:gd name="connsiteY14" fmla="*/ 6568530 h 6858000"/>
              <a:gd name="connsiteX15" fmla="*/ 215243 w 1556785"/>
              <a:gd name="connsiteY15" fmla="*/ 6560674 h 6858000"/>
              <a:gd name="connsiteX16" fmla="*/ 215588 w 1556785"/>
              <a:gd name="connsiteY16" fmla="*/ 6560598 h 6858000"/>
              <a:gd name="connsiteX17" fmla="*/ 217285 w 1556785"/>
              <a:gd name="connsiteY17" fmla="*/ 6553006 h 6858000"/>
              <a:gd name="connsiteX18" fmla="*/ 221981 w 1556785"/>
              <a:gd name="connsiteY18" fmla="*/ 6514360 h 6858000"/>
              <a:gd name="connsiteX19" fmla="*/ 263635 w 1556785"/>
              <a:gd name="connsiteY19" fmla="*/ 6478062 h 6858000"/>
              <a:gd name="connsiteX20" fmla="*/ 274324 w 1556785"/>
              <a:gd name="connsiteY20" fmla="*/ 6460325 h 6858000"/>
              <a:gd name="connsiteX21" fmla="*/ 281557 w 1556785"/>
              <a:gd name="connsiteY21" fmla="*/ 6451488 h 6858000"/>
              <a:gd name="connsiteX22" fmla="*/ 282992 w 1556785"/>
              <a:gd name="connsiteY22" fmla="*/ 6451348 h 6858000"/>
              <a:gd name="connsiteX23" fmla="*/ 287350 w 1556785"/>
              <a:gd name="connsiteY23" fmla="*/ 6414240 h 6858000"/>
              <a:gd name="connsiteX24" fmla="*/ 290226 w 1556785"/>
              <a:gd name="connsiteY24" fmla="*/ 6410269 h 6858000"/>
              <a:gd name="connsiteX25" fmla="*/ 290126 w 1556785"/>
              <a:gd name="connsiteY25" fmla="*/ 6384857 h 6858000"/>
              <a:gd name="connsiteX26" fmla="*/ 291643 w 1556785"/>
              <a:gd name="connsiteY26" fmla="*/ 6372381 h 6858000"/>
              <a:gd name="connsiteX27" fmla="*/ 288837 w 1556785"/>
              <a:gd name="connsiteY27" fmla="*/ 6367510 h 6858000"/>
              <a:gd name="connsiteX28" fmla="*/ 292717 w 1556785"/>
              <a:gd name="connsiteY28" fmla="*/ 6349778 h 6858000"/>
              <a:gd name="connsiteX29" fmla="*/ 294382 w 1556785"/>
              <a:gd name="connsiteY29" fmla="*/ 6348250 h 6858000"/>
              <a:gd name="connsiteX30" fmla="*/ 310416 w 1556785"/>
              <a:gd name="connsiteY30" fmla="*/ 6281972 h 6858000"/>
              <a:gd name="connsiteX31" fmla="*/ 321179 w 1556785"/>
              <a:gd name="connsiteY31" fmla="*/ 6211940 h 6858000"/>
              <a:gd name="connsiteX32" fmla="*/ 362674 w 1556785"/>
              <a:gd name="connsiteY32" fmla="*/ 6113913 h 6858000"/>
              <a:gd name="connsiteX33" fmla="*/ 366967 w 1556785"/>
              <a:gd name="connsiteY33" fmla="*/ 6028119 h 6858000"/>
              <a:gd name="connsiteX34" fmla="*/ 393747 w 1556785"/>
              <a:gd name="connsiteY34" fmla="*/ 5934687 h 6858000"/>
              <a:gd name="connsiteX35" fmla="*/ 427759 w 1556785"/>
              <a:gd name="connsiteY35" fmla="*/ 5765594 h 6858000"/>
              <a:gd name="connsiteX36" fmla="*/ 459595 w 1556785"/>
              <a:gd name="connsiteY36" fmla="*/ 5693685 h 6858000"/>
              <a:gd name="connsiteX37" fmla="*/ 479650 w 1556785"/>
              <a:gd name="connsiteY37" fmla="*/ 5665173 h 6858000"/>
              <a:gd name="connsiteX38" fmla="*/ 513367 w 1556785"/>
              <a:gd name="connsiteY38" fmla="*/ 5563435 h 6858000"/>
              <a:gd name="connsiteX39" fmla="*/ 542872 w 1556785"/>
              <a:gd name="connsiteY39" fmla="*/ 5476393 h 6858000"/>
              <a:gd name="connsiteX40" fmla="*/ 574065 w 1556785"/>
              <a:gd name="connsiteY40" fmla="*/ 5396260 h 6858000"/>
              <a:gd name="connsiteX41" fmla="*/ 590046 w 1556785"/>
              <a:gd name="connsiteY41" fmla="*/ 5330009 h 6858000"/>
              <a:gd name="connsiteX42" fmla="*/ 623539 w 1556785"/>
              <a:gd name="connsiteY42" fmla="*/ 5273739 h 6858000"/>
              <a:gd name="connsiteX43" fmla="*/ 633138 w 1556785"/>
              <a:gd name="connsiteY43" fmla="*/ 5241779 h 6858000"/>
              <a:gd name="connsiteX44" fmla="*/ 644364 w 1556785"/>
              <a:gd name="connsiteY44" fmla="*/ 5225268 h 6858000"/>
              <a:gd name="connsiteX45" fmla="*/ 645384 w 1556785"/>
              <a:gd name="connsiteY45" fmla="*/ 5217684 h 6858000"/>
              <a:gd name="connsiteX46" fmla="*/ 652725 w 1556785"/>
              <a:gd name="connsiteY46" fmla="*/ 5193377 h 6858000"/>
              <a:gd name="connsiteX47" fmla="*/ 656028 w 1556785"/>
              <a:gd name="connsiteY47" fmla="*/ 5179288 h 6858000"/>
              <a:gd name="connsiteX48" fmla="*/ 657012 w 1556785"/>
              <a:gd name="connsiteY48" fmla="*/ 5173621 h 6858000"/>
              <a:gd name="connsiteX49" fmla="*/ 652646 w 1556785"/>
              <a:gd name="connsiteY49" fmla="*/ 5159961 h 6858000"/>
              <a:gd name="connsiteX50" fmla="*/ 659323 w 1556785"/>
              <a:gd name="connsiteY50" fmla="*/ 5144295 h 6858000"/>
              <a:gd name="connsiteX51" fmla="*/ 656256 w 1556785"/>
              <a:gd name="connsiteY51" fmla="*/ 5125185 h 6858000"/>
              <a:gd name="connsiteX52" fmla="*/ 663086 w 1556785"/>
              <a:gd name="connsiteY52" fmla="*/ 5121884 h 6858000"/>
              <a:gd name="connsiteX53" fmla="*/ 670122 w 1556785"/>
              <a:gd name="connsiteY53" fmla="*/ 5067850 h 6858000"/>
              <a:gd name="connsiteX54" fmla="*/ 672853 w 1556785"/>
              <a:gd name="connsiteY54" fmla="*/ 5060861 h 6858000"/>
              <a:gd name="connsiteX55" fmla="*/ 669557 w 1556785"/>
              <a:gd name="connsiteY55" fmla="*/ 5034192 h 6858000"/>
              <a:gd name="connsiteX56" fmla="*/ 671111 w 1556785"/>
              <a:gd name="connsiteY56" fmla="*/ 4993030 h 6858000"/>
              <a:gd name="connsiteX57" fmla="*/ 678020 w 1556785"/>
              <a:gd name="connsiteY57" fmla="*/ 4946844 h 6858000"/>
              <a:gd name="connsiteX58" fmla="*/ 673876 w 1556785"/>
              <a:gd name="connsiteY58" fmla="*/ 4932692 h 6858000"/>
              <a:gd name="connsiteX59" fmla="*/ 689279 w 1556785"/>
              <a:gd name="connsiteY59" fmla="*/ 4858827 h 6858000"/>
              <a:gd name="connsiteX60" fmla="*/ 683433 w 1556785"/>
              <a:gd name="connsiteY60" fmla="*/ 4801535 h 6858000"/>
              <a:gd name="connsiteX61" fmla="*/ 691102 w 1556785"/>
              <a:gd name="connsiteY61" fmla="*/ 4797794 h 6858000"/>
              <a:gd name="connsiteX62" fmla="*/ 692396 w 1556785"/>
              <a:gd name="connsiteY62" fmla="*/ 4784526 h 6858000"/>
              <a:gd name="connsiteX63" fmla="*/ 694180 w 1556785"/>
              <a:gd name="connsiteY63" fmla="*/ 4781211 h 6858000"/>
              <a:gd name="connsiteX64" fmla="*/ 702967 w 1556785"/>
              <a:gd name="connsiteY64" fmla="*/ 4761984 h 6858000"/>
              <a:gd name="connsiteX65" fmla="*/ 699015 w 1556785"/>
              <a:gd name="connsiteY65" fmla="*/ 4690749 h 6858000"/>
              <a:gd name="connsiteX66" fmla="*/ 694495 w 1556785"/>
              <a:gd name="connsiteY66" fmla="*/ 4584173 h 6858000"/>
              <a:gd name="connsiteX67" fmla="*/ 689578 w 1556785"/>
              <a:gd name="connsiteY67" fmla="*/ 4444346 h 6858000"/>
              <a:gd name="connsiteX68" fmla="*/ 686143 w 1556785"/>
              <a:gd name="connsiteY68" fmla="*/ 4375228 h 6858000"/>
              <a:gd name="connsiteX69" fmla="*/ 666796 w 1556785"/>
              <a:gd name="connsiteY69" fmla="*/ 4214165 h 6858000"/>
              <a:gd name="connsiteX70" fmla="*/ 670869 w 1556785"/>
              <a:gd name="connsiteY70" fmla="*/ 4090296 h 6858000"/>
              <a:gd name="connsiteX71" fmla="*/ 656125 w 1556785"/>
              <a:gd name="connsiteY71" fmla="*/ 4033999 h 6858000"/>
              <a:gd name="connsiteX72" fmla="*/ 657274 w 1556785"/>
              <a:gd name="connsiteY72" fmla="*/ 4031933 h 6858000"/>
              <a:gd name="connsiteX73" fmla="*/ 655850 w 1556785"/>
              <a:gd name="connsiteY73" fmla="*/ 4013953 h 6858000"/>
              <a:gd name="connsiteX74" fmla="*/ 642145 w 1556785"/>
              <a:gd name="connsiteY74" fmla="*/ 3974753 h 6858000"/>
              <a:gd name="connsiteX75" fmla="*/ 643743 w 1556785"/>
              <a:gd name="connsiteY75" fmla="*/ 3969950 h 6858000"/>
              <a:gd name="connsiteX76" fmla="*/ 637165 w 1556785"/>
              <a:gd name="connsiteY76" fmla="*/ 3933779 h 6858000"/>
              <a:gd name="connsiteX77" fmla="*/ 638496 w 1556785"/>
              <a:gd name="connsiteY77" fmla="*/ 3933093 h 6858000"/>
              <a:gd name="connsiteX78" fmla="*/ 642850 w 1556785"/>
              <a:gd name="connsiteY78" fmla="*/ 3922082 h 6858000"/>
              <a:gd name="connsiteX79" fmla="*/ 647928 w 1556785"/>
              <a:gd name="connsiteY79" fmla="*/ 3901461 h 6858000"/>
              <a:gd name="connsiteX80" fmla="*/ 670522 w 1556785"/>
              <a:gd name="connsiteY80" fmla="*/ 3813873 h 6858000"/>
              <a:gd name="connsiteX81" fmla="*/ 669947 w 1556785"/>
              <a:gd name="connsiteY81" fmla="*/ 3806161 h 6858000"/>
              <a:gd name="connsiteX82" fmla="*/ 670254 w 1556785"/>
              <a:gd name="connsiteY82" fmla="*/ 3805957 h 6858000"/>
              <a:gd name="connsiteX83" fmla="*/ 670281 w 1556785"/>
              <a:gd name="connsiteY83" fmla="*/ 3797724 h 6858000"/>
              <a:gd name="connsiteX84" fmla="*/ 668896 w 1556785"/>
              <a:gd name="connsiteY84" fmla="*/ 3792098 h 6858000"/>
              <a:gd name="connsiteX85" fmla="*/ 667780 w 1556785"/>
              <a:gd name="connsiteY85" fmla="*/ 3777135 h 6858000"/>
              <a:gd name="connsiteX86" fmla="*/ 669513 w 1556785"/>
              <a:gd name="connsiteY86" fmla="*/ 3771656 h 6858000"/>
              <a:gd name="connsiteX87" fmla="*/ 673256 w 1556785"/>
              <a:gd name="connsiteY87" fmla="*/ 3769007 h 6858000"/>
              <a:gd name="connsiteX88" fmla="*/ 672722 w 1556785"/>
              <a:gd name="connsiteY88" fmla="*/ 3767709 h 6858000"/>
              <a:gd name="connsiteX89" fmla="*/ 681418 w 1556785"/>
              <a:gd name="connsiteY89" fmla="*/ 3738082 h 6858000"/>
              <a:gd name="connsiteX90" fmla="*/ 688764 w 1556785"/>
              <a:gd name="connsiteY90" fmla="*/ 3673397 h 6858000"/>
              <a:gd name="connsiteX91" fmla="*/ 688060 w 1556785"/>
              <a:gd name="connsiteY91" fmla="*/ 3637109 h 6858000"/>
              <a:gd name="connsiteX92" fmla="*/ 691503 w 1556785"/>
              <a:gd name="connsiteY92" fmla="*/ 3536883 h 6858000"/>
              <a:gd name="connsiteX93" fmla="*/ 699041 w 1556785"/>
              <a:gd name="connsiteY93" fmla="*/ 3435652 h 6858000"/>
              <a:gd name="connsiteX94" fmla="*/ 700712 w 1556785"/>
              <a:gd name="connsiteY94" fmla="*/ 3307769 h 6858000"/>
              <a:gd name="connsiteX95" fmla="*/ 718275 w 1556785"/>
              <a:gd name="connsiteY95" fmla="*/ 3250522 h 6858000"/>
              <a:gd name="connsiteX96" fmla="*/ 718700 w 1556785"/>
              <a:gd name="connsiteY96" fmla="*/ 3229163 h 6858000"/>
              <a:gd name="connsiteX97" fmla="*/ 720523 w 1556785"/>
              <a:gd name="connsiteY97" fmla="*/ 3217217 h 6858000"/>
              <a:gd name="connsiteX98" fmla="*/ 707358 w 1556785"/>
              <a:gd name="connsiteY98" fmla="*/ 3183755 h 6858000"/>
              <a:gd name="connsiteX99" fmla="*/ 707859 w 1556785"/>
              <a:gd name="connsiteY99" fmla="*/ 3178642 h 6858000"/>
              <a:gd name="connsiteX100" fmla="*/ 695459 w 1556785"/>
              <a:gd name="connsiteY100" fmla="*/ 3158586 h 6858000"/>
              <a:gd name="connsiteX101" fmla="*/ 680644 w 1556785"/>
              <a:gd name="connsiteY101" fmla="*/ 3129034 h 6858000"/>
              <a:gd name="connsiteX102" fmla="*/ 681309 w 1556785"/>
              <a:gd name="connsiteY102" fmla="*/ 3126682 h 6858000"/>
              <a:gd name="connsiteX103" fmla="*/ 672177 w 1556785"/>
              <a:gd name="connsiteY103" fmla="*/ 3114519 h 6858000"/>
              <a:gd name="connsiteX104" fmla="*/ 658786 w 1556785"/>
              <a:gd name="connsiteY104" fmla="*/ 3106272 h 6858000"/>
              <a:gd name="connsiteX105" fmla="*/ 631516 w 1556785"/>
              <a:gd name="connsiteY105" fmla="*/ 2958185 h 6858000"/>
              <a:gd name="connsiteX106" fmla="*/ 574130 w 1556785"/>
              <a:gd name="connsiteY106" fmla="*/ 2762989 h 6858000"/>
              <a:gd name="connsiteX107" fmla="*/ 523048 w 1556785"/>
              <a:gd name="connsiteY107" fmla="*/ 2554718 h 6858000"/>
              <a:gd name="connsiteX108" fmla="*/ 503142 w 1556785"/>
              <a:gd name="connsiteY108" fmla="*/ 2485734 h 6858000"/>
              <a:gd name="connsiteX109" fmla="*/ 493865 w 1556785"/>
              <a:gd name="connsiteY109" fmla="*/ 2447068 h 6858000"/>
              <a:gd name="connsiteX110" fmla="*/ 480826 w 1556785"/>
              <a:gd name="connsiteY110" fmla="*/ 2425819 h 6858000"/>
              <a:gd name="connsiteX111" fmla="*/ 486825 w 1556785"/>
              <a:gd name="connsiteY111" fmla="*/ 2402874 h 6858000"/>
              <a:gd name="connsiteX112" fmla="*/ 489437 w 1556785"/>
              <a:gd name="connsiteY112" fmla="*/ 2381443 h 6858000"/>
              <a:gd name="connsiteX113" fmla="*/ 465766 w 1556785"/>
              <a:gd name="connsiteY113" fmla="*/ 2261920 h 6858000"/>
              <a:gd name="connsiteX114" fmla="*/ 455653 w 1556785"/>
              <a:gd name="connsiteY114" fmla="*/ 2195378 h 6858000"/>
              <a:gd name="connsiteX115" fmla="*/ 439870 w 1556785"/>
              <a:gd name="connsiteY115" fmla="*/ 2155135 h 6858000"/>
              <a:gd name="connsiteX116" fmla="*/ 437328 w 1556785"/>
              <a:gd name="connsiteY116" fmla="*/ 2118008 h 6858000"/>
              <a:gd name="connsiteX117" fmla="*/ 438321 w 1556785"/>
              <a:gd name="connsiteY117" fmla="*/ 2050531 h 6858000"/>
              <a:gd name="connsiteX118" fmla="*/ 430127 w 1556785"/>
              <a:gd name="connsiteY118" fmla="*/ 1963269 h 6858000"/>
              <a:gd name="connsiteX119" fmla="*/ 411305 w 1556785"/>
              <a:gd name="connsiteY119" fmla="*/ 1906352 h 6858000"/>
              <a:gd name="connsiteX120" fmla="*/ 387862 w 1556785"/>
              <a:gd name="connsiteY120" fmla="*/ 1861531 h 6858000"/>
              <a:gd name="connsiteX121" fmla="*/ 341661 w 1556785"/>
              <a:gd name="connsiteY121" fmla="*/ 1732919 h 6858000"/>
              <a:gd name="connsiteX122" fmla="*/ 313972 w 1556785"/>
              <a:gd name="connsiteY122" fmla="*/ 1663540 h 6858000"/>
              <a:gd name="connsiteX123" fmla="*/ 313098 w 1556785"/>
              <a:gd name="connsiteY123" fmla="*/ 1615777 h 6858000"/>
              <a:gd name="connsiteX124" fmla="*/ 293893 w 1556785"/>
              <a:gd name="connsiteY124" fmla="*/ 1563678 h 6858000"/>
              <a:gd name="connsiteX125" fmla="*/ 306973 w 1556785"/>
              <a:gd name="connsiteY125" fmla="*/ 1519474 h 6858000"/>
              <a:gd name="connsiteX126" fmla="*/ 299715 w 1556785"/>
              <a:gd name="connsiteY126" fmla="*/ 1477995 h 6858000"/>
              <a:gd name="connsiteX127" fmla="*/ 285800 w 1556785"/>
              <a:gd name="connsiteY127" fmla="*/ 1373769 h 6858000"/>
              <a:gd name="connsiteX128" fmla="*/ 294107 w 1556785"/>
              <a:gd name="connsiteY128" fmla="*/ 1307086 h 6858000"/>
              <a:gd name="connsiteX129" fmla="*/ 295295 w 1556785"/>
              <a:gd name="connsiteY129" fmla="*/ 1189033 h 6858000"/>
              <a:gd name="connsiteX130" fmla="*/ 299980 w 1556785"/>
              <a:gd name="connsiteY130" fmla="*/ 1168288 h 6858000"/>
              <a:gd name="connsiteX131" fmla="*/ 292262 w 1556785"/>
              <a:gd name="connsiteY131" fmla="*/ 1142577 h 6858000"/>
              <a:gd name="connsiteX132" fmla="*/ 281568 w 1556785"/>
              <a:gd name="connsiteY132" fmla="*/ 1088484 h 6858000"/>
              <a:gd name="connsiteX133" fmla="*/ 270304 w 1556785"/>
              <a:gd name="connsiteY133" fmla="*/ 1016103 h 6858000"/>
              <a:gd name="connsiteX134" fmla="*/ 271760 w 1556785"/>
              <a:gd name="connsiteY134" fmla="*/ 932283 h 6858000"/>
              <a:gd name="connsiteX135" fmla="*/ 273996 w 1556785"/>
              <a:gd name="connsiteY135" fmla="*/ 915925 h 6858000"/>
              <a:gd name="connsiteX136" fmla="*/ 266625 w 1556785"/>
              <a:gd name="connsiteY136" fmla="*/ 896999 h 6858000"/>
              <a:gd name="connsiteX137" fmla="*/ 236033 w 1556785"/>
              <a:gd name="connsiteY137" fmla="*/ 821517 h 6858000"/>
              <a:gd name="connsiteX138" fmla="*/ 214983 w 1556785"/>
              <a:gd name="connsiteY138" fmla="*/ 751353 h 6858000"/>
              <a:gd name="connsiteX139" fmla="*/ 214541 w 1556785"/>
              <a:gd name="connsiteY139" fmla="*/ 721230 h 6858000"/>
              <a:gd name="connsiteX140" fmla="*/ 200212 w 1556785"/>
              <a:gd name="connsiteY140" fmla="*/ 681659 h 6858000"/>
              <a:gd name="connsiteX141" fmla="*/ 185631 w 1556785"/>
              <a:gd name="connsiteY141" fmla="*/ 635218 h 6858000"/>
              <a:gd name="connsiteX142" fmla="*/ 190642 w 1556785"/>
              <a:gd name="connsiteY142" fmla="*/ 613763 h 6858000"/>
              <a:gd name="connsiteX143" fmla="*/ 176584 w 1556785"/>
              <a:gd name="connsiteY143" fmla="*/ 598582 h 6858000"/>
              <a:gd name="connsiteX144" fmla="*/ 176265 w 1556785"/>
              <a:gd name="connsiteY144" fmla="*/ 576846 h 6858000"/>
              <a:gd name="connsiteX145" fmla="*/ 155891 w 1556785"/>
              <a:gd name="connsiteY145" fmla="*/ 530055 h 6858000"/>
              <a:gd name="connsiteX146" fmla="*/ 146327 w 1556785"/>
              <a:gd name="connsiteY146" fmla="*/ 448559 h 6858000"/>
              <a:gd name="connsiteX147" fmla="*/ 152749 w 1556785"/>
              <a:gd name="connsiteY147" fmla="*/ 441529 h 6858000"/>
              <a:gd name="connsiteX148" fmla="*/ 151970 w 1556785"/>
              <a:gd name="connsiteY148" fmla="*/ 428927 h 6858000"/>
              <a:gd name="connsiteX149" fmla="*/ 141374 w 1556785"/>
              <a:gd name="connsiteY149" fmla="*/ 430161 h 6858000"/>
              <a:gd name="connsiteX150" fmla="*/ 118394 w 1556785"/>
              <a:gd name="connsiteY150" fmla="*/ 367211 h 6858000"/>
              <a:gd name="connsiteX151" fmla="*/ 75886 w 1556785"/>
              <a:gd name="connsiteY151" fmla="*/ 302178 h 6858000"/>
              <a:gd name="connsiteX152" fmla="*/ 54558 w 1556785"/>
              <a:gd name="connsiteY152" fmla="*/ 211375 h 6858000"/>
              <a:gd name="connsiteX153" fmla="*/ 45886 w 1556785"/>
              <a:gd name="connsiteY153" fmla="*/ 184179 h 6858000"/>
              <a:gd name="connsiteX154" fmla="*/ 0 w 1556785"/>
              <a:gd name="connsiteY154" fmla="*/ 13677 h 6858000"/>
              <a:gd name="connsiteX155" fmla="*/ 48246 w 1556785"/>
              <a:gd name="connsiteY155" fmla="*/ 0 h 6858000"/>
              <a:gd name="connsiteX0" fmla="*/ 6323 w 1514862"/>
              <a:gd name="connsiteY0" fmla="*/ 0 h 6858000"/>
              <a:gd name="connsiteX1" fmla="*/ 1514862 w 1514862"/>
              <a:gd name="connsiteY1" fmla="*/ 0 h 6858000"/>
              <a:gd name="connsiteX2" fmla="*/ 1514862 w 1514862"/>
              <a:gd name="connsiteY2" fmla="*/ 6858000 h 6858000"/>
              <a:gd name="connsiteX3" fmla="*/ 63497 w 1514862"/>
              <a:gd name="connsiteY3" fmla="*/ 6858000 h 6858000"/>
              <a:gd name="connsiteX4" fmla="*/ 63638 w 1514862"/>
              <a:gd name="connsiteY4" fmla="*/ 6857735 h 6858000"/>
              <a:gd name="connsiteX5" fmla="*/ 75687 w 1514862"/>
              <a:gd name="connsiteY5" fmla="*/ 6809549 h 6858000"/>
              <a:gd name="connsiteX6" fmla="*/ 107898 w 1514862"/>
              <a:gd name="connsiteY6" fmla="*/ 6715115 h 6858000"/>
              <a:gd name="connsiteX7" fmla="*/ 117749 w 1514862"/>
              <a:gd name="connsiteY7" fmla="*/ 6680170 h 6858000"/>
              <a:gd name="connsiteX8" fmla="*/ 143299 w 1514862"/>
              <a:gd name="connsiteY8" fmla="*/ 6621207 h 6858000"/>
              <a:gd name="connsiteX9" fmla="*/ 159956 w 1514862"/>
              <a:gd name="connsiteY9" fmla="*/ 6596265 h 6858000"/>
              <a:gd name="connsiteX10" fmla="*/ 159835 w 1514862"/>
              <a:gd name="connsiteY10" fmla="*/ 6594818 h 6858000"/>
              <a:gd name="connsiteX11" fmla="*/ 164080 w 1514862"/>
              <a:gd name="connsiteY11" fmla="*/ 6593735 h 6858000"/>
              <a:gd name="connsiteX12" fmla="*/ 167277 w 1514862"/>
              <a:gd name="connsiteY12" fmla="*/ 6589172 h 6858000"/>
              <a:gd name="connsiteX13" fmla="*/ 170571 w 1514862"/>
              <a:gd name="connsiteY13" fmla="*/ 6574442 h 6858000"/>
              <a:gd name="connsiteX14" fmla="*/ 170911 w 1514862"/>
              <a:gd name="connsiteY14" fmla="*/ 6568530 h 6858000"/>
              <a:gd name="connsiteX15" fmla="*/ 173320 w 1514862"/>
              <a:gd name="connsiteY15" fmla="*/ 6560674 h 6858000"/>
              <a:gd name="connsiteX16" fmla="*/ 173665 w 1514862"/>
              <a:gd name="connsiteY16" fmla="*/ 6560598 h 6858000"/>
              <a:gd name="connsiteX17" fmla="*/ 175362 w 1514862"/>
              <a:gd name="connsiteY17" fmla="*/ 6553006 h 6858000"/>
              <a:gd name="connsiteX18" fmla="*/ 180058 w 1514862"/>
              <a:gd name="connsiteY18" fmla="*/ 6514360 h 6858000"/>
              <a:gd name="connsiteX19" fmla="*/ 221712 w 1514862"/>
              <a:gd name="connsiteY19" fmla="*/ 6478062 h 6858000"/>
              <a:gd name="connsiteX20" fmla="*/ 232401 w 1514862"/>
              <a:gd name="connsiteY20" fmla="*/ 6460325 h 6858000"/>
              <a:gd name="connsiteX21" fmla="*/ 239634 w 1514862"/>
              <a:gd name="connsiteY21" fmla="*/ 6451488 h 6858000"/>
              <a:gd name="connsiteX22" fmla="*/ 241069 w 1514862"/>
              <a:gd name="connsiteY22" fmla="*/ 6451348 h 6858000"/>
              <a:gd name="connsiteX23" fmla="*/ 245427 w 1514862"/>
              <a:gd name="connsiteY23" fmla="*/ 6414240 h 6858000"/>
              <a:gd name="connsiteX24" fmla="*/ 248303 w 1514862"/>
              <a:gd name="connsiteY24" fmla="*/ 6410269 h 6858000"/>
              <a:gd name="connsiteX25" fmla="*/ 248203 w 1514862"/>
              <a:gd name="connsiteY25" fmla="*/ 6384857 h 6858000"/>
              <a:gd name="connsiteX26" fmla="*/ 249720 w 1514862"/>
              <a:gd name="connsiteY26" fmla="*/ 6372381 h 6858000"/>
              <a:gd name="connsiteX27" fmla="*/ 246914 w 1514862"/>
              <a:gd name="connsiteY27" fmla="*/ 6367510 h 6858000"/>
              <a:gd name="connsiteX28" fmla="*/ 250794 w 1514862"/>
              <a:gd name="connsiteY28" fmla="*/ 6349778 h 6858000"/>
              <a:gd name="connsiteX29" fmla="*/ 252459 w 1514862"/>
              <a:gd name="connsiteY29" fmla="*/ 6348250 h 6858000"/>
              <a:gd name="connsiteX30" fmla="*/ 268493 w 1514862"/>
              <a:gd name="connsiteY30" fmla="*/ 6281972 h 6858000"/>
              <a:gd name="connsiteX31" fmla="*/ 279256 w 1514862"/>
              <a:gd name="connsiteY31" fmla="*/ 6211940 h 6858000"/>
              <a:gd name="connsiteX32" fmla="*/ 320751 w 1514862"/>
              <a:gd name="connsiteY32" fmla="*/ 6113913 h 6858000"/>
              <a:gd name="connsiteX33" fmla="*/ 325044 w 1514862"/>
              <a:gd name="connsiteY33" fmla="*/ 6028119 h 6858000"/>
              <a:gd name="connsiteX34" fmla="*/ 351824 w 1514862"/>
              <a:gd name="connsiteY34" fmla="*/ 5934687 h 6858000"/>
              <a:gd name="connsiteX35" fmla="*/ 385836 w 1514862"/>
              <a:gd name="connsiteY35" fmla="*/ 5765594 h 6858000"/>
              <a:gd name="connsiteX36" fmla="*/ 417672 w 1514862"/>
              <a:gd name="connsiteY36" fmla="*/ 5693685 h 6858000"/>
              <a:gd name="connsiteX37" fmla="*/ 437727 w 1514862"/>
              <a:gd name="connsiteY37" fmla="*/ 5665173 h 6858000"/>
              <a:gd name="connsiteX38" fmla="*/ 471444 w 1514862"/>
              <a:gd name="connsiteY38" fmla="*/ 5563435 h 6858000"/>
              <a:gd name="connsiteX39" fmla="*/ 500949 w 1514862"/>
              <a:gd name="connsiteY39" fmla="*/ 5476393 h 6858000"/>
              <a:gd name="connsiteX40" fmla="*/ 532142 w 1514862"/>
              <a:gd name="connsiteY40" fmla="*/ 5396260 h 6858000"/>
              <a:gd name="connsiteX41" fmla="*/ 548123 w 1514862"/>
              <a:gd name="connsiteY41" fmla="*/ 5330009 h 6858000"/>
              <a:gd name="connsiteX42" fmla="*/ 581616 w 1514862"/>
              <a:gd name="connsiteY42" fmla="*/ 5273739 h 6858000"/>
              <a:gd name="connsiteX43" fmla="*/ 591215 w 1514862"/>
              <a:gd name="connsiteY43" fmla="*/ 5241779 h 6858000"/>
              <a:gd name="connsiteX44" fmla="*/ 602441 w 1514862"/>
              <a:gd name="connsiteY44" fmla="*/ 5225268 h 6858000"/>
              <a:gd name="connsiteX45" fmla="*/ 603461 w 1514862"/>
              <a:gd name="connsiteY45" fmla="*/ 5217684 h 6858000"/>
              <a:gd name="connsiteX46" fmla="*/ 610802 w 1514862"/>
              <a:gd name="connsiteY46" fmla="*/ 5193377 h 6858000"/>
              <a:gd name="connsiteX47" fmla="*/ 614105 w 1514862"/>
              <a:gd name="connsiteY47" fmla="*/ 5179288 h 6858000"/>
              <a:gd name="connsiteX48" fmla="*/ 615089 w 1514862"/>
              <a:gd name="connsiteY48" fmla="*/ 5173621 h 6858000"/>
              <a:gd name="connsiteX49" fmla="*/ 610723 w 1514862"/>
              <a:gd name="connsiteY49" fmla="*/ 5159961 h 6858000"/>
              <a:gd name="connsiteX50" fmla="*/ 617400 w 1514862"/>
              <a:gd name="connsiteY50" fmla="*/ 5144295 h 6858000"/>
              <a:gd name="connsiteX51" fmla="*/ 614333 w 1514862"/>
              <a:gd name="connsiteY51" fmla="*/ 5125185 h 6858000"/>
              <a:gd name="connsiteX52" fmla="*/ 621163 w 1514862"/>
              <a:gd name="connsiteY52" fmla="*/ 5121884 h 6858000"/>
              <a:gd name="connsiteX53" fmla="*/ 628199 w 1514862"/>
              <a:gd name="connsiteY53" fmla="*/ 5067850 h 6858000"/>
              <a:gd name="connsiteX54" fmla="*/ 630930 w 1514862"/>
              <a:gd name="connsiteY54" fmla="*/ 5060861 h 6858000"/>
              <a:gd name="connsiteX55" fmla="*/ 627634 w 1514862"/>
              <a:gd name="connsiteY55" fmla="*/ 5034192 h 6858000"/>
              <a:gd name="connsiteX56" fmla="*/ 629188 w 1514862"/>
              <a:gd name="connsiteY56" fmla="*/ 4993030 h 6858000"/>
              <a:gd name="connsiteX57" fmla="*/ 636097 w 1514862"/>
              <a:gd name="connsiteY57" fmla="*/ 4946844 h 6858000"/>
              <a:gd name="connsiteX58" fmla="*/ 631953 w 1514862"/>
              <a:gd name="connsiteY58" fmla="*/ 4932692 h 6858000"/>
              <a:gd name="connsiteX59" fmla="*/ 647356 w 1514862"/>
              <a:gd name="connsiteY59" fmla="*/ 4858827 h 6858000"/>
              <a:gd name="connsiteX60" fmla="*/ 641510 w 1514862"/>
              <a:gd name="connsiteY60" fmla="*/ 4801535 h 6858000"/>
              <a:gd name="connsiteX61" fmla="*/ 649179 w 1514862"/>
              <a:gd name="connsiteY61" fmla="*/ 4797794 h 6858000"/>
              <a:gd name="connsiteX62" fmla="*/ 650473 w 1514862"/>
              <a:gd name="connsiteY62" fmla="*/ 4784526 h 6858000"/>
              <a:gd name="connsiteX63" fmla="*/ 652257 w 1514862"/>
              <a:gd name="connsiteY63" fmla="*/ 4781211 h 6858000"/>
              <a:gd name="connsiteX64" fmla="*/ 661044 w 1514862"/>
              <a:gd name="connsiteY64" fmla="*/ 4761984 h 6858000"/>
              <a:gd name="connsiteX65" fmla="*/ 657092 w 1514862"/>
              <a:gd name="connsiteY65" fmla="*/ 4690749 h 6858000"/>
              <a:gd name="connsiteX66" fmla="*/ 652572 w 1514862"/>
              <a:gd name="connsiteY66" fmla="*/ 4584173 h 6858000"/>
              <a:gd name="connsiteX67" fmla="*/ 647655 w 1514862"/>
              <a:gd name="connsiteY67" fmla="*/ 4444346 h 6858000"/>
              <a:gd name="connsiteX68" fmla="*/ 644220 w 1514862"/>
              <a:gd name="connsiteY68" fmla="*/ 4375228 h 6858000"/>
              <a:gd name="connsiteX69" fmla="*/ 624873 w 1514862"/>
              <a:gd name="connsiteY69" fmla="*/ 4214165 h 6858000"/>
              <a:gd name="connsiteX70" fmla="*/ 628946 w 1514862"/>
              <a:gd name="connsiteY70" fmla="*/ 4090296 h 6858000"/>
              <a:gd name="connsiteX71" fmla="*/ 614202 w 1514862"/>
              <a:gd name="connsiteY71" fmla="*/ 4033999 h 6858000"/>
              <a:gd name="connsiteX72" fmla="*/ 615351 w 1514862"/>
              <a:gd name="connsiteY72" fmla="*/ 4031933 h 6858000"/>
              <a:gd name="connsiteX73" fmla="*/ 613927 w 1514862"/>
              <a:gd name="connsiteY73" fmla="*/ 4013953 h 6858000"/>
              <a:gd name="connsiteX74" fmla="*/ 600222 w 1514862"/>
              <a:gd name="connsiteY74" fmla="*/ 3974753 h 6858000"/>
              <a:gd name="connsiteX75" fmla="*/ 601820 w 1514862"/>
              <a:gd name="connsiteY75" fmla="*/ 3969950 h 6858000"/>
              <a:gd name="connsiteX76" fmla="*/ 595242 w 1514862"/>
              <a:gd name="connsiteY76" fmla="*/ 3933779 h 6858000"/>
              <a:gd name="connsiteX77" fmla="*/ 596573 w 1514862"/>
              <a:gd name="connsiteY77" fmla="*/ 3933093 h 6858000"/>
              <a:gd name="connsiteX78" fmla="*/ 600927 w 1514862"/>
              <a:gd name="connsiteY78" fmla="*/ 3922082 h 6858000"/>
              <a:gd name="connsiteX79" fmla="*/ 606005 w 1514862"/>
              <a:gd name="connsiteY79" fmla="*/ 3901461 h 6858000"/>
              <a:gd name="connsiteX80" fmla="*/ 628599 w 1514862"/>
              <a:gd name="connsiteY80" fmla="*/ 3813873 h 6858000"/>
              <a:gd name="connsiteX81" fmla="*/ 628024 w 1514862"/>
              <a:gd name="connsiteY81" fmla="*/ 3806161 h 6858000"/>
              <a:gd name="connsiteX82" fmla="*/ 628331 w 1514862"/>
              <a:gd name="connsiteY82" fmla="*/ 3805957 h 6858000"/>
              <a:gd name="connsiteX83" fmla="*/ 628358 w 1514862"/>
              <a:gd name="connsiteY83" fmla="*/ 3797724 h 6858000"/>
              <a:gd name="connsiteX84" fmla="*/ 626973 w 1514862"/>
              <a:gd name="connsiteY84" fmla="*/ 3792098 h 6858000"/>
              <a:gd name="connsiteX85" fmla="*/ 625857 w 1514862"/>
              <a:gd name="connsiteY85" fmla="*/ 3777135 h 6858000"/>
              <a:gd name="connsiteX86" fmla="*/ 627590 w 1514862"/>
              <a:gd name="connsiteY86" fmla="*/ 3771656 h 6858000"/>
              <a:gd name="connsiteX87" fmla="*/ 631333 w 1514862"/>
              <a:gd name="connsiteY87" fmla="*/ 3769007 h 6858000"/>
              <a:gd name="connsiteX88" fmla="*/ 630799 w 1514862"/>
              <a:gd name="connsiteY88" fmla="*/ 3767709 h 6858000"/>
              <a:gd name="connsiteX89" fmla="*/ 639495 w 1514862"/>
              <a:gd name="connsiteY89" fmla="*/ 3738082 h 6858000"/>
              <a:gd name="connsiteX90" fmla="*/ 646841 w 1514862"/>
              <a:gd name="connsiteY90" fmla="*/ 3673397 h 6858000"/>
              <a:gd name="connsiteX91" fmla="*/ 646137 w 1514862"/>
              <a:gd name="connsiteY91" fmla="*/ 3637109 h 6858000"/>
              <a:gd name="connsiteX92" fmla="*/ 649580 w 1514862"/>
              <a:gd name="connsiteY92" fmla="*/ 3536883 h 6858000"/>
              <a:gd name="connsiteX93" fmla="*/ 657118 w 1514862"/>
              <a:gd name="connsiteY93" fmla="*/ 3435652 h 6858000"/>
              <a:gd name="connsiteX94" fmla="*/ 658789 w 1514862"/>
              <a:gd name="connsiteY94" fmla="*/ 3307769 h 6858000"/>
              <a:gd name="connsiteX95" fmla="*/ 676352 w 1514862"/>
              <a:gd name="connsiteY95" fmla="*/ 3250522 h 6858000"/>
              <a:gd name="connsiteX96" fmla="*/ 676777 w 1514862"/>
              <a:gd name="connsiteY96" fmla="*/ 3229163 h 6858000"/>
              <a:gd name="connsiteX97" fmla="*/ 678600 w 1514862"/>
              <a:gd name="connsiteY97" fmla="*/ 3217217 h 6858000"/>
              <a:gd name="connsiteX98" fmla="*/ 665435 w 1514862"/>
              <a:gd name="connsiteY98" fmla="*/ 3183755 h 6858000"/>
              <a:gd name="connsiteX99" fmla="*/ 665936 w 1514862"/>
              <a:gd name="connsiteY99" fmla="*/ 3178642 h 6858000"/>
              <a:gd name="connsiteX100" fmla="*/ 653536 w 1514862"/>
              <a:gd name="connsiteY100" fmla="*/ 3158586 h 6858000"/>
              <a:gd name="connsiteX101" fmla="*/ 638721 w 1514862"/>
              <a:gd name="connsiteY101" fmla="*/ 3129034 h 6858000"/>
              <a:gd name="connsiteX102" fmla="*/ 639386 w 1514862"/>
              <a:gd name="connsiteY102" fmla="*/ 3126682 h 6858000"/>
              <a:gd name="connsiteX103" fmla="*/ 630254 w 1514862"/>
              <a:gd name="connsiteY103" fmla="*/ 3114519 h 6858000"/>
              <a:gd name="connsiteX104" fmla="*/ 616863 w 1514862"/>
              <a:gd name="connsiteY104" fmla="*/ 3106272 h 6858000"/>
              <a:gd name="connsiteX105" fmla="*/ 589593 w 1514862"/>
              <a:gd name="connsiteY105" fmla="*/ 2958185 h 6858000"/>
              <a:gd name="connsiteX106" fmla="*/ 532207 w 1514862"/>
              <a:gd name="connsiteY106" fmla="*/ 2762989 h 6858000"/>
              <a:gd name="connsiteX107" fmla="*/ 481125 w 1514862"/>
              <a:gd name="connsiteY107" fmla="*/ 2554718 h 6858000"/>
              <a:gd name="connsiteX108" fmla="*/ 461219 w 1514862"/>
              <a:gd name="connsiteY108" fmla="*/ 2485734 h 6858000"/>
              <a:gd name="connsiteX109" fmla="*/ 451942 w 1514862"/>
              <a:gd name="connsiteY109" fmla="*/ 2447068 h 6858000"/>
              <a:gd name="connsiteX110" fmla="*/ 438903 w 1514862"/>
              <a:gd name="connsiteY110" fmla="*/ 2425819 h 6858000"/>
              <a:gd name="connsiteX111" fmla="*/ 444902 w 1514862"/>
              <a:gd name="connsiteY111" fmla="*/ 2402874 h 6858000"/>
              <a:gd name="connsiteX112" fmla="*/ 447514 w 1514862"/>
              <a:gd name="connsiteY112" fmla="*/ 2381443 h 6858000"/>
              <a:gd name="connsiteX113" fmla="*/ 423843 w 1514862"/>
              <a:gd name="connsiteY113" fmla="*/ 2261920 h 6858000"/>
              <a:gd name="connsiteX114" fmla="*/ 413730 w 1514862"/>
              <a:gd name="connsiteY114" fmla="*/ 2195378 h 6858000"/>
              <a:gd name="connsiteX115" fmla="*/ 397947 w 1514862"/>
              <a:gd name="connsiteY115" fmla="*/ 2155135 h 6858000"/>
              <a:gd name="connsiteX116" fmla="*/ 395405 w 1514862"/>
              <a:gd name="connsiteY116" fmla="*/ 2118008 h 6858000"/>
              <a:gd name="connsiteX117" fmla="*/ 396398 w 1514862"/>
              <a:gd name="connsiteY117" fmla="*/ 2050531 h 6858000"/>
              <a:gd name="connsiteX118" fmla="*/ 388204 w 1514862"/>
              <a:gd name="connsiteY118" fmla="*/ 1963269 h 6858000"/>
              <a:gd name="connsiteX119" fmla="*/ 369382 w 1514862"/>
              <a:gd name="connsiteY119" fmla="*/ 1906352 h 6858000"/>
              <a:gd name="connsiteX120" fmla="*/ 345939 w 1514862"/>
              <a:gd name="connsiteY120" fmla="*/ 1861531 h 6858000"/>
              <a:gd name="connsiteX121" fmla="*/ 299738 w 1514862"/>
              <a:gd name="connsiteY121" fmla="*/ 1732919 h 6858000"/>
              <a:gd name="connsiteX122" fmla="*/ 272049 w 1514862"/>
              <a:gd name="connsiteY122" fmla="*/ 1663540 h 6858000"/>
              <a:gd name="connsiteX123" fmla="*/ 271175 w 1514862"/>
              <a:gd name="connsiteY123" fmla="*/ 1615777 h 6858000"/>
              <a:gd name="connsiteX124" fmla="*/ 251970 w 1514862"/>
              <a:gd name="connsiteY124" fmla="*/ 1563678 h 6858000"/>
              <a:gd name="connsiteX125" fmla="*/ 265050 w 1514862"/>
              <a:gd name="connsiteY125" fmla="*/ 1519474 h 6858000"/>
              <a:gd name="connsiteX126" fmla="*/ 257792 w 1514862"/>
              <a:gd name="connsiteY126" fmla="*/ 1477995 h 6858000"/>
              <a:gd name="connsiteX127" fmla="*/ 243877 w 1514862"/>
              <a:gd name="connsiteY127" fmla="*/ 1373769 h 6858000"/>
              <a:gd name="connsiteX128" fmla="*/ 252184 w 1514862"/>
              <a:gd name="connsiteY128" fmla="*/ 1307086 h 6858000"/>
              <a:gd name="connsiteX129" fmla="*/ 253372 w 1514862"/>
              <a:gd name="connsiteY129" fmla="*/ 1189033 h 6858000"/>
              <a:gd name="connsiteX130" fmla="*/ 258057 w 1514862"/>
              <a:gd name="connsiteY130" fmla="*/ 1168288 h 6858000"/>
              <a:gd name="connsiteX131" fmla="*/ 250339 w 1514862"/>
              <a:gd name="connsiteY131" fmla="*/ 1142577 h 6858000"/>
              <a:gd name="connsiteX132" fmla="*/ 239645 w 1514862"/>
              <a:gd name="connsiteY132" fmla="*/ 1088484 h 6858000"/>
              <a:gd name="connsiteX133" fmla="*/ 228381 w 1514862"/>
              <a:gd name="connsiteY133" fmla="*/ 1016103 h 6858000"/>
              <a:gd name="connsiteX134" fmla="*/ 229837 w 1514862"/>
              <a:gd name="connsiteY134" fmla="*/ 932283 h 6858000"/>
              <a:gd name="connsiteX135" fmla="*/ 232073 w 1514862"/>
              <a:gd name="connsiteY135" fmla="*/ 915925 h 6858000"/>
              <a:gd name="connsiteX136" fmla="*/ 224702 w 1514862"/>
              <a:gd name="connsiteY136" fmla="*/ 896999 h 6858000"/>
              <a:gd name="connsiteX137" fmla="*/ 194110 w 1514862"/>
              <a:gd name="connsiteY137" fmla="*/ 821517 h 6858000"/>
              <a:gd name="connsiteX138" fmla="*/ 173060 w 1514862"/>
              <a:gd name="connsiteY138" fmla="*/ 751353 h 6858000"/>
              <a:gd name="connsiteX139" fmla="*/ 172618 w 1514862"/>
              <a:gd name="connsiteY139" fmla="*/ 721230 h 6858000"/>
              <a:gd name="connsiteX140" fmla="*/ 158289 w 1514862"/>
              <a:gd name="connsiteY140" fmla="*/ 681659 h 6858000"/>
              <a:gd name="connsiteX141" fmla="*/ 143708 w 1514862"/>
              <a:gd name="connsiteY141" fmla="*/ 635218 h 6858000"/>
              <a:gd name="connsiteX142" fmla="*/ 148719 w 1514862"/>
              <a:gd name="connsiteY142" fmla="*/ 613763 h 6858000"/>
              <a:gd name="connsiteX143" fmla="*/ 134661 w 1514862"/>
              <a:gd name="connsiteY143" fmla="*/ 598582 h 6858000"/>
              <a:gd name="connsiteX144" fmla="*/ 134342 w 1514862"/>
              <a:gd name="connsiteY144" fmla="*/ 576846 h 6858000"/>
              <a:gd name="connsiteX145" fmla="*/ 113968 w 1514862"/>
              <a:gd name="connsiteY145" fmla="*/ 530055 h 6858000"/>
              <a:gd name="connsiteX146" fmla="*/ 104404 w 1514862"/>
              <a:gd name="connsiteY146" fmla="*/ 448559 h 6858000"/>
              <a:gd name="connsiteX147" fmla="*/ 110826 w 1514862"/>
              <a:gd name="connsiteY147" fmla="*/ 441529 h 6858000"/>
              <a:gd name="connsiteX148" fmla="*/ 110047 w 1514862"/>
              <a:gd name="connsiteY148" fmla="*/ 428927 h 6858000"/>
              <a:gd name="connsiteX149" fmla="*/ 99451 w 1514862"/>
              <a:gd name="connsiteY149" fmla="*/ 430161 h 6858000"/>
              <a:gd name="connsiteX150" fmla="*/ 76471 w 1514862"/>
              <a:gd name="connsiteY150" fmla="*/ 367211 h 6858000"/>
              <a:gd name="connsiteX151" fmla="*/ 33963 w 1514862"/>
              <a:gd name="connsiteY151" fmla="*/ 302178 h 6858000"/>
              <a:gd name="connsiteX152" fmla="*/ 12635 w 1514862"/>
              <a:gd name="connsiteY152" fmla="*/ 211375 h 6858000"/>
              <a:gd name="connsiteX153" fmla="*/ 3963 w 1514862"/>
              <a:gd name="connsiteY153" fmla="*/ 184179 h 6858000"/>
              <a:gd name="connsiteX154" fmla="*/ 25635 w 1514862"/>
              <a:gd name="connsiteY154" fmla="*/ 47336 h 6858000"/>
              <a:gd name="connsiteX155" fmla="*/ 6323 w 1514862"/>
              <a:gd name="connsiteY155" fmla="*/ 0 h 6858000"/>
              <a:gd name="connsiteX0" fmla="*/ 0 w 1508539"/>
              <a:gd name="connsiteY0" fmla="*/ 0 h 6858000"/>
              <a:gd name="connsiteX1" fmla="*/ 1508539 w 1508539"/>
              <a:gd name="connsiteY1" fmla="*/ 0 h 6858000"/>
              <a:gd name="connsiteX2" fmla="*/ 1508539 w 1508539"/>
              <a:gd name="connsiteY2" fmla="*/ 6858000 h 6858000"/>
              <a:gd name="connsiteX3" fmla="*/ 57174 w 1508539"/>
              <a:gd name="connsiteY3" fmla="*/ 6858000 h 6858000"/>
              <a:gd name="connsiteX4" fmla="*/ 57315 w 1508539"/>
              <a:gd name="connsiteY4" fmla="*/ 6857735 h 6858000"/>
              <a:gd name="connsiteX5" fmla="*/ 69364 w 1508539"/>
              <a:gd name="connsiteY5" fmla="*/ 6809549 h 6858000"/>
              <a:gd name="connsiteX6" fmla="*/ 101575 w 1508539"/>
              <a:gd name="connsiteY6" fmla="*/ 6715115 h 6858000"/>
              <a:gd name="connsiteX7" fmla="*/ 111426 w 1508539"/>
              <a:gd name="connsiteY7" fmla="*/ 6680170 h 6858000"/>
              <a:gd name="connsiteX8" fmla="*/ 136976 w 1508539"/>
              <a:gd name="connsiteY8" fmla="*/ 6621207 h 6858000"/>
              <a:gd name="connsiteX9" fmla="*/ 153633 w 1508539"/>
              <a:gd name="connsiteY9" fmla="*/ 6596265 h 6858000"/>
              <a:gd name="connsiteX10" fmla="*/ 153512 w 1508539"/>
              <a:gd name="connsiteY10" fmla="*/ 6594818 h 6858000"/>
              <a:gd name="connsiteX11" fmla="*/ 157757 w 1508539"/>
              <a:gd name="connsiteY11" fmla="*/ 6593735 h 6858000"/>
              <a:gd name="connsiteX12" fmla="*/ 160954 w 1508539"/>
              <a:gd name="connsiteY12" fmla="*/ 6589172 h 6858000"/>
              <a:gd name="connsiteX13" fmla="*/ 164248 w 1508539"/>
              <a:gd name="connsiteY13" fmla="*/ 6574442 h 6858000"/>
              <a:gd name="connsiteX14" fmla="*/ 164588 w 1508539"/>
              <a:gd name="connsiteY14" fmla="*/ 6568530 h 6858000"/>
              <a:gd name="connsiteX15" fmla="*/ 166997 w 1508539"/>
              <a:gd name="connsiteY15" fmla="*/ 6560674 h 6858000"/>
              <a:gd name="connsiteX16" fmla="*/ 167342 w 1508539"/>
              <a:gd name="connsiteY16" fmla="*/ 6560598 h 6858000"/>
              <a:gd name="connsiteX17" fmla="*/ 169039 w 1508539"/>
              <a:gd name="connsiteY17" fmla="*/ 6553006 h 6858000"/>
              <a:gd name="connsiteX18" fmla="*/ 173735 w 1508539"/>
              <a:gd name="connsiteY18" fmla="*/ 6514360 h 6858000"/>
              <a:gd name="connsiteX19" fmla="*/ 215389 w 1508539"/>
              <a:gd name="connsiteY19" fmla="*/ 6478062 h 6858000"/>
              <a:gd name="connsiteX20" fmla="*/ 226078 w 1508539"/>
              <a:gd name="connsiteY20" fmla="*/ 6460325 h 6858000"/>
              <a:gd name="connsiteX21" fmla="*/ 233311 w 1508539"/>
              <a:gd name="connsiteY21" fmla="*/ 6451488 h 6858000"/>
              <a:gd name="connsiteX22" fmla="*/ 234746 w 1508539"/>
              <a:gd name="connsiteY22" fmla="*/ 6451348 h 6858000"/>
              <a:gd name="connsiteX23" fmla="*/ 239104 w 1508539"/>
              <a:gd name="connsiteY23" fmla="*/ 6414240 h 6858000"/>
              <a:gd name="connsiteX24" fmla="*/ 241980 w 1508539"/>
              <a:gd name="connsiteY24" fmla="*/ 6410269 h 6858000"/>
              <a:gd name="connsiteX25" fmla="*/ 241880 w 1508539"/>
              <a:gd name="connsiteY25" fmla="*/ 6384857 h 6858000"/>
              <a:gd name="connsiteX26" fmla="*/ 243397 w 1508539"/>
              <a:gd name="connsiteY26" fmla="*/ 6372381 h 6858000"/>
              <a:gd name="connsiteX27" fmla="*/ 240591 w 1508539"/>
              <a:gd name="connsiteY27" fmla="*/ 6367510 h 6858000"/>
              <a:gd name="connsiteX28" fmla="*/ 244471 w 1508539"/>
              <a:gd name="connsiteY28" fmla="*/ 6349778 h 6858000"/>
              <a:gd name="connsiteX29" fmla="*/ 246136 w 1508539"/>
              <a:gd name="connsiteY29" fmla="*/ 6348250 h 6858000"/>
              <a:gd name="connsiteX30" fmla="*/ 262170 w 1508539"/>
              <a:gd name="connsiteY30" fmla="*/ 6281972 h 6858000"/>
              <a:gd name="connsiteX31" fmla="*/ 272933 w 1508539"/>
              <a:gd name="connsiteY31" fmla="*/ 6211940 h 6858000"/>
              <a:gd name="connsiteX32" fmla="*/ 314428 w 1508539"/>
              <a:gd name="connsiteY32" fmla="*/ 6113913 h 6858000"/>
              <a:gd name="connsiteX33" fmla="*/ 318721 w 1508539"/>
              <a:gd name="connsiteY33" fmla="*/ 6028119 h 6858000"/>
              <a:gd name="connsiteX34" fmla="*/ 345501 w 1508539"/>
              <a:gd name="connsiteY34" fmla="*/ 5934687 h 6858000"/>
              <a:gd name="connsiteX35" fmla="*/ 379513 w 1508539"/>
              <a:gd name="connsiteY35" fmla="*/ 5765594 h 6858000"/>
              <a:gd name="connsiteX36" fmla="*/ 411349 w 1508539"/>
              <a:gd name="connsiteY36" fmla="*/ 5693685 h 6858000"/>
              <a:gd name="connsiteX37" fmla="*/ 431404 w 1508539"/>
              <a:gd name="connsiteY37" fmla="*/ 5665173 h 6858000"/>
              <a:gd name="connsiteX38" fmla="*/ 465121 w 1508539"/>
              <a:gd name="connsiteY38" fmla="*/ 5563435 h 6858000"/>
              <a:gd name="connsiteX39" fmla="*/ 494626 w 1508539"/>
              <a:gd name="connsiteY39" fmla="*/ 5476393 h 6858000"/>
              <a:gd name="connsiteX40" fmla="*/ 525819 w 1508539"/>
              <a:gd name="connsiteY40" fmla="*/ 5396260 h 6858000"/>
              <a:gd name="connsiteX41" fmla="*/ 541800 w 1508539"/>
              <a:gd name="connsiteY41" fmla="*/ 5330009 h 6858000"/>
              <a:gd name="connsiteX42" fmla="*/ 575293 w 1508539"/>
              <a:gd name="connsiteY42" fmla="*/ 5273739 h 6858000"/>
              <a:gd name="connsiteX43" fmla="*/ 584892 w 1508539"/>
              <a:gd name="connsiteY43" fmla="*/ 5241779 h 6858000"/>
              <a:gd name="connsiteX44" fmla="*/ 596118 w 1508539"/>
              <a:gd name="connsiteY44" fmla="*/ 5225268 h 6858000"/>
              <a:gd name="connsiteX45" fmla="*/ 597138 w 1508539"/>
              <a:gd name="connsiteY45" fmla="*/ 5217684 h 6858000"/>
              <a:gd name="connsiteX46" fmla="*/ 604479 w 1508539"/>
              <a:gd name="connsiteY46" fmla="*/ 5193377 h 6858000"/>
              <a:gd name="connsiteX47" fmla="*/ 607782 w 1508539"/>
              <a:gd name="connsiteY47" fmla="*/ 5179288 h 6858000"/>
              <a:gd name="connsiteX48" fmla="*/ 608766 w 1508539"/>
              <a:gd name="connsiteY48" fmla="*/ 5173621 h 6858000"/>
              <a:gd name="connsiteX49" fmla="*/ 604400 w 1508539"/>
              <a:gd name="connsiteY49" fmla="*/ 5159961 h 6858000"/>
              <a:gd name="connsiteX50" fmla="*/ 611077 w 1508539"/>
              <a:gd name="connsiteY50" fmla="*/ 5144295 h 6858000"/>
              <a:gd name="connsiteX51" fmla="*/ 608010 w 1508539"/>
              <a:gd name="connsiteY51" fmla="*/ 5125185 h 6858000"/>
              <a:gd name="connsiteX52" fmla="*/ 614840 w 1508539"/>
              <a:gd name="connsiteY52" fmla="*/ 5121884 h 6858000"/>
              <a:gd name="connsiteX53" fmla="*/ 621876 w 1508539"/>
              <a:gd name="connsiteY53" fmla="*/ 5067850 h 6858000"/>
              <a:gd name="connsiteX54" fmla="*/ 624607 w 1508539"/>
              <a:gd name="connsiteY54" fmla="*/ 5060861 h 6858000"/>
              <a:gd name="connsiteX55" fmla="*/ 621311 w 1508539"/>
              <a:gd name="connsiteY55" fmla="*/ 5034192 h 6858000"/>
              <a:gd name="connsiteX56" fmla="*/ 622865 w 1508539"/>
              <a:gd name="connsiteY56" fmla="*/ 4993030 h 6858000"/>
              <a:gd name="connsiteX57" fmla="*/ 629774 w 1508539"/>
              <a:gd name="connsiteY57" fmla="*/ 4946844 h 6858000"/>
              <a:gd name="connsiteX58" fmla="*/ 625630 w 1508539"/>
              <a:gd name="connsiteY58" fmla="*/ 4932692 h 6858000"/>
              <a:gd name="connsiteX59" fmla="*/ 641033 w 1508539"/>
              <a:gd name="connsiteY59" fmla="*/ 4858827 h 6858000"/>
              <a:gd name="connsiteX60" fmla="*/ 635187 w 1508539"/>
              <a:gd name="connsiteY60" fmla="*/ 4801535 h 6858000"/>
              <a:gd name="connsiteX61" fmla="*/ 642856 w 1508539"/>
              <a:gd name="connsiteY61" fmla="*/ 4797794 h 6858000"/>
              <a:gd name="connsiteX62" fmla="*/ 644150 w 1508539"/>
              <a:gd name="connsiteY62" fmla="*/ 4784526 h 6858000"/>
              <a:gd name="connsiteX63" fmla="*/ 645934 w 1508539"/>
              <a:gd name="connsiteY63" fmla="*/ 4781211 h 6858000"/>
              <a:gd name="connsiteX64" fmla="*/ 654721 w 1508539"/>
              <a:gd name="connsiteY64" fmla="*/ 4761984 h 6858000"/>
              <a:gd name="connsiteX65" fmla="*/ 650769 w 1508539"/>
              <a:gd name="connsiteY65" fmla="*/ 4690749 h 6858000"/>
              <a:gd name="connsiteX66" fmla="*/ 646249 w 1508539"/>
              <a:gd name="connsiteY66" fmla="*/ 4584173 h 6858000"/>
              <a:gd name="connsiteX67" fmla="*/ 641332 w 1508539"/>
              <a:gd name="connsiteY67" fmla="*/ 4444346 h 6858000"/>
              <a:gd name="connsiteX68" fmla="*/ 637897 w 1508539"/>
              <a:gd name="connsiteY68" fmla="*/ 4375228 h 6858000"/>
              <a:gd name="connsiteX69" fmla="*/ 618550 w 1508539"/>
              <a:gd name="connsiteY69" fmla="*/ 4214165 h 6858000"/>
              <a:gd name="connsiteX70" fmla="*/ 622623 w 1508539"/>
              <a:gd name="connsiteY70" fmla="*/ 4090296 h 6858000"/>
              <a:gd name="connsiteX71" fmla="*/ 607879 w 1508539"/>
              <a:gd name="connsiteY71" fmla="*/ 4033999 h 6858000"/>
              <a:gd name="connsiteX72" fmla="*/ 609028 w 1508539"/>
              <a:gd name="connsiteY72" fmla="*/ 4031933 h 6858000"/>
              <a:gd name="connsiteX73" fmla="*/ 607604 w 1508539"/>
              <a:gd name="connsiteY73" fmla="*/ 4013953 h 6858000"/>
              <a:gd name="connsiteX74" fmla="*/ 593899 w 1508539"/>
              <a:gd name="connsiteY74" fmla="*/ 3974753 h 6858000"/>
              <a:gd name="connsiteX75" fmla="*/ 595497 w 1508539"/>
              <a:gd name="connsiteY75" fmla="*/ 3969950 h 6858000"/>
              <a:gd name="connsiteX76" fmla="*/ 588919 w 1508539"/>
              <a:gd name="connsiteY76" fmla="*/ 3933779 h 6858000"/>
              <a:gd name="connsiteX77" fmla="*/ 590250 w 1508539"/>
              <a:gd name="connsiteY77" fmla="*/ 3933093 h 6858000"/>
              <a:gd name="connsiteX78" fmla="*/ 594604 w 1508539"/>
              <a:gd name="connsiteY78" fmla="*/ 3922082 h 6858000"/>
              <a:gd name="connsiteX79" fmla="*/ 599682 w 1508539"/>
              <a:gd name="connsiteY79" fmla="*/ 3901461 h 6858000"/>
              <a:gd name="connsiteX80" fmla="*/ 622276 w 1508539"/>
              <a:gd name="connsiteY80" fmla="*/ 3813873 h 6858000"/>
              <a:gd name="connsiteX81" fmla="*/ 621701 w 1508539"/>
              <a:gd name="connsiteY81" fmla="*/ 3806161 h 6858000"/>
              <a:gd name="connsiteX82" fmla="*/ 622008 w 1508539"/>
              <a:gd name="connsiteY82" fmla="*/ 3805957 h 6858000"/>
              <a:gd name="connsiteX83" fmla="*/ 622035 w 1508539"/>
              <a:gd name="connsiteY83" fmla="*/ 3797724 h 6858000"/>
              <a:gd name="connsiteX84" fmla="*/ 620650 w 1508539"/>
              <a:gd name="connsiteY84" fmla="*/ 3792098 h 6858000"/>
              <a:gd name="connsiteX85" fmla="*/ 619534 w 1508539"/>
              <a:gd name="connsiteY85" fmla="*/ 3777135 h 6858000"/>
              <a:gd name="connsiteX86" fmla="*/ 621267 w 1508539"/>
              <a:gd name="connsiteY86" fmla="*/ 3771656 h 6858000"/>
              <a:gd name="connsiteX87" fmla="*/ 625010 w 1508539"/>
              <a:gd name="connsiteY87" fmla="*/ 3769007 h 6858000"/>
              <a:gd name="connsiteX88" fmla="*/ 624476 w 1508539"/>
              <a:gd name="connsiteY88" fmla="*/ 3767709 h 6858000"/>
              <a:gd name="connsiteX89" fmla="*/ 633172 w 1508539"/>
              <a:gd name="connsiteY89" fmla="*/ 3738082 h 6858000"/>
              <a:gd name="connsiteX90" fmla="*/ 640518 w 1508539"/>
              <a:gd name="connsiteY90" fmla="*/ 3673397 h 6858000"/>
              <a:gd name="connsiteX91" fmla="*/ 639814 w 1508539"/>
              <a:gd name="connsiteY91" fmla="*/ 3637109 h 6858000"/>
              <a:gd name="connsiteX92" fmla="*/ 643257 w 1508539"/>
              <a:gd name="connsiteY92" fmla="*/ 3536883 h 6858000"/>
              <a:gd name="connsiteX93" fmla="*/ 650795 w 1508539"/>
              <a:gd name="connsiteY93" fmla="*/ 3435652 h 6858000"/>
              <a:gd name="connsiteX94" fmla="*/ 652466 w 1508539"/>
              <a:gd name="connsiteY94" fmla="*/ 3307769 h 6858000"/>
              <a:gd name="connsiteX95" fmla="*/ 670029 w 1508539"/>
              <a:gd name="connsiteY95" fmla="*/ 3250522 h 6858000"/>
              <a:gd name="connsiteX96" fmla="*/ 670454 w 1508539"/>
              <a:gd name="connsiteY96" fmla="*/ 3229163 h 6858000"/>
              <a:gd name="connsiteX97" fmla="*/ 672277 w 1508539"/>
              <a:gd name="connsiteY97" fmla="*/ 3217217 h 6858000"/>
              <a:gd name="connsiteX98" fmla="*/ 659112 w 1508539"/>
              <a:gd name="connsiteY98" fmla="*/ 3183755 h 6858000"/>
              <a:gd name="connsiteX99" fmla="*/ 659613 w 1508539"/>
              <a:gd name="connsiteY99" fmla="*/ 3178642 h 6858000"/>
              <a:gd name="connsiteX100" fmla="*/ 647213 w 1508539"/>
              <a:gd name="connsiteY100" fmla="*/ 3158586 h 6858000"/>
              <a:gd name="connsiteX101" fmla="*/ 632398 w 1508539"/>
              <a:gd name="connsiteY101" fmla="*/ 3129034 h 6858000"/>
              <a:gd name="connsiteX102" fmla="*/ 633063 w 1508539"/>
              <a:gd name="connsiteY102" fmla="*/ 3126682 h 6858000"/>
              <a:gd name="connsiteX103" fmla="*/ 623931 w 1508539"/>
              <a:gd name="connsiteY103" fmla="*/ 3114519 h 6858000"/>
              <a:gd name="connsiteX104" fmla="*/ 610540 w 1508539"/>
              <a:gd name="connsiteY104" fmla="*/ 3106272 h 6858000"/>
              <a:gd name="connsiteX105" fmla="*/ 583270 w 1508539"/>
              <a:gd name="connsiteY105" fmla="*/ 2958185 h 6858000"/>
              <a:gd name="connsiteX106" fmla="*/ 525884 w 1508539"/>
              <a:gd name="connsiteY106" fmla="*/ 2762989 h 6858000"/>
              <a:gd name="connsiteX107" fmla="*/ 474802 w 1508539"/>
              <a:gd name="connsiteY107" fmla="*/ 2554718 h 6858000"/>
              <a:gd name="connsiteX108" fmla="*/ 454896 w 1508539"/>
              <a:gd name="connsiteY108" fmla="*/ 2485734 h 6858000"/>
              <a:gd name="connsiteX109" fmla="*/ 445619 w 1508539"/>
              <a:gd name="connsiteY109" fmla="*/ 2447068 h 6858000"/>
              <a:gd name="connsiteX110" fmla="*/ 432580 w 1508539"/>
              <a:gd name="connsiteY110" fmla="*/ 2425819 h 6858000"/>
              <a:gd name="connsiteX111" fmla="*/ 438579 w 1508539"/>
              <a:gd name="connsiteY111" fmla="*/ 2402874 h 6858000"/>
              <a:gd name="connsiteX112" fmla="*/ 441191 w 1508539"/>
              <a:gd name="connsiteY112" fmla="*/ 2381443 h 6858000"/>
              <a:gd name="connsiteX113" fmla="*/ 417520 w 1508539"/>
              <a:gd name="connsiteY113" fmla="*/ 2261920 h 6858000"/>
              <a:gd name="connsiteX114" fmla="*/ 407407 w 1508539"/>
              <a:gd name="connsiteY114" fmla="*/ 2195378 h 6858000"/>
              <a:gd name="connsiteX115" fmla="*/ 391624 w 1508539"/>
              <a:gd name="connsiteY115" fmla="*/ 2155135 h 6858000"/>
              <a:gd name="connsiteX116" fmla="*/ 389082 w 1508539"/>
              <a:gd name="connsiteY116" fmla="*/ 2118008 h 6858000"/>
              <a:gd name="connsiteX117" fmla="*/ 390075 w 1508539"/>
              <a:gd name="connsiteY117" fmla="*/ 2050531 h 6858000"/>
              <a:gd name="connsiteX118" fmla="*/ 381881 w 1508539"/>
              <a:gd name="connsiteY118" fmla="*/ 1963269 h 6858000"/>
              <a:gd name="connsiteX119" fmla="*/ 363059 w 1508539"/>
              <a:gd name="connsiteY119" fmla="*/ 1906352 h 6858000"/>
              <a:gd name="connsiteX120" fmla="*/ 339616 w 1508539"/>
              <a:gd name="connsiteY120" fmla="*/ 1861531 h 6858000"/>
              <a:gd name="connsiteX121" fmla="*/ 293415 w 1508539"/>
              <a:gd name="connsiteY121" fmla="*/ 1732919 h 6858000"/>
              <a:gd name="connsiteX122" fmla="*/ 265726 w 1508539"/>
              <a:gd name="connsiteY122" fmla="*/ 1663540 h 6858000"/>
              <a:gd name="connsiteX123" fmla="*/ 264852 w 1508539"/>
              <a:gd name="connsiteY123" fmla="*/ 1615777 h 6858000"/>
              <a:gd name="connsiteX124" fmla="*/ 245647 w 1508539"/>
              <a:gd name="connsiteY124" fmla="*/ 1563678 h 6858000"/>
              <a:gd name="connsiteX125" fmla="*/ 258727 w 1508539"/>
              <a:gd name="connsiteY125" fmla="*/ 1519474 h 6858000"/>
              <a:gd name="connsiteX126" fmla="*/ 251469 w 1508539"/>
              <a:gd name="connsiteY126" fmla="*/ 1477995 h 6858000"/>
              <a:gd name="connsiteX127" fmla="*/ 237554 w 1508539"/>
              <a:gd name="connsiteY127" fmla="*/ 1373769 h 6858000"/>
              <a:gd name="connsiteX128" fmla="*/ 245861 w 1508539"/>
              <a:gd name="connsiteY128" fmla="*/ 1307086 h 6858000"/>
              <a:gd name="connsiteX129" fmla="*/ 247049 w 1508539"/>
              <a:gd name="connsiteY129" fmla="*/ 1189033 h 6858000"/>
              <a:gd name="connsiteX130" fmla="*/ 251734 w 1508539"/>
              <a:gd name="connsiteY130" fmla="*/ 1168288 h 6858000"/>
              <a:gd name="connsiteX131" fmla="*/ 244016 w 1508539"/>
              <a:gd name="connsiteY131" fmla="*/ 1142577 h 6858000"/>
              <a:gd name="connsiteX132" fmla="*/ 233322 w 1508539"/>
              <a:gd name="connsiteY132" fmla="*/ 1088484 h 6858000"/>
              <a:gd name="connsiteX133" fmla="*/ 222058 w 1508539"/>
              <a:gd name="connsiteY133" fmla="*/ 1016103 h 6858000"/>
              <a:gd name="connsiteX134" fmla="*/ 223514 w 1508539"/>
              <a:gd name="connsiteY134" fmla="*/ 932283 h 6858000"/>
              <a:gd name="connsiteX135" fmla="*/ 225750 w 1508539"/>
              <a:gd name="connsiteY135" fmla="*/ 915925 h 6858000"/>
              <a:gd name="connsiteX136" fmla="*/ 218379 w 1508539"/>
              <a:gd name="connsiteY136" fmla="*/ 896999 h 6858000"/>
              <a:gd name="connsiteX137" fmla="*/ 187787 w 1508539"/>
              <a:gd name="connsiteY137" fmla="*/ 821517 h 6858000"/>
              <a:gd name="connsiteX138" fmla="*/ 166737 w 1508539"/>
              <a:gd name="connsiteY138" fmla="*/ 751353 h 6858000"/>
              <a:gd name="connsiteX139" fmla="*/ 166295 w 1508539"/>
              <a:gd name="connsiteY139" fmla="*/ 721230 h 6858000"/>
              <a:gd name="connsiteX140" fmla="*/ 151966 w 1508539"/>
              <a:gd name="connsiteY140" fmla="*/ 681659 h 6858000"/>
              <a:gd name="connsiteX141" fmla="*/ 137385 w 1508539"/>
              <a:gd name="connsiteY141" fmla="*/ 635218 h 6858000"/>
              <a:gd name="connsiteX142" fmla="*/ 142396 w 1508539"/>
              <a:gd name="connsiteY142" fmla="*/ 613763 h 6858000"/>
              <a:gd name="connsiteX143" fmla="*/ 128338 w 1508539"/>
              <a:gd name="connsiteY143" fmla="*/ 598582 h 6858000"/>
              <a:gd name="connsiteX144" fmla="*/ 128019 w 1508539"/>
              <a:gd name="connsiteY144" fmla="*/ 576846 h 6858000"/>
              <a:gd name="connsiteX145" fmla="*/ 107645 w 1508539"/>
              <a:gd name="connsiteY145" fmla="*/ 530055 h 6858000"/>
              <a:gd name="connsiteX146" fmla="*/ 98081 w 1508539"/>
              <a:gd name="connsiteY146" fmla="*/ 448559 h 6858000"/>
              <a:gd name="connsiteX147" fmla="*/ 104503 w 1508539"/>
              <a:gd name="connsiteY147" fmla="*/ 441529 h 6858000"/>
              <a:gd name="connsiteX148" fmla="*/ 103724 w 1508539"/>
              <a:gd name="connsiteY148" fmla="*/ 428927 h 6858000"/>
              <a:gd name="connsiteX149" fmla="*/ 93128 w 1508539"/>
              <a:gd name="connsiteY149" fmla="*/ 430161 h 6858000"/>
              <a:gd name="connsiteX150" fmla="*/ 70148 w 1508539"/>
              <a:gd name="connsiteY150" fmla="*/ 367211 h 6858000"/>
              <a:gd name="connsiteX151" fmla="*/ 27640 w 1508539"/>
              <a:gd name="connsiteY151" fmla="*/ 302178 h 6858000"/>
              <a:gd name="connsiteX152" fmla="*/ 6312 w 1508539"/>
              <a:gd name="connsiteY152" fmla="*/ 211375 h 6858000"/>
              <a:gd name="connsiteX153" fmla="*/ 19312 w 1508539"/>
              <a:gd name="connsiteY153" fmla="*/ 47336 h 6858000"/>
              <a:gd name="connsiteX154" fmla="*/ 0 w 1508539"/>
              <a:gd name="connsiteY154" fmla="*/ 0 h 6858000"/>
              <a:gd name="connsiteX0" fmla="*/ 0 w 1508539"/>
              <a:gd name="connsiteY0" fmla="*/ 0 h 6858000"/>
              <a:gd name="connsiteX1" fmla="*/ 1508539 w 1508539"/>
              <a:gd name="connsiteY1" fmla="*/ 0 h 6858000"/>
              <a:gd name="connsiteX2" fmla="*/ 1508539 w 1508539"/>
              <a:gd name="connsiteY2" fmla="*/ 6858000 h 6858000"/>
              <a:gd name="connsiteX3" fmla="*/ 57174 w 1508539"/>
              <a:gd name="connsiteY3" fmla="*/ 6858000 h 6858000"/>
              <a:gd name="connsiteX4" fmla="*/ 57315 w 1508539"/>
              <a:gd name="connsiteY4" fmla="*/ 6857735 h 6858000"/>
              <a:gd name="connsiteX5" fmla="*/ 69364 w 1508539"/>
              <a:gd name="connsiteY5" fmla="*/ 6809549 h 6858000"/>
              <a:gd name="connsiteX6" fmla="*/ 101575 w 1508539"/>
              <a:gd name="connsiteY6" fmla="*/ 6715115 h 6858000"/>
              <a:gd name="connsiteX7" fmla="*/ 111426 w 1508539"/>
              <a:gd name="connsiteY7" fmla="*/ 6680170 h 6858000"/>
              <a:gd name="connsiteX8" fmla="*/ 136976 w 1508539"/>
              <a:gd name="connsiteY8" fmla="*/ 6621207 h 6858000"/>
              <a:gd name="connsiteX9" fmla="*/ 153633 w 1508539"/>
              <a:gd name="connsiteY9" fmla="*/ 6596265 h 6858000"/>
              <a:gd name="connsiteX10" fmla="*/ 153512 w 1508539"/>
              <a:gd name="connsiteY10" fmla="*/ 6594818 h 6858000"/>
              <a:gd name="connsiteX11" fmla="*/ 157757 w 1508539"/>
              <a:gd name="connsiteY11" fmla="*/ 6593735 h 6858000"/>
              <a:gd name="connsiteX12" fmla="*/ 160954 w 1508539"/>
              <a:gd name="connsiteY12" fmla="*/ 6589172 h 6858000"/>
              <a:gd name="connsiteX13" fmla="*/ 164248 w 1508539"/>
              <a:gd name="connsiteY13" fmla="*/ 6574442 h 6858000"/>
              <a:gd name="connsiteX14" fmla="*/ 164588 w 1508539"/>
              <a:gd name="connsiteY14" fmla="*/ 6568530 h 6858000"/>
              <a:gd name="connsiteX15" fmla="*/ 166997 w 1508539"/>
              <a:gd name="connsiteY15" fmla="*/ 6560674 h 6858000"/>
              <a:gd name="connsiteX16" fmla="*/ 167342 w 1508539"/>
              <a:gd name="connsiteY16" fmla="*/ 6560598 h 6858000"/>
              <a:gd name="connsiteX17" fmla="*/ 169039 w 1508539"/>
              <a:gd name="connsiteY17" fmla="*/ 6553006 h 6858000"/>
              <a:gd name="connsiteX18" fmla="*/ 173735 w 1508539"/>
              <a:gd name="connsiteY18" fmla="*/ 6514360 h 6858000"/>
              <a:gd name="connsiteX19" fmla="*/ 215389 w 1508539"/>
              <a:gd name="connsiteY19" fmla="*/ 6478062 h 6858000"/>
              <a:gd name="connsiteX20" fmla="*/ 226078 w 1508539"/>
              <a:gd name="connsiteY20" fmla="*/ 6460325 h 6858000"/>
              <a:gd name="connsiteX21" fmla="*/ 233311 w 1508539"/>
              <a:gd name="connsiteY21" fmla="*/ 6451488 h 6858000"/>
              <a:gd name="connsiteX22" fmla="*/ 234746 w 1508539"/>
              <a:gd name="connsiteY22" fmla="*/ 6451348 h 6858000"/>
              <a:gd name="connsiteX23" fmla="*/ 239104 w 1508539"/>
              <a:gd name="connsiteY23" fmla="*/ 6414240 h 6858000"/>
              <a:gd name="connsiteX24" fmla="*/ 241980 w 1508539"/>
              <a:gd name="connsiteY24" fmla="*/ 6410269 h 6858000"/>
              <a:gd name="connsiteX25" fmla="*/ 241880 w 1508539"/>
              <a:gd name="connsiteY25" fmla="*/ 6384857 h 6858000"/>
              <a:gd name="connsiteX26" fmla="*/ 243397 w 1508539"/>
              <a:gd name="connsiteY26" fmla="*/ 6372381 h 6858000"/>
              <a:gd name="connsiteX27" fmla="*/ 240591 w 1508539"/>
              <a:gd name="connsiteY27" fmla="*/ 6367510 h 6858000"/>
              <a:gd name="connsiteX28" fmla="*/ 244471 w 1508539"/>
              <a:gd name="connsiteY28" fmla="*/ 6349778 h 6858000"/>
              <a:gd name="connsiteX29" fmla="*/ 246136 w 1508539"/>
              <a:gd name="connsiteY29" fmla="*/ 6348250 h 6858000"/>
              <a:gd name="connsiteX30" fmla="*/ 262170 w 1508539"/>
              <a:gd name="connsiteY30" fmla="*/ 6281972 h 6858000"/>
              <a:gd name="connsiteX31" fmla="*/ 272933 w 1508539"/>
              <a:gd name="connsiteY31" fmla="*/ 6211940 h 6858000"/>
              <a:gd name="connsiteX32" fmla="*/ 314428 w 1508539"/>
              <a:gd name="connsiteY32" fmla="*/ 6113913 h 6858000"/>
              <a:gd name="connsiteX33" fmla="*/ 318721 w 1508539"/>
              <a:gd name="connsiteY33" fmla="*/ 6028119 h 6858000"/>
              <a:gd name="connsiteX34" fmla="*/ 345501 w 1508539"/>
              <a:gd name="connsiteY34" fmla="*/ 5934687 h 6858000"/>
              <a:gd name="connsiteX35" fmla="*/ 379513 w 1508539"/>
              <a:gd name="connsiteY35" fmla="*/ 5765594 h 6858000"/>
              <a:gd name="connsiteX36" fmla="*/ 411349 w 1508539"/>
              <a:gd name="connsiteY36" fmla="*/ 5693685 h 6858000"/>
              <a:gd name="connsiteX37" fmla="*/ 431404 w 1508539"/>
              <a:gd name="connsiteY37" fmla="*/ 5665173 h 6858000"/>
              <a:gd name="connsiteX38" fmla="*/ 465121 w 1508539"/>
              <a:gd name="connsiteY38" fmla="*/ 5563435 h 6858000"/>
              <a:gd name="connsiteX39" fmla="*/ 494626 w 1508539"/>
              <a:gd name="connsiteY39" fmla="*/ 5476393 h 6858000"/>
              <a:gd name="connsiteX40" fmla="*/ 525819 w 1508539"/>
              <a:gd name="connsiteY40" fmla="*/ 5396260 h 6858000"/>
              <a:gd name="connsiteX41" fmla="*/ 541800 w 1508539"/>
              <a:gd name="connsiteY41" fmla="*/ 5330009 h 6858000"/>
              <a:gd name="connsiteX42" fmla="*/ 575293 w 1508539"/>
              <a:gd name="connsiteY42" fmla="*/ 5273739 h 6858000"/>
              <a:gd name="connsiteX43" fmla="*/ 584892 w 1508539"/>
              <a:gd name="connsiteY43" fmla="*/ 5241779 h 6858000"/>
              <a:gd name="connsiteX44" fmla="*/ 596118 w 1508539"/>
              <a:gd name="connsiteY44" fmla="*/ 5225268 h 6858000"/>
              <a:gd name="connsiteX45" fmla="*/ 597138 w 1508539"/>
              <a:gd name="connsiteY45" fmla="*/ 5217684 h 6858000"/>
              <a:gd name="connsiteX46" fmla="*/ 604479 w 1508539"/>
              <a:gd name="connsiteY46" fmla="*/ 5193377 h 6858000"/>
              <a:gd name="connsiteX47" fmla="*/ 607782 w 1508539"/>
              <a:gd name="connsiteY47" fmla="*/ 5179288 h 6858000"/>
              <a:gd name="connsiteX48" fmla="*/ 608766 w 1508539"/>
              <a:gd name="connsiteY48" fmla="*/ 5173621 h 6858000"/>
              <a:gd name="connsiteX49" fmla="*/ 604400 w 1508539"/>
              <a:gd name="connsiteY49" fmla="*/ 5159961 h 6858000"/>
              <a:gd name="connsiteX50" fmla="*/ 611077 w 1508539"/>
              <a:gd name="connsiteY50" fmla="*/ 5144295 h 6858000"/>
              <a:gd name="connsiteX51" fmla="*/ 608010 w 1508539"/>
              <a:gd name="connsiteY51" fmla="*/ 5125185 h 6858000"/>
              <a:gd name="connsiteX52" fmla="*/ 614840 w 1508539"/>
              <a:gd name="connsiteY52" fmla="*/ 5121884 h 6858000"/>
              <a:gd name="connsiteX53" fmla="*/ 621876 w 1508539"/>
              <a:gd name="connsiteY53" fmla="*/ 5067850 h 6858000"/>
              <a:gd name="connsiteX54" fmla="*/ 624607 w 1508539"/>
              <a:gd name="connsiteY54" fmla="*/ 5060861 h 6858000"/>
              <a:gd name="connsiteX55" fmla="*/ 621311 w 1508539"/>
              <a:gd name="connsiteY55" fmla="*/ 5034192 h 6858000"/>
              <a:gd name="connsiteX56" fmla="*/ 622865 w 1508539"/>
              <a:gd name="connsiteY56" fmla="*/ 4993030 h 6858000"/>
              <a:gd name="connsiteX57" fmla="*/ 629774 w 1508539"/>
              <a:gd name="connsiteY57" fmla="*/ 4946844 h 6858000"/>
              <a:gd name="connsiteX58" fmla="*/ 625630 w 1508539"/>
              <a:gd name="connsiteY58" fmla="*/ 4932692 h 6858000"/>
              <a:gd name="connsiteX59" fmla="*/ 641033 w 1508539"/>
              <a:gd name="connsiteY59" fmla="*/ 4858827 h 6858000"/>
              <a:gd name="connsiteX60" fmla="*/ 635187 w 1508539"/>
              <a:gd name="connsiteY60" fmla="*/ 4801535 h 6858000"/>
              <a:gd name="connsiteX61" fmla="*/ 642856 w 1508539"/>
              <a:gd name="connsiteY61" fmla="*/ 4797794 h 6858000"/>
              <a:gd name="connsiteX62" fmla="*/ 644150 w 1508539"/>
              <a:gd name="connsiteY62" fmla="*/ 4784526 h 6858000"/>
              <a:gd name="connsiteX63" fmla="*/ 645934 w 1508539"/>
              <a:gd name="connsiteY63" fmla="*/ 4781211 h 6858000"/>
              <a:gd name="connsiteX64" fmla="*/ 654721 w 1508539"/>
              <a:gd name="connsiteY64" fmla="*/ 4761984 h 6858000"/>
              <a:gd name="connsiteX65" fmla="*/ 650769 w 1508539"/>
              <a:gd name="connsiteY65" fmla="*/ 4690749 h 6858000"/>
              <a:gd name="connsiteX66" fmla="*/ 646249 w 1508539"/>
              <a:gd name="connsiteY66" fmla="*/ 4584173 h 6858000"/>
              <a:gd name="connsiteX67" fmla="*/ 641332 w 1508539"/>
              <a:gd name="connsiteY67" fmla="*/ 4444346 h 6858000"/>
              <a:gd name="connsiteX68" fmla="*/ 637897 w 1508539"/>
              <a:gd name="connsiteY68" fmla="*/ 4375228 h 6858000"/>
              <a:gd name="connsiteX69" fmla="*/ 618550 w 1508539"/>
              <a:gd name="connsiteY69" fmla="*/ 4214165 h 6858000"/>
              <a:gd name="connsiteX70" fmla="*/ 622623 w 1508539"/>
              <a:gd name="connsiteY70" fmla="*/ 4090296 h 6858000"/>
              <a:gd name="connsiteX71" fmla="*/ 607879 w 1508539"/>
              <a:gd name="connsiteY71" fmla="*/ 4033999 h 6858000"/>
              <a:gd name="connsiteX72" fmla="*/ 609028 w 1508539"/>
              <a:gd name="connsiteY72" fmla="*/ 4031933 h 6858000"/>
              <a:gd name="connsiteX73" fmla="*/ 607604 w 1508539"/>
              <a:gd name="connsiteY73" fmla="*/ 4013953 h 6858000"/>
              <a:gd name="connsiteX74" fmla="*/ 593899 w 1508539"/>
              <a:gd name="connsiteY74" fmla="*/ 3974753 h 6858000"/>
              <a:gd name="connsiteX75" fmla="*/ 595497 w 1508539"/>
              <a:gd name="connsiteY75" fmla="*/ 3969950 h 6858000"/>
              <a:gd name="connsiteX76" fmla="*/ 588919 w 1508539"/>
              <a:gd name="connsiteY76" fmla="*/ 3933779 h 6858000"/>
              <a:gd name="connsiteX77" fmla="*/ 590250 w 1508539"/>
              <a:gd name="connsiteY77" fmla="*/ 3933093 h 6858000"/>
              <a:gd name="connsiteX78" fmla="*/ 594604 w 1508539"/>
              <a:gd name="connsiteY78" fmla="*/ 3922082 h 6858000"/>
              <a:gd name="connsiteX79" fmla="*/ 599682 w 1508539"/>
              <a:gd name="connsiteY79" fmla="*/ 3901461 h 6858000"/>
              <a:gd name="connsiteX80" fmla="*/ 622276 w 1508539"/>
              <a:gd name="connsiteY80" fmla="*/ 3813873 h 6858000"/>
              <a:gd name="connsiteX81" fmla="*/ 621701 w 1508539"/>
              <a:gd name="connsiteY81" fmla="*/ 3806161 h 6858000"/>
              <a:gd name="connsiteX82" fmla="*/ 622008 w 1508539"/>
              <a:gd name="connsiteY82" fmla="*/ 3805957 h 6858000"/>
              <a:gd name="connsiteX83" fmla="*/ 622035 w 1508539"/>
              <a:gd name="connsiteY83" fmla="*/ 3797724 h 6858000"/>
              <a:gd name="connsiteX84" fmla="*/ 620650 w 1508539"/>
              <a:gd name="connsiteY84" fmla="*/ 3792098 h 6858000"/>
              <a:gd name="connsiteX85" fmla="*/ 619534 w 1508539"/>
              <a:gd name="connsiteY85" fmla="*/ 3777135 h 6858000"/>
              <a:gd name="connsiteX86" fmla="*/ 621267 w 1508539"/>
              <a:gd name="connsiteY86" fmla="*/ 3771656 h 6858000"/>
              <a:gd name="connsiteX87" fmla="*/ 625010 w 1508539"/>
              <a:gd name="connsiteY87" fmla="*/ 3769007 h 6858000"/>
              <a:gd name="connsiteX88" fmla="*/ 624476 w 1508539"/>
              <a:gd name="connsiteY88" fmla="*/ 3767709 h 6858000"/>
              <a:gd name="connsiteX89" fmla="*/ 633172 w 1508539"/>
              <a:gd name="connsiteY89" fmla="*/ 3738082 h 6858000"/>
              <a:gd name="connsiteX90" fmla="*/ 640518 w 1508539"/>
              <a:gd name="connsiteY90" fmla="*/ 3673397 h 6858000"/>
              <a:gd name="connsiteX91" fmla="*/ 639814 w 1508539"/>
              <a:gd name="connsiteY91" fmla="*/ 3637109 h 6858000"/>
              <a:gd name="connsiteX92" fmla="*/ 643257 w 1508539"/>
              <a:gd name="connsiteY92" fmla="*/ 3536883 h 6858000"/>
              <a:gd name="connsiteX93" fmla="*/ 650795 w 1508539"/>
              <a:gd name="connsiteY93" fmla="*/ 3435652 h 6858000"/>
              <a:gd name="connsiteX94" fmla="*/ 652466 w 1508539"/>
              <a:gd name="connsiteY94" fmla="*/ 3307769 h 6858000"/>
              <a:gd name="connsiteX95" fmla="*/ 670029 w 1508539"/>
              <a:gd name="connsiteY95" fmla="*/ 3250522 h 6858000"/>
              <a:gd name="connsiteX96" fmla="*/ 670454 w 1508539"/>
              <a:gd name="connsiteY96" fmla="*/ 3229163 h 6858000"/>
              <a:gd name="connsiteX97" fmla="*/ 672277 w 1508539"/>
              <a:gd name="connsiteY97" fmla="*/ 3217217 h 6858000"/>
              <a:gd name="connsiteX98" fmla="*/ 659112 w 1508539"/>
              <a:gd name="connsiteY98" fmla="*/ 3183755 h 6858000"/>
              <a:gd name="connsiteX99" fmla="*/ 659613 w 1508539"/>
              <a:gd name="connsiteY99" fmla="*/ 3178642 h 6858000"/>
              <a:gd name="connsiteX100" fmla="*/ 647213 w 1508539"/>
              <a:gd name="connsiteY100" fmla="*/ 3158586 h 6858000"/>
              <a:gd name="connsiteX101" fmla="*/ 632398 w 1508539"/>
              <a:gd name="connsiteY101" fmla="*/ 3129034 h 6858000"/>
              <a:gd name="connsiteX102" fmla="*/ 633063 w 1508539"/>
              <a:gd name="connsiteY102" fmla="*/ 3126682 h 6858000"/>
              <a:gd name="connsiteX103" fmla="*/ 623931 w 1508539"/>
              <a:gd name="connsiteY103" fmla="*/ 3114519 h 6858000"/>
              <a:gd name="connsiteX104" fmla="*/ 610540 w 1508539"/>
              <a:gd name="connsiteY104" fmla="*/ 3106272 h 6858000"/>
              <a:gd name="connsiteX105" fmla="*/ 583270 w 1508539"/>
              <a:gd name="connsiteY105" fmla="*/ 2958185 h 6858000"/>
              <a:gd name="connsiteX106" fmla="*/ 525884 w 1508539"/>
              <a:gd name="connsiteY106" fmla="*/ 2762989 h 6858000"/>
              <a:gd name="connsiteX107" fmla="*/ 474802 w 1508539"/>
              <a:gd name="connsiteY107" fmla="*/ 2554718 h 6858000"/>
              <a:gd name="connsiteX108" fmla="*/ 454896 w 1508539"/>
              <a:gd name="connsiteY108" fmla="*/ 2485734 h 6858000"/>
              <a:gd name="connsiteX109" fmla="*/ 445619 w 1508539"/>
              <a:gd name="connsiteY109" fmla="*/ 2447068 h 6858000"/>
              <a:gd name="connsiteX110" fmla="*/ 432580 w 1508539"/>
              <a:gd name="connsiteY110" fmla="*/ 2425819 h 6858000"/>
              <a:gd name="connsiteX111" fmla="*/ 438579 w 1508539"/>
              <a:gd name="connsiteY111" fmla="*/ 2402874 h 6858000"/>
              <a:gd name="connsiteX112" fmla="*/ 441191 w 1508539"/>
              <a:gd name="connsiteY112" fmla="*/ 2381443 h 6858000"/>
              <a:gd name="connsiteX113" fmla="*/ 417520 w 1508539"/>
              <a:gd name="connsiteY113" fmla="*/ 2261920 h 6858000"/>
              <a:gd name="connsiteX114" fmla="*/ 407407 w 1508539"/>
              <a:gd name="connsiteY114" fmla="*/ 2195378 h 6858000"/>
              <a:gd name="connsiteX115" fmla="*/ 391624 w 1508539"/>
              <a:gd name="connsiteY115" fmla="*/ 2155135 h 6858000"/>
              <a:gd name="connsiteX116" fmla="*/ 389082 w 1508539"/>
              <a:gd name="connsiteY116" fmla="*/ 2118008 h 6858000"/>
              <a:gd name="connsiteX117" fmla="*/ 390075 w 1508539"/>
              <a:gd name="connsiteY117" fmla="*/ 2050531 h 6858000"/>
              <a:gd name="connsiteX118" fmla="*/ 381881 w 1508539"/>
              <a:gd name="connsiteY118" fmla="*/ 1963269 h 6858000"/>
              <a:gd name="connsiteX119" fmla="*/ 363059 w 1508539"/>
              <a:gd name="connsiteY119" fmla="*/ 1906352 h 6858000"/>
              <a:gd name="connsiteX120" fmla="*/ 339616 w 1508539"/>
              <a:gd name="connsiteY120" fmla="*/ 1861531 h 6858000"/>
              <a:gd name="connsiteX121" fmla="*/ 293415 w 1508539"/>
              <a:gd name="connsiteY121" fmla="*/ 1732919 h 6858000"/>
              <a:gd name="connsiteX122" fmla="*/ 265726 w 1508539"/>
              <a:gd name="connsiteY122" fmla="*/ 1663540 h 6858000"/>
              <a:gd name="connsiteX123" fmla="*/ 264852 w 1508539"/>
              <a:gd name="connsiteY123" fmla="*/ 1615777 h 6858000"/>
              <a:gd name="connsiteX124" fmla="*/ 245647 w 1508539"/>
              <a:gd name="connsiteY124" fmla="*/ 1563678 h 6858000"/>
              <a:gd name="connsiteX125" fmla="*/ 258727 w 1508539"/>
              <a:gd name="connsiteY125" fmla="*/ 1519474 h 6858000"/>
              <a:gd name="connsiteX126" fmla="*/ 251469 w 1508539"/>
              <a:gd name="connsiteY126" fmla="*/ 1477995 h 6858000"/>
              <a:gd name="connsiteX127" fmla="*/ 237554 w 1508539"/>
              <a:gd name="connsiteY127" fmla="*/ 1373769 h 6858000"/>
              <a:gd name="connsiteX128" fmla="*/ 245861 w 1508539"/>
              <a:gd name="connsiteY128" fmla="*/ 1307086 h 6858000"/>
              <a:gd name="connsiteX129" fmla="*/ 247049 w 1508539"/>
              <a:gd name="connsiteY129" fmla="*/ 1189033 h 6858000"/>
              <a:gd name="connsiteX130" fmla="*/ 251734 w 1508539"/>
              <a:gd name="connsiteY130" fmla="*/ 1168288 h 6858000"/>
              <a:gd name="connsiteX131" fmla="*/ 244016 w 1508539"/>
              <a:gd name="connsiteY131" fmla="*/ 1142577 h 6858000"/>
              <a:gd name="connsiteX132" fmla="*/ 233322 w 1508539"/>
              <a:gd name="connsiteY132" fmla="*/ 1088484 h 6858000"/>
              <a:gd name="connsiteX133" fmla="*/ 222058 w 1508539"/>
              <a:gd name="connsiteY133" fmla="*/ 1016103 h 6858000"/>
              <a:gd name="connsiteX134" fmla="*/ 223514 w 1508539"/>
              <a:gd name="connsiteY134" fmla="*/ 932283 h 6858000"/>
              <a:gd name="connsiteX135" fmla="*/ 225750 w 1508539"/>
              <a:gd name="connsiteY135" fmla="*/ 915925 h 6858000"/>
              <a:gd name="connsiteX136" fmla="*/ 218379 w 1508539"/>
              <a:gd name="connsiteY136" fmla="*/ 896999 h 6858000"/>
              <a:gd name="connsiteX137" fmla="*/ 187787 w 1508539"/>
              <a:gd name="connsiteY137" fmla="*/ 821517 h 6858000"/>
              <a:gd name="connsiteX138" fmla="*/ 166737 w 1508539"/>
              <a:gd name="connsiteY138" fmla="*/ 751353 h 6858000"/>
              <a:gd name="connsiteX139" fmla="*/ 166295 w 1508539"/>
              <a:gd name="connsiteY139" fmla="*/ 721230 h 6858000"/>
              <a:gd name="connsiteX140" fmla="*/ 151966 w 1508539"/>
              <a:gd name="connsiteY140" fmla="*/ 681659 h 6858000"/>
              <a:gd name="connsiteX141" fmla="*/ 137385 w 1508539"/>
              <a:gd name="connsiteY141" fmla="*/ 635218 h 6858000"/>
              <a:gd name="connsiteX142" fmla="*/ 142396 w 1508539"/>
              <a:gd name="connsiteY142" fmla="*/ 613763 h 6858000"/>
              <a:gd name="connsiteX143" fmla="*/ 128338 w 1508539"/>
              <a:gd name="connsiteY143" fmla="*/ 598582 h 6858000"/>
              <a:gd name="connsiteX144" fmla="*/ 128019 w 1508539"/>
              <a:gd name="connsiteY144" fmla="*/ 576846 h 6858000"/>
              <a:gd name="connsiteX145" fmla="*/ 107645 w 1508539"/>
              <a:gd name="connsiteY145" fmla="*/ 530055 h 6858000"/>
              <a:gd name="connsiteX146" fmla="*/ 98081 w 1508539"/>
              <a:gd name="connsiteY146" fmla="*/ 448559 h 6858000"/>
              <a:gd name="connsiteX147" fmla="*/ 104503 w 1508539"/>
              <a:gd name="connsiteY147" fmla="*/ 441529 h 6858000"/>
              <a:gd name="connsiteX148" fmla="*/ 103724 w 1508539"/>
              <a:gd name="connsiteY148" fmla="*/ 428927 h 6858000"/>
              <a:gd name="connsiteX149" fmla="*/ 93128 w 1508539"/>
              <a:gd name="connsiteY149" fmla="*/ 430161 h 6858000"/>
              <a:gd name="connsiteX150" fmla="*/ 70148 w 1508539"/>
              <a:gd name="connsiteY150" fmla="*/ 367211 h 6858000"/>
              <a:gd name="connsiteX151" fmla="*/ 27640 w 1508539"/>
              <a:gd name="connsiteY151" fmla="*/ 302178 h 6858000"/>
              <a:gd name="connsiteX152" fmla="*/ 32747 w 1508539"/>
              <a:gd name="connsiteY152" fmla="*/ 158081 h 6858000"/>
              <a:gd name="connsiteX153" fmla="*/ 19312 w 1508539"/>
              <a:gd name="connsiteY153" fmla="*/ 47336 h 6858000"/>
              <a:gd name="connsiteX154" fmla="*/ 0 w 1508539"/>
              <a:gd name="connsiteY154" fmla="*/ 0 h 6858000"/>
              <a:gd name="connsiteX0" fmla="*/ 0 w 1508539"/>
              <a:gd name="connsiteY0" fmla="*/ 0 h 6858000"/>
              <a:gd name="connsiteX1" fmla="*/ 1508539 w 1508539"/>
              <a:gd name="connsiteY1" fmla="*/ 0 h 6858000"/>
              <a:gd name="connsiteX2" fmla="*/ 1508539 w 1508539"/>
              <a:gd name="connsiteY2" fmla="*/ 6858000 h 6858000"/>
              <a:gd name="connsiteX3" fmla="*/ 57174 w 1508539"/>
              <a:gd name="connsiteY3" fmla="*/ 6858000 h 6858000"/>
              <a:gd name="connsiteX4" fmla="*/ 57315 w 1508539"/>
              <a:gd name="connsiteY4" fmla="*/ 6857735 h 6858000"/>
              <a:gd name="connsiteX5" fmla="*/ 69364 w 1508539"/>
              <a:gd name="connsiteY5" fmla="*/ 6809549 h 6858000"/>
              <a:gd name="connsiteX6" fmla="*/ 101575 w 1508539"/>
              <a:gd name="connsiteY6" fmla="*/ 6715115 h 6858000"/>
              <a:gd name="connsiteX7" fmla="*/ 111426 w 1508539"/>
              <a:gd name="connsiteY7" fmla="*/ 6680170 h 6858000"/>
              <a:gd name="connsiteX8" fmla="*/ 136976 w 1508539"/>
              <a:gd name="connsiteY8" fmla="*/ 6621207 h 6858000"/>
              <a:gd name="connsiteX9" fmla="*/ 153633 w 1508539"/>
              <a:gd name="connsiteY9" fmla="*/ 6596265 h 6858000"/>
              <a:gd name="connsiteX10" fmla="*/ 153512 w 1508539"/>
              <a:gd name="connsiteY10" fmla="*/ 6594818 h 6858000"/>
              <a:gd name="connsiteX11" fmla="*/ 157757 w 1508539"/>
              <a:gd name="connsiteY11" fmla="*/ 6593735 h 6858000"/>
              <a:gd name="connsiteX12" fmla="*/ 160954 w 1508539"/>
              <a:gd name="connsiteY12" fmla="*/ 6589172 h 6858000"/>
              <a:gd name="connsiteX13" fmla="*/ 164248 w 1508539"/>
              <a:gd name="connsiteY13" fmla="*/ 6574442 h 6858000"/>
              <a:gd name="connsiteX14" fmla="*/ 164588 w 1508539"/>
              <a:gd name="connsiteY14" fmla="*/ 6568530 h 6858000"/>
              <a:gd name="connsiteX15" fmla="*/ 166997 w 1508539"/>
              <a:gd name="connsiteY15" fmla="*/ 6560674 h 6858000"/>
              <a:gd name="connsiteX16" fmla="*/ 167342 w 1508539"/>
              <a:gd name="connsiteY16" fmla="*/ 6560598 h 6858000"/>
              <a:gd name="connsiteX17" fmla="*/ 169039 w 1508539"/>
              <a:gd name="connsiteY17" fmla="*/ 6553006 h 6858000"/>
              <a:gd name="connsiteX18" fmla="*/ 173735 w 1508539"/>
              <a:gd name="connsiteY18" fmla="*/ 6514360 h 6858000"/>
              <a:gd name="connsiteX19" fmla="*/ 215389 w 1508539"/>
              <a:gd name="connsiteY19" fmla="*/ 6478062 h 6858000"/>
              <a:gd name="connsiteX20" fmla="*/ 226078 w 1508539"/>
              <a:gd name="connsiteY20" fmla="*/ 6460325 h 6858000"/>
              <a:gd name="connsiteX21" fmla="*/ 233311 w 1508539"/>
              <a:gd name="connsiteY21" fmla="*/ 6451488 h 6858000"/>
              <a:gd name="connsiteX22" fmla="*/ 234746 w 1508539"/>
              <a:gd name="connsiteY22" fmla="*/ 6451348 h 6858000"/>
              <a:gd name="connsiteX23" fmla="*/ 239104 w 1508539"/>
              <a:gd name="connsiteY23" fmla="*/ 6414240 h 6858000"/>
              <a:gd name="connsiteX24" fmla="*/ 241980 w 1508539"/>
              <a:gd name="connsiteY24" fmla="*/ 6410269 h 6858000"/>
              <a:gd name="connsiteX25" fmla="*/ 241880 w 1508539"/>
              <a:gd name="connsiteY25" fmla="*/ 6384857 h 6858000"/>
              <a:gd name="connsiteX26" fmla="*/ 243397 w 1508539"/>
              <a:gd name="connsiteY26" fmla="*/ 6372381 h 6858000"/>
              <a:gd name="connsiteX27" fmla="*/ 240591 w 1508539"/>
              <a:gd name="connsiteY27" fmla="*/ 6367510 h 6858000"/>
              <a:gd name="connsiteX28" fmla="*/ 244471 w 1508539"/>
              <a:gd name="connsiteY28" fmla="*/ 6349778 h 6858000"/>
              <a:gd name="connsiteX29" fmla="*/ 246136 w 1508539"/>
              <a:gd name="connsiteY29" fmla="*/ 6348250 h 6858000"/>
              <a:gd name="connsiteX30" fmla="*/ 262170 w 1508539"/>
              <a:gd name="connsiteY30" fmla="*/ 6281972 h 6858000"/>
              <a:gd name="connsiteX31" fmla="*/ 272933 w 1508539"/>
              <a:gd name="connsiteY31" fmla="*/ 6211940 h 6858000"/>
              <a:gd name="connsiteX32" fmla="*/ 314428 w 1508539"/>
              <a:gd name="connsiteY32" fmla="*/ 6113913 h 6858000"/>
              <a:gd name="connsiteX33" fmla="*/ 318721 w 1508539"/>
              <a:gd name="connsiteY33" fmla="*/ 6028119 h 6858000"/>
              <a:gd name="connsiteX34" fmla="*/ 345501 w 1508539"/>
              <a:gd name="connsiteY34" fmla="*/ 5934687 h 6858000"/>
              <a:gd name="connsiteX35" fmla="*/ 379513 w 1508539"/>
              <a:gd name="connsiteY35" fmla="*/ 5765594 h 6858000"/>
              <a:gd name="connsiteX36" fmla="*/ 411349 w 1508539"/>
              <a:gd name="connsiteY36" fmla="*/ 5693685 h 6858000"/>
              <a:gd name="connsiteX37" fmla="*/ 431404 w 1508539"/>
              <a:gd name="connsiteY37" fmla="*/ 5665173 h 6858000"/>
              <a:gd name="connsiteX38" fmla="*/ 465121 w 1508539"/>
              <a:gd name="connsiteY38" fmla="*/ 5563435 h 6858000"/>
              <a:gd name="connsiteX39" fmla="*/ 494626 w 1508539"/>
              <a:gd name="connsiteY39" fmla="*/ 5476393 h 6858000"/>
              <a:gd name="connsiteX40" fmla="*/ 525819 w 1508539"/>
              <a:gd name="connsiteY40" fmla="*/ 5396260 h 6858000"/>
              <a:gd name="connsiteX41" fmla="*/ 541800 w 1508539"/>
              <a:gd name="connsiteY41" fmla="*/ 5330009 h 6858000"/>
              <a:gd name="connsiteX42" fmla="*/ 575293 w 1508539"/>
              <a:gd name="connsiteY42" fmla="*/ 5273739 h 6858000"/>
              <a:gd name="connsiteX43" fmla="*/ 584892 w 1508539"/>
              <a:gd name="connsiteY43" fmla="*/ 5241779 h 6858000"/>
              <a:gd name="connsiteX44" fmla="*/ 596118 w 1508539"/>
              <a:gd name="connsiteY44" fmla="*/ 5225268 h 6858000"/>
              <a:gd name="connsiteX45" fmla="*/ 597138 w 1508539"/>
              <a:gd name="connsiteY45" fmla="*/ 5217684 h 6858000"/>
              <a:gd name="connsiteX46" fmla="*/ 604479 w 1508539"/>
              <a:gd name="connsiteY46" fmla="*/ 5193377 h 6858000"/>
              <a:gd name="connsiteX47" fmla="*/ 607782 w 1508539"/>
              <a:gd name="connsiteY47" fmla="*/ 5179288 h 6858000"/>
              <a:gd name="connsiteX48" fmla="*/ 608766 w 1508539"/>
              <a:gd name="connsiteY48" fmla="*/ 5173621 h 6858000"/>
              <a:gd name="connsiteX49" fmla="*/ 604400 w 1508539"/>
              <a:gd name="connsiteY49" fmla="*/ 5159961 h 6858000"/>
              <a:gd name="connsiteX50" fmla="*/ 611077 w 1508539"/>
              <a:gd name="connsiteY50" fmla="*/ 5144295 h 6858000"/>
              <a:gd name="connsiteX51" fmla="*/ 608010 w 1508539"/>
              <a:gd name="connsiteY51" fmla="*/ 5125185 h 6858000"/>
              <a:gd name="connsiteX52" fmla="*/ 614840 w 1508539"/>
              <a:gd name="connsiteY52" fmla="*/ 5121884 h 6858000"/>
              <a:gd name="connsiteX53" fmla="*/ 621876 w 1508539"/>
              <a:gd name="connsiteY53" fmla="*/ 5067850 h 6858000"/>
              <a:gd name="connsiteX54" fmla="*/ 624607 w 1508539"/>
              <a:gd name="connsiteY54" fmla="*/ 5060861 h 6858000"/>
              <a:gd name="connsiteX55" fmla="*/ 621311 w 1508539"/>
              <a:gd name="connsiteY55" fmla="*/ 5034192 h 6858000"/>
              <a:gd name="connsiteX56" fmla="*/ 622865 w 1508539"/>
              <a:gd name="connsiteY56" fmla="*/ 4993030 h 6858000"/>
              <a:gd name="connsiteX57" fmla="*/ 629774 w 1508539"/>
              <a:gd name="connsiteY57" fmla="*/ 4946844 h 6858000"/>
              <a:gd name="connsiteX58" fmla="*/ 625630 w 1508539"/>
              <a:gd name="connsiteY58" fmla="*/ 4932692 h 6858000"/>
              <a:gd name="connsiteX59" fmla="*/ 641033 w 1508539"/>
              <a:gd name="connsiteY59" fmla="*/ 4858827 h 6858000"/>
              <a:gd name="connsiteX60" fmla="*/ 635187 w 1508539"/>
              <a:gd name="connsiteY60" fmla="*/ 4801535 h 6858000"/>
              <a:gd name="connsiteX61" fmla="*/ 642856 w 1508539"/>
              <a:gd name="connsiteY61" fmla="*/ 4797794 h 6858000"/>
              <a:gd name="connsiteX62" fmla="*/ 644150 w 1508539"/>
              <a:gd name="connsiteY62" fmla="*/ 4784526 h 6858000"/>
              <a:gd name="connsiteX63" fmla="*/ 645934 w 1508539"/>
              <a:gd name="connsiteY63" fmla="*/ 4781211 h 6858000"/>
              <a:gd name="connsiteX64" fmla="*/ 654721 w 1508539"/>
              <a:gd name="connsiteY64" fmla="*/ 4761984 h 6858000"/>
              <a:gd name="connsiteX65" fmla="*/ 650769 w 1508539"/>
              <a:gd name="connsiteY65" fmla="*/ 4690749 h 6858000"/>
              <a:gd name="connsiteX66" fmla="*/ 646249 w 1508539"/>
              <a:gd name="connsiteY66" fmla="*/ 4584173 h 6858000"/>
              <a:gd name="connsiteX67" fmla="*/ 641332 w 1508539"/>
              <a:gd name="connsiteY67" fmla="*/ 4444346 h 6858000"/>
              <a:gd name="connsiteX68" fmla="*/ 637897 w 1508539"/>
              <a:gd name="connsiteY68" fmla="*/ 4375228 h 6858000"/>
              <a:gd name="connsiteX69" fmla="*/ 618550 w 1508539"/>
              <a:gd name="connsiteY69" fmla="*/ 4214165 h 6858000"/>
              <a:gd name="connsiteX70" fmla="*/ 622623 w 1508539"/>
              <a:gd name="connsiteY70" fmla="*/ 4090296 h 6858000"/>
              <a:gd name="connsiteX71" fmla="*/ 607879 w 1508539"/>
              <a:gd name="connsiteY71" fmla="*/ 4033999 h 6858000"/>
              <a:gd name="connsiteX72" fmla="*/ 609028 w 1508539"/>
              <a:gd name="connsiteY72" fmla="*/ 4031933 h 6858000"/>
              <a:gd name="connsiteX73" fmla="*/ 607604 w 1508539"/>
              <a:gd name="connsiteY73" fmla="*/ 4013953 h 6858000"/>
              <a:gd name="connsiteX74" fmla="*/ 593899 w 1508539"/>
              <a:gd name="connsiteY74" fmla="*/ 3974753 h 6858000"/>
              <a:gd name="connsiteX75" fmla="*/ 595497 w 1508539"/>
              <a:gd name="connsiteY75" fmla="*/ 3969950 h 6858000"/>
              <a:gd name="connsiteX76" fmla="*/ 588919 w 1508539"/>
              <a:gd name="connsiteY76" fmla="*/ 3933779 h 6858000"/>
              <a:gd name="connsiteX77" fmla="*/ 590250 w 1508539"/>
              <a:gd name="connsiteY77" fmla="*/ 3933093 h 6858000"/>
              <a:gd name="connsiteX78" fmla="*/ 594604 w 1508539"/>
              <a:gd name="connsiteY78" fmla="*/ 3922082 h 6858000"/>
              <a:gd name="connsiteX79" fmla="*/ 599682 w 1508539"/>
              <a:gd name="connsiteY79" fmla="*/ 3901461 h 6858000"/>
              <a:gd name="connsiteX80" fmla="*/ 622276 w 1508539"/>
              <a:gd name="connsiteY80" fmla="*/ 3813873 h 6858000"/>
              <a:gd name="connsiteX81" fmla="*/ 621701 w 1508539"/>
              <a:gd name="connsiteY81" fmla="*/ 3806161 h 6858000"/>
              <a:gd name="connsiteX82" fmla="*/ 622008 w 1508539"/>
              <a:gd name="connsiteY82" fmla="*/ 3805957 h 6858000"/>
              <a:gd name="connsiteX83" fmla="*/ 622035 w 1508539"/>
              <a:gd name="connsiteY83" fmla="*/ 3797724 h 6858000"/>
              <a:gd name="connsiteX84" fmla="*/ 620650 w 1508539"/>
              <a:gd name="connsiteY84" fmla="*/ 3792098 h 6858000"/>
              <a:gd name="connsiteX85" fmla="*/ 619534 w 1508539"/>
              <a:gd name="connsiteY85" fmla="*/ 3777135 h 6858000"/>
              <a:gd name="connsiteX86" fmla="*/ 621267 w 1508539"/>
              <a:gd name="connsiteY86" fmla="*/ 3771656 h 6858000"/>
              <a:gd name="connsiteX87" fmla="*/ 625010 w 1508539"/>
              <a:gd name="connsiteY87" fmla="*/ 3769007 h 6858000"/>
              <a:gd name="connsiteX88" fmla="*/ 624476 w 1508539"/>
              <a:gd name="connsiteY88" fmla="*/ 3767709 h 6858000"/>
              <a:gd name="connsiteX89" fmla="*/ 633172 w 1508539"/>
              <a:gd name="connsiteY89" fmla="*/ 3738082 h 6858000"/>
              <a:gd name="connsiteX90" fmla="*/ 640518 w 1508539"/>
              <a:gd name="connsiteY90" fmla="*/ 3673397 h 6858000"/>
              <a:gd name="connsiteX91" fmla="*/ 639814 w 1508539"/>
              <a:gd name="connsiteY91" fmla="*/ 3637109 h 6858000"/>
              <a:gd name="connsiteX92" fmla="*/ 643257 w 1508539"/>
              <a:gd name="connsiteY92" fmla="*/ 3536883 h 6858000"/>
              <a:gd name="connsiteX93" fmla="*/ 650795 w 1508539"/>
              <a:gd name="connsiteY93" fmla="*/ 3435652 h 6858000"/>
              <a:gd name="connsiteX94" fmla="*/ 652466 w 1508539"/>
              <a:gd name="connsiteY94" fmla="*/ 3307769 h 6858000"/>
              <a:gd name="connsiteX95" fmla="*/ 670029 w 1508539"/>
              <a:gd name="connsiteY95" fmla="*/ 3250522 h 6858000"/>
              <a:gd name="connsiteX96" fmla="*/ 670454 w 1508539"/>
              <a:gd name="connsiteY96" fmla="*/ 3229163 h 6858000"/>
              <a:gd name="connsiteX97" fmla="*/ 672277 w 1508539"/>
              <a:gd name="connsiteY97" fmla="*/ 3217217 h 6858000"/>
              <a:gd name="connsiteX98" fmla="*/ 659112 w 1508539"/>
              <a:gd name="connsiteY98" fmla="*/ 3183755 h 6858000"/>
              <a:gd name="connsiteX99" fmla="*/ 659613 w 1508539"/>
              <a:gd name="connsiteY99" fmla="*/ 3178642 h 6858000"/>
              <a:gd name="connsiteX100" fmla="*/ 647213 w 1508539"/>
              <a:gd name="connsiteY100" fmla="*/ 3158586 h 6858000"/>
              <a:gd name="connsiteX101" fmla="*/ 632398 w 1508539"/>
              <a:gd name="connsiteY101" fmla="*/ 3129034 h 6858000"/>
              <a:gd name="connsiteX102" fmla="*/ 633063 w 1508539"/>
              <a:gd name="connsiteY102" fmla="*/ 3126682 h 6858000"/>
              <a:gd name="connsiteX103" fmla="*/ 623931 w 1508539"/>
              <a:gd name="connsiteY103" fmla="*/ 3114519 h 6858000"/>
              <a:gd name="connsiteX104" fmla="*/ 610540 w 1508539"/>
              <a:gd name="connsiteY104" fmla="*/ 3106272 h 6858000"/>
              <a:gd name="connsiteX105" fmla="*/ 583270 w 1508539"/>
              <a:gd name="connsiteY105" fmla="*/ 2958185 h 6858000"/>
              <a:gd name="connsiteX106" fmla="*/ 525884 w 1508539"/>
              <a:gd name="connsiteY106" fmla="*/ 2762989 h 6858000"/>
              <a:gd name="connsiteX107" fmla="*/ 474802 w 1508539"/>
              <a:gd name="connsiteY107" fmla="*/ 2554718 h 6858000"/>
              <a:gd name="connsiteX108" fmla="*/ 454896 w 1508539"/>
              <a:gd name="connsiteY108" fmla="*/ 2485734 h 6858000"/>
              <a:gd name="connsiteX109" fmla="*/ 445619 w 1508539"/>
              <a:gd name="connsiteY109" fmla="*/ 2447068 h 6858000"/>
              <a:gd name="connsiteX110" fmla="*/ 432580 w 1508539"/>
              <a:gd name="connsiteY110" fmla="*/ 2425819 h 6858000"/>
              <a:gd name="connsiteX111" fmla="*/ 438579 w 1508539"/>
              <a:gd name="connsiteY111" fmla="*/ 2402874 h 6858000"/>
              <a:gd name="connsiteX112" fmla="*/ 441191 w 1508539"/>
              <a:gd name="connsiteY112" fmla="*/ 2381443 h 6858000"/>
              <a:gd name="connsiteX113" fmla="*/ 417520 w 1508539"/>
              <a:gd name="connsiteY113" fmla="*/ 2261920 h 6858000"/>
              <a:gd name="connsiteX114" fmla="*/ 407407 w 1508539"/>
              <a:gd name="connsiteY114" fmla="*/ 2195378 h 6858000"/>
              <a:gd name="connsiteX115" fmla="*/ 391624 w 1508539"/>
              <a:gd name="connsiteY115" fmla="*/ 2155135 h 6858000"/>
              <a:gd name="connsiteX116" fmla="*/ 389082 w 1508539"/>
              <a:gd name="connsiteY116" fmla="*/ 2118008 h 6858000"/>
              <a:gd name="connsiteX117" fmla="*/ 390075 w 1508539"/>
              <a:gd name="connsiteY117" fmla="*/ 2050531 h 6858000"/>
              <a:gd name="connsiteX118" fmla="*/ 381881 w 1508539"/>
              <a:gd name="connsiteY118" fmla="*/ 1963269 h 6858000"/>
              <a:gd name="connsiteX119" fmla="*/ 363059 w 1508539"/>
              <a:gd name="connsiteY119" fmla="*/ 1906352 h 6858000"/>
              <a:gd name="connsiteX120" fmla="*/ 339616 w 1508539"/>
              <a:gd name="connsiteY120" fmla="*/ 1861531 h 6858000"/>
              <a:gd name="connsiteX121" fmla="*/ 293415 w 1508539"/>
              <a:gd name="connsiteY121" fmla="*/ 1732919 h 6858000"/>
              <a:gd name="connsiteX122" fmla="*/ 265726 w 1508539"/>
              <a:gd name="connsiteY122" fmla="*/ 1663540 h 6858000"/>
              <a:gd name="connsiteX123" fmla="*/ 264852 w 1508539"/>
              <a:gd name="connsiteY123" fmla="*/ 1615777 h 6858000"/>
              <a:gd name="connsiteX124" fmla="*/ 245647 w 1508539"/>
              <a:gd name="connsiteY124" fmla="*/ 1563678 h 6858000"/>
              <a:gd name="connsiteX125" fmla="*/ 258727 w 1508539"/>
              <a:gd name="connsiteY125" fmla="*/ 1519474 h 6858000"/>
              <a:gd name="connsiteX126" fmla="*/ 251469 w 1508539"/>
              <a:gd name="connsiteY126" fmla="*/ 1477995 h 6858000"/>
              <a:gd name="connsiteX127" fmla="*/ 237554 w 1508539"/>
              <a:gd name="connsiteY127" fmla="*/ 1373769 h 6858000"/>
              <a:gd name="connsiteX128" fmla="*/ 245861 w 1508539"/>
              <a:gd name="connsiteY128" fmla="*/ 1307086 h 6858000"/>
              <a:gd name="connsiteX129" fmla="*/ 247049 w 1508539"/>
              <a:gd name="connsiteY129" fmla="*/ 1189033 h 6858000"/>
              <a:gd name="connsiteX130" fmla="*/ 251734 w 1508539"/>
              <a:gd name="connsiteY130" fmla="*/ 1168288 h 6858000"/>
              <a:gd name="connsiteX131" fmla="*/ 244016 w 1508539"/>
              <a:gd name="connsiteY131" fmla="*/ 1142577 h 6858000"/>
              <a:gd name="connsiteX132" fmla="*/ 233322 w 1508539"/>
              <a:gd name="connsiteY132" fmla="*/ 1088484 h 6858000"/>
              <a:gd name="connsiteX133" fmla="*/ 222058 w 1508539"/>
              <a:gd name="connsiteY133" fmla="*/ 1016103 h 6858000"/>
              <a:gd name="connsiteX134" fmla="*/ 223514 w 1508539"/>
              <a:gd name="connsiteY134" fmla="*/ 932283 h 6858000"/>
              <a:gd name="connsiteX135" fmla="*/ 225750 w 1508539"/>
              <a:gd name="connsiteY135" fmla="*/ 915925 h 6858000"/>
              <a:gd name="connsiteX136" fmla="*/ 218379 w 1508539"/>
              <a:gd name="connsiteY136" fmla="*/ 896999 h 6858000"/>
              <a:gd name="connsiteX137" fmla="*/ 187787 w 1508539"/>
              <a:gd name="connsiteY137" fmla="*/ 821517 h 6858000"/>
              <a:gd name="connsiteX138" fmla="*/ 166737 w 1508539"/>
              <a:gd name="connsiteY138" fmla="*/ 751353 h 6858000"/>
              <a:gd name="connsiteX139" fmla="*/ 166295 w 1508539"/>
              <a:gd name="connsiteY139" fmla="*/ 721230 h 6858000"/>
              <a:gd name="connsiteX140" fmla="*/ 151966 w 1508539"/>
              <a:gd name="connsiteY140" fmla="*/ 681659 h 6858000"/>
              <a:gd name="connsiteX141" fmla="*/ 137385 w 1508539"/>
              <a:gd name="connsiteY141" fmla="*/ 635218 h 6858000"/>
              <a:gd name="connsiteX142" fmla="*/ 142396 w 1508539"/>
              <a:gd name="connsiteY142" fmla="*/ 613763 h 6858000"/>
              <a:gd name="connsiteX143" fmla="*/ 128338 w 1508539"/>
              <a:gd name="connsiteY143" fmla="*/ 598582 h 6858000"/>
              <a:gd name="connsiteX144" fmla="*/ 128019 w 1508539"/>
              <a:gd name="connsiteY144" fmla="*/ 576846 h 6858000"/>
              <a:gd name="connsiteX145" fmla="*/ 107645 w 1508539"/>
              <a:gd name="connsiteY145" fmla="*/ 530055 h 6858000"/>
              <a:gd name="connsiteX146" fmla="*/ 98081 w 1508539"/>
              <a:gd name="connsiteY146" fmla="*/ 448559 h 6858000"/>
              <a:gd name="connsiteX147" fmla="*/ 104503 w 1508539"/>
              <a:gd name="connsiteY147" fmla="*/ 441529 h 6858000"/>
              <a:gd name="connsiteX148" fmla="*/ 103724 w 1508539"/>
              <a:gd name="connsiteY148" fmla="*/ 428927 h 6858000"/>
              <a:gd name="connsiteX149" fmla="*/ 93128 w 1508539"/>
              <a:gd name="connsiteY149" fmla="*/ 430161 h 6858000"/>
              <a:gd name="connsiteX150" fmla="*/ 70148 w 1508539"/>
              <a:gd name="connsiteY150" fmla="*/ 367211 h 6858000"/>
              <a:gd name="connsiteX151" fmla="*/ 36452 w 1508539"/>
              <a:gd name="connsiteY151" fmla="*/ 268519 h 6858000"/>
              <a:gd name="connsiteX152" fmla="*/ 32747 w 1508539"/>
              <a:gd name="connsiteY152" fmla="*/ 158081 h 6858000"/>
              <a:gd name="connsiteX153" fmla="*/ 19312 w 1508539"/>
              <a:gd name="connsiteY153" fmla="*/ 47336 h 6858000"/>
              <a:gd name="connsiteX154" fmla="*/ 0 w 1508539"/>
              <a:gd name="connsiteY154" fmla="*/ 0 h 6858000"/>
              <a:gd name="connsiteX0" fmla="*/ 0 w 1508539"/>
              <a:gd name="connsiteY0" fmla="*/ 0 h 6858000"/>
              <a:gd name="connsiteX1" fmla="*/ 1508539 w 1508539"/>
              <a:gd name="connsiteY1" fmla="*/ 0 h 6858000"/>
              <a:gd name="connsiteX2" fmla="*/ 1508539 w 1508539"/>
              <a:gd name="connsiteY2" fmla="*/ 6858000 h 6858000"/>
              <a:gd name="connsiteX3" fmla="*/ 57174 w 1508539"/>
              <a:gd name="connsiteY3" fmla="*/ 6858000 h 6858000"/>
              <a:gd name="connsiteX4" fmla="*/ 57315 w 1508539"/>
              <a:gd name="connsiteY4" fmla="*/ 6857735 h 6858000"/>
              <a:gd name="connsiteX5" fmla="*/ 69364 w 1508539"/>
              <a:gd name="connsiteY5" fmla="*/ 6809549 h 6858000"/>
              <a:gd name="connsiteX6" fmla="*/ 101575 w 1508539"/>
              <a:gd name="connsiteY6" fmla="*/ 6715115 h 6858000"/>
              <a:gd name="connsiteX7" fmla="*/ 111426 w 1508539"/>
              <a:gd name="connsiteY7" fmla="*/ 6680170 h 6858000"/>
              <a:gd name="connsiteX8" fmla="*/ 136976 w 1508539"/>
              <a:gd name="connsiteY8" fmla="*/ 6621207 h 6858000"/>
              <a:gd name="connsiteX9" fmla="*/ 153633 w 1508539"/>
              <a:gd name="connsiteY9" fmla="*/ 6596265 h 6858000"/>
              <a:gd name="connsiteX10" fmla="*/ 153512 w 1508539"/>
              <a:gd name="connsiteY10" fmla="*/ 6594818 h 6858000"/>
              <a:gd name="connsiteX11" fmla="*/ 157757 w 1508539"/>
              <a:gd name="connsiteY11" fmla="*/ 6593735 h 6858000"/>
              <a:gd name="connsiteX12" fmla="*/ 160954 w 1508539"/>
              <a:gd name="connsiteY12" fmla="*/ 6589172 h 6858000"/>
              <a:gd name="connsiteX13" fmla="*/ 164248 w 1508539"/>
              <a:gd name="connsiteY13" fmla="*/ 6574442 h 6858000"/>
              <a:gd name="connsiteX14" fmla="*/ 164588 w 1508539"/>
              <a:gd name="connsiteY14" fmla="*/ 6568530 h 6858000"/>
              <a:gd name="connsiteX15" fmla="*/ 166997 w 1508539"/>
              <a:gd name="connsiteY15" fmla="*/ 6560674 h 6858000"/>
              <a:gd name="connsiteX16" fmla="*/ 167342 w 1508539"/>
              <a:gd name="connsiteY16" fmla="*/ 6560598 h 6858000"/>
              <a:gd name="connsiteX17" fmla="*/ 169039 w 1508539"/>
              <a:gd name="connsiteY17" fmla="*/ 6553006 h 6858000"/>
              <a:gd name="connsiteX18" fmla="*/ 173735 w 1508539"/>
              <a:gd name="connsiteY18" fmla="*/ 6514360 h 6858000"/>
              <a:gd name="connsiteX19" fmla="*/ 215389 w 1508539"/>
              <a:gd name="connsiteY19" fmla="*/ 6478062 h 6858000"/>
              <a:gd name="connsiteX20" fmla="*/ 226078 w 1508539"/>
              <a:gd name="connsiteY20" fmla="*/ 6460325 h 6858000"/>
              <a:gd name="connsiteX21" fmla="*/ 233311 w 1508539"/>
              <a:gd name="connsiteY21" fmla="*/ 6451488 h 6858000"/>
              <a:gd name="connsiteX22" fmla="*/ 234746 w 1508539"/>
              <a:gd name="connsiteY22" fmla="*/ 6451348 h 6858000"/>
              <a:gd name="connsiteX23" fmla="*/ 239104 w 1508539"/>
              <a:gd name="connsiteY23" fmla="*/ 6414240 h 6858000"/>
              <a:gd name="connsiteX24" fmla="*/ 241980 w 1508539"/>
              <a:gd name="connsiteY24" fmla="*/ 6410269 h 6858000"/>
              <a:gd name="connsiteX25" fmla="*/ 241880 w 1508539"/>
              <a:gd name="connsiteY25" fmla="*/ 6384857 h 6858000"/>
              <a:gd name="connsiteX26" fmla="*/ 243397 w 1508539"/>
              <a:gd name="connsiteY26" fmla="*/ 6372381 h 6858000"/>
              <a:gd name="connsiteX27" fmla="*/ 240591 w 1508539"/>
              <a:gd name="connsiteY27" fmla="*/ 6367510 h 6858000"/>
              <a:gd name="connsiteX28" fmla="*/ 244471 w 1508539"/>
              <a:gd name="connsiteY28" fmla="*/ 6349778 h 6858000"/>
              <a:gd name="connsiteX29" fmla="*/ 246136 w 1508539"/>
              <a:gd name="connsiteY29" fmla="*/ 6348250 h 6858000"/>
              <a:gd name="connsiteX30" fmla="*/ 262170 w 1508539"/>
              <a:gd name="connsiteY30" fmla="*/ 6281972 h 6858000"/>
              <a:gd name="connsiteX31" fmla="*/ 272933 w 1508539"/>
              <a:gd name="connsiteY31" fmla="*/ 6211940 h 6858000"/>
              <a:gd name="connsiteX32" fmla="*/ 314428 w 1508539"/>
              <a:gd name="connsiteY32" fmla="*/ 6113913 h 6858000"/>
              <a:gd name="connsiteX33" fmla="*/ 318721 w 1508539"/>
              <a:gd name="connsiteY33" fmla="*/ 6028119 h 6858000"/>
              <a:gd name="connsiteX34" fmla="*/ 345501 w 1508539"/>
              <a:gd name="connsiteY34" fmla="*/ 5934687 h 6858000"/>
              <a:gd name="connsiteX35" fmla="*/ 379513 w 1508539"/>
              <a:gd name="connsiteY35" fmla="*/ 5765594 h 6858000"/>
              <a:gd name="connsiteX36" fmla="*/ 411349 w 1508539"/>
              <a:gd name="connsiteY36" fmla="*/ 5693685 h 6858000"/>
              <a:gd name="connsiteX37" fmla="*/ 431404 w 1508539"/>
              <a:gd name="connsiteY37" fmla="*/ 5665173 h 6858000"/>
              <a:gd name="connsiteX38" fmla="*/ 465121 w 1508539"/>
              <a:gd name="connsiteY38" fmla="*/ 5563435 h 6858000"/>
              <a:gd name="connsiteX39" fmla="*/ 494626 w 1508539"/>
              <a:gd name="connsiteY39" fmla="*/ 5476393 h 6858000"/>
              <a:gd name="connsiteX40" fmla="*/ 525819 w 1508539"/>
              <a:gd name="connsiteY40" fmla="*/ 5396260 h 6858000"/>
              <a:gd name="connsiteX41" fmla="*/ 541800 w 1508539"/>
              <a:gd name="connsiteY41" fmla="*/ 5330009 h 6858000"/>
              <a:gd name="connsiteX42" fmla="*/ 575293 w 1508539"/>
              <a:gd name="connsiteY42" fmla="*/ 5273739 h 6858000"/>
              <a:gd name="connsiteX43" fmla="*/ 584892 w 1508539"/>
              <a:gd name="connsiteY43" fmla="*/ 5241779 h 6858000"/>
              <a:gd name="connsiteX44" fmla="*/ 596118 w 1508539"/>
              <a:gd name="connsiteY44" fmla="*/ 5225268 h 6858000"/>
              <a:gd name="connsiteX45" fmla="*/ 597138 w 1508539"/>
              <a:gd name="connsiteY45" fmla="*/ 5217684 h 6858000"/>
              <a:gd name="connsiteX46" fmla="*/ 604479 w 1508539"/>
              <a:gd name="connsiteY46" fmla="*/ 5193377 h 6858000"/>
              <a:gd name="connsiteX47" fmla="*/ 607782 w 1508539"/>
              <a:gd name="connsiteY47" fmla="*/ 5179288 h 6858000"/>
              <a:gd name="connsiteX48" fmla="*/ 608766 w 1508539"/>
              <a:gd name="connsiteY48" fmla="*/ 5173621 h 6858000"/>
              <a:gd name="connsiteX49" fmla="*/ 604400 w 1508539"/>
              <a:gd name="connsiteY49" fmla="*/ 5159961 h 6858000"/>
              <a:gd name="connsiteX50" fmla="*/ 611077 w 1508539"/>
              <a:gd name="connsiteY50" fmla="*/ 5144295 h 6858000"/>
              <a:gd name="connsiteX51" fmla="*/ 608010 w 1508539"/>
              <a:gd name="connsiteY51" fmla="*/ 5125185 h 6858000"/>
              <a:gd name="connsiteX52" fmla="*/ 614840 w 1508539"/>
              <a:gd name="connsiteY52" fmla="*/ 5121884 h 6858000"/>
              <a:gd name="connsiteX53" fmla="*/ 621876 w 1508539"/>
              <a:gd name="connsiteY53" fmla="*/ 5067850 h 6858000"/>
              <a:gd name="connsiteX54" fmla="*/ 624607 w 1508539"/>
              <a:gd name="connsiteY54" fmla="*/ 5060861 h 6858000"/>
              <a:gd name="connsiteX55" fmla="*/ 621311 w 1508539"/>
              <a:gd name="connsiteY55" fmla="*/ 5034192 h 6858000"/>
              <a:gd name="connsiteX56" fmla="*/ 622865 w 1508539"/>
              <a:gd name="connsiteY56" fmla="*/ 4993030 h 6858000"/>
              <a:gd name="connsiteX57" fmla="*/ 629774 w 1508539"/>
              <a:gd name="connsiteY57" fmla="*/ 4946844 h 6858000"/>
              <a:gd name="connsiteX58" fmla="*/ 625630 w 1508539"/>
              <a:gd name="connsiteY58" fmla="*/ 4932692 h 6858000"/>
              <a:gd name="connsiteX59" fmla="*/ 641033 w 1508539"/>
              <a:gd name="connsiteY59" fmla="*/ 4858827 h 6858000"/>
              <a:gd name="connsiteX60" fmla="*/ 635187 w 1508539"/>
              <a:gd name="connsiteY60" fmla="*/ 4801535 h 6858000"/>
              <a:gd name="connsiteX61" fmla="*/ 642856 w 1508539"/>
              <a:gd name="connsiteY61" fmla="*/ 4797794 h 6858000"/>
              <a:gd name="connsiteX62" fmla="*/ 644150 w 1508539"/>
              <a:gd name="connsiteY62" fmla="*/ 4784526 h 6858000"/>
              <a:gd name="connsiteX63" fmla="*/ 645934 w 1508539"/>
              <a:gd name="connsiteY63" fmla="*/ 4781211 h 6858000"/>
              <a:gd name="connsiteX64" fmla="*/ 654721 w 1508539"/>
              <a:gd name="connsiteY64" fmla="*/ 4761984 h 6858000"/>
              <a:gd name="connsiteX65" fmla="*/ 650769 w 1508539"/>
              <a:gd name="connsiteY65" fmla="*/ 4690749 h 6858000"/>
              <a:gd name="connsiteX66" fmla="*/ 646249 w 1508539"/>
              <a:gd name="connsiteY66" fmla="*/ 4584173 h 6858000"/>
              <a:gd name="connsiteX67" fmla="*/ 641332 w 1508539"/>
              <a:gd name="connsiteY67" fmla="*/ 4444346 h 6858000"/>
              <a:gd name="connsiteX68" fmla="*/ 637897 w 1508539"/>
              <a:gd name="connsiteY68" fmla="*/ 4375228 h 6858000"/>
              <a:gd name="connsiteX69" fmla="*/ 618550 w 1508539"/>
              <a:gd name="connsiteY69" fmla="*/ 4214165 h 6858000"/>
              <a:gd name="connsiteX70" fmla="*/ 622623 w 1508539"/>
              <a:gd name="connsiteY70" fmla="*/ 4090296 h 6858000"/>
              <a:gd name="connsiteX71" fmla="*/ 607879 w 1508539"/>
              <a:gd name="connsiteY71" fmla="*/ 4033999 h 6858000"/>
              <a:gd name="connsiteX72" fmla="*/ 609028 w 1508539"/>
              <a:gd name="connsiteY72" fmla="*/ 4031933 h 6858000"/>
              <a:gd name="connsiteX73" fmla="*/ 607604 w 1508539"/>
              <a:gd name="connsiteY73" fmla="*/ 4013953 h 6858000"/>
              <a:gd name="connsiteX74" fmla="*/ 593899 w 1508539"/>
              <a:gd name="connsiteY74" fmla="*/ 3974753 h 6858000"/>
              <a:gd name="connsiteX75" fmla="*/ 595497 w 1508539"/>
              <a:gd name="connsiteY75" fmla="*/ 3969950 h 6858000"/>
              <a:gd name="connsiteX76" fmla="*/ 588919 w 1508539"/>
              <a:gd name="connsiteY76" fmla="*/ 3933779 h 6858000"/>
              <a:gd name="connsiteX77" fmla="*/ 590250 w 1508539"/>
              <a:gd name="connsiteY77" fmla="*/ 3933093 h 6858000"/>
              <a:gd name="connsiteX78" fmla="*/ 594604 w 1508539"/>
              <a:gd name="connsiteY78" fmla="*/ 3922082 h 6858000"/>
              <a:gd name="connsiteX79" fmla="*/ 599682 w 1508539"/>
              <a:gd name="connsiteY79" fmla="*/ 3901461 h 6858000"/>
              <a:gd name="connsiteX80" fmla="*/ 622276 w 1508539"/>
              <a:gd name="connsiteY80" fmla="*/ 3813873 h 6858000"/>
              <a:gd name="connsiteX81" fmla="*/ 621701 w 1508539"/>
              <a:gd name="connsiteY81" fmla="*/ 3806161 h 6858000"/>
              <a:gd name="connsiteX82" fmla="*/ 622008 w 1508539"/>
              <a:gd name="connsiteY82" fmla="*/ 3805957 h 6858000"/>
              <a:gd name="connsiteX83" fmla="*/ 622035 w 1508539"/>
              <a:gd name="connsiteY83" fmla="*/ 3797724 h 6858000"/>
              <a:gd name="connsiteX84" fmla="*/ 620650 w 1508539"/>
              <a:gd name="connsiteY84" fmla="*/ 3792098 h 6858000"/>
              <a:gd name="connsiteX85" fmla="*/ 619534 w 1508539"/>
              <a:gd name="connsiteY85" fmla="*/ 3777135 h 6858000"/>
              <a:gd name="connsiteX86" fmla="*/ 621267 w 1508539"/>
              <a:gd name="connsiteY86" fmla="*/ 3771656 h 6858000"/>
              <a:gd name="connsiteX87" fmla="*/ 625010 w 1508539"/>
              <a:gd name="connsiteY87" fmla="*/ 3769007 h 6858000"/>
              <a:gd name="connsiteX88" fmla="*/ 624476 w 1508539"/>
              <a:gd name="connsiteY88" fmla="*/ 3767709 h 6858000"/>
              <a:gd name="connsiteX89" fmla="*/ 633172 w 1508539"/>
              <a:gd name="connsiteY89" fmla="*/ 3738082 h 6858000"/>
              <a:gd name="connsiteX90" fmla="*/ 640518 w 1508539"/>
              <a:gd name="connsiteY90" fmla="*/ 3673397 h 6858000"/>
              <a:gd name="connsiteX91" fmla="*/ 639814 w 1508539"/>
              <a:gd name="connsiteY91" fmla="*/ 3637109 h 6858000"/>
              <a:gd name="connsiteX92" fmla="*/ 643257 w 1508539"/>
              <a:gd name="connsiteY92" fmla="*/ 3536883 h 6858000"/>
              <a:gd name="connsiteX93" fmla="*/ 650795 w 1508539"/>
              <a:gd name="connsiteY93" fmla="*/ 3435652 h 6858000"/>
              <a:gd name="connsiteX94" fmla="*/ 652466 w 1508539"/>
              <a:gd name="connsiteY94" fmla="*/ 3307769 h 6858000"/>
              <a:gd name="connsiteX95" fmla="*/ 670029 w 1508539"/>
              <a:gd name="connsiteY95" fmla="*/ 3250522 h 6858000"/>
              <a:gd name="connsiteX96" fmla="*/ 670454 w 1508539"/>
              <a:gd name="connsiteY96" fmla="*/ 3229163 h 6858000"/>
              <a:gd name="connsiteX97" fmla="*/ 672277 w 1508539"/>
              <a:gd name="connsiteY97" fmla="*/ 3217217 h 6858000"/>
              <a:gd name="connsiteX98" fmla="*/ 659112 w 1508539"/>
              <a:gd name="connsiteY98" fmla="*/ 3183755 h 6858000"/>
              <a:gd name="connsiteX99" fmla="*/ 659613 w 1508539"/>
              <a:gd name="connsiteY99" fmla="*/ 3178642 h 6858000"/>
              <a:gd name="connsiteX100" fmla="*/ 647213 w 1508539"/>
              <a:gd name="connsiteY100" fmla="*/ 3158586 h 6858000"/>
              <a:gd name="connsiteX101" fmla="*/ 632398 w 1508539"/>
              <a:gd name="connsiteY101" fmla="*/ 3129034 h 6858000"/>
              <a:gd name="connsiteX102" fmla="*/ 633063 w 1508539"/>
              <a:gd name="connsiteY102" fmla="*/ 3126682 h 6858000"/>
              <a:gd name="connsiteX103" fmla="*/ 623931 w 1508539"/>
              <a:gd name="connsiteY103" fmla="*/ 3114519 h 6858000"/>
              <a:gd name="connsiteX104" fmla="*/ 610540 w 1508539"/>
              <a:gd name="connsiteY104" fmla="*/ 3106272 h 6858000"/>
              <a:gd name="connsiteX105" fmla="*/ 583270 w 1508539"/>
              <a:gd name="connsiteY105" fmla="*/ 2958185 h 6858000"/>
              <a:gd name="connsiteX106" fmla="*/ 525884 w 1508539"/>
              <a:gd name="connsiteY106" fmla="*/ 2762989 h 6858000"/>
              <a:gd name="connsiteX107" fmla="*/ 474802 w 1508539"/>
              <a:gd name="connsiteY107" fmla="*/ 2554718 h 6858000"/>
              <a:gd name="connsiteX108" fmla="*/ 454896 w 1508539"/>
              <a:gd name="connsiteY108" fmla="*/ 2485734 h 6858000"/>
              <a:gd name="connsiteX109" fmla="*/ 445619 w 1508539"/>
              <a:gd name="connsiteY109" fmla="*/ 2447068 h 6858000"/>
              <a:gd name="connsiteX110" fmla="*/ 432580 w 1508539"/>
              <a:gd name="connsiteY110" fmla="*/ 2425819 h 6858000"/>
              <a:gd name="connsiteX111" fmla="*/ 438579 w 1508539"/>
              <a:gd name="connsiteY111" fmla="*/ 2402874 h 6858000"/>
              <a:gd name="connsiteX112" fmla="*/ 441191 w 1508539"/>
              <a:gd name="connsiteY112" fmla="*/ 2381443 h 6858000"/>
              <a:gd name="connsiteX113" fmla="*/ 417520 w 1508539"/>
              <a:gd name="connsiteY113" fmla="*/ 2261920 h 6858000"/>
              <a:gd name="connsiteX114" fmla="*/ 407407 w 1508539"/>
              <a:gd name="connsiteY114" fmla="*/ 2195378 h 6858000"/>
              <a:gd name="connsiteX115" fmla="*/ 391624 w 1508539"/>
              <a:gd name="connsiteY115" fmla="*/ 2155135 h 6858000"/>
              <a:gd name="connsiteX116" fmla="*/ 389082 w 1508539"/>
              <a:gd name="connsiteY116" fmla="*/ 2118008 h 6858000"/>
              <a:gd name="connsiteX117" fmla="*/ 390075 w 1508539"/>
              <a:gd name="connsiteY117" fmla="*/ 2050531 h 6858000"/>
              <a:gd name="connsiteX118" fmla="*/ 381881 w 1508539"/>
              <a:gd name="connsiteY118" fmla="*/ 1963269 h 6858000"/>
              <a:gd name="connsiteX119" fmla="*/ 363059 w 1508539"/>
              <a:gd name="connsiteY119" fmla="*/ 1906352 h 6858000"/>
              <a:gd name="connsiteX120" fmla="*/ 339616 w 1508539"/>
              <a:gd name="connsiteY120" fmla="*/ 1861531 h 6858000"/>
              <a:gd name="connsiteX121" fmla="*/ 293415 w 1508539"/>
              <a:gd name="connsiteY121" fmla="*/ 1732919 h 6858000"/>
              <a:gd name="connsiteX122" fmla="*/ 265726 w 1508539"/>
              <a:gd name="connsiteY122" fmla="*/ 1663540 h 6858000"/>
              <a:gd name="connsiteX123" fmla="*/ 264852 w 1508539"/>
              <a:gd name="connsiteY123" fmla="*/ 1615777 h 6858000"/>
              <a:gd name="connsiteX124" fmla="*/ 245647 w 1508539"/>
              <a:gd name="connsiteY124" fmla="*/ 1563678 h 6858000"/>
              <a:gd name="connsiteX125" fmla="*/ 258727 w 1508539"/>
              <a:gd name="connsiteY125" fmla="*/ 1519474 h 6858000"/>
              <a:gd name="connsiteX126" fmla="*/ 251469 w 1508539"/>
              <a:gd name="connsiteY126" fmla="*/ 1477995 h 6858000"/>
              <a:gd name="connsiteX127" fmla="*/ 237554 w 1508539"/>
              <a:gd name="connsiteY127" fmla="*/ 1373769 h 6858000"/>
              <a:gd name="connsiteX128" fmla="*/ 245861 w 1508539"/>
              <a:gd name="connsiteY128" fmla="*/ 1307086 h 6858000"/>
              <a:gd name="connsiteX129" fmla="*/ 247049 w 1508539"/>
              <a:gd name="connsiteY129" fmla="*/ 1189033 h 6858000"/>
              <a:gd name="connsiteX130" fmla="*/ 251734 w 1508539"/>
              <a:gd name="connsiteY130" fmla="*/ 1168288 h 6858000"/>
              <a:gd name="connsiteX131" fmla="*/ 244016 w 1508539"/>
              <a:gd name="connsiteY131" fmla="*/ 1142577 h 6858000"/>
              <a:gd name="connsiteX132" fmla="*/ 233322 w 1508539"/>
              <a:gd name="connsiteY132" fmla="*/ 1088484 h 6858000"/>
              <a:gd name="connsiteX133" fmla="*/ 222058 w 1508539"/>
              <a:gd name="connsiteY133" fmla="*/ 1016103 h 6858000"/>
              <a:gd name="connsiteX134" fmla="*/ 223514 w 1508539"/>
              <a:gd name="connsiteY134" fmla="*/ 932283 h 6858000"/>
              <a:gd name="connsiteX135" fmla="*/ 225750 w 1508539"/>
              <a:gd name="connsiteY135" fmla="*/ 915925 h 6858000"/>
              <a:gd name="connsiteX136" fmla="*/ 218379 w 1508539"/>
              <a:gd name="connsiteY136" fmla="*/ 896999 h 6858000"/>
              <a:gd name="connsiteX137" fmla="*/ 187787 w 1508539"/>
              <a:gd name="connsiteY137" fmla="*/ 821517 h 6858000"/>
              <a:gd name="connsiteX138" fmla="*/ 166737 w 1508539"/>
              <a:gd name="connsiteY138" fmla="*/ 751353 h 6858000"/>
              <a:gd name="connsiteX139" fmla="*/ 166295 w 1508539"/>
              <a:gd name="connsiteY139" fmla="*/ 721230 h 6858000"/>
              <a:gd name="connsiteX140" fmla="*/ 151966 w 1508539"/>
              <a:gd name="connsiteY140" fmla="*/ 681659 h 6858000"/>
              <a:gd name="connsiteX141" fmla="*/ 137385 w 1508539"/>
              <a:gd name="connsiteY141" fmla="*/ 635218 h 6858000"/>
              <a:gd name="connsiteX142" fmla="*/ 142396 w 1508539"/>
              <a:gd name="connsiteY142" fmla="*/ 613763 h 6858000"/>
              <a:gd name="connsiteX143" fmla="*/ 128338 w 1508539"/>
              <a:gd name="connsiteY143" fmla="*/ 598582 h 6858000"/>
              <a:gd name="connsiteX144" fmla="*/ 128019 w 1508539"/>
              <a:gd name="connsiteY144" fmla="*/ 576846 h 6858000"/>
              <a:gd name="connsiteX145" fmla="*/ 107645 w 1508539"/>
              <a:gd name="connsiteY145" fmla="*/ 530055 h 6858000"/>
              <a:gd name="connsiteX146" fmla="*/ 98081 w 1508539"/>
              <a:gd name="connsiteY146" fmla="*/ 448559 h 6858000"/>
              <a:gd name="connsiteX147" fmla="*/ 104503 w 1508539"/>
              <a:gd name="connsiteY147" fmla="*/ 441529 h 6858000"/>
              <a:gd name="connsiteX148" fmla="*/ 103724 w 1508539"/>
              <a:gd name="connsiteY148" fmla="*/ 428927 h 6858000"/>
              <a:gd name="connsiteX149" fmla="*/ 93128 w 1508539"/>
              <a:gd name="connsiteY149" fmla="*/ 430161 h 6858000"/>
              <a:gd name="connsiteX150" fmla="*/ 70148 w 1508539"/>
              <a:gd name="connsiteY150" fmla="*/ 367211 h 6858000"/>
              <a:gd name="connsiteX151" fmla="*/ 36452 w 1508539"/>
              <a:gd name="connsiteY151" fmla="*/ 268519 h 6858000"/>
              <a:gd name="connsiteX152" fmla="*/ 23935 w 1508539"/>
              <a:gd name="connsiteY152" fmla="*/ 160886 h 6858000"/>
              <a:gd name="connsiteX153" fmla="*/ 19312 w 1508539"/>
              <a:gd name="connsiteY153" fmla="*/ 47336 h 6858000"/>
              <a:gd name="connsiteX154" fmla="*/ 0 w 1508539"/>
              <a:gd name="connsiteY154" fmla="*/ 0 h 6858000"/>
              <a:gd name="connsiteX0" fmla="*/ 0 w 1508539"/>
              <a:gd name="connsiteY0" fmla="*/ 0 h 6858000"/>
              <a:gd name="connsiteX1" fmla="*/ 1508539 w 1508539"/>
              <a:gd name="connsiteY1" fmla="*/ 0 h 6858000"/>
              <a:gd name="connsiteX2" fmla="*/ 1508539 w 1508539"/>
              <a:gd name="connsiteY2" fmla="*/ 6858000 h 6858000"/>
              <a:gd name="connsiteX3" fmla="*/ 57174 w 1508539"/>
              <a:gd name="connsiteY3" fmla="*/ 6858000 h 6858000"/>
              <a:gd name="connsiteX4" fmla="*/ 57315 w 1508539"/>
              <a:gd name="connsiteY4" fmla="*/ 6857735 h 6858000"/>
              <a:gd name="connsiteX5" fmla="*/ 69364 w 1508539"/>
              <a:gd name="connsiteY5" fmla="*/ 6809549 h 6858000"/>
              <a:gd name="connsiteX6" fmla="*/ 101575 w 1508539"/>
              <a:gd name="connsiteY6" fmla="*/ 6715115 h 6858000"/>
              <a:gd name="connsiteX7" fmla="*/ 111426 w 1508539"/>
              <a:gd name="connsiteY7" fmla="*/ 6680170 h 6858000"/>
              <a:gd name="connsiteX8" fmla="*/ 136976 w 1508539"/>
              <a:gd name="connsiteY8" fmla="*/ 6621207 h 6858000"/>
              <a:gd name="connsiteX9" fmla="*/ 153633 w 1508539"/>
              <a:gd name="connsiteY9" fmla="*/ 6596265 h 6858000"/>
              <a:gd name="connsiteX10" fmla="*/ 153512 w 1508539"/>
              <a:gd name="connsiteY10" fmla="*/ 6594818 h 6858000"/>
              <a:gd name="connsiteX11" fmla="*/ 157757 w 1508539"/>
              <a:gd name="connsiteY11" fmla="*/ 6593735 h 6858000"/>
              <a:gd name="connsiteX12" fmla="*/ 160954 w 1508539"/>
              <a:gd name="connsiteY12" fmla="*/ 6589172 h 6858000"/>
              <a:gd name="connsiteX13" fmla="*/ 164248 w 1508539"/>
              <a:gd name="connsiteY13" fmla="*/ 6574442 h 6858000"/>
              <a:gd name="connsiteX14" fmla="*/ 164588 w 1508539"/>
              <a:gd name="connsiteY14" fmla="*/ 6568530 h 6858000"/>
              <a:gd name="connsiteX15" fmla="*/ 166997 w 1508539"/>
              <a:gd name="connsiteY15" fmla="*/ 6560674 h 6858000"/>
              <a:gd name="connsiteX16" fmla="*/ 167342 w 1508539"/>
              <a:gd name="connsiteY16" fmla="*/ 6560598 h 6858000"/>
              <a:gd name="connsiteX17" fmla="*/ 169039 w 1508539"/>
              <a:gd name="connsiteY17" fmla="*/ 6553006 h 6858000"/>
              <a:gd name="connsiteX18" fmla="*/ 173735 w 1508539"/>
              <a:gd name="connsiteY18" fmla="*/ 6514360 h 6858000"/>
              <a:gd name="connsiteX19" fmla="*/ 215389 w 1508539"/>
              <a:gd name="connsiteY19" fmla="*/ 6478062 h 6858000"/>
              <a:gd name="connsiteX20" fmla="*/ 226078 w 1508539"/>
              <a:gd name="connsiteY20" fmla="*/ 6460325 h 6858000"/>
              <a:gd name="connsiteX21" fmla="*/ 233311 w 1508539"/>
              <a:gd name="connsiteY21" fmla="*/ 6451488 h 6858000"/>
              <a:gd name="connsiteX22" fmla="*/ 234746 w 1508539"/>
              <a:gd name="connsiteY22" fmla="*/ 6451348 h 6858000"/>
              <a:gd name="connsiteX23" fmla="*/ 239104 w 1508539"/>
              <a:gd name="connsiteY23" fmla="*/ 6414240 h 6858000"/>
              <a:gd name="connsiteX24" fmla="*/ 241980 w 1508539"/>
              <a:gd name="connsiteY24" fmla="*/ 6410269 h 6858000"/>
              <a:gd name="connsiteX25" fmla="*/ 241880 w 1508539"/>
              <a:gd name="connsiteY25" fmla="*/ 6384857 h 6858000"/>
              <a:gd name="connsiteX26" fmla="*/ 243397 w 1508539"/>
              <a:gd name="connsiteY26" fmla="*/ 6372381 h 6858000"/>
              <a:gd name="connsiteX27" fmla="*/ 240591 w 1508539"/>
              <a:gd name="connsiteY27" fmla="*/ 6367510 h 6858000"/>
              <a:gd name="connsiteX28" fmla="*/ 244471 w 1508539"/>
              <a:gd name="connsiteY28" fmla="*/ 6349778 h 6858000"/>
              <a:gd name="connsiteX29" fmla="*/ 246136 w 1508539"/>
              <a:gd name="connsiteY29" fmla="*/ 6348250 h 6858000"/>
              <a:gd name="connsiteX30" fmla="*/ 262170 w 1508539"/>
              <a:gd name="connsiteY30" fmla="*/ 6281972 h 6858000"/>
              <a:gd name="connsiteX31" fmla="*/ 272933 w 1508539"/>
              <a:gd name="connsiteY31" fmla="*/ 6211940 h 6858000"/>
              <a:gd name="connsiteX32" fmla="*/ 314428 w 1508539"/>
              <a:gd name="connsiteY32" fmla="*/ 6113913 h 6858000"/>
              <a:gd name="connsiteX33" fmla="*/ 318721 w 1508539"/>
              <a:gd name="connsiteY33" fmla="*/ 6028119 h 6858000"/>
              <a:gd name="connsiteX34" fmla="*/ 345501 w 1508539"/>
              <a:gd name="connsiteY34" fmla="*/ 5934687 h 6858000"/>
              <a:gd name="connsiteX35" fmla="*/ 379513 w 1508539"/>
              <a:gd name="connsiteY35" fmla="*/ 5765594 h 6858000"/>
              <a:gd name="connsiteX36" fmla="*/ 411349 w 1508539"/>
              <a:gd name="connsiteY36" fmla="*/ 5693685 h 6858000"/>
              <a:gd name="connsiteX37" fmla="*/ 431404 w 1508539"/>
              <a:gd name="connsiteY37" fmla="*/ 5665173 h 6858000"/>
              <a:gd name="connsiteX38" fmla="*/ 465121 w 1508539"/>
              <a:gd name="connsiteY38" fmla="*/ 5563435 h 6858000"/>
              <a:gd name="connsiteX39" fmla="*/ 494626 w 1508539"/>
              <a:gd name="connsiteY39" fmla="*/ 5476393 h 6858000"/>
              <a:gd name="connsiteX40" fmla="*/ 525819 w 1508539"/>
              <a:gd name="connsiteY40" fmla="*/ 5396260 h 6858000"/>
              <a:gd name="connsiteX41" fmla="*/ 541800 w 1508539"/>
              <a:gd name="connsiteY41" fmla="*/ 5330009 h 6858000"/>
              <a:gd name="connsiteX42" fmla="*/ 575293 w 1508539"/>
              <a:gd name="connsiteY42" fmla="*/ 5273739 h 6858000"/>
              <a:gd name="connsiteX43" fmla="*/ 584892 w 1508539"/>
              <a:gd name="connsiteY43" fmla="*/ 5241779 h 6858000"/>
              <a:gd name="connsiteX44" fmla="*/ 596118 w 1508539"/>
              <a:gd name="connsiteY44" fmla="*/ 5225268 h 6858000"/>
              <a:gd name="connsiteX45" fmla="*/ 597138 w 1508539"/>
              <a:gd name="connsiteY45" fmla="*/ 5217684 h 6858000"/>
              <a:gd name="connsiteX46" fmla="*/ 604479 w 1508539"/>
              <a:gd name="connsiteY46" fmla="*/ 5193377 h 6858000"/>
              <a:gd name="connsiteX47" fmla="*/ 607782 w 1508539"/>
              <a:gd name="connsiteY47" fmla="*/ 5179288 h 6858000"/>
              <a:gd name="connsiteX48" fmla="*/ 608766 w 1508539"/>
              <a:gd name="connsiteY48" fmla="*/ 5173621 h 6858000"/>
              <a:gd name="connsiteX49" fmla="*/ 604400 w 1508539"/>
              <a:gd name="connsiteY49" fmla="*/ 5159961 h 6858000"/>
              <a:gd name="connsiteX50" fmla="*/ 611077 w 1508539"/>
              <a:gd name="connsiteY50" fmla="*/ 5144295 h 6858000"/>
              <a:gd name="connsiteX51" fmla="*/ 608010 w 1508539"/>
              <a:gd name="connsiteY51" fmla="*/ 5125185 h 6858000"/>
              <a:gd name="connsiteX52" fmla="*/ 614840 w 1508539"/>
              <a:gd name="connsiteY52" fmla="*/ 5121884 h 6858000"/>
              <a:gd name="connsiteX53" fmla="*/ 621876 w 1508539"/>
              <a:gd name="connsiteY53" fmla="*/ 5067850 h 6858000"/>
              <a:gd name="connsiteX54" fmla="*/ 624607 w 1508539"/>
              <a:gd name="connsiteY54" fmla="*/ 5060861 h 6858000"/>
              <a:gd name="connsiteX55" fmla="*/ 621311 w 1508539"/>
              <a:gd name="connsiteY55" fmla="*/ 5034192 h 6858000"/>
              <a:gd name="connsiteX56" fmla="*/ 622865 w 1508539"/>
              <a:gd name="connsiteY56" fmla="*/ 4993030 h 6858000"/>
              <a:gd name="connsiteX57" fmla="*/ 629774 w 1508539"/>
              <a:gd name="connsiteY57" fmla="*/ 4946844 h 6858000"/>
              <a:gd name="connsiteX58" fmla="*/ 625630 w 1508539"/>
              <a:gd name="connsiteY58" fmla="*/ 4932692 h 6858000"/>
              <a:gd name="connsiteX59" fmla="*/ 641033 w 1508539"/>
              <a:gd name="connsiteY59" fmla="*/ 4858827 h 6858000"/>
              <a:gd name="connsiteX60" fmla="*/ 635187 w 1508539"/>
              <a:gd name="connsiteY60" fmla="*/ 4801535 h 6858000"/>
              <a:gd name="connsiteX61" fmla="*/ 642856 w 1508539"/>
              <a:gd name="connsiteY61" fmla="*/ 4797794 h 6858000"/>
              <a:gd name="connsiteX62" fmla="*/ 644150 w 1508539"/>
              <a:gd name="connsiteY62" fmla="*/ 4784526 h 6858000"/>
              <a:gd name="connsiteX63" fmla="*/ 645934 w 1508539"/>
              <a:gd name="connsiteY63" fmla="*/ 4781211 h 6858000"/>
              <a:gd name="connsiteX64" fmla="*/ 654721 w 1508539"/>
              <a:gd name="connsiteY64" fmla="*/ 4761984 h 6858000"/>
              <a:gd name="connsiteX65" fmla="*/ 650769 w 1508539"/>
              <a:gd name="connsiteY65" fmla="*/ 4690749 h 6858000"/>
              <a:gd name="connsiteX66" fmla="*/ 646249 w 1508539"/>
              <a:gd name="connsiteY66" fmla="*/ 4584173 h 6858000"/>
              <a:gd name="connsiteX67" fmla="*/ 641332 w 1508539"/>
              <a:gd name="connsiteY67" fmla="*/ 4444346 h 6858000"/>
              <a:gd name="connsiteX68" fmla="*/ 637897 w 1508539"/>
              <a:gd name="connsiteY68" fmla="*/ 4375228 h 6858000"/>
              <a:gd name="connsiteX69" fmla="*/ 618550 w 1508539"/>
              <a:gd name="connsiteY69" fmla="*/ 4214165 h 6858000"/>
              <a:gd name="connsiteX70" fmla="*/ 622623 w 1508539"/>
              <a:gd name="connsiteY70" fmla="*/ 4090296 h 6858000"/>
              <a:gd name="connsiteX71" fmla="*/ 607879 w 1508539"/>
              <a:gd name="connsiteY71" fmla="*/ 4033999 h 6858000"/>
              <a:gd name="connsiteX72" fmla="*/ 609028 w 1508539"/>
              <a:gd name="connsiteY72" fmla="*/ 4031933 h 6858000"/>
              <a:gd name="connsiteX73" fmla="*/ 607604 w 1508539"/>
              <a:gd name="connsiteY73" fmla="*/ 4013953 h 6858000"/>
              <a:gd name="connsiteX74" fmla="*/ 593899 w 1508539"/>
              <a:gd name="connsiteY74" fmla="*/ 3974753 h 6858000"/>
              <a:gd name="connsiteX75" fmla="*/ 595497 w 1508539"/>
              <a:gd name="connsiteY75" fmla="*/ 3969950 h 6858000"/>
              <a:gd name="connsiteX76" fmla="*/ 588919 w 1508539"/>
              <a:gd name="connsiteY76" fmla="*/ 3933779 h 6858000"/>
              <a:gd name="connsiteX77" fmla="*/ 590250 w 1508539"/>
              <a:gd name="connsiteY77" fmla="*/ 3933093 h 6858000"/>
              <a:gd name="connsiteX78" fmla="*/ 594604 w 1508539"/>
              <a:gd name="connsiteY78" fmla="*/ 3922082 h 6858000"/>
              <a:gd name="connsiteX79" fmla="*/ 599682 w 1508539"/>
              <a:gd name="connsiteY79" fmla="*/ 3901461 h 6858000"/>
              <a:gd name="connsiteX80" fmla="*/ 622276 w 1508539"/>
              <a:gd name="connsiteY80" fmla="*/ 3813873 h 6858000"/>
              <a:gd name="connsiteX81" fmla="*/ 621701 w 1508539"/>
              <a:gd name="connsiteY81" fmla="*/ 3806161 h 6858000"/>
              <a:gd name="connsiteX82" fmla="*/ 622008 w 1508539"/>
              <a:gd name="connsiteY82" fmla="*/ 3805957 h 6858000"/>
              <a:gd name="connsiteX83" fmla="*/ 622035 w 1508539"/>
              <a:gd name="connsiteY83" fmla="*/ 3797724 h 6858000"/>
              <a:gd name="connsiteX84" fmla="*/ 620650 w 1508539"/>
              <a:gd name="connsiteY84" fmla="*/ 3792098 h 6858000"/>
              <a:gd name="connsiteX85" fmla="*/ 619534 w 1508539"/>
              <a:gd name="connsiteY85" fmla="*/ 3777135 h 6858000"/>
              <a:gd name="connsiteX86" fmla="*/ 621267 w 1508539"/>
              <a:gd name="connsiteY86" fmla="*/ 3771656 h 6858000"/>
              <a:gd name="connsiteX87" fmla="*/ 625010 w 1508539"/>
              <a:gd name="connsiteY87" fmla="*/ 3769007 h 6858000"/>
              <a:gd name="connsiteX88" fmla="*/ 624476 w 1508539"/>
              <a:gd name="connsiteY88" fmla="*/ 3767709 h 6858000"/>
              <a:gd name="connsiteX89" fmla="*/ 633172 w 1508539"/>
              <a:gd name="connsiteY89" fmla="*/ 3738082 h 6858000"/>
              <a:gd name="connsiteX90" fmla="*/ 640518 w 1508539"/>
              <a:gd name="connsiteY90" fmla="*/ 3673397 h 6858000"/>
              <a:gd name="connsiteX91" fmla="*/ 639814 w 1508539"/>
              <a:gd name="connsiteY91" fmla="*/ 3637109 h 6858000"/>
              <a:gd name="connsiteX92" fmla="*/ 643257 w 1508539"/>
              <a:gd name="connsiteY92" fmla="*/ 3536883 h 6858000"/>
              <a:gd name="connsiteX93" fmla="*/ 650795 w 1508539"/>
              <a:gd name="connsiteY93" fmla="*/ 3435652 h 6858000"/>
              <a:gd name="connsiteX94" fmla="*/ 652466 w 1508539"/>
              <a:gd name="connsiteY94" fmla="*/ 3307769 h 6858000"/>
              <a:gd name="connsiteX95" fmla="*/ 670029 w 1508539"/>
              <a:gd name="connsiteY95" fmla="*/ 3250522 h 6858000"/>
              <a:gd name="connsiteX96" fmla="*/ 670454 w 1508539"/>
              <a:gd name="connsiteY96" fmla="*/ 3229163 h 6858000"/>
              <a:gd name="connsiteX97" fmla="*/ 672277 w 1508539"/>
              <a:gd name="connsiteY97" fmla="*/ 3217217 h 6858000"/>
              <a:gd name="connsiteX98" fmla="*/ 659112 w 1508539"/>
              <a:gd name="connsiteY98" fmla="*/ 3183755 h 6858000"/>
              <a:gd name="connsiteX99" fmla="*/ 659613 w 1508539"/>
              <a:gd name="connsiteY99" fmla="*/ 3178642 h 6858000"/>
              <a:gd name="connsiteX100" fmla="*/ 647213 w 1508539"/>
              <a:gd name="connsiteY100" fmla="*/ 3158586 h 6858000"/>
              <a:gd name="connsiteX101" fmla="*/ 632398 w 1508539"/>
              <a:gd name="connsiteY101" fmla="*/ 3129034 h 6858000"/>
              <a:gd name="connsiteX102" fmla="*/ 633063 w 1508539"/>
              <a:gd name="connsiteY102" fmla="*/ 3126682 h 6858000"/>
              <a:gd name="connsiteX103" fmla="*/ 623931 w 1508539"/>
              <a:gd name="connsiteY103" fmla="*/ 3114519 h 6858000"/>
              <a:gd name="connsiteX104" fmla="*/ 610540 w 1508539"/>
              <a:gd name="connsiteY104" fmla="*/ 3106272 h 6858000"/>
              <a:gd name="connsiteX105" fmla="*/ 583270 w 1508539"/>
              <a:gd name="connsiteY105" fmla="*/ 2958185 h 6858000"/>
              <a:gd name="connsiteX106" fmla="*/ 525884 w 1508539"/>
              <a:gd name="connsiteY106" fmla="*/ 2762989 h 6858000"/>
              <a:gd name="connsiteX107" fmla="*/ 474802 w 1508539"/>
              <a:gd name="connsiteY107" fmla="*/ 2554718 h 6858000"/>
              <a:gd name="connsiteX108" fmla="*/ 454896 w 1508539"/>
              <a:gd name="connsiteY108" fmla="*/ 2485734 h 6858000"/>
              <a:gd name="connsiteX109" fmla="*/ 445619 w 1508539"/>
              <a:gd name="connsiteY109" fmla="*/ 2447068 h 6858000"/>
              <a:gd name="connsiteX110" fmla="*/ 432580 w 1508539"/>
              <a:gd name="connsiteY110" fmla="*/ 2425819 h 6858000"/>
              <a:gd name="connsiteX111" fmla="*/ 438579 w 1508539"/>
              <a:gd name="connsiteY111" fmla="*/ 2402874 h 6858000"/>
              <a:gd name="connsiteX112" fmla="*/ 441191 w 1508539"/>
              <a:gd name="connsiteY112" fmla="*/ 2381443 h 6858000"/>
              <a:gd name="connsiteX113" fmla="*/ 417520 w 1508539"/>
              <a:gd name="connsiteY113" fmla="*/ 2261920 h 6858000"/>
              <a:gd name="connsiteX114" fmla="*/ 407407 w 1508539"/>
              <a:gd name="connsiteY114" fmla="*/ 2195378 h 6858000"/>
              <a:gd name="connsiteX115" fmla="*/ 391624 w 1508539"/>
              <a:gd name="connsiteY115" fmla="*/ 2155135 h 6858000"/>
              <a:gd name="connsiteX116" fmla="*/ 389082 w 1508539"/>
              <a:gd name="connsiteY116" fmla="*/ 2118008 h 6858000"/>
              <a:gd name="connsiteX117" fmla="*/ 390075 w 1508539"/>
              <a:gd name="connsiteY117" fmla="*/ 2050531 h 6858000"/>
              <a:gd name="connsiteX118" fmla="*/ 381881 w 1508539"/>
              <a:gd name="connsiteY118" fmla="*/ 1963269 h 6858000"/>
              <a:gd name="connsiteX119" fmla="*/ 363059 w 1508539"/>
              <a:gd name="connsiteY119" fmla="*/ 1906352 h 6858000"/>
              <a:gd name="connsiteX120" fmla="*/ 339616 w 1508539"/>
              <a:gd name="connsiteY120" fmla="*/ 1861531 h 6858000"/>
              <a:gd name="connsiteX121" fmla="*/ 293415 w 1508539"/>
              <a:gd name="connsiteY121" fmla="*/ 1732919 h 6858000"/>
              <a:gd name="connsiteX122" fmla="*/ 265726 w 1508539"/>
              <a:gd name="connsiteY122" fmla="*/ 1663540 h 6858000"/>
              <a:gd name="connsiteX123" fmla="*/ 264852 w 1508539"/>
              <a:gd name="connsiteY123" fmla="*/ 1615777 h 6858000"/>
              <a:gd name="connsiteX124" fmla="*/ 245647 w 1508539"/>
              <a:gd name="connsiteY124" fmla="*/ 1563678 h 6858000"/>
              <a:gd name="connsiteX125" fmla="*/ 258727 w 1508539"/>
              <a:gd name="connsiteY125" fmla="*/ 1519474 h 6858000"/>
              <a:gd name="connsiteX126" fmla="*/ 251469 w 1508539"/>
              <a:gd name="connsiteY126" fmla="*/ 1477995 h 6858000"/>
              <a:gd name="connsiteX127" fmla="*/ 237554 w 1508539"/>
              <a:gd name="connsiteY127" fmla="*/ 1373769 h 6858000"/>
              <a:gd name="connsiteX128" fmla="*/ 245861 w 1508539"/>
              <a:gd name="connsiteY128" fmla="*/ 1307086 h 6858000"/>
              <a:gd name="connsiteX129" fmla="*/ 247049 w 1508539"/>
              <a:gd name="connsiteY129" fmla="*/ 1189033 h 6858000"/>
              <a:gd name="connsiteX130" fmla="*/ 251734 w 1508539"/>
              <a:gd name="connsiteY130" fmla="*/ 1168288 h 6858000"/>
              <a:gd name="connsiteX131" fmla="*/ 244016 w 1508539"/>
              <a:gd name="connsiteY131" fmla="*/ 1142577 h 6858000"/>
              <a:gd name="connsiteX132" fmla="*/ 233322 w 1508539"/>
              <a:gd name="connsiteY132" fmla="*/ 1088484 h 6858000"/>
              <a:gd name="connsiteX133" fmla="*/ 222058 w 1508539"/>
              <a:gd name="connsiteY133" fmla="*/ 1016103 h 6858000"/>
              <a:gd name="connsiteX134" fmla="*/ 223514 w 1508539"/>
              <a:gd name="connsiteY134" fmla="*/ 932283 h 6858000"/>
              <a:gd name="connsiteX135" fmla="*/ 225750 w 1508539"/>
              <a:gd name="connsiteY135" fmla="*/ 915925 h 6858000"/>
              <a:gd name="connsiteX136" fmla="*/ 218379 w 1508539"/>
              <a:gd name="connsiteY136" fmla="*/ 896999 h 6858000"/>
              <a:gd name="connsiteX137" fmla="*/ 187787 w 1508539"/>
              <a:gd name="connsiteY137" fmla="*/ 821517 h 6858000"/>
              <a:gd name="connsiteX138" fmla="*/ 166737 w 1508539"/>
              <a:gd name="connsiteY138" fmla="*/ 751353 h 6858000"/>
              <a:gd name="connsiteX139" fmla="*/ 166295 w 1508539"/>
              <a:gd name="connsiteY139" fmla="*/ 721230 h 6858000"/>
              <a:gd name="connsiteX140" fmla="*/ 151966 w 1508539"/>
              <a:gd name="connsiteY140" fmla="*/ 681659 h 6858000"/>
              <a:gd name="connsiteX141" fmla="*/ 137385 w 1508539"/>
              <a:gd name="connsiteY141" fmla="*/ 635218 h 6858000"/>
              <a:gd name="connsiteX142" fmla="*/ 142396 w 1508539"/>
              <a:gd name="connsiteY142" fmla="*/ 613763 h 6858000"/>
              <a:gd name="connsiteX143" fmla="*/ 128338 w 1508539"/>
              <a:gd name="connsiteY143" fmla="*/ 598582 h 6858000"/>
              <a:gd name="connsiteX144" fmla="*/ 128019 w 1508539"/>
              <a:gd name="connsiteY144" fmla="*/ 576846 h 6858000"/>
              <a:gd name="connsiteX145" fmla="*/ 107645 w 1508539"/>
              <a:gd name="connsiteY145" fmla="*/ 530055 h 6858000"/>
              <a:gd name="connsiteX146" fmla="*/ 98081 w 1508539"/>
              <a:gd name="connsiteY146" fmla="*/ 448559 h 6858000"/>
              <a:gd name="connsiteX147" fmla="*/ 104503 w 1508539"/>
              <a:gd name="connsiteY147" fmla="*/ 441529 h 6858000"/>
              <a:gd name="connsiteX148" fmla="*/ 103724 w 1508539"/>
              <a:gd name="connsiteY148" fmla="*/ 428927 h 6858000"/>
              <a:gd name="connsiteX149" fmla="*/ 93128 w 1508539"/>
              <a:gd name="connsiteY149" fmla="*/ 430161 h 6858000"/>
              <a:gd name="connsiteX150" fmla="*/ 70148 w 1508539"/>
              <a:gd name="connsiteY150" fmla="*/ 367211 h 6858000"/>
              <a:gd name="connsiteX151" fmla="*/ 36452 w 1508539"/>
              <a:gd name="connsiteY151" fmla="*/ 268519 h 6858000"/>
              <a:gd name="connsiteX152" fmla="*/ 23935 w 1508539"/>
              <a:gd name="connsiteY152" fmla="*/ 160886 h 6858000"/>
              <a:gd name="connsiteX153" fmla="*/ 19312 w 1508539"/>
              <a:gd name="connsiteY153" fmla="*/ 47336 h 6858000"/>
              <a:gd name="connsiteX154" fmla="*/ 0 w 1508539"/>
              <a:gd name="connsiteY154" fmla="*/ 0 h 6858000"/>
              <a:gd name="connsiteX0" fmla="*/ 0 w 1508539"/>
              <a:gd name="connsiteY0" fmla="*/ 0 h 6858000"/>
              <a:gd name="connsiteX1" fmla="*/ 1508539 w 1508539"/>
              <a:gd name="connsiteY1" fmla="*/ 0 h 6858000"/>
              <a:gd name="connsiteX2" fmla="*/ 1508539 w 1508539"/>
              <a:gd name="connsiteY2" fmla="*/ 6858000 h 6858000"/>
              <a:gd name="connsiteX3" fmla="*/ 57174 w 1508539"/>
              <a:gd name="connsiteY3" fmla="*/ 6858000 h 6858000"/>
              <a:gd name="connsiteX4" fmla="*/ 57315 w 1508539"/>
              <a:gd name="connsiteY4" fmla="*/ 6857735 h 6858000"/>
              <a:gd name="connsiteX5" fmla="*/ 69364 w 1508539"/>
              <a:gd name="connsiteY5" fmla="*/ 6809549 h 6858000"/>
              <a:gd name="connsiteX6" fmla="*/ 101575 w 1508539"/>
              <a:gd name="connsiteY6" fmla="*/ 6715115 h 6858000"/>
              <a:gd name="connsiteX7" fmla="*/ 111426 w 1508539"/>
              <a:gd name="connsiteY7" fmla="*/ 6680170 h 6858000"/>
              <a:gd name="connsiteX8" fmla="*/ 136976 w 1508539"/>
              <a:gd name="connsiteY8" fmla="*/ 6621207 h 6858000"/>
              <a:gd name="connsiteX9" fmla="*/ 153633 w 1508539"/>
              <a:gd name="connsiteY9" fmla="*/ 6596265 h 6858000"/>
              <a:gd name="connsiteX10" fmla="*/ 153512 w 1508539"/>
              <a:gd name="connsiteY10" fmla="*/ 6594818 h 6858000"/>
              <a:gd name="connsiteX11" fmla="*/ 157757 w 1508539"/>
              <a:gd name="connsiteY11" fmla="*/ 6593735 h 6858000"/>
              <a:gd name="connsiteX12" fmla="*/ 160954 w 1508539"/>
              <a:gd name="connsiteY12" fmla="*/ 6589172 h 6858000"/>
              <a:gd name="connsiteX13" fmla="*/ 164248 w 1508539"/>
              <a:gd name="connsiteY13" fmla="*/ 6574442 h 6858000"/>
              <a:gd name="connsiteX14" fmla="*/ 164588 w 1508539"/>
              <a:gd name="connsiteY14" fmla="*/ 6568530 h 6858000"/>
              <a:gd name="connsiteX15" fmla="*/ 166997 w 1508539"/>
              <a:gd name="connsiteY15" fmla="*/ 6560674 h 6858000"/>
              <a:gd name="connsiteX16" fmla="*/ 167342 w 1508539"/>
              <a:gd name="connsiteY16" fmla="*/ 6560598 h 6858000"/>
              <a:gd name="connsiteX17" fmla="*/ 169039 w 1508539"/>
              <a:gd name="connsiteY17" fmla="*/ 6553006 h 6858000"/>
              <a:gd name="connsiteX18" fmla="*/ 173735 w 1508539"/>
              <a:gd name="connsiteY18" fmla="*/ 6514360 h 6858000"/>
              <a:gd name="connsiteX19" fmla="*/ 215389 w 1508539"/>
              <a:gd name="connsiteY19" fmla="*/ 6478062 h 6858000"/>
              <a:gd name="connsiteX20" fmla="*/ 226078 w 1508539"/>
              <a:gd name="connsiteY20" fmla="*/ 6460325 h 6858000"/>
              <a:gd name="connsiteX21" fmla="*/ 233311 w 1508539"/>
              <a:gd name="connsiteY21" fmla="*/ 6451488 h 6858000"/>
              <a:gd name="connsiteX22" fmla="*/ 234746 w 1508539"/>
              <a:gd name="connsiteY22" fmla="*/ 6451348 h 6858000"/>
              <a:gd name="connsiteX23" fmla="*/ 239104 w 1508539"/>
              <a:gd name="connsiteY23" fmla="*/ 6414240 h 6858000"/>
              <a:gd name="connsiteX24" fmla="*/ 241980 w 1508539"/>
              <a:gd name="connsiteY24" fmla="*/ 6410269 h 6858000"/>
              <a:gd name="connsiteX25" fmla="*/ 241880 w 1508539"/>
              <a:gd name="connsiteY25" fmla="*/ 6384857 h 6858000"/>
              <a:gd name="connsiteX26" fmla="*/ 243397 w 1508539"/>
              <a:gd name="connsiteY26" fmla="*/ 6372381 h 6858000"/>
              <a:gd name="connsiteX27" fmla="*/ 240591 w 1508539"/>
              <a:gd name="connsiteY27" fmla="*/ 6367510 h 6858000"/>
              <a:gd name="connsiteX28" fmla="*/ 244471 w 1508539"/>
              <a:gd name="connsiteY28" fmla="*/ 6349778 h 6858000"/>
              <a:gd name="connsiteX29" fmla="*/ 246136 w 1508539"/>
              <a:gd name="connsiteY29" fmla="*/ 6348250 h 6858000"/>
              <a:gd name="connsiteX30" fmla="*/ 262170 w 1508539"/>
              <a:gd name="connsiteY30" fmla="*/ 6281972 h 6858000"/>
              <a:gd name="connsiteX31" fmla="*/ 272933 w 1508539"/>
              <a:gd name="connsiteY31" fmla="*/ 6211940 h 6858000"/>
              <a:gd name="connsiteX32" fmla="*/ 314428 w 1508539"/>
              <a:gd name="connsiteY32" fmla="*/ 6113913 h 6858000"/>
              <a:gd name="connsiteX33" fmla="*/ 318721 w 1508539"/>
              <a:gd name="connsiteY33" fmla="*/ 6028119 h 6858000"/>
              <a:gd name="connsiteX34" fmla="*/ 345501 w 1508539"/>
              <a:gd name="connsiteY34" fmla="*/ 5934687 h 6858000"/>
              <a:gd name="connsiteX35" fmla="*/ 379513 w 1508539"/>
              <a:gd name="connsiteY35" fmla="*/ 5765594 h 6858000"/>
              <a:gd name="connsiteX36" fmla="*/ 411349 w 1508539"/>
              <a:gd name="connsiteY36" fmla="*/ 5693685 h 6858000"/>
              <a:gd name="connsiteX37" fmla="*/ 431404 w 1508539"/>
              <a:gd name="connsiteY37" fmla="*/ 5665173 h 6858000"/>
              <a:gd name="connsiteX38" fmla="*/ 465121 w 1508539"/>
              <a:gd name="connsiteY38" fmla="*/ 5563435 h 6858000"/>
              <a:gd name="connsiteX39" fmla="*/ 494626 w 1508539"/>
              <a:gd name="connsiteY39" fmla="*/ 5476393 h 6858000"/>
              <a:gd name="connsiteX40" fmla="*/ 525819 w 1508539"/>
              <a:gd name="connsiteY40" fmla="*/ 5396260 h 6858000"/>
              <a:gd name="connsiteX41" fmla="*/ 541800 w 1508539"/>
              <a:gd name="connsiteY41" fmla="*/ 5330009 h 6858000"/>
              <a:gd name="connsiteX42" fmla="*/ 575293 w 1508539"/>
              <a:gd name="connsiteY42" fmla="*/ 5273739 h 6858000"/>
              <a:gd name="connsiteX43" fmla="*/ 584892 w 1508539"/>
              <a:gd name="connsiteY43" fmla="*/ 5241779 h 6858000"/>
              <a:gd name="connsiteX44" fmla="*/ 596118 w 1508539"/>
              <a:gd name="connsiteY44" fmla="*/ 5225268 h 6858000"/>
              <a:gd name="connsiteX45" fmla="*/ 597138 w 1508539"/>
              <a:gd name="connsiteY45" fmla="*/ 5217684 h 6858000"/>
              <a:gd name="connsiteX46" fmla="*/ 604479 w 1508539"/>
              <a:gd name="connsiteY46" fmla="*/ 5193377 h 6858000"/>
              <a:gd name="connsiteX47" fmla="*/ 607782 w 1508539"/>
              <a:gd name="connsiteY47" fmla="*/ 5179288 h 6858000"/>
              <a:gd name="connsiteX48" fmla="*/ 608766 w 1508539"/>
              <a:gd name="connsiteY48" fmla="*/ 5173621 h 6858000"/>
              <a:gd name="connsiteX49" fmla="*/ 604400 w 1508539"/>
              <a:gd name="connsiteY49" fmla="*/ 5159961 h 6858000"/>
              <a:gd name="connsiteX50" fmla="*/ 611077 w 1508539"/>
              <a:gd name="connsiteY50" fmla="*/ 5144295 h 6858000"/>
              <a:gd name="connsiteX51" fmla="*/ 608010 w 1508539"/>
              <a:gd name="connsiteY51" fmla="*/ 5125185 h 6858000"/>
              <a:gd name="connsiteX52" fmla="*/ 614840 w 1508539"/>
              <a:gd name="connsiteY52" fmla="*/ 5121884 h 6858000"/>
              <a:gd name="connsiteX53" fmla="*/ 621876 w 1508539"/>
              <a:gd name="connsiteY53" fmla="*/ 5067850 h 6858000"/>
              <a:gd name="connsiteX54" fmla="*/ 624607 w 1508539"/>
              <a:gd name="connsiteY54" fmla="*/ 5060861 h 6858000"/>
              <a:gd name="connsiteX55" fmla="*/ 621311 w 1508539"/>
              <a:gd name="connsiteY55" fmla="*/ 5034192 h 6858000"/>
              <a:gd name="connsiteX56" fmla="*/ 622865 w 1508539"/>
              <a:gd name="connsiteY56" fmla="*/ 4993030 h 6858000"/>
              <a:gd name="connsiteX57" fmla="*/ 629774 w 1508539"/>
              <a:gd name="connsiteY57" fmla="*/ 4946844 h 6858000"/>
              <a:gd name="connsiteX58" fmla="*/ 625630 w 1508539"/>
              <a:gd name="connsiteY58" fmla="*/ 4932692 h 6858000"/>
              <a:gd name="connsiteX59" fmla="*/ 641033 w 1508539"/>
              <a:gd name="connsiteY59" fmla="*/ 4858827 h 6858000"/>
              <a:gd name="connsiteX60" fmla="*/ 635187 w 1508539"/>
              <a:gd name="connsiteY60" fmla="*/ 4801535 h 6858000"/>
              <a:gd name="connsiteX61" fmla="*/ 642856 w 1508539"/>
              <a:gd name="connsiteY61" fmla="*/ 4797794 h 6858000"/>
              <a:gd name="connsiteX62" fmla="*/ 644150 w 1508539"/>
              <a:gd name="connsiteY62" fmla="*/ 4784526 h 6858000"/>
              <a:gd name="connsiteX63" fmla="*/ 645934 w 1508539"/>
              <a:gd name="connsiteY63" fmla="*/ 4781211 h 6858000"/>
              <a:gd name="connsiteX64" fmla="*/ 654721 w 1508539"/>
              <a:gd name="connsiteY64" fmla="*/ 4761984 h 6858000"/>
              <a:gd name="connsiteX65" fmla="*/ 650769 w 1508539"/>
              <a:gd name="connsiteY65" fmla="*/ 4690749 h 6858000"/>
              <a:gd name="connsiteX66" fmla="*/ 646249 w 1508539"/>
              <a:gd name="connsiteY66" fmla="*/ 4584173 h 6858000"/>
              <a:gd name="connsiteX67" fmla="*/ 641332 w 1508539"/>
              <a:gd name="connsiteY67" fmla="*/ 4444346 h 6858000"/>
              <a:gd name="connsiteX68" fmla="*/ 637897 w 1508539"/>
              <a:gd name="connsiteY68" fmla="*/ 4375228 h 6858000"/>
              <a:gd name="connsiteX69" fmla="*/ 618550 w 1508539"/>
              <a:gd name="connsiteY69" fmla="*/ 4214165 h 6858000"/>
              <a:gd name="connsiteX70" fmla="*/ 622623 w 1508539"/>
              <a:gd name="connsiteY70" fmla="*/ 4090296 h 6858000"/>
              <a:gd name="connsiteX71" fmla="*/ 607879 w 1508539"/>
              <a:gd name="connsiteY71" fmla="*/ 4033999 h 6858000"/>
              <a:gd name="connsiteX72" fmla="*/ 609028 w 1508539"/>
              <a:gd name="connsiteY72" fmla="*/ 4031933 h 6858000"/>
              <a:gd name="connsiteX73" fmla="*/ 607604 w 1508539"/>
              <a:gd name="connsiteY73" fmla="*/ 4013953 h 6858000"/>
              <a:gd name="connsiteX74" fmla="*/ 593899 w 1508539"/>
              <a:gd name="connsiteY74" fmla="*/ 3974753 h 6858000"/>
              <a:gd name="connsiteX75" fmla="*/ 595497 w 1508539"/>
              <a:gd name="connsiteY75" fmla="*/ 3969950 h 6858000"/>
              <a:gd name="connsiteX76" fmla="*/ 588919 w 1508539"/>
              <a:gd name="connsiteY76" fmla="*/ 3933779 h 6858000"/>
              <a:gd name="connsiteX77" fmla="*/ 590250 w 1508539"/>
              <a:gd name="connsiteY77" fmla="*/ 3933093 h 6858000"/>
              <a:gd name="connsiteX78" fmla="*/ 594604 w 1508539"/>
              <a:gd name="connsiteY78" fmla="*/ 3922082 h 6858000"/>
              <a:gd name="connsiteX79" fmla="*/ 599682 w 1508539"/>
              <a:gd name="connsiteY79" fmla="*/ 3901461 h 6858000"/>
              <a:gd name="connsiteX80" fmla="*/ 622276 w 1508539"/>
              <a:gd name="connsiteY80" fmla="*/ 3813873 h 6858000"/>
              <a:gd name="connsiteX81" fmla="*/ 621701 w 1508539"/>
              <a:gd name="connsiteY81" fmla="*/ 3806161 h 6858000"/>
              <a:gd name="connsiteX82" fmla="*/ 622008 w 1508539"/>
              <a:gd name="connsiteY82" fmla="*/ 3805957 h 6858000"/>
              <a:gd name="connsiteX83" fmla="*/ 622035 w 1508539"/>
              <a:gd name="connsiteY83" fmla="*/ 3797724 h 6858000"/>
              <a:gd name="connsiteX84" fmla="*/ 620650 w 1508539"/>
              <a:gd name="connsiteY84" fmla="*/ 3792098 h 6858000"/>
              <a:gd name="connsiteX85" fmla="*/ 619534 w 1508539"/>
              <a:gd name="connsiteY85" fmla="*/ 3777135 h 6858000"/>
              <a:gd name="connsiteX86" fmla="*/ 621267 w 1508539"/>
              <a:gd name="connsiteY86" fmla="*/ 3771656 h 6858000"/>
              <a:gd name="connsiteX87" fmla="*/ 625010 w 1508539"/>
              <a:gd name="connsiteY87" fmla="*/ 3769007 h 6858000"/>
              <a:gd name="connsiteX88" fmla="*/ 624476 w 1508539"/>
              <a:gd name="connsiteY88" fmla="*/ 3767709 h 6858000"/>
              <a:gd name="connsiteX89" fmla="*/ 633172 w 1508539"/>
              <a:gd name="connsiteY89" fmla="*/ 3738082 h 6858000"/>
              <a:gd name="connsiteX90" fmla="*/ 640518 w 1508539"/>
              <a:gd name="connsiteY90" fmla="*/ 3673397 h 6858000"/>
              <a:gd name="connsiteX91" fmla="*/ 639814 w 1508539"/>
              <a:gd name="connsiteY91" fmla="*/ 3637109 h 6858000"/>
              <a:gd name="connsiteX92" fmla="*/ 643257 w 1508539"/>
              <a:gd name="connsiteY92" fmla="*/ 3536883 h 6858000"/>
              <a:gd name="connsiteX93" fmla="*/ 650795 w 1508539"/>
              <a:gd name="connsiteY93" fmla="*/ 3435652 h 6858000"/>
              <a:gd name="connsiteX94" fmla="*/ 652466 w 1508539"/>
              <a:gd name="connsiteY94" fmla="*/ 3307769 h 6858000"/>
              <a:gd name="connsiteX95" fmla="*/ 670029 w 1508539"/>
              <a:gd name="connsiteY95" fmla="*/ 3250522 h 6858000"/>
              <a:gd name="connsiteX96" fmla="*/ 670454 w 1508539"/>
              <a:gd name="connsiteY96" fmla="*/ 3229163 h 6858000"/>
              <a:gd name="connsiteX97" fmla="*/ 672277 w 1508539"/>
              <a:gd name="connsiteY97" fmla="*/ 3217217 h 6858000"/>
              <a:gd name="connsiteX98" fmla="*/ 659112 w 1508539"/>
              <a:gd name="connsiteY98" fmla="*/ 3183755 h 6858000"/>
              <a:gd name="connsiteX99" fmla="*/ 659613 w 1508539"/>
              <a:gd name="connsiteY99" fmla="*/ 3178642 h 6858000"/>
              <a:gd name="connsiteX100" fmla="*/ 647213 w 1508539"/>
              <a:gd name="connsiteY100" fmla="*/ 3158586 h 6858000"/>
              <a:gd name="connsiteX101" fmla="*/ 632398 w 1508539"/>
              <a:gd name="connsiteY101" fmla="*/ 3129034 h 6858000"/>
              <a:gd name="connsiteX102" fmla="*/ 633063 w 1508539"/>
              <a:gd name="connsiteY102" fmla="*/ 3126682 h 6858000"/>
              <a:gd name="connsiteX103" fmla="*/ 623931 w 1508539"/>
              <a:gd name="connsiteY103" fmla="*/ 3114519 h 6858000"/>
              <a:gd name="connsiteX104" fmla="*/ 610540 w 1508539"/>
              <a:gd name="connsiteY104" fmla="*/ 3106272 h 6858000"/>
              <a:gd name="connsiteX105" fmla="*/ 583270 w 1508539"/>
              <a:gd name="connsiteY105" fmla="*/ 2958185 h 6858000"/>
              <a:gd name="connsiteX106" fmla="*/ 525884 w 1508539"/>
              <a:gd name="connsiteY106" fmla="*/ 2762989 h 6858000"/>
              <a:gd name="connsiteX107" fmla="*/ 474802 w 1508539"/>
              <a:gd name="connsiteY107" fmla="*/ 2554718 h 6858000"/>
              <a:gd name="connsiteX108" fmla="*/ 454896 w 1508539"/>
              <a:gd name="connsiteY108" fmla="*/ 2485734 h 6858000"/>
              <a:gd name="connsiteX109" fmla="*/ 445619 w 1508539"/>
              <a:gd name="connsiteY109" fmla="*/ 2447068 h 6858000"/>
              <a:gd name="connsiteX110" fmla="*/ 432580 w 1508539"/>
              <a:gd name="connsiteY110" fmla="*/ 2425819 h 6858000"/>
              <a:gd name="connsiteX111" fmla="*/ 438579 w 1508539"/>
              <a:gd name="connsiteY111" fmla="*/ 2402874 h 6858000"/>
              <a:gd name="connsiteX112" fmla="*/ 441191 w 1508539"/>
              <a:gd name="connsiteY112" fmla="*/ 2381443 h 6858000"/>
              <a:gd name="connsiteX113" fmla="*/ 417520 w 1508539"/>
              <a:gd name="connsiteY113" fmla="*/ 2261920 h 6858000"/>
              <a:gd name="connsiteX114" fmla="*/ 407407 w 1508539"/>
              <a:gd name="connsiteY114" fmla="*/ 2195378 h 6858000"/>
              <a:gd name="connsiteX115" fmla="*/ 391624 w 1508539"/>
              <a:gd name="connsiteY115" fmla="*/ 2155135 h 6858000"/>
              <a:gd name="connsiteX116" fmla="*/ 389082 w 1508539"/>
              <a:gd name="connsiteY116" fmla="*/ 2118008 h 6858000"/>
              <a:gd name="connsiteX117" fmla="*/ 390075 w 1508539"/>
              <a:gd name="connsiteY117" fmla="*/ 2050531 h 6858000"/>
              <a:gd name="connsiteX118" fmla="*/ 381881 w 1508539"/>
              <a:gd name="connsiteY118" fmla="*/ 1963269 h 6858000"/>
              <a:gd name="connsiteX119" fmla="*/ 363059 w 1508539"/>
              <a:gd name="connsiteY119" fmla="*/ 1906352 h 6858000"/>
              <a:gd name="connsiteX120" fmla="*/ 339616 w 1508539"/>
              <a:gd name="connsiteY120" fmla="*/ 1861531 h 6858000"/>
              <a:gd name="connsiteX121" fmla="*/ 293415 w 1508539"/>
              <a:gd name="connsiteY121" fmla="*/ 1732919 h 6858000"/>
              <a:gd name="connsiteX122" fmla="*/ 265726 w 1508539"/>
              <a:gd name="connsiteY122" fmla="*/ 1663540 h 6858000"/>
              <a:gd name="connsiteX123" fmla="*/ 264852 w 1508539"/>
              <a:gd name="connsiteY123" fmla="*/ 1615777 h 6858000"/>
              <a:gd name="connsiteX124" fmla="*/ 245647 w 1508539"/>
              <a:gd name="connsiteY124" fmla="*/ 1563678 h 6858000"/>
              <a:gd name="connsiteX125" fmla="*/ 258727 w 1508539"/>
              <a:gd name="connsiteY125" fmla="*/ 1519474 h 6858000"/>
              <a:gd name="connsiteX126" fmla="*/ 251469 w 1508539"/>
              <a:gd name="connsiteY126" fmla="*/ 1477995 h 6858000"/>
              <a:gd name="connsiteX127" fmla="*/ 237554 w 1508539"/>
              <a:gd name="connsiteY127" fmla="*/ 1373769 h 6858000"/>
              <a:gd name="connsiteX128" fmla="*/ 245861 w 1508539"/>
              <a:gd name="connsiteY128" fmla="*/ 1307086 h 6858000"/>
              <a:gd name="connsiteX129" fmla="*/ 247049 w 1508539"/>
              <a:gd name="connsiteY129" fmla="*/ 1189033 h 6858000"/>
              <a:gd name="connsiteX130" fmla="*/ 251734 w 1508539"/>
              <a:gd name="connsiteY130" fmla="*/ 1168288 h 6858000"/>
              <a:gd name="connsiteX131" fmla="*/ 244016 w 1508539"/>
              <a:gd name="connsiteY131" fmla="*/ 1142577 h 6858000"/>
              <a:gd name="connsiteX132" fmla="*/ 233322 w 1508539"/>
              <a:gd name="connsiteY132" fmla="*/ 1088484 h 6858000"/>
              <a:gd name="connsiteX133" fmla="*/ 222058 w 1508539"/>
              <a:gd name="connsiteY133" fmla="*/ 1016103 h 6858000"/>
              <a:gd name="connsiteX134" fmla="*/ 223514 w 1508539"/>
              <a:gd name="connsiteY134" fmla="*/ 932283 h 6858000"/>
              <a:gd name="connsiteX135" fmla="*/ 225750 w 1508539"/>
              <a:gd name="connsiteY135" fmla="*/ 915925 h 6858000"/>
              <a:gd name="connsiteX136" fmla="*/ 218379 w 1508539"/>
              <a:gd name="connsiteY136" fmla="*/ 896999 h 6858000"/>
              <a:gd name="connsiteX137" fmla="*/ 187787 w 1508539"/>
              <a:gd name="connsiteY137" fmla="*/ 821517 h 6858000"/>
              <a:gd name="connsiteX138" fmla="*/ 166737 w 1508539"/>
              <a:gd name="connsiteY138" fmla="*/ 751353 h 6858000"/>
              <a:gd name="connsiteX139" fmla="*/ 166295 w 1508539"/>
              <a:gd name="connsiteY139" fmla="*/ 721230 h 6858000"/>
              <a:gd name="connsiteX140" fmla="*/ 151966 w 1508539"/>
              <a:gd name="connsiteY140" fmla="*/ 681659 h 6858000"/>
              <a:gd name="connsiteX141" fmla="*/ 137385 w 1508539"/>
              <a:gd name="connsiteY141" fmla="*/ 635218 h 6858000"/>
              <a:gd name="connsiteX142" fmla="*/ 142396 w 1508539"/>
              <a:gd name="connsiteY142" fmla="*/ 613763 h 6858000"/>
              <a:gd name="connsiteX143" fmla="*/ 128338 w 1508539"/>
              <a:gd name="connsiteY143" fmla="*/ 598582 h 6858000"/>
              <a:gd name="connsiteX144" fmla="*/ 128019 w 1508539"/>
              <a:gd name="connsiteY144" fmla="*/ 576846 h 6858000"/>
              <a:gd name="connsiteX145" fmla="*/ 107645 w 1508539"/>
              <a:gd name="connsiteY145" fmla="*/ 530055 h 6858000"/>
              <a:gd name="connsiteX146" fmla="*/ 98081 w 1508539"/>
              <a:gd name="connsiteY146" fmla="*/ 448559 h 6858000"/>
              <a:gd name="connsiteX147" fmla="*/ 104503 w 1508539"/>
              <a:gd name="connsiteY147" fmla="*/ 441529 h 6858000"/>
              <a:gd name="connsiteX148" fmla="*/ 103724 w 1508539"/>
              <a:gd name="connsiteY148" fmla="*/ 428927 h 6858000"/>
              <a:gd name="connsiteX149" fmla="*/ 90191 w 1508539"/>
              <a:gd name="connsiteY149" fmla="*/ 404917 h 6858000"/>
              <a:gd name="connsiteX150" fmla="*/ 70148 w 1508539"/>
              <a:gd name="connsiteY150" fmla="*/ 367211 h 6858000"/>
              <a:gd name="connsiteX151" fmla="*/ 36452 w 1508539"/>
              <a:gd name="connsiteY151" fmla="*/ 268519 h 6858000"/>
              <a:gd name="connsiteX152" fmla="*/ 23935 w 1508539"/>
              <a:gd name="connsiteY152" fmla="*/ 160886 h 6858000"/>
              <a:gd name="connsiteX153" fmla="*/ 19312 w 1508539"/>
              <a:gd name="connsiteY153" fmla="*/ 47336 h 6858000"/>
              <a:gd name="connsiteX154" fmla="*/ 0 w 1508539"/>
              <a:gd name="connsiteY154" fmla="*/ 0 h 6858000"/>
              <a:gd name="connsiteX0" fmla="*/ 0 w 1508539"/>
              <a:gd name="connsiteY0" fmla="*/ 0 h 6858000"/>
              <a:gd name="connsiteX1" fmla="*/ 1508539 w 1508539"/>
              <a:gd name="connsiteY1" fmla="*/ 0 h 6858000"/>
              <a:gd name="connsiteX2" fmla="*/ 1508539 w 1508539"/>
              <a:gd name="connsiteY2" fmla="*/ 6858000 h 6858000"/>
              <a:gd name="connsiteX3" fmla="*/ 57174 w 1508539"/>
              <a:gd name="connsiteY3" fmla="*/ 6858000 h 6858000"/>
              <a:gd name="connsiteX4" fmla="*/ 57315 w 1508539"/>
              <a:gd name="connsiteY4" fmla="*/ 6857735 h 6858000"/>
              <a:gd name="connsiteX5" fmla="*/ 69364 w 1508539"/>
              <a:gd name="connsiteY5" fmla="*/ 6809549 h 6858000"/>
              <a:gd name="connsiteX6" fmla="*/ 101575 w 1508539"/>
              <a:gd name="connsiteY6" fmla="*/ 6715115 h 6858000"/>
              <a:gd name="connsiteX7" fmla="*/ 111426 w 1508539"/>
              <a:gd name="connsiteY7" fmla="*/ 6680170 h 6858000"/>
              <a:gd name="connsiteX8" fmla="*/ 136976 w 1508539"/>
              <a:gd name="connsiteY8" fmla="*/ 6621207 h 6858000"/>
              <a:gd name="connsiteX9" fmla="*/ 153633 w 1508539"/>
              <a:gd name="connsiteY9" fmla="*/ 6596265 h 6858000"/>
              <a:gd name="connsiteX10" fmla="*/ 153512 w 1508539"/>
              <a:gd name="connsiteY10" fmla="*/ 6594818 h 6858000"/>
              <a:gd name="connsiteX11" fmla="*/ 157757 w 1508539"/>
              <a:gd name="connsiteY11" fmla="*/ 6593735 h 6858000"/>
              <a:gd name="connsiteX12" fmla="*/ 160954 w 1508539"/>
              <a:gd name="connsiteY12" fmla="*/ 6589172 h 6858000"/>
              <a:gd name="connsiteX13" fmla="*/ 164248 w 1508539"/>
              <a:gd name="connsiteY13" fmla="*/ 6574442 h 6858000"/>
              <a:gd name="connsiteX14" fmla="*/ 164588 w 1508539"/>
              <a:gd name="connsiteY14" fmla="*/ 6568530 h 6858000"/>
              <a:gd name="connsiteX15" fmla="*/ 166997 w 1508539"/>
              <a:gd name="connsiteY15" fmla="*/ 6560674 h 6858000"/>
              <a:gd name="connsiteX16" fmla="*/ 167342 w 1508539"/>
              <a:gd name="connsiteY16" fmla="*/ 6560598 h 6858000"/>
              <a:gd name="connsiteX17" fmla="*/ 169039 w 1508539"/>
              <a:gd name="connsiteY17" fmla="*/ 6553006 h 6858000"/>
              <a:gd name="connsiteX18" fmla="*/ 173735 w 1508539"/>
              <a:gd name="connsiteY18" fmla="*/ 6514360 h 6858000"/>
              <a:gd name="connsiteX19" fmla="*/ 215389 w 1508539"/>
              <a:gd name="connsiteY19" fmla="*/ 6478062 h 6858000"/>
              <a:gd name="connsiteX20" fmla="*/ 226078 w 1508539"/>
              <a:gd name="connsiteY20" fmla="*/ 6460325 h 6858000"/>
              <a:gd name="connsiteX21" fmla="*/ 233311 w 1508539"/>
              <a:gd name="connsiteY21" fmla="*/ 6451488 h 6858000"/>
              <a:gd name="connsiteX22" fmla="*/ 234746 w 1508539"/>
              <a:gd name="connsiteY22" fmla="*/ 6451348 h 6858000"/>
              <a:gd name="connsiteX23" fmla="*/ 239104 w 1508539"/>
              <a:gd name="connsiteY23" fmla="*/ 6414240 h 6858000"/>
              <a:gd name="connsiteX24" fmla="*/ 241980 w 1508539"/>
              <a:gd name="connsiteY24" fmla="*/ 6410269 h 6858000"/>
              <a:gd name="connsiteX25" fmla="*/ 241880 w 1508539"/>
              <a:gd name="connsiteY25" fmla="*/ 6384857 h 6858000"/>
              <a:gd name="connsiteX26" fmla="*/ 243397 w 1508539"/>
              <a:gd name="connsiteY26" fmla="*/ 6372381 h 6858000"/>
              <a:gd name="connsiteX27" fmla="*/ 240591 w 1508539"/>
              <a:gd name="connsiteY27" fmla="*/ 6367510 h 6858000"/>
              <a:gd name="connsiteX28" fmla="*/ 244471 w 1508539"/>
              <a:gd name="connsiteY28" fmla="*/ 6349778 h 6858000"/>
              <a:gd name="connsiteX29" fmla="*/ 246136 w 1508539"/>
              <a:gd name="connsiteY29" fmla="*/ 6348250 h 6858000"/>
              <a:gd name="connsiteX30" fmla="*/ 262170 w 1508539"/>
              <a:gd name="connsiteY30" fmla="*/ 6281972 h 6858000"/>
              <a:gd name="connsiteX31" fmla="*/ 272933 w 1508539"/>
              <a:gd name="connsiteY31" fmla="*/ 6211940 h 6858000"/>
              <a:gd name="connsiteX32" fmla="*/ 314428 w 1508539"/>
              <a:gd name="connsiteY32" fmla="*/ 6113913 h 6858000"/>
              <a:gd name="connsiteX33" fmla="*/ 318721 w 1508539"/>
              <a:gd name="connsiteY33" fmla="*/ 6028119 h 6858000"/>
              <a:gd name="connsiteX34" fmla="*/ 345501 w 1508539"/>
              <a:gd name="connsiteY34" fmla="*/ 5934687 h 6858000"/>
              <a:gd name="connsiteX35" fmla="*/ 379513 w 1508539"/>
              <a:gd name="connsiteY35" fmla="*/ 5765594 h 6858000"/>
              <a:gd name="connsiteX36" fmla="*/ 411349 w 1508539"/>
              <a:gd name="connsiteY36" fmla="*/ 5693685 h 6858000"/>
              <a:gd name="connsiteX37" fmla="*/ 431404 w 1508539"/>
              <a:gd name="connsiteY37" fmla="*/ 5665173 h 6858000"/>
              <a:gd name="connsiteX38" fmla="*/ 465121 w 1508539"/>
              <a:gd name="connsiteY38" fmla="*/ 5563435 h 6858000"/>
              <a:gd name="connsiteX39" fmla="*/ 494626 w 1508539"/>
              <a:gd name="connsiteY39" fmla="*/ 5476393 h 6858000"/>
              <a:gd name="connsiteX40" fmla="*/ 525819 w 1508539"/>
              <a:gd name="connsiteY40" fmla="*/ 5396260 h 6858000"/>
              <a:gd name="connsiteX41" fmla="*/ 541800 w 1508539"/>
              <a:gd name="connsiteY41" fmla="*/ 5330009 h 6858000"/>
              <a:gd name="connsiteX42" fmla="*/ 575293 w 1508539"/>
              <a:gd name="connsiteY42" fmla="*/ 5273739 h 6858000"/>
              <a:gd name="connsiteX43" fmla="*/ 584892 w 1508539"/>
              <a:gd name="connsiteY43" fmla="*/ 5241779 h 6858000"/>
              <a:gd name="connsiteX44" fmla="*/ 596118 w 1508539"/>
              <a:gd name="connsiteY44" fmla="*/ 5225268 h 6858000"/>
              <a:gd name="connsiteX45" fmla="*/ 597138 w 1508539"/>
              <a:gd name="connsiteY45" fmla="*/ 5217684 h 6858000"/>
              <a:gd name="connsiteX46" fmla="*/ 604479 w 1508539"/>
              <a:gd name="connsiteY46" fmla="*/ 5193377 h 6858000"/>
              <a:gd name="connsiteX47" fmla="*/ 607782 w 1508539"/>
              <a:gd name="connsiteY47" fmla="*/ 5179288 h 6858000"/>
              <a:gd name="connsiteX48" fmla="*/ 608766 w 1508539"/>
              <a:gd name="connsiteY48" fmla="*/ 5173621 h 6858000"/>
              <a:gd name="connsiteX49" fmla="*/ 604400 w 1508539"/>
              <a:gd name="connsiteY49" fmla="*/ 5159961 h 6858000"/>
              <a:gd name="connsiteX50" fmla="*/ 611077 w 1508539"/>
              <a:gd name="connsiteY50" fmla="*/ 5144295 h 6858000"/>
              <a:gd name="connsiteX51" fmla="*/ 608010 w 1508539"/>
              <a:gd name="connsiteY51" fmla="*/ 5125185 h 6858000"/>
              <a:gd name="connsiteX52" fmla="*/ 614840 w 1508539"/>
              <a:gd name="connsiteY52" fmla="*/ 5121884 h 6858000"/>
              <a:gd name="connsiteX53" fmla="*/ 621876 w 1508539"/>
              <a:gd name="connsiteY53" fmla="*/ 5067850 h 6858000"/>
              <a:gd name="connsiteX54" fmla="*/ 624607 w 1508539"/>
              <a:gd name="connsiteY54" fmla="*/ 5060861 h 6858000"/>
              <a:gd name="connsiteX55" fmla="*/ 621311 w 1508539"/>
              <a:gd name="connsiteY55" fmla="*/ 5034192 h 6858000"/>
              <a:gd name="connsiteX56" fmla="*/ 622865 w 1508539"/>
              <a:gd name="connsiteY56" fmla="*/ 4993030 h 6858000"/>
              <a:gd name="connsiteX57" fmla="*/ 629774 w 1508539"/>
              <a:gd name="connsiteY57" fmla="*/ 4946844 h 6858000"/>
              <a:gd name="connsiteX58" fmla="*/ 625630 w 1508539"/>
              <a:gd name="connsiteY58" fmla="*/ 4932692 h 6858000"/>
              <a:gd name="connsiteX59" fmla="*/ 641033 w 1508539"/>
              <a:gd name="connsiteY59" fmla="*/ 4858827 h 6858000"/>
              <a:gd name="connsiteX60" fmla="*/ 635187 w 1508539"/>
              <a:gd name="connsiteY60" fmla="*/ 4801535 h 6858000"/>
              <a:gd name="connsiteX61" fmla="*/ 642856 w 1508539"/>
              <a:gd name="connsiteY61" fmla="*/ 4797794 h 6858000"/>
              <a:gd name="connsiteX62" fmla="*/ 644150 w 1508539"/>
              <a:gd name="connsiteY62" fmla="*/ 4784526 h 6858000"/>
              <a:gd name="connsiteX63" fmla="*/ 645934 w 1508539"/>
              <a:gd name="connsiteY63" fmla="*/ 4781211 h 6858000"/>
              <a:gd name="connsiteX64" fmla="*/ 654721 w 1508539"/>
              <a:gd name="connsiteY64" fmla="*/ 4761984 h 6858000"/>
              <a:gd name="connsiteX65" fmla="*/ 650769 w 1508539"/>
              <a:gd name="connsiteY65" fmla="*/ 4690749 h 6858000"/>
              <a:gd name="connsiteX66" fmla="*/ 646249 w 1508539"/>
              <a:gd name="connsiteY66" fmla="*/ 4584173 h 6858000"/>
              <a:gd name="connsiteX67" fmla="*/ 641332 w 1508539"/>
              <a:gd name="connsiteY67" fmla="*/ 4444346 h 6858000"/>
              <a:gd name="connsiteX68" fmla="*/ 637897 w 1508539"/>
              <a:gd name="connsiteY68" fmla="*/ 4375228 h 6858000"/>
              <a:gd name="connsiteX69" fmla="*/ 618550 w 1508539"/>
              <a:gd name="connsiteY69" fmla="*/ 4214165 h 6858000"/>
              <a:gd name="connsiteX70" fmla="*/ 622623 w 1508539"/>
              <a:gd name="connsiteY70" fmla="*/ 4090296 h 6858000"/>
              <a:gd name="connsiteX71" fmla="*/ 607879 w 1508539"/>
              <a:gd name="connsiteY71" fmla="*/ 4033999 h 6858000"/>
              <a:gd name="connsiteX72" fmla="*/ 609028 w 1508539"/>
              <a:gd name="connsiteY72" fmla="*/ 4031933 h 6858000"/>
              <a:gd name="connsiteX73" fmla="*/ 607604 w 1508539"/>
              <a:gd name="connsiteY73" fmla="*/ 4013953 h 6858000"/>
              <a:gd name="connsiteX74" fmla="*/ 593899 w 1508539"/>
              <a:gd name="connsiteY74" fmla="*/ 3974753 h 6858000"/>
              <a:gd name="connsiteX75" fmla="*/ 595497 w 1508539"/>
              <a:gd name="connsiteY75" fmla="*/ 3969950 h 6858000"/>
              <a:gd name="connsiteX76" fmla="*/ 588919 w 1508539"/>
              <a:gd name="connsiteY76" fmla="*/ 3933779 h 6858000"/>
              <a:gd name="connsiteX77" fmla="*/ 590250 w 1508539"/>
              <a:gd name="connsiteY77" fmla="*/ 3933093 h 6858000"/>
              <a:gd name="connsiteX78" fmla="*/ 594604 w 1508539"/>
              <a:gd name="connsiteY78" fmla="*/ 3922082 h 6858000"/>
              <a:gd name="connsiteX79" fmla="*/ 599682 w 1508539"/>
              <a:gd name="connsiteY79" fmla="*/ 3901461 h 6858000"/>
              <a:gd name="connsiteX80" fmla="*/ 622276 w 1508539"/>
              <a:gd name="connsiteY80" fmla="*/ 3813873 h 6858000"/>
              <a:gd name="connsiteX81" fmla="*/ 621701 w 1508539"/>
              <a:gd name="connsiteY81" fmla="*/ 3806161 h 6858000"/>
              <a:gd name="connsiteX82" fmla="*/ 622008 w 1508539"/>
              <a:gd name="connsiteY82" fmla="*/ 3805957 h 6858000"/>
              <a:gd name="connsiteX83" fmla="*/ 622035 w 1508539"/>
              <a:gd name="connsiteY83" fmla="*/ 3797724 h 6858000"/>
              <a:gd name="connsiteX84" fmla="*/ 620650 w 1508539"/>
              <a:gd name="connsiteY84" fmla="*/ 3792098 h 6858000"/>
              <a:gd name="connsiteX85" fmla="*/ 619534 w 1508539"/>
              <a:gd name="connsiteY85" fmla="*/ 3777135 h 6858000"/>
              <a:gd name="connsiteX86" fmla="*/ 621267 w 1508539"/>
              <a:gd name="connsiteY86" fmla="*/ 3771656 h 6858000"/>
              <a:gd name="connsiteX87" fmla="*/ 625010 w 1508539"/>
              <a:gd name="connsiteY87" fmla="*/ 3769007 h 6858000"/>
              <a:gd name="connsiteX88" fmla="*/ 624476 w 1508539"/>
              <a:gd name="connsiteY88" fmla="*/ 3767709 h 6858000"/>
              <a:gd name="connsiteX89" fmla="*/ 633172 w 1508539"/>
              <a:gd name="connsiteY89" fmla="*/ 3738082 h 6858000"/>
              <a:gd name="connsiteX90" fmla="*/ 640518 w 1508539"/>
              <a:gd name="connsiteY90" fmla="*/ 3673397 h 6858000"/>
              <a:gd name="connsiteX91" fmla="*/ 639814 w 1508539"/>
              <a:gd name="connsiteY91" fmla="*/ 3637109 h 6858000"/>
              <a:gd name="connsiteX92" fmla="*/ 643257 w 1508539"/>
              <a:gd name="connsiteY92" fmla="*/ 3536883 h 6858000"/>
              <a:gd name="connsiteX93" fmla="*/ 650795 w 1508539"/>
              <a:gd name="connsiteY93" fmla="*/ 3435652 h 6858000"/>
              <a:gd name="connsiteX94" fmla="*/ 652466 w 1508539"/>
              <a:gd name="connsiteY94" fmla="*/ 3307769 h 6858000"/>
              <a:gd name="connsiteX95" fmla="*/ 670029 w 1508539"/>
              <a:gd name="connsiteY95" fmla="*/ 3250522 h 6858000"/>
              <a:gd name="connsiteX96" fmla="*/ 670454 w 1508539"/>
              <a:gd name="connsiteY96" fmla="*/ 3229163 h 6858000"/>
              <a:gd name="connsiteX97" fmla="*/ 672277 w 1508539"/>
              <a:gd name="connsiteY97" fmla="*/ 3217217 h 6858000"/>
              <a:gd name="connsiteX98" fmla="*/ 659112 w 1508539"/>
              <a:gd name="connsiteY98" fmla="*/ 3183755 h 6858000"/>
              <a:gd name="connsiteX99" fmla="*/ 659613 w 1508539"/>
              <a:gd name="connsiteY99" fmla="*/ 3178642 h 6858000"/>
              <a:gd name="connsiteX100" fmla="*/ 647213 w 1508539"/>
              <a:gd name="connsiteY100" fmla="*/ 3158586 h 6858000"/>
              <a:gd name="connsiteX101" fmla="*/ 632398 w 1508539"/>
              <a:gd name="connsiteY101" fmla="*/ 3129034 h 6858000"/>
              <a:gd name="connsiteX102" fmla="*/ 633063 w 1508539"/>
              <a:gd name="connsiteY102" fmla="*/ 3126682 h 6858000"/>
              <a:gd name="connsiteX103" fmla="*/ 623931 w 1508539"/>
              <a:gd name="connsiteY103" fmla="*/ 3114519 h 6858000"/>
              <a:gd name="connsiteX104" fmla="*/ 610540 w 1508539"/>
              <a:gd name="connsiteY104" fmla="*/ 3106272 h 6858000"/>
              <a:gd name="connsiteX105" fmla="*/ 583270 w 1508539"/>
              <a:gd name="connsiteY105" fmla="*/ 2958185 h 6858000"/>
              <a:gd name="connsiteX106" fmla="*/ 525884 w 1508539"/>
              <a:gd name="connsiteY106" fmla="*/ 2762989 h 6858000"/>
              <a:gd name="connsiteX107" fmla="*/ 474802 w 1508539"/>
              <a:gd name="connsiteY107" fmla="*/ 2554718 h 6858000"/>
              <a:gd name="connsiteX108" fmla="*/ 454896 w 1508539"/>
              <a:gd name="connsiteY108" fmla="*/ 2485734 h 6858000"/>
              <a:gd name="connsiteX109" fmla="*/ 445619 w 1508539"/>
              <a:gd name="connsiteY109" fmla="*/ 2447068 h 6858000"/>
              <a:gd name="connsiteX110" fmla="*/ 432580 w 1508539"/>
              <a:gd name="connsiteY110" fmla="*/ 2425819 h 6858000"/>
              <a:gd name="connsiteX111" fmla="*/ 438579 w 1508539"/>
              <a:gd name="connsiteY111" fmla="*/ 2402874 h 6858000"/>
              <a:gd name="connsiteX112" fmla="*/ 441191 w 1508539"/>
              <a:gd name="connsiteY112" fmla="*/ 2381443 h 6858000"/>
              <a:gd name="connsiteX113" fmla="*/ 417520 w 1508539"/>
              <a:gd name="connsiteY113" fmla="*/ 2261920 h 6858000"/>
              <a:gd name="connsiteX114" fmla="*/ 407407 w 1508539"/>
              <a:gd name="connsiteY114" fmla="*/ 2195378 h 6858000"/>
              <a:gd name="connsiteX115" fmla="*/ 391624 w 1508539"/>
              <a:gd name="connsiteY115" fmla="*/ 2155135 h 6858000"/>
              <a:gd name="connsiteX116" fmla="*/ 389082 w 1508539"/>
              <a:gd name="connsiteY116" fmla="*/ 2118008 h 6858000"/>
              <a:gd name="connsiteX117" fmla="*/ 390075 w 1508539"/>
              <a:gd name="connsiteY117" fmla="*/ 2050531 h 6858000"/>
              <a:gd name="connsiteX118" fmla="*/ 381881 w 1508539"/>
              <a:gd name="connsiteY118" fmla="*/ 1963269 h 6858000"/>
              <a:gd name="connsiteX119" fmla="*/ 363059 w 1508539"/>
              <a:gd name="connsiteY119" fmla="*/ 1906352 h 6858000"/>
              <a:gd name="connsiteX120" fmla="*/ 339616 w 1508539"/>
              <a:gd name="connsiteY120" fmla="*/ 1861531 h 6858000"/>
              <a:gd name="connsiteX121" fmla="*/ 293415 w 1508539"/>
              <a:gd name="connsiteY121" fmla="*/ 1732919 h 6858000"/>
              <a:gd name="connsiteX122" fmla="*/ 265726 w 1508539"/>
              <a:gd name="connsiteY122" fmla="*/ 1663540 h 6858000"/>
              <a:gd name="connsiteX123" fmla="*/ 264852 w 1508539"/>
              <a:gd name="connsiteY123" fmla="*/ 1615777 h 6858000"/>
              <a:gd name="connsiteX124" fmla="*/ 245647 w 1508539"/>
              <a:gd name="connsiteY124" fmla="*/ 1563678 h 6858000"/>
              <a:gd name="connsiteX125" fmla="*/ 258727 w 1508539"/>
              <a:gd name="connsiteY125" fmla="*/ 1519474 h 6858000"/>
              <a:gd name="connsiteX126" fmla="*/ 251469 w 1508539"/>
              <a:gd name="connsiteY126" fmla="*/ 1477995 h 6858000"/>
              <a:gd name="connsiteX127" fmla="*/ 237554 w 1508539"/>
              <a:gd name="connsiteY127" fmla="*/ 1373769 h 6858000"/>
              <a:gd name="connsiteX128" fmla="*/ 245861 w 1508539"/>
              <a:gd name="connsiteY128" fmla="*/ 1307086 h 6858000"/>
              <a:gd name="connsiteX129" fmla="*/ 247049 w 1508539"/>
              <a:gd name="connsiteY129" fmla="*/ 1189033 h 6858000"/>
              <a:gd name="connsiteX130" fmla="*/ 251734 w 1508539"/>
              <a:gd name="connsiteY130" fmla="*/ 1168288 h 6858000"/>
              <a:gd name="connsiteX131" fmla="*/ 244016 w 1508539"/>
              <a:gd name="connsiteY131" fmla="*/ 1142577 h 6858000"/>
              <a:gd name="connsiteX132" fmla="*/ 233322 w 1508539"/>
              <a:gd name="connsiteY132" fmla="*/ 1088484 h 6858000"/>
              <a:gd name="connsiteX133" fmla="*/ 222058 w 1508539"/>
              <a:gd name="connsiteY133" fmla="*/ 1016103 h 6858000"/>
              <a:gd name="connsiteX134" fmla="*/ 223514 w 1508539"/>
              <a:gd name="connsiteY134" fmla="*/ 932283 h 6858000"/>
              <a:gd name="connsiteX135" fmla="*/ 225750 w 1508539"/>
              <a:gd name="connsiteY135" fmla="*/ 915925 h 6858000"/>
              <a:gd name="connsiteX136" fmla="*/ 218379 w 1508539"/>
              <a:gd name="connsiteY136" fmla="*/ 896999 h 6858000"/>
              <a:gd name="connsiteX137" fmla="*/ 187787 w 1508539"/>
              <a:gd name="connsiteY137" fmla="*/ 821517 h 6858000"/>
              <a:gd name="connsiteX138" fmla="*/ 166737 w 1508539"/>
              <a:gd name="connsiteY138" fmla="*/ 751353 h 6858000"/>
              <a:gd name="connsiteX139" fmla="*/ 166295 w 1508539"/>
              <a:gd name="connsiteY139" fmla="*/ 721230 h 6858000"/>
              <a:gd name="connsiteX140" fmla="*/ 151966 w 1508539"/>
              <a:gd name="connsiteY140" fmla="*/ 681659 h 6858000"/>
              <a:gd name="connsiteX141" fmla="*/ 137385 w 1508539"/>
              <a:gd name="connsiteY141" fmla="*/ 635218 h 6858000"/>
              <a:gd name="connsiteX142" fmla="*/ 142396 w 1508539"/>
              <a:gd name="connsiteY142" fmla="*/ 613763 h 6858000"/>
              <a:gd name="connsiteX143" fmla="*/ 128338 w 1508539"/>
              <a:gd name="connsiteY143" fmla="*/ 598582 h 6858000"/>
              <a:gd name="connsiteX144" fmla="*/ 128019 w 1508539"/>
              <a:gd name="connsiteY144" fmla="*/ 576846 h 6858000"/>
              <a:gd name="connsiteX145" fmla="*/ 107645 w 1508539"/>
              <a:gd name="connsiteY145" fmla="*/ 530055 h 6858000"/>
              <a:gd name="connsiteX146" fmla="*/ 98081 w 1508539"/>
              <a:gd name="connsiteY146" fmla="*/ 448559 h 6858000"/>
              <a:gd name="connsiteX147" fmla="*/ 104503 w 1508539"/>
              <a:gd name="connsiteY147" fmla="*/ 441529 h 6858000"/>
              <a:gd name="connsiteX148" fmla="*/ 90191 w 1508539"/>
              <a:gd name="connsiteY148" fmla="*/ 404917 h 6858000"/>
              <a:gd name="connsiteX149" fmla="*/ 70148 w 1508539"/>
              <a:gd name="connsiteY149" fmla="*/ 367211 h 6858000"/>
              <a:gd name="connsiteX150" fmla="*/ 36452 w 1508539"/>
              <a:gd name="connsiteY150" fmla="*/ 268519 h 6858000"/>
              <a:gd name="connsiteX151" fmla="*/ 23935 w 1508539"/>
              <a:gd name="connsiteY151" fmla="*/ 160886 h 6858000"/>
              <a:gd name="connsiteX152" fmla="*/ 19312 w 1508539"/>
              <a:gd name="connsiteY152" fmla="*/ 47336 h 6858000"/>
              <a:gd name="connsiteX153" fmla="*/ 0 w 1508539"/>
              <a:gd name="connsiteY153" fmla="*/ 0 h 6858000"/>
              <a:gd name="connsiteX0" fmla="*/ 0 w 1508539"/>
              <a:gd name="connsiteY0" fmla="*/ 0 h 6858000"/>
              <a:gd name="connsiteX1" fmla="*/ 1508539 w 1508539"/>
              <a:gd name="connsiteY1" fmla="*/ 0 h 6858000"/>
              <a:gd name="connsiteX2" fmla="*/ 1508539 w 1508539"/>
              <a:gd name="connsiteY2" fmla="*/ 6858000 h 6858000"/>
              <a:gd name="connsiteX3" fmla="*/ 57174 w 1508539"/>
              <a:gd name="connsiteY3" fmla="*/ 6858000 h 6858000"/>
              <a:gd name="connsiteX4" fmla="*/ 57315 w 1508539"/>
              <a:gd name="connsiteY4" fmla="*/ 6857735 h 6858000"/>
              <a:gd name="connsiteX5" fmla="*/ 69364 w 1508539"/>
              <a:gd name="connsiteY5" fmla="*/ 6809549 h 6858000"/>
              <a:gd name="connsiteX6" fmla="*/ 101575 w 1508539"/>
              <a:gd name="connsiteY6" fmla="*/ 6715115 h 6858000"/>
              <a:gd name="connsiteX7" fmla="*/ 111426 w 1508539"/>
              <a:gd name="connsiteY7" fmla="*/ 6680170 h 6858000"/>
              <a:gd name="connsiteX8" fmla="*/ 136976 w 1508539"/>
              <a:gd name="connsiteY8" fmla="*/ 6621207 h 6858000"/>
              <a:gd name="connsiteX9" fmla="*/ 153633 w 1508539"/>
              <a:gd name="connsiteY9" fmla="*/ 6596265 h 6858000"/>
              <a:gd name="connsiteX10" fmla="*/ 153512 w 1508539"/>
              <a:gd name="connsiteY10" fmla="*/ 6594818 h 6858000"/>
              <a:gd name="connsiteX11" fmla="*/ 157757 w 1508539"/>
              <a:gd name="connsiteY11" fmla="*/ 6593735 h 6858000"/>
              <a:gd name="connsiteX12" fmla="*/ 160954 w 1508539"/>
              <a:gd name="connsiteY12" fmla="*/ 6589172 h 6858000"/>
              <a:gd name="connsiteX13" fmla="*/ 164248 w 1508539"/>
              <a:gd name="connsiteY13" fmla="*/ 6574442 h 6858000"/>
              <a:gd name="connsiteX14" fmla="*/ 164588 w 1508539"/>
              <a:gd name="connsiteY14" fmla="*/ 6568530 h 6858000"/>
              <a:gd name="connsiteX15" fmla="*/ 166997 w 1508539"/>
              <a:gd name="connsiteY15" fmla="*/ 6560674 h 6858000"/>
              <a:gd name="connsiteX16" fmla="*/ 167342 w 1508539"/>
              <a:gd name="connsiteY16" fmla="*/ 6560598 h 6858000"/>
              <a:gd name="connsiteX17" fmla="*/ 169039 w 1508539"/>
              <a:gd name="connsiteY17" fmla="*/ 6553006 h 6858000"/>
              <a:gd name="connsiteX18" fmla="*/ 173735 w 1508539"/>
              <a:gd name="connsiteY18" fmla="*/ 6514360 h 6858000"/>
              <a:gd name="connsiteX19" fmla="*/ 215389 w 1508539"/>
              <a:gd name="connsiteY19" fmla="*/ 6478062 h 6858000"/>
              <a:gd name="connsiteX20" fmla="*/ 226078 w 1508539"/>
              <a:gd name="connsiteY20" fmla="*/ 6460325 h 6858000"/>
              <a:gd name="connsiteX21" fmla="*/ 233311 w 1508539"/>
              <a:gd name="connsiteY21" fmla="*/ 6451488 h 6858000"/>
              <a:gd name="connsiteX22" fmla="*/ 234746 w 1508539"/>
              <a:gd name="connsiteY22" fmla="*/ 6451348 h 6858000"/>
              <a:gd name="connsiteX23" fmla="*/ 239104 w 1508539"/>
              <a:gd name="connsiteY23" fmla="*/ 6414240 h 6858000"/>
              <a:gd name="connsiteX24" fmla="*/ 241980 w 1508539"/>
              <a:gd name="connsiteY24" fmla="*/ 6410269 h 6858000"/>
              <a:gd name="connsiteX25" fmla="*/ 241880 w 1508539"/>
              <a:gd name="connsiteY25" fmla="*/ 6384857 h 6858000"/>
              <a:gd name="connsiteX26" fmla="*/ 243397 w 1508539"/>
              <a:gd name="connsiteY26" fmla="*/ 6372381 h 6858000"/>
              <a:gd name="connsiteX27" fmla="*/ 240591 w 1508539"/>
              <a:gd name="connsiteY27" fmla="*/ 6367510 h 6858000"/>
              <a:gd name="connsiteX28" fmla="*/ 244471 w 1508539"/>
              <a:gd name="connsiteY28" fmla="*/ 6349778 h 6858000"/>
              <a:gd name="connsiteX29" fmla="*/ 246136 w 1508539"/>
              <a:gd name="connsiteY29" fmla="*/ 6348250 h 6858000"/>
              <a:gd name="connsiteX30" fmla="*/ 262170 w 1508539"/>
              <a:gd name="connsiteY30" fmla="*/ 6281972 h 6858000"/>
              <a:gd name="connsiteX31" fmla="*/ 272933 w 1508539"/>
              <a:gd name="connsiteY31" fmla="*/ 6211940 h 6858000"/>
              <a:gd name="connsiteX32" fmla="*/ 314428 w 1508539"/>
              <a:gd name="connsiteY32" fmla="*/ 6113913 h 6858000"/>
              <a:gd name="connsiteX33" fmla="*/ 318721 w 1508539"/>
              <a:gd name="connsiteY33" fmla="*/ 6028119 h 6858000"/>
              <a:gd name="connsiteX34" fmla="*/ 345501 w 1508539"/>
              <a:gd name="connsiteY34" fmla="*/ 5934687 h 6858000"/>
              <a:gd name="connsiteX35" fmla="*/ 379513 w 1508539"/>
              <a:gd name="connsiteY35" fmla="*/ 5765594 h 6858000"/>
              <a:gd name="connsiteX36" fmla="*/ 411349 w 1508539"/>
              <a:gd name="connsiteY36" fmla="*/ 5693685 h 6858000"/>
              <a:gd name="connsiteX37" fmla="*/ 431404 w 1508539"/>
              <a:gd name="connsiteY37" fmla="*/ 5665173 h 6858000"/>
              <a:gd name="connsiteX38" fmla="*/ 465121 w 1508539"/>
              <a:gd name="connsiteY38" fmla="*/ 5563435 h 6858000"/>
              <a:gd name="connsiteX39" fmla="*/ 494626 w 1508539"/>
              <a:gd name="connsiteY39" fmla="*/ 5476393 h 6858000"/>
              <a:gd name="connsiteX40" fmla="*/ 525819 w 1508539"/>
              <a:gd name="connsiteY40" fmla="*/ 5396260 h 6858000"/>
              <a:gd name="connsiteX41" fmla="*/ 541800 w 1508539"/>
              <a:gd name="connsiteY41" fmla="*/ 5330009 h 6858000"/>
              <a:gd name="connsiteX42" fmla="*/ 575293 w 1508539"/>
              <a:gd name="connsiteY42" fmla="*/ 5273739 h 6858000"/>
              <a:gd name="connsiteX43" fmla="*/ 584892 w 1508539"/>
              <a:gd name="connsiteY43" fmla="*/ 5241779 h 6858000"/>
              <a:gd name="connsiteX44" fmla="*/ 596118 w 1508539"/>
              <a:gd name="connsiteY44" fmla="*/ 5225268 h 6858000"/>
              <a:gd name="connsiteX45" fmla="*/ 597138 w 1508539"/>
              <a:gd name="connsiteY45" fmla="*/ 5217684 h 6858000"/>
              <a:gd name="connsiteX46" fmla="*/ 604479 w 1508539"/>
              <a:gd name="connsiteY46" fmla="*/ 5193377 h 6858000"/>
              <a:gd name="connsiteX47" fmla="*/ 607782 w 1508539"/>
              <a:gd name="connsiteY47" fmla="*/ 5179288 h 6858000"/>
              <a:gd name="connsiteX48" fmla="*/ 608766 w 1508539"/>
              <a:gd name="connsiteY48" fmla="*/ 5173621 h 6858000"/>
              <a:gd name="connsiteX49" fmla="*/ 604400 w 1508539"/>
              <a:gd name="connsiteY49" fmla="*/ 5159961 h 6858000"/>
              <a:gd name="connsiteX50" fmla="*/ 611077 w 1508539"/>
              <a:gd name="connsiteY50" fmla="*/ 5144295 h 6858000"/>
              <a:gd name="connsiteX51" fmla="*/ 608010 w 1508539"/>
              <a:gd name="connsiteY51" fmla="*/ 5125185 h 6858000"/>
              <a:gd name="connsiteX52" fmla="*/ 614840 w 1508539"/>
              <a:gd name="connsiteY52" fmla="*/ 5121884 h 6858000"/>
              <a:gd name="connsiteX53" fmla="*/ 621876 w 1508539"/>
              <a:gd name="connsiteY53" fmla="*/ 5067850 h 6858000"/>
              <a:gd name="connsiteX54" fmla="*/ 624607 w 1508539"/>
              <a:gd name="connsiteY54" fmla="*/ 5060861 h 6858000"/>
              <a:gd name="connsiteX55" fmla="*/ 621311 w 1508539"/>
              <a:gd name="connsiteY55" fmla="*/ 5034192 h 6858000"/>
              <a:gd name="connsiteX56" fmla="*/ 622865 w 1508539"/>
              <a:gd name="connsiteY56" fmla="*/ 4993030 h 6858000"/>
              <a:gd name="connsiteX57" fmla="*/ 629774 w 1508539"/>
              <a:gd name="connsiteY57" fmla="*/ 4946844 h 6858000"/>
              <a:gd name="connsiteX58" fmla="*/ 625630 w 1508539"/>
              <a:gd name="connsiteY58" fmla="*/ 4932692 h 6858000"/>
              <a:gd name="connsiteX59" fmla="*/ 641033 w 1508539"/>
              <a:gd name="connsiteY59" fmla="*/ 4858827 h 6858000"/>
              <a:gd name="connsiteX60" fmla="*/ 635187 w 1508539"/>
              <a:gd name="connsiteY60" fmla="*/ 4801535 h 6858000"/>
              <a:gd name="connsiteX61" fmla="*/ 642856 w 1508539"/>
              <a:gd name="connsiteY61" fmla="*/ 4797794 h 6858000"/>
              <a:gd name="connsiteX62" fmla="*/ 644150 w 1508539"/>
              <a:gd name="connsiteY62" fmla="*/ 4784526 h 6858000"/>
              <a:gd name="connsiteX63" fmla="*/ 645934 w 1508539"/>
              <a:gd name="connsiteY63" fmla="*/ 4781211 h 6858000"/>
              <a:gd name="connsiteX64" fmla="*/ 654721 w 1508539"/>
              <a:gd name="connsiteY64" fmla="*/ 4761984 h 6858000"/>
              <a:gd name="connsiteX65" fmla="*/ 650769 w 1508539"/>
              <a:gd name="connsiteY65" fmla="*/ 4690749 h 6858000"/>
              <a:gd name="connsiteX66" fmla="*/ 646249 w 1508539"/>
              <a:gd name="connsiteY66" fmla="*/ 4584173 h 6858000"/>
              <a:gd name="connsiteX67" fmla="*/ 641332 w 1508539"/>
              <a:gd name="connsiteY67" fmla="*/ 4444346 h 6858000"/>
              <a:gd name="connsiteX68" fmla="*/ 637897 w 1508539"/>
              <a:gd name="connsiteY68" fmla="*/ 4375228 h 6858000"/>
              <a:gd name="connsiteX69" fmla="*/ 618550 w 1508539"/>
              <a:gd name="connsiteY69" fmla="*/ 4214165 h 6858000"/>
              <a:gd name="connsiteX70" fmla="*/ 622623 w 1508539"/>
              <a:gd name="connsiteY70" fmla="*/ 4090296 h 6858000"/>
              <a:gd name="connsiteX71" fmla="*/ 607879 w 1508539"/>
              <a:gd name="connsiteY71" fmla="*/ 4033999 h 6858000"/>
              <a:gd name="connsiteX72" fmla="*/ 609028 w 1508539"/>
              <a:gd name="connsiteY72" fmla="*/ 4031933 h 6858000"/>
              <a:gd name="connsiteX73" fmla="*/ 607604 w 1508539"/>
              <a:gd name="connsiteY73" fmla="*/ 4013953 h 6858000"/>
              <a:gd name="connsiteX74" fmla="*/ 593899 w 1508539"/>
              <a:gd name="connsiteY74" fmla="*/ 3974753 h 6858000"/>
              <a:gd name="connsiteX75" fmla="*/ 595497 w 1508539"/>
              <a:gd name="connsiteY75" fmla="*/ 3969950 h 6858000"/>
              <a:gd name="connsiteX76" fmla="*/ 588919 w 1508539"/>
              <a:gd name="connsiteY76" fmla="*/ 3933779 h 6858000"/>
              <a:gd name="connsiteX77" fmla="*/ 590250 w 1508539"/>
              <a:gd name="connsiteY77" fmla="*/ 3933093 h 6858000"/>
              <a:gd name="connsiteX78" fmla="*/ 594604 w 1508539"/>
              <a:gd name="connsiteY78" fmla="*/ 3922082 h 6858000"/>
              <a:gd name="connsiteX79" fmla="*/ 599682 w 1508539"/>
              <a:gd name="connsiteY79" fmla="*/ 3901461 h 6858000"/>
              <a:gd name="connsiteX80" fmla="*/ 622276 w 1508539"/>
              <a:gd name="connsiteY80" fmla="*/ 3813873 h 6858000"/>
              <a:gd name="connsiteX81" fmla="*/ 621701 w 1508539"/>
              <a:gd name="connsiteY81" fmla="*/ 3806161 h 6858000"/>
              <a:gd name="connsiteX82" fmla="*/ 622008 w 1508539"/>
              <a:gd name="connsiteY82" fmla="*/ 3805957 h 6858000"/>
              <a:gd name="connsiteX83" fmla="*/ 622035 w 1508539"/>
              <a:gd name="connsiteY83" fmla="*/ 3797724 h 6858000"/>
              <a:gd name="connsiteX84" fmla="*/ 620650 w 1508539"/>
              <a:gd name="connsiteY84" fmla="*/ 3792098 h 6858000"/>
              <a:gd name="connsiteX85" fmla="*/ 619534 w 1508539"/>
              <a:gd name="connsiteY85" fmla="*/ 3777135 h 6858000"/>
              <a:gd name="connsiteX86" fmla="*/ 621267 w 1508539"/>
              <a:gd name="connsiteY86" fmla="*/ 3771656 h 6858000"/>
              <a:gd name="connsiteX87" fmla="*/ 625010 w 1508539"/>
              <a:gd name="connsiteY87" fmla="*/ 3769007 h 6858000"/>
              <a:gd name="connsiteX88" fmla="*/ 624476 w 1508539"/>
              <a:gd name="connsiteY88" fmla="*/ 3767709 h 6858000"/>
              <a:gd name="connsiteX89" fmla="*/ 633172 w 1508539"/>
              <a:gd name="connsiteY89" fmla="*/ 3738082 h 6858000"/>
              <a:gd name="connsiteX90" fmla="*/ 640518 w 1508539"/>
              <a:gd name="connsiteY90" fmla="*/ 3673397 h 6858000"/>
              <a:gd name="connsiteX91" fmla="*/ 639814 w 1508539"/>
              <a:gd name="connsiteY91" fmla="*/ 3637109 h 6858000"/>
              <a:gd name="connsiteX92" fmla="*/ 643257 w 1508539"/>
              <a:gd name="connsiteY92" fmla="*/ 3536883 h 6858000"/>
              <a:gd name="connsiteX93" fmla="*/ 650795 w 1508539"/>
              <a:gd name="connsiteY93" fmla="*/ 3435652 h 6858000"/>
              <a:gd name="connsiteX94" fmla="*/ 652466 w 1508539"/>
              <a:gd name="connsiteY94" fmla="*/ 3307769 h 6858000"/>
              <a:gd name="connsiteX95" fmla="*/ 670029 w 1508539"/>
              <a:gd name="connsiteY95" fmla="*/ 3250522 h 6858000"/>
              <a:gd name="connsiteX96" fmla="*/ 670454 w 1508539"/>
              <a:gd name="connsiteY96" fmla="*/ 3229163 h 6858000"/>
              <a:gd name="connsiteX97" fmla="*/ 672277 w 1508539"/>
              <a:gd name="connsiteY97" fmla="*/ 3217217 h 6858000"/>
              <a:gd name="connsiteX98" fmla="*/ 659112 w 1508539"/>
              <a:gd name="connsiteY98" fmla="*/ 3183755 h 6858000"/>
              <a:gd name="connsiteX99" fmla="*/ 659613 w 1508539"/>
              <a:gd name="connsiteY99" fmla="*/ 3178642 h 6858000"/>
              <a:gd name="connsiteX100" fmla="*/ 647213 w 1508539"/>
              <a:gd name="connsiteY100" fmla="*/ 3158586 h 6858000"/>
              <a:gd name="connsiteX101" fmla="*/ 632398 w 1508539"/>
              <a:gd name="connsiteY101" fmla="*/ 3129034 h 6858000"/>
              <a:gd name="connsiteX102" fmla="*/ 633063 w 1508539"/>
              <a:gd name="connsiteY102" fmla="*/ 3126682 h 6858000"/>
              <a:gd name="connsiteX103" fmla="*/ 623931 w 1508539"/>
              <a:gd name="connsiteY103" fmla="*/ 3114519 h 6858000"/>
              <a:gd name="connsiteX104" fmla="*/ 610540 w 1508539"/>
              <a:gd name="connsiteY104" fmla="*/ 3106272 h 6858000"/>
              <a:gd name="connsiteX105" fmla="*/ 583270 w 1508539"/>
              <a:gd name="connsiteY105" fmla="*/ 2958185 h 6858000"/>
              <a:gd name="connsiteX106" fmla="*/ 525884 w 1508539"/>
              <a:gd name="connsiteY106" fmla="*/ 2762989 h 6858000"/>
              <a:gd name="connsiteX107" fmla="*/ 474802 w 1508539"/>
              <a:gd name="connsiteY107" fmla="*/ 2554718 h 6858000"/>
              <a:gd name="connsiteX108" fmla="*/ 454896 w 1508539"/>
              <a:gd name="connsiteY108" fmla="*/ 2485734 h 6858000"/>
              <a:gd name="connsiteX109" fmla="*/ 445619 w 1508539"/>
              <a:gd name="connsiteY109" fmla="*/ 2447068 h 6858000"/>
              <a:gd name="connsiteX110" fmla="*/ 432580 w 1508539"/>
              <a:gd name="connsiteY110" fmla="*/ 2425819 h 6858000"/>
              <a:gd name="connsiteX111" fmla="*/ 438579 w 1508539"/>
              <a:gd name="connsiteY111" fmla="*/ 2402874 h 6858000"/>
              <a:gd name="connsiteX112" fmla="*/ 441191 w 1508539"/>
              <a:gd name="connsiteY112" fmla="*/ 2381443 h 6858000"/>
              <a:gd name="connsiteX113" fmla="*/ 417520 w 1508539"/>
              <a:gd name="connsiteY113" fmla="*/ 2261920 h 6858000"/>
              <a:gd name="connsiteX114" fmla="*/ 407407 w 1508539"/>
              <a:gd name="connsiteY114" fmla="*/ 2195378 h 6858000"/>
              <a:gd name="connsiteX115" fmla="*/ 391624 w 1508539"/>
              <a:gd name="connsiteY115" fmla="*/ 2155135 h 6858000"/>
              <a:gd name="connsiteX116" fmla="*/ 389082 w 1508539"/>
              <a:gd name="connsiteY116" fmla="*/ 2118008 h 6858000"/>
              <a:gd name="connsiteX117" fmla="*/ 390075 w 1508539"/>
              <a:gd name="connsiteY117" fmla="*/ 2050531 h 6858000"/>
              <a:gd name="connsiteX118" fmla="*/ 381881 w 1508539"/>
              <a:gd name="connsiteY118" fmla="*/ 1963269 h 6858000"/>
              <a:gd name="connsiteX119" fmla="*/ 363059 w 1508539"/>
              <a:gd name="connsiteY119" fmla="*/ 1906352 h 6858000"/>
              <a:gd name="connsiteX120" fmla="*/ 339616 w 1508539"/>
              <a:gd name="connsiteY120" fmla="*/ 1861531 h 6858000"/>
              <a:gd name="connsiteX121" fmla="*/ 293415 w 1508539"/>
              <a:gd name="connsiteY121" fmla="*/ 1732919 h 6858000"/>
              <a:gd name="connsiteX122" fmla="*/ 265726 w 1508539"/>
              <a:gd name="connsiteY122" fmla="*/ 1663540 h 6858000"/>
              <a:gd name="connsiteX123" fmla="*/ 264852 w 1508539"/>
              <a:gd name="connsiteY123" fmla="*/ 1615777 h 6858000"/>
              <a:gd name="connsiteX124" fmla="*/ 245647 w 1508539"/>
              <a:gd name="connsiteY124" fmla="*/ 1563678 h 6858000"/>
              <a:gd name="connsiteX125" fmla="*/ 258727 w 1508539"/>
              <a:gd name="connsiteY125" fmla="*/ 1519474 h 6858000"/>
              <a:gd name="connsiteX126" fmla="*/ 251469 w 1508539"/>
              <a:gd name="connsiteY126" fmla="*/ 1477995 h 6858000"/>
              <a:gd name="connsiteX127" fmla="*/ 237554 w 1508539"/>
              <a:gd name="connsiteY127" fmla="*/ 1373769 h 6858000"/>
              <a:gd name="connsiteX128" fmla="*/ 245861 w 1508539"/>
              <a:gd name="connsiteY128" fmla="*/ 1307086 h 6858000"/>
              <a:gd name="connsiteX129" fmla="*/ 247049 w 1508539"/>
              <a:gd name="connsiteY129" fmla="*/ 1189033 h 6858000"/>
              <a:gd name="connsiteX130" fmla="*/ 251734 w 1508539"/>
              <a:gd name="connsiteY130" fmla="*/ 1168288 h 6858000"/>
              <a:gd name="connsiteX131" fmla="*/ 244016 w 1508539"/>
              <a:gd name="connsiteY131" fmla="*/ 1142577 h 6858000"/>
              <a:gd name="connsiteX132" fmla="*/ 233322 w 1508539"/>
              <a:gd name="connsiteY132" fmla="*/ 1088484 h 6858000"/>
              <a:gd name="connsiteX133" fmla="*/ 222058 w 1508539"/>
              <a:gd name="connsiteY133" fmla="*/ 1016103 h 6858000"/>
              <a:gd name="connsiteX134" fmla="*/ 223514 w 1508539"/>
              <a:gd name="connsiteY134" fmla="*/ 932283 h 6858000"/>
              <a:gd name="connsiteX135" fmla="*/ 225750 w 1508539"/>
              <a:gd name="connsiteY135" fmla="*/ 915925 h 6858000"/>
              <a:gd name="connsiteX136" fmla="*/ 218379 w 1508539"/>
              <a:gd name="connsiteY136" fmla="*/ 896999 h 6858000"/>
              <a:gd name="connsiteX137" fmla="*/ 187787 w 1508539"/>
              <a:gd name="connsiteY137" fmla="*/ 821517 h 6858000"/>
              <a:gd name="connsiteX138" fmla="*/ 166737 w 1508539"/>
              <a:gd name="connsiteY138" fmla="*/ 751353 h 6858000"/>
              <a:gd name="connsiteX139" fmla="*/ 166295 w 1508539"/>
              <a:gd name="connsiteY139" fmla="*/ 721230 h 6858000"/>
              <a:gd name="connsiteX140" fmla="*/ 151966 w 1508539"/>
              <a:gd name="connsiteY140" fmla="*/ 681659 h 6858000"/>
              <a:gd name="connsiteX141" fmla="*/ 137385 w 1508539"/>
              <a:gd name="connsiteY141" fmla="*/ 635218 h 6858000"/>
              <a:gd name="connsiteX142" fmla="*/ 142396 w 1508539"/>
              <a:gd name="connsiteY142" fmla="*/ 613763 h 6858000"/>
              <a:gd name="connsiteX143" fmla="*/ 128338 w 1508539"/>
              <a:gd name="connsiteY143" fmla="*/ 598582 h 6858000"/>
              <a:gd name="connsiteX144" fmla="*/ 128019 w 1508539"/>
              <a:gd name="connsiteY144" fmla="*/ 576846 h 6858000"/>
              <a:gd name="connsiteX145" fmla="*/ 107645 w 1508539"/>
              <a:gd name="connsiteY145" fmla="*/ 530055 h 6858000"/>
              <a:gd name="connsiteX146" fmla="*/ 98081 w 1508539"/>
              <a:gd name="connsiteY146" fmla="*/ 448559 h 6858000"/>
              <a:gd name="connsiteX147" fmla="*/ 89816 w 1508539"/>
              <a:gd name="connsiteY147" fmla="*/ 424699 h 6858000"/>
              <a:gd name="connsiteX148" fmla="*/ 90191 w 1508539"/>
              <a:gd name="connsiteY148" fmla="*/ 404917 h 6858000"/>
              <a:gd name="connsiteX149" fmla="*/ 70148 w 1508539"/>
              <a:gd name="connsiteY149" fmla="*/ 367211 h 6858000"/>
              <a:gd name="connsiteX150" fmla="*/ 36452 w 1508539"/>
              <a:gd name="connsiteY150" fmla="*/ 268519 h 6858000"/>
              <a:gd name="connsiteX151" fmla="*/ 23935 w 1508539"/>
              <a:gd name="connsiteY151" fmla="*/ 160886 h 6858000"/>
              <a:gd name="connsiteX152" fmla="*/ 19312 w 1508539"/>
              <a:gd name="connsiteY152" fmla="*/ 47336 h 6858000"/>
              <a:gd name="connsiteX153" fmla="*/ 0 w 1508539"/>
              <a:gd name="connsiteY153" fmla="*/ 0 h 6858000"/>
              <a:gd name="connsiteX0" fmla="*/ 0 w 1508539"/>
              <a:gd name="connsiteY0" fmla="*/ 0 h 6858000"/>
              <a:gd name="connsiteX1" fmla="*/ 1508539 w 1508539"/>
              <a:gd name="connsiteY1" fmla="*/ 0 h 6858000"/>
              <a:gd name="connsiteX2" fmla="*/ 1508539 w 1508539"/>
              <a:gd name="connsiteY2" fmla="*/ 6858000 h 6858000"/>
              <a:gd name="connsiteX3" fmla="*/ 57174 w 1508539"/>
              <a:gd name="connsiteY3" fmla="*/ 6858000 h 6858000"/>
              <a:gd name="connsiteX4" fmla="*/ 57315 w 1508539"/>
              <a:gd name="connsiteY4" fmla="*/ 6857735 h 6858000"/>
              <a:gd name="connsiteX5" fmla="*/ 69364 w 1508539"/>
              <a:gd name="connsiteY5" fmla="*/ 6809549 h 6858000"/>
              <a:gd name="connsiteX6" fmla="*/ 101575 w 1508539"/>
              <a:gd name="connsiteY6" fmla="*/ 6715115 h 6858000"/>
              <a:gd name="connsiteX7" fmla="*/ 111426 w 1508539"/>
              <a:gd name="connsiteY7" fmla="*/ 6680170 h 6858000"/>
              <a:gd name="connsiteX8" fmla="*/ 136976 w 1508539"/>
              <a:gd name="connsiteY8" fmla="*/ 6621207 h 6858000"/>
              <a:gd name="connsiteX9" fmla="*/ 153633 w 1508539"/>
              <a:gd name="connsiteY9" fmla="*/ 6596265 h 6858000"/>
              <a:gd name="connsiteX10" fmla="*/ 153512 w 1508539"/>
              <a:gd name="connsiteY10" fmla="*/ 6594818 h 6858000"/>
              <a:gd name="connsiteX11" fmla="*/ 157757 w 1508539"/>
              <a:gd name="connsiteY11" fmla="*/ 6593735 h 6858000"/>
              <a:gd name="connsiteX12" fmla="*/ 160954 w 1508539"/>
              <a:gd name="connsiteY12" fmla="*/ 6589172 h 6858000"/>
              <a:gd name="connsiteX13" fmla="*/ 164248 w 1508539"/>
              <a:gd name="connsiteY13" fmla="*/ 6574442 h 6858000"/>
              <a:gd name="connsiteX14" fmla="*/ 164588 w 1508539"/>
              <a:gd name="connsiteY14" fmla="*/ 6568530 h 6858000"/>
              <a:gd name="connsiteX15" fmla="*/ 166997 w 1508539"/>
              <a:gd name="connsiteY15" fmla="*/ 6560674 h 6858000"/>
              <a:gd name="connsiteX16" fmla="*/ 167342 w 1508539"/>
              <a:gd name="connsiteY16" fmla="*/ 6560598 h 6858000"/>
              <a:gd name="connsiteX17" fmla="*/ 169039 w 1508539"/>
              <a:gd name="connsiteY17" fmla="*/ 6553006 h 6858000"/>
              <a:gd name="connsiteX18" fmla="*/ 173735 w 1508539"/>
              <a:gd name="connsiteY18" fmla="*/ 6514360 h 6858000"/>
              <a:gd name="connsiteX19" fmla="*/ 215389 w 1508539"/>
              <a:gd name="connsiteY19" fmla="*/ 6478062 h 6858000"/>
              <a:gd name="connsiteX20" fmla="*/ 226078 w 1508539"/>
              <a:gd name="connsiteY20" fmla="*/ 6460325 h 6858000"/>
              <a:gd name="connsiteX21" fmla="*/ 233311 w 1508539"/>
              <a:gd name="connsiteY21" fmla="*/ 6451488 h 6858000"/>
              <a:gd name="connsiteX22" fmla="*/ 234746 w 1508539"/>
              <a:gd name="connsiteY22" fmla="*/ 6451348 h 6858000"/>
              <a:gd name="connsiteX23" fmla="*/ 239104 w 1508539"/>
              <a:gd name="connsiteY23" fmla="*/ 6414240 h 6858000"/>
              <a:gd name="connsiteX24" fmla="*/ 241980 w 1508539"/>
              <a:gd name="connsiteY24" fmla="*/ 6410269 h 6858000"/>
              <a:gd name="connsiteX25" fmla="*/ 241880 w 1508539"/>
              <a:gd name="connsiteY25" fmla="*/ 6384857 h 6858000"/>
              <a:gd name="connsiteX26" fmla="*/ 243397 w 1508539"/>
              <a:gd name="connsiteY26" fmla="*/ 6372381 h 6858000"/>
              <a:gd name="connsiteX27" fmla="*/ 240591 w 1508539"/>
              <a:gd name="connsiteY27" fmla="*/ 6367510 h 6858000"/>
              <a:gd name="connsiteX28" fmla="*/ 244471 w 1508539"/>
              <a:gd name="connsiteY28" fmla="*/ 6349778 h 6858000"/>
              <a:gd name="connsiteX29" fmla="*/ 246136 w 1508539"/>
              <a:gd name="connsiteY29" fmla="*/ 6348250 h 6858000"/>
              <a:gd name="connsiteX30" fmla="*/ 262170 w 1508539"/>
              <a:gd name="connsiteY30" fmla="*/ 6281972 h 6858000"/>
              <a:gd name="connsiteX31" fmla="*/ 272933 w 1508539"/>
              <a:gd name="connsiteY31" fmla="*/ 6211940 h 6858000"/>
              <a:gd name="connsiteX32" fmla="*/ 314428 w 1508539"/>
              <a:gd name="connsiteY32" fmla="*/ 6113913 h 6858000"/>
              <a:gd name="connsiteX33" fmla="*/ 318721 w 1508539"/>
              <a:gd name="connsiteY33" fmla="*/ 6028119 h 6858000"/>
              <a:gd name="connsiteX34" fmla="*/ 345501 w 1508539"/>
              <a:gd name="connsiteY34" fmla="*/ 5934687 h 6858000"/>
              <a:gd name="connsiteX35" fmla="*/ 379513 w 1508539"/>
              <a:gd name="connsiteY35" fmla="*/ 5765594 h 6858000"/>
              <a:gd name="connsiteX36" fmla="*/ 411349 w 1508539"/>
              <a:gd name="connsiteY36" fmla="*/ 5693685 h 6858000"/>
              <a:gd name="connsiteX37" fmla="*/ 431404 w 1508539"/>
              <a:gd name="connsiteY37" fmla="*/ 5665173 h 6858000"/>
              <a:gd name="connsiteX38" fmla="*/ 465121 w 1508539"/>
              <a:gd name="connsiteY38" fmla="*/ 5563435 h 6858000"/>
              <a:gd name="connsiteX39" fmla="*/ 494626 w 1508539"/>
              <a:gd name="connsiteY39" fmla="*/ 5476393 h 6858000"/>
              <a:gd name="connsiteX40" fmla="*/ 525819 w 1508539"/>
              <a:gd name="connsiteY40" fmla="*/ 5396260 h 6858000"/>
              <a:gd name="connsiteX41" fmla="*/ 541800 w 1508539"/>
              <a:gd name="connsiteY41" fmla="*/ 5330009 h 6858000"/>
              <a:gd name="connsiteX42" fmla="*/ 575293 w 1508539"/>
              <a:gd name="connsiteY42" fmla="*/ 5273739 h 6858000"/>
              <a:gd name="connsiteX43" fmla="*/ 584892 w 1508539"/>
              <a:gd name="connsiteY43" fmla="*/ 5241779 h 6858000"/>
              <a:gd name="connsiteX44" fmla="*/ 596118 w 1508539"/>
              <a:gd name="connsiteY44" fmla="*/ 5225268 h 6858000"/>
              <a:gd name="connsiteX45" fmla="*/ 597138 w 1508539"/>
              <a:gd name="connsiteY45" fmla="*/ 5217684 h 6858000"/>
              <a:gd name="connsiteX46" fmla="*/ 604479 w 1508539"/>
              <a:gd name="connsiteY46" fmla="*/ 5193377 h 6858000"/>
              <a:gd name="connsiteX47" fmla="*/ 607782 w 1508539"/>
              <a:gd name="connsiteY47" fmla="*/ 5179288 h 6858000"/>
              <a:gd name="connsiteX48" fmla="*/ 608766 w 1508539"/>
              <a:gd name="connsiteY48" fmla="*/ 5173621 h 6858000"/>
              <a:gd name="connsiteX49" fmla="*/ 604400 w 1508539"/>
              <a:gd name="connsiteY49" fmla="*/ 5159961 h 6858000"/>
              <a:gd name="connsiteX50" fmla="*/ 611077 w 1508539"/>
              <a:gd name="connsiteY50" fmla="*/ 5144295 h 6858000"/>
              <a:gd name="connsiteX51" fmla="*/ 608010 w 1508539"/>
              <a:gd name="connsiteY51" fmla="*/ 5125185 h 6858000"/>
              <a:gd name="connsiteX52" fmla="*/ 614840 w 1508539"/>
              <a:gd name="connsiteY52" fmla="*/ 5121884 h 6858000"/>
              <a:gd name="connsiteX53" fmla="*/ 621876 w 1508539"/>
              <a:gd name="connsiteY53" fmla="*/ 5067850 h 6858000"/>
              <a:gd name="connsiteX54" fmla="*/ 624607 w 1508539"/>
              <a:gd name="connsiteY54" fmla="*/ 5060861 h 6858000"/>
              <a:gd name="connsiteX55" fmla="*/ 621311 w 1508539"/>
              <a:gd name="connsiteY55" fmla="*/ 5034192 h 6858000"/>
              <a:gd name="connsiteX56" fmla="*/ 622865 w 1508539"/>
              <a:gd name="connsiteY56" fmla="*/ 4993030 h 6858000"/>
              <a:gd name="connsiteX57" fmla="*/ 629774 w 1508539"/>
              <a:gd name="connsiteY57" fmla="*/ 4946844 h 6858000"/>
              <a:gd name="connsiteX58" fmla="*/ 625630 w 1508539"/>
              <a:gd name="connsiteY58" fmla="*/ 4932692 h 6858000"/>
              <a:gd name="connsiteX59" fmla="*/ 641033 w 1508539"/>
              <a:gd name="connsiteY59" fmla="*/ 4858827 h 6858000"/>
              <a:gd name="connsiteX60" fmla="*/ 635187 w 1508539"/>
              <a:gd name="connsiteY60" fmla="*/ 4801535 h 6858000"/>
              <a:gd name="connsiteX61" fmla="*/ 642856 w 1508539"/>
              <a:gd name="connsiteY61" fmla="*/ 4797794 h 6858000"/>
              <a:gd name="connsiteX62" fmla="*/ 644150 w 1508539"/>
              <a:gd name="connsiteY62" fmla="*/ 4784526 h 6858000"/>
              <a:gd name="connsiteX63" fmla="*/ 645934 w 1508539"/>
              <a:gd name="connsiteY63" fmla="*/ 4781211 h 6858000"/>
              <a:gd name="connsiteX64" fmla="*/ 654721 w 1508539"/>
              <a:gd name="connsiteY64" fmla="*/ 4761984 h 6858000"/>
              <a:gd name="connsiteX65" fmla="*/ 650769 w 1508539"/>
              <a:gd name="connsiteY65" fmla="*/ 4690749 h 6858000"/>
              <a:gd name="connsiteX66" fmla="*/ 646249 w 1508539"/>
              <a:gd name="connsiteY66" fmla="*/ 4584173 h 6858000"/>
              <a:gd name="connsiteX67" fmla="*/ 641332 w 1508539"/>
              <a:gd name="connsiteY67" fmla="*/ 4444346 h 6858000"/>
              <a:gd name="connsiteX68" fmla="*/ 637897 w 1508539"/>
              <a:gd name="connsiteY68" fmla="*/ 4375228 h 6858000"/>
              <a:gd name="connsiteX69" fmla="*/ 618550 w 1508539"/>
              <a:gd name="connsiteY69" fmla="*/ 4214165 h 6858000"/>
              <a:gd name="connsiteX70" fmla="*/ 622623 w 1508539"/>
              <a:gd name="connsiteY70" fmla="*/ 4090296 h 6858000"/>
              <a:gd name="connsiteX71" fmla="*/ 607879 w 1508539"/>
              <a:gd name="connsiteY71" fmla="*/ 4033999 h 6858000"/>
              <a:gd name="connsiteX72" fmla="*/ 609028 w 1508539"/>
              <a:gd name="connsiteY72" fmla="*/ 4031933 h 6858000"/>
              <a:gd name="connsiteX73" fmla="*/ 607604 w 1508539"/>
              <a:gd name="connsiteY73" fmla="*/ 4013953 h 6858000"/>
              <a:gd name="connsiteX74" fmla="*/ 593899 w 1508539"/>
              <a:gd name="connsiteY74" fmla="*/ 3974753 h 6858000"/>
              <a:gd name="connsiteX75" fmla="*/ 595497 w 1508539"/>
              <a:gd name="connsiteY75" fmla="*/ 3969950 h 6858000"/>
              <a:gd name="connsiteX76" fmla="*/ 588919 w 1508539"/>
              <a:gd name="connsiteY76" fmla="*/ 3933779 h 6858000"/>
              <a:gd name="connsiteX77" fmla="*/ 590250 w 1508539"/>
              <a:gd name="connsiteY77" fmla="*/ 3933093 h 6858000"/>
              <a:gd name="connsiteX78" fmla="*/ 594604 w 1508539"/>
              <a:gd name="connsiteY78" fmla="*/ 3922082 h 6858000"/>
              <a:gd name="connsiteX79" fmla="*/ 599682 w 1508539"/>
              <a:gd name="connsiteY79" fmla="*/ 3901461 h 6858000"/>
              <a:gd name="connsiteX80" fmla="*/ 622276 w 1508539"/>
              <a:gd name="connsiteY80" fmla="*/ 3813873 h 6858000"/>
              <a:gd name="connsiteX81" fmla="*/ 621701 w 1508539"/>
              <a:gd name="connsiteY81" fmla="*/ 3806161 h 6858000"/>
              <a:gd name="connsiteX82" fmla="*/ 622008 w 1508539"/>
              <a:gd name="connsiteY82" fmla="*/ 3805957 h 6858000"/>
              <a:gd name="connsiteX83" fmla="*/ 622035 w 1508539"/>
              <a:gd name="connsiteY83" fmla="*/ 3797724 h 6858000"/>
              <a:gd name="connsiteX84" fmla="*/ 620650 w 1508539"/>
              <a:gd name="connsiteY84" fmla="*/ 3792098 h 6858000"/>
              <a:gd name="connsiteX85" fmla="*/ 619534 w 1508539"/>
              <a:gd name="connsiteY85" fmla="*/ 3777135 h 6858000"/>
              <a:gd name="connsiteX86" fmla="*/ 621267 w 1508539"/>
              <a:gd name="connsiteY86" fmla="*/ 3771656 h 6858000"/>
              <a:gd name="connsiteX87" fmla="*/ 625010 w 1508539"/>
              <a:gd name="connsiteY87" fmla="*/ 3769007 h 6858000"/>
              <a:gd name="connsiteX88" fmla="*/ 624476 w 1508539"/>
              <a:gd name="connsiteY88" fmla="*/ 3767709 h 6858000"/>
              <a:gd name="connsiteX89" fmla="*/ 633172 w 1508539"/>
              <a:gd name="connsiteY89" fmla="*/ 3738082 h 6858000"/>
              <a:gd name="connsiteX90" fmla="*/ 640518 w 1508539"/>
              <a:gd name="connsiteY90" fmla="*/ 3673397 h 6858000"/>
              <a:gd name="connsiteX91" fmla="*/ 639814 w 1508539"/>
              <a:gd name="connsiteY91" fmla="*/ 3637109 h 6858000"/>
              <a:gd name="connsiteX92" fmla="*/ 643257 w 1508539"/>
              <a:gd name="connsiteY92" fmla="*/ 3536883 h 6858000"/>
              <a:gd name="connsiteX93" fmla="*/ 650795 w 1508539"/>
              <a:gd name="connsiteY93" fmla="*/ 3435652 h 6858000"/>
              <a:gd name="connsiteX94" fmla="*/ 652466 w 1508539"/>
              <a:gd name="connsiteY94" fmla="*/ 3307769 h 6858000"/>
              <a:gd name="connsiteX95" fmla="*/ 670029 w 1508539"/>
              <a:gd name="connsiteY95" fmla="*/ 3250522 h 6858000"/>
              <a:gd name="connsiteX96" fmla="*/ 670454 w 1508539"/>
              <a:gd name="connsiteY96" fmla="*/ 3229163 h 6858000"/>
              <a:gd name="connsiteX97" fmla="*/ 672277 w 1508539"/>
              <a:gd name="connsiteY97" fmla="*/ 3217217 h 6858000"/>
              <a:gd name="connsiteX98" fmla="*/ 659112 w 1508539"/>
              <a:gd name="connsiteY98" fmla="*/ 3183755 h 6858000"/>
              <a:gd name="connsiteX99" fmla="*/ 659613 w 1508539"/>
              <a:gd name="connsiteY99" fmla="*/ 3178642 h 6858000"/>
              <a:gd name="connsiteX100" fmla="*/ 647213 w 1508539"/>
              <a:gd name="connsiteY100" fmla="*/ 3158586 h 6858000"/>
              <a:gd name="connsiteX101" fmla="*/ 632398 w 1508539"/>
              <a:gd name="connsiteY101" fmla="*/ 3129034 h 6858000"/>
              <a:gd name="connsiteX102" fmla="*/ 633063 w 1508539"/>
              <a:gd name="connsiteY102" fmla="*/ 3126682 h 6858000"/>
              <a:gd name="connsiteX103" fmla="*/ 623931 w 1508539"/>
              <a:gd name="connsiteY103" fmla="*/ 3114519 h 6858000"/>
              <a:gd name="connsiteX104" fmla="*/ 610540 w 1508539"/>
              <a:gd name="connsiteY104" fmla="*/ 3106272 h 6858000"/>
              <a:gd name="connsiteX105" fmla="*/ 583270 w 1508539"/>
              <a:gd name="connsiteY105" fmla="*/ 2958185 h 6858000"/>
              <a:gd name="connsiteX106" fmla="*/ 525884 w 1508539"/>
              <a:gd name="connsiteY106" fmla="*/ 2762989 h 6858000"/>
              <a:gd name="connsiteX107" fmla="*/ 474802 w 1508539"/>
              <a:gd name="connsiteY107" fmla="*/ 2554718 h 6858000"/>
              <a:gd name="connsiteX108" fmla="*/ 454896 w 1508539"/>
              <a:gd name="connsiteY108" fmla="*/ 2485734 h 6858000"/>
              <a:gd name="connsiteX109" fmla="*/ 445619 w 1508539"/>
              <a:gd name="connsiteY109" fmla="*/ 2447068 h 6858000"/>
              <a:gd name="connsiteX110" fmla="*/ 432580 w 1508539"/>
              <a:gd name="connsiteY110" fmla="*/ 2425819 h 6858000"/>
              <a:gd name="connsiteX111" fmla="*/ 438579 w 1508539"/>
              <a:gd name="connsiteY111" fmla="*/ 2402874 h 6858000"/>
              <a:gd name="connsiteX112" fmla="*/ 441191 w 1508539"/>
              <a:gd name="connsiteY112" fmla="*/ 2381443 h 6858000"/>
              <a:gd name="connsiteX113" fmla="*/ 417520 w 1508539"/>
              <a:gd name="connsiteY113" fmla="*/ 2261920 h 6858000"/>
              <a:gd name="connsiteX114" fmla="*/ 407407 w 1508539"/>
              <a:gd name="connsiteY114" fmla="*/ 2195378 h 6858000"/>
              <a:gd name="connsiteX115" fmla="*/ 391624 w 1508539"/>
              <a:gd name="connsiteY115" fmla="*/ 2155135 h 6858000"/>
              <a:gd name="connsiteX116" fmla="*/ 389082 w 1508539"/>
              <a:gd name="connsiteY116" fmla="*/ 2118008 h 6858000"/>
              <a:gd name="connsiteX117" fmla="*/ 390075 w 1508539"/>
              <a:gd name="connsiteY117" fmla="*/ 2050531 h 6858000"/>
              <a:gd name="connsiteX118" fmla="*/ 381881 w 1508539"/>
              <a:gd name="connsiteY118" fmla="*/ 1963269 h 6858000"/>
              <a:gd name="connsiteX119" fmla="*/ 363059 w 1508539"/>
              <a:gd name="connsiteY119" fmla="*/ 1906352 h 6858000"/>
              <a:gd name="connsiteX120" fmla="*/ 339616 w 1508539"/>
              <a:gd name="connsiteY120" fmla="*/ 1861531 h 6858000"/>
              <a:gd name="connsiteX121" fmla="*/ 293415 w 1508539"/>
              <a:gd name="connsiteY121" fmla="*/ 1732919 h 6858000"/>
              <a:gd name="connsiteX122" fmla="*/ 265726 w 1508539"/>
              <a:gd name="connsiteY122" fmla="*/ 1663540 h 6858000"/>
              <a:gd name="connsiteX123" fmla="*/ 264852 w 1508539"/>
              <a:gd name="connsiteY123" fmla="*/ 1615777 h 6858000"/>
              <a:gd name="connsiteX124" fmla="*/ 245647 w 1508539"/>
              <a:gd name="connsiteY124" fmla="*/ 1563678 h 6858000"/>
              <a:gd name="connsiteX125" fmla="*/ 258727 w 1508539"/>
              <a:gd name="connsiteY125" fmla="*/ 1519474 h 6858000"/>
              <a:gd name="connsiteX126" fmla="*/ 251469 w 1508539"/>
              <a:gd name="connsiteY126" fmla="*/ 1477995 h 6858000"/>
              <a:gd name="connsiteX127" fmla="*/ 237554 w 1508539"/>
              <a:gd name="connsiteY127" fmla="*/ 1373769 h 6858000"/>
              <a:gd name="connsiteX128" fmla="*/ 245861 w 1508539"/>
              <a:gd name="connsiteY128" fmla="*/ 1307086 h 6858000"/>
              <a:gd name="connsiteX129" fmla="*/ 247049 w 1508539"/>
              <a:gd name="connsiteY129" fmla="*/ 1189033 h 6858000"/>
              <a:gd name="connsiteX130" fmla="*/ 251734 w 1508539"/>
              <a:gd name="connsiteY130" fmla="*/ 1168288 h 6858000"/>
              <a:gd name="connsiteX131" fmla="*/ 244016 w 1508539"/>
              <a:gd name="connsiteY131" fmla="*/ 1142577 h 6858000"/>
              <a:gd name="connsiteX132" fmla="*/ 233322 w 1508539"/>
              <a:gd name="connsiteY132" fmla="*/ 1088484 h 6858000"/>
              <a:gd name="connsiteX133" fmla="*/ 222058 w 1508539"/>
              <a:gd name="connsiteY133" fmla="*/ 1016103 h 6858000"/>
              <a:gd name="connsiteX134" fmla="*/ 223514 w 1508539"/>
              <a:gd name="connsiteY134" fmla="*/ 932283 h 6858000"/>
              <a:gd name="connsiteX135" fmla="*/ 225750 w 1508539"/>
              <a:gd name="connsiteY135" fmla="*/ 915925 h 6858000"/>
              <a:gd name="connsiteX136" fmla="*/ 218379 w 1508539"/>
              <a:gd name="connsiteY136" fmla="*/ 896999 h 6858000"/>
              <a:gd name="connsiteX137" fmla="*/ 187787 w 1508539"/>
              <a:gd name="connsiteY137" fmla="*/ 821517 h 6858000"/>
              <a:gd name="connsiteX138" fmla="*/ 166737 w 1508539"/>
              <a:gd name="connsiteY138" fmla="*/ 751353 h 6858000"/>
              <a:gd name="connsiteX139" fmla="*/ 166295 w 1508539"/>
              <a:gd name="connsiteY139" fmla="*/ 721230 h 6858000"/>
              <a:gd name="connsiteX140" fmla="*/ 151966 w 1508539"/>
              <a:gd name="connsiteY140" fmla="*/ 681659 h 6858000"/>
              <a:gd name="connsiteX141" fmla="*/ 137385 w 1508539"/>
              <a:gd name="connsiteY141" fmla="*/ 635218 h 6858000"/>
              <a:gd name="connsiteX142" fmla="*/ 142396 w 1508539"/>
              <a:gd name="connsiteY142" fmla="*/ 613763 h 6858000"/>
              <a:gd name="connsiteX143" fmla="*/ 128338 w 1508539"/>
              <a:gd name="connsiteY143" fmla="*/ 598582 h 6858000"/>
              <a:gd name="connsiteX144" fmla="*/ 128019 w 1508539"/>
              <a:gd name="connsiteY144" fmla="*/ 576846 h 6858000"/>
              <a:gd name="connsiteX145" fmla="*/ 107645 w 1508539"/>
              <a:gd name="connsiteY145" fmla="*/ 530055 h 6858000"/>
              <a:gd name="connsiteX146" fmla="*/ 106893 w 1508539"/>
              <a:gd name="connsiteY146" fmla="*/ 465389 h 6858000"/>
              <a:gd name="connsiteX147" fmla="*/ 89816 w 1508539"/>
              <a:gd name="connsiteY147" fmla="*/ 424699 h 6858000"/>
              <a:gd name="connsiteX148" fmla="*/ 90191 w 1508539"/>
              <a:gd name="connsiteY148" fmla="*/ 404917 h 6858000"/>
              <a:gd name="connsiteX149" fmla="*/ 70148 w 1508539"/>
              <a:gd name="connsiteY149" fmla="*/ 367211 h 6858000"/>
              <a:gd name="connsiteX150" fmla="*/ 36452 w 1508539"/>
              <a:gd name="connsiteY150" fmla="*/ 268519 h 6858000"/>
              <a:gd name="connsiteX151" fmla="*/ 23935 w 1508539"/>
              <a:gd name="connsiteY151" fmla="*/ 160886 h 6858000"/>
              <a:gd name="connsiteX152" fmla="*/ 19312 w 1508539"/>
              <a:gd name="connsiteY152" fmla="*/ 47336 h 6858000"/>
              <a:gd name="connsiteX153" fmla="*/ 0 w 1508539"/>
              <a:gd name="connsiteY153" fmla="*/ 0 h 6858000"/>
              <a:gd name="connsiteX0" fmla="*/ 0 w 1508539"/>
              <a:gd name="connsiteY0" fmla="*/ 0 h 6858000"/>
              <a:gd name="connsiteX1" fmla="*/ 1508539 w 1508539"/>
              <a:gd name="connsiteY1" fmla="*/ 0 h 6858000"/>
              <a:gd name="connsiteX2" fmla="*/ 1508539 w 1508539"/>
              <a:gd name="connsiteY2" fmla="*/ 6858000 h 6858000"/>
              <a:gd name="connsiteX3" fmla="*/ 57174 w 1508539"/>
              <a:gd name="connsiteY3" fmla="*/ 6858000 h 6858000"/>
              <a:gd name="connsiteX4" fmla="*/ 57315 w 1508539"/>
              <a:gd name="connsiteY4" fmla="*/ 6857735 h 6858000"/>
              <a:gd name="connsiteX5" fmla="*/ 69364 w 1508539"/>
              <a:gd name="connsiteY5" fmla="*/ 6809549 h 6858000"/>
              <a:gd name="connsiteX6" fmla="*/ 101575 w 1508539"/>
              <a:gd name="connsiteY6" fmla="*/ 6715115 h 6858000"/>
              <a:gd name="connsiteX7" fmla="*/ 111426 w 1508539"/>
              <a:gd name="connsiteY7" fmla="*/ 6680170 h 6858000"/>
              <a:gd name="connsiteX8" fmla="*/ 136976 w 1508539"/>
              <a:gd name="connsiteY8" fmla="*/ 6621207 h 6858000"/>
              <a:gd name="connsiteX9" fmla="*/ 153633 w 1508539"/>
              <a:gd name="connsiteY9" fmla="*/ 6596265 h 6858000"/>
              <a:gd name="connsiteX10" fmla="*/ 153512 w 1508539"/>
              <a:gd name="connsiteY10" fmla="*/ 6594818 h 6858000"/>
              <a:gd name="connsiteX11" fmla="*/ 157757 w 1508539"/>
              <a:gd name="connsiteY11" fmla="*/ 6593735 h 6858000"/>
              <a:gd name="connsiteX12" fmla="*/ 160954 w 1508539"/>
              <a:gd name="connsiteY12" fmla="*/ 6589172 h 6858000"/>
              <a:gd name="connsiteX13" fmla="*/ 164248 w 1508539"/>
              <a:gd name="connsiteY13" fmla="*/ 6574442 h 6858000"/>
              <a:gd name="connsiteX14" fmla="*/ 164588 w 1508539"/>
              <a:gd name="connsiteY14" fmla="*/ 6568530 h 6858000"/>
              <a:gd name="connsiteX15" fmla="*/ 166997 w 1508539"/>
              <a:gd name="connsiteY15" fmla="*/ 6560674 h 6858000"/>
              <a:gd name="connsiteX16" fmla="*/ 167342 w 1508539"/>
              <a:gd name="connsiteY16" fmla="*/ 6560598 h 6858000"/>
              <a:gd name="connsiteX17" fmla="*/ 169039 w 1508539"/>
              <a:gd name="connsiteY17" fmla="*/ 6553006 h 6858000"/>
              <a:gd name="connsiteX18" fmla="*/ 173735 w 1508539"/>
              <a:gd name="connsiteY18" fmla="*/ 6514360 h 6858000"/>
              <a:gd name="connsiteX19" fmla="*/ 215389 w 1508539"/>
              <a:gd name="connsiteY19" fmla="*/ 6478062 h 6858000"/>
              <a:gd name="connsiteX20" fmla="*/ 226078 w 1508539"/>
              <a:gd name="connsiteY20" fmla="*/ 6460325 h 6858000"/>
              <a:gd name="connsiteX21" fmla="*/ 233311 w 1508539"/>
              <a:gd name="connsiteY21" fmla="*/ 6451488 h 6858000"/>
              <a:gd name="connsiteX22" fmla="*/ 234746 w 1508539"/>
              <a:gd name="connsiteY22" fmla="*/ 6451348 h 6858000"/>
              <a:gd name="connsiteX23" fmla="*/ 239104 w 1508539"/>
              <a:gd name="connsiteY23" fmla="*/ 6414240 h 6858000"/>
              <a:gd name="connsiteX24" fmla="*/ 241980 w 1508539"/>
              <a:gd name="connsiteY24" fmla="*/ 6410269 h 6858000"/>
              <a:gd name="connsiteX25" fmla="*/ 241880 w 1508539"/>
              <a:gd name="connsiteY25" fmla="*/ 6384857 h 6858000"/>
              <a:gd name="connsiteX26" fmla="*/ 243397 w 1508539"/>
              <a:gd name="connsiteY26" fmla="*/ 6372381 h 6858000"/>
              <a:gd name="connsiteX27" fmla="*/ 240591 w 1508539"/>
              <a:gd name="connsiteY27" fmla="*/ 6367510 h 6858000"/>
              <a:gd name="connsiteX28" fmla="*/ 244471 w 1508539"/>
              <a:gd name="connsiteY28" fmla="*/ 6349778 h 6858000"/>
              <a:gd name="connsiteX29" fmla="*/ 246136 w 1508539"/>
              <a:gd name="connsiteY29" fmla="*/ 6348250 h 6858000"/>
              <a:gd name="connsiteX30" fmla="*/ 262170 w 1508539"/>
              <a:gd name="connsiteY30" fmla="*/ 6281972 h 6858000"/>
              <a:gd name="connsiteX31" fmla="*/ 272933 w 1508539"/>
              <a:gd name="connsiteY31" fmla="*/ 6211940 h 6858000"/>
              <a:gd name="connsiteX32" fmla="*/ 314428 w 1508539"/>
              <a:gd name="connsiteY32" fmla="*/ 6113913 h 6858000"/>
              <a:gd name="connsiteX33" fmla="*/ 318721 w 1508539"/>
              <a:gd name="connsiteY33" fmla="*/ 6028119 h 6858000"/>
              <a:gd name="connsiteX34" fmla="*/ 345501 w 1508539"/>
              <a:gd name="connsiteY34" fmla="*/ 5934687 h 6858000"/>
              <a:gd name="connsiteX35" fmla="*/ 379513 w 1508539"/>
              <a:gd name="connsiteY35" fmla="*/ 5765594 h 6858000"/>
              <a:gd name="connsiteX36" fmla="*/ 411349 w 1508539"/>
              <a:gd name="connsiteY36" fmla="*/ 5693685 h 6858000"/>
              <a:gd name="connsiteX37" fmla="*/ 431404 w 1508539"/>
              <a:gd name="connsiteY37" fmla="*/ 5665173 h 6858000"/>
              <a:gd name="connsiteX38" fmla="*/ 465121 w 1508539"/>
              <a:gd name="connsiteY38" fmla="*/ 5563435 h 6858000"/>
              <a:gd name="connsiteX39" fmla="*/ 494626 w 1508539"/>
              <a:gd name="connsiteY39" fmla="*/ 5476393 h 6858000"/>
              <a:gd name="connsiteX40" fmla="*/ 525819 w 1508539"/>
              <a:gd name="connsiteY40" fmla="*/ 5396260 h 6858000"/>
              <a:gd name="connsiteX41" fmla="*/ 541800 w 1508539"/>
              <a:gd name="connsiteY41" fmla="*/ 5330009 h 6858000"/>
              <a:gd name="connsiteX42" fmla="*/ 575293 w 1508539"/>
              <a:gd name="connsiteY42" fmla="*/ 5273739 h 6858000"/>
              <a:gd name="connsiteX43" fmla="*/ 584892 w 1508539"/>
              <a:gd name="connsiteY43" fmla="*/ 5241779 h 6858000"/>
              <a:gd name="connsiteX44" fmla="*/ 596118 w 1508539"/>
              <a:gd name="connsiteY44" fmla="*/ 5225268 h 6858000"/>
              <a:gd name="connsiteX45" fmla="*/ 597138 w 1508539"/>
              <a:gd name="connsiteY45" fmla="*/ 5217684 h 6858000"/>
              <a:gd name="connsiteX46" fmla="*/ 604479 w 1508539"/>
              <a:gd name="connsiteY46" fmla="*/ 5193377 h 6858000"/>
              <a:gd name="connsiteX47" fmla="*/ 607782 w 1508539"/>
              <a:gd name="connsiteY47" fmla="*/ 5179288 h 6858000"/>
              <a:gd name="connsiteX48" fmla="*/ 608766 w 1508539"/>
              <a:gd name="connsiteY48" fmla="*/ 5173621 h 6858000"/>
              <a:gd name="connsiteX49" fmla="*/ 604400 w 1508539"/>
              <a:gd name="connsiteY49" fmla="*/ 5159961 h 6858000"/>
              <a:gd name="connsiteX50" fmla="*/ 611077 w 1508539"/>
              <a:gd name="connsiteY50" fmla="*/ 5144295 h 6858000"/>
              <a:gd name="connsiteX51" fmla="*/ 608010 w 1508539"/>
              <a:gd name="connsiteY51" fmla="*/ 5125185 h 6858000"/>
              <a:gd name="connsiteX52" fmla="*/ 614840 w 1508539"/>
              <a:gd name="connsiteY52" fmla="*/ 5121884 h 6858000"/>
              <a:gd name="connsiteX53" fmla="*/ 621876 w 1508539"/>
              <a:gd name="connsiteY53" fmla="*/ 5067850 h 6858000"/>
              <a:gd name="connsiteX54" fmla="*/ 624607 w 1508539"/>
              <a:gd name="connsiteY54" fmla="*/ 5060861 h 6858000"/>
              <a:gd name="connsiteX55" fmla="*/ 621311 w 1508539"/>
              <a:gd name="connsiteY55" fmla="*/ 5034192 h 6858000"/>
              <a:gd name="connsiteX56" fmla="*/ 622865 w 1508539"/>
              <a:gd name="connsiteY56" fmla="*/ 4993030 h 6858000"/>
              <a:gd name="connsiteX57" fmla="*/ 629774 w 1508539"/>
              <a:gd name="connsiteY57" fmla="*/ 4946844 h 6858000"/>
              <a:gd name="connsiteX58" fmla="*/ 625630 w 1508539"/>
              <a:gd name="connsiteY58" fmla="*/ 4932692 h 6858000"/>
              <a:gd name="connsiteX59" fmla="*/ 641033 w 1508539"/>
              <a:gd name="connsiteY59" fmla="*/ 4858827 h 6858000"/>
              <a:gd name="connsiteX60" fmla="*/ 635187 w 1508539"/>
              <a:gd name="connsiteY60" fmla="*/ 4801535 h 6858000"/>
              <a:gd name="connsiteX61" fmla="*/ 642856 w 1508539"/>
              <a:gd name="connsiteY61" fmla="*/ 4797794 h 6858000"/>
              <a:gd name="connsiteX62" fmla="*/ 644150 w 1508539"/>
              <a:gd name="connsiteY62" fmla="*/ 4784526 h 6858000"/>
              <a:gd name="connsiteX63" fmla="*/ 654721 w 1508539"/>
              <a:gd name="connsiteY63" fmla="*/ 4761984 h 6858000"/>
              <a:gd name="connsiteX64" fmla="*/ 650769 w 1508539"/>
              <a:gd name="connsiteY64" fmla="*/ 4690749 h 6858000"/>
              <a:gd name="connsiteX65" fmla="*/ 646249 w 1508539"/>
              <a:gd name="connsiteY65" fmla="*/ 4584173 h 6858000"/>
              <a:gd name="connsiteX66" fmla="*/ 641332 w 1508539"/>
              <a:gd name="connsiteY66" fmla="*/ 4444346 h 6858000"/>
              <a:gd name="connsiteX67" fmla="*/ 637897 w 1508539"/>
              <a:gd name="connsiteY67" fmla="*/ 4375228 h 6858000"/>
              <a:gd name="connsiteX68" fmla="*/ 618550 w 1508539"/>
              <a:gd name="connsiteY68" fmla="*/ 4214165 h 6858000"/>
              <a:gd name="connsiteX69" fmla="*/ 622623 w 1508539"/>
              <a:gd name="connsiteY69" fmla="*/ 4090296 h 6858000"/>
              <a:gd name="connsiteX70" fmla="*/ 607879 w 1508539"/>
              <a:gd name="connsiteY70" fmla="*/ 4033999 h 6858000"/>
              <a:gd name="connsiteX71" fmla="*/ 609028 w 1508539"/>
              <a:gd name="connsiteY71" fmla="*/ 4031933 h 6858000"/>
              <a:gd name="connsiteX72" fmla="*/ 607604 w 1508539"/>
              <a:gd name="connsiteY72" fmla="*/ 4013953 h 6858000"/>
              <a:gd name="connsiteX73" fmla="*/ 593899 w 1508539"/>
              <a:gd name="connsiteY73" fmla="*/ 3974753 h 6858000"/>
              <a:gd name="connsiteX74" fmla="*/ 595497 w 1508539"/>
              <a:gd name="connsiteY74" fmla="*/ 3969950 h 6858000"/>
              <a:gd name="connsiteX75" fmla="*/ 588919 w 1508539"/>
              <a:gd name="connsiteY75" fmla="*/ 3933779 h 6858000"/>
              <a:gd name="connsiteX76" fmla="*/ 590250 w 1508539"/>
              <a:gd name="connsiteY76" fmla="*/ 3933093 h 6858000"/>
              <a:gd name="connsiteX77" fmla="*/ 594604 w 1508539"/>
              <a:gd name="connsiteY77" fmla="*/ 3922082 h 6858000"/>
              <a:gd name="connsiteX78" fmla="*/ 599682 w 1508539"/>
              <a:gd name="connsiteY78" fmla="*/ 3901461 h 6858000"/>
              <a:gd name="connsiteX79" fmla="*/ 622276 w 1508539"/>
              <a:gd name="connsiteY79" fmla="*/ 3813873 h 6858000"/>
              <a:gd name="connsiteX80" fmla="*/ 621701 w 1508539"/>
              <a:gd name="connsiteY80" fmla="*/ 3806161 h 6858000"/>
              <a:gd name="connsiteX81" fmla="*/ 622008 w 1508539"/>
              <a:gd name="connsiteY81" fmla="*/ 3805957 h 6858000"/>
              <a:gd name="connsiteX82" fmla="*/ 622035 w 1508539"/>
              <a:gd name="connsiteY82" fmla="*/ 3797724 h 6858000"/>
              <a:gd name="connsiteX83" fmla="*/ 620650 w 1508539"/>
              <a:gd name="connsiteY83" fmla="*/ 3792098 h 6858000"/>
              <a:gd name="connsiteX84" fmla="*/ 619534 w 1508539"/>
              <a:gd name="connsiteY84" fmla="*/ 3777135 h 6858000"/>
              <a:gd name="connsiteX85" fmla="*/ 621267 w 1508539"/>
              <a:gd name="connsiteY85" fmla="*/ 3771656 h 6858000"/>
              <a:gd name="connsiteX86" fmla="*/ 625010 w 1508539"/>
              <a:gd name="connsiteY86" fmla="*/ 3769007 h 6858000"/>
              <a:gd name="connsiteX87" fmla="*/ 624476 w 1508539"/>
              <a:gd name="connsiteY87" fmla="*/ 3767709 h 6858000"/>
              <a:gd name="connsiteX88" fmla="*/ 633172 w 1508539"/>
              <a:gd name="connsiteY88" fmla="*/ 3738082 h 6858000"/>
              <a:gd name="connsiteX89" fmla="*/ 640518 w 1508539"/>
              <a:gd name="connsiteY89" fmla="*/ 3673397 h 6858000"/>
              <a:gd name="connsiteX90" fmla="*/ 639814 w 1508539"/>
              <a:gd name="connsiteY90" fmla="*/ 3637109 h 6858000"/>
              <a:gd name="connsiteX91" fmla="*/ 643257 w 1508539"/>
              <a:gd name="connsiteY91" fmla="*/ 3536883 h 6858000"/>
              <a:gd name="connsiteX92" fmla="*/ 650795 w 1508539"/>
              <a:gd name="connsiteY92" fmla="*/ 3435652 h 6858000"/>
              <a:gd name="connsiteX93" fmla="*/ 652466 w 1508539"/>
              <a:gd name="connsiteY93" fmla="*/ 3307769 h 6858000"/>
              <a:gd name="connsiteX94" fmla="*/ 670029 w 1508539"/>
              <a:gd name="connsiteY94" fmla="*/ 3250522 h 6858000"/>
              <a:gd name="connsiteX95" fmla="*/ 670454 w 1508539"/>
              <a:gd name="connsiteY95" fmla="*/ 3229163 h 6858000"/>
              <a:gd name="connsiteX96" fmla="*/ 672277 w 1508539"/>
              <a:gd name="connsiteY96" fmla="*/ 3217217 h 6858000"/>
              <a:gd name="connsiteX97" fmla="*/ 659112 w 1508539"/>
              <a:gd name="connsiteY97" fmla="*/ 3183755 h 6858000"/>
              <a:gd name="connsiteX98" fmla="*/ 659613 w 1508539"/>
              <a:gd name="connsiteY98" fmla="*/ 3178642 h 6858000"/>
              <a:gd name="connsiteX99" fmla="*/ 647213 w 1508539"/>
              <a:gd name="connsiteY99" fmla="*/ 3158586 h 6858000"/>
              <a:gd name="connsiteX100" fmla="*/ 632398 w 1508539"/>
              <a:gd name="connsiteY100" fmla="*/ 3129034 h 6858000"/>
              <a:gd name="connsiteX101" fmla="*/ 633063 w 1508539"/>
              <a:gd name="connsiteY101" fmla="*/ 3126682 h 6858000"/>
              <a:gd name="connsiteX102" fmla="*/ 623931 w 1508539"/>
              <a:gd name="connsiteY102" fmla="*/ 3114519 h 6858000"/>
              <a:gd name="connsiteX103" fmla="*/ 610540 w 1508539"/>
              <a:gd name="connsiteY103" fmla="*/ 3106272 h 6858000"/>
              <a:gd name="connsiteX104" fmla="*/ 583270 w 1508539"/>
              <a:gd name="connsiteY104" fmla="*/ 2958185 h 6858000"/>
              <a:gd name="connsiteX105" fmla="*/ 525884 w 1508539"/>
              <a:gd name="connsiteY105" fmla="*/ 2762989 h 6858000"/>
              <a:gd name="connsiteX106" fmla="*/ 474802 w 1508539"/>
              <a:gd name="connsiteY106" fmla="*/ 2554718 h 6858000"/>
              <a:gd name="connsiteX107" fmla="*/ 454896 w 1508539"/>
              <a:gd name="connsiteY107" fmla="*/ 2485734 h 6858000"/>
              <a:gd name="connsiteX108" fmla="*/ 445619 w 1508539"/>
              <a:gd name="connsiteY108" fmla="*/ 2447068 h 6858000"/>
              <a:gd name="connsiteX109" fmla="*/ 432580 w 1508539"/>
              <a:gd name="connsiteY109" fmla="*/ 2425819 h 6858000"/>
              <a:gd name="connsiteX110" fmla="*/ 438579 w 1508539"/>
              <a:gd name="connsiteY110" fmla="*/ 2402874 h 6858000"/>
              <a:gd name="connsiteX111" fmla="*/ 441191 w 1508539"/>
              <a:gd name="connsiteY111" fmla="*/ 2381443 h 6858000"/>
              <a:gd name="connsiteX112" fmla="*/ 417520 w 1508539"/>
              <a:gd name="connsiteY112" fmla="*/ 2261920 h 6858000"/>
              <a:gd name="connsiteX113" fmla="*/ 407407 w 1508539"/>
              <a:gd name="connsiteY113" fmla="*/ 2195378 h 6858000"/>
              <a:gd name="connsiteX114" fmla="*/ 391624 w 1508539"/>
              <a:gd name="connsiteY114" fmla="*/ 2155135 h 6858000"/>
              <a:gd name="connsiteX115" fmla="*/ 389082 w 1508539"/>
              <a:gd name="connsiteY115" fmla="*/ 2118008 h 6858000"/>
              <a:gd name="connsiteX116" fmla="*/ 390075 w 1508539"/>
              <a:gd name="connsiteY116" fmla="*/ 2050531 h 6858000"/>
              <a:gd name="connsiteX117" fmla="*/ 381881 w 1508539"/>
              <a:gd name="connsiteY117" fmla="*/ 1963269 h 6858000"/>
              <a:gd name="connsiteX118" fmla="*/ 363059 w 1508539"/>
              <a:gd name="connsiteY118" fmla="*/ 1906352 h 6858000"/>
              <a:gd name="connsiteX119" fmla="*/ 339616 w 1508539"/>
              <a:gd name="connsiteY119" fmla="*/ 1861531 h 6858000"/>
              <a:gd name="connsiteX120" fmla="*/ 293415 w 1508539"/>
              <a:gd name="connsiteY120" fmla="*/ 1732919 h 6858000"/>
              <a:gd name="connsiteX121" fmla="*/ 265726 w 1508539"/>
              <a:gd name="connsiteY121" fmla="*/ 1663540 h 6858000"/>
              <a:gd name="connsiteX122" fmla="*/ 264852 w 1508539"/>
              <a:gd name="connsiteY122" fmla="*/ 1615777 h 6858000"/>
              <a:gd name="connsiteX123" fmla="*/ 245647 w 1508539"/>
              <a:gd name="connsiteY123" fmla="*/ 1563678 h 6858000"/>
              <a:gd name="connsiteX124" fmla="*/ 258727 w 1508539"/>
              <a:gd name="connsiteY124" fmla="*/ 1519474 h 6858000"/>
              <a:gd name="connsiteX125" fmla="*/ 251469 w 1508539"/>
              <a:gd name="connsiteY125" fmla="*/ 1477995 h 6858000"/>
              <a:gd name="connsiteX126" fmla="*/ 237554 w 1508539"/>
              <a:gd name="connsiteY126" fmla="*/ 1373769 h 6858000"/>
              <a:gd name="connsiteX127" fmla="*/ 245861 w 1508539"/>
              <a:gd name="connsiteY127" fmla="*/ 1307086 h 6858000"/>
              <a:gd name="connsiteX128" fmla="*/ 247049 w 1508539"/>
              <a:gd name="connsiteY128" fmla="*/ 1189033 h 6858000"/>
              <a:gd name="connsiteX129" fmla="*/ 251734 w 1508539"/>
              <a:gd name="connsiteY129" fmla="*/ 1168288 h 6858000"/>
              <a:gd name="connsiteX130" fmla="*/ 244016 w 1508539"/>
              <a:gd name="connsiteY130" fmla="*/ 1142577 h 6858000"/>
              <a:gd name="connsiteX131" fmla="*/ 233322 w 1508539"/>
              <a:gd name="connsiteY131" fmla="*/ 1088484 h 6858000"/>
              <a:gd name="connsiteX132" fmla="*/ 222058 w 1508539"/>
              <a:gd name="connsiteY132" fmla="*/ 1016103 h 6858000"/>
              <a:gd name="connsiteX133" fmla="*/ 223514 w 1508539"/>
              <a:gd name="connsiteY133" fmla="*/ 932283 h 6858000"/>
              <a:gd name="connsiteX134" fmla="*/ 225750 w 1508539"/>
              <a:gd name="connsiteY134" fmla="*/ 915925 h 6858000"/>
              <a:gd name="connsiteX135" fmla="*/ 218379 w 1508539"/>
              <a:gd name="connsiteY135" fmla="*/ 896999 h 6858000"/>
              <a:gd name="connsiteX136" fmla="*/ 187787 w 1508539"/>
              <a:gd name="connsiteY136" fmla="*/ 821517 h 6858000"/>
              <a:gd name="connsiteX137" fmla="*/ 166737 w 1508539"/>
              <a:gd name="connsiteY137" fmla="*/ 751353 h 6858000"/>
              <a:gd name="connsiteX138" fmla="*/ 166295 w 1508539"/>
              <a:gd name="connsiteY138" fmla="*/ 721230 h 6858000"/>
              <a:gd name="connsiteX139" fmla="*/ 151966 w 1508539"/>
              <a:gd name="connsiteY139" fmla="*/ 681659 h 6858000"/>
              <a:gd name="connsiteX140" fmla="*/ 137385 w 1508539"/>
              <a:gd name="connsiteY140" fmla="*/ 635218 h 6858000"/>
              <a:gd name="connsiteX141" fmla="*/ 142396 w 1508539"/>
              <a:gd name="connsiteY141" fmla="*/ 613763 h 6858000"/>
              <a:gd name="connsiteX142" fmla="*/ 128338 w 1508539"/>
              <a:gd name="connsiteY142" fmla="*/ 598582 h 6858000"/>
              <a:gd name="connsiteX143" fmla="*/ 128019 w 1508539"/>
              <a:gd name="connsiteY143" fmla="*/ 576846 h 6858000"/>
              <a:gd name="connsiteX144" fmla="*/ 107645 w 1508539"/>
              <a:gd name="connsiteY144" fmla="*/ 530055 h 6858000"/>
              <a:gd name="connsiteX145" fmla="*/ 106893 w 1508539"/>
              <a:gd name="connsiteY145" fmla="*/ 465389 h 6858000"/>
              <a:gd name="connsiteX146" fmla="*/ 89816 w 1508539"/>
              <a:gd name="connsiteY146" fmla="*/ 424699 h 6858000"/>
              <a:gd name="connsiteX147" fmla="*/ 90191 w 1508539"/>
              <a:gd name="connsiteY147" fmla="*/ 404917 h 6858000"/>
              <a:gd name="connsiteX148" fmla="*/ 70148 w 1508539"/>
              <a:gd name="connsiteY148" fmla="*/ 367211 h 6858000"/>
              <a:gd name="connsiteX149" fmla="*/ 36452 w 1508539"/>
              <a:gd name="connsiteY149" fmla="*/ 268519 h 6858000"/>
              <a:gd name="connsiteX150" fmla="*/ 23935 w 1508539"/>
              <a:gd name="connsiteY150" fmla="*/ 160886 h 6858000"/>
              <a:gd name="connsiteX151" fmla="*/ 19312 w 1508539"/>
              <a:gd name="connsiteY151" fmla="*/ 47336 h 6858000"/>
              <a:gd name="connsiteX152" fmla="*/ 0 w 1508539"/>
              <a:gd name="connsiteY152" fmla="*/ 0 h 6858000"/>
              <a:gd name="connsiteX0" fmla="*/ 0 w 1508539"/>
              <a:gd name="connsiteY0" fmla="*/ 0 h 6858000"/>
              <a:gd name="connsiteX1" fmla="*/ 1508539 w 1508539"/>
              <a:gd name="connsiteY1" fmla="*/ 0 h 6858000"/>
              <a:gd name="connsiteX2" fmla="*/ 1508539 w 1508539"/>
              <a:gd name="connsiteY2" fmla="*/ 6858000 h 6858000"/>
              <a:gd name="connsiteX3" fmla="*/ 57174 w 1508539"/>
              <a:gd name="connsiteY3" fmla="*/ 6858000 h 6858000"/>
              <a:gd name="connsiteX4" fmla="*/ 57315 w 1508539"/>
              <a:gd name="connsiteY4" fmla="*/ 6857735 h 6858000"/>
              <a:gd name="connsiteX5" fmla="*/ 69364 w 1508539"/>
              <a:gd name="connsiteY5" fmla="*/ 6809549 h 6858000"/>
              <a:gd name="connsiteX6" fmla="*/ 101575 w 1508539"/>
              <a:gd name="connsiteY6" fmla="*/ 6715115 h 6858000"/>
              <a:gd name="connsiteX7" fmla="*/ 111426 w 1508539"/>
              <a:gd name="connsiteY7" fmla="*/ 6680170 h 6858000"/>
              <a:gd name="connsiteX8" fmla="*/ 136976 w 1508539"/>
              <a:gd name="connsiteY8" fmla="*/ 6621207 h 6858000"/>
              <a:gd name="connsiteX9" fmla="*/ 153633 w 1508539"/>
              <a:gd name="connsiteY9" fmla="*/ 6596265 h 6858000"/>
              <a:gd name="connsiteX10" fmla="*/ 153512 w 1508539"/>
              <a:gd name="connsiteY10" fmla="*/ 6594818 h 6858000"/>
              <a:gd name="connsiteX11" fmla="*/ 157757 w 1508539"/>
              <a:gd name="connsiteY11" fmla="*/ 6593735 h 6858000"/>
              <a:gd name="connsiteX12" fmla="*/ 160954 w 1508539"/>
              <a:gd name="connsiteY12" fmla="*/ 6589172 h 6858000"/>
              <a:gd name="connsiteX13" fmla="*/ 164248 w 1508539"/>
              <a:gd name="connsiteY13" fmla="*/ 6574442 h 6858000"/>
              <a:gd name="connsiteX14" fmla="*/ 164588 w 1508539"/>
              <a:gd name="connsiteY14" fmla="*/ 6568530 h 6858000"/>
              <a:gd name="connsiteX15" fmla="*/ 166997 w 1508539"/>
              <a:gd name="connsiteY15" fmla="*/ 6560674 h 6858000"/>
              <a:gd name="connsiteX16" fmla="*/ 167342 w 1508539"/>
              <a:gd name="connsiteY16" fmla="*/ 6560598 h 6858000"/>
              <a:gd name="connsiteX17" fmla="*/ 169039 w 1508539"/>
              <a:gd name="connsiteY17" fmla="*/ 6553006 h 6858000"/>
              <a:gd name="connsiteX18" fmla="*/ 173735 w 1508539"/>
              <a:gd name="connsiteY18" fmla="*/ 6514360 h 6858000"/>
              <a:gd name="connsiteX19" fmla="*/ 215389 w 1508539"/>
              <a:gd name="connsiteY19" fmla="*/ 6478062 h 6858000"/>
              <a:gd name="connsiteX20" fmla="*/ 226078 w 1508539"/>
              <a:gd name="connsiteY20" fmla="*/ 6460325 h 6858000"/>
              <a:gd name="connsiteX21" fmla="*/ 233311 w 1508539"/>
              <a:gd name="connsiteY21" fmla="*/ 6451488 h 6858000"/>
              <a:gd name="connsiteX22" fmla="*/ 234746 w 1508539"/>
              <a:gd name="connsiteY22" fmla="*/ 6451348 h 6858000"/>
              <a:gd name="connsiteX23" fmla="*/ 239104 w 1508539"/>
              <a:gd name="connsiteY23" fmla="*/ 6414240 h 6858000"/>
              <a:gd name="connsiteX24" fmla="*/ 241980 w 1508539"/>
              <a:gd name="connsiteY24" fmla="*/ 6410269 h 6858000"/>
              <a:gd name="connsiteX25" fmla="*/ 241880 w 1508539"/>
              <a:gd name="connsiteY25" fmla="*/ 6384857 h 6858000"/>
              <a:gd name="connsiteX26" fmla="*/ 243397 w 1508539"/>
              <a:gd name="connsiteY26" fmla="*/ 6372381 h 6858000"/>
              <a:gd name="connsiteX27" fmla="*/ 240591 w 1508539"/>
              <a:gd name="connsiteY27" fmla="*/ 6367510 h 6858000"/>
              <a:gd name="connsiteX28" fmla="*/ 244471 w 1508539"/>
              <a:gd name="connsiteY28" fmla="*/ 6349778 h 6858000"/>
              <a:gd name="connsiteX29" fmla="*/ 246136 w 1508539"/>
              <a:gd name="connsiteY29" fmla="*/ 6348250 h 6858000"/>
              <a:gd name="connsiteX30" fmla="*/ 262170 w 1508539"/>
              <a:gd name="connsiteY30" fmla="*/ 6281972 h 6858000"/>
              <a:gd name="connsiteX31" fmla="*/ 272933 w 1508539"/>
              <a:gd name="connsiteY31" fmla="*/ 6211940 h 6858000"/>
              <a:gd name="connsiteX32" fmla="*/ 314428 w 1508539"/>
              <a:gd name="connsiteY32" fmla="*/ 6113913 h 6858000"/>
              <a:gd name="connsiteX33" fmla="*/ 318721 w 1508539"/>
              <a:gd name="connsiteY33" fmla="*/ 6028119 h 6858000"/>
              <a:gd name="connsiteX34" fmla="*/ 345501 w 1508539"/>
              <a:gd name="connsiteY34" fmla="*/ 5934687 h 6858000"/>
              <a:gd name="connsiteX35" fmla="*/ 379513 w 1508539"/>
              <a:gd name="connsiteY35" fmla="*/ 5765594 h 6858000"/>
              <a:gd name="connsiteX36" fmla="*/ 411349 w 1508539"/>
              <a:gd name="connsiteY36" fmla="*/ 5693685 h 6858000"/>
              <a:gd name="connsiteX37" fmla="*/ 431404 w 1508539"/>
              <a:gd name="connsiteY37" fmla="*/ 5665173 h 6858000"/>
              <a:gd name="connsiteX38" fmla="*/ 465121 w 1508539"/>
              <a:gd name="connsiteY38" fmla="*/ 5563435 h 6858000"/>
              <a:gd name="connsiteX39" fmla="*/ 494626 w 1508539"/>
              <a:gd name="connsiteY39" fmla="*/ 5476393 h 6858000"/>
              <a:gd name="connsiteX40" fmla="*/ 525819 w 1508539"/>
              <a:gd name="connsiteY40" fmla="*/ 5396260 h 6858000"/>
              <a:gd name="connsiteX41" fmla="*/ 541800 w 1508539"/>
              <a:gd name="connsiteY41" fmla="*/ 5330009 h 6858000"/>
              <a:gd name="connsiteX42" fmla="*/ 575293 w 1508539"/>
              <a:gd name="connsiteY42" fmla="*/ 5273739 h 6858000"/>
              <a:gd name="connsiteX43" fmla="*/ 584892 w 1508539"/>
              <a:gd name="connsiteY43" fmla="*/ 5241779 h 6858000"/>
              <a:gd name="connsiteX44" fmla="*/ 596118 w 1508539"/>
              <a:gd name="connsiteY44" fmla="*/ 5225268 h 6858000"/>
              <a:gd name="connsiteX45" fmla="*/ 597138 w 1508539"/>
              <a:gd name="connsiteY45" fmla="*/ 5217684 h 6858000"/>
              <a:gd name="connsiteX46" fmla="*/ 604479 w 1508539"/>
              <a:gd name="connsiteY46" fmla="*/ 5193377 h 6858000"/>
              <a:gd name="connsiteX47" fmla="*/ 607782 w 1508539"/>
              <a:gd name="connsiteY47" fmla="*/ 5179288 h 6858000"/>
              <a:gd name="connsiteX48" fmla="*/ 608766 w 1508539"/>
              <a:gd name="connsiteY48" fmla="*/ 5173621 h 6858000"/>
              <a:gd name="connsiteX49" fmla="*/ 604400 w 1508539"/>
              <a:gd name="connsiteY49" fmla="*/ 5159961 h 6858000"/>
              <a:gd name="connsiteX50" fmla="*/ 611077 w 1508539"/>
              <a:gd name="connsiteY50" fmla="*/ 5144295 h 6858000"/>
              <a:gd name="connsiteX51" fmla="*/ 608010 w 1508539"/>
              <a:gd name="connsiteY51" fmla="*/ 5125185 h 6858000"/>
              <a:gd name="connsiteX52" fmla="*/ 614840 w 1508539"/>
              <a:gd name="connsiteY52" fmla="*/ 5121884 h 6858000"/>
              <a:gd name="connsiteX53" fmla="*/ 621876 w 1508539"/>
              <a:gd name="connsiteY53" fmla="*/ 5067850 h 6858000"/>
              <a:gd name="connsiteX54" fmla="*/ 624607 w 1508539"/>
              <a:gd name="connsiteY54" fmla="*/ 5060861 h 6858000"/>
              <a:gd name="connsiteX55" fmla="*/ 621311 w 1508539"/>
              <a:gd name="connsiteY55" fmla="*/ 5034192 h 6858000"/>
              <a:gd name="connsiteX56" fmla="*/ 622865 w 1508539"/>
              <a:gd name="connsiteY56" fmla="*/ 4993030 h 6858000"/>
              <a:gd name="connsiteX57" fmla="*/ 629774 w 1508539"/>
              <a:gd name="connsiteY57" fmla="*/ 4946844 h 6858000"/>
              <a:gd name="connsiteX58" fmla="*/ 625630 w 1508539"/>
              <a:gd name="connsiteY58" fmla="*/ 4932692 h 6858000"/>
              <a:gd name="connsiteX59" fmla="*/ 641033 w 1508539"/>
              <a:gd name="connsiteY59" fmla="*/ 4858827 h 6858000"/>
              <a:gd name="connsiteX60" fmla="*/ 635187 w 1508539"/>
              <a:gd name="connsiteY60" fmla="*/ 4801535 h 6858000"/>
              <a:gd name="connsiteX61" fmla="*/ 642856 w 1508539"/>
              <a:gd name="connsiteY61" fmla="*/ 4797794 h 6858000"/>
              <a:gd name="connsiteX62" fmla="*/ 644150 w 1508539"/>
              <a:gd name="connsiteY62" fmla="*/ 4784526 h 6858000"/>
              <a:gd name="connsiteX63" fmla="*/ 650769 w 1508539"/>
              <a:gd name="connsiteY63" fmla="*/ 4690749 h 6858000"/>
              <a:gd name="connsiteX64" fmla="*/ 646249 w 1508539"/>
              <a:gd name="connsiteY64" fmla="*/ 4584173 h 6858000"/>
              <a:gd name="connsiteX65" fmla="*/ 641332 w 1508539"/>
              <a:gd name="connsiteY65" fmla="*/ 4444346 h 6858000"/>
              <a:gd name="connsiteX66" fmla="*/ 637897 w 1508539"/>
              <a:gd name="connsiteY66" fmla="*/ 4375228 h 6858000"/>
              <a:gd name="connsiteX67" fmla="*/ 618550 w 1508539"/>
              <a:gd name="connsiteY67" fmla="*/ 4214165 h 6858000"/>
              <a:gd name="connsiteX68" fmla="*/ 622623 w 1508539"/>
              <a:gd name="connsiteY68" fmla="*/ 4090296 h 6858000"/>
              <a:gd name="connsiteX69" fmla="*/ 607879 w 1508539"/>
              <a:gd name="connsiteY69" fmla="*/ 4033999 h 6858000"/>
              <a:gd name="connsiteX70" fmla="*/ 609028 w 1508539"/>
              <a:gd name="connsiteY70" fmla="*/ 4031933 h 6858000"/>
              <a:gd name="connsiteX71" fmla="*/ 607604 w 1508539"/>
              <a:gd name="connsiteY71" fmla="*/ 4013953 h 6858000"/>
              <a:gd name="connsiteX72" fmla="*/ 593899 w 1508539"/>
              <a:gd name="connsiteY72" fmla="*/ 3974753 h 6858000"/>
              <a:gd name="connsiteX73" fmla="*/ 595497 w 1508539"/>
              <a:gd name="connsiteY73" fmla="*/ 3969950 h 6858000"/>
              <a:gd name="connsiteX74" fmla="*/ 588919 w 1508539"/>
              <a:gd name="connsiteY74" fmla="*/ 3933779 h 6858000"/>
              <a:gd name="connsiteX75" fmla="*/ 590250 w 1508539"/>
              <a:gd name="connsiteY75" fmla="*/ 3933093 h 6858000"/>
              <a:gd name="connsiteX76" fmla="*/ 594604 w 1508539"/>
              <a:gd name="connsiteY76" fmla="*/ 3922082 h 6858000"/>
              <a:gd name="connsiteX77" fmla="*/ 599682 w 1508539"/>
              <a:gd name="connsiteY77" fmla="*/ 3901461 h 6858000"/>
              <a:gd name="connsiteX78" fmla="*/ 622276 w 1508539"/>
              <a:gd name="connsiteY78" fmla="*/ 3813873 h 6858000"/>
              <a:gd name="connsiteX79" fmla="*/ 621701 w 1508539"/>
              <a:gd name="connsiteY79" fmla="*/ 3806161 h 6858000"/>
              <a:gd name="connsiteX80" fmla="*/ 622008 w 1508539"/>
              <a:gd name="connsiteY80" fmla="*/ 3805957 h 6858000"/>
              <a:gd name="connsiteX81" fmla="*/ 622035 w 1508539"/>
              <a:gd name="connsiteY81" fmla="*/ 3797724 h 6858000"/>
              <a:gd name="connsiteX82" fmla="*/ 620650 w 1508539"/>
              <a:gd name="connsiteY82" fmla="*/ 3792098 h 6858000"/>
              <a:gd name="connsiteX83" fmla="*/ 619534 w 1508539"/>
              <a:gd name="connsiteY83" fmla="*/ 3777135 h 6858000"/>
              <a:gd name="connsiteX84" fmla="*/ 621267 w 1508539"/>
              <a:gd name="connsiteY84" fmla="*/ 3771656 h 6858000"/>
              <a:gd name="connsiteX85" fmla="*/ 625010 w 1508539"/>
              <a:gd name="connsiteY85" fmla="*/ 3769007 h 6858000"/>
              <a:gd name="connsiteX86" fmla="*/ 624476 w 1508539"/>
              <a:gd name="connsiteY86" fmla="*/ 3767709 h 6858000"/>
              <a:gd name="connsiteX87" fmla="*/ 633172 w 1508539"/>
              <a:gd name="connsiteY87" fmla="*/ 3738082 h 6858000"/>
              <a:gd name="connsiteX88" fmla="*/ 640518 w 1508539"/>
              <a:gd name="connsiteY88" fmla="*/ 3673397 h 6858000"/>
              <a:gd name="connsiteX89" fmla="*/ 639814 w 1508539"/>
              <a:gd name="connsiteY89" fmla="*/ 3637109 h 6858000"/>
              <a:gd name="connsiteX90" fmla="*/ 643257 w 1508539"/>
              <a:gd name="connsiteY90" fmla="*/ 3536883 h 6858000"/>
              <a:gd name="connsiteX91" fmla="*/ 650795 w 1508539"/>
              <a:gd name="connsiteY91" fmla="*/ 3435652 h 6858000"/>
              <a:gd name="connsiteX92" fmla="*/ 652466 w 1508539"/>
              <a:gd name="connsiteY92" fmla="*/ 3307769 h 6858000"/>
              <a:gd name="connsiteX93" fmla="*/ 670029 w 1508539"/>
              <a:gd name="connsiteY93" fmla="*/ 3250522 h 6858000"/>
              <a:gd name="connsiteX94" fmla="*/ 670454 w 1508539"/>
              <a:gd name="connsiteY94" fmla="*/ 3229163 h 6858000"/>
              <a:gd name="connsiteX95" fmla="*/ 672277 w 1508539"/>
              <a:gd name="connsiteY95" fmla="*/ 3217217 h 6858000"/>
              <a:gd name="connsiteX96" fmla="*/ 659112 w 1508539"/>
              <a:gd name="connsiteY96" fmla="*/ 3183755 h 6858000"/>
              <a:gd name="connsiteX97" fmla="*/ 659613 w 1508539"/>
              <a:gd name="connsiteY97" fmla="*/ 3178642 h 6858000"/>
              <a:gd name="connsiteX98" fmla="*/ 647213 w 1508539"/>
              <a:gd name="connsiteY98" fmla="*/ 3158586 h 6858000"/>
              <a:gd name="connsiteX99" fmla="*/ 632398 w 1508539"/>
              <a:gd name="connsiteY99" fmla="*/ 3129034 h 6858000"/>
              <a:gd name="connsiteX100" fmla="*/ 633063 w 1508539"/>
              <a:gd name="connsiteY100" fmla="*/ 3126682 h 6858000"/>
              <a:gd name="connsiteX101" fmla="*/ 623931 w 1508539"/>
              <a:gd name="connsiteY101" fmla="*/ 3114519 h 6858000"/>
              <a:gd name="connsiteX102" fmla="*/ 610540 w 1508539"/>
              <a:gd name="connsiteY102" fmla="*/ 3106272 h 6858000"/>
              <a:gd name="connsiteX103" fmla="*/ 583270 w 1508539"/>
              <a:gd name="connsiteY103" fmla="*/ 2958185 h 6858000"/>
              <a:gd name="connsiteX104" fmla="*/ 525884 w 1508539"/>
              <a:gd name="connsiteY104" fmla="*/ 2762989 h 6858000"/>
              <a:gd name="connsiteX105" fmla="*/ 474802 w 1508539"/>
              <a:gd name="connsiteY105" fmla="*/ 2554718 h 6858000"/>
              <a:gd name="connsiteX106" fmla="*/ 454896 w 1508539"/>
              <a:gd name="connsiteY106" fmla="*/ 2485734 h 6858000"/>
              <a:gd name="connsiteX107" fmla="*/ 445619 w 1508539"/>
              <a:gd name="connsiteY107" fmla="*/ 2447068 h 6858000"/>
              <a:gd name="connsiteX108" fmla="*/ 432580 w 1508539"/>
              <a:gd name="connsiteY108" fmla="*/ 2425819 h 6858000"/>
              <a:gd name="connsiteX109" fmla="*/ 438579 w 1508539"/>
              <a:gd name="connsiteY109" fmla="*/ 2402874 h 6858000"/>
              <a:gd name="connsiteX110" fmla="*/ 441191 w 1508539"/>
              <a:gd name="connsiteY110" fmla="*/ 2381443 h 6858000"/>
              <a:gd name="connsiteX111" fmla="*/ 417520 w 1508539"/>
              <a:gd name="connsiteY111" fmla="*/ 2261920 h 6858000"/>
              <a:gd name="connsiteX112" fmla="*/ 407407 w 1508539"/>
              <a:gd name="connsiteY112" fmla="*/ 2195378 h 6858000"/>
              <a:gd name="connsiteX113" fmla="*/ 391624 w 1508539"/>
              <a:gd name="connsiteY113" fmla="*/ 2155135 h 6858000"/>
              <a:gd name="connsiteX114" fmla="*/ 389082 w 1508539"/>
              <a:gd name="connsiteY114" fmla="*/ 2118008 h 6858000"/>
              <a:gd name="connsiteX115" fmla="*/ 390075 w 1508539"/>
              <a:gd name="connsiteY115" fmla="*/ 2050531 h 6858000"/>
              <a:gd name="connsiteX116" fmla="*/ 381881 w 1508539"/>
              <a:gd name="connsiteY116" fmla="*/ 1963269 h 6858000"/>
              <a:gd name="connsiteX117" fmla="*/ 363059 w 1508539"/>
              <a:gd name="connsiteY117" fmla="*/ 1906352 h 6858000"/>
              <a:gd name="connsiteX118" fmla="*/ 339616 w 1508539"/>
              <a:gd name="connsiteY118" fmla="*/ 1861531 h 6858000"/>
              <a:gd name="connsiteX119" fmla="*/ 293415 w 1508539"/>
              <a:gd name="connsiteY119" fmla="*/ 1732919 h 6858000"/>
              <a:gd name="connsiteX120" fmla="*/ 265726 w 1508539"/>
              <a:gd name="connsiteY120" fmla="*/ 1663540 h 6858000"/>
              <a:gd name="connsiteX121" fmla="*/ 264852 w 1508539"/>
              <a:gd name="connsiteY121" fmla="*/ 1615777 h 6858000"/>
              <a:gd name="connsiteX122" fmla="*/ 245647 w 1508539"/>
              <a:gd name="connsiteY122" fmla="*/ 1563678 h 6858000"/>
              <a:gd name="connsiteX123" fmla="*/ 258727 w 1508539"/>
              <a:gd name="connsiteY123" fmla="*/ 1519474 h 6858000"/>
              <a:gd name="connsiteX124" fmla="*/ 251469 w 1508539"/>
              <a:gd name="connsiteY124" fmla="*/ 1477995 h 6858000"/>
              <a:gd name="connsiteX125" fmla="*/ 237554 w 1508539"/>
              <a:gd name="connsiteY125" fmla="*/ 1373769 h 6858000"/>
              <a:gd name="connsiteX126" fmla="*/ 245861 w 1508539"/>
              <a:gd name="connsiteY126" fmla="*/ 1307086 h 6858000"/>
              <a:gd name="connsiteX127" fmla="*/ 247049 w 1508539"/>
              <a:gd name="connsiteY127" fmla="*/ 1189033 h 6858000"/>
              <a:gd name="connsiteX128" fmla="*/ 251734 w 1508539"/>
              <a:gd name="connsiteY128" fmla="*/ 1168288 h 6858000"/>
              <a:gd name="connsiteX129" fmla="*/ 244016 w 1508539"/>
              <a:gd name="connsiteY129" fmla="*/ 1142577 h 6858000"/>
              <a:gd name="connsiteX130" fmla="*/ 233322 w 1508539"/>
              <a:gd name="connsiteY130" fmla="*/ 1088484 h 6858000"/>
              <a:gd name="connsiteX131" fmla="*/ 222058 w 1508539"/>
              <a:gd name="connsiteY131" fmla="*/ 1016103 h 6858000"/>
              <a:gd name="connsiteX132" fmla="*/ 223514 w 1508539"/>
              <a:gd name="connsiteY132" fmla="*/ 932283 h 6858000"/>
              <a:gd name="connsiteX133" fmla="*/ 225750 w 1508539"/>
              <a:gd name="connsiteY133" fmla="*/ 915925 h 6858000"/>
              <a:gd name="connsiteX134" fmla="*/ 218379 w 1508539"/>
              <a:gd name="connsiteY134" fmla="*/ 896999 h 6858000"/>
              <a:gd name="connsiteX135" fmla="*/ 187787 w 1508539"/>
              <a:gd name="connsiteY135" fmla="*/ 821517 h 6858000"/>
              <a:gd name="connsiteX136" fmla="*/ 166737 w 1508539"/>
              <a:gd name="connsiteY136" fmla="*/ 751353 h 6858000"/>
              <a:gd name="connsiteX137" fmla="*/ 166295 w 1508539"/>
              <a:gd name="connsiteY137" fmla="*/ 721230 h 6858000"/>
              <a:gd name="connsiteX138" fmla="*/ 151966 w 1508539"/>
              <a:gd name="connsiteY138" fmla="*/ 681659 h 6858000"/>
              <a:gd name="connsiteX139" fmla="*/ 137385 w 1508539"/>
              <a:gd name="connsiteY139" fmla="*/ 635218 h 6858000"/>
              <a:gd name="connsiteX140" fmla="*/ 142396 w 1508539"/>
              <a:gd name="connsiteY140" fmla="*/ 613763 h 6858000"/>
              <a:gd name="connsiteX141" fmla="*/ 128338 w 1508539"/>
              <a:gd name="connsiteY141" fmla="*/ 598582 h 6858000"/>
              <a:gd name="connsiteX142" fmla="*/ 128019 w 1508539"/>
              <a:gd name="connsiteY142" fmla="*/ 576846 h 6858000"/>
              <a:gd name="connsiteX143" fmla="*/ 107645 w 1508539"/>
              <a:gd name="connsiteY143" fmla="*/ 530055 h 6858000"/>
              <a:gd name="connsiteX144" fmla="*/ 106893 w 1508539"/>
              <a:gd name="connsiteY144" fmla="*/ 465389 h 6858000"/>
              <a:gd name="connsiteX145" fmla="*/ 89816 w 1508539"/>
              <a:gd name="connsiteY145" fmla="*/ 424699 h 6858000"/>
              <a:gd name="connsiteX146" fmla="*/ 90191 w 1508539"/>
              <a:gd name="connsiteY146" fmla="*/ 404917 h 6858000"/>
              <a:gd name="connsiteX147" fmla="*/ 70148 w 1508539"/>
              <a:gd name="connsiteY147" fmla="*/ 367211 h 6858000"/>
              <a:gd name="connsiteX148" fmla="*/ 36452 w 1508539"/>
              <a:gd name="connsiteY148" fmla="*/ 268519 h 6858000"/>
              <a:gd name="connsiteX149" fmla="*/ 23935 w 1508539"/>
              <a:gd name="connsiteY149" fmla="*/ 160886 h 6858000"/>
              <a:gd name="connsiteX150" fmla="*/ 19312 w 1508539"/>
              <a:gd name="connsiteY150" fmla="*/ 47336 h 6858000"/>
              <a:gd name="connsiteX151" fmla="*/ 0 w 1508539"/>
              <a:gd name="connsiteY151" fmla="*/ 0 h 6858000"/>
              <a:gd name="connsiteX0" fmla="*/ 0 w 1508539"/>
              <a:gd name="connsiteY0" fmla="*/ 0 h 6858000"/>
              <a:gd name="connsiteX1" fmla="*/ 1508539 w 1508539"/>
              <a:gd name="connsiteY1" fmla="*/ 0 h 6858000"/>
              <a:gd name="connsiteX2" fmla="*/ 1508539 w 1508539"/>
              <a:gd name="connsiteY2" fmla="*/ 6858000 h 6858000"/>
              <a:gd name="connsiteX3" fmla="*/ 57174 w 1508539"/>
              <a:gd name="connsiteY3" fmla="*/ 6858000 h 6858000"/>
              <a:gd name="connsiteX4" fmla="*/ 57315 w 1508539"/>
              <a:gd name="connsiteY4" fmla="*/ 6857735 h 6858000"/>
              <a:gd name="connsiteX5" fmla="*/ 69364 w 1508539"/>
              <a:gd name="connsiteY5" fmla="*/ 6809549 h 6858000"/>
              <a:gd name="connsiteX6" fmla="*/ 101575 w 1508539"/>
              <a:gd name="connsiteY6" fmla="*/ 6715115 h 6858000"/>
              <a:gd name="connsiteX7" fmla="*/ 111426 w 1508539"/>
              <a:gd name="connsiteY7" fmla="*/ 6680170 h 6858000"/>
              <a:gd name="connsiteX8" fmla="*/ 136976 w 1508539"/>
              <a:gd name="connsiteY8" fmla="*/ 6621207 h 6858000"/>
              <a:gd name="connsiteX9" fmla="*/ 153633 w 1508539"/>
              <a:gd name="connsiteY9" fmla="*/ 6596265 h 6858000"/>
              <a:gd name="connsiteX10" fmla="*/ 153512 w 1508539"/>
              <a:gd name="connsiteY10" fmla="*/ 6594818 h 6858000"/>
              <a:gd name="connsiteX11" fmla="*/ 157757 w 1508539"/>
              <a:gd name="connsiteY11" fmla="*/ 6593735 h 6858000"/>
              <a:gd name="connsiteX12" fmla="*/ 160954 w 1508539"/>
              <a:gd name="connsiteY12" fmla="*/ 6589172 h 6858000"/>
              <a:gd name="connsiteX13" fmla="*/ 164248 w 1508539"/>
              <a:gd name="connsiteY13" fmla="*/ 6574442 h 6858000"/>
              <a:gd name="connsiteX14" fmla="*/ 164588 w 1508539"/>
              <a:gd name="connsiteY14" fmla="*/ 6568530 h 6858000"/>
              <a:gd name="connsiteX15" fmla="*/ 166997 w 1508539"/>
              <a:gd name="connsiteY15" fmla="*/ 6560674 h 6858000"/>
              <a:gd name="connsiteX16" fmla="*/ 167342 w 1508539"/>
              <a:gd name="connsiteY16" fmla="*/ 6560598 h 6858000"/>
              <a:gd name="connsiteX17" fmla="*/ 169039 w 1508539"/>
              <a:gd name="connsiteY17" fmla="*/ 6553006 h 6858000"/>
              <a:gd name="connsiteX18" fmla="*/ 173735 w 1508539"/>
              <a:gd name="connsiteY18" fmla="*/ 6514360 h 6858000"/>
              <a:gd name="connsiteX19" fmla="*/ 215389 w 1508539"/>
              <a:gd name="connsiteY19" fmla="*/ 6478062 h 6858000"/>
              <a:gd name="connsiteX20" fmla="*/ 226078 w 1508539"/>
              <a:gd name="connsiteY20" fmla="*/ 6460325 h 6858000"/>
              <a:gd name="connsiteX21" fmla="*/ 233311 w 1508539"/>
              <a:gd name="connsiteY21" fmla="*/ 6451488 h 6858000"/>
              <a:gd name="connsiteX22" fmla="*/ 234746 w 1508539"/>
              <a:gd name="connsiteY22" fmla="*/ 6451348 h 6858000"/>
              <a:gd name="connsiteX23" fmla="*/ 239104 w 1508539"/>
              <a:gd name="connsiteY23" fmla="*/ 6414240 h 6858000"/>
              <a:gd name="connsiteX24" fmla="*/ 241980 w 1508539"/>
              <a:gd name="connsiteY24" fmla="*/ 6410269 h 6858000"/>
              <a:gd name="connsiteX25" fmla="*/ 241880 w 1508539"/>
              <a:gd name="connsiteY25" fmla="*/ 6384857 h 6858000"/>
              <a:gd name="connsiteX26" fmla="*/ 243397 w 1508539"/>
              <a:gd name="connsiteY26" fmla="*/ 6372381 h 6858000"/>
              <a:gd name="connsiteX27" fmla="*/ 240591 w 1508539"/>
              <a:gd name="connsiteY27" fmla="*/ 6367510 h 6858000"/>
              <a:gd name="connsiteX28" fmla="*/ 244471 w 1508539"/>
              <a:gd name="connsiteY28" fmla="*/ 6349778 h 6858000"/>
              <a:gd name="connsiteX29" fmla="*/ 246136 w 1508539"/>
              <a:gd name="connsiteY29" fmla="*/ 6348250 h 6858000"/>
              <a:gd name="connsiteX30" fmla="*/ 262170 w 1508539"/>
              <a:gd name="connsiteY30" fmla="*/ 6281972 h 6858000"/>
              <a:gd name="connsiteX31" fmla="*/ 272933 w 1508539"/>
              <a:gd name="connsiteY31" fmla="*/ 6211940 h 6858000"/>
              <a:gd name="connsiteX32" fmla="*/ 314428 w 1508539"/>
              <a:gd name="connsiteY32" fmla="*/ 6113913 h 6858000"/>
              <a:gd name="connsiteX33" fmla="*/ 318721 w 1508539"/>
              <a:gd name="connsiteY33" fmla="*/ 6028119 h 6858000"/>
              <a:gd name="connsiteX34" fmla="*/ 345501 w 1508539"/>
              <a:gd name="connsiteY34" fmla="*/ 5934687 h 6858000"/>
              <a:gd name="connsiteX35" fmla="*/ 379513 w 1508539"/>
              <a:gd name="connsiteY35" fmla="*/ 5765594 h 6858000"/>
              <a:gd name="connsiteX36" fmla="*/ 411349 w 1508539"/>
              <a:gd name="connsiteY36" fmla="*/ 5693685 h 6858000"/>
              <a:gd name="connsiteX37" fmla="*/ 431404 w 1508539"/>
              <a:gd name="connsiteY37" fmla="*/ 5665173 h 6858000"/>
              <a:gd name="connsiteX38" fmla="*/ 465121 w 1508539"/>
              <a:gd name="connsiteY38" fmla="*/ 5563435 h 6858000"/>
              <a:gd name="connsiteX39" fmla="*/ 494626 w 1508539"/>
              <a:gd name="connsiteY39" fmla="*/ 5476393 h 6858000"/>
              <a:gd name="connsiteX40" fmla="*/ 525819 w 1508539"/>
              <a:gd name="connsiteY40" fmla="*/ 5396260 h 6858000"/>
              <a:gd name="connsiteX41" fmla="*/ 541800 w 1508539"/>
              <a:gd name="connsiteY41" fmla="*/ 5330009 h 6858000"/>
              <a:gd name="connsiteX42" fmla="*/ 575293 w 1508539"/>
              <a:gd name="connsiteY42" fmla="*/ 5273739 h 6858000"/>
              <a:gd name="connsiteX43" fmla="*/ 584892 w 1508539"/>
              <a:gd name="connsiteY43" fmla="*/ 5241779 h 6858000"/>
              <a:gd name="connsiteX44" fmla="*/ 596118 w 1508539"/>
              <a:gd name="connsiteY44" fmla="*/ 5225268 h 6858000"/>
              <a:gd name="connsiteX45" fmla="*/ 597138 w 1508539"/>
              <a:gd name="connsiteY45" fmla="*/ 5217684 h 6858000"/>
              <a:gd name="connsiteX46" fmla="*/ 604479 w 1508539"/>
              <a:gd name="connsiteY46" fmla="*/ 5193377 h 6858000"/>
              <a:gd name="connsiteX47" fmla="*/ 607782 w 1508539"/>
              <a:gd name="connsiteY47" fmla="*/ 5179288 h 6858000"/>
              <a:gd name="connsiteX48" fmla="*/ 608766 w 1508539"/>
              <a:gd name="connsiteY48" fmla="*/ 5173621 h 6858000"/>
              <a:gd name="connsiteX49" fmla="*/ 604400 w 1508539"/>
              <a:gd name="connsiteY49" fmla="*/ 5159961 h 6858000"/>
              <a:gd name="connsiteX50" fmla="*/ 611077 w 1508539"/>
              <a:gd name="connsiteY50" fmla="*/ 5144295 h 6858000"/>
              <a:gd name="connsiteX51" fmla="*/ 608010 w 1508539"/>
              <a:gd name="connsiteY51" fmla="*/ 5125185 h 6858000"/>
              <a:gd name="connsiteX52" fmla="*/ 614840 w 1508539"/>
              <a:gd name="connsiteY52" fmla="*/ 5121884 h 6858000"/>
              <a:gd name="connsiteX53" fmla="*/ 621876 w 1508539"/>
              <a:gd name="connsiteY53" fmla="*/ 5067850 h 6858000"/>
              <a:gd name="connsiteX54" fmla="*/ 624607 w 1508539"/>
              <a:gd name="connsiteY54" fmla="*/ 5060861 h 6858000"/>
              <a:gd name="connsiteX55" fmla="*/ 621311 w 1508539"/>
              <a:gd name="connsiteY55" fmla="*/ 5034192 h 6858000"/>
              <a:gd name="connsiteX56" fmla="*/ 622865 w 1508539"/>
              <a:gd name="connsiteY56" fmla="*/ 4993030 h 6858000"/>
              <a:gd name="connsiteX57" fmla="*/ 629774 w 1508539"/>
              <a:gd name="connsiteY57" fmla="*/ 4946844 h 6858000"/>
              <a:gd name="connsiteX58" fmla="*/ 625630 w 1508539"/>
              <a:gd name="connsiteY58" fmla="*/ 4932692 h 6858000"/>
              <a:gd name="connsiteX59" fmla="*/ 641033 w 1508539"/>
              <a:gd name="connsiteY59" fmla="*/ 4858827 h 6858000"/>
              <a:gd name="connsiteX60" fmla="*/ 635187 w 1508539"/>
              <a:gd name="connsiteY60" fmla="*/ 4801535 h 6858000"/>
              <a:gd name="connsiteX61" fmla="*/ 642856 w 1508539"/>
              <a:gd name="connsiteY61" fmla="*/ 4797794 h 6858000"/>
              <a:gd name="connsiteX62" fmla="*/ 652962 w 1508539"/>
              <a:gd name="connsiteY62" fmla="*/ 4750867 h 6858000"/>
              <a:gd name="connsiteX63" fmla="*/ 650769 w 1508539"/>
              <a:gd name="connsiteY63" fmla="*/ 4690749 h 6858000"/>
              <a:gd name="connsiteX64" fmla="*/ 646249 w 1508539"/>
              <a:gd name="connsiteY64" fmla="*/ 4584173 h 6858000"/>
              <a:gd name="connsiteX65" fmla="*/ 641332 w 1508539"/>
              <a:gd name="connsiteY65" fmla="*/ 4444346 h 6858000"/>
              <a:gd name="connsiteX66" fmla="*/ 637897 w 1508539"/>
              <a:gd name="connsiteY66" fmla="*/ 4375228 h 6858000"/>
              <a:gd name="connsiteX67" fmla="*/ 618550 w 1508539"/>
              <a:gd name="connsiteY67" fmla="*/ 4214165 h 6858000"/>
              <a:gd name="connsiteX68" fmla="*/ 622623 w 1508539"/>
              <a:gd name="connsiteY68" fmla="*/ 4090296 h 6858000"/>
              <a:gd name="connsiteX69" fmla="*/ 607879 w 1508539"/>
              <a:gd name="connsiteY69" fmla="*/ 4033999 h 6858000"/>
              <a:gd name="connsiteX70" fmla="*/ 609028 w 1508539"/>
              <a:gd name="connsiteY70" fmla="*/ 4031933 h 6858000"/>
              <a:gd name="connsiteX71" fmla="*/ 607604 w 1508539"/>
              <a:gd name="connsiteY71" fmla="*/ 4013953 h 6858000"/>
              <a:gd name="connsiteX72" fmla="*/ 593899 w 1508539"/>
              <a:gd name="connsiteY72" fmla="*/ 3974753 h 6858000"/>
              <a:gd name="connsiteX73" fmla="*/ 595497 w 1508539"/>
              <a:gd name="connsiteY73" fmla="*/ 3969950 h 6858000"/>
              <a:gd name="connsiteX74" fmla="*/ 588919 w 1508539"/>
              <a:gd name="connsiteY74" fmla="*/ 3933779 h 6858000"/>
              <a:gd name="connsiteX75" fmla="*/ 590250 w 1508539"/>
              <a:gd name="connsiteY75" fmla="*/ 3933093 h 6858000"/>
              <a:gd name="connsiteX76" fmla="*/ 594604 w 1508539"/>
              <a:gd name="connsiteY76" fmla="*/ 3922082 h 6858000"/>
              <a:gd name="connsiteX77" fmla="*/ 599682 w 1508539"/>
              <a:gd name="connsiteY77" fmla="*/ 3901461 h 6858000"/>
              <a:gd name="connsiteX78" fmla="*/ 622276 w 1508539"/>
              <a:gd name="connsiteY78" fmla="*/ 3813873 h 6858000"/>
              <a:gd name="connsiteX79" fmla="*/ 621701 w 1508539"/>
              <a:gd name="connsiteY79" fmla="*/ 3806161 h 6858000"/>
              <a:gd name="connsiteX80" fmla="*/ 622008 w 1508539"/>
              <a:gd name="connsiteY80" fmla="*/ 3805957 h 6858000"/>
              <a:gd name="connsiteX81" fmla="*/ 622035 w 1508539"/>
              <a:gd name="connsiteY81" fmla="*/ 3797724 h 6858000"/>
              <a:gd name="connsiteX82" fmla="*/ 620650 w 1508539"/>
              <a:gd name="connsiteY82" fmla="*/ 3792098 h 6858000"/>
              <a:gd name="connsiteX83" fmla="*/ 619534 w 1508539"/>
              <a:gd name="connsiteY83" fmla="*/ 3777135 h 6858000"/>
              <a:gd name="connsiteX84" fmla="*/ 621267 w 1508539"/>
              <a:gd name="connsiteY84" fmla="*/ 3771656 h 6858000"/>
              <a:gd name="connsiteX85" fmla="*/ 625010 w 1508539"/>
              <a:gd name="connsiteY85" fmla="*/ 3769007 h 6858000"/>
              <a:gd name="connsiteX86" fmla="*/ 624476 w 1508539"/>
              <a:gd name="connsiteY86" fmla="*/ 3767709 h 6858000"/>
              <a:gd name="connsiteX87" fmla="*/ 633172 w 1508539"/>
              <a:gd name="connsiteY87" fmla="*/ 3738082 h 6858000"/>
              <a:gd name="connsiteX88" fmla="*/ 640518 w 1508539"/>
              <a:gd name="connsiteY88" fmla="*/ 3673397 h 6858000"/>
              <a:gd name="connsiteX89" fmla="*/ 639814 w 1508539"/>
              <a:gd name="connsiteY89" fmla="*/ 3637109 h 6858000"/>
              <a:gd name="connsiteX90" fmla="*/ 643257 w 1508539"/>
              <a:gd name="connsiteY90" fmla="*/ 3536883 h 6858000"/>
              <a:gd name="connsiteX91" fmla="*/ 650795 w 1508539"/>
              <a:gd name="connsiteY91" fmla="*/ 3435652 h 6858000"/>
              <a:gd name="connsiteX92" fmla="*/ 652466 w 1508539"/>
              <a:gd name="connsiteY92" fmla="*/ 3307769 h 6858000"/>
              <a:gd name="connsiteX93" fmla="*/ 670029 w 1508539"/>
              <a:gd name="connsiteY93" fmla="*/ 3250522 h 6858000"/>
              <a:gd name="connsiteX94" fmla="*/ 670454 w 1508539"/>
              <a:gd name="connsiteY94" fmla="*/ 3229163 h 6858000"/>
              <a:gd name="connsiteX95" fmla="*/ 672277 w 1508539"/>
              <a:gd name="connsiteY95" fmla="*/ 3217217 h 6858000"/>
              <a:gd name="connsiteX96" fmla="*/ 659112 w 1508539"/>
              <a:gd name="connsiteY96" fmla="*/ 3183755 h 6858000"/>
              <a:gd name="connsiteX97" fmla="*/ 659613 w 1508539"/>
              <a:gd name="connsiteY97" fmla="*/ 3178642 h 6858000"/>
              <a:gd name="connsiteX98" fmla="*/ 647213 w 1508539"/>
              <a:gd name="connsiteY98" fmla="*/ 3158586 h 6858000"/>
              <a:gd name="connsiteX99" fmla="*/ 632398 w 1508539"/>
              <a:gd name="connsiteY99" fmla="*/ 3129034 h 6858000"/>
              <a:gd name="connsiteX100" fmla="*/ 633063 w 1508539"/>
              <a:gd name="connsiteY100" fmla="*/ 3126682 h 6858000"/>
              <a:gd name="connsiteX101" fmla="*/ 623931 w 1508539"/>
              <a:gd name="connsiteY101" fmla="*/ 3114519 h 6858000"/>
              <a:gd name="connsiteX102" fmla="*/ 610540 w 1508539"/>
              <a:gd name="connsiteY102" fmla="*/ 3106272 h 6858000"/>
              <a:gd name="connsiteX103" fmla="*/ 583270 w 1508539"/>
              <a:gd name="connsiteY103" fmla="*/ 2958185 h 6858000"/>
              <a:gd name="connsiteX104" fmla="*/ 525884 w 1508539"/>
              <a:gd name="connsiteY104" fmla="*/ 2762989 h 6858000"/>
              <a:gd name="connsiteX105" fmla="*/ 474802 w 1508539"/>
              <a:gd name="connsiteY105" fmla="*/ 2554718 h 6858000"/>
              <a:gd name="connsiteX106" fmla="*/ 454896 w 1508539"/>
              <a:gd name="connsiteY106" fmla="*/ 2485734 h 6858000"/>
              <a:gd name="connsiteX107" fmla="*/ 445619 w 1508539"/>
              <a:gd name="connsiteY107" fmla="*/ 2447068 h 6858000"/>
              <a:gd name="connsiteX108" fmla="*/ 432580 w 1508539"/>
              <a:gd name="connsiteY108" fmla="*/ 2425819 h 6858000"/>
              <a:gd name="connsiteX109" fmla="*/ 438579 w 1508539"/>
              <a:gd name="connsiteY109" fmla="*/ 2402874 h 6858000"/>
              <a:gd name="connsiteX110" fmla="*/ 441191 w 1508539"/>
              <a:gd name="connsiteY110" fmla="*/ 2381443 h 6858000"/>
              <a:gd name="connsiteX111" fmla="*/ 417520 w 1508539"/>
              <a:gd name="connsiteY111" fmla="*/ 2261920 h 6858000"/>
              <a:gd name="connsiteX112" fmla="*/ 407407 w 1508539"/>
              <a:gd name="connsiteY112" fmla="*/ 2195378 h 6858000"/>
              <a:gd name="connsiteX113" fmla="*/ 391624 w 1508539"/>
              <a:gd name="connsiteY113" fmla="*/ 2155135 h 6858000"/>
              <a:gd name="connsiteX114" fmla="*/ 389082 w 1508539"/>
              <a:gd name="connsiteY114" fmla="*/ 2118008 h 6858000"/>
              <a:gd name="connsiteX115" fmla="*/ 390075 w 1508539"/>
              <a:gd name="connsiteY115" fmla="*/ 2050531 h 6858000"/>
              <a:gd name="connsiteX116" fmla="*/ 381881 w 1508539"/>
              <a:gd name="connsiteY116" fmla="*/ 1963269 h 6858000"/>
              <a:gd name="connsiteX117" fmla="*/ 363059 w 1508539"/>
              <a:gd name="connsiteY117" fmla="*/ 1906352 h 6858000"/>
              <a:gd name="connsiteX118" fmla="*/ 339616 w 1508539"/>
              <a:gd name="connsiteY118" fmla="*/ 1861531 h 6858000"/>
              <a:gd name="connsiteX119" fmla="*/ 293415 w 1508539"/>
              <a:gd name="connsiteY119" fmla="*/ 1732919 h 6858000"/>
              <a:gd name="connsiteX120" fmla="*/ 265726 w 1508539"/>
              <a:gd name="connsiteY120" fmla="*/ 1663540 h 6858000"/>
              <a:gd name="connsiteX121" fmla="*/ 264852 w 1508539"/>
              <a:gd name="connsiteY121" fmla="*/ 1615777 h 6858000"/>
              <a:gd name="connsiteX122" fmla="*/ 245647 w 1508539"/>
              <a:gd name="connsiteY122" fmla="*/ 1563678 h 6858000"/>
              <a:gd name="connsiteX123" fmla="*/ 258727 w 1508539"/>
              <a:gd name="connsiteY123" fmla="*/ 1519474 h 6858000"/>
              <a:gd name="connsiteX124" fmla="*/ 251469 w 1508539"/>
              <a:gd name="connsiteY124" fmla="*/ 1477995 h 6858000"/>
              <a:gd name="connsiteX125" fmla="*/ 237554 w 1508539"/>
              <a:gd name="connsiteY125" fmla="*/ 1373769 h 6858000"/>
              <a:gd name="connsiteX126" fmla="*/ 245861 w 1508539"/>
              <a:gd name="connsiteY126" fmla="*/ 1307086 h 6858000"/>
              <a:gd name="connsiteX127" fmla="*/ 247049 w 1508539"/>
              <a:gd name="connsiteY127" fmla="*/ 1189033 h 6858000"/>
              <a:gd name="connsiteX128" fmla="*/ 251734 w 1508539"/>
              <a:gd name="connsiteY128" fmla="*/ 1168288 h 6858000"/>
              <a:gd name="connsiteX129" fmla="*/ 244016 w 1508539"/>
              <a:gd name="connsiteY129" fmla="*/ 1142577 h 6858000"/>
              <a:gd name="connsiteX130" fmla="*/ 233322 w 1508539"/>
              <a:gd name="connsiteY130" fmla="*/ 1088484 h 6858000"/>
              <a:gd name="connsiteX131" fmla="*/ 222058 w 1508539"/>
              <a:gd name="connsiteY131" fmla="*/ 1016103 h 6858000"/>
              <a:gd name="connsiteX132" fmla="*/ 223514 w 1508539"/>
              <a:gd name="connsiteY132" fmla="*/ 932283 h 6858000"/>
              <a:gd name="connsiteX133" fmla="*/ 225750 w 1508539"/>
              <a:gd name="connsiteY133" fmla="*/ 915925 h 6858000"/>
              <a:gd name="connsiteX134" fmla="*/ 218379 w 1508539"/>
              <a:gd name="connsiteY134" fmla="*/ 896999 h 6858000"/>
              <a:gd name="connsiteX135" fmla="*/ 187787 w 1508539"/>
              <a:gd name="connsiteY135" fmla="*/ 821517 h 6858000"/>
              <a:gd name="connsiteX136" fmla="*/ 166737 w 1508539"/>
              <a:gd name="connsiteY136" fmla="*/ 751353 h 6858000"/>
              <a:gd name="connsiteX137" fmla="*/ 166295 w 1508539"/>
              <a:gd name="connsiteY137" fmla="*/ 721230 h 6858000"/>
              <a:gd name="connsiteX138" fmla="*/ 151966 w 1508539"/>
              <a:gd name="connsiteY138" fmla="*/ 681659 h 6858000"/>
              <a:gd name="connsiteX139" fmla="*/ 137385 w 1508539"/>
              <a:gd name="connsiteY139" fmla="*/ 635218 h 6858000"/>
              <a:gd name="connsiteX140" fmla="*/ 142396 w 1508539"/>
              <a:gd name="connsiteY140" fmla="*/ 613763 h 6858000"/>
              <a:gd name="connsiteX141" fmla="*/ 128338 w 1508539"/>
              <a:gd name="connsiteY141" fmla="*/ 598582 h 6858000"/>
              <a:gd name="connsiteX142" fmla="*/ 128019 w 1508539"/>
              <a:gd name="connsiteY142" fmla="*/ 576846 h 6858000"/>
              <a:gd name="connsiteX143" fmla="*/ 107645 w 1508539"/>
              <a:gd name="connsiteY143" fmla="*/ 530055 h 6858000"/>
              <a:gd name="connsiteX144" fmla="*/ 106893 w 1508539"/>
              <a:gd name="connsiteY144" fmla="*/ 465389 h 6858000"/>
              <a:gd name="connsiteX145" fmla="*/ 89816 w 1508539"/>
              <a:gd name="connsiteY145" fmla="*/ 424699 h 6858000"/>
              <a:gd name="connsiteX146" fmla="*/ 90191 w 1508539"/>
              <a:gd name="connsiteY146" fmla="*/ 404917 h 6858000"/>
              <a:gd name="connsiteX147" fmla="*/ 70148 w 1508539"/>
              <a:gd name="connsiteY147" fmla="*/ 367211 h 6858000"/>
              <a:gd name="connsiteX148" fmla="*/ 36452 w 1508539"/>
              <a:gd name="connsiteY148" fmla="*/ 268519 h 6858000"/>
              <a:gd name="connsiteX149" fmla="*/ 23935 w 1508539"/>
              <a:gd name="connsiteY149" fmla="*/ 160886 h 6858000"/>
              <a:gd name="connsiteX150" fmla="*/ 19312 w 1508539"/>
              <a:gd name="connsiteY150" fmla="*/ 47336 h 6858000"/>
              <a:gd name="connsiteX151" fmla="*/ 0 w 1508539"/>
              <a:gd name="connsiteY151" fmla="*/ 0 h 6858000"/>
              <a:gd name="connsiteX0" fmla="*/ 0 w 1508539"/>
              <a:gd name="connsiteY0" fmla="*/ 0 h 6858000"/>
              <a:gd name="connsiteX1" fmla="*/ 1508539 w 1508539"/>
              <a:gd name="connsiteY1" fmla="*/ 0 h 6858000"/>
              <a:gd name="connsiteX2" fmla="*/ 1508539 w 1508539"/>
              <a:gd name="connsiteY2" fmla="*/ 6858000 h 6858000"/>
              <a:gd name="connsiteX3" fmla="*/ 57174 w 1508539"/>
              <a:gd name="connsiteY3" fmla="*/ 6858000 h 6858000"/>
              <a:gd name="connsiteX4" fmla="*/ 57315 w 1508539"/>
              <a:gd name="connsiteY4" fmla="*/ 6857735 h 6858000"/>
              <a:gd name="connsiteX5" fmla="*/ 69364 w 1508539"/>
              <a:gd name="connsiteY5" fmla="*/ 6809549 h 6858000"/>
              <a:gd name="connsiteX6" fmla="*/ 101575 w 1508539"/>
              <a:gd name="connsiteY6" fmla="*/ 6715115 h 6858000"/>
              <a:gd name="connsiteX7" fmla="*/ 111426 w 1508539"/>
              <a:gd name="connsiteY7" fmla="*/ 6680170 h 6858000"/>
              <a:gd name="connsiteX8" fmla="*/ 136976 w 1508539"/>
              <a:gd name="connsiteY8" fmla="*/ 6621207 h 6858000"/>
              <a:gd name="connsiteX9" fmla="*/ 153633 w 1508539"/>
              <a:gd name="connsiteY9" fmla="*/ 6596265 h 6858000"/>
              <a:gd name="connsiteX10" fmla="*/ 153512 w 1508539"/>
              <a:gd name="connsiteY10" fmla="*/ 6594818 h 6858000"/>
              <a:gd name="connsiteX11" fmla="*/ 157757 w 1508539"/>
              <a:gd name="connsiteY11" fmla="*/ 6593735 h 6858000"/>
              <a:gd name="connsiteX12" fmla="*/ 160954 w 1508539"/>
              <a:gd name="connsiteY12" fmla="*/ 6589172 h 6858000"/>
              <a:gd name="connsiteX13" fmla="*/ 164248 w 1508539"/>
              <a:gd name="connsiteY13" fmla="*/ 6574442 h 6858000"/>
              <a:gd name="connsiteX14" fmla="*/ 164588 w 1508539"/>
              <a:gd name="connsiteY14" fmla="*/ 6568530 h 6858000"/>
              <a:gd name="connsiteX15" fmla="*/ 166997 w 1508539"/>
              <a:gd name="connsiteY15" fmla="*/ 6560674 h 6858000"/>
              <a:gd name="connsiteX16" fmla="*/ 167342 w 1508539"/>
              <a:gd name="connsiteY16" fmla="*/ 6560598 h 6858000"/>
              <a:gd name="connsiteX17" fmla="*/ 169039 w 1508539"/>
              <a:gd name="connsiteY17" fmla="*/ 6553006 h 6858000"/>
              <a:gd name="connsiteX18" fmla="*/ 173735 w 1508539"/>
              <a:gd name="connsiteY18" fmla="*/ 6514360 h 6858000"/>
              <a:gd name="connsiteX19" fmla="*/ 215389 w 1508539"/>
              <a:gd name="connsiteY19" fmla="*/ 6478062 h 6858000"/>
              <a:gd name="connsiteX20" fmla="*/ 226078 w 1508539"/>
              <a:gd name="connsiteY20" fmla="*/ 6460325 h 6858000"/>
              <a:gd name="connsiteX21" fmla="*/ 233311 w 1508539"/>
              <a:gd name="connsiteY21" fmla="*/ 6451488 h 6858000"/>
              <a:gd name="connsiteX22" fmla="*/ 234746 w 1508539"/>
              <a:gd name="connsiteY22" fmla="*/ 6451348 h 6858000"/>
              <a:gd name="connsiteX23" fmla="*/ 239104 w 1508539"/>
              <a:gd name="connsiteY23" fmla="*/ 6414240 h 6858000"/>
              <a:gd name="connsiteX24" fmla="*/ 241980 w 1508539"/>
              <a:gd name="connsiteY24" fmla="*/ 6410269 h 6858000"/>
              <a:gd name="connsiteX25" fmla="*/ 241880 w 1508539"/>
              <a:gd name="connsiteY25" fmla="*/ 6384857 h 6858000"/>
              <a:gd name="connsiteX26" fmla="*/ 243397 w 1508539"/>
              <a:gd name="connsiteY26" fmla="*/ 6372381 h 6858000"/>
              <a:gd name="connsiteX27" fmla="*/ 240591 w 1508539"/>
              <a:gd name="connsiteY27" fmla="*/ 6367510 h 6858000"/>
              <a:gd name="connsiteX28" fmla="*/ 244471 w 1508539"/>
              <a:gd name="connsiteY28" fmla="*/ 6349778 h 6858000"/>
              <a:gd name="connsiteX29" fmla="*/ 246136 w 1508539"/>
              <a:gd name="connsiteY29" fmla="*/ 6348250 h 6858000"/>
              <a:gd name="connsiteX30" fmla="*/ 262170 w 1508539"/>
              <a:gd name="connsiteY30" fmla="*/ 6281972 h 6858000"/>
              <a:gd name="connsiteX31" fmla="*/ 272933 w 1508539"/>
              <a:gd name="connsiteY31" fmla="*/ 6211940 h 6858000"/>
              <a:gd name="connsiteX32" fmla="*/ 314428 w 1508539"/>
              <a:gd name="connsiteY32" fmla="*/ 6113913 h 6858000"/>
              <a:gd name="connsiteX33" fmla="*/ 318721 w 1508539"/>
              <a:gd name="connsiteY33" fmla="*/ 6028119 h 6858000"/>
              <a:gd name="connsiteX34" fmla="*/ 345501 w 1508539"/>
              <a:gd name="connsiteY34" fmla="*/ 5934687 h 6858000"/>
              <a:gd name="connsiteX35" fmla="*/ 379513 w 1508539"/>
              <a:gd name="connsiteY35" fmla="*/ 5765594 h 6858000"/>
              <a:gd name="connsiteX36" fmla="*/ 411349 w 1508539"/>
              <a:gd name="connsiteY36" fmla="*/ 5693685 h 6858000"/>
              <a:gd name="connsiteX37" fmla="*/ 431404 w 1508539"/>
              <a:gd name="connsiteY37" fmla="*/ 5665173 h 6858000"/>
              <a:gd name="connsiteX38" fmla="*/ 465121 w 1508539"/>
              <a:gd name="connsiteY38" fmla="*/ 5563435 h 6858000"/>
              <a:gd name="connsiteX39" fmla="*/ 494626 w 1508539"/>
              <a:gd name="connsiteY39" fmla="*/ 5476393 h 6858000"/>
              <a:gd name="connsiteX40" fmla="*/ 525819 w 1508539"/>
              <a:gd name="connsiteY40" fmla="*/ 5396260 h 6858000"/>
              <a:gd name="connsiteX41" fmla="*/ 541800 w 1508539"/>
              <a:gd name="connsiteY41" fmla="*/ 5330009 h 6858000"/>
              <a:gd name="connsiteX42" fmla="*/ 575293 w 1508539"/>
              <a:gd name="connsiteY42" fmla="*/ 5273739 h 6858000"/>
              <a:gd name="connsiteX43" fmla="*/ 584892 w 1508539"/>
              <a:gd name="connsiteY43" fmla="*/ 5241779 h 6858000"/>
              <a:gd name="connsiteX44" fmla="*/ 596118 w 1508539"/>
              <a:gd name="connsiteY44" fmla="*/ 5225268 h 6858000"/>
              <a:gd name="connsiteX45" fmla="*/ 597138 w 1508539"/>
              <a:gd name="connsiteY45" fmla="*/ 5217684 h 6858000"/>
              <a:gd name="connsiteX46" fmla="*/ 604479 w 1508539"/>
              <a:gd name="connsiteY46" fmla="*/ 5193377 h 6858000"/>
              <a:gd name="connsiteX47" fmla="*/ 607782 w 1508539"/>
              <a:gd name="connsiteY47" fmla="*/ 5179288 h 6858000"/>
              <a:gd name="connsiteX48" fmla="*/ 608766 w 1508539"/>
              <a:gd name="connsiteY48" fmla="*/ 5173621 h 6858000"/>
              <a:gd name="connsiteX49" fmla="*/ 604400 w 1508539"/>
              <a:gd name="connsiteY49" fmla="*/ 5159961 h 6858000"/>
              <a:gd name="connsiteX50" fmla="*/ 611077 w 1508539"/>
              <a:gd name="connsiteY50" fmla="*/ 5144295 h 6858000"/>
              <a:gd name="connsiteX51" fmla="*/ 608010 w 1508539"/>
              <a:gd name="connsiteY51" fmla="*/ 5125185 h 6858000"/>
              <a:gd name="connsiteX52" fmla="*/ 614840 w 1508539"/>
              <a:gd name="connsiteY52" fmla="*/ 5121884 h 6858000"/>
              <a:gd name="connsiteX53" fmla="*/ 621876 w 1508539"/>
              <a:gd name="connsiteY53" fmla="*/ 5067850 h 6858000"/>
              <a:gd name="connsiteX54" fmla="*/ 624607 w 1508539"/>
              <a:gd name="connsiteY54" fmla="*/ 5060861 h 6858000"/>
              <a:gd name="connsiteX55" fmla="*/ 621311 w 1508539"/>
              <a:gd name="connsiteY55" fmla="*/ 5034192 h 6858000"/>
              <a:gd name="connsiteX56" fmla="*/ 622865 w 1508539"/>
              <a:gd name="connsiteY56" fmla="*/ 4993030 h 6858000"/>
              <a:gd name="connsiteX57" fmla="*/ 629774 w 1508539"/>
              <a:gd name="connsiteY57" fmla="*/ 4946844 h 6858000"/>
              <a:gd name="connsiteX58" fmla="*/ 625630 w 1508539"/>
              <a:gd name="connsiteY58" fmla="*/ 4932692 h 6858000"/>
              <a:gd name="connsiteX59" fmla="*/ 641033 w 1508539"/>
              <a:gd name="connsiteY59" fmla="*/ 4858827 h 6858000"/>
              <a:gd name="connsiteX60" fmla="*/ 635187 w 1508539"/>
              <a:gd name="connsiteY60" fmla="*/ 4801535 h 6858000"/>
              <a:gd name="connsiteX61" fmla="*/ 651669 w 1508539"/>
              <a:gd name="connsiteY61" fmla="*/ 4780965 h 6858000"/>
              <a:gd name="connsiteX62" fmla="*/ 652962 w 1508539"/>
              <a:gd name="connsiteY62" fmla="*/ 4750867 h 6858000"/>
              <a:gd name="connsiteX63" fmla="*/ 650769 w 1508539"/>
              <a:gd name="connsiteY63" fmla="*/ 4690749 h 6858000"/>
              <a:gd name="connsiteX64" fmla="*/ 646249 w 1508539"/>
              <a:gd name="connsiteY64" fmla="*/ 4584173 h 6858000"/>
              <a:gd name="connsiteX65" fmla="*/ 641332 w 1508539"/>
              <a:gd name="connsiteY65" fmla="*/ 4444346 h 6858000"/>
              <a:gd name="connsiteX66" fmla="*/ 637897 w 1508539"/>
              <a:gd name="connsiteY66" fmla="*/ 4375228 h 6858000"/>
              <a:gd name="connsiteX67" fmla="*/ 618550 w 1508539"/>
              <a:gd name="connsiteY67" fmla="*/ 4214165 h 6858000"/>
              <a:gd name="connsiteX68" fmla="*/ 622623 w 1508539"/>
              <a:gd name="connsiteY68" fmla="*/ 4090296 h 6858000"/>
              <a:gd name="connsiteX69" fmla="*/ 607879 w 1508539"/>
              <a:gd name="connsiteY69" fmla="*/ 4033999 h 6858000"/>
              <a:gd name="connsiteX70" fmla="*/ 609028 w 1508539"/>
              <a:gd name="connsiteY70" fmla="*/ 4031933 h 6858000"/>
              <a:gd name="connsiteX71" fmla="*/ 607604 w 1508539"/>
              <a:gd name="connsiteY71" fmla="*/ 4013953 h 6858000"/>
              <a:gd name="connsiteX72" fmla="*/ 593899 w 1508539"/>
              <a:gd name="connsiteY72" fmla="*/ 3974753 h 6858000"/>
              <a:gd name="connsiteX73" fmla="*/ 595497 w 1508539"/>
              <a:gd name="connsiteY73" fmla="*/ 3969950 h 6858000"/>
              <a:gd name="connsiteX74" fmla="*/ 588919 w 1508539"/>
              <a:gd name="connsiteY74" fmla="*/ 3933779 h 6858000"/>
              <a:gd name="connsiteX75" fmla="*/ 590250 w 1508539"/>
              <a:gd name="connsiteY75" fmla="*/ 3933093 h 6858000"/>
              <a:gd name="connsiteX76" fmla="*/ 594604 w 1508539"/>
              <a:gd name="connsiteY76" fmla="*/ 3922082 h 6858000"/>
              <a:gd name="connsiteX77" fmla="*/ 599682 w 1508539"/>
              <a:gd name="connsiteY77" fmla="*/ 3901461 h 6858000"/>
              <a:gd name="connsiteX78" fmla="*/ 622276 w 1508539"/>
              <a:gd name="connsiteY78" fmla="*/ 3813873 h 6858000"/>
              <a:gd name="connsiteX79" fmla="*/ 621701 w 1508539"/>
              <a:gd name="connsiteY79" fmla="*/ 3806161 h 6858000"/>
              <a:gd name="connsiteX80" fmla="*/ 622008 w 1508539"/>
              <a:gd name="connsiteY80" fmla="*/ 3805957 h 6858000"/>
              <a:gd name="connsiteX81" fmla="*/ 622035 w 1508539"/>
              <a:gd name="connsiteY81" fmla="*/ 3797724 h 6858000"/>
              <a:gd name="connsiteX82" fmla="*/ 620650 w 1508539"/>
              <a:gd name="connsiteY82" fmla="*/ 3792098 h 6858000"/>
              <a:gd name="connsiteX83" fmla="*/ 619534 w 1508539"/>
              <a:gd name="connsiteY83" fmla="*/ 3777135 h 6858000"/>
              <a:gd name="connsiteX84" fmla="*/ 621267 w 1508539"/>
              <a:gd name="connsiteY84" fmla="*/ 3771656 h 6858000"/>
              <a:gd name="connsiteX85" fmla="*/ 625010 w 1508539"/>
              <a:gd name="connsiteY85" fmla="*/ 3769007 h 6858000"/>
              <a:gd name="connsiteX86" fmla="*/ 624476 w 1508539"/>
              <a:gd name="connsiteY86" fmla="*/ 3767709 h 6858000"/>
              <a:gd name="connsiteX87" fmla="*/ 633172 w 1508539"/>
              <a:gd name="connsiteY87" fmla="*/ 3738082 h 6858000"/>
              <a:gd name="connsiteX88" fmla="*/ 640518 w 1508539"/>
              <a:gd name="connsiteY88" fmla="*/ 3673397 h 6858000"/>
              <a:gd name="connsiteX89" fmla="*/ 639814 w 1508539"/>
              <a:gd name="connsiteY89" fmla="*/ 3637109 h 6858000"/>
              <a:gd name="connsiteX90" fmla="*/ 643257 w 1508539"/>
              <a:gd name="connsiteY90" fmla="*/ 3536883 h 6858000"/>
              <a:gd name="connsiteX91" fmla="*/ 650795 w 1508539"/>
              <a:gd name="connsiteY91" fmla="*/ 3435652 h 6858000"/>
              <a:gd name="connsiteX92" fmla="*/ 652466 w 1508539"/>
              <a:gd name="connsiteY92" fmla="*/ 3307769 h 6858000"/>
              <a:gd name="connsiteX93" fmla="*/ 670029 w 1508539"/>
              <a:gd name="connsiteY93" fmla="*/ 3250522 h 6858000"/>
              <a:gd name="connsiteX94" fmla="*/ 670454 w 1508539"/>
              <a:gd name="connsiteY94" fmla="*/ 3229163 h 6858000"/>
              <a:gd name="connsiteX95" fmla="*/ 672277 w 1508539"/>
              <a:gd name="connsiteY95" fmla="*/ 3217217 h 6858000"/>
              <a:gd name="connsiteX96" fmla="*/ 659112 w 1508539"/>
              <a:gd name="connsiteY96" fmla="*/ 3183755 h 6858000"/>
              <a:gd name="connsiteX97" fmla="*/ 659613 w 1508539"/>
              <a:gd name="connsiteY97" fmla="*/ 3178642 h 6858000"/>
              <a:gd name="connsiteX98" fmla="*/ 647213 w 1508539"/>
              <a:gd name="connsiteY98" fmla="*/ 3158586 h 6858000"/>
              <a:gd name="connsiteX99" fmla="*/ 632398 w 1508539"/>
              <a:gd name="connsiteY99" fmla="*/ 3129034 h 6858000"/>
              <a:gd name="connsiteX100" fmla="*/ 633063 w 1508539"/>
              <a:gd name="connsiteY100" fmla="*/ 3126682 h 6858000"/>
              <a:gd name="connsiteX101" fmla="*/ 623931 w 1508539"/>
              <a:gd name="connsiteY101" fmla="*/ 3114519 h 6858000"/>
              <a:gd name="connsiteX102" fmla="*/ 610540 w 1508539"/>
              <a:gd name="connsiteY102" fmla="*/ 3106272 h 6858000"/>
              <a:gd name="connsiteX103" fmla="*/ 583270 w 1508539"/>
              <a:gd name="connsiteY103" fmla="*/ 2958185 h 6858000"/>
              <a:gd name="connsiteX104" fmla="*/ 525884 w 1508539"/>
              <a:gd name="connsiteY104" fmla="*/ 2762989 h 6858000"/>
              <a:gd name="connsiteX105" fmla="*/ 474802 w 1508539"/>
              <a:gd name="connsiteY105" fmla="*/ 2554718 h 6858000"/>
              <a:gd name="connsiteX106" fmla="*/ 454896 w 1508539"/>
              <a:gd name="connsiteY106" fmla="*/ 2485734 h 6858000"/>
              <a:gd name="connsiteX107" fmla="*/ 445619 w 1508539"/>
              <a:gd name="connsiteY107" fmla="*/ 2447068 h 6858000"/>
              <a:gd name="connsiteX108" fmla="*/ 432580 w 1508539"/>
              <a:gd name="connsiteY108" fmla="*/ 2425819 h 6858000"/>
              <a:gd name="connsiteX109" fmla="*/ 438579 w 1508539"/>
              <a:gd name="connsiteY109" fmla="*/ 2402874 h 6858000"/>
              <a:gd name="connsiteX110" fmla="*/ 441191 w 1508539"/>
              <a:gd name="connsiteY110" fmla="*/ 2381443 h 6858000"/>
              <a:gd name="connsiteX111" fmla="*/ 417520 w 1508539"/>
              <a:gd name="connsiteY111" fmla="*/ 2261920 h 6858000"/>
              <a:gd name="connsiteX112" fmla="*/ 407407 w 1508539"/>
              <a:gd name="connsiteY112" fmla="*/ 2195378 h 6858000"/>
              <a:gd name="connsiteX113" fmla="*/ 391624 w 1508539"/>
              <a:gd name="connsiteY113" fmla="*/ 2155135 h 6858000"/>
              <a:gd name="connsiteX114" fmla="*/ 389082 w 1508539"/>
              <a:gd name="connsiteY114" fmla="*/ 2118008 h 6858000"/>
              <a:gd name="connsiteX115" fmla="*/ 390075 w 1508539"/>
              <a:gd name="connsiteY115" fmla="*/ 2050531 h 6858000"/>
              <a:gd name="connsiteX116" fmla="*/ 381881 w 1508539"/>
              <a:gd name="connsiteY116" fmla="*/ 1963269 h 6858000"/>
              <a:gd name="connsiteX117" fmla="*/ 363059 w 1508539"/>
              <a:gd name="connsiteY117" fmla="*/ 1906352 h 6858000"/>
              <a:gd name="connsiteX118" fmla="*/ 339616 w 1508539"/>
              <a:gd name="connsiteY118" fmla="*/ 1861531 h 6858000"/>
              <a:gd name="connsiteX119" fmla="*/ 293415 w 1508539"/>
              <a:gd name="connsiteY119" fmla="*/ 1732919 h 6858000"/>
              <a:gd name="connsiteX120" fmla="*/ 265726 w 1508539"/>
              <a:gd name="connsiteY120" fmla="*/ 1663540 h 6858000"/>
              <a:gd name="connsiteX121" fmla="*/ 264852 w 1508539"/>
              <a:gd name="connsiteY121" fmla="*/ 1615777 h 6858000"/>
              <a:gd name="connsiteX122" fmla="*/ 245647 w 1508539"/>
              <a:gd name="connsiteY122" fmla="*/ 1563678 h 6858000"/>
              <a:gd name="connsiteX123" fmla="*/ 258727 w 1508539"/>
              <a:gd name="connsiteY123" fmla="*/ 1519474 h 6858000"/>
              <a:gd name="connsiteX124" fmla="*/ 251469 w 1508539"/>
              <a:gd name="connsiteY124" fmla="*/ 1477995 h 6858000"/>
              <a:gd name="connsiteX125" fmla="*/ 237554 w 1508539"/>
              <a:gd name="connsiteY125" fmla="*/ 1373769 h 6858000"/>
              <a:gd name="connsiteX126" fmla="*/ 245861 w 1508539"/>
              <a:gd name="connsiteY126" fmla="*/ 1307086 h 6858000"/>
              <a:gd name="connsiteX127" fmla="*/ 247049 w 1508539"/>
              <a:gd name="connsiteY127" fmla="*/ 1189033 h 6858000"/>
              <a:gd name="connsiteX128" fmla="*/ 251734 w 1508539"/>
              <a:gd name="connsiteY128" fmla="*/ 1168288 h 6858000"/>
              <a:gd name="connsiteX129" fmla="*/ 244016 w 1508539"/>
              <a:gd name="connsiteY129" fmla="*/ 1142577 h 6858000"/>
              <a:gd name="connsiteX130" fmla="*/ 233322 w 1508539"/>
              <a:gd name="connsiteY130" fmla="*/ 1088484 h 6858000"/>
              <a:gd name="connsiteX131" fmla="*/ 222058 w 1508539"/>
              <a:gd name="connsiteY131" fmla="*/ 1016103 h 6858000"/>
              <a:gd name="connsiteX132" fmla="*/ 223514 w 1508539"/>
              <a:gd name="connsiteY132" fmla="*/ 932283 h 6858000"/>
              <a:gd name="connsiteX133" fmla="*/ 225750 w 1508539"/>
              <a:gd name="connsiteY133" fmla="*/ 915925 h 6858000"/>
              <a:gd name="connsiteX134" fmla="*/ 218379 w 1508539"/>
              <a:gd name="connsiteY134" fmla="*/ 896999 h 6858000"/>
              <a:gd name="connsiteX135" fmla="*/ 187787 w 1508539"/>
              <a:gd name="connsiteY135" fmla="*/ 821517 h 6858000"/>
              <a:gd name="connsiteX136" fmla="*/ 166737 w 1508539"/>
              <a:gd name="connsiteY136" fmla="*/ 751353 h 6858000"/>
              <a:gd name="connsiteX137" fmla="*/ 166295 w 1508539"/>
              <a:gd name="connsiteY137" fmla="*/ 721230 h 6858000"/>
              <a:gd name="connsiteX138" fmla="*/ 151966 w 1508539"/>
              <a:gd name="connsiteY138" fmla="*/ 681659 h 6858000"/>
              <a:gd name="connsiteX139" fmla="*/ 137385 w 1508539"/>
              <a:gd name="connsiteY139" fmla="*/ 635218 h 6858000"/>
              <a:gd name="connsiteX140" fmla="*/ 142396 w 1508539"/>
              <a:gd name="connsiteY140" fmla="*/ 613763 h 6858000"/>
              <a:gd name="connsiteX141" fmla="*/ 128338 w 1508539"/>
              <a:gd name="connsiteY141" fmla="*/ 598582 h 6858000"/>
              <a:gd name="connsiteX142" fmla="*/ 128019 w 1508539"/>
              <a:gd name="connsiteY142" fmla="*/ 576846 h 6858000"/>
              <a:gd name="connsiteX143" fmla="*/ 107645 w 1508539"/>
              <a:gd name="connsiteY143" fmla="*/ 530055 h 6858000"/>
              <a:gd name="connsiteX144" fmla="*/ 106893 w 1508539"/>
              <a:gd name="connsiteY144" fmla="*/ 465389 h 6858000"/>
              <a:gd name="connsiteX145" fmla="*/ 89816 w 1508539"/>
              <a:gd name="connsiteY145" fmla="*/ 424699 h 6858000"/>
              <a:gd name="connsiteX146" fmla="*/ 90191 w 1508539"/>
              <a:gd name="connsiteY146" fmla="*/ 404917 h 6858000"/>
              <a:gd name="connsiteX147" fmla="*/ 70148 w 1508539"/>
              <a:gd name="connsiteY147" fmla="*/ 367211 h 6858000"/>
              <a:gd name="connsiteX148" fmla="*/ 36452 w 1508539"/>
              <a:gd name="connsiteY148" fmla="*/ 268519 h 6858000"/>
              <a:gd name="connsiteX149" fmla="*/ 23935 w 1508539"/>
              <a:gd name="connsiteY149" fmla="*/ 160886 h 6858000"/>
              <a:gd name="connsiteX150" fmla="*/ 19312 w 1508539"/>
              <a:gd name="connsiteY150" fmla="*/ 47336 h 6858000"/>
              <a:gd name="connsiteX151" fmla="*/ 0 w 1508539"/>
              <a:gd name="connsiteY151" fmla="*/ 0 h 6858000"/>
              <a:gd name="connsiteX0" fmla="*/ 0 w 1508539"/>
              <a:gd name="connsiteY0" fmla="*/ 0 h 6858000"/>
              <a:gd name="connsiteX1" fmla="*/ 1508539 w 1508539"/>
              <a:gd name="connsiteY1" fmla="*/ 0 h 6858000"/>
              <a:gd name="connsiteX2" fmla="*/ 1508539 w 1508539"/>
              <a:gd name="connsiteY2" fmla="*/ 6858000 h 6858000"/>
              <a:gd name="connsiteX3" fmla="*/ 57174 w 1508539"/>
              <a:gd name="connsiteY3" fmla="*/ 6858000 h 6858000"/>
              <a:gd name="connsiteX4" fmla="*/ 57315 w 1508539"/>
              <a:gd name="connsiteY4" fmla="*/ 6857735 h 6858000"/>
              <a:gd name="connsiteX5" fmla="*/ 69364 w 1508539"/>
              <a:gd name="connsiteY5" fmla="*/ 6809549 h 6858000"/>
              <a:gd name="connsiteX6" fmla="*/ 101575 w 1508539"/>
              <a:gd name="connsiteY6" fmla="*/ 6715115 h 6858000"/>
              <a:gd name="connsiteX7" fmla="*/ 111426 w 1508539"/>
              <a:gd name="connsiteY7" fmla="*/ 6680170 h 6858000"/>
              <a:gd name="connsiteX8" fmla="*/ 136976 w 1508539"/>
              <a:gd name="connsiteY8" fmla="*/ 6621207 h 6858000"/>
              <a:gd name="connsiteX9" fmla="*/ 153633 w 1508539"/>
              <a:gd name="connsiteY9" fmla="*/ 6596265 h 6858000"/>
              <a:gd name="connsiteX10" fmla="*/ 153512 w 1508539"/>
              <a:gd name="connsiteY10" fmla="*/ 6594818 h 6858000"/>
              <a:gd name="connsiteX11" fmla="*/ 157757 w 1508539"/>
              <a:gd name="connsiteY11" fmla="*/ 6593735 h 6858000"/>
              <a:gd name="connsiteX12" fmla="*/ 160954 w 1508539"/>
              <a:gd name="connsiteY12" fmla="*/ 6589172 h 6858000"/>
              <a:gd name="connsiteX13" fmla="*/ 164248 w 1508539"/>
              <a:gd name="connsiteY13" fmla="*/ 6574442 h 6858000"/>
              <a:gd name="connsiteX14" fmla="*/ 164588 w 1508539"/>
              <a:gd name="connsiteY14" fmla="*/ 6568530 h 6858000"/>
              <a:gd name="connsiteX15" fmla="*/ 166997 w 1508539"/>
              <a:gd name="connsiteY15" fmla="*/ 6560674 h 6858000"/>
              <a:gd name="connsiteX16" fmla="*/ 167342 w 1508539"/>
              <a:gd name="connsiteY16" fmla="*/ 6560598 h 6858000"/>
              <a:gd name="connsiteX17" fmla="*/ 169039 w 1508539"/>
              <a:gd name="connsiteY17" fmla="*/ 6553006 h 6858000"/>
              <a:gd name="connsiteX18" fmla="*/ 173735 w 1508539"/>
              <a:gd name="connsiteY18" fmla="*/ 6514360 h 6858000"/>
              <a:gd name="connsiteX19" fmla="*/ 215389 w 1508539"/>
              <a:gd name="connsiteY19" fmla="*/ 6478062 h 6858000"/>
              <a:gd name="connsiteX20" fmla="*/ 226078 w 1508539"/>
              <a:gd name="connsiteY20" fmla="*/ 6460325 h 6858000"/>
              <a:gd name="connsiteX21" fmla="*/ 233311 w 1508539"/>
              <a:gd name="connsiteY21" fmla="*/ 6451488 h 6858000"/>
              <a:gd name="connsiteX22" fmla="*/ 234746 w 1508539"/>
              <a:gd name="connsiteY22" fmla="*/ 6451348 h 6858000"/>
              <a:gd name="connsiteX23" fmla="*/ 239104 w 1508539"/>
              <a:gd name="connsiteY23" fmla="*/ 6414240 h 6858000"/>
              <a:gd name="connsiteX24" fmla="*/ 241980 w 1508539"/>
              <a:gd name="connsiteY24" fmla="*/ 6410269 h 6858000"/>
              <a:gd name="connsiteX25" fmla="*/ 241880 w 1508539"/>
              <a:gd name="connsiteY25" fmla="*/ 6384857 h 6858000"/>
              <a:gd name="connsiteX26" fmla="*/ 243397 w 1508539"/>
              <a:gd name="connsiteY26" fmla="*/ 6372381 h 6858000"/>
              <a:gd name="connsiteX27" fmla="*/ 240591 w 1508539"/>
              <a:gd name="connsiteY27" fmla="*/ 6367510 h 6858000"/>
              <a:gd name="connsiteX28" fmla="*/ 244471 w 1508539"/>
              <a:gd name="connsiteY28" fmla="*/ 6349778 h 6858000"/>
              <a:gd name="connsiteX29" fmla="*/ 246136 w 1508539"/>
              <a:gd name="connsiteY29" fmla="*/ 6348250 h 6858000"/>
              <a:gd name="connsiteX30" fmla="*/ 262170 w 1508539"/>
              <a:gd name="connsiteY30" fmla="*/ 6281972 h 6858000"/>
              <a:gd name="connsiteX31" fmla="*/ 272933 w 1508539"/>
              <a:gd name="connsiteY31" fmla="*/ 6211940 h 6858000"/>
              <a:gd name="connsiteX32" fmla="*/ 314428 w 1508539"/>
              <a:gd name="connsiteY32" fmla="*/ 6113913 h 6858000"/>
              <a:gd name="connsiteX33" fmla="*/ 318721 w 1508539"/>
              <a:gd name="connsiteY33" fmla="*/ 6028119 h 6858000"/>
              <a:gd name="connsiteX34" fmla="*/ 345501 w 1508539"/>
              <a:gd name="connsiteY34" fmla="*/ 5934687 h 6858000"/>
              <a:gd name="connsiteX35" fmla="*/ 379513 w 1508539"/>
              <a:gd name="connsiteY35" fmla="*/ 5765594 h 6858000"/>
              <a:gd name="connsiteX36" fmla="*/ 411349 w 1508539"/>
              <a:gd name="connsiteY36" fmla="*/ 5693685 h 6858000"/>
              <a:gd name="connsiteX37" fmla="*/ 431404 w 1508539"/>
              <a:gd name="connsiteY37" fmla="*/ 5665173 h 6858000"/>
              <a:gd name="connsiteX38" fmla="*/ 465121 w 1508539"/>
              <a:gd name="connsiteY38" fmla="*/ 5563435 h 6858000"/>
              <a:gd name="connsiteX39" fmla="*/ 494626 w 1508539"/>
              <a:gd name="connsiteY39" fmla="*/ 5476393 h 6858000"/>
              <a:gd name="connsiteX40" fmla="*/ 525819 w 1508539"/>
              <a:gd name="connsiteY40" fmla="*/ 5396260 h 6858000"/>
              <a:gd name="connsiteX41" fmla="*/ 541800 w 1508539"/>
              <a:gd name="connsiteY41" fmla="*/ 5330009 h 6858000"/>
              <a:gd name="connsiteX42" fmla="*/ 575293 w 1508539"/>
              <a:gd name="connsiteY42" fmla="*/ 5273739 h 6858000"/>
              <a:gd name="connsiteX43" fmla="*/ 584892 w 1508539"/>
              <a:gd name="connsiteY43" fmla="*/ 5241779 h 6858000"/>
              <a:gd name="connsiteX44" fmla="*/ 596118 w 1508539"/>
              <a:gd name="connsiteY44" fmla="*/ 5225268 h 6858000"/>
              <a:gd name="connsiteX45" fmla="*/ 597138 w 1508539"/>
              <a:gd name="connsiteY45" fmla="*/ 5217684 h 6858000"/>
              <a:gd name="connsiteX46" fmla="*/ 604479 w 1508539"/>
              <a:gd name="connsiteY46" fmla="*/ 5193377 h 6858000"/>
              <a:gd name="connsiteX47" fmla="*/ 607782 w 1508539"/>
              <a:gd name="connsiteY47" fmla="*/ 5179288 h 6858000"/>
              <a:gd name="connsiteX48" fmla="*/ 608766 w 1508539"/>
              <a:gd name="connsiteY48" fmla="*/ 5173621 h 6858000"/>
              <a:gd name="connsiteX49" fmla="*/ 604400 w 1508539"/>
              <a:gd name="connsiteY49" fmla="*/ 5159961 h 6858000"/>
              <a:gd name="connsiteX50" fmla="*/ 611077 w 1508539"/>
              <a:gd name="connsiteY50" fmla="*/ 5144295 h 6858000"/>
              <a:gd name="connsiteX51" fmla="*/ 608010 w 1508539"/>
              <a:gd name="connsiteY51" fmla="*/ 5125185 h 6858000"/>
              <a:gd name="connsiteX52" fmla="*/ 614840 w 1508539"/>
              <a:gd name="connsiteY52" fmla="*/ 5121884 h 6858000"/>
              <a:gd name="connsiteX53" fmla="*/ 621876 w 1508539"/>
              <a:gd name="connsiteY53" fmla="*/ 5067850 h 6858000"/>
              <a:gd name="connsiteX54" fmla="*/ 624607 w 1508539"/>
              <a:gd name="connsiteY54" fmla="*/ 5060861 h 6858000"/>
              <a:gd name="connsiteX55" fmla="*/ 621311 w 1508539"/>
              <a:gd name="connsiteY55" fmla="*/ 5034192 h 6858000"/>
              <a:gd name="connsiteX56" fmla="*/ 622865 w 1508539"/>
              <a:gd name="connsiteY56" fmla="*/ 4993030 h 6858000"/>
              <a:gd name="connsiteX57" fmla="*/ 629774 w 1508539"/>
              <a:gd name="connsiteY57" fmla="*/ 4946844 h 6858000"/>
              <a:gd name="connsiteX58" fmla="*/ 625630 w 1508539"/>
              <a:gd name="connsiteY58" fmla="*/ 4932692 h 6858000"/>
              <a:gd name="connsiteX59" fmla="*/ 641033 w 1508539"/>
              <a:gd name="connsiteY59" fmla="*/ 4858827 h 6858000"/>
              <a:gd name="connsiteX60" fmla="*/ 646936 w 1508539"/>
              <a:gd name="connsiteY60" fmla="*/ 4821170 h 6858000"/>
              <a:gd name="connsiteX61" fmla="*/ 651669 w 1508539"/>
              <a:gd name="connsiteY61" fmla="*/ 4780965 h 6858000"/>
              <a:gd name="connsiteX62" fmla="*/ 652962 w 1508539"/>
              <a:gd name="connsiteY62" fmla="*/ 4750867 h 6858000"/>
              <a:gd name="connsiteX63" fmla="*/ 650769 w 1508539"/>
              <a:gd name="connsiteY63" fmla="*/ 4690749 h 6858000"/>
              <a:gd name="connsiteX64" fmla="*/ 646249 w 1508539"/>
              <a:gd name="connsiteY64" fmla="*/ 4584173 h 6858000"/>
              <a:gd name="connsiteX65" fmla="*/ 641332 w 1508539"/>
              <a:gd name="connsiteY65" fmla="*/ 4444346 h 6858000"/>
              <a:gd name="connsiteX66" fmla="*/ 637897 w 1508539"/>
              <a:gd name="connsiteY66" fmla="*/ 4375228 h 6858000"/>
              <a:gd name="connsiteX67" fmla="*/ 618550 w 1508539"/>
              <a:gd name="connsiteY67" fmla="*/ 4214165 h 6858000"/>
              <a:gd name="connsiteX68" fmla="*/ 622623 w 1508539"/>
              <a:gd name="connsiteY68" fmla="*/ 4090296 h 6858000"/>
              <a:gd name="connsiteX69" fmla="*/ 607879 w 1508539"/>
              <a:gd name="connsiteY69" fmla="*/ 4033999 h 6858000"/>
              <a:gd name="connsiteX70" fmla="*/ 609028 w 1508539"/>
              <a:gd name="connsiteY70" fmla="*/ 4031933 h 6858000"/>
              <a:gd name="connsiteX71" fmla="*/ 607604 w 1508539"/>
              <a:gd name="connsiteY71" fmla="*/ 4013953 h 6858000"/>
              <a:gd name="connsiteX72" fmla="*/ 593899 w 1508539"/>
              <a:gd name="connsiteY72" fmla="*/ 3974753 h 6858000"/>
              <a:gd name="connsiteX73" fmla="*/ 595497 w 1508539"/>
              <a:gd name="connsiteY73" fmla="*/ 3969950 h 6858000"/>
              <a:gd name="connsiteX74" fmla="*/ 588919 w 1508539"/>
              <a:gd name="connsiteY74" fmla="*/ 3933779 h 6858000"/>
              <a:gd name="connsiteX75" fmla="*/ 590250 w 1508539"/>
              <a:gd name="connsiteY75" fmla="*/ 3933093 h 6858000"/>
              <a:gd name="connsiteX76" fmla="*/ 594604 w 1508539"/>
              <a:gd name="connsiteY76" fmla="*/ 3922082 h 6858000"/>
              <a:gd name="connsiteX77" fmla="*/ 599682 w 1508539"/>
              <a:gd name="connsiteY77" fmla="*/ 3901461 h 6858000"/>
              <a:gd name="connsiteX78" fmla="*/ 622276 w 1508539"/>
              <a:gd name="connsiteY78" fmla="*/ 3813873 h 6858000"/>
              <a:gd name="connsiteX79" fmla="*/ 621701 w 1508539"/>
              <a:gd name="connsiteY79" fmla="*/ 3806161 h 6858000"/>
              <a:gd name="connsiteX80" fmla="*/ 622008 w 1508539"/>
              <a:gd name="connsiteY80" fmla="*/ 3805957 h 6858000"/>
              <a:gd name="connsiteX81" fmla="*/ 622035 w 1508539"/>
              <a:gd name="connsiteY81" fmla="*/ 3797724 h 6858000"/>
              <a:gd name="connsiteX82" fmla="*/ 620650 w 1508539"/>
              <a:gd name="connsiteY82" fmla="*/ 3792098 h 6858000"/>
              <a:gd name="connsiteX83" fmla="*/ 619534 w 1508539"/>
              <a:gd name="connsiteY83" fmla="*/ 3777135 h 6858000"/>
              <a:gd name="connsiteX84" fmla="*/ 621267 w 1508539"/>
              <a:gd name="connsiteY84" fmla="*/ 3771656 h 6858000"/>
              <a:gd name="connsiteX85" fmla="*/ 625010 w 1508539"/>
              <a:gd name="connsiteY85" fmla="*/ 3769007 h 6858000"/>
              <a:gd name="connsiteX86" fmla="*/ 624476 w 1508539"/>
              <a:gd name="connsiteY86" fmla="*/ 3767709 h 6858000"/>
              <a:gd name="connsiteX87" fmla="*/ 633172 w 1508539"/>
              <a:gd name="connsiteY87" fmla="*/ 3738082 h 6858000"/>
              <a:gd name="connsiteX88" fmla="*/ 640518 w 1508539"/>
              <a:gd name="connsiteY88" fmla="*/ 3673397 h 6858000"/>
              <a:gd name="connsiteX89" fmla="*/ 639814 w 1508539"/>
              <a:gd name="connsiteY89" fmla="*/ 3637109 h 6858000"/>
              <a:gd name="connsiteX90" fmla="*/ 643257 w 1508539"/>
              <a:gd name="connsiteY90" fmla="*/ 3536883 h 6858000"/>
              <a:gd name="connsiteX91" fmla="*/ 650795 w 1508539"/>
              <a:gd name="connsiteY91" fmla="*/ 3435652 h 6858000"/>
              <a:gd name="connsiteX92" fmla="*/ 652466 w 1508539"/>
              <a:gd name="connsiteY92" fmla="*/ 3307769 h 6858000"/>
              <a:gd name="connsiteX93" fmla="*/ 670029 w 1508539"/>
              <a:gd name="connsiteY93" fmla="*/ 3250522 h 6858000"/>
              <a:gd name="connsiteX94" fmla="*/ 670454 w 1508539"/>
              <a:gd name="connsiteY94" fmla="*/ 3229163 h 6858000"/>
              <a:gd name="connsiteX95" fmla="*/ 672277 w 1508539"/>
              <a:gd name="connsiteY95" fmla="*/ 3217217 h 6858000"/>
              <a:gd name="connsiteX96" fmla="*/ 659112 w 1508539"/>
              <a:gd name="connsiteY96" fmla="*/ 3183755 h 6858000"/>
              <a:gd name="connsiteX97" fmla="*/ 659613 w 1508539"/>
              <a:gd name="connsiteY97" fmla="*/ 3178642 h 6858000"/>
              <a:gd name="connsiteX98" fmla="*/ 647213 w 1508539"/>
              <a:gd name="connsiteY98" fmla="*/ 3158586 h 6858000"/>
              <a:gd name="connsiteX99" fmla="*/ 632398 w 1508539"/>
              <a:gd name="connsiteY99" fmla="*/ 3129034 h 6858000"/>
              <a:gd name="connsiteX100" fmla="*/ 633063 w 1508539"/>
              <a:gd name="connsiteY100" fmla="*/ 3126682 h 6858000"/>
              <a:gd name="connsiteX101" fmla="*/ 623931 w 1508539"/>
              <a:gd name="connsiteY101" fmla="*/ 3114519 h 6858000"/>
              <a:gd name="connsiteX102" fmla="*/ 610540 w 1508539"/>
              <a:gd name="connsiteY102" fmla="*/ 3106272 h 6858000"/>
              <a:gd name="connsiteX103" fmla="*/ 583270 w 1508539"/>
              <a:gd name="connsiteY103" fmla="*/ 2958185 h 6858000"/>
              <a:gd name="connsiteX104" fmla="*/ 525884 w 1508539"/>
              <a:gd name="connsiteY104" fmla="*/ 2762989 h 6858000"/>
              <a:gd name="connsiteX105" fmla="*/ 474802 w 1508539"/>
              <a:gd name="connsiteY105" fmla="*/ 2554718 h 6858000"/>
              <a:gd name="connsiteX106" fmla="*/ 454896 w 1508539"/>
              <a:gd name="connsiteY106" fmla="*/ 2485734 h 6858000"/>
              <a:gd name="connsiteX107" fmla="*/ 445619 w 1508539"/>
              <a:gd name="connsiteY107" fmla="*/ 2447068 h 6858000"/>
              <a:gd name="connsiteX108" fmla="*/ 432580 w 1508539"/>
              <a:gd name="connsiteY108" fmla="*/ 2425819 h 6858000"/>
              <a:gd name="connsiteX109" fmla="*/ 438579 w 1508539"/>
              <a:gd name="connsiteY109" fmla="*/ 2402874 h 6858000"/>
              <a:gd name="connsiteX110" fmla="*/ 441191 w 1508539"/>
              <a:gd name="connsiteY110" fmla="*/ 2381443 h 6858000"/>
              <a:gd name="connsiteX111" fmla="*/ 417520 w 1508539"/>
              <a:gd name="connsiteY111" fmla="*/ 2261920 h 6858000"/>
              <a:gd name="connsiteX112" fmla="*/ 407407 w 1508539"/>
              <a:gd name="connsiteY112" fmla="*/ 2195378 h 6858000"/>
              <a:gd name="connsiteX113" fmla="*/ 391624 w 1508539"/>
              <a:gd name="connsiteY113" fmla="*/ 2155135 h 6858000"/>
              <a:gd name="connsiteX114" fmla="*/ 389082 w 1508539"/>
              <a:gd name="connsiteY114" fmla="*/ 2118008 h 6858000"/>
              <a:gd name="connsiteX115" fmla="*/ 390075 w 1508539"/>
              <a:gd name="connsiteY115" fmla="*/ 2050531 h 6858000"/>
              <a:gd name="connsiteX116" fmla="*/ 381881 w 1508539"/>
              <a:gd name="connsiteY116" fmla="*/ 1963269 h 6858000"/>
              <a:gd name="connsiteX117" fmla="*/ 363059 w 1508539"/>
              <a:gd name="connsiteY117" fmla="*/ 1906352 h 6858000"/>
              <a:gd name="connsiteX118" fmla="*/ 339616 w 1508539"/>
              <a:gd name="connsiteY118" fmla="*/ 1861531 h 6858000"/>
              <a:gd name="connsiteX119" fmla="*/ 293415 w 1508539"/>
              <a:gd name="connsiteY119" fmla="*/ 1732919 h 6858000"/>
              <a:gd name="connsiteX120" fmla="*/ 265726 w 1508539"/>
              <a:gd name="connsiteY120" fmla="*/ 1663540 h 6858000"/>
              <a:gd name="connsiteX121" fmla="*/ 264852 w 1508539"/>
              <a:gd name="connsiteY121" fmla="*/ 1615777 h 6858000"/>
              <a:gd name="connsiteX122" fmla="*/ 245647 w 1508539"/>
              <a:gd name="connsiteY122" fmla="*/ 1563678 h 6858000"/>
              <a:gd name="connsiteX123" fmla="*/ 258727 w 1508539"/>
              <a:gd name="connsiteY123" fmla="*/ 1519474 h 6858000"/>
              <a:gd name="connsiteX124" fmla="*/ 251469 w 1508539"/>
              <a:gd name="connsiteY124" fmla="*/ 1477995 h 6858000"/>
              <a:gd name="connsiteX125" fmla="*/ 237554 w 1508539"/>
              <a:gd name="connsiteY125" fmla="*/ 1373769 h 6858000"/>
              <a:gd name="connsiteX126" fmla="*/ 245861 w 1508539"/>
              <a:gd name="connsiteY126" fmla="*/ 1307086 h 6858000"/>
              <a:gd name="connsiteX127" fmla="*/ 247049 w 1508539"/>
              <a:gd name="connsiteY127" fmla="*/ 1189033 h 6858000"/>
              <a:gd name="connsiteX128" fmla="*/ 251734 w 1508539"/>
              <a:gd name="connsiteY128" fmla="*/ 1168288 h 6858000"/>
              <a:gd name="connsiteX129" fmla="*/ 244016 w 1508539"/>
              <a:gd name="connsiteY129" fmla="*/ 1142577 h 6858000"/>
              <a:gd name="connsiteX130" fmla="*/ 233322 w 1508539"/>
              <a:gd name="connsiteY130" fmla="*/ 1088484 h 6858000"/>
              <a:gd name="connsiteX131" fmla="*/ 222058 w 1508539"/>
              <a:gd name="connsiteY131" fmla="*/ 1016103 h 6858000"/>
              <a:gd name="connsiteX132" fmla="*/ 223514 w 1508539"/>
              <a:gd name="connsiteY132" fmla="*/ 932283 h 6858000"/>
              <a:gd name="connsiteX133" fmla="*/ 225750 w 1508539"/>
              <a:gd name="connsiteY133" fmla="*/ 915925 h 6858000"/>
              <a:gd name="connsiteX134" fmla="*/ 218379 w 1508539"/>
              <a:gd name="connsiteY134" fmla="*/ 896999 h 6858000"/>
              <a:gd name="connsiteX135" fmla="*/ 187787 w 1508539"/>
              <a:gd name="connsiteY135" fmla="*/ 821517 h 6858000"/>
              <a:gd name="connsiteX136" fmla="*/ 166737 w 1508539"/>
              <a:gd name="connsiteY136" fmla="*/ 751353 h 6858000"/>
              <a:gd name="connsiteX137" fmla="*/ 166295 w 1508539"/>
              <a:gd name="connsiteY137" fmla="*/ 721230 h 6858000"/>
              <a:gd name="connsiteX138" fmla="*/ 151966 w 1508539"/>
              <a:gd name="connsiteY138" fmla="*/ 681659 h 6858000"/>
              <a:gd name="connsiteX139" fmla="*/ 137385 w 1508539"/>
              <a:gd name="connsiteY139" fmla="*/ 635218 h 6858000"/>
              <a:gd name="connsiteX140" fmla="*/ 142396 w 1508539"/>
              <a:gd name="connsiteY140" fmla="*/ 613763 h 6858000"/>
              <a:gd name="connsiteX141" fmla="*/ 128338 w 1508539"/>
              <a:gd name="connsiteY141" fmla="*/ 598582 h 6858000"/>
              <a:gd name="connsiteX142" fmla="*/ 128019 w 1508539"/>
              <a:gd name="connsiteY142" fmla="*/ 576846 h 6858000"/>
              <a:gd name="connsiteX143" fmla="*/ 107645 w 1508539"/>
              <a:gd name="connsiteY143" fmla="*/ 530055 h 6858000"/>
              <a:gd name="connsiteX144" fmla="*/ 106893 w 1508539"/>
              <a:gd name="connsiteY144" fmla="*/ 465389 h 6858000"/>
              <a:gd name="connsiteX145" fmla="*/ 89816 w 1508539"/>
              <a:gd name="connsiteY145" fmla="*/ 424699 h 6858000"/>
              <a:gd name="connsiteX146" fmla="*/ 90191 w 1508539"/>
              <a:gd name="connsiteY146" fmla="*/ 404917 h 6858000"/>
              <a:gd name="connsiteX147" fmla="*/ 70148 w 1508539"/>
              <a:gd name="connsiteY147" fmla="*/ 367211 h 6858000"/>
              <a:gd name="connsiteX148" fmla="*/ 36452 w 1508539"/>
              <a:gd name="connsiteY148" fmla="*/ 268519 h 6858000"/>
              <a:gd name="connsiteX149" fmla="*/ 23935 w 1508539"/>
              <a:gd name="connsiteY149" fmla="*/ 160886 h 6858000"/>
              <a:gd name="connsiteX150" fmla="*/ 19312 w 1508539"/>
              <a:gd name="connsiteY150" fmla="*/ 47336 h 6858000"/>
              <a:gd name="connsiteX151" fmla="*/ 0 w 1508539"/>
              <a:gd name="connsiteY151" fmla="*/ 0 h 6858000"/>
              <a:gd name="connsiteX0" fmla="*/ 0 w 1508539"/>
              <a:gd name="connsiteY0" fmla="*/ 0 h 6858000"/>
              <a:gd name="connsiteX1" fmla="*/ 1508539 w 1508539"/>
              <a:gd name="connsiteY1" fmla="*/ 0 h 6858000"/>
              <a:gd name="connsiteX2" fmla="*/ 1508539 w 1508539"/>
              <a:gd name="connsiteY2" fmla="*/ 6858000 h 6858000"/>
              <a:gd name="connsiteX3" fmla="*/ 57174 w 1508539"/>
              <a:gd name="connsiteY3" fmla="*/ 6858000 h 6858000"/>
              <a:gd name="connsiteX4" fmla="*/ 57315 w 1508539"/>
              <a:gd name="connsiteY4" fmla="*/ 6857735 h 6858000"/>
              <a:gd name="connsiteX5" fmla="*/ 69364 w 1508539"/>
              <a:gd name="connsiteY5" fmla="*/ 6809549 h 6858000"/>
              <a:gd name="connsiteX6" fmla="*/ 101575 w 1508539"/>
              <a:gd name="connsiteY6" fmla="*/ 6715115 h 6858000"/>
              <a:gd name="connsiteX7" fmla="*/ 111426 w 1508539"/>
              <a:gd name="connsiteY7" fmla="*/ 6680170 h 6858000"/>
              <a:gd name="connsiteX8" fmla="*/ 136976 w 1508539"/>
              <a:gd name="connsiteY8" fmla="*/ 6621207 h 6858000"/>
              <a:gd name="connsiteX9" fmla="*/ 153633 w 1508539"/>
              <a:gd name="connsiteY9" fmla="*/ 6596265 h 6858000"/>
              <a:gd name="connsiteX10" fmla="*/ 153512 w 1508539"/>
              <a:gd name="connsiteY10" fmla="*/ 6594818 h 6858000"/>
              <a:gd name="connsiteX11" fmla="*/ 157757 w 1508539"/>
              <a:gd name="connsiteY11" fmla="*/ 6593735 h 6858000"/>
              <a:gd name="connsiteX12" fmla="*/ 160954 w 1508539"/>
              <a:gd name="connsiteY12" fmla="*/ 6589172 h 6858000"/>
              <a:gd name="connsiteX13" fmla="*/ 164248 w 1508539"/>
              <a:gd name="connsiteY13" fmla="*/ 6574442 h 6858000"/>
              <a:gd name="connsiteX14" fmla="*/ 164588 w 1508539"/>
              <a:gd name="connsiteY14" fmla="*/ 6568530 h 6858000"/>
              <a:gd name="connsiteX15" fmla="*/ 166997 w 1508539"/>
              <a:gd name="connsiteY15" fmla="*/ 6560674 h 6858000"/>
              <a:gd name="connsiteX16" fmla="*/ 167342 w 1508539"/>
              <a:gd name="connsiteY16" fmla="*/ 6560598 h 6858000"/>
              <a:gd name="connsiteX17" fmla="*/ 169039 w 1508539"/>
              <a:gd name="connsiteY17" fmla="*/ 6553006 h 6858000"/>
              <a:gd name="connsiteX18" fmla="*/ 173735 w 1508539"/>
              <a:gd name="connsiteY18" fmla="*/ 6514360 h 6858000"/>
              <a:gd name="connsiteX19" fmla="*/ 215389 w 1508539"/>
              <a:gd name="connsiteY19" fmla="*/ 6478062 h 6858000"/>
              <a:gd name="connsiteX20" fmla="*/ 226078 w 1508539"/>
              <a:gd name="connsiteY20" fmla="*/ 6460325 h 6858000"/>
              <a:gd name="connsiteX21" fmla="*/ 233311 w 1508539"/>
              <a:gd name="connsiteY21" fmla="*/ 6451488 h 6858000"/>
              <a:gd name="connsiteX22" fmla="*/ 234746 w 1508539"/>
              <a:gd name="connsiteY22" fmla="*/ 6451348 h 6858000"/>
              <a:gd name="connsiteX23" fmla="*/ 239104 w 1508539"/>
              <a:gd name="connsiteY23" fmla="*/ 6414240 h 6858000"/>
              <a:gd name="connsiteX24" fmla="*/ 241880 w 1508539"/>
              <a:gd name="connsiteY24" fmla="*/ 6384857 h 6858000"/>
              <a:gd name="connsiteX25" fmla="*/ 243397 w 1508539"/>
              <a:gd name="connsiteY25" fmla="*/ 6372381 h 6858000"/>
              <a:gd name="connsiteX26" fmla="*/ 240591 w 1508539"/>
              <a:gd name="connsiteY26" fmla="*/ 6367510 h 6858000"/>
              <a:gd name="connsiteX27" fmla="*/ 244471 w 1508539"/>
              <a:gd name="connsiteY27" fmla="*/ 6349778 h 6858000"/>
              <a:gd name="connsiteX28" fmla="*/ 246136 w 1508539"/>
              <a:gd name="connsiteY28" fmla="*/ 6348250 h 6858000"/>
              <a:gd name="connsiteX29" fmla="*/ 262170 w 1508539"/>
              <a:gd name="connsiteY29" fmla="*/ 6281972 h 6858000"/>
              <a:gd name="connsiteX30" fmla="*/ 272933 w 1508539"/>
              <a:gd name="connsiteY30" fmla="*/ 6211940 h 6858000"/>
              <a:gd name="connsiteX31" fmla="*/ 314428 w 1508539"/>
              <a:gd name="connsiteY31" fmla="*/ 6113913 h 6858000"/>
              <a:gd name="connsiteX32" fmla="*/ 318721 w 1508539"/>
              <a:gd name="connsiteY32" fmla="*/ 6028119 h 6858000"/>
              <a:gd name="connsiteX33" fmla="*/ 345501 w 1508539"/>
              <a:gd name="connsiteY33" fmla="*/ 5934687 h 6858000"/>
              <a:gd name="connsiteX34" fmla="*/ 379513 w 1508539"/>
              <a:gd name="connsiteY34" fmla="*/ 5765594 h 6858000"/>
              <a:gd name="connsiteX35" fmla="*/ 411349 w 1508539"/>
              <a:gd name="connsiteY35" fmla="*/ 5693685 h 6858000"/>
              <a:gd name="connsiteX36" fmla="*/ 431404 w 1508539"/>
              <a:gd name="connsiteY36" fmla="*/ 5665173 h 6858000"/>
              <a:gd name="connsiteX37" fmla="*/ 465121 w 1508539"/>
              <a:gd name="connsiteY37" fmla="*/ 5563435 h 6858000"/>
              <a:gd name="connsiteX38" fmla="*/ 494626 w 1508539"/>
              <a:gd name="connsiteY38" fmla="*/ 5476393 h 6858000"/>
              <a:gd name="connsiteX39" fmla="*/ 525819 w 1508539"/>
              <a:gd name="connsiteY39" fmla="*/ 5396260 h 6858000"/>
              <a:gd name="connsiteX40" fmla="*/ 541800 w 1508539"/>
              <a:gd name="connsiteY40" fmla="*/ 5330009 h 6858000"/>
              <a:gd name="connsiteX41" fmla="*/ 575293 w 1508539"/>
              <a:gd name="connsiteY41" fmla="*/ 5273739 h 6858000"/>
              <a:gd name="connsiteX42" fmla="*/ 584892 w 1508539"/>
              <a:gd name="connsiteY42" fmla="*/ 5241779 h 6858000"/>
              <a:gd name="connsiteX43" fmla="*/ 596118 w 1508539"/>
              <a:gd name="connsiteY43" fmla="*/ 5225268 h 6858000"/>
              <a:gd name="connsiteX44" fmla="*/ 597138 w 1508539"/>
              <a:gd name="connsiteY44" fmla="*/ 5217684 h 6858000"/>
              <a:gd name="connsiteX45" fmla="*/ 604479 w 1508539"/>
              <a:gd name="connsiteY45" fmla="*/ 5193377 h 6858000"/>
              <a:gd name="connsiteX46" fmla="*/ 607782 w 1508539"/>
              <a:gd name="connsiteY46" fmla="*/ 5179288 h 6858000"/>
              <a:gd name="connsiteX47" fmla="*/ 608766 w 1508539"/>
              <a:gd name="connsiteY47" fmla="*/ 5173621 h 6858000"/>
              <a:gd name="connsiteX48" fmla="*/ 604400 w 1508539"/>
              <a:gd name="connsiteY48" fmla="*/ 5159961 h 6858000"/>
              <a:gd name="connsiteX49" fmla="*/ 611077 w 1508539"/>
              <a:gd name="connsiteY49" fmla="*/ 5144295 h 6858000"/>
              <a:gd name="connsiteX50" fmla="*/ 608010 w 1508539"/>
              <a:gd name="connsiteY50" fmla="*/ 5125185 h 6858000"/>
              <a:gd name="connsiteX51" fmla="*/ 614840 w 1508539"/>
              <a:gd name="connsiteY51" fmla="*/ 5121884 h 6858000"/>
              <a:gd name="connsiteX52" fmla="*/ 621876 w 1508539"/>
              <a:gd name="connsiteY52" fmla="*/ 5067850 h 6858000"/>
              <a:gd name="connsiteX53" fmla="*/ 624607 w 1508539"/>
              <a:gd name="connsiteY53" fmla="*/ 5060861 h 6858000"/>
              <a:gd name="connsiteX54" fmla="*/ 621311 w 1508539"/>
              <a:gd name="connsiteY54" fmla="*/ 5034192 h 6858000"/>
              <a:gd name="connsiteX55" fmla="*/ 622865 w 1508539"/>
              <a:gd name="connsiteY55" fmla="*/ 4993030 h 6858000"/>
              <a:gd name="connsiteX56" fmla="*/ 629774 w 1508539"/>
              <a:gd name="connsiteY56" fmla="*/ 4946844 h 6858000"/>
              <a:gd name="connsiteX57" fmla="*/ 625630 w 1508539"/>
              <a:gd name="connsiteY57" fmla="*/ 4932692 h 6858000"/>
              <a:gd name="connsiteX58" fmla="*/ 641033 w 1508539"/>
              <a:gd name="connsiteY58" fmla="*/ 4858827 h 6858000"/>
              <a:gd name="connsiteX59" fmla="*/ 646936 w 1508539"/>
              <a:gd name="connsiteY59" fmla="*/ 4821170 h 6858000"/>
              <a:gd name="connsiteX60" fmla="*/ 651669 w 1508539"/>
              <a:gd name="connsiteY60" fmla="*/ 4780965 h 6858000"/>
              <a:gd name="connsiteX61" fmla="*/ 652962 w 1508539"/>
              <a:gd name="connsiteY61" fmla="*/ 4750867 h 6858000"/>
              <a:gd name="connsiteX62" fmla="*/ 650769 w 1508539"/>
              <a:gd name="connsiteY62" fmla="*/ 4690749 h 6858000"/>
              <a:gd name="connsiteX63" fmla="*/ 646249 w 1508539"/>
              <a:gd name="connsiteY63" fmla="*/ 4584173 h 6858000"/>
              <a:gd name="connsiteX64" fmla="*/ 641332 w 1508539"/>
              <a:gd name="connsiteY64" fmla="*/ 4444346 h 6858000"/>
              <a:gd name="connsiteX65" fmla="*/ 637897 w 1508539"/>
              <a:gd name="connsiteY65" fmla="*/ 4375228 h 6858000"/>
              <a:gd name="connsiteX66" fmla="*/ 618550 w 1508539"/>
              <a:gd name="connsiteY66" fmla="*/ 4214165 h 6858000"/>
              <a:gd name="connsiteX67" fmla="*/ 622623 w 1508539"/>
              <a:gd name="connsiteY67" fmla="*/ 4090296 h 6858000"/>
              <a:gd name="connsiteX68" fmla="*/ 607879 w 1508539"/>
              <a:gd name="connsiteY68" fmla="*/ 4033999 h 6858000"/>
              <a:gd name="connsiteX69" fmla="*/ 609028 w 1508539"/>
              <a:gd name="connsiteY69" fmla="*/ 4031933 h 6858000"/>
              <a:gd name="connsiteX70" fmla="*/ 607604 w 1508539"/>
              <a:gd name="connsiteY70" fmla="*/ 4013953 h 6858000"/>
              <a:gd name="connsiteX71" fmla="*/ 593899 w 1508539"/>
              <a:gd name="connsiteY71" fmla="*/ 3974753 h 6858000"/>
              <a:gd name="connsiteX72" fmla="*/ 595497 w 1508539"/>
              <a:gd name="connsiteY72" fmla="*/ 3969950 h 6858000"/>
              <a:gd name="connsiteX73" fmla="*/ 588919 w 1508539"/>
              <a:gd name="connsiteY73" fmla="*/ 3933779 h 6858000"/>
              <a:gd name="connsiteX74" fmla="*/ 590250 w 1508539"/>
              <a:gd name="connsiteY74" fmla="*/ 3933093 h 6858000"/>
              <a:gd name="connsiteX75" fmla="*/ 594604 w 1508539"/>
              <a:gd name="connsiteY75" fmla="*/ 3922082 h 6858000"/>
              <a:gd name="connsiteX76" fmla="*/ 599682 w 1508539"/>
              <a:gd name="connsiteY76" fmla="*/ 3901461 h 6858000"/>
              <a:gd name="connsiteX77" fmla="*/ 622276 w 1508539"/>
              <a:gd name="connsiteY77" fmla="*/ 3813873 h 6858000"/>
              <a:gd name="connsiteX78" fmla="*/ 621701 w 1508539"/>
              <a:gd name="connsiteY78" fmla="*/ 3806161 h 6858000"/>
              <a:gd name="connsiteX79" fmla="*/ 622008 w 1508539"/>
              <a:gd name="connsiteY79" fmla="*/ 3805957 h 6858000"/>
              <a:gd name="connsiteX80" fmla="*/ 622035 w 1508539"/>
              <a:gd name="connsiteY80" fmla="*/ 3797724 h 6858000"/>
              <a:gd name="connsiteX81" fmla="*/ 620650 w 1508539"/>
              <a:gd name="connsiteY81" fmla="*/ 3792098 h 6858000"/>
              <a:gd name="connsiteX82" fmla="*/ 619534 w 1508539"/>
              <a:gd name="connsiteY82" fmla="*/ 3777135 h 6858000"/>
              <a:gd name="connsiteX83" fmla="*/ 621267 w 1508539"/>
              <a:gd name="connsiteY83" fmla="*/ 3771656 h 6858000"/>
              <a:gd name="connsiteX84" fmla="*/ 625010 w 1508539"/>
              <a:gd name="connsiteY84" fmla="*/ 3769007 h 6858000"/>
              <a:gd name="connsiteX85" fmla="*/ 624476 w 1508539"/>
              <a:gd name="connsiteY85" fmla="*/ 3767709 h 6858000"/>
              <a:gd name="connsiteX86" fmla="*/ 633172 w 1508539"/>
              <a:gd name="connsiteY86" fmla="*/ 3738082 h 6858000"/>
              <a:gd name="connsiteX87" fmla="*/ 640518 w 1508539"/>
              <a:gd name="connsiteY87" fmla="*/ 3673397 h 6858000"/>
              <a:gd name="connsiteX88" fmla="*/ 639814 w 1508539"/>
              <a:gd name="connsiteY88" fmla="*/ 3637109 h 6858000"/>
              <a:gd name="connsiteX89" fmla="*/ 643257 w 1508539"/>
              <a:gd name="connsiteY89" fmla="*/ 3536883 h 6858000"/>
              <a:gd name="connsiteX90" fmla="*/ 650795 w 1508539"/>
              <a:gd name="connsiteY90" fmla="*/ 3435652 h 6858000"/>
              <a:gd name="connsiteX91" fmla="*/ 652466 w 1508539"/>
              <a:gd name="connsiteY91" fmla="*/ 3307769 h 6858000"/>
              <a:gd name="connsiteX92" fmla="*/ 670029 w 1508539"/>
              <a:gd name="connsiteY92" fmla="*/ 3250522 h 6858000"/>
              <a:gd name="connsiteX93" fmla="*/ 670454 w 1508539"/>
              <a:gd name="connsiteY93" fmla="*/ 3229163 h 6858000"/>
              <a:gd name="connsiteX94" fmla="*/ 672277 w 1508539"/>
              <a:gd name="connsiteY94" fmla="*/ 3217217 h 6858000"/>
              <a:gd name="connsiteX95" fmla="*/ 659112 w 1508539"/>
              <a:gd name="connsiteY95" fmla="*/ 3183755 h 6858000"/>
              <a:gd name="connsiteX96" fmla="*/ 659613 w 1508539"/>
              <a:gd name="connsiteY96" fmla="*/ 3178642 h 6858000"/>
              <a:gd name="connsiteX97" fmla="*/ 647213 w 1508539"/>
              <a:gd name="connsiteY97" fmla="*/ 3158586 h 6858000"/>
              <a:gd name="connsiteX98" fmla="*/ 632398 w 1508539"/>
              <a:gd name="connsiteY98" fmla="*/ 3129034 h 6858000"/>
              <a:gd name="connsiteX99" fmla="*/ 633063 w 1508539"/>
              <a:gd name="connsiteY99" fmla="*/ 3126682 h 6858000"/>
              <a:gd name="connsiteX100" fmla="*/ 623931 w 1508539"/>
              <a:gd name="connsiteY100" fmla="*/ 3114519 h 6858000"/>
              <a:gd name="connsiteX101" fmla="*/ 610540 w 1508539"/>
              <a:gd name="connsiteY101" fmla="*/ 3106272 h 6858000"/>
              <a:gd name="connsiteX102" fmla="*/ 583270 w 1508539"/>
              <a:gd name="connsiteY102" fmla="*/ 2958185 h 6858000"/>
              <a:gd name="connsiteX103" fmla="*/ 525884 w 1508539"/>
              <a:gd name="connsiteY103" fmla="*/ 2762989 h 6858000"/>
              <a:gd name="connsiteX104" fmla="*/ 474802 w 1508539"/>
              <a:gd name="connsiteY104" fmla="*/ 2554718 h 6858000"/>
              <a:gd name="connsiteX105" fmla="*/ 454896 w 1508539"/>
              <a:gd name="connsiteY105" fmla="*/ 2485734 h 6858000"/>
              <a:gd name="connsiteX106" fmla="*/ 445619 w 1508539"/>
              <a:gd name="connsiteY106" fmla="*/ 2447068 h 6858000"/>
              <a:gd name="connsiteX107" fmla="*/ 432580 w 1508539"/>
              <a:gd name="connsiteY107" fmla="*/ 2425819 h 6858000"/>
              <a:gd name="connsiteX108" fmla="*/ 438579 w 1508539"/>
              <a:gd name="connsiteY108" fmla="*/ 2402874 h 6858000"/>
              <a:gd name="connsiteX109" fmla="*/ 441191 w 1508539"/>
              <a:gd name="connsiteY109" fmla="*/ 2381443 h 6858000"/>
              <a:gd name="connsiteX110" fmla="*/ 417520 w 1508539"/>
              <a:gd name="connsiteY110" fmla="*/ 2261920 h 6858000"/>
              <a:gd name="connsiteX111" fmla="*/ 407407 w 1508539"/>
              <a:gd name="connsiteY111" fmla="*/ 2195378 h 6858000"/>
              <a:gd name="connsiteX112" fmla="*/ 391624 w 1508539"/>
              <a:gd name="connsiteY112" fmla="*/ 2155135 h 6858000"/>
              <a:gd name="connsiteX113" fmla="*/ 389082 w 1508539"/>
              <a:gd name="connsiteY113" fmla="*/ 2118008 h 6858000"/>
              <a:gd name="connsiteX114" fmla="*/ 390075 w 1508539"/>
              <a:gd name="connsiteY114" fmla="*/ 2050531 h 6858000"/>
              <a:gd name="connsiteX115" fmla="*/ 381881 w 1508539"/>
              <a:gd name="connsiteY115" fmla="*/ 1963269 h 6858000"/>
              <a:gd name="connsiteX116" fmla="*/ 363059 w 1508539"/>
              <a:gd name="connsiteY116" fmla="*/ 1906352 h 6858000"/>
              <a:gd name="connsiteX117" fmla="*/ 339616 w 1508539"/>
              <a:gd name="connsiteY117" fmla="*/ 1861531 h 6858000"/>
              <a:gd name="connsiteX118" fmla="*/ 293415 w 1508539"/>
              <a:gd name="connsiteY118" fmla="*/ 1732919 h 6858000"/>
              <a:gd name="connsiteX119" fmla="*/ 265726 w 1508539"/>
              <a:gd name="connsiteY119" fmla="*/ 1663540 h 6858000"/>
              <a:gd name="connsiteX120" fmla="*/ 264852 w 1508539"/>
              <a:gd name="connsiteY120" fmla="*/ 1615777 h 6858000"/>
              <a:gd name="connsiteX121" fmla="*/ 245647 w 1508539"/>
              <a:gd name="connsiteY121" fmla="*/ 1563678 h 6858000"/>
              <a:gd name="connsiteX122" fmla="*/ 258727 w 1508539"/>
              <a:gd name="connsiteY122" fmla="*/ 1519474 h 6858000"/>
              <a:gd name="connsiteX123" fmla="*/ 251469 w 1508539"/>
              <a:gd name="connsiteY123" fmla="*/ 1477995 h 6858000"/>
              <a:gd name="connsiteX124" fmla="*/ 237554 w 1508539"/>
              <a:gd name="connsiteY124" fmla="*/ 1373769 h 6858000"/>
              <a:gd name="connsiteX125" fmla="*/ 245861 w 1508539"/>
              <a:gd name="connsiteY125" fmla="*/ 1307086 h 6858000"/>
              <a:gd name="connsiteX126" fmla="*/ 247049 w 1508539"/>
              <a:gd name="connsiteY126" fmla="*/ 1189033 h 6858000"/>
              <a:gd name="connsiteX127" fmla="*/ 251734 w 1508539"/>
              <a:gd name="connsiteY127" fmla="*/ 1168288 h 6858000"/>
              <a:gd name="connsiteX128" fmla="*/ 244016 w 1508539"/>
              <a:gd name="connsiteY128" fmla="*/ 1142577 h 6858000"/>
              <a:gd name="connsiteX129" fmla="*/ 233322 w 1508539"/>
              <a:gd name="connsiteY129" fmla="*/ 1088484 h 6858000"/>
              <a:gd name="connsiteX130" fmla="*/ 222058 w 1508539"/>
              <a:gd name="connsiteY130" fmla="*/ 1016103 h 6858000"/>
              <a:gd name="connsiteX131" fmla="*/ 223514 w 1508539"/>
              <a:gd name="connsiteY131" fmla="*/ 932283 h 6858000"/>
              <a:gd name="connsiteX132" fmla="*/ 225750 w 1508539"/>
              <a:gd name="connsiteY132" fmla="*/ 915925 h 6858000"/>
              <a:gd name="connsiteX133" fmla="*/ 218379 w 1508539"/>
              <a:gd name="connsiteY133" fmla="*/ 896999 h 6858000"/>
              <a:gd name="connsiteX134" fmla="*/ 187787 w 1508539"/>
              <a:gd name="connsiteY134" fmla="*/ 821517 h 6858000"/>
              <a:gd name="connsiteX135" fmla="*/ 166737 w 1508539"/>
              <a:gd name="connsiteY135" fmla="*/ 751353 h 6858000"/>
              <a:gd name="connsiteX136" fmla="*/ 166295 w 1508539"/>
              <a:gd name="connsiteY136" fmla="*/ 721230 h 6858000"/>
              <a:gd name="connsiteX137" fmla="*/ 151966 w 1508539"/>
              <a:gd name="connsiteY137" fmla="*/ 681659 h 6858000"/>
              <a:gd name="connsiteX138" fmla="*/ 137385 w 1508539"/>
              <a:gd name="connsiteY138" fmla="*/ 635218 h 6858000"/>
              <a:gd name="connsiteX139" fmla="*/ 142396 w 1508539"/>
              <a:gd name="connsiteY139" fmla="*/ 613763 h 6858000"/>
              <a:gd name="connsiteX140" fmla="*/ 128338 w 1508539"/>
              <a:gd name="connsiteY140" fmla="*/ 598582 h 6858000"/>
              <a:gd name="connsiteX141" fmla="*/ 128019 w 1508539"/>
              <a:gd name="connsiteY141" fmla="*/ 576846 h 6858000"/>
              <a:gd name="connsiteX142" fmla="*/ 107645 w 1508539"/>
              <a:gd name="connsiteY142" fmla="*/ 530055 h 6858000"/>
              <a:gd name="connsiteX143" fmla="*/ 106893 w 1508539"/>
              <a:gd name="connsiteY143" fmla="*/ 465389 h 6858000"/>
              <a:gd name="connsiteX144" fmla="*/ 89816 w 1508539"/>
              <a:gd name="connsiteY144" fmla="*/ 424699 h 6858000"/>
              <a:gd name="connsiteX145" fmla="*/ 90191 w 1508539"/>
              <a:gd name="connsiteY145" fmla="*/ 404917 h 6858000"/>
              <a:gd name="connsiteX146" fmla="*/ 70148 w 1508539"/>
              <a:gd name="connsiteY146" fmla="*/ 367211 h 6858000"/>
              <a:gd name="connsiteX147" fmla="*/ 36452 w 1508539"/>
              <a:gd name="connsiteY147" fmla="*/ 268519 h 6858000"/>
              <a:gd name="connsiteX148" fmla="*/ 23935 w 1508539"/>
              <a:gd name="connsiteY148" fmla="*/ 160886 h 6858000"/>
              <a:gd name="connsiteX149" fmla="*/ 19312 w 1508539"/>
              <a:gd name="connsiteY149" fmla="*/ 47336 h 6858000"/>
              <a:gd name="connsiteX150" fmla="*/ 0 w 1508539"/>
              <a:gd name="connsiteY150" fmla="*/ 0 h 6858000"/>
              <a:gd name="connsiteX0" fmla="*/ 0 w 1508539"/>
              <a:gd name="connsiteY0" fmla="*/ 0 h 6858000"/>
              <a:gd name="connsiteX1" fmla="*/ 1508539 w 1508539"/>
              <a:gd name="connsiteY1" fmla="*/ 0 h 6858000"/>
              <a:gd name="connsiteX2" fmla="*/ 1508539 w 1508539"/>
              <a:gd name="connsiteY2" fmla="*/ 6858000 h 6858000"/>
              <a:gd name="connsiteX3" fmla="*/ 57174 w 1508539"/>
              <a:gd name="connsiteY3" fmla="*/ 6858000 h 6858000"/>
              <a:gd name="connsiteX4" fmla="*/ 57315 w 1508539"/>
              <a:gd name="connsiteY4" fmla="*/ 6857735 h 6858000"/>
              <a:gd name="connsiteX5" fmla="*/ 69364 w 1508539"/>
              <a:gd name="connsiteY5" fmla="*/ 6809549 h 6858000"/>
              <a:gd name="connsiteX6" fmla="*/ 101575 w 1508539"/>
              <a:gd name="connsiteY6" fmla="*/ 6715115 h 6858000"/>
              <a:gd name="connsiteX7" fmla="*/ 111426 w 1508539"/>
              <a:gd name="connsiteY7" fmla="*/ 6680170 h 6858000"/>
              <a:gd name="connsiteX8" fmla="*/ 136976 w 1508539"/>
              <a:gd name="connsiteY8" fmla="*/ 6621207 h 6858000"/>
              <a:gd name="connsiteX9" fmla="*/ 153633 w 1508539"/>
              <a:gd name="connsiteY9" fmla="*/ 6596265 h 6858000"/>
              <a:gd name="connsiteX10" fmla="*/ 153512 w 1508539"/>
              <a:gd name="connsiteY10" fmla="*/ 6594818 h 6858000"/>
              <a:gd name="connsiteX11" fmla="*/ 157757 w 1508539"/>
              <a:gd name="connsiteY11" fmla="*/ 6593735 h 6858000"/>
              <a:gd name="connsiteX12" fmla="*/ 160954 w 1508539"/>
              <a:gd name="connsiteY12" fmla="*/ 6589172 h 6858000"/>
              <a:gd name="connsiteX13" fmla="*/ 164248 w 1508539"/>
              <a:gd name="connsiteY13" fmla="*/ 6574442 h 6858000"/>
              <a:gd name="connsiteX14" fmla="*/ 164588 w 1508539"/>
              <a:gd name="connsiteY14" fmla="*/ 6568530 h 6858000"/>
              <a:gd name="connsiteX15" fmla="*/ 166997 w 1508539"/>
              <a:gd name="connsiteY15" fmla="*/ 6560674 h 6858000"/>
              <a:gd name="connsiteX16" fmla="*/ 167342 w 1508539"/>
              <a:gd name="connsiteY16" fmla="*/ 6560598 h 6858000"/>
              <a:gd name="connsiteX17" fmla="*/ 169039 w 1508539"/>
              <a:gd name="connsiteY17" fmla="*/ 6553006 h 6858000"/>
              <a:gd name="connsiteX18" fmla="*/ 173735 w 1508539"/>
              <a:gd name="connsiteY18" fmla="*/ 6514360 h 6858000"/>
              <a:gd name="connsiteX19" fmla="*/ 215389 w 1508539"/>
              <a:gd name="connsiteY19" fmla="*/ 6478062 h 6858000"/>
              <a:gd name="connsiteX20" fmla="*/ 226078 w 1508539"/>
              <a:gd name="connsiteY20" fmla="*/ 6460325 h 6858000"/>
              <a:gd name="connsiteX21" fmla="*/ 233311 w 1508539"/>
              <a:gd name="connsiteY21" fmla="*/ 6451488 h 6858000"/>
              <a:gd name="connsiteX22" fmla="*/ 234746 w 1508539"/>
              <a:gd name="connsiteY22" fmla="*/ 6451348 h 6858000"/>
              <a:gd name="connsiteX23" fmla="*/ 239104 w 1508539"/>
              <a:gd name="connsiteY23" fmla="*/ 6414240 h 6858000"/>
              <a:gd name="connsiteX24" fmla="*/ 241880 w 1508539"/>
              <a:gd name="connsiteY24" fmla="*/ 6384857 h 6858000"/>
              <a:gd name="connsiteX25" fmla="*/ 240591 w 1508539"/>
              <a:gd name="connsiteY25" fmla="*/ 6367510 h 6858000"/>
              <a:gd name="connsiteX26" fmla="*/ 244471 w 1508539"/>
              <a:gd name="connsiteY26" fmla="*/ 6349778 h 6858000"/>
              <a:gd name="connsiteX27" fmla="*/ 246136 w 1508539"/>
              <a:gd name="connsiteY27" fmla="*/ 6348250 h 6858000"/>
              <a:gd name="connsiteX28" fmla="*/ 262170 w 1508539"/>
              <a:gd name="connsiteY28" fmla="*/ 6281972 h 6858000"/>
              <a:gd name="connsiteX29" fmla="*/ 272933 w 1508539"/>
              <a:gd name="connsiteY29" fmla="*/ 6211940 h 6858000"/>
              <a:gd name="connsiteX30" fmla="*/ 314428 w 1508539"/>
              <a:gd name="connsiteY30" fmla="*/ 6113913 h 6858000"/>
              <a:gd name="connsiteX31" fmla="*/ 318721 w 1508539"/>
              <a:gd name="connsiteY31" fmla="*/ 6028119 h 6858000"/>
              <a:gd name="connsiteX32" fmla="*/ 345501 w 1508539"/>
              <a:gd name="connsiteY32" fmla="*/ 5934687 h 6858000"/>
              <a:gd name="connsiteX33" fmla="*/ 379513 w 1508539"/>
              <a:gd name="connsiteY33" fmla="*/ 5765594 h 6858000"/>
              <a:gd name="connsiteX34" fmla="*/ 411349 w 1508539"/>
              <a:gd name="connsiteY34" fmla="*/ 5693685 h 6858000"/>
              <a:gd name="connsiteX35" fmla="*/ 431404 w 1508539"/>
              <a:gd name="connsiteY35" fmla="*/ 5665173 h 6858000"/>
              <a:gd name="connsiteX36" fmla="*/ 465121 w 1508539"/>
              <a:gd name="connsiteY36" fmla="*/ 5563435 h 6858000"/>
              <a:gd name="connsiteX37" fmla="*/ 494626 w 1508539"/>
              <a:gd name="connsiteY37" fmla="*/ 5476393 h 6858000"/>
              <a:gd name="connsiteX38" fmla="*/ 525819 w 1508539"/>
              <a:gd name="connsiteY38" fmla="*/ 5396260 h 6858000"/>
              <a:gd name="connsiteX39" fmla="*/ 541800 w 1508539"/>
              <a:gd name="connsiteY39" fmla="*/ 5330009 h 6858000"/>
              <a:gd name="connsiteX40" fmla="*/ 575293 w 1508539"/>
              <a:gd name="connsiteY40" fmla="*/ 5273739 h 6858000"/>
              <a:gd name="connsiteX41" fmla="*/ 584892 w 1508539"/>
              <a:gd name="connsiteY41" fmla="*/ 5241779 h 6858000"/>
              <a:gd name="connsiteX42" fmla="*/ 596118 w 1508539"/>
              <a:gd name="connsiteY42" fmla="*/ 5225268 h 6858000"/>
              <a:gd name="connsiteX43" fmla="*/ 597138 w 1508539"/>
              <a:gd name="connsiteY43" fmla="*/ 5217684 h 6858000"/>
              <a:gd name="connsiteX44" fmla="*/ 604479 w 1508539"/>
              <a:gd name="connsiteY44" fmla="*/ 5193377 h 6858000"/>
              <a:gd name="connsiteX45" fmla="*/ 607782 w 1508539"/>
              <a:gd name="connsiteY45" fmla="*/ 5179288 h 6858000"/>
              <a:gd name="connsiteX46" fmla="*/ 608766 w 1508539"/>
              <a:gd name="connsiteY46" fmla="*/ 5173621 h 6858000"/>
              <a:gd name="connsiteX47" fmla="*/ 604400 w 1508539"/>
              <a:gd name="connsiteY47" fmla="*/ 5159961 h 6858000"/>
              <a:gd name="connsiteX48" fmla="*/ 611077 w 1508539"/>
              <a:gd name="connsiteY48" fmla="*/ 5144295 h 6858000"/>
              <a:gd name="connsiteX49" fmla="*/ 608010 w 1508539"/>
              <a:gd name="connsiteY49" fmla="*/ 5125185 h 6858000"/>
              <a:gd name="connsiteX50" fmla="*/ 614840 w 1508539"/>
              <a:gd name="connsiteY50" fmla="*/ 5121884 h 6858000"/>
              <a:gd name="connsiteX51" fmla="*/ 621876 w 1508539"/>
              <a:gd name="connsiteY51" fmla="*/ 5067850 h 6858000"/>
              <a:gd name="connsiteX52" fmla="*/ 624607 w 1508539"/>
              <a:gd name="connsiteY52" fmla="*/ 5060861 h 6858000"/>
              <a:gd name="connsiteX53" fmla="*/ 621311 w 1508539"/>
              <a:gd name="connsiteY53" fmla="*/ 5034192 h 6858000"/>
              <a:gd name="connsiteX54" fmla="*/ 622865 w 1508539"/>
              <a:gd name="connsiteY54" fmla="*/ 4993030 h 6858000"/>
              <a:gd name="connsiteX55" fmla="*/ 629774 w 1508539"/>
              <a:gd name="connsiteY55" fmla="*/ 4946844 h 6858000"/>
              <a:gd name="connsiteX56" fmla="*/ 625630 w 1508539"/>
              <a:gd name="connsiteY56" fmla="*/ 4932692 h 6858000"/>
              <a:gd name="connsiteX57" fmla="*/ 641033 w 1508539"/>
              <a:gd name="connsiteY57" fmla="*/ 4858827 h 6858000"/>
              <a:gd name="connsiteX58" fmla="*/ 646936 w 1508539"/>
              <a:gd name="connsiteY58" fmla="*/ 4821170 h 6858000"/>
              <a:gd name="connsiteX59" fmla="*/ 651669 w 1508539"/>
              <a:gd name="connsiteY59" fmla="*/ 4780965 h 6858000"/>
              <a:gd name="connsiteX60" fmla="*/ 652962 w 1508539"/>
              <a:gd name="connsiteY60" fmla="*/ 4750867 h 6858000"/>
              <a:gd name="connsiteX61" fmla="*/ 650769 w 1508539"/>
              <a:gd name="connsiteY61" fmla="*/ 4690749 h 6858000"/>
              <a:gd name="connsiteX62" fmla="*/ 646249 w 1508539"/>
              <a:gd name="connsiteY62" fmla="*/ 4584173 h 6858000"/>
              <a:gd name="connsiteX63" fmla="*/ 641332 w 1508539"/>
              <a:gd name="connsiteY63" fmla="*/ 4444346 h 6858000"/>
              <a:gd name="connsiteX64" fmla="*/ 637897 w 1508539"/>
              <a:gd name="connsiteY64" fmla="*/ 4375228 h 6858000"/>
              <a:gd name="connsiteX65" fmla="*/ 618550 w 1508539"/>
              <a:gd name="connsiteY65" fmla="*/ 4214165 h 6858000"/>
              <a:gd name="connsiteX66" fmla="*/ 622623 w 1508539"/>
              <a:gd name="connsiteY66" fmla="*/ 4090296 h 6858000"/>
              <a:gd name="connsiteX67" fmla="*/ 607879 w 1508539"/>
              <a:gd name="connsiteY67" fmla="*/ 4033999 h 6858000"/>
              <a:gd name="connsiteX68" fmla="*/ 609028 w 1508539"/>
              <a:gd name="connsiteY68" fmla="*/ 4031933 h 6858000"/>
              <a:gd name="connsiteX69" fmla="*/ 607604 w 1508539"/>
              <a:gd name="connsiteY69" fmla="*/ 4013953 h 6858000"/>
              <a:gd name="connsiteX70" fmla="*/ 593899 w 1508539"/>
              <a:gd name="connsiteY70" fmla="*/ 3974753 h 6858000"/>
              <a:gd name="connsiteX71" fmla="*/ 595497 w 1508539"/>
              <a:gd name="connsiteY71" fmla="*/ 3969950 h 6858000"/>
              <a:gd name="connsiteX72" fmla="*/ 588919 w 1508539"/>
              <a:gd name="connsiteY72" fmla="*/ 3933779 h 6858000"/>
              <a:gd name="connsiteX73" fmla="*/ 590250 w 1508539"/>
              <a:gd name="connsiteY73" fmla="*/ 3933093 h 6858000"/>
              <a:gd name="connsiteX74" fmla="*/ 594604 w 1508539"/>
              <a:gd name="connsiteY74" fmla="*/ 3922082 h 6858000"/>
              <a:gd name="connsiteX75" fmla="*/ 599682 w 1508539"/>
              <a:gd name="connsiteY75" fmla="*/ 3901461 h 6858000"/>
              <a:gd name="connsiteX76" fmla="*/ 622276 w 1508539"/>
              <a:gd name="connsiteY76" fmla="*/ 3813873 h 6858000"/>
              <a:gd name="connsiteX77" fmla="*/ 621701 w 1508539"/>
              <a:gd name="connsiteY77" fmla="*/ 3806161 h 6858000"/>
              <a:gd name="connsiteX78" fmla="*/ 622008 w 1508539"/>
              <a:gd name="connsiteY78" fmla="*/ 3805957 h 6858000"/>
              <a:gd name="connsiteX79" fmla="*/ 622035 w 1508539"/>
              <a:gd name="connsiteY79" fmla="*/ 3797724 h 6858000"/>
              <a:gd name="connsiteX80" fmla="*/ 620650 w 1508539"/>
              <a:gd name="connsiteY80" fmla="*/ 3792098 h 6858000"/>
              <a:gd name="connsiteX81" fmla="*/ 619534 w 1508539"/>
              <a:gd name="connsiteY81" fmla="*/ 3777135 h 6858000"/>
              <a:gd name="connsiteX82" fmla="*/ 621267 w 1508539"/>
              <a:gd name="connsiteY82" fmla="*/ 3771656 h 6858000"/>
              <a:gd name="connsiteX83" fmla="*/ 625010 w 1508539"/>
              <a:gd name="connsiteY83" fmla="*/ 3769007 h 6858000"/>
              <a:gd name="connsiteX84" fmla="*/ 624476 w 1508539"/>
              <a:gd name="connsiteY84" fmla="*/ 3767709 h 6858000"/>
              <a:gd name="connsiteX85" fmla="*/ 633172 w 1508539"/>
              <a:gd name="connsiteY85" fmla="*/ 3738082 h 6858000"/>
              <a:gd name="connsiteX86" fmla="*/ 640518 w 1508539"/>
              <a:gd name="connsiteY86" fmla="*/ 3673397 h 6858000"/>
              <a:gd name="connsiteX87" fmla="*/ 639814 w 1508539"/>
              <a:gd name="connsiteY87" fmla="*/ 3637109 h 6858000"/>
              <a:gd name="connsiteX88" fmla="*/ 643257 w 1508539"/>
              <a:gd name="connsiteY88" fmla="*/ 3536883 h 6858000"/>
              <a:gd name="connsiteX89" fmla="*/ 650795 w 1508539"/>
              <a:gd name="connsiteY89" fmla="*/ 3435652 h 6858000"/>
              <a:gd name="connsiteX90" fmla="*/ 652466 w 1508539"/>
              <a:gd name="connsiteY90" fmla="*/ 3307769 h 6858000"/>
              <a:gd name="connsiteX91" fmla="*/ 670029 w 1508539"/>
              <a:gd name="connsiteY91" fmla="*/ 3250522 h 6858000"/>
              <a:gd name="connsiteX92" fmla="*/ 670454 w 1508539"/>
              <a:gd name="connsiteY92" fmla="*/ 3229163 h 6858000"/>
              <a:gd name="connsiteX93" fmla="*/ 672277 w 1508539"/>
              <a:gd name="connsiteY93" fmla="*/ 3217217 h 6858000"/>
              <a:gd name="connsiteX94" fmla="*/ 659112 w 1508539"/>
              <a:gd name="connsiteY94" fmla="*/ 3183755 h 6858000"/>
              <a:gd name="connsiteX95" fmla="*/ 659613 w 1508539"/>
              <a:gd name="connsiteY95" fmla="*/ 3178642 h 6858000"/>
              <a:gd name="connsiteX96" fmla="*/ 647213 w 1508539"/>
              <a:gd name="connsiteY96" fmla="*/ 3158586 h 6858000"/>
              <a:gd name="connsiteX97" fmla="*/ 632398 w 1508539"/>
              <a:gd name="connsiteY97" fmla="*/ 3129034 h 6858000"/>
              <a:gd name="connsiteX98" fmla="*/ 633063 w 1508539"/>
              <a:gd name="connsiteY98" fmla="*/ 3126682 h 6858000"/>
              <a:gd name="connsiteX99" fmla="*/ 623931 w 1508539"/>
              <a:gd name="connsiteY99" fmla="*/ 3114519 h 6858000"/>
              <a:gd name="connsiteX100" fmla="*/ 610540 w 1508539"/>
              <a:gd name="connsiteY100" fmla="*/ 3106272 h 6858000"/>
              <a:gd name="connsiteX101" fmla="*/ 583270 w 1508539"/>
              <a:gd name="connsiteY101" fmla="*/ 2958185 h 6858000"/>
              <a:gd name="connsiteX102" fmla="*/ 525884 w 1508539"/>
              <a:gd name="connsiteY102" fmla="*/ 2762989 h 6858000"/>
              <a:gd name="connsiteX103" fmla="*/ 474802 w 1508539"/>
              <a:gd name="connsiteY103" fmla="*/ 2554718 h 6858000"/>
              <a:gd name="connsiteX104" fmla="*/ 454896 w 1508539"/>
              <a:gd name="connsiteY104" fmla="*/ 2485734 h 6858000"/>
              <a:gd name="connsiteX105" fmla="*/ 445619 w 1508539"/>
              <a:gd name="connsiteY105" fmla="*/ 2447068 h 6858000"/>
              <a:gd name="connsiteX106" fmla="*/ 432580 w 1508539"/>
              <a:gd name="connsiteY106" fmla="*/ 2425819 h 6858000"/>
              <a:gd name="connsiteX107" fmla="*/ 438579 w 1508539"/>
              <a:gd name="connsiteY107" fmla="*/ 2402874 h 6858000"/>
              <a:gd name="connsiteX108" fmla="*/ 441191 w 1508539"/>
              <a:gd name="connsiteY108" fmla="*/ 2381443 h 6858000"/>
              <a:gd name="connsiteX109" fmla="*/ 417520 w 1508539"/>
              <a:gd name="connsiteY109" fmla="*/ 2261920 h 6858000"/>
              <a:gd name="connsiteX110" fmla="*/ 407407 w 1508539"/>
              <a:gd name="connsiteY110" fmla="*/ 2195378 h 6858000"/>
              <a:gd name="connsiteX111" fmla="*/ 391624 w 1508539"/>
              <a:gd name="connsiteY111" fmla="*/ 2155135 h 6858000"/>
              <a:gd name="connsiteX112" fmla="*/ 389082 w 1508539"/>
              <a:gd name="connsiteY112" fmla="*/ 2118008 h 6858000"/>
              <a:gd name="connsiteX113" fmla="*/ 390075 w 1508539"/>
              <a:gd name="connsiteY113" fmla="*/ 2050531 h 6858000"/>
              <a:gd name="connsiteX114" fmla="*/ 381881 w 1508539"/>
              <a:gd name="connsiteY114" fmla="*/ 1963269 h 6858000"/>
              <a:gd name="connsiteX115" fmla="*/ 363059 w 1508539"/>
              <a:gd name="connsiteY115" fmla="*/ 1906352 h 6858000"/>
              <a:gd name="connsiteX116" fmla="*/ 339616 w 1508539"/>
              <a:gd name="connsiteY116" fmla="*/ 1861531 h 6858000"/>
              <a:gd name="connsiteX117" fmla="*/ 293415 w 1508539"/>
              <a:gd name="connsiteY117" fmla="*/ 1732919 h 6858000"/>
              <a:gd name="connsiteX118" fmla="*/ 265726 w 1508539"/>
              <a:gd name="connsiteY118" fmla="*/ 1663540 h 6858000"/>
              <a:gd name="connsiteX119" fmla="*/ 264852 w 1508539"/>
              <a:gd name="connsiteY119" fmla="*/ 1615777 h 6858000"/>
              <a:gd name="connsiteX120" fmla="*/ 245647 w 1508539"/>
              <a:gd name="connsiteY120" fmla="*/ 1563678 h 6858000"/>
              <a:gd name="connsiteX121" fmla="*/ 258727 w 1508539"/>
              <a:gd name="connsiteY121" fmla="*/ 1519474 h 6858000"/>
              <a:gd name="connsiteX122" fmla="*/ 251469 w 1508539"/>
              <a:gd name="connsiteY122" fmla="*/ 1477995 h 6858000"/>
              <a:gd name="connsiteX123" fmla="*/ 237554 w 1508539"/>
              <a:gd name="connsiteY123" fmla="*/ 1373769 h 6858000"/>
              <a:gd name="connsiteX124" fmla="*/ 245861 w 1508539"/>
              <a:gd name="connsiteY124" fmla="*/ 1307086 h 6858000"/>
              <a:gd name="connsiteX125" fmla="*/ 247049 w 1508539"/>
              <a:gd name="connsiteY125" fmla="*/ 1189033 h 6858000"/>
              <a:gd name="connsiteX126" fmla="*/ 251734 w 1508539"/>
              <a:gd name="connsiteY126" fmla="*/ 1168288 h 6858000"/>
              <a:gd name="connsiteX127" fmla="*/ 244016 w 1508539"/>
              <a:gd name="connsiteY127" fmla="*/ 1142577 h 6858000"/>
              <a:gd name="connsiteX128" fmla="*/ 233322 w 1508539"/>
              <a:gd name="connsiteY128" fmla="*/ 1088484 h 6858000"/>
              <a:gd name="connsiteX129" fmla="*/ 222058 w 1508539"/>
              <a:gd name="connsiteY129" fmla="*/ 1016103 h 6858000"/>
              <a:gd name="connsiteX130" fmla="*/ 223514 w 1508539"/>
              <a:gd name="connsiteY130" fmla="*/ 932283 h 6858000"/>
              <a:gd name="connsiteX131" fmla="*/ 225750 w 1508539"/>
              <a:gd name="connsiteY131" fmla="*/ 915925 h 6858000"/>
              <a:gd name="connsiteX132" fmla="*/ 218379 w 1508539"/>
              <a:gd name="connsiteY132" fmla="*/ 896999 h 6858000"/>
              <a:gd name="connsiteX133" fmla="*/ 187787 w 1508539"/>
              <a:gd name="connsiteY133" fmla="*/ 821517 h 6858000"/>
              <a:gd name="connsiteX134" fmla="*/ 166737 w 1508539"/>
              <a:gd name="connsiteY134" fmla="*/ 751353 h 6858000"/>
              <a:gd name="connsiteX135" fmla="*/ 166295 w 1508539"/>
              <a:gd name="connsiteY135" fmla="*/ 721230 h 6858000"/>
              <a:gd name="connsiteX136" fmla="*/ 151966 w 1508539"/>
              <a:gd name="connsiteY136" fmla="*/ 681659 h 6858000"/>
              <a:gd name="connsiteX137" fmla="*/ 137385 w 1508539"/>
              <a:gd name="connsiteY137" fmla="*/ 635218 h 6858000"/>
              <a:gd name="connsiteX138" fmla="*/ 142396 w 1508539"/>
              <a:gd name="connsiteY138" fmla="*/ 613763 h 6858000"/>
              <a:gd name="connsiteX139" fmla="*/ 128338 w 1508539"/>
              <a:gd name="connsiteY139" fmla="*/ 598582 h 6858000"/>
              <a:gd name="connsiteX140" fmla="*/ 128019 w 1508539"/>
              <a:gd name="connsiteY140" fmla="*/ 576846 h 6858000"/>
              <a:gd name="connsiteX141" fmla="*/ 107645 w 1508539"/>
              <a:gd name="connsiteY141" fmla="*/ 530055 h 6858000"/>
              <a:gd name="connsiteX142" fmla="*/ 106893 w 1508539"/>
              <a:gd name="connsiteY142" fmla="*/ 465389 h 6858000"/>
              <a:gd name="connsiteX143" fmla="*/ 89816 w 1508539"/>
              <a:gd name="connsiteY143" fmla="*/ 424699 h 6858000"/>
              <a:gd name="connsiteX144" fmla="*/ 90191 w 1508539"/>
              <a:gd name="connsiteY144" fmla="*/ 404917 h 6858000"/>
              <a:gd name="connsiteX145" fmla="*/ 70148 w 1508539"/>
              <a:gd name="connsiteY145" fmla="*/ 367211 h 6858000"/>
              <a:gd name="connsiteX146" fmla="*/ 36452 w 1508539"/>
              <a:gd name="connsiteY146" fmla="*/ 268519 h 6858000"/>
              <a:gd name="connsiteX147" fmla="*/ 23935 w 1508539"/>
              <a:gd name="connsiteY147" fmla="*/ 160886 h 6858000"/>
              <a:gd name="connsiteX148" fmla="*/ 19312 w 1508539"/>
              <a:gd name="connsiteY148" fmla="*/ 47336 h 6858000"/>
              <a:gd name="connsiteX149" fmla="*/ 0 w 1508539"/>
              <a:gd name="connsiteY149" fmla="*/ 0 h 6858000"/>
              <a:gd name="connsiteX0" fmla="*/ 0 w 1508539"/>
              <a:gd name="connsiteY0" fmla="*/ 0 h 6858000"/>
              <a:gd name="connsiteX1" fmla="*/ 1508539 w 1508539"/>
              <a:gd name="connsiteY1" fmla="*/ 0 h 6858000"/>
              <a:gd name="connsiteX2" fmla="*/ 1508539 w 1508539"/>
              <a:gd name="connsiteY2" fmla="*/ 6858000 h 6858000"/>
              <a:gd name="connsiteX3" fmla="*/ 57174 w 1508539"/>
              <a:gd name="connsiteY3" fmla="*/ 6858000 h 6858000"/>
              <a:gd name="connsiteX4" fmla="*/ 139560 w 1508539"/>
              <a:gd name="connsiteY4" fmla="*/ 6857735 h 6858000"/>
              <a:gd name="connsiteX5" fmla="*/ 69364 w 1508539"/>
              <a:gd name="connsiteY5" fmla="*/ 6809549 h 6858000"/>
              <a:gd name="connsiteX6" fmla="*/ 101575 w 1508539"/>
              <a:gd name="connsiteY6" fmla="*/ 6715115 h 6858000"/>
              <a:gd name="connsiteX7" fmla="*/ 111426 w 1508539"/>
              <a:gd name="connsiteY7" fmla="*/ 6680170 h 6858000"/>
              <a:gd name="connsiteX8" fmla="*/ 136976 w 1508539"/>
              <a:gd name="connsiteY8" fmla="*/ 6621207 h 6858000"/>
              <a:gd name="connsiteX9" fmla="*/ 153633 w 1508539"/>
              <a:gd name="connsiteY9" fmla="*/ 6596265 h 6858000"/>
              <a:gd name="connsiteX10" fmla="*/ 153512 w 1508539"/>
              <a:gd name="connsiteY10" fmla="*/ 6594818 h 6858000"/>
              <a:gd name="connsiteX11" fmla="*/ 157757 w 1508539"/>
              <a:gd name="connsiteY11" fmla="*/ 6593735 h 6858000"/>
              <a:gd name="connsiteX12" fmla="*/ 160954 w 1508539"/>
              <a:gd name="connsiteY12" fmla="*/ 6589172 h 6858000"/>
              <a:gd name="connsiteX13" fmla="*/ 164248 w 1508539"/>
              <a:gd name="connsiteY13" fmla="*/ 6574442 h 6858000"/>
              <a:gd name="connsiteX14" fmla="*/ 164588 w 1508539"/>
              <a:gd name="connsiteY14" fmla="*/ 6568530 h 6858000"/>
              <a:gd name="connsiteX15" fmla="*/ 166997 w 1508539"/>
              <a:gd name="connsiteY15" fmla="*/ 6560674 h 6858000"/>
              <a:gd name="connsiteX16" fmla="*/ 167342 w 1508539"/>
              <a:gd name="connsiteY16" fmla="*/ 6560598 h 6858000"/>
              <a:gd name="connsiteX17" fmla="*/ 169039 w 1508539"/>
              <a:gd name="connsiteY17" fmla="*/ 6553006 h 6858000"/>
              <a:gd name="connsiteX18" fmla="*/ 173735 w 1508539"/>
              <a:gd name="connsiteY18" fmla="*/ 6514360 h 6858000"/>
              <a:gd name="connsiteX19" fmla="*/ 215389 w 1508539"/>
              <a:gd name="connsiteY19" fmla="*/ 6478062 h 6858000"/>
              <a:gd name="connsiteX20" fmla="*/ 226078 w 1508539"/>
              <a:gd name="connsiteY20" fmla="*/ 6460325 h 6858000"/>
              <a:gd name="connsiteX21" fmla="*/ 233311 w 1508539"/>
              <a:gd name="connsiteY21" fmla="*/ 6451488 h 6858000"/>
              <a:gd name="connsiteX22" fmla="*/ 234746 w 1508539"/>
              <a:gd name="connsiteY22" fmla="*/ 6451348 h 6858000"/>
              <a:gd name="connsiteX23" fmla="*/ 239104 w 1508539"/>
              <a:gd name="connsiteY23" fmla="*/ 6414240 h 6858000"/>
              <a:gd name="connsiteX24" fmla="*/ 241880 w 1508539"/>
              <a:gd name="connsiteY24" fmla="*/ 6384857 h 6858000"/>
              <a:gd name="connsiteX25" fmla="*/ 240591 w 1508539"/>
              <a:gd name="connsiteY25" fmla="*/ 6367510 h 6858000"/>
              <a:gd name="connsiteX26" fmla="*/ 244471 w 1508539"/>
              <a:gd name="connsiteY26" fmla="*/ 6349778 h 6858000"/>
              <a:gd name="connsiteX27" fmla="*/ 246136 w 1508539"/>
              <a:gd name="connsiteY27" fmla="*/ 6348250 h 6858000"/>
              <a:gd name="connsiteX28" fmla="*/ 262170 w 1508539"/>
              <a:gd name="connsiteY28" fmla="*/ 6281972 h 6858000"/>
              <a:gd name="connsiteX29" fmla="*/ 272933 w 1508539"/>
              <a:gd name="connsiteY29" fmla="*/ 6211940 h 6858000"/>
              <a:gd name="connsiteX30" fmla="*/ 314428 w 1508539"/>
              <a:gd name="connsiteY30" fmla="*/ 6113913 h 6858000"/>
              <a:gd name="connsiteX31" fmla="*/ 318721 w 1508539"/>
              <a:gd name="connsiteY31" fmla="*/ 6028119 h 6858000"/>
              <a:gd name="connsiteX32" fmla="*/ 345501 w 1508539"/>
              <a:gd name="connsiteY32" fmla="*/ 5934687 h 6858000"/>
              <a:gd name="connsiteX33" fmla="*/ 379513 w 1508539"/>
              <a:gd name="connsiteY33" fmla="*/ 5765594 h 6858000"/>
              <a:gd name="connsiteX34" fmla="*/ 411349 w 1508539"/>
              <a:gd name="connsiteY34" fmla="*/ 5693685 h 6858000"/>
              <a:gd name="connsiteX35" fmla="*/ 431404 w 1508539"/>
              <a:gd name="connsiteY35" fmla="*/ 5665173 h 6858000"/>
              <a:gd name="connsiteX36" fmla="*/ 465121 w 1508539"/>
              <a:gd name="connsiteY36" fmla="*/ 5563435 h 6858000"/>
              <a:gd name="connsiteX37" fmla="*/ 494626 w 1508539"/>
              <a:gd name="connsiteY37" fmla="*/ 5476393 h 6858000"/>
              <a:gd name="connsiteX38" fmla="*/ 525819 w 1508539"/>
              <a:gd name="connsiteY38" fmla="*/ 5396260 h 6858000"/>
              <a:gd name="connsiteX39" fmla="*/ 541800 w 1508539"/>
              <a:gd name="connsiteY39" fmla="*/ 5330009 h 6858000"/>
              <a:gd name="connsiteX40" fmla="*/ 575293 w 1508539"/>
              <a:gd name="connsiteY40" fmla="*/ 5273739 h 6858000"/>
              <a:gd name="connsiteX41" fmla="*/ 584892 w 1508539"/>
              <a:gd name="connsiteY41" fmla="*/ 5241779 h 6858000"/>
              <a:gd name="connsiteX42" fmla="*/ 596118 w 1508539"/>
              <a:gd name="connsiteY42" fmla="*/ 5225268 h 6858000"/>
              <a:gd name="connsiteX43" fmla="*/ 597138 w 1508539"/>
              <a:gd name="connsiteY43" fmla="*/ 5217684 h 6858000"/>
              <a:gd name="connsiteX44" fmla="*/ 604479 w 1508539"/>
              <a:gd name="connsiteY44" fmla="*/ 5193377 h 6858000"/>
              <a:gd name="connsiteX45" fmla="*/ 607782 w 1508539"/>
              <a:gd name="connsiteY45" fmla="*/ 5179288 h 6858000"/>
              <a:gd name="connsiteX46" fmla="*/ 608766 w 1508539"/>
              <a:gd name="connsiteY46" fmla="*/ 5173621 h 6858000"/>
              <a:gd name="connsiteX47" fmla="*/ 604400 w 1508539"/>
              <a:gd name="connsiteY47" fmla="*/ 5159961 h 6858000"/>
              <a:gd name="connsiteX48" fmla="*/ 611077 w 1508539"/>
              <a:gd name="connsiteY48" fmla="*/ 5144295 h 6858000"/>
              <a:gd name="connsiteX49" fmla="*/ 608010 w 1508539"/>
              <a:gd name="connsiteY49" fmla="*/ 5125185 h 6858000"/>
              <a:gd name="connsiteX50" fmla="*/ 614840 w 1508539"/>
              <a:gd name="connsiteY50" fmla="*/ 5121884 h 6858000"/>
              <a:gd name="connsiteX51" fmla="*/ 621876 w 1508539"/>
              <a:gd name="connsiteY51" fmla="*/ 5067850 h 6858000"/>
              <a:gd name="connsiteX52" fmla="*/ 624607 w 1508539"/>
              <a:gd name="connsiteY52" fmla="*/ 5060861 h 6858000"/>
              <a:gd name="connsiteX53" fmla="*/ 621311 w 1508539"/>
              <a:gd name="connsiteY53" fmla="*/ 5034192 h 6858000"/>
              <a:gd name="connsiteX54" fmla="*/ 622865 w 1508539"/>
              <a:gd name="connsiteY54" fmla="*/ 4993030 h 6858000"/>
              <a:gd name="connsiteX55" fmla="*/ 629774 w 1508539"/>
              <a:gd name="connsiteY55" fmla="*/ 4946844 h 6858000"/>
              <a:gd name="connsiteX56" fmla="*/ 625630 w 1508539"/>
              <a:gd name="connsiteY56" fmla="*/ 4932692 h 6858000"/>
              <a:gd name="connsiteX57" fmla="*/ 641033 w 1508539"/>
              <a:gd name="connsiteY57" fmla="*/ 4858827 h 6858000"/>
              <a:gd name="connsiteX58" fmla="*/ 646936 w 1508539"/>
              <a:gd name="connsiteY58" fmla="*/ 4821170 h 6858000"/>
              <a:gd name="connsiteX59" fmla="*/ 651669 w 1508539"/>
              <a:gd name="connsiteY59" fmla="*/ 4780965 h 6858000"/>
              <a:gd name="connsiteX60" fmla="*/ 652962 w 1508539"/>
              <a:gd name="connsiteY60" fmla="*/ 4750867 h 6858000"/>
              <a:gd name="connsiteX61" fmla="*/ 650769 w 1508539"/>
              <a:gd name="connsiteY61" fmla="*/ 4690749 h 6858000"/>
              <a:gd name="connsiteX62" fmla="*/ 646249 w 1508539"/>
              <a:gd name="connsiteY62" fmla="*/ 4584173 h 6858000"/>
              <a:gd name="connsiteX63" fmla="*/ 641332 w 1508539"/>
              <a:gd name="connsiteY63" fmla="*/ 4444346 h 6858000"/>
              <a:gd name="connsiteX64" fmla="*/ 637897 w 1508539"/>
              <a:gd name="connsiteY64" fmla="*/ 4375228 h 6858000"/>
              <a:gd name="connsiteX65" fmla="*/ 618550 w 1508539"/>
              <a:gd name="connsiteY65" fmla="*/ 4214165 h 6858000"/>
              <a:gd name="connsiteX66" fmla="*/ 622623 w 1508539"/>
              <a:gd name="connsiteY66" fmla="*/ 4090296 h 6858000"/>
              <a:gd name="connsiteX67" fmla="*/ 607879 w 1508539"/>
              <a:gd name="connsiteY67" fmla="*/ 4033999 h 6858000"/>
              <a:gd name="connsiteX68" fmla="*/ 609028 w 1508539"/>
              <a:gd name="connsiteY68" fmla="*/ 4031933 h 6858000"/>
              <a:gd name="connsiteX69" fmla="*/ 607604 w 1508539"/>
              <a:gd name="connsiteY69" fmla="*/ 4013953 h 6858000"/>
              <a:gd name="connsiteX70" fmla="*/ 593899 w 1508539"/>
              <a:gd name="connsiteY70" fmla="*/ 3974753 h 6858000"/>
              <a:gd name="connsiteX71" fmla="*/ 595497 w 1508539"/>
              <a:gd name="connsiteY71" fmla="*/ 3969950 h 6858000"/>
              <a:gd name="connsiteX72" fmla="*/ 588919 w 1508539"/>
              <a:gd name="connsiteY72" fmla="*/ 3933779 h 6858000"/>
              <a:gd name="connsiteX73" fmla="*/ 590250 w 1508539"/>
              <a:gd name="connsiteY73" fmla="*/ 3933093 h 6858000"/>
              <a:gd name="connsiteX74" fmla="*/ 594604 w 1508539"/>
              <a:gd name="connsiteY74" fmla="*/ 3922082 h 6858000"/>
              <a:gd name="connsiteX75" fmla="*/ 599682 w 1508539"/>
              <a:gd name="connsiteY75" fmla="*/ 3901461 h 6858000"/>
              <a:gd name="connsiteX76" fmla="*/ 622276 w 1508539"/>
              <a:gd name="connsiteY76" fmla="*/ 3813873 h 6858000"/>
              <a:gd name="connsiteX77" fmla="*/ 621701 w 1508539"/>
              <a:gd name="connsiteY77" fmla="*/ 3806161 h 6858000"/>
              <a:gd name="connsiteX78" fmla="*/ 622008 w 1508539"/>
              <a:gd name="connsiteY78" fmla="*/ 3805957 h 6858000"/>
              <a:gd name="connsiteX79" fmla="*/ 622035 w 1508539"/>
              <a:gd name="connsiteY79" fmla="*/ 3797724 h 6858000"/>
              <a:gd name="connsiteX80" fmla="*/ 620650 w 1508539"/>
              <a:gd name="connsiteY80" fmla="*/ 3792098 h 6858000"/>
              <a:gd name="connsiteX81" fmla="*/ 619534 w 1508539"/>
              <a:gd name="connsiteY81" fmla="*/ 3777135 h 6858000"/>
              <a:gd name="connsiteX82" fmla="*/ 621267 w 1508539"/>
              <a:gd name="connsiteY82" fmla="*/ 3771656 h 6858000"/>
              <a:gd name="connsiteX83" fmla="*/ 625010 w 1508539"/>
              <a:gd name="connsiteY83" fmla="*/ 3769007 h 6858000"/>
              <a:gd name="connsiteX84" fmla="*/ 624476 w 1508539"/>
              <a:gd name="connsiteY84" fmla="*/ 3767709 h 6858000"/>
              <a:gd name="connsiteX85" fmla="*/ 633172 w 1508539"/>
              <a:gd name="connsiteY85" fmla="*/ 3738082 h 6858000"/>
              <a:gd name="connsiteX86" fmla="*/ 640518 w 1508539"/>
              <a:gd name="connsiteY86" fmla="*/ 3673397 h 6858000"/>
              <a:gd name="connsiteX87" fmla="*/ 639814 w 1508539"/>
              <a:gd name="connsiteY87" fmla="*/ 3637109 h 6858000"/>
              <a:gd name="connsiteX88" fmla="*/ 643257 w 1508539"/>
              <a:gd name="connsiteY88" fmla="*/ 3536883 h 6858000"/>
              <a:gd name="connsiteX89" fmla="*/ 650795 w 1508539"/>
              <a:gd name="connsiteY89" fmla="*/ 3435652 h 6858000"/>
              <a:gd name="connsiteX90" fmla="*/ 652466 w 1508539"/>
              <a:gd name="connsiteY90" fmla="*/ 3307769 h 6858000"/>
              <a:gd name="connsiteX91" fmla="*/ 670029 w 1508539"/>
              <a:gd name="connsiteY91" fmla="*/ 3250522 h 6858000"/>
              <a:gd name="connsiteX92" fmla="*/ 670454 w 1508539"/>
              <a:gd name="connsiteY92" fmla="*/ 3229163 h 6858000"/>
              <a:gd name="connsiteX93" fmla="*/ 672277 w 1508539"/>
              <a:gd name="connsiteY93" fmla="*/ 3217217 h 6858000"/>
              <a:gd name="connsiteX94" fmla="*/ 659112 w 1508539"/>
              <a:gd name="connsiteY94" fmla="*/ 3183755 h 6858000"/>
              <a:gd name="connsiteX95" fmla="*/ 659613 w 1508539"/>
              <a:gd name="connsiteY95" fmla="*/ 3178642 h 6858000"/>
              <a:gd name="connsiteX96" fmla="*/ 647213 w 1508539"/>
              <a:gd name="connsiteY96" fmla="*/ 3158586 h 6858000"/>
              <a:gd name="connsiteX97" fmla="*/ 632398 w 1508539"/>
              <a:gd name="connsiteY97" fmla="*/ 3129034 h 6858000"/>
              <a:gd name="connsiteX98" fmla="*/ 633063 w 1508539"/>
              <a:gd name="connsiteY98" fmla="*/ 3126682 h 6858000"/>
              <a:gd name="connsiteX99" fmla="*/ 623931 w 1508539"/>
              <a:gd name="connsiteY99" fmla="*/ 3114519 h 6858000"/>
              <a:gd name="connsiteX100" fmla="*/ 610540 w 1508539"/>
              <a:gd name="connsiteY100" fmla="*/ 3106272 h 6858000"/>
              <a:gd name="connsiteX101" fmla="*/ 583270 w 1508539"/>
              <a:gd name="connsiteY101" fmla="*/ 2958185 h 6858000"/>
              <a:gd name="connsiteX102" fmla="*/ 525884 w 1508539"/>
              <a:gd name="connsiteY102" fmla="*/ 2762989 h 6858000"/>
              <a:gd name="connsiteX103" fmla="*/ 474802 w 1508539"/>
              <a:gd name="connsiteY103" fmla="*/ 2554718 h 6858000"/>
              <a:gd name="connsiteX104" fmla="*/ 454896 w 1508539"/>
              <a:gd name="connsiteY104" fmla="*/ 2485734 h 6858000"/>
              <a:gd name="connsiteX105" fmla="*/ 445619 w 1508539"/>
              <a:gd name="connsiteY105" fmla="*/ 2447068 h 6858000"/>
              <a:gd name="connsiteX106" fmla="*/ 432580 w 1508539"/>
              <a:gd name="connsiteY106" fmla="*/ 2425819 h 6858000"/>
              <a:gd name="connsiteX107" fmla="*/ 438579 w 1508539"/>
              <a:gd name="connsiteY107" fmla="*/ 2402874 h 6858000"/>
              <a:gd name="connsiteX108" fmla="*/ 441191 w 1508539"/>
              <a:gd name="connsiteY108" fmla="*/ 2381443 h 6858000"/>
              <a:gd name="connsiteX109" fmla="*/ 417520 w 1508539"/>
              <a:gd name="connsiteY109" fmla="*/ 2261920 h 6858000"/>
              <a:gd name="connsiteX110" fmla="*/ 407407 w 1508539"/>
              <a:gd name="connsiteY110" fmla="*/ 2195378 h 6858000"/>
              <a:gd name="connsiteX111" fmla="*/ 391624 w 1508539"/>
              <a:gd name="connsiteY111" fmla="*/ 2155135 h 6858000"/>
              <a:gd name="connsiteX112" fmla="*/ 389082 w 1508539"/>
              <a:gd name="connsiteY112" fmla="*/ 2118008 h 6858000"/>
              <a:gd name="connsiteX113" fmla="*/ 390075 w 1508539"/>
              <a:gd name="connsiteY113" fmla="*/ 2050531 h 6858000"/>
              <a:gd name="connsiteX114" fmla="*/ 381881 w 1508539"/>
              <a:gd name="connsiteY114" fmla="*/ 1963269 h 6858000"/>
              <a:gd name="connsiteX115" fmla="*/ 363059 w 1508539"/>
              <a:gd name="connsiteY115" fmla="*/ 1906352 h 6858000"/>
              <a:gd name="connsiteX116" fmla="*/ 339616 w 1508539"/>
              <a:gd name="connsiteY116" fmla="*/ 1861531 h 6858000"/>
              <a:gd name="connsiteX117" fmla="*/ 293415 w 1508539"/>
              <a:gd name="connsiteY117" fmla="*/ 1732919 h 6858000"/>
              <a:gd name="connsiteX118" fmla="*/ 265726 w 1508539"/>
              <a:gd name="connsiteY118" fmla="*/ 1663540 h 6858000"/>
              <a:gd name="connsiteX119" fmla="*/ 264852 w 1508539"/>
              <a:gd name="connsiteY119" fmla="*/ 1615777 h 6858000"/>
              <a:gd name="connsiteX120" fmla="*/ 245647 w 1508539"/>
              <a:gd name="connsiteY120" fmla="*/ 1563678 h 6858000"/>
              <a:gd name="connsiteX121" fmla="*/ 258727 w 1508539"/>
              <a:gd name="connsiteY121" fmla="*/ 1519474 h 6858000"/>
              <a:gd name="connsiteX122" fmla="*/ 251469 w 1508539"/>
              <a:gd name="connsiteY122" fmla="*/ 1477995 h 6858000"/>
              <a:gd name="connsiteX123" fmla="*/ 237554 w 1508539"/>
              <a:gd name="connsiteY123" fmla="*/ 1373769 h 6858000"/>
              <a:gd name="connsiteX124" fmla="*/ 245861 w 1508539"/>
              <a:gd name="connsiteY124" fmla="*/ 1307086 h 6858000"/>
              <a:gd name="connsiteX125" fmla="*/ 247049 w 1508539"/>
              <a:gd name="connsiteY125" fmla="*/ 1189033 h 6858000"/>
              <a:gd name="connsiteX126" fmla="*/ 251734 w 1508539"/>
              <a:gd name="connsiteY126" fmla="*/ 1168288 h 6858000"/>
              <a:gd name="connsiteX127" fmla="*/ 244016 w 1508539"/>
              <a:gd name="connsiteY127" fmla="*/ 1142577 h 6858000"/>
              <a:gd name="connsiteX128" fmla="*/ 233322 w 1508539"/>
              <a:gd name="connsiteY128" fmla="*/ 1088484 h 6858000"/>
              <a:gd name="connsiteX129" fmla="*/ 222058 w 1508539"/>
              <a:gd name="connsiteY129" fmla="*/ 1016103 h 6858000"/>
              <a:gd name="connsiteX130" fmla="*/ 223514 w 1508539"/>
              <a:gd name="connsiteY130" fmla="*/ 932283 h 6858000"/>
              <a:gd name="connsiteX131" fmla="*/ 225750 w 1508539"/>
              <a:gd name="connsiteY131" fmla="*/ 915925 h 6858000"/>
              <a:gd name="connsiteX132" fmla="*/ 218379 w 1508539"/>
              <a:gd name="connsiteY132" fmla="*/ 896999 h 6858000"/>
              <a:gd name="connsiteX133" fmla="*/ 187787 w 1508539"/>
              <a:gd name="connsiteY133" fmla="*/ 821517 h 6858000"/>
              <a:gd name="connsiteX134" fmla="*/ 166737 w 1508539"/>
              <a:gd name="connsiteY134" fmla="*/ 751353 h 6858000"/>
              <a:gd name="connsiteX135" fmla="*/ 166295 w 1508539"/>
              <a:gd name="connsiteY135" fmla="*/ 721230 h 6858000"/>
              <a:gd name="connsiteX136" fmla="*/ 151966 w 1508539"/>
              <a:gd name="connsiteY136" fmla="*/ 681659 h 6858000"/>
              <a:gd name="connsiteX137" fmla="*/ 137385 w 1508539"/>
              <a:gd name="connsiteY137" fmla="*/ 635218 h 6858000"/>
              <a:gd name="connsiteX138" fmla="*/ 142396 w 1508539"/>
              <a:gd name="connsiteY138" fmla="*/ 613763 h 6858000"/>
              <a:gd name="connsiteX139" fmla="*/ 128338 w 1508539"/>
              <a:gd name="connsiteY139" fmla="*/ 598582 h 6858000"/>
              <a:gd name="connsiteX140" fmla="*/ 128019 w 1508539"/>
              <a:gd name="connsiteY140" fmla="*/ 576846 h 6858000"/>
              <a:gd name="connsiteX141" fmla="*/ 107645 w 1508539"/>
              <a:gd name="connsiteY141" fmla="*/ 530055 h 6858000"/>
              <a:gd name="connsiteX142" fmla="*/ 106893 w 1508539"/>
              <a:gd name="connsiteY142" fmla="*/ 465389 h 6858000"/>
              <a:gd name="connsiteX143" fmla="*/ 89816 w 1508539"/>
              <a:gd name="connsiteY143" fmla="*/ 424699 h 6858000"/>
              <a:gd name="connsiteX144" fmla="*/ 90191 w 1508539"/>
              <a:gd name="connsiteY144" fmla="*/ 404917 h 6858000"/>
              <a:gd name="connsiteX145" fmla="*/ 70148 w 1508539"/>
              <a:gd name="connsiteY145" fmla="*/ 367211 h 6858000"/>
              <a:gd name="connsiteX146" fmla="*/ 36452 w 1508539"/>
              <a:gd name="connsiteY146" fmla="*/ 268519 h 6858000"/>
              <a:gd name="connsiteX147" fmla="*/ 23935 w 1508539"/>
              <a:gd name="connsiteY147" fmla="*/ 160886 h 6858000"/>
              <a:gd name="connsiteX148" fmla="*/ 19312 w 1508539"/>
              <a:gd name="connsiteY148" fmla="*/ 47336 h 6858000"/>
              <a:gd name="connsiteX149" fmla="*/ 0 w 1508539"/>
              <a:gd name="connsiteY149"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69364 w 1508539"/>
              <a:gd name="connsiteY4" fmla="*/ 6809549 h 6858000"/>
              <a:gd name="connsiteX5" fmla="*/ 101575 w 1508539"/>
              <a:gd name="connsiteY5" fmla="*/ 6715115 h 6858000"/>
              <a:gd name="connsiteX6" fmla="*/ 111426 w 1508539"/>
              <a:gd name="connsiteY6" fmla="*/ 6680170 h 6858000"/>
              <a:gd name="connsiteX7" fmla="*/ 136976 w 1508539"/>
              <a:gd name="connsiteY7" fmla="*/ 6621207 h 6858000"/>
              <a:gd name="connsiteX8" fmla="*/ 153633 w 1508539"/>
              <a:gd name="connsiteY8" fmla="*/ 6596265 h 6858000"/>
              <a:gd name="connsiteX9" fmla="*/ 153512 w 1508539"/>
              <a:gd name="connsiteY9" fmla="*/ 6594818 h 6858000"/>
              <a:gd name="connsiteX10" fmla="*/ 157757 w 1508539"/>
              <a:gd name="connsiteY10" fmla="*/ 6593735 h 6858000"/>
              <a:gd name="connsiteX11" fmla="*/ 160954 w 1508539"/>
              <a:gd name="connsiteY11" fmla="*/ 6589172 h 6858000"/>
              <a:gd name="connsiteX12" fmla="*/ 164248 w 1508539"/>
              <a:gd name="connsiteY12" fmla="*/ 6574442 h 6858000"/>
              <a:gd name="connsiteX13" fmla="*/ 164588 w 1508539"/>
              <a:gd name="connsiteY13" fmla="*/ 6568530 h 6858000"/>
              <a:gd name="connsiteX14" fmla="*/ 166997 w 1508539"/>
              <a:gd name="connsiteY14" fmla="*/ 6560674 h 6858000"/>
              <a:gd name="connsiteX15" fmla="*/ 167342 w 1508539"/>
              <a:gd name="connsiteY15" fmla="*/ 6560598 h 6858000"/>
              <a:gd name="connsiteX16" fmla="*/ 169039 w 1508539"/>
              <a:gd name="connsiteY16" fmla="*/ 6553006 h 6858000"/>
              <a:gd name="connsiteX17" fmla="*/ 173735 w 1508539"/>
              <a:gd name="connsiteY17" fmla="*/ 6514360 h 6858000"/>
              <a:gd name="connsiteX18" fmla="*/ 215389 w 1508539"/>
              <a:gd name="connsiteY18" fmla="*/ 6478062 h 6858000"/>
              <a:gd name="connsiteX19" fmla="*/ 226078 w 1508539"/>
              <a:gd name="connsiteY19" fmla="*/ 6460325 h 6858000"/>
              <a:gd name="connsiteX20" fmla="*/ 233311 w 1508539"/>
              <a:gd name="connsiteY20" fmla="*/ 6451488 h 6858000"/>
              <a:gd name="connsiteX21" fmla="*/ 234746 w 1508539"/>
              <a:gd name="connsiteY21" fmla="*/ 6451348 h 6858000"/>
              <a:gd name="connsiteX22" fmla="*/ 239104 w 1508539"/>
              <a:gd name="connsiteY22" fmla="*/ 6414240 h 6858000"/>
              <a:gd name="connsiteX23" fmla="*/ 241880 w 1508539"/>
              <a:gd name="connsiteY23" fmla="*/ 6384857 h 6858000"/>
              <a:gd name="connsiteX24" fmla="*/ 240591 w 1508539"/>
              <a:gd name="connsiteY24" fmla="*/ 6367510 h 6858000"/>
              <a:gd name="connsiteX25" fmla="*/ 244471 w 1508539"/>
              <a:gd name="connsiteY25" fmla="*/ 6349778 h 6858000"/>
              <a:gd name="connsiteX26" fmla="*/ 246136 w 1508539"/>
              <a:gd name="connsiteY26" fmla="*/ 6348250 h 6858000"/>
              <a:gd name="connsiteX27" fmla="*/ 262170 w 1508539"/>
              <a:gd name="connsiteY27" fmla="*/ 6281972 h 6858000"/>
              <a:gd name="connsiteX28" fmla="*/ 272933 w 1508539"/>
              <a:gd name="connsiteY28" fmla="*/ 6211940 h 6858000"/>
              <a:gd name="connsiteX29" fmla="*/ 314428 w 1508539"/>
              <a:gd name="connsiteY29" fmla="*/ 6113913 h 6858000"/>
              <a:gd name="connsiteX30" fmla="*/ 318721 w 1508539"/>
              <a:gd name="connsiteY30" fmla="*/ 6028119 h 6858000"/>
              <a:gd name="connsiteX31" fmla="*/ 345501 w 1508539"/>
              <a:gd name="connsiteY31" fmla="*/ 5934687 h 6858000"/>
              <a:gd name="connsiteX32" fmla="*/ 379513 w 1508539"/>
              <a:gd name="connsiteY32" fmla="*/ 5765594 h 6858000"/>
              <a:gd name="connsiteX33" fmla="*/ 411349 w 1508539"/>
              <a:gd name="connsiteY33" fmla="*/ 5693685 h 6858000"/>
              <a:gd name="connsiteX34" fmla="*/ 431404 w 1508539"/>
              <a:gd name="connsiteY34" fmla="*/ 5665173 h 6858000"/>
              <a:gd name="connsiteX35" fmla="*/ 465121 w 1508539"/>
              <a:gd name="connsiteY35" fmla="*/ 5563435 h 6858000"/>
              <a:gd name="connsiteX36" fmla="*/ 494626 w 1508539"/>
              <a:gd name="connsiteY36" fmla="*/ 5476393 h 6858000"/>
              <a:gd name="connsiteX37" fmla="*/ 525819 w 1508539"/>
              <a:gd name="connsiteY37" fmla="*/ 5396260 h 6858000"/>
              <a:gd name="connsiteX38" fmla="*/ 541800 w 1508539"/>
              <a:gd name="connsiteY38" fmla="*/ 5330009 h 6858000"/>
              <a:gd name="connsiteX39" fmla="*/ 575293 w 1508539"/>
              <a:gd name="connsiteY39" fmla="*/ 5273739 h 6858000"/>
              <a:gd name="connsiteX40" fmla="*/ 584892 w 1508539"/>
              <a:gd name="connsiteY40" fmla="*/ 5241779 h 6858000"/>
              <a:gd name="connsiteX41" fmla="*/ 596118 w 1508539"/>
              <a:gd name="connsiteY41" fmla="*/ 5225268 h 6858000"/>
              <a:gd name="connsiteX42" fmla="*/ 597138 w 1508539"/>
              <a:gd name="connsiteY42" fmla="*/ 5217684 h 6858000"/>
              <a:gd name="connsiteX43" fmla="*/ 604479 w 1508539"/>
              <a:gd name="connsiteY43" fmla="*/ 5193377 h 6858000"/>
              <a:gd name="connsiteX44" fmla="*/ 607782 w 1508539"/>
              <a:gd name="connsiteY44" fmla="*/ 5179288 h 6858000"/>
              <a:gd name="connsiteX45" fmla="*/ 608766 w 1508539"/>
              <a:gd name="connsiteY45" fmla="*/ 5173621 h 6858000"/>
              <a:gd name="connsiteX46" fmla="*/ 604400 w 1508539"/>
              <a:gd name="connsiteY46" fmla="*/ 5159961 h 6858000"/>
              <a:gd name="connsiteX47" fmla="*/ 611077 w 1508539"/>
              <a:gd name="connsiteY47" fmla="*/ 5144295 h 6858000"/>
              <a:gd name="connsiteX48" fmla="*/ 608010 w 1508539"/>
              <a:gd name="connsiteY48" fmla="*/ 5125185 h 6858000"/>
              <a:gd name="connsiteX49" fmla="*/ 614840 w 1508539"/>
              <a:gd name="connsiteY49" fmla="*/ 5121884 h 6858000"/>
              <a:gd name="connsiteX50" fmla="*/ 621876 w 1508539"/>
              <a:gd name="connsiteY50" fmla="*/ 5067850 h 6858000"/>
              <a:gd name="connsiteX51" fmla="*/ 624607 w 1508539"/>
              <a:gd name="connsiteY51" fmla="*/ 5060861 h 6858000"/>
              <a:gd name="connsiteX52" fmla="*/ 621311 w 1508539"/>
              <a:gd name="connsiteY52" fmla="*/ 5034192 h 6858000"/>
              <a:gd name="connsiteX53" fmla="*/ 622865 w 1508539"/>
              <a:gd name="connsiteY53" fmla="*/ 4993030 h 6858000"/>
              <a:gd name="connsiteX54" fmla="*/ 629774 w 1508539"/>
              <a:gd name="connsiteY54" fmla="*/ 4946844 h 6858000"/>
              <a:gd name="connsiteX55" fmla="*/ 625630 w 1508539"/>
              <a:gd name="connsiteY55" fmla="*/ 4932692 h 6858000"/>
              <a:gd name="connsiteX56" fmla="*/ 641033 w 1508539"/>
              <a:gd name="connsiteY56" fmla="*/ 4858827 h 6858000"/>
              <a:gd name="connsiteX57" fmla="*/ 646936 w 1508539"/>
              <a:gd name="connsiteY57" fmla="*/ 4821170 h 6858000"/>
              <a:gd name="connsiteX58" fmla="*/ 651669 w 1508539"/>
              <a:gd name="connsiteY58" fmla="*/ 4780965 h 6858000"/>
              <a:gd name="connsiteX59" fmla="*/ 652962 w 1508539"/>
              <a:gd name="connsiteY59" fmla="*/ 4750867 h 6858000"/>
              <a:gd name="connsiteX60" fmla="*/ 650769 w 1508539"/>
              <a:gd name="connsiteY60" fmla="*/ 4690749 h 6858000"/>
              <a:gd name="connsiteX61" fmla="*/ 646249 w 1508539"/>
              <a:gd name="connsiteY61" fmla="*/ 4584173 h 6858000"/>
              <a:gd name="connsiteX62" fmla="*/ 641332 w 1508539"/>
              <a:gd name="connsiteY62" fmla="*/ 4444346 h 6858000"/>
              <a:gd name="connsiteX63" fmla="*/ 637897 w 1508539"/>
              <a:gd name="connsiteY63" fmla="*/ 4375228 h 6858000"/>
              <a:gd name="connsiteX64" fmla="*/ 618550 w 1508539"/>
              <a:gd name="connsiteY64" fmla="*/ 4214165 h 6858000"/>
              <a:gd name="connsiteX65" fmla="*/ 622623 w 1508539"/>
              <a:gd name="connsiteY65" fmla="*/ 4090296 h 6858000"/>
              <a:gd name="connsiteX66" fmla="*/ 607879 w 1508539"/>
              <a:gd name="connsiteY66" fmla="*/ 4033999 h 6858000"/>
              <a:gd name="connsiteX67" fmla="*/ 609028 w 1508539"/>
              <a:gd name="connsiteY67" fmla="*/ 4031933 h 6858000"/>
              <a:gd name="connsiteX68" fmla="*/ 607604 w 1508539"/>
              <a:gd name="connsiteY68" fmla="*/ 4013953 h 6858000"/>
              <a:gd name="connsiteX69" fmla="*/ 593899 w 1508539"/>
              <a:gd name="connsiteY69" fmla="*/ 3974753 h 6858000"/>
              <a:gd name="connsiteX70" fmla="*/ 595497 w 1508539"/>
              <a:gd name="connsiteY70" fmla="*/ 3969950 h 6858000"/>
              <a:gd name="connsiteX71" fmla="*/ 588919 w 1508539"/>
              <a:gd name="connsiteY71" fmla="*/ 3933779 h 6858000"/>
              <a:gd name="connsiteX72" fmla="*/ 590250 w 1508539"/>
              <a:gd name="connsiteY72" fmla="*/ 3933093 h 6858000"/>
              <a:gd name="connsiteX73" fmla="*/ 594604 w 1508539"/>
              <a:gd name="connsiteY73" fmla="*/ 3922082 h 6858000"/>
              <a:gd name="connsiteX74" fmla="*/ 599682 w 1508539"/>
              <a:gd name="connsiteY74" fmla="*/ 3901461 h 6858000"/>
              <a:gd name="connsiteX75" fmla="*/ 622276 w 1508539"/>
              <a:gd name="connsiteY75" fmla="*/ 3813873 h 6858000"/>
              <a:gd name="connsiteX76" fmla="*/ 621701 w 1508539"/>
              <a:gd name="connsiteY76" fmla="*/ 3806161 h 6858000"/>
              <a:gd name="connsiteX77" fmla="*/ 622008 w 1508539"/>
              <a:gd name="connsiteY77" fmla="*/ 3805957 h 6858000"/>
              <a:gd name="connsiteX78" fmla="*/ 622035 w 1508539"/>
              <a:gd name="connsiteY78" fmla="*/ 3797724 h 6858000"/>
              <a:gd name="connsiteX79" fmla="*/ 620650 w 1508539"/>
              <a:gd name="connsiteY79" fmla="*/ 3792098 h 6858000"/>
              <a:gd name="connsiteX80" fmla="*/ 619534 w 1508539"/>
              <a:gd name="connsiteY80" fmla="*/ 3777135 h 6858000"/>
              <a:gd name="connsiteX81" fmla="*/ 621267 w 1508539"/>
              <a:gd name="connsiteY81" fmla="*/ 3771656 h 6858000"/>
              <a:gd name="connsiteX82" fmla="*/ 625010 w 1508539"/>
              <a:gd name="connsiteY82" fmla="*/ 3769007 h 6858000"/>
              <a:gd name="connsiteX83" fmla="*/ 624476 w 1508539"/>
              <a:gd name="connsiteY83" fmla="*/ 3767709 h 6858000"/>
              <a:gd name="connsiteX84" fmla="*/ 633172 w 1508539"/>
              <a:gd name="connsiteY84" fmla="*/ 3738082 h 6858000"/>
              <a:gd name="connsiteX85" fmla="*/ 640518 w 1508539"/>
              <a:gd name="connsiteY85" fmla="*/ 3673397 h 6858000"/>
              <a:gd name="connsiteX86" fmla="*/ 639814 w 1508539"/>
              <a:gd name="connsiteY86" fmla="*/ 3637109 h 6858000"/>
              <a:gd name="connsiteX87" fmla="*/ 643257 w 1508539"/>
              <a:gd name="connsiteY87" fmla="*/ 3536883 h 6858000"/>
              <a:gd name="connsiteX88" fmla="*/ 650795 w 1508539"/>
              <a:gd name="connsiteY88" fmla="*/ 3435652 h 6858000"/>
              <a:gd name="connsiteX89" fmla="*/ 652466 w 1508539"/>
              <a:gd name="connsiteY89" fmla="*/ 3307769 h 6858000"/>
              <a:gd name="connsiteX90" fmla="*/ 670029 w 1508539"/>
              <a:gd name="connsiteY90" fmla="*/ 3250522 h 6858000"/>
              <a:gd name="connsiteX91" fmla="*/ 670454 w 1508539"/>
              <a:gd name="connsiteY91" fmla="*/ 3229163 h 6858000"/>
              <a:gd name="connsiteX92" fmla="*/ 672277 w 1508539"/>
              <a:gd name="connsiteY92" fmla="*/ 3217217 h 6858000"/>
              <a:gd name="connsiteX93" fmla="*/ 659112 w 1508539"/>
              <a:gd name="connsiteY93" fmla="*/ 3183755 h 6858000"/>
              <a:gd name="connsiteX94" fmla="*/ 659613 w 1508539"/>
              <a:gd name="connsiteY94" fmla="*/ 3178642 h 6858000"/>
              <a:gd name="connsiteX95" fmla="*/ 647213 w 1508539"/>
              <a:gd name="connsiteY95" fmla="*/ 3158586 h 6858000"/>
              <a:gd name="connsiteX96" fmla="*/ 632398 w 1508539"/>
              <a:gd name="connsiteY96" fmla="*/ 3129034 h 6858000"/>
              <a:gd name="connsiteX97" fmla="*/ 633063 w 1508539"/>
              <a:gd name="connsiteY97" fmla="*/ 3126682 h 6858000"/>
              <a:gd name="connsiteX98" fmla="*/ 623931 w 1508539"/>
              <a:gd name="connsiteY98" fmla="*/ 3114519 h 6858000"/>
              <a:gd name="connsiteX99" fmla="*/ 610540 w 1508539"/>
              <a:gd name="connsiteY99" fmla="*/ 3106272 h 6858000"/>
              <a:gd name="connsiteX100" fmla="*/ 583270 w 1508539"/>
              <a:gd name="connsiteY100" fmla="*/ 2958185 h 6858000"/>
              <a:gd name="connsiteX101" fmla="*/ 525884 w 1508539"/>
              <a:gd name="connsiteY101" fmla="*/ 2762989 h 6858000"/>
              <a:gd name="connsiteX102" fmla="*/ 474802 w 1508539"/>
              <a:gd name="connsiteY102" fmla="*/ 2554718 h 6858000"/>
              <a:gd name="connsiteX103" fmla="*/ 454896 w 1508539"/>
              <a:gd name="connsiteY103" fmla="*/ 2485734 h 6858000"/>
              <a:gd name="connsiteX104" fmla="*/ 445619 w 1508539"/>
              <a:gd name="connsiteY104" fmla="*/ 2447068 h 6858000"/>
              <a:gd name="connsiteX105" fmla="*/ 432580 w 1508539"/>
              <a:gd name="connsiteY105" fmla="*/ 2425819 h 6858000"/>
              <a:gd name="connsiteX106" fmla="*/ 438579 w 1508539"/>
              <a:gd name="connsiteY106" fmla="*/ 2402874 h 6858000"/>
              <a:gd name="connsiteX107" fmla="*/ 441191 w 1508539"/>
              <a:gd name="connsiteY107" fmla="*/ 2381443 h 6858000"/>
              <a:gd name="connsiteX108" fmla="*/ 417520 w 1508539"/>
              <a:gd name="connsiteY108" fmla="*/ 2261920 h 6858000"/>
              <a:gd name="connsiteX109" fmla="*/ 407407 w 1508539"/>
              <a:gd name="connsiteY109" fmla="*/ 2195378 h 6858000"/>
              <a:gd name="connsiteX110" fmla="*/ 391624 w 1508539"/>
              <a:gd name="connsiteY110" fmla="*/ 2155135 h 6858000"/>
              <a:gd name="connsiteX111" fmla="*/ 389082 w 1508539"/>
              <a:gd name="connsiteY111" fmla="*/ 2118008 h 6858000"/>
              <a:gd name="connsiteX112" fmla="*/ 390075 w 1508539"/>
              <a:gd name="connsiteY112" fmla="*/ 2050531 h 6858000"/>
              <a:gd name="connsiteX113" fmla="*/ 381881 w 1508539"/>
              <a:gd name="connsiteY113" fmla="*/ 1963269 h 6858000"/>
              <a:gd name="connsiteX114" fmla="*/ 363059 w 1508539"/>
              <a:gd name="connsiteY114" fmla="*/ 1906352 h 6858000"/>
              <a:gd name="connsiteX115" fmla="*/ 339616 w 1508539"/>
              <a:gd name="connsiteY115" fmla="*/ 1861531 h 6858000"/>
              <a:gd name="connsiteX116" fmla="*/ 293415 w 1508539"/>
              <a:gd name="connsiteY116" fmla="*/ 1732919 h 6858000"/>
              <a:gd name="connsiteX117" fmla="*/ 265726 w 1508539"/>
              <a:gd name="connsiteY117" fmla="*/ 1663540 h 6858000"/>
              <a:gd name="connsiteX118" fmla="*/ 264852 w 1508539"/>
              <a:gd name="connsiteY118" fmla="*/ 1615777 h 6858000"/>
              <a:gd name="connsiteX119" fmla="*/ 245647 w 1508539"/>
              <a:gd name="connsiteY119" fmla="*/ 1563678 h 6858000"/>
              <a:gd name="connsiteX120" fmla="*/ 258727 w 1508539"/>
              <a:gd name="connsiteY120" fmla="*/ 1519474 h 6858000"/>
              <a:gd name="connsiteX121" fmla="*/ 251469 w 1508539"/>
              <a:gd name="connsiteY121" fmla="*/ 1477995 h 6858000"/>
              <a:gd name="connsiteX122" fmla="*/ 237554 w 1508539"/>
              <a:gd name="connsiteY122" fmla="*/ 1373769 h 6858000"/>
              <a:gd name="connsiteX123" fmla="*/ 245861 w 1508539"/>
              <a:gd name="connsiteY123" fmla="*/ 1307086 h 6858000"/>
              <a:gd name="connsiteX124" fmla="*/ 247049 w 1508539"/>
              <a:gd name="connsiteY124" fmla="*/ 1189033 h 6858000"/>
              <a:gd name="connsiteX125" fmla="*/ 251734 w 1508539"/>
              <a:gd name="connsiteY125" fmla="*/ 1168288 h 6858000"/>
              <a:gd name="connsiteX126" fmla="*/ 244016 w 1508539"/>
              <a:gd name="connsiteY126" fmla="*/ 1142577 h 6858000"/>
              <a:gd name="connsiteX127" fmla="*/ 233322 w 1508539"/>
              <a:gd name="connsiteY127" fmla="*/ 1088484 h 6858000"/>
              <a:gd name="connsiteX128" fmla="*/ 222058 w 1508539"/>
              <a:gd name="connsiteY128" fmla="*/ 1016103 h 6858000"/>
              <a:gd name="connsiteX129" fmla="*/ 223514 w 1508539"/>
              <a:gd name="connsiteY129" fmla="*/ 932283 h 6858000"/>
              <a:gd name="connsiteX130" fmla="*/ 225750 w 1508539"/>
              <a:gd name="connsiteY130" fmla="*/ 915925 h 6858000"/>
              <a:gd name="connsiteX131" fmla="*/ 218379 w 1508539"/>
              <a:gd name="connsiteY131" fmla="*/ 896999 h 6858000"/>
              <a:gd name="connsiteX132" fmla="*/ 187787 w 1508539"/>
              <a:gd name="connsiteY132" fmla="*/ 821517 h 6858000"/>
              <a:gd name="connsiteX133" fmla="*/ 166737 w 1508539"/>
              <a:gd name="connsiteY133" fmla="*/ 751353 h 6858000"/>
              <a:gd name="connsiteX134" fmla="*/ 166295 w 1508539"/>
              <a:gd name="connsiteY134" fmla="*/ 721230 h 6858000"/>
              <a:gd name="connsiteX135" fmla="*/ 151966 w 1508539"/>
              <a:gd name="connsiteY135" fmla="*/ 681659 h 6858000"/>
              <a:gd name="connsiteX136" fmla="*/ 137385 w 1508539"/>
              <a:gd name="connsiteY136" fmla="*/ 635218 h 6858000"/>
              <a:gd name="connsiteX137" fmla="*/ 142396 w 1508539"/>
              <a:gd name="connsiteY137" fmla="*/ 613763 h 6858000"/>
              <a:gd name="connsiteX138" fmla="*/ 128338 w 1508539"/>
              <a:gd name="connsiteY138" fmla="*/ 598582 h 6858000"/>
              <a:gd name="connsiteX139" fmla="*/ 128019 w 1508539"/>
              <a:gd name="connsiteY139" fmla="*/ 576846 h 6858000"/>
              <a:gd name="connsiteX140" fmla="*/ 107645 w 1508539"/>
              <a:gd name="connsiteY140" fmla="*/ 530055 h 6858000"/>
              <a:gd name="connsiteX141" fmla="*/ 106893 w 1508539"/>
              <a:gd name="connsiteY141" fmla="*/ 465389 h 6858000"/>
              <a:gd name="connsiteX142" fmla="*/ 89816 w 1508539"/>
              <a:gd name="connsiteY142" fmla="*/ 424699 h 6858000"/>
              <a:gd name="connsiteX143" fmla="*/ 90191 w 1508539"/>
              <a:gd name="connsiteY143" fmla="*/ 404917 h 6858000"/>
              <a:gd name="connsiteX144" fmla="*/ 70148 w 1508539"/>
              <a:gd name="connsiteY144" fmla="*/ 367211 h 6858000"/>
              <a:gd name="connsiteX145" fmla="*/ 36452 w 1508539"/>
              <a:gd name="connsiteY145" fmla="*/ 268519 h 6858000"/>
              <a:gd name="connsiteX146" fmla="*/ 23935 w 1508539"/>
              <a:gd name="connsiteY146" fmla="*/ 160886 h 6858000"/>
              <a:gd name="connsiteX147" fmla="*/ 19312 w 1508539"/>
              <a:gd name="connsiteY147" fmla="*/ 47336 h 6858000"/>
              <a:gd name="connsiteX148" fmla="*/ 0 w 1508539"/>
              <a:gd name="connsiteY148"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01575 w 1508539"/>
              <a:gd name="connsiteY4" fmla="*/ 6715115 h 6858000"/>
              <a:gd name="connsiteX5" fmla="*/ 111426 w 1508539"/>
              <a:gd name="connsiteY5" fmla="*/ 6680170 h 6858000"/>
              <a:gd name="connsiteX6" fmla="*/ 136976 w 1508539"/>
              <a:gd name="connsiteY6" fmla="*/ 6621207 h 6858000"/>
              <a:gd name="connsiteX7" fmla="*/ 153633 w 1508539"/>
              <a:gd name="connsiteY7" fmla="*/ 6596265 h 6858000"/>
              <a:gd name="connsiteX8" fmla="*/ 153512 w 1508539"/>
              <a:gd name="connsiteY8" fmla="*/ 6594818 h 6858000"/>
              <a:gd name="connsiteX9" fmla="*/ 157757 w 1508539"/>
              <a:gd name="connsiteY9" fmla="*/ 6593735 h 6858000"/>
              <a:gd name="connsiteX10" fmla="*/ 160954 w 1508539"/>
              <a:gd name="connsiteY10" fmla="*/ 6589172 h 6858000"/>
              <a:gd name="connsiteX11" fmla="*/ 164248 w 1508539"/>
              <a:gd name="connsiteY11" fmla="*/ 6574442 h 6858000"/>
              <a:gd name="connsiteX12" fmla="*/ 164588 w 1508539"/>
              <a:gd name="connsiteY12" fmla="*/ 6568530 h 6858000"/>
              <a:gd name="connsiteX13" fmla="*/ 166997 w 1508539"/>
              <a:gd name="connsiteY13" fmla="*/ 6560674 h 6858000"/>
              <a:gd name="connsiteX14" fmla="*/ 167342 w 1508539"/>
              <a:gd name="connsiteY14" fmla="*/ 6560598 h 6858000"/>
              <a:gd name="connsiteX15" fmla="*/ 169039 w 1508539"/>
              <a:gd name="connsiteY15" fmla="*/ 6553006 h 6858000"/>
              <a:gd name="connsiteX16" fmla="*/ 173735 w 1508539"/>
              <a:gd name="connsiteY16" fmla="*/ 6514360 h 6858000"/>
              <a:gd name="connsiteX17" fmla="*/ 215389 w 1508539"/>
              <a:gd name="connsiteY17" fmla="*/ 6478062 h 6858000"/>
              <a:gd name="connsiteX18" fmla="*/ 226078 w 1508539"/>
              <a:gd name="connsiteY18" fmla="*/ 6460325 h 6858000"/>
              <a:gd name="connsiteX19" fmla="*/ 233311 w 1508539"/>
              <a:gd name="connsiteY19" fmla="*/ 6451488 h 6858000"/>
              <a:gd name="connsiteX20" fmla="*/ 234746 w 1508539"/>
              <a:gd name="connsiteY20" fmla="*/ 6451348 h 6858000"/>
              <a:gd name="connsiteX21" fmla="*/ 239104 w 1508539"/>
              <a:gd name="connsiteY21" fmla="*/ 6414240 h 6858000"/>
              <a:gd name="connsiteX22" fmla="*/ 241880 w 1508539"/>
              <a:gd name="connsiteY22" fmla="*/ 6384857 h 6858000"/>
              <a:gd name="connsiteX23" fmla="*/ 240591 w 1508539"/>
              <a:gd name="connsiteY23" fmla="*/ 6367510 h 6858000"/>
              <a:gd name="connsiteX24" fmla="*/ 244471 w 1508539"/>
              <a:gd name="connsiteY24" fmla="*/ 6349778 h 6858000"/>
              <a:gd name="connsiteX25" fmla="*/ 246136 w 1508539"/>
              <a:gd name="connsiteY25" fmla="*/ 6348250 h 6858000"/>
              <a:gd name="connsiteX26" fmla="*/ 262170 w 1508539"/>
              <a:gd name="connsiteY26" fmla="*/ 6281972 h 6858000"/>
              <a:gd name="connsiteX27" fmla="*/ 272933 w 1508539"/>
              <a:gd name="connsiteY27" fmla="*/ 6211940 h 6858000"/>
              <a:gd name="connsiteX28" fmla="*/ 314428 w 1508539"/>
              <a:gd name="connsiteY28" fmla="*/ 6113913 h 6858000"/>
              <a:gd name="connsiteX29" fmla="*/ 318721 w 1508539"/>
              <a:gd name="connsiteY29" fmla="*/ 6028119 h 6858000"/>
              <a:gd name="connsiteX30" fmla="*/ 345501 w 1508539"/>
              <a:gd name="connsiteY30" fmla="*/ 5934687 h 6858000"/>
              <a:gd name="connsiteX31" fmla="*/ 379513 w 1508539"/>
              <a:gd name="connsiteY31" fmla="*/ 5765594 h 6858000"/>
              <a:gd name="connsiteX32" fmla="*/ 411349 w 1508539"/>
              <a:gd name="connsiteY32" fmla="*/ 5693685 h 6858000"/>
              <a:gd name="connsiteX33" fmla="*/ 431404 w 1508539"/>
              <a:gd name="connsiteY33" fmla="*/ 5665173 h 6858000"/>
              <a:gd name="connsiteX34" fmla="*/ 465121 w 1508539"/>
              <a:gd name="connsiteY34" fmla="*/ 5563435 h 6858000"/>
              <a:gd name="connsiteX35" fmla="*/ 494626 w 1508539"/>
              <a:gd name="connsiteY35" fmla="*/ 5476393 h 6858000"/>
              <a:gd name="connsiteX36" fmla="*/ 525819 w 1508539"/>
              <a:gd name="connsiteY36" fmla="*/ 5396260 h 6858000"/>
              <a:gd name="connsiteX37" fmla="*/ 541800 w 1508539"/>
              <a:gd name="connsiteY37" fmla="*/ 5330009 h 6858000"/>
              <a:gd name="connsiteX38" fmla="*/ 575293 w 1508539"/>
              <a:gd name="connsiteY38" fmla="*/ 5273739 h 6858000"/>
              <a:gd name="connsiteX39" fmla="*/ 584892 w 1508539"/>
              <a:gd name="connsiteY39" fmla="*/ 5241779 h 6858000"/>
              <a:gd name="connsiteX40" fmla="*/ 596118 w 1508539"/>
              <a:gd name="connsiteY40" fmla="*/ 5225268 h 6858000"/>
              <a:gd name="connsiteX41" fmla="*/ 597138 w 1508539"/>
              <a:gd name="connsiteY41" fmla="*/ 5217684 h 6858000"/>
              <a:gd name="connsiteX42" fmla="*/ 604479 w 1508539"/>
              <a:gd name="connsiteY42" fmla="*/ 5193377 h 6858000"/>
              <a:gd name="connsiteX43" fmla="*/ 607782 w 1508539"/>
              <a:gd name="connsiteY43" fmla="*/ 5179288 h 6858000"/>
              <a:gd name="connsiteX44" fmla="*/ 608766 w 1508539"/>
              <a:gd name="connsiteY44" fmla="*/ 5173621 h 6858000"/>
              <a:gd name="connsiteX45" fmla="*/ 604400 w 1508539"/>
              <a:gd name="connsiteY45" fmla="*/ 5159961 h 6858000"/>
              <a:gd name="connsiteX46" fmla="*/ 611077 w 1508539"/>
              <a:gd name="connsiteY46" fmla="*/ 5144295 h 6858000"/>
              <a:gd name="connsiteX47" fmla="*/ 608010 w 1508539"/>
              <a:gd name="connsiteY47" fmla="*/ 5125185 h 6858000"/>
              <a:gd name="connsiteX48" fmla="*/ 614840 w 1508539"/>
              <a:gd name="connsiteY48" fmla="*/ 5121884 h 6858000"/>
              <a:gd name="connsiteX49" fmla="*/ 621876 w 1508539"/>
              <a:gd name="connsiteY49" fmla="*/ 5067850 h 6858000"/>
              <a:gd name="connsiteX50" fmla="*/ 624607 w 1508539"/>
              <a:gd name="connsiteY50" fmla="*/ 5060861 h 6858000"/>
              <a:gd name="connsiteX51" fmla="*/ 621311 w 1508539"/>
              <a:gd name="connsiteY51" fmla="*/ 5034192 h 6858000"/>
              <a:gd name="connsiteX52" fmla="*/ 622865 w 1508539"/>
              <a:gd name="connsiteY52" fmla="*/ 4993030 h 6858000"/>
              <a:gd name="connsiteX53" fmla="*/ 629774 w 1508539"/>
              <a:gd name="connsiteY53" fmla="*/ 4946844 h 6858000"/>
              <a:gd name="connsiteX54" fmla="*/ 625630 w 1508539"/>
              <a:gd name="connsiteY54" fmla="*/ 4932692 h 6858000"/>
              <a:gd name="connsiteX55" fmla="*/ 641033 w 1508539"/>
              <a:gd name="connsiteY55" fmla="*/ 4858827 h 6858000"/>
              <a:gd name="connsiteX56" fmla="*/ 646936 w 1508539"/>
              <a:gd name="connsiteY56" fmla="*/ 4821170 h 6858000"/>
              <a:gd name="connsiteX57" fmla="*/ 651669 w 1508539"/>
              <a:gd name="connsiteY57" fmla="*/ 4780965 h 6858000"/>
              <a:gd name="connsiteX58" fmla="*/ 652962 w 1508539"/>
              <a:gd name="connsiteY58" fmla="*/ 4750867 h 6858000"/>
              <a:gd name="connsiteX59" fmla="*/ 650769 w 1508539"/>
              <a:gd name="connsiteY59" fmla="*/ 4690749 h 6858000"/>
              <a:gd name="connsiteX60" fmla="*/ 646249 w 1508539"/>
              <a:gd name="connsiteY60" fmla="*/ 4584173 h 6858000"/>
              <a:gd name="connsiteX61" fmla="*/ 641332 w 1508539"/>
              <a:gd name="connsiteY61" fmla="*/ 4444346 h 6858000"/>
              <a:gd name="connsiteX62" fmla="*/ 637897 w 1508539"/>
              <a:gd name="connsiteY62" fmla="*/ 4375228 h 6858000"/>
              <a:gd name="connsiteX63" fmla="*/ 618550 w 1508539"/>
              <a:gd name="connsiteY63" fmla="*/ 4214165 h 6858000"/>
              <a:gd name="connsiteX64" fmla="*/ 622623 w 1508539"/>
              <a:gd name="connsiteY64" fmla="*/ 4090296 h 6858000"/>
              <a:gd name="connsiteX65" fmla="*/ 607879 w 1508539"/>
              <a:gd name="connsiteY65" fmla="*/ 4033999 h 6858000"/>
              <a:gd name="connsiteX66" fmla="*/ 609028 w 1508539"/>
              <a:gd name="connsiteY66" fmla="*/ 4031933 h 6858000"/>
              <a:gd name="connsiteX67" fmla="*/ 607604 w 1508539"/>
              <a:gd name="connsiteY67" fmla="*/ 4013953 h 6858000"/>
              <a:gd name="connsiteX68" fmla="*/ 593899 w 1508539"/>
              <a:gd name="connsiteY68" fmla="*/ 3974753 h 6858000"/>
              <a:gd name="connsiteX69" fmla="*/ 595497 w 1508539"/>
              <a:gd name="connsiteY69" fmla="*/ 3969950 h 6858000"/>
              <a:gd name="connsiteX70" fmla="*/ 588919 w 1508539"/>
              <a:gd name="connsiteY70" fmla="*/ 3933779 h 6858000"/>
              <a:gd name="connsiteX71" fmla="*/ 590250 w 1508539"/>
              <a:gd name="connsiteY71" fmla="*/ 3933093 h 6858000"/>
              <a:gd name="connsiteX72" fmla="*/ 594604 w 1508539"/>
              <a:gd name="connsiteY72" fmla="*/ 3922082 h 6858000"/>
              <a:gd name="connsiteX73" fmla="*/ 599682 w 1508539"/>
              <a:gd name="connsiteY73" fmla="*/ 3901461 h 6858000"/>
              <a:gd name="connsiteX74" fmla="*/ 622276 w 1508539"/>
              <a:gd name="connsiteY74" fmla="*/ 3813873 h 6858000"/>
              <a:gd name="connsiteX75" fmla="*/ 621701 w 1508539"/>
              <a:gd name="connsiteY75" fmla="*/ 3806161 h 6858000"/>
              <a:gd name="connsiteX76" fmla="*/ 622008 w 1508539"/>
              <a:gd name="connsiteY76" fmla="*/ 3805957 h 6858000"/>
              <a:gd name="connsiteX77" fmla="*/ 622035 w 1508539"/>
              <a:gd name="connsiteY77" fmla="*/ 3797724 h 6858000"/>
              <a:gd name="connsiteX78" fmla="*/ 620650 w 1508539"/>
              <a:gd name="connsiteY78" fmla="*/ 3792098 h 6858000"/>
              <a:gd name="connsiteX79" fmla="*/ 619534 w 1508539"/>
              <a:gd name="connsiteY79" fmla="*/ 3777135 h 6858000"/>
              <a:gd name="connsiteX80" fmla="*/ 621267 w 1508539"/>
              <a:gd name="connsiteY80" fmla="*/ 3771656 h 6858000"/>
              <a:gd name="connsiteX81" fmla="*/ 625010 w 1508539"/>
              <a:gd name="connsiteY81" fmla="*/ 3769007 h 6858000"/>
              <a:gd name="connsiteX82" fmla="*/ 624476 w 1508539"/>
              <a:gd name="connsiteY82" fmla="*/ 3767709 h 6858000"/>
              <a:gd name="connsiteX83" fmla="*/ 633172 w 1508539"/>
              <a:gd name="connsiteY83" fmla="*/ 3738082 h 6858000"/>
              <a:gd name="connsiteX84" fmla="*/ 640518 w 1508539"/>
              <a:gd name="connsiteY84" fmla="*/ 3673397 h 6858000"/>
              <a:gd name="connsiteX85" fmla="*/ 639814 w 1508539"/>
              <a:gd name="connsiteY85" fmla="*/ 3637109 h 6858000"/>
              <a:gd name="connsiteX86" fmla="*/ 643257 w 1508539"/>
              <a:gd name="connsiteY86" fmla="*/ 3536883 h 6858000"/>
              <a:gd name="connsiteX87" fmla="*/ 650795 w 1508539"/>
              <a:gd name="connsiteY87" fmla="*/ 3435652 h 6858000"/>
              <a:gd name="connsiteX88" fmla="*/ 652466 w 1508539"/>
              <a:gd name="connsiteY88" fmla="*/ 3307769 h 6858000"/>
              <a:gd name="connsiteX89" fmla="*/ 670029 w 1508539"/>
              <a:gd name="connsiteY89" fmla="*/ 3250522 h 6858000"/>
              <a:gd name="connsiteX90" fmla="*/ 670454 w 1508539"/>
              <a:gd name="connsiteY90" fmla="*/ 3229163 h 6858000"/>
              <a:gd name="connsiteX91" fmla="*/ 672277 w 1508539"/>
              <a:gd name="connsiteY91" fmla="*/ 3217217 h 6858000"/>
              <a:gd name="connsiteX92" fmla="*/ 659112 w 1508539"/>
              <a:gd name="connsiteY92" fmla="*/ 3183755 h 6858000"/>
              <a:gd name="connsiteX93" fmla="*/ 659613 w 1508539"/>
              <a:gd name="connsiteY93" fmla="*/ 3178642 h 6858000"/>
              <a:gd name="connsiteX94" fmla="*/ 647213 w 1508539"/>
              <a:gd name="connsiteY94" fmla="*/ 3158586 h 6858000"/>
              <a:gd name="connsiteX95" fmla="*/ 632398 w 1508539"/>
              <a:gd name="connsiteY95" fmla="*/ 3129034 h 6858000"/>
              <a:gd name="connsiteX96" fmla="*/ 633063 w 1508539"/>
              <a:gd name="connsiteY96" fmla="*/ 3126682 h 6858000"/>
              <a:gd name="connsiteX97" fmla="*/ 623931 w 1508539"/>
              <a:gd name="connsiteY97" fmla="*/ 3114519 h 6858000"/>
              <a:gd name="connsiteX98" fmla="*/ 610540 w 1508539"/>
              <a:gd name="connsiteY98" fmla="*/ 3106272 h 6858000"/>
              <a:gd name="connsiteX99" fmla="*/ 583270 w 1508539"/>
              <a:gd name="connsiteY99" fmla="*/ 2958185 h 6858000"/>
              <a:gd name="connsiteX100" fmla="*/ 525884 w 1508539"/>
              <a:gd name="connsiteY100" fmla="*/ 2762989 h 6858000"/>
              <a:gd name="connsiteX101" fmla="*/ 474802 w 1508539"/>
              <a:gd name="connsiteY101" fmla="*/ 2554718 h 6858000"/>
              <a:gd name="connsiteX102" fmla="*/ 454896 w 1508539"/>
              <a:gd name="connsiteY102" fmla="*/ 2485734 h 6858000"/>
              <a:gd name="connsiteX103" fmla="*/ 445619 w 1508539"/>
              <a:gd name="connsiteY103" fmla="*/ 2447068 h 6858000"/>
              <a:gd name="connsiteX104" fmla="*/ 432580 w 1508539"/>
              <a:gd name="connsiteY104" fmla="*/ 2425819 h 6858000"/>
              <a:gd name="connsiteX105" fmla="*/ 438579 w 1508539"/>
              <a:gd name="connsiteY105" fmla="*/ 2402874 h 6858000"/>
              <a:gd name="connsiteX106" fmla="*/ 441191 w 1508539"/>
              <a:gd name="connsiteY106" fmla="*/ 2381443 h 6858000"/>
              <a:gd name="connsiteX107" fmla="*/ 417520 w 1508539"/>
              <a:gd name="connsiteY107" fmla="*/ 2261920 h 6858000"/>
              <a:gd name="connsiteX108" fmla="*/ 407407 w 1508539"/>
              <a:gd name="connsiteY108" fmla="*/ 2195378 h 6858000"/>
              <a:gd name="connsiteX109" fmla="*/ 391624 w 1508539"/>
              <a:gd name="connsiteY109" fmla="*/ 2155135 h 6858000"/>
              <a:gd name="connsiteX110" fmla="*/ 389082 w 1508539"/>
              <a:gd name="connsiteY110" fmla="*/ 2118008 h 6858000"/>
              <a:gd name="connsiteX111" fmla="*/ 390075 w 1508539"/>
              <a:gd name="connsiteY111" fmla="*/ 2050531 h 6858000"/>
              <a:gd name="connsiteX112" fmla="*/ 381881 w 1508539"/>
              <a:gd name="connsiteY112" fmla="*/ 1963269 h 6858000"/>
              <a:gd name="connsiteX113" fmla="*/ 363059 w 1508539"/>
              <a:gd name="connsiteY113" fmla="*/ 1906352 h 6858000"/>
              <a:gd name="connsiteX114" fmla="*/ 339616 w 1508539"/>
              <a:gd name="connsiteY114" fmla="*/ 1861531 h 6858000"/>
              <a:gd name="connsiteX115" fmla="*/ 293415 w 1508539"/>
              <a:gd name="connsiteY115" fmla="*/ 1732919 h 6858000"/>
              <a:gd name="connsiteX116" fmla="*/ 265726 w 1508539"/>
              <a:gd name="connsiteY116" fmla="*/ 1663540 h 6858000"/>
              <a:gd name="connsiteX117" fmla="*/ 264852 w 1508539"/>
              <a:gd name="connsiteY117" fmla="*/ 1615777 h 6858000"/>
              <a:gd name="connsiteX118" fmla="*/ 245647 w 1508539"/>
              <a:gd name="connsiteY118" fmla="*/ 1563678 h 6858000"/>
              <a:gd name="connsiteX119" fmla="*/ 258727 w 1508539"/>
              <a:gd name="connsiteY119" fmla="*/ 1519474 h 6858000"/>
              <a:gd name="connsiteX120" fmla="*/ 251469 w 1508539"/>
              <a:gd name="connsiteY120" fmla="*/ 1477995 h 6858000"/>
              <a:gd name="connsiteX121" fmla="*/ 237554 w 1508539"/>
              <a:gd name="connsiteY121" fmla="*/ 1373769 h 6858000"/>
              <a:gd name="connsiteX122" fmla="*/ 245861 w 1508539"/>
              <a:gd name="connsiteY122" fmla="*/ 1307086 h 6858000"/>
              <a:gd name="connsiteX123" fmla="*/ 247049 w 1508539"/>
              <a:gd name="connsiteY123" fmla="*/ 1189033 h 6858000"/>
              <a:gd name="connsiteX124" fmla="*/ 251734 w 1508539"/>
              <a:gd name="connsiteY124" fmla="*/ 1168288 h 6858000"/>
              <a:gd name="connsiteX125" fmla="*/ 244016 w 1508539"/>
              <a:gd name="connsiteY125" fmla="*/ 1142577 h 6858000"/>
              <a:gd name="connsiteX126" fmla="*/ 233322 w 1508539"/>
              <a:gd name="connsiteY126" fmla="*/ 1088484 h 6858000"/>
              <a:gd name="connsiteX127" fmla="*/ 222058 w 1508539"/>
              <a:gd name="connsiteY127" fmla="*/ 1016103 h 6858000"/>
              <a:gd name="connsiteX128" fmla="*/ 223514 w 1508539"/>
              <a:gd name="connsiteY128" fmla="*/ 932283 h 6858000"/>
              <a:gd name="connsiteX129" fmla="*/ 225750 w 1508539"/>
              <a:gd name="connsiteY129" fmla="*/ 915925 h 6858000"/>
              <a:gd name="connsiteX130" fmla="*/ 218379 w 1508539"/>
              <a:gd name="connsiteY130" fmla="*/ 896999 h 6858000"/>
              <a:gd name="connsiteX131" fmla="*/ 187787 w 1508539"/>
              <a:gd name="connsiteY131" fmla="*/ 821517 h 6858000"/>
              <a:gd name="connsiteX132" fmla="*/ 166737 w 1508539"/>
              <a:gd name="connsiteY132" fmla="*/ 751353 h 6858000"/>
              <a:gd name="connsiteX133" fmla="*/ 166295 w 1508539"/>
              <a:gd name="connsiteY133" fmla="*/ 721230 h 6858000"/>
              <a:gd name="connsiteX134" fmla="*/ 151966 w 1508539"/>
              <a:gd name="connsiteY134" fmla="*/ 681659 h 6858000"/>
              <a:gd name="connsiteX135" fmla="*/ 137385 w 1508539"/>
              <a:gd name="connsiteY135" fmla="*/ 635218 h 6858000"/>
              <a:gd name="connsiteX136" fmla="*/ 142396 w 1508539"/>
              <a:gd name="connsiteY136" fmla="*/ 613763 h 6858000"/>
              <a:gd name="connsiteX137" fmla="*/ 128338 w 1508539"/>
              <a:gd name="connsiteY137" fmla="*/ 598582 h 6858000"/>
              <a:gd name="connsiteX138" fmla="*/ 128019 w 1508539"/>
              <a:gd name="connsiteY138" fmla="*/ 576846 h 6858000"/>
              <a:gd name="connsiteX139" fmla="*/ 107645 w 1508539"/>
              <a:gd name="connsiteY139" fmla="*/ 530055 h 6858000"/>
              <a:gd name="connsiteX140" fmla="*/ 106893 w 1508539"/>
              <a:gd name="connsiteY140" fmla="*/ 465389 h 6858000"/>
              <a:gd name="connsiteX141" fmla="*/ 89816 w 1508539"/>
              <a:gd name="connsiteY141" fmla="*/ 424699 h 6858000"/>
              <a:gd name="connsiteX142" fmla="*/ 90191 w 1508539"/>
              <a:gd name="connsiteY142" fmla="*/ 404917 h 6858000"/>
              <a:gd name="connsiteX143" fmla="*/ 70148 w 1508539"/>
              <a:gd name="connsiteY143" fmla="*/ 367211 h 6858000"/>
              <a:gd name="connsiteX144" fmla="*/ 36452 w 1508539"/>
              <a:gd name="connsiteY144" fmla="*/ 268519 h 6858000"/>
              <a:gd name="connsiteX145" fmla="*/ 23935 w 1508539"/>
              <a:gd name="connsiteY145" fmla="*/ 160886 h 6858000"/>
              <a:gd name="connsiteX146" fmla="*/ 19312 w 1508539"/>
              <a:gd name="connsiteY146" fmla="*/ 47336 h 6858000"/>
              <a:gd name="connsiteX147" fmla="*/ 0 w 1508539"/>
              <a:gd name="connsiteY147"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01575 w 1508539"/>
              <a:gd name="connsiteY4" fmla="*/ 6715115 h 6858000"/>
              <a:gd name="connsiteX5" fmla="*/ 111426 w 1508539"/>
              <a:gd name="connsiteY5" fmla="*/ 6680170 h 6858000"/>
              <a:gd name="connsiteX6" fmla="*/ 136976 w 1508539"/>
              <a:gd name="connsiteY6" fmla="*/ 6621207 h 6858000"/>
              <a:gd name="connsiteX7" fmla="*/ 153633 w 1508539"/>
              <a:gd name="connsiteY7" fmla="*/ 6596265 h 6858000"/>
              <a:gd name="connsiteX8" fmla="*/ 153512 w 1508539"/>
              <a:gd name="connsiteY8" fmla="*/ 6594818 h 6858000"/>
              <a:gd name="connsiteX9" fmla="*/ 157757 w 1508539"/>
              <a:gd name="connsiteY9" fmla="*/ 6593735 h 6858000"/>
              <a:gd name="connsiteX10" fmla="*/ 160954 w 1508539"/>
              <a:gd name="connsiteY10" fmla="*/ 6589172 h 6858000"/>
              <a:gd name="connsiteX11" fmla="*/ 164248 w 1508539"/>
              <a:gd name="connsiteY11" fmla="*/ 6574442 h 6858000"/>
              <a:gd name="connsiteX12" fmla="*/ 164588 w 1508539"/>
              <a:gd name="connsiteY12" fmla="*/ 6568530 h 6858000"/>
              <a:gd name="connsiteX13" fmla="*/ 166997 w 1508539"/>
              <a:gd name="connsiteY13" fmla="*/ 6560674 h 6858000"/>
              <a:gd name="connsiteX14" fmla="*/ 167342 w 1508539"/>
              <a:gd name="connsiteY14" fmla="*/ 6560598 h 6858000"/>
              <a:gd name="connsiteX15" fmla="*/ 169039 w 1508539"/>
              <a:gd name="connsiteY15" fmla="*/ 6553006 h 6858000"/>
              <a:gd name="connsiteX16" fmla="*/ 173735 w 1508539"/>
              <a:gd name="connsiteY16" fmla="*/ 6514360 h 6858000"/>
              <a:gd name="connsiteX17" fmla="*/ 215389 w 1508539"/>
              <a:gd name="connsiteY17" fmla="*/ 6478062 h 6858000"/>
              <a:gd name="connsiteX18" fmla="*/ 226078 w 1508539"/>
              <a:gd name="connsiteY18" fmla="*/ 6460325 h 6858000"/>
              <a:gd name="connsiteX19" fmla="*/ 233311 w 1508539"/>
              <a:gd name="connsiteY19" fmla="*/ 6451488 h 6858000"/>
              <a:gd name="connsiteX20" fmla="*/ 234746 w 1508539"/>
              <a:gd name="connsiteY20" fmla="*/ 6451348 h 6858000"/>
              <a:gd name="connsiteX21" fmla="*/ 239104 w 1508539"/>
              <a:gd name="connsiteY21" fmla="*/ 6414240 h 6858000"/>
              <a:gd name="connsiteX22" fmla="*/ 241880 w 1508539"/>
              <a:gd name="connsiteY22" fmla="*/ 6384857 h 6858000"/>
              <a:gd name="connsiteX23" fmla="*/ 240591 w 1508539"/>
              <a:gd name="connsiteY23" fmla="*/ 6367510 h 6858000"/>
              <a:gd name="connsiteX24" fmla="*/ 244471 w 1508539"/>
              <a:gd name="connsiteY24" fmla="*/ 6349778 h 6858000"/>
              <a:gd name="connsiteX25" fmla="*/ 246136 w 1508539"/>
              <a:gd name="connsiteY25" fmla="*/ 6348250 h 6858000"/>
              <a:gd name="connsiteX26" fmla="*/ 262170 w 1508539"/>
              <a:gd name="connsiteY26" fmla="*/ 6281972 h 6858000"/>
              <a:gd name="connsiteX27" fmla="*/ 272933 w 1508539"/>
              <a:gd name="connsiteY27" fmla="*/ 6211940 h 6858000"/>
              <a:gd name="connsiteX28" fmla="*/ 314428 w 1508539"/>
              <a:gd name="connsiteY28" fmla="*/ 6113913 h 6858000"/>
              <a:gd name="connsiteX29" fmla="*/ 318721 w 1508539"/>
              <a:gd name="connsiteY29" fmla="*/ 6028119 h 6858000"/>
              <a:gd name="connsiteX30" fmla="*/ 345501 w 1508539"/>
              <a:gd name="connsiteY30" fmla="*/ 5934687 h 6858000"/>
              <a:gd name="connsiteX31" fmla="*/ 379513 w 1508539"/>
              <a:gd name="connsiteY31" fmla="*/ 5765594 h 6858000"/>
              <a:gd name="connsiteX32" fmla="*/ 411349 w 1508539"/>
              <a:gd name="connsiteY32" fmla="*/ 5693685 h 6858000"/>
              <a:gd name="connsiteX33" fmla="*/ 431404 w 1508539"/>
              <a:gd name="connsiteY33" fmla="*/ 5665173 h 6858000"/>
              <a:gd name="connsiteX34" fmla="*/ 465121 w 1508539"/>
              <a:gd name="connsiteY34" fmla="*/ 5563435 h 6858000"/>
              <a:gd name="connsiteX35" fmla="*/ 494626 w 1508539"/>
              <a:gd name="connsiteY35" fmla="*/ 5476393 h 6858000"/>
              <a:gd name="connsiteX36" fmla="*/ 525819 w 1508539"/>
              <a:gd name="connsiteY36" fmla="*/ 5396260 h 6858000"/>
              <a:gd name="connsiteX37" fmla="*/ 541800 w 1508539"/>
              <a:gd name="connsiteY37" fmla="*/ 5330009 h 6858000"/>
              <a:gd name="connsiteX38" fmla="*/ 575293 w 1508539"/>
              <a:gd name="connsiteY38" fmla="*/ 5273739 h 6858000"/>
              <a:gd name="connsiteX39" fmla="*/ 584892 w 1508539"/>
              <a:gd name="connsiteY39" fmla="*/ 5241779 h 6858000"/>
              <a:gd name="connsiteX40" fmla="*/ 596118 w 1508539"/>
              <a:gd name="connsiteY40" fmla="*/ 5225268 h 6858000"/>
              <a:gd name="connsiteX41" fmla="*/ 597138 w 1508539"/>
              <a:gd name="connsiteY41" fmla="*/ 5217684 h 6858000"/>
              <a:gd name="connsiteX42" fmla="*/ 604479 w 1508539"/>
              <a:gd name="connsiteY42" fmla="*/ 5193377 h 6858000"/>
              <a:gd name="connsiteX43" fmla="*/ 607782 w 1508539"/>
              <a:gd name="connsiteY43" fmla="*/ 5179288 h 6858000"/>
              <a:gd name="connsiteX44" fmla="*/ 608766 w 1508539"/>
              <a:gd name="connsiteY44" fmla="*/ 5173621 h 6858000"/>
              <a:gd name="connsiteX45" fmla="*/ 604400 w 1508539"/>
              <a:gd name="connsiteY45" fmla="*/ 5159961 h 6858000"/>
              <a:gd name="connsiteX46" fmla="*/ 611077 w 1508539"/>
              <a:gd name="connsiteY46" fmla="*/ 5144295 h 6858000"/>
              <a:gd name="connsiteX47" fmla="*/ 608010 w 1508539"/>
              <a:gd name="connsiteY47" fmla="*/ 5125185 h 6858000"/>
              <a:gd name="connsiteX48" fmla="*/ 614840 w 1508539"/>
              <a:gd name="connsiteY48" fmla="*/ 5121884 h 6858000"/>
              <a:gd name="connsiteX49" fmla="*/ 621876 w 1508539"/>
              <a:gd name="connsiteY49" fmla="*/ 5067850 h 6858000"/>
              <a:gd name="connsiteX50" fmla="*/ 624607 w 1508539"/>
              <a:gd name="connsiteY50" fmla="*/ 5060861 h 6858000"/>
              <a:gd name="connsiteX51" fmla="*/ 621311 w 1508539"/>
              <a:gd name="connsiteY51" fmla="*/ 5034192 h 6858000"/>
              <a:gd name="connsiteX52" fmla="*/ 622865 w 1508539"/>
              <a:gd name="connsiteY52" fmla="*/ 4993030 h 6858000"/>
              <a:gd name="connsiteX53" fmla="*/ 629774 w 1508539"/>
              <a:gd name="connsiteY53" fmla="*/ 4946844 h 6858000"/>
              <a:gd name="connsiteX54" fmla="*/ 625630 w 1508539"/>
              <a:gd name="connsiteY54" fmla="*/ 4932692 h 6858000"/>
              <a:gd name="connsiteX55" fmla="*/ 641033 w 1508539"/>
              <a:gd name="connsiteY55" fmla="*/ 4858827 h 6858000"/>
              <a:gd name="connsiteX56" fmla="*/ 646936 w 1508539"/>
              <a:gd name="connsiteY56" fmla="*/ 4821170 h 6858000"/>
              <a:gd name="connsiteX57" fmla="*/ 651669 w 1508539"/>
              <a:gd name="connsiteY57" fmla="*/ 4780965 h 6858000"/>
              <a:gd name="connsiteX58" fmla="*/ 652962 w 1508539"/>
              <a:gd name="connsiteY58" fmla="*/ 4750867 h 6858000"/>
              <a:gd name="connsiteX59" fmla="*/ 650769 w 1508539"/>
              <a:gd name="connsiteY59" fmla="*/ 4690749 h 6858000"/>
              <a:gd name="connsiteX60" fmla="*/ 646249 w 1508539"/>
              <a:gd name="connsiteY60" fmla="*/ 4584173 h 6858000"/>
              <a:gd name="connsiteX61" fmla="*/ 641332 w 1508539"/>
              <a:gd name="connsiteY61" fmla="*/ 4444346 h 6858000"/>
              <a:gd name="connsiteX62" fmla="*/ 637897 w 1508539"/>
              <a:gd name="connsiteY62" fmla="*/ 4375228 h 6858000"/>
              <a:gd name="connsiteX63" fmla="*/ 618550 w 1508539"/>
              <a:gd name="connsiteY63" fmla="*/ 4214165 h 6858000"/>
              <a:gd name="connsiteX64" fmla="*/ 622623 w 1508539"/>
              <a:gd name="connsiteY64" fmla="*/ 4090296 h 6858000"/>
              <a:gd name="connsiteX65" fmla="*/ 607879 w 1508539"/>
              <a:gd name="connsiteY65" fmla="*/ 4033999 h 6858000"/>
              <a:gd name="connsiteX66" fmla="*/ 609028 w 1508539"/>
              <a:gd name="connsiteY66" fmla="*/ 4031933 h 6858000"/>
              <a:gd name="connsiteX67" fmla="*/ 607604 w 1508539"/>
              <a:gd name="connsiteY67" fmla="*/ 4013953 h 6858000"/>
              <a:gd name="connsiteX68" fmla="*/ 593899 w 1508539"/>
              <a:gd name="connsiteY68" fmla="*/ 3974753 h 6858000"/>
              <a:gd name="connsiteX69" fmla="*/ 595497 w 1508539"/>
              <a:gd name="connsiteY69" fmla="*/ 3969950 h 6858000"/>
              <a:gd name="connsiteX70" fmla="*/ 588919 w 1508539"/>
              <a:gd name="connsiteY70" fmla="*/ 3933779 h 6858000"/>
              <a:gd name="connsiteX71" fmla="*/ 590250 w 1508539"/>
              <a:gd name="connsiteY71" fmla="*/ 3933093 h 6858000"/>
              <a:gd name="connsiteX72" fmla="*/ 594604 w 1508539"/>
              <a:gd name="connsiteY72" fmla="*/ 3922082 h 6858000"/>
              <a:gd name="connsiteX73" fmla="*/ 599682 w 1508539"/>
              <a:gd name="connsiteY73" fmla="*/ 3901461 h 6858000"/>
              <a:gd name="connsiteX74" fmla="*/ 622276 w 1508539"/>
              <a:gd name="connsiteY74" fmla="*/ 3813873 h 6858000"/>
              <a:gd name="connsiteX75" fmla="*/ 621701 w 1508539"/>
              <a:gd name="connsiteY75" fmla="*/ 3806161 h 6858000"/>
              <a:gd name="connsiteX76" fmla="*/ 622008 w 1508539"/>
              <a:gd name="connsiteY76" fmla="*/ 3805957 h 6858000"/>
              <a:gd name="connsiteX77" fmla="*/ 622035 w 1508539"/>
              <a:gd name="connsiteY77" fmla="*/ 3797724 h 6858000"/>
              <a:gd name="connsiteX78" fmla="*/ 620650 w 1508539"/>
              <a:gd name="connsiteY78" fmla="*/ 3792098 h 6858000"/>
              <a:gd name="connsiteX79" fmla="*/ 619534 w 1508539"/>
              <a:gd name="connsiteY79" fmla="*/ 3777135 h 6858000"/>
              <a:gd name="connsiteX80" fmla="*/ 621267 w 1508539"/>
              <a:gd name="connsiteY80" fmla="*/ 3771656 h 6858000"/>
              <a:gd name="connsiteX81" fmla="*/ 625010 w 1508539"/>
              <a:gd name="connsiteY81" fmla="*/ 3769007 h 6858000"/>
              <a:gd name="connsiteX82" fmla="*/ 624476 w 1508539"/>
              <a:gd name="connsiteY82" fmla="*/ 3767709 h 6858000"/>
              <a:gd name="connsiteX83" fmla="*/ 633172 w 1508539"/>
              <a:gd name="connsiteY83" fmla="*/ 3738082 h 6858000"/>
              <a:gd name="connsiteX84" fmla="*/ 640518 w 1508539"/>
              <a:gd name="connsiteY84" fmla="*/ 3673397 h 6858000"/>
              <a:gd name="connsiteX85" fmla="*/ 639814 w 1508539"/>
              <a:gd name="connsiteY85" fmla="*/ 3637109 h 6858000"/>
              <a:gd name="connsiteX86" fmla="*/ 643257 w 1508539"/>
              <a:gd name="connsiteY86" fmla="*/ 3536883 h 6858000"/>
              <a:gd name="connsiteX87" fmla="*/ 650795 w 1508539"/>
              <a:gd name="connsiteY87" fmla="*/ 3435652 h 6858000"/>
              <a:gd name="connsiteX88" fmla="*/ 652466 w 1508539"/>
              <a:gd name="connsiteY88" fmla="*/ 3307769 h 6858000"/>
              <a:gd name="connsiteX89" fmla="*/ 670029 w 1508539"/>
              <a:gd name="connsiteY89" fmla="*/ 3250522 h 6858000"/>
              <a:gd name="connsiteX90" fmla="*/ 670454 w 1508539"/>
              <a:gd name="connsiteY90" fmla="*/ 3229163 h 6858000"/>
              <a:gd name="connsiteX91" fmla="*/ 672277 w 1508539"/>
              <a:gd name="connsiteY91" fmla="*/ 3217217 h 6858000"/>
              <a:gd name="connsiteX92" fmla="*/ 659112 w 1508539"/>
              <a:gd name="connsiteY92" fmla="*/ 3183755 h 6858000"/>
              <a:gd name="connsiteX93" fmla="*/ 659613 w 1508539"/>
              <a:gd name="connsiteY93" fmla="*/ 3178642 h 6858000"/>
              <a:gd name="connsiteX94" fmla="*/ 647213 w 1508539"/>
              <a:gd name="connsiteY94" fmla="*/ 3158586 h 6858000"/>
              <a:gd name="connsiteX95" fmla="*/ 632398 w 1508539"/>
              <a:gd name="connsiteY95" fmla="*/ 3129034 h 6858000"/>
              <a:gd name="connsiteX96" fmla="*/ 633063 w 1508539"/>
              <a:gd name="connsiteY96" fmla="*/ 3126682 h 6858000"/>
              <a:gd name="connsiteX97" fmla="*/ 623931 w 1508539"/>
              <a:gd name="connsiteY97" fmla="*/ 3114519 h 6858000"/>
              <a:gd name="connsiteX98" fmla="*/ 610540 w 1508539"/>
              <a:gd name="connsiteY98" fmla="*/ 3106272 h 6858000"/>
              <a:gd name="connsiteX99" fmla="*/ 583270 w 1508539"/>
              <a:gd name="connsiteY99" fmla="*/ 2958185 h 6858000"/>
              <a:gd name="connsiteX100" fmla="*/ 525884 w 1508539"/>
              <a:gd name="connsiteY100" fmla="*/ 2762989 h 6858000"/>
              <a:gd name="connsiteX101" fmla="*/ 474802 w 1508539"/>
              <a:gd name="connsiteY101" fmla="*/ 2554718 h 6858000"/>
              <a:gd name="connsiteX102" fmla="*/ 454896 w 1508539"/>
              <a:gd name="connsiteY102" fmla="*/ 2485734 h 6858000"/>
              <a:gd name="connsiteX103" fmla="*/ 445619 w 1508539"/>
              <a:gd name="connsiteY103" fmla="*/ 2447068 h 6858000"/>
              <a:gd name="connsiteX104" fmla="*/ 432580 w 1508539"/>
              <a:gd name="connsiteY104" fmla="*/ 2425819 h 6858000"/>
              <a:gd name="connsiteX105" fmla="*/ 438579 w 1508539"/>
              <a:gd name="connsiteY105" fmla="*/ 2402874 h 6858000"/>
              <a:gd name="connsiteX106" fmla="*/ 441191 w 1508539"/>
              <a:gd name="connsiteY106" fmla="*/ 2381443 h 6858000"/>
              <a:gd name="connsiteX107" fmla="*/ 417520 w 1508539"/>
              <a:gd name="connsiteY107" fmla="*/ 2261920 h 6858000"/>
              <a:gd name="connsiteX108" fmla="*/ 407407 w 1508539"/>
              <a:gd name="connsiteY108" fmla="*/ 2195378 h 6858000"/>
              <a:gd name="connsiteX109" fmla="*/ 391624 w 1508539"/>
              <a:gd name="connsiteY109" fmla="*/ 2155135 h 6858000"/>
              <a:gd name="connsiteX110" fmla="*/ 389082 w 1508539"/>
              <a:gd name="connsiteY110" fmla="*/ 2118008 h 6858000"/>
              <a:gd name="connsiteX111" fmla="*/ 390075 w 1508539"/>
              <a:gd name="connsiteY111" fmla="*/ 2050531 h 6858000"/>
              <a:gd name="connsiteX112" fmla="*/ 381881 w 1508539"/>
              <a:gd name="connsiteY112" fmla="*/ 1963269 h 6858000"/>
              <a:gd name="connsiteX113" fmla="*/ 363059 w 1508539"/>
              <a:gd name="connsiteY113" fmla="*/ 1906352 h 6858000"/>
              <a:gd name="connsiteX114" fmla="*/ 339616 w 1508539"/>
              <a:gd name="connsiteY114" fmla="*/ 1861531 h 6858000"/>
              <a:gd name="connsiteX115" fmla="*/ 293415 w 1508539"/>
              <a:gd name="connsiteY115" fmla="*/ 1732919 h 6858000"/>
              <a:gd name="connsiteX116" fmla="*/ 265726 w 1508539"/>
              <a:gd name="connsiteY116" fmla="*/ 1663540 h 6858000"/>
              <a:gd name="connsiteX117" fmla="*/ 264852 w 1508539"/>
              <a:gd name="connsiteY117" fmla="*/ 1615777 h 6858000"/>
              <a:gd name="connsiteX118" fmla="*/ 245647 w 1508539"/>
              <a:gd name="connsiteY118" fmla="*/ 1563678 h 6858000"/>
              <a:gd name="connsiteX119" fmla="*/ 258727 w 1508539"/>
              <a:gd name="connsiteY119" fmla="*/ 1519474 h 6858000"/>
              <a:gd name="connsiteX120" fmla="*/ 251469 w 1508539"/>
              <a:gd name="connsiteY120" fmla="*/ 1477995 h 6858000"/>
              <a:gd name="connsiteX121" fmla="*/ 237554 w 1508539"/>
              <a:gd name="connsiteY121" fmla="*/ 1373769 h 6858000"/>
              <a:gd name="connsiteX122" fmla="*/ 245861 w 1508539"/>
              <a:gd name="connsiteY122" fmla="*/ 1307086 h 6858000"/>
              <a:gd name="connsiteX123" fmla="*/ 247049 w 1508539"/>
              <a:gd name="connsiteY123" fmla="*/ 1189033 h 6858000"/>
              <a:gd name="connsiteX124" fmla="*/ 251734 w 1508539"/>
              <a:gd name="connsiteY124" fmla="*/ 1168288 h 6858000"/>
              <a:gd name="connsiteX125" fmla="*/ 244016 w 1508539"/>
              <a:gd name="connsiteY125" fmla="*/ 1142577 h 6858000"/>
              <a:gd name="connsiteX126" fmla="*/ 233322 w 1508539"/>
              <a:gd name="connsiteY126" fmla="*/ 1088484 h 6858000"/>
              <a:gd name="connsiteX127" fmla="*/ 222058 w 1508539"/>
              <a:gd name="connsiteY127" fmla="*/ 1016103 h 6858000"/>
              <a:gd name="connsiteX128" fmla="*/ 223514 w 1508539"/>
              <a:gd name="connsiteY128" fmla="*/ 932283 h 6858000"/>
              <a:gd name="connsiteX129" fmla="*/ 225750 w 1508539"/>
              <a:gd name="connsiteY129" fmla="*/ 915925 h 6858000"/>
              <a:gd name="connsiteX130" fmla="*/ 218379 w 1508539"/>
              <a:gd name="connsiteY130" fmla="*/ 896999 h 6858000"/>
              <a:gd name="connsiteX131" fmla="*/ 187787 w 1508539"/>
              <a:gd name="connsiteY131" fmla="*/ 821517 h 6858000"/>
              <a:gd name="connsiteX132" fmla="*/ 166737 w 1508539"/>
              <a:gd name="connsiteY132" fmla="*/ 751353 h 6858000"/>
              <a:gd name="connsiteX133" fmla="*/ 166295 w 1508539"/>
              <a:gd name="connsiteY133" fmla="*/ 721230 h 6858000"/>
              <a:gd name="connsiteX134" fmla="*/ 151966 w 1508539"/>
              <a:gd name="connsiteY134" fmla="*/ 681659 h 6858000"/>
              <a:gd name="connsiteX135" fmla="*/ 137385 w 1508539"/>
              <a:gd name="connsiteY135" fmla="*/ 635218 h 6858000"/>
              <a:gd name="connsiteX136" fmla="*/ 142396 w 1508539"/>
              <a:gd name="connsiteY136" fmla="*/ 613763 h 6858000"/>
              <a:gd name="connsiteX137" fmla="*/ 128338 w 1508539"/>
              <a:gd name="connsiteY137" fmla="*/ 598582 h 6858000"/>
              <a:gd name="connsiteX138" fmla="*/ 128019 w 1508539"/>
              <a:gd name="connsiteY138" fmla="*/ 576846 h 6858000"/>
              <a:gd name="connsiteX139" fmla="*/ 107645 w 1508539"/>
              <a:gd name="connsiteY139" fmla="*/ 530055 h 6858000"/>
              <a:gd name="connsiteX140" fmla="*/ 106893 w 1508539"/>
              <a:gd name="connsiteY140" fmla="*/ 465389 h 6858000"/>
              <a:gd name="connsiteX141" fmla="*/ 89816 w 1508539"/>
              <a:gd name="connsiteY141" fmla="*/ 424699 h 6858000"/>
              <a:gd name="connsiteX142" fmla="*/ 90191 w 1508539"/>
              <a:gd name="connsiteY142" fmla="*/ 404917 h 6858000"/>
              <a:gd name="connsiteX143" fmla="*/ 70148 w 1508539"/>
              <a:gd name="connsiteY143" fmla="*/ 367211 h 6858000"/>
              <a:gd name="connsiteX144" fmla="*/ 36452 w 1508539"/>
              <a:gd name="connsiteY144" fmla="*/ 268519 h 6858000"/>
              <a:gd name="connsiteX145" fmla="*/ 23935 w 1508539"/>
              <a:gd name="connsiteY145" fmla="*/ 160886 h 6858000"/>
              <a:gd name="connsiteX146" fmla="*/ 19312 w 1508539"/>
              <a:gd name="connsiteY146" fmla="*/ 47336 h 6858000"/>
              <a:gd name="connsiteX147" fmla="*/ 0 w 1508539"/>
              <a:gd name="connsiteY147"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28010 w 1508539"/>
              <a:gd name="connsiteY4" fmla="*/ 6751578 h 6858000"/>
              <a:gd name="connsiteX5" fmla="*/ 111426 w 1508539"/>
              <a:gd name="connsiteY5" fmla="*/ 6680170 h 6858000"/>
              <a:gd name="connsiteX6" fmla="*/ 136976 w 1508539"/>
              <a:gd name="connsiteY6" fmla="*/ 6621207 h 6858000"/>
              <a:gd name="connsiteX7" fmla="*/ 153633 w 1508539"/>
              <a:gd name="connsiteY7" fmla="*/ 6596265 h 6858000"/>
              <a:gd name="connsiteX8" fmla="*/ 153512 w 1508539"/>
              <a:gd name="connsiteY8" fmla="*/ 6594818 h 6858000"/>
              <a:gd name="connsiteX9" fmla="*/ 157757 w 1508539"/>
              <a:gd name="connsiteY9" fmla="*/ 6593735 h 6858000"/>
              <a:gd name="connsiteX10" fmla="*/ 160954 w 1508539"/>
              <a:gd name="connsiteY10" fmla="*/ 6589172 h 6858000"/>
              <a:gd name="connsiteX11" fmla="*/ 164248 w 1508539"/>
              <a:gd name="connsiteY11" fmla="*/ 6574442 h 6858000"/>
              <a:gd name="connsiteX12" fmla="*/ 164588 w 1508539"/>
              <a:gd name="connsiteY12" fmla="*/ 6568530 h 6858000"/>
              <a:gd name="connsiteX13" fmla="*/ 166997 w 1508539"/>
              <a:gd name="connsiteY13" fmla="*/ 6560674 h 6858000"/>
              <a:gd name="connsiteX14" fmla="*/ 167342 w 1508539"/>
              <a:gd name="connsiteY14" fmla="*/ 6560598 h 6858000"/>
              <a:gd name="connsiteX15" fmla="*/ 169039 w 1508539"/>
              <a:gd name="connsiteY15" fmla="*/ 6553006 h 6858000"/>
              <a:gd name="connsiteX16" fmla="*/ 173735 w 1508539"/>
              <a:gd name="connsiteY16" fmla="*/ 6514360 h 6858000"/>
              <a:gd name="connsiteX17" fmla="*/ 215389 w 1508539"/>
              <a:gd name="connsiteY17" fmla="*/ 6478062 h 6858000"/>
              <a:gd name="connsiteX18" fmla="*/ 226078 w 1508539"/>
              <a:gd name="connsiteY18" fmla="*/ 6460325 h 6858000"/>
              <a:gd name="connsiteX19" fmla="*/ 233311 w 1508539"/>
              <a:gd name="connsiteY19" fmla="*/ 6451488 h 6858000"/>
              <a:gd name="connsiteX20" fmla="*/ 234746 w 1508539"/>
              <a:gd name="connsiteY20" fmla="*/ 6451348 h 6858000"/>
              <a:gd name="connsiteX21" fmla="*/ 239104 w 1508539"/>
              <a:gd name="connsiteY21" fmla="*/ 6414240 h 6858000"/>
              <a:gd name="connsiteX22" fmla="*/ 241880 w 1508539"/>
              <a:gd name="connsiteY22" fmla="*/ 6384857 h 6858000"/>
              <a:gd name="connsiteX23" fmla="*/ 240591 w 1508539"/>
              <a:gd name="connsiteY23" fmla="*/ 6367510 h 6858000"/>
              <a:gd name="connsiteX24" fmla="*/ 244471 w 1508539"/>
              <a:gd name="connsiteY24" fmla="*/ 6349778 h 6858000"/>
              <a:gd name="connsiteX25" fmla="*/ 246136 w 1508539"/>
              <a:gd name="connsiteY25" fmla="*/ 6348250 h 6858000"/>
              <a:gd name="connsiteX26" fmla="*/ 262170 w 1508539"/>
              <a:gd name="connsiteY26" fmla="*/ 6281972 h 6858000"/>
              <a:gd name="connsiteX27" fmla="*/ 272933 w 1508539"/>
              <a:gd name="connsiteY27" fmla="*/ 6211940 h 6858000"/>
              <a:gd name="connsiteX28" fmla="*/ 314428 w 1508539"/>
              <a:gd name="connsiteY28" fmla="*/ 6113913 h 6858000"/>
              <a:gd name="connsiteX29" fmla="*/ 318721 w 1508539"/>
              <a:gd name="connsiteY29" fmla="*/ 6028119 h 6858000"/>
              <a:gd name="connsiteX30" fmla="*/ 345501 w 1508539"/>
              <a:gd name="connsiteY30" fmla="*/ 5934687 h 6858000"/>
              <a:gd name="connsiteX31" fmla="*/ 379513 w 1508539"/>
              <a:gd name="connsiteY31" fmla="*/ 5765594 h 6858000"/>
              <a:gd name="connsiteX32" fmla="*/ 411349 w 1508539"/>
              <a:gd name="connsiteY32" fmla="*/ 5693685 h 6858000"/>
              <a:gd name="connsiteX33" fmla="*/ 431404 w 1508539"/>
              <a:gd name="connsiteY33" fmla="*/ 5665173 h 6858000"/>
              <a:gd name="connsiteX34" fmla="*/ 465121 w 1508539"/>
              <a:gd name="connsiteY34" fmla="*/ 5563435 h 6858000"/>
              <a:gd name="connsiteX35" fmla="*/ 494626 w 1508539"/>
              <a:gd name="connsiteY35" fmla="*/ 5476393 h 6858000"/>
              <a:gd name="connsiteX36" fmla="*/ 525819 w 1508539"/>
              <a:gd name="connsiteY36" fmla="*/ 5396260 h 6858000"/>
              <a:gd name="connsiteX37" fmla="*/ 541800 w 1508539"/>
              <a:gd name="connsiteY37" fmla="*/ 5330009 h 6858000"/>
              <a:gd name="connsiteX38" fmla="*/ 575293 w 1508539"/>
              <a:gd name="connsiteY38" fmla="*/ 5273739 h 6858000"/>
              <a:gd name="connsiteX39" fmla="*/ 584892 w 1508539"/>
              <a:gd name="connsiteY39" fmla="*/ 5241779 h 6858000"/>
              <a:gd name="connsiteX40" fmla="*/ 596118 w 1508539"/>
              <a:gd name="connsiteY40" fmla="*/ 5225268 h 6858000"/>
              <a:gd name="connsiteX41" fmla="*/ 597138 w 1508539"/>
              <a:gd name="connsiteY41" fmla="*/ 5217684 h 6858000"/>
              <a:gd name="connsiteX42" fmla="*/ 604479 w 1508539"/>
              <a:gd name="connsiteY42" fmla="*/ 5193377 h 6858000"/>
              <a:gd name="connsiteX43" fmla="*/ 607782 w 1508539"/>
              <a:gd name="connsiteY43" fmla="*/ 5179288 h 6858000"/>
              <a:gd name="connsiteX44" fmla="*/ 608766 w 1508539"/>
              <a:gd name="connsiteY44" fmla="*/ 5173621 h 6858000"/>
              <a:gd name="connsiteX45" fmla="*/ 604400 w 1508539"/>
              <a:gd name="connsiteY45" fmla="*/ 5159961 h 6858000"/>
              <a:gd name="connsiteX46" fmla="*/ 611077 w 1508539"/>
              <a:gd name="connsiteY46" fmla="*/ 5144295 h 6858000"/>
              <a:gd name="connsiteX47" fmla="*/ 608010 w 1508539"/>
              <a:gd name="connsiteY47" fmla="*/ 5125185 h 6858000"/>
              <a:gd name="connsiteX48" fmla="*/ 614840 w 1508539"/>
              <a:gd name="connsiteY48" fmla="*/ 5121884 h 6858000"/>
              <a:gd name="connsiteX49" fmla="*/ 621876 w 1508539"/>
              <a:gd name="connsiteY49" fmla="*/ 5067850 h 6858000"/>
              <a:gd name="connsiteX50" fmla="*/ 624607 w 1508539"/>
              <a:gd name="connsiteY50" fmla="*/ 5060861 h 6858000"/>
              <a:gd name="connsiteX51" fmla="*/ 621311 w 1508539"/>
              <a:gd name="connsiteY51" fmla="*/ 5034192 h 6858000"/>
              <a:gd name="connsiteX52" fmla="*/ 622865 w 1508539"/>
              <a:gd name="connsiteY52" fmla="*/ 4993030 h 6858000"/>
              <a:gd name="connsiteX53" fmla="*/ 629774 w 1508539"/>
              <a:gd name="connsiteY53" fmla="*/ 4946844 h 6858000"/>
              <a:gd name="connsiteX54" fmla="*/ 625630 w 1508539"/>
              <a:gd name="connsiteY54" fmla="*/ 4932692 h 6858000"/>
              <a:gd name="connsiteX55" fmla="*/ 641033 w 1508539"/>
              <a:gd name="connsiteY55" fmla="*/ 4858827 h 6858000"/>
              <a:gd name="connsiteX56" fmla="*/ 646936 w 1508539"/>
              <a:gd name="connsiteY56" fmla="*/ 4821170 h 6858000"/>
              <a:gd name="connsiteX57" fmla="*/ 651669 w 1508539"/>
              <a:gd name="connsiteY57" fmla="*/ 4780965 h 6858000"/>
              <a:gd name="connsiteX58" fmla="*/ 652962 w 1508539"/>
              <a:gd name="connsiteY58" fmla="*/ 4750867 h 6858000"/>
              <a:gd name="connsiteX59" fmla="*/ 650769 w 1508539"/>
              <a:gd name="connsiteY59" fmla="*/ 4690749 h 6858000"/>
              <a:gd name="connsiteX60" fmla="*/ 646249 w 1508539"/>
              <a:gd name="connsiteY60" fmla="*/ 4584173 h 6858000"/>
              <a:gd name="connsiteX61" fmla="*/ 641332 w 1508539"/>
              <a:gd name="connsiteY61" fmla="*/ 4444346 h 6858000"/>
              <a:gd name="connsiteX62" fmla="*/ 637897 w 1508539"/>
              <a:gd name="connsiteY62" fmla="*/ 4375228 h 6858000"/>
              <a:gd name="connsiteX63" fmla="*/ 618550 w 1508539"/>
              <a:gd name="connsiteY63" fmla="*/ 4214165 h 6858000"/>
              <a:gd name="connsiteX64" fmla="*/ 622623 w 1508539"/>
              <a:gd name="connsiteY64" fmla="*/ 4090296 h 6858000"/>
              <a:gd name="connsiteX65" fmla="*/ 607879 w 1508539"/>
              <a:gd name="connsiteY65" fmla="*/ 4033999 h 6858000"/>
              <a:gd name="connsiteX66" fmla="*/ 609028 w 1508539"/>
              <a:gd name="connsiteY66" fmla="*/ 4031933 h 6858000"/>
              <a:gd name="connsiteX67" fmla="*/ 607604 w 1508539"/>
              <a:gd name="connsiteY67" fmla="*/ 4013953 h 6858000"/>
              <a:gd name="connsiteX68" fmla="*/ 593899 w 1508539"/>
              <a:gd name="connsiteY68" fmla="*/ 3974753 h 6858000"/>
              <a:gd name="connsiteX69" fmla="*/ 595497 w 1508539"/>
              <a:gd name="connsiteY69" fmla="*/ 3969950 h 6858000"/>
              <a:gd name="connsiteX70" fmla="*/ 588919 w 1508539"/>
              <a:gd name="connsiteY70" fmla="*/ 3933779 h 6858000"/>
              <a:gd name="connsiteX71" fmla="*/ 590250 w 1508539"/>
              <a:gd name="connsiteY71" fmla="*/ 3933093 h 6858000"/>
              <a:gd name="connsiteX72" fmla="*/ 594604 w 1508539"/>
              <a:gd name="connsiteY72" fmla="*/ 3922082 h 6858000"/>
              <a:gd name="connsiteX73" fmla="*/ 599682 w 1508539"/>
              <a:gd name="connsiteY73" fmla="*/ 3901461 h 6858000"/>
              <a:gd name="connsiteX74" fmla="*/ 622276 w 1508539"/>
              <a:gd name="connsiteY74" fmla="*/ 3813873 h 6858000"/>
              <a:gd name="connsiteX75" fmla="*/ 621701 w 1508539"/>
              <a:gd name="connsiteY75" fmla="*/ 3806161 h 6858000"/>
              <a:gd name="connsiteX76" fmla="*/ 622008 w 1508539"/>
              <a:gd name="connsiteY76" fmla="*/ 3805957 h 6858000"/>
              <a:gd name="connsiteX77" fmla="*/ 622035 w 1508539"/>
              <a:gd name="connsiteY77" fmla="*/ 3797724 h 6858000"/>
              <a:gd name="connsiteX78" fmla="*/ 620650 w 1508539"/>
              <a:gd name="connsiteY78" fmla="*/ 3792098 h 6858000"/>
              <a:gd name="connsiteX79" fmla="*/ 619534 w 1508539"/>
              <a:gd name="connsiteY79" fmla="*/ 3777135 h 6858000"/>
              <a:gd name="connsiteX80" fmla="*/ 621267 w 1508539"/>
              <a:gd name="connsiteY80" fmla="*/ 3771656 h 6858000"/>
              <a:gd name="connsiteX81" fmla="*/ 625010 w 1508539"/>
              <a:gd name="connsiteY81" fmla="*/ 3769007 h 6858000"/>
              <a:gd name="connsiteX82" fmla="*/ 624476 w 1508539"/>
              <a:gd name="connsiteY82" fmla="*/ 3767709 h 6858000"/>
              <a:gd name="connsiteX83" fmla="*/ 633172 w 1508539"/>
              <a:gd name="connsiteY83" fmla="*/ 3738082 h 6858000"/>
              <a:gd name="connsiteX84" fmla="*/ 640518 w 1508539"/>
              <a:gd name="connsiteY84" fmla="*/ 3673397 h 6858000"/>
              <a:gd name="connsiteX85" fmla="*/ 639814 w 1508539"/>
              <a:gd name="connsiteY85" fmla="*/ 3637109 h 6858000"/>
              <a:gd name="connsiteX86" fmla="*/ 643257 w 1508539"/>
              <a:gd name="connsiteY86" fmla="*/ 3536883 h 6858000"/>
              <a:gd name="connsiteX87" fmla="*/ 650795 w 1508539"/>
              <a:gd name="connsiteY87" fmla="*/ 3435652 h 6858000"/>
              <a:gd name="connsiteX88" fmla="*/ 652466 w 1508539"/>
              <a:gd name="connsiteY88" fmla="*/ 3307769 h 6858000"/>
              <a:gd name="connsiteX89" fmla="*/ 670029 w 1508539"/>
              <a:gd name="connsiteY89" fmla="*/ 3250522 h 6858000"/>
              <a:gd name="connsiteX90" fmla="*/ 670454 w 1508539"/>
              <a:gd name="connsiteY90" fmla="*/ 3229163 h 6858000"/>
              <a:gd name="connsiteX91" fmla="*/ 672277 w 1508539"/>
              <a:gd name="connsiteY91" fmla="*/ 3217217 h 6858000"/>
              <a:gd name="connsiteX92" fmla="*/ 659112 w 1508539"/>
              <a:gd name="connsiteY92" fmla="*/ 3183755 h 6858000"/>
              <a:gd name="connsiteX93" fmla="*/ 659613 w 1508539"/>
              <a:gd name="connsiteY93" fmla="*/ 3178642 h 6858000"/>
              <a:gd name="connsiteX94" fmla="*/ 647213 w 1508539"/>
              <a:gd name="connsiteY94" fmla="*/ 3158586 h 6858000"/>
              <a:gd name="connsiteX95" fmla="*/ 632398 w 1508539"/>
              <a:gd name="connsiteY95" fmla="*/ 3129034 h 6858000"/>
              <a:gd name="connsiteX96" fmla="*/ 633063 w 1508539"/>
              <a:gd name="connsiteY96" fmla="*/ 3126682 h 6858000"/>
              <a:gd name="connsiteX97" fmla="*/ 623931 w 1508539"/>
              <a:gd name="connsiteY97" fmla="*/ 3114519 h 6858000"/>
              <a:gd name="connsiteX98" fmla="*/ 610540 w 1508539"/>
              <a:gd name="connsiteY98" fmla="*/ 3106272 h 6858000"/>
              <a:gd name="connsiteX99" fmla="*/ 583270 w 1508539"/>
              <a:gd name="connsiteY99" fmla="*/ 2958185 h 6858000"/>
              <a:gd name="connsiteX100" fmla="*/ 525884 w 1508539"/>
              <a:gd name="connsiteY100" fmla="*/ 2762989 h 6858000"/>
              <a:gd name="connsiteX101" fmla="*/ 474802 w 1508539"/>
              <a:gd name="connsiteY101" fmla="*/ 2554718 h 6858000"/>
              <a:gd name="connsiteX102" fmla="*/ 454896 w 1508539"/>
              <a:gd name="connsiteY102" fmla="*/ 2485734 h 6858000"/>
              <a:gd name="connsiteX103" fmla="*/ 445619 w 1508539"/>
              <a:gd name="connsiteY103" fmla="*/ 2447068 h 6858000"/>
              <a:gd name="connsiteX104" fmla="*/ 432580 w 1508539"/>
              <a:gd name="connsiteY104" fmla="*/ 2425819 h 6858000"/>
              <a:gd name="connsiteX105" fmla="*/ 438579 w 1508539"/>
              <a:gd name="connsiteY105" fmla="*/ 2402874 h 6858000"/>
              <a:gd name="connsiteX106" fmla="*/ 441191 w 1508539"/>
              <a:gd name="connsiteY106" fmla="*/ 2381443 h 6858000"/>
              <a:gd name="connsiteX107" fmla="*/ 417520 w 1508539"/>
              <a:gd name="connsiteY107" fmla="*/ 2261920 h 6858000"/>
              <a:gd name="connsiteX108" fmla="*/ 407407 w 1508539"/>
              <a:gd name="connsiteY108" fmla="*/ 2195378 h 6858000"/>
              <a:gd name="connsiteX109" fmla="*/ 391624 w 1508539"/>
              <a:gd name="connsiteY109" fmla="*/ 2155135 h 6858000"/>
              <a:gd name="connsiteX110" fmla="*/ 389082 w 1508539"/>
              <a:gd name="connsiteY110" fmla="*/ 2118008 h 6858000"/>
              <a:gd name="connsiteX111" fmla="*/ 390075 w 1508539"/>
              <a:gd name="connsiteY111" fmla="*/ 2050531 h 6858000"/>
              <a:gd name="connsiteX112" fmla="*/ 381881 w 1508539"/>
              <a:gd name="connsiteY112" fmla="*/ 1963269 h 6858000"/>
              <a:gd name="connsiteX113" fmla="*/ 363059 w 1508539"/>
              <a:gd name="connsiteY113" fmla="*/ 1906352 h 6858000"/>
              <a:gd name="connsiteX114" fmla="*/ 339616 w 1508539"/>
              <a:gd name="connsiteY114" fmla="*/ 1861531 h 6858000"/>
              <a:gd name="connsiteX115" fmla="*/ 293415 w 1508539"/>
              <a:gd name="connsiteY115" fmla="*/ 1732919 h 6858000"/>
              <a:gd name="connsiteX116" fmla="*/ 265726 w 1508539"/>
              <a:gd name="connsiteY116" fmla="*/ 1663540 h 6858000"/>
              <a:gd name="connsiteX117" fmla="*/ 264852 w 1508539"/>
              <a:gd name="connsiteY117" fmla="*/ 1615777 h 6858000"/>
              <a:gd name="connsiteX118" fmla="*/ 245647 w 1508539"/>
              <a:gd name="connsiteY118" fmla="*/ 1563678 h 6858000"/>
              <a:gd name="connsiteX119" fmla="*/ 258727 w 1508539"/>
              <a:gd name="connsiteY119" fmla="*/ 1519474 h 6858000"/>
              <a:gd name="connsiteX120" fmla="*/ 251469 w 1508539"/>
              <a:gd name="connsiteY120" fmla="*/ 1477995 h 6858000"/>
              <a:gd name="connsiteX121" fmla="*/ 237554 w 1508539"/>
              <a:gd name="connsiteY121" fmla="*/ 1373769 h 6858000"/>
              <a:gd name="connsiteX122" fmla="*/ 245861 w 1508539"/>
              <a:gd name="connsiteY122" fmla="*/ 1307086 h 6858000"/>
              <a:gd name="connsiteX123" fmla="*/ 247049 w 1508539"/>
              <a:gd name="connsiteY123" fmla="*/ 1189033 h 6858000"/>
              <a:gd name="connsiteX124" fmla="*/ 251734 w 1508539"/>
              <a:gd name="connsiteY124" fmla="*/ 1168288 h 6858000"/>
              <a:gd name="connsiteX125" fmla="*/ 244016 w 1508539"/>
              <a:gd name="connsiteY125" fmla="*/ 1142577 h 6858000"/>
              <a:gd name="connsiteX126" fmla="*/ 233322 w 1508539"/>
              <a:gd name="connsiteY126" fmla="*/ 1088484 h 6858000"/>
              <a:gd name="connsiteX127" fmla="*/ 222058 w 1508539"/>
              <a:gd name="connsiteY127" fmla="*/ 1016103 h 6858000"/>
              <a:gd name="connsiteX128" fmla="*/ 223514 w 1508539"/>
              <a:gd name="connsiteY128" fmla="*/ 932283 h 6858000"/>
              <a:gd name="connsiteX129" fmla="*/ 225750 w 1508539"/>
              <a:gd name="connsiteY129" fmla="*/ 915925 h 6858000"/>
              <a:gd name="connsiteX130" fmla="*/ 218379 w 1508539"/>
              <a:gd name="connsiteY130" fmla="*/ 896999 h 6858000"/>
              <a:gd name="connsiteX131" fmla="*/ 187787 w 1508539"/>
              <a:gd name="connsiteY131" fmla="*/ 821517 h 6858000"/>
              <a:gd name="connsiteX132" fmla="*/ 166737 w 1508539"/>
              <a:gd name="connsiteY132" fmla="*/ 751353 h 6858000"/>
              <a:gd name="connsiteX133" fmla="*/ 166295 w 1508539"/>
              <a:gd name="connsiteY133" fmla="*/ 721230 h 6858000"/>
              <a:gd name="connsiteX134" fmla="*/ 151966 w 1508539"/>
              <a:gd name="connsiteY134" fmla="*/ 681659 h 6858000"/>
              <a:gd name="connsiteX135" fmla="*/ 137385 w 1508539"/>
              <a:gd name="connsiteY135" fmla="*/ 635218 h 6858000"/>
              <a:gd name="connsiteX136" fmla="*/ 142396 w 1508539"/>
              <a:gd name="connsiteY136" fmla="*/ 613763 h 6858000"/>
              <a:gd name="connsiteX137" fmla="*/ 128338 w 1508539"/>
              <a:gd name="connsiteY137" fmla="*/ 598582 h 6858000"/>
              <a:gd name="connsiteX138" fmla="*/ 128019 w 1508539"/>
              <a:gd name="connsiteY138" fmla="*/ 576846 h 6858000"/>
              <a:gd name="connsiteX139" fmla="*/ 107645 w 1508539"/>
              <a:gd name="connsiteY139" fmla="*/ 530055 h 6858000"/>
              <a:gd name="connsiteX140" fmla="*/ 106893 w 1508539"/>
              <a:gd name="connsiteY140" fmla="*/ 465389 h 6858000"/>
              <a:gd name="connsiteX141" fmla="*/ 89816 w 1508539"/>
              <a:gd name="connsiteY141" fmla="*/ 424699 h 6858000"/>
              <a:gd name="connsiteX142" fmla="*/ 90191 w 1508539"/>
              <a:gd name="connsiteY142" fmla="*/ 404917 h 6858000"/>
              <a:gd name="connsiteX143" fmla="*/ 70148 w 1508539"/>
              <a:gd name="connsiteY143" fmla="*/ 367211 h 6858000"/>
              <a:gd name="connsiteX144" fmla="*/ 36452 w 1508539"/>
              <a:gd name="connsiteY144" fmla="*/ 268519 h 6858000"/>
              <a:gd name="connsiteX145" fmla="*/ 23935 w 1508539"/>
              <a:gd name="connsiteY145" fmla="*/ 160886 h 6858000"/>
              <a:gd name="connsiteX146" fmla="*/ 19312 w 1508539"/>
              <a:gd name="connsiteY146" fmla="*/ 47336 h 6858000"/>
              <a:gd name="connsiteX147" fmla="*/ 0 w 1508539"/>
              <a:gd name="connsiteY147"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28010 w 1508539"/>
              <a:gd name="connsiteY4" fmla="*/ 6751578 h 6858000"/>
              <a:gd name="connsiteX5" fmla="*/ 146674 w 1508539"/>
              <a:gd name="connsiteY5" fmla="*/ 6696999 h 6858000"/>
              <a:gd name="connsiteX6" fmla="*/ 136976 w 1508539"/>
              <a:gd name="connsiteY6" fmla="*/ 6621207 h 6858000"/>
              <a:gd name="connsiteX7" fmla="*/ 153633 w 1508539"/>
              <a:gd name="connsiteY7" fmla="*/ 6596265 h 6858000"/>
              <a:gd name="connsiteX8" fmla="*/ 153512 w 1508539"/>
              <a:gd name="connsiteY8" fmla="*/ 6594818 h 6858000"/>
              <a:gd name="connsiteX9" fmla="*/ 157757 w 1508539"/>
              <a:gd name="connsiteY9" fmla="*/ 6593735 h 6858000"/>
              <a:gd name="connsiteX10" fmla="*/ 160954 w 1508539"/>
              <a:gd name="connsiteY10" fmla="*/ 6589172 h 6858000"/>
              <a:gd name="connsiteX11" fmla="*/ 164248 w 1508539"/>
              <a:gd name="connsiteY11" fmla="*/ 6574442 h 6858000"/>
              <a:gd name="connsiteX12" fmla="*/ 164588 w 1508539"/>
              <a:gd name="connsiteY12" fmla="*/ 6568530 h 6858000"/>
              <a:gd name="connsiteX13" fmla="*/ 166997 w 1508539"/>
              <a:gd name="connsiteY13" fmla="*/ 6560674 h 6858000"/>
              <a:gd name="connsiteX14" fmla="*/ 167342 w 1508539"/>
              <a:gd name="connsiteY14" fmla="*/ 6560598 h 6858000"/>
              <a:gd name="connsiteX15" fmla="*/ 169039 w 1508539"/>
              <a:gd name="connsiteY15" fmla="*/ 6553006 h 6858000"/>
              <a:gd name="connsiteX16" fmla="*/ 173735 w 1508539"/>
              <a:gd name="connsiteY16" fmla="*/ 6514360 h 6858000"/>
              <a:gd name="connsiteX17" fmla="*/ 215389 w 1508539"/>
              <a:gd name="connsiteY17" fmla="*/ 6478062 h 6858000"/>
              <a:gd name="connsiteX18" fmla="*/ 226078 w 1508539"/>
              <a:gd name="connsiteY18" fmla="*/ 6460325 h 6858000"/>
              <a:gd name="connsiteX19" fmla="*/ 233311 w 1508539"/>
              <a:gd name="connsiteY19" fmla="*/ 6451488 h 6858000"/>
              <a:gd name="connsiteX20" fmla="*/ 234746 w 1508539"/>
              <a:gd name="connsiteY20" fmla="*/ 6451348 h 6858000"/>
              <a:gd name="connsiteX21" fmla="*/ 239104 w 1508539"/>
              <a:gd name="connsiteY21" fmla="*/ 6414240 h 6858000"/>
              <a:gd name="connsiteX22" fmla="*/ 241880 w 1508539"/>
              <a:gd name="connsiteY22" fmla="*/ 6384857 h 6858000"/>
              <a:gd name="connsiteX23" fmla="*/ 240591 w 1508539"/>
              <a:gd name="connsiteY23" fmla="*/ 6367510 h 6858000"/>
              <a:gd name="connsiteX24" fmla="*/ 244471 w 1508539"/>
              <a:gd name="connsiteY24" fmla="*/ 6349778 h 6858000"/>
              <a:gd name="connsiteX25" fmla="*/ 246136 w 1508539"/>
              <a:gd name="connsiteY25" fmla="*/ 6348250 h 6858000"/>
              <a:gd name="connsiteX26" fmla="*/ 262170 w 1508539"/>
              <a:gd name="connsiteY26" fmla="*/ 6281972 h 6858000"/>
              <a:gd name="connsiteX27" fmla="*/ 272933 w 1508539"/>
              <a:gd name="connsiteY27" fmla="*/ 6211940 h 6858000"/>
              <a:gd name="connsiteX28" fmla="*/ 314428 w 1508539"/>
              <a:gd name="connsiteY28" fmla="*/ 6113913 h 6858000"/>
              <a:gd name="connsiteX29" fmla="*/ 318721 w 1508539"/>
              <a:gd name="connsiteY29" fmla="*/ 6028119 h 6858000"/>
              <a:gd name="connsiteX30" fmla="*/ 345501 w 1508539"/>
              <a:gd name="connsiteY30" fmla="*/ 5934687 h 6858000"/>
              <a:gd name="connsiteX31" fmla="*/ 379513 w 1508539"/>
              <a:gd name="connsiteY31" fmla="*/ 5765594 h 6858000"/>
              <a:gd name="connsiteX32" fmla="*/ 411349 w 1508539"/>
              <a:gd name="connsiteY32" fmla="*/ 5693685 h 6858000"/>
              <a:gd name="connsiteX33" fmla="*/ 431404 w 1508539"/>
              <a:gd name="connsiteY33" fmla="*/ 5665173 h 6858000"/>
              <a:gd name="connsiteX34" fmla="*/ 465121 w 1508539"/>
              <a:gd name="connsiteY34" fmla="*/ 5563435 h 6858000"/>
              <a:gd name="connsiteX35" fmla="*/ 494626 w 1508539"/>
              <a:gd name="connsiteY35" fmla="*/ 5476393 h 6858000"/>
              <a:gd name="connsiteX36" fmla="*/ 525819 w 1508539"/>
              <a:gd name="connsiteY36" fmla="*/ 5396260 h 6858000"/>
              <a:gd name="connsiteX37" fmla="*/ 541800 w 1508539"/>
              <a:gd name="connsiteY37" fmla="*/ 5330009 h 6858000"/>
              <a:gd name="connsiteX38" fmla="*/ 575293 w 1508539"/>
              <a:gd name="connsiteY38" fmla="*/ 5273739 h 6858000"/>
              <a:gd name="connsiteX39" fmla="*/ 584892 w 1508539"/>
              <a:gd name="connsiteY39" fmla="*/ 5241779 h 6858000"/>
              <a:gd name="connsiteX40" fmla="*/ 596118 w 1508539"/>
              <a:gd name="connsiteY40" fmla="*/ 5225268 h 6858000"/>
              <a:gd name="connsiteX41" fmla="*/ 597138 w 1508539"/>
              <a:gd name="connsiteY41" fmla="*/ 5217684 h 6858000"/>
              <a:gd name="connsiteX42" fmla="*/ 604479 w 1508539"/>
              <a:gd name="connsiteY42" fmla="*/ 5193377 h 6858000"/>
              <a:gd name="connsiteX43" fmla="*/ 607782 w 1508539"/>
              <a:gd name="connsiteY43" fmla="*/ 5179288 h 6858000"/>
              <a:gd name="connsiteX44" fmla="*/ 608766 w 1508539"/>
              <a:gd name="connsiteY44" fmla="*/ 5173621 h 6858000"/>
              <a:gd name="connsiteX45" fmla="*/ 604400 w 1508539"/>
              <a:gd name="connsiteY45" fmla="*/ 5159961 h 6858000"/>
              <a:gd name="connsiteX46" fmla="*/ 611077 w 1508539"/>
              <a:gd name="connsiteY46" fmla="*/ 5144295 h 6858000"/>
              <a:gd name="connsiteX47" fmla="*/ 608010 w 1508539"/>
              <a:gd name="connsiteY47" fmla="*/ 5125185 h 6858000"/>
              <a:gd name="connsiteX48" fmla="*/ 614840 w 1508539"/>
              <a:gd name="connsiteY48" fmla="*/ 5121884 h 6858000"/>
              <a:gd name="connsiteX49" fmla="*/ 621876 w 1508539"/>
              <a:gd name="connsiteY49" fmla="*/ 5067850 h 6858000"/>
              <a:gd name="connsiteX50" fmla="*/ 624607 w 1508539"/>
              <a:gd name="connsiteY50" fmla="*/ 5060861 h 6858000"/>
              <a:gd name="connsiteX51" fmla="*/ 621311 w 1508539"/>
              <a:gd name="connsiteY51" fmla="*/ 5034192 h 6858000"/>
              <a:gd name="connsiteX52" fmla="*/ 622865 w 1508539"/>
              <a:gd name="connsiteY52" fmla="*/ 4993030 h 6858000"/>
              <a:gd name="connsiteX53" fmla="*/ 629774 w 1508539"/>
              <a:gd name="connsiteY53" fmla="*/ 4946844 h 6858000"/>
              <a:gd name="connsiteX54" fmla="*/ 625630 w 1508539"/>
              <a:gd name="connsiteY54" fmla="*/ 4932692 h 6858000"/>
              <a:gd name="connsiteX55" fmla="*/ 641033 w 1508539"/>
              <a:gd name="connsiteY55" fmla="*/ 4858827 h 6858000"/>
              <a:gd name="connsiteX56" fmla="*/ 646936 w 1508539"/>
              <a:gd name="connsiteY56" fmla="*/ 4821170 h 6858000"/>
              <a:gd name="connsiteX57" fmla="*/ 651669 w 1508539"/>
              <a:gd name="connsiteY57" fmla="*/ 4780965 h 6858000"/>
              <a:gd name="connsiteX58" fmla="*/ 652962 w 1508539"/>
              <a:gd name="connsiteY58" fmla="*/ 4750867 h 6858000"/>
              <a:gd name="connsiteX59" fmla="*/ 650769 w 1508539"/>
              <a:gd name="connsiteY59" fmla="*/ 4690749 h 6858000"/>
              <a:gd name="connsiteX60" fmla="*/ 646249 w 1508539"/>
              <a:gd name="connsiteY60" fmla="*/ 4584173 h 6858000"/>
              <a:gd name="connsiteX61" fmla="*/ 641332 w 1508539"/>
              <a:gd name="connsiteY61" fmla="*/ 4444346 h 6858000"/>
              <a:gd name="connsiteX62" fmla="*/ 637897 w 1508539"/>
              <a:gd name="connsiteY62" fmla="*/ 4375228 h 6858000"/>
              <a:gd name="connsiteX63" fmla="*/ 618550 w 1508539"/>
              <a:gd name="connsiteY63" fmla="*/ 4214165 h 6858000"/>
              <a:gd name="connsiteX64" fmla="*/ 622623 w 1508539"/>
              <a:gd name="connsiteY64" fmla="*/ 4090296 h 6858000"/>
              <a:gd name="connsiteX65" fmla="*/ 607879 w 1508539"/>
              <a:gd name="connsiteY65" fmla="*/ 4033999 h 6858000"/>
              <a:gd name="connsiteX66" fmla="*/ 609028 w 1508539"/>
              <a:gd name="connsiteY66" fmla="*/ 4031933 h 6858000"/>
              <a:gd name="connsiteX67" fmla="*/ 607604 w 1508539"/>
              <a:gd name="connsiteY67" fmla="*/ 4013953 h 6858000"/>
              <a:gd name="connsiteX68" fmla="*/ 593899 w 1508539"/>
              <a:gd name="connsiteY68" fmla="*/ 3974753 h 6858000"/>
              <a:gd name="connsiteX69" fmla="*/ 595497 w 1508539"/>
              <a:gd name="connsiteY69" fmla="*/ 3969950 h 6858000"/>
              <a:gd name="connsiteX70" fmla="*/ 588919 w 1508539"/>
              <a:gd name="connsiteY70" fmla="*/ 3933779 h 6858000"/>
              <a:gd name="connsiteX71" fmla="*/ 590250 w 1508539"/>
              <a:gd name="connsiteY71" fmla="*/ 3933093 h 6858000"/>
              <a:gd name="connsiteX72" fmla="*/ 594604 w 1508539"/>
              <a:gd name="connsiteY72" fmla="*/ 3922082 h 6858000"/>
              <a:gd name="connsiteX73" fmla="*/ 599682 w 1508539"/>
              <a:gd name="connsiteY73" fmla="*/ 3901461 h 6858000"/>
              <a:gd name="connsiteX74" fmla="*/ 622276 w 1508539"/>
              <a:gd name="connsiteY74" fmla="*/ 3813873 h 6858000"/>
              <a:gd name="connsiteX75" fmla="*/ 621701 w 1508539"/>
              <a:gd name="connsiteY75" fmla="*/ 3806161 h 6858000"/>
              <a:gd name="connsiteX76" fmla="*/ 622008 w 1508539"/>
              <a:gd name="connsiteY76" fmla="*/ 3805957 h 6858000"/>
              <a:gd name="connsiteX77" fmla="*/ 622035 w 1508539"/>
              <a:gd name="connsiteY77" fmla="*/ 3797724 h 6858000"/>
              <a:gd name="connsiteX78" fmla="*/ 620650 w 1508539"/>
              <a:gd name="connsiteY78" fmla="*/ 3792098 h 6858000"/>
              <a:gd name="connsiteX79" fmla="*/ 619534 w 1508539"/>
              <a:gd name="connsiteY79" fmla="*/ 3777135 h 6858000"/>
              <a:gd name="connsiteX80" fmla="*/ 621267 w 1508539"/>
              <a:gd name="connsiteY80" fmla="*/ 3771656 h 6858000"/>
              <a:gd name="connsiteX81" fmla="*/ 625010 w 1508539"/>
              <a:gd name="connsiteY81" fmla="*/ 3769007 h 6858000"/>
              <a:gd name="connsiteX82" fmla="*/ 624476 w 1508539"/>
              <a:gd name="connsiteY82" fmla="*/ 3767709 h 6858000"/>
              <a:gd name="connsiteX83" fmla="*/ 633172 w 1508539"/>
              <a:gd name="connsiteY83" fmla="*/ 3738082 h 6858000"/>
              <a:gd name="connsiteX84" fmla="*/ 640518 w 1508539"/>
              <a:gd name="connsiteY84" fmla="*/ 3673397 h 6858000"/>
              <a:gd name="connsiteX85" fmla="*/ 639814 w 1508539"/>
              <a:gd name="connsiteY85" fmla="*/ 3637109 h 6858000"/>
              <a:gd name="connsiteX86" fmla="*/ 643257 w 1508539"/>
              <a:gd name="connsiteY86" fmla="*/ 3536883 h 6858000"/>
              <a:gd name="connsiteX87" fmla="*/ 650795 w 1508539"/>
              <a:gd name="connsiteY87" fmla="*/ 3435652 h 6858000"/>
              <a:gd name="connsiteX88" fmla="*/ 652466 w 1508539"/>
              <a:gd name="connsiteY88" fmla="*/ 3307769 h 6858000"/>
              <a:gd name="connsiteX89" fmla="*/ 670029 w 1508539"/>
              <a:gd name="connsiteY89" fmla="*/ 3250522 h 6858000"/>
              <a:gd name="connsiteX90" fmla="*/ 670454 w 1508539"/>
              <a:gd name="connsiteY90" fmla="*/ 3229163 h 6858000"/>
              <a:gd name="connsiteX91" fmla="*/ 672277 w 1508539"/>
              <a:gd name="connsiteY91" fmla="*/ 3217217 h 6858000"/>
              <a:gd name="connsiteX92" fmla="*/ 659112 w 1508539"/>
              <a:gd name="connsiteY92" fmla="*/ 3183755 h 6858000"/>
              <a:gd name="connsiteX93" fmla="*/ 659613 w 1508539"/>
              <a:gd name="connsiteY93" fmla="*/ 3178642 h 6858000"/>
              <a:gd name="connsiteX94" fmla="*/ 647213 w 1508539"/>
              <a:gd name="connsiteY94" fmla="*/ 3158586 h 6858000"/>
              <a:gd name="connsiteX95" fmla="*/ 632398 w 1508539"/>
              <a:gd name="connsiteY95" fmla="*/ 3129034 h 6858000"/>
              <a:gd name="connsiteX96" fmla="*/ 633063 w 1508539"/>
              <a:gd name="connsiteY96" fmla="*/ 3126682 h 6858000"/>
              <a:gd name="connsiteX97" fmla="*/ 623931 w 1508539"/>
              <a:gd name="connsiteY97" fmla="*/ 3114519 h 6858000"/>
              <a:gd name="connsiteX98" fmla="*/ 610540 w 1508539"/>
              <a:gd name="connsiteY98" fmla="*/ 3106272 h 6858000"/>
              <a:gd name="connsiteX99" fmla="*/ 583270 w 1508539"/>
              <a:gd name="connsiteY99" fmla="*/ 2958185 h 6858000"/>
              <a:gd name="connsiteX100" fmla="*/ 525884 w 1508539"/>
              <a:gd name="connsiteY100" fmla="*/ 2762989 h 6858000"/>
              <a:gd name="connsiteX101" fmla="*/ 474802 w 1508539"/>
              <a:gd name="connsiteY101" fmla="*/ 2554718 h 6858000"/>
              <a:gd name="connsiteX102" fmla="*/ 454896 w 1508539"/>
              <a:gd name="connsiteY102" fmla="*/ 2485734 h 6858000"/>
              <a:gd name="connsiteX103" fmla="*/ 445619 w 1508539"/>
              <a:gd name="connsiteY103" fmla="*/ 2447068 h 6858000"/>
              <a:gd name="connsiteX104" fmla="*/ 432580 w 1508539"/>
              <a:gd name="connsiteY104" fmla="*/ 2425819 h 6858000"/>
              <a:gd name="connsiteX105" fmla="*/ 438579 w 1508539"/>
              <a:gd name="connsiteY105" fmla="*/ 2402874 h 6858000"/>
              <a:gd name="connsiteX106" fmla="*/ 441191 w 1508539"/>
              <a:gd name="connsiteY106" fmla="*/ 2381443 h 6858000"/>
              <a:gd name="connsiteX107" fmla="*/ 417520 w 1508539"/>
              <a:gd name="connsiteY107" fmla="*/ 2261920 h 6858000"/>
              <a:gd name="connsiteX108" fmla="*/ 407407 w 1508539"/>
              <a:gd name="connsiteY108" fmla="*/ 2195378 h 6858000"/>
              <a:gd name="connsiteX109" fmla="*/ 391624 w 1508539"/>
              <a:gd name="connsiteY109" fmla="*/ 2155135 h 6858000"/>
              <a:gd name="connsiteX110" fmla="*/ 389082 w 1508539"/>
              <a:gd name="connsiteY110" fmla="*/ 2118008 h 6858000"/>
              <a:gd name="connsiteX111" fmla="*/ 390075 w 1508539"/>
              <a:gd name="connsiteY111" fmla="*/ 2050531 h 6858000"/>
              <a:gd name="connsiteX112" fmla="*/ 381881 w 1508539"/>
              <a:gd name="connsiteY112" fmla="*/ 1963269 h 6858000"/>
              <a:gd name="connsiteX113" fmla="*/ 363059 w 1508539"/>
              <a:gd name="connsiteY113" fmla="*/ 1906352 h 6858000"/>
              <a:gd name="connsiteX114" fmla="*/ 339616 w 1508539"/>
              <a:gd name="connsiteY114" fmla="*/ 1861531 h 6858000"/>
              <a:gd name="connsiteX115" fmla="*/ 293415 w 1508539"/>
              <a:gd name="connsiteY115" fmla="*/ 1732919 h 6858000"/>
              <a:gd name="connsiteX116" fmla="*/ 265726 w 1508539"/>
              <a:gd name="connsiteY116" fmla="*/ 1663540 h 6858000"/>
              <a:gd name="connsiteX117" fmla="*/ 264852 w 1508539"/>
              <a:gd name="connsiteY117" fmla="*/ 1615777 h 6858000"/>
              <a:gd name="connsiteX118" fmla="*/ 245647 w 1508539"/>
              <a:gd name="connsiteY118" fmla="*/ 1563678 h 6858000"/>
              <a:gd name="connsiteX119" fmla="*/ 258727 w 1508539"/>
              <a:gd name="connsiteY119" fmla="*/ 1519474 h 6858000"/>
              <a:gd name="connsiteX120" fmla="*/ 251469 w 1508539"/>
              <a:gd name="connsiteY120" fmla="*/ 1477995 h 6858000"/>
              <a:gd name="connsiteX121" fmla="*/ 237554 w 1508539"/>
              <a:gd name="connsiteY121" fmla="*/ 1373769 h 6858000"/>
              <a:gd name="connsiteX122" fmla="*/ 245861 w 1508539"/>
              <a:gd name="connsiteY122" fmla="*/ 1307086 h 6858000"/>
              <a:gd name="connsiteX123" fmla="*/ 247049 w 1508539"/>
              <a:gd name="connsiteY123" fmla="*/ 1189033 h 6858000"/>
              <a:gd name="connsiteX124" fmla="*/ 251734 w 1508539"/>
              <a:gd name="connsiteY124" fmla="*/ 1168288 h 6858000"/>
              <a:gd name="connsiteX125" fmla="*/ 244016 w 1508539"/>
              <a:gd name="connsiteY125" fmla="*/ 1142577 h 6858000"/>
              <a:gd name="connsiteX126" fmla="*/ 233322 w 1508539"/>
              <a:gd name="connsiteY126" fmla="*/ 1088484 h 6858000"/>
              <a:gd name="connsiteX127" fmla="*/ 222058 w 1508539"/>
              <a:gd name="connsiteY127" fmla="*/ 1016103 h 6858000"/>
              <a:gd name="connsiteX128" fmla="*/ 223514 w 1508539"/>
              <a:gd name="connsiteY128" fmla="*/ 932283 h 6858000"/>
              <a:gd name="connsiteX129" fmla="*/ 225750 w 1508539"/>
              <a:gd name="connsiteY129" fmla="*/ 915925 h 6858000"/>
              <a:gd name="connsiteX130" fmla="*/ 218379 w 1508539"/>
              <a:gd name="connsiteY130" fmla="*/ 896999 h 6858000"/>
              <a:gd name="connsiteX131" fmla="*/ 187787 w 1508539"/>
              <a:gd name="connsiteY131" fmla="*/ 821517 h 6858000"/>
              <a:gd name="connsiteX132" fmla="*/ 166737 w 1508539"/>
              <a:gd name="connsiteY132" fmla="*/ 751353 h 6858000"/>
              <a:gd name="connsiteX133" fmla="*/ 166295 w 1508539"/>
              <a:gd name="connsiteY133" fmla="*/ 721230 h 6858000"/>
              <a:gd name="connsiteX134" fmla="*/ 151966 w 1508539"/>
              <a:gd name="connsiteY134" fmla="*/ 681659 h 6858000"/>
              <a:gd name="connsiteX135" fmla="*/ 137385 w 1508539"/>
              <a:gd name="connsiteY135" fmla="*/ 635218 h 6858000"/>
              <a:gd name="connsiteX136" fmla="*/ 142396 w 1508539"/>
              <a:gd name="connsiteY136" fmla="*/ 613763 h 6858000"/>
              <a:gd name="connsiteX137" fmla="*/ 128338 w 1508539"/>
              <a:gd name="connsiteY137" fmla="*/ 598582 h 6858000"/>
              <a:gd name="connsiteX138" fmla="*/ 128019 w 1508539"/>
              <a:gd name="connsiteY138" fmla="*/ 576846 h 6858000"/>
              <a:gd name="connsiteX139" fmla="*/ 107645 w 1508539"/>
              <a:gd name="connsiteY139" fmla="*/ 530055 h 6858000"/>
              <a:gd name="connsiteX140" fmla="*/ 106893 w 1508539"/>
              <a:gd name="connsiteY140" fmla="*/ 465389 h 6858000"/>
              <a:gd name="connsiteX141" fmla="*/ 89816 w 1508539"/>
              <a:gd name="connsiteY141" fmla="*/ 424699 h 6858000"/>
              <a:gd name="connsiteX142" fmla="*/ 90191 w 1508539"/>
              <a:gd name="connsiteY142" fmla="*/ 404917 h 6858000"/>
              <a:gd name="connsiteX143" fmla="*/ 70148 w 1508539"/>
              <a:gd name="connsiteY143" fmla="*/ 367211 h 6858000"/>
              <a:gd name="connsiteX144" fmla="*/ 36452 w 1508539"/>
              <a:gd name="connsiteY144" fmla="*/ 268519 h 6858000"/>
              <a:gd name="connsiteX145" fmla="*/ 23935 w 1508539"/>
              <a:gd name="connsiteY145" fmla="*/ 160886 h 6858000"/>
              <a:gd name="connsiteX146" fmla="*/ 19312 w 1508539"/>
              <a:gd name="connsiteY146" fmla="*/ 47336 h 6858000"/>
              <a:gd name="connsiteX147" fmla="*/ 0 w 1508539"/>
              <a:gd name="connsiteY147"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28010 w 1508539"/>
              <a:gd name="connsiteY4" fmla="*/ 6751578 h 6858000"/>
              <a:gd name="connsiteX5" fmla="*/ 146674 w 1508539"/>
              <a:gd name="connsiteY5" fmla="*/ 6696999 h 6858000"/>
              <a:gd name="connsiteX6" fmla="*/ 163411 w 1508539"/>
              <a:gd name="connsiteY6" fmla="*/ 6638036 h 6858000"/>
              <a:gd name="connsiteX7" fmla="*/ 153633 w 1508539"/>
              <a:gd name="connsiteY7" fmla="*/ 6596265 h 6858000"/>
              <a:gd name="connsiteX8" fmla="*/ 153512 w 1508539"/>
              <a:gd name="connsiteY8" fmla="*/ 6594818 h 6858000"/>
              <a:gd name="connsiteX9" fmla="*/ 157757 w 1508539"/>
              <a:gd name="connsiteY9" fmla="*/ 6593735 h 6858000"/>
              <a:gd name="connsiteX10" fmla="*/ 160954 w 1508539"/>
              <a:gd name="connsiteY10" fmla="*/ 6589172 h 6858000"/>
              <a:gd name="connsiteX11" fmla="*/ 164248 w 1508539"/>
              <a:gd name="connsiteY11" fmla="*/ 6574442 h 6858000"/>
              <a:gd name="connsiteX12" fmla="*/ 164588 w 1508539"/>
              <a:gd name="connsiteY12" fmla="*/ 6568530 h 6858000"/>
              <a:gd name="connsiteX13" fmla="*/ 166997 w 1508539"/>
              <a:gd name="connsiteY13" fmla="*/ 6560674 h 6858000"/>
              <a:gd name="connsiteX14" fmla="*/ 167342 w 1508539"/>
              <a:gd name="connsiteY14" fmla="*/ 6560598 h 6858000"/>
              <a:gd name="connsiteX15" fmla="*/ 169039 w 1508539"/>
              <a:gd name="connsiteY15" fmla="*/ 6553006 h 6858000"/>
              <a:gd name="connsiteX16" fmla="*/ 173735 w 1508539"/>
              <a:gd name="connsiteY16" fmla="*/ 6514360 h 6858000"/>
              <a:gd name="connsiteX17" fmla="*/ 215389 w 1508539"/>
              <a:gd name="connsiteY17" fmla="*/ 6478062 h 6858000"/>
              <a:gd name="connsiteX18" fmla="*/ 226078 w 1508539"/>
              <a:gd name="connsiteY18" fmla="*/ 6460325 h 6858000"/>
              <a:gd name="connsiteX19" fmla="*/ 233311 w 1508539"/>
              <a:gd name="connsiteY19" fmla="*/ 6451488 h 6858000"/>
              <a:gd name="connsiteX20" fmla="*/ 234746 w 1508539"/>
              <a:gd name="connsiteY20" fmla="*/ 6451348 h 6858000"/>
              <a:gd name="connsiteX21" fmla="*/ 239104 w 1508539"/>
              <a:gd name="connsiteY21" fmla="*/ 6414240 h 6858000"/>
              <a:gd name="connsiteX22" fmla="*/ 241880 w 1508539"/>
              <a:gd name="connsiteY22" fmla="*/ 6384857 h 6858000"/>
              <a:gd name="connsiteX23" fmla="*/ 240591 w 1508539"/>
              <a:gd name="connsiteY23" fmla="*/ 6367510 h 6858000"/>
              <a:gd name="connsiteX24" fmla="*/ 244471 w 1508539"/>
              <a:gd name="connsiteY24" fmla="*/ 6349778 h 6858000"/>
              <a:gd name="connsiteX25" fmla="*/ 246136 w 1508539"/>
              <a:gd name="connsiteY25" fmla="*/ 6348250 h 6858000"/>
              <a:gd name="connsiteX26" fmla="*/ 262170 w 1508539"/>
              <a:gd name="connsiteY26" fmla="*/ 6281972 h 6858000"/>
              <a:gd name="connsiteX27" fmla="*/ 272933 w 1508539"/>
              <a:gd name="connsiteY27" fmla="*/ 6211940 h 6858000"/>
              <a:gd name="connsiteX28" fmla="*/ 314428 w 1508539"/>
              <a:gd name="connsiteY28" fmla="*/ 6113913 h 6858000"/>
              <a:gd name="connsiteX29" fmla="*/ 318721 w 1508539"/>
              <a:gd name="connsiteY29" fmla="*/ 6028119 h 6858000"/>
              <a:gd name="connsiteX30" fmla="*/ 345501 w 1508539"/>
              <a:gd name="connsiteY30" fmla="*/ 5934687 h 6858000"/>
              <a:gd name="connsiteX31" fmla="*/ 379513 w 1508539"/>
              <a:gd name="connsiteY31" fmla="*/ 5765594 h 6858000"/>
              <a:gd name="connsiteX32" fmla="*/ 411349 w 1508539"/>
              <a:gd name="connsiteY32" fmla="*/ 5693685 h 6858000"/>
              <a:gd name="connsiteX33" fmla="*/ 431404 w 1508539"/>
              <a:gd name="connsiteY33" fmla="*/ 5665173 h 6858000"/>
              <a:gd name="connsiteX34" fmla="*/ 465121 w 1508539"/>
              <a:gd name="connsiteY34" fmla="*/ 5563435 h 6858000"/>
              <a:gd name="connsiteX35" fmla="*/ 494626 w 1508539"/>
              <a:gd name="connsiteY35" fmla="*/ 5476393 h 6858000"/>
              <a:gd name="connsiteX36" fmla="*/ 525819 w 1508539"/>
              <a:gd name="connsiteY36" fmla="*/ 5396260 h 6858000"/>
              <a:gd name="connsiteX37" fmla="*/ 541800 w 1508539"/>
              <a:gd name="connsiteY37" fmla="*/ 5330009 h 6858000"/>
              <a:gd name="connsiteX38" fmla="*/ 575293 w 1508539"/>
              <a:gd name="connsiteY38" fmla="*/ 5273739 h 6858000"/>
              <a:gd name="connsiteX39" fmla="*/ 584892 w 1508539"/>
              <a:gd name="connsiteY39" fmla="*/ 5241779 h 6858000"/>
              <a:gd name="connsiteX40" fmla="*/ 596118 w 1508539"/>
              <a:gd name="connsiteY40" fmla="*/ 5225268 h 6858000"/>
              <a:gd name="connsiteX41" fmla="*/ 597138 w 1508539"/>
              <a:gd name="connsiteY41" fmla="*/ 5217684 h 6858000"/>
              <a:gd name="connsiteX42" fmla="*/ 604479 w 1508539"/>
              <a:gd name="connsiteY42" fmla="*/ 5193377 h 6858000"/>
              <a:gd name="connsiteX43" fmla="*/ 607782 w 1508539"/>
              <a:gd name="connsiteY43" fmla="*/ 5179288 h 6858000"/>
              <a:gd name="connsiteX44" fmla="*/ 608766 w 1508539"/>
              <a:gd name="connsiteY44" fmla="*/ 5173621 h 6858000"/>
              <a:gd name="connsiteX45" fmla="*/ 604400 w 1508539"/>
              <a:gd name="connsiteY45" fmla="*/ 5159961 h 6858000"/>
              <a:gd name="connsiteX46" fmla="*/ 611077 w 1508539"/>
              <a:gd name="connsiteY46" fmla="*/ 5144295 h 6858000"/>
              <a:gd name="connsiteX47" fmla="*/ 608010 w 1508539"/>
              <a:gd name="connsiteY47" fmla="*/ 5125185 h 6858000"/>
              <a:gd name="connsiteX48" fmla="*/ 614840 w 1508539"/>
              <a:gd name="connsiteY48" fmla="*/ 5121884 h 6858000"/>
              <a:gd name="connsiteX49" fmla="*/ 621876 w 1508539"/>
              <a:gd name="connsiteY49" fmla="*/ 5067850 h 6858000"/>
              <a:gd name="connsiteX50" fmla="*/ 624607 w 1508539"/>
              <a:gd name="connsiteY50" fmla="*/ 5060861 h 6858000"/>
              <a:gd name="connsiteX51" fmla="*/ 621311 w 1508539"/>
              <a:gd name="connsiteY51" fmla="*/ 5034192 h 6858000"/>
              <a:gd name="connsiteX52" fmla="*/ 622865 w 1508539"/>
              <a:gd name="connsiteY52" fmla="*/ 4993030 h 6858000"/>
              <a:gd name="connsiteX53" fmla="*/ 629774 w 1508539"/>
              <a:gd name="connsiteY53" fmla="*/ 4946844 h 6858000"/>
              <a:gd name="connsiteX54" fmla="*/ 625630 w 1508539"/>
              <a:gd name="connsiteY54" fmla="*/ 4932692 h 6858000"/>
              <a:gd name="connsiteX55" fmla="*/ 641033 w 1508539"/>
              <a:gd name="connsiteY55" fmla="*/ 4858827 h 6858000"/>
              <a:gd name="connsiteX56" fmla="*/ 646936 w 1508539"/>
              <a:gd name="connsiteY56" fmla="*/ 4821170 h 6858000"/>
              <a:gd name="connsiteX57" fmla="*/ 651669 w 1508539"/>
              <a:gd name="connsiteY57" fmla="*/ 4780965 h 6858000"/>
              <a:gd name="connsiteX58" fmla="*/ 652962 w 1508539"/>
              <a:gd name="connsiteY58" fmla="*/ 4750867 h 6858000"/>
              <a:gd name="connsiteX59" fmla="*/ 650769 w 1508539"/>
              <a:gd name="connsiteY59" fmla="*/ 4690749 h 6858000"/>
              <a:gd name="connsiteX60" fmla="*/ 646249 w 1508539"/>
              <a:gd name="connsiteY60" fmla="*/ 4584173 h 6858000"/>
              <a:gd name="connsiteX61" fmla="*/ 641332 w 1508539"/>
              <a:gd name="connsiteY61" fmla="*/ 4444346 h 6858000"/>
              <a:gd name="connsiteX62" fmla="*/ 637897 w 1508539"/>
              <a:gd name="connsiteY62" fmla="*/ 4375228 h 6858000"/>
              <a:gd name="connsiteX63" fmla="*/ 618550 w 1508539"/>
              <a:gd name="connsiteY63" fmla="*/ 4214165 h 6858000"/>
              <a:gd name="connsiteX64" fmla="*/ 622623 w 1508539"/>
              <a:gd name="connsiteY64" fmla="*/ 4090296 h 6858000"/>
              <a:gd name="connsiteX65" fmla="*/ 607879 w 1508539"/>
              <a:gd name="connsiteY65" fmla="*/ 4033999 h 6858000"/>
              <a:gd name="connsiteX66" fmla="*/ 609028 w 1508539"/>
              <a:gd name="connsiteY66" fmla="*/ 4031933 h 6858000"/>
              <a:gd name="connsiteX67" fmla="*/ 607604 w 1508539"/>
              <a:gd name="connsiteY67" fmla="*/ 4013953 h 6858000"/>
              <a:gd name="connsiteX68" fmla="*/ 593899 w 1508539"/>
              <a:gd name="connsiteY68" fmla="*/ 3974753 h 6858000"/>
              <a:gd name="connsiteX69" fmla="*/ 595497 w 1508539"/>
              <a:gd name="connsiteY69" fmla="*/ 3969950 h 6858000"/>
              <a:gd name="connsiteX70" fmla="*/ 588919 w 1508539"/>
              <a:gd name="connsiteY70" fmla="*/ 3933779 h 6858000"/>
              <a:gd name="connsiteX71" fmla="*/ 590250 w 1508539"/>
              <a:gd name="connsiteY71" fmla="*/ 3933093 h 6858000"/>
              <a:gd name="connsiteX72" fmla="*/ 594604 w 1508539"/>
              <a:gd name="connsiteY72" fmla="*/ 3922082 h 6858000"/>
              <a:gd name="connsiteX73" fmla="*/ 599682 w 1508539"/>
              <a:gd name="connsiteY73" fmla="*/ 3901461 h 6858000"/>
              <a:gd name="connsiteX74" fmla="*/ 622276 w 1508539"/>
              <a:gd name="connsiteY74" fmla="*/ 3813873 h 6858000"/>
              <a:gd name="connsiteX75" fmla="*/ 621701 w 1508539"/>
              <a:gd name="connsiteY75" fmla="*/ 3806161 h 6858000"/>
              <a:gd name="connsiteX76" fmla="*/ 622008 w 1508539"/>
              <a:gd name="connsiteY76" fmla="*/ 3805957 h 6858000"/>
              <a:gd name="connsiteX77" fmla="*/ 622035 w 1508539"/>
              <a:gd name="connsiteY77" fmla="*/ 3797724 h 6858000"/>
              <a:gd name="connsiteX78" fmla="*/ 620650 w 1508539"/>
              <a:gd name="connsiteY78" fmla="*/ 3792098 h 6858000"/>
              <a:gd name="connsiteX79" fmla="*/ 619534 w 1508539"/>
              <a:gd name="connsiteY79" fmla="*/ 3777135 h 6858000"/>
              <a:gd name="connsiteX80" fmla="*/ 621267 w 1508539"/>
              <a:gd name="connsiteY80" fmla="*/ 3771656 h 6858000"/>
              <a:gd name="connsiteX81" fmla="*/ 625010 w 1508539"/>
              <a:gd name="connsiteY81" fmla="*/ 3769007 h 6858000"/>
              <a:gd name="connsiteX82" fmla="*/ 624476 w 1508539"/>
              <a:gd name="connsiteY82" fmla="*/ 3767709 h 6858000"/>
              <a:gd name="connsiteX83" fmla="*/ 633172 w 1508539"/>
              <a:gd name="connsiteY83" fmla="*/ 3738082 h 6858000"/>
              <a:gd name="connsiteX84" fmla="*/ 640518 w 1508539"/>
              <a:gd name="connsiteY84" fmla="*/ 3673397 h 6858000"/>
              <a:gd name="connsiteX85" fmla="*/ 639814 w 1508539"/>
              <a:gd name="connsiteY85" fmla="*/ 3637109 h 6858000"/>
              <a:gd name="connsiteX86" fmla="*/ 643257 w 1508539"/>
              <a:gd name="connsiteY86" fmla="*/ 3536883 h 6858000"/>
              <a:gd name="connsiteX87" fmla="*/ 650795 w 1508539"/>
              <a:gd name="connsiteY87" fmla="*/ 3435652 h 6858000"/>
              <a:gd name="connsiteX88" fmla="*/ 652466 w 1508539"/>
              <a:gd name="connsiteY88" fmla="*/ 3307769 h 6858000"/>
              <a:gd name="connsiteX89" fmla="*/ 670029 w 1508539"/>
              <a:gd name="connsiteY89" fmla="*/ 3250522 h 6858000"/>
              <a:gd name="connsiteX90" fmla="*/ 670454 w 1508539"/>
              <a:gd name="connsiteY90" fmla="*/ 3229163 h 6858000"/>
              <a:gd name="connsiteX91" fmla="*/ 672277 w 1508539"/>
              <a:gd name="connsiteY91" fmla="*/ 3217217 h 6858000"/>
              <a:gd name="connsiteX92" fmla="*/ 659112 w 1508539"/>
              <a:gd name="connsiteY92" fmla="*/ 3183755 h 6858000"/>
              <a:gd name="connsiteX93" fmla="*/ 659613 w 1508539"/>
              <a:gd name="connsiteY93" fmla="*/ 3178642 h 6858000"/>
              <a:gd name="connsiteX94" fmla="*/ 647213 w 1508539"/>
              <a:gd name="connsiteY94" fmla="*/ 3158586 h 6858000"/>
              <a:gd name="connsiteX95" fmla="*/ 632398 w 1508539"/>
              <a:gd name="connsiteY95" fmla="*/ 3129034 h 6858000"/>
              <a:gd name="connsiteX96" fmla="*/ 633063 w 1508539"/>
              <a:gd name="connsiteY96" fmla="*/ 3126682 h 6858000"/>
              <a:gd name="connsiteX97" fmla="*/ 623931 w 1508539"/>
              <a:gd name="connsiteY97" fmla="*/ 3114519 h 6858000"/>
              <a:gd name="connsiteX98" fmla="*/ 610540 w 1508539"/>
              <a:gd name="connsiteY98" fmla="*/ 3106272 h 6858000"/>
              <a:gd name="connsiteX99" fmla="*/ 583270 w 1508539"/>
              <a:gd name="connsiteY99" fmla="*/ 2958185 h 6858000"/>
              <a:gd name="connsiteX100" fmla="*/ 525884 w 1508539"/>
              <a:gd name="connsiteY100" fmla="*/ 2762989 h 6858000"/>
              <a:gd name="connsiteX101" fmla="*/ 474802 w 1508539"/>
              <a:gd name="connsiteY101" fmla="*/ 2554718 h 6858000"/>
              <a:gd name="connsiteX102" fmla="*/ 454896 w 1508539"/>
              <a:gd name="connsiteY102" fmla="*/ 2485734 h 6858000"/>
              <a:gd name="connsiteX103" fmla="*/ 445619 w 1508539"/>
              <a:gd name="connsiteY103" fmla="*/ 2447068 h 6858000"/>
              <a:gd name="connsiteX104" fmla="*/ 432580 w 1508539"/>
              <a:gd name="connsiteY104" fmla="*/ 2425819 h 6858000"/>
              <a:gd name="connsiteX105" fmla="*/ 438579 w 1508539"/>
              <a:gd name="connsiteY105" fmla="*/ 2402874 h 6858000"/>
              <a:gd name="connsiteX106" fmla="*/ 441191 w 1508539"/>
              <a:gd name="connsiteY106" fmla="*/ 2381443 h 6858000"/>
              <a:gd name="connsiteX107" fmla="*/ 417520 w 1508539"/>
              <a:gd name="connsiteY107" fmla="*/ 2261920 h 6858000"/>
              <a:gd name="connsiteX108" fmla="*/ 407407 w 1508539"/>
              <a:gd name="connsiteY108" fmla="*/ 2195378 h 6858000"/>
              <a:gd name="connsiteX109" fmla="*/ 391624 w 1508539"/>
              <a:gd name="connsiteY109" fmla="*/ 2155135 h 6858000"/>
              <a:gd name="connsiteX110" fmla="*/ 389082 w 1508539"/>
              <a:gd name="connsiteY110" fmla="*/ 2118008 h 6858000"/>
              <a:gd name="connsiteX111" fmla="*/ 390075 w 1508539"/>
              <a:gd name="connsiteY111" fmla="*/ 2050531 h 6858000"/>
              <a:gd name="connsiteX112" fmla="*/ 381881 w 1508539"/>
              <a:gd name="connsiteY112" fmla="*/ 1963269 h 6858000"/>
              <a:gd name="connsiteX113" fmla="*/ 363059 w 1508539"/>
              <a:gd name="connsiteY113" fmla="*/ 1906352 h 6858000"/>
              <a:gd name="connsiteX114" fmla="*/ 339616 w 1508539"/>
              <a:gd name="connsiteY114" fmla="*/ 1861531 h 6858000"/>
              <a:gd name="connsiteX115" fmla="*/ 293415 w 1508539"/>
              <a:gd name="connsiteY115" fmla="*/ 1732919 h 6858000"/>
              <a:gd name="connsiteX116" fmla="*/ 265726 w 1508539"/>
              <a:gd name="connsiteY116" fmla="*/ 1663540 h 6858000"/>
              <a:gd name="connsiteX117" fmla="*/ 264852 w 1508539"/>
              <a:gd name="connsiteY117" fmla="*/ 1615777 h 6858000"/>
              <a:gd name="connsiteX118" fmla="*/ 245647 w 1508539"/>
              <a:gd name="connsiteY118" fmla="*/ 1563678 h 6858000"/>
              <a:gd name="connsiteX119" fmla="*/ 258727 w 1508539"/>
              <a:gd name="connsiteY119" fmla="*/ 1519474 h 6858000"/>
              <a:gd name="connsiteX120" fmla="*/ 251469 w 1508539"/>
              <a:gd name="connsiteY120" fmla="*/ 1477995 h 6858000"/>
              <a:gd name="connsiteX121" fmla="*/ 237554 w 1508539"/>
              <a:gd name="connsiteY121" fmla="*/ 1373769 h 6858000"/>
              <a:gd name="connsiteX122" fmla="*/ 245861 w 1508539"/>
              <a:gd name="connsiteY122" fmla="*/ 1307086 h 6858000"/>
              <a:gd name="connsiteX123" fmla="*/ 247049 w 1508539"/>
              <a:gd name="connsiteY123" fmla="*/ 1189033 h 6858000"/>
              <a:gd name="connsiteX124" fmla="*/ 251734 w 1508539"/>
              <a:gd name="connsiteY124" fmla="*/ 1168288 h 6858000"/>
              <a:gd name="connsiteX125" fmla="*/ 244016 w 1508539"/>
              <a:gd name="connsiteY125" fmla="*/ 1142577 h 6858000"/>
              <a:gd name="connsiteX126" fmla="*/ 233322 w 1508539"/>
              <a:gd name="connsiteY126" fmla="*/ 1088484 h 6858000"/>
              <a:gd name="connsiteX127" fmla="*/ 222058 w 1508539"/>
              <a:gd name="connsiteY127" fmla="*/ 1016103 h 6858000"/>
              <a:gd name="connsiteX128" fmla="*/ 223514 w 1508539"/>
              <a:gd name="connsiteY128" fmla="*/ 932283 h 6858000"/>
              <a:gd name="connsiteX129" fmla="*/ 225750 w 1508539"/>
              <a:gd name="connsiteY129" fmla="*/ 915925 h 6858000"/>
              <a:gd name="connsiteX130" fmla="*/ 218379 w 1508539"/>
              <a:gd name="connsiteY130" fmla="*/ 896999 h 6858000"/>
              <a:gd name="connsiteX131" fmla="*/ 187787 w 1508539"/>
              <a:gd name="connsiteY131" fmla="*/ 821517 h 6858000"/>
              <a:gd name="connsiteX132" fmla="*/ 166737 w 1508539"/>
              <a:gd name="connsiteY132" fmla="*/ 751353 h 6858000"/>
              <a:gd name="connsiteX133" fmla="*/ 166295 w 1508539"/>
              <a:gd name="connsiteY133" fmla="*/ 721230 h 6858000"/>
              <a:gd name="connsiteX134" fmla="*/ 151966 w 1508539"/>
              <a:gd name="connsiteY134" fmla="*/ 681659 h 6858000"/>
              <a:gd name="connsiteX135" fmla="*/ 137385 w 1508539"/>
              <a:gd name="connsiteY135" fmla="*/ 635218 h 6858000"/>
              <a:gd name="connsiteX136" fmla="*/ 142396 w 1508539"/>
              <a:gd name="connsiteY136" fmla="*/ 613763 h 6858000"/>
              <a:gd name="connsiteX137" fmla="*/ 128338 w 1508539"/>
              <a:gd name="connsiteY137" fmla="*/ 598582 h 6858000"/>
              <a:gd name="connsiteX138" fmla="*/ 128019 w 1508539"/>
              <a:gd name="connsiteY138" fmla="*/ 576846 h 6858000"/>
              <a:gd name="connsiteX139" fmla="*/ 107645 w 1508539"/>
              <a:gd name="connsiteY139" fmla="*/ 530055 h 6858000"/>
              <a:gd name="connsiteX140" fmla="*/ 106893 w 1508539"/>
              <a:gd name="connsiteY140" fmla="*/ 465389 h 6858000"/>
              <a:gd name="connsiteX141" fmla="*/ 89816 w 1508539"/>
              <a:gd name="connsiteY141" fmla="*/ 424699 h 6858000"/>
              <a:gd name="connsiteX142" fmla="*/ 90191 w 1508539"/>
              <a:gd name="connsiteY142" fmla="*/ 404917 h 6858000"/>
              <a:gd name="connsiteX143" fmla="*/ 70148 w 1508539"/>
              <a:gd name="connsiteY143" fmla="*/ 367211 h 6858000"/>
              <a:gd name="connsiteX144" fmla="*/ 36452 w 1508539"/>
              <a:gd name="connsiteY144" fmla="*/ 268519 h 6858000"/>
              <a:gd name="connsiteX145" fmla="*/ 23935 w 1508539"/>
              <a:gd name="connsiteY145" fmla="*/ 160886 h 6858000"/>
              <a:gd name="connsiteX146" fmla="*/ 19312 w 1508539"/>
              <a:gd name="connsiteY146" fmla="*/ 47336 h 6858000"/>
              <a:gd name="connsiteX147" fmla="*/ 0 w 1508539"/>
              <a:gd name="connsiteY147"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28010 w 1508539"/>
              <a:gd name="connsiteY4" fmla="*/ 6751578 h 6858000"/>
              <a:gd name="connsiteX5" fmla="*/ 146674 w 1508539"/>
              <a:gd name="connsiteY5" fmla="*/ 6696999 h 6858000"/>
              <a:gd name="connsiteX6" fmla="*/ 163411 w 1508539"/>
              <a:gd name="connsiteY6" fmla="*/ 6638036 h 6858000"/>
              <a:gd name="connsiteX7" fmla="*/ 153633 w 1508539"/>
              <a:gd name="connsiteY7" fmla="*/ 6596265 h 6858000"/>
              <a:gd name="connsiteX8" fmla="*/ 153512 w 1508539"/>
              <a:gd name="connsiteY8" fmla="*/ 6594818 h 6858000"/>
              <a:gd name="connsiteX9" fmla="*/ 157757 w 1508539"/>
              <a:gd name="connsiteY9" fmla="*/ 6593735 h 6858000"/>
              <a:gd name="connsiteX10" fmla="*/ 164248 w 1508539"/>
              <a:gd name="connsiteY10" fmla="*/ 6574442 h 6858000"/>
              <a:gd name="connsiteX11" fmla="*/ 164588 w 1508539"/>
              <a:gd name="connsiteY11" fmla="*/ 6568530 h 6858000"/>
              <a:gd name="connsiteX12" fmla="*/ 166997 w 1508539"/>
              <a:gd name="connsiteY12" fmla="*/ 6560674 h 6858000"/>
              <a:gd name="connsiteX13" fmla="*/ 167342 w 1508539"/>
              <a:gd name="connsiteY13" fmla="*/ 6560598 h 6858000"/>
              <a:gd name="connsiteX14" fmla="*/ 169039 w 1508539"/>
              <a:gd name="connsiteY14" fmla="*/ 6553006 h 6858000"/>
              <a:gd name="connsiteX15" fmla="*/ 173735 w 1508539"/>
              <a:gd name="connsiteY15" fmla="*/ 6514360 h 6858000"/>
              <a:gd name="connsiteX16" fmla="*/ 215389 w 1508539"/>
              <a:gd name="connsiteY16" fmla="*/ 6478062 h 6858000"/>
              <a:gd name="connsiteX17" fmla="*/ 226078 w 1508539"/>
              <a:gd name="connsiteY17" fmla="*/ 6460325 h 6858000"/>
              <a:gd name="connsiteX18" fmla="*/ 233311 w 1508539"/>
              <a:gd name="connsiteY18" fmla="*/ 6451488 h 6858000"/>
              <a:gd name="connsiteX19" fmla="*/ 234746 w 1508539"/>
              <a:gd name="connsiteY19" fmla="*/ 6451348 h 6858000"/>
              <a:gd name="connsiteX20" fmla="*/ 239104 w 1508539"/>
              <a:gd name="connsiteY20" fmla="*/ 6414240 h 6858000"/>
              <a:gd name="connsiteX21" fmla="*/ 241880 w 1508539"/>
              <a:gd name="connsiteY21" fmla="*/ 6384857 h 6858000"/>
              <a:gd name="connsiteX22" fmla="*/ 240591 w 1508539"/>
              <a:gd name="connsiteY22" fmla="*/ 6367510 h 6858000"/>
              <a:gd name="connsiteX23" fmla="*/ 244471 w 1508539"/>
              <a:gd name="connsiteY23" fmla="*/ 6349778 h 6858000"/>
              <a:gd name="connsiteX24" fmla="*/ 246136 w 1508539"/>
              <a:gd name="connsiteY24" fmla="*/ 6348250 h 6858000"/>
              <a:gd name="connsiteX25" fmla="*/ 262170 w 1508539"/>
              <a:gd name="connsiteY25" fmla="*/ 6281972 h 6858000"/>
              <a:gd name="connsiteX26" fmla="*/ 272933 w 1508539"/>
              <a:gd name="connsiteY26" fmla="*/ 6211940 h 6858000"/>
              <a:gd name="connsiteX27" fmla="*/ 314428 w 1508539"/>
              <a:gd name="connsiteY27" fmla="*/ 6113913 h 6858000"/>
              <a:gd name="connsiteX28" fmla="*/ 318721 w 1508539"/>
              <a:gd name="connsiteY28" fmla="*/ 6028119 h 6858000"/>
              <a:gd name="connsiteX29" fmla="*/ 345501 w 1508539"/>
              <a:gd name="connsiteY29" fmla="*/ 5934687 h 6858000"/>
              <a:gd name="connsiteX30" fmla="*/ 379513 w 1508539"/>
              <a:gd name="connsiteY30" fmla="*/ 5765594 h 6858000"/>
              <a:gd name="connsiteX31" fmla="*/ 411349 w 1508539"/>
              <a:gd name="connsiteY31" fmla="*/ 5693685 h 6858000"/>
              <a:gd name="connsiteX32" fmla="*/ 431404 w 1508539"/>
              <a:gd name="connsiteY32" fmla="*/ 5665173 h 6858000"/>
              <a:gd name="connsiteX33" fmla="*/ 465121 w 1508539"/>
              <a:gd name="connsiteY33" fmla="*/ 5563435 h 6858000"/>
              <a:gd name="connsiteX34" fmla="*/ 494626 w 1508539"/>
              <a:gd name="connsiteY34" fmla="*/ 5476393 h 6858000"/>
              <a:gd name="connsiteX35" fmla="*/ 525819 w 1508539"/>
              <a:gd name="connsiteY35" fmla="*/ 5396260 h 6858000"/>
              <a:gd name="connsiteX36" fmla="*/ 541800 w 1508539"/>
              <a:gd name="connsiteY36" fmla="*/ 5330009 h 6858000"/>
              <a:gd name="connsiteX37" fmla="*/ 575293 w 1508539"/>
              <a:gd name="connsiteY37" fmla="*/ 5273739 h 6858000"/>
              <a:gd name="connsiteX38" fmla="*/ 584892 w 1508539"/>
              <a:gd name="connsiteY38" fmla="*/ 5241779 h 6858000"/>
              <a:gd name="connsiteX39" fmla="*/ 596118 w 1508539"/>
              <a:gd name="connsiteY39" fmla="*/ 5225268 h 6858000"/>
              <a:gd name="connsiteX40" fmla="*/ 597138 w 1508539"/>
              <a:gd name="connsiteY40" fmla="*/ 5217684 h 6858000"/>
              <a:gd name="connsiteX41" fmla="*/ 604479 w 1508539"/>
              <a:gd name="connsiteY41" fmla="*/ 5193377 h 6858000"/>
              <a:gd name="connsiteX42" fmla="*/ 607782 w 1508539"/>
              <a:gd name="connsiteY42" fmla="*/ 5179288 h 6858000"/>
              <a:gd name="connsiteX43" fmla="*/ 608766 w 1508539"/>
              <a:gd name="connsiteY43" fmla="*/ 5173621 h 6858000"/>
              <a:gd name="connsiteX44" fmla="*/ 604400 w 1508539"/>
              <a:gd name="connsiteY44" fmla="*/ 5159961 h 6858000"/>
              <a:gd name="connsiteX45" fmla="*/ 611077 w 1508539"/>
              <a:gd name="connsiteY45" fmla="*/ 5144295 h 6858000"/>
              <a:gd name="connsiteX46" fmla="*/ 608010 w 1508539"/>
              <a:gd name="connsiteY46" fmla="*/ 5125185 h 6858000"/>
              <a:gd name="connsiteX47" fmla="*/ 614840 w 1508539"/>
              <a:gd name="connsiteY47" fmla="*/ 5121884 h 6858000"/>
              <a:gd name="connsiteX48" fmla="*/ 621876 w 1508539"/>
              <a:gd name="connsiteY48" fmla="*/ 5067850 h 6858000"/>
              <a:gd name="connsiteX49" fmla="*/ 624607 w 1508539"/>
              <a:gd name="connsiteY49" fmla="*/ 5060861 h 6858000"/>
              <a:gd name="connsiteX50" fmla="*/ 621311 w 1508539"/>
              <a:gd name="connsiteY50" fmla="*/ 5034192 h 6858000"/>
              <a:gd name="connsiteX51" fmla="*/ 622865 w 1508539"/>
              <a:gd name="connsiteY51" fmla="*/ 4993030 h 6858000"/>
              <a:gd name="connsiteX52" fmla="*/ 629774 w 1508539"/>
              <a:gd name="connsiteY52" fmla="*/ 4946844 h 6858000"/>
              <a:gd name="connsiteX53" fmla="*/ 625630 w 1508539"/>
              <a:gd name="connsiteY53" fmla="*/ 4932692 h 6858000"/>
              <a:gd name="connsiteX54" fmla="*/ 641033 w 1508539"/>
              <a:gd name="connsiteY54" fmla="*/ 4858827 h 6858000"/>
              <a:gd name="connsiteX55" fmla="*/ 646936 w 1508539"/>
              <a:gd name="connsiteY55" fmla="*/ 4821170 h 6858000"/>
              <a:gd name="connsiteX56" fmla="*/ 651669 w 1508539"/>
              <a:gd name="connsiteY56" fmla="*/ 4780965 h 6858000"/>
              <a:gd name="connsiteX57" fmla="*/ 652962 w 1508539"/>
              <a:gd name="connsiteY57" fmla="*/ 4750867 h 6858000"/>
              <a:gd name="connsiteX58" fmla="*/ 650769 w 1508539"/>
              <a:gd name="connsiteY58" fmla="*/ 4690749 h 6858000"/>
              <a:gd name="connsiteX59" fmla="*/ 646249 w 1508539"/>
              <a:gd name="connsiteY59" fmla="*/ 4584173 h 6858000"/>
              <a:gd name="connsiteX60" fmla="*/ 641332 w 1508539"/>
              <a:gd name="connsiteY60" fmla="*/ 4444346 h 6858000"/>
              <a:gd name="connsiteX61" fmla="*/ 637897 w 1508539"/>
              <a:gd name="connsiteY61" fmla="*/ 4375228 h 6858000"/>
              <a:gd name="connsiteX62" fmla="*/ 618550 w 1508539"/>
              <a:gd name="connsiteY62" fmla="*/ 4214165 h 6858000"/>
              <a:gd name="connsiteX63" fmla="*/ 622623 w 1508539"/>
              <a:gd name="connsiteY63" fmla="*/ 4090296 h 6858000"/>
              <a:gd name="connsiteX64" fmla="*/ 607879 w 1508539"/>
              <a:gd name="connsiteY64" fmla="*/ 4033999 h 6858000"/>
              <a:gd name="connsiteX65" fmla="*/ 609028 w 1508539"/>
              <a:gd name="connsiteY65" fmla="*/ 4031933 h 6858000"/>
              <a:gd name="connsiteX66" fmla="*/ 607604 w 1508539"/>
              <a:gd name="connsiteY66" fmla="*/ 4013953 h 6858000"/>
              <a:gd name="connsiteX67" fmla="*/ 593899 w 1508539"/>
              <a:gd name="connsiteY67" fmla="*/ 3974753 h 6858000"/>
              <a:gd name="connsiteX68" fmla="*/ 595497 w 1508539"/>
              <a:gd name="connsiteY68" fmla="*/ 3969950 h 6858000"/>
              <a:gd name="connsiteX69" fmla="*/ 588919 w 1508539"/>
              <a:gd name="connsiteY69" fmla="*/ 3933779 h 6858000"/>
              <a:gd name="connsiteX70" fmla="*/ 590250 w 1508539"/>
              <a:gd name="connsiteY70" fmla="*/ 3933093 h 6858000"/>
              <a:gd name="connsiteX71" fmla="*/ 594604 w 1508539"/>
              <a:gd name="connsiteY71" fmla="*/ 3922082 h 6858000"/>
              <a:gd name="connsiteX72" fmla="*/ 599682 w 1508539"/>
              <a:gd name="connsiteY72" fmla="*/ 3901461 h 6858000"/>
              <a:gd name="connsiteX73" fmla="*/ 622276 w 1508539"/>
              <a:gd name="connsiteY73" fmla="*/ 3813873 h 6858000"/>
              <a:gd name="connsiteX74" fmla="*/ 621701 w 1508539"/>
              <a:gd name="connsiteY74" fmla="*/ 3806161 h 6858000"/>
              <a:gd name="connsiteX75" fmla="*/ 622008 w 1508539"/>
              <a:gd name="connsiteY75" fmla="*/ 3805957 h 6858000"/>
              <a:gd name="connsiteX76" fmla="*/ 622035 w 1508539"/>
              <a:gd name="connsiteY76" fmla="*/ 3797724 h 6858000"/>
              <a:gd name="connsiteX77" fmla="*/ 620650 w 1508539"/>
              <a:gd name="connsiteY77" fmla="*/ 3792098 h 6858000"/>
              <a:gd name="connsiteX78" fmla="*/ 619534 w 1508539"/>
              <a:gd name="connsiteY78" fmla="*/ 3777135 h 6858000"/>
              <a:gd name="connsiteX79" fmla="*/ 621267 w 1508539"/>
              <a:gd name="connsiteY79" fmla="*/ 3771656 h 6858000"/>
              <a:gd name="connsiteX80" fmla="*/ 625010 w 1508539"/>
              <a:gd name="connsiteY80" fmla="*/ 3769007 h 6858000"/>
              <a:gd name="connsiteX81" fmla="*/ 624476 w 1508539"/>
              <a:gd name="connsiteY81" fmla="*/ 3767709 h 6858000"/>
              <a:gd name="connsiteX82" fmla="*/ 633172 w 1508539"/>
              <a:gd name="connsiteY82" fmla="*/ 3738082 h 6858000"/>
              <a:gd name="connsiteX83" fmla="*/ 640518 w 1508539"/>
              <a:gd name="connsiteY83" fmla="*/ 3673397 h 6858000"/>
              <a:gd name="connsiteX84" fmla="*/ 639814 w 1508539"/>
              <a:gd name="connsiteY84" fmla="*/ 3637109 h 6858000"/>
              <a:gd name="connsiteX85" fmla="*/ 643257 w 1508539"/>
              <a:gd name="connsiteY85" fmla="*/ 3536883 h 6858000"/>
              <a:gd name="connsiteX86" fmla="*/ 650795 w 1508539"/>
              <a:gd name="connsiteY86" fmla="*/ 3435652 h 6858000"/>
              <a:gd name="connsiteX87" fmla="*/ 652466 w 1508539"/>
              <a:gd name="connsiteY87" fmla="*/ 3307769 h 6858000"/>
              <a:gd name="connsiteX88" fmla="*/ 670029 w 1508539"/>
              <a:gd name="connsiteY88" fmla="*/ 3250522 h 6858000"/>
              <a:gd name="connsiteX89" fmla="*/ 670454 w 1508539"/>
              <a:gd name="connsiteY89" fmla="*/ 3229163 h 6858000"/>
              <a:gd name="connsiteX90" fmla="*/ 672277 w 1508539"/>
              <a:gd name="connsiteY90" fmla="*/ 3217217 h 6858000"/>
              <a:gd name="connsiteX91" fmla="*/ 659112 w 1508539"/>
              <a:gd name="connsiteY91" fmla="*/ 3183755 h 6858000"/>
              <a:gd name="connsiteX92" fmla="*/ 659613 w 1508539"/>
              <a:gd name="connsiteY92" fmla="*/ 3178642 h 6858000"/>
              <a:gd name="connsiteX93" fmla="*/ 647213 w 1508539"/>
              <a:gd name="connsiteY93" fmla="*/ 3158586 h 6858000"/>
              <a:gd name="connsiteX94" fmla="*/ 632398 w 1508539"/>
              <a:gd name="connsiteY94" fmla="*/ 3129034 h 6858000"/>
              <a:gd name="connsiteX95" fmla="*/ 633063 w 1508539"/>
              <a:gd name="connsiteY95" fmla="*/ 3126682 h 6858000"/>
              <a:gd name="connsiteX96" fmla="*/ 623931 w 1508539"/>
              <a:gd name="connsiteY96" fmla="*/ 3114519 h 6858000"/>
              <a:gd name="connsiteX97" fmla="*/ 610540 w 1508539"/>
              <a:gd name="connsiteY97" fmla="*/ 3106272 h 6858000"/>
              <a:gd name="connsiteX98" fmla="*/ 583270 w 1508539"/>
              <a:gd name="connsiteY98" fmla="*/ 2958185 h 6858000"/>
              <a:gd name="connsiteX99" fmla="*/ 525884 w 1508539"/>
              <a:gd name="connsiteY99" fmla="*/ 2762989 h 6858000"/>
              <a:gd name="connsiteX100" fmla="*/ 474802 w 1508539"/>
              <a:gd name="connsiteY100" fmla="*/ 2554718 h 6858000"/>
              <a:gd name="connsiteX101" fmla="*/ 454896 w 1508539"/>
              <a:gd name="connsiteY101" fmla="*/ 2485734 h 6858000"/>
              <a:gd name="connsiteX102" fmla="*/ 445619 w 1508539"/>
              <a:gd name="connsiteY102" fmla="*/ 2447068 h 6858000"/>
              <a:gd name="connsiteX103" fmla="*/ 432580 w 1508539"/>
              <a:gd name="connsiteY103" fmla="*/ 2425819 h 6858000"/>
              <a:gd name="connsiteX104" fmla="*/ 438579 w 1508539"/>
              <a:gd name="connsiteY104" fmla="*/ 2402874 h 6858000"/>
              <a:gd name="connsiteX105" fmla="*/ 441191 w 1508539"/>
              <a:gd name="connsiteY105" fmla="*/ 2381443 h 6858000"/>
              <a:gd name="connsiteX106" fmla="*/ 417520 w 1508539"/>
              <a:gd name="connsiteY106" fmla="*/ 2261920 h 6858000"/>
              <a:gd name="connsiteX107" fmla="*/ 407407 w 1508539"/>
              <a:gd name="connsiteY107" fmla="*/ 2195378 h 6858000"/>
              <a:gd name="connsiteX108" fmla="*/ 391624 w 1508539"/>
              <a:gd name="connsiteY108" fmla="*/ 2155135 h 6858000"/>
              <a:gd name="connsiteX109" fmla="*/ 389082 w 1508539"/>
              <a:gd name="connsiteY109" fmla="*/ 2118008 h 6858000"/>
              <a:gd name="connsiteX110" fmla="*/ 390075 w 1508539"/>
              <a:gd name="connsiteY110" fmla="*/ 2050531 h 6858000"/>
              <a:gd name="connsiteX111" fmla="*/ 381881 w 1508539"/>
              <a:gd name="connsiteY111" fmla="*/ 1963269 h 6858000"/>
              <a:gd name="connsiteX112" fmla="*/ 363059 w 1508539"/>
              <a:gd name="connsiteY112" fmla="*/ 1906352 h 6858000"/>
              <a:gd name="connsiteX113" fmla="*/ 339616 w 1508539"/>
              <a:gd name="connsiteY113" fmla="*/ 1861531 h 6858000"/>
              <a:gd name="connsiteX114" fmla="*/ 293415 w 1508539"/>
              <a:gd name="connsiteY114" fmla="*/ 1732919 h 6858000"/>
              <a:gd name="connsiteX115" fmla="*/ 265726 w 1508539"/>
              <a:gd name="connsiteY115" fmla="*/ 1663540 h 6858000"/>
              <a:gd name="connsiteX116" fmla="*/ 264852 w 1508539"/>
              <a:gd name="connsiteY116" fmla="*/ 1615777 h 6858000"/>
              <a:gd name="connsiteX117" fmla="*/ 245647 w 1508539"/>
              <a:gd name="connsiteY117" fmla="*/ 1563678 h 6858000"/>
              <a:gd name="connsiteX118" fmla="*/ 258727 w 1508539"/>
              <a:gd name="connsiteY118" fmla="*/ 1519474 h 6858000"/>
              <a:gd name="connsiteX119" fmla="*/ 251469 w 1508539"/>
              <a:gd name="connsiteY119" fmla="*/ 1477995 h 6858000"/>
              <a:gd name="connsiteX120" fmla="*/ 237554 w 1508539"/>
              <a:gd name="connsiteY120" fmla="*/ 1373769 h 6858000"/>
              <a:gd name="connsiteX121" fmla="*/ 245861 w 1508539"/>
              <a:gd name="connsiteY121" fmla="*/ 1307086 h 6858000"/>
              <a:gd name="connsiteX122" fmla="*/ 247049 w 1508539"/>
              <a:gd name="connsiteY122" fmla="*/ 1189033 h 6858000"/>
              <a:gd name="connsiteX123" fmla="*/ 251734 w 1508539"/>
              <a:gd name="connsiteY123" fmla="*/ 1168288 h 6858000"/>
              <a:gd name="connsiteX124" fmla="*/ 244016 w 1508539"/>
              <a:gd name="connsiteY124" fmla="*/ 1142577 h 6858000"/>
              <a:gd name="connsiteX125" fmla="*/ 233322 w 1508539"/>
              <a:gd name="connsiteY125" fmla="*/ 1088484 h 6858000"/>
              <a:gd name="connsiteX126" fmla="*/ 222058 w 1508539"/>
              <a:gd name="connsiteY126" fmla="*/ 1016103 h 6858000"/>
              <a:gd name="connsiteX127" fmla="*/ 223514 w 1508539"/>
              <a:gd name="connsiteY127" fmla="*/ 932283 h 6858000"/>
              <a:gd name="connsiteX128" fmla="*/ 225750 w 1508539"/>
              <a:gd name="connsiteY128" fmla="*/ 915925 h 6858000"/>
              <a:gd name="connsiteX129" fmla="*/ 218379 w 1508539"/>
              <a:gd name="connsiteY129" fmla="*/ 896999 h 6858000"/>
              <a:gd name="connsiteX130" fmla="*/ 187787 w 1508539"/>
              <a:gd name="connsiteY130" fmla="*/ 821517 h 6858000"/>
              <a:gd name="connsiteX131" fmla="*/ 166737 w 1508539"/>
              <a:gd name="connsiteY131" fmla="*/ 751353 h 6858000"/>
              <a:gd name="connsiteX132" fmla="*/ 166295 w 1508539"/>
              <a:gd name="connsiteY132" fmla="*/ 721230 h 6858000"/>
              <a:gd name="connsiteX133" fmla="*/ 151966 w 1508539"/>
              <a:gd name="connsiteY133" fmla="*/ 681659 h 6858000"/>
              <a:gd name="connsiteX134" fmla="*/ 137385 w 1508539"/>
              <a:gd name="connsiteY134" fmla="*/ 635218 h 6858000"/>
              <a:gd name="connsiteX135" fmla="*/ 142396 w 1508539"/>
              <a:gd name="connsiteY135" fmla="*/ 613763 h 6858000"/>
              <a:gd name="connsiteX136" fmla="*/ 128338 w 1508539"/>
              <a:gd name="connsiteY136" fmla="*/ 598582 h 6858000"/>
              <a:gd name="connsiteX137" fmla="*/ 128019 w 1508539"/>
              <a:gd name="connsiteY137" fmla="*/ 576846 h 6858000"/>
              <a:gd name="connsiteX138" fmla="*/ 107645 w 1508539"/>
              <a:gd name="connsiteY138" fmla="*/ 530055 h 6858000"/>
              <a:gd name="connsiteX139" fmla="*/ 106893 w 1508539"/>
              <a:gd name="connsiteY139" fmla="*/ 465389 h 6858000"/>
              <a:gd name="connsiteX140" fmla="*/ 89816 w 1508539"/>
              <a:gd name="connsiteY140" fmla="*/ 424699 h 6858000"/>
              <a:gd name="connsiteX141" fmla="*/ 90191 w 1508539"/>
              <a:gd name="connsiteY141" fmla="*/ 404917 h 6858000"/>
              <a:gd name="connsiteX142" fmla="*/ 70148 w 1508539"/>
              <a:gd name="connsiteY142" fmla="*/ 367211 h 6858000"/>
              <a:gd name="connsiteX143" fmla="*/ 36452 w 1508539"/>
              <a:gd name="connsiteY143" fmla="*/ 268519 h 6858000"/>
              <a:gd name="connsiteX144" fmla="*/ 23935 w 1508539"/>
              <a:gd name="connsiteY144" fmla="*/ 160886 h 6858000"/>
              <a:gd name="connsiteX145" fmla="*/ 19312 w 1508539"/>
              <a:gd name="connsiteY145" fmla="*/ 47336 h 6858000"/>
              <a:gd name="connsiteX146" fmla="*/ 0 w 1508539"/>
              <a:gd name="connsiteY146"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28010 w 1508539"/>
              <a:gd name="connsiteY4" fmla="*/ 6751578 h 6858000"/>
              <a:gd name="connsiteX5" fmla="*/ 146674 w 1508539"/>
              <a:gd name="connsiteY5" fmla="*/ 6696999 h 6858000"/>
              <a:gd name="connsiteX6" fmla="*/ 163411 w 1508539"/>
              <a:gd name="connsiteY6" fmla="*/ 6638036 h 6858000"/>
              <a:gd name="connsiteX7" fmla="*/ 153633 w 1508539"/>
              <a:gd name="connsiteY7" fmla="*/ 6596265 h 6858000"/>
              <a:gd name="connsiteX8" fmla="*/ 153512 w 1508539"/>
              <a:gd name="connsiteY8" fmla="*/ 6594818 h 6858000"/>
              <a:gd name="connsiteX9" fmla="*/ 157757 w 1508539"/>
              <a:gd name="connsiteY9" fmla="*/ 6593735 h 6858000"/>
              <a:gd name="connsiteX10" fmla="*/ 164248 w 1508539"/>
              <a:gd name="connsiteY10" fmla="*/ 6574442 h 6858000"/>
              <a:gd name="connsiteX11" fmla="*/ 164588 w 1508539"/>
              <a:gd name="connsiteY11" fmla="*/ 6568530 h 6858000"/>
              <a:gd name="connsiteX12" fmla="*/ 166997 w 1508539"/>
              <a:gd name="connsiteY12" fmla="*/ 6560674 h 6858000"/>
              <a:gd name="connsiteX13" fmla="*/ 167342 w 1508539"/>
              <a:gd name="connsiteY13" fmla="*/ 6560598 h 6858000"/>
              <a:gd name="connsiteX14" fmla="*/ 169039 w 1508539"/>
              <a:gd name="connsiteY14" fmla="*/ 6553006 h 6858000"/>
              <a:gd name="connsiteX15" fmla="*/ 215389 w 1508539"/>
              <a:gd name="connsiteY15" fmla="*/ 6478062 h 6858000"/>
              <a:gd name="connsiteX16" fmla="*/ 226078 w 1508539"/>
              <a:gd name="connsiteY16" fmla="*/ 6460325 h 6858000"/>
              <a:gd name="connsiteX17" fmla="*/ 233311 w 1508539"/>
              <a:gd name="connsiteY17" fmla="*/ 6451488 h 6858000"/>
              <a:gd name="connsiteX18" fmla="*/ 234746 w 1508539"/>
              <a:gd name="connsiteY18" fmla="*/ 6451348 h 6858000"/>
              <a:gd name="connsiteX19" fmla="*/ 239104 w 1508539"/>
              <a:gd name="connsiteY19" fmla="*/ 6414240 h 6858000"/>
              <a:gd name="connsiteX20" fmla="*/ 241880 w 1508539"/>
              <a:gd name="connsiteY20" fmla="*/ 6384857 h 6858000"/>
              <a:gd name="connsiteX21" fmla="*/ 240591 w 1508539"/>
              <a:gd name="connsiteY21" fmla="*/ 6367510 h 6858000"/>
              <a:gd name="connsiteX22" fmla="*/ 244471 w 1508539"/>
              <a:gd name="connsiteY22" fmla="*/ 6349778 h 6858000"/>
              <a:gd name="connsiteX23" fmla="*/ 246136 w 1508539"/>
              <a:gd name="connsiteY23" fmla="*/ 6348250 h 6858000"/>
              <a:gd name="connsiteX24" fmla="*/ 262170 w 1508539"/>
              <a:gd name="connsiteY24" fmla="*/ 6281972 h 6858000"/>
              <a:gd name="connsiteX25" fmla="*/ 272933 w 1508539"/>
              <a:gd name="connsiteY25" fmla="*/ 6211940 h 6858000"/>
              <a:gd name="connsiteX26" fmla="*/ 314428 w 1508539"/>
              <a:gd name="connsiteY26" fmla="*/ 6113913 h 6858000"/>
              <a:gd name="connsiteX27" fmla="*/ 318721 w 1508539"/>
              <a:gd name="connsiteY27" fmla="*/ 6028119 h 6858000"/>
              <a:gd name="connsiteX28" fmla="*/ 345501 w 1508539"/>
              <a:gd name="connsiteY28" fmla="*/ 5934687 h 6858000"/>
              <a:gd name="connsiteX29" fmla="*/ 379513 w 1508539"/>
              <a:gd name="connsiteY29" fmla="*/ 5765594 h 6858000"/>
              <a:gd name="connsiteX30" fmla="*/ 411349 w 1508539"/>
              <a:gd name="connsiteY30" fmla="*/ 5693685 h 6858000"/>
              <a:gd name="connsiteX31" fmla="*/ 431404 w 1508539"/>
              <a:gd name="connsiteY31" fmla="*/ 5665173 h 6858000"/>
              <a:gd name="connsiteX32" fmla="*/ 465121 w 1508539"/>
              <a:gd name="connsiteY32" fmla="*/ 5563435 h 6858000"/>
              <a:gd name="connsiteX33" fmla="*/ 494626 w 1508539"/>
              <a:gd name="connsiteY33" fmla="*/ 5476393 h 6858000"/>
              <a:gd name="connsiteX34" fmla="*/ 525819 w 1508539"/>
              <a:gd name="connsiteY34" fmla="*/ 5396260 h 6858000"/>
              <a:gd name="connsiteX35" fmla="*/ 541800 w 1508539"/>
              <a:gd name="connsiteY35" fmla="*/ 5330009 h 6858000"/>
              <a:gd name="connsiteX36" fmla="*/ 575293 w 1508539"/>
              <a:gd name="connsiteY36" fmla="*/ 5273739 h 6858000"/>
              <a:gd name="connsiteX37" fmla="*/ 584892 w 1508539"/>
              <a:gd name="connsiteY37" fmla="*/ 5241779 h 6858000"/>
              <a:gd name="connsiteX38" fmla="*/ 596118 w 1508539"/>
              <a:gd name="connsiteY38" fmla="*/ 5225268 h 6858000"/>
              <a:gd name="connsiteX39" fmla="*/ 597138 w 1508539"/>
              <a:gd name="connsiteY39" fmla="*/ 5217684 h 6858000"/>
              <a:gd name="connsiteX40" fmla="*/ 604479 w 1508539"/>
              <a:gd name="connsiteY40" fmla="*/ 5193377 h 6858000"/>
              <a:gd name="connsiteX41" fmla="*/ 607782 w 1508539"/>
              <a:gd name="connsiteY41" fmla="*/ 5179288 h 6858000"/>
              <a:gd name="connsiteX42" fmla="*/ 608766 w 1508539"/>
              <a:gd name="connsiteY42" fmla="*/ 5173621 h 6858000"/>
              <a:gd name="connsiteX43" fmla="*/ 604400 w 1508539"/>
              <a:gd name="connsiteY43" fmla="*/ 5159961 h 6858000"/>
              <a:gd name="connsiteX44" fmla="*/ 611077 w 1508539"/>
              <a:gd name="connsiteY44" fmla="*/ 5144295 h 6858000"/>
              <a:gd name="connsiteX45" fmla="*/ 608010 w 1508539"/>
              <a:gd name="connsiteY45" fmla="*/ 5125185 h 6858000"/>
              <a:gd name="connsiteX46" fmla="*/ 614840 w 1508539"/>
              <a:gd name="connsiteY46" fmla="*/ 5121884 h 6858000"/>
              <a:gd name="connsiteX47" fmla="*/ 621876 w 1508539"/>
              <a:gd name="connsiteY47" fmla="*/ 5067850 h 6858000"/>
              <a:gd name="connsiteX48" fmla="*/ 624607 w 1508539"/>
              <a:gd name="connsiteY48" fmla="*/ 5060861 h 6858000"/>
              <a:gd name="connsiteX49" fmla="*/ 621311 w 1508539"/>
              <a:gd name="connsiteY49" fmla="*/ 5034192 h 6858000"/>
              <a:gd name="connsiteX50" fmla="*/ 622865 w 1508539"/>
              <a:gd name="connsiteY50" fmla="*/ 4993030 h 6858000"/>
              <a:gd name="connsiteX51" fmla="*/ 629774 w 1508539"/>
              <a:gd name="connsiteY51" fmla="*/ 4946844 h 6858000"/>
              <a:gd name="connsiteX52" fmla="*/ 625630 w 1508539"/>
              <a:gd name="connsiteY52" fmla="*/ 4932692 h 6858000"/>
              <a:gd name="connsiteX53" fmla="*/ 641033 w 1508539"/>
              <a:gd name="connsiteY53" fmla="*/ 4858827 h 6858000"/>
              <a:gd name="connsiteX54" fmla="*/ 646936 w 1508539"/>
              <a:gd name="connsiteY54" fmla="*/ 4821170 h 6858000"/>
              <a:gd name="connsiteX55" fmla="*/ 651669 w 1508539"/>
              <a:gd name="connsiteY55" fmla="*/ 4780965 h 6858000"/>
              <a:gd name="connsiteX56" fmla="*/ 652962 w 1508539"/>
              <a:gd name="connsiteY56" fmla="*/ 4750867 h 6858000"/>
              <a:gd name="connsiteX57" fmla="*/ 650769 w 1508539"/>
              <a:gd name="connsiteY57" fmla="*/ 4690749 h 6858000"/>
              <a:gd name="connsiteX58" fmla="*/ 646249 w 1508539"/>
              <a:gd name="connsiteY58" fmla="*/ 4584173 h 6858000"/>
              <a:gd name="connsiteX59" fmla="*/ 641332 w 1508539"/>
              <a:gd name="connsiteY59" fmla="*/ 4444346 h 6858000"/>
              <a:gd name="connsiteX60" fmla="*/ 637897 w 1508539"/>
              <a:gd name="connsiteY60" fmla="*/ 4375228 h 6858000"/>
              <a:gd name="connsiteX61" fmla="*/ 618550 w 1508539"/>
              <a:gd name="connsiteY61" fmla="*/ 4214165 h 6858000"/>
              <a:gd name="connsiteX62" fmla="*/ 622623 w 1508539"/>
              <a:gd name="connsiteY62" fmla="*/ 4090296 h 6858000"/>
              <a:gd name="connsiteX63" fmla="*/ 607879 w 1508539"/>
              <a:gd name="connsiteY63" fmla="*/ 4033999 h 6858000"/>
              <a:gd name="connsiteX64" fmla="*/ 609028 w 1508539"/>
              <a:gd name="connsiteY64" fmla="*/ 4031933 h 6858000"/>
              <a:gd name="connsiteX65" fmla="*/ 607604 w 1508539"/>
              <a:gd name="connsiteY65" fmla="*/ 4013953 h 6858000"/>
              <a:gd name="connsiteX66" fmla="*/ 593899 w 1508539"/>
              <a:gd name="connsiteY66" fmla="*/ 3974753 h 6858000"/>
              <a:gd name="connsiteX67" fmla="*/ 595497 w 1508539"/>
              <a:gd name="connsiteY67" fmla="*/ 3969950 h 6858000"/>
              <a:gd name="connsiteX68" fmla="*/ 588919 w 1508539"/>
              <a:gd name="connsiteY68" fmla="*/ 3933779 h 6858000"/>
              <a:gd name="connsiteX69" fmla="*/ 590250 w 1508539"/>
              <a:gd name="connsiteY69" fmla="*/ 3933093 h 6858000"/>
              <a:gd name="connsiteX70" fmla="*/ 594604 w 1508539"/>
              <a:gd name="connsiteY70" fmla="*/ 3922082 h 6858000"/>
              <a:gd name="connsiteX71" fmla="*/ 599682 w 1508539"/>
              <a:gd name="connsiteY71" fmla="*/ 3901461 h 6858000"/>
              <a:gd name="connsiteX72" fmla="*/ 622276 w 1508539"/>
              <a:gd name="connsiteY72" fmla="*/ 3813873 h 6858000"/>
              <a:gd name="connsiteX73" fmla="*/ 621701 w 1508539"/>
              <a:gd name="connsiteY73" fmla="*/ 3806161 h 6858000"/>
              <a:gd name="connsiteX74" fmla="*/ 622008 w 1508539"/>
              <a:gd name="connsiteY74" fmla="*/ 3805957 h 6858000"/>
              <a:gd name="connsiteX75" fmla="*/ 622035 w 1508539"/>
              <a:gd name="connsiteY75" fmla="*/ 3797724 h 6858000"/>
              <a:gd name="connsiteX76" fmla="*/ 620650 w 1508539"/>
              <a:gd name="connsiteY76" fmla="*/ 3792098 h 6858000"/>
              <a:gd name="connsiteX77" fmla="*/ 619534 w 1508539"/>
              <a:gd name="connsiteY77" fmla="*/ 3777135 h 6858000"/>
              <a:gd name="connsiteX78" fmla="*/ 621267 w 1508539"/>
              <a:gd name="connsiteY78" fmla="*/ 3771656 h 6858000"/>
              <a:gd name="connsiteX79" fmla="*/ 625010 w 1508539"/>
              <a:gd name="connsiteY79" fmla="*/ 3769007 h 6858000"/>
              <a:gd name="connsiteX80" fmla="*/ 624476 w 1508539"/>
              <a:gd name="connsiteY80" fmla="*/ 3767709 h 6858000"/>
              <a:gd name="connsiteX81" fmla="*/ 633172 w 1508539"/>
              <a:gd name="connsiteY81" fmla="*/ 3738082 h 6858000"/>
              <a:gd name="connsiteX82" fmla="*/ 640518 w 1508539"/>
              <a:gd name="connsiteY82" fmla="*/ 3673397 h 6858000"/>
              <a:gd name="connsiteX83" fmla="*/ 639814 w 1508539"/>
              <a:gd name="connsiteY83" fmla="*/ 3637109 h 6858000"/>
              <a:gd name="connsiteX84" fmla="*/ 643257 w 1508539"/>
              <a:gd name="connsiteY84" fmla="*/ 3536883 h 6858000"/>
              <a:gd name="connsiteX85" fmla="*/ 650795 w 1508539"/>
              <a:gd name="connsiteY85" fmla="*/ 3435652 h 6858000"/>
              <a:gd name="connsiteX86" fmla="*/ 652466 w 1508539"/>
              <a:gd name="connsiteY86" fmla="*/ 3307769 h 6858000"/>
              <a:gd name="connsiteX87" fmla="*/ 670029 w 1508539"/>
              <a:gd name="connsiteY87" fmla="*/ 3250522 h 6858000"/>
              <a:gd name="connsiteX88" fmla="*/ 670454 w 1508539"/>
              <a:gd name="connsiteY88" fmla="*/ 3229163 h 6858000"/>
              <a:gd name="connsiteX89" fmla="*/ 672277 w 1508539"/>
              <a:gd name="connsiteY89" fmla="*/ 3217217 h 6858000"/>
              <a:gd name="connsiteX90" fmla="*/ 659112 w 1508539"/>
              <a:gd name="connsiteY90" fmla="*/ 3183755 h 6858000"/>
              <a:gd name="connsiteX91" fmla="*/ 659613 w 1508539"/>
              <a:gd name="connsiteY91" fmla="*/ 3178642 h 6858000"/>
              <a:gd name="connsiteX92" fmla="*/ 647213 w 1508539"/>
              <a:gd name="connsiteY92" fmla="*/ 3158586 h 6858000"/>
              <a:gd name="connsiteX93" fmla="*/ 632398 w 1508539"/>
              <a:gd name="connsiteY93" fmla="*/ 3129034 h 6858000"/>
              <a:gd name="connsiteX94" fmla="*/ 633063 w 1508539"/>
              <a:gd name="connsiteY94" fmla="*/ 3126682 h 6858000"/>
              <a:gd name="connsiteX95" fmla="*/ 623931 w 1508539"/>
              <a:gd name="connsiteY95" fmla="*/ 3114519 h 6858000"/>
              <a:gd name="connsiteX96" fmla="*/ 610540 w 1508539"/>
              <a:gd name="connsiteY96" fmla="*/ 3106272 h 6858000"/>
              <a:gd name="connsiteX97" fmla="*/ 583270 w 1508539"/>
              <a:gd name="connsiteY97" fmla="*/ 2958185 h 6858000"/>
              <a:gd name="connsiteX98" fmla="*/ 525884 w 1508539"/>
              <a:gd name="connsiteY98" fmla="*/ 2762989 h 6858000"/>
              <a:gd name="connsiteX99" fmla="*/ 474802 w 1508539"/>
              <a:gd name="connsiteY99" fmla="*/ 2554718 h 6858000"/>
              <a:gd name="connsiteX100" fmla="*/ 454896 w 1508539"/>
              <a:gd name="connsiteY100" fmla="*/ 2485734 h 6858000"/>
              <a:gd name="connsiteX101" fmla="*/ 445619 w 1508539"/>
              <a:gd name="connsiteY101" fmla="*/ 2447068 h 6858000"/>
              <a:gd name="connsiteX102" fmla="*/ 432580 w 1508539"/>
              <a:gd name="connsiteY102" fmla="*/ 2425819 h 6858000"/>
              <a:gd name="connsiteX103" fmla="*/ 438579 w 1508539"/>
              <a:gd name="connsiteY103" fmla="*/ 2402874 h 6858000"/>
              <a:gd name="connsiteX104" fmla="*/ 441191 w 1508539"/>
              <a:gd name="connsiteY104" fmla="*/ 2381443 h 6858000"/>
              <a:gd name="connsiteX105" fmla="*/ 417520 w 1508539"/>
              <a:gd name="connsiteY105" fmla="*/ 2261920 h 6858000"/>
              <a:gd name="connsiteX106" fmla="*/ 407407 w 1508539"/>
              <a:gd name="connsiteY106" fmla="*/ 2195378 h 6858000"/>
              <a:gd name="connsiteX107" fmla="*/ 391624 w 1508539"/>
              <a:gd name="connsiteY107" fmla="*/ 2155135 h 6858000"/>
              <a:gd name="connsiteX108" fmla="*/ 389082 w 1508539"/>
              <a:gd name="connsiteY108" fmla="*/ 2118008 h 6858000"/>
              <a:gd name="connsiteX109" fmla="*/ 390075 w 1508539"/>
              <a:gd name="connsiteY109" fmla="*/ 2050531 h 6858000"/>
              <a:gd name="connsiteX110" fmla="*/ 381881 w 1508539"/>
              <a:gd name="connsiteY110" fmla="*/ 1963269 h 6858000"/>
              <a:gd name="connsiteX111" fmla="*/ 363059 w 1508539"/>
              <a:gd name="connsiteY111" fmla="*/ 1906352 h 6858000"/>
              <a:gd name="connsiteX112" fmla="*/ 339616 w 1508539"/>
              <a:gd name="connsiteY112" fmla="*/ 1861531 h 6858000"/>
              <a:gd name="connsiteX113" fmla="*/ 293415 w 1508539"/>
              <a:gd name="connsiteY113" fmla="*/ 1732919 h 6858000"/>
              <a:gd name="connsiteX114" fmla="*/ 265726 w 1508539"/>
              <a:gd name="connsiteY114" fmla="*/ 1663540 h 6858000"/>
              <a:gd name="connsiteX115" fmla="*/ 264852 w 1508539"/>
              <a:gd name="connsiteY115" fmla="*/ 1615777 h 6858000"/>
              <a:gd name="connsiteX116" fmla="*/ 245647 w 1508539"/>
              <a:gd name="connsiteY116" fmla="*/ 1563678 h 6858000"/>
              <a:gd name="connsiteX117" fmla="*/ 258727 w 1508539"/>
              <a:gd name="connsiteY117" fmla="*/ 1519474 h 6858000"/>
              <a:gd name="connsiteX118" fmla="*/ 251469 w 1508539"/>
              <a:gd name="connsiteY118" fmla="*/ 1477995 h 6858000"/>
              <a:gd name="connsiteX119" fmla="*/ 237554 w 1508539"/>
              <a:gd name="connsiteY119" fmla="*/ 1373769 h 6858000"/>
              <a:gd name="connsiteX120" fmla="*/ 245861 w 1508539"/>
              <a:gd name="connsiteY120" fmla="*/ 1307086 h 6858000"/>
              <a:gd name="connsiteX121" fmla="*/ 247049 w 1508539"/>
              <a:gd name="connsiteY121" fmla="*/ 1189033 h 6858000"/>
              <a:gd name="connsiteX122" fmla="*/ 251734 w 1508539"/>
              <a:gd name="connsiteY122" fmla="*/ 1168288 h 6858000"/>
              <a:gd name="connsiteX123" fmla="*/ 244016 w 1508539"/>
              <a:gd name="connsiteY123" fmla="*/ 1142577 h 6858000"/>
              <a:gd name="connsiteX124" fmla="*/ 233322 w 1508539"/>
              <a:gd name="connsiteY124" fmla="*/ 1088484 h 6858000"/>
              <a:gd name="connsiteX125" fmla="*/ 222058 w 1508539"/>
              <a:gd name="connsiteY125" fmla="*/ 1016103 h 6858000"/>
              <a:gd name="connsiteX126" fmla="*/ 223514 w 1508539"/>
              <a:gd name="connsiteY126" fmla="*/ 932283 h 6858000"/>
              <a:gd name="connsiteX127" fmla="*/ 225750 w 1508539"/>
              <a:gd name="connsiteY127" fmla="*/ 915925 h 6858000"/>
              <a:gd name="connsiteX128" fmla="*/ 218379 w 1508539"/>
              <a:gd name="connsiteY128" fmla="*/ 896999 h 6858000"/>
              <a:gd name="connsiteX129" fmla="*/ 187787 w 1508539"/>
              <a:gd name="connsiteY129" fmla="*/ 821517 h 6858000"/>
              <a:gd name="connsiteX130" fmla="*/ 166737 w 1508539"/>
              <a:gd name="connsiteY130" fmla="*/ 751353 h 6858000"/>
              <a:gd name="connsiteX131" fmla="*/ 166295 w 1508539"/>
              <a:gd name="connsiteY131" fmla="*/ 721230 h 6858000"/>
              <a:gd name="connsiteX132" fmla="*/ 151966 w 1508539"/>
              <a:gd name="connsiteY132" fmla="*/ 681659 h 6858000"/>
              <a:gd name="connsiteX133" fmla="*/ 137385 w 1508539"/>
              <a:gd name="connsiteY133" fmla="*/ 635218 h 6858000"/>
              <a:gd name="connsiteX134" fmla="*/ 142396 w 1508539"/>
              <a:gd name="connsiteY134" fmla="*/ 613763 h 6858000"/>
              <a:gd name="connsiteX135" fmla="*/ 128338 w 1508539"/>
              <a:gd name="connsiteY135" fmla="*/ 598582 h 6858000"/>
              <a:gd name="connsiteX136" fmla="*/ 128019 w 1508539"/>
              <a:gd name="connsiteY136" fmla="*/ 576846 h 6858000"/>
              <a:gd name="connsiteX137" fmla="*/ 107645 w 1508539"/>
              <a:gd name="connsiteY137" fmla="*/ 530055 h 6858000"/>
              <a:gd name="connsiteX138" fmla="*/ 106893 w 1508539"/>
              <a:gd name="connsiteY138" fmla="*/ 465389 h 6858000"/>
              <a:gd name="connsiteX139" fmla="*/ 89816 w 1508539"/>
              <a:gd name="connsiteY139" fmla="*/ 424699 h 6858000"/>
              <a:gd name="connsiteX140" fmla="*/ 90191 w 1508539"/>
              <a:gd name="connsiteY140" fmla="*/ 404917 h 6858000"/>
              <a:gd name="connsiteX141" fmla="*/ 70148 w 1508539"/>
              <a:gd name="connsiteY141" fmla="*/ 367211 h 6858000"/>
              <a:gd name="connsiteX142" fmla="*/ 36452 w 1508539"/>
              <a:gd name="connsiteY142" fmla="*/ 268519 h 6858000"/>
              <a:gd name="connsiteX143" fmla="*/ 23935 w 1508539"/>
              <a:gd name="connsiteY143" fmla="*/ 160886 h 6858000"/>
              <a:gd name="connsiteX144" fmla="*/ 19312 w 1508539"/>
              <a:gd name="connsiteY144" fmla="*/ 47336 h 6858000"/>
              <a:gd name="connsiteX145" fmla="*/ 0 w 1508539"/>
              <a:gd name="connsiteY145"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28010 w 1508539"/>
              <a:gd name="connsiteY4" fmla="*/ 6751578 h 6858000"/>
              <a:gd name="connsiteX5" fmla="*/ 146674 w 1508539"/>
              <a:gd name="connsiteY5" fmla="*/ 6696999 h 6858000"/>
              <a:gd name="connsiteX6" fmla="*/ 163411 w 1508539"/>
              <a:gd name="connsiteY6" fmla="*/ 6638036 h 6858000"/>
              <a:gd name="connsiteX7" fmla="*/ 153633 w 1508539"/>
              <a:gd name="connsiteY7" fmla="*/ 6596265 h 6858000"/>
              <a:gd name="connsiteX8" fmla="*/ 153512 w 1508539"/>
              <a:gd name="connsiteY8" fmla="*/ 6594818 h 6858000"/>
              <a:gd name="connsiteX9" fmla="*/ 157757 w 1508539"/>
              <a:gd name="connsiteY9" fmla="*/ 6593735 h 6858000"/>
              <a:gd name="connsiteX10" fmla="*/ 164248 w 1508539"/>
              <a:gd name="connsiteY10" fmla="*/ 6574442 h 6858000"/>
              <a:gd name="connsiteX11" fmla="*/ 164588 w 1508539"/>
              <a:gd name="connsiteY11" fmla="*/ 6568530 h 6858000"/>
              <a:gd name="connsiteX12" fmla="*/ 166997 w 1508539"/>
              <a:gd name="connsiteY12" fmla="*/ 6560674 h 6858000"/>
              <a:gd name="connsiteX13" fmla="*/ 167342 w 1508539"/>
              <a:gd name="connsiteY13" fmla="*/ 6560598 h 6858000"/>
              <a:gd name="connsiteX14" fmla="*/ 201349 w 1508539"/>
              <a:gd name="connsiteY14" fmla="*/ 6530567 h 6858000"/>
              <a:gd name="connsiteX15" fmla="*/ 215389 w 1508539"/>
              <a:gd name="connsiteY15" fmla="*/ 6478062 h 6858000"/>
              <a:gd name="connsiteX16" fmla="*/ 226078 w 1508539"/>
              <a:gd name="connsiteY16" fmla="*/ 6460325 h 6858000"/>
              <a:gd name="connsiteX17" fmla="*/ 233311 w 1508539"/>
              <a:gd name="connsiteY17" fmla="*/ 6451488 h 6858000"/>
              <a:gd name="connsiteX18" fmla="*/ 234746 w 1508539"/>
              <a:gd name="connsiteY18" fmla="*/ 6451348 h 6858000"/>
              <a:gd name="connsiteX19" fmla="*/ 239104 w 1508539"/>
              <a:gd name="connsiteY19" fmla="*/ 6414240 h 6858000"/>
              <a:gd name="connsiteX20" fmla="*/ 241880 w 1508539"/>
              <a:gd name="connsiteY20" fmla="*/ 6384857 h 6858000"/>
              <a:gd name="connsiteX21" fmla="*/ 240591 w 1508539"/>
              <a:gd name="connsiteY21" fmla="*/ 6367510 h 6858000"/>
              <a:gd name="connsiteX22" fmla="*/ 244471 w 1508539"/>
              <a:gd name="connsiteY22" fmla="*/ 6349778 h 6858000"/>
              <a:gd name="connsiteX23" fmla="*/ 246136 w 1508539"/>
              <a:gd name="connsiteY23" fmla="*/ 6348250 h 6858000"/>
              <a:gd name="connsiteX24" fmla="*/ 262170 w 1508539"/>
              <a:gd name="connsiteY24" fmla="*/ 6281972 h 6858000"/>
              <a:gd name="connsiteX25" fmla="*/ 272933 w 1508539"/>
              <a:gd name="connsiteY25" fmla="*/ 6211940 h 6858000"/>
              <a:gd name="connsiteX26" fmla="*/ 314428 w 1508539"/>
              <a:gd name="connsiteY26" fmla="*/ 6113913 h 6858000"/>
              <a:gd name="connsiteX27" fmla="*/ 318721 w 1508539"/>
              <a:gd name="connsiteY27" fmla="*/ 6028119 h 6858000"/>
              <a:gd name="connsiteX28" fmla="*/ 345501 w 1508539"/>
              <a:gd name="connsiteY28" fmla="*/ 5934687 h 6858000"/>
              <a:gd name="connsiteX29" fmla="*/ 379513 w 1508539"/>
              <a:gd name="connsiteY29" fmla="*/ 5765594 h 6858000"/>
              <a:gd name="connsiteX30" fmla="*/ 411349 w 1508539"/>
              <a:gd name="connsiteY30" fmla="*/ 5693685 h 6858000"/>
              <a:gd name="connsiteX31" fmla="*/ 431404 w 1508539"/>
              <a:gd name="connsiteY31" fmla="*/ 5665173 h 6858000"/>
              <a:gd name="connsiteX32" fmla="*/ 465121 w 1508539"/>
              <a:gd name="connsiteY32" fmla="*/ 5563435 h 6858000"/>
              <a:gd name="connsiteX33" fmla="*/ 494626 w 1508539"/>
              <a:gd name="connsiteY33" fmla="*/ 5476393 h 6858000"/>
              <a:gd name="connsiteX34" fmla="*/ 525819 w 1508539"/>
              <a:gd name="connsiteY34" fmla="*/ 5396260 h 6858000"/>
              <a:gd name="connsiteX35" fmla="*/ 541800 w 1508539"/>
              <a:gd name="connsiteY35" fmla="*/ 5330009 h 6858000"/>
              <a:gd name="connsiteX36" fmla="*/ 575293 w 1508539"/>
              <a:gd name="connsiteY36" fmla="*/ 5273739 h 6858000"/>
              <a:gd name="connsiteX37" fmla="*/ 584892 w 1508539"/>
              <a:gd name="connsiteY37" fmla="*/ 5241779 h 6858000"/>
              <a:gd name="connsiteX38" fmla="*/ 596118 w 1508539"/>
              <a:gd name="connsiteY38" fmla="*/ 5225268 h 6858000"/>
              <a:gd name="connsiteX39" fmla="*/ 597138 w 1508539"/>
              <a:gd name="connsiteY39" fmla="*/ 5217684 h 6858000"/>
              <a:gd name="connsiteX40" fmla="*/ 604479 w 1508539"/>
              <a:gd name="connsiteY40" fmla="*/ 5193377 h 6858000"/>
              <a:gd name="connsiteX41" fmla="*/ 607782 w 1508539"/>
              <a:gd name="connsiteY41" fmla="*/ 5179288 h 6858000"/>
              <a:gd name="connsiteX42" fmla="*/ 608766 w 1508539"/>
              <a:gd name="connsiteY42" fmla="*/ 5173621 h 6858000"/>
              <a:gd name="connsiteX43" fmla="*/ 604400 w 1508539"/>
              <a:gd name="connsiteY43" fmla="*/ 5159961 h 6858000"/>
              <a:gd name="connsiteX44" fmla="*/ 611077 w 1508539"/>
              <a:gd name="connsiteY44" fmla="*/ 5144295 h 6858000"/>
              <a:gd name="connsiteX45" fmla="*/ 608010 w 1508539"/>
              <a:gd name="connsiteY45" fmla="*/ 5125185 h 6858000"/>
              <a:gd name="connsiteX46" fmla="*/ 614840 w 1508539"/>
              <a:gd name="connsiteY46" fmla="*/ 5121884 h 6858000"/>
              <a:gd name="connsiteX47" fmla="*/ 621876 w 1508539"/>
              <a:gd name="connsiteY47" fmla="*/ 5067850 h 6858000"/>
              <a:gd name="connsiteX48" fmla="*/ 624607 w 1508539"/>
              <a:gd name="connsiteY48" fmla="*/ 5060861 h 6858000"/>
              <a:gd name="connsiteX49" fmla="*/ 621311 w 1508539"/>
              <a:gd name="connsiteY49" fmla="*/ 5034192 h 6858000"/>
              <a:gd name="connsiteX50" fmla="*/ 622865 w 1508539"/>
              <a:gd name="connsiteY50" fmla="*/ 4993030 h 6858000"/>
              <a:gd name="connsiteX51" fmla="*/ 629774 w 1508539"/>
              <a:gd name="connsiteY51" fmla="*/ 4946844 h 6858000"/>
              <a:gd name="connsiteX52" fmla="*/ 625630 w 1508539"/>
              <a:gd name="connsiteY52" fmla="*/ 4932692 h 6858000"/>
              <a:gd name="connsiteX53" fmla="*/ 641033 w 1508539"/>
              <a:gd name="connsiteY53" fmla="*/ 4858827 h 6858000"/>
              <a:gd name="connsiteX54" fmla="*/ 646936 w 1508539"/>
              <a:gd name="connsiteY54" fmla="*/ 4821170 h 6858000"/>
              <a:gd name="connsiteX55" fmla="*/ 651669 w 1508539"/>
              <a:gd name="connsiteY55" fmla="*/ 4780965 h 6858000"/>
              <a:gd name="connsiteX56" fmla="*/ 652962 w 1508539"/>
              <a:gd name="connsiteY56" fmla="*/ 4750867 h 6858000"/>
              <a:gd name="connsiteX57" fmla="*/ 650769 w 1508539"/>
              <a:gd name="connsiteY57" fmla="*/ 4690749 h 6858000"/>
              <a:gd name="connsiteX58" fmla="*/ 646249 w 1508539"/>
              <a:gd name="connsiteY58" fmla="*/ 4584173 h 6858000"/>
              <a:gd name="connsiteX59" fmla="*/ 641332 w 1508539"/>
              <a:gd name="connsiteY59" fmla="*/ 4444346 h 6858000"/>
              <a:gd name="connsiteX60" fmla="*/ 637897 w 1508539"/>
              <a:gd name="connsiteY60" fmla="*/ 4375228 h 6858000"/>
              <a:gd name="connsiteX61" fmla="*/ 618550 w 1508539"/>
              <a:gd name="connsiteY61" fmla="*/ 4214165 h 6858000"/>
              <a:gd name="connsiteX62" fmla="*/ 622623 w 1508539"/>
              <a:gd name="connsiteY62" fmla="*/ 4090296 h 6858000"/>
              <a:gd name="connsiteX63" fmla="*/ 607879 w 1508539"/>
              <a:gd name="connsiteY63" fmla="*/ 4033999 h 6858000"/>
              <a:gd name="connsiteX64" fmla="*/ 609028 w 1508539"/>
              <a:gd name="connsiteY64" fmla="*/ 4031933 h 6858000"/>
              <a:gd name="connsiteX65" fmla="*/ 607604 w 1508539"/>
              <a:gd name="connsiteY65" fmla="*/ 4013953 h 6858000"/>
              <a:gd name="connsiteX66" fmla="*/ 593899 w 1508539"/>
              <a:gd name="connsiteY66" fmla="*/ 3974753 h 6858000"/>
              <a:gd name="connsiteX67" fmla="*/ 595497 w 1508539"/>
              <a:gd name="connsiteY67" fmla="*/ 3969950 h 6858000"/>
              <a:gd name="connsiteX68" fmla="*/ 588919 w 1508539"/>
              <a:gd name="connsiteY68" fmla="*/ 3933779 h 6858000"/>
              <a:gd name="connsiteX69" fmla="*/ 590250 w 1508539"/>
              <a:gd name="connsiteY69" fmla="*/ 3933093 h 6858000"/>
              <a:gd name="connsiteX70" fmla="*/ 594604 w 1508539"/>
              <a:gd name="connsiteY70" fmla="*/ 3922082 h 6858000"/>
              <a:gd name="connsiteX71" fmla="*/ 599682 w 1508539"/>
              <a:gd name="connsiteY71" fmla="*/ 3901461 h 6858000"/>
              <a:gd name="connsiteX72" fmla="*/ 622276 w 1508539"/>
              <a:gd name="connsiteY72" fmla="*/ 3813873 h 6858000"/>
              <a:gd name="connsiteX73" fmla="*/ 621701 w 1508539"/>
              <a:gd name="connsiteY73" fmla="*/ 3806161 h 6858000"/>
              <a:gd name="connsiteX74" fmla="*/ 622008 w 1508539"/>
              <a:gd name="connsiteY74" fmla="*/ 3805957 h 6858000"/>
              <a:gd name="connsiteX75" fmla="*/ 622035 w 1508539"/>
              <a:gd name="connsiteY75" fmla="*/ 3797724 h 6858000"/>
              <a:gd name="connsiteX76" fmla="*/ 620650 w 1508539"/>
              <a:gd name="connsiteY76" fmla="*/ 3792098 h 6858000"/>
              <a:gd name="connsiteX77" fmla="*/ 619534 w 1508539"/>
              <a:gd name="connsiteY77" fmla="*/ 3777135 h 6858000"/>
              <a:gd name="connsiteX78" fmla="*/ 621267 w 1508539"/>
              <a:gd name="connsiteY78" fmla="*/ 3771656 h 6858000"/>
              <a:gd name="connsiteX79" fmla="*/ 625010 w 1508539"/>
              <a:gd name="connsiteY79" fmla="*/ 3769007 h 6858000"/>
              <a:gd name="connsiteX80" fmla="*/ 624476 w 1508539"/>
              <a:gd name="connsiteY80" fmla="*/ 3767709 h 6858000"/>
              <a:gd name="connsiteX81" fmla="*/ 633172 w 1508539"/>
              <a:gd name="connsiteY81" fmla="*/ 3738082 h 6858000"/>
              <a:gd name="connsiteX82" fmla="*/ 640518 w 1508539"/>
              <a:gd name="connsiteY82" fmla="*/ 3673397 h 6858000"/>
              <a:gd name="connsiteX83" fmla="*/ 639814 w 1508539"/>
              <a:gd name="connsiteY83" fmla="*/ 3637109 h 6858000"/>
              <a:gd name="connsiteX84" fmla="*/ 643257 w 1508539"/>
              <a:gd name="connsiteY84" fmla="*/ 3536883 h 6858000"/>
              <a:gd name="connsiteX85" fmla="*/ 650795 w 1508539"/>
              <a:gd name="connsiteY85" fmla="*/ 3435652 h 6858000"/>
              <a:gd name="connsiteX86" fmla="*/ 652466 w 1508539"/>
              <a:gd name="connsiteY86" fmla="*/ 3307769 h 6858000"/>
              <a:gd name="connsiteX87" fmla="*/ 670029 w 1508539"/>
              <a:gd name="connsiteY87" fmla="*/ 3250522 h 6858000"/>
              <a:gd name="connsiteX88" fmla="*/ 670454 w 1508539"/>
              <a:gd name="connsiteY88" fmla="*/ 3229163 h 6858000"/>
              <a:gd name="connsiteX89" fmla="*/ 672277 w 1508539"/>
              <a:gd name="connsiteY89" fmla="*/ 3217217 h 6858000"/>
              <a:gd name="connsiteX90" fmla="*/ 659112 w 1508539"/>
              <a:gd name="connsiteY90" fmla="*/ 3183755 h 6858000"/>
              <a:gd name="connsiteX91" fmla="*/ 659613 w 1508539"/>
              <a:gd name="connsiteY91" fmla="*/ 3178642 h 6858000"/>
              <a:gd name="connsiteX92" fmla="*/ 647213 w 1508539"/>
              <a:gd name="connsiteY92" fmla="*/ 3158586 h 6858000"/>
              <a:gd name="connsiteX93" fmla="*/ 632398 w 1508539"/>
              <a:gd name="connsiteY93" fmla="*/ 3129034 h 6858000"/>
              <a:gd name="connsiteX94" fmla="*/ 633063 w 1508539"/>
              <a:gd name="connsiteY94" fmla="*/ 3126682 h 6858000"/>
              <a:gd name="connsiteX95" fmla="*/ 623931 w 1508539"/>
              <a:gd name="connsiteY95" fmla="*/ 3114519 h 6858000"/>
              <a:gd name="connsiteX96" fmla="*/ 610540 w 1508539"/>
              <a:gd name="connsiteY96" fmla="*/ 3106272 h 6858000"/>
              <a:gd name="connsiteX97" fmla="*/ 583270 w 1508539"/>
              <a:gd name="connsiteY97" fmla="*/ 2958185 h 6858000"/>
              <a:gd name="connsiteX98" fmla="*/ 525884 w 1508539"/>
              <a:gd name="connsiteY98" fmla="*/ 2762989 h 6858000"/>
              <a:gd name="connsiteX99" fmla="*/ 474802 w 1508539"/>
              <a:gd name="connsiteY99" fmla="*/ 2554718 h 6858000"/>
              <a:gd name="connsiteX100" fmla="*/ 454896 w 1508539"/>
              <a:gd name="connsiteY100" fmla="*/ 2485734 h 6858000"/>
              <a:gd name="connsiteX101" fmla="*/ 445619 w 1508539"/>
              <a:gd name="connsiteY101" fmla="*/ 2447068 h 6858000"/>
              <a:gd name="connsiteX102" fmla="*/ 432580 w 1508539"/>
              <a:gd name="connsiteY102" fmla="*/ 2425819 h 6858000"/>
              <a:gd name="connsiteX103" fmla="*/ 438579 w 1508539"/>
              <a:gd name="connsiteY103" fmla="*/ 2402874 h 6858000"/>
              <a:gd name="connsiteX104" fmla="*/ 441191 w 1508539"/>
              <a:gd name="connsiteY104" fmla="*/ 2381443 h 6858000"/>
              <a:gd name="connsiteX105" fmla="*/ 417520 w 1508539"/>
              <a:gd name="connsiteY105" fmla="*/ 2261920 h 6858000"/>
              <a:gd name="connsiteX106" fmla="*/ 407407 w 1508539"/>
              <a:gd name="connsiteY106" fmla="*/ 2195378 h 6858000"/>
              <a:gd name="connsiteX107" fmla="*/ 391624 w 1508539"/>
              <a:gd name="connsiteY107" fmla="*/ 2155135 h 6858000"/>
              <a:gd name="connsiteX108" fmla="*/ 389082 w 1508539"/>
              <a:gd name="connsiteY108" fmla="*/ 2118008 h 6858000"/>
              <a:gd name="connsiteX109" fmla="*/ 390075 w 1508539"/>
              <a:gd name="connsiteY109" fmla="*/ 2050531 h 6858000"/>
              <a:gd name="connsiteX110" fmla="*/ 381881 w 1508539"/>
              <a:gd name="connsiteY110" fmla="*/ 1963269 h 6858000"/>
              <a:gd name="connsiteX111" fmla="*/ 363059 w 1508539"/>
              <a:gd name="connsiteY111" fmla="*/ 1906352 h 6858000"/>
              <a:gd name="connsiteX112" fmla="*/ 339616 w 1508539"/>
              <a:gd name="connsiteY112" fmla="*/ 1861531 h 6858000"/>
              <a:gd name="connsiteX113" fmla="*/ 293415 w 1508539"/>
              <a:gd name="connsiteY113" fmla="*/ 1732919 h 6858000"/>
              <a:gd name="connsiteX114" fmla="*/ 265726 w 1508539"/>
              <a:gd name="connsiteY114" fmla="*/ 1663540 h 6858000"/>
              <a:gd name="connsiteX115" fmla="*/ 264852 w 1508539"/>
              <a:gd name="connsiteY115" fmla="*/ 1615777 h 6858000"/>
              <a:gd name="connsiteX116" fmla="*/ 245647 w 1508539"/>
              <a:gd name="connsiteY116" fmla="*/ 1563678 h 6858000"/>
              <a:gd name="connsiteX117" fmla="*/ 258727 w 1508539"/>
              <a:gd name="connsiteY117" fmla="*/ 1519474 h 6858000"/>
              <a:gd name="connsiteX118" fmla="*/ 251469 w 1508539"/>
              <a:gd name="connsiteY118" fmla="*/ 1477995 h 6858000"/>
              <a:gd name="connsiteX119" fmla="*/ 237554 w 1508539"/>
              <a:gd name="connsiteY119" fmla="*/ 1373769 h 6858000"/>
              <a:gd name="connsiteX120" fmla="*/ 245861 w 1508539"/>
              <a:gd name="connsiteY120" fmla="*/ 1307086 h 6858000"/>
              <a:gd name="connsiteX121" fmla="*/ 247049 w 1508539"/>
              <a:gd name="connsiteY121" fmla="*/ 1189033 h 6858000"/>
              <a:gd name="connsiteX122" fmla="*/ 251734 w 1508539"/>
              <a:gd name="connsiteY122" fmla="*/ 1168288 h 6858000"/>
              <a:gd name="connsiteX123" fmla="*/ 244016 w 1508539"/>
              <a:gd name="connsiteY123" fmla="*/ 1142577 h 6858000"/>
              <a:gd name="connsiteX124" fmla="*/ 233322 w 1508539"/>
              <a:gd name="connsiteY124" fmla="*/ 1088484 h 6858000"/>
              <a:gd name="connsiteX125" fmla="*/ 222058 w 1508539"/>
              <a:gd name="connsiteY125" fmla="*/ 1016103 h 6858000"/>
              <a:gd name="connsiteX126" fmla="*/ 223514 w 1508539"/>
              <a:gd name="connsiteY126" fmla="*/ 932283 h 6858000"/>
              <a:gd name="connsiteX127" fmla="*/ 225750 w 1508539"/>
              <a:gd name="connsiteY127" fmla="*/ 915925 h 6858000"/>
              <a:gd name="connsiteX128" fmla="*/ 218379 w 1508539"/>
              <a:gd name="connsiteY128" fmla="*/ 896999 h 6858000"/>
              <a:gd name="connsiteX129" fmla="*/ 187787 w 1508539"/>
              <a:gd name="connsiteY129" fmla="*/ 821517 h 6858000"/>
              <a:gd name="connsiteX130" fmla="*/ 166737 w 1508539"/>
              <a:gd name="connsiteY130" fmla="*/ 751353 h 6858000"/>
              <a:gd name="connsiteX131" fmla="*/ 166295 w 1508539"/>
              <a:gd name="connsiteY131" fmla="*/ 721230 h 6858000"/>
              <a:gd name="connsiteX132" fmla="*/ 151966 w 1508539"/>
              <a:gd name="connsiteY132" fmla="*/ 681659 h 6858000"/>
              <a:gd name="connsiteX133" fmla="*/ 137385 w 1508539"/>
              <a:gd name="connsiteY133" fmla="*/ 635218 h 6858000"/>
              <a:gd name="connsiteX134" fmla="*/ 142396 w 1508539"/>
              <a:gd name="connsiteY134" fmla="*/ 613763 h 6858000"/>
              <a:gd name="connsiteX135" fmla="*/ 128338 w 1508539"/>
              <a:gd name="connsiteY135" fmla="*/ 598582 h 6858000"/>
              <a:gd name="connsiteX136" fmla="*/ 128019 w 1508539"/>
              <a:gd name="connsiteY136" fmla="*/ 576846 h 6858000"/>
              <a:gd name="connsiteX137" fmla="*/ 107645 w 1508539"/>
              <a:gd name="connsiteY137" fmla="*/ 530055 h 6858000"/>
              <a:gd name="connsiteX138" fmla="*/ 106893 w 1508539"/>
              <a:gd name="connsiteY138" fmla="*/ 465389 h 6858000"/>
              <a:gd name="connsiteX139" fmla="*/ 89816 w 1508539"/>
              <a:gd name="connsiteY139" fmla="*/ 424699 h 6858000"/>
              <a:gd name="connsiteX140" fmla="*/ 90191 w 1508539"/>
              <a:gd name="connsiteY140" fmla="*/ 404917 h 6858000"/>
              <a:gd name="connsiteX141" fmla="*/ 70148 w 1508539"/>
              <a:gd name="connsiteY141" fmla="*/ 367211 h 6858000"/>
              <a:gd name="connsiteX142" fmla="*/ 36452 w 1508539"/>
              <a:gd name="connsiteY142" fmla="*/ 268519 h 6858000"/>
              <a:gd name="connsiteX143" fmla="*/ 23935 w 1508539"/>
              <a:gd name="connsiteY143" fmla="*/ 160886 h 6858000"/>
              <a:gd name="connsiteX144" fmla="*/ 19312 w 1508539"/>
              <a:gd name="connsiteY144" fmla="*/ 47336 h 6858000"/>
              <a:gd name="connsiteX145" fmla="*/ 0 w 1508539"/>
              <a:gd name="connsiteY145"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28010 w 1508539"/>
              <a:gd name="connsiteY4" fmla="*/ 6751578 h 6858000"/>
              <a:gd name="connsiteX5" fmla="*/ 146674 w 1508539"/>
              <a:gd name="connsiteY5" fmla="*/ 6696999 h 6858000"/>
              <a:gd name="connsiteX6" fmla="*/ 163411 w 1508539"/>
              <a:gd name="connsiteY6" fmla="*/ 6638036 h 6858000"/>
              <a:gd name="connsiteX7" fmla="*/ 153633 w 1508539"/>
              <a:gd name="connsiteY7" fmla="*/ 6596265 h 6858000"/>
              <a:gd name="connsiteX8" fmla="*/ 153512 w 1508539"/>
              <a:gd name="connsiteY8" fmla="*/ 6594818 h 6858000"/>
              <a:gd name="connsiteX9" fmla="*/ 164248 w 1508539"/>
              <a:gd name="connsiteY9" fmla="*/ 6574442 h 6858000"/>
              <a:gd name="connsiteX10" fmla="*/ 164588 w 1508539"/>
              <a:gd name="connsiteY10" fmla="*/ 6568530 h 6858000"/>
              <a:gd name="connsiteX11" fmla="*/ 166997 w 1508539"/>
              <a:gd name="connsiteY11" fmla="*/ 6560674 h 6858000"/>
              <a:gd name="connsiteX12" fmla="*/ 167342 w 1508539"/>
              <a:gd name="connsiteY12" fmla="*/ 6560598 h 6858000"/>
              <a:gd name="connsiteX13" fmla="*/ 201349 w 1508539"/>
              <a:gd name="connsiteY13" fmla="*/ 6530567 h 6858000"/>
              <a:gd name="connsiteX14" fmla="*/ 215389 w 1508539"/>
              <a:gd name="connsiteY14" fmla="*/ 6478062 h 6858000"/>
              <a:gd name="connsiteX15" fmla="*/ 226078 w 1508539"/>
              <a:gd name="connsiteY15" fmla="*/ 6460325 h 6858000"/>
              <a:gd name="connsiteX16" fmla="*/ 233311 w 1508539"/>
              <a:gd name="connsiteY16" fmla="*/ 6451488 h 6858000"/>
              <a:gd name="connsiteX17" fmla="*/ 234746 w 1508539"/>
              <a:gd name="connsiteY17" fmla="*/ 6451348 h 6858000"/>
              <a:gd name="connsiteX18" fmla="*/ 239104 w 1508539"/>
              <a:gd name="connsiteY18" fmla="*/ 6414240 h 6858000"/>
              <a:gd name="connsiteX19" fmla="*/ 241880 w 1508539"/>
              <a:gd name="connsiteY19" fmla="*/ 6384857 h 6858000"/>
              <a:gd name="connsiteX20" fmla="*/ 240591 w 1508539"/>
              <a:gd name="connsiteY20" fmla="*/ 6367510 h 6858000"/>
              <a:gd name="connsiteX21" fmla="*/ 244471 w 1508539"/>
              <a:gd name="connsiteY21" fmla="*/ 6349778 h 6858000"/>
              <a:gd name="connsiteX22" fmla="*/ 246136 w 1508539"/>
              <a:gd name="connsiteY22" fmla="*/ 6348250 h 6858000"/>
              <a:gd name="connsiteX23" fmla="*/ 262170 w 1508539"/>
              <a:gd name="connsiteY23" fmla="*/ 6281972 h 6858000"/>
              <a:gd name="connsiteX24" fmla="*/ 272933 w 1508539"/>
              <a:gd name="connsiteY24" fmla="*/ 6211940 h 6858000"/>
              <a:gd name="connsiteX25" fmla="*/ 314428 w 1508539"/>
              <a:gd name="connsiteY25" fmla="*/ 6113913 h 6858000"/>
              <a:gd name="connsiteX26" fmla="*/ 318721 w 1508539"/>
              <a:gd name="connsiteY26" fmla="*/ 6028119 h 6858000"/>
              <a:gd name="connsiteX27" fmla="*/ 345501 w 1508539"/>
              <a:gd name="connsiteY27" fmla="*/ 5934687 h 6858000"/>
              <a:gd name="connsiteX28" fmla="*/ 379513 w 1508539"/>
              <a:gd name="connsiteY28" fmla="*/ 5765594 h 6858000"/>
              <a:gd name="connsiteX29" fmla="*/ 411349 w 1508539"/>
              <a:gd name="connsiteY29" fmla="*/ 5693685 h 6858000"/>
              <a:gd name="connsiteX30" fmla="*/ 431404 w 1508539"/>
              <a:gd name="connsiteY30" fmla="*/ 5665173 h 6858000"/>
              <a:gd name="connsiteX31" fmla="*/ 465121 w 1508539"/>
              <a:gd name="connsiteY31" fmla="*/ 5563435 h 6858000"/>
              <a:gd name="connsiteX32" fmla="*/ 494626 w 1508539"/>
              <a:gd name="connsiteY32" fmla="*/ 5476393 h 6858000"/>
              <a:gd name="connsiteX33" fmla="*/ 525819 w 1508539"/>
              <a:gd name="connsiteY33" fmla="*/ 5396260 h 6858000"/>
              <a:gd name="connsiteX34" fmla="*/ 541800 w 1508539"/>
              <a:gd name="connsiteY34" fmla="*/ 5330009 h 6858000"/>
              <a:gd name="connsiteX35" fmla="*/ 575293 w 1508539"/>
              <a:gd name="connsiteY35" fmla="*/ 5273739 h 6858000"/>
              <a:gd name="connsiteX36" fmla="*/ 584892 w 1508539"/>
              <a:gd name="connsiteY36" fmla="*/ 5241779 h 6858000"/>
              <a:gd name="connsiteX37" fmla="*/ 596118 w 1508539"/>
              <a:gd name="connsiteY37" fmla="*/ 5225268 h 6858000"/>
              <a:gd name="connsiteX38" fmla="*/ 597138 w 1508539"/>
              <a:gd name="connsiteY38" fmla="*/ 5217684 h 6858000"/>
              <a:gd name="connsiteX39" fmla="*/ 604479 w 1508539"/>
              <a:gd name="connsiteY39" fmla="*/ 5193377 h 6858000"/>
              <a:gd name="connsiteX40" fmla="*/ 607782 w 1508539"/>
              <a:gd name="connsiteY40" fmla="*/ 5179288 h 6858000"/>
              <a:gd name="connsiteX41" fmla="*/ 608766 w 1508539"/>
              <a:gd name="connsiteY41" fmla="*/ 5173621 h 6858000"/>
              <a:gd name="connsiteX42" fmla="*/ 604400 w 1508539"/>
              <a:gd name="connsiteY42" fmla="*/ 5159961 h 6858000"/>
              <a:gd name="connsiteX43" fmla="*/ 611077 w 1508539"/>
              <a:gd name="connsiteY43" fmla="*/ 5144295 h 6858000"/>
              <a:gd name="connsiteX44" fmla="*/ 608010 w 1508539"/>
              <a:gd name="connsiteY44" fmla="*/ 5125185 h 6858000"/>
              <a:gd name="connsiteX45" fmla="*/ 614840 w 1508539"/>
              <a:gd name="connsiteY45" fmla="*/ 5121884 h 6858000"/>
              <a:gd name="connsiteX46" fmla="*/ 621876 w 1508539"/>
              <a:gd name="connsiteY46" fmla="*/ 5067850 h 6858000"/>
              <a:gd name="connsiteX47" fmla="*/ 624607 w 1508539"/>
              <a:gd name="connsiteY47" fmla="*/ 5060861 h 6858000"/>
              <a:gd name="connsiteX48" fmla="*/ 621311 w 1508539"/>
              <a:gd name="connsiteY48" fmla="*/ 5034192 h 6858000"/>
              <a:gd name="connsiteX49" fmla="*/ 622865 w 1508539"/>
              <a:gd name="connsiteY49" fmla="*/ 4993030 h 6858000"/>
              <a:gd name="connsiteX50" fmla="*/ 629774 w 1508539"/>
              <a:gd name="connsiteY50" fmla="*/ 4946844 h 6858000"/>
              <a:gd name="connsiteX51" fmla="*/ 625630 w 1508539"/>
              <a:gd name="connsiteY51" fmla="*/ 4932692 h 6858000"/>
              <a:gd name="connsiteX52" fmla="*/ 641033 w 1508539"/>
              <a:gd name="connsiteY52" fmla="*/ 4858827 h 6858000"/>
              <a:gd name="connsiteX53" fmla="*/ 646936 w 1508539"/>
              <a:gd name="connsiteY53" fmla="*/ 4821170 h 6858000"/>
              <a:gd name="connsiteX54" fmla="*/ 651669 w 1508539"/>
              <a:gd name="connsiteY54" fmla="*/ 4780965 h 6858000"/>
              <a:gd name="connsiteX55" fmla="*/ 652962 w 1508539"/>
              <a:gd name="connsiteY55" fmla="*/ 4750867 h 6858000"/>
              <a:gd name="connsiteX56" fmla="*/ 650769 w 1508539"/>
              <a:gd name="connsiteY56" fmla="*/ 4690749 h 6858000"/>
              <a:gd name="connsiteX57" fmla="*/ 646249 w 1508539"/>
              <a:gd name="connsiteY57" fmla="*/ 4584173 h 6858000"/>
              <a:gd name="connsiteX58" fmla="*/ 641332 w 1508539"/>
              <a:gd name="connsiteY58" fmla="*/ 4444346 h 6858000"/>
              <a:gd name="connsiteX59" fmla="*/ 637897 w 1508539"/>
              <a:gd name="connsiteY59" fmla="*/ 4375228 h 6858000"/>
              <a:gd name="connsiteX60" fmla="*/ 618550 w 1508539"/>
              <a:gd name="connsiteY60" fmla="*/ 4214165 h 6858000"/>
              <a:gd name="connsiteX61" fmla="*/ 622623 w 1508539"/>
              <a:gd name="connsiteY61" fmla="*/ 4090296 h 6858000"/>
              <a:gd name="connsiteX62" fmla="*/ 607879 w 1508539"/>
              <a:gd name="connsiteY62" fmla="*/ 4033999 h 6858000"/>
              <a:gd name="connsiteX63" fmla="*/ 609028 w 1508539"/>
              <a:gd name="connsiteY63" fmla="*/ 4031933 h 6858000"/>
              <a:gd name="connsiteX64" fmla="*/ 607604 w 1508539"/>
              <a:gd name="connsiteY64" fmla="*/ 4013953 h 6858000"/>
              <a:gd name="connsiteX65" fmla="*/ 593899 w 1508539"/>
              <a:gd name="connsiteY65" fmla="*/ 3974753 h 6858000"/>
              <a:gd name="connsiteX66" fmla="*/ 595497 w 1508539"/>
              <a:gd name="connsiteY66" fmla="*/ 3969950 h 6858000"/>
              <a:gd name="connsiteX67" fmla="*/ 588919 w 1508539"/>
              <a:gd name="connsiteY67" fmla="*/ 3933779 h 6858000"/>
              <a:gd name="connsiteX68" fmla="*/ 590250 w 1508539"/>
              <a:gd name="connsiteY68" fmla="*/ 3933093 h 6858000"/>
              <a:gd name="connsiteX69" fmla="*/ 594604 w 1508539"/>
              <a:gd name="connsiteY69" fmla="*/ 3922082 h 6858000"/>
              <a:gd name="connsiteX70" fmla="*/ 599682 w 1508539"/>
              <a:gd name="connsiteY70" fmla="*/ 3901461 h 6858000"/>
              <a:gd name="connsiteX71" fmla="*/ 622276 w 1508539"/>
              <a:gd name="connsiteY71" fmla="*/ 3813873 h 6858000"/>
              <a:gd name="connsiteX72" fmla="*/ 621701 w 1508539"/>
              <a:gd name="connsiteY72" fmla="*/ 3806161 h 6858000"/>
              <a:gd name="connsiteX73" fmla="*/ 622008 w 1508539"/>
              <a:gd name="connsiteY73" fmla="*/ 3805957 h 6858000"/>
              <a:gd name="connsiteX74" fmla="*/ 622035 w 1508539"/>
              <a:gd name="connsiteY74" fmla="*/ 3797724 h 6858000"/>
              <a:gd name="connsiteX75" fmla="*/ 620650 w 1508539"/>
              <a:gd name="connsiteY75" fmla="*/ 3792098 h 6858000"/>
              <a:gd name="connsiteX76" fmla="*/ 619534 w 1508539"/>
              <a:gd name="connsiteY76" fmla="*/ 3777135 h 6858000"/>
              <a:gd name="connsiteX77" fmla="*/ 621267 w 1508539"/>
              <a:gd name="connsiteY77" fmla="*/ 3771656 h 6858000"/>
              <a:gd name="connsiteX78" fmla="*/ 625010 w 1508539"/>
              <a:gd name="connsiteY78" fmla="*/ 3769007 h 6858000"/>
              <a:gd name="connsiteX79" fmla="*/ 624476 w 1508539"/>
              <a:gd name="connsiteY79" fmla="*/ 3767709 h 6858000"/>
              <a:gd name="connsiteX80" fmla="*/ 633172 w 1508539"/>
              <a:gd name="connsiteY80" fmla="*/ 3738082 h 6858000"/>
              <a:gd name="connsiteX81" fmla="*/ 640518 w 1508539"/>
              <a:gd name="connsiteY81" fmla="*/ 3673397 h 6858000"/>
              <a:gd name="connsiteX82" fmla="*/ 639814 w 1508539"/>
              <a:gd name="connsiteY82" fmla="*/ 3637109 h 6858000"/>
              <a:gd name="connsiteX83" fmla="*/ 643257 w 1508539"/>
              <a:gd name="connsiteY83" fmla="*/ 3536883 h 6858000"/>
              <a:gd name="connsiteX84" fmla="*/ 650795 w 1508539"/>
              <a:gd name="connsiteY84" fmla="*/ 3435652 h 6858000"/>
              <a:gd name="connsiteX85" fmla="*/ 652466 w 1508539"/>
              <a:gd name="connsiteY85" fmla="*/ 3307769 h 6858000"/>
              <a:gd name="connsiteX86" fmla="*/ 670029 w 1508539"/>
              <a:gd name="connsiteY86" fmla="*/ 3250522 h 6858000"/>
              <a:gd name="connsiteX87" fmla="*/ 670454 w 1508539"/>
              <a:gd name="connsiteY87" fmla="*/ 3229163 h 6858000"/>
              <a:gd name="connsiteX88" fmla="*/ 672277 w 1508539"/>
              <a:gd name="connsiteY88" fmla="*/ 3217217 h 6858000"/>
              <a:gd name="connsiteX89" fmla="*/ 659112 w 1508539"/>
              <a:gd name="connsiteY89" fmla="*/ 3183755 h 6858000"/>
              <a:gd name="connsiteX90" fmla="*/ 659613 w 1508539"/>
              <a:gd name="connsiteY90" fmla="*/ 3178642 h 6858000"/>
              <a:gd name="connsiteX91" fmla="*/ 647213 w 1508539"/>
              <a:gd name="connsiteY91" fmla="*/ 3158586 h 6858000"/>
              <a:gd name="connsiteX92" fmla="*/ 632398 w 1508539"/>
              <a:gd name="connsiteY92" fmla="*/ 3129034 h 6858000"/>
              <a:gd name="connsiteX93" fmla="*/ 633063 w 1508539"/>
              <a:gd name="connsiteY93" fmla="*/ 3126682 h 6858000"/>
              <a:gd name="connsiteX94" fmla="*/ 623931 w 1508539"/>
              <a:gd name="connsiteY94" fmla="*/ 3114519 h 6858000"/>
              <a:gd name="connsiteX95" fmla="*/ 610540 w 1508539"/>
              <a:gd name="connsiteY95" fmla="*/ 3106272 h 6858000"/>
              <a:gd name="connsiteX96" fmla="*/ 583270 w 1508539"/>
              <a:gd name="connsiteY96" fmla="*/ 2958185 h 6858000"/>
              <a:gd name="connsiteX97" fmla="*/ 525884 w 1508539"/>
              <a:gd name="connsiteY97" fmla="*/ 2762989 h 6858000"/>
              <a:gd name="connsiteX98" fmla="*/ 474802 w 1508539"/>
              <a:gd name="connsiteY98" fmla="*/ 2554718 h 6858000"/>
              <a:gd name="connsiteX99" fmla="*/ 454896 w 1508539"/>
              <a:gd name="connsiteY99" fmla="*/ 2485734 h 6858000"/>
              <a:gd name="connsiteX100" fmla="*/ 445619 w 1508539"/>
              <a:gd name="connsiteY100" fmla="*/ 2447068 h 6858000"/>
              <a:gd name="connsiteX101" fmla="*/ 432580 w 1508539"/>
              <a:gd name="connsiteY101" fmla="*/ 2425819 h 6858000"/>
              <a:gd name="connsiteX102" fmla="*/ 438579 w 1508539"/>
              <a:gd name="connsiteY102" fmla="*/ 2402874 h 6858000"/>
              <a:gd name="connsiteX103" fmla="*/ 441191 w 1508539"/>
              <a:gd name="connsiteY103" fmla="*/ 2381443 h 6858000"/>
              <a:gd name="connsiteX104" fmla="*/ 417520 w 1508539"/>
              <a:gd name="connsiteY104" fmla="*/ 2261920 h 6858000"/>
              <a:gd name="connsiteX105" fmla="*/ 407407 w 1508539"/>
              <a:gd name="connsiteY105" fmla="*/ 2195378 h 6858000"/>
              <a:gd name="connsiteX106" fmla="*/ 391624 w 1508539"/>
              <a:gd name="connsiteY106" fmla="*/ 2155135 h 6858000"/>
              <a:gd name="connsiteX107" fmla="*/ 389082 w 1508539"/>
              <a:gd name="connsiteY107" fmla="*/ 2118008 h 6858000"/>
              <a:gd name="connsiteX108" fmla="*/ 390075 w 1508539"/>
              <a:gd name="connsiteY108" fmla="*/ 2050531 h 6858000"/>
              <a:gd name="connsiteX109" fmla="*/ 381881 w 1508539"/>
              <a:gd name="connsiteY109" fmla="*/ 1963269 h 6858000"/>
              <a:gd name="connsiteX110" fmla="*/ 363059 w 1508539"/>
              <a:gd name="connsiteY110" fmla="*/ 1906352 h 6858000"/>
              <a:gd name="connsiteX111" fmla="*/ 339616 w 1508539"/>
              <a:gd name="connsiteY111" fmla="*/ 1861531 h 6858000"/>
              <a:gd name="connsiteX112" fmla="*/ 293415 w 1508539"/>
              <a:gd name="connsiteY112" fmla="*/ 1732919 h 6858000"/>
              <a:gd name="connsiteX113" fmla="*/ 265726 w 1508539"/>
              <a:gd name="connsiteY113" fmla="*/ 1663540 h 6858000"/>
              <a:gd name="connsiteX114" fmla="*/ 264852 w 1508539"/>
              <a:gd name="connsiteY114" fmla="*/ 1615777 h 6858000"/>
              <a:gd name="connsiteX115" fmla="*/ 245647 w 1508539"/>
              <a:gd name="connsiteY115" fmla="*/ 1563678 h 6858000"/>
              <a:gd name="connsiteX116" fmla="*/ 258727 w 1508539"/>
              <a:gd name="connsiteY116" fmla="*/ 1519474 h 6858000"/>
              <a:gd name="connsiteX117" fmla="*/ 251469 w 1508539"/>
              <a:gd name="connsiteY117" fmla="*/ 1477995 h 6858000"/>
              <a:gd name="connsiteX118" fmla="*/ 237554 w 1508539"/>
              <a:gd name="connsiteY118" fmla="*/ 1373769 h 6858000"/>
              <a:gd name="connsiteX119" fmla="*/ 245861 w 1508539"/>
              <a:gd name="connsiteY119" fmla="*/ 1307086 h 6858000"/>
              <a:gd name="connsiteX120" fmla="*/ 247049 w 1508539"/>
              <a:gd name="connsiteY120" fmla="*/ 1189033 h 6858000"/>
              <a:gd name="connsiteX121" fmla="*/ 251734 w 1508539"/>
              <a:gd name="connsiteY121" fmla="*/ 1168288 h 6858000"/>
              <a:gd name="connsiteX122" fmla="*/ 244016 w 1508539"/>
              <a:gd name="connsiteY122" fmla="*/ 1142577 h 6858000"/>
              <a:gd name="connsiteX123" fmla="*/ 233322 w 1508539"/>
              <a:gd name="connsiteY123" fmla="*/ 1088484 h 6858000"/>
              <a:gd name="connsiteX124" fmla="*/ 222058 w 1508539"/>
              <a:gd name="connsiteY124" fmla="*/ 1016103 h 6858000"/>
              <a:gd name="connsiteX125" fmla="*/ 223514 w 1508539"/>
              <a:gd name="connsiteY125" fmla="*/ 932283 h 6858000"/>
              <a:gd name="connsiteX126" fmla="*/ 225750 w 1508539"/>
              <a:gd name="connsiteY126" fmla="*/ 915925 h 6858000"/>
              <a:gd name="connsiteX127" fmla="*/ 218379 w 1508539"/>
              <a:gd name="connsiteY127" fmla="*/ 896999 h 6858000"/>
              <a:gd name="connsiteX128" fmla="*/ 187787 w 1508539"/>
              <a:gd name="connsiteY128" fmla="*/ 821517 h 6858000"/>
              <a:gd name="connsiteX129" fmla="*/ 166737 w 1508539"/>
              <a:gd name="connsiteY129" fmla="*/ 751353 h 6858000"/>
              <a:gd name="connsiteX130" fmla="*/ 166295 w 1508539"/>
              <a:gd name="connsiteY130" fmla="*/ 721230 h 6858000"/>
              <a:gd name="connsiteX131" fmla="*/ 151966 w 1508539"/>
              <a:gd name="connsiteY131" fmla="*/ 681659 h 6858000"/>
              <a:gd name="connsiteX132" fmla="*/ 137385 w 1508539"/>
              <a:gd name="connsiteY132" fmla="*/ 635218 h 6858000"/>
              <a:gd name="connsiteX133" fmla="*/ 142396 w 1508539"/>
              <a:gd name="connsiteY133" fmla="*/ 613763 h 6858000"/>
              <a:gd name="connsiteX134" fmla="*/ 128338 w 1508539"/>
              <a:gd name="connsiteY134" fmla="*/ 598582 h 6858000"/>
              <a:gd name="connsiteX135" fmla="*/ 128019 w 1508539"/>
              <a:gd name="connsiteY135" fmla="*/ 576846 h 6858000"/>
              <a:gd name="connsiteX136" fmla="*/ 107645 w 1508539"/>
              <a:gd name="connsiteY136" fmla="*/ 530055 h 6858000"/>
              <a:gd name="connsiteX137" fmla="*/ 106893 w 1508539"/>
              <a:gd name="connsiteY137" fmla="*/ 465389 h 6858000"/>
              <a:gd name="connsiteX138" fmla="*/ 89816 w 1508539"/>
              <a:gd name="connsiteY138" fmla="*/ 424699 h 6858000"/>
              <a:gd name="connsiteX139" fmla="*/ 90191 w 1508539"/>
              <a:gd name="connsiteY139" fmla="*/ 404917 h 6858000"/>
              <a:gd name="connsiteX140" fmla="*/ 70148 w 1508539"/>
              <a:gd name="connsiteY140" fmla="*/ 367211 h 6858000"/>
              <a:gd name="connsiteX141" fmla="*/ 36452 w 1508539"/>
              <a:gd name="connsiteY141" fmla="*/ 268519 h 6858000"/>
              <a:gd name="connsiteX142" fmla="*/ 23935 w 1508539"/>
              <a:gd name="connsiteY142" fmla="*/ 160886 h 6858000"/>
              <a:gd name="connsiteX143" fmla="*/ 19312 w 1508539"/>
              <a:gd name="connsiteY143" fmla="*/ 47336 h 6858000"/>
              <a:gd name="connsiteX144" fmla="*/ 0 w 1508539"/>
              <a:gd name="connsiteY144"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28010 w 1508539"/>
              <a:gd name="connsiteY4" fmla="*/ 6751578 h 6858000"/>
              <a:gd name="connsiteX5" fmla="*/ 146674 w 1508539"/>
              <a:gd name="connsiteY5" fmla="*/ 6696999 h 6858000"/>
              <a:gd name="connsiteX6" fmla="*/ 163411 w 1508539"/>
              <a:gd name="connsiteY6" fmla="*/ 6638036 h 6858000"/>
              <a:gd name="connsiteX7" fmla="*/ 153633 w 1508539"/>
              <a:gd name="connsiteY7" fmla="*/ 6596265 h 6858000"/>
              <a:gd name="connsiteX8" fmla="*/ 164248 w 1508539"/>
              <a:gd name="connsiteY8" fmla="*/ 6574442 h 6858000"/>
              <a:gd name="connsiteX9" fmla="*/ 164588 w 1508539"/>
              <a:gd name="connsiteY9" fmla="*/ 6568530 h 6858000"/>
              <a:gd name="connsiteX10" fmla="*/ 166997 w 1508539"/>
              <a:gd name="connsiteY10" fmla="*/ 6560674 h 6858000"/>
              <a:gd name="connsiteX11" fmla="*/ 167342 w 1508539"/>
              <a:gd name="connsiteY11" fmla="*/ 6560598 h 6858000"/>
              <a:gd name="connsiteX12" fmla="*/ 201349 w 1508539"/>
              <a:gd name="connsiteY12" fmla="*/ 6530567 h 6858000"/>
              <a:gd name="connsiteX13" fmla="*/ 215389 w 1508539"/>
              <a:gd name="connsiteY13" fmla="*/ 6478062 h 6858000"/>
              <a:gd name="connsiteX14" fmla="*/ 226078 w 1508539"/>
              <a:gd name="connsiteY14" fmla="*/ 6460325 h 6858000"/>
              <a:gd name="connsiteX15" fmla="*/ 233311 w 1508539"/>
              <a:gd name="connsiteY15" fmla="*/ 6451488 h 6858000"/>
              <a:gd name="connsiteX16" fmla="*/ 234746 w 1508539"/>
              <a:gd name="connsiteY16" fmla="*/ 6451348 h 6858000"/>
              <a:gd name="connsiteX17" fmla="*/ 239104 w 1508539"/>
              <a:gd name="connsiteY17" fmla="*/ 6414240 h 6858000"/>
              <a:gd name="connsiteX18" fmla="*/ 241880 w 1508539"/>
              <a:gd name="connsiteY18" fmla="*/ 6384857 h 6858000"/>
              <a:gd name="connsiteX19" fmla="*/ 240591 w 1508539"/>
              <a:gd name="connsiteY19" fmla="*/ 6367510 h 6858000"/>
              <a:gd name="connsiteX20" fmla="*/ 244471 w 1508539"/>
              <a:gd name="connsiteY20" fmla="*/ 6349778 h 6858000"/>
              <a:gd name="connsiteX21" fmla="*/ 246136 w 1508539"/>
              <a:gd name="connsiteY21" fmla="*/ 6348250 h 6858000"/>
              <a:gd name="connsiteX22" fmla="*/ 262170 w 1508539"/>
              <a:gd name="connsiteY22" fmla="*/ 6281972 h 6858000"/>
              <a:gd name="connsiteX23" fmla="*/ 272933 w 1508539"/>
              <a:gd name="connsiteY23" fmla="*/ 6211940 h 6858000"/>
              <a:gd name="connsiteX24" fmla="*/ 314428 w 1508539"/>
              <a:gd name="connsiteY24" fmla="*/ 6113913 h 6858000"/>
              <a:gd name="connsiteX25" fmla="*/ 318721 w 1508539"/>
              <a:gd name="connsiteY25" fmla="*/ 6028119 h 6858000"/>
              <a:gd name="connsiteX26" fmla="*/ 345501 w 1508539"/>
              <a:gd name="connsiteY26" fmla="*/ 5934687 h 6858000"/>
              <a:gd name="connsiteX27" fmla="*/ 379513 w 1508539"/>
              <a:gd name="connsiteY27" fmla="*/ 5765594 h 6858000"/>
              <a:gd name="connsiteX28" fmla="*/ 411349 w 1508539"/>
              <a:gd name="connsiteY28" fmla="*/ 5693685 h 6858000"/>
              <a:gd name="connsiteX29" fmla="*/ 431404 w 1508539"/>
              <a:gd name="connsiteY29" fmla="*/ 5665173 h 6858000"/>
              <a:gd name="connsiteX30" fmla="*/ 465121 w 1508539"/>
              <a:gd name="connsiteY30" fmla="*/ 5563435 h 6858000"/>
              <a:gd name="connsiteX31" fmla="*/ 494626 w 1508539"/>
              <a:gd name="connsiteY31" fmla="*/ 5476393 h 6858000"/>
              <a:gd name="connsiteX32" fmla="*/ 525819 w 1508539"/>
              <a:gd name="connsiteY32" fmla="*/ 5396260 h 6858000"/>
              <a:gd name="connsiteX33" fmla="*/ 541800 w 1508539"/>
              <a:gd name="connsiteY33" fmla="*/ 5330009 h 6858000"/>
              <a:gd name="connsiteX34" fmla="*/ 575293 w 1508539"/>
              <a:gd name="connsiteY34" fmla="*/ 5273739 h 6858000"/>
              <a:gd name="connsiteX35" fmla="*/ 584892 w 1508539"/>
              <a:gd name="connsiteY35" fmla="*/ 5241779 h 6858000"/>
              <a:gd name="connsiteX36" fmla="*/ 596118 w 1508539"/>
              <a:gd name="connsiteY36" fmla="*/ 5225268 h 6858000"/>
              <a:gd name="connsiteX37" fmla="*/ 597138 w 1508539"/>
              <a:gd name="connsiteY37" fmla="*/ 5217684 h 6858000"/>
              <a:gd name="connsiteX38" fmla="*/ 604479 w 1508539"/>
              <a:gd name="connsiteY38" fmla="*/ 5193377 h 6858000"/>
              <a:gd name="connsiteX39" fmla="*/ 607782 w 1508539"/>
              <a:gd name="connsiteY39" fmla="*/ 5179288 h 6858000"/>
              <a:gd name="connsiteX40" fmla="*/ 608766 w 1508539"/>
              <a:gd name="connsiteY40" fmla="*/ 5173621 h 6858000"/>
              <a:gd name="connsiteX41" fmla="*/ 604400 w 1508539"/>
              <a:gd name="connsiteY41" fmla="*/ 5159961 h 6858000"/>
              <a:gd name="connsiteX42" fmla="*/ 611077 w 1508539"/>
              <a:gd name="connsiteY42" fmla="*/ 5144295 h 6858000"/>
              <a:gd name="connsiteX43" fmla="*/ 608010 w 1508539"/>
              <a:gd name="connsiteY43" fmla="*/ 5125185 h 6858000"/>
              <a:gd name="connsiteX44" fmla="*/ 614840 w 1508539"/>
              <a:gd name="connsiteY44" fmla="*/ 5121884 h 6858000"/>
              <a:gd name="connsiteX45" fmla="*/ 621876 w 1508539"/>
              <a:gd name="connsiteY45" fmla="*/ 5067850 h 6858000"/>
              <a:gd name="connsiteX46" fmla="*/ 624607 w 1508539"/>
              <a:gd name="connsiteY46" fmla="*/ 5060861 h 6858000"/>
              <a:gd name="connsiteX47" fmla="*/ 621311 w 1508539"/>
              <a:gd name="connsiteY47" fmla="*/ 5034192 h 6858000"/>
              <a:gd name="connsiteX48" fmla="*/ 622865 w 1508539"/>
              <a:gd name="connsiteY48" fmla="*/ 4993030 h 6858000"/>
              <a:gd name="connsiteX49" fmla="*/ 629774 w 1508539"/>
              <a:gd name="connsiteY49" fmla="*/ 4946844 h 6858000"/>
              <a:gd name="connsiteX50" fmla="*/ 625630 w 1508539"/>
              <a:gd name="connsiteY50" fmla="*/ 4932692 h 6858000"/>
              <a:gd name="connsiteX51" fmla="*/ 641033 w 1508539"/>
              <a:gd name="connsiteY51" fmla="*/ 4858827 h 6858000"/>
              <a:gd name="connsiteX52" fmla="*/ 646936 w 1508539"/>
              <a:gd name="connsiteY52" fmla="*/ 4821170 h 6858000"/>
              <a:gd name="connsiteX53" fmla="*/ 651669 w 1508539"/>
              <a:gd name="connsiteY53" fmla="*/ 4780965 h 6858000"/>
              <a:gd name="connsiteX54" fmla="*/ 652962 w 1508539"/>
              <a:gd name="connsiteY54" fmla="*/ 4750867 h 6858000"/>
              <a:gd name="connsiteX55" fmla="*/ 650769 w 1508539"/>
              <a:gd name="connsiteY55" fmla="*/ 4690749 h 6858000"/>
              <a:gd name="connsiteX56" fmla="*/ 646249 w 1508539"/>
              <a:gd name="connsiteY56" fmla="*/ 4584173 h 6858000"/>
              <a:gd name="connsiteX57" fmla="*/ 641332 w 1508539"/>
              <a:gd name="connsiteY57" fmla="*/ 4444346 h 6858000"/>
              <a:gd name="connsiteX58" fmla="*/ 637897 w 1508539"/>
              <a:gd name="connsiteY58" fmla="*/ 4375228 h 6858000"/>
              <a:gd name="connsiteX59" fmla="*/ 618550 w 1508539"/>
              <a:gd name="connsiteY59" fmla="*/ 4214165 h 6858000"/>
              <a:gd name="connsiteX60" fmla="*/ 622623 w 1508539"/>
              <a:gd name="connsiteY60" fmla="*/ 4090296 h 6858000"/>
              <a:gd name="connsiteX61" fmla="*/ 607879 w 1508539"/>
              <a:gd name="connsiteY61" fmla="*/ 4033999 h 6858000"/>
              <a:gd name="connsiteX62" fmla="*/ 609028 w 1508539"/>
              <a:gd name="connsiteY62" fmla="*/ 4031933 h 6858000"/>
              <a:gd name="connsiteX63" fmla="*/ 607604 w 1508539"/>
              <a:gd name="connsiteY63" fmla="*/ 4013953 h 6858000"/>
              <a:gd name="connsiteX64" fmla="*/ 593899 w 1508539"/>
              <a:gd name="connsiteY64" fmla="*/ 3974753 h 6858000"/>
              <a:gd name="connsiteX65" fmla="*/ 595497 w 1508539"/>
              <a:gd name="connsiteY65" fmla="*/ 3969950 h 6858000"/>
              <a:gd name="connsiteX66" fmla="*/ 588919 w 1508539"/>
              <a:gd name="connsiteY66" fmla="*/ 3933779 h 6858000"/>
              <a:gd name="connsiteX67" fmla="*/ 590250 w 1508539"/>
              <a:gd name="connsiteY67" fmla="*/ 3933093 h 6858000"/>
              <a:gd name="connsiteX68" fmla="*/ 594604 w 1508539"/>
              <a:gd name="connsiteY68" fmla="*/ 3922082 h 6858000"/>
              <a:gd name="connsiteX69" fmla="*/ 599682 w 1508539"/>
              <a:gd name="connsiteY69" fmla="*/ 3901461 h 6858000"/>
              <a:gd name="connsiteX70" fmla="*/ 622276 w 1508539"/>
              <a:gd name="connsiteY70" fmla="*/ 3813873 h 6858000"/>
              <a:gd name="connsiteX71" fmla="*/ 621701 w 1508539"/>
              <a:gd name="connsiteY71" fmla="*/ 3806161 h 6858000"/>
              <a:gd name="connsiteX72" fmla="*/ 622008 w 1508539"/>
              <a:gd name="connsiteY72" fmla="*/ 3805957 h 6858000"/>
              <a:gd name="connsiteX73" fmla="*/ 622035 w 1508539"/>
              <a:gd name="connsiteY73" fmla="*/ 3797724 h 6858000"/>
              <a:gd name="connsiteX74" fmla="*/ 620650 w 1508539"/>
              <a:gd name="connsiteY74" fmla="*/ 3792098 h 6858000"/>
              <a:gd name="connsiteX75" fmla="*/ 619534 w 1508539"/>
              <a:gd name="connsiteY75" fmla="*/ 3777135 h 6858000"/>
              <a:gd name="connsiteX76" fmla="*/ 621267 w 1508539"/>
              <a:gd name="connsiteY76" fmla="*/ 3771656 h 6858000"/>
              <a:gd name="connsiteX77" fmla="*/ 625010 w 1508539"/>
              <a:gd name="connsiteY77" fmla="*/ 3769007 h 6858000"/>
              <a:gd name="connsiteX78" fmla="*/ 624476 w 1508539"/>
              <a:gd name="connsiteY78" fmla="*/ 3767709 h 6858000"/>
              <a:gd name="connsiteX79" fmla="*/ 633172 w 1508539"/>
              <a:gd name="connsiteY79" fmla="*/ 3738082 h 6858000"/>
              <a:gd name="connsiteX80" fmla="*/ 640518 w 1508539"/>
              <a:gd name="connsiteY80" fmla="*/ 3673397 h 6858000"/>
              <a:gd name="connsiteX81" fmla="*/ 639814 w 1508539"/>
              <a:gd name="connsiteY81" fmla="*/ 3637109 h 6858000"/>
              <a:gd name="connsiteX82" fmla="*/ 643257 w 1508539"/>
              <a:gd name="connsiteY82" fmla="*/ 3536883 h 6858000"/>
              <a:gd name="connsiteX83" fmla="*/ 650795 w 1508539"/>
              <a:gd name="connsiteY83" fmla="*/ 3435652 h 6858000"/>
              <a:gd name="connsiteX84" fmla="*/ 652466 w 1508539"/>
              <a:gd name="connsiteY84" fmla="*/ 3307769 h 6858000"/>
              <a:gd name="connsiteX85" fmla="*/ 670029 w 1508539"/>
              <a:gd name="connsiteY85" fmla="*/ 3250522 h 6858000"/>
              <a:gd name="connsiteX86" fmla="*/ 670454 w 1508539"/>
              <a:gd name="connsiteY86" fmla="*/ 3229163 h 6858000"/>
              <a:gd name="connsiteX87" fmla="*/ 672277 w 1508539"/>
              <a:gd name="connsiteY87" fmla="*/ 3217217 h 6858000"/>
              <a:gd name="connsiteX88" fmla="*/ 659112 w 1508539"/>
              <a:gd name="connsiteY88" fmla="*/ 3183755 h 6858000"/>
              <a:gd name="connsiteX89" fmla="*/ 659613 w 1508539"/>
              <a:gd name="connsiteY89" fmla="*/ 3178642 h 6858000"/>
              <a:gd name="connsiteX90" fmla="*/ 647213 w 1508539"/>
              <a:gd name="connsiteY90" fmla="*/ 3158586 h 6858000"/>
              <a:gd name="connsiteX91" fmla="*/ 632398 w 1508539"/>
              <a:gd name="connsiteY91" fmla="*/ 3129034 h 6858000"/>
              <a:gd name="connsiteX92" fmla="*/ 633063 w 1508539"/>
              <a:gd name="connsiteY92" fmla="*/ 3126682 h 6858000"/>
              <a:gd name="connsiteX93" fmla="*/ 623931 w 1508539"/>
              <a:gd name="connsiteY93" fmla="*/ 3114519 h 6858000"/>
              <a:gd name="connsiteX94" fmla="*/ 610540 w 1508539"/>
              <a:gd name="connsiteY94" fmla="*/ 3106272 h 6858000"/>
              <a:gd name="connsiteX95" fmla="*/ 583270 w 1508539"/>
              <a:gd name="connsiteY95" fmla="*/ 2958185 h 6858000"/>
              <a:gd name="connsiteX96" fmla="*/ 525884 w 1508539"/>
              <a:gd name="connsiteY96" fmla="*/ 2762989 h 6858000"/>
              <a:gd name="connsiteX97" fmla="*/ 474802 w 1508539"/>
              <a:gd name="connsiteY97" fmla="*/ 2554718 h 6858000"/>
              <a:gd name="connsiteX98" fmla="*/ 454896 w 1508539"/>
              <a:gd name="connsiteY98" fmla="*/ 2485734 h 6858000"/>
              <a:gd name="connsiteX99" fmla="*/ 445619 w 1508539"/>
              <a:gd name="connsiteY99" fmla="*/ 2447068 h 6858000"/>
              <a:gd name="connsiteX100" fmla="*/ 432580 w 1508539"/>
              <a:gd name="connsiteY100" fmla="*/ 2425819 h 6858000"/>
              <a:gd name="connsiteX101" fmla="*/ 438579 w 1508539"/>
              <a:gd name="connsiteY101" fmla="*/ 2402874 h 6858000"/>
              <a:gd name="connsiteX102" fmla="*/ 441191 w 1508539"/>
              <a:gd name="connsiteY102" fmla="*/ 2381443 h 6858000"/>
              <a:gd name="connsiteX103" fmla="*/ 417520 w 1508539"/>
              <a:gd name="connsiteY103" fmla="*/ 2261920 h 6858000"/>
              <a:gd name="connsiteX104" fmla="*/ 407407 w 1508539"/>
              <a:gd name="connsiteY104" fmla="*/ 2195378 h 6858000"/>
              <a:gd name="connsiteX105" fmla="*/ 391624 w 1508539"/>
              <a:gd name="connsiteY105" fmla="*/ 2155135 h 6858000"/>
              <a:gd name="connsiteX106" fmla="*/ 389082 w 1508539"/>
              <a:gd name="connsiteY106" fmla="*/ 2118008 h 6858000"/>
              <a:gd name="connsiteX107" fmla="*/ 390075 w 1508539"/>
              <a:gd name="connsiteY107" fmla="*/ 2050531 h 6858000"/>
              <a:gd name="connsiteX108" fmla="*/ 381881 w 1508539"/>
              <a:gd name="connsiteY108" fmla="*/ 1963269 h 6858000"/>
              <a:gd name="connsiteX109" fmla="*/ 363059 w 1508539"/>
              <a:gd name="connsiteY109" fmla="*/ 1906352 h 6858000"/>
              <a:gd name="connsiteX110" fmla="*/ 339616 w 1508539"/>
              <a:gd name="connsiteY110" fmla="*/ 1861531 h 6858000"/>
              <a:gd name="connsiteX111" fmla="*/ 293415 w 1508539"/>
              <a:gd name="connsiteY111" fmla="*/ 1732919 h 6858000"/>
              <a:gd name="connsiteX112" fmla="*/ 265726 w 1508539"/>
              <a:gd name="connsiteY112" fmla="*/ 1663540 h 6858000"/>
              <a:gd name="connsiteX113" fmla="*/ 264852 w 1508539"/>
              <a:gd name="connsiteY113" fmla="*/ 1615777 h 6858000"/>
              <a:gd name="connsiteX114" fmla="*/ 245647 w 1508539"/>
              <a:gd name="connsiteY114" fmla="*/ 1563678 h 6858000"/>
              <a:gd name="connsiteX115" fmla="*/ 258727 w 1508539"/>
              <a:gd name="connsiteY115" fmla="*/ 1519474 h 6858000"/>
              <a:gd name="connsiteX116" fmla="*/ 251469 w 1508539"/>
              <a:gd name="connsiteY116" fmla="*/ 1477995 h 6858000"/>
              <a:gd name="connsiteX117" fmla="*/ 237554 w 1508539"/>
              <a:gd name="connsiteY117" fmla="*/ 1373769 h 6858000"/>
              <a:gd name="connsiteX118" fmla="*/ 245861 w 1508539"/>
              <a:gd name="connsiteY118" fmla="*/ 1307086 h 6858000"/>
              <a:gd name="connsiteX119" fmla="*/ 247049 w 1508539"/>
              <a:gd name="connsiteY119" fmla="*/ 1189033 h 6858000"/>
              <a:gd name="connsiteX120" fmla="*/ 251734 w 1508539"/>
              <a:gd name="connsiteY120" fmla="*/ 1168288 h 6858000"/>
              <a:gd name="connsiteX121" fmla="*/ 244016 w 1508539"/>
              <a:gd name="connsiteY121" fmla="*/ 1142577 h 6858000"/>
              <a:gd name="connsiteX122" fmla="*/ 233322 w 1508539"/>
              <a:gd name="connsiteY122" fmla="*/ 1088484 h 6858000"/>
              <a:gd name="connsiteX123" fmla="*/ 222058 w 1508539"/>
              <a:gd name="connsiteY123" fmla="*/ 1016103 h 6858000"/>
              <a:gd name="connsiteX124" fmla="*/ 223514 w 1508539"/>
              <a:gd name="connsiteY124" fmla="*/ 932283 h 6858000"/>
              <a:gd name="connsiteX125" fmla="*/ 225750 w 1508539"/>
              <a:gd name="connsiteY125" fmla="*/ 915925 h 6858000"/>
              <a:gd name="connsiteX126" fmla="*/ 218379 w 1508539"/>
              <a:gd name="connsiteY126" fmla="*/ 896999 h 6858000"/>
              <a:gd name="connsiteX127" fmla="*/ 187787 w 1508539"/>
              <a:gd name="connsiteY127" fmla="*/ 821517 h 6858000"/>
              <a:gd name="connsiteX128" fmla="*/ 166737 w 1508539"/>
              <a:gd name="connsiteY128" fmla="*/ 751353 h 6858000"/>
              <a:gd name="connsiteX129" fmla="*/ 166295 w 1508539"/>
              <a:gd name="connsiteY129" fmla="*/ 721230 h 6858000"/>
              <a:gd name="connsiteX130" fmla="*/ 151966 w 1508539"/>
              <a:gd name="connsiteY130" fmla="*/ 681659 h 6858000"/>
              <a:gd name="connsiteX131" fmla="*/ 137385 w 1508539"/>
              <a:gd name="connsiteY131" fmla="*/ 635218 h 6858000"/>
              <a:gd name="connsiteX132" fmla="*/ 142396 w 1508539"/>
              <a:gd name="connsiteY132" fmla="*/ 613763 h 6858000"/>
              <a:gd name="connsiteX133" fmla="*/ 128338 w 1508539"/>
              <a:gd name="connsiteY133" fmla="*/ 598582 h 6858000"/>
              <a:gd name="connsiteX134" fmla="*/ 128019 w 1508539"/>
              <a:gd name="connsiteY134" fmla="*/ 576846 h 6858000"/>
              <a:gd name="connsiteX135" fmla="*/ 107645 w 1508539"/>
              <a:gd name="connsiteY135" fmla="*/ 530055 h 6858000"/>
              <a:gd name="connsiteX136" fmla="*/ 106893 w 1508539"/>
              <a:gd name="connsiteY136" fmla="*/ 465389 h 6858000"/>
              <a:gd name="connsiteX137" fmla="*/ 89816 w 1508539"/>
              <a:gd name="connsiteY137" fmla="*/ 424699 h 6858000"/>
              <a:gd name="connsiteX138" fmla="*/ 90191 w 1508539"/>
              <a:gd name="connsiteY138" fmla="*/ 404917 h 6858000"/>
              <a:gd name="connsiteX139" fmla="*/ 70148 w 1508539"/>
              <a:gd name="connsiteY139" fmla="*/ 367211 h 6858000"/>
              <a:gd name="connsiteX140" fmla="*/ 36452 w 1508539"/>
              <a:gd name="connsiteY140" fmla="*/ 268519 h 6858000"/>
              <a:gd name="connsiteX141" fmla="*/ 23935 w 1508539"/>
              <a:gd name="connsiteY141" fmla="*/ 160886 h 6858000"/>
              <a:gd name="connsiteX142" fmla="*/ 19312 w 1508539"/>
              <a:gd name="connsiteY142" fmla="*/ 47336 h 6858000"/>
              <a:gd name="connsiteX143" fmla="*/ 0 w 1508539"/>
              <a:gd name="connsiteY143"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28010 w 1508539"/>
              <a:gd name="connsiteY4" fmla="*/ 6751578 h 6858000"/>
              <a:gd name="connsiteX5" fmla="*/ 146674 w 1508539"/>
              <a:gd name="connsiteY5" fmla="*/ 6696999 h 6858000"/>
              <a:gd name="connsiteX6" fmla="*/ 163411 w 1508539"/>
              <a:gd name="connsiteY6" fmla="*/ 6638036 h 6858000"/>
              <a:gd name="connsiteX7" fmla="*/ 153633 w 1508539"/>
              <a:gd name="connsiteY7" fmla="*/ 6596265 h 6858000"/>
              <a:gd name="connsiteX8" fmla="*/ 164248 w 1508539"/>
              <a:gd name="connsiteY8" fmla="*/ 6574442 h 6858000"/>
              <a:gd name="connsiteX9" fmla="*/ 164588 w 1508539"/>
              <a:gd name="connsiteY9" fmla="*/ 6568530 h 6858000"/>
              <a:gd name="connsiteX10" fmla="*/ 166997 w 1508539"/>
              <a:gd name="connsiteY10" fmla="*/ 6560674 h 6858000"/>
              <a:gd name="connsiteX11" fmla="*/ 167342 w 1508539"/>
              <a:gd name="connsiteY11" fmla="*/ 6560598 h 6858000"/>
              <a:gd name="connsiteX12" fmla="*/ 201349 w 1508539"/>
              <a:gd name="connsiteY12" fmla="*/ 6530567 h 6858000"/>
              <a:gd name="connsiteX13" fmla="*/ 215389 w 1508539"/>
              <a:gd name="connsiteY13" fmla="*/ 6478062 h 6858000"/>
              <a:gd name="connsiteX14" fmla="*/ 226078 w 1508539"/>
              <a:gd name="connsiteY14" fmla="*/ 6460325 h 6858000"/>
              <a:gd name="connsiteX15" fmla="*/ 233311 w 1508539"/>
              <a:gd name="connsiteY15" fmla="*/ 6451488 h 6858000"/>
              <a:gd name="connsiteX16" fmla="*/ 234746 w 1508539"/>
              <a:gd name="connsiteY16" fmla="*/ 6451348 h 6858000"/>
              <a:gd name="connsiteX17" fmla="*/ 239104 w 1508539"/>
              <a:gd name="connsiteY17" fmla="*/ 6414240 h 6858000"/>
              <a:gd name="connsiteX18" fmla="*/ 241880 w 1508539"/>
              <a:gd name="connsiteY18" fmla="*/ 6384857 h 6858000"/>
              <a:gd name="connsiteX19" fmla="*/ 240591 w 1508539"/>
              <a:gd name="connsiteY19" fmla="*/ 6367510 h 6858000"/>
              <a:gd name="connsiteX20" fmla="*/ 244471 w 1508539"/>
              <a:gd name="connsiteY20" fmla="*/ 6349778 h 6858000"/>
              <a:gd name="connsiteX21" fmla="*/ 246136 w 1508539"/>
              <a:gd name="connsiteY21" fmla="*/ 6348250 h 6858000"/>
              <a:gd name="connsiteX22" fmla="*/ 262170 w 1508539"/>
              <a:gd name="connsiteY22" fmla="*/ 6281972 h 6858000"/>
              <a:gd name="connsiteX23" fmla="*/ 272933 w 1508539"/>
              <a:gd name="connsiteY23" fmla="*/ 6211940 h 6858000"/>
              <a:gd name="connsiteX24" fmla="*/ 314428 w 1508539"/>
              <a:gd name="connsiteY24" fmla="*/ 6113913 h 6858000"/>
              <a:gd name="connsiteX25" fmla="*/ 318721 w 1508539"/>
              <a:gd name="connsiteY25" fmla="*/ 6028119 h 6858000"/>
              <a:gd name="connsiteX26" fmla="*/ 345501 w 1508539"/>
              <a:gd name="connsiteY26" fmla="*/ 5934687 h 6858000"/>
              <a:gd name="connsiteX27" fmla="*/ 411349 w 1508539"/>
              <a:gd name="connsiteY27" fmla="*/ 5693685 h 6858000"/>
              <a:gd name="connsiteX28" fmla="*/ 431404 w 1508539"/>
              <a:gd name="connsiteY28" fmla="*/ 5665173 h 6858000"/>
              <a:gd name="connsiteX29" fmla="*/ 465121 w 1508539"/>
              <a:gd name="connsiteY29" fmla="*/ 5563435 h 6858000"/>
              <a:gd name="connsiteX30" fmla="*/ 494626 w 1508539"/>
              <a:gd name="connsiteY30" fmla="*/ 5476393 h 6858000"/>
              <a:gd name="connsiteX31" fmla="*/ 525819 w 1508539"/>
              <a:gd name="connsiteY31" fmla="*/ 5396260 h 6858000"/>
              <a:gd name="connsiteX32" fmla="*/ 541800 w 1508539"/>
              <a:gd name="connsiteY32" fmla="*/ 5330009 h 6858000"/>
              <a:gd name="connsiteX33" fmla="*/ 575293 w 1508539"/>
              <a:gd name="connsiteY33" fmla="*/ 5273739 h 6858000"/>
              <a:gd name="connsiteX34" fmla="*/ 584892 w 1508539"/>
              <a:gd name="connsiteY34" fmla="*/ 5241779 h 6858000"/>
              <a:gd name="connsiteX35" fmla="*/ 596118 w 1508539"/>
              <a:gd name="connsiteY35" fmla="*/ 5225268 h 6858000"/>
              <a:gd name="connsiteX36" fmla="*/ 597138 w 1508539"/>
              <a:gd name="connsiteY36" fmla="*/ 5217684 h 6858000"/>
              <a:gd name="connsiteX37" fmla="*/ 604479 w 1508539"/>
              <a:gd name="connsiteY37" fmla="*/ 5193377 h 6858000"/>
              <a:gd name="connsiteX38" fmla="*/ 607782 w 1508539"/>
              <a:gd name="connsiteY38" fmla="*/ 5179288 h 6858000"/>
              <a:gd name="connsiteX39" fmla="*/ 608766 w 1508539"/>
              <a:gd name="connsiteY39" fmla="*/ 5173621 h 6858000"/>
              <a:gd name="connsiteX40" fmla="*/ 604400 w 1508539"/>
              <a:gd name="connsiteY40" fmla="*/ 5159961 h 6858000"/>
              <a:gd name="connsiteX41" fmla="*/ 611077 w 1508539"/>
              <a:gd name="connsiteY41" fmla="*/ 5144295 h 6858000"/>
              <a:gd name="connsiteX42" fmla="*/ 608010 w 1508539"/>
              <a:gd name="connsiteY42" fmla="*/ 5125185 h 6858000"/>
              <a:gd name="connsiteX43" fmla="*/ 614840 w 1508539"/>
              <a:gd name="connsiteY43" fmla="*/ 5121884 h 6858000"/>
              <a:gd name="connsiteX44" fmla="*/ 621876 w 1508539"/>
              <a:gd name="connsiteY44" fmla="*/ 5067850 h 6858000"/>
              <a:gd name="connsiteX45" fmla="*/ 624607 w 1508539"/>
              <a:gd name="connsiteY45" fmla="*/ 5060861 h 6858000"/>
              <a:gd name="connsiteX46" fmla="*/ 621311 w 1508539"/>
              <a:gd name="connsiteY46" fmla="*/ 5034192 h 6858000"/>
              <a:gd name="connsiteX47" fmla="*/ 622865 w 1508539"/>
              <a:gd name="connsiteY47" fmla="*/ 4993030 h 6858000"/>
              <a:gd name="connsiteX48" fmla="*/ 629774 w 1508539"/>
              <a:gd name="connsiteY48" fmla="*/ 4946844 h 6858000"/>
              <a:gd name="connsiteX49" fmla="*/ 625630 w 1508539"/>
              <a:gd name="connsiteY49" fmla="*/ 4932692 h 6858000"/>
              <a:gd name="connsiteX50" fmla="*/ 641033 w 1508539"/>
              <a:gd name="connsiteY50" fmla="*/ 4858827 h 6858000"/>
              <a:gd name="connsiteX51" fmla="*/ 646936 w 1508539"/>
              <a:gd name="connsiteY51" fmla="*/ 4821170 h 6858000"/>
              <a:gd name="connsiteX52" fmla="*/ 651669 w 1508539"/>
              <a:gd name="connsiteY52" fmla="*/ 4780965 h 6858000"/>
              <a:gd name="connsiteX53" fmla="*/ 652962 w 1508539"/>
              <a:gd name="connsiteY53" fmla="*/ 4750867 h 6858000"/>
              <a:gd name="connsiteX54" fmla="*/ 650769 w 1508539"/>
              <a:gd name="connsiteY54" fmla="*/ 4690749 h 6858000"/>
              <a:gd name="connsiteX55" fmla="*/ 646249 w 1508539"/>
              <a:gd name="connsiteY55" fmla="*/ 4584173 h 6858000"/>
              <a:gd name="connsiteX56" fmla="*/ 641332 w 1508539"/>
              <a:gd name="connsiteY56" fmla="*/ 4444346 h 6858000"/>
              <a:gd name="connsiteX57" fmla="*/ 637897 w 1508539"/>
              <a:gd name="connsiteY57" fmla="*/ 4375228 h 6858000"/>
              <a:gd name="connsiteX58" fmla="*/ 618550 w 1508539"/>
              <a:gd name="connsiteY58" fmla="*/ 4214165 h 6858000"/>
              <a:gd name="connsiteX59" fmla="*/ 622623 w 1508539"/>
              <a:gd name="connsiteY59" fmla="*/ 4090296 h 6858000"/>
              <a:gd name="connsiteX60" fmla="*/ 607879 w 1508539"/>
              <a:gd name="connsiteY60" fmla="*/ 4033999 h 6858000"/>
              <a:gd name="connsiteX61" fmla="*/ 609028 w 1508539"/>
              <a:gd name="connsiteY61" fmla="*/ 4031933 h 6858000"/>
              <a:gd name="connsiteX62" fmla="*/ 607604 w 1508539"/>
              <a:gd name="connsiteY62" fmla="*/ 4013953 h 6858000"/>
              <a:gd name="connsiteX63" fmla="*/ 593899 w 1508539"/>
              <a:gd name="connsiteY63" fmla="*/ 3974753 h 6858000"/>
              <a:gd name="connsiteX64" fmla="*/ 595497 w 1508539"/>
              <a:gd name="connsiteY64" fmla="*/ 3969950 h 6858000"/>
              <a:gd name="connsiteX65" fmla="*/ 588919 w 1508539"/>
              <a:gd name="connsiteY65" fmla="*/ 3933779 h 6858000"/>
              <a:gd name="connsiteX66" fmla="*/ 590250 w 1508539"/>
              <a:gd name="connsiteY66" fmla="*/ 3933093 h 6858000"/>
              <a:gd name="connsiteX67" fmla="*/ 594604 w 1508539"/>
              <a:gd name="connsiteY67" fmla="*/ 3922082 h 6858000"/>
              <a:gd name="connsiteX68" fmla="*/ 599682 w 1508539"/>
              <a:gd name="connsiteY68" fmla="*/ 3901461 h 6858000"/>
              <a:gd name="connsiteX69" fmla="*/ 622276 w 1508539"/>
              <a:gd name="connsiteY69" fmla="*/ 3813873 h 6858000"/>
              <a:gd name="connsiteX70" fmla="*/ 621701 w 1508539"/>
              <a:gd name="connsiteY70" fmla="*/ 3806161 h 6858000"/>
              <a:gd name="connsiteX71" fmla="*/ 622008 w 1508539"/>
              <a:gd name="connsiteY71" fmla="*/ 3805957 h 6858000"/>
              <a:gd name="connsiteX72" fmla="*/ 622035 w 1508539"/>
              <a:gd name="connsiteY72" fmla="*/ 3797724 h 6858000"/>
              <a:gd name="connsiteX73" fmla="*/ 620650 w 1508539"/>
              <a:gd name="connsiteY73" fmla="*/ 3792098 h 6858000"/>
              <a:gd name="connsiteX74" fmla="*/ 619534 w 1508539"/>
              <a:gd name="connsiteY74" fmla="*/ 3777135 h 6858000"/>
              <a:gd name="connsiteX75" fmla="*/ 621267 w 1508539"/>
              <a:gd name="connsiteY75" fmla="*/ 3771656 h 6858000"/>
              <a:gd name="connsiteX76" fmla="*/ 625010 w 1508539"/>
              <a:gd name="connsiteY76" fmla="*/ 3769007 h 6858000"/>
              <a:gd name="connsiteX77" fmla="*/ 624476 w 1508539"/>
              <a:gd name="connsiteY77" fmla="*/ 3767709 h 6858000"/>
              <a:gd name="connsiteX78" fmla="*/ 633172 w 1508539"/>
              <a:gd name="connsiteY78" fmla="*/ 3738082 h 6858000"/>
              <a:gd name="connsiteX79" fmla="*/ 640518 w 1508539"/>
              <a:gd name="connsiteY79" fmla="*/ 3673397 h 6858000"/>
              <a:gd name="connsiteX80" fmla="*/ 639814 w 1508539"/>
              <a:gd name="connsiteY80" fmla="*/ 3637109 h 6858000"/>
              <a:gd name="connsiteX81" fmla="*/ 643257 w 1508539"/>
              <a:gd name="connsiteY81" fmla="*/ 3536883 h 6858000"/>
              <a:gd name="connsiteX82" fmla="*/ 650795 w 1508539"/>
              <a:gd name="connsiteY82" fmla="*/ 3435652 h 6858000"/>
              <a:gd name="connsiteX83" fmla="*/ 652466 w 1508539"/>
              <a:gd name="connsiteY83" fmla="*/ 3307769 h 6858000"/>
              <a:gd name="connsiteX84" fmla="*/ 670029 w 1508539"/>
              <a:gd name="connsiteY84" fmla="*/ 3250522 h 6858000"/>
              <a:gd name="connsiteX85" fmla="*/ 670454 w 1508539"/>
              <a:gd name="connsiteY85" fmla="*/ 3229163 h 6858000"/>
              <a:gd name="connsiteX86" fmla="*/ 672277 w 1508539"/>
              <a:gd name="connsiteY86" fmla="*/ 3217217 h 6858000"/>
              <a:gd name="connsiteX87" fmla="*/ 659112 w 1508539"/>
              <a:gd name="connsiteY87" fmla="*/ 3183755 h 6858000"/>
              <a:gd name="connsiteX88" fmla="*/ 659613 w 1508539"/>
              <a:gd name="connsiteY88" fmla="*/ 3178642 h 6858000"/>
              <a:gd name="connsiteX89" fmla="*/ 647213 w 1508539"/>
              <a:gd name="connsiteY89" fmla="*/ 3158586 h 6858000"/>
              <a:gd name="connsiteX90" fmla="*/ 632398 w 1508539"/>
              <a:gd name="connsiteY90" fmla="*/ 3129034 h 6858000"/>
              <a:gd name="connsiteX91" fmla="*/ 633063 w 1508539"/>
              <a:gd name="connsiteY91" fmla="*/ 3126682 h 6858000"/>
              <a:gd name="connsiteX92" fmla="*/ 623931 w 1508539"/>
              <a:gd name="connsiteY92" fmla="*/ 3114519 h 6858000"/>
              <a:gd name="connsiteX93" fmla="*/ 610540 w 1508539"/>
              <a:gd name="connsiteY93" fmla="*/ 3106272 h 6858000"/>
              <a:gd name="connsiteX94" fmla="*/ 583270 w 1508539"/>
              <a:gd name="connsiteY94" fmla="*/ 2958185 h 6858000"/>
              <a:gd name="connsiteX95" fmla="*/ 525884 w 1508539"/>
              <a:gd name="connsiteY95" fmla="*/ 2762989 h 6858000"/>
              <a:gd name="connsiteX96" fmla="*/ 474802 w 1508539"/>
              <a:gd name="connsiteY96" fmla="*/ 2554718 h 6858000"/>
              <a:gd name="connsiteX97" fmla="*/ 454896 w 1508539"/>
              <a:gd name="connsiteY97" fmla="*/ 2485734 h 6858000"/>
              <a:gd name="connsiteX98" fmla="*/ 445619 w 1508539"/>
              <a:gd name="connsiteY98" fmla="*/ 2447068 h 6858000"/>
              <a:gd name="connsiteX99" fmla="*/ 432580 w 1508539"/>
              <a:gd name="connsiteY99" fmla="*/ 2425819 h 6858000"/>
              <a:gd name="connsiteX100" fmla="*/ 438579 w 1508539"/>
              <a:gd name="connsiteY100" fmla="*/ 2402874 h 6858000"/>
              <a:gd name="connsiteX101" fmla="*/ 441191 w 1508539"/>
              <a:gd name="connsiteY101" fmla="*/ 2381443 h 6858000"/>
              <a:gd name="connsiteX102" fmla="*/ 417520 w 1508539"/>
              <a:gd name="connsiteY102" fmla="*/ 2261920 h 6858000"/>
              <a:gd name="connsiteX103" fmla="*/ 407407 w 1508539"/>
              <a:gd name="connsiteY103" fmla="*/ 2195378 h 6858000"/>
              <a:gd name="connsiteX104" fmla="*/ 391624 w 1508539"/>
              <a:gd name="connsiteY104" fmla="*/ 2155135 h 6858000"/>
              <a:gd name="connsiteX105" fmla="*/ 389082 w 1508539"/>
              <a:gd name="connsiteY105" fmla="*/ 2118008 h 6858000"/>
              <a:gd name="connsiteX106" fmla="*/ 390075 w 1508539"/>
              <a:gd name="connsiteY106" fmla="*/ 2050531 h 6858000"/>
              <a:gd name="connsiteX107" fmla="*/ 381881 w 1508539"/>
              <a:gd name="connsiteY107" fmla="*/ 1963269 h 6858000"/>
              <a:gd name="connsiteX108" fmla="*/ 363059 w 1508539"/>
              <a:gd name="connsiteY108" fmla="*/ 1906352 h 6858000"/>
              <a:gd name="connsiteX109" fmla="*/ 339616 w 1508539"/>
              <a:gd name="connsiteY109" fmla="*/ 1861531 h 6858000"/>
              <a:gd name="connsiteX110" fmla="*/ 293415 w 1508539"/>
              <a:gd name="connsiteY110" fmla="*/ 1732919 h 6858000"/>
              <a:gd name="connsiteX111" fmla="*/ 265726 w 1508539"/>
              <a:gd name="connsiteY111" fmla="*/ 1663540 h 6858000"/>
              <a:gd name="connsiteX112" fmla="*/ 264852 w 1508539"/>
              <a:gd name="connsiteY112" fmla="*/ 1615777 h 6858000"/>
              <a:gd name="connsiteX113" fmla="*/ 245647 w 1508539"/>
              <a:gd name="connsiteY113" fmla="*/ 1563678 h 6858000"/>
              <a:gd name="connsiteX114" fmla="*/ 258727 w 1508539"/>
              <a:gd name="connsiteY114" fmla="*/ 1519474 h 6858000"/>
              <a:gd name="connsiteX115" fmla="*/ 251469 w 1508539"/>
              <a:gd name="connsiteY115" fmla="*/ 1477995 h 6858000"/>
              <a:gd name="connsiteX116" fmla="*/ 237554 w 1508539"/>
              <a:gd name="connsiteY116" fmla="*/ 1373769 h 6858000"/>
              <a:gd name="connsiteX117" fmla="*/ 245861 w 1508539"/>
              <a:gd name="connsiteY117" fmla="*/ 1307086 h 6858000"/>
              <a:gd name="connsiteX118" fmla="*/ 247049 w 1508539"/>
              <a:gd name="connsiteY118" fmla="*/ 1189033 h 6858000"/>
              <a:gd name="connsiteX119" fmla="*/ 251734 w 1508539"/>
              <a:gd name="connsiteY119" fmla="*/ 1168288 h 6858000"/>
              <a:gd name="connsiteX120" fmla="*/ 244016 w 1508539"/>
              <a:gd name="connsiteY120" fmla="*/ 1142577 h 6858000"/>
              <a:gd name="connsiteX121" fmla="*/ 233322 w 1508539"/>
              <a:gd name="connsiteY121" fmla="*/ 1088484 h 6858000"/>
              <a:gd name="connsiteX122" fmla="*/ 222058 w 1508539"/>
              <a:gd name="connsiteY122" fmla="*/ 1016103 h 6858000"/>
              <a:gd name="connsiteX123" fmla="*/ 223514 w 1508539"/>
              <a:gd name="connsiteY123" fmla="*/ 932283 h 6858000"/>
              <a:gd name="connsiteX124" fmla="*/ 225750 w 1508539"/>
              <a:gd name="connsiteY124" fmla="*/ 915925 h 6858000"/>
              <a:gd name="connsiteX125" fmla="*/ 218379 w 1508539"/>
              <a:gd name="connsiteY125" fmla="*/ 896999 h 6858000"/>
              <a:gd name="connsiteX126" fmla="*/ 187787 w 1508539"/>
              <a:gd name="connsiteY126" fmla="*/ 821517 h 6858000"/>
              <a:gd name="connsiteX127" fmla="*/ 166737 w 1508539"/>
              <a:gd name="connsiteY127" fmla="*/ 751353 h 6858000"/>
              <a:gd name="connsiteX128" fmla="*/ 166295 w 1508539"/>
              <a:gd name="connsiteY128" fmla="*/ 721230 h 6858000"/>
              <a:gd name="connsiteX129" fmla="*/ 151966 w 1508539"/>
              <a:gd name="connsiteY129" fmla="*/ 681659 h 6858000"/>
              <a:gd name="connsiteX130" fmla="*/ 137385 w 1508539"/>
              <a:gd name="connsiteY130" fmla="*/ 635218 h 6858000"/>
              <a:gd name="connsiteX131" fmla="*/ 142396 w 1508539"/>
              <a:gd name="connsiteY131" fmla="*/ 613763 h 6858000"/>
              <a:gd name="connsiteX132" fmla="*/ 128338 w 1508539"/>
              <a:gd name="connsiteY132" fmla="*/ 598582 h 6858000"/>
              <a:gd name="connsiteX133" fmla="*/ 128019 w 1508539"/>
              <a:gd name="connsiteY133" fmla="*/ 576846 h 6858000"/>
              <a:gd name="connsiteX134" fmla="*/ 107645 w 1508539"/>
              <a:gd name="connsiteY134" fmla="*/ 530055 h 6858000"/>
              <a:gd name="connsiteX135" fmla="*/ 106893 w 1508539"/>
              <a:gd name="connsiteY135" fmla="*/ 465389 h 6858000"/>
              <a:gd name="connsiteX136" fmla="*/ 89816 w 1508539"/>
              <a:gd name="connsiteY136" fmla="*/ 424699 h 6858000"/>
              <a:gd name="connsiteX137" fmla="*/ 90191 w 1508539"/>
              <a:gd name="connsiteY137" fmla="*/ 404917 h 6858000"/>
              <a:gd name="connsiteX138" fmla="*/ 70148 w 1508539"/>
              <a:gd name="connsiteY138" fmla="*/ 367211 h 6858000"/>
              <a:gd name="connsiteX139" fmla="*/ 36452 w 1508539"/>
              <a:gd name="connsiteY139" fmla="*/ 268519 h 6858000"/>
              <a:gd name="connsiteX140" fmla="*/ 23935 w 1508539"/>
              <a:gd name="connsiteY140" fmla="*/ 160886 h 6858000"/>
              <a:gd name="connsiteX141" fmla="*/ 19312 w 1508539"/>
              <a:gd name="connsiteY141" fmla="*/ 47336 h 6858000"/>
              <a:gd name="connsiteX142" fmla="*/ 0 w 1508539"/>
              <a:gd name="connsiteY142"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28010 w 1508539"/>
              <a:gd name="connsiteY4" fmla="*/ 6751578 h 6858000"/>
              <a:gd name="connsiteX5" fmla="*/ 146674 w 1508539"/>
              <a:gd name="connsiteY5" fmla="*/ 6696999 h 6858000"/>
              <a:gd name="connsiteX6" fmla="*/ 163411 w 1508539"/>
              <a:gd name="connsiteY6" fmla="*/ 6638036 h 6858000"/>
              <a:gd name="connsiteX7" fmla="*/ 153633 w 1508539"/>
              <a:gd name="connsiteY7" fmla="*/ 6596265 h 6858000"/>
              <a:gd name="connsiteX8" fmla="*/ 164248 w 1508539"/>
              <a:gd name="connsiteY8" fmla="*/ 6574442 h 6858000"/>
              <a:gd name="connsiteX9" fmla="*/ 164588 w 1508539"/>
              <a:gd name="connsiteY9" fmla="*/ 6568530 h 6858000"/>
              <a:gd name="connsiteX10" fmla="*/ 166997 w 1508539"/>
              <a:gd name="connsiteY10" fmla="*/ 6560674 h 6858000"/>
              <a:gd name="connsiteX11" fmla="*/ 167342 w 1508539"/>
              <a:gd name="connsiteY11" fmla="*/ 6560598 h 6858000"/>
              <a:gd name="connsiteX12" fmla="*/ 201349 w 1508539"/>
              <a:gd name="connsiteY12" fmla="*/ 6530567 h 6858000"/>
              <a:gd name="connsiteX13" fmla="*/ 215389 w 1508539"/>
              <a:gd name="connsiteY13" fmla="*/ 6478062 h 6858000"/>
              <a:gd name="connsiteX14" fmla="*/ 226078 w 1508539"/>
              <a:gd name="connsiteY14" fmla="*/ 6460325 h 6858000"/>
              <a:gd name="connsiteX15" fmla="*/ 233311 w 1508539"/>
              <a:gd name="connsiteY15" fmla="*/ 6451488 h 6858000"/>
              <a:gd name="connsiteX16" fmla="*/ 234746 w 1508539"/>
              <a:gd name="connsiteY16" fmla="*/ 6451348 h 6858000"/>
              <a:gd name="connsiteX17" fmla="*/ 239104 w 1508539"/>
              <a:gd name="connsiteY17" fmla="*/ 6414240 h 6858000"/>
              <a:gd name="connsiteX18" fmla="*/ 241880 w 1508539"/>
              <a:gd name="connsiteY18" fmla="*/ 6384857 h 6858000"/>
              <a:gd name="connsiteX19" fmla="*/ 240591 w 1508539"/>
              <a:gd name="connsiteY19" fmla="*/ 6367510 h 6858000"/>
              <a:gd name="connsiteX20" fmla="*/ 244471 w 1508539"/>
              <a:gd name="connsiteY20" fmla="*/ 6349778 h 6858000"/>
              <a:gd name="connsiteX21" fmla="*/ 246136 w 1508539"/>
              <a:gd name="connsiteY21" fmla="*/ 6348250 h 6858000"/>
              <a:gd name="connsiteX22" fmla="*/ 262170 w 1508539"/>
              <a:gd name="connsiteY22" fmla="*/ 6281972 h 6858000"/>
              <a:gd name="connsiteX23" fmla="*/ 272933 w 1508539"/>
              <a:gd name="connsiteY23" fmla="*/ 6211940 h 6858000"/>
              <a:gd name="connsiteX24" fmla="*/ 314428 w 1508539"/>
              <a:gd name="connsiteY24" fmla="*/ 6113913 h 6858000"/>
              <a:gd name="connsiteX25" fmla="*/ 318721 w 1508539"/>
              <a:gd name="connsiteY25" fmla="*/ 6028119 h 6858000"/>
              <a:gd name="connsiteX26" fmla="*/ 363126 w 1508539"/>
              <a:gd name="connsiteY26" fmla="*/ 5934687 h 6858000"/>
              <a:gd name="connsiteX27" fmla="*/ 411349 w 1508539"/>
              <a:gd name="connsiteY27" fmla="*/ 5693685 h 6858000"/>
              <a:gd name="connsiteX28" fmla="*/ 431404 w 1508539"/>
              <a:gd name="connsiteY28" fmla="*/ 5665173 h 6858000"/>
              <a:gd name="connsiteX29" fmla="*/ 465121 w 1508539"/>
              <a:gd name="connsiteY29" fmla="*/ 5563435 h 6858000"/>
              <a:gd name="connsiteX30" fmla="*/ 494626 w 1508539"/>
              <a:gd name="connsiteY30" fmla="*/ 5476393 h 6858000"/>
              <a:gd name="connsiteX31" fmla="*/ 525819 w 1508539"/>
              <a:gd name="connsiteY31" fmla="*/ 5396260 h 6858000"/>
              <a:gd name="connsiteX32" fmla="*/ 541800 w 1508539"/>
              <a:gd name="connsiteY32" fmla="*/ 5330009 h 6858000"/>
              <a:gd name="connsiteX33" fmla="*/ 575293 w 1508539"/>
              <a:gd name="connsiteY33" fmla="*/ 5273739 h 6858000"/>
              <a:gd name="connsiteX34" fmla="*/ 584892 w 1508539"/>
              <a:gd name="connsiteY34" fmla="*/ 5241779 h 6858000"/>
              <a:gd name="connsiteX35" fmla="*/ 596118 w 1508539"/>
              <a:gd name="connsiteY35" fmla="*/ 5225268 h 6858000"/>
              <a:gd name="connsiteX36" fmla="*/ 597138 w 1508539"/>
              <a:gd name="connsiteY36" fmla="*/ 5217684 h 6858000"/>
              <a:gd name="connsiteX37" fmla="*/ 604479 w 1508539"/>
              <a:gd name="connsiteY37" fmla="*/ 5193377 h 6858000"/>
              <a:gd name="connsiteX38" fmla="*/ 607782 w 1508539"/>
              <a:gd name="connsiteY38" fmla="*/ 5179288 h 6858000"/>
              <a:gd name="connsiteX39" fmla="*/ 608766 w 1508539"/>
              <a:gd name="connsiteY39" fmla="*/ 5173621 h 6858000"/>
              <a:gd name="connsiteX40" fmla="*/ 604400 w 1508539"/>
              <a:gd name="connsiteY40" fmla="*/ 5159961 h 6858000"/>
              <a:gd name="connsiteX41" fmla="*/ 611077 w 1508539"/>
              <a:gd name="connsiteY41" fmla="*/ 5144295 h 6858000"/>
              <a:gd name="connsiteX42" fmla="*/ 608010 w 1508539"/>
              <a:gd name="connsiteY42" fmla="*/ 5125185 h 6858000"/>
              <a:gd name="connsiteX43" fmla="*/ 614840 w 1508539"/>
              <a:gd name="connsiteY43" fmla="*/ 5121884 h 6858000"/>
              <a:gd name="connsiteX44" fmla="*/ 621876 w 1508539"/>
              <a:gd name="connsiteY44" fmla="*/ 5067850 h 6858000"/>
              <a:gd name="connsiteX45" fmla="*/ 624607 w 1508539"/>
              <a:gd name="connsiteY45" fmla="*/ 5060861 h 6858000"/>
              <a:gd name="connsiteX46" fmla="*/ 621311 w 1508539"/>
              <a:gd name="connsiteY46" fmla="*/ 5034192 h 6858000"/>
              <a:gd name="connsiteX47" fmla="*/ 622865 w 1508539"/>
              <a:gd name="connsiteY47" fmla="*/ 4993030 h 6858000"/>
              <a:gd name="connsiteX48" fmla="*/ 629774 w 1508539"/>
              <a:gd name="connsiteY48" fmla="*/ 4946844 h 6858000"/>
              <a:gd name="connsiteX49" fmla="*/ 625630 w 1508539"/>
              <a:gd name="connsiteY49" fmla="*/ 4932692 h 6858000"/>
              <a:gd name="connsiteX50" fmla="*/ 641033 w 1508539"/>
              <a:gd name="connsiteY50" fmla="*/ 4858827 h 6858000"/>
              <a:gd name="connsiteX51" fmla="*/ 646936 w 1508539"/>
              <a:gd name="connsiteY51" fmla="*/ 4821170 h 6858000"/>
              <a:gd name="connsiteX52" fmla="*/ 651669 w 1508539"/>
              <a:gd name="connsiteY52" fmla="*/ 4780965 h 6858000"/>
              <a:gd name="connsiteX53" fmla="*/ 652962 w 1508539"/>
              <a:gd name="connsiteY53" fmla="*/ 4750867 h 6858000"/>
              <a:gd name="connsiteX54" fmla="*/ 650769 w 1508539"/>
              <a:gd name="connsiteY54" fmla="*/ 4690749 h 6858000"/>
              <a:gd name="connsiteX55" fmla="*/ 646249 w 1508539"/>
              <a:gd name="connsiteY55" fmla="*/ 4584173 h 6858000"/>
              <a:gd name="connsiteX56" fmla="*/ 641332 w 1508539"/>
              <a:gd name="connsiteY56" fmla="*/ 4444346 h 6858000"/>
              <a:gd name="connsiteX57" fmla="*/ 637897 w 1508539"/>
              <a:gd name="connsiteY57" fmla="*/ 4375228 h 6858000"/>
              <a:gd name="connsiteX58" fmla="*/ 618550 w 1508539"/>
              <a:gd name="connsiteY58" fmla="*/ 4214165 h 6858000"/>
              <a:gd name="connsiteX59" fmla="*/ 622623 w 1508539"/>
              <a:gd name="connsiteY59" fmla="*/ 4090296 h 6858000"/>
              <a:gd name="connsiteX60" fmla="*/ 607879 w 1508539"/>
              <a:gd name="connsiteY60" fmla="*/ 4033999 h 6858000"/>
              <a:gd name="connsiteX61" fmla="*/ 609028 w 1508539"/>
              <a:gd name="connsiteY61" fmla="*/ 4031933 h 6858000"/>
              <a:gd name="connsiteX62" fmla="*/ 607604 w 1508539"/>
              <a:gd name="connsiteY62" fmla="*/ 4013953 h 6858000"/>
              <a:gd name="connsiteX63" fmla="*/ 593899 w 1508539"/>
              <a:gd name="connsiteY63" fmla="*/ 3974753 h 6858000"/>
              <a:gd name="connsiteX64" fmla="*/ 595497 w 1508539"/>
              <a:gd name="connsiteY64" fmla="*/ 3969950 h 6858000"/>
              <a:gd name="connsiteX65" fmla="*/ 588919 w 1508539"/>
              <a:gd name="connsiteY65" fmla="*/ 3933779 h 6858000"/>
              <a:gd name="connsiteX66" fmla="*/ 590250 w 1508539"/>
              <a:gd name="connsiteY66" fmla="*/ 3933093 h 6858000"/>
              <a:gd name="connsiteX67" fmla="*/ 594604 w 1508539"/>
              <a:gd name="connsiteY67" fmla="*/ 3922082 h 6858000"/>
              <a:gd name="connsiteX68" fmla="*/ 599682 w 1508539"/>
              <a:gd name="connsiteY68" fmla="*/ 3901461 h 6858000"/>
              <a:gd name="connsiteX69" fmla="*/ 622276 w 1508539"/>
              <a:gd name="connsiteY69" fmla="*/ 3813873 h 6858000"/>
              <a:gd name="connsiteX70" fmla="*/ 621701 w 1508539"/>
              <a:gd name="connsiteY70" fmla="*/ 3806161 h 6858000"/>
              <a:gd name="connsiteX71" fmla="*/ 622008 w 1508539"/>
              <a:gd name="connsiteY71" fmla="*/ 3805957 h 6858000"/>
              <a:gd name="connsiteX72" fmla="*/ 622035 w 1508539"/>
              <a:gd name="connsiteY72" fmla="*/ 3797724 h 6858000"/>
              <a:gd name="connsiteX73" fmla="*/ 620650 w 1508539"/>
              <a:gd name="connsiteY73" fmla="*/ 3792098 h 6858000"/>
              <a:gd name="connsiteX74" fmla="*/ 619534 w 1508539"/>
              <a:gd name="connsiteY74" fmla="*/ 3777135 h 6858000"/>
              <a:gd name="connsiteX75" fmla="*/ 621267 w 1508539"/>
              <a:gd name="connsiteY75" fmla="*/ 3771656 h 6858000"/>
              <a:gd name="connsiteX76" fmla="*/ 625010 w 1508539"/>
              <a:gd name="connsiteY76" fmla="*/ 3769007 h 6858000"/>
              <a:gd name="connsiteX77" fmla="*/ 624476 w 1508539"/>
              <a:gd name="connsiteY77" fmla="*/ 3767709 h 6858000"/>
              <a:gd name="connsiteX78" fmla="*/ 633172 w 1508539"/>
              <a:gd name="connsiteY78" fmla="*/ 3738082 h 6858000"/>
              <a:gd name="connsiteX79" fmla="*/ 640518 w 1508539"/>
              <a:gd name="connsiteY79" fmla="*/ 3673397 h 6858000"/>
              <a:gd name="connsiteX80" fmla="*/ 639814 w 1508539"/>
              <a:gd name="connsiteY80" fmla="*/ 3637109 h 6858000"/>
              <a:gd name="connsiteX81" fmla="*/ 643257 w 1508539"/>
              <a:gd name="connsiteY81" fmla="*/ 3536883 h 6858000"/>
              <a:gd name="connsiteX82" fmla="*/ 650795 w 1508539"/>
              <a:gd name="connsiteY82" fmla="*/ 3435652 h 6858000"/>
              <a:gd name="connsiteX83" fmla="*/ 652466 w 1508539"/>
              <a:gd name="connsiteY83" fmla="*/ 3307769 h 6858000"/>
              <a:gd name="connsiteX84" fmla="*/ 670029 w 1508539"/>
              <a:gd name="connsiteY84" fmla="*/ 3250522 h 6858000"/>
              <a:gd name="connsiteX85" fmla="*/ 670454 w 1508539"/>
              <a:gd name="connsiteY85" fmla="*/ 3229163 h 6858000"/>
              <a:gd name="connsiteX86" fmla="*/ 672277 w 1508539"/>
              <a:gd name="connsiteY86" fmla="*/ 3217217 h 6858000"/>
              <a:gd name="connsiteX87" fmla="*/ 659112 w 1508539"/>
              <a:gd name="connsiteY87" fmla="*/ 3183755 h 6858000"/>
              <a:gd name="connsiteX88" fmla="*/ 659613 w 1508539"/>
              <a:gd name="connsiteY88" fmla="*/ 3178642 h 6858000"/>
              <a:gd name="connsiteX89" fmla="*/ 647213 w 1508539"/>
              <a:gd name="connsiteY89" fmla="*/ 3158586 h 6858000"/>
              <a:gd name="connsiteX90" fmla="*/ 632398 w 1508539"/>
              <a:gd name="connsiteY90" fmla="*/ 3129034 h 6858000"/>
              <a:gd name="connsiteX91" fmla="*/ 633063 w 1508539"/>
              <a:gd name="connsiteY91" fmla="*/ 3126682 h 6858000"/>
              <a:gd name="connsiteX92" fmla="*/ 623931 w 1508539"/>
              <a:gd name="connsiteY92" fmla="*/ 3114519 h 6858000"/>
              <a:gd name="connsiteX93" fmla="*/ 610540 w 1508539"/>
              <a:gd name="connsiteY93" fmla="*/ 3106272 h 6858000"/>
              <a:gd name="connsiteX94" fmla="*/ 583270 w 1508539"/>
              <a:gd name="connsiteY94" fmla="*/ 2958185 h 6858000"/>
              <a:gd name="connsiteX95" fmla="*/ 525884 w 1508539"/>
              <a:gd name="connsiteY95" fmla="*/ 2762989 h 6858000"/>
              <a:gd name="connsiteX96" fmla="*/ 474802 w 1508539"/>
              <a:gd name="connsiteY96" fmla="*/ 2554718 h 6858000"/>
              <a:gd name="connsiteX97" fmla="*/ 454896 w 1508539"/>
              <a:gd name="connsiteY97" fmla="*/ 2485734 h 6858000"/>
              <a:gd name="connsiteX98" fmla="*/ 445619 w 1508539"/>
              <a:gd name="connsiteY98" fmla="*/ 2447068 h 6858000"/>
              <a:gd name="connsiteX99" fmla="*/ 432580 w 1508539"/>
              <a:gd name="connsiteY99" fmla="*/ 2425819 h 6858000"/>
              <a:gd name="connsiteX100" fmla="*/ 438579 w 1508539"/>
              <a:gd name="connsiteY100" fmla="*/ 2402874 h 6858000"/>
              <a:gd name="connsiteX101" fmla="*/ 441191 w 1508539"/>
              <a:gd name="connsiteY101" fmla="*/ 2381443 h 6858000"/>
              <a:gd name="connsiteX102" fmla="*/ 417520 w 1508539"/>
              <a:gd name="connsiteY102" fmla="*/ 2261920 h 6858000"/>
              <a:gd name="connsiteX103" fmla="*/ 407407 w 1508539"/>
              <a:gd name="connsiteY103" fmla="*/ 2195378 h 6858000"/>
              <a:gd name="connsiteX104" fmla="*/ 391624 w 1508539"/>
              <a:gd name="connsiteY104" fmla="*/ 2155135 h 6858000"/>
              <a:gd name="connsiteX105" fmla="*/ 389082 w 1508539"/>
              <a:gd name="connsiteY105" fmla="*/ 2118008 h 6858000"/>
              <a:gd name="connsiteX106" fmla="*/ 390075 w 1508539"/>
              <a:gd name="connsiteY106" fmla="*/ 2050531 h 6858000"/>
              <a:gd name="connsiteX107" fmla="*/ 381881 w 1508539"/>
              <a:gd name="connsiteY107" fmla="*/ 1963269 h 6858000"/>
              <a:gd name="connsiteX108" fmla="*/ 363059 w 1508539"/>
              <a:gd name="connsiteY108" fmla="*/ 1906352 h 6858000"/>
              <a:gd name="connsiteX109" fmla="*/ 339616 w 1508539"/>
              <a:gd name="connsiteY109" fmla="*/ 1861531 h 6858000"/>
              <a:gd name="connsiteX110" fmla="*/ 293415 w 1508539"/>
              <a:gd name="connsiteY110" fmla="*/ 1732919 h 6858000"/>
              <a:gd name="connsiteX111" fmla="*/ 265726 w 1508539"/>
              <a:gd name="connsiteY111" fmla="*/ 1663540 h 6858000"/>
              <a:gd name="connsiteX112" fmla="*/ 264852 w 1508539"/>
              <a:gd name="connsiteY112" fmla="*/ 1615777 h 6858000"/>
              <a:gd name="connsiteX113" fmla="*/ 245647 w 1508539"/>
              <a:gd name="connsiteY113" fmla="*/ 1563678 h 6858000"/>
              <a:gd name="connsiteX114" fmla="*/ 258727 w 1508539"/>
              <a:gd name="connsiteY114" fmla="*/ 1519474 h 6858000"/>
              <a:gd name="connsiteX115" fmla="*/ 251469 w 1508539"/>
              <a:gd name="connsiteY115" fmla="*/ 1477995 h 6858000"/>
              <a:gd name="connsiteX116" fmla="*/ 237554 w 1508539"/>
              <a:gd name="connsiteY116" fmla="*/ 1373769 h 6858000"/>
              <a:gd name="connsiteX117" fmla="*/ 245861 w 1508539"/>
              <a:gd name="connsiteY117" fmla="*/ 1307086 h 6858000"/>
              <a:gd name="connsiteX118" fmla="*/ 247049 w 1508539"/>
              <a:gd name="connsiteY118" fmla="*/ 1189033 h 6858000"/>
              <a:gd name="connsiteX119" fmla="*/ 251734 w 1508539"/>
              <a:gd name="connsiteY119" fmla="*/ 1168288 h 6858000"/>
              <a:gd name="connsiteX120" fmla="*/ 244016 w 1508539"/>
              <a:gd name="connsiteY120" fmla="*/ 1142577 h 6858000"/>
              <a:gd name="connsiteX121" fmla="*/ 233322 w 1508539"/>
              <a:gd name="connsiteY121" fmla="*/ 1088484 h 6858000"/>
              <a:gd name="connsiteX122" fmla="*/ 222058 w 1508539"/>
              <a:gd name="connsiteY122" fmla="*/ 1016103 h 6858000"/>
              <a:gd name="connsiteX123" fmla="*/ 223514 w 1508539"/>
              <a:gd name="connsiteY123" fmla="*/ 932283 h 6858000"/>
              <a:gd name="connsiteX124" fmla="*/ 225750 w 1508539"/>
              <a:gd name="connsiteY124" fmla="*/ 915925 h 6858000"/>
              <a:gd name="connsiteX125" fmla="*/ 218379 w 1508539"/>
              <a:gd name="connsiteY125" fmla="*/ 896999 h 6858000"/>
              <a:gd name="connsiteX126" fmla="*/ 187787 w 1508539"/>
              <a:gd name="connsiteY126" fmla="*/ 821517 h 6858000"/>
              <a:gd name="connsiteX127" fmla="*/ 166737 w 1508539"/>
              <a:gd name="connsiteY127" fmla="*/ 751353 h 6858000"/>
              <a:gd name="connsiteX128" fmla="*/ 166295 w 1508539"/>
              <a:gd name="connsiteY128" fmla="*/ 721230 h 6858000"/>
              <a:gd name="connsiteX129" fmla="*/ 151966 w 1508539"/>
              <a:gd name="connsiteY129" fmla="*/ 681659 h 6858000"/>
              <a:gd name="connsiteX130" fmla="*/ 137385 w 1508539"/>
              <a:gd name="connsiteY130" fmla="*/ 635218 h 6858000"/>
              <a:gd name="connsiteX131" fmla="*/ 142396 w 1508539"/>
              <a:gd name="connsiteY131" fmla="*/ 613763 h 6858000"/>
              <a:gd name="connsiteX132" fmla="*/ 128338 w 1508539"/>
              <a:gd name="connsiteY132" fmla="*/ 598582 h 6858000"/>
              <a:gd name="connsiteX133" fmla="*/ 128019 w 1508539"/>
              <a:gd name="connsiteY133" fmla="*/ 576846 h 6858000"/>
              <a:gd name="connsiteX134" fmla="*/ 107645 w 1508539"/>
              <a:gd name="connsiteY134" fmla="*/ 530055 h 6858000"/>
              <a:gd name="connsiteX135" fmla="*/ 106893 w 1508539"/>
              <a:gd name="connsiteY135" fmla="*/ 465389 h 6858000"/>
              <a:gd name="connsiteX136" fmla="*/ 89816 w 1508539"/>
              <a:gd name="connsiteY136" fmla="*/ 424699 h 6858000"/>
              <a:gd name="connsiteX137" fmla="*/ 90191 w 1508539"/>
              <a:gd name="connsiteY137" fmla="*/ 404917 h 6858000"/>
              <a:gd name="connsiteX138" fmla="*/ 70148 w 1508539"/>
              <a:gd name="connsiteY138" fmla="*/ 367211 h 6858000"/>
              <a:gd name="connsiteX139" fmla="*/ 36452 w 1508539"/>
              <a:gd name="connsiteY139" fmla="*/ 268519 h 6858000"/>
              <a:gd name="connsiteX140" fmla="*/ 23935 w 1508539"/>
              <a:gd name="connsiteY140" fmla="*/ 160886 h 6858000"/>
              <a:gd name="connsiteX141" fmla="*/ 19312 w 1508539"/>
              <a:gd name="connsiteY141" fmla="*/ 47336 h 6858000"/>
              <a:gd name="connsiteX142" fmla="*/ 0 w 1508539"/>
              <a:gd name="connsiteY142"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28010 w 1508539"/>
              <a:gd name="connsiteY4" fmla="*/ 6751578 h 6858000"/>
              <a:gd name="connsiteX5" fmla="*/ 146674 w 1508539"/>
              <a:gd name="connsiteY5" fmla="*/ 6696999 h 6858000"/>
              <a:gd name="connsiteX6" fmla="*/ 163411 w 1508539"/>
              <a:gd name="connsiteY6" fmla="*/ 6638036 h 6858000"/>
              <a:gd name="connsiteX7" fmla="*/ 153633 w 1508539"/>
              <a:gd name="connsiteY7" fmla="*/ 6596265 h 6858000"/>
              <a:gd name="connsiteX8" fmla="*/ 164248 w 1508539"/>
              <a:gd name="connsiteY8" fmla="*/ 6574442 h 6858000"/>
              <a:gd name="connsiteX9" fmla="*/ 164588 w 1508539"/>
              <a:gd name="connsiteY9" fmla="*/ 6568530 h 6858000"/>
              <a:gd name="connsiteX10" fmla="*/ 166997 w 1508539"/>
              <a:gd name="connsiteY10" fmla="*/ 6560674 h 6858000"/>
              <a:gd name="connsiteX11" fmla="*/ 167342 w 1508539"/>
              <a:gd name="connsiteY11" fmla="*/ 6560598 h 6858000"/>
              <a:gd name="connsiteX12" fmla="*/ 201349 w 1508539"/>
              <a:gd name="connsiteY12" fmla="*/ 6530567 h 6858000"/>
              <a:gd name="connsiteX13" fmla="*/ 215389 w 1508539"/>
              <a:gd name="connsiteY13" fmla="*/ 6478062 h 6858000"/>
              <a:gd name="connsiteX14" fmla="*/ 226078 w 1508539"/>
              <a:gd name="connsiteY14" fmla="*/ 6460325 h 6858000"/>
              <a:gd name="connsiteX15" fmla="*/ 233311 w 1508539"/>
              <a:gd name="connsiteY15" fmla="*/ 6451488 h 6858000"/>
              <a:gd name="connsiteX16" fmla="*/ 234746 w 1508539"/>
              <a:gd name="connsiteY16" fmla="*/ 6451348 h 6858000"/>
              <a:gd name="connsiteX17" fmla="*/ 239104 w 1508539"/>
              <a:gd name="connsiteY17" fmla="*/ 6414240 h 6858000"/>
              <a:gd name="connsiteX18" fmla="*/ 241880 w 1508539"/>
              <a:gd name="connsiteY18" fmla="*/ 6384857 h 6858000"/>
              <a:gd name="connsiteX19" fmla="*/ 240591 w 1508539"/>
              <a:gd name="connsiteY19" fmla="*/ 6367510 h 6858000"/>
              <a:gd name="connsiteX20" fmla="*/ 244471 w 1508539"/>
              <a:gd name="connsiteY20" fmla="*/ 6349778 h 6858000"/>
              <a:gd name="connsiteX21" fmla="*/ 246136 w 1508539"/>
              <a:gd name="connsiteY21" fmla="*/ 6348250 h 6858000"/>
              <a:gd name="connsiteX22" fmla="*/ 262170 w 1508539"/>
              <a:gd name="connsiteY22" fmla="*/ 6281972 h 6858000"/>
              <a:gd name="connsiteX23" fmla="*/ 272933 w 1508539"/>
              <a:gd name="connsiteY23" fmla="*/ 6211940 h 6858000"/>
              <a:gd name="connsiteX24" fmla="*/ 314428 w 1508539"/>
              <a:gd name="connsiteY24" fmla="*/ 6113913 h 6858000"/>
              <a:gd name="connsiteX25" fmla="*/ 318721 w 1508539"/>
              <a:gd name="connsiteY25" fmla="*/ 6028119 h 6858000"/>
              <a:gd name="connsiteX26" fmla="*/ 363126 w 1508539"/>
              <a:gd name="connsiteY26" fmla="*/ 5934687 h 6858000"/>
              <a:gd name="connsiteX27" fmla="*/ 411349 w 1508539"/>
              <a:gd name="connsiteY27" fmla="*/ 5693685 h 6858000"/>
              <a:gd name="connsiteX28" fmla="*/ 431404 w 1508539"/>
              <a:gd name="connsiteY28" fmla="*/ 5665173 h 6858000"/>
              <a:gd name="connsiteX29" fmla="*/ 465121 w 1508539"/>
              <a:gd name="connsiteY29" fmla="*/ 5563435 h 6858000"/>
              <a:gd name="connsiteX30" fmla="*/ 494626 w 1508539"/>
              <a:gd name="connsiteY30" fmla="*/ 5476393 h 6858000"/>
              <a:gd name="connsiteX31" fmla="*/ 525819 w 1508539"/>
              <a:gd name="connsiteY31" fmla="*/ 5396260 h 6858000"/>
              <a:gd name="connsiteX32" fmla="*/ 541800 w 1508539"/>
              <a:gd name="connsiteY32" fmla="*/ 5330009 h 6858000"/>
              <a:gd name="connsiteX33" fmla="*/ 575293 w 1508539"/>
              <a:gd name="connsiteY33" fmla="*/ 5273739 h 6858000"/>
              <a:gd name="connsiteX34" fmla="*/ 584892 w 1508539"/>
              <a:gd name="connsiteY34" fmla="*/ 5241779 h 6858000"/>
              <a:gd name="connsiteX35" fmla="*/ 596118 w 1508539"/>
              <a:gd name="connsiteY35" fmla="*/ 5225268 h 6858000"/>
              <a:gd name="connsiteX36" fmla="*/ 597138 w 1508539"/>
              <a:gd name="connsiteY36" fmla="*/ 5217684 h 6858000"/>
              <a:gd name="connsiteX37" fmla="*/ 604479 w 1508539"/>
              <a:gd name="connsiteY37" fmla="*/ 5193377 h 6858000"/>
              <a:gd name="connsiteX38" fmla="*/ 607782 w 1508539"/>
              <a:gd name="connsiteY38" fmla="*/ 5179288 h 6858000"/>
              <a:gd name="connsiteX39" fmla="*/ 608766 w 1508539"/>
              <a:gd name="connsiteY39" fmla="*/ 5173621 h 6858000"/>
              <a:gd name="connsiteX40" fmla="*/ 604400 w 1508539"/>
              <a:gd name="connsiteY40" fmla="*/ 5159961 h 6858000"/>
              <a:gd name="connsiteX41" fmla="*/ 611077 w 1508539"/>
              <a:gd name="connsiteY41" fmla="*/ 5144295 h 6858000"/>
              <a:gd name="connsiteX42" fmla="*/ 608010 w 1508539"/>
              <a:gd name="connsiteY42" fmla="*/ 5125185 h 6858000"/>
              <a:gd name="connsiteX43" fmla="*/ 614840 w 1508539"/>
              <a:gd name="connsiteY43" fmla="*/ 5121884 h 6858000"/>
              <a:gd name="connsiteX44" fmla="*/ 621876 w 1508539"/>
              <a:gd name="connsiteY44" fmla="*/ 5067850 h 6858000"/>
              <a:gd name="connsiteX45" fmla="*/ 624607 w 1508539"/>
              <a:gd name="connsiteY45" fmla="*/ 5060861 h 6858000"/>
              <a:gd name="connsiteX46" fmla="*/ 621311 w 1508539"/>
              <a:gd name="connsiteY46" fmla="*/ 5034192 h 6858000"/>
              <a:gd name="connsiteX47" fmla="*/ 622865 w 1508539"/>
              <a:gd name="connsiteY47" fmla="*/ 4993030 h 6858000"/>
              <a:gd name="connsiteX48" fmla="*/ 629774 w 1508539"/>
              <a:gd name="connsiteY48" fmla="*/ 4946844 h 6858000"/>
              <a:gd name="connsiteX49" fmla="*/ 625630 w 1508539"/>
              <a:gd name="connsiteY49" fmla="*/ 4932692 h 6858000"/>
              <a:gd name="connsiteX50" fmla="*/ 641033 w 1508539"/>
              <a:gd name="connsiteY50" fmla="*/ 4858827 h 6858000"/>
              <a:gd name="connsiteX51" fmla="*/ 646936 w 1508539"/>
              <a:gd name="connsiteY51" fmla="*/ 4821170 h 6858000"/>
              <a:gd name="connsiteX52" fmla="*/ 651669 w 1508539"/>
              <a:gd name="connsiteY52" fmla="*/ 4780965 h 6858000"/>
              <a:gd name="connsiteX53" fmla="*/ 652962 w 1508539"/>
              <a:gd name="connsiteY53" fmla="*/ 4750867 h 6858000"/>
              <a:gd name="connsiteX54" fmla="*/ 650769 w 1508539"/>
              <a:gd name="connsiteY54" fmla="*/ 4690749 h 6858000"/>
              <a:gd name="connsiteX55" fmla="*/ 646249 w 1508539"/>
              <a:gd name="connsiteY55" fmla="*/ 4584173 h 6858000"/>
              <a:gd name="connsiteX56" fmla="*/ 641332 w 1508539"/>
              <a:gd name="connsiteY56" fmla="*/ 4444346 h 6858000"/>
              <a:gd name="connsiteX57" fmla="*/ 637897 w 1508539"/>
              <a:gd name="connsiteY57" fmla="*/ 4375228 h 6858000"/>
              <a:gd name="connsiteX58" fmla="*/ 618550 w 1508539"/>
              <a:gd name="connsiteY58" fmla="*/ 4214165 h 6858000"/>
              <a:gd name="connsiteX59" fmla="*/ 622623 w 1508539"/>
              <a:gd name="connsiteY59" fmla="*/ 4090296 h 6858000"/>
              <a:gd name="connsiteX60" fmla="*/ 607879 w 1508539"/>
              <a:gd name="connsiteY60" fmla="*/ 4033999 h 6858000"/>
              <a:gd name="connsiteX61" fmla="*/ 609028 w 1508539"/>
              <a:gd name="connsiteY61" fmla="*/ 4031933 h 6858000"/>
              <a:gd name="connsiteX62" fmla="*/ 607604 w 1508539"/>
              <a:gd name="connsiteY62" fmla="*/ 4013953 h 6858000"/>
              <a:gd name="connsiteX63" fmla="*/ 593899 w 1508539"/>
              <a:gd name="connsiteY63" fmla="*/ 3974753 h 6858000"/>
              <a:gd name="connsiteX64" fmla="*/ 595497 w 1508539"/>
              <a:gd name="connsiteY64" fmla="*/ 3969950 h 6858000"/>
              <a:gd name="connsiteX65" fmla="*/ 588919 w 1508539"/>
              <a:gd name="connsiteY65" fmla="*/ 3933779 h 6858000"/>
              <a:gd name="connsiteX66" fmla="*/ 590250 w 1508539"/>
              <a:gd name="connsiteY66" fmla="*/ 3933093 h 6858000"/>
              <a:gd name="connsiteX67" fmla="*/ 594604 w 1508539"/>
              <a:gd name="connsiteY67" fmla="*/ 3922082 h 6858000"/>
              <a:gd name="connsiteX68" fmla="*/ 599682 w 1508539"/>
              <a:gd name="connsiteY68" fmla="*/ 3901461 h 6858000"/>
              <a:gd name="connsiteX69" fmla="*/ 622276 w 1508539"/>
              <a:gd name="connsiteY69" fmla="*/ 3813873 h 6858000"/>
              <a:gd name="connsiteX70" fmla="*/ 621701 w 1508539"/>
              <a:gd name="connsiteY70" fmla="*/ 3806161 h 6858000"/>
              <a:gd name="connsiteX71" fmla="*/ 622008 w 1508539"/>
              <a:gd name="connsiteY71" fmla="*/ 3805957 h 6858000"/>
              <a:gd name="connsiteX72" fmla="*/ 622035 w 1508539"/>
              <a:gd name="connsiteY72" fmla="*/ 3797724 h 6858000"/>
              <a:gd name="connsiteX73" fmla="*/ 620650 w 1508539"/>
              <a:gd name="connsiteY73" fmla="*/ 3792098 h 6858000"/>
              <a:gd name="connsiteX74" fmla="*/ 619534 w 1508539"/>
              <a:gd name="connsiteY74" fmla="*/ 3777135 h 6858000"/>
              <a:gd name="connsiteX75" fmla="*/ 621267 w 1508539"/>
              <a:gd name="connsiteY75" fmla="*/ 3771656 h 6858000"/>
              <a:gd name="connsiteX76" fmla="*/ 625010 w 1508539"/>
              <a:gd name="connsiteY76" fmla="*/ 3769007 h 6858000"/>
              <a:gd name="connsiteX77" fmla="*/ 624476 w 1508539"/>
              <a:gd name="connsiteY77" fmla="*/ 3767709 h 6858000"/>
              <a:gd name="connsiteX78" fmla="*/ 633172 w 1508539"/>
              <a:gd name="connsiteY78" fmla="*/ 3738082 h 6858000"/>
              <a:gd name="connsiteX79" fmla="*/ 640518 w 1508539"/>
              <a:gd name="connsiteY79" fmla="*/ 3673397 h 6858000"/>
              <a:gd name="connsiteX80" fmla="*/ 639814 w 1508539"/>
              <a:gd name="connsiteY80" fmla="*/ 3637109 h 6858000"/>
              <a:gd name="connsiteX81" fmla="*/ 643257 w 1508539"/>
              <a:gd name="connsiteY81" fmla="*/ 3536883 h 6858000"/>
              <a:gd name="connsiteX82" fmla="*/ 650795 w 1508539"/>
              <a:gd name="connsiteY82" fmla="*/ 3435652 h 6858000"/>
              <a:gd name="connsiteX83" fmla="*/ 652466 w 1508539"/>
              <a:gd name="connsiteY83" fmla="*/ 3307769 h 6858000"/>
              <a:gd name="connsiteX84" fmla="*/ 670029 w 1508539"/>
              <a:gd name="connsiteY84" fmla="*/ 3250522 h 6858000"/>
              <a:gd name="connsiteX85" fmla="*/ 670454 w 1508539"/>
              <a:gd name="connsiteY85" fmla="*/ 3229163 h 6858000"/>
              <a:gd name="connsiteX86" fmla="*/ 672277 w 1508539"/>
              <a:gd name="connsiteY86" fmla="*/ 3217217 h 6858000"/>
              <a:gd name="connsiteX87" fmla="*/ 659112 w 1508539"/>
              <a:gd name="connsiteY87" fmla="*/ 3183755 h 6858000"/>
              <a:gd name="connsiteX88" fmla="*/ 659613 w 1508539"/>
              <a:gd name="connsiteY88" fmla="*/ 3178642 h 6858000"/>
              <a:gd name="connsiteX89" fmla="*/ 647213 w 1508539"/>
              <a:gd name="connsiteY89" fmla="*/ 3158586 h 6858000"/>
              <a:gd name="connsiteX90" fmla="*/ 632398 w 1508539"/>
              <a:gd name="connsiteY90" fmla="*/ 3129034 h 6858000"/>
              <a:gd name="connsiteX91" fmla="*/ 633063 w 1508539"/>
              <a:gd name="connsiteY91" fmla="*/ 3126682 h 6858000"/>
              <a:gd name="connsiteX92" fmla="*/ 623931 w 1508539"/>
              <a:gd name="connsiteY92" fmla="*/ 3114519 h 6858000"/>
              <a:gd name="connsiteX93" fmla="*/ 610540 w 1508539"/>
              <a:gd name="connsiteY93" fmla="*/ 3106272 h 6858000"/>
              <a:gd name="connsiteX94" fmla="*/ 583270 w 1508539"/>
              <a:gd name="connsiteY94" fmla="*/ 2958185 h 6858000"/>
              <a:gd name="connsiteX95" fmla="*/ 525884 w 1508539"/>
              <a:gd name="connsiteY95" fmla="*/ 2762989 h 6858000"/>
              <a:gd name="connsiteX96" fmla="*/ 474802 w 1508539"/>
              <a:gd name="connsiteY96" fmla="*/ 2554718 h 6858000"/>
              <a:gd name="connsiteX97" fmla="*/ 454896 w 1508539"/>
              <a:gd name="connsiteY97" fmla="*/ 2485734 h 6858000"/>
              <a:gd name="connsiteX98" fmla="*/ 445619 w 1508539"/>
              <a:gd name="connsiteY98" fmla="*/ 2447068 h 6858000"/>
              <a:gd name="connsiteX99" fmla="*/ 432580 w 1508539"/>
              <a:gd name="connsiteY99" fmla="*/ 2425819 h 6858000"/>
              <a:gd name="connsiteX100" fmla="*/ 438579 w 1508539"/>
              <a:gd name="connsiteY100" fmla="*/ 2402874 h 6858000"/>
              <a:gd name="connsiteX101" fmla="*/ 441191 w 1508539"/>
              <a:gd name="connsiteY101" fmla="*/ 2381443 h 6858000"/>
              <a:gd name="connsiteX102" fmla="*/ 417520 w 1508539"/>
              <a:gd name="connsiteY102" fmla="*/ 2261920 h 6858000"/>
              <a:gd name="connsiteX103" fmla="*/ 407407 w 1508539"/>
              <a:gd name="connsiteY103" fmla="*/ 2195378 h 6858000"/>
              <a:gd name="connsiteX104" fmla="*/ 391624 w 1508539"/>
              <a:gd name="connsiteY104" fmla="*/ 2155135 h 6858000"/>
              <a:gd name="connsiteX105" fmla="*/ 389082 w 1508539"/>
              <a:gd name="connsiteY105" fmla="*/ 2118008 h 6858000"/>
              <a:gd name="connsiteX106" fmla="*/ 390075 w 1508539"/>
              <a:gd name="connsiteY106" fmla="*/ 2050531 h 6858000"/>
              <a:gd name="connsiteX107" fmla="*/ 381881 w 1508539"/>
              <a:gd name="connsiteY107" fmla="*/ 1963269 h 6858000"/>
              <a:gd name="connsiteX108" fmla="*/ 363059 w 1508539"/>
              <a:gd name="connsiteY108" fmla="*/ 1906352 h 6858000"/>
              <a:gd name="connsiteX109" fmla="*/ 339616 w 1508539"/>
              <a:gd name="connsiteY109" fmla="*/ 1861531 h 6858000"/>
              <a:gd name="connsiteX110" fmla="*/ 293415 w 1508539"/>
              <a:gd name="connsiteY110" fmla="*/ 1732919 h 6858000"/>
              <a:gd name="connsiteX111" fmla="*/ 265726 w 1508539"/>
              <a:gd name="connsiteY111" fmla="*/ 1663540 h 6858000"/>
              <a:gd name="connsiteX112" fmla="*/ 264852 w 1508539"/>
              <a:gd name="connsiteY112" fmla="*/ 1615777 h 6858000"/>
              <a:gd name="connsiteX113" fmla="*/ 245647 w 1508539"/>
              <a:gd name="connsiteY113" fmla="*/ 1563678 h 6858000"/>
              <a:gd name="connsiteX114" fmla="*/ 258727 w 1508539"/>
              <a:gd name="connsiteY114" fmla="*/ 1519474 h 6858000"/>
              <a:gd name="connsiteX115" fmla="*/ 251469 w 1508539"/>
              <a:gd name="connsiteY115" fmla="*/ 1477995 h 6858000"/>
              <a:gd name="connsiteX116" fmla="*/ 237554 w 1508539"/>
              <a:gd name="connsiteY116" fmla="*/ 1373769 h 6858000"/>
              <a:gd name="connsiteX117" fmla="*/ 245861 w 1508539"/>
              <a:gd name="connsiteY117" fmla="*/ 1307086 h 6858000"/>
              <a:gd name="connsiteX118" fmla="*/ 247049 w 1508539"/>
              <a:gd name="connsiteY118" fmla="*/ 1189033 h 6858000"/>
              <a:gd name="connsiteX119" fmla="*/ 251734 w 1508539"/>
              <a:gd name="connsiteY119" fmla="*/ 1168288 h 6858000"/>
              <a:gd name="connsiteX120" fmla="*/ 244016 w 1508539"/>
              <a:gd name="connsiteY120" fmla="*/ 1142577 h 6858000"/>
              <a:gd name="connsiteX121" fmla="*/ 233322 w 1508539"/>
              <a:gd name="connsiteY121" fmla="*/ 1088484 h 6858000"/>
              <a:gd name="connsiteX122" fmla="*/ 222058 w 1508539"/>
              <a:gd name="connsiteY122" fmla="*/ 1016103 h 6858000"/>
              <a:gd name="connsiteX123" fmla="*/ 223514 w 1508539"/>
              <a:gd name="connsiteY123" fmla="*/ 932283 h 6858000"/>
              <a:gd name="connsiteX124" fmla="*/ 225750 w 1508539"/>
              <a:gd name="connsiteY124" fmla="*/ 915925 h 6858000"/>
              <a:gd name="connsiteX125" fmla="*/ 218379 w 1508539"/>
              <a:gd name="connsiteY125" fmla="*/ 896999 h 6858000"/>
              <a:gd name="connsiteX126" fmla="*/ 187787 w 1508539"/>
              <a:gd name="connsiteY126" fmla="*/ 821517 h 6858000"/>
              <a:gd name="connsiteX127" fmla="*/ 166737 w 1508539"/>
              <a:gd name="connsiteY127" fmla="*/ 751353 h 6858000"/>
              <a:gd name="connsiteX128" fmla="*/ 166295 w 1508539"/>
              <a:gd name="connsiteY128" fmla="*/ 721230 h 6858000"/>
              <a:gd name="connsiteX129" fmla="*/ 151966 w 1508539"/>
              <a:gd name="connsiteY129" fmla="*/ 681659 h 6858000"/>
              <a:gd name="connsiteX130" fmla="*/ 137385 w 1508539"/>
              <a:gd name="connsiteY130" fmla="*/ 635218 h 6858000"/>
              <a:gd name="connsiteX131" fmla="*/ 142396 w 1508539"/>
              <a:gd name="connsiteY131" fmla="*/ 613763 h 6858000"/>
              <a:gd name="connsiteX132" fmla="*/ 128338 w 1508539"/>
              <a:gd name="connsiteY132" fmla="*/ 598582 h 6858000"/>
              <a:gd name="connsiteX133" fmla="*/ 128019 w 1508539"/>
              <a:gd name="connsiteY133" fmla="*/ 576846 h 6858000"/>
              <a:gd name="connsiteX134" fmla="*/ 107645 w 1508539"/>
              <a:gd name="connsiteY134" fmla="*/ 530055 h 6858000"/>
              <a:gd name="connsiteX135" fmla="*/ 106893 w 1508539"/>
              <a:gd name="connsiteY135" fmla="*/ 465389 h 6858000"/>
              <a:gd name="connsiteX136" fmla="*/ 89816 w 1508539"/>
              <a:gd name="connsiteY136" fmla="*/ 424699 h 6858000"/>
              <a:gd name="connsiteX137" fmla="*/ 90191 w 1508539"/>
              <a:gd name="connsiteY137" fmla="*/ 404917 h 6858000"/>
              <a:gd name="connsiteX138" fmla="*/ 70148 w 1508539"/>
              <a:gd name="connsiteY138" fmla="*/ 367211 h 6858000"/>
              <a:gd name="connsiteX139" fmla="*/ 36452 w 1508539"/>
              <a:gd name="connsiteY139" fmla="*/ 268519 h 6858000"/>
              <a:gd name="connsiteX140" fmla="*/ 23935 w 1508539"/>
              <a:gd name="connsiteY140" fmla="*/ 160886 h 6858000"/>
              <a:gd name="connsiteX141" fmla="*/ 19312 w 1508539"/>
              <a:gd name="connsiteY141" fmla="*/ 47336 h 6858000"/>
              <a:gd name="connsiteX142" fmla="*/ 0 w 1508539"/>
              <a:gd name="connsiteY142"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28010 w 1508539"/>
              <a:gd name="connsiteY4" fmla="*/ 6751578 h 6858000"/>
              <a:gd name="connsiteX5" fmla="*/ 146674 w 1508539"/>
              <a:gd name="connsiteY5" fmla="*/ 6696999 h 6858000"/>
              <a:gd name="connsiteX6" fmla="*/ 163411 w 1508539"/>
              <a:gd name="connsiteY6" fmla="*/ 6638036 h 6858000"/>
              <a:gd name="connsiteX7" fmla="*/ 153633 w 1508539"/>
              <a:gd name="connsiteY7" fmla="*/ 6596265 h 6858000"/>
              <a:gd name="connsiteX8" fmla="*/ 164248 w 1508539"/>
              <a:gd name="connsiteY8" fmla="*/ 6574442 h 6858000"/>
              <a:gd name="connsiteX9" fmla="*/ 164588 w 1508539"/>
              <a:gd name="connsiteY9" fmla="*/ 6568530 h 6858000"/>
              <a:gd name="connsiteX10" fmla="*/ 166997 w 1508539"/>
              <a:gd name="connsiteY10" fmla="*/ 6560674 h 6858000"/>
              <a:gd name="connsiteX11" fmla="*/ 167342 w 1508539"/>
              <a:gd name="connsiteY11" fmla="*/ 6560598 h 6858000"/>
              <a:gd name="connsiteX12" fmla="*/ 201349 w 1508539"/>
              <a:gd name="connsiteY12" fmla="*/ 6530567 h 6858000"/>
              <a:gd name="connsiteX13" fmla="*/ 215389 w 1508539"/>
              <a:gd name="connsiteY13" fmla="*/ 6478062 h 6858000"/>
              <a:gd name="connsiteX14" fmla="*/ 226078 w 1508539"/>
              <a:gd name="connsiteY14" fmla="*/ 6460325 h 6858000"/>
              <a:gd name="connsiteX15" fmla="*/ 233311 w 1508539"/>
              <a:gd name="connsiteY15" fmla="*/ 6451488 h 6858000"/>
              <a:gd name="connsiteX16" fmla="*/ 234746 w 1508539"/>
              <a:gd name="connsiteY16" fmla="*/ 6451348 h 6858000"/>
              <a:gd name="connsiteX17" fmla="*/ 239104 w 1508539"/>
              <a:gd name="connsiteY17" fmla="*/ 6414240 h 6858000"/>
              <a:gd name="connsiteX18" fmla="*/ 241880 w 1508539"/>
              <a:gd name="connsiteY18" fmla="*/ 6384857 h 6858000"/>
              <a:gd name="connsiteX19" fmla="*/ 240591 w 1508539"/>
              <a:gd name="connsiteY19" fmla="*/ 6367510 h 6858000"/>
              <a:gd name="connsiteX20" fmla="*/ 244471 w 1508539"/>
              <a:gd name="connsiteY20" fmla="*/ 6349778 h 6858000"/>
              <a:gd name="connsiteX21" fmla="*/ 246136 w 1508539"/>
              <a:gd name="connsiteY21" fmla="*/ 6348250 h 6858000"/>
              <a:gd name="connsiteX22" fmla="*/ 262170 w 1508539"/>
              <a:gd name="connsiteY22" fmla="*/ 6281972 h 6858000"/>
              <a:gd name="connsiteX23" fmla="*/ 272933 w 1508539"/>
              <a:gd name="connsiteY23" fmla="*/ 6211940 h 6858000"/>
              <a:gd name="connsiteX24" fmla="*/ 314428 w 1508539"/>
              <a:gd name="connsiteY24" fmla="*/ 6113913 h 6858000"/>
              <a:gd name="connsiteX25" fmla="*/ 318721 w 1508539"/>
              <a:gd name="connsiteY25" fmla="*/ 6028119 h 6858000"/>
              <a:gd name="connsiteX26" fmla="*/ 363126 w 1508539"/>
              <a:gd name="connsiteY26" fmla="*/ 5934687 h 6858000"/>
              <a:gd name="connsiteX27" fmla="*/ 408411 w 1508539"/>
              <a:gd name="connsiteY27" fmla="*/ 5704905 h 6858000"/>
              <a:gd name="connsiteX28" fmla="*/ 431404 w 1508539"/>
              <a:gd name="connsiteY28" fmla="*/ 5665173 h 6858000"/>
              <a:gd name="connsiteX29" fmla="*/ 465121 w 1508539"/>
              <a:gd name="connsiteY29" fmla="*/ 5563435 h 6858000"/>
              <a:gd name="connsiteX30" fmla="*/ 494626 w 1508539"/>
              <a:gd name="connsiteY30" fmla="*/ 5476393 h 6858000"/>
              <a:gd name="connsiteX31" fmla="*/ 525819 w 1508539"/>
              <a:gd name="connsiteY31" fmla="*/ 5396260 h 6858000"/>
              <a:gd name="connsiteX32" fmla="*/ 541800 w 1508539"/>
              <a:gd name="connsiteY32" fmla="*/ 5330009 h 6858000"/>
              <a:gd name="connsiteX33" fmla="*/ 575293 w 1508539"/>
              <a:gd name="connsiteY33" fmla="*/ 5273739 h 6858000"/>
              <a:gd name="connsiteX34" fmla="*/ 584892 w 1508539"/>
              <a:gd name="connsiteY34" fmla="*/ 5241779 h 6858000"/>
              <a:gd name="connsiteX35" fmla="*/ 596118 w 1508539"/>
              <a:gd name="connsiteY35" fmla="*/ 5225268 h 6858000"/>
              <a:gd name="connsiteX36" fmla="*/ 597138 w 1508539"/>
              <a:gd name="connsiteY36" fmla="*/ 5217684 h 6858000"/>
              <a:gd name="connsiteX37" fmla="*/ 604479 w 1508539"/>
              <a:gd name="connsiteY37" fmla="*/ 5193377 h 6858000"/>
              <a:gd name="connsiteX38" fmla="*/ 607782 w 1508539"/>
              <a:gd name="connsiteY38" fmla="*/ 5179288 h 6858000"/>
              <a:gd name="connsiteX39" fmla="*/ 608766 w 1508539"/>
              <a:gd name="connsiteY39" fmla="*/ 5173621 h 6858000"/>
              <a:gd name="connsiteX40" fmla="*/ 604400 w 1508539"/>
              <a:gd name="connsiteY40" fmla="*/ 5159961 h 6858000"/>
              <a:gd name="connsiteX41" fmla="*/ 611077 w 1508539"/>
              <a:gd name="connsiteY41" fmla="*/ 5144295 h 6858000"/>
              <a:gd name="connsiteX42" fmla="*/ 608010 w 1508539"/>
              <a:gd name="connsiteY42" fmla="*/ 5125185 h 6858000"/>
              <a:gd name="connsiteX43" fmla="*/ 614840 w 1508539"/>
              <a:gd name="connsiteY43" fmla="*/ 5121884 h 6858000"/>
              <a:gd name="connsiteX44" fmla="*/ 621876 w 1508539"/>
              <a:gd name="connsiteY44" fmla="*/ 5067850 h 6858000"/>
              <a:gd name="connsiteX45" fmla="*/ 624607 w 1508539"/>
              <a:gd name="connsiteY45" fmla="*/ 5060861 h 6858000"/>
              <a:gd name="connsiteX46" fmla="*/ 621311 w 1508539"/>
              <a:gd name="connsiteY46" fmla="*/ 5034192 h 6858000"/>
              <a:gd name="connsiteX47" fmla="*/ 622865 w 1508539"/>
              <a:gd name="connsiteY47" fmla="*/ 4993030 h 6858000"/>
              <a:gd name="connsiteX48" fmla="*/ 629774 w 1508539"/>
              <a:gd name="connsiteY48" fmla="*/ 4946844 h 6858000"/>
              <a:gd name="connsiteX49" fmla="*/ 625630 w 1508539"/>
              <a:gd name="connsiteY49" fmla="*/ 4932692 h 6858000"/>
              <a:gd name="connsiteX50" fmla="*/ 641033 w 1508539"/>
              <a:gd name="connsiteY50" fmla="*/ 4858827 h 6858000"/>
              <a:gd name="connsiteX51" fmla="*/ 646936 w 1508539"/>
              <a:gd name="connsiteY51" fmla="*/ 4821170 h 6858000"/>
              <a:gd name="connsiteX52" fmla="*/ 651669 w 1508539"/>
              <a:gd name="connsiteY52" fmla="*/ 4780965 h 6858000"/>
              <a:gd name="connsiteX53" fmla="*/ 652962 w 1508539"/>
              <a:gd name="connsiteY53" fmla="*/ 4750867 h 6858000"/>
              <a:gd name="connsiteX54" fmla="*/ 650769 w 1508539"/>
              <a:gd name="connsiteY54" fmla="*/ 4690749 h 6858000"/>
              <a:gd name="connsiteX55" fmla="*/ 646249 w 1508539"/>
              <a:gd name="connsiteY55" fmla="*/ 4584173 h 6858000"/>
              <a:gd name="connsiteX56" fmla="*/ 641332 w 1508539"/>
              <a:gd name="connsiteY56" fmla="*/ 4444346 h 6858000"/>
              <a:gd name="connsiteX57" fmla="*/ 637897 w 1508539"/>
              <a:gd name="connsiteY57" fmla="*/ 4375228 h 6858000"/>
              <a:gd name="connsiteX58" fmla="*/ 618550 w 1508539"/>
              <a:gd name="connsiteY58" fmla="*/ 4214165 h 6858000"/>
              <a:gd name="connsiteX59" fmla="*/ 622623 w 1508539"/>
              <a:gd name="connsiteY59" fmla="*/ 4090296 h 6858000"/>
              <a:gd name="connsiteX60" fmla="*/ 607879 w 1508539"/>
              <a:gd name="connsiteY60" fmla="*/ 4033999 h 6858000"/>
              <a:gd name="connsiteX61" fmla="*/ 609028 w 1508539"/>
              <a:gd name="connsiteY61" fmla="*/ 4031933 h 6858000"/>
              <a:gd name="connsiteX62" fmla="*/ 607604 w 1508539"/>
              <a:gd name="connsiteY62" fmla="*/ 4013953 h 6858000"/>
              <a:gd name="connsiteX63" fmla="*/ 593899 w 1508539"/>
              <a:gd name="connsiteY63" fmla="*/ 3974753 h 6858000"/>
              <a:gd name="connsiteX64" fmla="*/ 595497 w 1508539"/>
              <a:gd name="connsiteY64" fmla="*/ 3969950 h 6858000"/>
              <a:gd name="connsiteX65" fmla="*/ 588919 w 1508539"/>
              <a:gd name="connsiteY65" fmla="*/ 3933779 h 6858000"/>
              <a:gd name="connsiteX66" fmla="*/ 590250 w 1508539"/>
              <a:gd name="connsiteY66" fmla="*/ 3933093 h 6858000"/>
              <a:gd name="connsiteX67" fmla="*/ 594604 w 1508539"/>
              <a:gd name="connsiteY67" fmla="*/ 3922082 h 6858000"/>
              <a:gd name="connsiteX68" fmla="*/ 599682 w 1508539"/>
              <a:gd name="connsiteY68" fmla="*/ 3901461 h 6858000"/>
              <a:gd name="connsiteX69" fmla="*/ 622276 w 1508539"/>
              <a:gd name="connsiteY69" fmla="*/ 3813873 h 6858000"/>
              <a:gd name="connsiteX70" fmla="*/ 621701 w 1508539"/>
              <a:gd name="connsiteY70" fmla="*/ 3806161 h 6858000"/>
              <a:gd name="connsiteX71" fmla="*/ 622008 w 1508539"/>
              <a:gd name="connsiteY71" fmla="*/ 3805957 h 6858000"/>
              <a:gd name="connsiteX72" fmla="*/ 622035 w 1508539"/>
              <a:gd name="connsiteY72" fmla="*/ 3797724 h 6858000"/>
              <a:gd name="connsiteX73" fmla="*/ 620650 w 1508539"/>
              <a:gd name="connsiteY73" fmla="*/ 3792098 h 6858000"/>
              <a:gd name="connsiteX74" fmla="*/ 619534 w 1508539"/>
              <a:gd name="connsiteY74" fmla="*/ 3777135 h 6858000"/>
              <a:gd name="connsiteX75" fmla="*/ 621267 w 1508539"/>
              <a:gd name="connsiteY75" fmla="*/ 3771656 h 6858000"/>
              <a:gd name="connsiteX76" fmla="*/ 625010 w 1508539"/>
              <a:gd name="connsiteY76" fmla="*/ 3769007 h 6858000"/>
              <a:gd name="connsiteX77" fmla="*/ 624476 w 1508539"/>
              <a:gd name="connsiteY77" fmla="*/ 3767709 h 6858000"/>
              <a:gd name="connsiteX78" fmla="*/ 633172 w 1508539"/>
              <a:gd name="connsiteY78" fmla="*/ 3738082 h 6858000"/>
              <a:gd name="connsiteX79" fmla="*/ 640518 w 1508539"/>
              <a:gd name="connsiteY79" fmla="*/ 3673397 h 6858000"/>
              <a:gd name="connsiteX80" fmla="*/ 639814 w 1508539"/>
              <a:gd name="connsiteY80" fmla="*/ 3637109 h 6858000"/>
              <a:gd name="connsiteX81" fmla="*/ 643257 w 1508539"/>
              <a:gd name="connsiteY81" fmla="*/ 3536883 h 6858000"/>
              <a:gd name="connsiteX82" fmla="*/ 650795 w 1508539"/>
              <a:gd name="connsiteY82" fmla="*/ 3435652 h 6858000"/>
              <a:gd name="connsiteX83" fmla="*/ 652466 w 1508539"/>
              <a:gd name="connsiteY83" fmla="*/ 3307769 h 6858000"/>
              <a:gd name="connsiteX84" fmla="*/ 670029 w 1508539"/>
              <a:gd name="connsiteY84" fmla="*/ 3250522 h 6858000"/>
              <a:gd name="connsiteX85" fmla="*/ 670454 w 1508539"/>
              <a:gd name="connsiteY85" fmla="*/ 3229163 h 6858000"/>
              <a:gd name="connsiteX86" fmla="*/ 672277 w 1508539"/>
              <a:gd name="connsiteY86" fmla="*/ 3217217 h 6858000"/>
              <a:gd name="connsiteX87" fmla="*/ 659112 w 1508539"/>
              <a:gd name="connsiteY87" fmla="*/ 3183755 h 6858000"/>
              <a:gd name="connsiteX88" fmla="*/ 659613 w 1508539"/>
              <a:gd name="connsiteY88" fmla="*/ 3178642 h 6858000"/>
              <a:gd name="connsiteX89" fmla="*/ 647213 w 1508539"/>
              <a:gd name="connsiteY89" fmla="*/ 3158586 h 6858000"/>
              <a:gd name="connsiteX90" fmla="*/ 632398 w 1508539"/>
              <a:gd name="connsiteY90" fmla="*/ 3129034 h 6858000"/>
              <a:gd name="connsiteX91" fmla="*/ 633063 w 1508539"/>
              <a:gd name="connsiteY91" fmla="*/ 3126682 h 6858000"/>
              <a:gd name="connsiteX92" fmla="*/ 623931 w 1508539"/>
              <a:gd name="connsiteY92" fmla="*/ 3114519 h 6858000"/>
              <a:gd name="connsiteX93" fmla="*/ 610540 w 1508539"/>
              <a:gd name="connsiteY93" fmla="*/ 3106272 h 6858000"/>
              <a:gd name="connsiteX94" fmla="*/ 583270 w 1508539"/>
              <a:gd name="connsiteY94" fmla="*/ 2958185 h 6858000"/>
              <a:gd name="connsiteX95" fmla="*/ 525884 w 1508539"/>
              <a:gd name="connsiteY95" fmla="*/ 2762989 h 6858000"/>
              <a:gd name="connsiteX96" fmla="*/ 474802 w 1508539"/>
              <a:gd name="connsiteY96" fmla="*/ 2554718 h 6858000"/>
              <a:gd name="connsiteX97" fmla="*/ 454896 w 1508539"/>
              <a:gd name="connsiteY97" fmla="*/ 2485734 h 6858000"/>
              <a:gd name="connsiteX98" fmla="*/ 445619 w 1508539"/>
              <a:gd name="connsiteY98" fmla="*/ 2447068 h 6858000"/>
              <a:gd name="connsiteX99" fmla="*/ 432580 w 1508539"/>
              <a:gd name="connsiteY99" fmla="*/ 2425819 h 6858000"/>
              <a:gd name="connsiteX100" fmla="*/ 438579 w 1508539"/>
              <a:gd name="connsiteY100" fmla="*/ 2402874 h 6858000"/>
              <a:gd name="connsiteX101" fmla="*/ 441191 w 1508539"/>
              <a:gd name="connsiteY101" fmla="*/ 2381443 h 6858000"/>
              <a:gd name="connsiteX102" fmla="*/ 417520 w 1508539"/>
              <a:gd name="connsiteY102" fmla="*/ 2261920 h 6858000"/>
              <a:gd name="connsiteX103" fmla="*/ 407407 w 1508539"/>
              <a:gd name="connsiteY103" fmla="*/ 2195378 h 6858000"/>
              <a:gd name="connsiteX104" fmla="*/ 391624 w 1508539"/>
              <a:gd name="connsiteY104" fmla="*/ 2155135 h 6858000"/>
              <a:gd name="connsiteX105" fmla="*/ 389082 w 1508539"/>
              <a:gd name="connsiteY105" fmla="*/ 2118008 h 6858000"/>
              <a:gd name="connsiteX106" fmla="*/ 390075 w 1508539"/>
              <a:gd name="connsiteY106" fmla="*/ 2050531 h 6858000"/>
              <a:gd name="connsiteX107" fmla="*/ 381881 w 1508539"/>
              <a:gd name="connsiteY107" fmla="*/ 1963269 h 6858000"/>
              <a:gd name="connsiteX108" fmla="*/ 363059 w 1508539"/>
              <a:gd name="connsiteY108" fmla="*/ 1906352 h 6858000"/>
              <a:gd name="connsiteX109" fmla="*/ 339616 w 1508539"/>
              <a:gd name="connsiteY109" fmla="*/ 1861531 h 6858000"/>
              <a:gd name="connsiteX110" fmla="*/ 293415 w 1508539"/>
              <a:gd name="connsiteY110" fmla="*/ 1732919 h 6858000"/>
              <a:gd name="connsiteX111" fmla="*/ 265726 w 1508539"/>
              <a:gd name="connsiteY111" fmla="*/ 1663540 h 6858000"/>
              <a:gd name="connsiteX112" fmla="*/ 264852 w 1508539"/>
              <a:gd name="connsiteY112" fmla="*/ 1615777 h 6858000"/>
              <a:gd name="connsiteX113" fmla="*/ 245647 w 1508539"/>
              <a:gd name="connsiteY113" fmla="*/ 1563678 h 6858000"/>
              <a:gd name="connsiteX114" fmla="*/ 258727 w 1508539"/>
              <a:gd name="connsiteY114" fmla="*/ 1519474 h 6858000"/>
              <a:gd name="connsiteX115" fmla="*/ 251469 w 1508539"/>
              <a:gd name="connsiteY115" fmla="*/ 1477995 h 6858000"/>
              <a:gd name="connsiteX116" fmla="*/ 237554 w 1508539"/>
              <a:gd name="connsiteY116" fmla="*/ 1373769 h 6858000"/>
              <a:gd name="connsiteX117" fmla="*/ 245861 w 1508539"/>
              <a:gd name="connsiteY117" fmla="*/ 1307086 h 6858000"/>
              <a:gd name="connsiteX118" fmla="*/ 247049 w 1508539"/>
              <a:gd name="connsiteY118" fmla="*/ 1189033 h 6858000"/>
              <a:gd name="connsiteX119" fmla="*/ 251734 w 1508539"/>
              <a:gd name="connsiteY119" fmla="*/ 1168288 h 6858000"/>
              <a:gd name="connsiteX120" fmla="*/ 244016 w 1508539"/>
              <a:gd name="connsiteY120" fmla="*/ 1142577 h 6858000"/>
              <a:gd name="connsiteX121" fmla="*/ 233322 w 1508539"/>
              <a:gd name="connsiteY121" fmla="*/ 1088484 h 6858000"/>
              <a:gd name="connsiteX122" fmla="*/ 222058 w 1508539"/>
              <a:gd name="connsiteY122" fmla="*/ 1016103 h 6858000"/>
              <a:gd name="connsiteX123" fmla="*/ 223514 w 1508539"/>
              <a:gd name="connsiteY123" fmla="*/ 932283 h 6858000"/>
              <a:gd name="connsiteX124" fmla="*/ 225750 w 1508539"/>
              <a:gd name="connsiteY124" fmla="*/ 915925 h 6858000"/>
              <a:gd name="connsiteX125" fmla="*/ 218379 w 1508539"/>
              <a:gd name="connsiteY125" fmla="*/ 896999 h 6858000"/>
              <a:gd name="connsiteX126" fmla="*/ 187787 w 1508539"/>
              <a:gd name="connsiteY126" fmla="*/ 821517 h 6858000"/>
              <a:gd name="connsiteX127" fmla="*/ 166737 w 1508539"/>
              <a:gd name="connsiteY127" fmla="*/ 751353 h 6858000"/>
              <a:gd name="connsiteX128" fmla="*/ 166295 w 1508539"/>
              <a:gd name="connsiteY128" fmla="*/ 721230 h 6858000"/>
              <a:gd name="connsiteX129" fmla="*/ 151966 w 1508539"/>
              <a:gd name="connsiteY129" fmla="*/ 681659 h 6858000"/>
              <a:gd name="connsiteX130" fmla="*/ 137385 w 1508539"/>
              <a:gd name="connsiteY130" fmla="*/ 635218 h 6858000"/>
              <a:gd name="connsiteX131" fmla="*/ 142396 w 1508539"/>
              <a:gd name="connsiteY131" fmla="*/ 613763 h 6858000"/>
              <a:gd name="connsiteX132" fmla="*/ 128338 w 1508539"/>
              <a:gd name="connsiteY132" fmla="*/ 598582 h 6858000"/>
              <a:gd name="connsiteX133" fmla="*/ 128019 w 1508539"/>
              <a:gd name="connsiteY133" fmla="*/ 576846 h 6858000"/>
              <a:gd name="connsiteX134" fmla="*/ 107645 w 1508539"/>
              <a:gd name="connsiteY134" fmla="*/ 530055 h 6858000"/>
              <a:gd name="connsiteX135" fmla="*/ 106893 w 1508539"/>
              <a:gd name="connsiteY135" fmla="*/ 465389 h 6858000"/>
              <a:gd name="connsiteX136" fmla="*/ 89816 w 1508539"/>
              <a:gd name="connsiteY136" fmla="*/ 424699 h 6858000"/>
              <a:gd name="connsiteX137" fmla="*/ 90191 w 1508539"/>
              <a:gd name="connsiteY137" fmla="*/ 404917 h 6858000"/>
              <a:gd name="connsiteX138" fmla="*/ 70148 w 1508539"/>
              <a:gd name="connsiteY138" fmla="*/ 367211 h 6858000"/>
              <a:gd name="connsiteX139" fmla="*/ 36452 w 1508539"/>
              <a:gd name="connsiteY139" fmla="*/ 268519 h 6858000"/>
              <a:gd name="connsiteX140" fmla="*/ 23935 w 1508539"/>
              <a:gd name="connsiteY140" fmla="*/ 160886 h 6858000"/>
              <a:gd name="connsiteX141" fmla="*/ 19312 w 1508539"/>
              <a:gd name="connsiteY141" fmla="*/ 47336 h 6858000"/>
              <a:gd name="connsiteX142" fmla="*/ 0 w 1508539"/>
              <a:gd name="connsiteY142"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28010 w 1508539"/>
              <a:gd name="connsiteY4" fmla="*/ 6751578 h 6858000"/>
              <a:gd name="connsiteX5" fmla="*/ 146674 w 1508539"/>
              <a:gd name="connsiteY5" fmla="*/ 6696999 h 6858000"/>
              <a:gd name="connsiteX6" fmla="*/ 163411 w 1508539"/>
              <a:gd name="connsiteY6" fmla="*/ 6638036 h 6858000"/>
              <a:gd name="connsiteX7" fmla="*/ 153633 w 1508539"/>
              <a:gd name="connsiteY7" fmla="*/ 6596265 h 6858000"/>
              <a:gd name="connsiteX8" fmla="*/ 164248 w 1508539"/>
              <a:gd name="connsiteY8" fmla="*/ 6574442 h 6858000"/>
              <a:gd name="connsiteX9" fmla="*/ 164588 w 1508539"/>
              <a:gd name="connsiteY9" fmla="*/ 6568530 h 6858000"/>
              <a:gd name="connsiteX10" fmla="*/ 166997 w 1508539"/>
              <a:gd name="connsiteY10" fmla="*/ 6560674 h 6858000"/>
              <a:gd name="connsiteX11" fmla="*/ 167342 w 1508539"/>
              <a:gd name="connsiteY11" fmla="*/ 6560598 h 6858000"/>
              <a:gd name="connsiteX12" fmla="*/ 201349 w 1508539"/>
              <a:gd name="connsiteY12" fmla="*/ 6530567 h 6858000"/>
              <a:gd name="connsiteX13" fmla="*/ 215389 w 1508539"/>
              <a:gd name="connsiteY13" fmla="*/ 6478062 h 6858000"/>
              <a:gd name="connsiteX14" fmla="*/ 226078 w 1508539"/>
              <a:gd name="connsiteY14" fmla="*/ 6460325 h 6858000"/>
              <a:gd name="connsiteX15" fmla="*/ 233311 w 1508539"/>
              <a:gd name="connsiteY15" fmla="*/ 6451488 h 6858000"/>
              <a:gd name="connsiteX16" fmla="*/ 234746 w 1508539"/>
              <a:gd name="connsiteY16" fmla="*/ 6451348 h 6858000"/>
              <a:gd name="connsiteX17" fmla="*/ 239104 w 1508539"/>
              <a:gd name="connsiteY17" fmla="*/ 6414240 h 6858000"/>
              <a:gd name="connsiteX18" fmla="*/ 241880 w 1508539"/>
              <a:gd name="connsiteY18" fmla="*/ 6384857 h 6858000"/>
              <a:gd name="connsiteX19" fmla="*/ 240591 w 1508539"/>
              <a:gd name="connsiteY19" fmla="*/ 6367510 h 6858000"/>
              <a:gd name="connsiteX20" fmla="*/ 244471 w 1508539"/>
              <a:gd name="connsiteY20" fmla="*/ 6349778 h 6858000"/>
              <a:gd name="connsiteX21" fmla="*/ 246136 w 1508539"/>
              <a:gd name="connsiteY21" fmla="*/ 6348250 h 6858000"/>
              <a:gd name="connsiteX22" fmla="*/ 262170 w 1508539"/>
              <a:gd name="connsiteY22" fmla="*/ 6281972 h 6858000"/>
              <a:gd name="connsiteX23" fmla="*/ 290557 w 1508539"/>
              <a:gd name="connsiteY23" fmla="*/ 6153037 h 6858000"/>
              <a:gd name="connsiteX24" fmla="*/ 314428 w 1508539"/>
              <a:gd name="connsiteY24" fmla="*/ 6113913 h 6858000"/>
              <a:gd name="connsiteX25" fmla="*/ 318721 w 1508539"/>
              <a:gd name="connsiteY25" fmla="*/ 6028119 h 6858000"/>
              <a:gd name="connsiteX26" fmla="*/ 363126 w 1508539"/>
              <a:gd name="connsiteY26" fmla="*/ 5934687 h 6858000"/>
              <a:gd name="connsiteX27" fmla="*/ 408411 w 1508539"/>
              <a:gd name="connsiteY27" fmla="*/ 5704905 h 6858000"/>
              <a:gd name="connsiteX28" fmla="*/ 431404 w 1508539"/>
              <a:gd name="connsiteY28" fmla="*/ 5665173 h 6858000"/>
              <a:gd name="connsiteX29" fmla="*/ 465121 w 1508539"/>
              <a:gd name="connsiteY29" fmla="*/ 5563435 h 6858000"/>
              <a:gd name="connsiteX30" fmla="*/ 494626 w 1508539"/>
              <a:gd name="connsiteY30" fmla="*/ 5476393 h 6858000"/>
              <a:gd name="connsiteX31" fmla="*/ 525819 w 1508539"/>
              <a:gd name="connsiteY31" fmla="*/ 5396260 h 6858000"/>
              <a:gd name="connsiteX32" fmla="*/ 541800 w 1508539"/>
              <a:gd name="connsiteY32" fmla="*/ 5330009 h 6858000"/>
              <a:gd name="connsiteX33" fmla="*/ 575293 w 1508539"/>
              <a:gd name="connsiteY33" fmla="*/ 5273739 h 6858000"/>
              <a:gd name="connsiteX34" fmla="*/ 584892 w 1508539"/>
              <a:gd name="connsiteY34" fmla="*/ 5241779 h 6858000"/>
              <a:gd name="connsiteX35" fmla="*/ 596118 w 1508539"/>
              <a:gd name="connsiteY35" fmla="*/ 5225268 h 6858000"/>
              <a:gd name="connsiteX36" fmla="*/ 597138 w 1508539"/>
              <a:gd name="connsiteY36" fmla="*/ 5217684 h 6858000"/>
              <a:gd name="connsiteX37" fmla="*/ 604479 w 1508539"/>
              <a:gd name="connsiteY37" fmla="*/ 5193377 h 6858000"/>
              <a:gd name="connsiteX38" fmla="*/ 607782 w 1508539"/>
              <a:gd name="connsiteY38" fmla="*/ 5179288 h 6858000"/>
              <a:gd name="connsiteX39" fmla="*/ 608766 w 1508539"/>
              <a:gd name="connsiteY39" fmla="*/ 5173621 h 6858000"/>
              <a:gd name="connsiteX40" fmla="*/ 604400 w 1508539"/>
              <a:gd name="connsiteY40" fmla="*/ 5159961 h 6858000"/>
              <a:gd name="connsiteX41" fmla="*/ 611077 w 1508539"/>
              <a:gd name="connsiteY41" fmla="*/ 5144295 h 6858000"/>
              <a:gd name="connsiteX42" fmla="*/ 608010 w 1508539"/>
              <a:gd name="connsiteY42" fmla="*/ 5125185 h 6858000"/>
              <a:gd name="connsiteX43" fmla="*/ 614840 w 1508539"/>
              <a:gd name="connsiteY43" fmla="*/ 5121884 h 6858000"/>
              <a:gd name="connsiteX44" fmla="*/ 621876 w 1508539"/>
              <a:gd name="connsiteY44" fmla="*/ 5067850 h 6858000"/>
              <a:gd name="connsiteX45" fmla="*/ 624607 w 1508539"/>
              <a:gd name="connsiteY45" fmla="*/ 5060861 h 6858000"/>
              <a:gd name="connsiteX46" fmla="*/ 621311 w 1508539"/>
              <a:gd name="connsiteY46" fmla="*/ 5034192 h 6858000"/>
              <a:gd name="connsiteX47" fmla="*/ 622865 w 1508539"/>
              <a:gd name="connsiteY47" fmla="*/ 4993030 h 6858000"/>
              <a:gd name="connsiteX48" fmla="*/ 629774 w 1508539"/>
              <a:gd name="connsiteY48" fmla="*/ 4946844 h 6858000"/>
              <a:gd name="connsiteX49" fmla="*/ 625630 w 1508539"/>
              <a:gd name="connsiteY49" fmla="*/ 4932692 h 6858000"/>
              <a:gd name="connsiteX50" fmla="*/ 641033 w 1508539"/>
              <a:gd name="connsiteY50" fmla="*/ 4858827 h 6858000"/>
              <a:gd name="connsiteX51" fmla="*/ 646936 w 1508539"/>
              <a:gd name="connsiteY51" fmla="*/ 4821170 h 6858000"/>
              <a:gd name="connsiteX52" fmla="*/ 651669 w 1508539"/>
              <a:gd name="connsiteY52" fmla="*/ 4780965 h 6858000"/>
              <a:gd name="connsiteX53" fmla="*/ 652962 w 1508539"/>
              <a:gd name="connsiteY53" fmla="*/ 4750867 h 6858000"/>
              <a:gd name="connsiteX54" fmla="*/ 650769 w 1508539"/>
              <a:gd name="connsiteY54" fmla="*/ 4690749 h 6858000"/>
              <a:gd name="connsiteX55" fmla="*/ 646249 w 1508539"/>
              <a:gd name="connsiteY55" fmla="*/ 4584173 h 6858000"/>
              <a:gd name="connsiteX56" fmla="*/ 641332 w 1508539"/>
              <a:gd name="connsiteY56" fmla="*/ 4444346 h 6858000"/>
              <a:gd name="connsiteX57" fmla="*/ 637897 w 1508539"/>
              <a:gd name="connsiteY57" fmla="*/ 4375228 h 6858000"/>
              <a:gd name="connsiteX58" fmla="*/ 618550 w 1508539"/>
              <a:gd name="connsiteY58" fmla="*/ 4214165 h 6858000"/>
              <a:gd name="connsiteX59" fmla="*/ 622623 w 1508539"/>
              <a:gd name="connsiteY59" fmla="*/ 4090296 h 6858000"/>
              <a:gd name="connsiteX60" fmla="*/ 607879 w 1508539"/>
              <a:gd name="connsiteY60" fmla="*/ 4033999 h 6858000"/>
              <a:gd name="connsiteX61" fmla="*/ 609028 w 1508539"/>
              <a:gd name="connsiteY61" fmla="*/ 4031933 h 6858000"/>
              <a:gd name="connsiteX62" fmla="*/ 607604 w 1508539"/>
              <a:gd name="connsiteY62" fmla="*/ 4013953 h 6858000"/>
              <a:gd name="connsiteX63" fmla="*/ 593899 w 1508539"/>
              <a:gd name="connsiteY63" fmla="*/ 3974753 h 6858000"/>
              <a:gd name="connsiteX64" fmla="*/ 595497 w 1508539"/>
              <a:gd name="connsiteY64" fmla="*/ 3969950 h 6858000"/>
              <a:gd name="connsiteX65" fmla="*/ 588919 w 1508539"/>
              <a:gd name="connsiteY65" fmla="*/ 3933779 h 6858000"/>
              <a:gd name="connsiteX66" fmla="*/ 590250 w 1508539"/>
              <a:gd name="connsiteY66" fmla="*/ 3933093 h 6858000"/>
              <a:gd name="connsiteX67" fmla="*/ 594604 w 1508539"/>
              <a:gd name="connsiteY67" fmla="*/ 3922082 h 6858000"/>
              <a:gd name="connsiteX68" fmla="*/ 599682 w 1508539"/>
              <a:gd name="connsiteY68" fmla="*/ 3901461 h 6858000"/>
              <a:gd name="connsiteX69" fmla="*/ 622276 w 1508539"/>
              <a:gd name="connsiteY69" fmla="*/ 3813873 h 6858000"/>
              <a:gd name="connsiteX70" fmla="*/ 621701 w 1508539"/>
              <a:gd name="connsiteY70" fmla="*/ 3806161 h 6858000"/>
              <a:gd name="connsiteX71" fmla="*/ 622008 w 1508539"/>
              <a:gd name="connsiteY71" fmla="*/ 3805957 h 6858000"/>
              <a:gd name="connsiteX72" fmla="*/ 622035 w 1508539"/>
              <a:gd name="connsiteY72" fmla="*/ 3797724 h 6858000"/>
              <a:gd name="connsiteX73" fmla="*/ 620650 w 1508539"/>
              <a:gd name="connsiteY73" fmla="*/ 3792098 h 6858000"/>
              <a:gd name="connsiteX74" fmla="*/ 619534 w 1508539"/>
              <a:gd name="connsiteY74" fmla="*/ 3777135 h 6858000"/>
              <a:gd name="connsiteX75" fmla="*/ 621267 w 1508539"/>
              <a:gd name="connsiteY75" fmla="*/ 3771656 h 6858000"/>
              <a:gd name="connsiteX76" fmla="*/ 625010 w 1508539"/>
              <a:gd name="connsiteY76" fmla="*/ 3769007 h 6858000"/>
              <a:gd name="connsiteX77" fmla="*/ 624476 w 1508539"/>
              <a:gd name="connsiteY77" fmla="*/ 3767709 h 6858000"/>
              <a:gd name="connsiteX78" fmla="*/ 633172 w 1508539"/>
              <a:gd name="connsiteY78" fmla="*/ 3738082 h 6858000"/>
              <a:gd name="connsiteX79" fmla="*/ 640518 w 1508539"/>
              <a:gd name="connsiteY79" fmla="*/ 3673397 h 6858000"/>
              <a:gd name="connsiteX80" fmla="*/ 639814 w 1508539"/>
              <a:gd name="connsiteY80" fmla="*/ 3637109 h 6858000"/>
              <a:gd name="connsiteX81" fmla="*/ 643257 w 1508539"/>
              <a:gd name="connsiteY81" fmla="*/ 3536883 h 6858000"/>
              <a:gd name="connsiteX82" fmla="*/ 650795 w 1508539"/>
              <a:gd name="connsiteY82" fmla="*/ 3435652 h 6858000"/>
              <a:gd name="connsiteX83" fmla="*/ 652466 w 1508539"/>
              <a:gd name="connsiteY83" fmla="*/ 3307769 h 6858000"/>
              <a:gd name="connsiteX84" fmla="*/ 670029 w 1508539"/>
              <a:gd name="connsiteY84" fmla="*/ 3250522 h 6858000"/>
              <a:gd name="connsiteX85" fmla="*/ 670454 w 1508539"/>
              <a:gd name="connsiteY85" fmla="*/ 3229163 h 6858000"/>
              <a:gd name="connsiteX86" fmla="*/ 672277 w 1508539"/>
              <a:gd name="connsiteY86" fmla="*/ 3217217 h 6858000"/>
              <a:gd name="connsiteX87" fmla="*/ 659112 w 1508539"/>
              <a:gd name="connsiteY87" fmla="*/ 3183755 h 6858000"/>
              <a:gd name="connsiteX88" fmla="*/ 659613 w 1508539"/>
              <a:gd name="connsiteY88" fmla="*/ 3178642 h 6858000"/>
              <a:gd name="connsiteX89" fmla="*/ 647213 w 1508539"/>
              <a:gd name="connsiteY89" fmla="*/ 3158586 h 6858000"/>
              <a:gd name="connsiteX90" fmla="*/ 632398 w 1508539"/>
              <a:gd name="connsiteY90" fmla="*/ 3129034 h 6858000"/>
              <a:gd name="connsiteX91" fmla="*/ 633063 w 1508539"/>
              <a:gd name="connsiteY91" fmla="*/ 3126682 h 6858000"/>
              <a:gd name="connsiteX92" fmla="*/ 623931 w 1508539"/>
              <a:gd name="connsiteY92" fmla="*/ 3114519 h 6858000"/>
              <a:gd name="connsiteX93" fmla="*/ 610540 w 1508539"/>
              <a:gd name="connsiteY93" fmla="*/ 3106272 h 6858000"/>
              <a:gd name="connsiteX94" fmla="*/ 583270 w 1508539"/>
              <a:gd name="connsiteY94" fmla="*/ 2958185 h 6858000"/>
              <a:gd name="connsiteX95" fmla="*/ 525884 w 1508539"/>
              <a:gd name="connsiteY95" fmla="*/ 2762989 h 6858000"/>
              <a:gd name="connsiteX96" fmla="*/ 474802 w 1508539"/>
              <a:gd name="connsiteY96" fmla="*/ 2554718 h 6858000"/>
              <a:gd name="connsiteX97" fmla="*/ 454896 w 1508539"/>
              <a:gd name="connsiteY97" fmla="*/ 2485734 h 6858000"/>
              <a:gd name="connsiteX98" fmla="*/ 445619 w 1508539"/>
              <a:gd name="connsiteY98" fmla="*/ 2447068 h 6858000"/>
              <a:gd name="connsiteX99" fmla="*/ 432580 w 1508539"/>
              <a:gd name="connsiteY99" fmla="*/ 2425819 h 6858000"/>
              <a:gd name="connsiteX100" fmla="*/ 438579 w 1508539"/>
              <a:gd name="connsiteY100" fmla="*/ 2402874 h 6858000"/>
              <a:gd name="connsiteX101" fmla="*/ 441191 w 1508539"/>
              <a:gd name="connsiteY101" fmla="*/ 2381443 h 6858000"/>
              <a:gd name="connsiteX102" fmla="*/ 417520 w 1508539"/>
              <a:gd name="connsiteY102" fmla="*/ 2261920 h 6858000"/>
              <a:gd name="connsiteX103" fmla="*/ 407407 w 1508539"/>
              <a:gd name="connsiteY103" fmla="*/ 2195378 h 6858000"/>
              <a:gd name="connsiteX104" fmla="*/ 391624 w 1508539"/>
              <a:gd name="connsiteY104" fmla="*/ 2155135 h 6858000"/>
              <a:gd name="connsiteX105" fmla="*/ 389082 w 1508539"/>
              <a:gd name="connsiteY105" fmla="*/ 2118008 h 6858000"/>
              <a:gd name="connsiteX106" fmla="*/ 390075 w 1508539"/>
              <a:gd name="connsiteY106" fmla="*/ 2050531 h 6858000"/>
              <a:gd name="connsiteX107" fmla="*/ 381881 w 1508539"/>
              <a:gd name="connsiteY107" fmla="*/ 1963269 h 6858000"/>
              <a:gd name="connsiteX108" fmla="*/ 363059 w 1508539"/>
              <a:gd name="connsiteY108" fmla="*/ 1906352 h 6858000"/>
              <a:gd name="connsiteX109" fmla="*/ 339616 w 1508539"/>
              <a:gd name="connsiteY109" fmla="*/ 1861531 h 6858000"/>
              <a:gd name="connsiteX110" fmla="*/ 293415 w 1508539"/>
              <a:gd name="connsiteY110" fmla="*/ 1732919 h 6858000"/>
              <a:gd name="connsiteX111" fmla="*/ 265726 w 1508539"/>
              <a:gd name="connsiteY111" fmla="*/ 1663540 h 6858000"/>
              <a:gd name="connsiteX112" fmla="*/ 264852 w 1508539"/>
              <a:gd name="connsiteY112" fmla="*/ 1615777 h 6858000"/>
              <a:gd name="connsiteX113" fmla="*/ 245647 w 1508539"/>
              <a:gd name="connsiteY113" fmla="*/ 1563678 h 6858000"/>
              <a:gd name="connsiteX114" fmla="*/ 258727 w 1508539"/>
              <a:gd name="connsiteY114" fmla="*/ 1519474 h 6858000"/>
              <a:gd name="connsiteX115" fmla="*/ 251469 w 1508539"/>
              <a:gd name="connsiteY115" fmla="*/ 1477995 h 6858000"/>
              <a:gd name="connsiteX116" fmla="*/ 237554 w 1508539"/>
              <a:gd name="connsiteY116" fmla="*/ 1373769 h 6858000"/>
              <a:gd name="connsiteX117" fmla="*/ 245861 w 1508539"/>
              <a:gd name="connsiteY117" fmla="*/ 1307086 h 6858000"/>
              <a:gd name="connsiteX118" fmla="*/ 247049 w 1508539"/>
              <a:gd name="connsiteY118" fmla="*/ 1189033 h 6858000"/>
              <a:gd name="connsiteX119" fmla="*/ 251734 w 1508539"/>
              <a:gd name="connsiteY119" fmla="*/ 1168288 h 6858000"/>
              <a:gd name="connsiteX120" fmla="*/ 244016 w 1508539"/>
              <a:gd name="connsiteY120" fmla="*/ 1142577 h 6858000"/>
              <a:gd name="connsiteX121" fmla="*/ 233322 w 1508539"/>
              <a:gd name="connsiteY121" fmla="*/ 1088484 h 6858000"/>
              <a:gd name="connsiteX122" fmla="*/ 222058 w 1508539"/>
              <a:gd name="connsiteY122" fmla="*/ 1016103 h 6858000"/>
              <a:gd name="connsiteX123" fmla="*/ 223514 w 1508539"/>
              <a:gd name="connsiteY123" fmla="*/ 932283 h 6858000"/>
              <a:gd name="connsiteX124" fmla="*/ 225750 w 1508539"/>
              <a:gd name="connsiteY124" fmla="*/ 915925 h 6858000"/>
              <a:gd name="connsiteX125" fmla="*/ 218379 w 1508539"/>
              <a:gd name="connsiteY125" fmla="*/ 896999 h 6858000"/>
              <a:gd name="connsiteX126" fmla="*/ 187787 w 1508539"/>
              <a:gd name="connsiteY126" fmla="*/ 821517 h 6858000"/>
              <a:gd name="connsiteX127" fmla="*/ 166737 w 1508539"/>
              <a:gd name="connsiteY127" fmla="*/ 751353 h 6858000"/>
              <a:gd name="connsiteX128" fmla="*/ 166295 w 1508539"/>
              <a:gd name="connsiteY128" fmla="*/ 721230 h 6858000"/>
              <a:gd name="connsiteX129" fmla="*/ 151966 w 1508539"/>
              <a:gd name="connsiteY129" fmla="*/ 681659 h 6858000"/>
              <a:gd name="connsiteX130" fmla="*/ 137385 w 1508539"/>
              <a:gd name="connsiteY130" fmla="*/ 635218 h 6858000"/>
              <a:gd name="connsiteX131" fmla="*/ 142396 w 1508539"/>
              <a:gd name="connsiteY131" fmla="*/ 613763 h 6858000"/>
              <a:gd name="connsiteX132" fmla="*/ 128338 w 1508539"/>
              <a:gd name="connsiteY132" fmla="*/ 598582 h 6858000"/>
              <a:gd name="connsiteX133" fmla="*/ 128019 w 1508539"/>
              <a:gd name="connsiteY133" fmla="*/ 576846 h 6858000"/>
              <a:gd name="connsiteX134" fmla="*/ 107645 w 1508539"/>
              <a:gd name="connsiteY134" fmla="*/ 530055 h 6858000"/>
              <a:gd name="connsiteX135" fmla="*/ 106893 w 1508539"/>
              <a:gd name="connsiteY135" fmla="*/ 465389 h 6858000"/>
              <a:gd name="connsiteX136" fmla="*/ 89816 w 1508539"/>
              <a:gd name="connsiteY136" fmla="*/ 424699 h 6858000"/>
              <a:gd name="connsiteX137" fmla="*/ 90191 w 1508539"/>
              <a:gd name="connsiteY137" fmla="*/ 404917 h 6858000"/>
              <a:gd name="connsiteX138" fmla="*/ 70148 w 1508539"/>
              <a:gd name="connsiteY138" fmla="*/ 367211 h 6858000"/>
              <a:gd name="connsiteX139" fmla="*/ 36452 w 1508539"/>
              <a:gd name="connsiteY139" fmla="*/ 268519 h 6858000"/>
              <a:gd name="connsiteX140" fmla="*/ 23935 w 1508539"/>
              <a:gd name="connsiteY140" fmla="*/ 160886 h 6858000"/>
              <a:gd name="connsiteX141" fmla="*/ 19312 w 1508539"/>
              <a:gd name="connsiteY141" fmla="*/ 47336 h 6858000"/>
              <a:gd name="connsiteX142" fmla="*/ 0 w 1508539"/>
              <a:gd name="connsiteY142"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28010 w 1508539"/>
              <a:gd name="connsiteY4" fmla="*/ 6751578 h 6858000"/>
              <a:gd name="connsiteX5" fmla="*/ 146674 w 1508539"/>
              <a:gd name="connsiteY5" fmla="*/ 6696999 h 6858000"/>
              <a:gd name="connsiteX6" fmla="*/ 163411 w 1508539"/>
              <a:gd name="connsiteY6" fmla="*/ 6638036 h 6858000"/>
              <a:gd name="connsiteX7" fmla="*/ 164248 w 1508539"/>
              <a:gd name="connsiteY7" fmla="*/ 6574442 h 6858000"/>
              <a:gd name="connsiteX8" fmla="*/ 164588 w 1508539"/>
              <a:gd name="connsiteY8" fmla="*/ 6568530 h 6858000"/>
              <a:gd name="connsiteX9" fmla="*/ 166997 w 1508539"/>
              <a:gd name="connsiteY9" fmla="*/ 6560674 h 6858000"/>
              <a:gd name="connsiteX10" fmla="*/ 167342 w 1508539"/>
              <a:gd name="connsiteY10" fmla="*/ 6560598 h 6858000"/>
              <a:gd name="connsiteX11" fmla="*/ 201349 w 1508539"/>
              <a:gd name="connsiteY11" fmla="*/ 6530567 h 6858000"/>
              <a:gd name="connsiteX12" fmla="*/ 215389 w 1508539"/>
              <a:gd name="connsiteY12" fmla="*/ 6478062 h 6858000"/>
              <a:gd name="connsiteX13" fmla="*/ 226078 w 1508539"/>
              <a:gd name="connsiteY13" fmla="*/ 6460325 h 6858000"/>
              <a:gd name="connsiteX14" fmla="*/ 233311 w 1508539"/>
              <a:gd name="connsiteY14" fmla="*/ 6451488 h 6858000"/>
              <a:gd name="connsiteX15" fmla="*/ 234746 w 1508539"/>
              <a:gd name="connsiteY15" fmla="*/ 6451348 h 6858000"/>
              <a:gd name="connsiteX16" fmla="*/ 239104 w 1508539"/>
              <a:gd name="connsiteY16" fmla="*/ 6414240 h 6858000"/>
              <a:gd name="connsiteX17" fmla="*/ 241880 w 1508539"/>
              <a:gd name="connsiteY17" fmla="*/ 6384857 h 6858000"/>
              <a:gd name="connsiteX18" fmla="*/ 240591 w 1508539"/>
              <a:gd name="connsiteY18" fmla="*/ 6367510 h 6858000"/>
              <a:gd name="connsiteX19" fmla="*/ 244471 w 1508539"/>
              <a:gd name="connsiteY19" fmla="*/ 6349778 h 6858000"/>
              <a:gd name="connsiteX20" fmla="*/ 246136 w 1508539"/>
              <a:gd name="connsiteY20" fmla="*/ 6348250 h 6858000"/>
              <a:gd name="connsiteX21" fmla="*/ 262170 w 1508539"/>
              <a:gd name="connsiteY21" fmla="*/ 6281972 h 6858000"/>
              <a:gd name="connsiteX22" fmla="*/ 290557 w 1508539"/>
              <a:gd name="connsiteY22" fmla="*/ 6153037 h 6858000"/>
              <a:gd name="connsiteX23" fmla="*/ 314428 w 1508539"/>
              <a:gd name="connsiteY23" fmla="*/ 6113913 h 6858000"/>
              <a:gd name="connsiteX24" fmla="*/ 318721 w 1508539"/>
              <a:gd name="connsiteY24" fmla="*/ 6028119 h 6858000"/>
              <a:gd name="connsiteX25" fmla="*/ 363126 w 1508539"/>
              <a:gd name="connsiteY25" fmla="*/ 5934687 h 6858000"/>
              <a:gd name="connsiteX26" fmla="*/ 408411 w 1508539"/>
              <a:gd name="connsiteY26" fmla="*/ 5704905 h 6858000"/>
              <a:gd name="connsiteX27" fmla="*/ 431404 w 1508539"/>
              <a:gd name="connsiteY27" fmla="*/ 5665173 h 6858000"/>
              <a:gd name="connsiteX28" fmla="*/ 465121 w 1508539"/>
              <a:gd name="connsiteY28" fmla="*/ 5563435 h 6858000"/>
              <a:gd name="connsiteX29" fmla="*/ 494626 w 1508539"/>
              <a:gd name="connsiteY29" fmla="*/ 5476393 h 6858000"/>
              <a:gd name="connsiteX30" fmla="*/ 525819 w 1508539"/>
              <a:gd name="connsiteY30" fmla="*/ 5396260 h 6858000"/>
              <a:gd name="connsiteX31" fmla="*/ 541800 w 1508539"/>
              <a:gd name="connsiteY31" fmla="*/ 5330009 h 6858000"/>
              <a:gd name="connsiteX32" fmla="*/ 575293 w 1508539"/>
              <a:gd name="connsiteY32" fmla="*/ 5273739 h 6858000"/>
              <a:gd name="connsiteX33" fmla="*/ 584892 w 1508539"/>
              <a:gd name="connsiteY33" fmla="*/ 5241779 h 6858000"/>
              <a:gd name="connsiteX34" fmla="*/ 596118 w 1508539"/>
              <a:gd name="connsiteY34" fmla="*/ 5225268 h 6858000"/>
              <a:gd name="connsiteX35" fmla="*/ 597138 w 1508539"/>
              <a:gd name="connsiteY35" fmla="*/ 5217684 h 6858000"/>
              <a:gd name="connsiteX36" fmla="*/ 604479 w 1508539"/>
              <a:gd name="connsiteY36" fmla="*/ 5193377 h 6858000"/>
              <a:gd name="connsiteX37" fmla="*/ 607782 w 1508539"/>
              <a:gd name="connsiteY37" fmla="*/ 5179288 h 6858000"/>
              <a:gd name="connsiteX38" fmla="*/ 608766 w 1508539"/>
              <a:gd name="connsiteY38" fmla="*/ 5173621 h 6858000"/>
              <a:gd name="connsiteX39" fmla="*/ 604400 w 1508539"/>
              <a:gd name="connsiteY39" fmla="*/ 5159961 h 6858000"/>
              <a:gd name="connsiteX40" fmla="*/ 611077 w 1508539"/>
              <a:gd name="connsiteY40" fmla="*/ 5144295 h 6858000"/>
              <a:gd name="connsiteX41" fmla="*/ 608010 w 1508539"/>
              <a:gd name="connsiteY41" fmla="*/ 5125185 h 6858000"/>
              <a:gd name="connsiteX42" fmla="*/ 614840 w 1508539"/>
              <a:gd name="connsiteY42" fmla="*/ 5121884 h 6858000"/>
              <a:gd name="connsiteX43" fmla="*/ 621876 w 1508539"/>
              <a:gd name="connsiteY43" fmla="*/ 5067850 h 6858000"/>
              <a:gd name="connsiteX44" fmla="*/ 624607 w 1508539"/>
              <a:gd name="connsiteY44" fmla="*/ 5060861 h 6858000"/>
              <a:gd name="connsiteX45" fmla="*/ 621311 w 1508539"/>
              <a:gd name="connsiteY45" fmla="*/ 5034192 h 6858000"/>
              <a:gd name="connsiteX46" fmla="*/ 622865 w 1508539"/>
              <a:gd name="connsiteY46" fmla="*/ 4993030 h 6858000"/>
              <a:gd name="connsiteX47" fmla="*/ 629774 w 1508539"/>
              <a:gd name="connsiteY47" fmla="*/ 4946844 h 6858000"/>
              <a:gd name="connsiteX48" fmla="*/ 625630 w 1508539"/>
              <a:gd name="connsiteY48" fmla="*/ 4932692 h 6858000"/>
              <a:gd name="connsiteX49" fmla="*/ 641033 w 1508539"/>
              <a:gd name="connsiteY49" fmla="*/ 4858827 h 6858000"/>
              <a:gd name="connsiteX50" fmla="*/ 646936 w 1508539"/>
              <a:gd name="connsiteY50" fmla="*/ 4821170 h 6858000"/>
              <a:gd name="connsiteX51" fmla="*/ 651669 w 1508539"/>
              <a:gd name="connsiteY51" fmla="*/ 4780965 h 6858000"/>
              <a:gd name="connsiteX52" fmla="*/ 652962 w 1508539"/>
              <a:gd name="connsiteY52" fmla="*/ 4750867 h 6858000"/>
              <a:gd name="connsiteX53" fmla="*/ 650769 w 1508539"/>
              <a:gd name="connsiteY53" fmla="*/ 4690749 h 6858000"/>
              <a:gd name="connsiteX54" fmla="*/ 646249 w 1508539"/>
              <a:gd name="connsiteY54" fmla="*/ 4584173 h 6858000"/>
              <a:gd name="connsiteX55" fmla="*/ 641332 w 1508539"/>
              <a:gd name="connsiteY55" fmla="*/ 4444346 h 6858000"/>
              <a:gd name="connsiteX56" fmla="*/ 637897 w 1508539"/>
              <a:gd name="connsiteY56" fmla="*/ 4375228 h 6858000"/>
              <a:gd name="connsiteX57" fmla="*/ 618550 w 1508539"/>
              <a:gd name="connsiteY57" fmla="*/ 4214165 h 6858000"/>
              <a:gd name="connsiteX58" fmla="*/ 622623 w 1508539"/>
              <a:gd name="connsiteY58" fmla="*/ 4090296 h 6858000"/>
              <a:gd name="connsiteX59" fmla="*/ 607879 w 1508539"/>
              <a:gd name="connsiteY59" fmla="*/ 4033999 h 6858000"/>
              <a:gd name="connsiteX60" fmla="*/ 609028 w 1508539"/>
              <a:gd name="connsiteY60" fmla="*/ 4031933 h 6858000"/>
              <a:gd name="connsiteX61" fmla="*/ 607604 w 1508539"/>
              <a:gd name="connsiteY61" fmla="*/ 4013953 h 6858000"/>
              <a:gd name="connsiteX62" fmla="*/ 593899 w 1508539"/>
              <a:gd name="connsiteY62" fmla="*/ 3974753 h 6858000"/>
              <a:gd name="connsiteX63" fmla="*/ 595497 w 1508539"/>
              <a:gd name="connsiteY63" fmla="*/ 3969950 h 6858000"/>
              <a:gd name="connsiteX64" fmla="*/ 588919 w 1508539"/>
              <a:gd name="connsiteY64" fmla="*/ 3933779 h 6858000"/>
              <a:gd name="connsiteX65" fmla="*/ 590250 w 1508539"/>
              <a:gd name="connsiteY65" fmla="*/ 3933093 h 6858000"/>
              <a:gd name="connsiteX66" fmla="*/ 594604 w 1508539"/>
              <a:gd name="connsiteY66" fmla="*/ 3922082 h 6858000"/>
              <a:gd name="connsiteX67" fmla="*/ 599682 w 1508539"/>
              <a:gd name="connsiteY67" fmla="*/ 3901461 h 6858000"/>
              <a:gd name="connsiteX68" fmla="*/ 622276 w 1508539"/>
              <a:gd name="connsiteY68" fmla="*/ 3813873 h 6858000"/>
              <a:gd name="connsiteX69" fmla="*/ 621701 w 1508539"/>
              <a:gd name="connsiteY69" fmla="*/ 3806161 h 6858000"/>
              <a:gd name="connsiteX70" fmla="*/ 622008 w 1508539"/>
              <a:gd name="connsiteY70" fmla="*/ 3805957 h 6858000"/>
              <a:gd name="connsiteX71" fmla="*/ 622035 w 1508539"/>
              <a:gd name="connsiteY71" fmla="*/ 3797724 h 6858000"/>
              <a:gd name="connsiteX72" fmla="*/ 620650 w 1508539"/>
              <a:gd name="connsiteY72" fmla="*/ 3792098 h 6858000"/>
              <a:gd name="connsiteX73" fmla="*/ 619534 w 1508539"/>
              <a:gd name="connsiteY73" fmla="*/ 3777135 h 6858000"/>
              <a:gd name="connsiteX74" fmla="*/ 621267 w 1508539"/>
              <a:gd name="connsiteY74" fmla="*/ 3771656 h 6858000"/>
              <a:gd name="connsiteX75" fmla="*/ 625010 w 1508539"/>
              <a:gd name="connsiteY75" fmla="*/ 3769007 h 6858000"/>
              <a:gd name="connsiteX76" fmla="*/ 624476 w 1508539"/>
              <a:gd name="connsiteY76" fmla="*/ 3767709 h 6858000"/>
              <a:gd name="connsiteX77" fmla="*/ 633172 w 1508539"/>
              <a:gd name="connsiteY77" fmla="*/ 3738082 h 6858000"/>
              <a:gd name="connsiteX78" fmla="*/ 640518 w 1508539"/>
              <a:gd name="connsiteY78" fmla="*/ 3673397 h 6858000"/>
              <a:gd name="connsiteX79" fmla="*/ 639814 w 1508539"/>
              <a:gd name="connsiteY79" fmla="*/ 3637109 h 6858000"/>
              <a:gd name="connsiteX80" fmla="*/ 643257 w 1508539"/>
              <a:gd name="connsiteY80" fmla="*/ 3536883 h 6858000"/>
              <a:gd name="connsiteX81" fmla="*/ 650795 w 1508539"/>
              <a:gd name="connsiteY81" fmla="*/ 3435652 h 6858000"/>
              <a:gd name="connsiteX82" fmla="*/ 652466 w 1508539"/>
              <a:gd name="connsiteY82" fmla="*/ 3307769 h 6858000"/>
              <a:gd name="connsiteX83" fmla="*/ 670029 w 1508539"/>
              <a:gd name="connsiteY83" fmla="*/ 3250522 h 6858000"/>
              <a:gd name="connsiteX84" fmla="*/ 670454 w 1508539"/>
              <a:gd name="connsiteY84" fmla="*/ 3229163 h 6858000"/>
              <a:gd name="connsiteX85" fmla="*/ 672277 w 1508539"/>
              <a:gd name="connsiteY85" fmla="*/ 3217217 h 6858000"/>
              <a:gd name="connsiteX86" fmla="*/ 659112 w 1508539"/>
              <a:gd name="connsiteY86" fmla="*/ 3183755 h 6858000"/>
              <a:gd name="connsiteX87" fmla="*/ 659613 w 1508539"/>
              <a:gd name="connsiteY87" fmla="*/ 3178642 h 6858000"/>
              <a:gd name="connsiteX88" fmla="*/ 647213 w 1508539"/>
              <a:gd name="connsiteY88" fmla="*/ 3158586 h 6858000"/>
              <a:gd name="connsiteX89" fmla="*/ 632398 w 1508539"/>
              <a:gd name="connsiteY89" fmla="*/ 3129034 h 6858000"/>
              <a:gd name="connsiteX90" fmla="*/ 633063 w 1508539"/>
              <a:gd name="connsiteY90" fmla="*/ 3126682 h 6858000"/>
              <a:gd name="connsiteX91" fmla="*/ 623931 w 1508539"/>
              <a:gd name="connsiteY91" fmla="*/ 3114519 h 6858000"/>
              <a:gd name="connsiteX92" fmla="*/ 610540 w 1508539"/>
              <a:gd name="connsiteY92" fmla="*/ 3106272 h 6858000"/>
              <a:gd name="connsiteX93" fmla="*/ 583270 w 1508539"/>
              <a:gd name="connsiteY93" fmla="*/ 2958185 h 6858000"/>
              <a:gd name="connsiteX94" fmla="*/ 525884 w 1508539"/>
              <a:gd name="connsiteY94" fmla="*/ 2762989 h 6858000"/>
              <a:gd name="connsiteX95" fmla="*/ 474802 w 1508539"/>
              <a:gd name="connsiteY95" fmla="*/ 2554718 h 6858000"/>
              <a:gd name="connsiteX96" fmla="*/ 454896 w 1508539"/>
              <a:gd name="connsiteY96" fmla="*/ 2485734 h 6858000"/>
              <a:gd name="connsiteX97" fmla="*/ 445619 w 1508539"/>
              <a:gd name="connsiteY97" fmla="*/ 2447068 h 6858000"/>
              <a:gd name="connsiteX98" fmla="*/ 432580 w 1508539"/>
              <a:gd name="connsiteY98" fmla="*/ 2425819 h 6858000"/>
              <a:gd name="connsiteX99" fmla="*/ 438579 w 1508539"/>
              <a:gd name="connsiteY99" fmla="*/ 2402874 h 6858000"/>
              <a:gd name="connsiteX100" fmla="*/ 441191 w 1508539"/>
              <a:gd name="connsiteY100" fmla="*/ 2381443 h 6858000"/>
              <a:gd name="connsiteX101" fmla="*/ 417520 w 1508539"/>
              <a:gd name="connsiteY101" fmla="*/ 2261920 h 6858000"/>
              <a:gd name="connsiteX102" fmla="*/ 407407 w 1508539"/>
              <a:gd name="connsiteY102" fmla="*/ 2195378 h 6858000"/>
              <a:gd name="connsiteX103" fmla="*/ 391624 w 1508539"/>
              <a:gd name="connsiteY103" fmla="*/ 2155135 h 6858000"/>
              <a:gd name="connsiteX104" fmla="*/ 389082 w 1508539"/>
              <a:gd name="connsiteY104" fmla="*/ 2118008 h 6858000"/>
              <a:gd name="connsiteX105" fmla="*/ 390075 w 1508539"/>
              <a:gd name="connsiteY105" fmla="*/ 2050531 h 6858000"/>
              <a:gd name="connsiteX106" fmla="*/ 381881 w 1508539"/>
              <a:gd name="connsiteY106" fmla="*/ 1963269 h 6858000"/>
              <a:gd name="connsiteX107" fmla="*/ 363059 w 1508539"/>
              <a:gd name="connsiteY107" fmla="*/ 1906352 h 6858000"/>
              <a:gd name="connsiteX108" fmla="*/ 339616 w 1508539"/>
              <a:gd name="connsiteY108" fmla="*/ 1861531 h 6858000"/>
              <a:gd name="connsiteX109" fmla="*/ 293415 w 1508539"/>
              <a:gd name="connsiteY109" fmla="*/ 1732919 h 6858000"/>
              <a:gd name="connsiteX110" fmla="*/ 265726 w 1508539"/>
              <a:gd name="connsiteY110" fmla="*/ 1663540 h 6858000"/>
              <a:gd name="connsiteX111" fmla="*/ 264852 w 1508539"/>
              <a:gd name="connsiteY111" fmla="*/ 1615777 h 6858000"/>
              <a:gd name="connsiteX112" fmla="*/ 245647 w 1508539"/>
              <a:gd name="connsiteY112" fmla="*/ 1563678 h 6858000"/>
              <a:gd name="connsiteX113" fmla="*/ 258727 w 1508539"/>
              <a:gd name="connsiteY113" fmla="*/ 1519474 h 6858000"/>
              <a:gd name="connsiteX114" fmla="*/ 251469 w 1508539"/>
              <a:gd name="connsiteY114" fmla="*/ 1477995 h 6858000"/>
              <a:gd name="connsiteX115" fmla="*/ 237554 w 1508539"/>
              <a:gd name="connsiteY115" fmla="*/ 1373769 h 6858000"/>
              <a:gd name="connsiteX116" fmla="*/ 245861 w 1508539"/>
              <a:gd name="connsiteY116" fmla="*/ 1307086 h 6858000"/>
              <a:gd name="connsiteX117" fmla="*/ 247049 w 1508539"/>
              <a:gd name="connsiteY117" fmla="*/ 1189033 h 6858000"/>
              <a:gd name="connsiteX118" fmla="*/ 251734 w 1508539"/>
              <a:gd name="connsiteY118" fmla="*/ 1168288 h 6858000"/>
              <a:gd name="connsiteX119" fmla="*/ 244016 w 1508539"/>
              <a:gd name="connsiteY119" fmla="*/ 1142577 h 6858000"/>
              <a:gd name="connsiteX120" fmla="*/ 233322 w 1508539"/>
              <a:gd name="connsiteY120" fmla="*/ 1088484 h 6858000"/>
              <a:gd name="connsiteX121" fmla="*/ 222058 w 1508539"/>
              <a:gd name="connsiteY121" fmla="*/ 1016103 h 6858000"/>
              <a:gd name="connsiteX122" fmla="*/ 223514 w 1508539"/>
              <a:gd name="connsiteY122" fmla="*/ 932283 h 6858000"/>
              <a:gd name="connsiteX123" fmla="*/ 225750 w 1508539"/>
              <a:gd name="connsiteY123" fmla="*/ 915925 h 6858000"/>
              <a:gd name="connsiteX124" fmla="*/ 218379 w 1508539"/>
              <a:gd name="connsiteY124" fmla="*/ 896999 h 6858000"/>
              <a:gd name="connsiteX125" fmla="*/ 187787 w 1508539"/>
              <a:gd name="connsiteY125" fmla="*/ 821517 h 6858000"/>
              <a:gd name="connsiteX126" fmla="*/ 166737 w 1508539"/>
              <a:gd name="connsiteY126" fmla="*/ 751353 h 6858000"/>
              <a:gd name="connsiteX127" fmla="*/ 166295 w 1508539"/>
              <a:gd name="connsiteY127" fmla="*/ 721230 h 6858000"/>
              <a:gd name="connsiteX128" fmla="*/ 151966 w 1508539"/>
              <a:gd name="connsiteY128" fmla="*/ 681659 h 6858000"/>
              <a:gd name="connsiteX129" fmla="*/ 137385 w 1508539"/>
              <a:gd name="connsiteY129" fmla="*/ 635218 h 6858000"/>
              <a:gd name="connsiteX130" fmla="*/ 142396 w 1508539"/>
              <a:gd name="connsiteY130" fmla="*/ 613763 h 6858000"/>
              <a:gd name="connsiteX131" fmla="*/ 128338 w 1508539"/>
              <a:gd name="connsiteY131" fmla="*/ 598582 h 6858000"/>
              <a:gd name="connsiteX132" fmla="*/ 128019 w 1508539"/>
              <a:gd name="connsiteY132" fmla="*/ 576846 h 6858000"/>
              <a:gd name="connsiteX133" fmla="*/ 107645 w 1508539"/>
              <a:gd name="connsiteY133" fmla="*/ 530055 h 6858000"/>
              <a:gd name="connsiteX134" fmla="*/ 106893 w 1508539"/>
              <a:gd name="connsiteY134" fmla="*/ 465389 h 6858000"/>
              <a:gd name="connsiteX135" fmla="*/ 89816 w 1508539"/>
              <a:gd name="connsiteY135" fmla="*/ 424699 h 6858000"/>
              <a:gd name="connsiteX136" fmla="*/ 90191 w 1508539"/>
              <a:gd name="connsiteY136" fmla="*/ 404917 h 6858000"/>
              <a:gd name="connsiteX137" fmla="*/ 70148 w 1508539"/>
              <a:gd name="connsiteY137" fmla="*/ 367211 h 6858000"/>
              <a:gd name="connsiteX138" fmla="*/ 36452 w 1508539"/>
              <a:gd name="connsiteY138" fmla="*/ 268519 h 6858000"/>
              <a:gd name="connsiteX139" fmla="*/ 23935 w 1508539"/>
              <a:gd name="connsiteY139" fmla="*/ 160886 h 6858000"/>
              <a:gd name="connsiteX140" fmla="*/ 19312 w 1508539"/>
              <a:gd name="connsiteY140" fmla="*/ 47336 h 6858000"/>
              <a:gd name="connsiteX141" fmla="*/ 0 w 1508539"/>
              <a:gd name="connsiteY141"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28010 w 1508539"/>
              <a:gd name="connsiteY4" fmla="*/ 6751578 h 6858000"/>
              <a:gd name="connsiteX5" fmla="*/ 146674 w 1508539"/>
              <a:gd name="connsiteY5" fmla="*/ 6696999 h 6858000"/>
              <a:gd name="connsiteX6" fmla="*/ 163411 w 1508539"/>
              <a:gd name="connsiteY6" fmla="*/ 6638036 h 6858000"/>
              <a:gd name="connsiteX7" fmla="*/ 164248 w 1508539"/>
              <a:gd name="connsiteY7" fmla="*/ 6574442 h 6858000"/>
              <a:gd name="connsiteX8" fmla="*/ 164588 w 1508539"/>
              <a:gd name="connsiteY8" fmla="*/ 6568530 h 6858000"/>
              <a:gd name="connsiteX9" fmla="*/ 166997 w 1508539"/>
              <a:gd name="connsiteY9" fmla="*/ 6560674 h 6858000"/>
              <a:gd name="connsiteX10" fmla="*/ 201349 w 1508539"/>
              <a:gd name="connsiteY10" fmla="*/ 6530567 h 6858000"/>
              <a:gd name="connsiteX11" fmla="*/ 215389 w 1508539"/>
              <a:gd name="connsiteY11" fmla="*/ 6478062 h 6858000"/>
              <a:gd name="connsiteX12" fmla="*/ 226078 w 1508539"/>
              <a:gd name="connsiteY12" fmla="*/ 6460325 h 6858000"/>
              <a:gd name="connsiteX13" fmla="*/ 233311 w 1508539"/>
              <a:gd name="connsiteY13" fmla="*/ 6451488 h 6858000"/>
              <a:gd name="connsiteX14" fmla="*/ 234746 w 1508539"/>
              <a:gd name="connsiteY14" fmla="*/ 6451348 h 6858000"/>
              <a:gd name="connsiteX15" fmla="*/ 239104 w 1508539"/>
              <a:gd name="connsiteY15" fmla="*/ 6414240 h 6858000"/>
              <a:gd name="connsiteX16" fmla="*/ 241880 w 1508539"/>
              <a:gd name="connsiteY16" fmla="*/ 6384857 h 6858000"/>
              <a:gd name="connsiteX17" fmla="*/ 240591 w 1508539"/>
              <a:gd name="connsiteY17" fmla="*/ 6367510 h 6858000"/>
              <a:gd name="connsiteX18" fmla="*/ 244471 w 1508539"/>
              <a:gd name="connsiteY18" fmla="*/ 6349778 h 6858000"/>
              <a:gd name="connsiteX19" fmla="*/ 246136 w 1508539"/>
              <a:gd name="connsiteY19" fmla="*/ 6348250 h 6858000"/>
              <a:gd name="connsiteX20" fmla="*/ 262170 w 1508539"/>
              <a:gd name="connsiteY20" fmla="*/ 6281972 h 6858000"/>
              <a:gd name="connsiteX21" fmla="*/ 290557 w 1508539"/>
              <a:gd name="connsiteY21" fmla="*/ 6153037 h 6858000"/>
              <a:gd name="connsiteX22" fmla="*/ 314428 w 1508539"/>
              <a:gd name="connsiteY22" fmla="*/ 6113913 h 6858000"/>
              <a:gd name="connsiteX23" fmla="*/ 318721 w 1508539"/>
              <a:gd name="connsiteY23" fmla="*/ 6028119 h 6858000"/>
              <a:gd name="connsiteX24" fmla="*/ 363126 w 1508539"/>
              <a:gd name="connsiteY24" fmla="*/ 5934687 h 6858000"/>
              <a:gd name="connsiteX25" fmla="*/ 408411 w 1508539"/>
              <a:gd name="connsiteY25" fmla="*/ 5704905 h 6858000"/>
              <a:gd name="connsiteX26" fmla="*/ 431404 w 1508539"/>
              <a:gd name="connsiteY26" fmla="*/ 5665173 h 6858000"/>
              <a:gd name="connsiteX27" fmla="*/ 465121 w 1508539"/>
              <a:gd name="connsiteY27" fmla="*/ 5563435 h 6858000"/>
              <a:gd name="connsiteX28" fmla="*/ 494626 w 1508539"/>
              <a:gd name="connsiteY28" fmla="*/ 5476393 h 6858000"/>
              <a:gd name="connsiteX29" fmla="*/ 525819 w 1508539"/>
              <a:gd name="connsiteY29" fmla="*/ 5396260 h 6858000"/>
              <a:gd name="connsiteX30" fmla="*/ 541800 w 1508539"/>
              <a:gd name="connsiteY30" fmla="*/ 5330009 h 6858000"/>
              <a:gd name="connsiteX31" fmla="*/ 575293 w 1508539"/>
              <a:gd name="connsiteY31" fmla="*/ 5273739 h 6858000"/>
              <a:gd name="connsiteX32" fmla="*/ 584892 w 1508539"/>
              <a:gd name="connsiteY32" fmla="*/ 5241779 h 6858000"/>
              <a:gd name="connsiteX33" fmla="*/ 596118 w 1508539"/>
              <a:gd name="connsiteY33" fmla="*/ 5225268 h 6858000"/>
              <a:gd name="connsiteX34" fmla="*/ 597138 w 1508539"/>
              <a:gd name="connsiteY34" fmla="*/ 5217684 h 6858000"/>
              <a:gd name="connsiteX35" fmla="*/ 604479 w 1508539"/>
              <a:gd name="connsiteY35" fmla="*/ 5193377 h 6858000"/>
              <a:gd name="connsiteX36" fmla="*/ 607782 w 1508539"/>
              <a:gd name="connsiteY36" fmla="*/ 5179288 h 6858000"/>
              <a:gd name="connsiteX37" fmla="*/ 608766 w 1508539"/>
              <a:gd name="connsiteY37" fmla="*/ 5173621 h 6858000"/>
              <a:gd name="connsiteX38" fmla="*/ 604400 w 1508539"/>
              <a:gd name="connsiteY38" fmla="*/ 5159961 h 6858000"/>
              <a:gd name="connsiteX39" fmla="*/ 611077 w 1508539"/>
              <a:gd name="connsiteY39" fmla="*/ 5144295 h 6858000"/>
              <a:gd name="connsiteX40" fmla="*/ 608010 w 1508539"/>
              <a:gd name="connsiteY40" fmla="*/ 5125185 h 6858000"/>
              <a:gd name="connsiteX41" fmla="*/ 614840 w 1508539"/>
              <a:gd name="connsiteY41" fmla="*/ 5121884 h 6858000"/>
              <a:gd name="connsiteX42" fmla="*/ 621876 w 1508539"/>
              <a:gd name="connsiteY42" fmla="*/ 5067850 h 6858000"/>
              <a:gd name="connsiteX43" fmla="*/ 624607 w 1508539"/>
              <a:gd name="connsiteY43" fmla="*/ 5060861 h 6858000"/>
              <a:gd name="connsiteX44" fmla="*/ 621311 w 1508539"/>
              <a:gd name="connsiteY44" fmla="*/ 5034192 h 6858000"/>
              <a:gd name="connsiteX45" fmla="*/ 622865 w 1508539"/>
              <a:gd name="connsiteY45" fmla="*/ 4993030 h 6858000"/>
              <a:gd name="connsiteX46" fmla="*/ 629774 w 1508539"/>
              <a:gd name="connsiteY46" fmla="*/ 4946844 h 6858000"/>
              <a:gd name="connsiteX47" fmla="*/ 625630 w 1508539"/>
              <a:gd name="connsiteY47" fmla="*/ 4932692 h 6858000"/>
              <a:gd name="connsiteX48" fmla="*/ 641033 w 1508539"/>
              <a:gd name="connsiteY48" fmla="*/ 4858827 h 6858000"/>
              <a:gd name="connsiteX49" fmla="*/ 646936 w 1508539"/>
              <a:gd name="connsiteY49" fmla="*/ 4821170 h 6858000"/>
              <a:gd name="connsiteX50" fmla="*/ 651669 w 1508539"/>
              <a:gd name="connsiteY50" fmla="*/ 4780965 h 6858000"/>
              <a:gd name="connsiteX51" fmla="*/ 652962 w 1508539"/>
              <a:gd name="connsiteY51" fmla="*/ 4750867 h 6858000"/>
              <a:gd name="connsiteX52" fmla="*/ 650769 w 1508539"/>
              <a:gd name="connsiteY52" fmla="*/ 4690749 h 6858000"/>
              <a:gd name="connsiteX53" fmla="*/ 646249 w 1508539"/>
              <a:gd name="connsiteY53" fmla="*/ 4584173 h 6858000"/>
              <a:gd name="connsiteX54" fmla="*/ 641332 w 1508539"/>
              <a:gd name="connsiteY54" fmla="*/ 4444346 h 6858000"/>
              <a:gd name="connsiteX55" fmla="*/ 637897 w 1508539"/>
              <a:gd name="connsiteY55" fmla="*/ 4375228 h 6858000"/>
              <a:gd name="connsiteX56" fmla="*/ 618550 w 1508539"/>
              <a:gd name="connsiteY56" fmla="*/ 4214165 h 6858000"/>
              <a:gd name="connsiteX57" fmla="*/ 622623 w 1508539"/>
              <a:gd name="connsiteY57" fmla="*/ 4090296 h 6858000"/>
              <a:gd name="connsiteX58" fmla="*/ 607879 w 1508539"/>
              <a:gd name="connsiteY58" fmla="*/ 4033999 h 6858000"/>
              <a:gd name="connsiteX59" fmla="*/ 609028 w 1508539"/>
              <a:gd name="connsiteY59" fmla="*/ 4031933 h 6858000"/>
              <a:gd name="connsiteX60" fmla="*/ 607604 w 1508539"/>
              <a:gd name="connsiteY60" fmla="*/ 4013953 h 6858000"/>
              <a:gd name="connsiteX61" fmla="*/ 593899 w 1508539"/>
              <a:gd name="connsiteY61" fmla="*/ 3974753 h 6858000"/>
              <a:gd name="connsiteX62" fmla="*/ 595497 w 1508539"/>
              <a:gd name="connsiteY62" fmla="*/ 3969950 h 6858000"/>
              <a:gd name="connsiteX63" fmla="*/ 588919 w 1508539"/>
              <a:gd name="connsiteY63" fmla="*/ 3933779 h 6858000"/>
              <a:gd name="connsiteX64" fmla="*/ 590250 w 1508539"/>
              <a:gd name="connsiteY64" fmla="*/ 3933093 h 6858000"/>
              <a:gd name="connsiteX65" fmla="*/ 594604 w 1508539"/>
              <a:gd name="connsiteY65" fmla="*/ 3922082 h 6858000"/>
              <a:gd name="connsiteX66" fmla="*/ 599682 w 1508539"/>
              <a:gd name="connsiteY66" fmla="*/ 3901461 h 6858000"/>
              <a:gd name="connsiteX67" fmla="*/ 622276 w 1508539"/>
              <a:gd name="connsiteY67" fmla="*/ 3813873 h 6858000"/>
              <a:gd name="connsiteX68" fmla="*/ 621701 w 1508539"/>
              <a:gd name="connsiteY68" fmla="*/ 3806161 h 6858000"/>
              <a:gd name="connsiteX69" fmla="*/ 622008 w 1508539"/>
              <a:gd name="connsiteY69" fmla="*/ 3805957 h 6858000"/>
              <a:gd name="connsiteX70" fmla="*/ 622035 w 1508539"/>
              <a:gd name="connsiteY70" fmla="*/ 3797724 h 6858000"/>
              <a:gd name="connsiteX71" fmla="*/ 620650 w 1508539"/>
              <a:gd name="connsiteY71" fmla="*/ 3792098 h 6858000"/>
              <a:gd name="connsiteX72" fmla="*/ 619534 w 1508539"/>
              <a:gd name="connsiteY72" fmla="*/ 3777135 h 6858000"/>
              <a:gd name="connsiteX73" fmla="*/ 621267 w 1508539"/>
              <a:gd name="connsiteY73" fmla="*/ 3771656 h 6858000"/>
              <a:gd name="connsiteX74" fmla="*/ 625010 w 1508539"/>
              <a:gd name="connsiteY74" fmla="*/ 3769007 h 6858000"/>
              <a:gd name="connsiteX75" fmla="*/ 624476 w 1508539"/>
              <a:gd name="connsiteY75" fmla="*/ 3767709 h 6858000"/>
              <a:gd name="connsiteX76" fmla="*/ 633172 w 1508539"/>
              <a:gd name="connsiteY76" fmla="*/ 3738082 h 6858000"/>
              <a:gd name="connsiteX77" fmla="*/ 640518 w 1508539"/>
              <a:gd name="connsiteY77" fmla="*/ 3673397 h 6858000"/>
              <a:gd name="connsiteX78" fmla="*/ 639814 w 1508539"/>
              <a:gd name="connsiteY78" fmla="*/ 3637109 h 6858000"/>
              <a:gd name="connsiteX79" fmla="*/ 643257 w 1508539"/>
              <a:gd name="connsiteY79" fmla="*/ 3536883 h 6858000"/>
              <a:gd name="connsiteX80" fmla="*/ 650795 w 1508539"/>
              <a:gd name="connsiteY80" fmla="*/ 3435652 h 6858000"/>
              <a:gd name="connsiteX81" fmla="*/ 652466 w 1508539"/>
              <a:gd name="connsiteY81" fmla="*/ 3307769 h 6858000"/>
              <a:gd name="connsiteX82" fmla="*/ 670029 w 1508539"/>
              <a:gd name="connsiteY82" fmla="*/ 3250522 h 6858000"/>
              <a:gd name="connsiteX83" fmla="*/ 670454 w 1508539"/>
              <a:gd name="connsiteY83" fmla="*/ 3229163 h 6858000"/>
              <a:gd name="connsiteX84" fmla="*/ 672277 w 1508539"/>
              <a:gd name="connsiteY84" fmla="*/ 3217217 h 6858000"/>
              <a:gd name="connsiteX85" fmla="*/ 659112 w 1508539"/>
              <a:gd name="connsiteY85" fmla="*/ 3183755 h 6858000"/>
              <a:gd name="connsiteX86" fmla="*/ 659613 w 1508539"/>
              <a:gd name="connsiteY86" fmla="*/ 3178642 h 6858000"/>
              <a:gd name="connsiteX87" fmla="*/ 647213 w 1508539"/>
              <a:gd name="connsiteY87" fmla="*/ 3158586 h 6858000"/>
              <a:gd name="connsiteX88" fmla="*/ 632398 w 1508539"/>
              <a:gd name="connsiteY88" fmla="*/ 3129034 h 6858000"/>
              <a:gd name="connsiteX89" fmla="*/ 633063 w 1508539"/>
              <a:gd name="connsiteY89" fmla="*/ 3126682 h 6858000"/>
              <a:gd name="connsiteX90" fmla="*/ 623931 w 1508539"/>
              <a:gd name="connsiteY90" fmla="*/ 3114519 h 6858000"/>
              <a:gd name="connsiteX91" fmla="*/ 610540 w 1508539"/>
              <a:gd name="connsiteY91" fmla="*/ 3106272 h 6858000"/>
              <a:gd name="connsiteX92" fmla="*/ 583270 w 1508539"/>
              <a:gd name="connsiteY92" fmla="*/ 2958185 h 6858000"/>
              <a:gd name="connsiteX93" fmla="*/ 525884 w 1508539"/>
              <a:gd name="connsiteY93" fmla="*/ 2762989 h 6858000"/>
              <a:gd name="connsiteX94" fmla="*/ 474802 w 1508539"/>
              <a:gd name="connsiteY94" fmla="*/ 2554718 h 6858000"/>
              <a:gd name="connsiteX95" fmla="*/ 454896 w 1508539"/>
              <a:gd name="connsiteY95" fmla="*/ 2485734 h 6858000"/>
              <a:gd name="connsiteX96" fmla="*/ 445619 w 1508539"/>
              <a:gd name="connsiteY96" fmla="*/ 2447068 h 6858000"/>
              <a:gd name="connsiteX97" fmla="*/ 432580 w 1508539"/>
              <a:gd name="connsiteY97" fmla="*/ 2425819 h 6858000"/>
              <a:gd name="connsiteX98" fmla="*/ 438579 w 1508539"/>
              <a:gd name="connsiteY98" fmla="*/ 2402874 h 6858000"/>
              <a:gd name="connsiteX99" fmla="*/ 441191 w 1508539"/>
              <a:gd name="connsiteY99" fmla="*/ 2381443 h 6858000"/>
              <a:gd name="connsiteX100" fmla="*/ 417520 w 1508539"/>
              <a:gd name="connsiteY100" fmla="*/ 2261920 h 6858000"/>
              <a:gd name="connsiteX101" fmla="*/ 407407 w 1508539"/>
              <a:gd name="connsiteY101" fmla="*/ 2195378 h 6858000"/>
              <a:gd name="connsiteX102" fmla="*/ 391624 w 1508539"/>
              <a:gd name="connsiteY102" fmla="*/ 2155135 h 6858000"/>
              <a:gd name="connsiteX103" fmla="*/ 389082 w 1508539"/>
              <a:gd name="connsiteY103" fmla="*/ 2118008 h 6858000"/>
              <a:gd name="connsiteX104" fmla="*/ 390075 w 1508539"/>
              <a:gd name="connsiteY104" fmla="*/ 2050531 h 6858000"/>
              <a:gd name="connsiteX105" fmla="*/ 381881 w 1508539"/>
              <a:gd name="connsiteY105" fmla="*/ 1963269 h 6858000"/>
              <a:gd name="connsiteX106" fmla="*/ 363059 w 1508539"/>
              <a:gd name="connsiteY106" fmla="*/ 1906352 h 6858000"/>
              <a:gd name="connsiteX107" fmla="*/ 339616 w 1508539"/>
              <a:gd name="connsiteY107" fmla="*/ 1861531 h 6858000"/>
              <a:gd name="connsiteX108" fmla="*/ 293415 w 1508539"/>
              <a:gd name="connsiteY108" fmla="*/ 1732919 h 6858000"/>
              <a:gd name="connsiteX109" fmla="*/ 265726 w 1508539"/>
              <a:gd name="connsiteY109" fmla="*/ 1663540 h 6858000"/>
              <a:gd name="connsiteX110" fmla="*/ 264852 w 1508539"/>
              <a:gd name="connsiteY110" fmla="*/ 1615777 h 6858000"/>
              <a:gd name="connsiteX111" fmla="*/ 245647 w 1508539"/>
              <a:gd name="connsiteY111" fmla="*/ 1563678 h 6858000"/>
              <a:gd name="connsiteX112" fmla="*/ 258727 w 1508539"/>
              <a:gd name="connsiteY112" fmla="*/ 1519474 h 6858000"/>
              <a:gd name="connsiteX113" fmla="*/ 251469 w 1508539"/>
              <a:gd name="connsiteY113" fmla="*/ 1477995 h 6858000"/>
              <a:gd name="connsiteX114" fmla="*/ 237554 w 1508539"/>
              <a:gd name="connsiteY114" fmla="*/ 1373769 h 6858000"/>
              <a:gd name="connsiteX115" fmla="*/ 245861 w 1508539"/>
              <a:gd name="connsiteY115" fmla="*/ 1307086 h 6858000"/>
              <a:gd name="connsiteX116" fmla="*/ 247049 w 1508539"/>
              <a:gd name="connsiteY116" fmla="*/ 1189033 h 6858000"/>
              <a:gd name="connsiteX117" fmla="*/ 251734 w 1508539"/>
              <a:gd name="connsiteY117" fmla="*/ 1168288 h 6858000"/>
              <a:gd name="connsiteX118" fmla="*/ 244016 w 1508539"/>
              <a:gd name="connsiteY118" fmla="*/ 1142577 h 6858000"/>
              <a:gd name="connsiteX119" fmla="*/ 233322 w 1508539"/>
              <a:gd name="connsiteY119" fmla="*/ 1088484 h 6858000"/>
              <a:gd name="connsiteX120" fmla="*/ 222058 w 1508539"/>
              <a:gd name="connsiteY120" fmla="*/ 1016103 h 6858000"/>
              <a:gd name="connsiteX121" fmla="*/ 223514 w 1508539"/>
              <a:gd name="connsiteY121" fmla="*/ 932283 h 6858000"/>
              <a:gd name="connsiteX122" fmla="*/ 225750 w 1508539"/>
              <a:gd name="connsiteY122" fmla="*/ 915925 h 6858000"/>
              <a:gd name="connsiteX123" fmla="*/ 218379 w 1508539"/>
              <a:gd name="connsiteY123" fmla="*/ 896999 h 6858000"/>
              <a:gd name="connsiteX124" fmla="*/ 187787 w 1508539"/>
              <a:gd name="connsiteY124" fmla="*/ 821517 h 6858000"/>
              <a:gd name="connsiteX125" fmla="*/ 166737 w 1508539"/>
              <a:gd name="connsiteY125" fmla="*/ 751353 h 6858000"/>
              <a:gd name="connsiteX126" fmla="*/ 166295 w 1508539"/>
              <a:gd name="connsiteY126" fmla="*/ 721230 h 6858000"/>
              <a:gd name="connsiteX127" fmla="*/ 151966 w 1508539"/>
              <a:gd name="connsiteY127" fmla="*/ 681659 h 6858000"/>
              <a:gd name="connsiteX128" fmla="*/ 137385 w 1508539"/>
              <a:gd name="connsiteY128" fmla="*/ 635218 h 6858000"/>
              <a:gd name="connsiteX129" fmla="*/ 142396 w 1508539"/>
              <a:gd name="connsiteY129" fmla="*/ 613763 h 6858000"/>
              <a:gd name="connsiteX130" fmla="*/ 128338 w 1508539"/>
              <a:gd name="connsiteY130" fmla="*/ 598582 h 6858000"/>
              <a:gd name="connsiteX131" fmla="*/ 128019 w 1508539"/>
              <a:gd name="connsiteY131" fmla="*/ 576846 h 6858000"/>
              <a:gd name="connsiteX132" fmla="*/ 107645 w 1508539"/>
              <a:gd name="connsiteY132" fmla="*/ 530055 h 6858000"/>
              <a:gd name="connsiteX133" fmla="*/ 106893 w 1508539"/>
              <a:gd name="connsiteY133" fmla="*/ 465389 h 6858000"/>
              <a:gd name="connsiteX134" fmla="*/ 89816 w 1508539"/>
              <a:gd name="connsiteY134" fmla="*/ 424699 h 6858000"/>
              <a:gd name="connsiteX135" fmla="*/ 90191 w 1508539"/>
              <a:gd name="connsiteY135" fmla="*/ 404917 h 6858000"/>
              <a:gd name="connsiteX136" fmla="*/ 70148 w 1508539"/>
              <a:gd name="connsiteY136" fmla="*/ 367211 h 6858000"/>
              <a:gd name="connsiteX137" fmla="*/ 36452 w 1508539"/>
              <a:gd name="connsiteY137" fmla="*/ 268519 h 6858000"/>
              <a:gd name="connsiteX138" fmla="*/ 23935 w 1508539"/>
              <a:gd name="connsiteY138" fmla="*/ 160886 h 6858000"/>
              <a:gd name="connsiteX139" fmla="*/ 19312 w 1508539"/>
              <a:gd name="connsiteY139" fmla="*/ 47336 h 6858000"/>
              <a:gd name="connsiteX140" fmla="*/ 0 w 1508539"/>
              <a:gd name="connsiteY140"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28010 w 1508539"/>
              <a:gd name="connsiteY4" fmla="*/ 6751578 h 6858000"/>
              <a:gd name="connsiteX5" fmla="*/ 146674 w 1508539"/>
              <a:gd name="connsiteY5" fmla="*/ 6696999 h 6858000"/>
              <a:gd name="connsiteX6" fmla="*/ 164248 w 1508539"/>
              <a:gd name="connsiteY6" fmla="*/ 6574442 h 6858000"/>
              <a:gd name="connsiteX7" fmla="*/ 164588 w 1508539"/>
              <a:gd name="connsiteY7" fmla="*/ 6568530 h 6858000"/>
              <a:gd name="connsiteX8" fmla="*/ 166997 w 1508539"/>
              <a:gd name="connsiteY8" fmla="*/ 6560674 h 6858000"/>
              <a:gd name="connsiteX9" fmla="*/ 201349 w 1508539"/>
              <a:gd name="connsiteY9" fmla="*/ 6530567 h 6858000"/>
              <a:gd name="connsiteX10" fmla="*/ 215389 w 1508539"/>
              <a:gd name="connsiteY10" fmla="*/ 6478062 h 6858000"/>
              <a:gd name="connsiteX11" fmla="*/ 226078 w 1508539"/>
              <a:gd name="connsiteY11" fmla="*/ 6460325 h 6858000"/>
              <a:gd name="connsiteX12" fmla="*/ 233311 w 1508539"/>
              <a:gd name="connsiteY12" fmla="*/ 6451488 h 6858000"/>
              <a:gd name="connsiteX13" fmla="*/ 234746 w 1508539"/>
              <a:gd name="connsiteY13" fmla="*/ 6451348 h 6858000"/>
              <a:gd name="connsiteX14" fmla="*/ 239104 w 1508539"/>
              <a:gd name="connsiteY14" fmla="*/ 6414240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31404 w 1508539"/>
              <a:gd name="connsiteY25" fmla="*/ 5665173 h 6858000"/>
              <a:gd name="connsiteX26" fmla="*/ 465121 w 1508539"/>
              <a:gd name="connsiteY26" fmla="*/ 5563435 h 6858000"/>
              <a:gd name="connsiteX27" fmla="*/ 494626 w 1508539"/>
              <a:gd name="connsiteY27" fmla="*/ 5476393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28010 w 1508539"/>
              <a:gd name="connsiteY4" fmla="*/ 6751578 h 6858000"/>
              <a:gd name="connsiteX5" fmla="*/ 146674 w 1508539"/>
              <a:gd name="connsiteY5" fmla="*/ 6696999 h 6858000"/>
              <a:gd name="connsiteX6" fmla="*/ 170123 w 1508539"/>
              <a:gd name="connsiteY6" fmla="*/ 6608101 h 6858000"/>
              <a:gd name="connsiteX7" fmla="*/ 164588 w 1508539"/>
              <a:gd name="connsiteY7" fmla="*/ 6568530 h 6858000"/>
              <a:gd name="connsiteX8" fmla="*/ 166997 w 1508539"/>
              <a:gd name="connsiteY8" fmla="*/ 6560674 h 6858000"/>
              <a:gd name="connsiteX9" fmla="*/ 201349 w 1508539"/>
              <a:gd name="connsiteY9" fmla="*/ 6530567 h 6858000"/>
              <a:gd name="connsiteX10" fmla="*/ 215389 w 1508539"/>
              <a:gd name="connsiteY10" fmla="*/ 6478062 h 6858000"/>
              <a:gd name="connsiteX11" fmla="*/ 226078 w 1508539"/>
              <a:gd name="connsiteY11" fmla="*/ 6460325 h 6858000"/>
              <a:gd name="connsiteX12" fmla="*/ 233311 w 1508539"/>
              <a:gd name="connsiteY12" fmla="*/ 6451488 h 6858000"/>
              <a:gd name="connsiteX13" fmla="*/ 234746 w 1508539"/>
              <a:gd name="connsiteY13" fmla="*/ 6451348 h 6858000"/>
              <a:gd name="connsiteX14" fmla="*/ 239104 w 1508539"/>
              <a:gd name="connsiteY14" fmla="*/ 6414240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31404 w 1508539"/>
              <a:gd name="connsiteY25" fmla="*/ 5665173 h 6858000"/>
              <a:gd name="connsiteX26" fmla="*/ 465121 w 1508539"/>
              <a:gd name="connsiteY26" fmla="*/ 5563435 h 6858000"/>
              <a:gd name="connsiteX27" fmla="*/ 494626 w 1508539"/>
              <a:gd name="connsiteY27" fmla="*/ 5476393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28010 w 1508539"/>
              <a:gd name="connsiteY4" fmla="*/ 6751578 h 6858000"/>
              <a:gd name="connsiteX5" fmla="*/ 149611 w 1508539"/>
              <a:gd name="connsiteY5" fmla="*/ 6666145 h 6858000"/>
              <a:gd name="connsiteX6" fmla="*/ 170123 w 1508539"/>
              <a:gd name="connsiteY6" fmla="*/ 6608101 h 6858000"/>
              <a:gd name="connsiteX7" fmla="*/ 164588 w 1508539"/>
              <a:gd name="connsiteY7" fmla="*/ 6568530 h 6858000"/>
              <a:gd name="connsiteX8" fmla="*/ 166997 w 1508539"/>
              <a:gd name="connsiteY8" fmla="*/ 6560674 h 6858000"/>
              <a:gd name="connsiteX9" fmla="*/ 201349 w 1508539"/>
              <a:gd name="connsiteY9" fmla="*/ 6530567 h 6858000"/>
              <a:gd name="connsiteX10" fmla="*/ 215389 w 1508539"/>
              <a:gd name="connsiteY10" fmla="*/ 6478062 h 6858000"/>
              <a:gd name="connsiteX11" fmla="*/ 226078 w 1508539"/>
              <a:gd name="connsiteY11" fmla="*/ 6460325 h 6858000"/>
              <a:gd name="connsiteX12" fmla="*/ 233311 w 1508539"/>
              <a:gd name="connsiteY12" fmla="*/ 6451488 h 6858000"/>
              <a:gd name="connsiteX13" fmla="*/ 234746 w 1508539"/>
              <a:gd name="connsiteY13" fmla="*/ 6451348 h 6858000"/>
              <a:gd name="connsiteX14" fmla="*/ 239104 w 1508539"/>
              <a:gd name="connsiteY14" fmla="*/ 6414240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31404 w 1508539"/>
              <a:gd name="connsiteY25" fmla="*/ 5665173 h 6858000"/>
              <a:gd name="connsiteX26" fmla="*/ 465121 w 1508539"/>
              <a:gd name="connsiteY26" fmla="*/ 5563435 h 6858000"/>
              <a:gd name="connsiteX27" fmla="*/ 494626 w 1508539"/>
              <a:gd name="connsiteY27" fmla="*/ 5476393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33885 w 1508539"/>
              <a:gd name="connsiteY4" fmla="*/ 6729139 h 6858000"/>
              <a:gd name="connsiteX5" fmla="*/ 149611 w 1508539"/>
              <a:gd name="connsiteY5" fmla="*/ 6666145 h 6858000"/>
              <a:gd name="connsiteX6" fmla="*/ 170123 w 1508539"/>
              <a:gd name="connsiteY6" fmla="*/ 6608101 h 6858000"/>
              <a:gd name="connsiteX7" fmla="*/ 164588 w 1508539"/>
              <a:gd name="connsiteY7" fmla="*/ 6568530 h 6858000"/>
              <a:gd name="connsiteX8" fmla="*/ 166997 w 1508539"/>
              <a:gd name="connsiteY8" fmla="*/ 6560674 h 6858000"/>
              <a:gd name="connsiteX9" fmla="*/ 201349 w 1508539"/>
              <a:gd name="connsiteY9" fmla="*/ 6530567 h 6858000"/>
              <a:gd name="connsiteX10" fmla="*/ 215389 w 1508539"/>
              <a:gd name="connsiteY10" fmla="*/ 6478062 h 6858000"/>
              <a:gd name="connsiteX11" fmla="*/ 226078 w 1508539"/>
              <a:gd name="connsiteY11" fmla="*/ 6460325 h 6858000"/>
              <a:gd name="connsiteX12" fmla="*/ 233311 w 1508539"/>
              <a:gd name="connsiteY12" fmla="*/ 6451488 h 6858000"/>
              <a:gd name="connsiteX13" fmla="*/ 234746 w 1508539"/>
              <a:gd name="connsiteY13" fmla="*/ 6451348 h 6858000"/>
              <a:gd name="connsiteX14" fmla="*/ 239104 w 1508539"/>
              <a:gd name="connsiteY14" fmla="*/ 6414240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31404 w 1508539"/>
              <a:gd name="connsiteY25" fmla="*/ 5665173 h 6858000"/>
              <a:gd name="connsiteX26" fmla="*/ 465121 w 1508539"/>
              <a:gd name="connsiteY26" fmla="*/ 5563435 h 6858000"/>
              <a:gd name="connsiteX27" fmla="*/ 494626 w 1508539"/>
              <a:gd name="connsiteY27" fmla="*/ 5476393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33885 w 1508539"/>
              <a:gd name="connsiteY4" fmla="*/ 6729139 h 6858000"/>
              <a:gd name="connsiteX5" fmla="*/ 149611 w 1508539"/>
              <a:gd name="connsiteY5" fmla="*/ 6666145 h 6858000"/>
              <a:gd name="connsiteX6" fmla="*/ 170123 w 1508539"/>
              <a:gd name="connsiteY6" fmla="*/ 6608101 h 6858000"/>
              <a:gd name="connsiteX7" fmla="*/ 164588 w 1508539"/>
              <a:gd name="connsiteY7" fmla="*/ 6568530 h 6858000"/>
              <a:gd name="connsiteX8" fmla="*/ 166997 w 1508539"/>
              <a:gd name="connsiteY8" fmla="*/ 6560674 h 6858000"/>
              <a:gd name="connsiteX9" fmla="*/ 201349 w 1508539"/>
              <a:gd name="connsiteY9" fmla="*/ 6530567 h 6858000"/>
              <a:gd name="connsiteX10" fmla="*/ 215389 w 1508539"/>
              <a:gd name="connsiteY10" fmla="*/ 6478062 h 6858000"/>
              <a:gd name="connsiteX11" fmla="*/ 226078 w 1508539"/>
              <a:gd name="connsiteY11" fmla="*/ 6460325 h 6858000"/>
              <a:gd name="connsiteX12" fmla="*/ 233311 w 1508539"/>
              <a:gd name="connsiteY12" fmla="*/ 6451488 h 6858000"/>
              <a:gd name="connsiteX13" fmla="*/ 234746 w 1508539"/>
              <a:gd name="connsiteY13" fmla="*/ 6451348 h 6858000"/>
              <a:gd name="connsiteX14" fmla="*/ 239104 w 1508539"/>
              <a:gd name="connsiteY14" fmla="*/ 6414240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494626 w 1508539"/>
              <a:gd name="connsiteY27" fmla="*/ 5476393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33885 w 1508539"/>
              <a:gd name="connsiteY4" fmla="*/ 6729139 h 6858000"/>
              <a:gd name="connsiteX5" fmla="*/ 149611 w 1508539"/>
              <a:gd name="connsiteY5" fmla="*/ 6666145 h 6858000"/>
              <a:gd name="connsiteX6" fmla="*/ 170123 w 1508539"/>
              <a:gd name="connsiteY6" fmla="*/ 6608101 h 6858000"/>
              <a:gd name="connsiteX7" fmla="*/ 164588 w 1508539"/>
              <a:gd name="connsiteY7" fmla="*/ 6568530 h 6858000"/>
              <a:gd name="connsiteX8" fmla="*/ 166997 w 1508539"/>
              <a:gd name="connsiteY8" fmla="*/ 6560674 h 6858000"/>
              <a:gd name="connsiteX9" fmla="*/ 201349 w 1508539"/>
              <a:gd name="connsiteY9" fmla="*/ 6530567 h 6858000"/>
              <a:gd name="connsiteX10" fmla="*/ 215389 w 1508539"/>
              <a:gd name="connsiteY10" fmla="*/ 6478062 h 6858000"/>
              <a:gd name="connsiteX11" fmla="*/ 226078 w 1508539"/>
              <a:gd name="connsiteY11" fmla="*/ 6460325 h 6858000"/>
              <a:gd name="connsiteX12" fmla="*/ 233311 w 1508539"/>
              <a:gd name="connsiteY12" fmla="*/ 6451488 h 6858000"/>
              <a:gd name="connsiteX13" fmla="*/ 234746 w 1508539"/>
              <a:gd name="connsiteY13" fmla="*/ 6451348 h 6858000"/>
              <a:gd name="connsiteX14" fmla="*/ 239104 w 1508539"/>
              <a:gd name="connsiteY14" fmla="*/ 6414240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133885 w 1508539"/>
              <a:gd name="connsiteY4" fmla="*/ 6729139 h 6858000"/>
              <a:gd name="connsiteX5" fmla="*/ 149611 w 1508539"/>
              <a:gd name="connsiteY5" fmla="*/ 6666145 h 6858000"/>
              <a:gd name="connsiteX6" fmla="*/ 170123 w 1508539"/>
              <a:gd name="connsiteY6" fmla="*/ 6608101 h 6858000"/>
              <a:gd name="connsiteX7" fmla="*/ 164588 w 1508539"/>
              <a:gd name="connsiteY7" fmla="*/ 6568530 h 6858000"/>
              <a:gd name="connsiteX8" fmla="*/ 166997 w 1508539"/>
              <a:gd name="connsiteY8" fmla="*/ 6560674 h 6858000"/>
              <a:gd name="connsiteX9" fmla="*/ 201349 w 1508539"/>
              <a:gd name="connsiteY9" fmla="*/ 6530567 h 6858000"/>
              <a:gd name="connsiteX10" fmla="*/ 215389 w 1508539"/>
              <a:gd name="connsiteY10" fmla="*/ 6478062 h 6858000"/>
              <a:gd name="connsiteX11" fmla="*/ 226078 w 1508539"/>
              <a:gd name="connsiteY11" fmla="*/ 6460325 h 6858000"/>
              <a:gd name="connsiteX12" fmla="*/ 233311 w 1508539"/>
              <a:gd name="connsiteY12" fmla="*/ 6451488 h 6858000"/>
              <a:gd name="connsiteX13" fmla="*/ 234746 w 1508539"/>
              <a:gd name="connsiteY13" fmla="*/ 6451348 h 6858000"/>
              <a:gd name="connsiteX14" fmla="*/ 239104 w 1508539"/>
              <a:gd name="connsiteY14" fmla="*/ 6414240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149611 w 1508539"/>
              <a:gd name="connsiteY5" fmla="*/ 6666145 h 6858000"/>
              <a:gd name="connsiteX6" fmla="*/ 170123 w 1508539"/>
              <a:gd name="connsiteY6" fmla="*/ 6608101 h 6858000"/>
              <a:gd name="connsiteX7" fmla="*/ 164588 w 1508539"/>
              <a:gd name="connsiteY7" fmla="*/ 6568530 h 6858000"/>
              <a:gd name="connsiteX8" fmla="*/ 166997 w 1508539"/>
              <a:gd name="connsiteY8" fmla="*/ 6560674 h 6858000"/>
              <a:gd name="connsiteX9" fmla="*/ 201349 w 1508539"/>
              <a:gd name="connsiteY9" fmla="*/ 6530567 h 6858000"/>
              <a:gd name="connsiteX10" fmla="*/ 215389 w 1508539"/>
              <a:gd name="connsiteY10" fmla="*/ 6478062 h 6858000"/>
              <a:gd name="connsiteX11" fmla="*/ 226078 w 1508539"/>
              <a:gd name="connsiteY11" fmla="*/ 6460325 h 6858000"/>
              <a:gd name="connsiteX12" fmla="*/ 233311 w 1508539"/>
              <a:gd name="connsiteY12" fmla="*/ 6451488 h 6858000"/>
              <a:gd name="connsiteX13" fmla="*/ 234746 w 1508539"/>
              <a:gd name="connsiteY13" fmla="*/ 6451348 h 6858000"/>
              <a:gd name="connsiteX14" fmla="*/ 239104 w 1508539"/>
              <a:gd name="connsiteY14" fmla="*/ 6414240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170123 w 1508539"/>
              <a:gd name="connsiteY6" fmla="*/ 6608101 h 6858000"/>
              <a:gd name="connsiteX7" fmla="*/ 164588 w 1508539"/>
              <a:gd name="connsiteY7" fmla="*/ 6568530 h 6858000"/>
              <a:gd name="connsiteX8" fmla="*/ 166997 w 1508539"/>
              <a:gd name="connsiteY8" fmla="*/ 6560674 h 6858000"/>
              <a:gd name="connsiteX9" fmla="*/ 201349 w 1508539"/>
              <a:gd name="connsiteY9" fmla="*/ 6530567 h 6858000"/>
              <a:gd name="connsiteX10" fmla="*/ 215389 w 1508539"/>
              <a:gd name="connsiteY10" fmla="*/ 6478062 h 6858000"/>
              <a:gd name="connsiteX11" fmla="*/ 226078 w 1508539"/>
              <a:gd name="connsiteY11" fmla="*/ 6460325 h 6858000"/>
              <a:gd name="connsiteX12" fmla="*/ 233311 w 1508539"/>
              <a:gd name="connsiteY12" fmla="*/ 6451488 h 6858000"/>
              <a:gd name="connsiteX13" fmla="*/ 234746 w 1508539"/>
              <a:gd name="connsiteY13" fmla="*/ 6451348 h 6858000"/>
              <a:gd name="connsiteX14" fmla="*/ 239104 w 1508539"/>
              <a:gd name="connsiteY14" fmla="*/ 6414240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164588 w 1508539"/>
              <a:gd name="connsiteY7" fmla="*/ 6568530 h 6858000"/>
              <a:gd name="connsiteX8" fmla="*/ 166997 w 1508539"/>
              <a:gd name="connsiteY8" fmla="*/ 6560674 h 6858000"/>
              <a:gd name="connsiteX9" fmla="*/ 201349 w 1508539"/>
              <a:gd name="connsiteY9" fmla="*/ 6530567 h 6858000"/>
              <a:gd name="connsiteX10" fmla="*/ 215389 w 1508539"/>
              <a:gd name="connsiteY10" fmla="*/ 6478062 h 6858000"/>
              <a:gd name="connsiteX11" fmla="*/ 226078 w 1508539"/>
              <a:gd name="connsiteY11" fmla="*/ 6460325 h 6858000"/>
              <a:gd name="connsiteX12" fmla="*/ 233311 w 1508539"/>
              <a:gd name="connsiteY12" fmla="*/ 6451488 h 6858000"/>
              <a:gd name="connsiteX13" fmla="*/ 234746 w 1508539"/>
              <a:gd name="connsiteY13" fmla="*/ 6451348 h 6858000"/>
              <a:gd name="connsiteX14" fmla="*/ 239104 w 1508539"/>
              <a:gd name="connsiteY14" fmla="*/ 6414240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164588 w 1508539"/>
              <a:gd name="connsiteY7" fmla="*/ 6568530 h 6858000"/>
              <a:gd name="connsiteX8" fmla="*/ 340301 w 1508539"/>
              <a:gd name="connsiteY8" fmla="*/ 6572601 h 6858000"/>
              <a:gd name="connsiteX9" fmla="*/ 201349 w 1508539"/>
              <a:gd name="connsiteY9" fmla="*/ 6530567 h 6858000"/>
              <a:gd name="connsiteX10" fmla="*/ 215389 w 1508539"/>
              <a:gd name="connsiteY10" fmla="*/ 6478062 h 6858000"/>
              <a:gd name="connsiteX11" fmla="*/ 226078 w 1508539"/>
              <a:gd name="connsiteY11" fmla="*/ 6460325 h 6858000"/>
              <a:gd name="connsiteX12" fmla="*/ 233311 w 1508539"/>
              <a:gd name="connsiteY12" fmla="*/ 6451488 h 6858000"/>
              <a:gd name="connsiteX13" fmla="*/ 234746 w 1508539"/>
              <a:gd name="connsiteY13" fmla="*/ 6451348 h 6858000"/>
              <a:gd name="connsiteX14" fmla="*/ 239104 w 1508539"/>
              <a:gd name="connsiteY14" fmla="*/ 6414240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40301 w 1508539"/>
              <a:gd name="connsiteY8" fmla="*/ 6572601 h 6858000"/>
              <a:gd name="connsiteX9" fmla="*/ 201349 w 1508539"/>
              <a:gd name="connsiteY9" fmla="*/ 6530567 h 6858000"/>
              <a:gd name="connsiteX10" fmla="*/ 215389 w 1508539"/>
              <a:gd name="connsiteY10" fmla="*/ 6478062 h 6858000"/>
              <a:gd name="connsiteX11" fmla="*/ 226078 w 1508539"/>
              <a:gd name="connsiteY11" fmla="*/ 6460325 h 6858000"/>
              <a:gd name="connsiteX12" fmla="*/ 233311 w 1508539"/>
              <a:gd name="connsiteY12" fmla="*/ 6451488 h 6858000"/>
              <a:gd name="connsiteX13" fmla="*/ 234746 w 1508539"/>
              <a:gd name="connsiteY13" fmla="*/ 6451348 h 6858000"/>
              <a:gd name="connsiteX14" fmla="*/ 239104 w 1508539"/>
              <a:gd name="connsiteY14" fmla="*/ 6414240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201349 w 1508539"/>
              <a:gd name="connsiteY9" fmla="*/ 6530567 h 6858000"/>
              <a:gd name="connsiteX10" fmla="*/ 215389 w 1508539"/>
              <a:gd name="connsiteY10" fmla="*/ 6478062 h 6858000"/>
              <a:gd name="connsiteX11" fmla="*/ 226078 w 1508539"/>
              <a:gd name="connsiteY11" fmla="*/ 6460325 h 6858000"/>
              <a:gd name="connsiteX12" fmla="*/ 233311 w 1508539"/>
              <a:gd name="connsiteY12" fmla="*/ 6451488 h 6858000"/>
              <a:gd name="connsiteX13" fmla="*/ 234746 w 1508539"/>
              <a:gd name="connsiteY13" fmla="*/ 6451348 h 6858000"/>
              <a:gd name="connsiteX14" fmla="*/ 239104 w 1508539"/>
              <a:gd name="connsiteY14" fmla="*/ 6414240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215389 w 1508539"/>
              <a:gd name="connsiteY10" fmla="*/ 6478062 h 6858000"/>
              <a:gd name="connsiteX11" fmla="*/ 226078 w 1508539"/>
              <a:gd name="connsiteY11" fmla="*/ 6460325 h 6858000"/>
              <a:gd name="connsiteX12" fmla="*/ 233311 w 1508539"/>
              <a:gd name="connsiteY12" fmla="*/ 6451488 h 6858000"/>
              <a:gd name="connsiteX13" fmla="*/ 234746 w 1508539"/>
              <a:gd name="connsiteY13" fmla="*/ 6451348 h 6858000"/>
              <a:gd name="connsiteX14" fmla="*/ 239104 w 1508539"/>
              <a:gd name="connsiteY14" fmla="*/ 6414240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25289 w 1508539"/>
              <a:gd name="connsiteY10" fmla="*/ 6525770 h 6858000"/>
              <a:gd name="connsiteX11" fmla="*/ 226078 w 1508539"/>
              <a:gd name="connsiteY11" fmla="*/ 6460325 h 6858000"/>
              <a:gd name="connsiteX12" fmla="*/ 233311 w 1508539"/>
              <a:gd name="connsiteY12" fmla="*/ 6451488 h 6858000"/>
              <a:gd name="connsiteX13" fmla="*/ 234746 w 1508539"/>
              <a:gd name="connsiteY13" fmla="*/ 6451348 h 6858000"/>
              <a:gd name="connsiteX14" fmla="*/ 239104 w 1508539"/>
              <a:gd name="connsiteY14" fmla="*/ 6414240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25289 w 1508539"/>
              <a:gd name="connsiteY10" fmla="*/ 6525770 h 6858000"/>
              <a:gd name="connsiteX11" fmla="*/ 226078 w 1508539"/>
              <a:gd name="connsiteY11" fmla="*/ 6460325 h 6858000"/>
              <a:gd name="connsiteX12" fmla="*/ 233311 w 1508539"/>
              <a:gd name="connsiteY12" fmla="*/ 6451488 h 6858000"/>
              <a:gd name="connsiteX13" fmla="*/ 454546 w 1508539"/>
              <a:gd name="connsiteY13" fmla="*/ 6379786 h 6858000"/>
              <a:gd name="connsiteX14" fmla="*/ 239104 w 1508539"/>
              <a:gd name="connsiteY14" fmla="*/ 6414240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25289 w 1508539"/>
              <a:gd name="connsiteY10" fmla="*/ 6525770 h 6858000"/>
              <a:gd name="connsiteX11" fmla="*/ 226078 w 1508539"/>
              <a:gd name="connsiteY11" fmla="*/ 6460325 h 6858000"/>
              <a:gd name="connsiteX12" fmla="*/ 410841 w 1508539"/>
              <a:gd name="connsiteY12" fmla="*/ 6431610 h 6858000"/>
              <a:gd name="connsiteX13" fmla="*/ 454546 w 1508539"/>
              <a:gd name="connsiteY13" fmla="*/ 6379786 h 6858000"/>
              <a:gd name="connsiteX14" fmla="*/ 239104 w 1508539"/>
              <a:gd name="connsiteY14" fmla="*/ 6414240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25289 w 1508539"/>
              <a:gd name="connsiteY10" fmla="*/ 6525770 h 6858000"/>
              <a:gd name="connsiteX11" fmla="*/ 395154 w 1508539"/>
              <a:gd name="connsiteY11" fmla="*/ 6504057 h 6858000"/>
              <a:gd name="connsiteX12" fmla="*/ 410841 w 1508539"/>
              <a:gd name="connsiteY12" fmla="*/ 6431610 h 6858000"/>
              <a:gd name="connsiteX13" fmla="*/ 454546 w 1508539"/>
              <a:gd name="connsiteY13" fmla="*/ 6379786 h 6858000"/>
              <a:gd name="connsiteX14" fmla="*/ 239104 w 1508539"/>
              <a:gd name="connsiteY14" fmla="*/ 6414240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25289 w 1508539"/>
              <a:gd name="connsiteY10" fmla="*/ 6525770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239104 w 1508539"/>
              <a:gd name="connsiteY14" fmla="*/ 6414240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25289 w 1508539"/>
              <a:gd name="connsiteY10" fmla="*/ 6525770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239104 w 1508539"/>
              <a:gd name="connsiteY14" fmla="*/ 6414240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25289 w 1508539"/>
              <a:gd name="connsiteY10" fmla="*/ 6525770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16634 w 1508539"/>
              <a:gd name="connsiteY14" fmla="*/ 6346654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25289 w 1508539"/>
              <a:gd name="connsiteY10" fmla="*/ 6525770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16634 w 1508539"/>
              <a:gd name="connsiteY14" fmla="*/ 6346654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410113 w 1508539"/>
              <a:gd name="connsiteY19" fmla="*/ 6202459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25289 w 1508539"/>
              <a:gd name="connsiteY10" fmla="*/ 6525770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16634 w 1508539"/>
              <a:gd name="connsiteY14" fmla="*/ 6346654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432121 w 1508539"/>
              <a:gd name="connsiteY18" fmla="*/ 6252834 h 6858000"/>
              <a:gd name="connsiteX19" fmla="*/ 410113 w 1508539"/>
              <a:gd name="connsiteY19" fmla="*/ 6202459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25289 w 1508539"/>
              <a:gd name="connsiteY10" fmla="*/ 6525770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16634 w 1508539"/>
              <a:gd name="connsiteY14" fmla="*/ 6346654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432121 w 1508539"/>
              <a:gd name="connsiteY18" fmla="*/ 6252834 h 6858000"/>
              <a:gd name="connsiteX19" fmla="*/ 410113 w 1508539"/>
              <a:gd name="connsiteY19" fmla="*/ 6202459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25289 w 1508539"/>
              <a:gd name="connsiteY10" fmla="*/ 6525770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16634 w 1508539"/>
              <a:gd name="connsiteY14" fmla="*/ 6346654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432121 w 1508539"/>
              <a:gd name="connsiteY18" fmla="*/ 6252834 h 6858000"/>
              <a:gd name="connsiteX19" fmla="*/ 410113 w 1508539"/>
              <a:gd name="connsiteY19" fmla="*/ 6202459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96942 w 1508539"/>
              <a:gd name="connsiteY23" fmla="*/ 5926735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25289 w 1508539"/>
              <a:gd name="connsiteY10" fmla="*/ 6525770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16634 w 1508539"/>
              <a:gd name="connsiteY14" fmla="*/ 6346654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432121 w 1508539"/>
              <a:gd name="connsiteY18" fmla="*/ 6252834 h 6858000"/>
              <a:gd name="connsiteX19" fmla="*/ 410113 w 1508539"/>
              <a:gd name="connsiteY19" fmla="*/ 6202459 h 6858000"/>
              <a:gd name="connsiteX20" fmla="*/ 392003 w 1508539"/>
              <a:gd name="connsiteY20" fmla="*/ 6153037 h 6858000"/>
              <a:gd name="connsiteX21" fmla="*/ 314428 w 1508539"/>
              <a:gd name="connsiteY21" fmla="*/ 6113913 h 6858000"/>
              <a:gd name="connsiteX22" fmla="*/ 318721 w 1508539"/>
              <a:gd name="connsiteY22" fmla="*/ 6028119 h 6858000"/>
              <a:gd name="connsiteX23" fmla="*/ 396942 w 1508539"/>
              <a:gd name="connsiteY23" fmla="*/ 5926735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25289 w 1508539"/>
              <a:gd name="connsiteY10" fmla="*/ 6525770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16634 w 1508539"/>
              <a:gd name="connsiteY14" fmla="*/ 6346654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432121 w 1508539"/>
              <a:gd name="connsiteY18" fmla="*/ 6252834 h 6858000"/>
              <a:gd name="connsiteX19" fmla="*/ 410113 w 1508539"/>
              <a:gd name="connsiteY19" fmla="*/ 6202459 h 6858000"/>
              <a:gd name="connsiteX20" fmla="*/ 392003 w 1508539"/>
              <a:gd name="connsiteY20" fmla="*/ 6153037 h 6858000"/>
              <a:gd name="connsiteX21" fmla="*/ 394739 w 1508539"/>
              <a:gd name="connsiteY21" fmla="*/ 6090059 h 6858000"/>
              <a:gd name="connsiteX22" fmla="*/ 318721 w 1508539"/>
              <a:gd name="connsiteY22" fmla="*/ 6028119 h 6858000"/>
              <a:gd name="connsiteX23" fmla="*/ 396942 w 1508539"/>
              <a:gd name="connsiteY23" fmla="*/ 5926735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25289 w 1508539"/>
              <a:gd name="connsiteY10" fmla="*/ 6525770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16634 w 1508539"/>
              <a:gd name="connsiteY14" fmla="*/ 6346654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432121 w 1508539"/>
              <a:gd name="connsiteY18" fmla="*/ 6252834 h 6858000"/>
              <a:gd name="connsiteX19" fmla="*/ 410113 w 1508539"/>
              <a:gd name="connsiteY19" fmla="*/ 6202459 h 6858000"/>
              <a:gd name="connsiteX20" fmla="*/ 392003 w 1508539"/>
              <a:gd name="connsiteY20" fmla="*/ 6153037 h 6858000"/>
              <a:gd name="connsiteX21" fmla="*/ 394739 w 1508539"/>
              <a:gd name="connsiteY21" fmla="*/ 6090059 h 6858000"/>
              <a:gd name="connsiteX22" fmla="*/ 386351 w 1508539"/>
              <a:gd name="connsiteY22" fmla="*/ 6028119 h 6858000"/>
              <a:gd name="connsiteX23" fmla="*/ 396942 w 1508539"/>
              <a:gd name="connsiteY23" fmla="*/ 5926735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25289 w 1508539"/>
              <a:gd name="connsiteY10" fmla="*/ 6525770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16634 w 1508539"/>
              <a:gd name="connsiteY14" fmla="*/ 6346654 h 6858000"/>
              <a:gd name="connsiteX15" fmla="*/ 241880 w 1508539"/>
              <a:gd name="connsiteY15" fmla="*/ 6384857 h 6858000"/>
              <a:gd name="connsiteX16" fmla="*/ 240591 w 1508539"/>
              <a:gd name="connsiteY16" fmla="*/ 6367510 h 6858000"/>
              <a:gd name="connsiteX17" fmla="*/ 405093 w 1508539"/>
              <a:gd name="connsiteY17" fmla="*/ 6270265 h 6858000"/>
              <a:gd name="connsiteX18" fmla="*/ 432121 w 1508539"/>
              <a:gd name="connsiteY18" fmla="*/ 6252834 h 6858000"/>
              <a:gd name="connsiteX19" fmla="*/ 410113 w 1508539"/>
              <a:gd name="connsiteY19" fmla="*/ 6202459 h 6858000"/>
              <a:gd name="connsiteX20" fmla="*/ 392003 w 1508539"/>
              <a:gd name="connsiteY20" fmla="*/ 6153037 h 6858000"/>
              <a:gd name="connsiteX21" fmla="*/ 394739 w 1508539"/>
              <a:gd name="connsiteY21" fmla="*/ 6090059 h 6858000"/>
              <a:gd name="connsiteX22" fmla="*/ 386351 w 1508539"/>
              <a:gd name="connsiteY22" fmla="*/ 6028119 h 6858000"/>
              <a:gd name="connsiteX23" fmla="*/ 396942 w 1508539"/>
              <a:gd name="connsiteY23" fmla="*/ 5926735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25289 w 1508539"/>
              <a:gd name="connsiteY10" fmla="*/ 6525770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16634 w 1508539"/>
              <a:gd name="connsiteY14" fmla="*/ 6346654 h 6858000"/>
              <a:gd name="connsiteX15" fmla="*/ 241880 w 1508539"/>
              <a:gd name="connsiteY15" fmla="*/ 6384857 h 6858000"/>
              <a:gd name="connsiteX16" fmla="*/ 422348 w 1508539"/>
              <a:gd name="connsiteY16" fmla="*/ 6280046 h 6858000"/>
              <a:gd name="connsiteX17" fmla="*/ 405093 w 1508539"/>
              <a:gd name="connsiteY17" fmla="*/ 6270265 h 6858000"/>
              <a:gd name="connsiteX18" fmla="*/ 432121 w 1508539"/>
              <a:gd name="connsiteY18" fmla="*/ 6252834 h 6858000"/>
              <a:gd name="connsiteX19" fmla="*/ 410113 w 1508539"/>
              <a:gd name="connsiteY19" fmla="*/ 6202459 h 6858000"/>
              <a:gd name="connsiteX20" fmla="*/ 392003 w 1508539"/>
              <a:gd name="connsiteY20" fmla="*/ 6153037 h 6858000"/>
              <a:gd name="connsiteX21" fmla="*/ 394739 w 1508539"/>
              <a:gd name="connsiteY21" fmla="*/ 6090059 h 6858000"/>
              <a:gd name="connsiteX22" fmla="*/ 386351 w 1508539"/>
              <a:gd name="connsiteY22" fmla="*/ 6028119 h 6858000"/>
              <a:gd name="connsiteX23" fmla="*/ 396942 w 1508539"/>
              <a:gd name="connsiteY23" fmla="*/ 5926735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25289 w 1508539"/>
              <a:gd name="connsiteY10" fmla="*/ 6525770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16634 w 1508539"/>
              <a:gd name="connsiteY14" fmla="*/ 6346654 h 6858000"/>
              <a:gd name="connsiteX15" fmla="*/ 415184 w 1508539"/>
              <a:gd name="connsiteY15" fmla="*/ 6313295 h 6858000"/>
              <a:gd name="connsiteX16" fmla="*/ 422348 w 1508539"/>
              <a:gd name="connsiteY16" fmla="*/ 6280046 h 6858000"/>
              <a:gd name="connsiteX17" fmla="*/ 405093 w 1508539"/>
              <a:gd name="connsiteY17" fmla="*/ 6270265 h 6858000"/>
              <a:gd name="connsiteX18" fmla="*/ 432121 w 1508539"/>
              <a:gd name="connsiteY18" fmla="*/ 6252834 h 6858000"/>
              <a:gd name="connsiteX19" fmla="*/ 410113 w 1508539"/>
              <a:gd name="connsiteY19" fmla="*/ 6202459 h 6858000"/>
              <a:gd name="connsiteX20" fmla="*/ 392003 w 1508539"/>
              <a:gd name="connsiteY20" fmla="*/ 6153037 h 6858000"/>
              <a:gd name="connsiteX21" fmla="*/ 394739 w 1508539"/>
              <a:gd name="connsiteY21" fmla="*/ 6090059 h 6858000"/>
              <a:gd name="connsiteX22" fmla="*/ 386351 w 1508539"/>
              <a:gd name="connsiteY22" fmla="*/ 6028119 h 6858000"/>
              <a:gd name="connsiteX23" fmla="*/ 396942 w 1508539"/>
              <a:gd name="connsiteY23" fmla="*/ 5926735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42197 w 1508539"/>
              <a:gd name="connsiteY10" fmla="*/ 6557575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16634 w 1508539"/>
              <a:gd name="connsiteY14" fmla="*/ 6346654 h 6858000"/>
              <a:gd name="connsiteX15" fmla="*/ 415184 w 1508539"/>
              <a:gd name="connsiteY15" fmla="*/ 6313295 h 6858000"/>
              <a:gd name="connsiteX16" fmla="*/ 422348 w 1508539"/>
              <a:gd name="connsiteY16" fmla="*/ 6280046 h 6858000"/>
              <a:gd name="connsiteX17" fmla="*/ 405093 w 1508539"/>
              <a:gd name="connsiteY17" fmla="*/ 6270265 h 6858000"/>
              <a:gd name="connsiteX18" fmla="*/ 432121 w 1508539"/>
              <a:gd name="connsiteY18" fmla="*/ 6252834 h 6858000"/>
              <a:gd name="connsiteX19" fmla="*/ 410113 w 1508539"/>
              <a:gd name="connsiteY19" fmla="*/ 6202459 h 6858000"/>
              <a:gd name="connsiteX20" fmla="*/ 392003 w 1508539"/>
              <a:gd name="connsiteY20" fmla="*/ 6153037 h 6858000"/>
              <a:gd name="connsiteX21" fmla="*/ 394739 w 1508539"/>
              <a:gd name="connsiteY21" fmla="*/ 6090059 h 6858000"/>
              <a:gd name="connsiteX22" fmla="*/ 386351 w 1508539"/>
              <a:gd name="connsiteY22" fmla="*/ 6028119 h 6858000"/>
              <a:gd name="connsiteX23" fmla="*/ 396942 w 1508539"/>
              <a:gd name="connsiteY23" fmla="*/ 5926735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42197 w 1508539"/>
              <a:gd name="connsiteY10" fmla="*/ 6557575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37769 w 1508539"/>
              <a:gd name="connsiteY14" fmla="*/ 6334727 h 6858000"/>
              <a:gd name="connsiteX15" fmla="*/ 415184 w 1508539"/>
              <a:gd name="connsiteY15" fmla="*/ 6313295 h 6858000"/>
              <a:gd name="connsiteX16" fmla="*/ 422348 w 1508539"/>
              <a:gd name="connsiteY16" fmla="*/ 6280046 h 6858000"/>
              <a:gd name="connsiteX17" fmla="*/ 405093 w 1508539"/>
              <a:gd name="connsiteY17" fmla="*/ 6270265 h 6858000"/>
              <a:gd name="connsiteX18" fmla="*/ 432121 w 1508539"/>
              <a:gd name="connsiteY18" fmla="*/ 6252834 h 6858000"/>
              <a:gd name="connsiteX19" fmla="*/ 410113 w 1508539"/>
              <a:gd name="connsiteY19" fmla="*/ 6202459 h 6858000"/>
              <a:gd name="connsiteX20" fmla="*/ 392003 w 1508539"/>
              <a:gd name="connsiteY20" fmla="*/ 6153037 h 6858000"/>
              <a:gd name="connsiteX21" fmla="*/ 394739 w 1508539"/>
              <a:gd name="connsiteY21" fmla="*/ 6090059 h 6858000"/>
              <a:gd name="connsiteX22" fmla="*/ 386351 w 1508539"/>
              <a:gd name="connsiteY22" fmla="*/ 6028119 h 6858000"/>
              <a:gd name="connsiteX23" fmla="*/ 396942 w 1508539"/>
              <a:gd name="connsiteY23" fmla="*/ 5926735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42197 w 1508539"/>
              <a:gd name="connsiteY10" fmla="*/ 6557575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37769 w 1508539"/>
              <a:gd name="connsiteY14" fmla="*/ 6334727 h 6858000"/>
              <a:gd name="connsiteX15" fmla="*/ 415184 w 1508539"/>
              <a:gd name="connsiteY15" fmla="*/ 6313295 h 6858000"/>
              <a:gd name="connsiteX16" fmla="*/ 422348 w 1508539"/>
              <a:gd name="connsiteY16" fmla="*/ 6280046 h 6858000"/>
              <a:gd name="connsiteX17" fmla="*/ 405093 w 1508539"/>
              <a:gd name="connsiteY17" fmla="*/ 6270265 h 6858000"/>
              <a:gd name="connsiteX18" fmla="*/ 432121 w 1508539"/>
              <a:gd name="connsiteY18" fmla="*/ 6252834 h 6858000"/>
              <a:gd name="connsiteX19" fmla="*/ 410113 w 1508539"/>
              <a:gd name="connsiteY19" fmla="*/ 6202459 h 6858000"/>
              <a:gd name="connsiteX20" fmla="*/ 392003 w 1508539"/>
              <a:gd name="connsiteY20" fmla="*/ 6153037 h 6858000"/>
              <a:gd name="connsiteX21" fmla="*/ 394739 w 1508539"/>
              <a:gd name="connsiteY21" fmla="*/ 6090059 h 6858000"/>
              <a:gd name="connsiteX22" fmla="*/ 386351 w 1508539"/>
              <a:gd name="connsiteY22" fmla="*/ 6028119 h 6858000"/>
              <a:gd name="connsiteX23" fmla="*/ 396942 w 1508539"/>
              <a:gd name="connsiteY23" fmla="*/ 5926735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42197 w 1508539"/>
              <a:gd name="connsiteY10" fmla="*/ 6557575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37769 w 1508539"/>
              <a:gd name="connsiteY14" fmla="*/ 6334727 h 6858000"/>
              <a:gd name="connsiteX15" fmla="*/ 415184 w 1508539"/>
              <a:gd name="connsiteY15" fmla="*/ 6313295 h 6858000"/>
              <a:gd name="connsiteX16" fmla="*/ 422348 w 1508539"/>
              <a:gd name="connsiteY16" fmla="*/ 6280046 h 6858000"/>
              <a:gd name="connsiteX17" fmla="*/ 405093 w 1508539"/>
              <a:gd name="connsiteY17" fmla="*/ 6270265 h 6858000"/>
              <a:gd name="connsiteX18" fmla="*/ 432121 w 1508539"/>
              <a:gd name="connsiteY18" fmla="*/ 6252834 h 6858000"/>
              <a:gd name="connsiteX19" fmla="*/ 410113 w 1508539"/>
              <a:gd name="connsiteY19" fmla="*/ 6202459 h 6858000"/>
              <a:gd name="connsiteX20" fmla="*/ 392003 w 1508539"/>
              <a:gd name="connsiteY20" fmla="*/ 6153037 h 6858000"/>
              <a:gd name="connsiteX21" fmla="*/ 394739 w 1508539"/>
              <a:gd name="connsiteY21" fmla="*/ 6090059 h 6858000"/>
              <a:gd name="connsiteX22" fmla="*/ 386351 w 1508539"/>
              <a:gd name="connsiteY22" fmla="*/ 6028119 h 6858000"/>
              <a:gd name="connsiteX23" fmla="*/ 396942 w 1508539"/>
              <a:gd name="connsiteY23" fmla="*/ 5926735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42197 w 1508539"/>
              <a:gd name="connsiteY10" fmla="*/ 6557575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37769 w 1508539"/>
              <a:gd name="connsiteY14" fmla="*/ 6334727 h 6858000"/>
              <a:gd name="connsiteX15" fmla="*/ 415184 w 1508539"/>
              <a:gd name="connsiteY15" fmla="*/ 6313295 h 6858000"/>
              <a:gd name="connsiteX16" fmla="*/ 422348 w 1508539"/>
              <a:gd name="connsiteY16" fmla="*/ 6280046 h 6858000"/>
              <a:gd name="connsiteX17" fmla="*/ 405093 w 1508539"/>
              <a:gd name="connsiteY17" fmla="*/ 6270265 h 6858000"/>
              <a:gd name="connsiteX18" fmla="*/ 432121 w 1508539"/>
              <a:gd name="connsiteY18" fmla="*/ 6252834 h 6858000"/>
              <a:gd name="connsiteX19" fmla="*/ 410113 w 1508539"/>
              <a:gd name="connsiteY19" fmla="*/ 6202459 h 6858000"/>
              <a:gd name="connsiteX20" fmla="*/ 392003 w 1508539"/>
              <a:gd name="connsiteY20" fmla="*/ 6153037 h 6858000"/>
              <a:gd name="connsiteX21" fmla="*/ 394739 w 1508539"/>
              <a:gd name="connsiteY21" fmla="*/ 6090059 h 6858000"/>
              <a:gd name="connsiteX22" fmla="*/ 386351 w 1508539"/>
              <a:gd name="connsiteY22" fmla="*/ 6028119 h 6858000"/>
              <a:gd name="connsiteX23" fmla="*/ 396942 w 1508539"/>
              <a:gd name="connsiteY23" fmla="*/ 5926735 h 6858000"/>
              <a:gd name="connsiteX24" fmla="*/ 446454 w 1508539"/>
              <a:gd name="connsiteY24" fmla="*/ 5712857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42197 w 1508539"/>
              <a:gd name="connsiteY10" fmla="*/ 6557575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37769 w 1508539"/>
              <a:gd name="connsiteY14" fmla="*/ 6334727 h 6858000"/>
              <a:gd name="connsiteX15" fmla="*/ 415184 w 1508539"/>
              <a:gd name="connsiteY15" fmla="*/ 6313295 h 6858000"/>
              <a:gd name="connsiteX16" fmla="*/ 422348 w 1508539"/>
              <a:gd name="connsiteY16" fmla="*/ 6280046 h 6858000"/>
              <a:gd name="connsiteX17" fmla="*/ 405093 w 1508539"/>
              <a:gd name="connsiteY17" fmla="*/ 6270265 h 6858000"/>
              <a:gd name="connsiteX18" fmla="*/ 432121 w 1508539"/>
              <a:gd name="connsiteY18" fmla="*/ 6252834 h 6858000"/>
              <a:gd name="connsiteX19" fmla="*/ 410113 w 1508539"/>
              <a:gd name="connsiteY19" fmla="*/ 6202459 h 6858000"/>
              <a:gd name="connsiteX20" fmla="*/ 392003 w 1508539"/>
              <a:gd name="connsiteY20" fmla="*/ 6153037 h 6858000"/>
              <a:gd name="connsiteX21" fmla="*/ 394739 w 1508539"/>
              <a:gd name="connsiteY21" fmla="*/ 6090059 h 6858000"/>
              <a:gd name="connsiteX22" fmla="*/ 411713 w 1508539"/>
              <a:gd name="connsiteY22" fmla="*/ 6028119 h 6858000"/>
              <a:gd name="connsiteX23" fmla="*/ 396942 w 1508539"/>
              <a:gd name="connsiteY23" fmla="*/ 5926735 h 6858000"/>
              <a:gd name="connsiteX24" fmla="*/ 446454 w 1508539"/>
              <a:gd name="connsiteY24" fmla="*/ 5712857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42197 w 1508539"/>
              <a:gd name="connsiteY10" fmla="*/ 6557575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37769 w 1508539"/>
              <a:gd name="connsiteY14" fmla="*/ 6334727 h 6858000"/>
              <a:gd name="connsiteX15" fmla="*/ 415184 w 1508539"/>
              <a:gd name="connsiteY15" fmla="*/ 6313295 h 6858000"/>
              <a:gd name="connsiteX16" fmla="*/ 422348 w 1508539"/>
              <a:gd name="connsiteY16" fmla="*/ 6280046 h 6858000"/>
              <a:gd name="connsiteX17" fmla="*/ 405093 w 1508539"/>
              <a:gd name="connsiteY17" fmla="*/ 6270265 h 6858000"/>
              <a:gd name="connsiteX18" fmla="*/ 432121 w 1508539"/>
              <a:gd name="connsiteY18" fmla="*/ 6252834 h 6858000"/>
              <a:gd name="connsiteX19" fmla="*/ 410113 w 1508539"/>
              <a:gd name="connsiteY19" fmla="*/ 6202459 h 6858000"/>
              <a:gd name="connsiteX20" fmla="*/ 392003 w 1508539"/>
              <a:gd name="connsiteY20" fmla="*/ 6153037 h 6858000"/>
              <a:gd name="connsiteX21" fmla="*/ 394739 w 1508539"/>
              <a:gd name="connsiteY21" fmla="*/ 6090059 h 6858000"/>
              <a:gd name="connsiteX22" fmla="*/ 411713 w 1508539"/>
              <a:gd name="connsiteY22" fmla="*/ 6028119 h 6858000"/>
              <a:gd name="connsiteX23" fmla="*/ 396942 w 1508539"/>
              <a:gd name="connsiteY23" fmla="*/ 5926735 h 6858000"/>
              <a:gd name="connsiteX24" fmla="*/ 446454 w 1508539"/>
              <a:gd name="connsiteY24" fmla="*/ 5712857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42197 w 1508539"/>
              <a:gd name="connsiteY10" fmla="*/ 6557575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37769 w 1508539"/>
              <a:gd name="connsiteY14" fmla="*/ 6334727 h 6858000"/>
              <a:gd name="connsiteX15" fmla="*/ 415184 w 1508539"/>
              <a:gd name="connsiteY15" fmla="*/ 6313295 h 6858000"/>
              <a:gd name="connsiteX16" fmla="*/ 422348 w 1508539"/>
              <a:gd name="connsiteY16" fmla="*/ 6280046 h 6858000"/>
              <a:gd name="connsiteX17" fmla="*/ 405093 w 1508539"/>
              <a:gd name="connsiteY17" fmla="*/ 6270265 h 6858000"/>
              <a:gd name="connsiteX18" fmla="*/ 432121 w 1508539"/>
              <a:gd name="connsiteY18" fmla="*/ 6252834 h 6858000"/>
              <a:gd name="connsiteX19" fmla="*/ 410113 w 1508539"/>
              <a:gd name="connsiteY19" fmla="*/ 6202459 h 6858000"/>
              <a:gd name="connsiteX20" fmla="*/ 392003 w 1508539"/>
              <a:gd name="connsiteY20" fmla="*/ 6153037 h 6858000"/>
              <a:gd name="connsiteX21" fmla="*/ 394739 w 1508539"/>
              <a:gd name="connsiteY21" fmla="*/ 6090059 h 6858000"/>
              <a:gd name="connsiteX22" fmla="*/ 411713 w 1508539"/>
              <a:gd name="connsiteY22" fmla="*/ 6028119 h 6858000"/>
              <a:gd name="connsiteX23" fmla="*/ 396942 w 1508539"/>
              <a:gd name="connsiteY23" fmla="*/ 5926735 h 6858000"/>
              <a:gd name="connsiteX24" fmla="*/ 446454 w 1508539"/>
              <a:gd name="connsiteY24" fmla="*/ 5712857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42197 w 1508539"/>
              <a:gd name="connsiteY10" fmla="*/ 6557575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37769 w 1508539"/>
              <a:gd name="connsiteY14" fmla="*/ 6334727 h 6858000"/>
              <a:gd name="connsiteX15" fmla="*/ 415184 w 1508539"/>
              <a:gd name="connsiteY15" fmla="*/ 6313295 h 6858000"/>
              <a:gd name="connsiteX16" fmla="*/ 422348 w 1508539"/>
              <a:gd name="connsiteY16" fmla="*/ 6280046 h 6858000"/>
              <a:gd name="connsiteX17" fmla="*/ 405093 w 1508539"/>
              <a:gd name="connsiteY17" fmla="*/ 6270265 h 6858000"/>
              <a:gd name="connsiteX18" fmla="*/ 432121 w 1508539"/>
              <a:gd name="connsiteY18" fmla="*/ 6252834 h 6858000"/>
              <a:gd name="connsiteX19" fmla="*/ 410113 w 1508539"/>
              <a:gd name="connsiteY19" fmla="*/ 6202459 h 6858000"/>
              <a:gd name="connsiteX20" fmla="*/ 392003 w 1508539"/>
              <a:gd name="connsiteY20" fmla="*/ 6153037 h 6858000"/>
              <a:gd name="connsiteX21" fmla="*/ 394739 w 1508539"/>
              <a:gd name="connsiteY21" fmla="*/ 6090059 h 6858000"/>
              <a:gd name="connsiteX22" fmla="*/ 411713 w 1508539"/>
              <a:gd name="connsiteY22" fmla="*/ 6028119 h 6858000"/>
              <a:gd name="connsiteX23" fmla="*/ 396942 w 1508539"/>
              <a:gd name="connsiteY23" fmla="*/ 5926735 h 6858000"/>
              <a:gd name="connsiteX24" fmla="*/ 446454 w 1508539"/>
              <a:gd name="connsiteY24" fmla="*/ 5712857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42197 w 1508539"/>
              <a:gd name="connsiteY10" fmla="*/ 6557575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37769 w 1508539"/>
              <a:gd name="connsiteY14" fmla="*/ 6334727 h 6858000"/>
              <a:gd name="connsiteX15" fmla="*/ 415184 w 1508539"/>
              <a:gd name="connsiteY15" fmla="*/ 6313295 h 6858000"/>
              <a:gd name="connsiteX16" fmla="*/ 422348 w 1508539"/>
              <a:gd name="connsiteY16" fmla="*/ 6280046 h 6858000"/>
              <a:gd name="connsiteX17" fmla="*/ 405093 w 1508539"/>
              <a:gd name="connsiteY17" fmla="*/ 6270265 h 6858000"/>
              <a:gd name="connsiteX18" fmla="*/ 432121 w 1508539"/>
              <a:gd name="connsiteY18" fmla="*/ 6252834 h 6858000"/>
              <a:gd name="connsiteX19" fmla="*/ 410113 w 1508539"/>
              <a:gd name="connsiteY19" fmla="*/ 6202459 h 6858000"/>
              <a:gd name="connsiteX20" fmla="*/ 408911 w 1508539"/>
              <a:gd name="connsiteY20" fmla="*/ 6153037 h 6858000"/>
              <a:gd name="connsiteX21" fmla="*/ 394739 w 1508539"/>
              <a:gd name="connsiteY21" fmla="*/ 6090059 h 6858000"/>
              <a:gd name="connsiteX22" fmla="*/ 411713 w 1508539"/>
              <a:gd name="connsiteY22" fmla="*/ 6028119 h 6858000"/>
              <a:gd name="connsiteX23" fmla="*/ 396942 w 1508539"/>
              <a:gd name="connsiteY23" fmla="*/ 5926735 h 6858000"/>
              <a:gd name="connsiteX24" fmla="*/ 446454 w 1508539"/>
              <a:gd name="connsiteY24" fmla="*/ 5712857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42197 w 1508539"/>
              <a:gd name="connsiteY10" fmla="*/ 6557575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37769 w 1508539"/>
              <a:gd name="connsiteY14" fmla="*/ 6334727 h 6858000"/>
              <a:gd name="connsiteX15" fmla="*/ 415184 w 1508539"/>
              <a:gd name="connsiteY15" fmla="*/ 6313295 h 6858000"/>
              <a:gd name="connsiteX16" fmla="*/ 422348 w 1508539"/>
              <a:gd name="connsiteY16" fmla="*/ 6280046 h 6858000"/>
              <a:gd name="connsiteX17" fmla="*/ 405093 w 1508539"/>
              <a:gd name="connsiteY17" fmla="*/ 6270265 h 6858000"/>
              <a:gd name="connsiteX18" fmla="*/ 432121 w 1508539"/>
              <a:gd name="connsiteY18" fmla="*/ 6252834 h 6858000"/>
              <a:gd name="connsiteX19" fmla="*/ 410113 w 1508539"/>
              <a:gd name="connsiteY19" fmla="*/ 6202459 h 6858000"/>
              <a:gd name="connsiteX20" fmla="*/ 408911 w 1508539"/>
              <a:gd name="connsiteY20" fmla="*/ 6153037 h 6858000"/>
              <a:gd name="connsiteX21" fmla="*/ 424326 w 1508539"/>
              <a:gd name="connsiteY21" fmla="*/ 6078132 h 6858000"/>
              <a:gd name="connsiteX22" fmla="*/ 411713 w 1508539"/>
              <a:gd name="connsiteY22" fmla="*/ 6028119 h 6858000"/>
              <a:gd name="connsiteX23" fmla="*/ 396942 w 1508539"/>
              <a:gd name="connsiteY23" fmla="*/ 5926735 h 6858000"/>
              <a:gd name="connsiteX24" fmla="*/ 446454 w 1508539"/>
              <a:gd name="connsiteY24" fmla="*/ 5712857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81826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42197 w 1508539"/>
              <a:gd name="connsiteY10" fmla="*/ 6557575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37769 w 1508539"/>
              <a:gd name="connsiteY14" fmla="*/ 6334727 h 6858000"/>
              <a:gd name="connsiteX15" fmla="*/ 415184 w 1508539"/>
              <a:gd name="connsiteY15" fmla="*/ 6313295 h 6858000"/>
              <a:gd name="connsiteX16" fmla="*/ 422348 w 1508539"/>
              <a:gd name="connsiteY16" fmla="*/ 6280046 h 6858000"/>
              <a:gd name="connsiteX17" fmla="*/ 405093 w 1508539"/>
              <a:gd name="connsiteY17" fmla="*/ 6270265 h 6858000"/>
              <a:gd name="connsiteX18" fmla="*/ 432121 w 1508539"/>
              <a:gd name="connsiteY18" fmla="*/ 6252834 h 6858000"/>
              <a:gd name="connsiteX19" fmla="*/ 410113 w 1508539"/>
              <a:gd name="connsiteY19" fmla="*/ 6202459 h 6858000"/>
              <a:gd name="connsiteX20" fmla="*/ 408911 w 1508539"/>
              <a:gd name="connsiteY20" fmla="*/ 6153037 h 6858000"/>
              <a:gd name="connsiteX21" fmla="*/ 424326 w 1508539"/>
              <a:gd name="connsiteY21" fmla="*/ 6078132 h 6858000"/>
              <a:gd name="connsiteX22" fmla="*/ 411713 w 1508539"/>
              <a:gd name="connsiteY22" fmla="*/ 6028119 h 6858000"/>
              <a:gd name="connsiteX23" fmla="*/ 396942 w 1508539"/>
              <a:gd name="connsiteY23" fmla="*/ 5926735 h 6858000"/>
              <a:gd name="connsiteX24" fmla="*/ 446454 w 1508539"/>
              <a:gd name="connsiteY24" fmla="*/ 5712857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81826 w 1508539"/>
              <a:gd name="connsiteY4" fmla="*/ 6776847 h 6858000"/>
              <a:gd name="connsiteX5" fmla="*/ 293326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42197 w 1508539"/>
              <a:gd name="connsiteY10" fmla="*/ 6557575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37769 w 1508539"/>
              <a:gd name="connsiteY14" fmla="*/ 6334727 h 6858000"/>
              <a:gd name="connsiteX15" fmla="*/ 415184 w 1508539"/>
              <a:gd name="connsiteY15" fmla="*/ 6313295 h 6858000"/>
              <a:gd name="connsiteX16" fmla="*/ 422348 w 1508539"/>
              <a:gd name="connsiteY16" fmla="*/ 6280046 h 6858000"/>
              <a:gd name="connsiteX17" fmla="*/ 405093 w 1508539"/>
              <a:gd name="connsiteY17" fmla="*/ 6270265 h 6858000"/>
              <a:gd name="connsiteX18" fmla="*/ 432121 w 1508539"/>
              <a:gd name="connsiteY18" fmla="*/ 6252834 h 6858000"/>
              <a:gd name="connsiteX19" fmla="*/ 410113 w 1508539"/>
              <a:gd name="connsiteY19" fmla="*/ 6202459 h 6858000"/>
              <a:gd name="connsiteX20" fmla="*/ 408911 w 1508539"/>
              <a:gd name="connsiteY20" fmla="*/ 6153037 h 6858000"/>
              <a:gd name="connsiteX21" fmla="*/ 424326 w 1508539"/>
              <a:gd name="connsiteY21" fmla="*/ 6078132 h 6858000"/>
              <a:gd name="connsiteX22" fmla="*/ 411713 w 1508539"/>
              <a:gd name="connsiteY22" fmla="*/ 6028119 h 6858000"/>
              <a:gd name="connsiteX23" fmla="*/ 396942 w 1508539"/>
              <a:gd name="connsiteY23" fmla="*/ 5926735 h 6858000"/>
              <a:gd name="connsiteX24" fmla="*/ 446454 w 1508539"/>
              <a:gd name="connsiteY24" fmla="*/ 5712857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81826 w 1508539"/>
              <a:gd name="connsiteY4" fmla="*/ 6776847 h 6858000"/>
              <a:gd name="connsiteX5" fmla="*/ 293326 w 1508539"/>
              <a:gd name="connsiteY5" fmla="*/ 6737706 h 6858000"/>
              <a:gd name="connsiteX6" fmla="*/ 318065 w 1508539"/>
              <a:gd name="connsiteY6" fmla="*/ 6691589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42197 w 1508539"/>
              <a:gd name="connsiteY10" fmla="*/ 6557575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37769 w 1508539"/>
              <a:gd name="connsiteY14" fmla="*/ 6334727 h 6858000"/>
              <a:gd name="connsiteX15" fmla="*/ 415184 w 1508539"/>
              <a:gd name="connsiteY15" fmla="*/ 6313295 h 6858000"/>
              <a:gd name="connsiteX16" fmla="*/ 422348 w 1508539"/>
              <a:gd name="connsiteY16" fmla="*/ 6280046 h 6858000"/>
              <a:gd name="connsiteX17" fmla="*/ 405093 w 1508539"/>
              <a:gd name="connsiteY17" fmla="*/ 6270265 h 6858000"/>
              <a:gd name="connsiteX18" fmla="*/ 432121 w 1508539"/>
              <a:gd name="connsiteY18" fmla="*/ 6252834 h 6858000"/>
              <a:gd name="connsiteX19" fmla="*/ 410113 w 1508539"/>
              <a:gd name="connsiteY19" fmla="*/ 6202459 h 6858000"/>
              <a:gd name="connsiteX20" fmla="*/ 408911 w 1508539"/>
              <a:gd name="connsiteY20" fmla="*/ 6153037 h 6858000"/>
              <a:gd name="connsiteX21" fmla="*/ 424326 w 1508539"/>
              <a:gd name="connsiteY21" fmla="*/ 6078132 h 6858000"/>
              <a:gd name="connsiteX22" fmla="*/ 411713 w 1508539"/>
              <a:gd name="connsiteY22" fmla="*/ 6028119 h 6858000"/>
              <a:gd name="connsiteX23" fmla="*/ 396942 w 1508539"/>
              <a:gd name="connsiteY23" fmla="*/ 5926735 h 6858000"/>
              <a:gd name="connsiteX24" fmla="*/ 446454 w 1508539"/>
              <a:gd name="connsiteY24" fmla="*/ 5712857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164830 w 1491612"/>
              <a:gd name="connsiteY0" fmla="*/ 0 h 6858000"/>
              <a:gd name="connsiteX1" fmla="*/ 1491612 w 1491612"/>
              <a:gd name="connsiteY1" fmla="*/ 0 h 6858000"/>
              <a:gd name="connsiteX2" fmla="*/ 1491612 w 1491612"/>
              <a:gd name="connsiteY2" fmla="*/ 6858000 h 6858000"/>
              <a:gd name="connsiteX3" fmla="*/ 228306 w 1491612"/>
              <a:gd name="connsiteY3" fmla="*/ 6857735 h 6858000"/>
              <a:gd name="connsiteX4" fmla="*/ 264899 w 1491612"/>
              <a:gd name="connsiteY4" fmla="*/ 6776847 h 6858000"/>
              <a:gd name="connsiteX5" fmla="*/ 276399 w 1491612"/>
              <a:gd name="connsiteY5" fmla="*/ 6737706 h 6858000"/>
              <a:gd name="connsiteX6" fmla="*/ 301138 w 1491612"/>
              <a:gd name="connsiteY6" fmla="*/ 6691589 h 6858000"/>
              <a:gd name="connsiteX7" fmla="*/ 278695 w 1491612"/>
              <a:gd name="connsiteY7" fmla="*/ 6659970 h 6858000"/>
              <a:gd name="connsiteX8" fmla="*/ 293786 w 1491612"/>
              <a:gd name="connsiteY8" fmla="*/ 6636211 h 6858000"/>
              <a:gd name="connsiteX9" fmla="*/ 311230 w 1491612"/>
              <a:gd name="connsiteY9" fmla="*/ 6594177 h 6858000"/>
              <a:gd name="connsiteX10" fmla="*/ 325270 w 1491612"/>
              <a:gd name="connsiteY10" fmla="*/ 6557575 h 6858000"/>
              <a:gd name="connsiteX11" fmla="*/ 378227 w 1491612"/>
              <a:gd name="connsiteY11" fmla="*/ 6492130 h 6858000"/>
              <a:gd name="connsiteX12" fmla="*/ 393914 w 1491612"/>
              <a:gd name="connsiteY12" fmla="*/ 6431610 h 6858000"/>
              <a:gd name="connsiteX13" fmla="*/ 437619 w 1491612"/>
              <a:gd name="connsiteY13" fmla="*/ 6379786 h 6858000"/>
              <a:gd name="connsiteX14" fmla="*/ 420842 w 1491612"/>
              <a:gd name="connsiteY14" fmla="*/ 6334727 h 6858000"/>
              <a:gd name="connsiteX15" fmla="*/ 398257 w 1491612"/>
              <a:gd name="connsiteY15" fmla="*/ 6313295 h 6858000"/>
              <a:gd name="connsiteX16" fmla="*/ 405421 w 1491612"/>
              <a:gd name="connsiteY16" fmla="*/ 6280046 h 6858000"/>
              <a:gd name="connsiteX17" fmla="*/ 388166 w 1491612"/>
              <a:gd name="connsiteY17" fmla="*/ 6270265 h 6858000"/>
              <a:gd name="connsiteX18" fmla="*/ 415194 w 1491612"/>
              <a:gd name="connsiteY18" fmla="*/ 6252834 h 6858000"/>
              <a:gd name="connsiteX19" fmla="*/ 393186 w 1491612"/>
              <a:gd name="connsiteY19" fmla="*/ 6202459 h 6858000"/>
              <a:gd name="connsiteX20" fmla="*/ 391984 w 1491612"/>
              <a:gd name="connsiteY20" fmla="*/ 6153037 h 6858000"/>
              <a:gd name="connsiteX21" fmla="*/ 407399 w 1491612"/>
              <a:gd name="connsiteY21" fmla="*/ 6078132 h 6858000"/>
              <a:gd name="connsiteX22" fmla="*/ 394786 w 1491612"/>
              <a:gd name="connsiteY22" fmla="*/ 6028119 h 6858000"/>
              <a:gd name="connsiteX23" fmla="*/ 380015 w 1491612"/>
              <a:gd name="connsiteY23" fmla="*/ 5926735 h 6858000"/>
              <a:gd name="connsiteX24" fmla="*/ 429527 w 1491612"/>
              <a:gd name="connsiteY24" fmla="*/ 5712857 h 6858000"/>
              <a:gd name="connsiteX25" fmla="*/ 408602 w 1491612"/>
              <a:gd name="connsiteY25" fmla="*/ 5676393 h 6858000"/>
              <a:gd name="connsiteX26" fmla="*/ 448194 w 1491612"/>
              <a:gd name="connsiteY26" fmla="*/ 5563435 h 6858000"/>
              <a:gd name="connsiteX27" fmla="*/ 495324 w 1491612"/>
              <a:gd name="connsiteY27" fmla="*/ 5437125 h 6858000"/>
              <a:gd name="connsiteX28" fmla="*/ 508892 w 1491612"/>
              <a:gd name="connsiteY28" fmla="*/ 5396260 h 6858000"/>
              <a:gd name="connsiteX29" fmla="*/ 524873 w 1491612"/>
              <a:gd name="connsiteY29" fmla="*/ 5330009 h 6858000"/>
              <a:gd name="connsiteX30" fmla="*/ 558366 w 1491612"/>
              <a:gd name="connsiteY30" fmla="*/ 5273739 h 6858000"/>
              <a:gd name="connsiteX31" fmla="*/ 567965 w 1491612"/>
              <a:gd name="connsiteY31" fmla="*/ 5241779 h 6858000"/>
              <a:gd name="connsiteX32" fmla="*/ 579191 w 1491612"/>
              <a:gd name="connsiteY32" fmla="*/ 5225268 h 6858000"/>
              <a:gd name="connsiteX33" fmla="*/ 580211 w 1491612"/>
              <a:gd name="connsiteY33" fmla="*/ 5217684 h 6858000"/>
              <a:gd name="connsiteX34" fmla="*/ 587552 w 1491612"/>
              <a:gd name="connsiteY34" fmla="*/ 5193377 h 6858000"/>
              <a:gd name="connsiteX35" fmla="*/ 590855 w 1491612"/>
              <a:gd name="connsiteY35" fmla="*/ 5179288 h 6858000"/>
              <a:gd name="connsiteX36" fmla="*/ 591839 w 1491612"/>
              <a:gd name="connsiteY36" fmla="*/ 5173621 h 6858000"/>
              <a:gd name="connsiteX37" fmla="*/ 587473 w 1491612"/>
              <a:gd name="connsiteY37" fmla="*/ 5159961 h 6858000"/>
              <a:gd name="connsiteX38" fmla="*/ 594150 w 1491612"/>
              <a:gd name="connsiteY38" fmla="*/ 5144295 h 6858000"/>
              <a:gd name="connsiteX39" fmla="*/ 591083 w 1491612"/>
              <a:gd name="connsiteY39" fmla="*/ 5125185 h 6858000"/>
              <a:gd name="connsiteX40" fmla="*/ 597913 w 1491612"/>
              <a:gd name="connsiteY40" fmla="*/ 5121884 h 6858000"/>
              <a:gd name="connsiteX41" fmla="*/ 604949 w 1491612"/>
              <a:gd name="connsiteY41" fmla="*/ 5067850 h 6858000"/>
              <a:gd name="connsiteX42" fmla="*/ 607680 w 1491612"/>
              <a:gd name="connsiteY42" fmla="*/ 5060861 h 6858000"/>
              <a:gd name="connsiteX43" fmla="*/ 604384 w 1491612"/>
              <a:gd name="connsiteY43" fmla="*/ 5034192 h 6858000"/>
              <a:gd name="connsiteX44" fmla="*/ 605938 w 1491612"/>
              <a:gd name="connsiteY44" fmla="*/ 4993030 h 6858000"/>
              <a:gd name="connsiteX45" fmla="*/ 612847 w 1491612"/>
              <a:gd name="connsiteY45" fmla="*/ 4946844 h 6858000"/>
              <a:gd name="connsiteX46" fmla="*/ 608703 w 1491612"/>
              <a:gd name="connsiteY46" fmla="*/ 4932692 h 6858000"/>
              <a:gd name="connsiteX47" fmla="*/ 624106 w 1491612"/>
              <a:gd name="connsiteY47" fmla="*/ 4858827 h 6858000"/>
              <a:gd name="connsiteX48" fmla="*/ 630009 w 1491612"/>
              <a:gd name="connsiteY48" fmla="*/ 4821170 h 6858000"/>
              <a:gd name="connsiteX49" fmla="*/ 634742 w 1491612"/>
              <a:gd name="connsiteY49" fmla="*/ 4780965 h 6858000"/>
              <a:gd name="connsiteX50" fmla="*/ 636035 w 1491612"/>
              <a:gd name="connsiteY50" fmla="*/ 4750867 h 6858000"/>
              <a:gd name="connsiteX51" fmla="*/ 633842 w 1491612"/>
              <a:gd name="connsiteY51" fmla="*/ 4690749 h 6858000"/>
              <a:gd name="connsiteX52" fmla="*/ 629322 w 1491612"/>
              <a:gd name="connsiteY52" fmla="*/ 4584173 h 6858000"/>
              <a:gd name="connsiteX53" fmla="*/ 624405 w 1491612"/>
              <a:gd name="connsiteY53" fmla="*/ 4444346 h 6858000"/>
              <a:gd name="connsiteX54" fmla="*/ 620970 w 1491612"/>
              <a:gd name="connsiteY54" fmla="*/ 4375228 h 6858000"/>
              <a:gd name="connsiteX55" fmla="*/ 601623 w 1491612"/>
              <a:gd name="connsiteY55" fmla="*/ 4214165 h 6858000"/>
              <a:gd name="connsiteX56" fmla="*/ 605696 w 1491612"/>
              <a:gd name="connsiteY56" fmla="*/ 4090296 h 6858000"/>
              <a:gd name="connsiteX57" fmla="*/ 590952 w 1491612"/>
              <a:gd name="connsiteY57" fmla="*/ 4033999 h 6858000"/>
              <a:gd name="connsiteX58" fmla="*/ 592101 w 1491612"/>
              <a:gd name="connsiteY58" fmla="*/ 4031933 h 6858000"/>
              <a:gd name="connsiteX59" fmla="*/ 590677 w 1491612"/>
              <a:gd name="connsiteY59" fmla="*/ 4013953 h 6858000"/>
              <a:gd name="connsiteX60" fmla="*/ 576972 w 1491612"/>
              <a:gd name="connsiteY60" fmla="*/ 3974753 h 6858000"/>
              <a:gd name="connsiteX61" fmla="*/ 578570 w 1491612"/>
              <a:gd name="connsiteY61" fmla="*/ 3969950 h 6858000"/>
              <a:gd name="connsiteX62" fmla="*/ 571992 w 1491612"/>
              <a:gd name="connsiteY62" fmla="*/ 3933779 h 6858000"/>
              <a:gd name="connsiteX63" fmla="*/ 573323 w 1491612"/>
              <a:gd name="connsiteY63" fmla="*/ 3933093 h 6858000"/>
              <a:gd name="connsiteX64" fmla="*/ 577677 w 1491612"/>
              <a:gd name="connsiteY64" fmla="*/ 3922082 h 6858000"/>
              <a:gd name="connsiteX65" fmla="*/ 582755 w 1491612"/>
              <a:gd name="connsiteY65" fmla="*/ 3901461 h 6858000"/>
              <a:gd name="connsiteX66" fmla="*/ 605349 w 1491612"/>
              <a:gd name="connsiteY66" fmla="*/ 3813873 h 6858000"/>
              <a:gd name="connsiteX67" fmla="*/ 604774 w 1491612"/>
              <a:gd name="connsiteY67" fmla="*/ 3806161 h 6858000"/>
              <a:gd name="connsiteX68" fmla="*/ 605081 w 1491612"/>
              <a:gd name="connsiteY68" fmla="*/ 3805957 h 6858000"/>
              <a:gd name="connsiteX69" fmla="*/ 605108 w 1491612"/>
              <a:gd name="connsiteY69" fmla="*/ 3797724 h 6858000"/>
              <a:gd name="connsiteX70" fmla="*/ 603723 w 1491612"/>
              <a:gd name="connsiteY70" fmla="*/ 3792098 h 6858000"/>
              <a:gd name="connsiteX71" fmla="*/ 602607 w 1491612"/>
              <a:gd name="connsiteY71" fmla="*/ 3777135 h 6858000"/>
              <a:gd name="connsiteX72" fmla="*/ 604340 w 1491612"/>
              <a:gd name="connsiteY72" fmla="*/ 3771656 h 6858000"/>
              <a:gd name="connsiteX73" fmla="*/ 608083 w 1491612"/>
              <a:gd name="connsiteY73" fmla="*/ 3769007 h 6858000"/>
              <a:gd name="connsiteX74" fmla="*/ 607549 w 1491612"/>
              <a:gd name="connsiteY74" fmla="*/ 3767709 h 6858000"/>
              <a:gd name="connsiteX75" fmla="*/ 616245 w 1491612"/>
              <a:gd name="connsiteY75" fmla="*/ 3738082 h 6858000"/>
              <a:gd name="connsiteX76" fmla="*/ 623591 w 1491612"/>
              <a:gd name="connsiteY76" fmla="*/ 3673397 h 6858000"/>
              <a:gd name="connsiteX77" fmla="*/ 622887 w 1491612"/>
              <a:gd name="connsiteY77" fmla="*/ 3637109 h 6858000"/>
              <a:gd name="connsiteX78" fmla="*/ 626330 w 1491612"/>
              <a:gd name="connsiteY78" fmla="*/ 3536883 h 6858000"/>
              <a:gd name="connsiteX79" fmla="*/ 633868 w 1491612"/>
              <a:gd name="connsiteY79" fmla="*/ 3435652 h 6858000"/>
              <a:gd name="connsiteX80" fmla="*/ 635539 w 1491612"/>
              <a:gd name="connsiteY80" fmla="*/ 3307769 h 6858000"/>
              <a:gd name="connsiteX81" fmla="*/ 653102 w 1491612"/>
              <a:gd name="connsiteY81" fmla="*/ 3250522 h 6858000"/>
              <a:gd name="connsiteX82" fmla="*/ 653527 w 1491612"/>
              <a:gd name="connsiteY82" fmla="*/ 3229163 h 6858000"/>
              <a:gd name="connsiteX83" fmla="*/ 655350 w 1491612"/>
              <a:gd name="connsiteY83" fmla="*/ 3217217 h 6858000"/>
              <a:gd name="connsiteX84" fmla="*/ 642185 w 1491612"/>
              <a:gd name="connsiteY84" fmla="*/ 3183755 h 6858000"/>
              <a:gd name="connsiteX85" fmla="*/ 642686 w 1491612"/>
              <a:gd name="connsiteY85" fmla="*/ 3178642 h 6858000"/>
              <a:gd name="connsiteX86" fmla="*/ 630286 w 1491612"/>
              <a:gd name="connsiteY86" fmla="*/ 3158586 h 6858000"/>
              <a:gd name="connsiteX87" fmla="*/ 615471 w 1491612"/>
              <a:gd name="connsiteY87" fmla="*/ 3129034 h 6858000"/>
              <a:gd name="connsiteX88" fmla="*/ 616136 w 1491612"/>
              <a:gd name="connsiteY88" fmla="*/ 3126682 h 6858000"/>
              <a:gd name="connsiteX89" fmla="*/ 607004 w 1491612"/>
              <a:gd name="connsiteY89" fmla="*/ 3114519 h 6858000"/>
              <a:gd name="connsiteX90" fmla="*/ 593613 w 1491612"/>
              <a:gd name="connsiteY90" fmla="*/ 3106272 h 6858000"/>
              <a:gd name="connsiteX91" fmla="*/ 566343 w 1491612"/>
              <a:gd name="connsiteY91" fmla="*/ 2958185 h 6858000"/>
              <a:gd name="connsiteX92" fmla="*/ 508957 w 1491612"/>
              <a:gd name="connsiteY92" fmla="*/ 2762989 h 6858000"/>
              <a:gd name="connsiteX93" fmla="*/ 457875 w 1491612"/>
              <a:gd name="connsiteY93" fmla="*/ 2554718 h 6858000"/>
              <a:gd name="connsiteX94" fmla="*/ 437969 w 1491612"/>
              <a:gd name="connsiteY94" fmla="*/ 2485734 h 6858000"/>
              <a:gd name="connsiteX95" fmla="*/ 428692 w 1491612"/>
              <a:gd name="connsiteY95" fmla="*/ 2447068 h 6858000"/>
              <a:gd name="connsiteX96" fmla="*/ 415653 w 1491612"/>
              <a:gd name="connsiteY96" fmla="*/ 2425819 h 6858000"/>
              <a:gd name="connsiteX97" fmla="*/ 421652 w 1491612"/>
              <a:gd name="connsiteY97" fmla="*/ 2402874 h 6858000"/>
              <a:gd name="connsiteX98" fmla="*/ 424264 w 1491612"/>
              <a:gd name="connsiteY98" fmla="*/ 2381443 h 6858000"/>
              <a:gd name="connsiteX99" fmla="*/ 400593 w 1491612"/>
              <a:gd name="connsiteY99" fmla="*/ 2261920 h 6858000"/>
              <a:gd name="connsiteX100" fmla="*/ 390480 w 1491612"/>
              <a:gd name="connsiteY100" fmla="*/ 2195378 h 6858000"/>
              <a:gd name="connsiteX101" fmla="*/ 374697 w 1491612"/>
              <a:gd name="connsiteY101" fmla="*/ 2155135 h 6858000"/>
              <a:gd name="connsiteX102" fmla="*/ 372155 w 1491612"/>
              <a:gd name="connsiteY102" fmla="*/ 2118008 h 6858000"/>
              <a:gd name="connsiteX103" fmla="*/ 373148 w 1491612"/>
              <a:gd name="connsiteY103" fmla="*/ 2050531 h 6858000"/>
              <a:gd name="connsiteX104" fmla="*/ 364954 w 1491612"/>
              <a:gd name="connsiteY104" fmla="*/ 1963269 h 6858000"/>
              <a:gd name="connsiteX105" fmla="*/ 346132 w 1491612"/>
              <a:gd name="connsiteY105" fmla="*/ 1906352 h 6858000"/>
              <a:gd name="connsiteX106" fmla="*/ 322689 w 1491612"/>
              <a:gd name="connsiteY106" fmla="*/ 1861531 h 6858000"/>
              <a:gd name="connsiteX107" fmla="*/ 276488 w 1491612"/>
              <a:gd name="connsiteY107" fmla="*/ 1732919 h 6858000"/>
              <a:gd name="connsiteX108" fmla="*/ 248799 w 1491612"/>
              <a:gd name="connsiteY108" fmla="*/ 1663540 h 6858000"/>
              <a:gd name="connsiteX109" fmla="*/ 247925 w 1491612"/>
              <a:gd name="connsiteY109" fmla="*/ 1615777 h 6858000"/>
              <a:gd name="connsiteX110" fmla="*/ 228720 w 1491612"/>
              <a:gd name="connsiteY110" fmla="*/ 1563678 h 6858000"/>
              <a:gd name="connsiteX111" fmla="*/ 241800 w 1491612"/>
              <a:gd name="connsiteY111" fmla="*/ 1519474 h 6858000"/>
              <a:gd name="connsiteX112" fmla="*/ 234542 w 1491612"/>
              <a:gd name="connsiteY112" fmla="*/ 1477995 h 6858000"/>
              <a:gd name="connsiteX113" fmla="*/ 220627 w 1491612"/>
              <a:gd name="connsiteY113" fmla="*/ 1373769 h 6858000"/>
              <a:gd name="connsiteX114" fmla="*/ 228934 w 1491612"/>
              <a:gd name="connsiteY114" fmla="*/ 1307086 h 6858000"/>
              <a:gd name="connsiteX115" fmla="*/ 230122 w 1491612"/>
              <a:gd name="connsiteY115" fmla="*/ 1189033 h 6858000"/>
              <a:gd name="connsiteX116" fmla="*/ 234807 w 1491612"/>
              <a:gd name="connsiteY116" fmla="*/ 1168288 h 6858000"/>
              <a:gd name="connsiteX117" fmla="*/ 227089 w 1491612"/>
              <a:gd name="connsiteY117" fmla="*/ 1142577 h 6858000"/>
              <a:gd name="connsiteX118" fmla="*/ 216395 w 1491612"/>
              <a:gd name="connsiteY118" fmla="*/ 1088484 h 6858000"/>
              <a:gd name="connsiteX119" fmla="*/ 205131 w 1491612"/>
              <a:gd name="connsiteY119" fmla="*/ 1016103 h 6858000"/>
              <a:gd name="connsiteX120" fmla="*/ 206587 w 1491612"/>
              <a:gd name="connsiteY120" fmla="*/ 932283 h 6858000"/>
              <a:gd name="connsiteX121" fmla="*/ 208823 w 1491612"/>
              <a:gd name="connsiteY121" fmla="*/ 915925 h 6858000"/>
              <a:gd name="connsiteX122" fmla="*/ 201452 w 1491612"/>
              <a:gd name="connsiteY122" fmla="*/ 896999 h 6858000"/>
              <a:gd name="connsiteX123" fmla="*/ 170860 w 1491612"/>
              <a:gd name="connsiteY123" fmla="*/ 821517 h 6858000"/>
              <a:gd name="connsiteX124" fmla="*/ 149810 w 1491612"/>
              <a:gd name="connsiteY124" fmla="*/ 751353 h 6858000"/>
              <a:gd name="connsiteX125" fmla="*/ 149368 w 1491612"/>
              <a:gd name="connsiteY125" fmla="*/ 721230 h 6858000"/>
              <a:gd name="connsiteX126" fmla="*/ 135039 w 1491612"/>
              <a:gd name="connsiteY126" fmla="*/ 681659 h 6858000"/>
              <a:gd name="connsiteX127" fmla="*/ 120458 w 1491612"/>
              <a:gd name="connsiteY127" fmla="*/ 635218 h 6858000"/>
              <a:gd name="connsiteX128" fmla="*/ 125469 w 1491612"/>
              <a:gd name="connsiteY128" fmla="*/ 613763 h 6858000"/>
              <a:gd name="connsiteX129" fmla="*/ 111411 w 1491612"/>
              <a:gd name="connsiteY129" fmla="*/ 598582 h 6858000"/>
              <a:gd name="connsiteX130" fmla="*/ 111092 w 1491612"/>
              <a:gd name="connsiteY130" fmla="*/ 576846 h 6858000"/>
              <a:gd name="connsiteX131" fmla="*/ 90718 w 1491612"/>
              <a:gd name="connsiteY131" fmla="*/ 530055 h 6858000"/>
              <a:gd name="connsiteX132" fmla="*/ 89966 w 1491612"/>
              <a:gd name="connsiteY132" fmla="*/ 465389 h 6858000"/>
              <a:gd name="connsiteX133" fmla="*/ 72889 w 1491612"/>
              <a:gd name="connsiteY133" fmla="*/ 424699 h 6858000"/>
              <a:gd name="connsiteX134" fmla="*/ 73264 w 1491612"/>
              <a:gd name="connsiteY134" fmla="*/ 404917 h 6858000"/>
              <a:gd name="connsiteX135" fmla="*/ 53221 w 1491612"/>
              <a:gd name="connsiteY135" fmla="*/ 367211 h 6858000"/>
              <a:gd name="connsiteX136" fmla="*/ 19525 w 1491612"/>
              <a:gd name="connsiteY136" fmla="*/ 268519 h 6858000"/>
              <a:gd name="connsiteX137" fmla="*/ 7008 w 1491612"/>
              <a:gd name="connsiteY137" fmla="*/ 160886 h 6858000"/>
              <a:gd name="connsiteX138" fmla="*/ 2385 w 1491612"/>
              <a:gd name="connsiteY138" fmla="*/ 47336 h 6858000"/>
              <a:gd name="connsiteX139" fmla="*/ 164830 w 1491612"/>
              <a:gd name="connsiteY139" fmla="*/ 0 h 6858000"/>
              <a:gd name="connsiteX0" fmla="*/ 158408 w 1485190"/>
              <a:gd name="connsiteY0" fmla="*/ 0 h 6858000"/>
              <a:gd name="connsiteX1" fmla="*/ 1485190 w 1485190"/>
              <a:gd name="connsiteY1" fmla="*/ 0 h 6858000"/>
              <a:gd name="connsiteX2" fmla="*/ 1485190 w 1485190"/>
              <a:gd name="connsiteY2" fmla="*/ 6858000 h 6858000"/>
              <a:gd name="connsiteX3" fmla="*/ 221884 w 1485190"/>
              <a:gd name="connsiteY3" fmla="*/ 6857735 h 6858000"/>
              <a:gd name="connsiteX4" fmla="*/ 258477 w 1485190"/>
              <a:gd name="connsiteY4" fmla="*/ 6776847 h 6858000"/>
              <a:gd name="connsiteX5" fmla="*/ 269977 w 1485190"/>
              <a:gd name="connsiteY5" fmla="*/ 6737706 h 6858000"/>
              <a:gd name="connsiteX6" fmla="*/ 294716 w 1485190"/>
              <a:gd name="connsiteY6" fmla="*/ 6691589 h 6858000"/>
              <a:gd name="connsiteX7" fmla="*/ 272273 w 1485190"/>
              <a:gd name="connsiteY7" fmla="*/ 6659970 h 6858000"/>
              <a:gd name="connsiteX8" fmla="*/ 287364 w 1485190"/>
              <a:gd name="connsiteY8" fmla="*/ 6636211 h 6858000"/>
              <a:gd name="connsiteX9" fmla="*/ 304808 w 1485190"/>
              <a:gd name="connsiteY9" fmla="*/ 6594177 h 6858000"/>
              <a:gd name="connsiteX10" fmla="*/ 318848 w 1485190"/>
              <a:gd name="connsiteY10" fmla="*/ 6557575 h 6858000"/>
              <a:gd name="connsiteX11" fmla="*/ 371805 w 1485190"/>
              <a:gd name="connsiteY11" fmla="*/ 6492130 h 6858000"/>
              <a:gd name="connsiteX12" fmla="*/ 387492 w 1485190"/>
              <a:gd name="connsiteY12" fmla="*/ 6431610 h 6858000"/>
              <a:gd name="connsiteX13" fmla="*/ 431197 w 1485190"/>
              <a:gd name="connsiteY13" fmla="*/ 6379786 h 6858000"/>
              <a:gd name="connsiteX14" fmla="*/ 414420 w 1485190"/>
              <a:gd name="connsiteY14" fmla="*/ 6334727 h 6858000"/>
              <a:gd name="connsiteX15" fmla="*/ 391835 w 1485190"/>
              <a:gd name="connsiteY15" fmla="*/ 6313295 h 6858000"/>
              <a:gd name="connsiteX16" fmla="*/ 398999 w 1485190"/>
              <a:gd name="connsiteY16" fmla="*/ 6280046 h 6858000"/>
              <a:gd name="connsiteX17" fmla="*/ 381744 w 1485190"/>
              <a:gd name="connsiteY17" fmla="*/ 6270265 h 6858000"/>
              <a:gd name="connsiteX18" fmla="*/ 408772 w 1485190"/>
              <a:gd name="connsiteY18" fmla="*/ 6252834 h 6858000"/>
              <a:gd name="connsiteX19" fmla="*/ 386764 w 1485190"/>
              <a:gd name="connsiteY19" fmla="*/ 6202459 h 6858000"/>
              <a:gd name="connsiteX20" fmla="*/ 385562 w 1485190"/>
              <a:gd name="connsiteY20" fmla="*/ 6153037 h 6858000"/>
              <a:gd name="connsiteX21" fmla="*/ 400977 w 1485190"/>
              <a:gd name="connsiteY21" fmla="*/ 6078132 h 6858000"/>
              <a:gd name="connsiteX22" fmla="*/ 388364 w 1485190"/>
              <a:gd name="connsiteY22" fmla="*/ 6028119 h 6858000"/>
              <a:gd name="connsiteX23" fmla="*/ 373593 w 1485190"/>
              <a:gd name="connsiteY23" fmla="*/ 5926735 h 6858000"/>
              <a:gd name="connsiteX24" fmla="*/ 423105 w 1485190"/>
              <a:gd name="connsiteY24" fmla="*/ 5712857 h 6858000"/>
              <a:gd name="connsiteX25" fmla="*/ 402180 w 1485190"/>
              <a:gd name="connsiteY25" fmla="*/ 5676393 h 6858000"/>
              <a:gd name="connsiteX26" fmla="*/ 441772 w 1485190"/>
              <a:gd name="connsiteY26" fmla="*/ 5563435 h 6858000"/>
              <a:gd name="connsiteX27" fmla="*/ 488902 w 1485190"/>
              <a:gd name="connsiteY27" fmla="*/ 5437125 h 6858000"/>
              <a:gd name="connsiteX28" fmla="*/ 502470 w 1485190"/>
              <a:gd name="connsiteY28" fmla="*/ 5396260 h 6858000"/>
              <a:gd name="connsiteX29" fmla="*/ 518451 w 1485190"/>
              <a:gd name="connsiteY29" fmla="*/ 5330009 h 6858000"/>
              <a:gd name="connsiteX30" fmla="*/ 551944 w 1485190"/>
              <a:gd name="connsiteY30" fmla="*/ 5273739 h 6858000"/>
              <a:gd name="connsiteX31" fmla="*/ 561543 w 1485190"/>
              <a:gd name="connsiteY31" fmla="*/ 5241779 h 6858000"/>
              <a:gd name="connsiteX32" fmla="*/ 572769 w 1485190"/>
              <a:gd name="connsiteY32" fmla="*/ 5225268 h 6858000"/>
              <a:gd name="connsiteX33" fmla="*/ 573789 w 1485190"/>
              <a:gd name="connsiteY33" fmla="*/ 5217684 h 6858000"/>
              <a:gd name="connsiteX34" fmla="*/ 581130 w 1485190"/>
              <a:gd name="connsiteY34" fmla="*/ 5193377 h 6858000"/>
              <a:gd name="connsiteX35" fmla="*/ 584433 w 1485190"/>
              <a:gd name="connsiteY35" fmla="*/ 5179288 h 6858000"/>
              <a:gd name="connsiteX36" fmla="*/ 585417 w 1485190"/>
              <a:gd name="connsiteY36" fmla="*/ 5173621 h 6858000"/>
              <a:gd name="connsiteX37" fmla="*/ 581051 w 1485190"/>
              <a:gd name="connsiteY37" fmla="*/ 5159961 h 6858000"/>
              <a:gd name="connsiteX38" fmla="*/ 587728 w 1485190"/>
              <a:gd name="connsiteY38" fmla="*/ 5144295 h 6858000"/>
              <a:gd name="connsiteX39" fmla="*/ 584661 w 1485190"/>
              <a:gd name="connsiteY39" fmla="*/ 5125185 h 6858000"/>
              <a:gd name="connsiteX40" fmla="*/ 591491 w 1485190"/>
              <a:gd name="connsiteY40" fmla="*/ 5121884 h 6858000"/>
              <a:gd name="connsiteX41" fmla="*/ 598527 w 1485190"/>
              <a:gd name="connsiteY41" fmla="*/ 5067850 h 6858000"/>
              <a:gd name="connsiteX42" fmla="*/ 601258 w 1485190"/>
              <a:gd name="connsiteY42" fmla="*/ 5060861 h 6858000"/>
              <a:gd name="connsiteX43" fmla="*/ 597962 w 1485190"/>
              <a:gd name="connsiteY43" fmla="*/ 5034192 h 6858000"/>
              <a:gd name="connsiteX44" fmla="*/ 599516 w 1485190"/>
              <a:gd name="connsiteY44" fmla="*/ 4993030 h 6858000"/>
              <a:gd name="connsiteX45" fmla="*/ 606425 w 1485190"/>
              <a:gd name="connsiteY45" fmla="*/ 4946844 h 6858000"/>
              <a:gd name="connsiteX46" fmla="*/ 602281 w 1485190"/>
              <a:gd name="connsiteY46" fmla="*/ 4932692 h 6858000"/>
              <a:gd name="connsiteX47" fmla="*/ 617684 w 1485190"/>
              <a:gd name="connsiteY47" fmla="*/ 4858827 h 6858000"/>
              <a:gd name="connsiteX48" fmla="*/ 623587 w 1485190"/>
              <a:gd name="connsiteY48" fmla="*/ 4821170 h 6858000"/>
              <a:gd name="connsiteX49" fmla="*/ 628320 w 1485190"/>
              <a:gd name="connsiteY49" fmla="*/ 4780965 h 6858000"/>
              <a:gd name="connsiteX50" fmla="*/ 629613 w 1485190"/>
              <a:gd name="connsiteY50" fmla="*/ 4750867 h 6858000"/>
              <a:gd name="connsiteX51" fmla="*/ 627420 w 1485190"/>
              <a:gd name="connsiteY51" fmla="*/ 4690749 h 6858000"/>
              <a:gd name="connsiteX52" fmla="*/ 622900 w 1485190"/>
              <a:gd name="connsiteY52" fmla="*/ 4584173 h 6858000"/>
              <a:gd name="connsiteX53" fmla="*/ 617983 w 1485190"/>
              <a:gd name="connsiteY53" fmla="*/ 4444346 h 6858000"/>
              <a:gd name="connsiteX54" fmla="*/ 614548 w 1485190"/>
              <a:gd name="connsiteY54" fmla="*/ 4375228 h 6858000"/>
              <a:gd name="connsiteX55" fmla="*/ 595201 w 1485190"/>
              <a:gd name="connsiteY55" fmla="*/ 4214165 h 6858000"/>
              <a:gd name="connsiteX56" fmla="*/ 599274 w 1485190"/>
              <a:gd name="connsiteY56" fmla="*/ 4090296 h 6858000"/>
              <a:gd name="connsiteX57" fmla="*/ 584530 w 1485190"/>
              <a:gd name="connsiteY57" fmla="*/ 4033999 h 6858000"/>
              <a:gd name="connsiteX58" fmla="*/ 585679 w 1485190"/>
              <a:gd name="connsiteY58" fmla="*/ 4031933 h 6858000"/>
              <a:gd name="connsiteX59" fmla="*/ 584255 w 1485190"/>
              <a:gd name="connsiteY59" fmla="*/ 4013953 h 6858000"/>
              <a:gd name="connsiteX60" fmla="*/ 570550 w 1485190"/>
              <a:gd name="connsiteY60" fmla="*/ 3974753 h 6858000"/>
              <a:gd name="connsiteX61" fmla="*/ 572148 w 1485190"/>
              <a:gd name="connsiteY61" fmla="*/ 3969950 h 6858000"/>
              <a:gd name="connsiteX62" fmla="*/ 565570 w 1485190"/>
              <a:gd name="connsiteY62" fmla="*/ 3933779 h 6858000"/>
              <a:gd name="connsiteX63" fmla="*/ 566901 w 1485190"/>
              <a:gd name="connsiteY63" fmla="*/ 3933093 h 6858000"/>
              <a:gd name="connsiteX64" fmla="*/ 571255 w 1485190"/>
              <a:gd name="connsiteY64" fmla="*/ 3922082 h 6858000"/>
              <a:gd name="connsiteX65" fmla="*/ 576333 w 1485190"/>
              <a:gd name="connsiteY65" fmla="*/ 3901461 h 6858000"/>
              <a:gd name="connsiteX66" fmla="*/ 598927 w 1485190"/>
              <a:gd name="connsiteY66" fmla="*/ 3813873 h 6858000"/>
              <a:gd name="connsiteX67" fmla="*/ 598352 w 1485190"/>
              <a:gd name="connsiteY67" fmla="*/ 3806161 h 6858000"/>
              <a:gd name="connsiteX68" fmla="*/ 598659 w 1485190"/>
              <a:gd name="connsiteY68" fmla="*/ 3805957 h 6858000"/>
              <a:gd name="connsiteX69" fmla="*/ 598686 w 1485190"/>
              <a:gd name="connsiteY69" fmla="*/ 3797724 h 6858000"/>
              <a:gd name="connsiteX70" fmla="*/ 597301 w 1485190"/>
              <a:gd name="connsiteY70" fmla="*/ 3792098 h 6858000"/>
              <a:gd name="connsiteX71" fmla="*/ 596185 w 1485190"/>
              <a:gd name="connsiteY71" fmla="*/ 3777135 h 6858000"/>
              <a:gd name="connsiteX72" fmla="*/ 597918 w 1485190"/>
              <a:gd name="connsiteY72" fmla="*/ 3771656 h 6858000"/>
              <a:gd name="connsiteX73" fmla="*/ 601661 w 1485190"/>
              <a:gd name="connsiteY73" fmla="*/ 3769007 h 6858000"/>
              <a:gd name="connsiteX74" fmla="*/ 601127 w 1485190"/>
              <a:gd name="connsiteY74" fmla="*/ 3767709 h 6858000"/>
              <a:gd name="connsiteX75" fmla="*/ 609823 w 1485190"/>
              <a:gd name="connsiteY75" fmla="*/ 3738082 h 6858000"/>
              <a:gd name="connsiteX76" fmla="*/ 617169 w 1485190"/>
              <a:gd name="connsiteY76" fmla="*/ 3673397 h 6858000"/>
              <a:gd name="connsiteX77" fmla="*/ 616465 w 1485190"/>
              <a:gd name="connsiteY77" fmla="*/ 3637109 h 6858000"/>
              <a:gd name="connsiteX78" fmla="*/ 619908 w 1485190"/>
              <a:gd name="connsiteY78" fmla="*/ 3536883 h 6858000"/>
              <a:gd name="connsiteX79" fmla="*/ 627446 w 1485190"/>
              <a:gd name="connsiteY79" fmla="*/ 3435652 h 6858000"/>
              <a:gd name="connsiteX80" fmla="*/ 629117 w 1485190"/>
              <a:gd name="connsiteY80" fmla="*/ 3307769 h 6858000"/>
              <a:gd name="connsiteX81" fmla="*/ 646680 w 1485190"/>
              <a:gd name="connsiteY81" fmla="*/ 3250522 h 6858000"/>
              <a:gd name="connsiteX82" fmla="*/ 647105 w 1485190"/>
              <a:gd name="connsiteY82" fmla="*/ 3229163 h 6858000"/>
              <a:gd name="connsiteX83" fmla="*/ 648928 w 1485190"/>
              <a:gd name="connsiteY83" fmla="*/ 3217217 h 6858000"/>
              <a:gd name="connsiteX84" fmla="*/ 635763 w 1485190"/>
              <a:gd name="connsiteY84" fmla="*/ 3183755 h 6858000"/>
              <a:gd name="connsiteX85" fmla="*/ 636264 w 1485190"/>
              <a:gd name="connsiteY85" fmla="*/ 3178642 h 6858000"/>
              <a:gd name="connsiteX86" fmla="*/ 623864 w 1485190"/>
              <a:gd name="connsiteY86" fmla="*/ 3158586 h 6858000"/>
              <a:gd name="connsiteX87" fmla="*/ 609049 w 1485190"/>
              <a:gd name="connsiteY87" fmla="*/ 3129034 h 6858000"/>
              <a:gd name="connsiteX88" fmla="*/ 609714 w 1485190"/>
              <a:gd name="connsiteY88" fmla="*/ 3126682 h 6858000"/>
              <a:gd name="connsiteX89" fmla="*/ 600582 w 1485190"/>
              <a:gd name="connsiteY89" fmla="*/ 3114519 h 6858000"/>
              <a:gd name="connsiteX90" fmla="*/ 587191 w 1485190"/>
              <a:gd name="connsiteY90" fmla="*/ 3106272 h 6858000"/>
              <a:gd name="connsiteX91" fmla="*/ 559921 w 1485190"/>
              <a:gd name="connsiteY91" fmla="*/ 2958185 h 6858000"/>
              <a:gd name="connsiteX92" fmla="*/ 502535 w 1485190"/>
              <a:gd name="connsiteY92" fmla="*/ 2762989 h 6858000"/>
              <a:gd name="connsiteX93" fmla="*/ 451453 w 1485190"/>
              <a:gd name="connsiteY93" fmla="*/ 2554718 h 6858000"/>
              <a:gd name="connsiteX94" fmla="*/ 431547 w 1485190"/>
              <a:gd name="connsiteY94" fmla="*/ 2485734 h 6858000"/>
              <a:gd name="connsiteX95" fmla="*/ 422270 w 1485190"/>
              <a:gd name="connsiteY95" fmla="*/ 2447068 h 6858000"/>
              <a:gd name="connsiteX96" fmla="*/ 409231 w 1485190"/>
              <a:gd name="connsiteY96" fmla="*/ 2425819 h 6858000"/>
              <a:gd name="connsiteX97" fmla="*/ 415230 w 1485190"/>
              <a:gd name="connsiteY97" fmla="*/ 2402874 h 6858000"/>
              <a:gd name="connsiteX98" fmla="*/ 417842 w 1485190"/>
              <a:gd name="connsiteY98" fmla="*/ 2381443 h 6858000"/>
              <a:gd name="connsiteX99" fmla="*/ 394171 w 1485190"/>
              <a:gd name="connsiteY99" fmla="*/ 2261920 h 6858000"/>
              <a:gd name="connsiteX100" fmla="*/ 384058 w 1485190"/>
              <a:gd name="connsiteY100" fmla="*/ 2195378 h 6858000"/>
              <a:gd name="connsiteX101" fmla="*/ 368275 w 1485190"/>
              <a:gd name="connsiteY101" fmla="*/ 2155135 h 6858000"/>
              <a:gd name="connsiteX102" fmla="*/ 365733 w 1485190"/>
              <a:gd name="connsiteY102" fmla="*/ 2118008 h 6858000"/>
              <a:gd name="connsiteX103" fmla="*/ 366726 w 1485190"/>
              <a:gd name="connsiteY103" fmla="*/ 2050531 h 6858000"/>
              <a:gd name="connsiteX104" fmla="*/ 358532 w 1485190"/>
              <a:gd name="connsiteY104" fmla="*/ 1963269 h 6858000"/>
              <a:gd name="connsiteX105" fmla="*/ 339710 w 1485190"/>
              <a:gd name="connsiteY105" fmla="*/ 1906352 h 6858000"/>
              <a:gd name="connsiteX106" fmla="*/ 316267 w 1485190"/>
              <a:gd name="connsiteY106" fmla="*/ 1861531 h 6858000"/>
              <a:gd name="connsiteX107" fmla="*/ 270066 w 1485190"/>
              <a:gd name="connsiteY107" fmla="*/ 1732919 h 6858000"/>
              <a:gd name="connsiteX108" fmla="*/ 242377 w 1485190"/>
              <a:gd name="connsiteY108" fmla="*/ 1663540 h 6858000"/>
              <a:gd name="connsiteX109" fmla="*/ 241503 w 1485190"/>
              <a:gd name="connsiteY109" fmla="*/ 1615777 h 6858000"/>
              <a:gd name="connsiteX110" fmla="*/ 222298 w 1485190"/>
              <a:gd name="connsiteY110" fmla="*/ 1563678 h 6858000"/>
              <a:gd name="connsiteX111" fmla="*/ 235378 w 1485190"/>
              <a:gd name="connsiteY111" fmla="*/ 1519474 h 6858000"/>
              <a:gd name="connsiteX112" fmla="*/ 228120 w 1485190"/>
              <a:gd name="connsiteY112" fmla="*/ 1477995 h 6858000"/>
              <a:gd name="connsiteX113" fmla="*/ 214205 w 1485190"/>
              <a:gd name="connsiteY113" fmla="*/ 1373769 h 6858000"/>
              <a:gd name="connsiteX114" fmla="*/ 222512 w 1485190"/>
              <a:gd name="connsiteY114" fmla="*/ 1307086 h 6858000"/>
              <a:gd name="connsiteX115" fmla="*/ 223700 w 1485190"/>
              <a:gd name="connsiteY115" fmla="*/ 1189033 h 6858000"/>
              <a:gd name="connsiteX116" fmla="*/ 228385 w 1485190"/>
              <a:gd name="connsiteY116" fmla="*/ 1168288 h 6858000"/>
              <a:gd name="connsiteX117" fmla="*/ 220667 w 1485190"/>
              <a:gd name="connsiteY117" fmla="*/ 1142577 h 6858000"/>
              <a:gd name="connsiteX118" fmla="*/ 209973 w 1485190"/>
              <a:gd name="connsiteY118" fmla="*/ 1088484 h 6858000"/>
              <a:gd name="connsiteX119" fmla="*/ 198709 w 1485190"/>
              <a:gd name="connsiteY119" fmla="*/ 1016103 h 6858000"/>
              <a:gd name="connsiteX120" fmla="*/ 200165 w 1485190"/>
              <a:gd name="connsiteY120" fmla="*/ 932283 h 6858000"/>
              <a:gd name="connsiteX121" fmla="*/ 202401 w 1485190"/>
              <a:gd name="connsiteY121" fmla="*/ 915925 h 6858000"/>
              <a:gd name="connsiteX122" fmla="*/ 195030 w 1485190"/>
              <a:gd name="connsiteY122" fmla="*/ 896999 h 6858000"/>
              <a:gd name="connsiteX123" fmla="*/ 164438 w 1485190"/>
              <a:gd name="connsiteY123" fmla="*/ 821517 h 6858000"/>
              <a:gd name="connsiteX124" fmla="*/ 143388 w 1485190"/>
              <a:gd name="connsiteY124" fmla="*/ 751353 h 6858000"/>
              <a:gd name="connsiteX125" fmla="*/ 142946 w 1485190"/>
              <a:gd name="connsiteY125" fmla="*/ 721230 h 6858000"/>
              <a:gd name="connsiteX126" fmla="*/ 128617 w 1485190"/>
              <a:gd name="connsiteY126" fmla="*/ 681659 h 6858000"/>
              <a:gd name="connsiteX127" fmla="*/ 114036 w 1485190"/>
              <a:gd name="connsiteY127" fmla="*/ 635218 h 6858000"/>
              <a:gd name="connsiteX128" fmla="*/ 119047 w 1485190"/>
              <a:gd name="connsiteY128" fmla="*/ 613763 h 6858000"/>
              <a:gd name="connsiteX129" fmla="*/ 104989 w 1485190"/>
              <a:gd name="connsiteY129" fmla="*/ 598582 h 6858000"/>
              <a:gd name="connsiteX130" fmla="*/ 104670 w 1485190"/>
              <a:gd name="connsiteY130" fmla="*/ 576846 h 6858000"/>
              <a:gd name="connsiteX131" fmla="*/ 84296 w 1485190"/>
              <a:gd name="connsiteY131" fmla="*/ 530055 h 6858000"/>
              <a:gd name="connsiteX132" fmla="*/ 83544 w 1485190"/>
              <a:gd name="connsiteY132" fmla="*/ 465389 h 6858000"/>
              <a:gd name="connsiteX133" fmla="*/ 66467 w 1485190"/>
              <a:gd name="connsiteY133" fmla="*/ 424699 h 6858000"/>
              <a:gd name="connsiteX134" fmla="*/ 66842 w 1485190"/>
              <a:gd name="connsiteY134" fmla="*/ 404917 h 6858000"/>
              <a:gd name="connsiteX135" fmla="*/ 46799 w 1485190"/>
              <a:gd name="connsiteY135" fmla="*/ 367211 h 6858000"/>
              <a:gd name="connsiteX136" fmla="*/ 13103 w 1485190"/>
              <a:gd name="connsiteY136" fmla="*/ 268519 h 6858000"/>
              <a:gd name="connsiteX137" fmla="*/ 586 w 1485190"/>
              <a:gd name="connsiteY137" fmla="*/ 160886 h 6858000"/>
              <a:gd name="connsiteX138" fmla="*/ 198854 w 1485190"/>
              <a:gd name="connsiteY138" fmla="*/ 55288 h 6858000"/>
              <a:gd name="connsiteX139" fmla="*/ 158408 w 1485190"/>
              <a:gd name="connsiteY139" fmla="*/ 0 h 6858000"/>
              <a:gd name="connsiteX0" fmla="*/ 145305 w 1472087"/>
              <a:gd name="connsiteY0" fmla="*/ 0 h 6858000"/>
              <a:gd name="connsiteX1" fmla="*/ 1472087 w 1472087"/>
              <a:gd name="connsiteY1" fmla="*/ 0 h 6858000"/>
              <a:gd name="connsiteX2" fmla="*/ 1472087 w 1472087"/>
              <a:gd name="connsiteY2" fmla="*/ 6858000 h 6858000"/>
              <a:gd name="connsiteX3" fmla="*/ 208781 w 1472087"/>
              <a:gd name="connsiteY3" fmla="*/ 6857735 h 6858000"/>
              <a:gd name="connsiteX4" fmla="*/ 245374 w 1472087"/>
              <a:gd name="connsiteY4" fmla="*/ 6776847 h 6858000"/>
              <a:gd name="connsiteX5" fmla="*/ 256874 w 1472087"/>
              <a:gd name="connsiteY5" fmla="*/ 6737706 h 6858000"/>
              <a:gd name="connsiteX6" fmla="*/ 281613 w 1472087"/>
              <a:gd name="connsiteY6" fmla="*/ 6691589 h 6858000"/>
              <a:gd name="connsiteX7" fmla="*/ 259170 w 1472087"/>
              <a:gd name="connsiteY7" fmla="*/ 6659970 h 6858000"/>
              <a:gd name="connsiteX8" fmla="*/ 274261 w 1472087"/>
              <a:gd name="connsiteY8" fmla="*/ 6636211 h 6858000"/>
              <a:gd name="connsiteX9" fmla="*/ 291705 w 1472087"/>
              <a:gd name="connsiteY9" fmla="*/ 6594177 h 6858000"/>
              <a:gd name="connsiteX10" fmla="*/ 305745 w 1472087"/>
              <a:gd name="connsiteY10" fmla="*/ 6557575 h 6858000"/>
              <a:gd name="connsiteX11" fmla="*/ 358702 w 1472087"/>
              <a:gd name="connsiteY11" fmla="*/ 6492130 h 6858000"/>
              <a:gd name="connsiteX12" fmla="*/ 374389 w 1472087"/>
              <a:gd name="connsiteY12" fmla="*/ 6431610 h 6858000"/>
              <a:gd name="connsiteX13" fmla="*/ 418094 w 1472087"/>
              <a:gd name="connsiteY13" fmla="*/ 6379786 h 6858000"/>
              <a:gd name="connsiteX14" fmla="*/ 401317 w 1472087"/>
              <a:gd name="connsiteY14" fmla="*/ 6334727 h 6858000"/>
              <a:gd name="connsiteX15" fmla="*/ 378732 w 1472087"/>
              <a:gd name="connsiteY15" fmla="*/ 6313295 h 6858000"/>
              <a:gd name="connsiteX16" fmla="*/ 385896 w 1472087"/>
              <a:gd name="connsiteY16" fmla="*/ 6280046 h 6858000"/>
              <a:gd name="connsiteX17" fmla="*/ 368641 w 1472087"/>
              <a:gd name="connsiteY17" fmla="*/ 6270265 h 6858000"/>
              <a:gd name="connsiteX18" fmla="*/ 395669 w 1472087"/>
              <a:gd name="connsiteY18" fmla="*/ 6252834 h 6858000"/>
              <a:gd name="connsiteX19" fmla="*/ 373661 w 1472087"/>
              <a:gd name="connsiteY19" fmla="*/ 6202459 h 6858000"/>
              <a:gd name="connsiteX20" fmla="*/ 372459 w 1472087"/>
              <a:gd name="connsiteY20" fmla="*/ 6153037 h 6858000"/>
              <a:gd name="connsiteX21" fmla="*/ 387874 w 1472087"/>
              <a:gd name="connsiteY21" fmla="*/ 6078132 h 6858000"/>
              <a:gd name="connsiteX22" fmla="*/ 375261 w 1472087"/>
              <a:gd name="connsiteY22" fmla="*/ 6028119 h 6858000"/>
              <a:gd name="connsiteX23" fmla="*/ 360490 w 1472087"/>
              <a:gd name="connsiteY23" fmla="*/ 5926735 h 6858000"/>
              <a:gd name="connsiteX24" fmla="*/ 410002 w 1472087"/>
              <a:gd name="connsiteY24" fmla="*/ 5712857 h 6858000"/>
              <a:gd name="connsiteX25" fmla="*/ 389077 w 1472087"/>
              <a:gd name="connsiteY25" fmla="*/ 5676393 h 6858000"/>
              <a:gd name="connsiteX26" fmla="*/ 428669 w 1472087"/>
              <a:gd name="connsiteY26" fmla="*/ 5563435 h 6858000"/>
              <a:gd name="connsiteX27" fmla="*/ 475799 w 1472087"/>
              <a:gd name="connsiteY27" fmla="*/ 5437125 h 6858000"/>
              <a:gd name="connsiteX28" fmla="*/ 489367 w 1472087"/>
              <a:gd name="connsiteY28" fmla="*/ 5396260 h 6858000"/>
              <a:gd name="connsiteX29" fmla="*/ 505348 w 1472087"/>
              <a:gd name="connsiteY29" fmla="*/ 5330009 h 6858000"/>
              <a:gd name="connsiteX30" fmla="*/ 538841 w 1472087"/>
              <a:gd name="connsiteY30" fmla="*/ 5273739 h 6858000"/>
              <a:gd name="connsiteX31" fmla="*/ 548440 w 1472087"/>
              <a:gd name="connsiteY31" fmla="*/ 5241779 h 6858000"/>
              <a:gd name="connsiteX32" fmla="*/ 559666 w 1472087"/>
              <a:gd name="connsiteY32" fmla="*/ 5225268 h 6858000"/>
              <a:gd name="connsiteX33" fmla="*/ 560686 w 1472087"/>
              <a:gd name="connsiteY33" fmla="*/ 5217684 h 6858000"/>
              <a:gd name="connsiteX34" fmla="*/ 568027 w 1472087"/>
              <a:gd name="connsiteY34" fmla="*/ 5193377 h 6858000"/>
              <a:gd name="connsiteX35" fmla="*/ 571330 w 1472087"/>
              <a:gd name="connsiteY35" fmla="*/ 5179288 h 6858000"/>
              <a:gd name="connsiteX36" fmla="*/ 572314 w 1472087"/>
              <a:gd name="connsiteY36" fmla="*/ 5173621 h 6858000"/>
              <a:gd name="connsiteX37" fmla="*/ 567948 w 1472087"/>
              <a:gd name="connsiteY37" fmla="*/ 5159961 h 6858000"/>
              <a:gd name="connsiteX38" fmla="*/ 574625 w 1472087"/>
              <a:gd name="connsiteY38" fmla="*/ 5144295 h 6858000"/>
              <a:gd name="connsiteX39" fmla="*/ 571558 w 1472087"/>
              <a:gd name="connsiteY39" fmla="*/ 5125185 h 6858000"/>
              <a:gd name="connsiteX40" fmla="*/ 578388 w 1472087"/>
              <a:gd name="connsiteY40" fmla="*/ 5121884 h 6858000"/>
              <a:gd name="connsiteX41" fmla="*/ 585424 w 1472087"/>
              <a:gd name="connsiteY41" fmla="*/ 5067850 h 6858000"/>
              <a:gd name="connsiteX42" fmla="*/ 588155 w 1472087"/>
              <a:gd name="connsiteY42" fmla="*/ 5060861 h 6858000"/>
              <a:gd name="connsiteX43" fmla="*/ 584859 w 1472087"/>
              <a:gd name="connsiteY43" fmla="*/ 5034192 h 6858000"/>
              <a:gd name="connsiteX44" fmla="*/ 586413 w 1472087"/>
              <a:gd name="connsiteY44" fmla="*/ 4993030 h 6858000"/>
              <a:gd name="connsiteX45" fmla="*/ 593322 w 1472087"/>
              <a:gd name="connsiteY45" fmla="*/ 4946844 h 6858000"/>
              <a:gd name="connsiteX46" fmla="*/ 589178 w 1472087"/>
              <a:gd name="connsiteY46" fmla="*/ 4932692 h 6858000"/>
              <a:gd name="connsiteX47" fmla="*/ 604581 w 1472087"/>
              <a:gd name="connsiteY47" fmla="*/ 4858827 h 6858000"/>
              <a:gd name="connsiteX48" fmla="*/ 610484 w 1472087"/>
              <a:gd name="connsiteY48" fmla="*/ 4821170 h 6858000"/>
              <a:gd name="connsiteX49" fmla="*/ 615217 w 1472087"/>
              <a:gd name="connsiteY49" fmla="*/ 4780965 h 6858000"/>
              <a:gd name="connsiteX50" fmla="*/ 616510 w 1472087"/>
              <a:gd name="connsiteY50" fmla="*/ 4750867 h 6858000"/>
              <a:gd name="connsiteX51" fmla="*/ 614317 w 1472087"/>
              <a:gd name="connsiteY51" fmla="*/ 4690749 h 6858000"/>
              <a:gd name="connsiteX52" fmla="*/ 609797 w 1472087"/>
              <a:gd name="connsiteY52" fmla="*/ 4584173 h 6858000"/>
              <a:gd name="connsiteX53" fmla="*/ 604880 w 1472087"/>
              <a:gd name="connsiteY53" fmla="*/ 4444346 h 6858000"/>
              <a:gd name="connsiteX54" fmla="*/ 601445 w 1472087"/>
              <a:gd name="connsiteY54" fmla="*/ 4375228 h 6858000"/>
              <a:gd name="connsiteX55" fmla="*/ 582098 w 1472087"/>
              <a:gd name="connsiteY55" fmla="*/ 4214165 h 6858000"/>
              <a:gd name="connsiteX56" fmla="*/ 586171 w 1472087"/>
              <a:gd name="connsiteY56" fmla="*/ 4090296 h 6858000"/>
              <a:gd name="connsiteX57" fmla="*/ 571427 w 1472087"/>
              <a:gd name="connsiteY57" fmla="*/ 4033999 h 6858000"/>
              <a:gd name="connsiteX58" fmla="*/ 572576 w 1472087"/>
              <a:gd name="connsiteY58" fmla="*/ 4031933 h 6858000"/>
              <a:gd name="connsiteX59" fmla="*/ 571152 w 1472087"/>
              <a:gd name="connsiteY59" fmla="*/ 4013953 h 6858000"/>
              <a:gd name="connsiteX60" fmla="*/ 557447 w 1472087"/>
              <a:gd name="connsiteY60" fmla="*/ 3974753 h 6858000"/>
              <a:gd name="connsiteX61" fmla="*/ 559045 w 1472087"/>
              <a:gd name="connsiteY61" fmla="*/ 3969950 h 6858000"/>
              <a:gd name="connsiteX62" fmla="*/ 552467 w 1472087"/>
              <a:gd name="connsiteY62" fmla="*/ 3933779 h 6858000"/>
              <a:gd name="connsiteX63" fmla="*/ 553798 w 1472087"/>
              <a:gd name="connsiteY63" fmla="*/ 3933093 h 6858000"/>
              <a:gd name="connsiteX64" fmla="*/ 558152 w 1472087"/>
              <a:gd name="connsiteY64" fmla="*/ 3922082 h 6858000"/>
              <a:gd name="connsiteX65" fmla="*/ 563230 w 1472087"/>
              <a:gd name="connsiteY65" fmla="*/ 3901461 h 6858000"/>
              <a:gd name="connsiteX66" fmla="*/ 585824 w 1472087"/>
              <a:gd name="connsiteY66" fmla="*/ 3813873 h 6858000"/>
              <a:gd name="connsiteX67" fmla="*/ 585249 w 1472087"/>
              <a:gd name="connsiteY67" fmla="*/ 3806161 h 6858000"/>
              <a:gd name="connsiteX68" fmla="*/ 585556 w 1472087"/>
              <a:gd name="connsiteY68" fmla="*/ 3805957 h 6858000"/>
              <a:gd name="connsiteX69" fmla="*/ 585583 w 1472087"/>
              <a:gd name="connsiteY69" fmla="*/ 3797724 h 6858000"/>
              <a:gd name="connsiteX70" fmla="*/ 584198 w 1472087"/>
              <a:gd name="connsiteY70" fmla="*/ 3792098 h 6858000"/>
              <a:gd name="connsiteX71" fmla="*/ 583082 w 1472087"/>
              <a:gd name="connsiteY71" fmla="*/ 3777135 h 6858000"/>
              <a:gd name="connsiteX72" fmla="*/ 584815 w 1472087"/>
              <a:gd name="connsiteY72" fmla="*/ 3771656 h 6858000"/>
              <a:gd name="connsiteX73" fmla="*/ 588558 w 1472087"/>
              <a:gd name="connsiteY73" fmla="*/ 3769007 h 6858000"/>
              <a:gd name="connsiteX74" fmla="*/ 588024 w 1472087"/>
              <a:gd name="connsiteY74" fmla="*/ 3767709 h 6858000"/>
              <a:gd name="connsiteX75" fmla="*/ 596720 w 1472087"/>
              <a:gd name="connsiteY75" fmla="*/ 3738082 h 6858000"/>
              <a:gd name="connsiteX76" fmla="*/ 604066 w 1472087"/>
              <a:gd name="connsiteY76" fmla="*/ 3673397 h 6858000"/>
              <a:gd name="connsiteX77" fmla="*/ 603362 w 1472087"/>
              <a:gd name="connsiteY77" fmla="*/ 3637109 h 6858000"/>
              <a:gd name="connsiteX78" fmla="*/ 606805 w 1472087"/>
              <a:gd name="connsiteY78" fmla="*/ 3536883 h 6858000"/>
              <a:gd name="connsiteX79" fmla="*/ 614343 w 1472087"/>
              <a:gd name="connsiteY79" fmla="*/ 3435652 h 6858000"/>
              <a:gd name="connsiteX80" fmla="*/ 616014 w 1472087"/>
              <a:gd name="connsiteY80" fmla="*/ 3307769 h 6858000"/>
              <a:gd name="connsiteX81" fmla="*/ 633577 w 1472087"/>
              <a:gd name="connsiteY81" fmla="*/ 3250522 h 6858000"/>
              <a:gd name="connsiteX82" fmla="*/ 634002 w 1472087"/>
              <a:gd name="connsiteY82" fmla="*/ 3229163 h 6858000"/>
              <a:gd name="connsiteX83" fmla="*/ 635825 w 1472087"/>
              <a:gd name="connsiteY83" fmla="*/ 3217217 h 6858000"/>
              <a:gd name="connsiteX84" fmla="*/ 622660 w 1472087"/>
              <a:gd name="connsiteY84" fmla="*/ 3183755 h 6858000"/>
              <a:gd name="connsiteX85" fmla="*/ 623161 w 1472087"/>
              <a:gd name="connsiteY85" fmla="*/ 3178642 h 6858000"/>
              <a:gd name="connsiteX86" fmla="*/ 610761 w 1472087"/>
              <a:gd name="connsiteY86" fmla="*/ 3158586 h 6858000"/>
              <a:gd name="connsiteX87" fmla="*/ 595946 w 1472087"/>
              <a:gd name="connsiteY87" fmla="*/ 3129034 h 6858000"/>
              <a:gd name="connsiteX88" fmla="*/ 596611 w 1472087"/>
              <a:gd name="connsiteY88" fmla="*/ 3126682 h 6858000"/>
              <a:gd name="connsiteX89" fmla="*/ 587479 w 1472087"/>
              <a:gd name="connsiteY89" fmla="*/ 3114519 h 6858000"/>
              <a:gd name="connsiteX90" fmla="*/ 574088 w 1472087"/>
              <a:gd name="connsiteY90" fmla="*/ 3106272 h 6858000"/>
              <a:gd name="connsiteX91" fmla="*/ 546818 w 1472087"/>
              <a:gd name="connsiteY91" fmla="*/ 2958185 h 6858000"/>
              <a:gd name="connsiteX92" fmla="*/ 489432 w 1472087"/>
              <a:gd name="connsiteY92" fmla="*/ 2762989 h 6858000"/>
              <a:gd name="connsiteX93" fmla="*/ 438350 w 1472087"/>
              <a:gd name="connsiteY93" fmla="*/ 2554718 h 6858000"/>
              <a:gd name="connsiteX94" fmla="*/ 418444 w 1472087"/>
              <a:gd name="connsiteY94" fmla="*/ 2485734 h 6858000"/>
              <a:gd name="connsiteX95" fmla="*/ 409167 w 1472087"/>
              <a:gd name="connsiteY95" fmla="*/ 2447068 h 6858000"/>
              <a:gd name="connsiteX96" fmla="*/ 396128 w 1472087"/>
              <a:gd name="connsiteY96" fmla="*/ 2425819 h 6858000"/>
              <a:gd name="connsiteX97" fmla="*/ 402127 w 1472087"/>
              <a:gd name="connsiteY97" fmla="*/ 2402874 h 6858000"/>
              <a:gd name="connsiteX98" fmla="*/ 404739 w 1472087"/>
              <a:gd name="connsiteY98" fmla="*/ 2381443 h 6858000"/>
              <a:gd name="connsiteX99" fmla="*/ 381068 w 1472087"/>
              <a:gd name="connsiteY99" fmla="*/ 2261920 h 6858000"/>
              <a:gd name="connsiteX100" fmla="*/ 370955 w 1472087"/>
              <a:gd name="connsiteY100" fmla="*/ 2195378 h 6858000"/>
              <a:gd name="connsiteX101" fmla="*/ 355172 w 1472087"/>
              <a:gd name="connsiteY101" fmla="*/ 2155135 h 6858000"/>
              <a:gd name="connsiteX102" fmla="*/ 352630 w 1472087"/>
              <a:gd name="connsiteY102" fmla="*/ 2118008 h 6858000"/>
              <a:gd name="connsiteX103" fmla="*/ 353623 w 1472087"/>
              <a:gd name="connsiteY103" fmla="*/ 2050531 h 6858000"/>
              <a:gd name="connsiteX104" fmla="*/ 345429 w 1472087"/>
              <a:gd name="connsiteY104" fmla="*/ 1963269 h 6858000"/>
              <a:gd name="connsiteX105" fmla="*/ 326607 w 1472087"/>
              <a:gd name="connsiteY105" fmla="*/ 1906352 h 6858000"/>
              <a:gd name="connsiteX106" fmla="*/ 303164 w 1472087"/>
              <a:gd name="connsiteY106" fmla="*/ 1861531 h 6858000"/>
              <a:gd name="connsiteX107" fmla="*/ 256963 w 1472087"/>
              <a:gd name="connsiteY107" fmla="*/ 1732919 h 6858000"/>
              <a:gd name="connsiteX108" fmla="*/ 229274 w 1472087"/>
              <a:gd name="connsiteY108" fmla="*/ 1663540 h 6858000"/>
              <a:gd name="connsiteX109" fmla="*/ 228400 w 1472087"/>
              <a:gd name="connsiteY109" fmla="*/ 1615777 h 6858000"/>
              <a:gd name="connsiteX110" fmla="*/ 209195 w 1472087"/>
              <a:gd name="connsiteY110" fmla="*/ 1563678 h 6858000"/>
              <a:gd name="connsiteX111" fmla="*/ 222275 w 1472087"/>
              <a:gd name="connsiteY111" fmla="*/ 1519474 h 6858000"/>
              <a:gd name="connsiteX112" fmla="*/ 215017 w 1472087"/>
              <a:gd name="connsiteY112" fmla="*/ 1477995 h 6858000"/>
              <a:gd name="connsiteX113" fmla="*/ 201102 w 1472087"/>
              <a:gd name="connsiteY113" fmla="*/ 1373769 h 6858000"/>
              <a:gd name="connsiteX114" fmla="*/ 209409 w 1472087"/>
              <a:gd name="connsiteY114" fmla="*/ 1307086 h 6858000"/>
              <a:gd name="connsiteX115" fmla="*/ 210597 w 1472087"/>
              <a:gd name="connsiteY115" fmla="*/ 1189033 h 6858000"/>
              <a:gd name="connsiteX116" fmla="*/ 215282 w 1472087"/>
              <a:gd name="connsiteY116" fmla="*/ 1168288 h 6858000"/>
              <a:gd name="connsiteX117" fmla="*/ 207564 w 1472087"/>
              <a:gd name="connsiteY117" fmla="*/ 1142577 h 6858000"/>
              <a:gd name="connsiteX118" fmla="*/ 196870 w 1472087"/>
              <a:gd name="connsiteY118" fmla="*/ 1088484 h 6858000"/>
              <a:gd name="connsiteX119" fmla="*/ 185606 w 1472087"/>
              <a:gd name="connsiteY119" fmla="*/ 1016103 h 6858000"/>
              <a:gd name="connsiteX120" fmla="*/ 187062 w 1472087"/>
              <a:gd name="connsiteY120" fmla="*/ 932283 h 6858000"/>
              <a:gd name="connsiteX121" fmla="*/ 189298 w 1472087"/>
              <a:gd name="connsiteY121" fmla="*/ 915925 h 6858000"/>
              <a:gd name="connsiteX122" fmla="*/ 181927 w 1472087"/>
              <a:gd name="connsiteY122" fmla="*/ 896999 h 6858000"/>
              <a:gd name="connsiteX123" fmla="*/ 151335 w 1472087"/>
              <a:gd name="connsiteY123" fmla="*/ 821517 h 6858000"/>
              <a:gd name="connsiteX124" fmla="*/ 130285 w 1472087"/>
              <a:gd name="connsiteY124" fmla="*/ 751353 h 6858000"/>
              <a:gd name="connsiteX125" fmla="*/ 129843 w 1472087"/>
              <a:gd name="connsiteY125" fmla="*/ 721230 h 6858000"/>
              <a:gd name="connsiteX126" fmla="*/ 115514 w 1472087"/>
              <a:gd name="connsiteY126" fmla="*/ 681659 h 6858000"/>
              <a:gd name="connsiteX127" fmla="*/ 100933 w 1472087"/>
              <a:gd name="connsiteY127" fmla="*/ 635218 h 6858000"/>
              <a:gd name="connsiteX128" fmla="*/ 105944 w 1472087"/>
              <a:gd name="connsiteY128" fmla="*/ 613763 h 6858000"/>
              <a:gd name="connsiteX129" fmla="*/ 91886 w 1472087"/>
              <a:gd name="connsiteY129" fmla="*/ 598582 h 6858000"/>
              <a:gd name="connsiteX130" fmla="*/ 91567 w 1472087"/>
              <a:gd name="connsiteY130" fmla="*/ 576846 h 6858000"/>
              <a:gd name="connsiteX131" fmla="*/ 71193 w 1472087"/>
              <a:gd name="connsiteY131" fmla="*/ 530055 h 6858000"/>
              <a:gd name="connsiteX132" fmla="*/ 70441 w 1472087"/>
              <a:gd name="connsiteY132" fmla="*/ 465389 h 6858000"/>
              <a:gd name="connsiteX133" fmla="*/ 53364 w 1472087"/>
              <a:gd name="connsiteY133" fmla="*/ 424699 h 6858000"/>
              <a:gd name="connsiteX134" fmla="*/ 53739 w 1472087"/>
              <a:gd name="connsiteY134" fmla="*/ 404917 h 6858000"/>
              <a:gd name="connsiteX135" fmla="*/ 33696 w 1472087"/>
              <a:gd name="connsiteY135" fmla="*/ 367211 h 6858000"/>
              <a:gd name="connsiteX136" fmla="*/ 0 w 1472087"/>
              <a:gd name="connsiteY136" fmla="*/ 268519 h 6858000"/>
              <a:gd name="connsiteX137" fmla="*/ 173467 w 1472087"/>
              <a:gd name="connsiteY137" fmla="*/ 144983 h 6858000"/>
              <a:gd name="connsiteX138" fmla="*/ 185751 w 1472087"/>
              <a:gd name="connsiteY138" fmla="*/ 55288 h 6858000"/>
              <a:gd name="connsiteX139" fmla="*/ 145305 w 1472087"/>
              <a:gd name="connsiteY139" fmla="*/ 0 h 6858000"/>
              <a:gd name="connsiteX0" fmla="*/ 112107 w 1438889"/>
              <a:gd name="connsiteY0" fmla="*/ 0 h 6858000"/>
              <a:gd name="connsiteX1" fmla="*/ 1438889 w 1438889"/>
              <a:gd name="connsiteY1" fmla="*/ 0 h 6858000"/>
              <a:gd name="connsiteX2" fmla="*/ 1438889 w 1438889"/>
              <a:gd name="connsiteY2" fmla="*/ 6858000 h 6858000"/>
              <a:gd name="connsiteX3" fmla="*/ 175583 w 1438889"/>
              <a:gd name="connsiteY3" fmla="*/ 6857735 h 6858000"/>
              <a:gd name="connsiteX4" fmla="*/ 212176 w 1438889"/>
              <a:gd name="connsiteY4" fmla="*/ 6776847 h 6858000"/>
              <a:gd name="connsiteX5" fmla="*/ 223676 w 1438889"/>
              <a:gd name="connsiteY5" fmla="*/ 6737706 h 6858000"/>
              <a:gd name="connsiteX6" fmla="*/ 248415 w 1438889"/>
              <a:gd name="connsiteY6" fmla="*/ 6691589 h 6858000"/>
              <a:gd name="connsiteX7" fmla="*/ 225972 w 1438889"/>
              <a:gd name="connsiteY7" fmla="*/ 6659970 h 6858000"/>
              <a:gd name="connsiteX8" fmla="*/ 241063 w 1438889"/>
              <a:gd name="connsiteY8" fmla="*/ 6636211 h 6858000"/>
              <a:gd name="connsiteX9" fmla="*/ 258507 w 1438889"/>
              <a:gd name="connsiteY9" fmla="*/ 6594177 h 6858000"/>
              <a:gd name="connsiteX10" fmla="*/ 272547 w 1438889"/>
              <a:gd name="connsiteY10" fmla="*/ 6557575 h 6858000"/>
              <a:gd name="connsiteX11" fmla="*/ 325504 w 1438889"/>
              <a:gd name="connsiteY11" fmla="*/ 6492130 h 6858000"/>
              <a:gd name="connsiteX12" fmla="*/ 341191 w 1438889"/>
              <a:gd name="connsiteY12" fmla="*/ 6431610 h 6858000"/>
              <a:gd name="connsiteX13" fmla="*/ 384896 w 1438889"/>
              <a:gd name="connsiteY13" fmla="*/ 6379786 h 6858000"/>
              <a:gd name="connsiteX14" fmla="*/ 368119 w 1438889"/>
              <a:gd name="connsiteY14" fmla="*/ 6334727 h 6858000"/>
              <a:gd name="connsiteX15" fmla="*/ 345534 w 1438889"/>
              <a:gd name="connsiteY15" fmla="*/ 6313295 h 6858000"/>
              <a:gd name="connsiteX16" fmla="*/ 352698 w 1438889"/>
              <a:gd name="connsiteY16" fmla="*/ 6280046 h 6858000"/>
              <a:gd name="connsiteX17" fmla="*/ 335443 w 1438889"/>
              <a:gd name="connsiteY17" fmla="*/ 6270265 h 6858000"/>
              <a:gd name="connsiteX18" fmla="*/ 362471 w 1438889"/>
              <a:gd name="connsiteY18" fmla="*/ 6252834 h 6858000"/>
              <a:gd name="connsiteX19" fmla="*/ 340463 w 1438889"/>
              <a:gd name="connsiteY19" fmla="*/ 6202459 h 6858000"/>
              <a:gd name="connsiteX20" fmla="*/ 339261 w 1438889"/>
              <a:gd name="connsiteY20" fmla="*/ 6153037 h 6858000"/>
              <a:gd name="connsiteX21" fmla="*/ 354676 w 1438889"/>
              <a:gd name="connsiteY21" fmla="*/ 6078132 h 6858000"/>
              <a:gd name="connsiteX22" fmla="*/ 342063 w 1438889"/>
              <a:gd name="connsiteY22" fmla="*/ 6028119 h 6858000"/>
              <a:gd name="connsiteX23" fmla="*/ 327292 w 1438889"/>
              <a:gd name="connsiteY23" fmla="*/ 5926735 h 6858000"/>
              <a:gd name="connsiteX24" fmla="*/ 376804 w 1438889"/>
              <a:gd name="connsiteY24" fmla="*/ 5712857 h 6858000"/>
              <a:gd name="connsiteX25" fmla="*/ 355879 w 1438889"/>
              <a:gd name="connsiteY25" fmla="*/ 5676393 h 6858000"/>
              <a:gd name="connsiteX26" fmla="*/ 395471 w 1438889"/>
              <a:gd name="connsiteY26" fmla="*/ 5563435 h 6858000"/>
              <a:gd name="connsiteX27" fmla="*/ 442601 w 1438889"/>
              <a:gd name="connsiteY27" fmla="*/ 5437125 h 6858000"/>
              <a:gd name="connsiteX28" fmla="*/ 456169 w 1438889"/>
              <a:gd name="connsiteY28" fmla="*/ 5396260 h 6858000"/>
              <a:gd name="connsiteX29" fmla="*/ 472150 w 1438889"/>
              <a:gd name="connsiteY29" fmla="*/ 5330009 h 6858000"/>
              <a:gd name="connsiteX30" fmla="*/ 505643 w 1438889"/>
              <a:gd name="connsiteY30" fmla="*/ 5273739 h 6858000"/>
              <a:gd name="connsiteX31" fmla="*/ 515242 w 1438889"/>
              <a:gd name="connsiteY31" fmla="*/ 5241779 h 6858000"/>
              <a:gd name="connsiteX32" fmla="*/ 526468 w 1438889"/>
              <a:gd name="connsiteY32" fmla="*/ 5225268 h 6858000"/>
              <a:gd name="connsiteX33" fmla="*/ 527488 w 1438889"/>
              <a:gd name="connsiteY33" fmla="*/ 5217684 h 6858000"/>
              <a:gd name="connsiteX34" fmla="*/ 534829 w 1438889"/>
              <a:gd name="connsiteY34" fmla="*/ 5193377 h 6858000"/>
              <a:gd name="connsiteX35" fmla="*/ 538132 w 1438889"/>
              <a:gd name="connsiteY35" fmla="*/ 5179288 h 6858000"/>
              <a:gd name="connsiteX36" fmla="*/ 539116 w 1438889"/>
              <a:gd name="connsiteY36" fmla="*/ 5173621 h 6858000"/>
              <a:gd name="connsiteX37" fmla="*/ 534750 w 1438889"/>
              <a:gd name="connsiteY37" fmla="*/ 5159961 h 6858000"/>
              <a:gd name="connsiteX38" fmla="*/ 541427 w 1438889"/>
              <a:gd name="connsiteY38" fmla="*/ 5144295 h 6858000"/>
              <a:gd name="connsiteX39" fmla="*/ 538360 w 1438889"/>
              <a:gd name="connsiteY39" fmla="*/ 5125185 h 6858000"/>
              <a:gd name="connsiteX40" fmla="*/ 545190 w 1438889"/>
              <a:gd name="connsiteY40" fmla="*/ 5121884 h 6858000"/>
              <a:gd name="connsiteX41" fmla="*/ 552226 w 1438889"/>
              <a:gd name="connsiteY41" fmla="*/ 5067850 h 6858000"/>
              <a:gd name="connsiteX42" fmla="*/ 554957 w 1438889"/>
              <a:gd name="connsiteY42" fmla="*/ 5060861 h 6858000"/>
              <a:gd name="connsiteX43" fmla="*/ 551661 w 1438889"/>
              <a:gd name="connsiteY43" fmla="*/ 5034192 h 6858000"/>
              <a:gd name="connsiteX44" fmla="*/ 553215 w 1438889"/>
              <a:gd name="connsiteY44" fmla="*/ 4993030 h 6858000"/>
              <a:gd name="connsiteX45" fmla="*/ 560124 w 1438889"/>
              <a:gd name="connsiteY45" fmla="*/ 4946844 h 6858000"/>
              <a:gd name="connsiteX46" fmla="*/ 555980 w 1438889"/>
              <a:gd name="connsiteY46" fmla="*/ 4932692 h 6858000"/>
              <a:gd name="connsiteX47" fmla="*/ 571383 w 1438889"/>
              <a:gd name="connsiteY47" fmla="*/ 4858827 h 6858000"/>
              <a:gd name="connsiteX48" fmla="*/ 577286 w 1438889"/>
              <a:gd name="connsiteY48" fmla="*/ 4821170 h 6858000"/>
              <a:gd name="connsiteX49" fmla="*/ 582019 w 1438889"/>
              <a:gd name="connsiteY49" fmla="*/ 4780965 h 6858000"/>
              <a:gd name="connsiteX50" fmla="*/ 583312 w 1438889"/>
              <a:gd name="connsiteY50" fmla="*/ 4750867 h 6858000"/>
              <a:gd name="connsiteX51" fmla="*/ 581119 w 1438889"/>
              <a:gd name="connsiteY51" fmla="*/ 4690749 h 6858000"/>
              <a:gd name="connsiteX52" fmla="*/ 576599 w 1438889"/>
              <a:gd name="connsiteY52" fmla="*/ 4584173 h 6858000"/>
              <a:gd name="connsiteX53" fmla="*/ 571682 w 1438889"/>
              <a:gd name="connsiteY53" fmla="*/ 4444346 h 6858000"/>
              <a:gd name="connsiteX54" fmla="*/ 568247 w 1438889"/>
              <a:gd name="connsiteY54" fmla="*/ 4375228 h 6858000"/>
              <a:gd name="connsiteX55" fmla="*/ 548900 w 1438889"/>
              <a:gd name="connsiteY55" fmla="*/ 4214165 h 6858000"/>
              <a:gd name="connsiteX56" fmla="*/ 552973 w 1438889"/>
              <a:gd name="connsiteY56" fmla="*/ 4090296 h 6858000"/>
              <a:gd name="connsiteX57" fmla="*/ 538229 w 1438889"/>
              <a:gd name="connsiteY57" fmla="*/ 4033999 h 6858000"/>
              <a:gd name="connsiteX58" fmla="*/ 539378 w 1438889"/>
              <a:gd name="connsiteY58" fmla="*/ 4031933 h 6858000"/>
              <a:gd name="connsiteX59" fmla="*/ 537954 w 1438889"/>
              <a:gd name="connsiteY59" fmla="*/ 4013953 h 6858000"/>
              <a:gd name="connsiteX60" fmla="*/ 524249 w 1438889"/>
              <a:gd name="connsiteY60" fmla="*/ 3974753 h 6858000"/>
              <a:gd name="connsiteX61" fmla="*/ 525847 w 1438889"/>
              <a:gd name="connsiteY61" fmla="*/ 3969950 h 6858000"/>
              <a:gd name="connsiteX62" fmla="*/ 519269 w 1438889"/>
              <a:gd name="connsiteY62" fmla="*/ 3933779 h 6858000"/>
              <a:gd name="connsiteX63" fmla="*/ 520600 w 1438889"/>
              <a:gd name="connsiteY63" fmla="*/ 3933093 h 6858000"/>
              <a:gd name="connsiteX64" fmla="*/ 524954 w 1438889"/>
              <a:gd name="connsiteY64" fmla="*/ 3922082 h 6858000"/>
              <a:gd name="connsiteX65" fmla="*/ 530032 w 1438889"/>
              <a:gd name="connsiteY65" fmla="*/ 3901461 h 6858000"/>
              <a:gd name="connsiteX66" fmla="*/ 552626 w 1438889"/>
              <a:gd name="connsiteY66" fmla="*/ 3813873 h 6858000"/>
              <a:gd name="connsiteX67" fmla="*/ 552051 w 1438889"/>
              <a:gd name="connsiteY67" fmla="*/ 3806161 h 6858000"/>
              <a:gd name="connsiteX68" fmla="*/ 552358 w 1438889"/>
              <a:gd name="connsiteY68" fmla="*/ 3805957 h 6858000"/>
              <a:gd name="connsiteX69" fmla="*/ 552385 w 1438889"/>
              <a:gd name="connsiteY69" fmla="*/ 3797724 h 6858000"/>
              <a:gd name="connsiteX70" fmla="*/ 551000 w 1438889"/>
              <a:gd name="connsiteY70" fmla="*/ 3792098 h 6858000"/>
              <a:gd name="connsiteX71" fmla="*/ 549884 w 1438889"/>
              <a:gd name="connsiteY71" fmla="*/ 3777135 h 6858000"/>
              <a:gd name="connsiteX72" fmla="*/ 551617 w 1438889"/>
              <a:gd name="connsiteY72" fmla="*/ 3771656 h 6858000"/>
              <a:gd name="connsiteX73" fmla="*/ 555360 w 1438889"/>
              <a:gd name="connsiteY73" fmla="*/ 3769007 h 6858000"/>
              <a:gd name="connsiteX74" fmla="*/ 554826 w 1438889"/>
              <a:gd name="connsiteY74" fmla="*/ 3767709 h 6858000"/>
              <a:gd name="connsiteX75" fmla="*/ 563522 w 1438889"/>
              <a:gd name="connsiteY75" fmla="*/ 3738082 h 6858000"/>
              <a:gd name="connsiteX76" fmla="*/ 570868 w 1438889"/>
              <a:gd name="connsiteY76" fmla="*/ 3673397 h 6858000"/>
              <a:gd name="connsiteX77" fmla="*/ 570164 w 1438889"/>
              <a:gd name="connsiteY77" fmla="*/ 3637109 h 6858000"/>
              <a:gd name="connsiteX78" fmla="*/ 573607 w 1438889"/>
              <a:gd name="connsiteY78" fmla="*/ 3536883 h 6858000"/>
              <a:gd name="connsiteX79" fmla="*/ 581145 w 1438889"/>
              <a:gd name="connsiteY79" fmla="*/ 3435652 h 6858000"/>
              <a:gd name="connsiteX80" fmla="*/ 582816 w 1438889"/>
              <a:gd name="connsiteY80" fmla="*/ 3307769 h 6858000"/>
              <a:gd name="connsiteX81" fmla="*/ 600379 w 1438889"/>
              <a:gd name="connsiteY81" fmla="*/ 3250522 h 6858000"/>
              <a:gd name="connsiteX82" fmla="*/ 600804 w 1438889"/>
              <a:gd name="connsiteY82" fmla="*/ 3229163 h 6858000"/>
              <a:gd name="connsiteX83" fmla="*/ 602627 w 1438889"/>
              <a:gd name="connsiteY83" fmla="*/ 3217217 h 6858000"/>
              <a:gd name="connsiteX84" fmla="*/ 589462 w 1438889"/>
              <a:gd name="connsiteY84" fmla="*/ 3183755 h 6858000"/>
              <a:gd name="connsiteX85" fmla="*/ 589963 w 1438889"/>
              <a:gd name="connsiteY85" fmla="*/ 3178642 h 6858000"/>
              <a:gd name="connsiteX86" fmla="*/ 577563 w 1438889"/>
              <a:gd name="connsiteY86" fmla="*/ 3158586 h 6858000"/>
              <a:gd name="connsiteX87" fmla="*/ 562748 w 1438889"/>
              <a:gd name="connsiteY87" fmla="*/ 3129034 h 6858000"/>
              <a:gd name="connsiteX88" fmla="*/ 563413 w 1438889"/>
              <a:gd name="connsiteY88" fmla="*/ 3126682 h 6858000"/>
              <a:gd name="connsiteX89" fmla="*/ 554281 w 1438889"/>
              <a:gd name="connsiteY89" fmla="*/ 3114519 h 6858000"/>
              <a:gd name="connsiteX90" fmla="*/ 540890 w 1438889"/>
              <a:gd name="connsiteY90" fmla="*/ 3106272 h 6858000"/>
              <a:gd name="connsiteX91" fmla="*/ 513620 w 1438889"/>
              <a:gd name="connsiteY91" fmla="*/ 2958185 h 6858000"/>
              <a:gd name="connsiteX92" fmla="*/ 456234 w 1438889"/>
              <a:gd name="connsiteY92" fmla="*/ 2762989 h 6858000"/>
              <a:gd name="connsiteX93" fmla="*/ 405152 w 1438889"/>
              <a:gd name="connsiteY93" fmla="*/ 2554718 h 6858000"/>
              <a:gd name="connsiteX94" fmla="*/ 385246 w 1438889"/>
              <a:gd name="connsiteY94" fmla="*/ 2485734 h 6858000"/>
              <a:gd name="connsiteX95" fmla="*/ 375969 w 1438889"/>
              <a:gd name="connsiteY95" fmla="*/ 2447068 h 6858000"/>
              <a:gd name="connsiteX96" fmla="*/ 362930 w 1438889"/>
              <a:gd name="connsiteY96" fmla="*/ 2425819 h 6858000"/>
              <a:gd name="connsiteX97" fmla="*/ 368929 w 1438889"/>
              <a:gd name="connsiteY97" fmla="*/ 2402874 h 6858000"/>
              <a:gd name="connsiteX98" fmla="*/ 371541 w 1438889"/>
              <a:gd name="connsiteY98" fmla="*/ 2381443 h 6858000"/>
              <a:gd name="connsiteX99" fmla="*/ 347870 w 1438889"/>
              <a:gd name="connsiteY99" fmla="*/ 2261920 h 6858000"/>
              <a:gd name="connsiteX100" fmla="*/ 337757 w 1438889"/>
              <a:gd name="connsiteY100" fmla="*/ 2195378 h 6858000"/>
              <a:gd name="connsiteX101" fmla="*/ 321974 w 1438889"/>
              <a:gd name="connsiteY101" fmla="*/ 2155135 h 6858000"/>
              <a:gd name="connsiteX102" fmla="*/ 319432 w 1438889"/>
              <a:gd name="connsiteY102" fmla="*/ 2118008 h 6858000"/>
              <a:gd name="connsiteX103" fmla="*/ 320425 w 1438889"/>
              <a:gd name="connsiteY103" fmla="*/ 2050531 h 6858000"/>
              <a:gd name="connsiteX104" fmla="*/ 312231 w 1438889"/>
              <a:gd name="connsiteY104" fmla="*/ 1963269 h 6858000"/>
              <a:gd name="connsiteX105" fmla="*/ 293409 w 1438889"/>
              <a:gd name="connsiteY105" fmla="*/ 1906352 h 6858000"/>
              <a:gd name="connsiteX106" fmla="*/ 269966 w 1438889"/>
              <a:gd name="connsiteY106" fmla="*/ 1861531 h 6858000"/>
              <a:gd name="connsiteX107" fmla="*/ 223765 w 1438889"/>
              <a:gd name="connsiteY107" fmla="*/ 1732919 h 6858000"/>
              <a:gd name="connsiteX108" fmla="*/ 196076 w 1438889"/>
              <a:gd name="connsiteY108" fmla="*/ 1663540 h 6858000"/>
              <a:gd name="connsiteX109" fmla="*/ 195202 w 1438889"/>
              <a:gd name="connsiteY109" fmla="*/ 1615777 h 6858000"/>
              <a:gd name="connsiteX110" fmla="*/ 175997 w 1438889"/>
              <a:gd name="connsiteY110" fmla="*/ 1563678 h 6858000"/>
              <a:gd name="connsiteX111" fmla="*/ 189077 w 1438889"/>
              <a:gd name="connsiteY111" fmla="*/ 1519474 h 6858000"/>
              <a:gd name="connsiteX112" fmla="*/ 181819 w 1438889"/>
              <a:gd name="connsiteY112" fmla="*/ 1477995 h 6858000"/>
              <a:gd name="connsiteX113" fmla="*/ 167904 w 1438889"/>
              <a:gd name="connsiteY113" fmla="*/ 1373769 h 6858000"/>
              <a:gd name="connsiteX114" fmla="*/ 176211 w 1438889"/>
              <a:gd name="connsiteY114" fmla="*/ 1307086 h 6858000"/>
              <a:gd name="connsiteX115" fmla="*/ 177399 w 1438889"/>
              <a:gd name="connsiteY115" fmla="*/ 1189033 h 6858000"/>
              <a:gd name="connsiteX116" fmla="*/ 182084 w 1438889"/>
              <a:gd name="connsiteY116" fmla="*/ 1168288 h 6858000"/>
              <a:gd name="connsiteX117" fmla="*/ 174366 w 1438889"/>
              <a:gd name="connsiteY117" fmla="*/ 1142577 h 6858000"/>
              <a:gd name="connsiteX118" fmla="*/ 163672 w 1438889"/>
              <a:gd name="connsiteY118" fmla="*/ 1088484 h 6858000"/>
              <a:gd name="connsiteX119" fmla="*/ 152408 w 1438889"/>
              <a:gd name="connsiteY119" fmla="*/ 1016103 h 6858000"/>
              <a:gd name="connsiteX120" fmla="*/ 153864 w 1438889"/>
              <a:gd name="connsiteY120" fmla="*/ 932283 h 6858000"/>
              <a:gd name="connsiteX121" fmla="*/ 156100 w 1438889"/>
              <a:gd name="connsiteY121" fmla="*/ 915925 h 6858000"/>
              <a:gd name="connsiteX122" fmla="*/ 148729 w 1438889"/>
              <a:gd name="connsiteY122" fmla="*/ 896999 h 6858000"/>
              <a:gd name="connsiteX123" fmla="*/ 118137 w 1438889"/>
              <a:gd name="connsiteY123" fmla="*/ 821517 h 6858000"/>
              <a:gd name="connsiteX124" fmla="*/ 97087 w 1438889"/>
              <a:gd name="connsiteY124" fmla="*/ 751353 h 6858000"/>
              <a:gd name="connsiteX125" fmla="*/ 96645 w 1438889"/>
              <a:gd name="connsiteY125" fmla="*/ 721230 h 6858000"/>
              <a:gd name="connsiteX126" fmla="*/ 82316 w 1438889"/>
              <a:gd name="connsiteY126" fmla="*/ 681659 h 6858000"/>
              <a:gd name="connsiteX127" fmla="*/ 67735 w 1438889"/>
              <a:gd name="connsiteY127" fmla="*/ 635218 h 6858000"/>
              <a:gd name="connsiteX128" fmla="*/ 72746 w 1438889"/>
              <a:gd name="connsiteY128" fmla="*/ 613763 h 6858000"/>
              <a:gd name="connsiteX129" fmla="*/ 58688 w 1438889"/>
              <a:gd name="connsiteY129" fmla="*/ 598582 h 6858000"/>
              <a:gd name="connsiteX130" fmla="*/ 58369 w 1438889"/>
              <a:gd name="connsiteY130" fmla="*/ 576846 h 6858000"/>
              <a:gd name="connsiteX131" fmla="*/ 37995 w 1438889"/>
              <a:gd name="connsiteY131" fmla="*/ 530055 h 6858000"/>
              <a:gd name="connsiteX132" fmla="*/ 37243 w 1438889"/>
              <a:gd name="connsiteY132" fmla="*/ 465389 h 6858000"/>
              <a:gd name="connsiteX133" fmla="*/ 20166 w 1438889"/>
              <a:gd name="connsiteY133" fmla="*/ 424699 h 6858000"/>
              <a:gd name="connsiteX134" fmla="*/ 20541 w 1438889"/>
              <a:gd name="connsiteY134" fmla="*/ 404917 h 6858000"/>
              <a:gd name="connsiteX135" fmla="*/ 498 w 1438889"/>
              <a:gd name="connsiteY135" fmla="*/ 367211 h 6858000"/>
              <a:gd name="connsiteX136" fmla="*/ 148559 w 1438889"/>
              <a:gd name="connsiteY136" fmla="*/ 212860 h 6858000"/>
              <a:gd name="connsiteX137" fmla="*/ 140269 w 1438889"/>
              <a:gd name="connsiteY137" fmla="*/ 144983 h 6858000"/>
              <a:gd name="connsiteX138" fmla="*/ 152553 w 1438889"/>
              <a:gd name="connsiteY138" fmla="*/ 55288 h 6858000"/>
              <a:gd name="connsiteX139" fmla="*/ 112107 w 1438889"/>
              <a:gd name="connsiteY139" fmla="*/ 0 h 6858000"/>
              <a:gd name="connsiteX0" fmla="*/ 92101 w 1418883"/>
              <a:gd name="connsiteY0" fmla="*/ 0 h 6858000"/>
              <a:gd name="connsiteX1" fmla="*/ 1418883 w 1418883"/>
              <a:gd name="connsiteY1" fmla="*/ 0 h 6858000"/>
              <a:gd name="connsiteX2" fmla="*/ 1418883 w 1418883"/>
              <a:gd name="connsiteY2" fmla="*/ 6858000 h 6858000"/>
              <a:gd name="connsiteX3" fmla="*/ 155577 w 1418883"/>
              <a:gd name="connsiteY3" fmla="*/ 6857735 h 6858000"/>
              <a:gd name="connsiteX4" fmla="*/ 192170 w 1418883"/>
              <a:gd name="connsiteY4" fmla="*/ 6776847 h 6858000"/>
              <a:gd name="connsiteX5" fmla="*/ 203670 w 1418883"/>
              <a:gd name="connsiteY5" fmla="*/ 6737706 h 6858000"/>
              <a:gd name="connsiteX6" fmla="*/ 228409 w 1418883"/>
              <a:gd name="connsiteY6" fmla="*/ 6691589 h 6858000"/>
              <a:gd name="connsiteX7" fmla="*/ 205966 w 1418883"/>
              <a:gd name="connsiteY7" fmla="*/ 6659970 h 6858000"/>
              <a:gd name="connsiteX8" fmla="*/ 221057 w 1418883"/>
              <a:gd name="connsiteY8" fmla="*/ 6636211 h 6858000"/>
              <a:gd name="connsiteX9" fmla="*/ 238501 w 1418883"/>
              <a:gd name="connsiteY9" fmla="*/ 6594177 h 6858000"/>
              <a:gd name="connsiteX10" fmla="*/ 252541 w 1418883"/>
              <a:gd name="connsiteY10" fmla="*/ 6557575 h 6858000"/>
              <a:gd name="connsiteX11" fmla="*/ 305498 w 1418883"/>
              <a:gd name="connsiteY11" fmla="*/ 6492130 h 6858000"/>
              <a:gd name="connsiteX12" fmla="*/ 321185 w 1418883"/>
              <a:gd name="connsiteY12" fmla="*/ 6431610 h 6858000"/>
              <a:gd name="connsiteX13" fmla="*/ 364890 w 1418883"/>
              <a:gd name="connsiteY13" fmla="*/ 6379786 h 6858000"/>
              <a:gd name="connsiteX14" fmla="*/ 348113 w 1418883"/>
              <a:gd name="connsiteY14" fmla="*/ 6334727 h 6858000"/>
              <a:gd name="connsiteX15" fmla="*/ 325528 w 1418883"/>
              <a:gd name="connsiteY15" fmla="*/ 6313295 h 6858000"/>
              <a:gd name="connsiteX16" fmla="*/ 332692 w 1418883"/>
              <a:gd name="connsiteY16" fmla="*/ 6280046 h 6858000"/>
              <a:gd name="connsiteX17" fmla="*/ 315437 w 1418883"/>
              <a:gd name="connsiteY17" fmla="*/ 6270265 h 6858000"/>
              <a:gd name="connsiteX18" fmla="*/ 342465 w 1418883"/>
              <a:gd name="connsiteY18" fmla="*/ 6252834 h 6858000"/>
              <a:gd name="connsiteX19" fmla="*/ 320457 w 1418883"/>
              <a:gd name="connsiteY19" fmla="*/ 6202459 h 6858000"/>
              <a:gd name="connsiteX20" fmla="*/ 319255 w 1418883"/>
              <a:gd name="connsiteY20" fmla="*/ 6153037 h 6858000"/>
              <a:gd name="connsiteX21" fmla="*/ 334670 w 1418883"/>
              <a:gd name="connsiteY21" fmla="*/ 6078132 h 6858000"/>
              <a:gd name="connsiteX22" fmla="*/ 322057 w 1418883"/>
              <a:gd name="connsiteY22" fmla="*/ 6028119 h 6858000"/>
              <a:gd name="connsiteX23" fmla="*/ 307286 w 1418883"/>
              <a:gd name="connsiteY23" fmla="*/ 5926735 h 6858000"/>
              <a:gd name="connsiteX24" fmla="*/ 356798 w 1418883"/>
              <a:gd name="connsiteY24" fmla="*/ 5712857 h 6858000"/>
              <a:gd name="connsiteX25" fmla="*/ 335873 w 1418883"/>
              <a:gd name="connsiteY25" fmla="*/ 5676393 h 6858000"/>
              <a:gd name="connsiteX26" fmla="*/ 375465 w 1418883"/>
              <a:gd name="connsiteY26" fmla="*/ 5563435 h 6858000"/>
              <a:gd name="connsiteX27" fmla="*/ 422595 w 1418883"/>
              <a:gd name="connsiteY27" fmla="*/ 5437125 h 6858000"/>
              <a:gd name="connsiteX28" fmla="*/ 436163 w 1418883"/>
              <a:gd name="connsiteY28" fmla="*/ 5396260 h 6858000"/>
              <a:gd name="connsiteX29" fmla="*/ 452144 w 1418883"/>
              <a:gd name="connsiteY29" fmla="*/ 5330009 h 6858000"/>
              <a:gd name="connsiteX30" fmla="*/ 485637 w 1418883"/>
              <a:gd name="connsiteY30" fmla="*/ 5273739 h 6858000"/>
              <a:gd name="connsiteX31" fmla="*/ 495236 w 1418883"/>
              <a:gd name="connsiteY31" fmla="*/ 5241779 h 6858000"/>
              <a:gd name="connsiteX32" fmla="*/ 506462 w 1418883"/>
              <a:gd name="connsiteY32" fmla="*/ 5225268 h 6858000"/>
              <a:gd name="connsiteX33" fmla="*/ 507482 w 1418883"/>
              <a:gd name="connsiteY33" fmla="*/ 5217684 h 6858000"/>
              <a:gd name="connsiteX34" fmla="*/ 514823 w 1418883"/>
              <a:gd name="connsiteY34" fmla="*/ 5193377 h 6858000"/>
              <a:gd name="connsiteX35" fmla="*/ 518126 w 1418883"/>
              <a:gd name="connsiteY35" fmla="*/ 5179288 h 6858000"/>
              <a:gd name="connsiteX36" fmla="*/ 519110 w 1418883"/>
              <a:gd name="connsiteY36" fmla="*/ 5173621 h 6858000"/>
              <a:gd name="connsiteX37" fmla="*/ 514744 w 1418883"/>
              <a:gd name="connsiteY37" fmla="*/ 5159961 h 6858000"/>
              <a:gd name="connsiteX38" fmla="*/ 521421 w 1418883"/>
              <a:gd name="connsiteY38" fmla="*/ 5144295 h 6858000"/>
              <a:gd name="connsiteX39" fmla="*/ 518354 w 1418883"/>
              <a:gd name="connsiteY39" fmla="*/ 5125185 h 6858000"/>
              <a:gd name="connsiteX40" fmla="*/ 525184 w 1418883"/>
              <a:gd name="connsiteY40" fmla="*/ 5121884 h 6858000"/>
              <a:gd name="connsiteX41" fmla="*/ 532220 w 1418883"/>
              <a:gd name="connsiteY41" fmla="*/ 5067850 h 6858000"/>
              <a:gd name="connsiteX42" fmla="*/ 534951 w 1418883"/>
              <a:gd name="connsiteY42" fmla="*/ 5060861 h 6858000"/>
              <a:gd name="connsiteX43" fmla="*/ 531655 w 1418883"/>
              <a:gd name="connsiteY43" fmla="*/ 5034192 h 6858000"/>
              <a:gd name="connsiteX44" fmla="*/ 533209 w 1418883"/>
              <a:gd name="connsiteY44" fmla="*/ 4993030 h 6858000"/>
              <a:gd name="connsiteX45" fmla="*/ 540118 w 1418883"/>
              <a:gd name="connsiteY45" fmla="*/ 4946844 h 6858000"/>
              <a:gd name="connsiteX46" fmla="*/ 535974 w 1418883"/>
              <a:gd name="connsiteY46" fmla="*/ 4932692 h 6858000"/>
              <a:gd name="connsiteX47" fmla="*/ 551377 w 1418883"/>
              <a:gd name="connsiteY47" fmla="*/ 4858827 h 6858000"/>
              <a:gd name="connsiteX48" fmla="*/ 557280 w 1418883"/>
              <a:gd name="connsiteY48" fmla="*/ 4821170 h 6858000"/>
              <a:gd name="connsiteX49" fmla="*/ 562013 w 1418883"/>
              <a:gd name="connsiteY49" fmla="*/ 4780965 h 6858000"/>
              <a:gd name="connsiteX50" fmla="*/ 563306 w 1418883"/>
              <a:gd name="connsiteY50" fmla="*/ 4750867 h 6858000"/>
              <a:gd name="connsiteX51" fmla="*/ 561113 w 1418883"/>
              <a:gd name="connsiteY51" fmla="*/ 4690749 h 6858000"/>
              <a:gd name="connsiteX52" fmla="*/ 556593 w 1418883"/>
              <a:gd name="connsiteY52" fmla="*/ 4584173 h 6858000"/>
              <a:gd name="connsiteX53" fmla="*/ 551676 w 1418883"/>
              <a:gd name="connsiteY53" fmla="*/ 4444346 h 6858000"/>
              <a:gd name="connsiteX54" fmla="*/ 548241 w 1418883"/>
              <a:gd name="connsiteY54" fmla="*/ 4375228 h 6858000"/>
              <a:gd name="connsiteX55" fmla="*/ 528894 w 1418883"/>
              <a:gd name="connsiteY55" fmla="*/ 4214165 h 6858000"/>
              <a:gd name="connsiteX56" fmla="*/ 532967 w 1418883"/>
              <a:gd name="connsiteY56" fmla="*/ 4090296 h 6858000"/>
              <a:gd name="connsiteX57" fmla="*/ 518223 w 1418883"/>
              <a:gd name="connsiteY57" fmla="*/ 4033999 h 6858000"/>
              <a:gd name="connsiteX58" fmla="*/ 519372 w 1418883"/>
              <a:gd name="connsiteY58" fmla="*/ 4031933 h 6858000"/>
              <a:gd name="connsiteX59" fmla="*/ 517948 w 1418883"/>
              <a:gd name="connsiteY59" fmla="*/ 4013953 h 6858000"/>
              <a:gd name="connsiteX60" fmla="*/ 504243 w 1418883"/>
              <a:gd name="connsiteY60" fmla="*/ 3974753 h 6858000"/>
              <a:gd name="connsiteX61" fmla="*/ 505841 w 1418883"/>
              <a:gd name="connsiteY61" fmla="*/ 3969950 h 6858000"/>
              <a:gd name="connsiteX62" fmla="*/ 499263 w 1418883"/>
              <a:gd name="connsiteY62" fmla="*/ 3933779 h 6858000"/>
              <a:gd name="connsiteX63" fmla="*/ 500594 w 1418883"/>
              <a:gd name="connsiteY63" fmla="*/ 3933093 h 6858000"/>
              <a:gd name="connsiteX64" fmla="*/ 504948 w 1418883"/>
              <a:gd name="connsiteY64" fmla="*/ 3922082 h 6858000"/>
              <a:gd name="connsiteX65" fmla="*/ 510026 w 1418883"/>
              <a:gd name="connsiteY65" fmla="*/ 3901461 h 6858000"/>
              <a:gd name="connsiteX66" fmla="*/ 532620 w 1418883"/>
              <a:gd name="connsiteY66" fmla="*/ 3813873 h 6858000"/>
              <a:gd name="connsiteX67" fmla="*/ 532045 w 1418883"/>
              <a:gd name="connsiteY67" fmla="*/ 3806161 h 6858000"/>
              <a:gd name="connsiteX68" fmla="*/ 532352 w 1418883"/>
              <a:gd name="connsiteY68" fmla="*/ 3805957 h 6858000"/>
              <a:gd name="connsiteX69" fmla="*/ 532379 w 1418883"/>
              <a:gd name="connsiteY69" fmla="*/ 3797724 h 6858000"/>
              <a:gd name="connsiteX70" fmla="*/ 530994 w 1418883"/>
              <a:gd name="connsiteY70" fmla="*/ 3792098 h 6858000"/>
              <a:gd name="connsiteX71" fmla="*/ 529878 w 1418883"/>
              <a:gd name="connsiteY71" fmla="*/ 3777135 h 6858000"/>
              <a:gd name="connsiteX72" fmla="*/ 531611 w 1418883"/>
              <a:gd name="connsiteY72" fmla="*/ 3771656 h 6858000"/>
              <a:gd name="connsiteX73" fmla="*/ 535354 w 1418883"/>
              <a:gd name="connsiteY73" fmla="*/ 3769007 h 6858000"/>
              <a:gd name="connsiteX74" fmla="*/ 534820 w 1418883"/>
              <a:gd name="connsiteY74" fmla="*/ 3767709 h 6858000"/>
              <a:gd name="connsiteX75" fmla="*/ 543516 w 1418883"/>
              <a:gd name="connsiteY75" fmla="*/ 3738082 h 6858000"/>
              <a:gd name="connsiteX76" fmla="*/ 550862 w 1418883"/>
              <a:gd name="connsiteY76" fmla="*/ 3673397 h 6858000"/>
              <a:gd name="connsiteX77" fmla="*/ 550158 w 1418883"/>
              <a:gd name="connsiteY77" fmla="*/ 3637109 h 6858000"/>
              <a:gd name="connsiteX78" fmla="*/ 553601 w 1418883"/>
              <a:gd name="connsiteY78" fmla="*/ 3536883 h 6858000"/>
              <a:gd name="connsiteX79" fmla="*/ 561139 w 1418883"/>
              <a:gd name="connsiteY79" fmla="*/ 3435652 h 6858000"/>
              <a:gd name="connsiteX80" fmla="*/ 562810 w 1418883"/>
              <a:gd name="connsiteY80" fmla="*/ 3307769 h 6858000"/>
              <a:gd name="connsiteX81" fmla="*/ 580373 w 1418883"/>
              <a:gd name="connsiteY81" fmla="*/ 3250522 h 6858000"/>
              <a:gd name="connsiteX82" fmla="*/ 580798 w 1418883"/>
              <a:gd name="connsiteY82" fmla="*/ 3229163 h 6858000"/>
              <a:gd name="connsiteX83" fmla="*/ 582621 w 1418883"/>
              <a:gd name="connsiteY83" fmla="*/ 3217217 h 6858000"/>
              <a:gd name="connsiteX84" fmla="*/ 569456 w 1418883"/>
              <a:gd name="connsiteY84" fmla="*/ 3183755 h 6858000"/>
              <a:gd name="connsiteX85" fmla="*/ 569957 w 1418883"/>
              <a:gd name="connsiteY85" fmla="*/ 3178642 h 6858000"/>
              <a:gd name="connsiteX86" fmla="*/ 557557 w 1418883"/>
              <a:gd name="connsiteY86" fmla="*/ 3158586 h 6858000"/>
              <a:gd name="connsiteX87" fmla="*/ 542742 w 1418883"/>
              <a:gd name="connsiteY87" fmla="*/ 3129034 h 6858000"/>
              <a:gd name="connsiteX88" fmla="*/ 543407 w 1418883"/>
              <a:gd name="connsiteY88" fmla="*/ 3126682 h 6858000"/>
              <a:gd name="connsiteX89" fmla="*/ 534275 w 1418883"/>
              <a:gd name="connsiteY89" fmla="*/ 3114519 h 6858000"/>
              <a:gd name="connsiteX90" fmla="*/ 520884 w 1418883"/>
              <a:gd name="connsiteY90" fmla="*/ 3106272 h 6858000"/>
              <a:gd name="connsiteX91" fmla="*/ 493614 w 1418883"/>
              <a:gd name="connsiteY91" fmla="*/ 2958185 h 6858000"/>
              <a:gd name="connsiteX92" fmla="*/ 436228 w 1418883"/>
              <a:gd name="connsiteY92" fmla="*/ 2762989 h 6858000"/>
              <a:gd name="connsiteX93" fmla="*/ 385146 w 1418883"/>
              <a:gd name="connsiteY93" fmla="*/ 2554718 h 6858000"/>
              <a:gd name="connsiteX94" fmla="*/ 365240 w 1418883"/>
              <a:gd name="connsiteY94" fmla="*/ 2485734 h 6858000"/>
              <a:gd name="connsiteX95" fmla="*/ 355963 w 1418883"/>
              <a:gd name="connsiteY95" fmla="*/ 2447068 h 6858000"/>
              <a:gd name="connsiteX96" fmla="*/ 342924 w 1418883"/>
              <a:gd name="connsiteY96" fmla="*/ 2425819 h 6858000"/>
              <a:gd name="connsiteX97" fmla="*/ 348923 w 1418883"/>
              <a:gd name="connsiteY97" fmla="*/ 2402874 h 6858000"/>
              <a:gd name="connsiteX98" fmla="*/ 351535 w 1418883"/>
              <a:gd name="connsiteY98" fmla="*/ 2381443 h 6858000"/>
              <a:gd name="connsiteX99" fmla="*/ 327864 w 1418883"/>
              <a:gd name="connsiteY99" fmla="*/ 2261920 h 6858000"/>
              <a:gd name="connsiteX100" fmla="*/ 317751 w 1418883"/>
              <a:gd name="connsiteY100" fmla="*/ 2195378 h 6858000"/>
              <a:gd name="connsiteX101" fmla="*/ 301968 w 1418883"/>
              <a:gd name="connsiteY101" fmla="*/ 2155135 h 6858000"/>
              <a:gd name="connsiteX102" fmla="*/ 299426 w 1418883"/>
              <a:gd name="connsiteY102" fmla="*/ 2118008 h 6858000"/>
              <a:gd name="connsiteX103" fmla="*/ 300419 w 1418883"/>
              <a:gd name="connsiteY103" fmla="*/ 2050531 h 6858000"/>
              <a:gd name="connsiteX104" fmla="*/ 292225 w 1418883"/>
              <a:gd name="connsiteY104" fmla="*/ 1963269 h 6858000"/>
              <a:gd name="connsiteX105" fmla="*/ 273403 w 1418883"/>
              <a:gd name="connsiteY105" fmla="*/ 1906352 h 6858000"/>
              <a:gd name="connsiteX106" fmla="*/ 249960 w 1418883"/>
              <a:gd name="connsiteY106" fmla="*/ 1861531 h 6858000"/>
              <a:gd name="connsiteX107" fmla="*/ 203759 w 1418883"/>
              <a:gd name="connsiteY107" fmla="*/ 1732919 h 6858000"/>
              <a:gd name="connsiteX108" fmla="*/ 176070 w 1418883"/>
              <a:gd name="connsiteY108" fmla="*/ 1663540 h 6858000"/>
              <a:gd name="connsiteX109" fmla="*/ 175196 w 1418883"/>
              <a:gd name="connsiteY109" fmla="*/ 1615777 h 6858000"/>
              <a:gd name="connsiteX110" fmla="*/ 155991 w 1418883"/>
              <a:gd name="connsiteY110" fmla="*/ 1563678 h 6858000"/>
              <a:gd name="connsiteX111" fmla="*/ 169071 w 1418883"/>
              <a:gd name="connsiteY111" fmla="*/ 1519474 h 6858000"/>
              <a:gd name="connsiteX112" fmla="*/ 161813 w 1418883"/>
              <a:gd name="connsiteY112" fmla="*/ 1477995 h 6858000"/>
              <a:gd name="connsiteX113" fmla="*/ 147898 w 1418883"/>
              <a:gd name="connsiteY113" fmla="*/ 1373769 h 6858000"/>
              <a:gd name="connsiteX114" fmla="*/ 156205 w 1418883"/>
              <a:gd name="connsiteY114" fmla="*/ 1307086 h 6858000"/>
              <a:gd name="connsiteX115" fmla="*/ 157393 w 1418883"/>
              <a:gd name="connsiteY115" fmla="*/ 1189033 h 6858000"/>
              <a:gd name="connsiteX116" fmla="*/ 162078 w 1418883"/>
              <a:gd name="connsiteY116" fmla="*/ 1168288 h 6858000"/>
              <a:gd name="connsiteX117" fmla="*/ 154360 w 1418883"/>
              <a:gd name="connsiteY117" fmla="*/ 1142577 h 6858000"/>
              <a:gd name="connsiteX118" fmla="*/ 143666 w 1418883"/>
              <a:gd name="connsiteY118" fmla="*/ 1088484 h 6858000"/>
              <a:gd name="connsiteX119" fmla="*/ 132402 w 1418883"/>
              <a:gd name="connsiteY119" fmla="*/ 1016103 h 6858000"/>
              <a:gd name="connsiteX120" fmla="*/ 133858 w 1418883"/>
              <a:gd name="connsiteY120" fmla="*/ 932283 h 6858000"/>
              <a:gd name="connsiteX121" fmla="*/ 136094 w 1418883"/>
              <a:gd name="connsiteY121" fmla="*/ 915925 h 6858000"/>
              <a:gd name="connsiteX122" fmla="*/ 128723 w 1418883"/>
              <a:gd name="connsiteY122" fmla="*/ 896999 h 6858000"/>
              <a:gd name="connsiteX123" fmla="*/ 98131 w 1418883"/>
              <a:gd name="connsiteY123" fmla="*/ 821517 h 6858000"/>
              <a:gd name="connsiteX124" fmla="*/ 77081 w 1418883"/>
              <a:gd name="connsiteY124" fmla="*/ 751353 h 6858000"/>
              <a:gd name="connsiteX125" fmla="*/ 76639 w 1418883"/>
              <a:gd name="connsiteY125" fmla="*/ 721230 h 6858000"/>
              <a:gd name="connsiteX126" fmla="*/ 62310 w 1418883"/>
              <a:gd name="connsiteY126" fmla="*/ 681659 h 6858000"/>
              <a:gd name="connsiteX127" fmla="*/ 47729 w 1418883"/>
              <a:gd name="connsiteY127" fmla="*/ 635218 h 6858000"/>
              <a:gd name="connsiteX128" fmla="*/ 52740 w 1418883"/>
              <a:gd name="connsiteY128" fmla="*/ 613763 h 6858000"/>
              <a:gd name="connsiteX129" fmla="*/ 38682 w 1418883"/>
              <a:gd name="connsiteY129" fmla="*/ 598582 h 6858000"/>
              <a:gd name="connsiteX130" fmla="*/ 38363 w 1418883"/>
              <a:gd name="connsiteY130" fmla="*/ 576846 h 6858000"/>
              <a:gd name="connsiteX131" fmla="*/ 17989 w 1418883"/>
              <a:gd name="connsiteY131" fmla="*/ 530055 h 6858000"/>
              <a:gd name="connsiteX132" fmla="*/ 17237 w 1418883"/>
              <a:gd name="connsiteY132" fmla="*/ 465389 h 6858000"/>
              <a:gd name="connsiteX133" fmla="*/ 160 w 1418883"/>
              <a:gd name="connsiteY133" fmla="*/ 424699 h 6858000"/>
              <a:gd name="connsiteX134" fmla="*/ 535 w 1418883"/>
              <a:gd name="connsiteY134" fmla="*/ 404917 h 6858000"/>
              <a:gd name="connsiteX135" fmla="*/ 111526 w 1418883"/>
              <a:gd name="connsiteY135" fmla="*/ 275771 h 6858000"/>
              <a:gd name="connsiteX136" fmla="*/ 128553 w 1418883"/>
              <a:gd name="connsiteY136" fmla="*/ 212860 h 6858000"/>
              <a:gd name="connsiteX137" fmla="*/ 120263 w 1418883"/>
              <a:gd name="connsiteY137" fmla="*/ 144983 h 6858000"/>
              <a:gd name="connsiteX138" fmla="*/ 132547 w 1418883"/>
              <a:gd name="connsiteY138" fmla="*/ 55288 h 6858000"/>
              <a:gd name="connsiteX139" fmla="*/ 92101 w 1418883"/>
              <a:gd name="connsiteY139" fmla="*/ 0 h 6858000"/>
              <a:gd name="connsiteX0" fmla="*/ 91951 w 1418733"/>
              <a:gd name="connsiteY0" fmla="*/ 0 h 6858000"/>
              <a:gd name="connsiteX1" fmla="*/ 1418733 w 1418733"/>
              <a:gd name="connsiteY1" fmla="*/ 0 h 6858000"/>
              <a:gd name="connsiteX2" fmla="*/ 1418733 w 1418733"/>
              <a:gd name="connsiteY2" fmla="*/ 6858000 h 6858000"/>
              <a:gd name="connsiteX3" fmla="*/ 155427 w 1418733"/>
              <a:gd name="connsiteY3" fmla="*/ 6857735 h 6858000"/>
              <a:gd name="connsiteX4" fmla="*/ 192020 w 1418733"/>
              <a:gd name="connsiteY4" fmla="*/ 6776847 h 6858000"/>
              <a:gd name="connsiteX5" fmla="*/ 203520 w 1418733"/>
              <a:gd name="connsiteY5" fmla="*/ 6737706 h 6858000"/>
              <a:gd name="connsiteX6" fmla="*/ 228259 w 1418733"/>
              <a:gd name="connsiteY6" fmla="*/ 6691589 h 6858000"/>
              <a:gd name="connsiteX7" fmla="*/ 205816 w 1418733"/>
              <a:gd name="connsiteY7" fmla="*/ 6659970 h 6858000"/>
              <a:gd name="connsiteX8" fmla="*/ 220907 w 1418733"/>
              <a:gd name="connsiteY8" fmla="*/ 6636211 h 6858000"/>
              <a:gd name="connsiteX9" fmla="*/ 238351 w 1418733"/>
              <a:gd name="connsiteY9" fmla="*/ 6594177 h 6858000"/>
              <a:gd name="connsiteX10" fmla="*/ 252391 w 1418733"/>
              <a:gd name="connsiteY10" fmla="*/ 6557575 h 6858000"/>
              <a:gd name="connsiteX11" fmla="*/ 305348 w 1418733"/>
              <a:gd name="connsiteY11" fmla="*/ 6492130 h 6858000"/>
              <a:gd name="connsiteX12" fmla="*/ 321035 w 1418733"/>
              <a:gd name="connsiteY12" fmla="*/ 6431610 h 6858000"/>
              <a:gd name="connsiteX13" fmla="*/ 364740 w 1418733"/>
              <a:gd name="connsiteY13" fmla="*/ 6379786 h 6858000"/>
              <a:gd name="connsiteX14" fmla="*/ 347963 w 1418733"/>
              <a:gd name="connsiteY14" fmla="*/ 6334727 h 6858000"/>
              <a:gd name="connsiteX15" fmla="*/ 325378 w 1418733"/>
              <a:gd name="connsiteY15" fmla="*/ 6313295 h 6858000"/>
              <a:gd name="connsiteX16" fmla="*/ 332542 w 1418733"/>
              <a:gd name="connsiteY16" fmla="*/ 6280046 h 6858000"/>
              <a:gd name="connsiteX17" fmla="*/ 315287 w 1418733"/>
              <a:gd name="connsiteY17" fmla="*/ 6270265 h 6858000"/>
              <a:gd name="connsiteX18" fmla="*/ 342315 w 1418733"/>
              <a:gd name="connsiteY18" fmla="*/ 6252834 h 6858000"/>
              <a:gd name="connsiteX19" fmla="*/ 320307 w 1418733"/>
              <a:gd name="connsiteY19" fmla="*/ 6202459 h 6858000"/>
              <a:gd name="connsiteX20" fmla="*/ 319105 w 1418733"/>
              <a:gd name="connsiteY20" fmla="*/ 6153037 h 6858000"/>
              <a:gd name="connsiteX21" fmla="*/ 334520 w 1418733"/>
              <a:gd name="connsiteY21" fmla="*/ 6078132 h 6858000"/>
              <a:gd name="connsiteX22" fmla="*/ 321907 w 1418733"/>
              <a:gd name="connsiteY22" fmla="*/ 6028119 h 6858000"/>
              <a:gd name="connsiteX23" fmla="*/ 307136 w 1418733"/>
              <a:gd name="connsiteY23" fmla="*/ 5926735 h 6858000"/>
              <a:gd name="connsiteX24" fmla="*/ 356648 w 1418733"/>
              <a:gd name="connsiteY24" fmla="*/ 5712857 h 6858000"/>
              <a:gd name="connsiteX25" fmla="*/ 335723 w 1418733"/>
              <a:gd name="connsiteY25" fmla="*/ 5676393 h 6858000"/>
              <a:gd name="connsiteX26" fmla="*/ 375315 w 1418733"/>
              <a:gd name="connsiteY26" fmla="*/ 5563435 h 6858000"/>
              <a:gd name="connsiteX27" fmla="*/ 422445 w 1418733"/>
              <a:gd name="connsiteY27" fmla="*/ 5437125 h 6858000"/>
              <a:gd name="connsiteX28" fmla="*/ 436013 w 1418733"/>
              <a:gd name="connsiteY28" fmla="*/ 5396260 h 6858000"/>
              <a:gd name="connsiteX29" fmla="*/ 451994 w 1418733"/>
              <a:gd name="connsiteY29" fmla="*/ 5330009 h 6858000"/>
              <a:gd name="connsiteX30" fmla="*/ 485487 w 1418733"/>
              <a:gd name="connsiteY30" fmla="*/ 5273739 h 6858000"/>
              <a:gd name="connsiteX31" fmla="*/ 495086 w 1418733"/>
              <a:gd name="connsiteY31" fmla="*/ 5241779 h 6858000"/>
              <a:gd name="connsiteX32" fmla="*/ 506312 w 1418733"/>
              <a:gd name="connsiteY32" fmla="*/ 5225268 h 6858000"/>
              <a:gd name="connsiteX33" fmla="*/ 507332 w 1418733"/>
              <a:gd name="connsiteY33" fmla="*/ 5217684 h 6858000"/>
              <a:gd name="connsiteX34" fmla="*/ 514673 w 1418733"/>
              <a:gd name="connsiteY34" fmla="*/ 5193377 h 6858000"/>
              <a:gd name="connsiteX35" fmla="*/ 517976 w 1418733"/>
              <a:gd name="connsiteY35" fmla="*/ 5179288 h 6858000"/>
              <a:gd name="connsiteX36" fmla="*/ 518960 w 1418733"/>
              <a:gd name="connsiteY36" fmla="*/ 5173621 h 6858000"/>
              <a:gd name="connsiteX37" fmla="*/ 514594 w 1418733"/>
              <a:gd name="connsiteY37" fmla="*/ 5159961 h 6858000"/>
              <a:gd name="connsiteX38" fmla="*/ 521271 w 1418733"/>
              <a:gd name="connsiteY38" fmla="*/ 5144295 h 6858000"/>
              <a:gd name="connsiteX39" fmla="*/ 518204 w 1418733"/>
              <a:gd name="connsiteY39" fmla="*/ 5125185 h 6858000"/>
              <a:gd name="connsiteX40" fmla="*/ 525034 w 1418733"/>
              <a:gd name="connsiteY40" fmla="*/ 5121884 h 6858000"/>
              <a:gd name="connsiteX41" fmla="*/ 532070 w 1418733"/>
              <a:gd name="connsiteY41" fmla="*/ 5067850 h 6858000"/>
              <a:gd name="connsiteX42" fmla="*/ 534801 w 1418733"/>
              <a:gd name="connsiteY42" fmla="*/ 5060861 h 6858000"/>
              <a:gd name="connsiteX43" fmla="*/ 531505 w 1418733"/>
              <a:gd name="connsiteY43" fmla="*/ 5034192 h 6858000"/>
              <a:gd name="connsiteX44" fmla="*/ 533059 w 1418733"/>
              <a:gd name="connsiteY44" fmla="*/ 4993030 h 6858000"/>
              <a:gd name="connsiteX45" fmla="*/ 539968 w 1418733"/>
              <a:gd name="connsiteY45" fmla="*/ 4946844 h 6858000"/>
              <a:gd name="connsiteX46" fmla="*/ 535824 w 1418733"/>
              <a:gd name="connsiteY46" fmla="*/ 4932692 h 6858000"/>
              <a:gd name="connsiteX47" fmla="*/ 551227 w 1418733"/>
              <a:gd name="connsiteY47" fmla="*/ 4858827 h 6858000"/>
              <a:gd name="connsiteX48" fmla="*/ 557130 w 1418733"/>
              <a:gd name="connsiteY48" fmla="*/ 4821170 h 6858000"/>
              <a:gd name="connsiteX49" fmla="*/ 561863 w 1418733"/>
              <a:gd name="connsiteY49" fmla="*/ 4780965 h 6858000"/>
              <a:gd name="connsiteX50" fmla="*/ 563156 w 1418733"/>
              <a:gd name="connsiteY50" fmla="*/ 4750867 h 6858000"/>
              <a:gd name="connsiteX51" fmla="*/ 560963 w 1418733"/>
              <a:gd name="connsiteY51" fmla="*/ 4690749 h 6858000"/>
              <a:gd name="connsiteX52" fmla="*/ 556443 w 1418733"/>
              <a:gd name="connsiteY52" fmla="*/ 4584173 h 6858000"/>
              <a:gd name="connsiteX53" fmla="*/ 551526 w 1418733"/>
              <a:gd name="connsiteY53" fmla="*/ 4444346 h 6858000"/>
              <a:gd name="connsiteX54" fmla="*/ 548091 w 1418733"/>
              <a:gd name="connsiteY54" fmla="*/ 4375228 h 6858000"/>
              <a:gd name="connsiteX55" fmla="*/ 528744 w 1418733"/>
              <a:gd name="connsiteY55" fmla="*/ 4214165 h 6858000"/>
              <a:gd name="connsiteX56" fmla="*/ 532817 w 1418733"/>
              <a:gd name="connsiteY56" fmla="*/ 4090296 h 6858000"/>
              <a:gd name="connsiteX57" fmla="*/ 518073 w 1418733"/>
              <a:gd name="connsiteY57" fmla="*/ 4033999 h 6858000"/>
              <a:gd name="connsiteX58" fmla="*/ 519222 w 1418733"/>
              <a:gd name="connsiteY58" fmla="*/ 4031933 h 6858000"/>
              <a:gd name="connsiteX59" fmla="*/ 517798 w 1418733"/>
              <a:gd name="connsiteY59" fmla="*/ 4013953 h 6858000"/>
              <a:gd name="connsiteX60" fmla="*/ 504093 w 1418733"/>
              <a:gd name="connsiteY60" fmla="*/ 3974753 h 6858000"/>
              <a:gd name="connsiteX61" fmla="*/ 505691 w 1418733"/>
              <a:gd name="connsiteY61" fmla="*/ 3969950 h 6858000"/>
              <a:gd name="connsiteX62" fmla="*/ 499113 w 1418733"/>
              <a:gd name="connsiteY62" fmla="*/ 3933779 h 6858000"/>
              <a:gd name="connsiteX63" fmla="*/ 500444 w 1418733"/>
              <a:gd name="connsiteY63" fmla="*/ 3933093 h 6858000"/>
              <a:gd name="connsiteX64" fmla="*/ 504798 w 1418733"/>
              <a:gd name="connsiteY64" fmla="*/ 3922082 h 6858000"/>
              <a:gd name="connsiteX65" fmla="*/ 509876 w 1418733"/>
              <a:gd name="connsiteY65" fmla="*/ 3901461 h 6858000"/>
              <a:gd name="connsiteX66" fmla="*/ 532470 w 1418733"/>
              <a:gd name="connsiteY66" fmla="*/ 3813873 h 6858000"/>
              <a:gd name="connsiteX67" fmla="*/ 531895 w 1418733"/>
              <a:gd name="connsiteY67" fmla="*/ 3806161 h 6858000"/>
              <a:gd name="connsiteX68" fmla="*/ 532202 w 1418733"/>
              <a:gd name="connsiteY68" fmla="*/ 3805957 h 6858000"/>
              <a:gd name="connsiteX69" fmla="*/ 532229 w 1418733"/>
              <a:gd name="connsiteY69" fmla="*/ 3797724 h 6858000"/>
              <a:gd name="connsiteX70" fmla="*/ 530844 w 1418733"/>
              <a:gd name="connsiteY70" fmla="*/ 3792098 h 6858000"/>
              <a:gd name="connsiteX71" fmla="*/ 529728 w 1418733"/>
              <a:gd name="connsiteY71" fmla="*/ 3777135 h 6858000"/>
              <a:gd name="connsiteX72" fmla="*/ 531461 w 1418733"/>
              <a:gd name="connsiteY72" fmla="*/ 3771656 h 6858000"/>
              <a:gd name="connsiteX73" fmla="*/ 535204 w 1418733"/>
              <a:gd name="connsiteY73" fmla="*/ 3769007 h 6858000"/>
              <a:gd name="connsiteX74" fmla="*/ 534670 w 1418733"/>
              <a:gd name="connsiteY74" fmla="*/ 3767709 h 6858000"/>
              <a:gd name="connsiteX75" fmla="*/ 543366 w 1418733"/>
              <a:gd name="connsiteY75" fmla="*/ 3738082 h 6858000"/>
              <a:gd name="connsiteX76" fmla="*/ 550712 w 1418733"/>
              <a:gd name="connsiteY76" fmla="*/ 3673397 h 6858000"/>
              <a:gd name="connsiteX77" fmla="*/ 550008 w 1418733"/>
              <a:gd name="connsiteY77" fmla="*/ 3637109 h 6858000"/>
              <a:gd name="connsiteX78" fmla="*/ 553451 w 1418733"/>
              <a:gd name="connsiteY78" fmla="*/ 3536883 h 6858000"/>
              <a:gd name="connsiteX79" fmla="*/ 560989 w 1418733"/>
              <a:gd name="connsiteY79" fmla="*/ 3435652 h 6858000"/>
              <a:gd name="connsiteX80" fmla="*/ 562660 w 1418733"/>
              <a:gd name="connsiteY80" fmla="*/ 3307769 h 6858000"/>
              <a:gd name="connsiteX81" fmla="*/ 580223 w 1418733"/>
              <a:gd name="connsiteY81" fmla="*/ 3250522 h 6858000"/>
              <a:gd name="connsiteX82" fmla="*/ 580648 w 1418733"/>
              <a:gd name="connsiteY82" fmla="*/ 3229163 h 6858000"/>
              <a:gd name="connsiteX83" fmla="*/ 582471 w 1418733"/>
              <a:gd name="connsiteY83" fmla="*/ 3217217 h 6858000"/>
              <a:gd name="connsiteX84" fmla="*/ 569306 w 1418733"/>
              <a:gd name="connsiteY84" fmla="*/ 3183755 h 6858000"/>
              <a:gd name="connsiteX85" fmla="*/ 569807 w 1418733"/>
              <a:gd name="connsiteY85" fmla="*/ 3178642 h 6858000"/>
              <a:gd name="connsiteX86" fmla="*/ 557407 w 1418733"/>
              <a:gd name="connsiteY86" fmla="*/ 3158586 h 6858000"/>
              <a:gd name="connsiteX87" fmla="*/ 542592 w 1418733"/>
              <a:gd name="connsiteY87" fmla="*/ 3129034 h 6858000"/>
              <a:gd name="connsiteX88" fmla="*/ 543257 w 1418733"/>
              <a:gd name="connsiteY88" fmla="*/ 3126682 h 6858000"/>
              <a:gd name="connsiteX89" fmla="*/ 534125 w 1418733"/>
              <a:gd name="connsiteY89" fmla="*/ 3114519 h 6858000"/>
              <a:gd name="connsiteX90" fmla="*/ 520734 w 1418733"/>
              <a:gd name="connsiteY90" fmla="*/ 3106272 h 6858000"/>
              <a:gd name="connsiteX91" fmla="*/ 493464 w 1418733"/>
              <a:gd name="connsiteY91" fmla="*/ 2958185 h 6858000"/>
              <a:gd name="connsiteX92" fmla="*/ 436078 w 1418733"/>
              <a:gd name="connsiteY92" fmla="*/ 2762989 h 6858000"/>
              <a:gd name="connsiteX93" fmla="*/ 384996 w 1418733"/>
              <a:gd name="connsiteY93" fmla="*/ 2554718 h 6858000"/>
              <a:gd name="connsiteX94" fmla="*/ 365090 w 1418733"/>
              <a:gd name="connsiteY94" fmla="*/ 2485734 h 6858000"/>
              <a:gd name="connsiteX95" fmla="*/ 355813 w 1418733"/>
              <a:gd name="connsiteY95" fmla="*/ 2447068 h 6858000"/>
              <a:gd name="connsiteX96" fmla="*/ 342774 w 1418733"/>
              <a:gd name="connsiteY96" fmla="*/ 2425819 h 6858000"/>
              <a:gd name="connsiteX97" fmla="*/ 348773 w 1418733"/>
              <a:gd name="connsiteY97" fmla="*/ 2402874 h 6858000"/>
              <a:gd name="connsiteX98" fmla="*/ 351385 w 1418733"/>
              <a:gd name="connsiteY98" fmla="*/ 2381443 h 6858000"/>
              <a:gd name="connsiteX99" fmla="*/ 327714 w 1418733"/>
              <a:gd name="connsiteY99" fmla="*/ 2261920 h 6858000"/>
              <a:gd name="connsiteX100" fmla="*/ 317601 w 1418733"/>
              <a:gd name="connsiteY100" fmla="*/ 2195378 h 6858000"/>
              <a:gd name="connsiteX101" fmla="*/ 301818 w 1418733"/>
              <a:gd name="connsiteY101" fmla="*/ 2155135 h 6858000"/>
              <a:gd name="connsiteX102" fmla="*/ 299276 w 1418733"/>
              <a:gd name="connsiteY102" fmla="*/ 2118008 h 6858000"/>
              <a:gd name="connsiteX103" fmla="*/ 300269 w 1418733"/>
              <a:gd name="connsiteY103" fmla="*/ 2050531 h 6858000"/>
              <a:gd name="connsiteX104" fmla="*/ 292075 w 1418733"/>
              <a:gd name="connsiteY104" fmla="*/ 1963269 h 6858000"/>
              <a:gd name="connsiteX105" fmla="*/ 273253 w 1418733"/>
              <a:gd name="connsiteY105" fmla="*/ 1906352 h 6858000"/>
              <a:gd name="connsiteX106" fmla="*/ 249810 w 1418733"/>
              <a:gd name="connsiteY106" fmla="*/ 1861531 h 6858000"/>
              <a:gd name="connsiteX107" fmla="*/ 203609 w 1418733"/>
              <a:gd name="connsiteY107" fmla="*/ 1732919 h 6858000"/>
              <a:gd name="connsiteX108" fmla="*/ 175920 w 1418733"/>
              <a:gd name="connsiteY108" fmla="*/ 1663540 h 6858000"/>
              <a:gd name="connsiteX109" fmla="*/ 175046 w 1418733"/>
              <a:gd name="connsiteY109" fmla="*/ 1615777 h 6858000"/>
              <a:gd name="connsiteX110" fmla="*/ 155841 w 1418733"/>
              <a:gd name="connsiteY110" fmla="*/ 1563678 h 6858000"/>
              <a:gd name="connsiteX111" fmla="*/ 168921 w 1418733"/>
              <a:gd name="connsiteY111" fmla="*/ 1519474 h 6858000"/>
              <a:gd name="connsiteX112" fmla="*/ 161663 w 1418733"/>
              <a:gd name="connsiteY112" fmla="*/ 1477995 h 6858000"/>
              <a:gd name="connsiteX113" fmla="*/ 147748 w 1418733"/>
              <a:gd name="connsiteY113" fmla="*/ 1373769 h 6858000"/>
              <a:gd name="connsiteX114" fmla="*/ 156055 w 1418733"/>
              <a:gd name="connsiteY114" fmla="*/ 1307086 h 6858000"/>
              <a:gd name="connsiteX115" fmla="*/ 157243 w 1418733"/>
              <a:gd name="connsiteY115" fmla="*/ 1189033 h 6858000"/>
              <a:gd name="connsiteX116" fmla="*/ 161928 w 1418733"/>
              <a:gd name="connsiteY116" fmla="*/ 1168288 h 6858000"/>
              <a:gd name="connsiteX117" fmla="*/ 154210 w 1418733"/>
              <a:gd name="connsiteY117" fmla="*/ 1142577 h 6858000"/>
              <a:gd name="connsiteX118" fmla="*/ 143516 w 1418733"/>
              <a:gd name="connsiteY118" fmla="*/ 1088484 h 6858000"/>
              <a:gd name="connsiteX119" fmla="*/ 132252 w 1418733"/>
              <a:gd name="connsiteY119" fmla="*/ 1016103 h 6858000"/>
              <a:gd name="connsiteX120" fmla="*/ 133708 w 1418733"/>
              <a:gd name="connsiteY120" fmla="*/ 932283 h 6858000"/>
              <a:gd name="connsiteX121" fmla="*/ 135944 w 1418733"/>
              <a:gd name="connsiteY121" fmla="*/ 915925 h 6858000"/>
              <a:gd name="connsiteX122" fmla="*/ 128573 w 1418733"/>
              <a:gd name="connsiteY122" fmla="*/ 896999 h 6858000"/>
              <a:gd name="connsiteX123" fmla="*/ 97981 w 1418733"/>
              <a:gd name="connsiteY123" fmla="*/ 821517 h 6858000"/>
              <a:gd name="connsiteX124" fmla="*/ 76931 w 1418733"/>
              <a:gd name="connsiteY124" fmla="*/ 751353 h 6858000"/>
              <a:gd name="connsiteX125" fmla="*/ 76489 w 1418733"/>
              <a:gd name="connsiteY125" fmla="*/ 721230 h 6858000"/>
              <a:gd name="connsiteX126" fmla="*/ 62160 w 1418733"/>
              <a:gd name="connsiteY126" fmla="*/ 681659 h 6858000"/>
              <a:gd name="connsiteX127" fmla="*/ 47579 w 1418733"/>
              <a:gd name="connsiteY127" fmla="*/ 635218 h 6858000"/>
              <a:gd name="connsiteX128" fmla="*/ 52590 w 1418733"/>
              <a:gd name="connsiteY128" fmla="*/ 613763 h 6858000"/>
              <a:gd name="connsiteX129" fmla="*/ 38532 w 1418733"/>
              <a:gd name="connsiteY129" fmla="*/ 598582 h 6858000"/>
              <a:gd name="connsiteX130" fmla="*/ 38213 w 1418733"/>
              <a:gd name="connsiteY130" fmla="*/ 576846 h 6858000"/>
              <a:gd name="connsiteX131" fmla="*/ 17839 w 1418733"/>
              <a:gd name="connsiteY131" fmla="*/ 530055 h 6858000"/>
              <a:gd name="connsiteX132" fmla="*/ 17087 w 1418733"/>
              <a:gd name="connsiteY132" fmla="*/ 465389 h 6858000"/>
              <a:gd name="connsiteX133" fmla="*/ 10 w 1418733"/>
              <a:gd name="connsiteY133" fmla="*/ 424699 h 6858000"/>
              <a:gd name="connsiteX134" fmla="*/ 127193 w 1418733"/>
              <a:gd name="connsiteY134" fmla="*/ 309501 h 6858000"/>
              <a:gd name="connsiteX135" fmla="*/ 111376 w 1418733"/>
              <a:gd name="connsiteY135" fmla="*/ 275771 h 6858000"/>
              <a:gd name="connsiteX136" fmla="*/ 128403 w 1418733"/>
              <a:gd name="connsiteY136" fmla="*/ 212860 h 6858000"/>
              <a:gd name="connsiteX137" fmla="*/ 120113 w 1418733"/>
              <a:gd name="connsiteY137" fmla="*/ 144983 h 6858000"/>
              <a:gd name="connsiteX138" fmla="*/ 132397 w 1418733"/>
              <a:gd name="connsiteY138" fmla="*/ 55288 h 6858000"/>
              <a:gd name="connsiteX139" fmla="*/ 91951 w 1418733"/>
              <a:gd name="connsiteY139" fmla="*/ 0 h 6858000"/>
              <a:gd name="connsiteX0" fmla="*/ 76413 w 1403195"/>
              <a:gd name="connsiteY0" fmla="*/ 0 h 6858000"/>
              <a:gd name="connsiteX1" fmla="*/ 1403195 w 1403195"/>
              <a:gd name="connsiteY1" fmla="*/ 0 h 6858000"/>
              <a:gd name="connsiteX2" fmla="*/ 1403195 w 1403195"/>
              <a:gd name="connsiteY2" fmla="*/ 6858000 h 6858000"/>
              <a:gd name="connsiteX3" fmla="*/ 139889 w 1403195"/>
              <a:gd name="connsiteY3" fmla="*/ 6857735 h 6858000"/>
              <a:gd name="connsiteX4" fmla="*/ 176482 w 1403195"/>
              <a:gd name="connsiteY4" fmla="*/ 6776847 h 6858000"/>
              <a:gd name="connsiteX5" fmla="*/ 187982 w 1403195"/>
              <a:gd name="connsiteY5" fmla="*/ 6737706 h 6858000"/>
              <a:gd name="connsiteX6" fmla="*/ 212721 w 1403195"/>
              <a:gd name="connsiteY6" fmla="*/ 6691589 h 6858000"/>
              <a:gd name="connsiteX7" fmla="*/ 190278 w 1403195"/>
              <a:gd name="connsiteY7" fmla="*/ 6659970 h 6858000"/>
              <a:gd name="connsiteX8" fmla="*/ 205369 w 1403195"/>
              <a:gd name="connsiteY8" fmla="*/ 6636211 h 6858000"/>
              <a:gd name="connsiteX9" fmla="*/ 222813 w 1403195"/>
              <a:gd name="connsiteY9" fmla="*/ 6594177 h 6858000"/>
              <a:gd name="connsiteX10" fmla="*/ 236853 w 1403195"/>
              <a:gd name="connsiteY10" fmla="*/ 6557575 h 6858000"/>
              <a:gd name="connsiteX11" fmla="*/ 289810 w 1403195"/>
              <a:gd name="connsiteY11" fmla="*/ 6492130 h 6858000"/>
              <a:gd name="connsiteX12" fmla="*/ 305497 w 1403195"/>
              <a:gd name="connsiteY12" fmla="*/ 6431610 h 6858000"/>
              <a:gd name="connsiteX13" fmla="*/ 349202 w 1403195"/>
              <a:gd name="connsiteY13" fmla="*/ 6379786 h 6858000"/>
              <a:gd name="connsiteX14" fmla="*/ 332425 w 1403195"/>
              <a:gd name="connsiteY14" fmla="*/ 6334727 h 6858000"/>
              <a:gd name="connsiteX15" fmla="*/ 309840 w 1403195"/>
              <a:gd name="connsiteY15" fmla="*/ 6313295 h 6858000"/>
              <a:gd name="connsiteX16" fmla="*/ 317004 w 1403195"/>
              <a:gd name="connsiteY16" fmla="*/ 6280046 h 6858000"/>
              <a:gd name="connsiteX17" fmla="*/ 299749 w 1403195"/>
              <a:gd name="connsiteY17" fmla="*/ 6270265 h 6858000"/>
              <a:gd name="connsiteX18" fmla="*/ 326777 w 1403195"/>
              <a:gd name="connsiteY18" fmla="*/ 6252834 h 6858000"/>
              <a:gd name="connsiteX19" fmla="*/ 304769 w 1403195"/>
              <a:gd name="connsiteY19" fmla="*/ 6202459 h 6858000"/>
              <a:gd name="connsiteX20" fmla="*/ 303567 w 1403195"/>
              <a:gd name="connsiteY20" fmla="*/ 6153037 h 6858000"/>
              <a:gd name="connsiteX21" fmla="*/ 318982 w 1403195"/>
              <a:gd name="connsiteY21" fmla="*/ 6078132 h 6858000"/>
              <a:gd name="connsiteX22" fmla="*/ 306369 w 1403195"/>
              <a:gd name="connsiteY22" fmla="*/ 6028119 h 6858000"/>
              <a:gd name="connsiteX23" fmla="*/ 291598 w 1403195"/>
              <a:gd name="connsiteY23" fmla="*/ 5926735 h 6858000"/>
              <a:gd name="connsiteX24" fmla="*/ 341110 w 1403195"/>
              <a:gd name="connsiteY24" fmla="*/ 5712857 h 6858000"/>
              <a:gd name="connsiteX25" fmla="*/ 320185 w 1403195"/>
              <a:gd name="connsiteY25" fmla="*/ 5676393 h 6858000"/>
              <a:gd name="connsiteX26" fmla="*/ 359777 w 1403195"/>
              <a:gd name="connsiteY26" fmla="*/ 5563435 h 6858000"/>
              <a:gd name="connsiteX27" fmla="*/ 406907 w 1403195"/>
              <a:gd name="connsiteY27" fmla="*/ 5437125 h 6858000"/>
              <a:gd name="connsiteX28" fmla="*/ 420475 w 1403195"/>
              <a:gd name="connsiteY28" fmla="*/ 5396260 h 6858000"/>
              <a:gd name="connsiteX29" fmla="*/ 436456 w 1403195"/>
              <a:gd name="connsiteY29" fmla="*/ 5330009 h 6858000"/>
              <a:gd name="connsiteX30" fmla="*/ 469949 w 1403195"/>
              <a:gd name="connsiteY30" fmla="*/ 5273739 h 6858000"/>
              <a:gd name="connsiteX31" fmla="*/ 479548 w 1403195"/>
              <a:gd name="connsiteY31" fmla="*/ 5241779 h 6858000"/>
              <a:gd name="connsiteX32" fmla="*/ 490774 w 1403195"/>
              <a:gd name="connsiteY32" fmla="*/ 5225268 h 6858000"/>
              <a:gd name="connsiteX33" fmla="*/ 491794 w 1403195"/>
              <a:gd name="connsiteY33" fmla="*/ 5217684 h 6858000"/>
              <a:gd name="connsiteX34" fmla="*/ 499135 w 1403195"/>
              <a:gd name="connsiteY34" fmla="*/ 5193377 h 6858000"/>
              <a:gd name="connsiteX35" fmla="*/ 502438 w 1403195"/>
              <a:gd name="connsiteY35" fmla="*/ 5179288 h 6858000"/>
              <a:gd name="connsiteX36" fmla="*/ 503422 w 1403195"/>
              <a:gd name="connsiteY36" fmla="*/ 5173621 h 6858000"/>
              <a:gd name="connsiteX37" fmla="*/ 499056 w 1403195"/>
              <a:gd name="connsiteY37" fmla="*/ 5159961 h 6858000"/>
              <a:gd name="connsiteX38" fmla="*/ 505733 w 1403195"/>
              <a:gd name="connsiteY38" fmla="*/ 5144295 h 6858000"/>
              <a:gd name="connsiteX39" fmla="*/ 502666 w 1403195"/>
              <a:gd name="connsiteY39" fmla="*/ 5125185 h 6858000"/>
              <a:gd name="connsiteX40" fmla="*/ 509496 w 1403195"/>
              <a:gd name="connsiteY40" fmla="*/ 5121884 h 6858000"/>
              <a:gd name="connsiteX41" fmla="*/ 516532 w 1403195"/>
              <a:gd name="connsiteY41" fmla="*/ 5067850 h 6858000"/>
              <a:gd name="connsiteX42" fmla="*/ 519263 w 1403195"/>
              <a:gd name="connsiteY42" fmla="*/ 5060861 h 6858000"/>
              <a:gd name="connsiteX43" fmla="*/ 515967 w 1403195"/>
              <a:gd name="connsiteY43" fmla="*/ 5034192 h 6858000"/>
              <a:gd name="connsiteX44" fmla="*/ 517521 w 1403195"/>
              <a:gd name="connsiteY44" fmla="*/ 4993030 h 6858000"/>
              <a:gd name="connsiteX45" fmla="*/ 524430 w 1403195"/>
              <a:gd name="connsiteY45" fmla="*/ 4946844 h 6858000"/>
              <a:gd name="connsiteX46" fmla="*/ 520286 w 1403195"/>
              <a:gd name="connsiteY46" fmla="*/ 4932692 h 6858000"/>
              <a:gd name="connsiteX47" fmla="*/ 535689 w 1403195"/>
              <a:gd name="connsiteY47" fmla="*/ 4858827 h 6858000"/>
              <a:gd name="connsiteX48" fmla="*/ 541592 w 1403195"/>
              <a:gd name="connsiteY48" fmla="*/ 4821170 h 6858000"/>
              <a:gd name="connsiteX49" fmla="*/ 546325 w 1403195"/>
              <a:gd name="connsiteY49" fmla="*/ 4780965 h 6858000"/>
              <a:gd name="connsiteX50" fmla="*/ 547618 w 1403195"/>
              <a:gd name="connsiteY50" fmla="*/ 4750867 h 6858000"/>
              <a:gd name="connsiteX51" fmla="*/ 545425 w 1403195"/>
              <a:gd name="connsiteY51" fmla="*/ 4690749 h 6858000"/>
              <a:gd name="connsiteX52" fmla="*/ 540905 w 1403195"/>
              <a:gd name="connsiteY52" fmla="*/ 4584173 h 6858000"/>
              <a:gd name="connsiteX53" fmla="*/ 535988 w 1403195"/>
              <a:gd name="connsiteY53" fmla="*/ 4444346 h 6858000"/>
              <a:gd name="connsiteX54" fmla="*/ 532553 w 1403195"/>
              <a:gd name="connsiteY54" fmla="*/ 4375228 h 6858000"/>
              <a:gd name="connsiteX55" fmla="*/ 513206 w 1403195"/>
              <a:gd name="connsiteY55" fmla="*/ 4214165 h 6858000"/>
              <a:gd name="connsiteX56" fmla="*/ 517279 w 1403195"/>
              <a:gd name="connsiteY56" fmla="*/ 4090296 h 6858000"/>
              <a:gd name="connsiteX57" fmla="*/ 502535 w 1403195"/>
              <a:gd name="connsiteY57" fmla="*/ 4033999 h 6858000"/>
              <a:gd name="connsiteX58" fmla="*/ 503684 w 1403195"/>
              <a:gd name="connsiteY58" fmla="*/ 4031933 h 6858000"/>
              <a:gd name="connsiteX59" fmla="*/ 502260 w 1403195"/>
              <a:gd name="connsiteY59" fmla="*/ 4013953 h 6858000"/>
              <a:gd name="connsiteX60" fmla="*/ 488555 w 1403195"/>
              <a:gd name="connsiteY60" fmla="*/ 3974753 h 6858000"/>
              <a:gd name="connsiteX61" fmla="*/ 490153 w 1403195"/>
              <a:gd name="connsiteY61" fmla="*/ 3969950 h 6858000"/>
              <a:gd name="connsiteX62" fmla="*/ 483575 w 1403195"/>
              <a:gd name="connsiteY62" fmla="*/ 3933779 h 6858000"/>
              <a:gd name="connsiteX63" fmla="*/ 484906 w 1403195"/>
              <a:gd name="connsiteY63" fmla="*/ 3933093 h 6858000"/>
              <a:gd name="connsiteX64" fmla="*/ 489260 w 1403195"/>
              <a:gd name="connsiteY64" fmla="*/ 3922082 h 6858000"/>
              <a:gd name="connsiteX65" fmla="*/ 494338 w 1403195"/>
              <a:gd name="connsiteY65" fmla="*/ 3901461 h 6858000"/>
              <a:gd name="connsiteX66" fmla="*/ 516932 w 1403195"/>
              <a:gd name="connsiteY66" fmla="*/ 3813873 h 6858000"/>
              <a:gd name="connsiteX67" fmla="*/ 516357 w 1403195"/>
              <a:gd name="connsiteY67" fmla="*/ 3806161 h 6858000"/>
              <a:gd name="connsiteX68" fmla="*/ 516664 w 1403195"/>
              <a:gd name="connsiteY68" fmla="*/ 3805957 h 6858000"/>
              <a:gd name="connsiteX69" fmla="*/ 516691 w 1403195"/>
              <a:gd name="connsiteY69" fmla="*/ 3797724 h 6858000"/>
              <a:gd name="connsiteX70" fmla="*/ 515306 w 1403195"/>
              <a:gd name="connsiteY70" fmla="*/ 3792098 h 6858000"/>
              <a:gd name="connsiteX71" fmla="*/ 514190 w 1403195"/>
              <a:gd name="connsiteY71" fmla="*/ 3777135 h 6858000"/>
              <a:gd name="connsiteX72" fmla="*/ 515923 w 1403195"/>
              <a:gd name="connsiteY72" fmla="*/ 3771656 h 6858000"/>
              <a:gd name="connsiteX73" fmla="*/ 519666 w 1403195"/>
              <a:gd name="connsiteY73" fmla="*/ 3769007 h 6858000"/>
              <a:gd name="connsiteX74" fmla="*/ 519132 w 1403195"/>
              <a:gd name="connsiteY74" fmla="*/ 3767709 h 6858000"/>
              <a:gd name="connsiteX75" fmla="*/ 527828 w 1403195"/>
              <a:gd name="connsiteY75" fmla="*/ 3738082 h 6858000"/>
              <a:gd name="connsiteX76" fmla="*/ 535174 w 1403195"/>
              <a:gd name="connsiteY76" fmla="*/ 3673397 h 6858000"/>
              <a:gd name="connsiteX77" fmla="*/ 534470 w 1403195"/>
              <a:gd name="connsiteY77" fmla="*/ 3637109 h 6858000"/>
              <a:gd name="connsiteX78" fmla="*/ 537913 w 1403195"/>
              <a:gd name="connsiteY78" fmla="*/ 3536883 h 6858000"/>
              <a:gd name="connsiteX79" fmla="*/ 545451 w 1403195"/>
              <a:gd name="connsiteY79" fmla="*/ 3435652 h 6858000"/>
              <a:gd name="connsiteX80" fmla="*/ 547122 w 1403195"/>
              <a:gd name="connsiteY80" fmla="*/ 3307769 h 6858000"/>
              <a:gd name="connsiteX81" fmla="*/ 564685 w 1403195"/>
              <a:gd name="connsiteY81" fmla="*/ 3250522 h 6858000"/>
              <a:gd name="connsiteX82" fmla="*/ 565110 w 1403195"/>
              <a:gd name="connsiteY82" fmla="*/ 3229163 h 6858000"/>
              <a:gd name="connsiteX83" fmla="*/ 566933 w 1403195"/>
              <a:gd name="connsiteY83" fmla="*/ 3217217 h 6858000"/>
              <a:gd name="connsiteX84" fmla="*/ 553768 w 1403195"/>
              <a:gd name="connsiteY84" fmla="*/ 3183755 h 6858000"/>
              <a:gd name="connsiteX85" fmla="*/ 554269 w 1403195"/>
              <a:gd name="connsiteY85" fmla="*/ 3178642 h 6858000"/>
              <a:gd name="connsiteX86" fmla="*/ 541869 w 1403195"/>
              <a:gd name="connsiteY86" fmla="*/ 3158586 h 6858000"/>
              <a:gd name="connsiteX87" fmla="*/ 527054 w 1403195"/>
              <a:gd name="connsiteY87" fmla="*/ 3129034 h 6858000"/>
              <a:gd name="connsiteX88" fmla="*/ 527719 w 1403195"/>
              <a:gd name="connsiteY88" fmla="*/ 3126682 h 6858000"/>
              <a:gd name="connsiteX89" fmla="*/ 518587 w 1403195"/>
              <a:gd name="connsiteY89" fmla="*/ 3114519 h 6858000"/>
              <a:gd name="connsiteX90" fmla="*/ 505196 w 1403195"/>
              <a:gd name="connsiteY90" fmla="*/ 3106272 h 6858000"/>
              <a:gd name="connsiteX91" fmla="*/ 477926 w 1403195"/>
              <a:gd name="connsiteY91" fmla="*/ 2958185 h 6858000"/>
              <a:gd name="connsiteX92" fmla="*/ 420540 w 1403195"/>
              <a:gd name="connsiteY92" fmla="*/ 2762989 h 6858000"/>
              <a:gd name="connsiteX93" fmla="*/ 369458 w 1403195"/>
              <a:gd name="connsiteY93" fmla="*/ 2554718 h 6858000"/>
              <a:gd name="connsiteX94" fmla="*/ 349552 w 1403195"/>
              <a:gd name="connsiteY94" fmla="*/ 2485734 h 6858000"/>
              <a:gd name="connsiteX95" fmla="*/ 340275 w 1403195"/>
              <a:gd name="connsiteY95" fmla="*/ 2447068 h 6858000"/>
              <a:gd name="connsiteX96" fmla="*/ 327236 w 1403195"/>
              <a:gd name="connsiteY96" fmla="*/ 2425819 h 6858000"/>
              <a:gd name="connsiteX97" fmla="*/ 333235 w 1403195"/>
              <a:gd name="connsiteY97" fmla="*/ 2402874 h 6858000"/>
              <a:gd name="connsiteX98" fmla="*/ 335847 w 1403195"/>
              <a:gd name="connsiteY98" fmla="*/ 2381443 h 6858000"/>
              <a:gd name="connsiteX99" fmla="*/ 312176 w 1403195"/>
              <a:gd name="connsiteY99" fmla="*/ 2261920 h 6858000"/>
              <a:gd name="connsiteX100" fmla="*/ 302063 w 1403195"/>
              <a:gd name="connsiteY100" fmla="*/ 2195378 h 6858000"/>
              <a:gd name="connsiteX101" fmla="*/ 286280 w 1403195"/>
              <a:gd name="connsiteY101" fmla="*/ 2155135 h 6858000"/>
              <a:gd name="connsiteX102" fmla="*/ 283738 w 1403195"/>
              <a:gd name="connsiteY102" fmla="*/ 2118008 h 6858000"/>
              <a:gd name="connsiteX103" fmla="*/ 284731 w 1403195"/>
              <a:gd name="connsiteY103" fmla="*/ 2050531 h 6858000"/>
              <a:gd name="connsiteX104" fmla="*/ 276537 w 1403195"/>
              <a:gd name="connsiteY104" fmla="*/ 1963269 h 6858000"/>
              <a:gd name="connsiteX105" fmla="*/ 257715 w 1403195"/>
              <a:gd name="connsiteY105" fmla="*/ 1906352 h 6858000"/>
              <a:gd name="connsiteX106" fmla="*/ 234272 w 1403195"/>
              <a:gd name="connsiteY106" fmla="*/ 1861531 h 6858000"/>
              <a:gd name="connsiteX107" fmla="*/ 188071 w 1403195"/>
              <a:gd name="connsiteY107" fmla="*/ 1732919 h 6858000"/>
              <a:gd name="connsiteX108" fmla="*/ 160382 w 1403195"/>
              <a:gd name="connsiteY108" fmla="*/ 1663540 h 6858000"/>
              <a:gd name="connsiteX109" fmla="*/ 159508 w 1403195"/>
              <a:gd name="connsiteY109" fmla="*/ 1615777 h 6858000"/>
              <a:gd name="connsiteX110" fmla="*/ 140303 w 1403195"/>
              <a:gd name="connsiteY110" fmla="*/ 1563678 h 6858000"/>
              <a:gd name="connsiteX111" fmla="*/ 153383 w 1403195"/>
              <a:gd name="connsiteY111" fmla="*/ 1519474 h 6858000"/>
              <a:gd name="connsiteX112" fmla="*/ 146125 w 1403195"/>
              <a:gd name="connsiteY112" fmla="*/ 1477995 h 6858000"/>
              <a:gd name="connsiteX113" fmla="*/ 132210 w 1403195"/>
              <a:gd name="connsiteY113" fmla="*/ 1373769 h 6858000"/>
              <a:gd name="connsiteX114" fmla="*/ 140517 w 1403195"/>
              <a:gd name="connsiteY114" fmla="*/ 1307086 h 6858000"/>
              <a:gd name="connsiteX115" fmla="*/ 141705 w 1403195"/>
              <a:gd name="connsiteY115" fmla="*/ 1189033 h 6858000"/>
              <a:gd name="connsiteX116" fmla="*/ 146390 w 1403195"/>
              <a:gd name="connsiteY116" fmla="*/ 1168288 h 6858000"/>
              <a:gd name="connsiteX117" fmla="*/ 138672 w 1403195"/>
              <a:gd name="connsiteY117" fmla="*/ 1142577 h 6858000"/>
              <a:gd name="connsiteX118" fmla="*/ 127978 w 1403195"/>
              <a:gd name="connsiteY118" fmla="*/ 1088484 h 6858000"/>
              <a:gd name="connsiteX119" fmla="*/ 116714 w 1403195"/>
              <a:gd name="connsiteY119" fmla="*/ 1016103 h 6858000"/>
              <a:gd name="connsiteX120" fmla="*/ 118170 w 1403195"/>
              <a:gd name="connsiteY120" fmla="*/ 932283 h 6858000"/>
              <a:gd name="connsiteX121" fmla="*/ 120406 w 1403195"/>
              <a:gd name="connsiteY121" fmla="*/ 915925 h 6858000"/>
              <a:gd name="connsiteX122" fmla="*/ 113035 w 1403195"/>
              <a:gd name="connsiteY122" fmla="*/ 896999 h 6858000"/>
              <a:gd name="connsiteX123" fmla="*/ 82443 w 1403195"/>
              <a:gd name="connsiteY123" fmla="*/ 821517 h 6858000"/>
              <a:gd name="connsiteX124" fmla="*/ 61393 w 1403195"/>
              <a:gd name="connsiteY124" fmla="*/ 751353 h 6858000"/>
              <a:gd name="connsiteX125" fmla="*/ 60951 w 1403195"/>
              <a:gd name="connsiteY125" fmla="*/ 721230 h 6858000"/>
              <a:gd name="connsiteX126" fmla="*/ 46622 w 1403195"/>
              <a:gd name="connsiteY126" fmla="*/ 681659 h 6858000"/>
              <a:gd name="connsiteX127" fmla="*/ 32041 w 1403195"/>
              <a:gd name="connsiteY127" fmla="*/ 635218 h 6858000"/>
              <a:gd name="connsiteX128" fmla="*/ 37052 w 1403195"/>
              <a:gd name="connsiteY128" fmla="*/ 613763 h 6858000"/>
              <a:gd name="connsiteX129" fmla="*/ 22994 w 1403195"/>
              <a:gd name="connsiteY129" fmla="*/ 598582 h 6858000"/>
              <a:gd name="connsiteX130" fmla="*/ 22675 w 1403195"/>
              <a:gd name="connsiteY130" fmla="*/ 576846 h 6858000"/>
              <a:gd name="connsiteX131" fmla="*/ 2301 w 1403195"/>
              <a:gd name="connsiteY131" fmla="*/ 530055 h 6858000"/>
              <a:gd name="connsiteX132" fmla="*/ 1549 w 1403195"/>
              <a:gd name="connsiteY132" fmla="*/ 465389 h 6858000"/>
              <a:gd name="connsiteX133" fmla="*/ 90145 w 1403195"/>
              <a:gd name="connsiteY133" fmla="*/ 353137 h 6858000"/>
              <a:gd name="connsiteX134" fmla="*/ 111655 w 1403195"/>
              <a:gd name="connsiteY134" fmla="*/ 309501 h 6858000"/>
              <a:gd name="connsiteX135" fmla="*/ 95838 w 1403195"/>
              <a:gd name="connsiteY135" fmla="*/ 275771 h 6858000"/>
              <a:gd name="connsiteX136" fmla="*/ 112865 w 1403195"/>
              <a:gd name="connsiteY136" fmla="*/ 212860 h 6858000"/>
              <a:gd name="connsiteX137" fmla="*/ 104575 w 1403195"/>
              <a:gd name="connsiteY137" fmla="*/ 144983 h 6858000"/>
              <a:gd name="connsiteX138" fmla="*/ 116859 w 1403195"/>
              <a:gd name="connsiteY138" fmla="*/ 55288 h 6858000"/>
              <a:gd name="connsiteX139" fmla="*/ 76413 w 1403195"/>
              <a:gd name="connsiteY139" fmla="*/ 0 h 6858000"/>
              <a:gd name="connsiteX0" fmla="*/ 74305 w 1401087"/>
              <a:gd name="connsiteY0" fmla="*/ 0 h 6858000"/>
              <a:gd name="connsiteX1" fmla="*/ 1401087 w 1401087"/>
              <a:gd name="connsiteY1" fmla="*/ 0 h 6858000"/>
              <a:gd name="connsiteX2" fmla="*/ 1401087 w 1401087"/>
              <a:gd name="connsiteY2" fmla="*/ 6858000 h 6858000"/>
              <a:gd name="connsiteX3" fmla="*/ 137781 w 1401087"/>
              <a:gd name="connsiteY3" fmla="*/ 6857735 h 6858000"/>
              <a:gd name="connsiteX4" fmla="*/ 174374 w 1401087"/>
              <a:gd name="connsiteY4" fmla="*/ 6776847 h 6858000"/>
              <a:gd name="connsiteX5" fmla="*/ 185874 w 1401087"/>
              <a:gd name="connsiteY5" fmla="*/ 6737706 h 6858000"/>
              <a:gd name="connsiteX6" fmla="*/ 210613 w 1401087"/>
              <a:gd name="connsiteY6" fmla="*/ 6691589 h 6858000"/>
              <a:gd name="connsiteX7" fmla="*/ 188170 w 1401087"/>
              <a:gd name="connsiteY7" fmla="*/ 6659970 h 6858000"/>
              <a:gd name="connsiteX8" fmla="*/ 203261 w 1401087"/>
              <a:gd name="connsiteY8" fmla="*/ 6636211 h 6858000"/>
              <a:gd name="connsiteX9" fmla="*/ 220705 w 1401087"/>
              <a:gd name="connsiteY9" fmla="*/ 6594177 h 6858000"/>
              <a:gd name="connsiteX10" fmla="*/ 234745 w 1401087"/>
              <a:gd name="connsiteY10" fmla="*/ 6557575 h 6858000"/>
              <a:gd name="connsiteX11" fmla="*/ 287702 w 1401087"/>
              <a:gd name="connsiteY11" fmla="*/ 6492130 h 6858000"/>
              <a:gd name="connsiteX12" fmla="*/ 303389 w 1401087"/>
              <a:gd name="connsiteY12" fmla="*/ 6431610 h 6858000"/>
              <a:gd name="connsiteX13" fmla="*/ 347094 w 1401087"/>
              <a:gd name="connsiteY13" fmla="*/ 6379786 h 6858000"/>
              <a:gd name="connsiteX14" fmla="*/ 330317 w 1401087"/>
              <a:gd name="connsiteY14" fmla="*/ 6334727 h 6858000"/>
              <a:gd name="connsiteX15" fmla="*/ 307732 w 1401087"/>
              <a:gd name="connsiteY15" fmla="*/ 6313295 h 6858000"/>
              <a:gd name="connsiteX16" fmla="*/ 314896 w 1401087"/>
              <a:gd name="connsiteY16" fmla="*/ 6280046 h 6858000"/>
              <a:gd name="connsiteX17" fmla="*/ 297641 w 1401087"/>
              <a:gd name="connsiteY17" fmla="*/ 6270265 h 6858000"/>
              <a:gd name="connsiteX18" fmla="*/ 324669 w 1401087"/>
              <a:gd name="connsiteY18" fmla="*/ 6252834 h 6858000"/>
              <a:gd name="connsiteX19" fmla="*/ 302661 w 1401087"/>
              <a:gd name="connsiteY19" fmla="*/ 6202459 h 6858000"/>
              <a:gd name="connsiteX20" fmla="*/ 301459 w 1401087"/>
              <a:gd name="connsiteY20" fmla="*/ 6153037 h 6858000"/>
              <a:gd name="connsiteX21" fmla="*/ 316874 w 1401087"/>
              <a:gd name="connsiteY21" fmla="*/ 6078132 h 6858000"/>
              <a:gd name="connsiteX22" fmla="*/ 304261 w 1401087"/>
              <a:gd name="connsiteY22" fmla="*/ 6028119 h 6858000"/>
              <a:gd name="connsiteX23" fmla="*/ 289490 w 1401087"/>
              <a:gd name="connsiteY23" fmla="*/ 5926735 h 6858000"/>
              <a:gd name="connsiteX24" fmla="*/ 339002 w 1401087"/>
              <a:gd name="connsiteY24" fmla="*/ 5712857 h 6858000"/>
              <a:gd name="connsiteX25" fmla="*/ 318077 w 1401087"/>
              <a:gd name="connsiteY25" fmla="*/ 5676393 h 6858000"/>
              <a:gd name="connsiteX26" fmla="*/ 357669 w 1401087"/>
              <a:gd name="connsiteY26" fmla="*/ 5563435 h 6858000"/>
              <a:gd name="connsiteX27" fmla="*/ 404799 w 1401087"/>
              <a:gd name="connsiteY27" fmla="*/ 5437125 h 6858000"/>
              <a:gd name="connsiteX28" fmla="*/ 418367 w 1401087"/>
              <a:gd name="connsiteY28" fmla="*/ 5396260 h 6858000"/>
              <a:gd name="connsiteX29" fmla="*/ 434348 w 1401087"/>
              <a:gd name="connsiteY29" fmla="*/ 5330009 h 6858000"/>
              <a:gd name="connsiteX30" fmla="*/ 467841 w 1401087"/>
              <a:gd name="connsiteY30" fmla="*/ 5273739 h 6858000"/>
              <a:gd name="connsiteX31" fmla="*/ 477440 w 1401087"/>
              <a:gd name="connsiteY31" fmla="*/ 5241779 h 6858000"/>
              <a:gd name="connsiteX32" fmla="*/ 488666 w 1401087"/>
              <a:gd name="connsiteY32" fmla="*/ 5225268 h 6858000"/>
              <a:gd name="connsiteX33" fmla="*/ 489686 w 1401087"/>
              <a:gd name="connsiteY33" fmla="*/ 5217684 h 6858000"/>
              <a:gd name="connsiteX34" fmla="*/ 497027 w 1401087"/>
              <a:gd name="connsiteY34" fmla="*/ 5193377 h 6858000"/>
              <a:gd name="connsiteX35" fmla="*/ 500330 w 1401087"/>
              <a:gd name="connsiteY35" fmla="*/ 5179288 h 6858000"/>
              <a:gd name="connsiteX36" fmla="*/ 501314 w 1401087"/>
              <a:gd name="connsiteY36" fmla="*/ 5173621 h 6858000"/>
              <a:gd name="connsiteX37" fmla="*/ 496948 w 1401087"/>
              <a:gd name="connsiteY37" fmla="*/ 5159961 h 6858000"/>
              <a:gd name="connsiteX38" fmla="*/ 503625 w 1401087"/>
              <a:gd name="connsiteY38" fmla="*/ 5144295 h 6858000"/>
              <a:gd name="connsiteX39" fmla="*/ 500558 w 1401087"/>
              <a:gd name="connsiteY39" fmla="*/ 5125185 h 6858000"/>
              <a:gd name="connsiteX40" fmla="*/ 507388 w 1401087"/>
              <a:gd name="connsiteY40" fmla="*/ 5121884 h 6858000"/>
              <a:gd name="connsiteX41" fmla="*/ 514424 w 1401087"/>
              <a:gd name="connsiteY41" fmla="*/ 5067850 h 6858000"/>
              <a:gd name="connsiteX42" fmla="*/ 517155 w 1401087"/>
              <a:gd name="connsiteY42" fmla="*/ 5060861 h 6858000"/>
              <a:gd name="connsiteX43" fmla="*/ 513859 w 1401087"/>
              <a:gd name="connsiteY43" fmla="*/ 5034192 h 6858000"/>
              <a:gd name="connsiteX44" fmla="*/ 515413 w 1401087"/>
              <a:gd name="connsiteY44" fmla="*/ 4993030 h 6858000"/>
              <a:gd name="connsiteX45" fmla="*/ 522322 w 1401087"/>
              <a:gd name="connsiteY45" fmla="*/ 4946844 h 6858000"/>
              <a:gd name="connsiteX46" fmla="*/ 518178 w 1401087"/>
              <a:gd name="connsiteY46" fmla="*/ 4932692 h 6858000"/>
              <a:gd name="connsiteX47" fmla="*/ 533581 w 1401087"/>
              <a:gd name="connsiteY47" fmla="*/ 4858827 h 6858000"/>
              <a:gd name="connsiteX48" fmla="*/ 539484 w 1401087"/>
              <a:gd name="connsiteY48" fmla="*/ 4821170 h 6858000"/>
              <a:gd name="connsiteX49" fmla="*/ 544217 w 1401087"/>
              <a:gd name="connsiteY49" fmla="*/ 4780965 h 6858000"/>
              <a:gd name="connsiteX50" fmla="*/ 545510 w 1401087"/>
              <a:gd name="connsiteY50" fmla="*/ 4750867 h 6858000"/>
              <a:gd name="connsiteX51" fmla="*/ 543317 w 1401087"/>
              <a:gd name="connsiteY51" fmla="*/ 4690749 h 6858000"/>
              <a:gd name="connsiteX52" fmla="*/ 538797 w 1401087"/>
              <a:gd name="connsiteY52" fmla="*/ 4584173 h 6858000"/>
              <a:gd name="connsiteX53" fmla="*/ 533880 w 1401087"/>
              <a:gd name="connsiteY53" fmla="*/ 4444346 h 6858000"/>
              <a:gd name="connsiteX54" fmla="*/ 530445 w 1401087"/>
              <a:gd name="connsiteY54" fmla="*/ 4375228 h 6858000"/>
              <a:gd name="connsiteX55" fmla="*/ 511098 w 1401087"/>
              <a:gd name="connsiteY55" fmla="*/ 4214165 h 6858000"/>
              <a:gd name="connsiteX56" fmla="*/ 515171 w 1401087"/>
              <a:gd name="connsiteY56" fmla="*/ 4090296 h 6858000"/>
              <a:gd name="connsiteX57" fmla="*/ 500427 w 1401087"/>
              <a:gd name="connsiteY57" fmla="*/ 4033999 h 6858000"/>
              <a:gd name="connsiteX58" fmla="*/ 501576 w 1401087"/>
              <a:gd name="connsiteY58" fmla="*/ 4031933 h 6858000"/>
              <a:gd name="connsiteX59" fmla="*/ 500152 w 1401087"/>
              <a:gd name="connsiteY59" fmla="*/ 4013953 h 6858000"/>
              <a:gd name="connsiteX60" fmla="*/ 486447 w 1401087"/>
              <a:gd name="connsiteY60" fmla="*/ 3974753 h 6858000"/>
              <a:gd name="connsiteX61" fmla="*/ 488045 w 1401087"/>
              <a:gd name="connsiteY61" fmla="*/ 3969950 h 6858000"/>
              <a:gd name="connsiteX62" fmla="*/ 481467 w 1401087"/>
              <a:gd name="connsiteY62" fmla="*/ 3933779 h 6858000"/>
              <a:gd name="connsiteX63" fmla="*/ 482798 w 1401087"/>
              <a:gd name="connsiteY63" fmla="*/ 3933093 h 6858000"/>
              <a:gd name="connsiteX64" fmla="*/ 487152 w 1401087"/>
              <a:gd name="connsiteY64" fmla="*/ 3922082 h 6858000"/>
              <a:gd name="connsiteX65" fmla="*/ 492230 w 1401087"/>
              <a:gd name="connsiteY65" fmla="*/ 3901461 h 6858000"/>
              <a:gd name="connsiteX66" fmla="*/ 514824 w 1401087"/>
              <a:gd name="connsiteY66" fmla="*/ 3813873 h 6858000"/>
              <a:gd name="connsiteX67" fmla="*/ 514249 w 1401087"/>
              <a:gd name="connsiteY67" fmla="*/ 3806161 h 6858000"/>
              <a:gd name="connsiteX68" fmla="*/ 514556 w 1401087"/>
              <a:gd name="connsiteY68" fmla="*/ 3805957 h 6858000"/>
              <a:gd name="connsiteX69" fmla="*/ 514583 w 1401087"/>
              <a:gd name="connsiteY69" fmla="*/ 3797724 h 6858000"/>
              <a:gd name="connsiteX70" fmla="*/ 513198 w 1401087"/>
              <a:gd name="connsiteY70" fmla="*/ 3792098 h 6858000"/>
              <a:gd name="connsiteX71" fmla="*/ 512082 w 1401087"/>
              <a:gd name="connsiteY71" fmla="*/ 3777135 h 6858000"/>
              <a:gd name="connsiteX72" fmla="*/ 513815 w 1401087"/>
              <a:gd name="connsiteY72" fmla="*/ 3771656 h 6858000"/>
              <a:gd name="connsiteX73" fmla="*/ 517558 w 1401087"/>
              <a:gd name="connsiteY73" fmla="*/ 3769007 h 6858000"/>
              <a:gd name="connsiteX74" fmla="*/ 517024 w 1401087"/>
              <a:gd name="connsiteY74" fmla="*/ 3767709 h 6858000"/>
              <a:gd name="connsiteX75" fmla="*/ 525720 w 1401087"/>
              <a:gd name="connsiteY75" fmla="*/ 3738082 h 6858000"/>
              <a:gd name="connsiteX76" fmla="*/ 533066 w 1401087"/>
              <a:gd name="connsiteY76" fmla="*/ 3673397 h 6858000"/>
              <a:gd name="connsiteX77" fmla="*/ 532362 w 1401087"/>
              <a:gd name="connsiteY77" fmla="*/ 3637109 h 6858000"/>
              <a:gd name="connsiteX78" fmla="*/ 535805 w 1401087"/>
              <a:gd name="connsiteY78" fmla="*/ 3536883 h 6858000"/>
              <a:gd name="connsiteX79" fmla="*/ 543343 w 1401087"/>
              <a:gd name="connsiteY79" fmla="*/ 3435652 h 6858000"/>
              <a:gd name="connsiteX80" fmla="*/ 545014 w 1401087"/>
              <a:gd name="connsiteY80" fmla="*/ 3307769 h 6858000"/>
              <a:gd name="connsiteX81" fmla="*/ 562577 w 1401087"/>
              <a:gd name="connsiteY81" fmla="*/ 3250522 h 6858000"/>
              <a:gd name="connsiteX82" fmla="*/ 563002 w 1401087"/>
              <a:gd name="connsiteY82" fmla="*/ 3229163 h 6858000"/>
              <a:gd name="connsiteX83" fmla="*/ 564825 w 1401087"/>
              <a:gd name="connsiteY83" fmla="*/ 3217217 h 6858000"/>
              <a:gd name="connsiteX84" fmla="*/ 551660 w 1401087"/>
              <a:gd name="connsiteY84" fmla="*/ 3183755 h 6858000"/>
              <a:gd name="connsiteX85" fmla="*/ 552161 w 1401087"/>
              <a:gd name="connsiteY85" fmla="*/ 3178642 h 6858000"/>
              <a:gd name="connsiteX86" fmla="*/ 539761 w 1401087"/>
              <a:gd name="connsiteY86" fmla="*/ 3158586 h 6858000"/>
              <a:gd name="connsiteX87" fmla="*/ 524946 w 1401087"/>
              <a:gd name="connsiteY87" fmla="*/ 3129034 h 6858000"/>
              <a:gd name="connsiteX88" fmla="*/ 525611 w 1401087"/>
              <a:gd name="connsiteY88" fmla="*/ 3126682 h 6858000"/>
              <a:gd name="connsiteX89" fmla="*/ 516479 w 1401087"/>
              <a:gd name="connsiteY89" fmla="*/ 3114519 h 6858000"/>
              <a:gd name="connsiteX90" fmla="*/ 503088 w 1401087"/>
              <a:gd name="connsiteY90" fmla="*/ 3106272 h 6858000"/>
              <a:gd name="connsiteX91" fmla="*/ 475818 w 1401087"/>
              <a:gd name="connsiteY91" fmla="*/ 2958185 h 6858000"/>
              <a:gd name="connsiteX92" fmla="*/ 418432 w 1401087"/>
              <a:gd name="connsiteY92" fmla="*/ 2762989 h 6858000"/>
              <a:gd name="connsiteX93" fmla="*/ 367350 w 1401087"/>
              <a:gd name="connsiteY93" fmla="*/ 2554718 h 6858000"/>
              <a:gd name="connsiteX94" fmla="*/ 347444 w 1401087"/>
              <a:gd name="connsiteY94" fmla="*/ 2485734 h 6858000"/>
              <a:gd name="connsiteX95" fmla="*/ 338167 w 1401087"/>
              <a:gd name="connsiteY95" fmla="*/ 2447068 h 6858000"/>
              <a:gd name="connsiteX96" fmla="*/ 325128 w 1401087"/>
              <a:gd name="connsiteY96" fmla="*/ 2425819 h 6858000"/>
              <a:gd name="connsiteX97" fmla="*/ 331127 w 1401087"/>
              <a:gd name="connsiteY97" fmla="*/ 2402874 h 6858000"/>
              <a:gd name="connsiteX98" fmla="*/ 333739 w 1401087"/>
              <a:gd name="connsiteY98" fmla="*/ 2381443 h 6858000"/>
              <a:gd name="connsiteX99" fmla="*/ 310068 w 1401087"/>
              <a:gd name="connsiteY99" fmla="*/ 2261920 h 6858000"/>
              <a:gd name="connsiteX100" fmla="*/ 299955 w 1401087"/>
              <a:gd name="connsiteY100" fmla="*/ 2195378 h 6858000"/>
              <a:gd name="connsiteX101" fmla="*/ 284172 w 1401087"/>
              <a:gd name="connsiteY101" fmla="*/ 2155135 h 6858000"/>
              <a:gd name="connsiteX102" fmla="*/ 281630 w 1401087"/>
              <a:gd name="connsiteY102" fmla="*/ 2118008 h 6858000"/>
              <a:gd name="connsiteX103" fmla="*/ 282623 w 1401087"/>
              <a:gd name="connsiteY103" fmla="*/ 2050531 h 6858000"/>
              <a:gd name="connsiteX104" fmla="*/ 274429 w 1401087"/>
              <a:gd name="connsiteY104" fmla="*/ 1963269 h 6858000"/>
              <a:gd name="connsiteX105" fmla="*/ 255607 w 1401087"/>
              <a:gd name="connsiteY105" fmla="*/ 1906352 h 6858000"/>
              <a:gd name="connsiteX106" fmla="*/ 232164 w 1401087"/>
              <a:gd name="connsiteY106" fmla="*/ 1861531 h 6858000"/>
              <a:gd name="connsiteX107" fmla="*/ 185963 w 1401087"/>
              <a:gd name="connsiteY107" fmla="*/ 1732919 h 6858000"/>
              <a:gd name="connsiteX108" fmla="*/ 158274 w 1401087"/>
              <a:gd name="connsiteY108" fmla="*/ 1663540 h 6858000"/>
              <a:gd name="connsiteX109" fmla="*/ 157400 w 1401087"/>
              <a:gd name="connsiteY109" fmla="*/ 1615777 h 6858000"/>
              <a:gd name="connsiteX110" fmla="*/ 138195 w 1401087"/>
              <a:gd name="connsiteY110" fmla="*/ 1563678 h 6858000"/>
              <a:gd name="connsiteX111" fmla="*/ 151275 w 1401087"/>
              <a:gd name="connsiteY111" fmla="*/ 1519474 h 6858000"/>
              <a:gd name="connsiteX112" fmla="*/ 144017 w 1401087"/>
              <a:gd name="connsiteY112" fmla="*/ 1477995 h 6858000"/>
              <a:gd name="connsiteX113" fmla="*/ 130102 w 1401087"/>
              <a:gd name="connsiteY113" fmla="*/ 1373769 h 6858000"/>
              <a:gd name="connsiteX114" fmla="*/ 138409 w 1401087"/>
              <a:gd name="connsiteY114" fmla="*/ 1307086 h 6858000"/>
              <a:gd name="connsiteX115" fmla="*/ 139597 w 1401087"/>
              <a:gd name="connsiteY115" fmla="*/ 1189033 h 6858000"/>
              <a:gd name="connsiteX116" fmla="*/ 144282 w 1401087"/>
              <a:gd name="connsiteY116" fmla="*/ 1168288 h 6858000"/>
              <a:gd name="connsiteX117" fmla="*/ 136564 w 1401087"/>
              <a:gd name="connsiteY117" fmla="*/ 1142577 h 6858000"/>
              <a:gd name="connsiteX118" fmla="*/ 125870 w 1401087"/>
              <a:gd name="connsiteY118" fmla="*/ 1088484 h 6858000"/>
              <a:gd name="connsiteX119" fmla="*/ 114606 w 1401087"/>
              <a:gd name="connsiteY119" fmla="*/ 1016103 h 6858000"/>
              <a:gd name="connsiteX120" fmla="*/ 116062 w 1401087"/>
              <a:gd name="connsiteY120" fmla="*/ 932283 h 6858000"/>
              <a:gd name="connsiteX121" fmla="*/ 118298 w 1401087"/>
              <a:gd name="connsiteY121" fmla="*/ 915925 h 6858000"/>
              <a:gd name="connsiteX122" fmla="*/ 110927 w 1401087"/>
              <a:gd name="connsiteY122" fmla="*/ 896999 h 6858000"/>
              <a:gd name="connsiteX123" fmla="*/ 80335 w 1401087"/>
              <a:gd name="connsiteY123" fmla="*/ 821517 h 6858000"/>
              <a:gd name="connsiteX124" fmla="*/ 59285 w 1401087"/>
              <a:gd name="connsiteY124" fmla="*/ 751353 h 6858000"/>
              <a:gd name="connsiteX125" fmla="*/ 58843 w 1401087"/>
              <a:gd name="connsiteY125" fmla="*/ 721230 h 6858000"/>
              <a:gd name="connsiteX126" fmla="*/ 44514 w 1401087"/>
              <a:gd name="connsiteY126" fmla="*/ 681659 h 6858000"/>
              <a:gd name="connsiteX127" fmla="*/ 29933 w 1401087"/>
              <a:gd name="connsiteY127" fmla="*/ 635218 h 6858000"/>
              <a:gd name="connsiteX128" fmla="*/ 34944 w 1401087"/>
              <a:gd name="connsiteY128" fmla="*/ 613763 h 6858000"/>
              <a:gd name="connsiteX129" fmla="*/ 20886 w 1401087"/>
              <a:gd name="connsiteY129" fmla="*/ 598582 h 6858000"/>
              <a:gd name="connsiteX130" fmla="*/ 20567 w 1401087"/>
              <a:gd name="connsiteY130" fmla="*/ 576846 h 6858000"/>
              <a:gd name="connsiteX131" fmla="*/ 193 w 1401087"/>
              <a:gd name="connsiteY131" fmla="*/ 530055 h 6858000"/>
              <a:gd name="connsiteX132" fmla="*/ 88207 w 1401087"/>
              <a:gd name="connsiteY132" fmla="*/ 393828 h 6858000"/>
              <a:gd name="connsiteX133" fmla="*/ 88037 w 1401087"/>
              <a:gd name="connsiteY133" fmla="*/ 353137 h 6858000"/>
              <a:gd name="connsiteX134" fmla="*/ 109547 w 1401087"/>
              <a:gd name="connsiteY134" fmla="*/ 309501 h 6858000"/>
              <a:gd name="connsiteX135" fmla="*/ 93730 w 1401087"/>
              <a:gd name="connsiteY135" fmla="*/ 275771 h 6858000"/>
              <a:gd name="connsiteX136" fmla="*/ 110757 w 1401087"/>
              <a:gd name="connsiteY136" fmla="*/ 212860 h 6858000"/>
              <a:gd name="connsiteX137" fmla="*/ 102467 w 1401087"/>
              <a:gd name="connsiteY137" fmla="*/ 144983 h 6858000"/>
              <a:gd name="connsiteX138" fmla="*/ 114751 w 1401087"/>
              <a:gd name="connsiteY138" fmla="*/ 55288 h 6858000"/>
              <a:gd name="connsiteX139" fmla="*/ 74305 w 1401087"/>
              <a:gd name="connsiteY139" fmla="*/ 0 h 6858000"/>
              <a:gd name="connsiteX0" fmla="*/ 53738 w 1380520"/>
              <a:gd name="connsiteY0" fmla="*/ 0 h 6858000"/>
              <a:gd name="connsiteX1" fmla="*/ 1380520 w 1380520"/>
              <a:gd name="connsiteY1" fmla="*/ 0 h 6858000"/>
              <a:gd name="connsiteX2" fmla="*/ 1380520 w 1380520"/>
              <a:gd name="connsiteY2" fmla="*/ 6858000 h 6858000"/>
              <a:gd name="connsiteX3" fmla="*/ 117214 w 1380520"/>
              <a:gd name="connsiteY3" fmla="*/ 6857735 h 6858000"/>
              <a:gd name="connsiteX4" fmla="*/ 153807 w 1380520"/>
              <a:gd name="connsiteY4" fmla="*/ 6776847 h 6858000"/>
              <a:gd name="connsiteX5" fmla="*/ 165307 w 1380520"/>
              <a:gd name="connsiteY5" fmla="*/ 6737706 h 6858000"/>
              <a:gd name="connsiteX6" fmla="*/ 190046 w 1380520"/>
              <a:gd name="connsiteY6" fmla="*/ 6691589 h 6858000"/>
              <a:gd name="connsiteX7" fmla="*/ 167603 w 1380520"/>
              <a:gd name="connsiteY7" fmla="*/ 6659970 h 6858000"/>
              <a:gd name="connsiteX8" fmla="*/ 182694 w 1380520"/>
              <a:gd name="connsiteY8" fmla="*/ 6636211 h 6858000"/>
              <a:gd name="connsiteX9" fmla="*/ 200138 w 1380520"/>
              <a:gd name="connsiteY9" fmla="*/ 6594177 h 6858000"/>
              <a:gd name="connsiteX10" fmla="*/ 214178 w 1380520"/>
              <a:gd name="connsiteY10" fmla="*/ 6557575 h 6858000"/>
              <a:gd name="connsiteX11" fmla="*/ 267135 w 1380520"/>
              <a:gd name="connsiteY11" fmla="*/ 6492130 h 6858000"/>
              <a:gd name="connsiteX12" fmla="*/ 282822 w 1380520"/>
              <a:gd name="connsiteY12" fmla="*/ 6431610 h 6858000"/>
              <a:gd name="connsiteX13" fmla="*/ 326527 w 1380520"/>
              <a:gd name="connsiteY13" fmla="*/ 6379786 h 6858000"/>
              <a:gd name="connsiteX14" fmla="*/ 309750 w 1380520"/>
              <a:gd name="connsiteY14" fmla="*/ 6334727 h 6858000"/>
              <a:gd name="connsiteX15" fmla="*/ 287165 w 1380520"/>
              <a:gd name="connsiteY15" fmla="*/ 6313295 h 6858000"/>
              <a:gd name="connsiteX16" fmla="*/ 294329 w 1380520"/>
              <a:gd name="connsiteY16" fmla="*/ 6280046 h 6858000"/>
              <a:gd name="connsiteX17" fmla="*/ 277074 w 1380520"/>
              <a:gd name="connsiteY17" fmla="*/ 6270265 h 6858000"/>
              <a:gd name="connsiteX18" fmla="*/ 304102 w 1380520"/>
              <a:gd name="connsiteY18" fmla="*/ 6252834 h 6858000"/>
              <a:gd name="connsiteX19" fmla="*/ 282094 w 1380520"/>
              <a:gd name="connsiteY19" fmla="*/ 6202459 h 6858000"/>
              <a:gd name="connsiteX20" fmla="*/ 280892 w 1380520"/>
              <a:gd name="connsiteY20" fmla="*/ 6153037 h 6858000"/>
              <a:gd name="connsiteX21" fmla="*/ 296307 w 1380520"/>
              <a:gd name="connsiteY21" fmla="*/ 6078132 h 6858000"/>
              <a:gd name="connsiteX22" fmla="*/ 283694 w 1380520"/>
              <a:gd name="connsiteY22" fmla="*/ 6028119 h 6858000"/>
              <a:gd name="connsiteX23" fmla="*/ 268923 w 1380520"/>
              <a:gd name="connsiteY23" fmla="*/ 5926735 h 6858000"/>
              <a:gd name="connsiteX24" fmla="*/ 318435 w 1380520"/>
              <a:gd name="connsiteY24" fmla="*/ 5712857 h 6858000"/>
              <a:gd name="connsiteX25" fmla="*/ 297510 w 1380520"/>
              <a:gd name="connsiteY25" fmla="*/ 5676393 h 6858000"/>
              <a:gd name="connsiteX26" fmla="*/ 337102 w 1380520"/>
              <a:gd name="connsiteY26" fmla="*/ 5563435 h 6858000"/>
              <a:gd name="connsiteX27" fmla="*/ 384232 w 1380520"/>
              <a:gd name="connsiteY27" fmla="*/ 5437125 h 6858000"/>
              <a:gd name="connsiteX28" fmla="*/ 397800 w 1380520"/>
              <a:gd name="connsiteY28" fmla="*/ 5396260 h 6858000"/>
              <a:gd name="connsiteX29" fmla="*/ 413781 w 1380520"/>
              <a:gd name="connsiteY29" fmla="*/ 5330009 h 6858000"/>
              <a:gd name="connsiteX30" fmla="*/ 447274 w 1380520"/>
              <a:gd name="connsiteY30" fmla="*/ 5273739 h 6858000"/>
              <a:gd name="connsiteX31" fmla="*/ 456873 w 1380520"/>
              <a:gd name="connsiteY31" fmla="*/ 5241779 h 6858000"/>
              <a:gd name="connsiteX32" fmla="*/ 468099 w 1380520"/>
              <a:gd name="connsiteY32" fmla="*/ 5225268 h 6858000"/>
              <a:gd name="connsiteX33" fmla="*/ 469119 w 1380520"/>
              <a:gd name="connsiteY33" fmla="*/ 5217684 h 6858000"/>
              <a:gd name="connsiteX34" fmla="*/ 476460 w 1380520"/>
              <a:gd name="connsiteY34" fmla="*/ 5193377 h 6858000"/>
              <a:gd name="connsiteX35" fmla="*/ 479763 w 1380520"/>
              <a:gd name="connsiteY35" fmla="*/ 5179288 h 6858000"/>
              <a:gd name="connsiteX36" fmla="*/ 480747 w 1380520"/>
              <a:gd name="connsiteY36" fmla="*/ 5173621 h 6858000"/>
              <a:gd name="connsiteX37" fmla="*/ 476381 w 1380520"/>
              <a:gd name="connsiteY37" fmla="*/ 5159961 h 6858000"/>
              <a:gd name="connsiteX38" fmla="*/ 483058 w 1380520"/>
              <a:gd name="connsiteY38" fmla="*/ 5144295 h 6858000"/>
              <a:gd name="connsiteX39" fmla="*/ 479991 w 1380520"/>
              <a:gd name="connsiteY39" fmla="*/ 5125185 h 6858000"/>
              <a:gd name="connsiteX40" fmla="*/ 486821 w 1380520"/>
              <a:gd name="connsiteY40" fmla="*/ 5121884 h 6858000"/>
              <a:gd name="connsiteX41" fmla="*/ 493857 w 1380520"/>
              <a:gd name="connsiteY41" fmla="*/ 5067850 h 6858000"/>
              <a:gd name="connsiteX42" fmla="*/ 496588 w 1380520"/>
              <a:gd name="connsiteY42" fmla="*/ 5060861 h 6858000"/>
              <a:gd name="connsiteX43" fmla="*/ 493292 w 1380520"/>
              <a:gd name="connsiteY43" fmla="*/ 5034192 h 6858000"/>
              <a:gd name="connsiteX44" fmla="*/ 494846 w 1380520"/>
              <a:gd name="connsiteY44" fmla="*/ 4993030 h 6858000"/>
              <a:gd name="connsiteX45" fmla="*/ 501755 w 1380520"/>
              <a:gd name="connsiteY45" fmla="*/ 4946844 h 6858000"/>
              <a:gd name="connsiteX46" fmla="*/ 497611 w 1380520"/>
              <a:gd name="connsiteY46" fmla="*/ 4932692 h 6858000"/>
              <a:gd name="connsiteX47" fmla="*/ 513014 w 1380520"/>
              <a:gd name="connsiteY47" fmla="*/ 4858827 h 6858000"/>
              <a:gd name="connsiteX48" fmla="*/ 518917 w 1380520"/>
              <a:gd name="connsiteY48" fmla="*/ 4821170 h 6858000"/>
              <a:gd name="connsiteX49" fmla="*/ 523650 w 1380520"/>
              <a:gd name="connsiteY49" fmla="*/ 4780965 h 6858000"/>
              <a:gd name="connsiteX50" fmla="*/ 524943 w 1380520"/>
              <a:gd name="connsiteY50" fmla="*/ 4750867 h 6858000"/>
              <a:gd name="connsiteX51" fmla="*/ 522750 w 1380520"/>
              <a:gd name="connsiteY51" fmla="*/ 4690749 h 6858000"/>
              <a:gd name="connsiteX52" fmla="*/ 518230 w 1380520"/>
              <a:gd name="connsiteY52" fmla="*/ 4584173 h 6858000"/>
              <a:gd name="connsiteX53" fmla="*/ 513313 w 1380520"/>
              <a:gd name="connsiteY53" fmla="*/ 4444346 h 6858000"/>
              <a:gd name="connsiteX54" fmla="*/ 509878 w 1380520"/>
              <a:gd name="connsiteY54" fmla="*/ 4375228 h 6858000"/>
              <a:gd name="connsiteX55" fmla="*/ 490531 w 1380520"/>
              <a:gd name="connsiteY55" fmla="*/ 4214165 h 6858000"/>
              <a:gd name="connsiteX56" fmla="*/ 494604 w 1380520"/>
              <a:gd name="connsiteY56" fmla="*/ 4090296 h 6858000"/>
              <a:gd name="connsiteX57" fmla="*/ 479860 w 1380520"/>
              <a:gd name="connsiteY57" fmla="*/ 4033999 h 6858000"/>
              <a:gd name="connsiteX58" fmla="*/ 481009 w 1380520"/>
              <a:gd name="connsiteY58" fmla="*/ 4031933 h 6858000"/>
              <a:gd name="connsiteX59" fmla="*/ 479585 w 1380520"/>
              <a:gd name="connsiteY59" fmla="*/ 4013953 h 6858000"/>
              <a:gd name="connsiteX60" fmla="*/ 465880 w 1380520"/>
              <a:gd name="connsiteY60" fmla="*/ 3974753 h 6858000"/>
              <a:gd name="connsiteX61" fmla="*/ 467478 w 1380520"/>
              <a:gd name="connsiteY61" fmla="*/ 3969950 h 6858000"/>
              <a:gd name="connsiteX62" fmla="*/ 460900 w 1380520"/>
              <a:gd name="connsiteY62" fmla="*/ 3933779 h 6858000"/>
              <a:gd name="connsiteX63" fmla="*/ 462231 w 1380520"/>
              <a:gd name="connsiteY63" fmla="*/ 3933093 h 6858000"/>
              <a:gd name="connsiteX64" fmla="*/ 466585 w 1380520"/>
              <a:gd name="connsiteY64" fmla="*/ 3922082 h 6858000"/>
              <a:gd name="connsiteX65" fmla="*/ 471663 w 1380520"/>
              <a:gd name="connsiteY65" fmla="*/ 3901461 h 6858000"/>
              <a:gd name="connsiteX66" fmla="*/ 494257 w 1380520"/>
              <a:gd name="connsiteY66" fmla="*/ 3813873 h 6858000"/>
              <a:gd name="connsiteX67" fmla="*/ 493682 w 1380520"/>
              <a:gd name="connsiteY67" fmla="*/ 3806161 h 6858000"/>
              <a:gd name="connsiteX68" fmla="*/ 493989 w 1380520"/>
              <a:gd name="connsiteY68" fmla="*/ 3805957 h 6858000"/>
              <a:gd name="connsiteX69" fmla="*/ 494016 w 1380520"/>
              <a:gd name="connsiteY69" fmla="*/ 3797724 h 6858000"/>
              <a:gd name="connsiteX70" fmla="*/ 492631 w 1380520"/>
              <a:gd name="connsiteY70" fmla="*/ 3792098 h 6858000"/>
              <a:gd name="connsiteX71" fmla="*/ 491515 w 1380520"/>
              <a:gd name="connsiteY71" fmla="*/ 3777135 h 6858000"/>
              <a:gd name="connsiteX72" fmla="*/ 493248 w 1380520"/>
              <a:gd name="connsiteY72" fmla="*/ 3771656 h 6858000"/>
              <a:gd name="connsiteX73" fmla="*/ 496991 w 1380520"/>
              <a:gd name="connsiteY73" fmla="*/ 3769007 h 6858000"/>
              <a:gd name="connsiteX74" fmla="*/ 496457 w 1380520"/>
              <a:gd name="connsiteY74" fmla="*/ 3767709 h 6858000"/>
              <a:gd name="connsiteX75" fmla="*/ 505153 w 1380520"/>
              <a:gd name="connsiteY75" fmla="*/ 3738082 h 6858000"/>
              <a:gd name="connsiteX76" fmla="*/ 512499 w 1380520"/>
              <a:gd name="connsiteY76" fmla="*/ 3673397 h 6858000"/>
              <a:gd name="connsiteX77" fmla="*/ 511795 w 1380520"/>
              <a:gd name="connsiteY77" fmla="*/ 3637109 h 6858000"/>
              <a:gd name="connsiteX78" fmla="*/ 515238 w 1380520"/>
              <a:gd name="connsiteY78" fmla="*/ 3536883 h 6858000"/>
              <a:gd name="connsiteX79" fmla="*/ 522776 w 1380520"/>
              <a:gd name="connsiteY79" fmla="*/ 3435652 h 6858000"/>
              <a:gd name="connsiteX80" fmla="*/ 524447 w 1380520"/>
              <a:gd name="connsiteY80" fmla="*/ 3307769 h 6858000"/>
              <a:gd name="connsiteX81" fmla="*/ 542010 w 1380520"/>
              <a:gd name="connsiteY81" fmla="*/ 3250522 h 6858000"/>
              <a:gd name="connsiteX82" fmla="*/ 542435 w 1380520"/>
              <a:gd name="connsiteY82" fmla="*/ 3229163 h 6858000"/>
              <a:gd name="connsiteX83" fmla="*/ 544258 w 1380520"/>
              <a:gd name="connsiteY83" fmla="*/ 3217217 h 6858000"/>
              <a:gd name="connsiteX84" fmla="*/ 531093 w 1380520"/>
              <a:gd name="connsiteY84" fmla="*/ 3183755 h 6858000"/>
              <a:gd name="connsiteX85" fmla="*/ 531594 w 1380520"/>
              <a:gd name="connsiteY85" fmla="*/ 3178642 h 6858000"/>
              <a:gd name="connsiteX86" fmla="*/ 519194 w 1380520"/>
              <a:gd name="connsiteY86" fmla="*/ 3158586 h 6858000"/>
              <a:gd name="connsiteX87" fmla="*/ 504379 w 1380520"/>
              <a:gd name="connsiteY87" fmla="*/ 3129034 h 6858000"/>
              <a:gd name="connsiteX88" fmla="*/ 505044 w 1380520"/>
              <a:gd name="connsiteY88" fmla="*/ 3126682 h 6858000"/>
              <a:gd name="connsiteX89" fmla="*/ 495912 w 1380520"/>
              <a:gd name="connsiteY89" fmla="*/ 3114519 h 6858000"/>
              <a:gd name="connsiteX90" fmla="*/ 482521 w 1380520"/>
              <a:gd name="connsiteY90" fmla="*/ 3106272 h 6858000"/>
              <a:gd name="connsiteX91" fmla="*/ 455251 w 1380520"/>
              <a:gd name="connsiteY91" fmla="*/ 2958185 h 6858000"/>
              <a:gd name="connsiteX92" fmla="*/ 397865 w 1380520"/>
              <a:gd name="connsiteY92" fmla="*/ 2762989 h 6858000"/>
              <a:gd name="connsiteX93" fmla="*/ 346783 w 1380520"/>
              <a:gd name="connsiteY93" fmla="*/ 2554718 h 6858000"/>
              <a:gd name="connsiteX94" fmla="*/ 326877 w 1380520"/>
              <a:gd name="connsiteY94" fmla="*/ 2485734 h 6858000"/>
              <a:gd name="connsiteX95" fmla="*/ 317600 w 1380520"/>
              <a:gd name="connsiteY95" fmla="*/ 2447068 h 6858000"/>
              <a:gd name="connsiteX96" fmla="*/ 304561 w 1380520"/>
              <a:gd name="connsiteY96" fmla="*/ 2425819 h 6858000"/>
              <a:gd name="connsiteX97" fmla="*/ 310560 w 1380520"/>
              <a:gd name="connsiteY97" fmla="*/ 2402874 h 6858000"/>
              <a:gd name="connsiteX98" fmla="*/ 313172 w 1380520"/>
              <a:gd name="connsiteY98" fmla="*/ 2381443 h 6858000"/>
              <a:gd name="connsiteX99" fmla="*/ 289501 w 1380520"/>
              <a:gd name="connsiteY99" fmla="*/ 2261920 h 6858000"/>
              <a:gd name="connsiteX100" fmla="*/ 279388 w 1380520"/>
              <a:gd name="connsiteY100" fmla="*/ 2195378 h 6858000"/>
              <a:gd name="connsiteX101" fmla="*/ 263605 w 1380520"/>
              <a:gd name="connsiteY101" fmla="*/ 2155135 h 6858000"/>
              <a:gd name="connsiteX102" fmla="*/ 261063 w 1380520"/>
              <a:gd name="connsiteY102" fmla="*/ 2118008 h 6858000"/>
              <a:gd name="connsiteX103" fmla="*/ 262056 w 1380520"/>
              <a:gd name="connsiteY103" fmla="*/ 2050531 h 6858000"/>
              <a:gd name="connsiteX104" fmla="*/ 253862 w 1380520"/>
              <a:gd name="connsiteY104" fmla="*/ 1963269 h 6858000"/>
              <a:gd name="connsiteX105" fmla="*/ 235040 w 1380520"/>
              <a:gd name="connsiteY105" fmla="*/ 1906352 h 6858000"/>
              <a:gd name="connsiteX106" fmla="*/ 211597 w 1380520"/>
              <a:gd name="connsiteY106" fmla="*/ 1861531 h 6858000"/>
              <a:gd name="connsiteX107" fmla="*/ 165396 w 1380520"/>
              <a:gd name="connsiteY107" fmla="*/ 1732919 h 6858000"/>
              <a:gd name="connsiteX108" fmla="*/ 137707 w 1380520"/>
              <a:gd name="connsiteY108" fmla="*/ 1663540 h 6858000"/>
              <a:gd name="connsiteX109" fmla="*/ 136833 w 1380520"/>
              <a:gd name="connsiteY109" fmla="*/ 1615777 h 6858000"/>
              <a:gd name="connsiteX110" fmla="*/ 117628 w 1380520"/>
              <a:gd name="connsiteY110" fmla="*/ 1563678 h 6858000"/>
              <a:gd name="connsiteX111" fmla="*/ 130708 w 1380520"/>
              <a:gd name="connsiteY111" fmla="*/ 1519474 h 6858000"/>
              <a:gd name="connsiteX112" fmla="*/ 123450 w 1380520"/>
              <a:gd name="connsiteY112" fmla="*/ 1477995 h 6858000"/>
              <a:gd name="connsiteX113" fmla="*/ 109535 w 1380520"/>
              <a:gd name="connsiteY113" fmla="*/ 1373769 h 6858000"/>
              <a:gd name="connsiteX114" fmla="*/ 117842 w 1380520"/>
              <a:gd name="connsiteY114" fmla="*/ 1307086 h 6858000"/>
              <a:gd name="connsiteX115" fmla="*/ 119030 w 1380520"/>
              <a:gd name="connsiteY115" fmla="*/ 1189033 h 6858000"/>
              <a:gd name="connsiteX116" fmla="*/ 123715 w 1380520"/>
              <a:gd name="connsiteY116" fmla="*/ 1168288 h 6858000"/>
              <a:gd name="connsiteX117" fmla="*/ 115997 w 1380520"/>
              <a:gd name="connsiteY117" fmla="*/ 1142577 h 6858000"/>
              <a:gd name="connsiteX118" fmla="*/ 105303 w 1380520"/>
              <a:gd name="connsiteY118" fmla="*/ 1088484 h 6858000"/>
              <a:gd name="connsiteX119" fmla="*/ 94039 w 1380520"/>
              <a:gd name="connsiteY119" fmla="*/ 1016103 h 6858000"/>
              <a:gd name="connsiteX120" fmla="*/ 95495 w 1380520"/>
              <a:gd name="connsiteY120" fmla="*/ 932283 h 6858000"/>
              <a:gd name="connsiteX121" fmla="*/ 97731 w 1380520"/>
              <a:gd name="connsiteY121" fmla="*/ 915925 h 6858000"/>
              <a:gd name="connsiteX122" fmla="*/ 90360 w 1380520"/>
              <a:gd name="connsiteY122" fmla="*/ 896999 h 6858000"/>
              <a:gd name="connsiteX123" fmla="*/ 59768 w 1380520"/>
              <a:gd name="connsiteY123" fmla="*/ 821517 h 6858000"/>
              <a:gd name="connsiteX124" fmla="*/ 38718 w 1380520"/>
              <a:gd name="connsiteY124" fmla="*/ 751353 h 6858000"/>
              <a:gd name="connsiteX125" fmla="*/ 38276 w 1380520"/>
              <a:gd name="connsiteY125" fmla="*/ 721230 h 6858000"/>
              <a:gd name="connsiteX126" fmla="*/ 23947 w 1380520"/>
              <a:gd name="connsiteY126" fmla="*/ 681659 h 6858000"/>
              <a:gd name="connsiteX127" fmla="*/ 9366 w 1380520"/>
              <a:gd name="connsiteY127" fmla="*/ 635218 h 6858000"/>
              <a:gd name="connsiteX128" fmla="*/ 14377 w 1380520"/>
              <a:gd name="connsiteY128" fmla="*/ 613763 h 6858000"/>
              <a:gd name="connsiteX129" fmla="*/ 319 w 1380520"/>
              <a:gd name="connsiteY129" fmla="*/ 598582 h 6858000"/>
              <a:gd name="connsiteX130" fmla="*/ 0 w 1380520"/>
              <a:gd name="connsiteY130" fmla="*/ 576846 h 6858000"/>
              <a:gd name="connsiteX131" fmla="*/ 68392 w 1380520"/>
              <a:gd name="connsiteY131" fmla="*/ 446567 h 6858000"/>
              <a:gd name="connsiteX132" fmla="*/ 67640 w 1380520"/>
              <a:gd name="connsiteY132" fmla="*/ 393828 h 6858000"/>
              <a:gd name="connsiteX133" fmla="*/ 67470 w 1380520"/>
              <a:gd name="connsiteY133" fmla="*/ 353137 h 6858000"/>
              <a:gd name="connsiteX134" fmla="*/ 88980 w 1380520"/>
              <a:gd name="connsiteY134" fmla="*/ 309501 h 6858000"/>
              <a:gd name="connsiteX135" fmla="*/ 73163 w 1380520"/>
              <a:gd name="connsiteY135" fmla="*/ 275771 h 6858000"/>
              <a:gd name="connsiteX136" fmla="*/ 90190 w 1380520"/>
              <a:gd name="connsiteY136" fmla="*/ 212860 h 6858000"/>
              <a:gd name="connsiteX137" fmla="*/ 81900 w 1380520"/>
              <a:gd name="connsiteY137" fmla="*/ 144983 h 6858000"/>
              <a:gd name="connsiteX138" fmla="*/ 94184 w 1380520"/>
              <a:gd name="connsiteY138" fmla="*/ 55288 h 6858000"/>
              <a:gd name="connsiteX139" fmla="*/ 53738 w 1380520"/>
              <a:gd name="connsiteY139" fmla="*/ 0 h 6858000"/>
              <a:gd name="connsiteX0" fmla="*/ 53420 w 1380202"/>
              <a:gd name="connsiteY0" fmla="*/ 0 h 6858000"/>
              <a:gd name="connsiteX1" fmla="*/ 1380202 w 1380202"/>
              <a:gd name="connsiteY1" fmla="*/ 0 h 6858000"/>
              <a:gd name="connsiteX2" fmla="*/ 1380202 w 1380202"/>
              <a:gd name="connsiteY2" fmla="*/ 6858000 h 6858000"/>
              <a:gd name="connsiteX3" fmla="*/ 116896 w 1380202"/>
              <a:gd name="connsiteY3" fmla="*/ 6857735 h 6858000"/>
              <a:gd name="connsiteX4" fmla="*/ 153489 w 1380202"/>
              <a:gd name="connsiteY4" fmla="*/ 6776847 h 6858000"/>
              <a:gd name="connsiteX5" fmla="*/ 164989 w 1380202"/>
              <a:gd name="connsiteY5" fmla="*/ 6737706 h 6858000"/>
              <a:gd name="connsiteX6" fmla="*/ 189728 w 1380202"/>
              <a:gd name="connsiteY6" fmla="*/ 6691589 h 6858000"/>
              <a:gd name="connsiteX7" fmla="*/ 167285 w 1380202"/>
              <a:gd name="connsiteY7" fmla="*/ 6659970 h 6858000"/>
              <a:gd name="connsiteX8" fmla="*/ 182376 w 1380202"/>
              <a:gd name="connsiteY8" fmla="*/ 6636211 h 6858000"/>
              <a:gd name="connsiteX9" fmla="*/ 199820 w 1380202"/>
              <a:gd name="connsiteY9" fmla="*/ 6594177 h 6858000"/>
              <a:gd name="connsiteX10" fmla="*/ 213860 w 1380202"/>
              <a:gd name="connsiteY10" fmla="*/ 6557575 h 6858000"/>
              <a:gd name="connsiteX11" fmla="*/ 266817 w 1380202"/>
              <a:gd name="connsiteY11" fmla="*/ 6492130 h 6858000"/>
              <a:gd name="connsiteX12" fmla="*/ 282504 w 1380202"/>
              <a:gd name="connsiteY12" fmla="*/ 6431610 h 6858000"/>
              <a:gd name="connsiteX13" fmla="*/ 326209 w 1380202"/>
              <a:gd name="connsiteY13" fmla="*/ 6379786 h 6858000"/>
              <a:gd name="connsiteX14" fmla="*/ 309432 w 1380202"/>
              <a:gd name="connsiteY14" fmla="*/ 6334727 h 6858000"/>
              <a:gd name="connsiteX15" fmla="*/ 286847 w 1380202"/>
              <a:gd name="connsiteY15" fmla="*/ 6313295 h 6858000"/>
              <a:gd name="connsiteX16" fmla="*/ 294011 w 1380202"/>
              <a:gd name="connsiteY16" fmla="*/ 6280046 h 6858000"/>
              <a:gd name="connsiteX17" fmla="*/ 276756 w 1380202"/>
              <a:gd name="connsiteY17" fmla="*/ 6270265 h 6858000"/>
              <a:gd name="connsiteX18" fmla="*/ 303784 w 1380202"/>
              <a:gd name="connsiteY18" fmla="*/ 6252834 h 6858000"/>
              <a:gd name="connsiteX19" fmla="*/ 281776 w 1380202"/>
              <a:gd name="connsiteY19" fmla="*/ 6202459 h 6858000"/>
              <a:gd name="connsiteX20" fmla="*/ 280574 w 1380202"/>
              <a:gd name="connsiteY20" fmla="*/ 6153037 h 6858000"/>
              <a:gd name="connsiteX21" fmla="*/ 295989 w 1380202"/>
              <a:gd name="connsiteY21" fmla="*/ 6078132 h 6858000"/>
              <a:gd name="connsiteX22" fmla="*/ 283376 w 1380202"/>
              <a:gd name="connsiteY22" fmla="*/ 6028119 h 6858000"/>
              <a:gd name="connsiteX23" fmla="*/ 268605 w 1380202"/>
              <a:gd name="connsiteY23" fmla="*/ 5926735 h 6858000"/>
              <a:gd name="connsiteX24" fmla="*/ 318117 w 1380202"/>
              <a:gd name="connsiteY24" fmla="*/ 5712857 h 6858000"/>
              <a:gd name="connsiteX25" fmla="*/ 297192 w 1380202"/>
              <a:gd name="connsiteY25" fmla="*/ 5676393 h 6858000"/>
              <a:gd name="connsiteX26" fmla="*/ 336784 w 1380202"/>
              <a:gd name="connsiteY26" fmla="*/ 5563435 h 6858000"/>
              <a:gd name="connsiteX27" fmla="*/ 383914 w 1380202"/>
              <a:gd name="connsiteY27" fmla="*/ 5437125 h 6858000"/>
              <a:gd name="connsiteX28" fmla="*/ 397482 w 1380202"/>
              <a:gd name="connsiteY28" fmla="*/ 5396260 h 6858000"/>
              <a:gd name="connsiteX29" fmla="*/ 413463 w 1380202"/>
              <a:gd name="connsiteY29" fmla="*/ 5330009 h 6858000"/>
              <a:gd name="connsiteX30" fmla="*/ 446956 w 1380202"/>
              <a:gd name="connsiteY30" fmla="*/ 5273739 h 6858000"/>
              <a:gd name="connsiteX31" fmla="*/ 456555 w 1380202"/>
              <a:gd name="connsiteY31" fmla="*/ 5241779 h 6858000"/>
              <a:gd name="connsiteX32" fmla="*/ 467781 w 1380202"/>
              <a:gd name="connsiteY32" fmla="*/ 5225268 h 6858000"/>
              <a:gd name="connsiteX33" fmla="*/ 468801 w 1380202"/>
              <a:gd name="connsiteY33" fmla="*/ 5217684 h 6858000"/>
              <a:gd name="connsiteX34" fmla="*/ 476142 w 1380202"/>
              <a:gd name="connsiteY34" fmla="*/ 5193377 h 6858000"/>
              <a:gd name="connsiteX35" fmla="*/ 479445 w 1380202"/>
              <a:gd name="connsiteY35" fmla="*/ 5179288 h 6858000"/>
              <a:gd name="connsiteX36" fmla="*/ 480429 w 1380202"/>
              <a:gd name="connsiteY36" fmla="*/ 5173621 h 6858000"/>
              <a:gd name="connsiteX37" fmla="*/ 476063 w 1380202"/>
              <a:gd name="connsiteY37" fmla="*/ 5159961 h 6858000"/>
              <a:gd name="connsiteX38" fmla="*/ 482740 w 1380202"/>
              <a:gd name="connsiteY38" fmla="*/ 5144295 h 6858000"/>
              <a:gd name="connsiteX39" fmla="*/ 479673 w 1380202"/>
              <a:gd name="connsiteY39" fmla="*/ 5125185 h 6858000"/>
              <a:gd name="connsiteX40" fmla="*/ 486503 w 1380202"/>
              <a:gd name="connsiteY40" fmla="*/ 5121884 h 6858000"/>
              <a:gd name="connsiteX41" fmla="*/ 493539 w 1380202"/>
              <a:gd name="connsiteY41" fmla="*/ 5067850 h 6858000"/>
              <a:gd name="connsiteX42" fmla="*/ 496270 w 1380202"/>
              <a:gd name="connsiteY42" fmla="*/ 5060861 h 6858000"/>
              <a:gd name="connsiteX43" fmla="*/ 492974 w 1380202"/>
              <a:gd name="connsiteY43" fmla="*/ 5034192 h 6858000"/>
              <a:gd name="connsiteX44" fmla="*/ 494528 w 1380202"/>
              <a:gd name="connsiteY44" fmla="*/ 4993030 h 6858000"/>
              <a:gd name="connsiteX45" fmla="*/ 501437 w 1380202"/>
              <a:gd name="connsiteY45" fmla="*/ 4946844 h 6858000"/>
              <a:gd name="connsiteX46" fmla="*/ 497293 w 1380202"/>
              <a:gd name="connsiteY46" fmla="*/ 4932692 h 6858000"/>
              <a:gd name="connsiteX47" fmla="*/ 512696 w 1380202"/>
              <a:gd name="connsiteY47" fmla="*/ 4858827 h 6858000"/>
              <a:gd name="connsiteX48" fmla="*/ 518599 w 1380202"/>
              <a:gd name="connsiteY48" fmla="*/ 4821170 h 6858000"/>
              <a:gd name="connsiteX49" fmla="*/ 523332 w 1380202"/>
              <a:gd name="connsiteY49" fmla="*/ 4780965 h 6858000"/>
              <a:gd name="connsiteX50" fmla="*/ 524625 w 1380202"/>
              <a:gd name="connsiteY50" fmla="*/ 4750867 h 6858000"/>
              <a:gd name="connsiteX51" fmla="*/ 522432 w 1380202"/>
              <a:gd name="connsiteY51" fmla="*/ 4690749 h 6858000"/>
              <a:gd name="connsiteX52" fmla="*/ 517912 w 1380202"/>
              <a:gd name="connsiteY52" fmla="*/ 4584173 h 6858000"/>
              <a:gd name="connsiteX53" fmla="*/ 512995 w 1380202"/>
              <a:gd name="connsiteY53" fmla="*/ 4444346 h 6858000"/>
              <a:gd name="connsiteX54" fmla="*/ 509560 w 1380202"/>
              <a:gd name="connsiteY54" fmla="*/ 4375228 h 6858000"/>
              <a:gd name="connsiteX55" fmla="*/ 490213 w 1380202"/>
              <a:gd name="connsiteY55" fmla="*/ 4214165 h 6858000"/>
              <a:gd name="connsiteX56" fmla="*/ 494286 w 1380202"/>
              <a:gd name="connsiteY56" fmla="*/ 4090296 h 6858000"/>
              <a:gd name="connsiteX57" fmla="*/ 479542 w 1380202"/>
              <a:gd name="connsiteY57" fmla="*/ 4033999 h 6858000"/>
              <a:gd name="connsiteX58" fmla="*/ 480691 w 1380202"/>
              <a:gd name="connsiteY58" fmla="*/ 4031933 h 6858000"/>
              <a:gd name="connsiteX59" fmla="*/ 479267 w 1380202"/>
              <a:gd name="connsiteY59" fmla="*/ 4013953 h 6858000"/>
              <a:gd name="connsiteX60" fmla="*/ 465562 w 1380202"/>
              <a:gd name="connsiteY60" fmla="*/ 3974753 h 6858000"/>
              <a:gd name="connsiteX61" fmla="*/ 467160 w 1380202"/>
              <a:gd name="connsiteY61" fmla="*/ 3969950 h 6858000"/>
              <a:gd name="connsiteX62" fmla="*/ 460582 w 1380202"/>
              <a:gd name="connsiteY62" fmla="*/ 3933779 h 6858000"/>
              <a:gd name="connsiteX63" fmla="*/ 461913 w 1380202"/>
              <a:gd name="connsiteY63" fmla="*/ 3933093 h 6858000"/>
              <a:gd name="connsiteX64" fmla="*/ 466267 w 1380202"/>
              <a:gd name="connsiteY64" fmla="*/ 3922082 h 6858000"/>
              <a:gd name="connsiteX65" fmla="*/ 471345 w 1380202"/>
              <a:gd name="connsiteY65" fmla="*/ 3901461 h 6858000"/>
              <a:gd name="connsiteX66" fmla="*/ 493939 w 1380202"/>
              <a:gd name="connsiteY66" fmla="*/ 3813873 h 6858000"/>
              <a:gd name="connsiteX67" fmla="*/ 493364 w 1380202"/>
              <a:gd name="connsiteY67" fmla="*/ 3806161 h 6858000"/>
              <a:gd name="connsiteX68" fmla="*/ 493671 w 1380202"/>
              <a:gd name="connsiteY68" fmla="*/ 3805957 h 6858000"/>
              <a:gd name="connsiteX69" fmla="*/ 493698 w 1380202"/>
              <a:gd name="connsiteY69" fmla="*/ 3797724 h 6858000"/>
              <a:gd name="connsiteX70" fmla="*/ 492313 w 1380202"/>
              <a:gd name="connsiteY70" fmla="*/ 3792098 h 6858000"/>
              <a:gd name="connsiteX71" fmla="*/ 491197 w 1380202"/>
              <a:gd name="connsiteY71" fmla="*/ 3777135 h 6858000"/>
              <a:gd name="connsiteX72" fmla="*/ 492930 w 1380202"/>
              <a:gd name="connsiteY72" fmla="*/ 3771656 h 6858000"/>
              <a:gd name="connsiteX73" fmla="*/ 496673 w 1380202"/>
              <a:gd name="connsiteY73" fmla="*/ 3769007 h 6858000"/>
              <a:gd name="connsiteX74" fmla="*/ 496139 w 1380202"/>
              <a:gd name="connsiteY74" fmla="*/ 3767709 h 6858000"/>
              <a:gd name="connsiteX75" fmla="*/ 504835 w 1380202"/>
              <a:gd name="connsiteY75" fmla="*/ 3738082 h 6858000"/>
              <a:gd name="connsiteX76" fmla="*/ 512181 w 1380202"/>
              <a:gd name="connsiteY76" fmla="*/ 3673397 h 6858000"/>
              <a:gd name="connsiteX77" fmla="*/ 511477 w 1380202"/>
              <a:gd name="connsiteY77" fmla="*/ 3637109 h 6858000"/>
              <a:gd name="connsiteX78" fmla="*/ 514920 w 1380202"/>
              <a:gd name="connsiteY78" fmla="*/ 3536883 h 6858000"/>
              <a:gd name="connsiteX79" fmla="*/ 522458 w 1380202"/>
              <a:gd name="connsiteY79" fmla="*/ 3435652 h 6858000"/>
              <a:gd name="connsiteX80" fmla="*/ 524129 w 1380202"/>
              <a:gd name="connsiteY80" fmla="*/ 3307769 h 6858000"/>
              <a:gd name="connsiteX81" fmla="*/ 541692 w 1380202"/>
              <a:gd name="connsiteY81" fmla="*/ 3250522 h 6858000"/>
              <a:gd name="connsiteX82" fmla="*/ 542117 w 1380202"/>
              <a:gd name="connsiteY82" fmla="*/ 3229163 h 6858000"/>
              <a:gd name="connsiteX83" fmla="*/ 543940 w 1380202"/>
              <a:gd name="connsiteY83" fmla="*/ 3217217 h 6858000"/>
              <a:gd name="connsiteX84" fmla="*/ 530775 w 1380202"/>
              <a:gd name="connsiteY84" fmla="*/ 3183755 h 6858000"/>
              <a:gd name="connsiteX85" fmla="*/ 531276 w 1380202"/>
              <a:gd name="connsiteY85" fmla="*/ 3178642 h 6858000"/>
              <a:gd name="connsiteX86" fmla="*/ 518876 w 1380202"/>
              <a:gd name="connsiteY86" fmla="*/ 3158586 h 6858000"/>
              <a:gd name="connsiteX87" fmla="*/ 504061 w 1380202"/>
              <a:gd name="connsiteY87" fmla="*/ 3129034 h 6858000"/>
              <a:gd name="connsiteX88" fmla="*/ 504726 w 1380202"/>
              <a:gd name="connsiteY88" fmla="*/ 3126682 h 6858000"/>
              <a:gd name="connsiteX89" fmla="*/ 495594 w 1380202"/>
              <a:gd name="connsiteY89" fmla="*/ 3114519 h 6858000"/>
              <a:gd name="connsiteX90" fmla="*/ 482203 w 1380202"/>
              <a:gd name="connsiteY90" fmla="*/ 3106272 h 6858000"/>
              <a:gd name="connsiteX91" fmla="*/ 454933 w 1380202"/>
              <a:gd name="connsiteY91" fmla="*/ 2958185 h 6858000"/>
              <a:gd name="connsiteX92" fmla="*/ 397547 w 1380202"/>
              <a:gd name="connsiteY92" fmla="*/ 2762989 h 6858000"/>
              <a:gd name="connsiteX93" fmla="*/ 346465 w 1380202"/>
              <a:gd name="connsiteY93" fmla="*/ 2554718 h 6858000"/>
              <a:gd name="connsiteX94" fmla="*/ 326559 w 1380202"/>
              <a:gd name="connsiteY94" fmla="*/ 2485734 h 6858000"/>
              <a:gd name="connsiteX95" fmla="*/ 317282 w 1380202"/>
              <a:gd name="connsiteY95" fmla="*/ 2447068 h 6858000"/>
              <a:gd name="connsiteX96" fmla="*/ 304243 w 1380202"/>
              <a:gd name="connsiteY96" fmla="*/ 2425819 h 6858000"/>
              <a:gd name="connsiteX97" fmla="*/ 310242 w 1380202"/>
              <a:gd name="connsiteY97" fmla="*/ 2402874 h 6858000"/>
              <a:gd name="connsiteX98" fmla="*/ 312854 w 1380202"/>
              <a:gd name="connsiteY98" fmla="*/ 2381443 h 6858000"/>
              <a:gd name="connsiteX99" fmla="*/ 289183 w 1380202"/>
              <a:gd name="connsiteY99" fmla="*/ 2261920 h 6858000"/>
              <a:gd name="connsiteX100" fmla="*/ 279070 w 1380202"/>
              <a:gd name="connsiteY100" fmla="*/ 2195378 h 6858000"/>
              <a:gd name="connsiteX101" fmla="*/ 263287 w 1380202"/>
              <a:gd name="connsiteY101" fmla="*/ 2155135 h 6858000"/>
              <a:gd name="connsiteX102" fmla="*/ 260745 w 1380202"/>
              <a:gd name="connsiteY102" fmla="*/ 2118008 h 6858000"/>
              <a:gd name="connsiteX103" fmla="*/ 261738 w 1380202"/>
              <a:gd name="connsiteY103" fmla="*/ 2050531 h 6858000"/>
              <a:gd name="connsiteX104" fmla="*/ 253544 w 1380202"/>
              <a:gd name="connsiteY104" fmla="*/ 1963269 h 6858000"/>
              <a:gd name="connsiteX105" fmla="*/ 234722 w 1380202"/>
              <a:gd name="connsiteY105" fmla="*/ 1906352 h 6858000"/>
              <a:gd name="connsiteX106" fmla="*/ 211279 w 1380202"/>
              <a:gd name="connsiteY106" fmla="*/ 1861531 h 6858000"/>
              <a:gd name="connsiteX107" fmla="*/ 165078 w 1380202"/>
              <a:gd name="connsiteY107" fmla="*/ 1732919 h 6858000"/>
              <a:gd name="connsiteX108" fmla="*/ 137389 w 1380202"/>
              <a:gd name="connsiteY108" fmla="*/ 1663540 h 6858000"/>
              <a:gd name="connsiteX109" fmla="*/ 136515 w 1380202"/>
              <a:gd name="connsiteY109" fmla="*/ 1615777 h 6858000"/>
              <a:gd name="connsiteX110" fmla="*/ 117310 w 1380202"/>
              <a:gd name="connsiteY110" fmla="*/ 1563678 h 6858000"/>
              <a:gd name="connsiteX111" fmla="*/ 130390 w 1380202"/>
              <a:gd name="connsiteY111" fmla="*/ 1519474 h 6858000"/>
              <a:gd name="connsiteX112" fmla="*/ 123132 w 1380202"/>
              <a:gd name="connsiteY112" fmla="*/ 1477995 h 6858000"/>
              <a:gd name="connsiteX113" fmla="*/ 109217 w 1380202"/>
              <a:gd name="connsiteY113" fmla="*/ 1373769 h 6858000"/>
              <a:gd name="connsiteX114" fmla="*/ 117524 w 1380202"/>
              <a:gd name="connsiteY114" fmla="*/ 1307086 h 6858000"/>
              <a:gd name="connsiteX115" fmla="*/ 118712 w 1380202"/>
              <a:gd name="connsiteY115" fmla="*/ 1189033 h 6858000"/>
              <a:gd name="connsiteX116" fmla="*/ 123397 w 1380202"/>
              <a:gd name="connsiteY116" fmla="*/ 1168288 h 6858000"/>
              <a:gd name="connsiteX117" fmla="*/ 115679 w 1380202"/>
              <a:gd name="connsiteY117" fmla="*/ 1142577 h 6858000"/>
              <a:gd name="connsiteX118" fmla="*/ 104985 w 1380202"/>
              <a:gd name="connsiteY118" fmla="*/ 1088484 h 6858000"/>
              <a:gd name="connsiteX119" fmla="*/ 93721 w 1380202"/>
              <a:gd name="connsiteY119" fmla="*/ 1016103 h 6858000"/>
              <a:gd name="connsiteX120" fmla="*/ 95177 w 1380202"/>
              <a:gd name="connsiteY120" fmla="*/ 932283 h 6858000"/>
              <a:gd name="connsiteX121" fmla="*/ 97413 w 1380202"/>
              <a:gd name="connsiteY121" fmla="*/ 915925 h 6858000"/>
              <a:gd name="connsiteX122" fmla="*/ 90042 w 1380202"/>
              <a:gd name="connsiteY122" fmla="*/ 896999 h 6858000"/>
              <a:gd name="connsiteX123" fmla="*/ 59450 w 1380202"/>
              <a:gd name="connsiteY123" fmla="*/ 821517 h 6858000"/>
              <a:gd name="connsiteX124" fmla="*/ 38400 w 1380202"/>
              <a:gd name="connsiteY124" fmla="*/ 751353 h 6858000"/>
              <a:gd name="connsiteX125" fmla="*/ 37958 w 1380202"/>
              <a:gd name="connsiteY125" fmla="*/ 721230 h 6858000"/>
              <a:gd name="connsiteX126" fmla="*/ 23629 w 1380202"/>
              <a:gd name="connsiteY126" fmla="*/ 681659 h 6858000"/>
              <a:gd name="connsiteX127" fmla="*/ 9048 w 1380202"/>
              <a:gd name="connsiteY127" fmla="*/ 635218 h 6858000"/>
              <a:gd name="connsiteX128" fmla="*/ 14059 w 1380202"/>
              <a:gd name="connsiteY128" fmla="*/ 613763 h 6858000"/>
              <a:gd name="connsiteX129" fmla="*/ 1 w 1380202"/>
              <a:gd name="connsiteY129" fmla="*/ 598582 h 6858000"/>
              <a:gd name="connsiteX130" fmla="*/ 79993 w 1380202"/>
              <a:gd name="connsiteY130" fmla="*/ 473479 h 6858000"/>
              <a:gd name="connsiteX131" fmla="*/ 68074 w 1380202"/>
              <a:gd name="connsiteY131" fmla="*/ 446567 h 6858000"/>
              <a:gd name="connsiteX132" fmla="*/ 67322 w 1380202"/>
              <a:gd name="connsiteY132" fmla="*/ 393828 h 6858000"/>
              <a:gd name="connsiteX133" fmla="*/ 67152 w 1380202"/>
              <a:gd name="connsiteY133" fmla="*/ 353137 h 6858000"/>
              <a:gd name="connsiteX134" fmla="*/ 88662 w 1380202"/>
              <a:gd name="connsiteY134" fmla="*/ 309501 h 6858000"/>
              <a:gd name="connsiteX135" fmla="*/ 72845 w 1380202"/>
              <a:gd name="connsiteY135" fmla="*/ 275771 h 6858000"/>
              <a:gd name="connsiteX136" fmla="*/ 89872 w 1380202"/>
              <a:gd name="connsiteY136" fmla="*/ 212860 h 6858000"/>
              <a:gd name="connsiteX137" fmla="*/ 81582 w 1380202"/>
              <a:gd name="connsiteY137" fmla="*/ 144983 h 6858000"/>
              <a:gd name="connsiteX138" fmla="*/ 93866 w 1380202"/>
              <a:gd name="connsiteY138" fmla="*/ 55288 h 6858000"/>
              <a:gd name="connsiteX139" fmla="*/ 53420 w 1380202"/>
              <a:gd name="connsiteY139" fmla="*/ 0 h 6858000"/>
              <a:gd name="connsiteX0" fmla="*/ 44600 w 1371382"/>
              <a:gd name="connsiteY0" fmla="*/ 0 h 6858000"/>
              <a:gd name="connsiteX1" fmla="*/ 1371382 w 1371382"/>
              <a:gd name="connsiteY1" fmla="*/ 0 h 6858000"/>
              <a:gd name="connsiteX2" fmla="*/ 1371382 w 1371382"/>
              <a:gd name="connsiteY2" fmla="*/ 6858000 h 6858000"/>
              <a:gd name="connsiteX3" fmla="*/ 108076 w 1371382"/>
              <a:gd name="connsiteY3" fmla="*/ 6857735 h 6858000"/>
              <a:gd name="connsiteX4" fmla="*/ 144669 w 1371382"/>
              <a:gd name="connsiteY4" fmla="*/ 6776847 h 6858000"/>
              <a:gd name="connsiteX5" fmla="*/ 156169 w 1371382"/>
              <a:gd name="connsiteY5" fmla="*/ 6737706 h 6858000"/>
              <a:gd name="connsiteX6" fmla="*/ 180908 w 1371382"/>
              <a:gd name="connsiteY6" fmla="*/ 6691589 h 6858000"/>
              <a:gd name="connsiteX7" fmla="*/ 158465 w 1371382"/>
              <a:gd name="connsiteY7" fmla="*/ 6659970 h 6858000"/>
              <a:gd name="connsiteX8" fmla="*/ 173556 w 1371382"/>
              <a:gd name="connsiteY8" fmla="*/ 6636211 h 6858000"/>
              <a:gd name="connsiteX9" fmla="*/ 191000 w 1371382"/>
              <a:gd name="connsiteY9" fmla="*/ 6594177 h 6858000"/>
              <a:gd name="connsiteX10" fmla="*/ 205040 w 1371382"/>
              <a:gd name="connsiteY10" fmla="*/ 6557575 h 6858000"/>
              <a:gd name="connsiteX11" fmla="*/ 257997 w 1371382"/>
              <a:gd name="connsiteY11" fmla="*/ 6492130 h 6858000"/>
              <a:gd name="connsiteX12" fmla="*/ 273684 w 1371382"/>
              <a:gd name="connsiteY12" fmla="*/ 6431610 h 6858000"/>
              <a:gd name="connsiteX13" fmla="*/ 317389 w 1371382"/>
              <a:gd name="connsiteY13" fmla="*/ 6379786 h 6858000"/>
              <a:gd name="connsiteX14" fmla="*/ 300612 w 1371382"/>
              <a:gd name="connsiteY14" fmla="*/ 6334727 h 6858000"/>
              <a:gd name="connsiteX15" fmla="*/ 278027 w 1371382"/>
              <a:gd name="connsiteY15" fmla="*/ 6313295 h 6858000"/>
              <a:gd name="connsiteX16" fmla="*/ 285191 w 1371382"/>
              <a:gd name="connsiteY16" fmla="*/ 6280046 h 6858000"/>
              <a:gd name="connsiteX17" fmla="*/ 267936 w 1371382"/>
              <a:gd name="connsiteY17" fmla="*/ 6270265 h 6858000"/>
              <a:gd name="connsiteX18" fmla="*/ 294964 w 1371382"/>
              <a:gd name="connsiteY18" fmla="*/ 6252834 h 6858000"/>
              <a:gd name="connsiteX19" fmla="*/ 272956 w 1371382"/>
              <a:gd name="connsiteY19" fmla="*/ 6202459 h 6858000"/>
              <a:gd name="connsiteX20" fmla="*/ 271754 w 1371382"/>
              <a:gd name="connsiteY20" fmla="*/ 6153037 h 6858000"/>
              <a:gd name="connsiteX21" fmla="*/ 287169 w 1371382"/>
              <a:gd name="connsiteY21" fmla="*/ 6078132 h 6858000"/>
              <a:gd name="connsiteX22" fmla="*/ 274556 w 1371382"/>
              <a:gd name="connsiteY22" fmla="*/ 6028119 h 6858000"/>
              <a:gd name="connsiteX23" fmla="*/ 259785 w 1371382"/>
              <a:gd name="connsiteY23" fmla="*/ 5926735 h 6858000"/>
              <a:gd name="connsiteX24" fmla="*/ 309297 w 1371382"/>
              <a:gd name="connsiteY24" fmla="*/ 5712857 h 6858000"/>
              <a:gd name="connsiteX25" fmla="*/ 288372 w 1371382"/>
              <a:gd name="connsiteY25" fmla="*/ 5676393 h 6858000"/>
              <a:gd name="connsiteX26" fmla="*/ 327964 w 1371382"/>
              <a:gd name="connsiteY26" fmla="*/ 5563435 h 6858000"/>
              <a:gd name="connsiteX27" fmla="*/ 375094 w 1371382"/>
              <a:gd name="connsiteY27" fmla="*/ 5437125 h 6858000"/>
              <a:gd name="connsiteX28" fmla="*/ 388662 w 1371382"/>
              <a:gd name="connsiteY28" fmla="*/ 5396260 h 6858000"/>
              <a:gd name="connsiteX29" fmla="*/ 404643 w 1371382"/>
              <a:gd name="connsiteY29" fmla="*/ 5330009 h 6858000"/>
              <a:gd name="connsiteX30" fmla="*/ 438136 w 1371382"/>
              <a:gd name="connsiteY30" fmla="*/ 5273739 h 6858000"/>
              <a:gd name="connsiteX31" fmla="*/ 447735 w 1371382"/>
              <a:gd name="connsiteY31" fmla="*/ 5241779 h 6858000"/>
              <a:gd name="connsiteX32" fmla="*/ 458961 w 1371382"/>
              <a:gd name="connsiteY32" fmla="*/ 5225268 h 6858000"/>
              <a:gd name="connsiteX33" fmla="*/ 459981 w 1371382"/>
              <a:gd name="connsiteY33" fmla="*/ 5217684 h 6858000"/>
              <a:gd name="connsiteX34" fmla="*/ 467322 w 1371382"/>
              <a:gd name="connsiteY34" fmla="*/ 5193377 h 6858000"/>
              <a:gd name="connsiteX35" fmla="*/ 470625 w 1371382"/>
              <a:gd name="connsiteY35" fmla="*/ 5179288 h 6858000"/>
              <a:gd name="connsiteX36" fmla="*/ 471609 w 1371382"/>
              <a:gd name="connsiteY36" fmla="*/ 5173621 h 6858000"/>
              <a:gd name="connsiteX37" fmla="*/ 467243 w 1371382"/>
              <a:gd name="connsiteY37" fmla="*/ 5159961 h 6858000"/>
              <a:gd name="connsiteX38" fmla="*/ 473920 w 1371382"/>
              <a:gd name="connsiteY38" fmla="*/ 5144295 h 6858000"/>
              <a:gd name="connsiteX39" fmla="*/ 470853 w 1371382"/>
              <a:gd name="connsiteY39" fmla="*/ 5125185 h 6858000"/>
              <a:gd name="connsiteX40" fmla="*/ 477683 w 1371382"/>
              <a:gd name="connsiteY40" fmla="*/ 5121884 h 6858000"/>
              <a:gd name="connsiteX41" fmla="*/ 484719 w 1371382"/>
              <a:gd name="connsiteY41" fmla="*/ 5067850 h 6858000"/>
              <a:gd name="connsiteX42" fmla="*/ 487450 w 1371382"/>
              <a:gd name="connsiteY42" fmla="*/ 5060861 h 6858000"/>
              <a:gd name="connsiteX43" fmla="*/ 484154 w 1371382"/>
              <a:gd name="connsiteY43" fmla="*/ 5034192 h 6858000"/>
              <a:gd name="connsiteX44" fmla="*/ 485708 w 1371382"/>
              <a:gd name="connsiteY44" fmla="*/ 4993030 h 6858000"/>
              <a:gd name="connsiteX45" fmla="*/ 492617 w 1371382"/>
              <a:gd name="connsiteY45" fmla="*/ 4946844 h 6858000"/>
              <a:gd name="connsiteX46" fmla="*/ 488473 w 1371382"/>
              <a:gd name="connsiteY46" fmla="*/ 4932692 h 6858000"/>
              <a:gd name="connsiteX47" fmla="*/ 503876 w 1371382"/>
              <a:gd name="connsiteY47" fmla="*/ 4858827 h 6858000"/>
              <a:gd name="connsiteX48" fmla="*/ 509779 w 1371382"/>
              <a:gd name="connsiteY48" fmla="*/ 4821170 h 6858000"/>
              <a:gd name="connsiteX49" fmla="*/ 514512 w 1371382"/>
              <a:gd name="connsiteY49" fmla="*/ 4780965 h 6858000"/>
              <a:gd name="connsiteX50" fmla="*/ 515805 w 1371382"/>
              <a:gd name="connsiteY50" fmla="*/ 4750867 h 6858000"/>
              <a:gd name="connsiteX51" fmla="*/ 513612 w 1371382"/>
              <a:gd name="connsiteY51" fmla="*/ 4690749 h 6858000"/>
              <a:gd name="connsiteX52" fmla="*/ 509092 w 1371382"/>
              <a:gd name="connsiteY52" fmla="*/ 4584173 h 6858000"/>
              <a:gd name="connsiteX53" fmla="*/ 504175 w 1371382"/>
              <a:gd name="connsiteY53" fmla="*/ 4444346 h 6858000"/>
              <a:gd name="connsiteX54" fmla="*/ 500740 w 1371382"/>
              <a:gd name="connsiteY54" fmla="*/ 4375228 h 6858000"/>
              <a:gd name="connsiteX55" fmla="*/ 481393 w 1371382"/>
              <a:gd name="connsiteY55" fmla="*/ 4214165 h 6858000"/>
              <a:gd name="connsiteX56" fmla="*/ 485466 w 1371382"/>
              <a:gd name="connsiteY56" fmla="*/ 4090296 h 6858000"/>
              <a:gd name="connsiteX57" fmla="*/ 470722 w 1371382"/>
              <a:gd name="connsiteY57" fmla="*/ 4033999 h 6858000"/>
              <a:gd name="connsiteX58" fmla="*/ 471871 w 1371382"/>
              <a:gd name="connsiteY58" fmla="*/ 4031933 h 6858000"/>
              <a:gd name="connsiteX59" fmla="*/ 470447 w 1371382"/>
              <a:gd name="connsiteY59" fmla="*/ 4013953 h 6858000"/>
              <a:gd name="connsiteX60" fmla="*/ 456742 w 1371382"/>
              <a:gd name="connsiteY60" fmla="*/ 3974753 h 6858000"/>
              <a:gd name="connsiteX61" fmla="*/ 458340 w 1371382"/>
              <a:gd name="connsiteY61" fmla="*/ 3969950 h 6858000"/>
              <a:gd name="connsiteX62" fmla="*/ 451762 w 1371382"/>
              <a:gd name="connsiteY62" fmla="*/ 3933779 h 6858000"/>
              <a:gd name="connsiteX63" fmla="*/ 453093 w 1371382"/>
              <a:gd name="connsiteY63" fmla="*/ 3933093 h 6858000"/>
              <a:gd name="connsiteX64" fmla="*/ 457447 w 1371382"/>
              <a:gd name="connsiteY64" fmla="*/ 3922082 h 6858000"/>
              <a:gd name="connsiteX65" fmla="*/ 462525 w 1371382"/>
              <a:gd name="connsiteY65" fmla="*/ 3901461 h 6858000"/>
              <a:gd name="connsiteX66" fmla="*/ 485119 w 1371382"/>
              <a:gd name="connsiteY66" fmla="*/ 3813873 h 6858000"/>
              <a:gd name="connsiteX67" fmla="*/ 484544 w 1371382"/>
              <a:gd name="connsiteY67" fmla="*/ 3806161 h 6858000"/>
              <a:gd name="connsiteX68" fmla="*/ 484851 w 1371382"/>
              <a:gd name="connsiteY68" fmla="*/ 3805957 h 6858000"/>
              <a:gd name="connsiteX69" fmla="*/ 484878 w 1371382"/>
              <a:gd name="connsiteY69" fmla="*/ 3797724 h 6858000"/>
              <a:gd name="connsiteX70" fmla="*/ 483493 w 1371382"/>
              <a:gd name="connsiteY70" fmla="*/ 3792098 h 6858000"/>
              <a:gd name="connsiteX71" fmla="*/ 482377 w 1371382"/>
              <a:gd name="connsiteY71" fmla="*/ 3777135 h 6858000"/>
              <a:gd name="connsiteX72" fmla="*/ 484110 w 1371382"/>
              <a:gd name="connsiteY72" fmla="*/ 3771656 h 6858000"/>
              <a:gd name="connsiteX73" fmla="*/ 487853 w 1371382"/>
              <a:gd name="connsiteY73" fmla="*/ 3769007 h 6858000"/>
              <a:gd name="connsiteX74" fmla="*/ 487319 w 1371382"/>
              <a:gd name="connsiteY74" fmla="*/ 3767709 h 6858000"/>
              <a:gd name="connsiteX75" fmla="*/ 496015 w 1371382"/>
              <a:gd name="connsiteY75" fmla="*/ 3738082 h 6858000"/>
              <a:gd name="connsiteX76" fmla="*/ 503361 w 1371382"/>
              <a:gd name="connsiteY76" fmla="*/ 3673397 h 6858000"/>
              <a:gd name="connsiteX77" fmla="*/ 502657 w 1371382"/>
              <a:gd name="connsiteY77" fmla="*/ 3637109 h 6858000"/>
              <a:gd name="connsiteX78" fmla="*/ 506100 w 1371382"/>
              <a:gd name="connsiteY78" fmla="*/ 3536883 h 6858000"/>
              <a:gd name="connsiteX79" fmla="*/ 513638 w 1371382"/>
              <a:gd name="connsiteY79" fmla="*/ 3435652 h 6858000"/>
              <a:gd name="connsiteX80" fmla="*/ 515309 w 1371382"/>
              <a:gd name="connsiteY80" fmla="*/ 3307769 h 6858000"/>
              <a:gd name="connsiteX81" fmla="*/ 532872 w 1371382"/>
              <a:gd name="connsiteY81" fmla="*/ 3250522 h 6858000"/>
              <a:gd name="connsiteX82" fmla="*/ 533297 w 1371382"/>
              <a:gd name="connsiteY82" fmla="*/ 3229163 h 6858000"/>
              <a:gd name="connsiteX83" fmla="*/ 535120 w 1371382"/>
              <a:gd name="connsiteY83" fmla="*/ 3217217 h 6858000"/>
              <a:gd name="connsiteX84" fmla="*/ 521955 w 1371382"/>
              <a:gd name="connsiteY84" fmla="*/ 3183755 h 6858000"/>
              <a:gd name="connsiteX85" fmla="*/ 522456 w 1371382"/>
              <a:gd name="connsiteY85" fmla="*/ 3178642 h 6858000"/>
              <a:gd name="connsiteX86" fmla="*/ 510056 w 1371382"/>
              <a:gd name="connsiteY86" fmla="*/ 3158586 h 6858000"/>
              <a:gd name="connsiteX87" fmla="*/ 495241 w 1371382"/>
              <a:gd name="connsiteY87" fmla="*/ 3129034 h 6858000"/>
              <a:gd name="connsiteX88" fmla="*/ 495906 w 1371382"/>
              <a:gd name="connsiteY88" fmla="*/ 3126682 h 6858000"/>
              <a:gd name="connsiteX89" fmla="*/ 486774 w 1371382"/>
              <a:gd name="connsiteY89" fmla="*/ 3114519 h 6858000"/>
              <a:gd name="connsiteX90" fmla="*/ 473383 w 1371382"/>
              <a:gd name="connsiteY90" fmla="*/ 3106272 h 6858000"/>
              <a:gd name="connsiteX91" fmla="*/ 446113 w 1371382"/>
              <a:gd name="connsiteY91" fmla="*/ 2958185 h 6858000"/>
              <a:gd name="connsiteX92" fmla="*/ 388727 w 1371382"/>
              <a:gd name="connsiteY92" fmla="*/ 2762989 h 6858000"/>
              <a:gd name="connsiteX93" fmla="*/ 337645 w 1371382"/>
              <a:gd name="connsiteY93" fmla="*/ 2554718 h 6858000"/>
              <a:gd name="connsiteX94" fmla="*/ 317739 w 1371382"/>
              <a:gd name="connsiteY94" fmla="*/ 2485734 h 6858000"/>
              <a:gd name="connsiteX95" fmla="*/ 308462 w 1371382"/>
              <a:gd name="connsiteY95" fmla="*/ 2447068 h 6858000"/>
              <a:gd name="connsiteX96" fmla="*/ 295423 w 1371382"/>
              <a:gd name="connsiteY96" fmla="*/ 2425819 h 6858000"/>
              <a:gd name="connsiteX97" fmla="*/ 301422 w 1371382"/>
              <a:gd name="connsiteY97" fmla="*/ 2402874 h 6858000"/>
              <a:gd name="connsiteX98" fmla="*/ 304034 w 1371382"/>
              <a:gd name="connsiteY98" fmla="*/ 2381443 h 6858000"/>
              <a:gd name="connsiteX99" fmla="*/ 280363 w 1371382"/>
              <a:gd name="connsiteY99" fmla="*/ 2261920 h 6858000"/>
              <a:gd name="connsiteX100" fmla="*/ 270250 w 1371382"/>
              <a:gd name="connsiteY100" fmla="*/ 2195378 h 6858000"/>
              <a:gd name="connsiteX101" fmla="*/ 254467 w 1371382"/>
              <a:gd name="connsiteY101" fmla="*/ 2155135 h 6858000"/>
              <a:gd name="connsiteX102" fmla="*/ 251925 w 1371382"/>
              <a:gd name="connsiteY102" fmla="*/ 2118008 h 6858000"/>
              <a:gd name="connsiteX103" fmla="*/ 252918 w 1371382"/>
              <a:gd name="connsiteY103" fmla="*/ 2050531 h 6858000"/>
              <a:gd name="connsiteX104" fmla="*/ 244724 w 1371382"/>
              <a:gd name="connsiteY104" fmla="*/ 1963269 h 6858000"/>
              <a:gd name="connsiteX105" fmla="*/ 225902 w 1371382"/>
              <a:gd name="connsiteY105" fmla="*/ 1906352 h 6858000"/>
              <a:gd name="connsiteX106" fmla="*/ 202459 w 1371382"/>
              <a:gd name="connsiteY106" fmla="*/ 1861531 h 6858000"/>
              <a:gd name="connsiteX107" fmla="*/ 156258 w 1371382"/>
              <a:gd name="connsiteY107" fmla="*/ 1732919 h 6858000"/>
              <a:gd name="connsiteX108" fmla="*/ 128569 w 1371382"/>
              <a:gd name="connsiteY108" fmla="*/ 1663540 h 6858000"/>
              <a:gd name="connsiteX109" fmla="*/ 127695 w 1371382"/>
              <a:gd name="connsiteY109" fmla="*/ 1615777 h 6858000"/>
              <a:gd name="connsiteX110" fmla="*/ 108490 w 1371382"/>
              <a:gd name="connsiteY110" fmla="*/ 1563678 h 6858000"/>
              <a:gd name="connsiteX111" fmla="*/ 121570 w 1371382"/>
              <a:gd name="connsiteY111" fmla="*/ 1519474 h 6858000"/>
              <a:gd name="connsiteX112" fmla="*/ 114312 w 1371382"/>
              <a:gd name="connsiteY112" fmla="*/ 1477995 h 6858000"/>
              <a:gd name="connsiteX113" fmla="*/ 100397 w 1371382"/>
              <a:gd name="connsiteY113" fmla="*/ 1373769 h 6858000"/>
              <a:gd name="connsiteX114" fmla="*/ 108704 w 1371382"/>
              <a:gd name="connsiteY114" fmla="*/ 1307086 h 6858000"/>
              <a:gd name="connsiteX115" fmla="*/ 109892 w 1371382"/>
              <a:gd name="connsiteY115" fmla="*/ 1189033 h 6858000"/>
              <a:gd name="connsiteX116" fmla="*/ 114577 w 1371382"/>
              <a:gd name="connsiteY116" fmla="*/ 1168288 h 6858000"/>
              <a:gd name="connsiteX117" fmla="*/ 106859 w 1371382"/>
              <a:gd name="connsiteY117" fmla="*/ 1142577 h 6858000"/>
              <a:gd name="connsiteX118" fmla="*/ 96165 w 1371382"/>
              <a:gd name="connsiteY118" fmla="*/ 1088484 h 6858000"/>
              <a:gd name="connsiteX119" fmla="*/ 84901 w 1371382"/>
              <a:gd name="connsiteY119" fmla="*/ 1016103 h 6858000"/>
              <a:gd name="connsiteX120" fmla="*/ 86357 w 1371382"/>
              <a:gd name="connsiteY120" fmla="*/ 932283 h 6858000"/>
              <a:gd name="connsiteX121" fmla="*/ 88593 w 1371382"/>
              <a:gd name="connsiteY121" fmla="*/ 915925 h 6858000"/>
              <a:gd name="connsiteX122" fmla="*/ 81222 w 1371382"/>
              <a:gd name="connsiteY122" fmla="*/ 896999 h 6858000"/>
              <a:gd name="connsiteX123" fmla="*/ 50630 w 1371382"/>
              <a:gd name="connsiteY123" fmla="*/ 821517 h 6858000"/>
              <a:gd name="connsiteX124" fmla="*/ 29580 w 1371382"/>
              <a:gd name="connsiteY124" fmla="*/ 751353 h 6858000"/>
              <a:gd name="connsiteX125" fmla="*/ 29138 w 1371382"/>
              <a:gd name="connsiteY125" fmla="*/ 721230 h 6858000"/>
              <a:gd name="connsiteX126" fmla="*/ 14809 w 1371382"/>
              <a:gd name="connsiteY126" fmla="*/ 681659 h 6858000"/>
              <a:gd name="connsiteX127" fmla="*/ 228 w 1371382"/>
              <a:gd name="connsiteY127" fmla="*/ 635218 h 6858000"/>
              <a:gd name="connsiteX128" fmla="*/ 5239 w 1371382"/>
              <a:gd name="connsiteY128" fmla="*/ 613763 h 6858000"/>
              <a:gd name="connsiteX129" fmla="*/ 20769 w 1371382"/>
              <a:gd name="connsiteY129" fmla="*/ 542923 h 6858000"/>
              <a:gd name="connsiteX130" fmla="*/ 71173 w 1371382"/>
              <a:gd name="connsiteY130" fmla="*/ 473479 h 6858000"/>
              <a:gd name="connsiteX131" fmla="*/ 59254 w 1371382"/>
              <a:gd name="connsiteY131" fmla="*/ 446567 h 6858000"/>
              <a:gd name="connsiteX132" fmla="*/ 58502 w 1371382"/>
              <a:gd name="connsiteY132" fmla="*/ 393828 h 6858000"/>
              <a:gd name="connsiteX133" fmla="*/ 58332 w 1371382"/>
              <a:gd name="connsiteY133" fmla="*/ 353137 h 6858000"/>
              <a:gd name="connsiteX134" fmla="*/ 79842 w 1371382"/>
              <a:gd name="connsiteY134" fmla="*/ 309501 h 6858000"/>
              <a:gd name="connsiteX135" fmla="*/ 64025 w 1371382"/>
              <a:gd name="connsiteY135" fmla="*/ 275771 h 6858000"/>
              <a:gd name="connsiteX136" fmla="*/ 81052 w 1371382"/>
              <a:gd name="connsiteY136" fmla="*/ 212860 h 6858000"/>
              <a:gd name="connsiteX137" fmla="*/ 72762 w 1371382"/>
              <a:gd name="connsiteY137" fmla="*/ 144983 h 6858000"/>
              <a:gd name="connsiteX138" fmla="*/ 85046 w 1371382"/>
              <a:gd name="connsiteY138" fmla="*/ 55288 h 6858000"/>
              <a:gd name="connsiteX139" fmla="*/ 44600 w 1371382"/>
              <a:gd name="connsiteY139" fmla="*/ 0 h 6858000"/>
              <a:gd name="connsiteX0" fmla="*/ 44600 w 1371382"/>
              <a:gd name="connsiteY0" fmla="*/ 0 h 6858000"/>
              <a:gd name="connsiteX1" fmla="*/ 1371382 w 1371382"/>
              <a:gd name="connsiteY1" fmla="*/ 0 h 6858000"/>
              <a:gd name="connsiteX2" fmla="*/ 1371382 w 1371382"/>
              <a:gd name="connsiteY2" fmla="*/ 6858000 h 6858000"/>
              <a:gd name="connsiteX3" fmla="*/ 108076 w 1371382"/>
              <a:gd name="connsiteY3" fmla="*/ 6857735 h 6858000"/>
              <a:gd name="connsiteX4" fmla="*/ 144669 w 1371382"/>
              <a:gd name="connsiteY4" fmla="*/ 6776847 h 6858000"/>
              <a:gd name="connsiteX5" fmla="*/ 156169 w 1371382"/>
              <a:gd name="connsiteY5" fmla="*/ 6737706 h 6858000"/>
              <a:gd name="connsiteX6" fmla="*/ 180908 w 1371382"/>
              <a:gd name="connsiteY6" fmla="*/ 6691589 h 6858000"/>
              <a:gd name="connsiteX7" fmla="*/ 158465 w 1371382"/>
              <a:gd name="connsiteY7" fmla="*/ 6659970 h 6858000"/>
              <a:gd name="connsiteX8" fmla="*/ 173556 w 1371382"/>
              <a:gd name="connsiteY8" fmla="*/ 6636211 h 6858000"/>
              <a:gd name="connsiteX9" fmla="*/ 191000 w 1371382"/>
              <a:gd name="connsiteY9" fmla="*/ 6594177 h 6858000"/>
              <a:gd name="connsiteX10" fmla="*/ 205040 w 1371382"/>
              <a:gd name="connsiteY10" fmla="*/ 6557575 h 6858000"/>
              <a:gd name="connsiteX11" fmla="*/ 257997 w 1371382"/>
              <a:gd name="connsiteY11" fmla="*/ 6492130 h 6858000"/>
              <a:gd name="connsiteX12" fmla="*/ 273684 w 1371382"/>
              <a:gd name="connsiteY12" fmla="*/ 6431610 h 6858000"/>
              <a:gd name="connsiteX13" fmla="*/ 317389 w 1371382"/>
              <a:gd name="connsiteY13" fmla="*/ 6379786 h 6858000"/>
              <a:gd name="connsiteX14" fmla="*/ 300612 w 1371382"/>
              <a:gd name="connsiteY14" fmla="*/ 6334727 h 6858000"/>
              <a:gd name="connsiteX15" fmla="*/ 278027 w 1371382"/>
              <a:gd name="connsiteY15" fmla="*/ 6313295 h 6858000"/>
              <a:gd name="connsiteX16" fmla="*/ 285191 w 1371382"/>
              <a:gd name="connsiteY16" fmla="*/ 6280046 h 6858000"/>
              <a:gd name="connsiteX17" fmla="*/ 267936 w 1371382"/>
              <a:gd name="connsiteY17" fmla="*/ 6270265 h 6858000"/>
              <a:gd name="connsiteX18" fmla="*/ 294964 w 1371382"/>
              <a:gd name="connsiteY18" fmla="*/ 6252834 h 6858000"/>
              <a:gd name="connsiteX19" fmla="*/ 272956 w 1371382"/>
              <a:gd name="connsiteY19" fmla="*/ 6202459 h 6858000"/>
              <a:gd name="connsiteX20" fmla="*/ 271754 w 1371382"/>
              <a:gd name="connsiteY20" fmla="*/ 6153037 h 6858000"/>
              <a:gd name="connsiteX21" fmla="*/ 287169 w 1371382"/>
              <a:gd name="connsiteY21" fmla="*/ 6078132 h 6858000"/>
              <a:gd name="connsiteX22" fmla="*/ 274556 w 1371382"/>
              <a:gd name="connsiteY22" fmla="*/ 6028119 h 6858000"/>
              <a:gd name="connsiteX23" fmla="*/ 259785 w 1371382"/>
              <a:gd name="connsiteY23" fmla="*/ 5926735 h 6858000"/>
              <a:gd name="connsiteX24" fmla="*/ 309297 w 1371382"/>
              <a:gd name="connsiteY24" fmla="*/ 5712857 h 6858000"/>
              <a:gd name="connsiteX25" fmla="*/ 288372 w 1371382"/>
              <a:gd name="connsiteY25" fmla="*/ 5676393 h 6858000"/>
              <a:gd name="connsiteX26" fmla="*/ 327964 w 1371382"/>
              <a:gd name="connsiteY26" fmla="*/ 5563435 h 6858000"/>
              <a:gd name="connsiteX27" fmla="*/ 375094 w 1371382"/>
              <a:gd name="connsiteY27" fmla="*/ 5437125 h 6858000"/>
              <a:gd name="connsiteX28" fmla="*/ 388662 w 1371382"/>
              <a:gd name="connsiteY28" fmla="*/ 5396260 h 6858000"/>
              <a:gd name="connsiteX29" fmla="*/ 404643 w 1371382"/>
              <a:gd name="connsiteY29" fmla="*/ 5330009 h 6858000"/>
              <a:gd name="connsiteX30" fmla="*/ 438136 w 1371382"/>
              <a:gd name="connsiteY30" fmla="*/ 5273739 h 6858000"/>
              <a:gd name="connsiteX31" fmla="*/ 447735 w 1371382"/>
              <a:gd name="connsiteY31" fmla="*/ 5241779 h 6858000"/>
              <a:gd name="connsiteX32" fmla="*/ 458961 w 1371382"/>
              <a:gd name="connsiteY32" fmla="*/ 5225268 h 6858000"/>
              <a:gd name="connsiteX33" fmla="*/ 459981 w 1371382"/>
              <a:gd name="connsiteY33" fmla="*/ 5217684 h 6858000"/>
              <a:gd name="connsiteX34" fmla="*/ 467322 w 1371382"/>
              <a:gd name="connsiteY34" fmla="*/ 5193377 h 6858000"/>
              <a:gd name="connsiteX35" fmla="*/ 470625 w 1371382"/>
              <a:gd name="connsiteY35" fmla="*/ 5179288 h 6858000"/>
              <a:gd name="connsiteX36" fmla="*/ 471609 w 1371382"/>
              <a:gd name="connsiteY36" fmla="*/ 5173621 h 6858000"/>
              <a:gd name="connsiteX37" fmla="*/ 467243 w 1371382"/>
              <a:gd name="connsiteY37" fmla="*/ 5159961 h 6858000"/>
              <a:gd name="connsiteX38" fmla="*/ 473920 w 1371382"/>
              <a:gd name="connsiteY38" fmla="*/ 5144295 h 6858000"/>
              <a:gd name="connsiteX39" fmla="*/ 470853 w 1371382"/>
              <a:gd name="connsiteY39" fmla="*/ 5125185 h 6858000"/>
              <a:gd name="connsiteX40" fmla="*/ 477683 w 1371382"/>
              <a:gd name="connsiteY40" fmla="*/ 5121884 h 6858000"/>
              <a:gd name="connsiteX41" fmla="*/ 484719 w 1371382"/>
              <a:gd name="connsiteY41" fmla="*/ 5067850 h 6858000"/>
              <a:gd name="connsiteX42" fmla="*/ 487450 w 1371382"/>
              <a:gd name="connsiteY42" fmla="*/ 5060861 h 6858000"/>
              <a:gd name="connsiteX43" fmla="*/ 484154 w 1371382"/>
              <a:gd name="connsiteY43" fmla="*/ 5034192 h 6858000"/>
              <a:gd name="connsiteX44" fmla="*/ 485708 w 1371382"/>
              <a:gd name="connsiteY44" fmla="*/ 4993030 h 6858000"/>
              <a:gd name="connsiteX45" fmla="*/ 492617 w 1371382"/>
              <a:gd name="connsiteY45" fmla="*/ 4946844 h 6858000"/>
              <a:gd name="connsiteX46" fmla="*/ 488473 w 1371382"/>
              <a:gd name="connsiteY46" fmla="*/ 4932692 h 6858000"/>
              <a:gd name="connsiteX47" fmla="*/ 503876 w 1371382"/>
              <a:gd name="connsiteY47" fmla="*/ 4858827 h 6858000"/>
              <a:gd name="connsiteX48" fmla="*/ 509779 w 1371382"/>
              <a:gd name="connsiteY48" fmla="*/ 4821170 h 6858000"/>
              <a:gd name="connsiteX49" fmla="*/ 514512 w 1371382"/>
              <a:gd name="connsiteY49" fmla="*/ 4780965 h 6858000"/>
              <a:gd name="connsiteX50" fmla="*/ 515805 w 1371382"/>
              <a:gd name="connsiteY50" fmla="*/ 4750867 h 6858000"/>
              <a:gd name="connsiteX51" fmla="*/ 513612 w 1371382"/>
              <a:gd name="connsiteY51" fmla="*/ 4690749 h 6858000"/>
              <a:gd name="connsiteX52" fmla="*/ 509092 w 1371382"/>
              <a:gd name="connsiteY52" fmla="*/ 4584173 h 6858000"/>
              <a:gd name="connsiteX53" fmla="*/ 504175 w 1371382"/>
              <a:gd name="connsiteY53" fmla="*/ 4444346 h 6858000"/>
              <a:gd name="connsiteX54" fmla="*/ 500740 w 1371382"/>
              <a:gd name="connsiteY54" fmla="*/ 4375228 h 6858000"/>
              <a:gd name="connsiteX55" fmla="*/ 481393 w 1371382"/>
              <a:gd name="connsiteY55" fmla="*/ 4214165 h 6858000"/>
              <a:gd name="connsiteX56" fmla="*/ 485466 w 1371382"/>
              <a:gd name="connsiteY56" fmla="*/ 4090296 h 6858000"/>
              <a:gd name="connsiteX57" fmla="*/ 470722 w 1371382"/>
              <a:gd name="connsiteY57" fmla="*/ 4033999 h 6858000"/>
              <a:gd name="connsiteX58" fmla="*/ 471871 w 1371382"/>
              <a:gd name="connsiteY58" fmla="*/ 4031933 h 6858000"/>
              <a:gd name="connsiteX59" fmla="*/ 470447 w 1371382"/>
              <a:gd name="connsiteY59" fmla="*/ 4013953 h 6858000"/>
              <a:gd name="connsiteX60" fmla="*/ 456742 w 1371382"/>
              <a:gd name="connsiteY60" fmla="*/ 3974753 h 6858000"/>
              <a:gd name="connsiteX61" fmla="*/ 458340 w 1371382"/>
              <a:gd name="connsiteY61" fmla="*/ 3969950 h 6858000"/>
              <a:gd name="connsiteX62" fmla="*/ 451762 w 1371382"/>
              <a:gd name="connsiteY62" fmla="*/ 3933779 h 6858000"/>
              <a:gd name="connsiteX63" fmla="*/ 453093 w 1371382"/>
              <a:gd name="connsiteY63" fmla="*/ 3933093 h 6858000"/>
              <a:gd name="connsiteX64" fmla="*/ 457447 w 1371382"/>
              <a:gd name="connsiteY64" fmla="*/ 3922082 h 6858000"/>
              <a:gd name="connsiteX65" fmla="*/ 462525 w 1371382"/>
              <a:gd name="connsiteY65" fmla="*/ 3901461 h 6858000"/>
              <a:gd name="connsiteX66" fmla="*/ 485119 w 1371382"/>
              <a:gd name="connsiteY66" fmla="*/ 3813873 h 6858000"/>
              <a:gd name="connsiteX67" fmla="*/ 484544 w 1371382"/>
              <a:gd name="connsiteY67" fmla="*/ 3806161 h 6858000"/>
              <a:gd name="connsiteX68" fmla="*/ 484851 w 1371382"/>
              <a:gd name="connsiteY68" fmla="*/ 3805957 h 6858000"/>
              <a:gd name="connsiteX69" fmla="*/ 484878 w 1371382"/>
              <a:gd name="connsiteY69" fmla="*/ 3797724 h 6858000"/>
              <a:gd name="connsiteX70" fmla="*/ 483493 w 1371382"/>
              <a:gd name="connsiteY70" fmla="*/ 3792098 h 6858000"/>
              <a:gd name="connsiteX71" fmla="*/ 482377 w 1371382"/>
              <a:gd name="connsiteY71" fmla="*/ 3777135 h 6858000"/>
              <a:gd name="connsiteX72" fmla="*/ 484110 w 1371382"/>
              <a:gd name="connsiteY72" fmla="*/ 3771656 h 6858000"/>
              <a:gd name="connsiteX73" fmla="*/ 487853 w 1371382"/>
              <a:gd name="connsiteY73" fmla="*/ 3769007 h 6858000"/>
              <a:gd name="connsiteX74" fmla="*/ 487319 w 1371382"/>
              <a:gd name="connsiteY74" fmla="*/ 3767709 h 6858000"/>
              <a:gd name="connsiteX75" fmla="*/ 496015 w 1371382"/>
              <a:gd name="connsiteY75" fmla="*/ 3738082 h 6858000"/>
              <a:gd name="connsiteX76" fmla="*/ 503361 w 1371382"/>
              <a:gd name="connsiteY76" fmla="*/ 3673397 h 6858000"/>
              <a:gd name="connsiteX77" fmla="*/ 502657 w 1371382"/>
              <a:gd name="connsiteY77" fmla="*/ 3637109 h 6858000"/>
              <a:gd name="connsiteX78" fmla="*/ 506100 w 1371382"/>
              <a:gd name="connsiteY78" fmla="*/ 3536883 h 6858000"/>
              <a:gd name="connsiteX79" fmla="*/ 513638 w 1371382"/>
              <a:gd name="connsiteY79" fmla="*/ 3435652 h 6858000"/>
              <a:gd name="connsiteX80" fmla="*/ 515309 w 1371382"/>
              <a:gd name="connsiteY80" fmla="*/ 3307769 h 6858000"/>
              <a:gd name="connsiteX81" fmla="*/ 532872 w 1371382"/>
              <a:gd name="connsiteY81" fmla="*/ 3250522 h 6858000"/>
              <a:gd name="connsiteX82" fmla="*/ 533297 w 1371382"/>
              <a:gd name="connsiteY82" fmla="*/ 3229163 h 6858000"/>
              <a:gd name="connsiteX83" fmla="*/ 535120 w 1371382"/>
              <a:gd name="connsiteY83" fmla="*/ 3217217 h 6858000"/>
              <a:gd name="connsiteX84" fmla="*/ 521955 w 1371382"/>
              <a:gd name="connsiteY84" fmla="*/ 3183755 h 6858000"/>
              <a:gd name="connsiteX85" fmla="*/ 522456 w 1371382"/>
              <a:gd name="connsiteY85" fmla="*/ 3178642 h 6858000"/>
              <a:gd name="connsiteX86" fmla="*/ 510056 w 1371382"/>
              <a:gd name="connsiteY86" fmla="*/ 3158586 h 6858000"/>
              <a:gd name="connsiteX87" fmla="*/ 495241 w 1371382"/>
              <a:gd name="connsiteY87" fmla="*/ 3129034 h 6858000"/>
              <a:gd name="connsiteX88" fmla="*/ 495906 w 1371382"/>
              <a:gd name="connsiteY88" fmla="*/ 3126682 h 6858000"/>
              <a:gd name="connsiteX89" fmla="*/ 486774 w 1371382"/>
              <a:gd name="connsiteY89" fmla="*/ 3114519 h 6858000"/>
              <a:gd name="connsiteX90" fmla="*/ 473383 w 1371382"/>
              <a:gd name="connsiteY90" fmla="*/ 3106272 h 6858000"/>
              <a:gd name="connsiteX91" fmla="*/ 446113 w 1371382"/>
              <a:gd name="connsiteY91" fmla="*/ 2958185 h 6858000"/>
              <a:gd name="connsiteX92" fmla="*/ 388727 w 1371382"/>
              <a:gd name="connsiteY92" fmla="*/ 2762989 h 6858000"/>
              <a:gd name="connsiteX93" fmla="*/ 337645 w 1371382"/>
              <a:gd name="connsiteY93" fmla="*/ 2554718 h 6858000"/>
              <a:gd name="connsiteX94" fmla="*/ 317739 w 1371382"/>
              <a:gd name="connsiteY94" fmla="*/ 2485734 h 6858000"/>
              <a:gd name="connsiteX95" fmla="*/ 308462 w 1371382"/>
              <a:gd name="connsiteY95" fmla="*/ 2447068 h 6858000"/>
              <a:gd name="connsiteX96" fmla="*/ 295423 w 1371382"/>
              <a:gd name="connsiteY96" fmla="*/ 2425819 h 6858000"/>
              <a:gd name="connsiteX97" fmla="*/ 301422 w 1371382"/>
              <a:gd name="connsiteY97" fmla="*/ 2402874 h 6858000"/>
              <a:gd name="connsiteX98" fmla="*/ 304034 w 1371382"/>
              <a:gd name="connsiteY98" fmla="*/ 2381443 h 6858000"/>
              <a:gd name="connsiteX99" fmla="*/ 280363 w 1371382"/>
              <a:gd name="connsiteY99" fmla="*/ 2261920 h 6858000"/>
              <a:gd name="connsiteX100" fmla="*/ 270250 w 1371382"/>
              <a:gd name="connsiteY100" fmla="*/ 2195378 h 6858000"/>
              <a:gd name="connsiteX101" fmla="*/ 254467 w 1371382"/>
              <a:gd name="connsiteY101" fmla="*/ 2155135 h 6858000"/>
              <a:gd name="connsiteX102" fmla="*/ 251925 w 1371382"/>
              <a:gd name="connsiteY102" fmla="*/ 2118008 h 6858000"/>
              <a:gd name="connsiteX103" fmla="*/ 252918 w 1371382"/>
              <a:gd name="connsiteY103" fmla="*/ 2050531 h 6858000"/>
              <a:gd name="connsiteX104" fmla="*/ 244724 w 1371382"/>
              <a:gd name="connsiteY104" fmla="*/ 1963269 h 6858000"/>
              <a:gd name="connsiteX105" fmla="*/ 225902 w 1371382"/>
              <a:gd name="connsiteY105" fmla="*/ 1906352 h 6858000"/>
              <a:gd name="connsiteX106" fmla="*/ 202459 w 1371382"/>
              <a:gd name="connsiteY106" fmla="*/ 1861531 h 6858000"/>
              <a:gd name="connsiteX107" fmla="*/ 156258 w 1371382"/>
              <a:gd name="connsiteY107" fmla="*/ 1732919 h 6858000"/>
              <a:gd name="connsiteX108" fmla="*/ 128569 w 1371382"/>
              <a:gd name="connsiteY108" fmla="*/ 1663540 h 6858000"/>
              <a:gd name="connsiteX109" fmla="*/ 127695 w 1371382"/>
              <a:gd name="connsiteY109" fmla="*/ 1615777 h 6858000"/>
              <a:gd name="connsiteX110" fmla="*/ 108490 w 1371382"/>
              <a:gd name="connsiteY110" fmla="*/ 1563678 h 6858000"/>
              <a:gd name="connsiteX111" fmla="*/ 121570 w 1371382"/>
              <a:gd name="connsiteY111" fmla="*/ 1519474 h 6858000"/>
              <a:gd name="connsiteX112" fmla="*/ 114312 w 1371382"/>
              <a:gd name="connsiteY112" fmla="*/ 1477995 h 6858000"/>
              <a:gd name="connsiteX113" fmla="*/ 100397 w 1371382"/>
              <a:gd name="connsiteY113" fmla="*/ 1373769 h 6858000"/>
              <a:gd name="connsiteX114" fmla="*/ 108704 w 1371382"/>
              <a:gd name="connsiteY114" fmla="*/ 1307086 h 6858000"/>
              <a:gd name="connsiteX115" fmla="*/ 109892 w 1371382"/>
              <a:gd name="connsiteY115" fmla="*/ 1189033 h 6858000"/>
              <a:gd name="connsiteX116" fmla="*/ 114577 w 1371382"/>
              <a:gd name="connsiteY116" fmla="*/ 1168288 h 6858000"/>
              <a:gd name="connsiteX117" fmla="*/ 106859 w 1371382"/>
              <a:gd name="connsiteY117" fmla="*/ 1142577 h 6858000"/>
              <a:gd name="connsiteX118" fmla="*/ 96165 w 1371382"/>
              <a:gd name="connsiteY118" fmla="*/ 1088484 h 6858000"/>
              <a:gd name="connsiteX119" fmla="*/ 84901 w 1371382"/>
              <a:gd name="connsiteY119" fmla="*/ 1016103 h 6858000"/>
              <a:gd name="connsiteX120" fmla="*/ 86357 w 1371382"/>
              <a:gd name="connsiteY120" fmla="*/ 932283 h 6858000"/>
              <a:gd name="connsiteX121" fmla="*/ 88593 w 1371382"/>
              <a:gd name="connsiteY121" fmla="*/ 915925 h 6858000"/>
              <a:gd name="connsiteX122" fmla="*/ 81222 w 1371382"/>
              <a:gd name="connsiteY122" fmla="*/ 896999 h 6858000"/>
              <a:gd name="connsiteX123" fmla="*/ 50630 w 1371382"/>
              <a:gd name="connsiteY123" fmla="*/ 821517 h 6858000"/>
              <a:gd name="connsiteX124" fmla="*/ 29580 w 1371382"/>
              <a:gd name="connsiteY124" fmla="*/ 751353 h 6858000"/>
              <a:gd name="connsiteX125" fmla="*/ 29138 w 1371382"/>
              <a:gd name="connsiteY125" fmla="*/ 721230 h 6858000"/>
              <a:gd name="connsiteX126" fmla="*/ 14809 w 1371382"/>
              <a:gd name="connsiteY126" fmla="*/ 681659 h 6858000"/>
              <a:gd name="connsiteX127" fmla="*/ 228 w 1371382"/>
              <a:gd name="connsiteY127" fmla="*/ 635218 h 6858000"/>
              <a:gd name="connsiteX128" fmla="*/ 22148 w 1371382"/>
              <a:gd name="connsiteY128" fmla="*/ 585934 h 6858000"/>
              <a:gd name="connsiteX129" fmla="*/ 20769 w 1371382"/>
              <a:gd name="connsiteY129" fmla="*/ 542923 h 6858000"/>
              <a:gd name="connsiteX130" fmla="*/ 71173 w 1371382"/>
              <a:gd name="connsiteY130" fmla="*/ 473479 h 6858000"/>
              <a:gd name="connsiteX131" fmla="*/ 59254 w 1371382"/>
              <a:gd name="connsiteY131" fmla="*/ 446567 h 6858000"/>
              <a:gd name="connsiteX132" fmla="*/ 58502 w 1371382"/>
              <a:gd name="connsiteY132" fmla="*/ 393828 h 6858000"/>
              <a:gd name="connsiteX133" fmla="*/ 58332 w 1371382"/>
              <a:gd name="connsiteY133" fmla="*/ 353137 h 6858000"/>
              <a:gd name="connsiteX134" fmla="*/ 79842 w 1371382"/>
              <a:gd name="connsiteY134" fmla="*/ 309501 h 6858000"/>
              <a:gd name="connsiteX135" fmla="*/ 64025 w 1371382"/>
              <a:gd name="connsiteY135" fmla="*/ 275771 h 6858000"/>
              <a:gd name="connsiteX136" fmla="*/ 81052 w 1371382"/>
              <a:gd name="connsiteY136" fmla="*/ 212860 h 6858000"/>
              <a:gd name="connsiteX137" fmla="*/ 72762 w 1371382"/>
              <a:gd name="connsiteY137" fmla="*/ 144983 h 6858000"/>
              <a:gd name="connsiteX138" fmla="*/ 85046 w 1371382"/>
              <a:gd name="connsiteY138" fmla="*/ 55288 h 6858000"/>
              <a:gd name="connsiteX139" fmla="*/ 44600 w 1371382"/>
              <a:gd name="connsiteY139"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101112 w 1364418"/>
              <a:gd name="connsiteY3" fmla="*/ 6857735 h 6858000"/>
              <a:gd name="connsiteX4" fmla="*/ 137705 w 1364418"/>
              <a:gd name="connsiteY4" fmla="*/ 6776847 h 6858000"/>
              <a:gd name="connsiteX5" fmla="*/ 149205 w 1364418"/>
              <a:gd name="connsiteY5" fmla="*/ 6737706 h 6858000"/>
              <a:gd name="connsiteX6" fmla="*/ 173944 w 1364418"/>
              <a:gd name="connsiteY6" fmla="*/ 6691589 h 6858000"/>
              <a:gd name="connsiteX7" fmla="*/ 151501 w 1364418"/>
              <a:gd name="connsiteY7" fmla="*/ 6659970 h 6858000"/>
              <a:gd name="connsiteX8" fmla="*/ 166592 w 1364418"/>
              <a:gd name="connsiteY8" fmla="*/ 6636211 h 6858000"/>
              <a:gd name="connsiteX9" fmla="*/ 184036 w 1364418"/>
              <a:gd name="connsiteY9" fmla="*/ 6594177 h 6858000"/>
              <a:gd name="connsiteX10" fmla="*/ 198076 w 1364418"/>
              <a:gd name="connsiteY10" fmla="*/ 6557575 h 6858000"/>
              <a:gd name="connsiteX11" fmla="*/ 251033 w 1364418"/>
              <a:gd name="connsiteY11" fmla="*/ 6492130 h 6858000"/>
              <a:gd name="connsiteX12" fmla="*/ 266720 w 1364418"/>
              <a:gd name="connsiteY12" fmla="*/ 6431610 h 6858000"/>
              <a:gd name="connsiteX13" fmla="*/ 310425 w 1364418"/>
              <a:gd name="connsiteY13" fmla="*/ 6379786 h 6858000"/>
              <a:gd name="connsiteX14" fmla="*/ 293648 w 1364418"/>
              <a:gd name="connsiteY14" fmla="*/ 6334727 h 6858000"/>
              <a:gd name="connsiteX15" fmla="*/ 271063 w 1364418"/>
              <a:gd name="connsiteY15" fmla="*/ 6313295 h 6858000"/>
              <a:gd name="connsiteX16" fmla="*/ 278227 w 1364418"/>
              <a:gd name="connsiteY16" fmla="*/ 6280046 h 6858000"/>
              <a:gd name="connsiteX17" fmla="*/ 260972 w 1364418"/>
              <a:gd name="connsiteY17" fmla="*/ 6270265 h 6858000"/>
              <a:gd name="connsiteX18" fmla="*/ 288000 w 1364418"/>
              <a:gd name="connsiteY18" fmla="*/ 6252834 h 6858000"/>
              <a:gd name="connsiteX19" fmla="*/ 265992 w 1364418"/>
              <a:gd name="connsiteY19" fmla="*/ 6202459 h 6858000"/>
              <a:gd name="connsiteX20" fmla="*/ 264790 w 1364418"/>
              <a:gd name="connsiteY20" fmla="*/ 6153037 h 6858000"/>
              <a:gd name="connsiteX21" fmla="*/ 280205 w 1364418"/>
              <a:gd name="connsiteY21" fmla="*/ 6078132 h 6858000"/>
              <a:gd name="connsiteX22" fmla="*/ 267592 w 1364418"/>
              <a:gd name="connsiteY22" fmla="*/ 6028119 h 6858000"/>
              <a:gd name="connsiteX23" fmla="*/ 252821 w 1364418"/>
              <a:gd name="connsiteY23" fmla="*/ 5926735 h 6858000"/>
              <a:gd name="connsiteX24" fmla="*/ 302333 w 1364418"/>
              <a:gd name="connsiteY24" fmla="*/ 5712857 h 6858000"/>
              <a:gd name="connsiteX25" fmla="*/ 281408 w 1364418"/>
              <a:gd name="connsiteY25" fmla="*/ 5676393 h 6858000"/>
              <a:gd name="connsiteX26" fmla="*/ 321000 w 1364418"/>
              <a:gd name="connsiteY26" fmla="*/ 5563435 h 6858000"/>
              <a:gd name="connsiteX27" fmla="*/ 368130 w 1364418"/>
              <a:gd name="connsiteY27" fmla="*/ 5437125 h 6858000"/>
              <a:gd name="connsiteX28" fmla="*/ 381698 w 1364418"/>
              <a:gd name="connsiteY28" fmla="*/ 5396260 h 6858000"/>
              <a:gd name="connsiteX29" fmla="*/ 397679 w 1364418"/>
              <a:gd name="connsiteY29" fmla="*/ 5330009 h 6858000"/>
              <a:gd name="connsiteX30" fmla="*/ 431172 w 1364418"/>
              <a:gd name="connsiteY30" fmla="*/ 5273739 h 6858000"/>
              <a:gd name="connsiteX31" fmla="*/ 440771 w 1364418"/>
              <a:gd name="connsiteY31" fmla="*/ 5241779 h 6858000"/>
              <a:gd name="connsiteX32" fmla="*/ 451997 w 1364418"/>
              <a:gd name="connsiteY32" fmla="*/ 5225268 h 6858000"/>
              <a:gd name="connsiteX33" fmla="*/ 453017 w 1364418"/>
              <a:gd name="connsiteY33" fmla="*/ 5217684 h 6858000"/>
              <a:gd name="connsiteX34" fmla="*/ 460358 w 1364418"/>
              <a:gd name="connsiteY34" fmla="*/ 5193377 h 6858000"/>
              <a:gd name="connsiteX35" fmla="*/ 463661 w 1364418"/>
              <a:gd name="connsiteY35" fmla="*/ 5179288 h 6858000"/>
              <a:gd name="connsiteX36" fmla="*/ 464645 w 1364418"/>
              <a:gd name="connsiteY36" fmla="*/ 5173621 h 6858000"/>
              <a:gd name="connsiteX37" fmla="*/ 460279 w 1364418"/>
              <a:gd name="connsiteY37" fmla="*/ 5159961 h 6858000"/>
              <a:gd name="connsiteX38" fmla="*/ 466956 w 1364418"/>
              <a:gd name="connsiteY38" fmla="*/ 5144295 h 6858000"/>
              <a:gd name="connsiteX39" fmla="*/ 463889 w 1364418"/>
              <a:gd name="connsiteY39" fmla="*/ 5125185 h 6858000"/>
              <a:gd name="connsiteX40" fmla="*/ 470719 w 1364418"/>
              <a:gd name="connsiteY40" fmla="*/ 5121884 h 6858000"/>
              <a:gd name="connsiteX41" fmla="*/ 477755 w 1364418"/>
              <a:gd name="connsiteY41" fmla="*/ 5067850 h 6858000"/>
              <a:gd name="connsiteX42" fmla="*/ 480486 w 1364418"/>
              <a:gd name="connsiteY42" fmla="*/ 5060861 h 6858000"/>
              <a:gd name="connsiteX43" fmla="*/ 477190 w 1364418"/>
              <a:gd name="connsiteY43" fmla="*/ 5034192 h 6858000"/>
              <a:gd name="connsiteX44" fmla="*/ 478744 w 1364418"/>
              <a:gd name="connsiteY44" fmla="*/ 4993030 h 6858000"/>
              <a:gd name="connsiteX45" fmla="*/ 485653 w 1364418"/>
              <a:gd name="connsiteY45" fmla="*/ 4946844 h 6858000"/>
              <a:gd name="connsiteX46" fmla="*/ 481509 w 1364418"/>
              <a:gd name="connsiteY46" fmla="*/ 4932692 h 6858000"/>
              <a:gd name="connsiteX47" fmla="*/ 496912 w 1364418"/>
              <a:gd name="connsiteY47" fmla="*/ 4858827 h 6858000"/>
              <a:gd name="connsiteX48" fmla="*/ 502815 w 1364418"/>
              <a:gd name="connsiteY48" fmla="*/ 4821170 h 6858000"/>
              <a:gd name="connsiteX49" fmla="*/ 507548 w 1364418"/>
              <a:gd name="connsiteY49" fmla="*/ 4780965 h 6858000"/>
              <a:gd name="connsiteX50" fmla="*/ 508841 w 1364418"/>
              <a:gd name="connsiteY50" fmla="*/ 4750867 h 6858000"/>
              <a:gd name="connsiteX51" fmla="*/ 506648 w 1364418"/>
              <a:gd name="connsiteY51" fmla="*/ 4690749 h 6858000"/>
              <a:gd name="connsiteX52" fmla="*/ 502128 w 1364418"/>
              <a:gd name="connsiteY52" fmla="*/ 4584173 h 6858000"/>
              <a:gd name="connsiteX53" fmla="*/ 497211 w 1364418"/>
              <a:gd name="connsiteY53" fmla="*/ 4444346 h 6858000"/>
              <a:gd name="connsiteX54" fmla="*/ 493776 w 1364418"/>
              <a:gd name="connsiteY54" fmla="*/ 4375228 h 6858000"/>
              <a:gd name="connsiteX55" fmla="*/ 474429 w 1364418"/>
              <a:gd name="connsiteY55" fmla="*/ 4214165 h 6858000"/>
              <a:gd name="connsiteX56" fmla="*/ 478502 w 1364418"/>
              <a:gd name="connsiteY56" fmla="*/ 4090296 h 6858000"/>
              <a:gd name="connsiteX57" fmla="*/ 463758 w 1364418"/>
              <a:gd name="connsiteY57" fmla="*/ 4033999 h 6858000"/>
              <a:gd name="connsiteX58" fmla="*/ 464907 w 1364418"/>
              <a:gd name="connsiteY58" fmla="*/ 4031933 h 6858000"/>
              <a:gd name="connsiteX59" fmla="*/ 463483 w 1364418"/>
              <a:gd name="connsiteY59" fmla="*/ 4013953 h 6858000"/>
              <a:gd name="connsiteX60" fmla="*/ 449778 w 1364418"/>
              <a:gd name="connsiteY60" fmla="*/ 3974753 h 6858000"/>
              <a:gd name="connsiteX61" fmla="*/ 451376 w 1364418"/>
              <a:gd name="connsiteY61" fmla="*/ 3969950 h 6858000"/>
              <a:gd name="connsiteX62" fmla="*/ 444798 w 1364418"/>
              <a:gd name="connsiteY62" fmla="*/ 3933779 h 6858000"/>
              <a:gd name="connsiteX63" fmla="*/ 446129 w 1364418"/>
              <a:gd name="connsiteY63" fmla="*/ 3933093 h 6858000"/>
              <a:gd name="connsiteX64" fmla="*/ 450483 w 1364418"/>
              <a:gd name="connsiteY64" fmla="*/ 3922082 h 6858000"/>
              <a:gd name="connsiteX65" fmla="*/ 455561 w 1364418"/>
              <a:gd name="connsiteY65" fmla="*/ 3901461 h 6858000"/>
              <a:gd name="connsiteX66" fmla="*/ 478155 w 1364418"/>
              <a:gd name="connsiteY66" fmla="*/ 3813873 h 6858000"/>
              <a:gd name="connsiteX67" fmla="*/ 477580 w 1364418"/>
              <a:gd name="connsiteY67" fmla="*/ 3806161 h 6858000"/>
              <a:gd name="connsiteX68" fmla="*/ 477887 w 1364418"/>
              <a:gd name="connsiteY68" fmla="*/ 3805957 h 6858000"/>
              <a:gd name="connsiteX69" fmla="*/ 477914 w 1364418"/>
              <a:gd name="connsiteY69" fmla="*/ 3797724 h 6858000"/>
              <a:gd name="connsiteX70" fmla="*/ 476529 w 1364418"/>
              <a:gd name="connsiteY70" fmla="*/ 3792098 h 6858000"/>
              <a:gd name="connsiteX71" fmla="*/ 475413 w 1364418"/>
              <a:gd name="connsiteY71" fmla="*/ 3777135 h 6858000"/>
              <a:gd name="connsiteX72" fmla="*/ 477146 w 1364418"/>
              <a:gd name="connsiteY72" fmla="*/ 3771656 h 6858000"/>
              <a:gd name="connsiteX73" fmla="*/ 480889 w 1364418"/>
              <a:gd name="connsiteY73" fmla="*/ 3769007 h 6858000"/>
              <a:gd name="connsiteX74" fmla="*/ 480355 w 1364418"/>
              <a:gd name="connsiteY74" fmla="*/ 3767709 h 6858000"/>
              <a:gd name="connsiteX75" fmla="*/ 489051 w 1364418"/>
              <a:gd name="connsiteY75" fmla="*/ 3738082 h 6858000"/>
              <a:gd name="connsiteX76" fmla="*/ 496397 w 1364418"/>
              <a:gd name="connsiteY76" fmla="*/ 3673397 h 6858000"/>
              <a:gd name="connsiteX77" fmla="*/ 495693 w 1364418"/>
              <a:gd name="connsiteY77" fmla="*/ 3637109 h 6858000"/>
              <a:gd name="connsiteX78" fmla="*/ 499136 w 1364418"/>
              <a:gd name="connsiteY78" fmla="*/ 3536883 h 6858000"/>
              <a:gd name="connsiteX79" fmla="*/ 506674 w 1364418"/>
              <a:gd name="connsiteY79" fmla="*/ 3435652 h 6858000"/>
              <a:gd name="connsiteX80" fmla="*/ 508345 w 1364418"/>
              <a:gd name="connsiteY80" fmla="*/ 3307769 h 6858000"/>
              <a:gd name="connsiteX81" fmla="*/ 525908 w 1364418"/>
              <a:gd name="connsiteY81" fmla="*/ 3250522 h 6858000"/>
              <a:gd name="connsiteX82" fmla="*/ 526333 w 1364418"/>
              <a:gd name="connsiteY82" fmla="*/ 3229163 h 6858000"/>
              <a:gd name="connsiteX83" fmla="*/ 528156 w 1364418"/>
              <a:gd name="connsiteY83" fmla="*/ 3217217 h 6858000"/>
              <a:gd name="connsiteX84" fmla="*/ 514991 w 1364418"/>
              <a:gd name="connsiteY84" fmla="*/ 3183755 h 6858000"/>
              <a:gd name="connsiteX85" fmla="*/ 515492 w 1364418"/>
              <a:gd name="connsiteY85" fmla="*/ 3178642 h 6858000"/>
              <a:gd name="connsiteX86" fmla="*/ 503092 w 1364418"/>
              <a:gd name="connsiteY86" fmla="*/ 3158586 h 6858000"/>
              <a:gd name="connsiteX87" fmla="*/ 488277 w 1364418"/>
              <a:gd name="connsiteY87" fmla="*/ 3129034 h 6858000"/>
              <a:gd name="connsiteX88" fmla="*/ 488942 w 1364418"/>
              <a:gd name="connsiteY88" fmla="*/ 3126682 h 6858000"/>
              <a:gd name="connsiteX89" fmla="*/ 479810 w 1364418"/>
              <a:gd name="connsiteY89" fmla="*/ 3114519 h 6858000"/>
              <a:gd name="connsiteX90" fmla="*/ 466419 w 1364418"/>
              <a:gd name="connsiteY90" fmla="*/ 3106272 h 6858000"/>
              <a:gd name="connsiteX91" fmla="*/ 439149 w 1364418"/>
              <a:gd name="connsiteY91" fmla="*/ 2958185 h 6858000"/>
              <a:gd name="connsiteX92" fmla="*/ 381763 w 1364418"/>
              <a:gd name="connsiteY92" fmla="*/ 2762989 h 6858000"/>
              <a:gd name="connsiteX93" fmla="*/ 330681 w 1364418"/>
              <a:gd name="connsiteY93" fmla="*/ 2554718 h 6858000"/>
              <a:gd name="connsiteX94" fmla="*/ 310775 w 1364418"/>
              <a:gd name="connsiteY94" fmla="*/ 2485734 h 6858000"/>
              <a:gd name="connsiteX95" fmla="*/ 301498 w 1364418"/>
              <a:gd name="connsiteY95" fmla="*/ 2447068 h 6858000"/>
              <a:gd name="connsiteX96" fmla="*/ 288459 w 1364418"/>
              <a:gd name="connsiteY96" fmla="*/ 2425819 h 6858000"/>
              <a:gd name="connsiteX97" fmla="*/ 294458 w 1364418"/>
              <a:gd name="connsiteY97" fmla="*/ 2402874 h 6858000"/>
              <a:gd name="connsiteX98" fmla="*/ 297070 w 1364418"/>
              <a:gd name="connsiteY98" fmla="*/ 2381443 h 6858000"/>
              <a:gd name="connsiteX99" fmla="*/ 273399 w 1364418"/>
              <a:gd name="connsiteY99" fmla="*/ 2261920 h 6858000"/>
              <a:gd name="connsiteX100" fmla="*/ 263286 w 1364418"/>
              <a:gd name="connsiteY100" fmla="*/ 2195378 h 6858000"/>
              <a:gd name="connsiteX101" fmla="*/ 247503 w 1364418"/>
              <a:gd name="connsiteY101" fmla="*/ 2155135 h 6858000"/>
              <a:gd name="connsiteX102" fmla="*/ 244961 w 1364418"/>
              <a:gd name="connsiteY102" fmla="*/ 2118008 h 6858000"/>
              <a:gd name="connsiteX103" fmla="*/ 245954 w 1364418"/>
              <a:gd name="connsiteY103" fmla="*/ 2050531 h 6858000"/>
              <a:gd name="connsiteX104" fmla="*/ 237760 w 1364418"/>
              <a:gd name="connsiteY104" fmla="*/ 1963269 h 6858000"/>
              <a:gd name="connsiteX105" fmla="*/ 218938 w 1364418"/>
              <a:gd name="connsiteY105" fmla="*/ 1906352 h 6858000"/>
              <a:gd name="connsiteX106" fmla="*/ 195495 w 1364418"/>
              <a:gd name="connsiteY106" fmla="*/ 1861531 h 6858000"/>
              <a:gd name="connsiteX107" fmla="*/ 149294 w 1364418"/>
              <a:gd name="connsiteY107" fmla="*/ 1732919 h 6858000"/>
              <a:gd name="connsiteX108" fmla="*/ 121605 w 1364418"/>
              <a:gd name="connsiteY108" fmla="*/ 1663540 h 6858000"/>
              <a:gd name="connsiteX109" fmla="*/ 120731 w 1364418"/>
              <a:gd name="connsiteY109" fmla="*/ 1615777 h 6858000"/>
              <a:gd name="connsiteX110" fmla="*/ 101526 w 1364418"/>
              <a:gd name="connsiteY110" fmla="*/ 1563678 h 6858000"/>
              <a:gd name="connsiteX111" fmla="*/ 114606 w 1364418"/>
              <a:gd name="connsiteY111" fmla="*/ 1519474 h 6858000"/>
              <a:gd name="connsiteX112" fmla="*/ 107348 w 1364418"/>
              <a:gd name="connsiteY112" fmla="*/ 1477995 h 6858000"/>
              <a:gd name="connsiteX113" fmla="*/ 93433 w 1364418"/>
              <a:gd name="connsiteY113" fmla="*/ 1373769 h 6858000"/>
              <a:gd name="connsiteX114" fmla="*/ 101740 w 1364418"/>
              <a:gd name="connsiteY114" fmla="*/ 1307086 h 6858000"/>
              <a:gd name="connsiteX115" fmla="*/ 102928 w 1364418"/>
              <a:gd name="connsiteY115" fmla="*/ 1189033 h 6858000"/>
              <a:gd name="connsiteX116" fmla="*/ 107613 w 1364418"/>
              <a:gd name="connsiteY116" fmla="*/ 1168288 h 6858000"/>
              <a:gd name="connsiteX117" fmla="*/ 99895 w 1364418"/>
              <a:gd name="connsiteY117" fmla="*/ 1142577 h 6858000"/>
              <a:gd name="connsiteX118" fmla="*/ 89201 w 1364418"/>
              <a:gd name="connsiteY118" fmla="*/ 1088484 h 6858000"/>
              <a:gd name="connsiteX119" fmla="*/ 77937 w 1364418"/>
              <a:gd name="connsiteY119" fmla="*/ 1016103 h 6858000"/>
              <a:gd name="connsiteX120" fmla="*/ 79393 w 1364418"/>
              <a:gd name="connsiteY120" fmla="*/ 932283 h 6858000"/>
              <a:gd name="connsiteX121" fmla="*/ 81629 w 1364418"/>
              <a:gd name="connsiteY121" fmla="*/ 915925 h 6858000"/>
              <a:gd name="connsiteX122" fmla="*/ 74258 w 1364418"/>
              <a:gd name="connsiteY122" fmla="*/ 896999 h 6858000"/>
              <a:gd name="connsiteX123" fmla="*/ 43666 w 1364418"/>
              <a:gd name="connsiteY123" fmla="*/ 821517 h 6858000"/>
              <a:gd name="connsiteX124" fmla="*/ 22616 w 1364418"/>
              <a:gd name="connsiteY124" fmla="*/ 751353 h 6858000"/>
              <a:gd name="connsiteX125" fmla="*/ 22174 w 1364418"/>
              <a:gd name="connsiteY125" fmla="*/ 721230 h 6858000"/>
              <a:gd name="connsiteX126" fmla="*/ 7845 w 1364418"/>
              <a:gd name="connsiteY126" fmla="*/ 681659 h 6858000"/>
              <a:gd name="connsiteX127" fmla="*/ 31306 w 1364418"/>
              <a:gd name="connsiteY127" fmla="*/ 619315 h 6858000"/>
              <a:gd name="connsiteX128" fmla="*/ 15184 w 1364418"/>
              <a:gd name="connsiteY128" fmla="*/ 585934 h 6858000"/>
              <a:gd name="connsiteX129" fmla="*/ 13805 w 1364418"/>
              <a:gd name="connsiteY129" fmla="*/ 542923 h 6858000"/>
              <a:gd name="connsiteX130" fmla="*/ 64209 w 1364418"/>
              <a:gd name="connsiteY130" fmla="*/ 473479 h 6858000"/>
              <a:gd name="connsiteX131" fmla="*/ 52290 w 1364418"/>
              <a:gd name="connsiteY131" fmla="*/ 446567 h 6858000"/>
              <a:gd name="connsiteX132" fmla="*/ 51538 w 1364418"/>
              <a:gd name="connsiteY132" fmla="*/ 393828 h 6858000"/>
              <a:gd name="connsiteX133" fmla="*/ 51368 w 1364418"/>
              <a:gd name="connsiteY133" fmla="*/ 353137 h 6858000"/>
              <a:gd name="connsiteX134" fmla="*/ 72878 w 1364418"/>
              <a:gd name="connsiteY134" fmla="*/ 309501 h 6858000"/>
              <a:gd name="connsiteX135" fmla="*/ 57061 w 1364418"/>
              <a:gd name="connsiteY135" fmla="*/ 275771 h 6858000"/>
              <a:gd name="connsiteX136" fmla="*/ 74088 w 1364418"/>
              <a:gd name="connsiteY136" fmla="*/ 212860 h 6858000"/>
              <a:gd name="connsiteX137" fmla="*/ 65798 w 1364418"/>
              <a:gd name="connsiteY137" fmla="*/ 144983 h 6858000"/>
              <a:gd name="connsiteX138" fmla="*/ 78082 w 1364418"/>
              <a:gd name="connsiteY138" fmla="*/ 55288 h 6858000"/>
              <a:gd name="connsiteX139" fmla="*/ 37636 w 1364418"/>
              <a:gd name="connsiteY139"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101112 w 1364418"/>
              <a:gd name="connsiteY3" fmla="*/ 6857735 h 6858000"/>
              <a:gd name="connsiteX4" fmla="*/ 137705 w 1364418"/>
              <a:gd name="connsiteY4" fmla="*/ 6776847 h 6858000"/>
              <a:gd name="connsiteX5" fmla="*/ 149205 w 1364418"/>
              <a:gd name="connsiteY5" fmla="*/ 6737706 h 6858000"/>
              <a:gd name="connsiteX6" fmla="*/ 173944 w 1364418"/>
              <a:gd name="connsiteY6" fmla="*/ 6691589 h 6858000"/>
              <a:gd name="connsiteX7" fmla="*/ 151501 w 1364418"/>
              <a:gd name="connsiteY7" fmla="*/ 6659970 h 6858000"/>
              <a:gd name="connsiteX8" fmla="*/ 166592 w 1364418"/>
              <a:gd name="connsiteY8" fmla="*/ 6636211 h 6858000"/>
              <a:gd name="connsiteX9" fmla="*/ 184036 w 1364418"/>
              <a:gd name="connsiteY9" fmla="*/ 6594177 h 6858000"/>
              <a:gd name="connsiteX10" fmla="*/ 198076 w 1364418"/>
              <a:gd name="connsiteY10" fmla="*/ 6557575 h 6858000"/>
              <a:gd name="connsiteX11" fmla="*/ 251033 w 1364418"/>
              <a:gd name="connsiteY11" fmla="*/ 6492130 h 6858000"/>
              <a:gd name="connsiteX12" fmla="*/ 266720 w 1364418"/>
              <a:gd name="connsiteY12" fmla="*/ 6431610 h 6858000"/>
              <a:gd name="connsiteX13" fmla="*/ 310425 w 1364418"/>
              <a:gd name="connsiteY13" fmla="*/ 6379786 h 6858000"/>
              <a:gd name="connsiteX14" fmla="*/ 293648 w 1364418"/>
              <a:gd name="connsiteY14" fmla="*/ 6334727 h 6858000"/>
              <a:gd name="connsiteX15" fmla="*/ 271063 w 1364418"/>
              <a:gd name="connsiteY15" fmla="*/ 6313295 h 6858000"/>
              <a:gd name="connsiteX16" fmla="*/ 278227 w 1364418"/>
              <a:gd name="connsiteY16" fmla="*/ 6280046 h 6858000"/>
              <a:gd name="connsiteX17" fmla="*/ 260972 w 1364418"/>
              <a:gd name="connsiteY17" fmla="*/ 6270265 h 6858000"/>
              <a:gd name="connsiteX18" fmla="*/ 288000 w 1364418"/>
              <a:gd name="connsiteY18" fmla="*/ 6252834 h 6858000"/>
              <a:gd name="connsiteX19" fmla="*/ 265992 w 1364418"/>
              <a:gd name="connsiteY19" fmla="*/ 6202459 h 6858000"/>
              <a:gd name="connsiteX20" fmla="*/ 264790 w 1364418"/>
              <a:gd name="connsiteY20" fmla="*/ 6153037 h 6858000"/>
              <a:gd name="connsiteX21" fmla="*/ 280205 w 1364418"/>
              <a:gd name="connsiteY21" fmla="*/ 6078132 h 6858000"/>
              <a:gd name="connsiteX22" fmla="*/ 267592 w 1364418"/>
              <a:gd name="connsiteY22" fmla="*/ 6028119 h 6858000"/>
              <a:gd name="connsiteX23" fmla="*/ 252821 w 1364418"/>
              <a:gd name="connsiteY23" fmla="*/ 5926735 h 6858000"/>
              <a:gd name="connsiteX24" fmla="*/ 302333 w 1364418"/>
              <a:gd name="connsiteY24" fmla="*/ 5712857 h 6858000"/>
              <a:gd name="connsiteX25" fmla="*/ 281408 w 1364418"/>
              <a:gd name="connsiteY25" fmla="*/ 5676393 h 6858000"/>
              <a:gd name="connsiteX26" fmla="*/ 321000 w 1364418"/>
              <a:gd name="connsiteY26" fmla="*/ 5563435 h 6858000"/>
              <a:gd name="connsiteX27" fmla="*/ 368130 w 1364418"/>
              <a:gd name="connsiteY27" fmla="*/ 5437125 h 6858000"/>
              <a:gd name="connsiteX28" fmla="*/ 381698 w 1364418"/>
              <a:gd name="connsiteY28" fmla="*/ 5396260 h 6858000"/>
              <a:gd name="connsiteX29" fmla="*/ 397679 w 1364418"/>
              <a:gd name="connsiteY29" fmla="*/ 5330009 h 6858000"/>
              <a:gd name="connsiteX30" fmla="*/ 431172 w 1364418"/>
              <a:gd name="connsiteY30" fmla="*/ 5273739 h 6858000"/>
              <a:gd name="connsiteX31" fmla="*/ 440771 w 1364418"/>
              <a:gd name="connsiteY31" fmla="*/ 5241779 h 6858000"/>
              <a:gd name="connsiteX32" fmla="*/ 451997 w 1364418"/>
              <a:gd name="connsiteY32" fmla="*/ 5225268 h 6858000"/>
              <a:gd name="connsiteX33" fmla="*/ 453017 w 1364418"/>
              <a:gd name="connsiteY33" fmla="*/ 5217684 h 6858000"/>
              <a:gd name="connsiteX34" fmla="*/ 460358 w 1364418"/>
              <a:gd name="connsiteY34" fmla="*/ 5193377 h 6858000"/>
              <a:gd name="connsiteX35" fmla="*/ 463661 w 1364418"/>
              <a:gd name="connsiteY35" fmla="*/ 5179288 h 6858000"/>
              <a:gd name="connsiteX36" fmla="*/ 464645 w 1364418"/>
              <a:gd name="connsiteY36" fmla="*/ 5173621 h 6858000"/>
              <a:gd name="connsiteX37" fmla="*/ 460279 w 1364418"/>
              <a:gd name="connsiteY37" fmla="*/ 5159961 h 6858000"/>
              <a:gd name="connsiteX38" fmla="*/ 466956 w 1364418"/>
              <a:gd name="connsiteY38" fmla="*/ 5144295 h 6858000"/>
              <a:gd name="connsiteX39" fmla="*/ 463889 w 1364418"/>
              <a:gd name="connsiteY39" fmla="*/ 5125185 h 6858000"/>
              <a:gd name="connsiteX40" fmla="*/ 470719 w 1364418"/>
              <a:gd name="connsiteY40" fmla="*/ 5121884 h 6858000"/>
              <a:gd name="connsiteX41" fmla="*/ 477755 w 1364418"/>
              <a:gd name="connsiteY41" fmla="*/ 5067850 h 6858000"/>
              <a:gd name="connsiteX42" fmla="*/ 480486 w 1364418"/>
              <a:gd name="connsiteY42" fmla="*/ 5060861 h 6858000"/>
              <a:gd name="connsiteX43" fmla="*/ 477190 w 1364418"/>
              <a:gd name="connsiteY43" fmla="*/ 5034192 h 6858000"/>
              <a:gd name="connsiteX44" fmla="*/ 478744 w 1364418"/>
              <a:gd name="connsiteY44" fmla="*/ 4993030 h 6858000"/>
              <a:gd name="connsiteX45" fmla="*/ 485653 w 1364418"/>
              <a:gd name="connsiteY45" fmla="*/ 4946844 h 6858000"/>
              <a:gd name="connsiteX46" fmla="*/ 481509 w 1364418"/>
              <a:gd name="connsiteY46" fmla="*/ 4932692 h 6858000"/>
              <a:gd name="connsiteX47" fmla="*/ 496912 w 1364418"/>
              <a:gd name="connsiteY47" fmla="*/ 4858827 h 6858000"/>
              <a:gd name="connsiteX48" fmla="*/ 502815 w 1364418"/>
              <a:gd name="connsiteY48" fmla="*/ 4821170 h 6858000"/>
              <a:gd name="connsiteX49" fmla="*/ 507548 w 1364418"/>
              <a:gd name="connsiteY49" fmla="*/ 4780965 h 6858000"/>
              <a:gd name="connsiteX50" fmla="*/ 508841 w 1364418"/>
              <a:gd name="connsiteY50" fmla="*/ 4750867 h 6858000"/>
              <a:gd name="connsiteX51" fmla="*/ 506648 w 1364418"/>
              <a:gd name="connsiteY51" fmla="*/ 4690749 h 6858000"/>
              <a:gd name="connsiteX52" fmla="*/ 502128 w 1364418"/>
              <a:gd name="connsiteY52" fmla="*/ 4584173 h 6858000"/>
              <a:gd name="connsiteX53" fmla="*/ 497211 w 1364418"/>
              <a:gd name="connsiteY53" fmla="*/ 4444346 h 6858000"/>
              <a:gd name="connsiteX54" fmla="*/ 493776 w 1364418"/>
              <a:gd name="connsiteY54" fmla="*/ 4375228 h 6858000"/>
              <a:gd name="connsiteX55" fmla="*/ 474429 w 1364418"/>
              <a:gd name="connsiteY55" fmla="*/ 4214165 h 6858000"/>
              <a:gd name="connsiteX56" fmla="*/ 478502 w 1364418"/>
              <a:gd name="connsiteY56" fmla="*/ 4090296 h 6858000"/>
              <a:gd name="connsiteX57" fmla="*/ 463758 w 1364418"/>
              <a:gd name="connsiteY57" fmla="*/ 4033999 h 6858000"/>
              <a:gd name="connsiteX58" fmla="*/ 464907 w 1364418"/>
              <a:gd name="connsiteY58" fmla="*/ 4031933 h 6858000"/>
              <a:gd name="connsiteX59" fmla="*/ 463483 w 1364418"/>
              <a:gd name="connsiteY59" fmla="*/ 4013953 h 6858000"/>
              <a:gd name="connsiteX60" fmla="*/ 449778 w 1364418"/>
              <a:gd name="connsiteY60" fmla="*/ 3974753 h 6858000"/>
              <a:gd name="connsiteX61" fmla="*/ 451376 w 1364418"/>
              <a:gd name="connsiteY61" fmla="*/ 3969950 h 6858000"/>
              <a:gd name="connsiteX62" fmla="*/ 444798 w 1364418"/>
              <a:gd name="connsiteY62" fmla="*/ 3933779 h 6858000"/>
              <a:gd name="connsiteX63" fmla="*/ 446129 w 1364418"/>
              <a:gd name="connsiteY63" fmla="*/ 3933093 h 6858000"/>
              <a:gd name="connsiteX64" fmla="*/ 450483 w 1364418"/>
              <a:gd name="connsiteY64" fmla="*/ 3922082 h 6858000"/>
              <a:gd name="connsiteX65" fmla="*/ 455561 w 1364418"/>
              <a:gd name="connsiteY65" fmla="*/ 3901461 h 6858000"/>
              <a:gd name="connsiteX66" fmla="*/ 478155 w 1364418"/>
              <a:gd name="connsiteY66" fmla="*/ 3813873 h 6858000"/>
              <a:gd name="connsiteX67" fmla="*/ 477580 w 1364418"/>
              <a:gd name="connsiteY67" fmla="*/ 3806161 h 6858000"/>
              <a:gd name="connsiteX68" fmla="*/ 477887 w 1364418"/>
              <a:gd name="connsiteY68" fmla="*/ 3805957 h 6858000"/>
              <a:gd name="connsiteX69" fmla="*/ 477914 w 1364418"/>
              <a:gd name="connsiteY69" fmla="*/ 3797724 h 6858000"/>
              <a:gd name="connsiteX70" fmla="*/ 476529 w 1364418"/>
              <a:gd name="connsiteY70" fmla="*/ 3792098 h 6858000"/>
              <a:gd name="connsiteX71" fmla="*/ 475413 w 1364418"/>
              <a:gd name="connsiteY71" fmla="*/ 3777135 h 6858000"/>
              <a:gd name="connsiteX72" fmla="*/ 477146 w 1364418"/>
              <a:gd name="connsiteY72" fmla="*/ 3771656 h 6858000"/>
              <a:gd name="connsiteX73" fmla="*/ 480889 w 1364418"/>
              <a:gd name="connsiteY73" fmla="*/ 3769007 h 6858000"/>
              <a:gd name="connsiteX74" fmla="*/ 480355 w 1364418"/>
              <a:gd name="connsiteY74" fmla="*/ 3767709 h 6858000"/>
              <a:gd name="connsiteX75" fmla="*/ 489051 w 1364418"/>
              <a:gd name="connsiteY75" fmla="*/ 3738082 h 6858000"/>
              <a:gd name="connsiteX76" fmla="*/ 496397 w 1364418"/>
              <a:gd name="connsiteY76" fmla="*/ 3673397 h 6858000"/>
              <a:gd name="connsiteX77" fmla="*/ 495693 w 1364418"/>
              <a:gd name="connsiteY77" fmla="*/ 3637109 h 6858000"/>
              <a:gd name="connsiteX78" fmla="*/ 499136 w 1364418"/>
              <a:gd name="connsiteY78" fmla="*/ 3536883 h 6858000"/>
              <a:gd name="connsiteX79" fmla="*/ 506674 w 1364418"/>
              <a:gd name="connsiteY79" fmla="*/ 3435652 h 6858000"/>
              <a:gd name="connsiteX80" fmla="*/ 508345 w 1364418"/>
              <a:gd name="connsiteY80" fmla="*/ 3307769 h 6858000"/>
              <a:gd name="connsiteX81" fmla="*/ 525908 w 1364418"/>
              <a:gd name="connsiteY81" fmla="*/ 3250522 h 6858000"/>
              <a:gd name="connsiteX82" fmla="*/ 526333 w 1364418"/>
              <a:gd name="connsiteY82" fmla="*/ 3229163 h 6858000"/>
              <a:gd name="connsiteX83" fmla="*/ 528156 w 1364418"/>
              <a:gd name="connsiteY83" fmla="*/ 3217217 h 6858000"/>
              <a:gd name="connsiteX84" fmla="*/ 514991 w 1364418"/>
              <a:gd name="connsiteY84" fmla="*/ 3183755 h 6858000"/>
              <a:gd name="connsiteX85" fmla="*/ 515492 w 1364418"/>
              <a:gd name="connsiteY85" fmla="*/ 3178642 h 6858000"/>
              <a:gd name="connsiteX86" fmla="*/ 503092 w 1364418"/>
              <a:gd name="connsiteY86" fmla="*/ 3158586 h 6858000"/>
              <a:gd name="connsiteX87" fmla="*/ 488277 w 1364418"/>
              <a:gd name="connsiteY87" fmla="*/ 3129034 h 6858000"/>
              <a:gd name="connsiteX88" fmla="*/ 488942 w 1364418"/>
              <a:gd name="connsiteY88" fmla="*/ 3126682 h 6858000"/>
              <a:gd name="connsiteX89" fmla="*/ 479810 w 1364418"/>
              <a:gd name="connsiteY89" fmla="*/ 3114519 h 6858000"/>
              <a:gd name="connsiteX90" fmla="*/ 466419 w 1364418"/>
              <a:gd name="connsiteY90" fmla="*/ 3106272 h 6858000"/>
              <a:gd name="connsiteX91" fmla="*/ 439149 w 1364418"/>
              <a:gd name="connsiteY91" fmla="*/ 2958185 h 6858000"/>
              <a:gd name="connsiteX92" fmla="*/ 381763 w 1364418"/>
              <a:gd name="connsiteY92" fmla="*/ 2762989 h 6858000"/>
              <a:gd name="connsiteX93" fmla="*/ 330681 w 1364418"/>
              <a:gd name="connsiteY93" fmla="*/ 2554718 h 6858000"/>
              <a:gd name="connsiteX94" fmla="*/ 310775 w 1364418"/>
              <a:gd name="connsiteY94" fmla="*/ 2485734 h 6858000"/>
              <a:gd name="connsiteX95" fmla="*/ 301498 w 1364418"/>
              <a:gd name="connsiteY95" fmla="*/ 2447068 h 6858000"/>
              <a:gd name="connsiteX96" fmla="*/ 288459 w 1364418"/>
              <a:gd name="connsiteY96" fmla="*/ 2425819 h 6858000"/>
              <a:gd name="connsiteX97" fmla="*/ 294458 w 1364418"/>
              <a:gd name="connsiteY97" fmla="*/ 2402874 h 6858000"/>
              <a:gd name="connsiteX98" fmla="*/ 297070 w 1364418"/>
              <a:gd name="connsiteY98" fmla="*/ 2381443 h 6858000"/>
              <a:gd name="connsiteX99" fmla="*/ 273399 w 1364418"/>
              <a:gd name="connsiteY99" fmla="*/ 2261920 h 6858000"/>
              <a:gd name="connsiteX100" fmla="*/ 263286 w 1364418"/>
              <a:gd name="connsiteY100" fmla="*/ 2195378 h 6858000"/>
              <a:gd name="connsiteX101" fmla="*/ 247503 w 1364418"/>
              <a:gd name="connsiteY101" fmla="*/ 2155135 h 6858000"/>
              <a:gd name="connsiteX102" fmla="*/ 244961 w 1364418"/>
              <a:gd name="connsiteY102" fmla="*/ 2118008 h 6858000"/>
              <a:gd name="connsiteX103" fmla="*/ 245954 w 1364418"/>
              <a:gd name="connsiteY103" fmla="*/ 2050531 h 6858000"/>
              <a:gd name="connsiteX104" fmla="*/ 237760 w 1364418"/>
              <a:gd name="connsiteY104" fmla="*/ 1963269 h 6858000"/>
              <a:gd name="connsiteX105" fmla="*/ 218938 w 1364418"/>
              <a:gd name="connsiteY105" fmla="*/ 1906352 h 6858000"/>
              <a:gd name="connsiteX106" fmla="*/ 195495 w 1364418"/>
              <a:gd name="connsiteY106" fmla="*/ 1861531 h 6858000"/>
              <a:gd name="connsiteX107" fmla="*/ 149294 w 1364418"/>
              <a:gd name="connsiteY107" fmla="*/ 1732919 h 6858000"/>
              <a:gd name="connsiteX108" fmla="*/ 121605 w 1364418"/>
              <a:gd name="connsiteY108" fmla="*/ 1663540 h 6858000"/>
              <a:gd name="connsiteX109" fmla="*/ 120731 w 1364418"/>
              <a:gd name="connsiteY109" fmla="*/ 1615777 h 6858000"/>
              <a:gd name="connsiteX110" fmla="*/ 101526 w 1364418"/>
              <a:gd name="connsiteY110" fmla="*/ 1563678 h 6858000"/>
              <a:gd name="connsiteX111" fmla="*/ 114606 w 1364418"/>
              <a:gd name="connsiteY111" fmla="*/ 1519474 h 6858000"/>
              <a:gd name="connsiteX112" fmla="*/ 107348 w 1364418"/>
              <a:gd name="connsiteY112" fmla="*/ 1477995 h 6858000"/>
              <a:gd name="connsiteX113" fmla="*/ 93433 w 1364418"/>
              <a:gd name="connsiteY113" fmla="*/ 1373769 h 6858000"/>
              <a:gd name="connsiteX114" fmla="*/ 101740 w 1364418"/>
              <a:gd name="connsiteY114" fmla="*/ 1307086 h 6858000"/>
              <a:gd name="connsiteX115" fmla="*/ 102928 w 1364418"/>
              <a:gd name="connsiteY115" fmla="*/ 1189033 h 6858000"/>
              <a:gd name="connsiteX116" fmla="*/ 107613 w 1364418"/>
              <a:gd name="connsiteY116" fmla="*/ 1168288 h 6858000"/>
              <a:gd name="connsiteX117" fmla="*/ 99895 w 1364418"/>
              <a:gd name="connsiteY117" fmla="*/ 1142577 h 6858000"/>
              <a:gd name="connsiteX118" fmla="*/ 89201 w 1364418"/>
              <a:gd name="connsiteY118" fmla="*/ 1088484 h 6858000"/>
              <a:gd name="connsiteX119" fmla="*/ 77937 w 1364418"/>
              <a:gd name="connsiteY119" fmla="*/ 1016103 h 6858000"/>
              <a:gd name="connsiteX120" fmla="*/ 79393 w 1364418"/>
              <a:gd name="connsiteY120" fmla="*/ 932283 h 6858000"/>
              <a:gd name="connsiteX121" fmla="*/ 81629 w 1364418"/>
              <a:gd name="connsiteY121" fmla="*/ 915925 h 6858000"/>
              <a:gd name="connsiteX122" fmla="*/ 74258 w 1364418"/>
              <a:gd name="connsiteY122" fmla="*/ 896999 h 6858000"/>
              <a:gd name="connsiteX123" fmla="*/ 43666 w 1364418"/>
              <a:gd name="connsiteY123" fmla="*/ 821517 h 6858000"/>
              <a:gd name="connsiteX124" fmla="*/ 22616 w 1364418"/>
              <a:gd name="connsiteY124" fmla="*/ 751353 h 6858000"/>
              <a:gd name="connsiteX125" fmla="*/ 22174 w 1364418"/>
              <a:gd name="connsiteY125" fmla="*/ 721230 h 6858000"/>
              <a:gd name="connsiteX126" fmla="*/ 7845 w 1364418"/>
              <a:gd name="connsiteY126" fmla="*/ 681659 h 6858000"/>
              <a:gd name="connsiteX127" fmla="*/ 31306 w 1364418"/>
              <a:gd name="connsiteY127" fmla="*/ 619315 h 6858000"/>
              <a:gd name="connsiteX128" fmla="*/ 15184 w 1364418"/>
              <a:gd name="connsiteY128" fmla="*/ 585934 h 6858000"/>
              <a:gd name="connsiteX129" fmla="*/ 22258 w 1364418"/>
              <a:gd name="connsiteY129" fmla="*/ 538948 h 6858000"/>
              <a:gd name="connsiteX130" fmla="*/ 64209 w 1364418"/>
              <a:gd name="connsiteY130" fmla="*/ 473479 h 6858000"/>
              <a:gd name="connsiteX131" fmla="*/ 52290 w 1364418"/>
              <a:gd name="connsiteY131" fmla="*/ 446567 h 6858000"/>
              <a:gd name="connsiteX132" fmla="*/ 51538 w 1364418"/>
              <a:gd name="connsiteY132" fmla="*/ 393828 h 6858000"/>
              <a:gd name="connsiteX133" fmla="*/ 51368 w 1364418"/>
              <a:gd name="connsiteY133" fmla="*/ 353137 h 6858000"/>
              <a:gd name="connsiteX134" fmla="*/ 72878 w 1364418"/>
              <a:gd name="connsiteY134" fmla="*/ 309501 h 6858000"/>
              <a:gd name="connsiteX135" fmla="*/ 57061 w 1364418"/>
              <a:gd name="connsiteY135" fmla="*/ 275771 h 6858000"/>
              <a:gd name="connsiteX136" fmla="*/ 74088 w 1364418"/>
              <a:gd name="connsiteY136" fmla="*/ 212860 h 6858000"/>
              <a:gd name="connsiteX137" fmla="*/ 65798 w 1364418"/>
              <a:gd name="connsiteY137" fmla="*/ 144983 h 6858000"/>
              <a:gd name="connsiteX138" fmla="*/ 78082 w 1364418"/>
              <a:gd name="connsiteY138" fmla="*/ 55288 h 6858000"/>
              <a:gd name="connsiteX139" fmla="*/ 37636 w 1364418"/>
              <a:gd name="connsiteY139"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101112 w 1364418"/>
              <a:gd name="connsiteY3" fmla="*/ 6857735 h 6858000"/>
              <a:gd name="connsiteX4" fmla="*/ 137705 w 1364418"/>
              <a:gd name="connsiteY4" fmla="*/ 6776847 h 6858000"/>
              <a:gd name="connsiteX5" fmla="*/ 149205 w 1364418"/>
              <a:gd name="connsiteY5" fmla="*/ 6737706 h 6858000"/>
              <a:gd name="connsiteX6" fmla="*/ 173944 w 1364418"/>
              <a:gd name="connsiteY6" fmla="*/ 6691589 h 6858000"/>
              <a:gd name="connsiteX7" fmla="*/ 151501 w 1364418"/>
              <a:gd name="connsiteY7" fmla="*/ 6659970 h 6858000"/>
              <a:gd name="connsiteX8" fmla="*/ 166592 w 1364418"/>
              <a:gd name="connsiteY8" fmla="*/ 6636211 h 6858000"/>
              <a:gd name="connsiteX9" fmla="*/ 184036 w 1364418"/>
              <a:gd name="connsiteY9" fmla="*/ 6594177 h 6858000"/>
              <a:gd name="connsiteX10" fmla="*/ 198076 w 1364418"/>
              <a:gd name="connsiteY10" fmla="*/ 6557575 h 6858000"/>
              <a:gd name="connsiteX11" fmla="*/ 251033 w 1364418"/>
              <a:gd name="connsiteY11" fmla="*/ 6492130 h 6858000"/>
              <a:gd name="connsiteX12" fmla="*/ 266720 w 1364418"/>
              <a:gd name="connsiteY12" fmla="*/ 6431610 h 6858000"/>
              <a:gd name="connsiteX13" fmla="*/ 310425 w 1364418"/>
              <a:gd name="connsiteY13" fmla="*/ 6379786 h 6858000"/>
              <a:gd name="connsiteX14" fmla="*/ 293648 w 1364418"/>
              <a:gd name="connsiteY14" fmla="*/ 6334727 h 6858000"/>
              <a:gd name="connsiteX15" fmla="*/ 271063 w 1364418"/>
              <a:gd name="connsiteY15" fmla="*/ 6313295 h 6858000"/>
              <a:gd name="connsiteX16" fmla="*/ 278227 w 1364418"/>
              <a:gd name="connsiteY16" fmla="*/ 6280046 h 6858000"/>
              <a:gd name="connsiteX17" fmla="*/ 260972 w 1364418"/>
              <a:gd name="connsiteY17" fmla="*/ 6270265 h 6858000"/>
              <a:gd name="connsiteX18" fmla="*/ 288000 w 1364418"/>
              <a:gd name="connsiteY18" fmla="*/ 6252834 h 6858000"/>
              <a:gd name="connsiteX19" fmla="*/ 265992 w 1364418"/>
              <a:gd name="connsiteY19" fmla="*/ 6202459 h 6858000"/>
              <a:gd name="connsiteX20" fmla="*/ 264790 w 1364418"/>
              <a:gd name="connsiteY20" fmla="*/ 6153037 h 6858000"/>
              <a:gd name="connsiteX21" fmla="*/ 280205 w 1364418"/>
              <a:gd name="connsiteY21" fmla="*/ 6078132 h 6858000"/>
              <a:gd name="connsiteX22" fmla="*/ 267592 w 1364418"/>
              <a:gd name="connsiteY22" fmla="*/ 6028119 h 6858000"/>
              <a:gd name="connsiteX23" fmla="*/ 252821 w 1364418"/>
              <a:gd name="connsiteY23" fmla="*/ 5926735 h 6858000"/>
              <a:gd name="connsiteX24" fmla="*/ 302333 w 1364418"/>
              <a:gd name="connsiteY24" fmla="*/ 5712857 h 6858000"/>
              <a:gd name="connsiteX25" fmla="*/ 281408 w 1364418"/>
              <a:gd name="connsiteY25" fmla="*/ 5676393 h 6858000"/>
              <a:gd name="connsiteX26" fmla="*/ 321000 w 1364418"/>
              <a:gd name="connsiteY26" fmla="*/ 5563435 h 6858000"/>
              <a:gd name="connsiteX27" fmla="*/ 368130 w 1364418"/>
              <a:gd name="connsiteY27" fmla="*/ 5437125 h 6858000"/>
              <a:gd name="connsiteX28" fmla="*/ 381698 w 1364418"/>
              <a:gd name="connsiteY28" fmla="*/ 5396260 h 6858000"/>
              <a:gd name="connsiteX29" fmla="*/ 397679 w 1364418"/>
              <a:gd name="connsiteY29" fmla="*/ 5330009 h 6858000"/>
              <a:gd name="connsiteX30" fmla="*/ 431172 w 1364418"/>
              <a:gd name="connsiteY30" fmla="*/ 5273739 h 6858000"/>
              <a:gd name="connsiteX31" fmla="*/ 440771 w 1364418"/>
              <a:gd name="connsiteY31" fmla="*/ 5241779 h 6858000"/>
              <a:gd name="connsiteX32" fmla="*/ 451997 w 1364418"/>
              <a:gd name="connsiteY32" fmla="*/ 5225268 h 6858000"/>
              <a:gd name="connsiteX33" fmla="*/ 453017 w 1364418"/>
              <a:gd name="connsiteY33" fmla="*/ 5217684 h 6858000"/>
              <a:gd name="connsiteX34" fmla="*/ 460358 w 1364418"/>
              <a:gd name="connsiteY34" fmla="*/ 5193377 h 6858000"/>
              <a:gd name="connsiteX35" fmla="*/ 463661 w 1364418"/>
              <a:gd name="connsiteY35" fmla="*/ 5179288 h 6858000"/>
              <a:gd name="connsiteX36" fmla="*/ 464645 w 1364418"/>
              <a:gd name="connsiteY36" fmla="*/ 5173621 h 6858000"/>
              <a:gd name="connsiteX37" fmla="*/ 460279 w 1364418"/>
              <a:gd name="connsiteY37" fmla="*/ 5159961 h 6858000"/>
              <a:gd name="connsiteX38" fmla="*/ 466956 w 1364418"/>
              <a:gd name="connsiteY38" fmla="*/ 5144295 h 6858000"/>
              <a:gd name="connsiteX39" fmla="*/ 463889 w 1364418"/>
              <a:gd name="connsiteY39" fmla="*/ 5125185 h 6858000"/>
              <a:gd name="connsiteX40" fmla="*/ 470719 w 1364418"/>
              <a:gd name="connsiteY40" fmla="*/ 5121884 h 6858000"/>
              <a:gd name="connsiteX41" fmla="*/ 477755 w 1364418"/>
              <a:gd name="connsiteY41" fmla="*/ 5067850 h 6858000"/>
              <a:gd name="connsiteX42" fmla="*/ 480486 w 1364418"/>
              <a:gd name="connsiteY42" fmla="*/ 5060861 h 6858000"/>
              <a:gd name="connsiteX43" fmla="*/ 477190 w 1364418"/>
              <a:gd name="connsiteY43" fmla="*/ 5034192 h 6858000"/>
              <a:gd name="connsiteX44" fmla="*/ 478744 w 1364418"/>
              <a:gd name="connsiteY44" fmla="*/ 4993030 h 6858000"/>
              <a:gd name="connsiteX45" fmla="*/ 485653 w 1364418"/>
              <a:gd name="connsiteY45" fmla="*/ 4946844 h 6858000"/>
              <a:gd name="connsiteX46" fmla="*/ 481509 w 1364418"/>
              <a:gd name="connsiteY46" fmla="*/ 4932692 h 6858000"/>
              <a:gd name="connsiteX47" fmla="*/ 496912 w 1364418"/>
              <a:gd name="connsiteY47" fmla="*/ 4858827 h 6858000"/>
              <a:gd name="connsiteX48" fmla="*/ 502815 w 1364418"/>
              <a:gd name="connsiteY48" fmla="*/ 4821170 h 6858000"/>
              <a:gd name="connsiteX49" fmla="*/ 507548 w 1364418"/>
              <a:gd name="connsiteY49" fmla="*/ 4780965 h 6858000"/>
              <a:gd name="connsiteX50" fmla="*/ 508841 w 1364418"/>
              <a:gd name="connsiteY50" fmla="*/ 4750867 h 6858000"/>
              <a:gd name="connsiteX51" fmla="*/ 506648 w 1364418"/>
              <a:gd name="connsiteY51" fmla="*/ 4690749 h 6858000"/>
              <a:gd name="connsiteX52" fmla="*/ 502128 w 1364418"/>
              <a:gd name="connsiteY52" fmla="*/ 4584173 h 6858000"/>
              <a:gd name="connsiteX53" fmla="*/ 497211 w 1364418"/>
              <a:gd name="connsiteY53" fmla="*/ 4444346 h 6858000"/>
              <a:gd name="connsiteX54" fmla="*/ 493776 w 1364418"/>
              <a:gd name="connsiteY54" fmla="*/ 4375228 h 6858000"/>
              <a:gd name="connsiteX55" fmla="*/ 474429 w 1364418"/>
              <a:gd name="connsiteY55" fmla="*/ 4214165 h 6858000"/>
              <a:gd name="connsiteX56" fmla="*/ 478502 w 1364418"/>
              <a:gd name="connsiteY56" fmla="*/ 4090296 h 6858000"/>
              <a:gd name="connsiteX57" fmla="*/ 463758 w 1364418"/>
              <a:gd name="connsiteY57" fmla="*/ 4033999 h 6858000"/>
              <a:gd name="connsiteX58" fmla="*/ 464907 w 1364418"/>
              <a:gd name="connsiteY58" fmla="*/ 4031933 h 6858000"/>
              <a:gd name="connsiteX59" fmla="*/ 463483 w 1364418"/>
              <a:gd name="connsiteY59" fmla="*/ 4013953 h 6858000"/>
              <a:gd name="connsiteX60" fmla="*/ 449778 w 1364418"/>
              <a:gd name="connsiteY60" fmla="*/ 3974753 h 6858000"/>
              <a:gd name="connsiteX61" fmla="*/ 451376 w 1364418"/>
              <a:gd name="connsiteY61" fmla="*/ 3969950 h 6858000"/>
              <a:gd name="connsiteX62" fmla="*/ 444798 w 1364418"/>
              <a:gd name="connsiteY62" fmla="*/ 3933779 h 6858000"/>
              <a:gd name="connsiteX63" fmla="*/ 446129 w 1364418"/>
              <a:gd name="connsiteY63" fmla="*/ 3933093 h 6858000"/>
              <a:gd name="connsiteX64" fmla="*/ 450483 w 1364418"/>
              <a:gd name="connsiteY64" fmla="*/ 3922082 h 6858000"/>
              <a:gd name="connsiteX65" fmla="*/ 455561 w 1364418"/>
              <a:gd name="connsiteY65" fmla="*/ 3901461 h 6858000"/>
              <a:gd name="connsiteX66" fmla="*/ 478155 w 1364418"/>
              <a:gd name="connsiteY66" fmla="*/ 3813873 h 6858000"/>
              <a:gd name="connsiteX67" fmla="*/ 477580 w 1364418"/>
              <a:gd name="connsiteY67" fmla="*/ 3806161 h 6858000"/>
              <a:gd name="connsiteX68" fmla="*/ 477887 w 1364418"/>
              <a:gd name="connsiteY68" fmla="*/ 3805957 h 6858000"/>
              <a:gd name="connsiteX69" fmla="*/ 477914 w 1364418"/>
              <a:gd name="connsiteY69" fmla="*/ 3797724 h 6858000"/>
              <a:gd name="connsiteX70" fmla="*/ 476529 w 1364418"/>
              <a:gd name="connsiteY70" fmla="*/ 3792098 h 6858000"/>
              <a:gd name="connsiteX71" fmla="*/ 475413 w 1364418"/>
              <a:gd name="connsiteY71" fmla="*/ 3777135 h 6858000"/>
              <a:gd name="connsiteX72" fmla="*/ 477146 w 1364418"/>
              <a:gd name="connsiteY72" fmla="*/ 3771656 h 6858000"/>
              <a:gd name="connsiteX73" fmla="*/ 480889 w 1364418"/>
              <a:gd name="connsiteY73" fmla="*/ 3769007 h 6858000"/>
              <a:gd name="connsiteX74" fmla="*/ 480355 w 1364418"/>
              <a:gd name="connsiteY74" fmla="*/ 3767709 h 6858000"/>
              <a:gd name="connsiteX75" fmla="*/ 489051 w 1364418"/>
              <a:gd name="connsiteY75" fmla="*/ 3738082 h 6858000"/>
              <a:gd name="connsiteX76" fmla="*/ 496397 w 1364418"/>
              <a:gd name="connsiteY76" fmla="*/ 3673397 h 6858000"/>
              <a:gd name="connsiteX77" fmla="*/ 495693 w 1364418"/>
              <a:gd name="connsiteY77" fmla="*/ 3637109 h 6858000"/>
              <a:gd name="connsiteX78" fmla="*/ 499136 w 1364418"/>
              <a:gd name="connsiteY78" fmla="*/ 3536883 h 6858000"/>
              <a:gd name="connsiteX79" fmla="*/ 506674 w 1364418"/>
              <a:gd name="connsiteY79" fmla="*/ 3435652 h 6858000"/>
              <a:gd name="connsiteX80" fmla="*/ 508345 w 1364418"/>
              <a:gd name="connsiteY80" fmla="*/ 3307769 h 6858000"/>
              <a:gd name="connsiteX81" fmla="*/ 525908 w 1364418"/>
              <a:gd name="connsiteY81" fmla="*/ 3250522 h 6858000"/>
              <a:gd name="connsiteX82" fmla="*/ 526333 w 1364418"/>
              <a:gd name="connsiteY82" fmla="*/ 3229163 h 6858000"/>
              <a:gd name="connsiteX83" fmla="*/ 528156 w 1364418"/>
              <a:gd name="connsiteY83" fmla="*/ 3217217 h 6858000"/>
              <a:gd name="connsiteX84" fmla="*/ 514991 w 1364418"/>
              <a:gd name="connsiteY84" fmla="*/ 3183755 h 6858000"/>
              <a:gd name="connsiteX85" fmla="*/ 515492 w 1364418"/>
              <a:gd name="connsiteY85" fmla="*/ 3178642 h 6858000"/>
              <a:gd name="connsiteX86" fmla="*/ 503092 w 1364418"/>
              <a:gd name="connsiteY86" fmla="*/ 3158586 h 6858000"/>
              <a:gd name="connsiteX87" fmla="*/ 488277 w 1364418"/>
              <a:gd name="connsiteY87" fmla="*/ 3129034 h 6858000"/>
              <a:gd name="connsiteX88" fmla="*/ 488942 w 1364418"/>
              <a:gd name="connsiteY88" fmla="*/ 3126682 h 6858000"/>
              <a:gd name="connsiteX89" fmla="*/ 479810 w 1364418"/>
              <a:gd name="connsiteY89" fmla="*/ 3114519 h 6858000"/>
              <a:gd name="connsiteX90" fmla="*/ 466419 w 1364418"/>
              <a:gd name="connsiteY90" fmla="*/ 3106272 h 6858000"/>
              <a:gd name="connsiteX91" fmla="*/ 439149 w 1364418"/>
              <a:gd name="connsiteY91" fmla="*/ 2958185 h 6858000"/>
              <a:gd name="connsiteX92" fmla="*/ 381763 w 1364418"/>
              <a:gd name="connsiteY92" fmla="*/ 2762989 h 6858000"/>
              <a:gd name="connsiteX93" fmla="*/ 330681 w 1364418"/>
              <a:gd name="connsiteY93" fmla="*/ 2554718 h 6858000"/>
              <a:gd name="connsiteX94" fmla="*/ 310775 w 1364418"/>
              <a:gd name="connsiteY94" fmla="*/ 2485734 h 6858000"/>
              <a:gd name="connsiteX95" fmla="*/ 301498 w 1364418"/>
              <a:gd name="connsiteY95" fmla="*/ 2447068 h 6858000"/>
              <a:gd name="connsiteX96" fmla="*/ 288459 w 1364418"/>
              <a:gd name="connsiteY96" fmla="*/ 2425819 h 6858000"/>
              <a:gd name="connsiteX97" fmla="*/ 294458 w 1364418"/>
              <a:gd name="connsiteY97" fmla="*/ 2402874 h 6858000"/>
              <a:gd name="connsiteX98" fmla="*/ 297070 w 1364418"/>
              <a:gd name="connsiteY98" fmla="*/ 2381443 h 6858000"/>
              <a:gd name="connsiteX99" fmla="*/ 273399 w 1364418"/>
              <a:gd name="connsiteY99" fmla="*/ 2261920 h 6858000"/>
              <a:gd name="connsiteX100" fmla="*/ 263286 w 1364418"/>
              <a:gd name="connsiteY100" fmla="*/ 2195378 h 6858000"/>
              <a:gd name="connsiteX101" fmla="*/ 247503 w 1364418"/>
              <a:gd name="connsiteY101" fmla="*/ 2155135 h 6858000"/>
              <a:gd name="connsiteX102" fmla="*/ 244961 w 1364418"/>
              <a:gd name="connsiteY102" fmla="*/ 2118008 h 6858000"/>
              <a:gd name="connsiteX103" fmla="*/ 245954 w 1364418"/>
              <a:gd name="connsiteY103" fmla="*/ 2050531 h 6858000"/>
              <a:gd name="connsiteX104" fmla="*/ 237760 w 1364418"/>
              <a:gd name="connsiteY104" fmla="*/ 1963269 h 6858000"/>
              <a:gd name="connsiteX105" fmla="*/ 218938 w 1364418"/>
              <a:gd name="connsiteY105" fmla="*/ 1906352 h 6858000"/>
              <a:gd name="connsiteX106" fmla="*/ 195495 w 1364418"/>
              <a:gd name="connsiteY106" fmla="*/ 1861531 h 6858000"/>
              <a:gd name="connsiteX107" fmla="*/ 149294 w 1364418"/>
              <a:gd name="connsiteY107" fmla="*/ 1732919 h 6858000"/>
              <a:gd name="connsiteX108" fmla="*/ 121605 w 1364418"/>
              <a:gd name="connsiteY108" fmla="*/ 1663540 h 6858000"/>
              <a:gd name="connsiteX109" fmla="*/ 120731 w 1364418"/>
              <a:gd name="connsiteY109" fmla="*/ 1615777 h 6858000"/>
              <a:gd name="connsiteX110" fmla="*/ 101526 w 1364418"/>
              <a:gd name="connsiteY110" fmla="*/ 1563678 h 6858000"/>
              <a:gd name="connsiteX111" fmla="*/ 114606 w 1364418"/>
              <a:gd name="connsiteY111" fmla="*/ 1519474 h 6858000"/>
              <a:gd name="connsiteX112" fmla="*/ 107348 w 1364418"/>
              <a:gd name="connsiteY112" fmla="*/ 1477995 h 6858000"/>
              <a:gd name="connsiteX113" fmla="*/ 93433 w 1364418"/>
              <a:gd name="connsiteY113" fmla="*/ 1373769 h 6858000"/>
              <a:gd name="connsiteX114" fmla="*/ 101740 w 1364418"/>
              <a:gd name="connsiteY114" fmla="*/ 1307086 h 6858000"/>
              <a:gd name="connsiteX115" fmla="*/ 102928 w 1364418"/>
              <a:gd name="connsiteY115" fmla="*/ 1189033 h 6858000"/>
              <a:gd name="connsiteX116" fmla="*/ 107613 w 1364418"/>
              <a:gd name="connsiteY116" fmla="*/ 1168288 h 6858000"/>
              <a:gd name="connsiteX117" fmla="*/ 99895 w 1364418"/>
              <a:gd name="connsiteY117" fmla="*/ 1142577 h 6858000"/>
              <a:gd name="connsiteX118" fmla="*/ 89201 w 1364418"/>
              <a:gd name="connsiteY118" fmla="*/ 1088484 h 6858000"/>
              <a:gd name="connsiteX119" fmla="*/ 77937 w 1364418"/>
              <a:gd name="connsiteY119" fmla="*/ 1016103 h 6858000"/>
              <a:gd name="connsiteX120" fmla="*/ 79393 w 1364418"/>
              <a:gd name="connsiteY120" fmla="*/ 932283 h 6858000"/>
              <a:gd name="connsiteX121" fmla="*/ 81629 w 1364418"/>
              <a:gd name="connsiteY121" fmla="*/ 915925 h 6858000"/>
              <a:gd name="connsiteX122" fmla="*/ 74258 w 1364418"/>
              <a:gd name="connsiteY122" fmla="*/ 896999 h 6858000"/>
              <a:gd name="connsiteX123" fmla="*/ 43666 w 1364418"/>
              <a:gd name="connsiteY123" fmla="*/ 821517 h 6858000"/>
              <a:gd name="connsiteX124" fmla="*/ 22616 w 1364418"/>
              <a:gd name="connsiteY124" fmla="*/ 751353 h 6858000"/>
              <a:gd name="connsiteX125" fmla="*/ 22174 w 1364418"/>
              <a:gd name="connsiteY125" fmla="*/ 721230 h 6858000"/>
              <a:gd name="connsiteX126" fmla="*/ 7845 w 1364418"/>
              <a:gd name="connsiteY126" fmla="*/ 681659 h 6858000"/>
              <a:gd name="connsiteX127" fmla="*/ 31306 w 1364418"/>
              <a:gd name="connsiteY127" fmla="*/ 619315 h 6858000"/>
              <a:gd name="connsiteX128" fmla="*/ 15184 w 1364418"/>
              <a:gd name="connsiteY128" fmla="*/ 585934 h 6858000"/>
              <a:gd name="connsiteX129" fmla="*/ 22258 w 1364418"/>
              <a:gd name="connsiteY129" fmla="*/ 538948 h 6858000"/>
              <a:gd name="connsiteX130" fmla="*/ 26166 w 1364418"/>
              <a:gd name="connsiteY130" fmla="*/ 525163 h 6858000"/>
              <a:gd name="connsiteX131" fmla="*/ 52290 w 1364418"/>
              <a:gd name="connsiteY131" fmla="*/ 446567 h 6858000"/>
              <a:gd name="connsiteX132" fmla="*/ 51538 w 1364418"/>
              <a:gd name="connsiteY132" fmla="*/ 393828 h 6858000"/>
              <a:gd name="connsiteX133" fmla="*/ 51368 w 1364418"/>
              <a:gd name="connsiteY133" fmla="*/ 353137 h 6858000"/>
              <a:gd name="connsiteX134" fmla="*/ 72878 w 1364418"/>
              <a:gd name="connsiteY134" fmla="*/ 309501 h 6858000"/>
              <a:gd name="connsiteX135" fmla="*/ 57061 w 1364418"/>
              <a:gd name="connsiteY135" fmla="*/ 275771 h 6858000"/>
              <a:gd name="connsiteX136" fmla="*/ 74088 w 1364418"/>
              <a:gd name="connsiteY136" fmla="*/ 212860 h 6858000"/>
              <a:gd name="connsiteX137" fmla="*/ 65798 w 1364418"/>
              <a:gd name="connsiteY137" fmla="*/ 144983 h 6858000"/>
              <a:gd name="connsiteX138" fmla="*/ 78082 w 1364418"/>
              <a:gd name="connsiteY138" fmla="*/ 55288 h 6858000"/>
              <a:gd name="connsiteX139" fmla="*/ 37636 w 1364418"/>
              <a:gd name="connsiteY139"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101112 w 1364418"/>
              <a:gd name="connsiteY3" fmla="*/ 6857735 h 6858000"/>
              <a:gd name="connsiteX4" fmla="*/ 137705 w 1364418"/>
              <a:gd name="connsiteY4" fmla="*/ 6776847 h 6858000"/>
              <a:gd name="connsiteX5" fmla="*/ 149205 w 1364418"/>
              <a:gd name="connsiteY5" fmla="*/ 6737706 h 6858000"/>
              <a:gd name="connsiteX6" fmla="*/ 173944 w 1364418"/>
              <a:gd name="connsiteY6" fmla="*/ 6691589 h 6858000"/>
              <a:gd name="connsiteX7" fmla="*/ 151501 w 1364418"/>
              <a:gd name="connsiteY7" fmla="*/ 6659970 h 6858000"/>
              <a:gd name="connsiteX8" fmla="*/ 166592 w 1364418"/>
              <a:gd name="connsiteY8" fmla="*/ 6636211 h 6858000"/>
              <a:gd name="connsiteX9" fmla="*/ 184036 w 1364418"/>
              <a:gd name="connsiteY9" fmla="*/ 6594177 h 6858000"/>
              <a:gd name="connsiteX10" fmla="*/ 198076 w 1364418"/>
              <a:gd name="connsiteY10" fmla="*/ 6557575 h 6858000"/>
              <a:gd name="connsiteX11" fmla="*/ 251033 w 1364418"/>
              <a:gd name="connsiteY11" fmla="*/ 6492130 h 6858000"/>
              <a:gd name="connsiteX12" fmla="*/ 266720 w 1364418"/>
              <a:gd name="connsiteY12" fmla="*/ 6431610 h 6858000"/>
              <a:gd name="connsiteX13" fmla="*/ 310425 w 1364418"/>
              <a:gd name="connsiteY13" fmla="*/ 6379786 h 6858000"/>
              <a:gd name="connsiteX14" fmla="*/ 293648 w 1364418"/>
              <a:gd name="connsiteY14" fmla="*/ 6334727 h 6858000"/>
              <a:gd name="connsiteX15" fmla="*/ 271063 w 1364418"/>
              <a:gd name="connsiteY15" fmla="*/ 6313295 h 6858000"/>
              <a:gd name="connsiteX16" fmla="*/ 278227 w 1364418"/>
              <a:gd name="connsiteY16" fmla="*/ 6280046 h 6858000"/>
              <a:gd name="connsiteX17" fmla="*/ 260972 w 1364418"/>
              <a:gd name="connsiteY17" fmla="*/ 6270265 h 6858000"/>
              <a:gd name="connsiteX18" fmla="*/ 288000 w 1364418"/>
              <a:gd name="connsiteY18" fmla="*/ 6252834 h 6858000"/>
              <a:gd name="connsiteX19" fmla="*/ 265992 w 1364418"/>
              <a:gd name="connsiteY19" fmla="*/ 6202459 h 6858000"/>
              <a:gd name="connsiteX20" fmla="*/ 264790 w 1364418"/>
              <a:gd name="connsiteY20" fmla="*/ 6153037 h 6858000"/>
              <a:gd name="connsiteX21" fmla="*/ 280205 w 1364418"/>
              <a:gd name="connsiteY21" fmla="*/ 6078132 h 6858000"/>
              <a:gd name="connsiteX22" fmla="*/ 267592 w 1364418"/>
              <a:gd name="connsiteY22" fmla="*/ 6028119 h 6858000"/>
              <a:gd name="connsiteX23" fmla="*/ 252821 w 1364418"/>
              <a:gd name="connsiteY23" fmla="*/ 5926735 h 6858000"/>
              <a:gd name="connsiteX24" fmla="*/ 302333 w 1364418"/>
              <a:gd name="connsiteY24" fmla="*/ 5712857 h 6858000"/>
              <a:gd name="connsiteX25" fmla="*/ 281408 w 1364418"/>
              <a:gd name="connsiteY25" fmla="*/ 5676393 h 6858000"/>
              <a:gd name="connsiteX26" fmla="*/ 321000 w 1364418"/>
              <a:gd name="connsiteY26" fmla="*/ 5563435 h 6858000"/>
              <a:gd name="connsiteX27" fmla="*/ 368130 w 1364418"/>
              <a:gd name="connsiteY27" fmla="*/ 5437125 h 6858000"/>
              <a:gd name="connsiteX28" fmla="*/ 381698 w 1364418"/>
              <a:gd name="connsiteY28" fmla="*/ 5396260 h 6858000"/>
              <a:gd name="connsiteX29" fmla="*/ 397679 w 1364418"/>
              <a:gd name="connsiteY29" fmla="*/ 5330009 h 6858000"/>
              <a:gd name="connsiteX30" fmla="*/ 431172 w 1364418"/>
              <a:gd name="connsiteY30" fmla="*/ 5273739 h 6858000"/>
              <a:gd name="connsiteX31" fmla="*/ 440771 w 1364418"/>
              <a:gd name="connsiteY31" fmla="*/ 5241779 h 6858000"/>
              <a:gd name="connsiteX32" fmla="*/ 451997 w 1364418"/>
              <a:gd name="connsiteY32" fmla="*/ 5225268 h 6858000"/>
              <a:gd name="connsiteX33" fmla="*/ 453017 w 1364418"/>
              <a:gd name="connsiteY33" fmla="*/ 5217684 h 6858000"/>
              <a:gd name="connsiteX34" fmla="*/ 460358 w 1364418"/>
              <a:gd name="connsiteY34" fmla="*/ 5193377 h 6858000"/>
              <a:gd name="connsiteX35" fmla="*/ 463661 w 1364418"/>
              <a:gd name="connsiteY35" fmla="*/ 5179288 h 6858000"/>
              <a:gd name="connsiteX36" fmla="*/ 464645 w 1364418"/>
              <a:gd name="connsiteY36" fmla="*/ 5173621 h 6858000"/>
              <a:gd name="connsiteX37" fmla="*/ 460279 w 1364418"/>
              <a:gd name="connsiteY37" fmla="*/ 5159961 h 6858000"/>
              <a:gd name="connsiteX38" fmla="*/ 466956 w 1364418"/>
              <a:gd name="connsiteY38" fmla="*/ 5144295 h 6858000"/>
              <a:gd name="connsiteX39" fmla="*/ 463889 w 1364418"/>
              <a:gd name="connsiteY39" fmla="*/ 5125185 h 6858000"/>
              <a:gd name="connsiteX40" fmla="*/ 470719 w 1364418"/>
              <a:gd name="connsiteY40" fmla="*/ 5121884 h 6858000"/>
              <a:gd name="connsiteX41" fmla="*/ 477755 w 1364418"/>
              <a:gd name="connsiteY41" fmla="*/ 5067850 h 6858000"/>
              <a:gd name="connsiteX42" fmla="*/ 480486 w 1364418"/>
              <a:gd name="connsiteY42" fmla="*/ 5060861 h 6858000"/>
              <a:gd name="connsiteX43" fmla="*/ 477190 w 1364418"/>
              <a:gd name="connsiteY43" fmla="*/ 5034192 h 6858000"/>
              <a:gd name="connsiteX44" fmla="*/ 478744 w 1364418"/>
              <a:gd name="connsiteY44" fmla="*/ 4993030 h 6858000"/>
              <a:gd name="connsiteX45" fmla="*/ 485653 w 1364418"/>
              <a:gd name="connsiteY45" fmla="*/ 4946844 h 6858000"/>
              <a:gd name="connsiteX46" fmla="*/ 481509 w 1364418"/>
              <a:gd name="connsiteY46" fmla="*/ 4932692 h 6858000"/>
              <a:gd name="connsiteX47" fmla="*/ 496912 w 1364418"/>
              <a:gd name="connsiteY47" fmla="*/ 4858827 h 6858000"/>
              <a:gd name="connsiteX48" fmla="*/ 502815 w 1364418"/>
              <a:gd name="connsiteY48" fmla="*/ 4821170 h 6858000"/>
              <a:gd name="connsiteX49" fmla="*/ 507548 w 1364418"/>
              <a:gd name="connsiteY49" fmla="*/ 4780965 h 6858000"/>
              <a:gd name="connsiteX50" fmla="*/ 508841 w 1364418"/>
              <a:gd name="connsiteY50" fmla="*/ 4750867 h 6858000"/>
              <a:gd name="connsiteX51" fmla="*/ 506648 w 1364418"/>
              <a:gd name="connsiteY51" fmla="*/ 4690749 h 6858000"/>
              <a:gd name="connsiteX52" fmla="*/ 502128 w 1364418"/>
              <a:gd name="connsiteY52" fmla="*/ 4584173 h 6858000"/>
              <a:gd name="connsiteX53" fmla="*/ 497211 w 1364418"/>
              <a:gd name="connsiteY53" fmla="*/ 4444346 h 6858000"/>
              <a:gd name="connsiteX54" fmla="*/ 493776 w 1364418"/>
              <a:gd name="connsiteY54" fmla="*/ 4375228 h 6858000"/>
              <a:gd name="connsiteX55" fmla="*/ 474429 w 1364418"/>
              <a:gd name="connsiteY55" fmla="*/ 4214165 h 6858000"/>
              <a:gd name="connsiteX56" fmla="*/ 478502 w 1364418"/>
              <a:gd name="connsiteY56" fmla="*/ 4090296 h 6858000"/>
              <a:gd name="connsiteX57" fmla="*/ 463758 w 1364418"/>
              <a:gd name="connsiteY57" fmla="*/ 4033999 h 6858000"/>
              <a:gd name="connsiteX58" fmla="*/ 464907 w 1364418"/>
              <a:gd name="connsiteY58" fmla="*/ 4031933 h 6858000"/>
              <a:gd name="connsiteX59" fmla="*/ 463483 w 1364418"/>
              <a:gd name="connsiteY59" fmla="*/ 4013953 h 6858000"/>
              <a:gd name="connsiteX60" fmla="*/ 449778 w 1364418"/>
              <a:gd name="connsiteY60" fmla="*/ 3974753 h 6858000"/>
              <a:gd name="connsiteX61" fmla="*/ 451376 w 1364418"/>
              <a:gd name="connsiteY61" fmla="*/ 3969950 h 6858000"/>
              <a:gd name="connsiteX62" fmla="*/ 444798 w 1364418"/>
              <a:gd name="connsiteY62" fmla="*/ 3933779 h 6858000"/>
              <a:gd name="connsiteX63" fmla="*/ 446129 w 1364418"/>
              <a:gd name="connsiteY63" fmla="*/ 3933093 h 6858000"/>
              <a:gd name="connsiteX64" fmla="*/ 450483 w 1364418"/>
              <a:gd name="connsiteY64" fmla="*/ 3922082 h 6858000"/>
              <a:gd name="connsiteX65" fmla="*/ 455561 w 1364418"/>
              <a:gd name="connsiteY65" fmla="*/ 3901461 h 6858000"/>
              <a:gd name="connsiteX66" fmla="*/ 478155 w 1364418"/>
              <a:gd name="connsiteY66" fmla="*/ 3813873 h 6858000"/>
              <a:gd name="connsiteX67" fmla="*/ 477580 w 1364418"/>
              <a:gd name="connsiteY67" fmla="*/ 3806161 h 6858000"/>
              <a:gd name="connsiteX68" fmla="*/ 477887 w 1364418"/>
              <a:gd name="connsiteY68" fmla="*/ 3805957 h 6858000"/>
              <a:gd name="connsiteX69" fmla="*/ 477914 w 1364418"/>
              <a:gd name="connsiteY69" fmla="*/ 3797724 h 6858000"/>
              <a:gd name="connsiteX70" fmla="*/ 476529 w 1364418"/>
              <a:gd name="connsiteY70" fmla="*/ 3792098 h 6858000"/>
              <a:gd name="connsiteX71" fmla="*/ 475413 w 1364418"/>
              <a:gd name="connsiteY71" fmla="*/ 3777135 h 6858000"/>
              <a:gd name="connsiteX72" fmla="*/ 477146 w 1364418"/>
              <a:gd name="connsiteY72" fmla="*/ 3771656 h 6858000"/>
              <a:gd name="connsiteX73" fmla="*/ 480889 w 1364418"/>
              <a:gd name="connsiteY73" fmla="*/ 3769007 h 6858000"/>
              <a:gd name="connsiteX74" fmla="*/ 480355 w 1364418"/>
              <a:gd name="connsiteY74" fmla="*/ 3767709 h 6858000"/>
              <a:gd name="connsiteX75" fmla="*/ 489051 w 1364418"/>
              <a:gd name="connsiteY75" fmla="*/ 3738082 h 6858000"/>
              <a:gd name="connsiteX76" fmla="*/ 496397 w 1364418"/>
              <a:gd name="connsiteY76" fmla="*/ 3673397 h 6858000"/>
              <a:gd name="connsiteX77" fmla="*/ 495693 w 1364418"/>
              <a:gd name="connsiteY77" fmla="*/ 3637109 h 6858000"/>
              <a:gd name="connsiteX78" fmla="*/ 499136 w 1364418"/>
              <a:gd name="connsiteY78" fmla="*/ 3536883 h 6858000"/>
              <a:gd name="connsiteX79" fmla="*/ 506674 w 1364418"/>
              <a:gd name="connsiteY79" fmla="*/ 3435652 h 6858000"/>
              <a:gd name="connsiteX80" fmla="*/ 508345 w 1364418"/>
              <a:gd name="connsiteY80" fmla="*/ 3307769 h 6858000"/>
              <a:gd name="connsiteX81" fmla="*/ 525908 w 1364418"/>
              <a:gd name="connsiteY81" fmla="*/ 3250522 h 6858000"/>
              <a:gd name="connsiteX82" fmla="*/ 526333 w 1364418"/>
              <a:gd name="connsiteY82" fmla="*/ 3229163 h 6858000"/>
              <a:gd name="connsiteX83" fmla="*/ 528156 w 1364418"/>
              <a:gd name="connsiteY83" fmla="*/ 3217217 h 6858000"/>
              <a:gd name="connsiteX84" fmla="*/ 514991 w 1364418"/>
              <a:gd name="connsiteY84" fmla="*/ 3183755 h 6858000"/>
              <a:gd name="connsiteX85" fmla="*/ 515492 w 1364418"/>
              <a:gd name="connsiteY85" fmla="*/ 3178642 h 6858000"/>
              <a:gd name="connsiteX86" fmla="*/ 503092 w 1364418"/>
              <a:gd name="connsiteY86" fmla="*/ 3158586 h 6858000"/>
              <a:gd name="connsiteX87" fmla="*/ 488277 w 1364418"/>
              <a:gd name="connsiteY87" fmla="*/ 3129034 h 6858000"/>
              <a:gd name="connsiteX88" fmla="*/ 488942 w 1364418"/>
              <a:gd name="connsiteY88" fmla="*/ 3126682 h 6858000"/>
              <a:gd name="connsiteX89" fmla="*/ 479810 w 1364418"/>
              <a:gd name="connsiteY89" fmla="*/ 3114519 h 6858000"/>
              <a:gd name="connsiteX90" fmla="*/ 466419 w 1364418"/>
              <a:gd name="connsiteY90" fmla="*/ 3106272 h 6858000"/>
              <a:gd name="connsiteX91" fmla="*/ 439149 w 1364418"/>
              <a:gd name="connsiteY91" fmla="*/ 2958185 h 6858000"/>
              <a:gd name="connsiteX92" fmla="*/ 381763 w 1364418"/>
              <a:gd name="connsiteY92" fmla="*/ 2762989 h 6858000"/>
              <a:gd name="connsiteX93" fmla="*/ 330681 w 1364418"/>
              <a:gd name="connsiteY93" fmla="*/ 2554718 h 6858000"/>
              <a:gd name="connsiteX94" fmla="*/ 310775 w 1364418"/>
              <a:gd name="connsiteY94" fmla="*/ 2485734 h 6858000"/>
              <a:gd name="connsiteX95" fmla="*/ 301498 w 1364418"/>
              <a:gd name="connsiteY95" fmla="*/ 2447068 h 6858000"/>
              <a:gd name="connsiteX96" fmla="*/ 288459 w 1364418"/>
              <a:gd name="connsiteY96" fmla="*/ 2425819 h 6858000"/>
              <a:gd name="connsiteX97" fmla="*/ 294458 w 1364418"/>
              <a:gd name="connsiteY97" fmla="*/ 2402874 h 6858000"/>
              <a:gd name="connsiteX98" fmla="*/ 297070 w 1364418"/>
              <a:gd name="connsiteY98" fmla="*/ 2381443 h 6858000"/>
              <a:gd name="connsiteX99" fmla="*/ 273399 w 1364418"/>
              <a:gd name="connsiteY99" fmla="*/ 2261920 h 6858000"/>
              <a:gd name="connsiteX100" fmla="*/ 263286 w 1364418"/>
              <a:gd name="connsiteY100" fmla="*/ 2195378 h 6858000"/>
              <a:gd name="connsiteX101" fmla="*/ 247503 w 1364418"/>
              <a:gd name="connsiteY101" fmla="*/ 2155135 h 6858000"/>
              <a:gd name="connsiteX102" fmla="*/ 244961 w 1364418"/>
              <a:gd name="connsiteY102" fmla="*/ 2118008 h 6858000"/>
              <a:gd name="connsiteX103" fmla="*/ 245954 w 1364418"/>
              <a:gd name="connsiteY103" fmla="*/ 2050531 h 6858000"/>
              <a:gd name="connsiteX104" fmla="*/ 237760 w 1364418"/>
              <a:gd name="connsiteY104" fmla="*/ 1963269 h 6858000"/>
              <a:gd name="connsiteX105" fmla="*/ 218938 w 1364418"/>
              <a:gd name="connsiteY105" fmla="*/ 1906352 h 6858000"/>
              <a:gd name="connsiteX106" fmla="*/ 195495 w 1364418"/>
              <a:gd name="connsiteY106" fmla="*/ 1861531 h 6858000"/>
              <a:gd name="connsiteX107" fmla="*/ 149294 w 1364418"/>
              <a:gd name="connsiteY107" fmla="*/ 1732919 h 6858000"/>
              <a:gd name="connsiteX108" fmla="*/ 121605 w 1364418"/>
              <a:gd name="connsiteY108" fmla="*/ 1663540 h 6858000"/>
              <a:gd name="connsiteX109" fmla="*/ 120731 w 1364418"/>
              <a:gd name="connsiteY109" fmla="*/ 1615777 h 6858000"/>
              <a:gd name="connsiteX110" fmla="*/ 101526 w 1364418"/>
              <a:gd name="connsiteY110" fmla="*/ 1563678 h 6858000"/>
              <a:gd name="connsiteX111" fmla="*/ 114606 w 1364418"/>
              <a:gd name="connsiteY111" fmla="*/ 1519474 h 6858000"/>
              <a:gd name="connsiteX112" fmla="*/ 107348 w 1364418"/>
              <a:gd name="connsiteY112" fmla="*/ 1477995 h 6858000"/>
              <a:gd name="connsiteX113" fmla="*/ 93433 w 1364418"/>
              <a:gd name="connsiteY113" fmla="*/ 1373769 h 6858000"/>
              <a:gd name="connsiteX114" fmla="*/ 101740 w 1364418"/>
              <a:gd name="connsiteY114" fmla="*/ 1307086 h 6858000"/>
              <a:gd name="connsiteX115" fmla="*/ 102928 w 1364418"/>
              <a:gd name="connsiteY115" fmla="*/ 1189033 h 6858000"/>
              <a:gd name="connsiteX116" fmla="*/ 107613 w 1364418"/>
              <a:gd name="connsiteY116" fmla="*/ 1168288 h 6858000"/>
              <a:gd name="connsiteX117" fmla="*/ 99895 w 1364418"/>
              <a:gd name="connsiteY117" fmla="*/ 1142577 h 6858000"/>
              <a:gd name="connsiteX118" fmla="*/ 89201 w 1364418"/>
              <a:gd name="connsiteY118" fmla="*/ 1088484 h 6858000"/>
              <a:gd name="connsiteX119" fmla="*/ 77937 w 1364418"/>
              <a:gd name="connsiteY119" fmla="*/ 1016103 h 6858000"/>
              <a:gd name="connsiteX120" fmla="*/ 79393 w 1364418"/>
              <a:gd name="connsiteY120" fmla="*/ 932283 h 6858000"/>
              <a:gd name="connsiteX121" fmla="*/ 81629 w 1364418"/>
              <a:gd name="connsiteY121" fmla="*/ 915925 h 6858000"/>
              <a:gd name="connsiteX122" fmla="*/ 74258 w 1364418"/>
              <a:gd name="connsiteY122" fmla="*/ 896999 h 6858000"/>
              <a:gd name="connsiteX123" fmla="*/ 43666 w 1364418"/>
              <a:gd name="connsiteY123" fmla="*/ 821517 h 6858000"/>
              <a:gd name="connsiteX124" fmla="*/ 22616 w 1364418"/>
              <a:gd name="connsiteY124" fmla="*/ 751353 h 6858000"/>
              <a:gd name="connsiteX125" fmla="*/ 22174 w 1364418"/>
              <a:gd name="connsiteY125" fmla="*/ 721230 h 6858000"/>
              <a:gd name="connsiteX126" fmla="*/ 7845 w 1364418"/>
              <a:gd name="connsiteY126" fmla="*/ 681659 h 6858000"/>
              <a:gd name="connsiteX127" fmla="*/ 31306 w 1364418"/>
              <a:gd name="connsiteY127" fmla="*/ 619315 h 6858000"/>
              <a:gd name="connsiteX128" fmla="*/ 15184 w 1364418"/>
              <a:gd name="connsiteY128" fmla="*/ 585934 h 6858000"/>
              <a:gd name="connsiteX129" fmla="*/ 22258 w 1364418"/>
              <a:gd name="connsiteY129" fmla="*/ 538948 h 6858000"/>
              <a:gd name="connsiteX130" fmla="*/ 26166 w 1364418"/>
              <a:gd name="connsiteY130" fmla="*/ 525163 h 6858000"/>
              <a:gd name="connsiteX131" fmla="*/ 52290 w 1364418"/>
              <a:gd name="connsiteY131" fmla="*/ 446567 h 6858000"/>
              <a:gd name="connsiteX132" fmla="*/ 51538 w 1364418"/>
              <a:gd name="connsiteY132" fmla="*/ 393828 h 6858000"/>
              <a:gd name="connsiteX133" fmla="*/ 51368 w 1364418"/>
              <a:gd name="connsiteY133" fmla="*/ 353137 h 6858000"/>
              <a:gd name="connsiteX134" fmla="*/ 55970 w 1364418"/>
              <a:gd name="connsiteY134" fmla="*/ 321428 h 6858000"/>
              <a:gd name="connsiteX135" fmla="*/ 57061 w 1364418"/>
              <a:gd name="connsiteY135" fmla="*/ 275771 h 6858000"/>
              <a:gd name="connsiteX136" fmla="*/ 74088 w 1364418"/>
              <a:gd name="connsiteY136" fmla="*/ 212860 h 6858000"/>
              <a:gd name="connsiteX137" fmla="*/ 65798 w 1364418"/>
              <a:gd name="connsiteY137" fmla="*/ 144983 h 6858000"/>
              <a:gd name="connsiteX138" fmla="*/ 78082 w 1364418"/>
              <a:gd name="connsiteY138" fmla="*/ 55288 h 6858000"/>
              <a:gd name="connsiteX139" fmla="*/ 37636 w 1364418"/>
              <a:gd name="connsiteY139"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101112 w 1364418"/>
              <a:gd name="connsiteY3" fmla="*/ 6857735 h 6858000"/>
              <a:gd name="connsiteX4" fmla="*/ 137705 w 1364418"/>
              <a:gd name="connsiteY4" fmla="*/ 6776847 h 6858000"/>
              <a:gd name="connsiteX5" fmla="*/ 149205 w 1364418"/>
              <a:gd name="connsiteY5" fmla="*/ 6737706 h 6858000"/>
              <a:gd name="connsiteX6" fmla="*/ 173944 w 1364418"/>
              <a:gd name="connsiteY6" fmla="*/ 6691589 h 6858000"/>
              <a:gd name="connsiteX7" fmla="*/ 151501 w 1364418"/>
              <a:gd name="connsiteY7" fmla="*/ 6659970 h 6858000"/>
              <a:gd name="connsiteX8" fmla="*/ 166592 w 1364418"/>
              <a:gd name="connsiteY8" fmla="*/ 6636211 h 6858000"/>
              <a:gd name="connsiteX9" fmla="*/ 184036 w 1364418"/>
              <a:gd name="connsiteY9" fmla="*/ 6594177 h 6858000"/>
              <a:gd name="connsiteX10" fmla="*/ 198076 w 1364418"/>
              <a:gd name="connsiteY10" fmla="*/ 6557575 h 6858000"/>
              <a:gd name="connsiteX11" fmla="*/ 251033 w 1364418"/>
              <a:gd name="connsiteY11" fmla="*/ 6492130 h 6858000"/>
              <a:gd name="connsiteX12" fmla="*/ 266720 w 1364418"/>
              <a:gd name="connsiteY12" fmla="*/ 6431610 h 6858000"/>
              <a:gd name="connsiteX13" fmla="*/ 310425 w 1364418"/>
              <a:gd name="connsiteY13" fmla="*/ 6379786 h 6858000"/>
              <a:gd name="connsiteX14" fmla="*/ 293648 w 1364418"/>
              <a:gd name="connsiteY14" fmla="*/ 6334727 h 6858000"/>
              <a:gd name="connsiteX15" fmla="*/ 271063 w 1364418"/>
              <a:gd name="connsiteY15" fmla="*/ 6313295 h 6858000"/>
              <a:gd name="connsiteX16" fmla="*/ 278227 w 1364418"/>
              <a:gd name="connsiteY16" fmla="*/ 6280046 h 6858000"/>
              <a:gd name="connsiteX17" fmla="*/ 260972 w 1364418"/>
              <a:gd name="connsiteY17" fmla="*/ 6270265 h 6858000"/>
              <a:gd name="connsiteX18" fmla="*/ 288000 w 1364418"/>
              <a:gd name="connsiteY18" fmla="*/ 6252834 h 6858000"/>
              <a:gd name="connsiteX19" fmla="*/ 265992 w 1364418"/>
              <a:gd name="connsiteY19" fmla="*/ 6202459 h 6858000"/>
              <a:gd name="connsiteX20" fmla="*/ 264790 w 1364418"/>
              <a:gd name="connsiteY20" fmla="*/ 6153037 h 6858000"/>
              <a:gd name="connsiteX21" fmla="*/ 280205 w 1364418"/>
              <a:gd name="connsiteY21" fmla="*/ 6078132 h 6858000"/>
              <a:gd name="connsiteX22" fmla="*/ 267592 w 1364418"/>
              <a:gd name="connsiteY22" fmla="*/ 6028119 h 6858000"/>
              <a:gd name="connsiteX23" fmla="*/ 252821 w 1364418"/>
              <a:gd name="connsiteY23" fmla="*/ 5926735 h 6858000"/>
              <a:gd name="connsiteX24" fmla="*/ 302333 w 1364418"/>
              <a:gd name="connsiteY24" fmla="*/ 5712857 h 6858000"/>
              <a:gd name="connsiteX25" fmla="*/ 332131 w 1364418"/>
              <a:gd name="connsiteY25" fmla="*/ 5660491 h 6858000"/>
              <a:gd name="connsiteX26" fmla="*/ 321000 w 1364418"/>
              <a:gd name="connsiteY26" fmla="*/ 5563435 h 6858000"/>
              <a:gd name="connsiteX27" fmla="*/ 368130 w 1364418"/>
              <a:gd name="connsiteY27" fmla="*/ 5437125 h 6858000"/>
              <a:gd name="connsiteX28" fmla="*/ 381698 w 1364418"/>
              <a:gd name="connsiteY28" fmla="*/ 5396260 h 6858000"/>
              <a:gd name="connsiteX29" fmla="*/ 397679 w 1364418"/>
              <a:gd name="connsiteY29" fmla="*/ 5330009 h 6858000"/>
              <a:gd name="connsiteX30" fmla="*/ 431172 w 1364418"/>
              <a:gd name="connsiteY30" fmla="*/ 5273739 h 6858000"/>
              <a:gd name="connsiteX31" fmla="*/ 440771 w 1364418"/>
              <a:gd name="connsiteY31" fmla="*/ 5241779 h 6858000"/>
              <a:gd name="connsiteX32" fmla="*/ 451997 w 1364418"/>
              <a:gd name="connsiteY32" fmla="*/ 5225268 h 6858000"/>
              <a:gd name="connsiteX33" fmla="*/ 453017 w 1364418"/>
              <a:gd name="connsiteY33" fmla="*/ 5217684 h 6858000"/>
              <a:gd name="connsiteX34" fmla="*/ 460358 w 1364418"/>
              <a:gd name="connsiteY34" fmla="*/ 5193377 h 6858000"/>
              <a:gd name="connsiteX35" fmla="*/ 463661 w 1364418"/>
              <a:gd name="connsiteY35" fmla="*/ 5179288 h 6858000"/>
              <a:gd name="connsiteX36" fmla="*/ 464645 w 1364418"/>
              <a:gd name="connsiteY36" fmla="*/ 5173621 h 6858000"/>
              <a:gd name="connsiteX37" fmla="*/ 460279 w 1364418"/>
              <a:gd name="connsiteY37" fmla="*/ 5159961 h 6858000"/>
              <a:gd name="connsiteX38" fmla="*/ 466956 w 1364418"/>
              <a:gd name="connsiteY38" fmla="*/ 5144295 h 6858000"/>
              <a:gd name="connsiteX39" fmla="*/ 463889 w 1364418"/>
              <a:gd name="connsiteY39" fmla="*/ 5125185 h 6858000"/>
              <a:gd name="connsiteX40" fmla="*/ 470719 w 1364418"/>
              <a:gd name="connsiteY40" fmla="*/ 5121884 h 6858000"/>
              <a:gd name="connsiteX41" fmla="*/ 477755 w 1364418"/>
              <a:gd name="connsiteY41" fmla="*/ 5067850 h 6858000"/>
              <a:gd name="connsiteX42" fmla="*/ 480486 w 1364418"/>
              <a:gd name="connsiteY42" fmla="*/ 5060861 h 6858000"/>
              <a:gd name="connsiteX43" fmla="*/ 477190 w 1364418"/>
              <a:gd name="connsiteY43" fmla="*/ 5034192 h 6858000"/>
              <a:gd name="connsiteX44" fmla="*/ 478744 w 1364418"/>
              <a:gd name="connsiteY44" fmla="*/ 4993030 h 6858000"/>
              <a:gd name="connsiteX45" fmla="*/ 485653 w 1364418"/>
              <a:gd name="connsiteY45" fmla="*/ 4946844 h 6858000"/>
              <a:gd name="connsiteX46" fmla="*/ 481509 w 1364418"/>
              <a:gd name="connsiteY46" fmla="*/ 4932692 h 6858000"/>
              <a:gd name="connsiteX47" fmla="*/ 496912 w 1364418"/>
              <a:gd name="connsiteY47" fmla="*/ 4858827 h 6858000"/>
              <a:gd name="connsiteX48" fmla="*/ 502815 w 1364418"/>
              <a:gd name="connsiteY48" fmla="*/ 4821170 h 6858000"/>
              <a:gd name="connsiteX49" fmla="*/ 507548 w 1364418"/>
              <a:gd name="connsiteY49" fmla="*/ 4780965 h 6858000"/>
              <a:gd name="connsiteX50" fmla="*/ 508841 w 1364418"/>
              <a:gd name="connsiteY50" fmla="*/ 4750867 h 6858000"/>
              <a:gd name="connsiteX51" fmla="*/ 506648 w 1364418"/>
              <a:gd name="connsiteY51" fmla="*/ 4690749 h 6858000"/>
              <a:gd name="connsiteX52" fmla="*/ 502128 w 1364418"/>
              <a:gd name="connsiteY52" fmla="*/ 4584173 h 6858000"/>
              <a:gd name="connsiteX53" fmla="*/ 497211 w 1364418"/>
              <a:gd name="connsiteY53" fmla="*/ 4444346 h 6858000"/>
              <a:gd name="connsiteX54" fmla="*/ 493776 w 1364418"/>
              <a:gd name="connsiteY54" fmla="*/ 4375228 h 6858000"/>
              <a:gd name="connsiteX55" fmla="*/ 474429 w 1364418"/>
              <a:gd name="connsiteY55" fmla="*/ 4214165 h 6858000"/>
              <a:gd name="connsiteX56" fmla="*/ 478502 w 1364418"/>
              <a:gd name="connsiteY56" fmla="*/ 4090296 h 6858000"/>
              <a:gd name="connsiteX57" fmla="*/ 463758 w 1364418"/>
              <a:gd name="connsiteY57" fmla="*/ 4033999 h 6858000"/>
              <a:gd name="connsiteX58" fmla="*/ 464907 w 1364418"/>
              <a:gd name="connsiteY58" fmla="*/ 4031933 h 6858000"/>
              <a:gd name="connsiteX59" fmla="*/ 463483 w 1364418"/>
              <a:gd name="connsiteY59" fmla="*/ 4013953 h 6858000"/>
              <a:gd name="connsiteX60" fmla="*/ 449778 w 1364418"/>
              <a:gd name="connsiteY60" fmla="*/ 3974753 h 6858000"/>
              <a:gd name="connsiteX61" fmla="*/ 451376 w 1364418"/>
              <a:gd name="connsiteY61" fmla="*/ 3969950 h 6858000"/>
              <a:gd name="connsiteX62" fmla="*/ 444798 w 1364418"/>
              <a:gd name="connsiteY62" fmla="*/ 3933779 h 6858000"/>
              <a:gd name="connsiteX63" fmla="*/ 446129 w 1364418"/>
              <a:gd name="connsiteY63" fmla="*/ 3933093 h 6858000"/>
              <a:gd name="connsiteX64" fmla="*/ 450483 w 1364418"/>
              <a:gd name="connsiteY64" fmla="*/ 3922082 h 6858000"/>
              <a:gd name="connsiteX65" fmla="*/ 455561 w 1364418"/>
              <a:gd name="connsiteY65" fmla="*/ 3901461 h 6858000"/>
              <a:gd name="connsiteX66" fmla="*/ 478155 w 1364418"/>
              <a:gd name="connsiteY66" fmla="*/ 3813873 h 6858000"/>
              <a:gd name="connsiteX67" fmla="*/ 477580 w 1364418"/>
              <a:gd name="connsiteY67" fmla="*/ 3806161 h 6858000"/>
              <a:gd name="connsiteX68" fmla="*/ 477887 w 1364418"/>
              <a:gd name="connsiteY68" fmla="*/ 3805957 h 6858000"/>
              <a:gd name="connsiteX69" fmla="*/ 477914 w 1364418"/>
              <a:gd name="connsiteY69" fmla="*/ 3797724 h 6858000"/>
              <a:gd name="connsiteX70" fmla="*/ 476529 w 1364418"/>
              <a:gd name="connsiteY70" fmla="*/ 3792098 h 6858000"/>
              <a:gd name="connsiteX71" fmla="*/ 475413 w 1364418"/>
              <a:gd name="connsiteY71" fmla="*/ 3777135 h 6858000"/>
              <a:gd name="connsiteX72" fmla="*/ 477146 w 1364418"/>
              <a:gd name="connsiteY72" fmla="*/ 3771656 h 6858000"/>
              <a:gd name="connsiteX73" fmla="*/ 480889 w 1364418"/>
              <a:gd name="connsiteY73" fmla="*/ 3769007 h 6858000"/>
              <a:gd name="connsiteX74" fmla="*/ 480355 w 1364418"/>
              <a:gd name="connsiteY74" fmla="*/ 3767709 h 6858000"/>
              <a:gd name="connsiteX75" fmla="*/ 489051 w 1364418"/>
              <a:gd name="connsiteY75" fmla="*/ 3738082 h 6858000"/>
              <a:gd name="connsiteX76" fmla="*/ 496397 w 1364418"/>
              <a:gd name="connsiteY76" fmla="*/ 3673397 h 6858000"/>
              <a:gd name="connsiteX77" fmla="*/ 495693 w 1364418"/>
              <a:gd name="connsiteY77" fmla="*/ 3637109 h 6858000"/>
              <a:gd name="connsiteX78" fmla="*/ 499136 w 1364418"/>
              <a:gd name="connsiteY78" fmla="*/ 3536883 h 6858000"/>
              <a:gd name="connsiteX79" fmla="*/ 506674 w 1364418"/>
              <a:gd name="connsiteY79" fmla="*/ 3435652 h 6858000"/>
              <a:gd name="connsiteX80" fmla="*/ 508345 w 1364418"/>
              <a:gd name="connsiteY80" fmla="*/ 3307769 h 6858000"/>
              <a:gd name="connsiteX81" fmla="*/ 525908 w 1364418"/>
              <a:gd name="connsiteY81" fmla="*/ 3250522 h 6858000"/>
              <a:gd name="connsiteX82" fmla="*/ 526333 w 1364418"/>
              <a:gd name="connsiteY82" fmla="*/ 3229163 h 6858000"/>
              <a:gd name="connsiteX83" fmla="*/ 528156 w 1364418"/>
              <a:gd name="connsiteY83" fmla="*/ 3217217 h 6858000"/>
              <a:gd name="connsiteX84" fmla="*/ 514991 w 1364418"/>
              <a:gd name="connsiteY84" fmla="*/ 3183755 h 6858000"/>
              <a:gd name="connsiteX85" fmla="*/ 515492 w 1364418"/>
              <a:gd name="connsiteY85" fmla="*/ 3178642 h 6858000"/>
              <a:gd name="connsiteX86" fmla="*/ 503092 w 1364418"/>
              <a:gd name="connsiteY86" fmla="*/ 3158586 h 6858000"/>
              <a:gd name="connsiteX87" fmla="*/ 488277 w 1364418"/>
              <a:gd name="connsiteY87" fmla="*/ 3129034 h 6858000"/>
              <a:gd name="connsiteX88" fmla="*/ 488942 w 1364418"/>
              <a:gd name="connsiteY88" fmla="*/ 3126682 h 6858000"/>
              <a:gd name="connsiteX89" fmla="*/ 479810 w 1364418"/>
              <a:gd name="connsiteY89" fmla="*/ 3114519 h 6858000"/>
              <a:gd name="connsiteX90" fmla="*/ 466419 w 1364418"/>
              <a:gd name="connsiteY90" fmla="*/ 3106272 h 6858000"/>
              <a:gd name="connsiteX91" fmla="*/ 439149 w 1364418"/>
              <a:gd name="connsiteY91" fmla="*/ 2958185 h 6858000"/>
              <a:gd name="connsiteX92" fmla="*/ 381763 w 1364418"/>
              <a:gd name="connsiteY92" fmla="*/ 2762989 h 6858000"/>
              <a:gd name="connsiteX93" fmla="*/ 330681 w 1364418"/>
              <a:gd name="connsiteY93" fmla="*/ 2554718 h 6858000"/>
              <a:gd name="connsiteX94" fmla="*/ 310775 w 1364418"/>
              <a:gd name="connsiteY94" fmla="*/ 2485734 h 6858000"/>
              <a:gd name="connsiteX95" fmla="*/ 301498 w 1364418"/>
              <a:gd name="connsiteY95" fmla="*/ 2447068 h 6858000"/>
              <a:gd name="connsiteX96" fmla="*/ 288459 w 1364418"/>
              <a:gd name="connsiteY96" fmla="*/ 2425819 h 6858000"/>
              <a:gd name="connsiteX97" fmla="*/ 294458 w 1364418"/>
              <a:gd name="connsiteY97" fmla="*/ 2402874 h 6858000"/>
              <a:gd name="connsiteX98" fmla="*/ 297070 w 1364418"/>
              <a:gd name="connsiteY98" fmla="*/ 2381443 h 6858000"/>
              <a:gd name="connsiteX99" fmla="*/ 273399 w 1364418"/>
              <a:gd name="connsiteY99" fmla="*/ 2261920 h 6858000"/>
              <a:gd name="connsiteX100" fmla="*/ 263286 w 1364418"/>
              <a:gd name="connsiteY100" fmla="*/ 2195378 h 6858000"/>
              <a:gd name="connsiteX101" fmla="*/ 247503 w 1364418"/>
              <a:gd name="connsiteY101" fmla="*/ 2155135 h 6858000"/>
              <a:gd name="connsiteX102" fmla="*/ 244961 w 1364418"/>
              <a:gd name="connsiteY102" fmla="*/ 2118008 h 6858000"/>
              <a:gd name="connsiteX103" fmla="*/ 245954 w 1364418"/>
              <a:gd name="connsiteY103" fmla="*/ 2050531 h 6858000"/>
              <a:gd name="connsiteX104" fmla="*/ 237760 w 1364418"/>
              <a:gd name="connsiteY104" fmla="*/ 1963269 h 6858000"/>
              <a:gd name="connsiteX105" fmla="*/ 218938 w 1364418"/>
              <a:gd name="connsiteY105" fmla="*/ 1906352 h 6858000"/>
              <a:gd name="connsiteX106" fmla="*/ 195495 w 1364418"/>
              <a:gd name="connsiteY106" fmla="*/ 1861531 h 6858000"/>
              <a:gd name="connsiteX107" fmla="*/ 149294 w 1364418"/>
              <a:gd name="connsiteY107" fmla="*/ 1732919 h 6858000"/>
              <a:gd name="connsiteX108" fmla="*/ 121605 w 1364418"/>
              <a:gd name="connsiteY108" fmla="*/ 1663540 h 6858000"/>
              <a:gd name="connsiteX109" fmla="*/ 120731 w 1364418"/>
              <a:gd name="connsiteY109" fmla="*/ 1615777 h 6858000"/>
              <a:gd name="connsiteX110" fmla="*/ 101526 w 1364418"/>
              <a:gd name="connsiteY110" fmla="*/ 1563678 h 6858000"/>
              <a:gd name="connsiteX111" fmla="*/ 114606 w 1364418"/>
              <a:gd name="connsiteY111" fmla="*/ 1519474 h 6858000"/>
              <a:gd name="connsiteX112" fmla="*/ 107348 w 1364418"/>
              <a:gd name="connsiteY112" fmla="*/ 1477995 h 6858000"/>
              <a:gd name="connsiteX113" fmla="*/ 93433 w 1364418"/>
              <a:gd name="connsiteY113" fmla="*/ 1373769 h 6858000"/>
              <a:gd name="connsiteX114" fmla="*/ 101740 w 1364418"/>
              <a:gd name="connsiteY114" fmla="*/ 1307086 h 6858000"/>
              <a:gd name="connsiteX115" fmla="*/ 102928 w 1364418"/>
              <a:gd name="connsiteY115" fmla="*/ 1189033 h 6858000"/>
              <a:gd name="connsiteX116" fmla="*/ 107613 w 1364418"/>
              <a:gd name="connsiteY116" fmla="*/ 1168288 h 6858000"/>
              <a:gd name="connsiteX117" fmla="*/ 99895 w 1364418"/>
              <a:gd name="connsiteY117" fmla="*/ 1142577 h 6858000"/>
              <a:gd name="connsiteX118" fmla="*/ 89201 w 1364418"/>
              <a:gd name="connsiteY118" fmla="*/ 1088484 h 6858000"/>
              <a:gd name="connsiteX119" fmla="*/ 77937 w 1364418"/>
              <a:gd name="connsiteY119" fmla="*/ 1016103 h 6858000"/>
              <a:gd name="connsiteX120" fmla="*/ 79393 w 1364418"/>
              <a:gd name="connsiteY120" fmla="*/ 932283 h 6858000"/>
              <a:gd name="connsiteX121" fmla="*/ 81629 w 1364418"/>
              <a:gd name="connsiteY121" fmla="*/ 915925 h 6858000"/>
              <a:gd name="connsiteX122" fmla="*/ 74258 w 1364418"/>
              <a:gd name="connsiteY122" fmla="*/ 896999 h 6858000"/>
              <a:gd name="connsiteX123" fmla="*/ 43666 w 1364418"/>
              <a:gd name="connsiteY123" fmla="*/ 821517 h 6858000"/>
              <a:gd name="connsiteX124" fmla="*/ 22616 w 1364418"/>
              <a:gd name="connsiteY124" fmla="*/ 751353 h 6858000"/>
              <a:gd name="connsiteX125" fmla="*/ 22174 w 1364418"/>
              <a:gd name="connsiteY125" fmla="*/ 721230 h 6858000"/>
              <a:gd name="connsiteX126" fmla="*/ 7845 w 1364418"/>
              <a:gd name="connsiteY126" fmla="*/ 681659 h 6858000"/>
              <a:gd name="connsiteX127" fmla="*/ 31306 w 1364418"/>
              <a:gd name="connsiteY127" fmla="*/ 619315 h 6858000"/>
              <a:gd name="connsiteX128" fmla="*/ 15184 w 1364418"/>
              <a:gd name="connsiteY128" fmla="*/ 585934 h 6858000"/>
              <a:gd name="connsiteX129" fmla="*/ 22258 w 1364418"/>
              <a:gd name="connsiteY129" fmla="*/ 538948 h 6858000"/>
              <a:gd name="connsiteX130" fmla="*/ 26166 w 1364418"/>
              <a:gd name="connsiteY130" fmla="*/ 525163 h 6858000"/>
              <a:gd name="connsiteX131" fmla="*/ 52290 w 1364418"/>
              <a:gd name="connsiteY131" fmla="*/ 446567 h 6858000"/>
              <a:gd name="connsiteX132" fmla="*/ 51538 w 1364418"/>
              <a:gd name="connsiteY132" fmla="*/ 393828 h 6858000"/>
              <a:gd name="connsiteX133" fmla="*/ 51368 w 1364418"/>
              <a:gd name="connsiteY133" fmla="*/ 353137 h 6858000"/>
              <a:gd name="connsiteX134" fmla="*/ 55970 w 1364418"/>
              <a:gd name="connsiteY134" fmla="*/ 321428 h 6858000"/>
              <a:gd name="connsiteX135" fmla="*/ 57061 w 1364418"/>
              <a:gd name="connsiteY135" fmla="*/ 275771 h 6858000"/>
              <a:gd name="connsiteX136" fmla="*/ 74088 w 1364418"/>
              <a:gd name="connsiteY136" fmla="*/ 212860 h 6858000"/>
              <a:gd name="connsiteX137" fmla="*/ 65798 w 1364418"/>
              <a:gd name="connsiteY137" fmla="*/ 144983 h 6858000"/>
              <a:gd name="connsiteX138" fmla="*/ 78082 w 1364418"/>
              <a:gd name="connsiteY138" fmla="*/ 55288 h 6858000"/>
              <a:gd name="connsiteX139" fmla="*/ 37636 w 1364418"/>
              <a:gd name="connsiteY139"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101112 w 1364418"/>
              <a:gd name="connsiteY3" fmla="*/ 6857735 h 6858000"/>
              <a:gd name="connsiteX4" fmla="*/ 137705 w 1364418"/>
              <a:gd name="connsiteY4" fmla="*/ 6776847 h 6858000"/>
              <a:gd name="connsiteX5" fmla="*/ 149205 w 1364418"/>
              <a:gd name="connsiteY5" fmla="*/ 6737706 h 6858000"/>
              <a:gd name="connsiteX6" fmla="*/ 173944 w 1364418"/>
              <a:gd name="connsiteY6" fmla="*/ 6691589 h 6858000"/>
              <a:gd name="connsiteX7" fmla="*/ 151501 w 1364418"/>
              <a:gd name="connsiteY7" fmla="*/ 6659970 h 6858000"/>
              <a:gd name="connsiteX8" fmla="*/ 166592 w 1364418"/>
              <a:gd name="connsiteY8" fmla="*/ 6636211 h 6858000"/>
              <a:gd name="connsiteX9" fmla="*/ 184036 w 1364418"/>
              <a:gd name="connsiteY9" fmla="*/ 6594177 h 6858000"/>
              <a:gd name="connsiteX10" fmla="*/ 198076 w 1364418"/>
              <a:gd name="connsiteY10" fmla="*/ 6557575 h 6858000"/>
              <a:gd name="connsiteX11" fmla="*/ 251033 w 1364418"/>
              <a:gd name="connsiteY11" fmla="*/ 6492130 h 6858000"/>
              <a:gd name="connsiteX12" fmla="*/ 266720 w 1364418"/>
              <a:gd name="connsiteY12" fmla="*/ 6431610 h 6858000"/>
              <a:gd name="connsiteX13" fmla="*/ 310425 w 1364418"/>
              <a:gd name="connsiteY13" fmla="*/ 6379786 h 6858000"/>
              <a:gd name="connsiteX14" fmla="*/ 293648 w 1364418"/>
              <a:gd name="connsiteY14" fmla="*/ 6334727 h 6858000"/>
              <a:gd name="connsiteX15" fmla="*/ 271063 w 1364418"/>
              <a:gd name="connsiteY15" fmla="*/ 6313295 h 6858000"/>
              <a:gd name="connsiteX16" fmla="*/ 278227 w 1364418"/>
              <a:gd name="connsiteY16" fmla="*/ 6280046 h 6858000"/>
              <a:gd name="connsiteX17" fmla="*/ 260972 w 1364418"/>
              <a:gd name="connsiteY17" fmla="*/ 6270265 h 6858000"/>
              <a:gd name="connsiteX18" fmla="*/ 288000 w 1364418"/>
              <a:gd name="connsiteY18" fmla="*/ 6252834 h 6858000"/>
              <a:gd name="connsiteX19" fmla="*/ 265992 w 1364418"/>
              <a:gd name="connsiteY19" fmla="*/ 6202459 h 6858000"/>
              <a:gd name="connsiteX20" fmla="*/ 264790 w 1364418"/>
              <a:gd name="connsiteY20" fmla="*/ 6153037 h 6858000"/>
              <a:gd name="connsiteX21" fmla="*/ 280205 w 1364418"/>
              <a:gd name="connsiteY21" fmla="*/ 6078132 h 6858000"/>
              <a:gd name="connsiteX22" fmla="*/ 267592 w 1364418"/>
              <a:gd name="connsiteY22" fmla="*/ 6028119 h 6858000"/>
              <a:gd name="connsiteX23" fmla="*/ 252821 w 1364418"/>
              <a:gd name="connsiteY23" fmla="*/ 5926735 h 6858000"/>
              <a:gd name="connsiteX24" fmla="*/ 302333 w 1364418"/>
              <a:gd name="connsiteY24" fmla="*/ 5712857 h 6858000"/>
              <a:gd name="connsiteX25" fmla="*/ 332131 w 1364418"/>
              <a:gd name="connsiteY25" fmla="*/ 5660491 h 6858000"/>
              <a:gd name="connsiteX26" fmla="*/ 321000 w 1364418"/>
              <a:gd name="connsiteY26" fmla="*/ 5563435 h 6858000"/>
              <a:gd name="connsiteX27" fmla="*/ 368130 w 1364418"/>
              <a:gd name="connsiteY27" fmla="*/ 5437125 h 6858000"/>
              <a:gd name="connsiteX28" fmla="*/ 381698 w 1364418"/>
              <a:gd name="connsiteY28" fmla="*/ 5396260 h 6858000"/>
              <a:gd name="connsiteX29" fmla="*/ 397679 w 1364418"/>
              <a:gd name="connsiteY29" fmla="*/ 5330009 h 6858000"/>
              <a:gd name="connsiteX30" fmla="*/ 431172 w 1364418"/>
              <a:gd name="connsiteY30" fmla="*/ 5273739 h 6858000"/>
              <a:gd name="connsiteX31" fmla="*/ 440771 w 1364418"/>
              <a:gd name="connsiteY31" fmla="*/ 5241779 h 6858000"/>
              <a:gd name="connsiteX32" fmla="*/ 451997 w 1364418"/>
              <a:gd name="connsiteY32" fmla="*/ 5225268 h 6858000"/>
              <a:gd name="connsiteX33" fmla="*/ 453017 w 1364418"/>
              <a:gd name="connsiteY33" fmla="*/ 5217684 h 6858000"/>
              <a:gd name="connsiteX34" fmla="*/ 460358 w 1364418"/>
              <a:gd name="connsiteY34" fmla="*/ 5193377 h 6858000"/>
              <a:gd name="connsiteX35" fmla="*/ 463661 w 1364418"/>
              <a:gd name="connsiteY35" fmla="*/ 5179288 h 6858000"/>
              <a:gd name="connsiteX36" fmla="*/ 464645 w 1364418"/>
              <a:gd name="connsiteY36" fmla="*/ 5173621 h 6858000"/>
              <a:gd name="connsiteX37" fmla="*/ 460279 w 1364418"/>
              <a:gd name="connsiteY37" fmla="*/ 5159961 h 6858000"/>
              <a:gd name="connsiteX38" fmla="*/ 466956 w 1364418"/>
              <a:gd name="connsiteY38" fmla="*/ 5144295 h 6858000"/>
              <a:gd name="connsiteX39" fmla="*/ 463889 w 1364418"/>
              <a:gd name="connsiteY39" fmla="*/ 5125185 h 6858000"/>
              <a:gd name="connsiteX40" fmla="*/ 470719 w 1364418"/>
              <a:gd name="connsiteY40" fmla="*/ 5121884 h 6858000"/>
              <a:gd name="connsiteX41" fmla="*/ 477755 w 1364418"/>
              <a:gd name="connsiteY41" fmla="*/ 5067850 h 6858000"/>
              <a:gd name="connsiteX42" fmla="*/ 480486 w 1364418"/>
              <a:gd name="connsiteY42" fmla="*/ 5060861 h 6858000"/>
              <a:gd name="connsiteX43" fmla="*/ 477190 w 1364418"/>
              <a:gd name="connsiteY43" fmla="*/ 5034192 h 6858000"/>
              <a:gd name="connsiteX44" fmla="*/ 478744 w 1364418"/>
              <a:gd name="connsiteY44" fmla="*/ 4993030 h 6858000"/>
              <a:gd name="connsiteX45" fmla="*/ 485653 w 1364418"/>
              <a:gd name="connsiteY45" fmla="*/ 4946844 h 6858000"/>
              <a:gd name="connsiteX46" fmla="*/ 481509 w 1364418"/>
              <a:gd name="connsiteY46" fmla="*/ 4932692 h 6858000"/>
              <a:gd name="connsiteX47" fmla="*/ 496912 w 1364418"/>
              <a:gd name="connsiteY47" fmla="*/ 4858827 h 6858000"/>
              <a:gd name="connsiteX48" fmla="*/ 502815 w 1364418"/>
              <a:gd name="connsiteY48" fmla="*/ 4821170 h 6858000"/>
              <a:gd name="connsiteX49" fmla="*/ 507548 w 1364418"/>
              <a:gd name="connsiteY49" fmla="*/ 4780965 h 6858000"/>
              <a:gd name="connsiteX50" fmla="*/ 508841 w 1364418"/>
              <a:gd name="connsiteY50" fmla="*/ 4750867 h 6858000"/>
              <a:gd name="connsiteX51" fmla="*/ 506648 w 1364418"/>
              <a:gd name="connsiteY51" fmla="*/ 4690749 h 6858000"/>
              <a:gd name="connsiteX52" fmla="*/ 502128 w 1364418"/>
              <a:gd name="connsiteY52" fmla="*/ 4584173 h 6858000"/>
              <a:gd name="connsiteX53" fmla="*/ 497211 w 1364418"/>
              <a:gd name="connsiteY53" fmla="*/ 4444346 h 6858000"/>
              <a:gd name="connsiteX54" fmla="*/ 493776 w 1364418"/>
              <a:gd name="connsiteY54" fmla="*/ 4375228 h 6858000"/>
              <a:gd name="connsiteX55" fmla="*/ 474429 w 1364418"/>
              <a:gd name="connsiteY55" fmla="*/ 4214165 h 6858000"/>
              <a:gd name="connsiteX56" fmla="*/ 478502 w 1364418"/>
              <a:gd name="connsiteY56" fmla="*/ 4090296 h 6858000"/>
              <a:gd name="connsiteX57" fmla="*/ 463758 w 1364418"/>
              <a:gd name="connsiteY57" fmla="*/ 4033999 h 6858000"/>
              <a:gd name="connsiteX58" fmla="*/ 464907 w 1364418"/>
              <a:gd name="connsiteY58" fmla="*/ 4031933 h 6858000"/>
              <a:gd name="connsiteX59" fmla="*/ 463483 w 1364418"/>
              <a:gd name="connsiteY59" fmla="*/ 4013953 h 6858000"/>
              <a:gd name="connsiteX60" fmla="*/ 449778 w 1364418"/>
              <a:gd name="connsiteY60" fmla="*/ 3974753 h 6858000"/>
              <a:gd name="connsiteX61" fmla="*/ 451376 w 1364418"/>
              <a:gd name="connsiteY61" fmla="*/ 3969950 h 6858000"/>
              <a:gd name="connsiteX62" fmla="*/ 444798 w 1364418"/>
              <a:gd name="connsiteY62" fmla="*/ 3933779 h 6858000"/>
              <a:gd name="connsiteX63" fmla="*/ 446129 w 1364418"/>
              <a:gd name="connsiteY63" fmla="*/ 3933093 h 6858000"/>
              <a:gd name="connsiteX64" fmla="*/ 450483 w 1364418"/>
              <a:gd name="connsiteY64" fmla="*/ 3922082 h 6858000"/>
              <a:gd name="connsiteX65" fmla="*/ 455561 w 1364418"/>
              <a:gd name="connsiteY65" fmla="*/ 3901461 h 6858000"/>
              <a:gd name="connsiteX66" fmla="*/ 478155 w 1364418"/>
              <a:gd name="connsiteY66" fmla="*/ 3813873 h 6858000"/>
              <a:gd name="connsiteX67" fmla="*/ 477580 w 1364418"/>
              <a:gd name="connsiteY67" fmla="*/ 3806161 h 6858000"/>
              <a:gd name="connsiteX68" fmla="*/ 477887 w 1364418"/>
              <a:gd name="connsiteY68" fmla="*/ 3805957 h 6858000"/>
              <a:gd name="connsiteX69" fmla="*/ 477914 w 1364418"/>
              <a:gd name="connsiteY69" fmla="*/ 3797724 h 6858000"/>
              <a:gd name="connsiteX70" fmla="*/ 476529 w 1364418"/>
              <a:gd name="connsiteY70" fmla="*/ 3792098 h 6858000"/>
              <a:gd name="connsiteX71" fmla="*/ 475413 w 1364418"/>
              <a:gd name="connsiteY71" fmla="*/ 3777135 h 6858000"/>
              <a:gd name="connsiteX72" fmla="*/ 477146 w 1364418"/>
              <a:gd name="connsiteY72" fmla="*/ 3771656 h 6858000"/>
              <a:gd name="connsiteX73" fmla="*/ 480889 w 1364418"/>
              <a:gd name="connsiteY73" fmla="*/ 3769007 h 6858000"/>
              <a:gd name="connsiteX74" fmla="*/ 480355 w 1364418"/>
              <a:gd name="connsiteY74" fmla="*/ 3767709 h 6858000"/>
              <a:gd name="connsiteX75" fmla="*/ 489051 w 1364418"/>
              <a:gd name="connsiteY75" fmla="*/ 3738082 h 6858000"/>
              <a:gd name="connsiteX76" fmla="*/ 496397 w 1364418"/>
              <a:gd name="connsiteY76" fmla="*/ 3673397 h 6858000"/>
              <a:gd name="connsiteX77" fmla="*/ 495693 w 1364418"/>
              <a:gd name="connsiteY77" fmla="*/ 3637109 h 6858000"/>
              <a:gd name="connsiteX78" fmla="*/ 499136 w 1364418"/>
              <a:gd name="connsiteY78" fmla="*/ 3536883 h 6858000"/>
              <a:gd name="connsiteX79" fmla="*/ 506674 w 1364418"/>
              <a:gd name="connsiteY79" fmla="*/ 3435652 h 6858000"/>
              <a:gd name="connsiteX80" fmla="*/ 508345 w 1364418"/>
              <a:gd name="connsiteY80" fmla="*/ 3307769 h 6858000"/>
              <a:gd name="connsiteX81" fmla="*/ 525908 w 1364418"/>
              <a:gd name="connsiteY81" fmla="*/ 3250522 h 6858000"/>
              <a:gd name="connsiteX82" fmla="*/ 526333 w 1364418"/>
              <a:gd name="connsiteY82" fmla="*/ 3229163 h 6858000"/>
              <a:gd name="connsiteX83" fmla="*/ 528156 w 1364418"/>
              <a:gd name="connsiteY83" fmla="*/ 3217217 h 6858000"/>
              <a:gd name="connsiteX84" fmla="*/ 514991 w 1364418"/>
              <a:gd name="connsiteY84" fmla="*/ 3183755 h 6858000"/>
              <a:gd name="connsiteX85" fmla="*/ 515492 w 1364418"/>
              <a:gd name="connsiteY85" fmla="*/ 3178642 h 6858000"/>
              <a:gd name="connsiteX86" fmla="*/ 503092 w 1364418"/>
              <a:gd name="connsiteY86" fmla="*/ 3158586 h 6858000"/>
              <a:gd name="connsiteX87" fmla="*/ 488277 w 1364418"/>
              <a:gd name="connsiteY87" fmla="*/ 3129034 h 6858000"/>
              <a:gd name="connsiteX88" fmla="*/ 488942 w 1364418"/>
              <a:gd name="connsiteY88" fmla="*/ 3126682 h 6858000"/>
              <a:gd name="connsiteX89" fmla="*/ 479810 w 1364418"/>
              <a:gd name="connsiteY89" fmla="*/ 3114519 h 6858000"/>
              <a:gd name="connsiteX90" fmla="*/ 466419 w 1364418"/>
              <a:gd name="connsiteY90" fmla="*/ 3106272 h 6858000"/>
              <a:gd name="connsiteX91" fmla="*/ 439149 w 1364418"/>
              <a:gd name="connsiteY91" fmla="*/ 2958185 h 6858000"/>
              <a:gd name="connsiteX92" fmla="*/ 381763 w 1364418"/>
              <a:gd name="connsiteY92" fmla="*/ 2762989 h 6858000"/>
              <a:gd name="connsiteX93" fmla="*/ 330681 w 1364418"/>
              <a:gd name="connsiteY93" fmla="*/ 2554718 h 6858000"/>
              <a:gd name="connsiteX94" fmla="*/ 310775 w 1364418"/>
              <a:gd name="connsiteY94" fmla="*/ 2485734 h 6858000"/>
              <a:gd name="connsiteX95" fmla="*/ 301498 w 1364418"/>
              <a:gd name="connsiteY95" fmla="*/ 2447068 h 6858000"/>
              <a:gd name="connsiteX96" fmla="*/ 288459 w 1364418"/>
              <a:gd name="connsiteY96" fmla="*/ 2425819 h 6858000"/>
              <a:gd name="connsiteX97" fmla="*/ 294458 w 1364418"/>
              <a:gd name="connsiteY97" fmla="*/ 2402874 h 6858000"/>
              <a:gd name="connsiteX98" fmla="*/ 297070 w 1364418"/>
              <a:gd name="connsiteY98" fmla="*/ 2381443 h 6858000"/>
              <a:gd name="connsiteX99" fmla="*/ 273399 w 1364418"/>
              <a:gd name="connsiteY99" fmla="*/ 2261920 h 6858000"/>
              <a:gd name="connsiteX100" fmla="*/ 263286 w 1364418"/>
              <a:gd name="connsiteY100" fmla="*/ 2195378 h 6858000"/>
              <a:gd name="connsiteX101" fmla="*/ 247503 w 1364418"/>
              <a:gd name="connsiteY101" fmla="*/ 2155135 h 6858000"/>
              <a:gd name="connsiteX102" fmla="*/ 244961 w 1364418"/>
              <a:gd name="connsiteY102" fmla="*/ 2118008 h 6858000"/>
              <a:gd name="connsiteX103" fmla="*/ 245954 w 1364418"/>
              <a:gd name="connsiteY103" fmla="*/ 2050531 h 6858000"/>
              <a:gd name="connsiteX104" fmla="*/ 237760 w 1364418"/>
              <a:gd name="connsiteY104" fmla="*/ 1963269 h 6858000"/>
              <a:gd name="connsiteX105" fmla="*/ 218938 w 1364418"/>
              <a:gd name="connsiteY105" fmla="*/ 1906352 h 6858000"/>
              <a:gd name="connsiteX106" fmla="*/ 195495 w 1364418"/>
              <a:gd name="connsiteY106" fmla="*/ 1861531 h 6858000"/>
              <a:gd name="connsiteX107" fmla="*/ 149294 w 1364418"/>
              <a:gd name="connsiteY107" fmla="*/ 1732919 h 6858000"/>
              <a:gd name="connsiteX108" fmla="*/ 121605 w 1364418"/>
              <a:gd name="connsiteY108" fmla="*/ 1663540 h 6858000"/>
              <a:gd name="connsiteX109" fmla="*/ 120731 w 1364418"/>
              <a:gd name="connsiteY109" fmla="*/ 1615777 h 6858000"/>
              <a:gd name="connsiteX110" fmla="*/ 101526 w 1364418"/>
              <a:gd name="connsiteY110" fmla="*/ 1563678 h 6858000"/>
              <a:gd name="connsiteX111" fmla="*/ 114606 w 1364418"/>
              <a:gd name="connsiteY111" fmla="*/ 1519474 h 6858000"/>
              <a:gd name="connsiteX112" fmla="*/ 107348 w 1364418"/>
              <a:gd name="connsiteY112" fmla="*/ 1477995 h 6858000"/>
              <a:gd name="connsiteX113" fmla="*/ 93433 w 1364418"/>
              <a:gd name="connsiteY113" fmla="*/ 1373769 h 6858000"/>
              <a:gd name="connsiteX114" fmla="*/ 101740 w 1364418"/>
              <a:gd name="connsiteY114" fmla="*/ 1307086 h 6858000"/>
              <a:gd name="connsiteX115" fmla="*/ 102928 w 1364418"/>
              <a:gd name="connsiteY115" fmla="*/ 1189033 h 6858000"/>
              <a:gd name="connsiteX116" fmla="*/ 107613 w 1364418"/>
              <a:gd name="connsiteY116" fmla="*/ 1168288 h 6858000"/>
              <a:gd name="connsiteX117" fmla="*/ 99895 w 1364418"/>
              <a:gd name="connsiteY117" fmla="*/ 1142577 h 6858000"/>
              <a:gd name="connsiteX118" fmla="*/ 89201 w 1364418"/>
              <a:gd name="connsiteY118" fmla="*/ 1088484 h 6858000"/>
              <a:gd name="connsiteX119" fmla="*/ 77937 w 1364418"/>
              <a:gd name="connsiteY119" fmla="*/ 1016103 h 6858000"/>
              <a:gd name="connsiteX120" fmla="*/ 79393 w 1364418"/>
              <a:gd name="connsiteY120" fmla="*/ 932283 h 6858000"/>
              <a:gd name="connsiteX121" fmla="*/ 81629 w 1364418"/>
              <a:gd name="connsiteY121" fmla="*/ 915925 h 6858000"/>
              <a:gd name="connsiteX122" fmla="*/ 74258 w 1364418"/>
              <a:gd name="connsiteY122" fmla="*/ 896999 h 6858000"/>
              <a:gd name="connsiteX123" fmla="*/ 43666 w 1364418"/>
              <a:gd name="connsiteY123" fmla="*/ 821517 h 6858000"/>
              <a:gd name="connsiteX124" fmla="*/ 22616 w 1364418"/>
              <a:gd name="connsiteY124" fmla="*/ 751353 h 6858000"/>
              <a:gd name="connsiteX125" fmla="*/ 22174 w 1364418"/>
              <a:gd name="connsiteY125" fmla="*/ 721230 h 6858000"/>
              <a:gd name="connsiteX126" fmla="*/ 7845 w 1364418"/>
              <a:gd name="connsiteY126" fmla="*/ 681659 h 6858000"/>
              <a:gd name="connsiteX127" fmla="*/ 31306 w 1364418"/>
              <a:gd name="connsiteY127" fmla="*/ 619315 h 6858000"/>
              <a:gd name="connsiteX128" fmla="*/ 15184 w 1364418"/>
              <a:gd name="connsiteY128" fmla="*/ 585934 h 6858000"/>
              <a:gd name="connsiteX129" fmla="*/ 22258 w 1364418"/>
              <a:gd name="connsiteY129" fmla="*/ 538948 h 6858000"/>
              <a:gd name="connsiteX130" fmla="*/ 26166 w 1364418"/>
              <a:gd name="connsiteY130" fmla="*/ 525163 h 6858000"/>
              <a:gd name="connsiteX131" fmla="*/ 52290 w 1364418"/>
              <a:gd name="connsiteY131" fmla="*/ 446567 h 6858000"/>
              <a:gd name="connsiteX132" fmla="*/ 51538 w 1364418"/>
              <a:gd name="connsiteY132" fmla="*/ 393828 h 6858000"/>
              <a:gd name="connsiteX133" fmla="*/ 51368 w 1364418"/>
              <a:gd name="connsiteY133" fmla="*/ 353137 h 6858000"/>
              <a:gd name="connsiteX134" fmla="*/ 55970 w 1364418"/>
              <a:gd name="connsiteY134" fmla="*/ 321428 h 6858000"/>
              <a:gd name="connsiteX135" fmla="*/ 57061 w 1364418"/>
              <a:gd name="connsiteY135" fmla="*/ 275771 h 6858000"/>
              <a:gd name="connsiteX136" fmla="*/ 74088 w 1364418"/>
              <a:gd name="connsiteY136" fmla="*/ 212860 h 6858000"/>
              <a:gd name="connsiteX137" fmla="*/ 65798 w 1364418"/>
              <a:gd name="connsiteY137" fmla="*/ 144983 h 6858000"/>
              <a:gd name="connsiteX138" fmla="*/ 78082 w 1364418"/>
              <a:gd name="connsiteY138" fmla="*/ 55288 h 6858000"/>
              <a:gd name="connsiteX139" fmla="*/ 37636 w 1364418"/>
              <a:gd name="connsiteY139"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101112 w 1364418"/>
              <a:gd name="connsiteY3" fmla="*/ 6857735 h 6858000"/>
              <a:gd name="connsiteX4" fmla="*/ 137705 w 1364418"/>
              <a:gd name="connsiteY4" fmla="*/ 6776847 h 6858000"/>
              <a:gd name="connsiteX5" fmla="*/ 149205 w 1364418"/>
              <a:gd name="connsiteY5" fmla="*/ 6737706 h 6858000"/>
              <a:gd name="connsiteX6" fmla="*/ 173944 w 1364418"/>
              <a:gd name="connsiteY6" fmla="*/ 6691589 h 6858000"/>
              <a:gd name="connsiteX7" fmla="*/ 151501 w 1364418"/>
              <a:gd name="connsiteY7" fmla="*/ 6659970 h 6858000"/>
              <a:gd name="connsiteX8" fmla="*/ 166592 w 1364418"/>
              <a:gd name="connsiteY8" fmla="*/ 6636211 h 6858000"/>
              <a:gd name="connsiteX9" fmla="*/ 184036 w 1364418"/>
              <a:gd name="connsiteY9" fmla="*/ 6594177 h 6858000"/>
              <a:gd name="connsiteX10" fmla="*/ 198076 w 1364418"/>
              <a:gd name="connsiteY10" fmla="*/ 6557575 h 6858000"/>
              <a:gd name="connsiteX11" fmla="*/ 251033 w 1364418"/>
              <a:gd name="connsiteY11" fmla="*/ 6492130 h 6858000"/>
              <a:gd name="connsiteX12" fmla="*/ 266720 w 1364418"/>
              <a:gd name="connsiteY12" fmla="*/ 6431610 h 6858000"/>
              <a:gd name="connsiteX13" fmla="*/ 310425 w 1364418"/>
              <a:gd name="connsiteY13" fmla="*/ 6379786 h 6858000"/>
              <a:gd name="connsiteX14" fmla="*/ 293648 w 1364418"/>
              <a:gd name="connsiteY14" fmla="*/ 6334727 h 6858000"/>
              <a:gd name="connsiteX15" fmla="*/ 271063 w 1364418"/>
              <a:gd name="connsiteY15" fmla="*/ 6313295 h 6858000"/>
              <a:gd name="connsiteX16" fmla="*/ 278227 w 1364418"/>
              <a:gd name="connsiteY16" fmla="*/ 6280046 h 6858000"/>
              <a:gd name="connsiteX17" fmla="*/ 260972 w 1364418"/>
              <a:gd name="connsiteY17" fmla="*/ 6270265 h 6858000"/>
              <a:gd name="connsiteX18" fmla="*/ 288000 w 1364418"/>
              <a:gd name="connsiteY18" fmla="*/ 6252834 h 6858000"/>
              <a:gd name="connsiteX19" fmla="*/ 265992 w 1364418"/>
              <a:gd name="connsiteY19" fmla="*/ 6202459 h 6858000"/>
              <a:gd name="connsiteX20" fmla="*/ 264790 w 1364418"/>
              <a:gd name="connsiteY20" fmla="*/ 6153037 h 6858000"/>
              <a:gd name="connsiteX21" fmla="*/ 280205 w 1364418"/>
              <a:gd name="connsiteY21" fmla="*/ 6078132 h 6858000"/>
              <a:gd name="connsiteX22" fmla="*/ 267592 w 1364418"/>
              <a:gd name="connsiteY22" fmla="*/ 6028119 h 6858000"/>
              <a:gd name="connsiteX23" fmla="*/ 252821 w 1364418"/>
              <a:gd name="connsiteY23" fmla="*/ 5926735 h 6858000"/>
              <a:gd name="connsiteX24" fmla="*/ 302333 w 1364418"/>
              <a:gd name="connsiteY24" fmla="*/ 5712857 h 6858000"/>
              <a:gd name="connsiteX25" fmla="*/ 332131 w 1364418"/>
              <a:gd name="connsiteY25" fmla="*/ 5660491 h 6858000"/>
              <a:gd name="connsiteX26" fmla="*/ 341254 w 1364418"/>
              <a:gd name="connsiteY26" fmla="*/ 5563435 h 6858000"/>
              <a:gd name="connsiteX27" fmla="*/ 368130 w 1364418"/>
              <a:gd name="connsiteY27" fmla="*/ 5437125 h 6858000"/>
              <a:gd name="connsiteX28" fmla="*/ 381698 w 1364418"/>
              <a:gd name="connsiteY28" fmla="*/ 5396260 h 6858000"/>
              <a:gd name="connsiteX29" fmla="*/ 397679 w 1364418"/>
              <a:gd name="connsiteY29" fmla="*/ 5330009 h 6858000"/>
              <a:gd name="connsiteX30" fmla="*/ 431172 w 1364418"/>
              <a:gd name="connsiteY30" fmla="*/ 5273739 h 6858000"/>
              <a:gd name="connsiteX31" fmla="*/ 440771 w 1364418"/>
              <a:gd name="connsiteY31" fmla="*/ 5241779 h 6858000"/>
              <a:gd name="connsiteX32" fmla="*/ 451997 w 1364418"/>
              <a:gd name="connsiteY32" fmla="*/ 5225268 h 6858000"/>
              <a:gd name="connsiteX33" fmla="*/ 453017 w 1364418"/>
              <a:gd name="connsiteY33" fmla="*/ 5217684 h 6858000"/>
              <a:gd name="connsiteX34" fmla="*/ 460358 w 1364418"/>
              <a:gd name="connsiteY34" fmla="*/ 5193377 h 6858000"/>
              <a:gd name="connsiteX35" fmla="*/ 463661 w 1364418"/>
              <a:gd name="connsiteY35" fmla="*/ 5179288 h 6858000"/>
              <a:gd name="connsiteX36" fmla="*/ 464645 w 1364418"/>
              <a:gd name="connsiteY36" fmla="*/ 5173621 h 6858000"/>
              <a:gd name="connsiteX37" fmla="*/ 460279 w 1364418"/>
              <a:gd name="connsiteY37" fmla="*/ 5159961 h 6858000"/>
              <a:gd name="connsiteX38" fmla="*/ 466956 w 1364418"/>
              <a:gd name="connsiteY38" fmla="*/ 5144295 h 6858000"/>
              <a:gd name="connsiteX39" fmla="*/ 463889 w 1364418"/>
              <a:gd name="connsiteY39" fmla="*/ 5125185 h 6858000"/>
              <a:gd name="connsiteX40" fmla="*/ 470719 w 1364418"/>
              <a:gd name="connsiteY40" fmla="*/ 5121884 h 6858000"/>
              <a:gd name="connsiteX41" fmla="*/ 477755 w 1364418"/>
              <a:gd name="connsiteY41" fmla="*/ 5067850 h 6858000"/>
              <a:gd name="connsiteX42" fmla="*/ 480486 w 1364418"/>
              <a:gd name="connsiteY42" fmla="*/ 5060861 h 6858000"/>
              <a:gd name="connsiteX43" fmla="*/ 477190 w 1364418"/>
              <a:gd name="connsiteY43" fmla="*/ 5034192 h 6858000"/>
              <a:gd name="connsiteX44" fmla="*/ 478744 w 1364418"/>
              <a:gd name="connsiteY44" fmla="*/ 4993030 h 6858000"/>
              <a:gd name="connsiteX45" fmla="*/ 485653 w 1364418"/>
              <a:gd name="connsiteY45" fmla="*/ 4946844 h 6858000"/>
              <a:gd name="connsiteX46" fmla="*/ 481509 w 1364418"/>
              <a:gd name="connsiteY46" fmla="*/ 4932692 h 6858000"/>
              <a:gd name="connsiteX47" fmla="*/ 496912 w 1364418"/>
              <a:gd name="connsiteY47" fmla="*/ 4858827 h 6858000"/>
              <a:gd name="connsiteX48" fmla="*/ 502815 w 1364418"/>
              <a:gd name="connsiteY48" fmla="*/ 4821170 h 6858000"/>
              <a:gd name="connsiteX49" fmla="*/ 507548 w 1364418"/>
              <a:gd name="connsiteY49" fmla="*/ 4780965 h 6858000"/>
              <a:gd name="connsiteX50" fmla="*/ 508841 w 1364418"/>
              <a:gd name="connsiteY50" fmla="*/ 4750867 h 6858000"/>
              <a:gd name="connsiteX51" fmla="*/ 506648 w 1364418"/>
              <a:gd name="connsiteY51" fmla="*/ 4690749 h 6858000"/>
              <a:gd name="connsiteX52" fmla="*/ 502128 w 1364418"/>
              <a:gd name="connsiteY52" fmla="*/ 4584173 h 6858000"/>
              <a:gd name="connsiteX53" fmla="*/ 497211 w 1364418"/>
              <a:gd name="connsiteY53" fmla="*/ 4444346 h 6858000"/>
              <a:gd name="connsiteX54" fmla="*/ 493776 w 1364418"/>
              <a:gd name="connsiteY54" fmla="*/ 4375228 h 6858000"/>
              <a:gd name="connsiteX55" fmla="*/ 474429 w 1364418"/>
              <a:gd name="connsiteY55" fmla="*/ 4214165 h 6858000"/>
              <a:gd name="connsiteX56" fmla="*/ 478502 w 1364418"/>
              <a:gd name="connsiteY56" fmla="*/ 4090296 h 6858000"/>
              <a:gd name="connsiteX57" fmla="*/ 463758 w 1364418"/>
              <a:gd name="connsiteY57" fmla="*/ 4033999 h 6858000"/>
              <a:gd name="connsiteX58" fmla="*/ 464907 w 1364418"/>
              <a:gd name="connsiteY58" fmla="*/ 4031933 h 6858000"/>
              <a:gd name="connsiteX59" fmla="*/ 463483 w 1364418"/>
              <a:gd name="connsiteY59" fmla="*/ 4013953 h 6858000"/>
              <a:gd name="connsiteX60" fmla="*/ 449778 w 1364418"/>
              <a:gd name="connsiteY60" fmla="*/ 3974753 h 6858000"/>
              <a:gd name="connsiteX61" fmla="*/ 451376 w 1364418"/>
              <a:gd name="connsiteY61" fmla="*/ 3969950 h 6858000"/>
              <a:gd name="connsiteX62" fmla="*/ 444798 w 1364418"/>
              <a:gd name="connsiteY62" fmla="*/ 3933779 h 6858000"/>
              <a:gd name="connsiteX63" fmla="*/ 446129 w 1364418"/>
              <a:gd name="connsiteY63" fmla="*/ 3933093 h 6858000"/>
              <a:gd name="connsiteX64" fmla="*/ 450483 w 1364418"/>
              <a:gd name="connsiteY64" fmla="*/ 3922082 h 6858000"/>
              <a:gd name="connsiteX65" fmla="*/ 455561 w 1364418"/>
              <a:gd name="connsiteY65" fmla="*/ 3901461 h 6858000"/>
              <a:gd name="connsiteX66" fmla="*/ 478155 w 1364418"/>
              <a:gd name="connsiteY66" fmla="*/ 3813873 h 6858000"/>
              <a:gd name="connsiteX67" fmla="*/ 477580 w 1364418"/>
              <a:gd name="connsiteY67" fmla="*/ 3806161 h 6858000"/>
              <a:gd name="connsiteX68" fmla="*/ 477887 w 1364418"/>
              <a:gd name="connsiteY68" fmla="*/ 3805957 h 6858000"/>
              <a:gd name="connsiteX69" fmla="*/ 477914 w 1364418"/>
              <a:gd name="connsiteY69" fmla="*/ 3797724 h 6858000"/>
              <a:gd name="connsiteX70" fmla="*/ 476529 w 1364418"/>
              <a:gd name="connsiteY70" fmla="*/ 3792098 h 6858000"/>
              <a:gd name="connsiteX71" fmla="*/ 475413 w 1364418"/>
              <a:gd name="connsiteY71" fmla="*/ 3777135 h 6858000"/>
              <a:gd name="connsiteX72" fmla="*/ 477146 w 1364418"/>
              <a:gd name="connsiteY72" fmla="*/ 3771656 h 6858000"/>
              <a:gd name="connsiteX73" fmla="*/ 480889 w 1364418"/>
              <a:gd name="connsiteY73" fmla="*/ 3769007 h 6858000"/>
              <a:gd name="connsiteX74" fmla="*/ 480355 w 1364418"/>
              <a:gd name="connsiteY74" fmla="*/ 3767709 h 6858000"/>
              <a:gd name="connsiteX75" fmla="*/ 489051 w 1364418"/>
              <a:gd name="connsiteY75" fmla="*/ 3738082 h 6858000"/>
              <a:gd name="connsiteX76" fmla="*/ 496397 w 1364418"/>
              <a:gd name="connsiteY76" fmla="*/ 3673397 h 6858000"/>
              <a:gd name="connsiteX77" fmla="*/ 495693 w 1364418"/>
              <a:gd name="connsiteY77" fmla="*/ 3637109 h 6858000"/>
              <a:gd name="connsiteX78" fmla="*/ 499136 w 1364418"/>
              <a:gd name="connsiteY78" fmla="*/ 3536883 h 6858000"/>
              <a:gd name="connsiteX79" fmla="*/ 506674 w 1364418"/>
              <a:gd name="connsiteY79" fmla="*/ 3435652 h 6858000"/>
              <a:gd name="connsiteX80" fmla="*/ 508345 w 1364418"/>
              <a:gd name="connsiteY80" fmla="*/ 3307769 h 6858000"/>
              <a:gd name="connsiteX81" fmla="*/ 525908 w 1364418"/>
              <a:gd name="connsiteY81" fmla="*/ 3250522 h 6858000"/>
              <a:gd name="connsiteX82" fmla="*/ 526333 w 1364418"/>
              <a:gd name="connsiteY82" fmla="*/ 3229163 h 6858000"/>
              <a:gd name="connsiteX83" fmla="*/ 528156 w 1364418"/>
              <a:gd name="connsiteY83" fmla="*/ 3217217 h 6858000"/>
              <a:gd name="connsiteX84" fmla="*/ 514991 w 1364418"/>
              <a:gd name="connsiteY84" fmla="*/ 3183755 h 6858000"/>
              <a:gd name="connsiteX85" fmla="*/ 515492 w 1364418"/>
              <a:gd name="connsiteY85" fmla="*/ 3178642 h 6858000"/>
              <a:gd name="connsiteX86" fmla="*/ 503092 w 1364418"/>
              <a:gd name="connsiteY86" fmla="*/ 3158586 h 6858000"/>
              <a:gd name="connsiteX87" fmla="*/ 488277 w 1364418"/>
              <a:gd name="connsiteY87" fmla="*/ 3129034 h 6858000"/>
              <a:gd name="connsiteX88" fmla="*/ 488942 w 1364418"/>
              <a:gd name="connsiteY88" fmla="*/ 3126682 h 6858000"/>
              <a:gd name="connsiteX89" fmla="*/ 479810 w 1364418"/>
              <a:gd name="connsiteY89" fmla="*/ 3114519 h 6858000"/>
              <a:gd name="connsiteX90" fmla="*/ 466419 w 1364418"/>
              <a:gd name="connsiteY90" fmla="*/ 3106272 h 6858000"/>
              <a:gd name="connsiteX91" fmla="*/ 439149 w 1364418"/>
              <a:gd name="connsiteY91" fmla="*/ 2958185 h 6858000"/>
              <a:gd name="connsiteX92" fmla="*/ 381763 w 1364418"/>
              <a:gd name="connsiteY92" fmla="*/ 2762989 h 6858000"/>
              <a:gd name="connsiteX93" fmla="*/ 330681 w 1364418"/>
              <a:gd name="connsiteY93" fmla="*/ 2554718 h 6858000"/>
              <a:gd name="connsiteX94" fmla="*/ 310775 w 1364418"/>
              <a:gd name="connsiteY94" fmla="*/ 2485734 h 6858000"/>
              <a:gd name="connsiteX95" fmla="*/ 301498 w 1364418"/>
              <a:gd name="connsiteY95" fmla="*/ 2447068 h 6858000"/>
              <a:gd name="connsiteX96" fmla="*/ 288459 w 1364418"/>
              <a:gd name="connsiteY96" fmla="*/ 2425819 h 6858000"/>
              <a:gd name="connsiteX97" fmla="*/ 294458 w 1364418"/>
              <a:gd name="connsiteY97" fmla="*/ 2402874 h 6858000"/>
              <a:gd name="connsiteX98" fmla="*/ 297070 w 1364418"/>
              <a:gd name="connsiteY98" fmla="*/ 2381443 h 6858000"/>
              <a:gd name="connsiteX99" fmla="*/ 273399 w 1364418"/>
              <a:gd name="connsiteY99" fmla="*/ 2261920 h 6858000"/>
              <a:gd name="connsiteX100" fmla="*/ 263286 w 1364418"/>
              <a:gd name="connsiteY100" fmla="*/ 2195378 h 6858000"/>
              <a:gd name="connsiteX101" fmla="*/ 247503 w 1364418"/>
              <a:gd name="connsiteY101" fmla="*/ 2155135 h 6858000"/>
              <a:gd name="connsiteX102" fmla="*/ 244961 w 1364418"/>
              <a:gd name="connsiteY102" fmla="*/ 2118008 h 6858000"/>
              <a:gd name="connsiteX103" fmla="*/ 245954 w 1364418"/>
              <a:gd name="connsiteY103" fmla="*/ 2050531 h 6858000"/>
              <a:gd name="connsiteX104" fmla="*/ 237760 w 1364418"/>
              <a:gd name="connsiteY104" fmla="*/ 1963269 h 6858000"/>
              <a:gd name="connsiteX105" fmla="*/ 218938 w 1364418"/>
              <a:gd name="connsiteY105" fmla="*/ 1906352 h 6858000"/>
              <a:gd name="connsiteX106" fmla="*/ 195495 w 1364418"/>
              <a:gd name="connsiteY106" fmla="*/ 1861531 h 6858000"/>
              <a:gd name="connsiteX107" fmla="*/ 149294 w 1364418"/>
              <a:gd name="connsiteY107" fmla="*/ 1732919 h 6858000"/>
              <a:gd name="connsiteX108" fmla="*/ 121605 w 1364418"/>
              <a:gd name="connsiteY108" fmla="*/ 1663540 h 6858000"/>
              <a:gd name="connsiteX109" fmla="*/ 120731 w 1364418"/>
              <a:gd name="connsiteY109" fmla="*/ 1615777 h 6858000"/>
              <a:gd name="connsiteX110" fmla="*/ 101526 w 1364418"/>
              <a:gd name="connsiteY110" fmla="*/ 1563678 h 6858000"/>
              <a:gd name="connsiteX111" fmla="*/ 114606 w 1364418"/>
              <a:gd name="connsiteY111" fmla="*/ 1519474 h 6858000"/>
              <a:gd name="connsiteX112" fmla="*/ 107348 w 1364418"/>
              <a:gd name="connsiteY112" fmla="*/ 1477995 h 6858000"/>
              <a:gd name="connsiteX113" fmla="*/ 93433 w 1364418"/>
              <a:gd name="connsiteY113" fmla="*/ 1373769 h 6858000"/>
              <a:gd name="connsiteX114" fmla="*/ 101740 w 1364418"/>
              <a:gd name="connsiteY114" fmla="*/ 1307086 h 6858000"/>
              <a:gd name="connsiteX115" fmla="*/ 102928 w 1364418"/>
              <a:gd name="connsiteY115" fmla="*/ 1189033 h 6858000"/>
              <a:gd name="connsiteX116" fmla="*/ 107613 w 1364418"/>
              <a:gd name="connsiteY116" fmla="*/ 1168288 h 6858000"/>
              <a:gd name="connsiteX117" fmla="*/ 99895 w 1364418"/>
              <a:gd name="connsiteY117" fmla="*/ 1142577 h 6858000"/>
              <a:gd name="connsiteX118" fmla="*/ 89201 w 1364418"/>
              <a:gd name="connsiteY118" fmla="*/ 1088484 h 6858000"/>
              <a:gd name="connsiteX119" fmla="*/ 77937 w 1364418"/>
              <a:gd name="connsiteY119" fmla="*/ 1016103 h 6858000"/>
              <a:gd name="connsiteX120" fmla="*/ 79393 w 1364418"/>
              <a:gd name="connsiteY120" fmla="*/ 932283 h 6858000"/>
              <a:gd name="connsiteX121" fmla="*/ 81629 w 1364418"/>
              <a:gd name="connsiteY121" fmla="*/ 915925 h 6858000"/>
              <a:gd name="connsiteX122" fmla="*/ 74258 w 1364418"/>
              <a:gd name="connsiteY122" fmla="*/ 896999 h 6858000"/>
              <a:gd name="connsiteX123" fmla="*/ 43666 w 1364418"/>
              <a:gd name="connsiteY123" fmla="*/ 821517 h 6858000"/>
              <a:gd name="connsiteX124" fmla="*/ 22616 w 1364418"/>
              <a:gd name="connsiteY124" fmla="*/ 751353 h 6858000"/>
              <a:gd name="connsiteX125" fmla="*/ 22174 w 1364418"/>
              <a:gd name="connsiteY125" fmla="*/ 721230 h 6858000"/>
              <a:gd name="connsiteX126" fmla="*/ 7845 w 1364418"/>
              <a:gd name="connsiteY126" fmla="*/ 681659 h 6858000"/>
              <a:gd name="connsiteX127" fmla="*/ 31306 w 1364418"/>
              <a:gd name="connsiteY127" fmla="*/ 619315 h 6858000"/>
              <a:gd name="connsiteX128" fmla="*/ 15184 w 1364418"/>
              <a:gd name="connsiteY128" fmla="*/ 585934 h 6858000"/>
              <a:gd name="connsiteX129" fmla="*/ 22258 w 1364418"/>
              <a:gd name="connsiteY129" fmla="*/ 538948 h 6858000"/>
              <a:gd name="connsiteX130" fmla="*/ 26166 w 1364418"/>
              <a:gd name="connsiteY130" fmla="*/ 525163 h 6858000"/>
              <a:gd name="connsiteX131" fmla="*/ 52290 w 1364418"/>
              <a:gd name="connsiteY131" fmla="*/ 446567 h 6858000"/>
              <a:gd name="connsiteX132" fmla="*/ 51538 w 1364418"/>
              <a:gd name="connsiteY132" fmla="*/ 393828 h 6858000"/>
              <a:gd name="connsiteX133" fmla="*/ 51368 w 1364418"/>
              <a:gd name="connsiteY133" fmla="*/ 353137 h 6858000"/>
              <a:gd name="connsiteX134" fmla="*/ 55970 w 1364418"/>
              <a:gd name="connsiteY134" fmla="*/ 321428 h 6858000"/>
              <a:gd name="connsiteX135" fmla="*/ 57061 w 1364418"/>
              <a:gd name="connsiteY135" fmla="*/ 275771 h 6858000"/>
              <a:gd name="connsiteX136" fmla="*/ 74088 w 1364418"/>
              <a:gd name="connsiteY136" fmla="*/ 212860 h 6858000"/>
              <a:gd name="connsiteX137" fmla="*/ 65798 w 1364418"/>
              <a:gd name="connsiteY137" fmla="*/ 144983 h 6858000"/>
              <a:gd name="connsiteX138" fmla="*/ 78082 w 1364418"/>
              <a:gd name="connsiteY138" fmla="*/ 55288 h 6858000"/>
              <a:gd name="connsiteX139" fmla="*/ 37636 w 1364418"/>
              <a:gd name="connsiteY139"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101112 w 1364418"/>
              <a:gd name="connsiteY3" fmla="*/ 6857735 h 6858000"/>
              <a:gd name="connsiteX4" fmla="*/ 137705 w 1364418"/>
              <a:gd name="connsiteY4" fmla="*/ 6776847 h 6858000"/>
              <a:gd name="connsiteX5" fmla="*/ 149205 w 1364418"/>
              <a:gd name="connsiteY5" fmla="*/ 6737706 h 6858000"/>
              <a:gd name="connsiteX6" fmla="*/ 173944 w 1364418"/>
              <a:gd name="connsiteY6" fmla="*/ 6691589 h 6858000"/>
              <a:gd name="connsiteX7" fmla="*/ 151501 w 1364418"/>
              <a:gd name="connsiteY7" fmla="*/ 6659970 h 6858000"/>
              <a:gd name="connsiteX8" fmla="*/ 166592 w 1364418"/>
              <a:gd name="connsiteY8" fmla="*/ 6636211 h 6858000"/>
              <a:gd name="connsiteX9" fmla="*/ 184036 w 1364418"/>
              <a:gd name="connsiteY9" fmla="*/ 6594177 h 6858000"/>
              <a:gd name="connsiteX10" fmla="*/ 198076 w 1364418"/>
              <a:gd name="connsiteY10" fmla="*/ 6557575 h 6858000"/>
              <a:gd name="connsiteX11" fmla="*/ 251033 w 1364418"/>
              <a:gd name="connsiteY11" fmla="*/ 6492130 h 6858000"/>
              <a:gd name="connsiteX12" fmla="*/ 266720 w 1364418"/>
              <a:gd name="connsiteY12" fmla="*/ 6431610 h 6858000"/>
              <a:gd name="connsiteX13" fmla="*/ 310425 w 1364418"/>
              <a:gd name="connsiteY13" fmla="*/ 6379786 h 6858000"/>
              <a:gd name="connsiteX14" fmla="*/ 293648 w 1364418"/>
              <a:gd name="connsiteY14" fmla="*/ 6334727 h 6858000"/>
              <a:gd name="connsiteX15" fmla="*/ 271063 w 1364418"/>
              <a:gd name="connsiteY15" fmla="*/ 6313295 h 6858000"/>
              <a:gd name="connsiteX16" fmla="*/ 278227 w 1364418"/>
              <a:gd name="connsiteY16" fmla="*/ 6280046 h 6858000"/>
              <a:gd name="connsiteX17" fmla="*/ 260972 w 1364418"/>
              <a:gd name="connsiteY17" fmla="*/ 6270265 h 6858000"/>
              <a:gd name="connsiteX18" fmla="*/ 288000 w 1364418"/>
              <a:gd name="connsiteY18" fmla="*/ 6252834 h 6858000"/>
              <a:gd name="connsiteX19" fmla="*/ 265992 w 1364418"/>
              <a:gd name="connsiteY19" fmla="*/ 6202459 h 6858000"/>
              <a:gd name="connsiteX20" fmla="*/ 264790 w 1364418"/>
              <a:gd name="connsiteY20" fmla="*/ 6153037 h 6858000"/>
              <a:gd name="connsiteX21" fmla="*/ 280205 w 1364418"/>
              <a:gd name="connsiteY21" fmla="*/ 6078132 h 6858000"/>
              <a:gd name="connsiteX22" fmla="*/ 267592 w 1364418"/>
              <a:gd name="connsiteY22" fmla="*/ 6028119 h 6858000"/>
              <a:gd name="connsiteX23" fmla="*/ 252821 w 1364418"/>
              <a:gd name="connsiteY23" fmla="*/ 5926735 h 6858000"/>
              <a:gd name="connsiteX24" fmla="*/ 302333 w 1364418"/>
              <a:gd name="connsiteY24" fmla="*/ 5712857 h 6858000"/>
              <a:gd name="connsiteX25" fmla="*/ 332131 w 1364418"/>
              <a:gd name="connsiteY25" fmla="*/ 5660491 h 6858000"/>
              <a:gd name="connsiteX26" fmla="*/ 341254 w 1364418"/>
              <a:gd name="connsiteY26" fmla="*/ 5563435 h 6858000"/>
              <a:gd name="connsiteX27" fmla="*/ 368130 w 1364418"/>
              <a:gd name="connsiteY27" fmla="*/ 5437125 h 6858000"/>
              <a:gd name="connsiteX28" fmla="*/ 381698 w 1364418"/>
              <a:gd name="connsiteY28" fmla="*/ 5396260 h 6858000"/>
              <a:gd name="connsiteX29" fmla="*/ 397679 w 1364418"/>
              <a:gd name="connsiteY29" fmla="*/ 5330009 h 6858000"/>
              <a:gd name="connsiteX30" fmla="*/ 431172 w 1364418"/>
              <a:gd name="connsiteY30" fmla="*/ 5273739 h 6858000"/>
              <a:gd name="connsiteX31" fmla="*/ 440771 w 1364418"/>
              <a:gd name="connsiteY31" fmla="*/ 5241779 h 6858000"/>
              <a:gd name="connsiteX32" fmla="*/ 451997 w 1364418"/>
              <a:gd name="connsiteY32" fmla="*/ 5225268 h 6858000"/>
              <a:gd name="connsiteX33" fmla="*/ 453017 w 1364418"/>
              <a:gd name="connsiteY33" fmla="*/ 5217684 h 6858000"/>
              <a:gd name="connsiteX34" fmla="*/ 460358 w 1364418"/>
              <a:gd name="connsiteY34" fmla="*/ 5193377 h 6858000"/>
              <a:gd name="connsiteX35" fmla="*/ 463661 w 1364418"/>
              <a:gd name="connsiteY35" fmla="*/ 5179288 h 6858000"/>
              <a:gd name="connsiteX36" fmla="*/ 464645 w 1364418"/>
              <a:gd name="connsiteY36" fmla="*/ 5173621 h 6858000"/>
              <a:gd name="connsiteX37" fmla="*/ 460279 w 1364418"/>
              <a:gd name="connsiteY37" fmla="*/ 5159961 h 6858000"/>
              <a:gd name="connsiteX38" fmla="*/ 466956 w 1364418"/>
              <a:gd name="connsiteY38" fmla="*/ 5144295 h 6858000"/>
              <a:gd name="connsiteX39" fmla="*/ 463889 w 1364418"/>
              <a:gd name="connsiteY39" fmla="*/ 5125185 h 6858000"/>
              <a:gd name="connsiteX40" fmla="*/ 470719 w 1364418"/>
              <a:gd name="connsiteY40" fmla="*/ 5121884 h 6858000"/>
              <a:gd name="connsiteX41" fmla="*/ 477755 w 1364418"/>
              <a:gd name="connsiteY41" fmla="*/ 5067850 h 6858000"/>
              <a:gd name="connsiteX42" fmla="*/ 480486 w 1364418"/>
              <a:gd name="connsiteY42" fmla="*/ 5060861 h 6858000"/>
              <a:gd name="connsiteX43" fmla="*/ 477190 w 1364418"/>
              <a:gd name="connsiteY43" fmla="*/ 5034192 h 6858000"/>
              <a:gd name="connsiteX44" fmla="*/ 478744 w 1364418"/>
              <a:gd name="connsiteY44" fmla="*/ 4993030 h 6858000"/>
              <a:gd name="connsiteX45" fmla="*/ 485653 w 1364418"/>
              <a:gd name="connsiteY45" fmla="*/ 4946844 h 6858000"/>
              <a:gd name="connsiteX46" fmla="*/ 481509 w 1364418"/>
              <a:gd name="connsiteY46" fmla="*/ 4932692 h 6858000"/>
              <a:gd name="connsiteX47" fmla="*/ 496912 w 1364418"/>
              <a:gd name="connsiteY47" fmla="*/ 4858827 h 6858000"/>
              <a:gd name="connsiteX48" fmla="*/ 502815 w 1364418"/>
              <a:gd name="connsiteY48" fmla="*/ 4821170 h 6858000"/>
              <a:gd name="connsiteX49" fmla="*/ 507548 w 1364418"/>
              <a:gd name="connsiteY49" fmla="*/ 4780965 h 6858000"/>
              <a:gd name="connsiteX50" fmla="*/ 508841 w 1364418"/>
              <a:gd name="connsiteY50" fmla="*/ 4750867 h 6858000"/>
              <a:gd name="connsiteX51" fmla="*/ 506648 w 1364418"/>
              <a:gd name="connsiteY51" fmla="*/ 4690749 h 6858000"/>
              <a:gd name="connsiteX52" fmla="*/ 502128 w 1364418"/>
              <a:gd name="connsiteY52" fmla="*/ 4584173 h 6858000"/>
              <a:gd name="connsiteX53" fmla="*/ 497211 w 1364418"/>
              <a:gd name="connsiteY53" fmla="*/ 4444346 h 6858000"/>
              <a:gd name="connsiteX54" fmla="*/ 493776 w 1364418"/>
              <a:gd name="connsiteY54" fmla="*/ 4375228 h 6858000"/>
              <a:gd name="connsiteX55" fmla="*/ 474429 w 1364418"/>
              <a:gd name="connsiteY55" fmla="*/ 4214165 h 6858000"/>
              <a:gd name="connsiteX56" fmla="*/ 478502 w 1364418"/>
              <a:gd name="connsiteY56" fmla="*/ 4090296 h 6858000"/>
              <a:gd name="connsiteX57" fmla="*/ 463758 w 1364418"/>
              <a:gd name="connsiteY57" fmla="*/ 4033999 h 6858000"/>
              <a:gd name="connsiteX58" fmla="*/ 464907 w 1364418"/>
              <a:gd name="connsiteY58" fmla="*/ 4031933 h 6858000"/>
              <a:gd name="connsiteX59" fmla="*/ 463483 w 1364418"/>
              <a:gd name="connsiteY59" fmla="*/ 4013953 h 6858000"/>
              <a:gd name="connsiteX60" fmla="*/ 449778 w 1364418"/>
              <a:gd name="connsiteY60" fmla="*/ 3974753 h 6858000"/>
              <a:gd name="connsiteX61" fmla="*/ 451376 w 1364418"/>
              <a:gd name="connsiteY61" fmla="*/ 3969950 h 6858000"/>
              <a:gd name="connsiteX62" fmla="*/ 444798 w 1364418"/>
              <a:gd name="connsiteY62" fmla="*/ 3933779 h 6858000"/>
              <a:gd name="connsiteX63" fmla="*/ 446129 w 1364418"/>
              <a:gd name="connsiteY63" fmla="*/ 3933093 h 6858000"/>
              <a:gd name="connsiteX64" fmla="*/ 450483 w 1364418"/>
              <a:gd name="connsiteY64" fmla="*/ 3922082 h 6858000"/>
              <a:gd name="connsiteX65" fmla="*/ 455561 w 1364418"/>
              <a:gd name="connsiteY65" fmla="*/ 3901461 h 6858000"/>
              <a:gd name="connsiteX66" fmla="*/ 478155 w 1364418"/>
              <a:gd name="connsiteY66" fmla="*/ 3813873 h 6858000"/>
              <a:gd name="connsiteX67" fmla="*/ 477580 w 1364418"/>
              <a:gd name="connsiteY67" fmla="*/ 3806161 h 6858000"/>
              <a:gd name="connsiteX68" fmla="*/ 477887 w 1364418"/>
              <a:gd name="connsiteY68" fmla="*/ 3805957 h 6858000"/>
              <a:gd name="connsiteX69" fmla="*/ 477914 w 1364418"/>
              <a:gd name="connsiteY69" fmla="*/ 3797724 h 6858000"/>
              <a:gd name="connsiteX70" fmla="*/ 476529 w 1364418"/>
              <a:gd name="connsiteY70" fmla="*/ 3792098 h 6858000"/>
              <a:gd name="connsiteX71" fmla="*/ 475413 w 1364418"/>
              <a:gd name="connsiteY71" fmla="*/ 3777135 h 6858000"/>
              <a:gd name="connsiteX72" fmla="*/ 477146 w 1364418"/>
              <a:gd name="connsiteY72" fmla="*/ 3771656 h 6858000"/>
              <a:gd name="connsiteX73" fmla="*/ 480889 w 1364418"/>
              <a:gd name="connsiteY73" fmla="*/ 3769007 h 6858000"/>
              <a:gd name="connsiteX74" fmla="*/ 480355 w 1364418"/>
              <a:gd name="connsiteY74" fmla="*/ 3767709 h 6858000"/>
              <a:gd name="connsiteX75" fmla="*/ 489051 w 1364418"/>
              <a:gd name="connsiteY75" fmla="*/ 3738082 h 6858000"/>
              <a:gd name="connsiteX76" fmla="*/ 496397 w 1364418"/>
              <a:gd name="connsiteY76" fmla="*/ 3673397 h 6858000"/>
              <a:gd name="connsiteX77" fmla="*/ 495693 w 1364418"/>
              <a:gd name="connsiteY77" fmla="*/ 3637109 h 6858000"/>
              <a:gd name="connsiteX78" fmla="*/ 499136 w 1364418"/>
              <a:gd name="connsiteY78" fmla="*/ 3536883 h 6858000"/>
              <a:gd name="connsiteX79" fmla="*/ 506674 w 1364418"/>
              <a:gd name="connsiteY79" fmla="*/ 3435652 h 6858000"/>
              <a:gd name="connsiteX80" fmla="*/ 508345 w 1364418"/>
              <a:gd name="connsiteY80" fmla="*/ 3307769 h 6858000"/>
              <a:gd name="connsiteX81" fmla="*/ 525908 w 1364418"/>
              <a:gd name="connsiteY81" fmla="*/ 3250522 h 6858000"/>
              <a:gd name="connsiteX82" fmla="*/ 526333 w 1364418"/>
              <a:gd name="connsiteY82" fmla="*/ 3229163 h 6858000"/>
              <a:gd name="connsiteX83" fmla="*/ 528156 w 1364418"/>
              <a:gd name="connsiteY83" fmla="*/ 3217217 h 6858000"/>
              <a:gd name="connsiteX84" fmla="*/ 514991 w 1364418"/>
              <a:gd name="connsiteY84" fmla="*/ 3183755 h 6858000"/>
              <a:gd name="connsiteX85" fmla="*/ 515492 w 1364418"/>
              <a:gd name="connsiteY85" fmla="*/ 3178642 h 6858000"/>
              <a:gd name="connsiteX86" fmla="*/ 503092 w 1364418"/>
              <a:gd name="connsiteY86" fmla="*/ 3158586 h 6858000"/>
              <a:gd name="connsiteX87" fmla="*/ 488277 w 1364418"/>
              <a:gd name="connsiteY87" fmla="*/ 3129034 h 6858000"/>
              <a:gd name="connsiteX88" fmla="*/ 488942 w 1364418"/>
              <a:gd name="connsiteY88" fmla="*/ 3126682 h 6858000"/>
              <a:gd name="connsiteX89" fmla="*/ 479810 w 1364418"/>
              <a:gd name="connsiteY89" fmla="*/ 3114519 h 6858000"/>
              <a:gd name="connsiteX90" fmla="*/ 466419 w 1364418"/>
              <a:gd name="connsiteY90" fmla="*/ 3106272 h 6858000"/>
              <a:gd name="connsiteX91" fmla="*/ 439149 w 1364418"/>
              <a:gd name="connsiteY91" fmla="*/ 2958185 h 6858000"/>
              <a:gd name="connsiteX92" fmla="*/ 381763 w 1364418"/>
              <a:gd name="connsiteY92" fmla="*/ 2762989 h 6858000"/>
              <a:gd name="connsiteX93" fmla="*/ 330681 w 1364418"/>
              <a:gd name="connsiteY93" fmla="*/ 2554718 h 6858000"/>
              <a:gd name="connsiteX94" fmla="*/ 310775 w 1364418"/>
              <a:gd name="connsiteY94" fmla="*/ 2485734 h 6858000"/>
              <a:gd name="connsiteX95" fmla="*/ 301498 w 1364418"/>
              <a:gd name="connsiteY95" fmla="*/ 2447068 h 6858000"/>
              <a:gd name="connsiteX96" fmla="*/ 288459 w 1364418"/>
              <a:gd name="connsiteY96" fmla="*/ 2425819 h 6858000"/>
              <a:gd name="connsiteX97" fmla="*/ 294458 w 1364418"/>
              <a:gd name="connsiteY97" fmla="*/ 2402874 h 6858000"/>
              <a:gd name="connsiteX98" fmla="*/ 297070 w 1364418"/>
              <a:gd name="connsiteY98" fmla="*/ 2381443 h 6858000"/>
              <a:gd name="connsiteX99" fmla="*/ 273399 w 1364418"/>
              <a:gd name="connsiteY99" fmla="*/ 2261920 h 6858000"/>
              <a:gd name="connsiteX100" fmla="*/ 263286 w 1364418"/>
              <a:gd name="connsiteY100" fmla="*/ 2195378 h 6858000"/>
              <a:gd name="connsiteX101" fmla="*/ 247503 w 1364418"/>
              <a:gd name="connsiteY101" fmla="*/ 2155135 h 6858000"/>
              <a:gd name="connsiteX102" fmla="*/ 244961 w 1364418"/>
              <a:gd name="connsiteY102" fmla="*/ 2118008 h 6858000"/>
              <a:gd name="connsiteX103" fmla="*/ 245954 w 1364418"/>
              <a:gd name="connsiteY103" fmla="*/ 2050531 h 6858000"/>
              <a:gd name="connsiteX104" fmla="*/ 237760 w 1364418"/>
              <a:gd name="connsiteY104" fmla="*/ 1963269 h 6858000"/>
              <a:gd name="connsiteX105" fmla="*/ 218938 w 1364418"/>
              <a:gd name="connsiteY105" fmla="*/ 1906352 h 6858000"/>
              <a:gd name="connsiteX106" fmla="*/ 195495 w 1364418"/>
              <a:gd name="connsiteY106" fmla="*/ 1861531 h 6858000"/>
              <a:gd name="connsiteX107" fmla="*/ 149294 w 1364418"/>
              <a:gd name="connsiteY107" fmla="*/ 1732919 h 6858000"/>
              <a:gd name="connsiteX108" fmla="*/ 121605 w 1364418"/>
              <a:gd name="connsiteY108" fmla="*/ 1663540 h 6858000"/>
              <a:gd name="connsiteX109" fmla="*/ 120731 w 1364418"/>
              <a:gd name="connsiteY109" fmla="*/ 1615777 h 6858000"/>
              <a:gd name="connsiteX110" fmla="*/ 101526 w 1364418"/>
              <a:gd name="connsiteY110" fmla="*/ 1563678 h 6858000"/>
              <a:gd name="connsiteX111" fmla="*/ 114606 w 1364418"/>
              <a:gd name="connsiteY111" fmla="*/ 1519474 h 6858000"/>
              <a:gd name="connsiteX112" fmla="*/ 107348 w 1364418"/>
              <a:gd name="connsiteY112" fmla="*/ 1477995 h 6858000"/>
              <a:gd name="connsiteX113" fmla="*/ 93433 w 1364418"/>
              <a:gd name="connsiteY113" fmla="*/ 1373769 h 6858000"/>
              <a:gd name="connsiteX114" fmla="*/ 101740 w 1364418"/>
              <a:gd name="connsiteY114" fmla="*/ 1307086 h 6858000"/>
              <a:gd name="connsiteX115" fmla="*/ 102928 w 1364418"/>
              <a:gd name="connsiteY115" fmla="*/ 1189033 h 6858000"/>
              <a:gd name="connsiteX116" fmla="*/ 107613 w 1364418"/>
              <a:gd name="connsiteY116" fmla="*/ 1168288 h 6858000"/>
              <a:gd name="connsiteX117" fmla="*/ 99895 w 1364418"/>
              <a:gd name="connsiteY117" fmla="*/ 1142577 h 6858000"/>
              <a:gd name="connsiteX118" fmla="*/ 89201 w 1364418"/>
              <a:gd name="connsiteY118" fmla="*/ 1088484 h 6858000"/>
              <a:gd name="connsiteX119" fmla="*/ 77937 w 1364418"/>
              <a:gd name="connsiteY119" fmla="*/ 1016103 h 6858000"/>
              <a:gd name="connsiteX120" fmla="*/ 79393 w 1364418"/>
              <a:gd name="connsiteY120" fmla="*/ 932283 h 6858000"/>
              <a:gd name="connsiteX121" fmla="*/ 81629 w 1364418"/>
              <a:gd name="connsiteY121" fmla="*/ 915925 h 6858000"/>
              <a:gd name="connsiteX122" fmla="*/ 74258 w 1364418"/>
              <a:gd name="connsiteY122" fmla="*/ 896999 h 6858000"/>
              <a:gd name="connsiteX123" fmla="*/ 43666 w 1364418"/>
              <a:gd name="connsiteY123" fmla="*/ 821517 h 6858000"/>
              <a:gd name="connsiteX124" fmla="*/ 22616 w 1364418"/>
              <a:gd name="connsiteY124" fmla="*/ 751353 h 6858000"/>
              <a:gd name="connsiteX125" fmla="*/ 22174 w 1364418"/>
              <a:gd name="connsiteY125" fmla="*/ 721230 h 6858000"/>
              <a:gd name="connsiteX126" fmla="*/ 7845 w 1364418"/>
              <a:gd name="connsiteY126" fmla="*/ 681659 h 6858000"/>
              <a:gd name="connsiteX127" fmla="*/ 31306 w 1364418"/>
              <a:gd name="connsiteY127" fmla="*/ 619315 h 6858000"/>
              <a:gd name="connsiteX128" fmla="*/ 15184 w 1364418"/>
              <a:gd name="connsiteY128" fmla="*/ 585934 h 6858000"/>
              <a:gd name="connsiteX129" fmla="*/ 22258 w 1364418"/>
              <a:gd name="connsiteY129" fmla="*/ 538948 h 6858000"/>
              <a:gd name="connsiteX130" fmla="*/ 26166 w 1364418"/>
              <a:gd name="connsiteY130" fmla="*/ 525163 h 6858000"/>
              <a:gd name="connsiteX131" fmla="*/ 52290 w 1364418"/>
              <a:gd name="connsiteY131" fmla="*/ 446567 h 6858000"/>
              <a:gd name="connsiteX132" fmla="*/ 51538 w 1364418"/>
              <a:gd name="connsiteY132" fmla="*/ 393828 h 6858000"/>
              <a:gd name="connsiteX133" fmla="*/ 51368 w 1364418"/>
              <a:gd name="connsiteY133" fmla="*/ 353137 h 6858000"/>
              <a:gd name="connsiteX134" fmla="*/ 55970 w 1364418"/>
              <a:gd name="connsiteY134" fmla="*/ 321428 h 6858000"/>
              <a:gd name="connsiteX135" fmla="*/ 57061 w 1364418"/>
              <a:gd name="connsiteY135" fmla="*/ 275771 h 6858000"/>
              <a:gd name="connsiteX136" fmla="*/ 74088 w 1364418"/>
              <a:gd name="connsiteY136" fmla="*/ 212860 h 6858000"/>
              <a:gd name="connsiteX137" fmla="*/ 65798 w 1364418"/>
              <a:gd name="connsiteY137" fmla="*/ 144983 h 6858000"/>
              <a:gd name="connsiteX138" fmla="*/ 78082 w 1364418"/>
              <a:gd name="connsiteY138" fmla="*/ 55288 h 6858000"/>
              <a:gd name="connsiteX139" fmla="*/ 37636 w 1364418"/>
              <a:gd name="connsiteY139"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101112 w 1364418"/>
              <a:gd name="connsiteY3" fmla="*/ 6857735 h 6858000"/>
              <a:gd name="connsiteX4" fmla="*/ 137705 w 1364418"/>
              <a:gd name="connsiteY4" fmla="*/ 6776847 h 6858000"/>
              <a:gd name="connsiteX5" fmla="*/ 149205 w 1364418"/>
              <a:gd name="connsiteY5" fmla="*/ 6737706 h 6858000"/>
              <a:gd name="connsiteX6" fmla="*/ 173944 w 1364418"/>
              <a:gd name="connsiteY6" fmla="*/ 6691589 h 6858000"/>
              <a:gd name="connsiteX7" fmla="*/ 151501 w 1364418"/>
              <a:gd name="connsiteY7" fmla="*/ 6659970 h 6858000"/>
              <a:gd name="connsiteX8" fmla="*/ 166592 w 1364418"/>
              <a:gd name="connsiteY8" fmla="*/ 6636211 h 6858000"/>
              <a:gd name="connsiteX9" fmla="*/ 184036 w 1364418"/>
              <a:gd name="connsiteY9" fmla="*/ 6594177 h 6858000"/>
              <a:gd name="connsiteX10" fmla="*/ 198076 w 1364418"/>
              <a:gd name="connsiteY10" fmla="*/ 6557575 h 6858000"/>
              <a:gd name="connsiteX11" fmla="*/ 251033 w 1364418"/>
              <a:gd name="connsiteY11" fmla="*/ 6492130 h 6858000"/>
              <a:gd name="connsiteX12" fmla="*/ 266720 w 1364418"/>
              <a:gd name="connsiteY12" fmla="*/ 6431610 h 6858000"/>
              <a:gd name="connsiteX13" fmla="*/ 310425 w 1364418"/>
              <a:gd name="connsiteY13" fmla="*/ 6379786 h 6858000"/>
              <a:gd name="connsiteX14" fmla="*/ 293648 w 1364418"/>
              <a:gd name="connsiteY14" fmla="*/ 6334727 h 6858000"/>
              <a:gd name="connsiteX15" fmla="*/ 271063 w 1364418"/>
              <a:gd name="connsiteY15" fmla="*/ 6313295 h 6858000"/>
              <a:gd name="connsiteX16" fmla="*/ 278227 w 1364418"/>
              <a:gd name="connsiteY16" fmla="*/ 6280046 h 6858000"/>
              <a:gd name="connsiteX17" fmla="*/ 260972 w 1364418"/>
              <a:gd name="connsiteY17" fmla="*/ 6270265 h 6858000"/>
              <a:gd name="connsiteX18" fmla="*/ 288000 w 1364418"/>
              <a:gd name="connsiteY18" fmla="*/ 6252834 h 6858000"/>
              <a:gd name="connsiteX19" fmla="*/ 265992 w 1364418"/>
              <a:gd name="connsiteY19" fmla="*/ 6202459 h 6858000"/>
              <a:gd name="connsiteX20" fmla="*/ 264790 w 1364418"/>
              <a:gd name="connsiteY20" fmla="*/ 6153037 h 6858000"/>
              <a:gd name="connsiteX21" fmla="*/ 280205 w 1364418"/>
              <a:gd name="connsiteY21" fmla="*/ 6078132 h 6858000"/>
              <a:gd name="connsiteX22" fmla="*/ 267592 w 1364418"/>
              <a:gd name="connsiteY22" fmla="*/ 6028119 h 6858000"/>
              <a:gd name="connsiteX23" fmla="*/ 252821 w 1364418"/>
              <a:gd name="connsiteY23" fmla="*/ 5926735 h 6858000"/>
              <a:gd name="connsiteX24" fmla="*/ 302333 w 1364418"/>
              <a:gd name="connsiteY24" fmla="*/ 5712857 h 6858000"/>
              <a:gd name="connsiteX25" fmla="*/ 332131 w 1364418"/>
              <a:gd name="connsiteY25" fmla="*/ 5660491 h 6858000"/>
              <a:gd name="connsiteX26" fmla="*/ 341254 w 1364418"/>
              <a:gd name="connsiteY26" fmla="*/ 5563435 h 6858000"/>
              <a:gd name="connsiteX27" fmla="*/ 368130 w 1364418"/>
              <a:gd name="connsiteY27" fmla="*/ 5437125 h 6858000"/>
              <a:gd name="connsiteX28" fmla="*/ 381698 w 1364418"/>
              <a:gd name="connsiteY28" fmla="*/ 5396260 h 6858000"/>
              <a:gd name="connsiteX29" fmla="*/ 397679 w 1364418"/>
              <a:gd name="connsiteY29" fmla="*/ 5330009 h 6858000"/>
              <a:gd name="connsiteX30" fmla="*/ 431172 w 1364418"/>
              <a:gd name="connsiteY30" fmla="*/ 5273739 h 6858000"/>
              <a:gd name="connsiteX31" fmla="*/ 440771 w 1364418"/>
              <a:gd name="connsiteY31" fmla="*/ 5241779 h 6858000"/>
              <a:gd name="connsiteX32" fmla="*/ 451997 w 1364418"/>
              <a:gd name="connsiteY32" fmla="*/ 5225268 h 6858000"/>
              <a:gd name="connsiteX33" fmla="*/ 453017 w 1364418"/>
              <a:gd name="connsiteY33" fmla="*/ 5217684 h 6858000"/>
              <a:gd name="connsiteX34" fmla="*/ 460358 w 1364418"/>
              <a:gd name="connsiteY34" fmla="*/ 5193377 h 6858000"/>
              <a:gd name="connsiteX35" fmla="*/ 463661 w 1364418"/>
              <a:gd name="connsiteY35" fmla="*/ 5179288 h 6858000"/>
              <a:gd name="connsiteX36" fmla="*/ 464645 w 1364418"/>
              <a:gd name="connsiteY36" fmla="*/ 5173621 h 6858000"/>
              <a:gd name="connsiteX37" fmla="*/ 460279 w 1364418"/>
              <a:gd name="connsiteY37" fmla="*/ 5159961 h 6858000"/>
              <a:gd name="connsiteX38" fmla="*/ 466956 w 1364418"/>
              <a:gd name="connsiteY38" fmla="*/ 5144295 h 6858000"/>
              <a:gd name="connsiteX39" fmla="*/ 463889 w 1364418"/>
              <a:gd name="connsiteY39" fmla="*/ 5125185 h 6858000"/>
              <a:gd name="connsiteX40" fmla="*/ 470719 w 1364418"/>
              <a:gd name="connsiteY40" fmla="*/ 5121884 h 6858000"/>
              <a:gd name="connsiteX41" fmla="*/ 477755 w 1364418"/>
              <a:gd name="connsiteY41" fmla="*/ 5067850 h 6858000"/>
              <a:gd name="connsiteX42" fmla="*/ 480486 w 1364418"/>
              <a:gd name="connsiteY42" fmla="*/ 5060861 h 6858000"/>
              <a:gd name="connsiteX43" fmla="*/ 477190 w 1364418"/>
              <a:gd name="connsiteY43" fmla="*/ 5034192 h 6858000"/>
              <a:gd name="connsiteX44" fmla="*/ 478744 w 1364418"/>
              <a:gd name="connsiteY44" fmla="*/ 4993030 h 6858000"/>
              <a:gd name="connsiteX45" fmla="*/ 485653 w 1364418"/>
              <a:gd name="connsiteY45" fmla="*/ 4946844 h 6858000"/>
              <a:gd name="connsiteX46" fmla="*/ 481509 w 1364418"/>
              <a:gd name="connsiteY46" fmla="*/ 4932692 h 6858000"/>
              <a:gd name="connsiteX47" fmla="*/ 496912 w 1364418"/>
              <a:gd name="connsiteY47" fmla="*/ 4858827 h 6858000"/>
              <a:gd name="connsiteX48" fmla="*/ 502815 w 1364418"/>
              <a:gd name="connsiteY48" fmla="*/ 4821170 h 6858000"/>
              <a:gd name="connsiteX49" fmla="*/ 507548 w 1364418"/>
              <a:gd name="connsiteY49" fmla="*/ 4780965 h 6858000"/>
              <a:gd name="connsiteX50" fmla="*/ 508841 w 1364418"/>
              <a:gd name="connsiteY50" fmla="*/ 4750867 h 6858000"/>
              <a:gd name="connsiteX51" fmla="*/ 506648 w 1364418"/>
              <a:gd name="connsiteY51" fmla="*/ 4690749 h 6858000"/>
              <a:gd name="connsiteX52" fmla="*/ 502128 w 1364418"/>
              <a:gd name="connsiteY52" fmla="*/ 4584173 h 6858000"/>
              <a:gd name="connsiteX53" fmla="*/ 497211 w 1364418"/>
              <a:gd name="connsiteY53" fmla="*/ 4444346 h 6858000"/>
              <a:gd name="connsiteX54" fmla="*/ 493776 w 1364418"/>
              <a:gd name="connsiteY54" fmla="*/ 4375228 h 6858000"/>
              <a:gd name="connsiteX55" fmla="*/ 474429 w 1364418"/>
              <a:gd name="connsiteY55" fmla="*/ 4214165 h 6858000"/>
              <a:gd name="connsiteX56" fmla="*/ 478502 w 1364418"/>
              <a:gd name="connsiteY56" fmla="*/ 4090296 h 6858000"/>
              <a:gd name="connsiteX57" fmla="*/ 463758 w 1364418"/>
              <a:gd name="connsiteY57" fmla="*/ 4033999 h 6858000"/>
              <a:gd name="connsiteX58" fmla="*/ 464907 w 1364418"/>
              <a:gd name="connsiteY58" fmla="*/ 4031933 h 6858000"/>
              <a:gd name="connsiteX59" fmla="*/ 463483 w 1364418"/>
              <a:gd name="connsiteY59" fmla="*/ 4013953 h 6858000"/>
              <a:gd name="connsiteX60" fmla="*/ 449778 w 1364418"/>
              <a:gd name="connsiteY60" fmla="*/ 3974753 h 6858000"/>
              <a:gd name="connsiteX61" fmla="*/ 451376 w 1364418"/>
              <a:gd name="connsiteY61" fmla="*/ 3969950 h 6858000"/>
              <a:gd name="connsiteX62" fmla="*/ 444798 w 1364418"/>
              <a:gd name="connsiteY62" fmla="*/ 3933779 h 6858000"/>
              <a:gd name="connsiteX63" fmla="*/ 446129 w 1364418"/>
              <a:gd name="connsiteY63" fmla="*/ 3933093 h 6858000"/>
              <a:gd name="connsiteX64" fmla="*/ 450483 w 1364418"/>
              <a:gd name="connsiteY64" fmla="*/ 3922082 h 6858000"/>
              <a:gd name="connsiteX65" fmla="*/ 455561 w 1364418"/>
              <a:gd name="connsiteY65" fmla="*/ 3901461 h 6858000"/>
              <a:gd name="connsiteX66" fmla="*/ 478155 w 1364418"/>
              <a:gd name="connsiteY66" fmla="*/ 3813873 h 6858000"/>
              <a:gd name="connsiteX67" fmla="*/ 477580 w 1364418"/>
              <a:gd name="connsiteY67" fmla="*/ 3806161 h 6858000"/>
              <a:gd name="connsiteX68" fmla="*/ 477887 w 1364418"/>
              <a:gd name="connsiteY68" fmla="*/ 3805957 h 6858000"/>
              <a:gd name="connsiteX69" fmla="*/ 477914 w 1364418"/>
              <a:gd name="connsiteY69" fmla="*/ 3797724 h 6858000"/>
              <a:gd name="connsiteX70" fmla="*/ 476529 w 1364418"/>
              <a:gd name="connsiteY70" fmla="*/ 3792098 h 6858000"/>
              <a:gd name="connsiteX71" fmla="*/ 475413 w 1364418"/>
              <a:gd name="connsiteY71" fmla="*/ 3777135 h 6858000"/>
              <a:gd name="connsiteX72" fmla="*/ 477146 w 1364418"/>
              <a:gd name="connsiteY72" fmla="*/ 3771656 h 6858000"/>
              <a:gd name="connsiteX73" fmla="*/ 480889 w 1364418"/>
              <a:gd name="connsiteY73" fmla="*/ 3769007 h 6858000"/>
              <a:gd name="connsiteX74" fmla="*/ 480355 w 1364418"/>
              <a:gd name="connsiteY74" fmla="*/ 3767709 h 6858000"/>
              <a:gd name="connsiteX75" fmla="*/ 489051 w 1364418"/>
              <a:gd name="connsiteY75" fmla="*/ 3738082 h 6858000"/>
              <a:gd name="connsiteX76" fmla="*/ 496397 w 1364418"/>
              <a:gd name="connsiteY76" fmla="*/ 3673397 h 6858000"/>
              <a:gd name="connsiteX77" fmla="*/ 495693 w 1364418"/>
              <a:gd name="connsiteY77" fmla="*/ 3637109 h 6858000"/>
              <a:gd name="connsiteX78" fmla="*/ 499136 w 1364418"/>
              <a:gd name="connsiteY78" fmla="*/ 3536883 h 6858000"/>
              <a:gd name="connsiteX79" fmla="*/ 506674 w 1364418"/>
              <a:gd name="connsiteY79" fmla="*/ 3435652 h 6858000"/>
              <a:gd name="connsiteX80" fmla="*/ 508345 w 1364418"/>
              <a:gd name="connsiteY80" fmla="*/ 3307769 h 6858000"/>
              <a:gd name="connsiteX81" fmla="*/ 525908 w 1364418"/>
              <a:gd name="connsiteY81" fmla="*/ 3250522 h 6858000"/>
              <a:gd name="connsiteX82" fmla="*/ 526333 w 1364418"/>
              <a:gd name="connsiteY82" fmla="*/ 3229163 h 6858000"/>
              <a:gd name="connsiteX83" fmla="*/ 528156 w 1364418"/>
              <a:gd name="connsiteY83" fmla="*/ 3217217 h 6858000"/>
              <a:gd name="connsiteX84" fmla="*/ 514991 w 1364418"/>
              <a:gd name="connsiteY84" fmla="*/ 3183755 h 6858000"/>
              <a:gd name="connsiteX85" fmla="*/ 515492 w 1364418"/>
              <a:gd name="connsiteY85" fmla="*/ 3178642 h 6858000"/>
              <a:gd name="connsiteX86" fmla="*/ 503092 w 1364418"/>
              <a:gd name="connsiteY86" fmla="*/ 3158586 h 6858000"/>
              <a:gd name="connsiteX87" fmla="*/ 488277 w 1364418"/>
              <a:gd name="connsiteY87" fmla="*/ 3129034 h 6858000"/>
              <a:gd name="connsiteX88" fmla="*/ 488942 w 1364418"/>
              <a:gd name="connsiteY88" fmla="*/ 3126682 h 6858000"/>
              <a:gd name="connsiteX89" fmla="*/ 479810 w 1364418"/>
              <a:gd name="connsiteY89" fmla="*/ 3114519 h 6858000"/>
              <a:gd name="connsiteX90" fmla="*/ 466419 w 1364418"/>
              <a:gd name="connsiteY90" fmla="*/ 3106272 h 6858000"/>
              <a:gd name="connsiteX91" fmla="*/ 439149 w 1364418"/>
              <a:gd name="connsiteY91" fmla="*/ 2958185 h 6858000"/>
              <a:gd name="connsiteX92" fmla="*/ 381763 w 1364418"/>
              <a:gd name="connsiteY92" fmla="*/ 2762989 h 6858000"/>
              <a:gd name="connsiteX93" fmla="*/ 330681 w 1364418"/>
              <a:gd name="connsiteY93" fmla="*/ 2554718 h 6858000"/>
              <a:gd name="connsiteX94" fmla="*/ 310775 w 1364418"/>
              <a:gd name="connsiteY94" fmla="*/ 2485734 h 6858000"/>
              <a:gd name="connsiteX95" fmla="*/ 301498 w 1364418"/>
              <a:gd name="connsiteY95" fmla="*/ 2447068 h 6858000"/>
              <a:gd name="connsiteX96" fmla="*/ 288459 w 1364418"/>
              <a:gd name="connsiteY96" fmla="*/ 2425819 h 6858000"/>
              <a:gd name="connsiteX97" fmla="*/ 294458 w 1364418"/>
              <a:gd name="connsiteY97" fmla="*/ 2402874 h 6858000"/>
              <a:gd name="connsiteX98" fmla="*/ 297070 w 1364418"/>
              <a:gd name="connsiteY98" fmla="*/ 2381443 h 6858000"/>
              <a:gd name="connsiteX99" fmla="*/ 273399 w 1364418"/>
              <a:gd name="connsiteY99" fmla="*/ 2261920 h 6858000"/>
              <a:gd name="connsiteX100" fmla="*/ 263286 w 1364418"/>
              <a:gd name="connsiteY100" fmla="*/ 2195378 h 6858000"/>
              <a:gd name="connsiteX101" fmla="*/ 247503 w 1364418"/>
              <a:gd name="connsiteY101" fmla="*/ 2155135 h 6858000"/>
              <a:gd name="connsiteX102" fmla="*/ 244961 w 1364418"/>
              <a:gd name="connsiteY102" fmla="*/ 2118008 h 6858000"/>
              <a:gd name="connsiteX103" fmla="*/ 245954 w 1364418"/>
              <a:gd name="connsiteY103" fmla="*/ 2050531 h 6858000"/>
              <a:gd name="connsiteX104" fmla="*/ 237760 w 1364418"/>
              <a:gd name="connsiteY104" fmla="*/ 1963269 h 6858000"/>
              <a:gd name="connsiteX105" fmla="*/ 218938 w 1364418"/>
              <a:gd name="connsiteY105" fmla="*/ 1906352 h 6858000"/>
              <a:gd name="connsiteX106" fmla="*/ 195495 w 1364418"/>
              <a:gd name="connsiteY106" fmla="*/ 1861531 h 6858000"/>
              <a:gd name="connsiteX107" fmla="*/ 149294 w 1364418"/>
              <a:gd name="connsiteY107" fmla="*/ 1732919 h 6858000"/>
              <a:gd name="connsiteX108" fmla="*/ 121605 w 1364418"/>
              <a:gd name="connsiteY108" fmla="*/ 1663540 h 6858000"/>
              <a:gd name="connsiteX109" fmla="*/ 120731 w 1364418"/>
              <a:gd name="connsiteY109" fmla="*/ 1615777 h 6858000"/>
              <a:gd name="connsiteX110" fmla="*/ 101526 w 1364418"/>
              <a:gd name="connsiteY110" fmla="*/ 1563678 h 6858000"/>
              <a:gd name="connsiteX111" fmla="*/ 114606 w 1364418"/>
              <a:gd name="connsiteY111" fmla="*/ 1519474 h 6858000"/>
              <a:gd name="connsiteX112" fmla="*/ 107348 w 1364418"/>
              <a:gd name="connsiteY112" fmla="*/ 1477995 h 6858000"/>
              <a:gd name="connsiteX113" fmla="*/ 93433 w 1364418"/>
              <a:gd name="connsiteY113" fmla="*/ 1373769 h 6858000"/>
              <a:gd name="connsiteX114" fmla="*/ 101740 w 1364418"/>
              <a:gd name="connsiteY114" fmla="*/ 1307086 h 6858000"/>
              <a:gd name="connsiteX115" fmla="*/ 102928 w 1364418"/>
              <a:gd name="connsiteY115" fmla="*/ 1189033 h 6858000"/>
              <a:gd name="connsiteX116" fmla="*/ 107613 w 1364418"/>
              <a:gd name="connsiteY116" fmla="*/ 1168288 h 6858000"/>
              <a:gd name="connsiteX117" fmla="*/ 99895 w 1364418"/>
              <a:gd name="connsiteY117" fmla="*/ 1142577 h 6858000"/>
              <a:gd name="connsiteX118" fmla="*/ 89201 w 1364418"/>
              <a:gd name="connsiteY118" fmla="*/ 1088484 h 6858000"/>
              <a:gd name="connsiteX119" fmla="*/ 77937 w 1364418"/>
              <a:gd name="connsiteY119" fmla="*/ 1016103 h 6858000"/>
              <a:gd name="connsiteX120" fmla="*/ 79393 w 1364418"/>
              <a:gd name="connsiteY120" fmla="*/ 932283 h 6858000"/>
              <a:gd name="connsiteX121" fmla="*/ 81629 w 1364418"/>
              <a:gd name="connsiteY121" fmla="*/ 915925 h 6858000"/>
              <a:gd name="connsiteX122" fmla="*/ 74258 w 1364418"/>
              <a:gd name="connsiteY122" fmla="*/ 896999 h 6858000"/>
              <a:gd name="connsiteX123" fmla="*/ 43666 w 1364418"/>
              <a:gd name="connsiteY123" fmla="*/ 821517 h 6858000"/>
              <a:gd name="connsiteX124" fmla="*/ 22616 w 1364418"/>
              <a:gd name="connsiteY124" fmla="*/ 751353 h 6858000"/>
              <a:gd name="connsiteX125" fmla="*/ 22174 w 1364418"/>
              <a:gd name="connsiteY125" fmla="*/ 721230 h 6858000"/>
              <a:gd name="connsiteX126" fmla="*/ 7845 w 1364418"/>
              <a:gd name="connsiteY126" fmla="*/ 681659 h 6858000"/>
              <a:gd name="connsiteX127" fmla="*/ 31306 w 1364418"/>
              <a:gd name="connsiteY127" fmla="*/ 619315 h 6858000"/>
              <a:gd name="connsiteX128" fmla="*/ 15184 w 1364418"/>
              <a:gd name="connsiteY128" fmla="*/ 585934 h 6858000"/>
              <a:gd name="connsiteX129" fmla="*/ 22258 w 1364418"/>
              <a:gd name="connsiteY129" fmla="*/ 538948 h 6858000"/>
              <a:gd name="connsiteX130" fmla="*/ 26166 w 1364418"/>
              <a:gd name="connsiteY130" fmla="*/ 525163 h 6858000"/>
              <a:gd name="connsiteX131" fmla="*/ 52290 w 1364418"/>
              <a:gd name="connsiteY131" fmla="*/ 446567 h 6858000"/>
              <a:gd name="connsiteX132" fmla="*/ 51538 w 1364418"/>
              <a:gd name="connsiteY132" fmla="*/ 393828 h 6858000"/>
              <a:gd name="connsiteX133" fmla="*/ 51368 w 1364418"/>
              <a:gd name="connsiteY133" fmla="*/ 353137 h 6858000"/>
              <a:gd name="connsiteX134" fmla="*/ 55970 w 1364418"/>
              <a:gd name="connsiteY134" fmla="*/ 321428 h 6858000"/>
              <a:gd name="connsiteX135" fmla="*/ 57061 w 1364418"/>
              <a:gd name="connsiteY135" fmla="*/ 275771 h 6858000"/>
              <a:gd name="connsiteX136" fmla="*/ 74088 w 1364418"/>
              <a:gd name="connsiteY136" fmla="*/ 212860 h 6858000"/>
              <a:gd name="connsiteX137" fmla="*/ 65798 w 1364418"/>
              <a:gd name="connsiteY137" fmla="*/ 144983 h 6858000"/>
              <a:gd name="connsiteX138" fmla="*/ 78082 w 1364418"/>
              <a:gd name="connsiteY138" fmla="*/ 55288 h 6858000"/>
              <a:gd name="connsiteX139" fmla="*/ 37636 w 1364418"/>
              <a:gd name="connsiteY139"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101112 w 1364418"/>
              <a:gd name="connsiteY3" fmla="*/ 6857735 h 6858000"/>
              <a:gd name="connsiteX4" fmla="*/ 137705 w 1364418"/>
              <a:gd name="connsiteY4" fmla="*/ 6776847 h 6858000"/>
              <a:gd name="connsiteX5" fmla="*/ 149205 w 1364418"/>
              <a:gd name="connsiteY5" fmla="*/ 6737706 h 6858000"/>
              <a:gd name="connsiteX6" fmla="*/ 173944 w 1364418"/>
              <a:gd name="connsiteY6" fmla="*/ 6691589 h 6858000"/>
              <a:gd name="connsiteX7" fmla="*/ 165968 w 1364418"/>
              <a:gd name="connsiteY7" fmla="*/ 6659970 h 6858000"/>
              <a:gd name="connsiteX8" fmla="*/ 166592 w 1364418"/>
              <a:gd name="connsiteY8" fmla="*/ 6636211 h 6858000"/>
              <a:gd name="connsiteX9" fmla="*/ 184036 w 1364418"/>
              <a:gd name="connsiteY9" fmla="*/ 6594177 h 6858000"/>
              <a:gd name="connsiteX10" fmla="*/ 198076 w 1364418"/>
              <a:gd name="connsiteY10" fmla="*/ 6557575 h 6858000"/>
              <a:gd name="connsiteX11" fmla="*/ 251033 w 1364418"/>
              <a:gd name="connsiteY11" fmla="*/ 6492130 h 6858000"/>
              <a:gd name="connsiteX12" fmla="*/ 266720 w 1364418"/>
              <a:gd name="connsiteY12" fmla="*/ 6431610 h 6858000"/>
              <a:gd name="connsiteX13" fmla="*/ 310425 w 1364418"/>
              <a:gd name="connsiteY13" fmla="*/ 6379786 h 6858000"/>
              <a:gd name="connsiteX14" fmla="*/ 293648 w 1364418"/>
              <a:gd name="connsiteY14" fmla="*/ 6334727 h 6858000"/>
              <a:gd name="connsiteX15" fmla="*/ 271063 w 1364418"/>
              <a:gd name="connsiteY15" fmla="*/ 6313295 h 6858000"/>
              <a:gd name="connsiteX16" fmla="*/ 278227 w 1364418"/>
              <a:gd name="connsiteY16" fmla="*/ 6280046 h 6858000"/>
              <a:gd name="connsiteX17" fmla="*/ 260972 w 1364418"/>
              <a:gd name="connsiteY17" fmla="*/ 6270265 h 6858000"/>
              <a:gd name="connsiteX18" fmla="*/ 288000 w 1364418"/>
              <a:gd name="connsiteY18" fmla="*/ 6252834 h 6858000"/>
              <a:gd name="connsiteX19" fmla="*/ 265992 w 1364418"/>
              <a:gd name="connsiteY19" fmla="*/ 6202459 h 6858000"/>
              <a:gd name="connsiteX20" fmla="*/ 264790 w 1364418"/>
              <a:gd name="connsiteY20" fmla="*/ 6153037 h 6858000"/>
              <a:gd name="connsiteX21" fmla="*/ 280205 w 1364418"/>
              <a:gd name="connsiteY21" fmla="*/ 6078132 h 6858000"/>
              <a:gd name="connsiteX22" fmla="*/ 267592 w 1364418"/>
              <a:gd name="connsiteY22" fmla="*/ 6028119 h 6858000"/>
              <a:gd name="connsiteX23" fmla="*/ 252821 w 1364418"/>
              <a:gd name="connsiteY23" fmla="*/ 5926735 h 6858000"/>
              <a:gd name="connsiteX24" fmla="*/ 302333 w 1364418"/>
              <a:gd name="connsiteY24" fmla="*/ 5712857 h 6858000"/>
              <a:gd name="connsiteX25" fmla="*/ 332131 w 1364418"/>
              <a:gd name="connsiteY25" fmla="*/ 5660491 h 6858000"/>
              <a:gd name="connsiteX26" fmla="*/ 341254 w 1364418"/>
              <a:gd name="connsiteY26" fmla="*/ 5563435 h 6858000"/>
              <a:gd name="connsiteX27" fmla="*/ 368130 w 1364418"/>
              <a:gd name="connsiteY27" fmla="*/ 5437125 h 6858000"/>
              <a:gd name="connsiteX28" fmla="*/ 381698 w 1364418"/>
              <a:gd name="connsiteY28" fmla="*/ 5396260 h 6858000"/>
              <a:gd name="connsiteX29" fmla="*/ 397679 w 1364418"/>
              <a:gd name="connsiteY29" fmla="*/ 5330009 h 6858000"/>
              <a:gd name="connsiteX30" fmla="*/ 431172 w 1364418"/>
              <a:gd name="connsiteY30" fmla="*/ 5273739 h 6858000"/>
              <a:gd name="connsiteX31" fmla="*/ 440771 w 1364418"/>
              <a:gd name="connsiteY31" fmla="*/ 5241779 h 6858000"/>
              <a:gd name="connsiteX32" fmla="*/ 451997 w 1364418"/>
              <a:gd name="connsiteY32" fmla="*/ 5225268 h 6858000"/>
              <a:gd name="connsiteX33" fmla="*/ 453017 w 1364418"/>
              <a:gd name="connsiteY33" fmla="*/ 5217684 h 6858000"/>
              <a:gd name="connsiteX34" fmla="*/ 460358 w 1364418"/>
              <a:gd name="connsiteY34" fmla="*/ 5193377 h 6858000"/>
              <a:gd name="connsiteX35" fmla="*/ 463661 w 1364418"/>
              <a:gd name="connsiteY35" fmla="*/ 5179288 h 6858000"/>
              <a:gd name="connsiteX36" fmla="*/ 464645 w 1364418"/>
              <a:gd name="connsiteY36" fmla="*/ 5173621 h 6858000"/>
              <a:gd name="connsiteX37" fmla="*/ 460279 w 1364418"/>
              <a:gd name="connsiteY37" fmla="*/ 5159961 h 6858000"/>
              <a:gd name="connsiteX38" fmla="*/ 466956 w 1364418"/>
              <a:gd name="connsiteY38" fmla="*/ 5144295 h 6858000"/>
              <a:gd name="connsiteX39" fmla="*/ 463889 w 1364418"/>
              <a:gd name="connsiteY39" fmla="*/ 5125185 h 6858000"/>
              <a:gd name="connsiteX40" fmla="*/ 470719 w 1364418"/>
              <a:gd name="connsiteY40" fmla="*/ 5121884 h 6858000"/>
              <a:gd name="connsiteX41" fmla="*/ 477755 w 1364418"/>
              <a:gd name="connsiteY41" fmla="*/ 5067850 h 6858000"/>
              <a:gd name="connsiteX42" fmla="*/ 480486 w 1364418"/>
              <a:gd name="connsiteY42" fmla="*/ 5060861 h 6858000"/>
              <a:gd name="connsiteX43" fmla="*/ 477190 w 1364418"/>
              <a:gd name="connsiteY43" fmla="*/ 5034192 h 6858000"/>
              <a:gd name="connsiteX44" fmla="*/ 478744 w 1364418"/>
              <a:gd name="connsiteY44" fmla="*/ 4993030 h 6858000"/>
              <a:gd name="connsiteX45" fmla="*/ 485653 w 1364418"/>
              <a:gd name="connsiteY45" fmla="*/ 4946844 h 6858000"/>
              <a:gd name="connsiteX46" fmla="*/ 481509 w 1364418"/>
              <a:gd name="connsiteY46" fmla="*/ 4932692 h 6858000"/>
              <a:gd name="connsiteX47" fmla="*/ 496912 w 1364418"/>
              <a:gd name="connsiteY47" fmla="*/ 4858827 h 6858000"/>
              <a:gd name="connsiteX48" fmla="*/ 502815 w 1364418"/>
              <a:gd name="connsiteY48" fmla="*/ 4821170 h 6858000"/>
              <a:gd name="connsiteX49" fmla="*/ 507548 w 1364418"/>
              <a:gd name="connsiteY49" fmla="*/ 4780965 h 6858000"/>
              <a:gd name="connsiteX50" fmla="*/ 508841 w 1364418"/>
              <a:gd name="connsiteY50" fmla="*/ 4750867 h 6858000"/>
              <a:gd name="connsiteX51" fmla="*/ 506648 w 1364418"/>
              <a:gd name="connsiteY51" fmla="*/ 4690749 h 6858000"/>
              <a:gd name="connsiteX52" fmla="*/ 502128 w 1364418"/>
              <a:gd name="connsiteY52" fmla="*/ 4584173 h 6858000"/>
              <a:gd name="connsiteX53" fmla="*/ 497211 w 1364418"/>
              <a:gd name="connsiteY53" fmla="*/ 4444346 h 6858000"/>
              <a:gd name="connsiteX54" fmla="*/ 493776 w 1364418"/>
              <a:gd name="connsiteY54" fmla="*/ 4375228 h 6858000"/>
              <a:gd name="connsiteX55" fmla="*/ 474429 w 1364418"/>
              <a:gd name="connsiteY55" fmla="*/ 4214165 h 6858000"/>
              <a:gd name="connsiteX56" fmla="*/ 478502 w 1364418"/>
              <a:gd name="connsiteY56" fmla="*/ 4090296 h 6858000"/>
              <a:gd name="connsiteX57" fmla="*/ 463758 w 1364418"/>
              <a:gd name="connsiteY57" fmla="*/ 4033999 h 6858000"/>
              <a:gd name="connsiteX58" fmla="*/ 464907 w 1364418"/>
              <a:gd name="connsiteY58" fmla="*/ 4031933 h 6858000"/>
              <a:gd name="connsiteX59" fmla="*/ 463483 w 1364418"/>
              <a:gd name="connsiteY59" fmla="*/ 4013953 h 6858000"/>
              <a:gd name="connsiteX60" fmla="*/ 449778 w 1364418"/>
              <a:gd name="connsiteY60" fmla="*/ 3974753 h 6858000"/>
              <a:gd name="connsiteX61" fmla="*/ 451376 w 1364418"/>
              <a:gd name="connsiteY61" fmla="*/ 3969950 h 6858000"/>
              <a:gd name="connsiteX62" fmla="*/ 444798 w 1364418"/>
              <a:gd name="connsiteY62" fmla="*/ 3933779 h 6858000"/>
              <a:gd name="connsiteX63" fmla="*/ 446129 w 1364418"/>
              <a:gd name="connsiteY63" fmla="*/ 3933093 h 6858000"/>
              <a:gd name="connsiteX64" fmla="*/ 450483 w 1364418"/>
              <a:gd name="connsiteY64" fmla="*/ 3922082 h 6858000"/>
              <a:gd name="connsiteX65" fmla="*/ 455561 w 1364418"/>
              <a:gd name="connsiteY65" fmla="*/ 3901461 h 6858000"/>
              <a:gd name="connsiteX66" fmla="*/ 478155 w 1364418"/>
              <a:gd name="connsiteY66" fmla="*/ 3813873 h 6858000"/>
              <a:gd name="connsiteX67" fmla="*/ 477580 w 1364418"/>
              <a:gd name="connsiteY67" fmla="*/ 3806161 h 6858000"/>
              <a:gd name="connsiteX68" fmla="*/ 477887 w 1364418"/>
              <a:gd name="connsiteY68" fmla="*/ 3805957 h 6858000"/>
              <a:gd name="connsiteX69" fmla="*/ 477914 w 1364418"/>
              <a:gd name="connsiteY69" fmla="*/ 3797724 h 6858000"/>
              <a:gd name="connsiteX70" fmla="*/ 476529 w 1364418"/>
              <a:gd name="connsiteY70" fmla="*/ 3792098 h 6858000"/>
              <a:gd name="connsiteX71" fmla="*/ 475413 w 1364418"/>
              <a:gd name="connsiteY71" fmla="*/ 3777135 h 6858000"/>
              <a:gd name="connsiteX72" fmla="*/ 477146 w 1364418"/>
              <a:gd name="connsiteY72" fmla="*/ 3771656 h 6858000"/>
              <a:gd name="connsiteX73" fmla="*/ 480889 w 1364418"/>
              <a:gd name="connsiteY73" fmla="*/ 3769007 h 6858000"/>
              <a:gd name="connsiteX74" fmla="*/ 480355 w 1364418"/>
              <a:gd name="connsiteY74" fmla="*/ 3767709 h 6858000"/>
              <a:gd name="connsiteX75" fmla="*/ 489051 w 1364418"/>
              <a:gd name="connsiteY75" fmla="*/ 3738082 h 6858000"/>
              <a:gd name="connsiteX76" fmla="*/ 496397 w 1364418"/>
              <a:gd name="connsiteY76" fmla="*/ 3673397 h 6858000"/>
              <a:gd name="connsiteX77" fmla="*/ 495693 w 1364418"/>
              <a:gd name="connsiteY77" fmla="*/ 3637109 h 6858000"/>
              <a:gd name="connsiteX78" fmla="*/ 499136 w 1364418"/>
              <a:gd name="connsiteY78" fmla="*/ 3536883 h 6858000"/>
              <a:gd name="connsiteX79" fmla="*/ 506674 w 1364418"/>
              <a:gd name="connsiteY79" fmla="*/ 3435652 h 6858000"/>
              <a:gd name="connsiteX80" fmla="*/ 508345 w 1364418"/>
              <a:gd name="connsiteY80" fmla="*/ 3307769 h 6858000"/>
              <a:gd name="connsiteX81" fmla="*/ 525908 w 1364418"/>
              <a:gd name="connsiteY81" fmla="*/ 3250522 h 6858000"/>
              <a:gd name="connsiteX82" fmla="*/ 526333 w 1364418"/>
              <a:gd name="connsiteY82" fmla="*/ 3229163 h 6858000"/>
              <a:gd name="connsiteX83" fmla="*/ 528156 w 1364418"/>
              <a:gd name="connsiteY83" fmla="*/ 3217217 h 6858000"/>
              <a:gd name="connsiteX84" fmla="*/ 514991 w 1364418"/>
              <a:gd name="connsiteY84" fmla="*/ 3183755 h 6858000"/>
              <a:gd name="connsiteX85" fmla="*/ 515492 w 1364418"/>
              <a:gd name="connsiteY85" fmla="*/ 3178642 h 6858000"/>
              <a:gd name="connsiteX86" fmla="*/ 503092 w 1364418"/>
              <a:gd name="connsiteY86" fmla="*/ 3158586 h 6858000"/>
              <a:gd name="connsiteX87" fmla="*/ 488277 w 1364418"/>
              <a:gd name="connsiteY87" fmla="*/ 3129034 h 6858000"/>
              <a:gd name="connsiteX88" fmla="*/ 488942 w 1364418"/>
              <a:gd name="connsiteY88" fmla="*/ 3126682 h 6858000"/>
              <a:gd name="connsiteX89" fmla="*/ 479810 w 1364418"/>
              <a:gd name="connsiteY89" fmla="*/ 3114519 h 6858000"/>
              <a:gd name="connsiteX90" fmla="*/ 466419 w 1364418"/>
              <a:gd name="connsiteY90" fmla="*/ 3106272 h 6858000"/>
              <a:gd name="connsiteX91" fmla="*/ 439149 w 1364418"/>
              <a:gd name="connsiteY91" fmla="*/ 2958185 h 6858000"/>
              <a:gd name="connsiteX92" fmla="*/ 381763 w 1364418"/>
              <a:gd name="connsiteY92" fmla="*/ 2762989 h 6858000"/>
              <a:gd name="connsiteX93" fmla="*/ 330681 w 1364418"/>
              <a:gd name="connsiteY93" fmla="*/ 2554718 h 6858000"/>
              <a:gd name="connsiteX94" fmla="*/ 310775 w 1364418"/>
              <a:gd name="connsiteY94" fmla="*/ 2485734 h 6858000"/>
              <a:gd name="connsiteX95" fmla="*/ 301498 w 1364418"/>
              <a:gd name="connsiteY95" fmla="*/ 2447068 h 6858000"/>
              <a:gd name="connsiteX96" fmla="*/ 288459 w 1364418"/>
              <a:gd name="connsiteY96" fmla="*/ 2425819 h 6858000"/>
              <a:gd name="connsiteX97" fmla="*/ 294458 w 1364418"/>
              <a:gd name="connsiteY97" fmla="*/ 2402874 h 6858000"/>
              <a:gd name="connsiteX98" fmla="*/ 297070 w 1364418"/>
              <a:gd name="connsiteY98" fmla="*/ 2381443 h 6858000"/>
              <a:gd name="connsiteX99" fmla="*/ 273399 w 1364418"/>
              <a:gd name="connsiteY99" fmla="*/ 2261920 h 6858000"/>
              <a:gd name="connsiteX100" fmla="*/ 263286 w 1364418"/>
              <a:gd name="connsiteY100" fmla="*/ 2195378 h 6858000"/>
              <a:gd name="connsiteX101" fmla="*/ 247503 w 1364418"/>
              <a:gd name="connsiteY101" fmla="*/ 2155135 h 6858000"/>
              <a:gd name="connsiteX102" fmla="*/ 244961 w 1364418"/>
              <a:gd name="connsiteY102" fmla="*/ 2118008 h 6858000"/>
              <a:gd name="connsiteX103" fmla="*/ 245954 w 1364418"/>
              <a:gd name="connsiteY103" fmla="*/ 2050531 h 6858000"/>
              <a:gd name="connsiteX104" fmla="*/ 237760 w 1364418"/>
              <a:gd name="connsiteY104" fmla="*/ 1963269 h 6858000"/>
              <a:gd name="connsiteX105" fmla="*/ 218938 w 1364418"/>
              <a:gd name="connsiteY105" fmla="*/ 1906352 h 6858000"/>
              <a:gd name="connsiteX106" fmla="*/ 195495 w 1364418"/>
              <a:gd name="connsiteY106" fmla="*/ 1861531 h 6858000"/>
              <a:gd name="connsiteX107" fmla="*/ 149294 w 1364418"/>
              <a:gd name="connsiteY107" fmla="*/ 1732919 h 6858000"/>
              <a:gd name="connsiteX108" fmla="*/ 121605 w 1364418"/>
              <a:gd name="connsiteY108" fmla="*/ 1663540 h 6858000"/>
              <a:gd name="connsiteX109" fmla="*/ 120731 w 1364418"/>
              <a:gd name="connsiteY109" fmla="*/ 1615777 h 6858000"/>
              <a:gd name="connsiteX110" fmla="*/ 101526 w 1364418"/>
              <a:gd name="connsiteY110" fmla="*/ 1563678 h 6858000"/>
              <a:gd name="connsiteX111" fmla="*/ 114606 w 1364418"/>
              <a:gd name="connsiteY111" fmla="*/ 1519474 h 6858000"/>
              <a:gd name="connsiteX112" fmla="*/ 107348 w 1364418"/>
              <a:gd name="connsiteY112" fmla="*/ 1477995 h 6858000"/>
              <a:gd name="connsiteX113" fmla="*/ 93433 w 1364418"/>
              <a:gd name="connsiteY113" fmla="*/ 1373769 h 6858000"/>
              <a:gd name="connsiteX114" fmla="*/ 101740 w 1364418"/>
              <a:gd name="connsiteY114" fmla="*/ 1307086 h 6858000"/>
              <a:gd name="connsiteX115" fmla="*/ 102928 w 1364418"/>
              <a:gd name="connsiteY115" fmla="*/ 1189033 h 6858000"/>
              <a:gd name="connsiteX116" fmla="*/ 107613 w 1364418"/>
              <a:gd name="connsiteY116" fmla="*/ 1168288 h 6858000"/>
              <a:gd name="connsiteX117" fmla="*/ 99895 w 1364418"/>
              <a:gd name="connsiteY117" fmla="*/ 1142577 h 6858000"/>
              <a:gd name="connsiteX118" fmla="*/ 89201 w 1364418"/>
              <a:gd name="connsiteY118" fmla="*/ 1088484 h 6858000"/>
              <a:gd name="connsiteX119" fmla="*/ 77937 w 1364418"/>
              <a:gd name="connsiteY119" fmla="*/ 1016103 h 6858000"/>
              <a:gd name="connsiteX120" fmla="*/ 79393 w 1364418"/>
              <a:gd name="connsiteY120" fmla="*/ 932283 h 6858000"/>
              <a:gd name="connsiteX121" fmla="*/ 81629 w 1364418"/>
              <a:gd name="connsiteY121" fmla="*/ 915925 h 6858000"/>
              <a:gd name="connsiteX122" fmla="*/ 74258 w 1364418"/>
              <a:gd name="connsiteY122" fmla="*/ 896999 h 6858000"/>
              <a:gd name="connsiteX123" fmla="*/ 43666 w 1364418"/>
              <a:gd name="connsiteY123" fmla="*/ 821517 h 6858000"/>
              <a:gd name="connsiteX124" fmla="*/ 22616 w 1364418"/>
              <a:gd name="connsiteY124" fmla="*/ 751353 h 6858000"/>
              <a:gd name="connsiteX125" fmla="*/ 22174 w 1364418"/>
              <a:gd name="connsiteY125" fmla="*/ 721230 h 6858000"/>
              <a:gd name="connsiteX126" fmla="*/ 7845 w 1364418"/>
              <a:gd name="connsiteY126" fmla="*/ 681659 h 6858000"/>
              <a:gd name="connsiteX127" fmla="*/ 31306 w 1364418"/>
              <a:gd name="connsiteY127" fmla="*/ 619315 h 6858000"/>
              <a:gd name="connsiteX128" fmla="*/ 15184 w 1364418"/>
              <a:gd name="connsiteY128" fmla="*/ 585934 h 6858000"/>
              <a:gd name="connsiteX129" fmla="*/ 22258 w 1364418"/>
              <a:gd name="connsiteY129" fmla="*/ 538948 h 6858000"/>
              <a:gd name="connsiteX130" fmla="*/ 26166 w 1364418"/>
              <a:gd name="connsiteY130" fmla="*/ 525163 h 6858000"/>
              <a:gd name="connsiteX131" fmla="*/ 52290 w 1364418"/>
              <a:gd name="connsiteY131" fmla="*/ 446567 h 6858000"/>
              <a:gd name="connsiteX132" fmla="*/ 51538 w 1364418"/>
              <a:gd name="connsiteY132" fmla="*/ 393828 h 6858000"/>
              <a:gd name="connsiteX133" fmla="*/ 51368 w 1364418"/>
              <a:gd name="connsiteY133" fmla="*/ 353137 h 6858000"/>
              <a:gd name="connsiteX134" fmla="*/ 55970 w 1364418"/>
              <a:gd name="connsiteY134" fmla="*/ 321428 h 6858000"/>
              <a:gd name="connsiteX135" fmla="*/ 57061 w 1364418"/>
              <a:gd name="connsiteY135" fmla="*/ 275771 h 6858000"/>
              <a:gd name="connsiteX136" fmla="*/ 74088 w 1364418"/>
              <a:gd name="connsiteY136" fmla="*/ 212860 h 6858000"/>
              <a:gd name="connsiteX137" fmla="*/ 65798 w 1364418"/>
              <a:gd name="connsiteY137" fmla="*/ 144983 h 6858000"/>
              <a:gd name="connsiteX138" fmla="*/ 78082 w 1364418"/>
              <a:gd name="connsiteY138" fmla="*/ 55288 h 6858000"/>
              <a:gd name="connsiteX139" fmla="*/ 37636 w 1364418"/>
              <a:gd name="connsiteY139"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101112 w 1364418"/>
              <a:gd name="connsiteY3" fmla="*/ 6857735 h 6858000"/>
              <a:gd name="connsiteX4" fmla="*/ 137705 w 1364418"/>
              <a:gd name="connsiteY4" fmla="*/ 6776847 h 6858000"/>
              <a:gd name="connsiteX5" fmla="*/ 149205 w 1364418"/>
              <a:gd name="connsiteY5" fmla="*/ 6737706 h 6858000"/>
              <a:gd name="connsiteX6" fmla="*/ 173944 w 1364418"/>
              <a:gd name="connsiteY6" fmla="*/ 6691589 h 6858000"/>
              <a:gd name="connsiteX7" fmla="*/ 165968 w 1364418"/>
              <a:gd name="connsiteY7" fmla="*/ 6659970 h 6858000"/>
              <a:gd name="connsiteX8" fmla="*/ 166592 w 1364418"/>
              <a:gd name="connsiteY8" fmla="*/ 6636211 h 6858000"/>
              <a:gd name="connsiteX9" fmla="*/ 184036 w 1364418"/>
              <a:gd name="connsiteY9" fmla="*/ 6594177 h 6858000"/>
              <a:gd name="connsiteX10" fmla="*/ 198076 w 1364418"/>
              <a:gd name="connsiteY10" fmla="*/ 6557575 h 6858000"/>
              <a:gd name="connsiteX11" fmla="*/ 251033 w 1364418"/>
              <a:gd name="connsiteY11" fmla="*/ 6492130 h 6858000"/>
              <a:gd name="connsiteX12" fmla="*/ 266720 w 1364418"/>
              <a:gd name="connsiteY12" fmla="*/ 6431610 h 6858000"/>
              <a:gd name="connsiteX13" fmla="*/ 310425 w 1364418"/>
              <a:gd name="connsiteY13" fmla="*/ 6379786 h 6858000"/>
              <a:gd name="connsiteX14" fmla="*/ 293648 w 1364418"/>
              <a:gd name="connsiteY14" fmla="*/ 6334727 h 6858000"/>
              <a:gd name="connsiteX15" fmla="*/ 271063 w 1364418"/>
              <a:gd name="connsiteY15" fmla="*/ 6313295 h 6858000"/>
              <a:gd name="connsiteX16" fmla="*/ 278227 w 1364418"/>
              <a:gd name="connsiteY16" fmla="*/ 6280046 h 6858000"/>
              <a:gd name="connsiteX17" fmla="*/ 281226 w 1364418"/>
              <a:gd name="connsiteY17" fmla="*/ 6272987 h 6858000"/>
              <a:gd name="connsiteX18" fmla="*/ 288000 w 1364418"/>
              <a:gd name="connsiteY18" fmla="*/ 6252834 h 6858000"/>
              <a:gd name="connsiteX19" fmla="*/ 265992 w 1364418"/>
              <a:gd name="connsiteY19" fmla="*/ 6202459 h 6858000"/>
              <a:gd name="connsiteX20" fmla="*/ 264790 w 1364418"/>
              <a:gd name="connsiteY20" fmla="*/ 6153037 h 6858000"/>
              <a:gd name="connsiteX21" fmla="*/ 280205 w 1364418"/>
              <a:gd name="connsiteY21" fmla="*/ 6078132 h 6858000"/>
              <a:gd name="connsiteX22" fmla="*/ 267592 w 1364418"/>
              <a:gd name="connsiteY22" fmla="*/ 6028119 h 6858000"/>
              <a:gd name="connsiteX23" fmla="*/ 252821 w 1364418"/>
              <a:gd name="connsiteY23" fmla="*/ 5926735 h 6858000"/>
              <a:gd name="connsiteX24" fmla="*/ 302333 w 1364418"/>
              <a:gd name="connsiteY24" fmla="*/ 5712857 h 6858000"/>
              <a:gd name="connsiteX25" fmla="*/ 332131 w 1364418"/>
              <a:gd name="connsiteY25" fmla="*/ 5660491 h 6858000"/>
              <a:gd name="connsiteX26" fmla="*/ 341254 w 1364418"/>
              <a:gd name="connsiteY26" fmla="*/ 5563435 h 6858000"/>
              <a:gd name="connsiteX27" fmla="*/ 368130 w 1364418"/>
              <a:gd name="connsiteY27" fmla="*/ 5437125 h 6858000"/>
              <a:gd name="connsiteX28" fmla="*/ 381698 w 1364418"/>
              <a:gd name="connsiteY28" fmla="*/ 5396260 h 6858000"/>
              <a:gd name="connsiteX29" fmla="*/ 397679 w 1364418"/>
              <a:gd name="connsiteY29" fmla="*/ 5330009 h 6858000"/>
              <a:gd name="connsiteX30" fmla="*/ 431172 w 1364418"/>
              <a:gd name="connsiteY30" fmla="*/ 5273739 h 6858000"/>
              <a:gd name="connsiteX31" fmla="*/ 440771 w 1364418"/>
              <a:gd name="connsiteY31" fmla="*/ 5241779 h 6858000"/>
              <a:gd name="connsiteX32" fmla="*/ 451997 w 1364418"/>
              <a:gd name="connsiteY32" fmla="*/ 5225268 h 6858000"/>
              <a:gd name="connsiteX33" fmla="*/ 453017 w 1364418"/>
              <a:gd name="connsiteY33" fmla="*/ 5217684 h 6858000"/>
              <a:gd name="connsiteX34" fmla="*/ 460358 w 1364418"/>
              <a:gd name="connsiteY34" fmla="*/ 5193377 h 6858000"/>
              <a:gd name="connsiteX35" fmla="*/ 463661 w 1364418"/>
              <a:gd name="connsiteY35" fmla="*/ 5179288 h 6858000"/>
              <a:gd name="connsiteX36" fmla="*/ 464645 w 1364418"/>
              <a:gd name="connsiteY36" fmla="*/ 5173621 h 6858000"/>
              <a:gd name="connsiteX37" fmla="*/ 460279 w 1364418"/>
              <a:gd name="connsiteY37" fmla="*/ 5159961 h 6858000"/>
              <a:gd name="connsiteX38" fmla="*/ 466956 w 1364418"/>
              <a:gd name="connsiteY38" fmla="*/ 5144295 h 6858000"/>
              <a:gd name="connsiteX39" fmla="*/ 463889 w 1364418"/>
              <a:gd name="connsiteY39" fmla="*/ 5125185 h 6858000"/>
              <a:gd name="connsiteX40" fmla="*/ 470719 w 1364418"/>
              <a:gd name="connsiteY40" fmla="*/ 5121884 h 6858000"/>
              <a:gd name="connsiteX41" fmla="*/ 477755 w 1364418"/>
              <a:gd name="connsiteY41" fmla="*/ 5067850 h 6858000"/>
              <a:gd name="connsiteX42" fmla="*/ 480486 w 1364418"/>
              <a:gd name="connsiteY42" fmla="*/ 5060861 h 6858000"/>
              <a:gd name="connsiteX43" fmla="*/ 477190 w 1364418"/>
              <a:gd name="connsiteY43" fmla="*/ 5034192 h 6858000"/>
              <a:gd name="connsiteX44" fmla="*/ 478744 w 1364418"/>
              <a:gd name="connsiteY44" fmla="*/ 4993030 h 6858000"/>
              <a:gd name="connsiteX45" fmla="*/ 485653 w 1364418"/>
              <a:gd name="connsiteY45" fmla="*/ 4946844 h 6858000"/>
              <a:gd name="connsiteX46" fmla="*/ 481509 w 1364418"/>
              <a:gd name="connsiteY46" fmla="*/ 4932692 h 6858000"/>
              <a:gd name="connsiteX47" fmla="*/ 496912 w 1364418"/>
              <a:gd name="connsiteY47" fmla="*/ 4858827 h 6858000"/>
              <a:gd name="connsiteX48" fmla="*/ 502815 w 1364418"/>
              <a:gd name="connsiteY48" fmla="*/ 4821170 h 6858000"/>
              <a:gd name="connsiteX49" fmla="*/ 507548 w 1364418"/>
              <a:gd name="connsiteY49" fmla="*/ 4780965 h 6858000"/>
              <a:gd name="connsiteX50" fmla="*/ 508841 w 1364418"/>
              <a:gd name="connsiteY50" fmla="*/ 4750867 h 6858000"/>
              <a:gd name="connsiteX51" fmla="*/ 506648 w 1364418"/>
              <a:gd name="connsiteY51" fmla="*/ 4690749 h 6858000"/>
              <a:gd name="connsiteX52" fmla="*/ 502128 w 1364418"/>
              <a:gd name="connsiteY52" fmla="*/ 4584173 h 6858000"/>
              <a:gd name="connsiteX53" fmla="*/ 497211 w 1364418"/>
              <a:gd name="connsiteY53" fmla="*/ 4444346 h 6858000"/>
              <a:gd name="connsiteX54" fmla="*/ 493776 w 1364418"/>
              <a:gd name="connsiteY54" fmla="*/ 4375228 h 6858000"/>
              <a:gd name="connsiteX55" fmla="*/ 474429 w 1364418"/>
              <a:gd name="connsiteY55" fmla="*/ 4214165 h 6858000"/>
              <a:gd name="connsiteX56" fmla="*/ 478502 w 1364418"/>
              <a:gd name="connsiteY56" fmla="*/ 4090296 h 6858000"/>
              <a:gd name="connsiteX57" fmla="*/ 463758 w 1364418"/>
              <a:gd name="connsiteY57" fmla="*/ 4033999 h 6858000"/>
              <a:gd name="connsiteX58" fmla="*/ 464907 w 1364418"/>
              <a:gd name="connsiteY58" fmla="*/ 4031933 h 6858000"/>
              <a:gd name="connsiteX59" fmla="*/ 463483 w 1364418"/>
              <a:gd name="connsiteY59" fmla="*/ 4013953 h 6858000"/>
              <a:gd name="connsiteX60" fmla="*/ 449778 w 1364418"/>
              <a:gd name="connsiteY60" fmla="*/ 3974753 h 6858000"/>
              <a:gd name="connsiteX61" fmla="*/ 451376 w 1364418"/>
              <a:gd name="connsiteY61" fmla="*/ 3969950 h 6858000"/>
              <a:gd name="connsiteX62" fmla="*/ 444798 w 1364418"/>
              <a:gd name="connsiteY62" fmla="*/ 3933779 h 6858000"/>
              <a:gd name="connsiteX63" fmla="*/ 446129 w 1364418"/>
              <a:gd name="connsiteY63" fmla="*/ 3933093 h 6858000"/>
              <a:gd name="connsiteX64" fmla="*/ 450483 w 1364418"/>
              <a:gd name="connsiteY64" fmla="*/ 3922082 h 6858000"/>
              <a:gd name="connsiteX65" fmla="*/ 455561 w 1364418"/>
              <a:gd name="connsiteY65" fmla="*/ 3901461 h 6858000"/>
              <a:gd name="connsiteX66" fmla="*/ 478155 w 1364418"/>
              <a:gd name="connsiteY66" fmla="*/ 3813873 h 6858000"/>
              <a:gd name="connsiteX67" fmla="*/ 477580 w 1364418"/>
              <a:gd name="connsiteY67" fmla="*/ 3806161 h 6858000"/>
              <a:gd name="connsiteX68" fmla="*/ 477887 w 1364418"/>
              <a:gd name="connsiteY68" fmla="*/ 3805957 h 6858000"/>
              <a:gd name="connsiteX69" fmla="*/ 477914 w 1364418"/>
              <a:gd name="connsiteY69" fmla="*/ 3797724 h 6858000"/>
              <a:gd name="connsiteX70" fmla="*/ 476529 w 1364418"/>
              <a:gd name="connsiteY70" fmla="*/ 3792098 h 6858000"/>
              <a:gd name="connsiteX71" fmla="*/ 475413 w 1364418"/>
              <a:gd name="connsiteY71" fmla="*/ 3777135 h 6858000"/>
              <a:gd name="connsiteX72" fmla="*/ 477146 w 1364418"/>
              <a:gd name="connsiteY72" fmla="*/ 3771656 h 6858000"/>
              <a:gd name="connsiteX73" fmla="*/ 480889 w 1364418"/>
              <a:gd name="connsiteY73" fmla="*/ 3769007 h 6858000"/>
              <a:gd name="connsiteX74" fmla="*/ 480355 w 1364418"/>
              <a:gd name="connsiteY74" fmla="*/ 3767709 h 6858000"/>
              <a:gd name="connsiteX75" fmla="*/ 489051 w 1364418"/>
              <a:gd name="connsiteY75" fmla="*/ 3738082 h 6858000"/>
              <a:gd name="connsiteX76" fmla="*/ 496397 w 1364418"/>
              <a:gd name="connsiteY76" fmla="*/ 3673397 h 6858000"/>
              <a:gd name="connsiteX77" fmla="*/ 495693 w 1364418"/>
              <a:gd name="connsiteY77" fmla="*/ 3637109 h 6858000"/>
              <a:gd name="connsiteX78" fmla="*/ 499136 w 1364418"/>
              <a:gd name="connsiteY78" fmla="*/ 3536883 h 6858000"/>
              <a:gd name="connsiteX79" fmla="*/ 506674 w 1364418"/>
              <a:gd name="connsiteY79" fmla="*/ 3435652 h 6858000"/>
              <a:gd name="connsiteX80" fmla="*/ 508345 w 1364418"/>
              <a:gd name="connsiteY80" fmla="*/ 3307769 h 6858000"/>
              <a:gd name="connsiteX81" fmla="*/ 525908 w 1364418"/>
              <a:gd name="connsiteY81" fmla="*/ 3250522 h 6858000"/>
              <a:gd name="connsiteX82" fmla="*/ 526333 w 1364418"/>
              <a:gd name="connsiteY82" fmla="*/ 3229163 h 6858000"/>
              <a:gd name="connsiteX83" fmla="*/ 528156 w 1364418"/>
              <a:gd name="connsiteY83" fmla="*/ 3217217 h 6858000"/>
              <a:gd name="connsiteX84" fmla="*/ 514991 w 1364418"/>
              <a:gd name="connsiteY84" fmla="*/ 3183755 h 6858000"/>
              <a:gd name="connsiteX85" fmla="*/ 515492 w 1364418"/>
              <a:gd name="connsiteY85" fmla="*/ 3178642 h 6858000"/>
              <a:gd name="connsiteX86" fmla="*/ 503092 w 1364418"/>
              <a:gd name="connsiteY86" fmla="*/ 3158586 h 6858000"/>
              <a:gd name="connsiteX87" fmla="*/ 488277 w 1364418"/>
              <a:gd name="connsiteY87" fmla="*/ 3129034 h 6858000"/>
              <a:gd name="connsiteX88" fmla="*/ 488942 w 1364418"/>
              <a:gd name="connsiteY88" fmla="*/ 3126682 h 6858000"/>
              <a:gd name="connsiteX89" fmla="*/ 479810 w 1364418"/>
              <a:gd name="connsiteY89" fmla="*/ 3114519 h 6858000"/>
              <a:gd name="connsiteX90" fmla="*/ 466419 w 1364418"/>
              <a:gd name="connsiteY90" fmla="*/ 3106272 h 6858000"/>
              <a:gd name="connsiteX91" fmla="*/ 439149 w 1364418"/>
              <a:gd name="connsiteY91" fmla="*/ 2958185 h 6858000"/>
              <a:gd name="connsiteX92" fmla="*/ 381763 w 1364418"/>
              <a:gd name="connsiteY92" fmla="*/ 2762989 h 6858000"/>
              <a:gd name="connsiteX93" fmla="*/ 330681 w 1364418"/>
              <a:gd name="connsiteY93" fmla="*/ 2554718 h 6858000"/>
              <a:gd name="connsiteX94" fmla="*/ 310775 w 1364418"/>
              <a:gd name="connsiteY94" fmla="*/ 2485734 h 6858000"/>
              <a:gd name="connsiteX95" fmla="*/ 301498 w 1364418"/>
              <a:gd name="connsiteY95" fmla="*/ 2447068 h 6858000"/>
              <a:gd name="connsiteX96" fmla="*/ 288459 w 1364418"/>
              <a:gd name="connsiteY96" fmla="*/ 2425819 h 6858000"/>
              <a:gd name="connsiteX97" fmla="*/ 294458 w 1364418"/>
              <a:gd name="connsiteY97" fmla="*/ 2402874 h 6858000"/>
              <a:gd name="connsiteX98" fmla="*/ 297070 w 1364418"/>
              <a:gd name="connsiteY98" fmla="*/ 2381443 h 6858000"/>
              <a:gd name="connsiteX99" fmla="*/ 273399 w 1364418"/>
              <a:gd name="connsiteY99" fmla="*/ 2261920 h 6858000"/>
              <a:gd name="connsiteX100" fmla="*/ 263286 w 1364418"/>
              <a:gd name="connsiteY100" fmla="*/ 2195378 h 6858000"/>
              <a:gd name="connsiteX101" fmla="*/ 247503 w 1364418"/>
              <a:gd name="connsiteY101" fmla="*/ 2155135 h 6858000"/>
              <a:gd name="connsiteX102" fmla="*/ 244961 w 1364418"/>
              <a:gd name="connsiteY102" fmla="*/ 2118008 h 6858000"/>
              <a:gd name="connsiteX103" fmla="*/ 245954 w 1364418"/>
              <a:gd name="connsiteY103" fmla="*/ 2050531 h 6858000"/>
              <a:gd name="connsiteX104" fmla="*/ 237760 w 1364418"/>
              <a:gd name="connsiteY104" fmla="*/ 1963269 h 6858000"/>
              <a:gd name="connsiteX105" fmla="*/ 218938 w 1364418"/>
              <a:gd name="connsiteY105" fmla="*/ 1906352 h 6858000"/>
              <a:gd name="connsiteX106" fmla="*/ 195495 w 1364418"/>
              <a:gd name="connsiteY106" fmla="*/ 1861531 h 6858000"/>
              <a:gd name="connsiteX107" fmla="*/ 149294 w 1364418"/>
              <a:gd name="connsiteY107" fmla="*/ 1732919 h 6858000"/>
              <a:gd name="connsiteX108" fmla="*/ 121605 w 1364418"/>
              <a:gd name="connsiteY108" fmla="*/ 1663540 h 6858000"/>
              <a:gd name="connsiteX109" fmla="*/ 120731 w 1364418"/>
              <a:gd name="connsiteY109" fmla="*/ 1615777 h 6858000"/>
              <a:gd name="connsiteX110" fmla="*/ 101526 w 1364418"/>
              <a:gd name="connsiteY110" fmla="*/ 1563678 h 6858000"/>
              <a:gd name="connsiteX111" fmla="*/ 114606 w 1364418"/>
              <a:gd name="connsiteY111" fmla="*/ 1519474 h 6858000"/>
              <a:gd name="connsiteX112" fmla="*/ 107348 w 1364418"/>
              <a:gd name="connsiteY112" fmla="*/ 1477995 h 6858000"/>
              <a:gd name="connsiteX113" fmla="*/ 93433 w 1364418"/>
              <a:gd name="connsiteY113" fmla="*/ 1373769 h 6858000"/>
              <a:gd name="connsiteX114" fmla="*/ 101740 w 1364418"/>
              <a:gd name="connsiteY114" fmla="*/ 1307086 h 6858000"/>
              <a:gd name="connsiteX115" fmla="*/ 102928 w 1364418"/>
              <a:gd name="connsiteY115" fmla="*/ 1189033 h 6858000"/>
              <a:gd name="connsiteX116" fmla="*/ 107613 w 1364418"/>
              <a:gd name="connsiteY116" fmla="*/ 1168288 h 6858000"/>
              <a:gd name="connsiteX117" fmla="*/ 99895 w 1364418"/>
              <a:gd name="connsiteY117" fmla="*/ 1142577 h 6858000"/>
              <a:gd name="connsiteX118" fmla="*/ 89201 w 1364418"/>
              <a:gd name="connsiteY118" fmla="*/ 1088484 h 6858000"/>
              <a:gd name="connsiteX119" fmla="*/ 77937 w 1364418"/>
              <a:gd name="connsiteY119" fmla="*/ 1016103 h 6858000"/>
              <a:gd name="connsiteX120" fmla="*/ 79393 w 1364418"/>
              <a:gd name="connsiteY120" fmla="*/ 932283 h 6858000"/>
              <a:gd name="connsiteX121" fmla="*/ 81629 w 1364418"/>
              <a:gd name="connsiteY121" fmla="*/ 915925 h 6858000"/>
              <a:gd name="connsiteX122" fmla="*/ 74258 w 1364418"/>
              <a:gd name="connsiteY122" fmla="*/ 896999 h 6858000"/>
              <a:gd name="connsiteX123" fmla="*/ 43666 w 1364418"/>
              <a:gd name="connsiteY123" fmla="*/ 821517 h 6858000"/>
              <a:gd name="connsiteX124" fmla="*/ 22616 w 1364418"/>
              <a:gd name="connsiteY124" fmla="*/ 751353 h 6858000"/>
              <a:gd name="connsiteX125" fmla="*/ 22174 w 1364418"/>
              <a:gd name="connsiteY125" fmla="*/ 721230 h 6858000"/>
              <a:gd name="connsiteX126" fmla="*/ 7845 w 1364418"/>
              <a:gd name="connsiteY126" fmla="*/ 681659 h 6858000"/>
              <a:gd name="connsiteX127" fmla="*/ 31306 w 1364418"/>
              <a:gd name="connsiteY127" fmla="*/ 619315 h 6858000"/>
              <a:gd name="connsiteX128" fmla="*/ 15184 w 1364418"/>
              <a:gd name="connsiteY128" fmla="*/ 585934 h 6858000"/>
              <a:gd name="connsiteX129" fmla="*/ 22258 w 1364418"/>
              <a:gd name="connsiteY129" fmla="*/ 538948 h 6858000"/>
              <a:gd name="connsiteX130" fmla="*/ 26166 w 1364418"/>
              <a:gd name="connsiteY130" fmla="*/ 525163 h 6858000"/>
              <a:gd name="connsiteX131" fmla="*/ 52290 w 1364418"/>
              <a:gd name="connsiteY131" fmla="*/ 446567 h 6858000"/>
              <a:gd name="connsiteX132" fmla="*/ 51538 w 1364418"/>
              <a:gd name="connsiteY132" fmla="*/ 393828 h 6858000"/>
              <a:gd name="connsiteX133" fmla="*/ 51368 w 1364418"/>
              <a:gd name="connsiteY133" fmla="*/ 353137 h 6858000"/>
              <a:gd name="connsiteX134" fmla="*/ 55970 w 1364418"/>
              <a:gd name="connsiteY134" fmla="*/ 321428 h 6858000"/>
              <a:gd name="connsiteX135" fmla="*/ 57061 w 1364418"/>
              <a:gd name="connsiteY135" fmla="*/ 275771 h 6858000"/>
              <a:gd name="connsiteX136" fmla="*/ 74088 w 1364418"/>
              <a:gd name="connsiteY136" fmla="*/ 212860 h 6858000"/>
              <a:gd name="connsiteX137" fmla="*/ 65798 w 1364418"/>
              <a:gd name="connsiteY137" fmla="*/ 144983 h 6858000"/>
              <a:gd name="connsiteX138" fmla="*/ 78082 w 1364418"/>
              <a:gd name="connsiteY138" fmla="*/ 55288 h 6858000"/>
              <a:gd name="connsiteX139" fmla="*/ 37636 w 1364418"/>
              <a:gd name="connsiteY139"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101112 w 1364418"/>
              <a:gd name="connsiteY3" fmla="*/ 6857735 h 6858000"/>
              <a:gd name="connsiteX4" fmla="*/ 137705 w 1364418"/>
              <a:gd name="connsiteY4" fmla="*/ 6776847 h 6858000"/>
              <a:gd name="connsiteX5" fmla="*/ 149205 w 1364418"/>
              <a:gd name="connsiteY5" fmla="*/ 6737706 h 6858000"/>
              <a:gd name="connsiteX6" fmla="*/ 173944 w 1364418"/>
              <a:gd name="connsiteY6" fmla="*/ 6691589 h 6858000"/>
              <a:gd name="connsiteX7" fmla="*/ 165968 w 1364418"/>
              <a:gd name="connsiteY7" fmla="*/ 6659970 h 6858000"/>
              <a:gd name="connsiteX8" fmla="*/ 166592 w 1364418"/>
              <a:gd name="connsiteY8" fmla="*/ 6636211 h 6858000"/>
              <a:gd name="connsiteX9" fmla="*/ 184036 w 1364418"/>
              <a:gd name="connsiteY9" fmla="*/ 6594177 h 6858000"/>
              <a:gd name="connsiteX10" fmla="*/ 198076 w 1364418"/>
              <a:gd name="connsiteY10" fmla="*/ 6557575 h 6858000"/>
              <a:gd name="connsiteX11" fmla="*/ 251033 w 1364418"/>
              <a:gd name="connsiteY11" fmla="*/ 6492130 h 6858000"/>
              <a:gd name="connsiteX12" fmla="*/ 266720 w 1364418"/>
              <a:gd name="connsiteY12" fmla="*/ 6431610 h 6858000"/>
              <a:gd name="connsiteX13" fmla="*/ 310425 w 1364418"/>
              <a:gd name="connsiteY13" fmla="*/ 6379786 h 6858000"/>
              <a:gd name="connsiteX14" fmla="*/ 293648 w 1364418"/>
              <a:gd name="connsiteY14" fmla="*/ 6334727 h 6858000"/>
              <a:gd name="connsiteX15" fmla="*/ 271063 w 1364418"/>
              <a:gd name="connsiteY15" fmla="*/ 6313295 h 6858000"/>
              <a:gd name="connsiteX16" fmla="*/ 278227 w 1364418"/>
              <a:gd name="connsiteY16" fmla="*/ 6280046 h 6858000"/>
              <a:gd name="connsiteX17" fmla="*/ 281226 w 1364418"/>
              <a:gd name="connsiteY17" fmla="*/ 6272987 h 6858000"/>
              <a:gd name="connsiteX18" fmla="*/ 288000 w 1364418"/>
              <a:gd name="connsiteY18" fmla="*/ 6252834 h 6858000"/>
              <a:gd name="connsiteX19" fmla="*/ 265992 w 1364418"/>
              <a:gd name="connsiteY19" fmla="*/ 6202459 h 6858000"/>
              <a:gd name="connsiteX20" fmla="*/ 264790 w 1364418"/>
              <a:gd name="connsiteY20" fmla="*/ 6153037 h 6858000"/>
              <a:gd name="connsiteX21" fmla="*/ 280205 w 1364418"/>
              <a:gd name="connsiteY21" fmla="*/ 6078132 h 6858000"/>
              <a:gd name="connsiteX22" fmla="*/ 267592 w 1364418"/>
              <a:gd name="connsiteY22" fmla="*/ 6028119 h 6858000"/>
              <a:gd name="connsiteX23" fmla="*/ 252821 w 1364418"/>
              <a:gd name="connsiteY23" fmla="*/ 5926735 h 6858000"/>
              <a:gd name="connsiteX24" fmla="*/ 302333 w 1364418"/>
              <a:gd name="connsiteY24" fmla="*/ 5712857 h 6858000"/>
              <a:gd name="connsiteX25" fmla="*/ 332131 w 1364418"/>
              <a:gd name="connsiteY25" fmla="*/ 5660491 h 6858000"/>
              <a:gd name="connsiteX26" fmla="*/ 341254 w 1364418"/>
              <a:gd name="connsiteY26" fmla="*/ 5563435 h 6858000"/>
              <a:gd name="connsiteX27" fmla="*/ 368130 w 1364418"/>
              <a:gd name="connsiteY27" fmla="*/ 5437125 h 6858000"/>
              <a:gd name="connsiteX28" fmla="*/ 381698 w 1364418"/>
              <a:gd name="connsiteY28" fmla="*/ 5396260 h 6858000"/>
              <a:gd name="connsiteX29" fmla="*/ 397679 w 1364418"/>
              <a:gd name="connsiteY29" fmla="*/ 5330009 h 6858000"/>
              <a:gd name="connsiteX30" fmla="*/ 431172 w 1364418"/>
              <a:gd name="connsiteY30" fmla="*/ 5273739 h 6858000"/>
              <a:gd name="connsiteX31" fmla="*/ 440771 w 1364418"/>
              <a:gd name="connsiteY31" fmla="*/ 5241779 h 6858000"/>
              <a:gd name="connsiteX32" fmla="*/ 451997 w 1364418"/>
              <a:gd name="connsiteY32" fmla="*/ 5225268 h 6858000"/>
              <a:gd name="connsiteX33" fmla="*/ 453017 w 1364418"/>
              <a:gd name="connsiteY33" fmla="*/ 5217684 h 6858000"/>
              <a:gd name="connsiteX34" fmla="*/ 460358 w 1364418"/>
              <a:gd name="connsiteY34" fmla="*/ 5193377 h 6858000"/>
              <a:gd name="connsiteX35" fmla="*/ 463661 w 1364418"/>
              <a:gd name="connsiteY35" fmla="*/ 5179288 h 6858000"/>
              <a:gd name="connsiteX36" fmla="*/ 464645 w 1364418"/>
              <a:gd name="connsiteY36" fmla="*/ 5173621 h 6858000"/>
              <a:gd name="connsiteX37" fmla="*/ 460279 w 1364418"/>
              <a:gd name="connsiteY37" fmla="*/ 5159961 h 6858000"/>
              <a:gd name="connsiteX38" fmla="*/ 466956 w 1364418"/>
              <a:gd name="connsiteY38" fmla="*/ 5144295 h 6858000"/>
              <a:gd name="connsiteX39" fmla="*/ 463889 w 1364418"/>
              <a:gd name="connsiteY39" fmla="*/ 5125185 h 6858000"/>
              <a:gd name="connsiteX40" fmla="*/ 470719 w 1364418"/>
              <a:gd name="connsiteY40" fmla="*/ 5121884 h 6858000"/>
              <a:gd name="connsiteX41" fmla="*/ 477755 w 1364418"/>
              <a:gd name="connsiteY41" fmla="*/ 5067850 h 6858000"/>
              <a:gd name="connsiteX42" fmla="*/ 480486 w 1364418"/>
              <a:gd name="connsiteY42" fmla="*/ 5060861 h 6858000"/>
              <a:gd name="connsiteX43" fmla="*/ 477190 w 1364418"/>
              <a:gd name="connsiteY43" fmla="*/ 5034192 h 6858000"/>
              <a:gd name="connsiteX44" fmla="*/ 478744 w 1364418"/>
              <a:gd name="connsiteY44" fmla="*/ 4993030 h 6858000"/>
              <a:gd name="connsiteX45" fmla="*/ 485653 w 1364418"/>
              <a:gd name="connsiteY45" fmla="*/ 4946844 h 6858000"/>
              <a:gd name="connsiteX46" fmla="*/ 481509 w 1364418"/>
              <a:gd name="connsiteY46" fmla="*/ 4932692 h 6858000"/>
              <a:gd name="connsiteX47" fmla="*/ 496912 w 1364418"/>
              <a:gd name="connsiteY47" fmla="*/ 4858827 h 6858000"/>
              <a:gd name="connsiteX48" fmla="*/ 502815 w 1364418"/>
              <a:gd name="connsiteY48" fmla="*/ 4821170 h 6858000"/>
              <a:gd name="connsiteX49" fmla="*/ 507548 w 1364418"/>
              <a:gd name="connsiteY49" fmla="*/ 4780965 h 6858000"/>
              <a:gd name="connsiteX50" fmla="*/ 508841 w 1364418"/>
              <a:gd name="connsiteY50" fmla="*/ 4750867 h 6858000"/>
              <a:gd name="connsiteX51" fmla="*/ 506648 w 1364418"/>
              <a:gd name="connsiteY51" fmla="*/ 4690749 h 6858000"/>
              <a:gd name="connsiteX52" fmla="*/ 502128 w 1364418"/>
              <a:gd name="connsiteY52" fmla="*/ 4584173 h 6858000"/>
              <a:gd name="connsiteX53" fmla="*/ 497211 w 1364418"/>
              <a:gd name="connsiteY53" fmla="*/ 4444346 h 6858000"/>
              <a:gd name="connsiteX54" fmla="*/ 493776 w 1364418"/>
              <a:gd name="connsiteY54" fmla="*/ 4375228 h 6858000"/>
              <a:gd name="connsiteX55" fmla="*/ 474429 w 1364418"/>
              <a:gd name="connsiteY55" fmla="*/ 4214165 h 6858000"/>
              <a:gd name="connsiteX56" fmla="*/ 478502 w 1364418"/>
              <a:gd name="connsiteY56" fmla="*/ 4090296 h 6858000"/>
              <a:gd name="connsiteX57" fmla="*/ 463758 w 1364418"/>
              <a:gd name="connsiteY57" fmla="*/ 4033999 h 6858000"/>
              <a:gd name="connsiteX58" fmla="*/ 464907 w 1364418"/>
              <a:gd name="connsiteY58" fmla="*/ 4031933 h 6858000"/>
              <a:gd name="connsiteX59" fmla="*/ 463483 w 1364418"/>
              <a:gd name="connsiteY59" fmla="*/ 4013953 h 6858000"/>
              <a:gd name="connsiteX60" fmla="*/ 449778 w 1364418"/>
              <a:gd name="connsiteY60" fmla="*/ 3974753 h 6858000"/>
              <a:gd name="connsiteX61" fmla="*/ 451376 w 1364418"/>
              <a:gd name="connsiteY61" fmla="*/ 3969950 h 6858000"/>
              <a:gd name="connsiteX62" fmla="*/ 444798 w 1364418"/>
              <a:gd name="connsiteY62" fmla="*/ 3933779 h 6858000"/>
              <a:gd name="connsiteX63" fmla="*/ 446129 w 1364418"/>
              <a:gd name="connsiteY63" fmla="*/ 3933093 h 6858000"/>
              <a:gd name="connsiteX64" fmla="*/ 450483 w 1364418"/>
              <a:gd name="connsiteY64" fmla="*/ 3922082 h 6858000"/>
              <a:gd name="connsiteX65" fmla="*/ 455561 w 1364418"/>
              <a:gd name="connsiteY65" fmla="*/ 3901461 h 6858000"/>
              <a:gd name="connsiteX66" fmla="*/ 478155 w 1364418"/>
              <a:gd name="connsiteY66" fmla="*/ 3813873 h 6858000"/>
              <a:gd name="connsiteX67" fmla="*/ 477580 w 1364418"/>
              <a:gd name="connsiteY67" fmla="*/ 3806161 h 6858000"/>
              <a:gd name="connsiteX68" fmla="*/ 477887 w 1364418"/>
              <a:gd name="connsiteY68" fmla="*/ 3805957 h 6858000"/>
              <a:gd name="connsiteX69" fmla="*/ 477914 w 1364418"/>
              <a:gd name="connsiteY69" fmla="*/ 3797724 h 6858000"/>
              <a:gd name="connsiteX70" fmla="*/ 476529 w 1364418"/>
              <a:gd name="connsiteY70" fmla="*/ 3792098 h 6858000"/>
              <a:gd name="connsiteX71" fmla="*/ 475413 w 1364418"/>
              <a:gd name="connsiteY71" fmla="*/ 3777135 h 6858000"/>
              <a:gd name="connsiteX72" fmla="*/ 477146 w 1364418"/>
              <a:gd name="connsiteY72" fmla="*/ 3771656 h 6858000"/>
              <a:gd name="connsiteX73" fmla="*/ 480889 w 1364418"/>
              <a:gd name="connsiteY73" fmla="*/ 3769007 h 6858000"/>
              <a:gd name="connsiteX74" fmla="*/ 480355 w 1364418"/>
              <a:gd name="connsiteY74" fmla="*/ 3767709 h 6858000"/>
              <a:gd name="connsiteX75" fmla="*/ 489051 w 1364418"/>
              <a:gd name="connsiteY75" fmla="*/ 3738082 h 6858000"/>
              <a:gd name="connsiteX76" fmla="*/ 496397 w 1364418"/>
              <a:gd name="connsiteY76" fmla="*/ 3673397 h 6858000"/>
              <a:gd name="connsiteX77" fmla="*/ 495693 w 1364418"/>
              <a:gd name="connsiteY77" fmla="*/ 3637109 h 6858000"/>
              <a:gd name="connsiteX78" fmla="*/ 499136 w 1364418"/>
              <a:gd name="connsiteY78" fmla="*/ 3536883 h 6858000"/>
              <a:gd name="connsiteX79" fmla="*/ 506674 w 1364418"/>
              <a:gd name="connsiteY79" fmla="*/ 3435652 h 6858000"/>
              <a:gd name="connsiteX80" fmla="*/ 508345 w 1364418"/>
              <a:gd name="connsiteY80" fmla="*/ 3307769 h 6858000"/>
              <a:gd name="connsiteX81" fmla="*/ 525908 w 1364418"/>
              <a:gd name="connsiteY81" fmla="*/ 3250522 h 6858000"/>
              <a:gd name="connsiteX82" fmla="*/ 526333 w 1364418"/>
              <a:gd name="connsiteY82" fmla="*/ 3229163 h 6858000"/>
              <a:gd name="connsiteX83" fmla="*/ 528156 w 1364418"/>
              <a:gd name="connsiteY83" fmla="*/ 3217217 h 6858000"/>
              <a:gd name="connsiteX84" fmla="*/ 514991 w 1364418"/>
              <a:gd name="connsiteY84" fmla="*/ 3183755 h 6858000"/>
              <a:gd name="connsiteX85" fmla="*/ 515492 w 1364418"/>
              <a:gd name="connsiteY85" fmla="*/ 3178642 h 6858000"/>
              <a:gd name="connsiteX86" fmla="*/ 503092 w 1364418"/>
              <a:gd name="connsiteY86" fmla="*/ 3158586 h 6858000"/>
              <a:gd name="connsiteX87" fmla="*/ 488277 w 1364418"/>
              <a:gd name="connsiteY87" fmla="*/ 3129034 h 6858000"/>
              <a:gd name="connsiteX88" fmla="*/ 488942 w 1364418"/>
              <a:gd name="connsiteY88" fmla="*/ 3126682 h 6858000"/>
              <a:gd name="connsiteX89" fmla="*/ 479810 w 1364418"/>
              <a:gd name="connsiteY89" fmla="*/ 3114519 h 6858000"/>
              <a:gd name="connsiteX90" fmla="*/ 466419 w 1364418"/>
              <a:gd name="connsiteY90" fmla="*/ 3106272 h 6858000"/>
              <a:gd name="connsiteX91" fmla="*/ 439149 w 1364418"/>
              <a:gd name="connsiteY91" fmla="*/ 2958185 h 6858000"/>
              <a:gd name="connsiteX92" fmla="*/ 381763 w 1364418"/>
              <a:gd name="connsiteY92" fmla="*/ 2762989 h 6858000"/>
              <a:gd name="connsiteX93" fmla="*/ 330681 w 1364418"/>
              <a:gd name="connsiteY93" fmla="*/ 2554718 h 6858000"/>
              <a:gd name="connsiteX94" fmla="*/ 310775 w 1364418"/>
              <a:gd name="connsiteY94" fmla="*/ 2485734 h 6858000"/>
              <a:gd name="connsiteX95" fmla="*/ 301498 w 1364418"/>
              <a:gd name="connsiteY95" fmla="*/ 2447068 h 6858000"/>
              <a:gd name="connsiteX96" fmla="*/ 288459 w 1364418"/>
              <a:gd name="connsiteY96" fmla="*/ 2425819 h 6858000"/>
              <a:gd name="connsiteX97" fmla="*/ 294458 w 1364418"/>
              <a:gd name="connsiteY97" fmla="*/ 2402874 h 6858000"/>
              <a:gd name="connsiteX98" fmla="*/ 297070 w 1364418"/>
              <a:gd name="connsiteY98" fmla="*/ 2381443 h 6858000"/>
              <a:gd name="connsiteX99" fmla="*/ 273399 w 1364418"/>
              <a:gd name="connsiteY99" fmla="*/ 2261920 h 6858000"/>
              <a:gd name="connsiteX100" fmla="*/ 263286 w 1364418"/>
              <a:gd name="connsiteY100" fmla="*/ 2195378 h 6858000"/>
              <a:gd name="connsiteX101" fmla="*/ 247503 w 1364418"/>
              <a:gd name="connsiteY101" fmla="*/ 2155135 h 6858000"/>
              <a:gd name="connsiteX102" fmla="*/ 244961 w 1364418"/>
              <a:gd name="connsiteY102" fmla="*/ 2118008 h 6858000"/>
              <a:gd name="connsiteX103" fmla="*/ 245954 w 1364418"/>
              <a:gd name="connsiteY103" fmla="*/ 2050531 h 6858000"/>
              <a:gd name="connsiteX104" fmla="*/ 237760 w 1364418"/>
              <a:gd name="connsiteY104" fmla="*/ 1963269 h 6858000"/>
              <a:gd name="connsiteX105" fmla="*/ 218938 w 1364418"/>
              <a:gd name="connsiteY105" fmla="*/ 1906352 h 6858000"/>
              <a:gd name="connsiteX106" fmla="*/ 195495 w 1364418"/>
              <a:gd name="connsiteY106" fmla="*/ 1861531 h 6858000"/>
              <a:gd name="connsiteX107" fmla="*/ 149294 w 1364418"/>
              <a:gd name="connsiteY107" fmla="*/ 1732919 h 6858000"/>
              <a:gd name="connsiteX108" fmla="*/ 121605 w 1364418"/>
              <a:gd name="connsiteY108" fmla="*/ 1663540 h 6858000"/>
              <a:gd name="connsiteX109" fmla="*/ 120731 w 1364418"/>
              <a:gd name="connsiteY109" fmla="*/ 1615777 h 6858000"/>
              <a:gd name="connsiteX110" fmla="*/ 101526 w 1364418"/>
              <a:gd name="connsiteY110" fmla="*/ 1563678 h 6858000"/>
              <a:gd name="connsiteX111" fmla="*/ 114606 w 1364418"/>
              <a:gd name="connsiteY111" fmla="*/ 1519474 h 6858000"/>
              <a:gd name="connsiteX112" fmla="*/ 107348 w 1364418"/>
              <a:gd name="connsiteY112" fmla="*/ 1477995 h 6858000"/>
              <a:gd name="connsiteX113" fmla="*/ 93433 w 1364418"/>
              <a:gd name="connsiteY113" fmla="*/ 1373769 h 6858000"/>
              <a:gd name="connsiteX114" fmla="*/ 101740 w 1364418"/>
              <a:gd name="connsiteY114" fmla="*/ 1307086 h 6858000"/>
              <a:gd name="connsiteX115" fmla="*/ 102928 w 1364418"/>
              <a:gd name="connsiteY115" fmla="*/ 1189033 h 6858000"/>
              <a:gd name="connsiteX116" fmla="*/ 107613 w 1364418"/>
              <a:gd name="connsiteY116" fmla="*/ 1168288 h 6858000"/>
              <a:gd name="connsiteX117" fmla="*/ 99895 w 1364418"/>
              <a:gd name="connsiteY117" fmla="*/ 1142577 h 6858000"/>
              <a:gd name="connsiteX118" fmla="*/ 89201 w 1364418"/>
              <a:gd name="connsiteY118" fmla="*/ 1088484 h 6858000"/>
              <a:gd name="connsiteX119" fmla="*/ 77937 w 1364418"/>
              <a:gd name="connsiteY119" fmla="*/ 1016103 h 6858000"/>
              <a:gd name="connsiteX120" fmla="*/ 79393 w 1364418"/>
              <a:gd name="connsiteY120" fmla="*/ 954054 h 6858000"/>
              <a:gd name="connsiteX121" fmla="*/ 81629 w 1364418"/>
              <a:gd name="connsiteY121" fmla="*/ 915925 h 6858000"/>
              <a:gd name="connsiteX122" fmla="*/ 74258 w 1364418"/>
              <a:gd name="connsiteY122" fmla="*/ 896999 h 6858000"/>
              <a:gd name="connsiteX123" fmla="*/ 43666 w 1364418"/>
              <a:gd name="connsiteY123" fmla="*/ 821517 h 6858000"/>
              <a:gd name="connsiteX124" fmla="*/ 22616 w 1364418"/>
              <a:gd name="connsiteY124" fmla="*/ 751353 h 6858000"/>
              <a:gd name="connsiteX125" fmla="*/ 22174 w 1364418"/>
              <a:gd name="connsiteY125" fmla="*/ 721230 h 6858000"/>
              <a:gd name="connsiteX126" fmla="*/ 7845 w 1364418"/>
              <a:gd name="connsiteY126" fmla="*/ 681659 h 6858000"/>
              <a:gd name="connsiteX127" fmla="*/ 31306 w 1364418"/>
              <a:gd name="connsiteY127" fmla="*/ 619315 h 6858000"/>
              <a:gd name="connsiteX128" fmla="*/ 15184 w 1364418"/>
              <a:gd name="connsiteY128" fmla="*/ 585934 h 6858000"/>
              <a:gd name="connsiteX129" fmla="*/ 22258 w 1364418"/>
              <a:gd name="connsiteY129" fmla="*/ 538948 h 6858000"/>
              <a:gd name="connsiteX130" fmla="*/ 26166 w 1364418"/>
              <a:gd name="connsiteY130" fmla="*/ 525163 h 6858000"/>
              <a:gd name="connsiteX131" fmla="*/ 52290 w 1364418"/>
              <a:gd name="connsiteY131" fmla="*/ 446567 h 6858000"/>
              <a:gd name="connsiteX132" fmla="*/ 51538 w 1364418"/>
              <a:gd name="connsiteY132" fmla="*/ 393828 h 6858000"/>
              <a:gd name="connsiteX133" fmla="*/ 51368 w 1364418"/>
              <a:gd name="connsiteY133" fmla="*/ 353137 h 6858000"/>
              <a:gd name="connsiteX134" fmla="*/ 55970 w 1364418"/>
              <a:gd name="connsiteY134" fmla="*/ 321428 h 6858000"/>
              <a:gd name="connsiteX135" fmla="*/ 57061 w 1364418"/>
              <a:gd name="connsiteY135" fmla="*/ 275771 h 6858000"/>
              <a:gd name="connsiteX136" fmla="*/ 74088 w 1364418"/>
              <a:gd name="connsiteY136" fmla="*/ 212860 h 6858000"/>
              <a:gd name="connsiteX137" fmla="*/ 65798 w 1364418"/>
              <a:gd name="connsiteY137" fmla="*/ 144983 h 6858000"/>
              <a:gd name="connsiteX138" fmla="*/ 78082 w 1364418"/>
              <a:gd name="connsiteY138" fmla="*/ 55288 h 6858000"/>
              <a:gd name="connsiteX139" fmla="*/ 37636 w 1364418"/>
              <a:gd name="connsiteY139"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101112 w 1364418"/>
              <a:gd name="connsiteY3" fmla="*/ 6857735 h 6858000"/>
              <a:gd name="connsiteX4" fmla="*/ 137705 w 1364418"/>
              <a:gd name="connsiteY4" fmla="*/ 6776847 h 6858000"/>
              <a:gd name="connsiteX5" fmla="*/ 149205 w 1364418"/>
              <a:gd name="connsiteY5" fmla="*/ 6737706 h 6858000"/>
              <a:gd name="connsiteX6" fmla="*/ 173944 w 1364418"/>
              <a:gd name="connsiteY6" fmla="*/ 6691589 h 6858000"/>
              <a:gd name="connsiteX7" fmla="*/ 165968 w 1364418"/>
              <a:gd name="connsiteY7" fmla="*/ 6659970 h 6858000"/>
              <a:gd name="connsiteX8" fmla="*/ 166592 w 1364418"/>
              <a:gd name="connsiteY8" fmla="*/ 6636211 h 6858000"/>
              <a:gd name="connsiteX9" fmla="*/ 184036 w 1364418"/>
              <a:gd name="connsiteY9" fmla="*/ 6594177 h 6858000"/>
              <a:gd name="connsiteX10" fmla="*/ 198076 w 1364418"/>
              <a:gd name="connsiteY10" fmla="*/ 6557575 h 6858000"/>
              <a:gd name="connsiteX11" fmla="*/ 251033 w 1364418"/>
              <a:gd name="connsiteY11" fmla="*/ 6492130 h 6858000"/>
              <a:gd name="connsiteX12" fmla="*/ 266720 w 1364418"/>
              <a:gd name="connsiteY12" fmla="*/ 6431610 h 6858000"/>
              <a:gd name="connsiteX13" fmla="*/ 310425 w 1364418"/>
              <a:gd name="connsiteY13" fmla="*/ 6379786 h 6858000"/>
              <a:gd name="connsiteX14" fmla="*/ 293648 w 1364418"/>
              <a:gd name="connsiteY14" fmla="*/ 6334727 h 6858000"/>
              <a:gd name="connsiteX15" fmla="*/ 271063 w 1364418"/>
              <a:gd name="connsiteY15" fmla="*/ 6313295 h 6858000"/>
              <a:gd name="connsiteX16" fmla="*/ 278227 w 1364418"/>
              <a:gd name="connsiteY16" fmla="*/ 6280046 h 6858000"/>
              <a:gd name="connsiteX17" fmla="*/ 281226 w 1364418"/>
              <a:gd name="connsiteY17" fmla="*/ 6272987 h 6858000"/>
              <a:gd name="connsiteX18" fmla="*/ 288000 w 1364418"/>
              <a:gd name="connsiteY18" fmla="*/ 6252834 h 6858000"/>
              <a:gd name="connsiteX19" fmla="*/ 265992 w 1364418"/>
              <a:gd name="connsiteY19" fmla="*/ 6202459 h 6858000"/>
              <a:gd name="connsiteX20" fmla="*/ 264790 w 1364418"/>
              <a:gd name="connsiteY20" fmla="*/ 6153037 h 6858000"/>
              <a:gd name="connsiteX21" fmla="*/ 280205 w 1364418"/>
              <a:gd name="connsiteY21" fmla="*/ 6078132 h 6858000"/>
              <a:gd name="connsiteX22" fmla="*/ 267592 w 1364418"/>
              <a:gd name="connsiteY22" fmla="*/ 6028119 h 6858000"/>
              <a:gd name="connsiteX23" fmla="*/ 252821 w 1364418"/>
              <a:gd name="connsiteY23" fmla="*/ 5926735 h 6858000"/>
              <a:gd name="connsiteX24" fmla="*/ 302333 w 1364418"/>
              <a:gd name="connsiteY24" fmla="*/ 5712857 h 6858000"/>
              <a:gd name="connsiteX25" fmla="*/ 332131 w 1364418"/>
              <a:gd name="connsiteY25" fmla="*/ 5660491 h 6858000"/>
              <a:gd name="connsiteX26" fmla="*/ 341254 w 1364418"/>
              <a:gd name="connsiteY26" fmla="*/ 5563435 h 6858000"/>
              <a:gd name="connsiteX27" fmla="*/ 368130 w 1364418"/>
              <a:gd name="connsiteY27" fmla="*/ 5437125 h 6858000"/>
              <a:gd name="connsiteX28" fmla="*/ 381698 w 1364418"/>
              <a:gd name="connsiteY28" fmla="*/ 5396260 h 6858000"/>
              <a:gd name="connsiteX29" fmla="*/ 397679 w 1364418"/>
              <a:gd name="connsiteY29" fmla="*/ 5330009 h 6858000"/>
              <a:gd name="connsiteX30" fmla="*/ 431172 w 1364418"/>
              <a:gd name="connsiteY30" fmla="*/ 5273739 h 6858000"/>
              <a:gd name="connsiteX31" fmla="*/ 440771 w 1364418"/>
              <a:gd name="connsiteY31" fmla="*/ 5241779 h 6858000"/>
              <a:gd name="connsiteX32" fmla="*/ 451997 w 1364418"/>
              <a:gd name="connsiteY32" fmla="*/ 5225268 h 6858000"/>
              <a:gd name="connsiteX33" fmla="*/ 453017 w 1364418"/>
              <a:gd name="connsiteY33" fmla="*/ 5217684 h 6858000"/>
              <a:gd name="connsiteX34" fmla="*/ 460358 w 1364418"/>
              <a:gd name="connsiteY34" fmla="*/ 5193377 h 6858000"/>
              <a:gd name="connsiteX35" fmla="*/ 463661 w 1364418"/>
              <a:gd name="connsiteY35" fmla="*/ 5179288 h 6858000"/>
              <a:gd name="connsiteX36" fmla="*/ 464645 w 1364418"/>
              <a:gd name="connsiteY36" fmla="*/ 5173621 h 6858000"/>
              <a:gd name="connsiteX37" fmla="*/ 460279 w 1364418"/>
              <a:gd name="connsiteY37" fmla="*/ 5159961 h 6858000"/>
              <a:gd name="connsiteX38" fmla="*/ 466956 w 1364418"/>
              <a:gd name="connsiteY38" fmla="*/ 5144295 h 6858000"/>
              <a:gd name="connsiteX39" fmla="*/ 463889 w 1364418"/>
              <a:gd name="connsiteY39" fmla="*/ 5125185 h 6858000"/>
              <a:gd name="connsiteX40" fmla="*/ 470719 w 1364418"/>
              <a:gd name="connsiteY40" fmla="*/ 5121884 h 6858000"/>
              <a:gd name="connsiteX41" fmla="*/ 477755 w 1364418"/>
              <a:gd name="connsiteY41" fmla="*/ 5067850 h 6858000"/>
              <a:gd name="connsiteX42" fmla="*/ 480486 w 1364418"/>
              <a:gd name="connsiteY42" fmla="*/ 5060861 h 6858000"/>
              <a:gd name="connsiteX43" fmla="*/ 477190 w 1364418"/>
              <a:gd name="connsiteY43" fmla="*/ 5034192 h 6858000"/>
              <a:gd name="connsiteX44" fmla="*/ 478744 w 1364418"/>
              <a:gd name="connsiteY44" fmla="*/ 4993030 h 6858000"/>
              <a:gd name="connsiteX45" fmla="*/ 485653 w 1364418"/>
              <a:gd name="connsiteY45" fmla="*/ 4946844 h 6858000"/>
              <a:gd name="connsiteX46" fmla="*/ 481509 w 1364418"/>
              <a:gd name="connsiteY46" fmla="*/ 4932692 h 6858000"/>
              <a:gd name="connsiteX47" fmla="*/ 496912 w 1364418"/>
              <a:gd name="connsiteY47" fmla="*/ 4858827 h 6858000"/>
              <a:gd name="connsiteX48" fmla="*/ 502815 w 1364418"/>
              <a:gd name="connsiteY48" fmla="*/ 4821170 h 6858000"/>
              <a:gd name="connsiteX49" fmla="*/ 507548 w 1364418"/>
              <a:gd name="connsiteY49" fmla="*/ 4780965 h 6858000"/>
              <a:gd name="connsiteX50" fmla="*/ 508841 w 1364418"/>
              <a:gd name="connsiteY50" fmla="*/ 4750867 h 6858000"/>
              <a:gd name="connsiteX51" fmla="*/ 506648 w 1364418"/>
              <a:gd name="connsiteY51" fmla="*/ 4690749 h 6858000"/>
              <a:gd name="connsiteX52" fmla="*/ 502128 w 1364418"/>
              <a:gd name="connsiteY52" fmla="*/ 4584173 h 6858000"/>
              <a:gd name="connsiteX53" fmla="*/ 497211 w 1364418"/>
              <a:gd name="connsiteY53" fmla="*/ 4444346 h 6858000"/>
              <a:gd name="connsiteX54" fmla="*/ 493776 w 1364418"/>
              <a:gd name="connsiteY54" fmla="*/ 4375228 h 6858000"/>
              <a:gd name="connsiteX55" fmla="*/ 474429 w 1364418"/>
              <a:gd name="connsiteY55" fmla="*/ 4214165 h 6858000"/>
              <a:gd name="connsiteX56" fmla="*/ 478502 w 1364418"/>
              <a:gd name="connsiteY56" fmla="*/ 4090296 h 6858000"/>
              <a:gd name="connsiteX57" fmla="*/ 463758 w 1364418"/>
              <a:gd name="connsiteY57" fmla="*/ 4033999 h 6858000"/>
              <a:gd name="connsiteX58" fmla="*/ 464907 w 1364418"/>
              <a:gd name="connsiteY58" fmla="*/ 4031933 h 6858000"/>
              <a:gd name="connsiteX59" fmla="*/ 463483 w 1364418"/>
              <a:gd name="connsiteY59" fmla="*/ 4013953 h 6858000"/>
              <a:gd name="connsiteX60" fmla="*/ 449778 w 1364418"/>
              <a:gd name="connsiteY60" fmla="*/ 3974753 h 6858000"/>
              <a:gd name="connsiteX61" fmla="*/ 451376 w 1364418"/>
              <a:gd name="connsiteY61" fmla="*/ 3969950 h 6858000"/>
              <a:gd name="connsiteX62" fmla="*/ 444798 w 1364418"/>
              <a:gd name="connsiteY62" fmla="*/ 3933779 h 6858000"/>
              <a:gd name="connsiteX63" fmla="*/ 446129 w 1364418"/>
              <a:gd name="connsiteY63" fmla="*/ 3933093 h 6858000"/>
              <a:gd name="connsiteX64" fmla="*/ 450483 w 1364418"/>
              <a:gd name="connsiteY64" fmla="*/ 3922082 h 6858000"/>
              <a:gd name="connsiteX65" fmla="*/ 455561 w 1364418"/>
              <a:gd name="connsiteY65" fmla="*/ 3901461 h 6858000"/>
              <a:gd name="connsiteX66" fmla="*/ 478155 w 1364418"/>
              <a:gd name="connsiteY66" fmla="*/ 3813873 h 6858000"/>
              <a:gd name="connsiteX67" fmla="*/ 477580 w 1364418"/>
              <a:gd name="connsiteY67" fmla="*/ 3806161 h 6858000"/>
              <a:gd name="connsiteX68" fmla="*/ 477887 w 1364418"/>
              <a:gd name="connsiteY68" fmla="*/ 3805957 h 6858000"/>
              <a:gd name="connsiteX69" fmla="*/ 477914 w 1364418"/>
              <a:gd name="connsiteY69" fmla="*/ 3797724 h 6858000"/>
              <a:gd name="connsiteX70" fmla="*/ 476529 w 1364418"/>
              <a:gd name="connsiteY70" fmla="*/ 3792098 h 6858000"/>
              <a:gd name="connsiteX71" fmla="*/ 475413 w 1364418"/>
              <a:gd name="connsiteY71" fmla="*/ 3777135 h 6858000"/>
              <a:gd name="connsiteX72" fmla="*/ 477146 w 1364418"/>
              <a:gd name="connsiteY72" fmla="*/ 3771656 h 6858000"/>
              <a:gd name="connsiteX73" fmla="*/ 480889 w 1364418"/>
              <a:gd name="connsiteY73" fmla="*/ 3769007 h 6858000"/>
              <a:gd name="connsiteX74" fmla="*/ 480355 w 1364418"/>
              <a:gd name="connsiteY74" fmla="*/ 3767709 h 6858000"/>
              <a:gd name="connsiteX75" fmla="*/ 489051 w 1364418"/>
              <a:gd name="connsiteY75" fmla="*/ 3738082 h 6858000"/>
              <a:gd name="connsiteX76" fmla="*/ 496397 w 1364418"/>
              <a:gd name="connsiteY76" fmla="*/ 3673397 h 6858000"/>
              <a:gd name="connsiteX77" fmla="*/ 495693 w 1364418"/>
              <a:gd name="connsiteY77" fmla="*/ 3637109 h 6858000"/>
              <a:gd name="connsiteX78" fmla="*/ 499136 w 1364418"/>
              <a:gd name="connsiteY78" fmla="*/ 3536883 h 6858000"/>
              <a:gd name="connsiteX79" fmla="*/ 506674 w 1364418"/>
              <a:gd name="connsiteY79" fmla="*/ 3435652 h 6858000"/>
              <a:gd name="connsiteX80" fmla="*/ 508345 w 1364418"/>
              <a:gd name="connsiteY80" fmla="*/ 3307769 h 6858000"/>
              <a:gd name="connsiteX81" fmla="*/ 525908 w 1364418"/>
              <a:gd name="connsiteY81" fmla="*/ 3250522 h 6858000"/>
              <a:gd name="connsiteX82" fmla="*/ 526333 w 1364418"/>
              <a:gd name="connsiteY82" fmla="*/ 3229163 h 6858000"/>
              <a:gd name="connsiteX83" fmla="*/ 528156 w 1364418"/>
              <a:gd name="connsiteY83" fmla="*/ 3217217 h 6858000"/>
              <a:gd name="connsiteX84" fmla="*/ 514991 w 1364418"/>
              <a:gd name="connsiteY84" fmla="*/ 3183755 h 6858000"/>
              <a:gd name="connsiteX85" fmla="*/ 515492 w 1364418"/>
              <a:gd name="connsiteY85" fmla="*/ 3178642 h 6858000"/>
              <a:gd name="connsiteX86" fmla="*/ 503092 w 1364418"/>
              <a:gd name="connsiteY86" fmla="*/ 3158586 h 6858000"/>
              <a:gd name="connsiteX87" fmla="*/ 488277 w 1364418"/>
              <a:gd name="connsiteY87" fmla="*/ 3129034 h 6858000"/>
              <a:gd name="connsiteX88" fmla="*/ 488942 w 1364418"/>
              <a:gd name="connsiteY88" fmla="*/ 3126682 h 6858000"/>
              <a:gd name="connsiteX89" fmla="*/ 479810 w 1364418"/>
              <a:gd name="connsiteY89" fmla="*/ 3114519 h 6858000"/>
              <a:gd name="connsiteX90" fmla="*/ 466419 w 1364418"/>
              <a:gd name="connsiteY90" fmla="*/ 3106272 h 6858000"/>
              <a:gd name="connsiteX91" fmla="*/ 439149 w 1364418"/>
              <a:gd name="connsiteY91" fmla="*/ 2958185 h 6858000"/>
              <a:gd name="connsiteX92" fmla="*/ 381763 w 1364418"/>
              <a:gd name="connsiteY92" fmla="*/ 2762989 h 6858000"/>
              <a:gd name="connsiteX93" fmla="*/ 330681 w 1364418"/>
              <a:gd name="connsiteY93" fmla="*/ 2554718 h 6858000"/>
              <a:gd name="connsiteX94" fmla="*/ 310775 w 1364418"/>
              <a:gd name="connsiteY94" fmla="*/ 2485734 h 6858000"/>
              <a:gd name="connsiteX95" fmla="*/ 301498 w 1364418"/>
              <a:gd name="connsiteY95" fmla="*/ 2447068 h 6858000"/>
              <a:gd name="connsiteX96" fmla="*/ 288459 w 1364418"/>
              <a:gd name="connsiteY96" fmla="*/ 2425819 h 6858000"/>
              <a:gd name="connsiteX97" fmla="*/ 294458 w 1364418"/>
              <a:gd name="connsiteY97" fmla="*/ 2402874 h 6858000"/>
              <a:gd name="connsiteX98" fmla="*/ 297070 w 1364418"/>
              <a:gd name="connsiteY98" fmla="*/ 2381443 h 6858000"/>
              <a:gd name="connsiteX99" fmla="*/ 273399 w 1364418"/>
              <a:gd name="connsiteY99" fmla="*/ 2261920 h 6858000"/>
              <a:gd name="connsiteX100" fmla="*/ 263286 w 1364418"/>
              <a:gd name="connsiteY100" fmla="*/ 2195378 h 6858000"/>
              <a:gd name="connsiteX101" fmla="*/ 247503 w 1364418"/>
              <a:gd name="connsiteY101" fmla="*/ 2155135 h 6858000"/>
              <a:gd name="connsiteX102" fmla="*/ 244961 w 1364418"/>
              <a:gd name="connsiteY102" fmla="*/ 2118008 h 6858000"/>
              <a:gd name="connsiteX103" fmla="*/ 245954 w 1364418"/>
              <a:gd name="connsiteY103" fmla="*/ 2050531 h 6858000"/>
              <a:gd name="connsiteX104" fmla="*/ 237760 w 1364418"/>
              <a:gd name="connsiteY104" fmla="*/ 1963269 h 6858000"/>
              <a:gd name="connsiteX105" fmla="*/ 218938 w 1364418"/>
              <a:gd name="connsiteY105" fmla="*/ 1906352 h 6858000"/>
              <a:gd name="connsiteX106" fmla="*/ 195495 w 1364418"/>
              <a:gd name="connsiteY106" fmla="*/ 1861531 h 6858000"/>
              <a:gd name="connsiteX107" fmla="*/ 149294 w 1364418"/>
              <a:gd name="connsiteY107" fmla="*/ 1732919 h 6858000"/>
              <a:gd name="connsiteX108" fmla="*/ 121605 w 1364418"/>
              <a:gd name="connsiteY108" fmla="*/ 1663540 h 6858000"/>
              <a:gd name="connsiteX109" fmla="*/ 120731 w 1364418"/>
              <a:gd name="connsiteY109" fmla="*/ 1615777 h 6858000"/>
              <a:gd name="connsiteX110" fmla="*/ 101526 w 1364418"/>
              <a:gd name="connsiteY110" fmla="*/ 1563678 h 6858000"/>
              <a:gd name="connsiteX111" fmla="*/ 114606 w 1364418"/>
              <a:gd name="connsiteY111" fmla="*/ 1519474 h 6858000"/>
              <a:gd name="connsiteX112" fmla="*/ 107348 w 1364418"/>
              <a:gd name="connsiteY112" fmla="*/ 1477995 h 6858000"/>
              <a:gd name="connsiteX113" fmla="*/ 93433 w 1364418"/>
              <a:gd name="connsiteY113" fmla="*/ 1373769 h 6858000"/>
              <a:gd name="connsiteX114" fmla="*/ 101740 w 1364418"/>
              <a:gd name="connsiteY114" fmla="*/ 1307086 h 6858000"/>
              <a:gd name="connsiteX115" fmla="*/ 102928 w 1364418"/>
              <a:gd name="connsiteY115" fmla="*/ 1189033 h 6858000"/>
              <a:gd name="connsiteX116" fmla="*/ 107613 w 1364418"/>
              <a:gd name="connsiteY116" fmla="*/ 1168288 h 6858000"/>
              <a:gd name="connsiteX117" fmla="*/ 99895 w 1364418"/>
              <a:gd name="connsiteY117" fmla="*/ 1142577 h 6858000"/>
              <a:gd name="connsiteX118" fmla="*/ 89201 w 1364418"/>
              <a:gd name="connsiteY118" fmla="*/ 1088484 h 6858000"/>
              <a:gd name="connsiteX119" fmla="*/ 77937 w 1364418"/>
              <a:gd name="connsiteY119" fmla="*/ 1016103 h 6858000"/>
              <a:gd name="connsiteX120" fmla="*/ 79393 w 1364418"/>
              <a:gd name="connsiteY120" fmla="*/ 954054 h 6858000"/>
              <a:gd name="connsiteX121" fmla="*/ 90309 w 1364418"/>
              <a:gd name="connsiteY121" fmla="*/ 921368 h 6858000"/>
              <a:gd name="connsiteX122" fmla="*/ 74258 w 1364418"/>
              <a:gd name="connsiteY122" fmla="*/ 896999 h 6858000"/>
              <a:gd name="connsiteX123" fmla="*/ 43666 w 1364418"/>
              <a:gd name="connsiteY123" fmla="*/ 821517 h 6858000"/>
              <a:gd name="connsiteX124" fmla="*/ 22616 w 1364418"/>
              <a:gd name="connsiteY124" fmla="*/ 751353 h 6858000"/>
              <a:gd name="connsiteX125" fmla="*/ 22174 w 1364418"/>
              <a:gd name="connsiteY125" fmla="*/ 721230 h 6858000"/>
              <a:gd name="connsiteX126" fmla="*/ 7845 w 1364418"/>
              <a:gd name="connsiteY126" fmla="*/ 681659 h 6858000"/>
              <a:gd name="connsiteX127" fmla="*/ 31306 w 1364418"/>
              <a:gd name="connsiteY127" fmla="*/ 619315 h 6858000"/>
              <a:gd name="connsiteX128" fmla="*/ 15184 w 1364418"/>
              <a:gd name="connsiteY128" fmla="*/ 585934 h 6858000"/>
              <a:gd name="connsiteX129" fmla="*/ 22258 w 1364418"/>
              <a:gd name="connsiteY129" fmla="*/ 538948 h 6858000"/>
              <a:gd name="connsiteX130" fmla="*/ 26166 w 1364418"/>
              <a:gd name="connsiteY130" fmla="*/ 525163 h 6858000"/>
              <a:gd name="connsiteX131" fmla="*/ 52290 w 1364418"/>
              <a:gd name="connsiteY131" fmla="*/ 446567 h 6858000"/>
              <a:gd name="connsiteX132" fmla="*/ 51538 w 1364418"/>
              <a:gd name="connsiteY132" fmla="*/ 393828 h 6858000"/>
              <a:gd name="connsiteX133" fmla="*/ 51368 w 1364418"/>
              <a:gd name="connsiteY133" fmla="*/ 353137 h 6858000"/>
              <a:gd name="connsiteX134" fmla="*/ 55970 w 1364418"/>
              <a:gd name="connsiteY134" fmla="*/ 321428 h 6858000"/>
              <a:gd name="connsiteX135" fmla="*/ 57061 w 1364418"/>
              <a:gd name="connsiteY135" fmla="*/ 275771 h 6858000"/>
              <a:gd name="connsiteX136" fmla="*/ 74088 w 1364418"/>
              <a:gd name="connsiteY136" fmla="*/ 212860 h 6858000"/>
              <a:gd name="connsiteX137" fmla="*/ 65798 w 1364418"/>
              <a:gd name="connsiteY137" fmla="*/ 144983 h 6858000"/>
              <a:gd name="connsiteX138" fmla="*/ 78082 w 1364418"/>
              <a:gd name="connsiteY138" fmla="*/ 55288 h 6858000"/>
              <a:gd name="connsiteX139" fmla="*/ 37636 w 1364418"/>
              <a:gd name="connsiteY139"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101112 w 1364418"/>
              <a:gd name="connsiteY3" fmla="*/ 6857735 h 6858000"/>
              <a:gd name="connsiteX4" fmla="*/ 137705 w 1364418"/>
              <a:gd name="connsiteY4" fmla="*/ 6776847 h 6858000"/>
              <a:gd name="connsiteX5" fmla="*/ 149205 w 1364418"/>
              <a:gd name="connsiteY5" fmla="*/ 6737706 h 6858000"/>
              <a:gd name="connsiteX6" fmla="*/ 173944 w 1364418"/>
              <a:gd name="connsiteY6" fmla="*/ 6691589 h 6858000"/>
              <a:gd name="connsiteX7" fmla="*/ 165968 w 1364418"/>
              <a:gd name="connsiteY7" fmla="*/ 6659970 h 6858000"/>
              <a:gd name="connsiteX8" fmla="*/ 166592 w 1364418"/>
              <a:gd name="connsiteY8" fmla="*/ 6636211 h 6858000"/>
              <a:gd name="connsiteX9" fmla="*/ 184036 w 1364418"/>
              <a:gd name="connsiteY9" fmla="*/ 6594177 h 6858000"/>
              <a:gd name="connsiteX10" fmla="*/ 251033 w 1364418"/>
              <a:gd name="connsiteY10" fmla="*/ 6492130 h 6858000"/>
              <a:gd name="connsiteX11" fmla="*/ 266720 w 1364418"/>
              <a:gd name="connsiteY11" fmla="*/ 6431610 h 6858000"/>
              <a:gd name="connsiteX12" fmla="*/ 310425 w 1364418"/>
              <a:gd name="connsiteY12" fmla="*/ 6379786 h 6858000"/>
              <a:gd name="connsiteX13" fmla="*/ 293648 w 1364418"/>
              <a:gd name="connsiteY13" fmla="*/ 6334727 h 6858000"/>
              <a:gd name="connsiteX14" fmla="*/ 271063 w 1364418"/>
              <a:gd name="connsiteY14" fmla="*/ 6313295 h 6858000"/>
              <a:gd name="connsiteX15" fmla="*/ 278227 w 1364418"/>
              <a:gd name="connsiteY15" fmla="*/ 6280046 h 6858000"/>
              <a:gd name="connsiteX16" fmla="*/ 281226 w 1364418"/>
              <a:gd name="connsiteY16" fmla="*/ 6272987 h 6858000"/>
              <a:gd name="connsiteX17" fmla="*/ 288000 w 1364418"/>
              <a:gd name="connsiteY17" fmla="*/ 6252834 h 6858000"/>
              <a:gd name="connsiteX18" fmla="*/ 265992 w 1364418"/>
              <a:gd name="connsiteY18" fmla="*/ 6202459 h 6858000"/>
              <a:gd name="connsiteX19" fmla="*/ 264790 w 1364418"/>
              <a:gd name="connsiteY19" fmla="*/ 6153037 h 6858000"/>
              <a:gd name="connsiteX20" fmla="*/ 280205 w 1364418"/>
              <a:gd name="connsiteY20" fmla="*/ 6078132 h 6858000"/>
              <a:gd name="connsiteX21" fmla="*/ 267592 w 1364418"/>
              <a:gd name="connsiteY21" fmla="*/ 6028119 h 6858000"/>
              <a:gd name="connsiteX22" fmla="*/ 252821 w 1364418"/>
              <a:gd name="connsiteY22" fmla="*/ 5926735 h 6858000"/>
              <a:gd name="connsiteX23" fmla="*/ 302333 w 1364418"/>
              <a:gd name="connsiteY23" fmla="*/ 5712857 h 6858000"/>
              <a:gd name="connsiteX24" fmla="*/ 332131 w 1364418"/>
              <a:gd name="connsiteY24" fmla="*/ 5660491 h 6858000"/>
              <a:gd name="connsiteX25" fmla="*/ 341254 w 1364418"/>
              <a:gd name="connsiteY25" fmla="*/ 5563435 h 6858000"/>
              <a:gd name="connsiteX26" fmla="*/ 368130 w 1364418"/>
              <a:gd name="connsiteY26" fmla="*/ 5437125 h 6858000"/>
              <a:gd name="connsiteX27" fmla="*/ 381698 w 1364418"/>
              <a:gd name="connsiteY27" fmla="*/ 5396260 h 6858000"/>
              <a:gd name="connsiteX28" fmla="*/ 397679 w 1364418"/>
              <a:gd name="connsiteY28" fmla="*/ 5330009 h 6858000"/>
              <a:gd name="connsiteX29" fmla="*/ 431172 w 1364418"/>
              <a:gd name="connsiteY29" fmla="*/ 5273739 h 6858000"/>
              <a:gd name="connsiteX30" fmla="*/ 440771 w 1364418"/>
              <a:gd name="connsiteY30" fmla="*/ 5241779 h 6858000"/>
              <a:gd name="connsiteX31" fmla="*/ 451997 w 1364418"/>
              <a:gd name="connsiteY31" fmla="*/ 5225268 h 6858000"/>
              <a:gd name="connsiteX32" fmla="*/ 453017 w 1364418"/>
              <a:gd name="connsiteY32" fmla="*/ 5217684 h 6858000"/>
              <a:gd name="connsiteX33" fmla="*/ 460358 w 1364418"/>
              <a:gd name="connsiteY33" fmla="*/ 5193377 h 6858000"/>
              <a:gd name="connsiteX34" fmla="*/ 463661 w 1364418"/>
              <a:gd name="connsiteY34" fmla="*/ 5179288 h 6858000"/>
              <a:gd name="connsiteX35" fmla="*/ 464645 w 1364418"/>
              <a:gd name="connsiteY35" fmla="*/ 5173621 h 6858000"/>
              <a:gd name="connsiteX36" fmla="*/ 460279 w 1364418"/>
              <a:gd name="connsiteY36" fmla="*/ 5159961 h 6858000"/>
              <a:gd name="connsiteX37" fmla="*/ 466956 w 1364418"/>
              <a:gd name="connsiteY37" fmla="*/ 5144295 h 6858000"/>
              <a:gd name="connsiteX38" fmla="*/ 463889 w 1364418"/>
              <a:gd name="connsiteY38" fmla="*/ 5125185 h 6858000"/>
              <a:gd name="connsiteX39" fmla="*/ 470719 w 1364418"/>
              <a:gd name="connsiteY39" fmla="*/ 5121884 h 6858000"/>
              <a:gd name="connsiteX40" fmla="*/ 477755 w 1364418"/>
              <a:gd name="connsiteY40" fmla="*/ 5067850 h 6858000"/>
              <a:gd name="connsiteX41" fmla="*/ 480486 w 1364418"/>
              <a:gd name="connsiteY41" fmla="*/ 5060861 h 6858000"/>
              <a:gd name="connsiteX42" fmla="*/ 477190 w 1364418"/>
              <a:gd name="connsiteY42" fmla="*/ 5034192 h 6858000"/>
              <a:gd name="connsiteX43" fmla="*/ 478744 w 1364418"/>
              <a:gd name="connsiteY43" fmla="*/ 4993030 h 6858000"/>
              <a:gd name="connsiteX44" fmla="*/ 485653 w 1364418"/>
              <a:gd name="connsiteY44" fmla="*/ 4946844 h 6858000"/>
              <a:gd name="connsiteX45" fmla="*/ 481509 w 1364418"/>
              <a:gd name="connsiteY45" fmla="*/ 4932692 h 6858000"/>
              <a:gd name="connsiteX46" fmla="*/ 496912 w 1364418"/>
              <a:gd name="connsiteY46" fmla="*/ 4858827 h 6858000"/>
              <a:gd name="connsiteX47" fmla="*/ 502815 w 1364418"/>
              <a:gd name="connsiteY47" fmla="*/ 4821170 h 6858000"/>
              <a:gd name="connsiteX48" fmla="*/ 507548 w 1364418"/>
              <a:gd name="connsiteY48" fmla="*/ 4780965 h 6858000"/>
              <a:gd name="connsiteX49" fmla="*/ 508841 w 1364418"/>
              <a:gd name="connsiteY49" fmla="*/ 4750867 h 6858000"/>
              <a:gd name="connsiteX50" fmla="*/ 506648 w 1364418"/>
              <a:gd name="connsiteY50" fmla="*/ 4690749 h 6858000"/>
              <a:gd name="connsiteX51" fmla="*/ 502128 w 1364418"/>
              <a:gd name="connsiteY51" fmla="*/ 4584173 h 6858000"/>
              <a:gd name="connsiteX52" fmla="*/ 497211 w 1364418"/>
              <a:gd name="connsiteY52" fmla="*/ 4444346 h 6858000"/>
              <a:gd name="connsiteX53" fmla="*/ 493776 w 1364418"/>
              <a:gd name="connsiteY53" fmla="*/ 4375228 h 6858000"/>
              <a:gd name="connsiteX54" fmla="*/ 474429 w 1364418"/>
              <a:gd name="connsiteY54" fmla="*/ 4214165 h 6858000"/>
              <a:gd name="connsiteX55" fmla="*/ 478502 w 1364418"/>
              <a:gd name="connsiteY55" fmla="*/ 4090296 h 6858000"/>
              <a:gd name="connsiteX56" fmla="*/ 463758 w 1364418"/>
              <a:gd name="connsiteY56" fmla="*/ 4033999 h 6858000"/>
              <a:gd name="connsiteX57" fmla="*/ 464907 w 1364418"/>
              <a:gd name="connsiteY57" fmla="*/ 4031933 h 6858000"/>
              <a:gd name="connsiteX58" fmla="*/ 463483 w 1364418"/>
              <a:gd name="connsiteY58" fmla="*/ 4013953 h 6858000"/>
              <a:gd name="connsiteX59" fmla="*/ 449778 w 1364418"/>
              <a:gd name="connsiteY59" fmla="*/ 3974753 h 6858000"/>
              <a:gd name="connsiteX60" fmla="*/ 451376 w 1364418"/>
              <a:gd name="connsiteY60" fmla="*/ 3969950 h 6858000"/>
              <a:gd name="connsiteX61" fmla="*/ 444798 w 1364418"/>
              <a:gd name="connsiteY61" fmla="*/ 3933779 h 6858000"/>
              <a:gd name="connsiteX62" fmla="*/ 446129 w 1364418"/>
              <a:gd name="connsiteY62" fmla="*/ 3933093 h 6858000"/>
              <a:gd name="connsiteX63" fmla="*/ 450483 w 1364418"/>
              <a:gd name="connsiteY63" fmla="*/ 3922082 h 6858000"/>
              <a:gd name="connsiteX64" fmla="*/ 455561 w 1364418"/>
              <a:gd name="connsiteY64" fmla="*/ 3901461 h 6858000"/>
              <a:gd name="connsiteX65" fmla="*/ 478155 w 1364418"/>
              <a:gd name="connsiteY65" fmla="*/ 3813873 h 6858000"/>
              <a:gd name="connsiteX66" fmla="*/ 477580 w 1364418"/>
              <a:gd name="connsiteY66" fmla="*/ 3806161 h 6858000"/>
              <a:gd name="connsiteX67" fmla="*/ 477887 w 1364418"/>
              <a:gd name="connsiteY67" fmla="*/ 3805957 h 6858000"/>
              <a:gd name="connsiteX68" fmla="*/ 477914 w 1364418"/>
              <a:gd name="connsiteY68" fmla="*/ 3797724 h 6858000"/>
              <a:gd name="connsiteX69" fmla="*/ 476529 w 1364418"/>
              <a:gd name="connsiteY69" fmla="*/ 3792098 h 6858000"/>
              <a:gd name="connsiteX70" fmla="*/ 475413 w 1364418"/>
              <a:gd name="connsiteY70" fmla="*/ 3777135 h 6858000"/>
              <a:gd name="connsiteX71" fmla="*/ 477146 w 1364418"/>
              <a:gd name="connsiteY71" fmla="*/ 3771656 h 6858000"/>
              <a:gd name="connsiteX72" fmla="*/ 480889 w 1364418"/>
              <a:gd name="connsiteY72" fmla="*/ 3769007 h 6858000"/>
              <a:gd name="connsiteX73" fmla="*/ 480355 w 1364418"/>
              <a:gd name="connsiteY73" fmla="*/ 3767709 h 6858000"/>
              <a:gd name="connsiteX74" fmla="*/ 489051 w 1364418"/>
              <a:gd name="connsiteY74" fmla="*/ 3738082 h 6858000"/>
              <a:gd name="connsiteX75" fmla="*/ 496397 w 1364418"/>
              <a:gd name="connsiteY75" fmla="*/ 3673397 h 6858000"/>
              <a:gd name="connsiteX76" fmla="*/ 495693 w 1364418"/>
              <a:gd name="connsiteY76" fmla="*/ 3637109 h 6858000"/>
              <a:gd name="connsiteX77" fmla="*/ 499136 w 1364418"/>
              <a:gd name="connsiteY77" fmla="*/ 3536883 h 6858000"/>
              <a:gd name="connsiteX78" fmla="*/ 506674 w 1364418"/>
              <a:gd name="connsiteY78" fmla="*/ 3435652 h 6858000"/>
              <a:gd name="connsiteX79" fmla="*/ 508345 w 1364418"/>
              <a:gd name="connsiteY79" fmla="*/ 3307769 h 6858000"/>
              <a:gd name="connsiteX80" fmla="*/ 525908 w 1364418"/>
              <a:gd name="connsiteY80" fmla="*/ 3250522 h 6858000"/>
              <a:gd name="connsiteX81" fmla="*/ 526333 w 1364418"/>
              <a:gd name="connsiteY81" fmla="*/ 3229163 h 6858000"/>
              <a:gd name="connsiteX82" fmla="*/ 528156 w 1364418"/>
              <a:gd name="connsiteY82" fmla="*/ 3217217 h 6858000"/>
              <a:gd name="connsiteX83" fmla="*/ 514991 w 1364418"/>
              <a:gd name="connsiteY83" fmla="*/ 3183755 h 6858000"/>
              <a:gd name="connsiteX84" fmla="*/ 515492 w 1364418"/>
              <a:gd name="connsiteY84" fmla="*/ 3178642 h 6858000"/>
              <a:gd name="connsiteX85" fmla="*/ 503092 w 1364418"/>
              <a:gd name="connsiteY85" fmla="*/ 3158586 h 6858000"/>
              <a:gd name="connsiteX86" fmla="*/ 488277 w 1364418"/>
              <a:gd name="connsiteY86" fmla="*/ 3129034 h 6858000"/>
              <a:gd name="connsiteX87" fmla="*/ 488942 w 1364418"/>
              <a:gd name="connsiteY87" fmla="*/ 3126682 h 6858000"/>
              <a:gd name="connsiteX88" fmla="*/ 479810 w 1364418"/>
              <a:gd name="connsiteY88" fmla="*/ 3114519 h 6858000"/>
              <a:gd name="connsiteX89" fmla="*/ 466419 w 1364418"/>
              <a:gd name="connsiteY89" fmla="*/ 3106272 h 6858000"/>
              <a:gd name="connsiteX90" fmla="*/ 439149 w 1364418"/>
              <a:gd name="connsiteY90" fmla="*/ 2958185 h 6858000"/>
              <a:gd name="connsiteX91" fmla="*/ 381763 w 1364418"/>
              <a:gd name="connsiteY91" fmla="*/ 2762989 h 6858000"/>
              <a:gd name="connsiteX92" fmla="*/ 330681 w 1364418"/>
              <a:gd name="connsiteY92" fmla="*/ 2554718 h 6858000"/>
              <a:gd name="connsiteX93" fmla="*/ 310775 w 1364418"/>
              <a:gd name="connsiteY93" fmla="*/ 2485734 h 6858000"/>
              <a:gd name="connsiteX94" fmla="*/ 301498 w 1364418"/>
              <a:gd name="connsiteY94" fmla="*/ 2447068 h 6858000"/>
              <a:gd name="connsiteX95" fmla="*/ 288459 w 1364418"/>
              <a:gd name="connsiteY95" fmla="*/ 2425819 h 6858000"/>
              <a:gd name="connsiteX96" fmla="*/ 294458 w 1364418"/>
              <a:gd name="connsiteY96" fmla="*/ 2402874 h 6858000"/>
              <a:gd name="connsiteX97" fmla="*/ 297070 w 1364418"/>
              <a:gd name="connsiteY97" fmla="*/ 2381443 h 6858000"/>
              <a:gd name="connsiteX98" fmla="*/ 273399 w 1364418"/>
              <a:gd name="connsiteY98" fmla="*/ 2261920 h 6858000"/>
              <a:gd name="connsiteX99" fmla="*/ 263286 w 1364418"/>
              <a:gd name="connsiteY99" fmla="*/ 2195378 h 6858000"/>
              <a:gd name="connsiteX100" fmla="*/ 247503 w 1364418"/>
              <a:gd name="connsiteY100" fmla="*/ 2155135 h 6858000"/>
              <a:gd name="connsiteX101" fmla="*/ 244961 w 1364418"/>
              <a:gd name="connsiteY101" fmla="*/ 2118008 h 6858000"/>
              <a:gd name="connsiteX102" fmla="*/ 245954 w 1364418"/>
              <a:gd name="connsiteY102" fmla="*/ 2050531 h 6858000"/>
              <a:gd name="connsiteX103" fmla="*/ 237760 w 1364418"/>
              <a:gd name="connsiteY103" fmla="*/ 1963269 h 6858000"/>
              <a:gd name="connsiteX104" fmla="*/ 218938 w 1364418"/>
              <a:gd name="connsiteY104" fmla="*/ 1906352 h 6858000"/>
              <a:gd name="connsiteX105" fmla="*/ 195495 w 1364418"/>
              <a:gd name="connsiteY105" fmla="*/ 1861531 h 6858000"/>
              <a:gd name="connsiteX106" fmla="*/ 149294 w 1364418"/>
              <a:gd name="connsiteY106" fmla="*/ 1732919 h 6858000"/>
              <a:gd name="connsiteX107" fmla="*/ 121605 w 1364418"/>
              <a:gd name="connsiteY107" fmla="*/ 1663540 h 6858000"/>
              <a:gd name="connsiteX108" fmla="*/ 120731 w 1364418"/>
              <a:gd name="connsiteY108" fmla="*/ 1615777 h 6858000"/>
              <a:gd name="connsiteX109" fmla="*/ 101526 w 1364418"/>
              <a:gd name="connsiteY109" fmla="*/ 1563678 h 6858000"/>
              <a:gd name="connsiteX110" fmla="*/ 114606 w 1364418"/>
              <a:gd name="connsiteY110" fmla="*/ 1519474 h 6858000"/>
              <a:gd name="connsiteX111" fmla="*/ 107348 w 1364418"/>
              <a:gd name="connsiteY111" fmla="*/ 1477995 h 6858000"/>
              <a:gd name="connsiteX112" fmla="*/ 93433 w 1364418"/>
              <a:gd name="connsiteY112" fmla="*/ 1373769 h 6858000"/>
              <a:gd name="connsiteX113" fmla="*/ 101740 w 1364418"/>
              <a:gd name="connsiteY113" fmla="*/ 1307086 h 6858000"/>
              <a:gd name="connsiteX114" fmla="*/ 102928 w 1364418"/>
              <a:gd name="connsiteY114" fmla="*/ 1189033 h 6858000"/>
              <a:gd name="connsiteX115" fmla="*/ 107613 w 1364418"/>
              <a:gd name="connsiteY115" fmla="*/ 1168288 h 6858000"/>
              <a:gd name="connsiteX116" fmla="*/ 99895 w 1364418"/>
              <a:gd name="connsiteY116" fmla="*/ 1142577 h 6858000"/>
              <a:gd name="connsiteX117" fmla="*/ 89201 w 1364418"/>
              <a:gd name="connsiteY117" fmla="*/ 1088484 h 6858000"/>
              <a:gd name="connsiteX118" fmla="*/ 77937 w 1364418"/>
              <a:gd name="connsiteY118" fmla="*/ 1016103 h 6858000"/>
              <a:gd name="connsiteX119" fmla="*/ 79393 w 1364418"/>
              <a:gd name="connsiteY119" fmla="*/ 954054 h 6858000"/>
              <a:gd name="connsiteX120" fmla="*/ 90309 w 1364418"/>
              <a:gd name="connsiteY120" fmla="*/ 921368 h 6858000"/>
              <a:gd name="connsiteX121" fmla="*/ 74258 w 1364418"/>
              <a:gd name="connsiteY121" fmla="*/ 896999 h 6858000"/>
              <a:gd name="connsiteX122" fmla="*/ 43666 w 1364418"/>
              <a:gd name="connsiteY122" fmla="*/ 821517 h 6858000"/>
              <a:gd name="connsiteX123" fmla="*/ 22616 w 1364418"/>
              <a:gd name="connsiteY123" fmla="*/ 751353 h 6858000"/>
              <a:gd name="connsiteX124" fmla="*/ 22174 w 1364418"/>
              <a:gd name="connsiteY124" fmla="*/ 721230 h 6858000"/>
              <a:gd name="connsiteX125" fmla="*/ 7845 w 1364418"/>
              <a:gd name="connsiteY125" fmla="*/ 681659 h 6858000"/>
              <a:gd name="connsiteX126" fmla="*/ 31306 w 1364418"/>
              <a:gd name="connsiteY126" fmla="*/ 619315 h 6858000"/>
              <a:gd name="connsiteX127" fmla="*/ 15184 w 1364418"/>
              <a:gd name="connsiteY127" fmla="*/ 585934 h 6858000"/>
              <a:gd name="connsiteX128" fmla="*/ 22258 w 1364418"/>
              <a:gd name="connsiteY128" fmla="*/ 538948 h 6858000"/>
              <a:gd name="connsiteX129" fmla="*/ 26166 w 1364418"/>
              <a:gd name="connsiteY129" fmla="*/ 525163 h 6858000"/>
              <a:gd name="connsiteX130" fmla="*/ 52290 w 1364418"/>
              <a:gd name="connsiteY130" fmla="*/ 446567 h 6858000"/>
              <a:gd name="connsiteX131" fmla="*/ 51538 w 1364418"/>
              <a:gd name="connsiteY131" fmla="*/ 393828 h 6858000"/>
              <a:gd name="connsiteX132" fmla="*/ 51368 w 1364418"/>
              <a:gd name="connsiteY132" fmla="*/ 353137 h 6858000"/>
              <a:gd name="connsiteX133" fmla="*/ 55970 w 1364418"/>
              <a:gd name="connsiteY133" fmla="*/ 321428 h 6858000"/>
              <a:gd name="connsiteX134" fmla="*/ 57061 w 1364418"/>
              <a:gd name="connsiteY134" fmla="*/ 275771 h 6858000"/>
              <a:gd name="connsiteX135" fmla="*/ 74088 w 1364418"/>
              <a:gd name="connsiteY135" fmla="*/ 212860 h 6858000"/>
              <a:gd name="connsiteX136" fmla="*/ 65798 w 1364418"/>
              <a:gd name="connsiteY136" fmla="*/ 144983 h 6858000"/>
              <a:gd name="connsiteX137" fmla="*/ 78082 w 1364418"/>
              <a:gd name="connsiteY137" fmla="*/ 55288 h 6858000"/>
              <a:gd name="connsiteX138" fmla="*/ 37636 w 1364418"/>
              <a:gd name="connsiteY138"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101112 w 1364418"/>
              <a:gd name="connsiteY3" fmla="*/ 6857735 h 6858000"/>
              <a:gd name="connsiteX4" fmla="*/ 137705 w 1364418"/>
              <a:gd name="connsiteY4" fmla="*/ 6776847 h 6858000"/>
              <a:gd name="connsiteX5" fmla="*/ 149205 w 1364418"/>
              <a:gd name="connsiteY5" fmla="*/ 6737706 h 6858000"/>
              <a:gd name="connsiteX6" fmla="*/ 173944 w 1364418"/>
              <a:gd name="connsiteY6" fmla="*/ 6691589 h 6858000"/>
              <a:gd name="connsiteX7" fmla="*/ 165968 w 1364418"/>
              <a:gd name="connsiteY7" fmla="*/ 6659970 h 6858000"/>
              <a:gd name="connsiteX8" fmla="*/ 166592 w 1364418"/>
              <a:gd name="connsiteY8" fmla="*/ 6636211 h 6858000"/>
              <a:gd name="connsiteX9" fmla="*/ 251033 w 1364418"/>
              <a:gd name="connsiteY9" fmla="*/ 6492130 h 6858000"/>
              <a:gd name="connsiteX10" fmla="*/ 266720 w 1364418"/>
              <a:gd name="connsiteY10" fmla="*/ 6431610 h 6858000"/>
              <a:gd name="connsiteX11" fmla="*/ 310425 w 1364418"/>
              <a:gd name="connsiteY11" fmla="*/ 6379786 h 6858000"/>
              <a:gd name="connsiteX12" fmla="*/ 293648 w 1364418"/>
              <a:gd name="connsiteY12" fmla="*/ 6334727 h 6858000"/>
              <a:gd name="connsiteX13" fmla="*/ 271063 w 1364418"/>
              <a:gd name="connsiteY13" fmla="*/ 6313295 h 6858000"/>
              <a:gd name="connsiteX14" fmla="*/ 278227 w 1364418"/>
              <a:gd name="connsiteY14" fmla="*/ 6280046 h 6858000"/>
              <a:gd name="connsiteX15" fmla="*/ 281226 w 1364418"/>
              <a:gd name="connsiteY15" fmla="*/ 6272987 h 6858000"/>
              <a:gd name="connsiteX16" fmla="*/ 288000 w 1364418"/>
              <a:gd name="connsiteY16" fmla="*/ 6252834 h 6858000"/>
              <a:gd name="connsiteX17" fmla="*/ 265992 w 1364418"/>
              <a:gd name="connsiteY17" fmla="*/ 6202459 h 6858000"/>
              <a:gd name="connsiteX18" fmla="*/ 264790 w 1364418"/>
              <a:gd name="connsiteY18" fmla="*/ 6153037 h 6858000"/>
              <a:gd name="connsiteX19" fmla="*/ 280205 w 1364418"/>
              <a:gd name="connsiteY19" fmla="*/ 6078132 h 6858000"/>
              <a:gd name="connsiteX20" fmla="*/ 267592 w 1364418"/>
              <a:gd name="connsiteY20" fmla="*/ 6028119 h 6858000"/>
              <a:gd name="connsiteX21" fmla="*/ 252821 w 1364418"/>
              <a:gd name="connsiteY21" fmla="*/ 5926735 h 6858000"/>
              <a:gd name="connsiteX22" fmla="*/ 302333 w 1364418"/>
              <a:gd name="connsiteY22" fmla="*/ 5712857 h 6858000"/>
              <a:gd name="connsiteX23" fmla="*/ 332131 w 1364418"/>
              <a:gd name="connsiteY23" fmla="*/ 5660491 h 6858000"/>
              <a:gd name="connsiteX24" fmla="*/ 341254 w 1364418"/>
              <a:gd name="connsiteY24" fmla="*/ 5563435 h 6858000"/>
              <a:gd name="connsiteX25" fmla="*/ 368130 w 1364418"/>
              <a:gd name="connsiteY25" fmla="*/ 5437125 h 6858000"/>
              <a:gd name="connsiteX26" fmla="*/ 381698 w 1364418"/>
              <a:gd name="connsiteY26" fmla="*/ 5396260 h 6858000"/>
              <a:gd name="connsiteX27" fmla="*/ 397679 w 1364418"/>
              <a:gd name="connsiteY27" fmla="*/ 5330009 h 6858000"/>
              <a:gd name="connsiteX28" fmla="*/ 431172 w 1364418"/>
              <a:gd name="connsiteY28" fmla="*/ 5273739 h 6858000"/>
              <a:gd name="connsiteX29" fmla="*/ 440771 w 1364418"/>
              <a:gd name="connsiteY29" fmla="*/ 5241779 h 6858000"/>
              <a:gd name="connsiteX30" fmla="*/ 451997 w 1364418"/>
              <a:gd name="connsiteY30" fmla="*/ 5225268 h 6858000"/>
              <a:gd name="connsiteX31" fmla="*/ 453017 w 1364418"/>
              <a:gd name="connsiteY31" fmla="*/ 5217684 h 6858000"/>
              <a:gd name="connsiteX32" fmla="*/ 460358 w 1364418"/>
              <a:gd name="connsiteY32" fmla="*/ 5193377 h 6858000"/>
              <a:gd name="connsiteX33" fmla="*/ 463661 w 1364418"/>
              <a:gd name="connsiteY33" fmla="*/ 5179288 h 6858000"/>
              <a:gd name="connsiteX34" fmla="*/ 464645 w 1364418"/>
              <a:gd name="connsiteY34" fmla="*/ 5173621 h 6858000"/>
              <a:gd name="connsiteX35" fmla="*/ 460279 w 1364418"/>
              <a:gd name="connsiteY35" fmla="*/ 5159961 h 6858000"/>
              <a:gd name="connsiteX36" fmla="*/ 466956 w 1364418"/>
              <a:gd name="connsiteY36" fmla="*/ 5144295 h 6858000"/>
              <a:gd name="connsiteX37" fmla="*/ 463889 w 1364418"/>
              <a:gd name="connsiteY37" fmla="*/ 5125185 h 6858000"/>
              <a:gd name="connsiteX38" fmla="*/ 470719 w 1364418"/>
              <a:gd name="connsiteY38" fmla="*/ 5121884 h 6858000"/>
              <a:gd name="connsiteX39" fmla="*/ 477755 w 1364418"/>
              <a:gd name="connsiteY39" fmla="*/ 5067850 h 6858000"/>
              <a:gd name="connsiteX40" fmla="*/ 480486 w 1364418"/>
              <a:gd name="connsiteY40" fmla="*/ 5060861 h 6858000"/>
              <a:gd name="connsiteX41" fmla="*/ 477190 w 1364418"/>
              <a:gd name="connsiteY41" fmla="*/ 5034192 h 6858000"/>
              <a:gd name="connsiteX42" fmla="*/ 478744 w 1364418"/>
              <a:gd name="connsiteY42" fmla="*/ 4993030 h 6858000"/>
              <a:gd name="connsiteX43" fmla="*/ 485653 w 1364418"/>
              <a:gd name="connsiteY43" fmla="*/ 4946844 h 6858000"/>
              <a:gd name="connsiteX44" fmla="*/ 481509 w 1364418"/>
              <a:gd name="connsiteY44" fmla="*/ 4932692 h 6858000"/>
              <a:gd name="connsiteX45" fmla="*/ 496912 w 1364418"/>
              <a:gd name="connsiteY45" fmla="*/ 4858827 h 6858000"/>
              <a:gd name="connsiteX46" fmla="*/ 502815 w 1364418"/>
              <a:gd name="connsiteY46" fmla="*/ 4821170 h 6858000"/>
              <a:gd name="connsiteX47" fmla="*/ 507548 w 1364418"/>
              <a:gd name="connsiteY47" fmla="*/ 4780965 h 6858000"/>
              <a:gd name="connsiteX48" fmla="*/ 508841 w 1364418"/>
              <a:gd name="connsiteY48" fmla="*/ 4750867 h 6858000"/>
              <a:gd name="connsiteX49" fmla="*/ 506648 w 1364418"/>
              <a:gd name="connsiteY49" fmla="*/ 4690749 h 6858000"/>
              <a:gd name="connsiteX50" fmla="*/ 502128 w 1364418"/>
              <a:gd name="connsiteY50" fmla="*/ 4584173 h 6858000"/>
              <a:gd name="connsiteX51" fmla="*/ 497211 w 1364418"/>
              <a:gd name="connsiteY51" fmla="*/ 4444346 h 6858000"/>
              <a:gd name="connsiteX52" fmla="*/ 493776 w 1364418"/>
              <a:gd name="connsiteY52" fmla="*/ 4375228 h 6858000"/>
              <a:gd name="connsiteX53" fmla="*/ 474429 w 1364418"/>
              <a:gd name="connsiteY53" fmla="*/ 4214165 h 6858000"/>
              <a:gd name="connsiteX54" fmla="*/ 478502 w 1364418"/>
              <a:gd name="connsiteY54" fmla="*/ 4090296 h 6858000"/>
              <a:gd name="connsiteX55" fmla="*/ 463758 w 1364418"/>
              <a:gd name="connsiteY55" fmla="*/ 4033999 h 6858000"/>
              <a:gd name="connsiteX56" fmla="*/ 464907 w 1364418"/>
              <a:gd name="connsiteY56" fmla="*/ 4031933 h 6858000"/>
              <a:gd name="connsiteX57" fmla="*/ 463483 w 1364418"/>
              <a:gd name="connsiteY57" fmla="*/ 4013953 h 6858000"/>
              <a:gd name="connsiteX58" fmla="*/ 449778 w 1364418"/>
              <a:gd name="connsiteY58" fmla="*/ 3974753 h 6858000"/>
              <a:gd name="connsiteX59" fmla="*/ 451376 w 1364418"/>
              <a:gd name="connsiteY59" fmla="*/ 3969950 h 6858000"/>
              <a:gd name="connsiteX60" fmla="*/ 444798 w 1364418"/>
              <a:gd name="connsiteY60" fmla="*/ 3933779 h 6858000"/>
              <a:gd name="connsiteX61" fmla="*/ 446129 w 1364418"/>
              <a:gd name="connsiteY61" fmla="*/ 3933093 h 6858000"/>
              <a:gd name="connsiteX62" fmla="*/ 450483 w 1364418"/>
              <a:gd name="connsiteY62" fmla="*/ 3922082 h 6858000"/>
              <a:gd name="connsiteX63" fmla="*/ 455561 w 1364418"/>
              <a:gd name="connsiteY63" fmla="*/ 3901461 h 6858000"/>
              <a:gd name="connsiteX64" fmla="*/ 478155 w 1364418"/>
              <a:gd name="connsiteY64" fmla="*/ 3813873 h 6858000"/>
              <a:gd name="connsiteX65" fmla="*/ 477580 w 1364418"/>
              <a:gd name="connsiteY65" fmla="*/ 3806161 h 6858000"/>
              <a:gd name="connsiteX66" fmla="*/ 477887 w 1364418"/>
              <a:gd name="connsiteY66" fmla="*/ 3805957 h 6858000"/>
              <a:gd name="connsiteX67" fmla="*/ 477914 w 1364418"/>
              <a:gd name="connsiteY67" fmla="*/ 3797724 h 6858000"/>
              <a:gd name="connsiteX68" fmla="*/ 476529 w 1364418"/>
              <a:gd name="connsiteY68" fmla="*/ 3792098 h 6858000"/>
              <a:gd name="connsiteX69" fmla="*/ 475413 w 1364418"/>
              <a:gd name="connsiteY69" fmla="*/ 3777135 h 6858000"/>
              <a:gd name="connsiteX70" fmla="*/ 477146 w 1364418"/>
              <a:gd name="connsiteY70" fmla="*/ 3771656 h 6858000"/>
              <a:gd name="connsiteX71" fmla="*/ 480889 w 1364418"/>
              <a:gd name="connsiteY71" fmla="*/ 3769007 h 6858000"/>
              <a:gd name="connsiteX72" fmla="*/ 480355 w 1364418"/>
              <a:gd name="connsiteY72" fmla="*/ 3767709 h 6858000"/>
              <a:gd name="connsiteX73" fmla="*/ 489051 w 1364418"/>
              <a:gd name="connsiteY73" fmla="*/ 3738082 h 6858000"/>
              <a:gd name="connsiteX74" fmla="*/ 496397 w 1364418"/>
              <a:gd name="connsiteY74" fmla="*/ 3673397 h 6858000"/>
              <a:gd name="connsiteX75" fmla="*/ 495693 w 1364418"/>
              <a:gd name="connsiteY75" fmla="*/ 3637109 h 6858000"/>
              <a:gd name="connsiteX76" fmla="*/ 499136 w 1364418"/>
              <a:gd name="connsiteY76" fmla="*/ 3536883 h 6858000"/>
              <a:gd name="connsiteX77" fmla="*/ 506674 w 1364418"/>
              <a:gd name="connsiteY77" fmla="*/ 3435652 h 6858000"/>
              <a:gd name="connsiteX78" fmla="*/ 508345 w 1364418"/>
              <a:gd name="connsiteY78" fmla="*/ 3307769 h 6858000"/>
              <a:gd name="connsiteX79" fmla="*/ 525908 w 1364418"/>
              <a:gd name="connsiteY79" fmla="*/ 3250522 h 6858000"/>
              <a:gd name="connsiteX80" fmla="*/ 526333 w 1364418"/>
              <a:gd name="connsiteY80" fmla="*/ 3229163 h 6858000"/>
              <a:gd name="connsiteX81" fmla="*/ 528156 w 1364418"/>
              <a:gd name="connsiteY81" fmla="*/ 3217217 h 6858000"/>
              <a:gd name="connsiteX82" fmla="*/ 514991 w 1364418"/>
              <a:gd name="connsiteY82" fmla="*/ 3183755 h 6858000"/>
              <a:gd name="connsiteX83" fmla="*/ 515492 w 1364418"/>
              <a:gd name="connsiteY83" fmla="*/ 3178642 h 6858000"/>
              <a:gd name="connsiteX84" fmla="*/ 503092 w 1364418"/>
              <a:gd name="connsiteY84" fmla="*/ 3158586 h 6858000"/>
              <a:gd name="connsiteX85" fmla="*/ 488277 w 1364418"/>
              <a:gd name="connsiteY85" fmla="*/ 3129034 h 6858000"/>
              <a:gd name="connsiteX86" fmla="*/ 488942 w 1364418"/>
              <a:gd name="connsiteY86" fmla="*/ 3126682 h 6858000"/>
              <a:gd name="connsiteX87" fmla="*/ 479810 w 1364418"/>
              <a:gd name="connsiteY87" fmla="*/ 3114519 h 6858000"/>
              <a:gd name="connsiteX88" fmla="*/ 466419 w 1364418"/>
              <a:gd name="connsiteY88" fmla="*/ 3106272 h 6858000"/>
              <a:gd name="connsiteX89" fmla="*/ 439149 w 1364418"/>
              <a:gd name="connsiteY89" fmla="*/ 2958185 h 6858000"/>
              <a:gd name="connsiteX90" fmla="*/ 381763 w 1364418"/>
              <a:gd name="connsiteY90" fmla="*/ 2762989 h 6858000"/>
              <a:gd name="connsiteX91" fmla="*/ 330681 w 1364418"/>
              <a:gd name="connsiteY91" fmla="*/ 2554718 h 6858000"/>
              <a:gd name="connsiteX92" fmla="*/ 310775 w 1364418"/>
              <a:gd name="connsiteY92" fmla="*/ 2485734 h 6858000"/>
              <a:gd name="connsiteX93" fmla="*/ 301498 w 1364418"/>
              <a:gd name="connsiteY93" fmla="*/ 2447068 h 6858000"/>
              <a:gd name="connsiteX94" fmla="*/ 288459 w 1364418"/>
              <a:gd name="connsiteY94" fmla="*/ 2425819 h 6858000"/>
              <a:gd name="connsiteX95" fmla="*/ 294458 w 1364418"/>
              <a:gd name="connsiteY95" fmla="*/ 2402874 h 6858000"/>
              <a:gd name="connsiteX96" fmla="*/ 297070 w 1364418"/>
              <a:gd name="connsiteY96" fmla="*/ 2381443 h 6858000"/>
              <a:gd name="connsiteX97" fmla="*/ 273399 w 1364418"/>
              <a:gd name="connsiteY97" fmla="*/ 2261920 h 6858000"/>
              <a:gd name="connsiteX98" fmla="*/ 263286 w 1364418"/>
              <a:gd name="connsiteY98" fmla="*/ 2195378 h 6858000"/>
              <a:gd name="connsiteX99" fmla="*/ 247503 w 1364418"/>
              <a:gd name="connsiteY99" fmla="*/ 2155135 h 6858000"/>
              <a:gd name="connsiteX100" fmla="*/ 244961 w 1364418"/>
              <a:gd name="connsiteY100" fmla="*/ 2118008 h 6858000"/>
              <a:gd name="connsiteX101" fmla="*/ 245954 w 1364418"/>
              <a:gd name="connsiteY101" fmla="*/ 2050531 h 6858000"/>
              <a:gd name="connsiteX102" fmla="*/ 237760 w 1364418"/>
              <a:gd name="connsiteY102" fmla="*/ 1963269 h 6858000"/>
              <a:gd name="connsiteX103" fmla="*/ 218938 w 1364418"/>
              <a:gd name="connsiteY103" fmla="*/ 1906352 h 6858000"/>
              <a:gd name="connsiteX104" fmla="*/ 195495 w 1364418"/>
              <a:gd name="connsiteY104" fmla="*/ 1861531 h 6858000"/>
              <a:gd name="connsiteX105" fmla="*/ 149294 w 1364418"/>
              <a:gd name="connsiteY105" fmla="*/ 1732919 h 6858000"/>
              <a:gd name="connsiteX106" fmla="*/ 121605 w 1364418"/>
              <a:gd name="connsiteY106" fmla="*/ 1663540 h 6858000"/>
              <a:gd name="connsiteX107" fmla="*/ 120731 w 1364418"/>
              <a:gd name="connsiteY107" fmla="*/ 1615777 h 6858000"/>
              <a:gd name="connsiteX108" fmla="*/ 101526 w 1364418"/>
              <a:gd name="connsiteY108" fmla="*/ 1563678 h 6858000"/>
              <a:gd name="connsiteX109" fmla="*/ 114606 w 1364418"/>
              <a:gd name="connsiteY109" fmla="*/ 1519474 h 6858000"/>
              <a:gd name="connsiteX110" fmla="*/ 107348 w 1364418"/>
              <a:gd name="connsiteY110" fmla="*/ 1477995 h 6858000"/>
              <a:gd name="connsiteX111" fmla="*/ 93433 w 1364418"/>
              <a:gd name="connsiteY111" fmla="*/ 1373769 h 6858000"/>
              <a:gd name="connsiteX112" fmla="*/ 101740 w 1364418"/>
              <a:gd name="connsiteY112" fmla="*/ 1307086 h 6858000"/>
              <a:gd name="connsiteX113" fmla="*/ 102928 w 1364418"/>
              <a:gd name="connsiteY113" fmla="*/ 1189033 h 6858000"/>
              <a:gd name="connsiteX114" fmla="*/ 107613 w 1364418"/>
              <a:gd name="connsiteY114" fmla="*/ 1168288 h 6858000"/>
              <a:gd name="connsiteX115" fmla="*/ 99895 w 1364418"/>
              <a:gd name="connsiteY115" fmla="*/ 1142577 h 6858000"/>
              <a:gd name="connsiteX116" fmla="*/ 89201 w 1364418"/>
              <a:gd name="connsiteY116" fmla="*/ 1088484 h 6858000"/>
              <a:gd name="connsiteX117" fmla="*/ 77937 w 1364418"/>
              <a:gd name="connsiteY117" fmla="*/ 1016103 h 6858000"/>
              <a:gd name="connsiteX118" fmla="*/ 79393 w 1364418"/>
              <a:gd name="connsiteY118" fmla="*/ 954054 h 6858000"/>
              <a:gd name="connsiteX119" fmla="*/ 90309 w 1364418"/>
              <a:gd name="connsiteY119" fmla="*/ 921368 h 6858000"/>
              <a:gd name="connsiteX120" fmla="*/ 74258 w 1364418"/>
              <a:gd name="connsiteY120" fmla="*/ 896999 h 6858000"/>
              <a:gd name="connsiteX121" fmla="*/ 43666 w 1364418"/>
              <a:gd name="connsiteY121" fmla="*/ 821517 h 6858000"/>
              <a:gd name="connsiteX122" fmla="*/ 22616 w 1364418"/>
              <a:gd name="connsiteY122" fmla="*/ 751353 h 6858000"/>
              <a:gd name="connsiteX123" fmla="*/ 22174 w 1364418"/>
              <a:gd name="connsiteY123" fmla="*/ 721230 h 6858000"/>
              <a:gd name="connsiteX124" fmla="*/ 7845 w 1364418"/>
              <a:gd name="connsiteY124" fmla="*/ 681659 h 6858000"/>
              <a:gd name="connsiteX125" fmla="*/ 31306 w 1364418"/>
              <a:gd name="connsiteY125" fmla="*/ 619315 h 6858000"/>
              <a:gd name="connsiteX126" fmla="*/ 15184 w 1364418"/>
              <a:gd name="connsiteY126" fmla="*/ 585934 h 6858000"/>
              <a:gd name="connsiteX127" fmla="*/ 22258 w 1364418"/>
              <a:gd name="connsiteY127" fmla="*/ 538948 h 6858000"/>
              <a:gd name="connsiteX128" fmla="*/ 26166 w 1364418"/>
              <a:gd name="connsiteY128" fmla="*/ 525163 h 6858000"/>
              <a:gd name="connsiteX129" fmla="*/ 52290 w 1364418"/>
              <a:gd name="connsiteY129" fmla="*/ 446567 h 6858000"/>
              <a:gd name="connsiteX130" fmla="*/ 51538 w 1364418"/>
              <a:gd name="connsiteY130" fmla="*/ 393828 h 6858000"/>
              <a:gd name="connsiteX131" fmla="*/ 51368 w 1364418"/>
              <a:gd name="connsiteY131" fmla="*/ 353137 h 6858000"/>
              <a:gd name="connsiteX132" fmla="*/ 55970 w 1364418"/>
              <a:gd name="connsiteY132" fmla="*/ 321428 h 6858000"/>
              <a:gd name="connsiteX133" fmla="*/ 57061 w 1364418"/>
              <a:gd name="connsiteY133" fmla="*/ 275771 h 6858000"/>
              <a:gd name="connsiteX134" fmla="*/ 74088 w 1364418"/>
              <a:gd name="connsiteY134" fmla="*/ 212860 h 6858000"/>
              <a:gd name="connsiteX135" fmla="*/ 65798 w 1364418"/>
              <a:gd name="connsiteY135" fmla="*/ 144983 h 6858000"/>
              <a:gd name="connsiteX136" fmla="*/ 78082 w 1364418"/>
              <a:gd name="connsiteY136" fmla="*/ 55288 h 6858000"/>
              <a:gd name="connsiteX137" fmla="*/ 37636 w 1364418"/>
              <a:gd name="connsiteY137"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101112 w 1364418"/>
              <a:gd name="connsiteY3" fmla="*/ 6857735 h 6858000"/>
              <a:gd name="connsiteX4" fmla="*/ 137705 w 1364418"/>
              <a:gd name="connsiteY4" fmla="*/ 6776847 h 6858000"/>
              <a:gd name="connsiteX5" fmla="*/ 149205 w 1364418"/>
              <a:gd name="connsiteY5" fmla="*/ 6737706 h 6858000"/>
              <a:gd name="connsiteX6" fmla="*/ 173944 w 1364418"/>
              <a:gd name="connsiteY6" fmla="*/ 6691589 h 6858000"/>
              <a:gd name="connsiteX7" fmla="*/ 165968 w 1364418"/>
              <a:gd name="connsiteY7" fmla="*/ 6659970 h 6858000"/>
              <a:gd name="connsiteX8" fmla="*/ 251033 w 1364418"/>
              <a:gd name="connsiteY8" fmla="*/ 6492130 h 6858000"/>
              <a:gd name="connsiteX9" fmla="*/ 266720 w 1364418"/>
              <a:gd name="connsiteY9" fmla="*/ 6431610 h 6858000"/>
              <a:gd name="connsiteX10" fmla="*/ 310425 w 1364418"/>
              <a:gd name="connsiteY10" fmla="*/ 6379786 h 6858000"/>
              <a:gd name="connsiteX11" fmla="*/ 293648 w 1364418"/>
              <a:gd name="connsiteY11" fmla="*/ 6334727 h 6858000"/>
              <a:gd name="connsiteX12" fmla="*/ 271063 w 1364418"/>
              <a:gd name="connsiteY12" fmla="*/ 6313295 h 6858000"/>
              <a:gd name="connsiteX13" fmla="*/ 278227 w 1364418"/>
              <a:gd name="connsiteY13" fmla="*/ 6280046 h 6858000"/>
              <a:gd name="connsiteX14" fmla="*/ 281226 w 1364418"/>
              <a:gd name="connsiteY14" fmla="*/ 6272987 h 6858000"/>
              <a:gd name="connsiteX15" fmla="*/ 288000 w 1364418"/>
              <a:gd name="connsiteY15" fmla="*/ 6252834 h 6858000"/>
              <a:gd name="connsiteX16" fmla="*/ 265992 w 1364418"/>
              <a:gd name="connsiteY16" fmla="*/ 6202459 h 6858000"/>
              <a:gd name="connsiteX17" fmla="*/ 264790 w 1364418"/>
              <a:gd name="connsiteY17" fmla="*/ 6153037 h 6858000"/>
              <a:gd name="connsiteX18" fmla="*/ 280205 w 1364418"/>
              <a:gd name="connsiteY18" fmla="*/ 6078132 h 6858000"/>
              <a:gd name="connsiteX19" fmla="*/ 267592 w 1364418"/>
              <a:gd name="connsiteY19" fmla="*/ 6028119 h 6858000"/>
              <a:gd name="connsiteX20" fmla="*/ 252821 w 1364418"/>
              <a:gd name="connsiteY20" fmla="*/ 5926735 h 6858000"/>
              <a:gd name="connsiteX21" fmla="*/ 302333 w 1364418"/>
              <a:gd name="connsiteY21" fmla="*/ 5712857 h 6858000"/>
              <a:gd name="connsiteX22" fmla="*/ 332131 w 1364418"/>
              <a:gd name="connsiteY22" fmla="*/ 5660491 h 6858000"/>
              <a:gd name="connsiteX23" fmla="*/ 341254 w 1364418"/>
              <a:gd name="connsiteY23" fmla="*/ 5563435 h 6858000"/>
              <a:gd name="connsiteX24" fmla="*/ 368130 w 1364418"/>
              <a:gd name="connsiteY24" fmla="*/ 5437125 h 6858000"/>
              <a:gd name="connsiteX25" fmla="*/ 381698 w 1364418"/>
              <a:gd name="connsiteY25" fmla="*/ 5396260 h 6858000"/>
              <a:gd name="connsiteX26" fmla="*/ 397679 w 1364418"/>
              <a:gd name="connsiteY26" fmla="*/ 5330009 h 6858000"/>
              <a:gd name="connsiteX27" fmla="*/ 431172 w 1364418"/>
              <a:gd name="connsiteY27" fmla="*/ 5273739 h 6858000"/>
              <a:gd name="connsiteX28" fmla="*/ 440771 w 1364418"/>
              <a:gd name="connsiteY28" fmla="*/ 5241779 h 6858000"/>
              <a:gd name="connsiteX29" fmla="*/ 451997 w 1364418"/>
              <a:gd name="connsiteY29" fmla="*/ 5225268 h 6858000"/>
              <a:gd name="connsiteX30" fmla="*/ 453017 w 1364418"/>
              <a:gd name="connsiteY30" fmla="*/ 5217684 h 6858000"/>
              <a:gd name="connsiteX31" fmla="*/ 460358 w 1364418"/>
              <a:gd name="connsiteY31" fmla="*/ 5193377 h 6858000"/>
              <a:gd name="connsiteX32" fmla="*/ 463661 w 1364418"/>
              <a:gd name="connsiteY32" fmla="*/ 5179288 h 6858000"/>
              <a:gd name="connsiteX33" fmla="*/ 464645 w 1364418"/>
              <a:gd name="connsiteY33" fmla="*/ 5173621 h 6858000"/>
              <a:gd name="connsiteX34" fmla="*/ 460279 w 1364418"/>
              <a:gd name="connsiteY34" fmla="*/ 5159961 h 6858000"/>
              <a:gd name="connsiteX35" fmla="*/ 466956 w 1364418"/>
              <a:gd name="connsiteY35" fmla="*/ 5144295 h 6858000"/>
              <a:gd name="connsiteX36" fmla="*/ 463889 w 1364418"/>
              <a:gd name="connsiteY36" fmla="*/ 5125185 h 6858000"/>
              <a:gd name="connsiteX37" fmla="*/ 470719 w 1364418"/>
              <a:gd name="connsiteY37" fmla="*/ 5121884 h 6858000"/>
              <a:gd name="connsiteX38" fmla="*/ 477755 w 1364418"/>
              <a:gd name="connsiteY38" fmla="*/ 5067850 h 6858000"/>
              <a:gd name="connsiteX39" fmla="*/ 480486 w 1364418"/>
              <a:gd name="connsiteY39" fmla="*/ 5060861 h 6858000"/>
              <a:gd name="connsiteX40" fmla="*/ 477190 w 1364418"/>
              <a:gd name="connsiteY40" fmla="*/ 5034192 h 6858000"/>
              <a:gd name="connsiteX41" fmla="*/ 478744 w 1364418"/>
              <a:gd name="connsiteY41" fmla="*/ 4993030 h 6858000"/>
              <a:gd name="connsiteX42" fmla="*/ 485653 w 1364418"/>
              <a:gd name="connsiteY42" fmla="*/ 4946844 h 6858000"/>
              <a:gd name="connsiteX43" fmla="*/ 481509 w 1364418"/>
              <a:gd name="connsiteY43" fmla="*/ 4932692 h 6858000"/>
              <a:gd name="connsiteX44" fmla="*/ 496912 w 1364418"/>
              <a:gd name="connsiteY44" fmla="*/ 4858827 h 6858000"/>
              <a:gd name="connsiteX45" fmla="*/ 502815 w 1364418"/>
              <a:gd name="connsiteY45" fmla="*/ 4821170 h 6858000"/>
              <a:gd name="connsiteX46" fmla="*/ 507548 w 1364418"/>
              <a:gd name="connsiteY46" fmla="*/ 4780965 h 6858000"/>
              <a:gd name="connsiteX47" fmla="*/ 508841 w 1364418"/>
              <a:gd name="connsiteY47" fmla="*/ 4750867 h 6858000"/>
              <a:gd name="connsiteX48" fmla="*/ 506648 w 1364418"/>
              <a:gd name="connsiteY48" fmla="*/ 4690749 h 6858000"/>
              <a:gd name="connsiteX49" fmla="*/ 502128 w 1364418"/>
              <a:gd name="connsiteY49" fmla="*/ 4584173 h 6858000"/>
              <a:gd name="connsiteX50" fmla="*/ 497211 w 1364418"/>
              <a:gd name="connsiteY50" fmla="*/ 4444346 h 6858000"/>
              <a:gd name="connsiteX51" fmla="*/ 493776 w 1364418"/>
              <a:gd name="connsiteY51" fmla="*/ 4375228 h 6858000"/>
              <a:gd name="connsiteX52" fmla="*/ 474429 w 1364418"/>
              <a:gd name="connsiteY52" fmla="*/ 4214165 h 6858000"/>
              <a:gd name="connsiteX53" fmla="*/ 478502 w 1364418"/>
              <a:gd name="connsiteY53" fmla="*/ 4090296 h 6858000"/>
              <a:gd name="connsiteX54" fmla="*/ 463758 w 1364418"/>
              <a:gd name="connsiteY54" fmla="*/ 4033999 h 6858000"/>
              <a:gd name="connsiteX55" fmla="*/ 464907 w 1364418"/>
              <a:gd name="connsiteY55" fmla="*/ 4031933 h 6858000"/>
              <a:gd name="connsiteX56" fmla="*/ 463483 w 1364418"/>
              <a:gd name="connsiteY56" fmla="*/ 4013953 h 6858000"/>
              <a:gd name="connsiteX57" fmla="*/ 449778 w 1364418"/>
              <a:gd name="connsiteY57" fmla="*/ 3974753 h 6858000"/>
              <a:gd name="connsiteX58" fmla="*/ 451376 w 1364418"/>
              <a:gd name="connsiteY58" fmla="*/ 3969950 h 6858000"/>
              <a:gd name="connsiteX59" fmla="*/ 444798 w 1364418"/>
              <a:gd name="connsiteY59" fmla="*/ 3933779 h 6858000"/>
              <a:gd name="connsiteX60" fmla="*/ 446129 w 1364418"/>
              <a:gd name="connsiteY60" fmla="*/ 3933093 h 6858000"/>
              <a:gd name="connsiteX61" fmla="*/ 450483 w 1364418"/>
              <a:gd name="connsiteY61" fmla="*/ 3922082 h 6858000"/>
              <a:gd name="connsiteX62" fmla="*/ 455561 w 1364418"/>
              <a:gd name="connsiteY62" fmla="*/ 3901461 h 6858000"/>
              <a:gd name="connsiteX63" fmla="*/ 478155 w 1364418"/>
              <a:gd name="connsiteY63" fmla="*/ 3813873 h 6858000"/>
              <a:gd name="connsiteX64" fmla="*/ 477580 w 1364418"/>
              <a:gd name="connsiteY64" fmla="*/ 3806161 h 6858000"/>
              <a:gd name="connsiteX65" fmla="*/ 477887 w 1364418"/>
              <a:gd name="connsiteY65" fmla="*/ 3805957 h 6858000"/>
              <a:gd name="connsiteX66" fmla="*/ 477914 w 1364418"/>
              <a:gd name="connsiteY66" fmla="*/ 3797724 h 6858000"/>
              <a:gd name="connsiteX67" fmla="*/ 476529 w 1364418"/>
              <a:gd name="connsiteY67" fmla="*/ 3792098 h 6858000"/>
              <a:gd name="connsiteX68" fmla="*/ 475413 w 1364418"/>
              <a:gd name="connsiteY68" fmla="*/ 3777135 h 6858000"/>
              <a:gd name="connsiteX69" fmla="*/ 477146 w 1364418"/>
              <a:gd name="connsiteY69" fmla="*/ 3771656 h 6858000"/>
              <a:gd name="connsiteX70" fmla="*/ 480889 w 1364418"/>
              <a:gd name="connsiteY70" fmla="*/ 3769007 h 6858000"/>
              <a:gd name="connsiteX71" fmla="*/ 480355 w 1364418"/>
              <a:gd name="connsiteY71" fmla="*/ 3767709 h 6858000"/>
              <a:gd name="connsiteX72" fmla="*/ 489051 w 1364418"/>
              <a:gd name="connsiteY72" fmla="*/ 3738082 h 6858000"/>
              <a:gd name="connsiteX73" fmla="*/ 496397 w 1364418"/>
              <a:gd name="connsiteY73" fmla="*/ 3673397 h 6858000"/>
              <a:gd name="connsiteX74" fmla="*/ 495693 w 1364418"/>
              <a:gd name="connsiteY74" fmla="*/ 3637109 h 6858000"/>
              <a:gd name="connsiteX75" fmla="*/ 499136 w 1364418"/>
              <a:gd name="connsiteY75" fmla="*/ 3536883 h 6858000"/>
              <a:gd name="connsiteX76" fmla="*/ 506674 w 1364418"/>
              <a:gd name="connsiteY76" fmla="*/ 3435652 h 6858000"/>
              <a:gd name="connsiteX77" fmla="*/ 508345 w 1364418"/>
              <a:gd name="connsiteY77" fmla="*/ 3307769 h 6858000"/>
              <a:gd name="connsiteX78" fmla="*/ 525908 w 1364418"/>
              <a:gd name="connsiteY78" fmla="*/ 3250522 h 6858000"/>
              <a:gd name="connsiteX79" fmla="*/ 526333 w 1364418"/>
              <a:gd name="connsiteY79" fmla="*/ 3229163 h 6858000"/>
              <a:gd name="connsiteX80" fmla="*/ 528156 w 1364418"/>
              <a:gd name="connsiteY80" fmla="*/ 3217217 h 6858000"/>
              <a:gd name="connsiteX81" fmla="*/ 514991 w 1364418"/>
              <a:gd name="connsiteY81" fmla="*/ 3183755 h 6858000"/>
              <a:gd name="connsiteX82" fmla="*/ 515492 w 1364418"/>
              <a:gd name="connsiteY82" fmla="*/ 3178642 h 6858000"/>
              <a:gd name="connsiteX83" fmla="*/ 503092 w 1364418"/>
              <a:gd name="connsiteY83" fmla="*/ 3158586 h 6858000"/>
              <a:gd name="connsiteX84" fmla="*/ 488277 w 1364418"/>
              <a:gd name="connsiteY84" fmla="*/ 3129034 h 6858000"/>
              <a:gd name="connsiteX85" fmla="*/ 488942 w 1364418"/>
              <a:gd name="connsiteY85" fmla="*/ 3126682 h 6858000"/>
              <a:gd name="connsiteX86" fmla="*/ 479810 w 1364418"/>
              <a:gd name="connsiteY86" fmla="*/ 3114519 h 6858000"/>
              <a:gd name="connsiteX87" fmla="*/ 466419 w 1364418"/>
              <a:gd name="connsiteY87" fmla="*/ 3106272 h 6858000"/>
              <a:gd name="connsiteX88" fmla="*/ 439149 w 1364418"/>
              <a:gd name="connsiteY88" fmla="*/ 2958185 h 6858000"/>
              <a:gd name="connsiteX89" fmla="*/ 381763 w 1364418"/>
              <a:gd name="connsiteY89" fmla="*/ 2762989 h 6858000"/>
              <a:gd name="connsiteX90" fmla="*/ 330681 w 1364418"/>
              <a:gd name="connsiteY90" fmla="*/ 2554718 h 6858000"/>
              <a:gd name="connsiteX91" fmla="*/ 310775 w 1364418"/>
              <a:gd name="connsiteY91" fmla="*/ 2485734 h 6858000"/>
              <a:gd name="connsiteX92" fmla="*/ 301498 w 1364418"/>
              <a:gd name="connsiteY92" fmla="*/ 2447068 h 6858000"/>
              <a:gd name="connsiteX93" fmla="*/ 288459 w 1364418"/>
              <a:gd name="connsiteY93" fmla="*/ 2425819 h 6858000"/>
              <a:gd name="connsiteX94" fmla="*/ 294458 w 1364418"/>
              <a:gd name="connsiteY94" fmla="*/ 2402874 h 6858000"/>
              <a:gd name="connsiteX95" fmla="*/ 297070 w 1364418"/>
              <a:gd name="connsiteY95" fmla="*/ 2381443 h 6858000"/>
              <a:gd name="connsiteX96" fmla="*/ 273399 w 1364418"/>
              <a:gd name="connsiteY96" fmla="*/ 2261920 h 6858000"/>
              <a:gd name="connsiteX97" fmla="*/ 263286 w 1364418"/>
              <a:gd name="connsiteY97" fmla="*/ 2195378 h 6858000"/>
              <a:gd name="connsiteX98" fmla="*/ 247503 w 1364418"/>
              <a:gd name="connsiteY98" fmla="*/ 2155135 h 6858000"/>
              <a:gd name="connsiteX99" fmla="*/ 244961 w 1364418"/>
              <a:gd name="connsiteY99" fmla="*/ 2118008 h 6858000"/>
              <a:gd name="connsiteX100" fmla="*/ 245954 w 1364418"/>
              <a:gd name="connsiteY100" fmla="*/ 2050531 h 6858000"/>
              <a:gd name="connsiteX101" fmla="*/ 237760 w 1364418"/>
              <a:gd name="connsiteY101" fmla="*/ 1963269 h 6858000"/>
              <a:gd name="connsiteX102" fmla="*/ 218938 w 1364418"/>
              <a:gd name="connsiteY102" fmla="*/ 1906352 h 6858000"/>
              <a:gd name="connsiteX103" fmla="*/ 195495 w 1364418"/>
              <a:gd name="connsiteY103" fmla="*/ 1861531 h 6858000"/>
              <a:gd name="connsiteX104" fmla="*/ 149294 w 1364418"/>
              <a:gd name="connsiteY104" fmla="*/ 1732919 h 6858000"/>
              <a:gd name="connsiteX105" fmla="*/ 121605 w 1364418"/>
              <a:gd name="connsiteY105" fmla="*/ 1663540 h 6858000"/>
              <a:gd name="connsiteX106" fmla="*/ 120731 w 1364418"/>
              <a:gd name="connsiteY106" fmla="*/ 1615777 h 6858000"/>
              <a:gd name="connsiteX107" fmla="*/ 101526 w 1364418"/>
              <a:gd name="connsiteY107" fmla="*/ 1563678 h 6858000"/>
              <a:gd name="connsiteX108" fmla="*/ 114606 w 1364418"/>
              <a:gd name="connsiteY108" fmla="*/ 1519474 h 6858000"/>
              <a:gd name="connsiteX109" fmla="*/ 107348 w 1364418"/>
              <a:gd name="connsiteY109" fmla="*/ 1477995 h 6858000"/>
              <a:gd name="connsiteX110" fmla="*/ 93433 w 1364418"/>
              <a:gd name="connsiteY110" fmla="*/ 1373769 h 6858000"/>
              <a:gd name="connsiteX111" fmla="*/ 101740 w 1364418"/>
              <a:gd name="connsiteY111" fmla="*/ 1307086 h 6858000"/>
              <a:gd name="connsiteX112" fmla="*/ 102928 w 1364418"/>
              <a:gd name="connsiteY112" fmla="*/ 1189033 h 6858000"/>
              <a:gd name="connsiteX113" fmla="*/ 107613 w 1364418"/>
              <a:gd name="connsiteY113" fmla="*/ 1168288 h 6858000"/>
              <a:gd name="connsiteX114" fmla="*/ 99895 w 1364418"/>
              <a:gd name="connsiteY114" fmla="*/ 1142577 h 6858000"/>
              <a:gd name="connsiteX115" fmla="*/ 89201 w 1364418"/>
              <a:gd name="connsiteY115" fmla="*/ 1088484 h 6858000"/>
              <a:gd name="connsiteX116" fmla="*/ 77937 w 1364418"/>
              <a:gd name="connsiteY116" fmla="*/ 1016103 h 6858000"/>
              <a:gd name="connsiteX117" fmla="*/ 79393 w 1364418"/>
              <a:gd name="connsiteY117" fmla="*/ 954054 h 6858000"/>
              <a:gd name="connsiteX118" fmla="*/ 90309 w 1364418"/>
              <a:gd name="connsiteY118" fmla="*/ 921368 h 6858000"/>
              <a:gd name="connsiteX119" fmla="*/ 74258 w 1364418"/>
              <a:gd name="connsiteY119" fmla="*/ 896999 h 6858000"/>
              <a:gd name="connsiteX120" fmla="*/ 43666 w 1364418"/>
              <a:gd name="connsiteY120" fmla="*/ 821517 h 6858000"/>
              <a:gd name="connsiteX121" fmla="*/ 22616 w 1364418"/>
              <a:gd name="connsiteY121" fmla="*/ 751353 h 6858000"/>
              <a:gd name="connsiteX122" fmla="*/ 22174 w 1364418"/>
              <a:gd name="connsiteY122" fmla="*/ 721230 h 6858000"/>
              <a:gd name="connsiteX123" fmla="*/ 7845 w 1364418"/>
              <a:gd name="connsiteY123" fmla="*/ 681659 h 6858000"/>
              <a:gd name="connsiteX124" fmla="*/ 31306 w 1364418"/>
              <a:gd name="connsiteY124" fmla="*/ 619315 h 6858000"/>
              <a:gd name="connsiteX125" fmla="*/ 15184 w 1364418"/>
              <a:gd name="connsiteY125" fmla="*/ 585934 h 6858000"/>
              <a:gd name="connsiteX126" fmla="*/ 22258 w 1364418"/>
              <a:gd name="connsiteY126" fmla="*/ 538948 h 6858000"/>
              <a:gd name="connsiteX127" fmla="*/ 26166 w 1364418"/>
              <a:gd name="connsiteY127" fmla="*/ 525163 h 6858000"/>
              <a:gd name="connsiteX128" fmla="*/ 52290 w 1364418"/>
              <a:gd name="connsiteY128" fmla="*/ 446567 h 6858000"/>
              <a:gd name="connsiteX129" fmla="*/ 51538 w 1364418"/>
              <a:gd name="connsiteY129" fmla="*/ 393828 h 6858000"/>
              <a:gd name="connsiteX130" fmla="*/ 51368 w 1364418"/>
              <a:gd name="connsiteY130" fmla="*/ 353137 h 6858000"/>
              <a:gd name="connsiteX131" fmla="*/ 55970 w 1364418"/>
              <a:gd name="connsiteY131" fmla="*/ 321428 h 6858000"/>
              <a:gd name="connsiteX132" fmla="*/ 57061 w 1364418"/>
              <a:gd name="connsiteY132" fmla="*/ 275771 h 6858000"/>
              <a:gd name="connsiteX133" fmla="*/ 74088 w 1364418"/>
              <a:gd name="connsiteY133" fmla="*/ 212860 h 6858000"/>
              <a:gd name="connsiteX134" fmla="*/ 65798 w 1364418"/>
              <a:gd name="connsiteY134" fmla="*/ 144983 h 6858000"/>
              <a:gd name="connsiteX135" fmla="*/ 78082 w 1364418"/>
              <a:gd name="connsiteY135" fmla="*/ 55288 h 6858000"/>
              <a:gd name="connsiteX136" fmla="*/ 37636 w 1364418"/>
              <a:gd name="connsiteY136"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101112 w 1364418"/>
              <a:gd name="connsiteY3" fmla="*/ 6857735 h 6858000"/>
              <a:gd name="connsiteX4" fmla="*/ 137705 w 1364418"/>
              <a:gd name="connsiteY4" fmla="*/ 6776847 h 6858000"/>
              <a:gd name="connsiteX5" fmla="*/ 149205 w 1364418"/>
              <a:gd name="connsiteY5" fmla="*/ 6737706 h 6858000"/>
              <a:gd name="connsiteX6" fmla="*/ 173944 w 1364418"/>
              <a:gd name="connsiteY6" fmla="*/ 6691589 h 6858000"/>
              <a:gd name="connsiteX7" fmla="*/ 286686 w 1364418"/>
              <a:gd name="connsiteY7" fmla="*/ 6664994 h 6858000"/>
              <a:gd name="connsiteX8" fmla="*/ 251033 w 1364418"/>
              <a:gd name="connsiteY8" fmla="*/ 6492130 h 6858000"/>
              <a:gd name="connsiteX9" fmla="*/ 266720 w 1364418"/>
              <a:gd name="connsiteY9" fmla="*/ 6431610 h 6858000"/>
              <a:gd name="connsiteX10" fmla="*/ 310425 w 1364418"/>
              <a:gd name="connsiteY10" fmla="*/ 6379786 h 6858000"/>
              <a:gd name="connsiteX11" fmla="*/ 293648 w 1364418"/>
              <a:gd name="connsiteY11" fmla="*/ 6334727 h 6858000"/>
              <a:gd name="connsiteX12" fmla="*/ 271063 w 1364418"/>
              <a:gd name="connsiteY12" fmla="*/ 6313295 h 6858000"/>
              <a:gd name="connsiteX13" fmla="*/ 278227 w 1364418"/>
              <a:gd name="connsiteY13" fmla="*/ 6280046 h 6858000"/>
              <a:gd name="connsiteX14" fmla="*/ 281226 w 1364418"/>
              <a:gd name="connsiteY14" fmla="*/ 6272987 h 6858000"/>
              <a:gd name="connsiteX15" fmla="*/ 288000 w 1364418"/>
              <a:gd name="connsiteY15" fmla="*/ 6252834 h 6858000"/>
              <a:gd name="connsiteX16" fmla="*/ 265992 w 1364418"/>
              <a:gd name="connsiteY16" fmla="*/ 6202459 h 6858000"/>
              <a:gd name="connsiteX17" fmla="*/ 264790 w 1364418"/>
              <a:gd name="connsiteY17" fmla="*/ 6153037 h 6858000"/>
              <a:gd name="connsiteX18" fmla="*/ 280205 w 1364418"/>
              <a:gd name="connsiteY18" fmla="*/ 6078132 h 6858000"/>
              <a:gd name="connsiteX19" fmla="*/ 267592 w 1364418"/>
              <a:gd name="connsiteY19" fmla="*/ 6028119 h 6858000"/>
              <a:gd name="connsiteX20" fmla="*/ 252821 w 1364418"/>
              <a:gd name="connsiteY20" fmla="*/ 5926735 h 6858000"/>
              <a:gd name="connsiteX21" fmla="*/ 302333 w 1364418"/>
              <a:gd name="connsiteY21" fmla="*/ 5712857 h 6858000"/>
              <a:gd name="connsiteX22" fmla="*/ 332131 w 1364418"/>
              <a:gd name="connsiteY22" fmla="*/ 5660491 h 6858000"/>
              <a:gd name="connsiteX23" fmla="*/ 341254 w 1364418"/>
              <a:gd name="connsiteY23" fmla="*/ 5563435 h 6858000"/>
              <a:gd name="connsiteX24" fmla="*/ 368130 w 1364418"/>
              <a:gd name="connsiteY24" fmla="*/ 5437125 h 6858000"/>
              <a:gd name="connsiteX25" fmla="*/ 381698 w 1364418"/>
              <a:gd name="connsiteY25" fmla="*/ 5396260 h 6858000"/>
              <a:gd name="connsiteX26" fmla="*/ 397679 w 1364418"/>
              <a:gd name="connsiteY26" fmla="*/ 5330009 h 6858000"/>
              <a:gd name="connsiteX27" fmla="*/ 431172 w 1364418"/>
              <a:gd name="connsiteY27" fmla="*/ 5273739 h 6858000"/>
              <a:gd name="connsiteX28" fmla="*/ 440771 w 1364418"/>
              <a:gd name="connsiteY28" fmla="*/ 5241779 h 6858000"/>
              <a:gd name="connsiteX29" fmla="*/ 451997 w 1364418"/>
              <a:gd name="connsiteY29" fmla="*/ 5225268 h 6858000"/>
              <a:gd name="connsiteX30" fmla="*/ 453017 w 1364418"/>
              <a:gd name="connsiteY30" fmla="*/ 5217684 h 6858000"/>
              <a:gd name="connsiteX31" fmla="*/ 460358 w 1364418"/>
              <a:gd name="connsiteY31" fmla="*/ 5193377 h 6858000"/>
              <a:gd name="connsiteX32" fmla="*/ 463661 w 1364418"/>
              <a:gd name="connsiteY32" fmla="*/ 5179288 h 6858000"/>
              <a:gd name="connsiteX33" fmla="*/ 464645 w 1364418"/>
              <a:gd name="connsiteY33" fmla="*/ 5173621 h 6858000"/>
              <a:gd name="connsiteX34" fmla="*/ 460279 w 1364418"/>
              <a:gd name="connsiteY34" fmla="*/ 5159961 h 6858000"/>
              <a:gd name="connsiteX35" fmla="*/ 466956 w 1364418"/>
              <a:gd name="connsiteY35" fmla="*/ 5144295 h 6858000"/>
              <a:gd name="connsiteX36" fmla="*/ 463889 w 1364418"/>
              <a:gd name="connsiteY36" fmla="*/ 5125185 h 6858000"/>
              <a:gd name="connsiteX37" fmla="*/ 470719 w 1364418"/>
              <a:gd name="connsiteY37" fmla="*/ 5121884 h 6858000"/>
              <a:gd name="connsiteX38" fmla="*/ 477755 w 1364418"/>
              <a:gd name="connsiteY38" fmla="*/ 5067850 h 6858000"/>
              <a:gd name="connsiteX39" fmla="*/ 480486 w 1364418"/>
              <a:gd name="connsiteY39" fmla="*/ 5060861 h 6858000"/>
              <a:gd name="connsiteX40" fmla="*/ 477190 w 1364418"/>
              <a:gd name="connsiteY40" fmla="*/ 5034192 h 6858000"/>
              <a:gd name="connsiteX41" fmla="*/ 478744 w 1364418"/>
              <a:gd name="connsiteY41" fmla="*/ 4993030 h 6858000"/>
              <a:gd name="connsiteX42" fmla="*/ 485653 w 1364418"/>
              <a:gd name="connsiteY42" fmla="*/ 4946844 h 6858000"/>
              <a:gd name="connsiteX43" fmla="*/ 481509 w 1364418"/>
              <a:gd name="connsiteY43" fmla="*/ 4932692 h 6858000"/>
              <a:gd name="connsiteX44" fmla="*/ 496912 w 1364418"/>
              <a:gd name="connsiteY44" fmla="*/ 4858827 h 6858000"/>
              <a:gd name="connsiteX45" fmla="*/ 502815 w 1364418"/>
              <a:gd name="connsiteY45" fmla="*/ 4821170 h 6858000"/>
              <a:gd name="connsiteX46" fmla="*/ 507548 w 1364418"/>
              <a:gd name="connsiteY46" fmla="*/ 4780965 h 6858000"/>
              <a:gd name="connsiteX47" fmla="*/ 508841 w 1364418"/>
              <a:gd name="connsiteY47" fmla="*/ 4750867 h 6858000"/>
              <a:gd name="connsiteX48" fmla="*/ 506648 w 1364418"/>
              <a:gd name="connsiteY48" fmla="*/ 4690749 h 6858000"/>
              <a:gd name="connsiteX49" fmla="*/ 502128 w 1364418"/>
              <a:gd name="connsiteY49" fmla="*/ 4584173 h 6858000"/>
              <a:gd name="connsiteX50" fmla="*/ 497211 w 1364418"/>
              <a:gd name="connsiteY50" fmla="*/ 4444346 h 6858000"/>
              <a:gd name="connsiteX51" fmla="*/ 493776 w 1364418"/>
              <a:gd name="connsiteY51" fmla="*/ 4375228 h 6858000"/>
              <a:gd name="connsiteX52" fmla="*/ 474429 w 1364418"/>
              <a:gd name="connsiteY52" fmla="*/ 4214165 h 6858000"/>
              <a:gd name="connsiteX53" fmla="*/ 478502 w 1364418"/>
              <a:gd name="connsiteY53" fmla="*/ 4090296 h 6858000"/>
              <a:gd name="connsiteX54" fmla="*/ 463758 w 1364418"/>
              <a:gd name="connsiteY54" fmla="*/ 4033999 h 6858000"/>
              <a:gd name="connsiteX55" fmla="*/ 464907 w 1364418"/>
              <a:gd name="connsiteY55" fmla="*/ 4031933 h 6858000"/>
              <a:gd name="connsiteX56" fmla="*/ 463483 w 1364418"/>
              <a:gd name="connsiteY56" fmla="*/ 4013953 h 6858000"/>
              <a:gd name="connsiteX57" fmla="*/ 449778 w 1364418"/>
              <a:gd name="connsiteY57" fmla="*/ 3974753 h 6858000"/>
              <a:gd name="connsiteX58" fmla="*/ 451376 w 1364418"/>
              <a:gd name="connsiteY58" fmla="*/ 3969950 h 6858000"/>
              <a:gd name="connsiteX59" fmla="*/ 444798 w 1364418"/>
              <a:gd name="connsiteY59" fmla="*/ 3933779 h 6858000"/>
              <a:gd name="connsiteX60" fmla="*/ 446129 w 1364418"/>
              <a:gd name="connsiteY60" fmla="*/ 3933093 h 6858000"/>
              <a:gd name="connsiteX61" fmla="*/ 450483 w 1364418"/>
              <a:gd name="connsiteY61" fmla="*/ 3922082 h 6858000"/>
              <a:gd name="connsiteX62" fmla="*/ 455561 w 1364418"/>
              <a:gd name="connsiteY62" fmla="*/ 3901461 h 6858000"/>
              <a:gd name="connsiteX63" fmla="*/ 478155 w 1364418"/>
              <a:gd name="connsiteY63" fmla="*/ 3813873 h 6858000"/>
              <a:gd name="connsiteX64" fmla="*/ 477580 w 1364418"/>
              <a:gd name="connsiteY64" fmla="*/ 3806161 h 6858000"/>
              <a:gd name="connsiteX65" fmla="*/ 477887 w 1364418"/>
              <a:gd name="connsiteY65" fmla="*/ 3805957 h 6858000"/>
              <a:gd name="connsiteX66" fmla="*/ 477914 w 1364418"/>
              <a:gd name="connsiteY66" fmla="*/ 3797724 h 6858000"/>
              <a:gd name="connsiteX67" fmla="*/ 476529 w 1364418"/>
              <a:gd name="connsiteY67" fmla="*/ 3792098 h 6858000"/>
              <a:gd name="connsiteX68" fmla="*/ 475413 w 1364418"/>
              <a:gd name="connsiteY68" fmla="*/ 3777135 h 6858000"/>
              <a:gd name="connsiteX69" fmla="*/ 477146 w 1364418"/>
              <a:gd name="connsiteY69" fmla="*/ 3771656 h 6858000"/>
              <a:gd name="connsiteX70" fmla="*/ 480889 w 1364418"/>
              <a:gd name="connsiteY70" fmla="*/ 3769007 h 6858000"/>
              <a:gd name="connsiteX71" fmla="*/ 480355 w 1364418"/>
              <a:gd name="connsiteY71" fmla="*/ 3767709 h 6858000"/>
              <a:gd name="connsiteX72" fmla="*/ 489051 w 1364418"/>
              <a:gd name="connsiteY72" fmla="*/ 3738082 h 6858000"/>
              <a:gd name="connsiteX73" fmla="*/ 496397 w 1364418"/>
              <a:gd name="connsiteY73" fmla="*/ 3673397 h 6858000"/>
              <a:gd name="connsiteX74" fmla="*/ 495693 w 1364418"/>
              <a:gd name="connsiteY74" fmla="*/ 3637109 h 6858000"/>
              <a:gd name="connsiteX75" fmla="*/ 499136 w 1364418"/>
              <a:gd name="connsiteY75" fmla="*/ 3536883 h 6858000"/>
              <a:gd name="connsiteX76" fmla="*/ 506674 w 1364418"/>
              <a:gd name="connsiteY76" fmla="*/ 3435652 h 6858000"/>
              <a:gd name="connsiteX77" fmla="*/ 508345 w 1364418"/>
              <a:gd name="connsiteY77" fmla="*/ 3307769 h 6858000"/>
              <a:gd name="connsiteX78" fmla="*/ 525908 w 1364418"/>
              <a:gd name="connsiteY78" fmla="*/ 3250522 h 6858000"/>
              <a:gd name="connsiteX79" fmla="*/ 526333 w 1364418"/>
              <a:gd name="connsiteY79" fmla="*/ 3229163 h 6858000"/>
              <a:gd name="connsiteX80" fmla="*/ 528156 w 1364418"/>
              <a:gd name="connsiteY80" fmla="*/ 3217217 h 6858000"/>
              <a:gd name="connsiteX81" fmla="*/ 514991 w 1364418"/>
              <a:gd name="connsiteY81" fmla="*/ 3183755 h 6858000"/>
              <a:gd name="connsiteX82" fmla="*/ 515492 w 1364418"/>
              <a:gd name="connsiteY82" fmla="*/ 3178642 h 6858000"/>
              <a:gd name="connsiteX83" fmla="*/ 503092 w 1364418"/>
              <a:gd name="connsiteY83" fmla="*/ 3158586 h 6858000"/>
              <a:gd name="connsiteX84" fmla="*/ 488277 w 1364418"/>
              <a:gd name="connsiteY84" fmla="*/ 3129034 h 6858000"/>
              <a:gd name="connsiteX85" fmla="*/ 488942 w 1364418"/>
              <a:gd name="connsiteY85" fmla="*/ 3126682 h 6858000"/>
              <a:gd name="connsiteX86" fmla="*/ 479810 w 1364418"/>
              <a:gd name="connsiteY86" fmla="*/ 3114519 h 6858000"/>
              <a:gd name="connsiteX87" fmla="*/ 466419 w 1364418"/>
              <a:gd name="connsiteY87" fmla="*/ 3106272 h 6858000"/>
              <a:gd name="connsiteX88" fmla="*/ 439149 w 1364418"/>
              <a:gd name="connsiteY88" fmla="*/ 2958185 h 6858000"/>
              <a:gd name="connsiteX89" fmla="*/ 381763 w 1364418"/>
              <a:gd name="connsiteY89" fmla="*/ 2762989 h 6858000"/>
              <a:gd name="connsiteX90" fmla="*/ 330681 w 1364418"/>
              <a:gd name="connsiteY90" fmla="*/ 2554718 h 6858000"/>
              <a:gd name="connsiteX91" fmla="*/ 310775 w 1364418"/>
              <a:gd name="connsiteY91" fmla="*/ 2485734 h 6858000"/>
              <a:gd name="connsiteX92" fmla="*/ 301498 w 1364418"/>
              <a:gd name="connsiteY92" fmla="*/ 2447068 h 6858000"/>
              <a:gd name="connsiteX93" fmla="*/ 288459 w 1364418"/>
              <a:gd name="connsiteY93" fmla="*/ 2425819 h 6858000"/>
              <a:gd name="connsiteX94" fmla="*/ 294458 w 1364418"/>
              <a:gd name="connsiteY94" fmla="*/ 2402874 h 6858000"/>
              <a:gd name="connsiteX95" fmla="*/ 297070 w 1364418"/>
              <a:gd name="connsiteY95" fmla="*/ 2381443 h 6858000"/>
              <a:gd name="connsiteX96" fmla="*/ 273399 w 1364418"/>
              <a:gd name="connsiteY96" fmla="*/ 2261920 h 6858000"/>
              <a:gd name="connsiteX97" fmla="*/ 263286 w 1364418"/>
              <a:gd name="connsiteY97" fmla="*/ 2195378 h 6858000"/>
              <a:gd name="connsiteX98" fmla="*/ 247503 w 1364418"/>
              <a:gd name="connsiteY98" fmla="*/ 2155135 h 6858000"/>
              <a:gd name="connsiteX99" fmla="*/ 244961 w 1364418"/>
              <a:gd name="connsiteY99" fmla="*/ 2118008 h 6858000"/>
              <a:gd name="connsiteX100" fmla="*/ 245954 w 1364418"/>
              <a:gd name="connsiteY100" fmla="*/ 2050531 h 6858000"/>
              <a:gd name="connsiteX101" fmla="*/ 237760 w 1364418"/>
              <a:gd name="connsiteY101" fmla="*/ 1963269 h 6858000"/>
              <a:gd name="connsiteX102" fmla="*/ 218938 w 1364418"/>
              <a:gd name="connsiteY102" fmla="*/ 1906352 h 6858000"/>
              <a:gd name="connsiteX103" fmla="*/ 195495 w 1364418"/>
              <a:gd name="connsiteY103" fmla="*/ 1861531 h 6858000"/>
              <a:gd name="connsiteX104" fmla="*/ 149294 w 1364418"/>
              <a:gd name="connsiteY104" fmla="*/ 1732919 h 6858000"/>
              <a:gd name="connsiteX105" fmla="*/ 121605 w 1364418"/>
              <a:gd name="connsiteY105" fmla="*/ 1663540 h 6858000"/>
              <a:gd name="connsiteX106" fmla="*/ 120731 w 1364418"/>
              <a:gd name="connsiteY106" fmla="*/ 1615777 h 6858000"/>
              <a:gd name="connsiteX107" fmla="*/ 101526 w 1364418"/>
              <a:gd name="connsiteY107" fmla="*/ 1563678 h 6858000"/>
              <a:gd name="connsiteX108" fmla="*/ 114606 w 1364418"/>
              <a:gd name="connsiteY108" fmla="*/ 1519474 h 6858000"/>
              <a:gd name="connsiteX109" fmla="*/ 107348 w 1364418"/>
              <a:gd name="connsiteY109" fmla="*/ 1477995 h 6858000"/>
              <a:gd name="connsiteX110" fmla="*/ 93433 w 1364418"/>
              <a:gd name="connsiteY110" fmla="*/ 1373769 h 6858000"/>
              <a:gd name="connsiteX111" fmla="*/ 101740 w 1364418"/>
              <a:gd name="connsiteY111" fmla="*/ 1307086 h 6858000"/>
              <a:gd name="connsiteX112" fmla="*/ 102928 w 1364418"/>
              <a:gd name="connsiteY112" fmla="*/ 1189033 h 6858000"/>
              <a:gd name="connsiteX113" fmla="*/ 107613 w 1364418"/>
              <a:gd name="connsiteY113" fmla="*/ 1168288 h 6858000"/>
              <a:gd name="connsiteX114" fmla="*/ 99895 w 1364418"/>
              <a:gd name="connsiteY114" fmla="*/ 1142577 h 6858000"/>
              <a:gd name="connsiteX115" fmla="*/ 89201 w 1364418"/>
              <a:gd name="connsiteY115" fmla="*/ 1088484 h 6858000"/>
              <a:gd name="connsiteX116" fmla="*/ 77937 w 1364418"/>
              <a:gd name="connsiteY116" fmla="*/ 1016103 h 6858000"/>
              <a:gd name="connsiteX117" fmla="*/ 79393 w 1364418"/>
              <a:gd name="connsiteY117" fmla="*/ 954054 h 6858000"/>
              <a:gd name="connsiteX118" fmla="*/ 90309 w 1364418"/>
              <a:gd name="connsiteY118" fmla="*/ 921368 h 6858000"/>
              <a:gd name="connsiteX119" fmla="*/ 74258 w 1364418"/>
              <a:gd name="connsiteY119" fmla="*/ 896999 h 6858000"/>
              <a:gd name="connsiteX120" fmla="*/ 43666 w 1364418"/>
              <a:gd name="connsiteY120" fmla="*/ 821517 h 6858000"/>
              <a:gd name="connsiteX121" fmla="*/ 22616 w 1364418"/>
              <a:gd name="connsiteY121" fmla="*/ 751353 h 6858000"/>
              <a:gd name="connsiteX122" fmla="*/ 22174 w 1364418"/>
              <a:gd name="connsiteY122" fmla="*/ 721230 h 6858000"/>
              <a:gd name="connsiteX123" fmla="*/ 7845 w 1364418"/>
              <a:gd name="connsiteY123" fmla="*/ 681659 h 6858000"/>
              <a:gd name="connsiteX124" fmla="*/ 31306 w 1364418"/>
              <a:gd name="connsiteY124" fmla="*/ 619315 h 6858000"/>
              <a:gd name="connsiteX125" fmla="*/ 15184 w 1364418"/>
              <a:gd name="connsiteY125" fmla="*/ 585934 h 6858000"/>
              <a:gd name="connsiteX126" fmla="*/ 22258 w 1364418"/>
              <a:gd name="connsiteY126" fmla="*/ 538948 h 6858000"/>
              <a:gd name="connsiteX127" fmla="*/ 26166 w 1364418"/>
              <a:gd name="connsiteY127" fmla="*/ 525163 h 6858000"/>
              <a:gd name="connsiteX128" fmla="*/ 52290 w 1364418"/>
              <a:gd name="connsiteY128" fmla="*/ 446567 h 6858000"/>
              <a:gd name="connsiteX129" fmla="*/ 51538 w 1364418"/>
              <a:gd name="connsiteY129" fmla="*/ 393828 h 6858000"/>
              <a:gd name="connsiteX130" fmla="*/ 51368 w 1364418"/>
              <a:gd name="connsiteY130" fmla="*/ 353137 h 6858000"/>
              <a:gd name="connsiteX131" fmla="*/ 55970 w 1364418"/>
              <a:gd name="connsiteY131" fmla="*/ 321428 h 6858000"/>
              <a:gd name="connsiteX132" fmla="*/ 57061 w 1364418"/>
              <a:gd name="connsiteY132" fmla="*/ 275771 h 6858000"/>
              <a:gd name="connsiteX133" fmla="*/ 74088 w 1364418"/>
              <a:gd name="connsiteY133" fmla="*/ 212860 h 6858000"/>
              <a:gd name="connsiteX134" fmla="*/ 65798 w 1364418"/>
              <a:gd name="connsiteY134" fmla="*/ 144983 h 6858000"/>
              <a:gd name="connsiteX135" fmla="*/ 78082 w 1364418"/>
              <a:gd name="connsiteY135" fmla="*/ 55288 h 6858000"/>
              <a:gd name="connsiteX136" fmla="*/ 37636 w 1364418"/>
              <a:gd name="connsiteY136"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101112 w 1364418"/>
              <a:gd name="connsiteY3" fmla="*/ 6857735 h 6858000"/>
              <a:gd name="connsiteX4" fmla="*/ 137705 w 1364418"/>
              <a:gd name="connsiteY4" fmla="*/ 6776847 h 6858000"/>
              <a:gd name="connsiteX5" fmla="*/ 149205 w 1364418"/>
              <a:gd name="connsiteY5" fmla="*/ 6737706 h 6858000"/>
              <a:gd name="connsiteX6" fmla="*/ 173944 w 1364418"/>
              <a:gd name="connsiteY6" fmla="*/ 6691589 h 6858000"/>
              <a:gd name="connsiteX7" fmla="*/ 286686 w 1364418"/>
              <a:gd name="connsiteY7" fmla="*/ 6664994 h 6858000"/>
              <a:gd name="connsiteX8" fmla="*/ 266720 w 1364418"/>
              <a:gd name="connsiteY8" fmla="*/ 6431610 h 6858000"/>
              <a:gd name="connsiteX9" fmla="*/ 310425 w 1364418"/>
              <a:gd name="connsiteY9" fmla="*/ 6379786 h 6858000"/>
              <a:gd name="connsiteX10" fmla="*/ 293648 w 1364418"/>
              <a:gd name="connsiteY10" fmla="*/ 6334727 h 6858000"/>
              <a:gd name="connsiteX11" fmla="*/ 271063 w 1364418"/>
              <a:gd name="connsiteY11" fmla="*/ 6313295 h 6858000"/>
              <a:gd name="connsiteX12" fmla="*/ 278227 w 1364418"/>
              <a:gd name="connsiteY12" fmla="*/ 6280046 h 6858000"/>
              <a:gd name="connsiteX13" fmla="*/ 281226 w 1364418"/>
              <a:gd name="connsiteY13" fmla="*/ 6272987 h 6858000"/>
              <a:gd name="connsiteX14" fmla="*/ 288000 w 1364418"/>
              <a:gd name="connsiteY14" fmla="*/ 6252834 h 6858000"/>
              <a:gd name="connsiteX15" fmla="*/ 265992 w 1364418"/>
              <a:gd name="connsiteY15" fmla="*/ 6202459 h 6858000"/>
              <a:gd name="connsiteX16" fmla="*/ 264790 w 1364418"/>
              <a:gd name="connsiteY16" fmla="*/ 6153037 h 6858000"/>
              <a:gd name="connsiteX17" fmla="*/ 280205 w 1364418"/>
              <a:gd name="connsiteY17" fmla="*/ 6078132 h 6858000"/>
              <a:gd name="connsiteX18" fmla="*/ 267592 w 1364418"/>
              <a:gd name="connsiteY18" fmla="*/ 6028119 h 6858000"/>
              <a:gd name="connsiteX19" fmla="*/ 252821 w 1364418"/>
              <a:gd name="connsiteY19" fmla="*/ 5926735 h 6858000"/>
              <a:gd name="connsiteX20" fmla="*/ 302333 w 1364418"/>
              <a:gd name="connsiteY20" fmla="*/ 5712857 h 6858000"/>
              <a:gd name="connsiteX21" fmla="*/ 332131 w 1364418"/>
              <a:gd name="connsiteY21" fmla="*/ 5660491 h 6858000"/>
              <a:gd name="connsiteX22" fmla="*/ 341254 w 1364418"/>
              <a:gd name="connsiteY22" fmla="*/ 5563435 h 6858000"/>
              <a:gd name="connsiteX23" fmla="*/ 368130 w 1364418"/>
              <a:gd name="connsiteY23" fmla="*/ 5437125 h 6858000"/>
              <a:gd name="connsiteX24" fmla="*/ 381698 w 1364418"/>
              <a:gd name="connsiteY24" fmla="*/ 5396260 h 6858000"/>
              <a:gd name="connsiteX25" fmla="*/ 397679 w 1364418"/>
              <a:gd name="connsiteY25" fmla="*/ 5330009 h 6858000"/>
              <a:gd name="connsiteX26" fmla="*/ 431172 w 1364418"/>
              <a:gd name="connsiteY26" fmla="*/ 5273739 h 6858000"/>
              <a:gd name="connsiteX27" fmla="*/ 440771 w 1364418"/>
              <a:gd name="connsiteY27" fmla="*/ 5241779 h 6858000"/>
              <a:gd name="connsiteX28" fmla="*/ 451997 w 1364418"/>
              <a:gd name="connsiteY28" fmla="*/ 5225268 h 6858000"/>
              <a:gd name="connsiteX29" fmla="*/ 453017 w 1364418"/>
              <a:gd name="connsiteY29" fmla="*/ 5217684 h 6858000"/>
              <a:gd name="connsiteX30" fmla="*/ 460358 w 1364418"/>
              <a:gd name="connsiteY30" fmla="*/ 5193377 h 6858000"/>
              <a:gd name="connsiteX31" fmla="*/ 463661 w 1364418"/>
              <a:gd name="connsiteY31" fmla="*/ 5179288 h 6858000"/>
              <a:gd name="connsiteX32" fmla="*/ 464645 w 1364418"/>
              <a:gd name="connsiteY32" fmla="*/ 5173621 h 6858000"/>
              <a:gd name="connsiteX33" fmla="*/ 460279 w 1364418"/>
              <a:gd name="connsiteY33" fmla="*/ 5159961 h 6858000"/>
              <a:gd name="connsiteX34" fmla="*/ 466956 w 1364418"/>
              <a:gd name="connsiteY34" fmla="*/ 5144295 h 6858000"/>
              <a:gd name="connsiteX35" fmla="*/ 463889 w 1364418"/>
              <a:gd name="connsiteY35" fmla="*/ 5125185 h 6858000"/>
              <a:gd name="connsiteX36" fmla="*/ 470719 w 1364418"/>
              <a:gd name="connsiteY36" fmla="*/ 5121884 h 6858000"/>
              <a:gd name="connsiteX37" fmla="*/ 477755 w 1364418"/>
              <a:gd name="connsiteY37" fmla="*/ 5067850 h 6858000"/>
              <a:gd name="connsiteX38" fmla="*/ 480486 w 1364418"/>
              <a:gd name="connsiteY38" fmla="*/ 5060861 h 6858000"/>
              <a:gd name="connsiteX39" fmla="*/ 477190 w 1364418"/>
              <a:gd name="connsiteY39" fmla="*/ 5034192 h 6858000"/>
              <a:gd name="connsiteX40" fmla="*/ 478744 w 1364418"/>
              <a:gd name="connsiteY40" fmla="*/ 4993030 h 6858000"/>
              <a:gd name="connsiteX41" fmla="*/ 485653 w 1364418"/>
              <a:gd name="connsiteY41" fmla="*/ 4946844 h 6858000"/>
              <a:gd name="connsiteX42" fmla="*/ 481509 w 1364418"/>
              <a:gd name="connsiteY42" fmla="*/ 4932692 h 6858000"/>
              <a:gd name="connsiteX43" fmla="*/ 496912 w 1364418"/>
              <a:gd name="connsiteY43" fmla="*/ 4858827 h 6858000"/>
              <a:gd name="connsiteX44" fmla="*/ 502815 w 1364418"/>
              <a:gd name="connsiteY44" fmla="*/ 4821170 h 6858000"/>
              <a:gd name="connsiteX45" fmla="*/ 507548 w 1364418"/>
              <a:gd name="connsiteY45" fmla="*/ 4780965 h 6858000"/>
              <a:gd name="connsiteX46" fmla="*/ 508841 w 1364418"/>
              <a:gd name="connsiteY46" fmla="*/ 4750867 h 6858000"/>
              <a:gd name="connsiteX47" fmla="*/ 506648 w 1364418"/>
              <a:gd name="connsiteY47" fmla="*/ 4690749 h 6858000"/>
              <a:gd name="connsiteX48" fmla="*/ 502128 w 1364418"/>
              <a:gd name="connsiteY48" fmla="*/ 4584173 h 6858000"/>
              <a:gd name="connsiteX49" fmla="*/ 497211 w 1364418"/>
              <a:gd name="connsiteY49" fmla="*/ 4444346 h 6858000"/>
              <a:gd name="connsiteX50" fmla="*/ 493776 w 1364418"/>
              <a:gd name="connsiteY50" fmla="*/ 4375228 h 6858000"/>
              <a:gd name="connsiteX51" fmla="*/ 474429 w 1364418"/>
              <a:gd name="connsiteY51" fmla="*/ 4214165 h 6858000"/>
              <a:gd name="connsiteX52" fmla="*/ 478502 w 1364418"/>
              <a:gd name="connsiteY52" fmla="*/ 4090296 h 6858000"/>
              <a:gd name="connsiteX53" fmla="*/ 463758 w 1364418"/>
              <a:gd name="connsiteY53" fmla="*/ 4033999 h 6858000"/>
              <a:gd name="connsiteX54" fmla="*/ 464907 w 1364418"/>
              <a:gd name="connsiteY54" fmla="*/ 4031933 h 6858000"/>
              <a:gd name="connsiteX55" fmla="*/ 463483 w 1364418"/>
              <a:gd name="connsiteY55" fmla="*/ 4013953 h 6858000"/>
              <a:gd name="connsiteX56" fmla="*/ 449778 w 1364418"/>
              <a:gd name="connsiteY56" fmla="*/ 3974753 h 6858000"/>
              <a:gd name="connsiteX57" fmla="*/ 451376 w 1364418"/>
              <a:gd name="connsiteY57" fmla="*/ 3969950 h 6858000"/>
              <a:gd name="connsiteX58" fmla="*/ 444798 w 1364418"/>
              <a:gd name="connsiteY58" fmla="*/ 3933779 h 6858000"/>
              <a:gd name="connsiteX59" fmla="*/ 446129 w 1364418"/>
              <a:gd name="connsiteY59" fmla="*/ 3933093 h 6858000"/>
              <a:gd name="connsiteX60" fmla="*/ 450483 w 1364418"/>
              <a:gd name="connsiteY60" fmla="*/ 3922082 h 6858000"/>
              <a:gd name="connsiteX61" fmla="*/ 455561 w 1364418"/>
              <a:gd name="connsiteY61" fmla="*/ 3901461 h 6858000"/>
              <a:gd name="connsiteX62" fmla="*/ 478155 w 1364418"/>
              <a:gd name="connsiteY62" fmla="*/ 3813873 h 6858000"/>
              <a:gd name="connsiteX63" fmla="*/ 477580 w 1364418"/>
              <a:gd name="connsiteY63" fmla="*/ 3806161 h 6858000"/>
              <a:gd name="connsiteX64" fmla="*/ 477887 w 1364418"/>
              <a:gd name="connsiteY64" fmla="*/ 3805957 h 6858000"/>
              <a:gd name="connsiteX65" fmla="*/ 477914 w 1364418"/>
              <a:gd name="connsiteY65" fmla="*/ 3797724 h 6858000"/>
              <a:gd name="connsiteX66" fmla="*/ 476529 w 1364418"/>
              <a:gd name="connsiteY66" fmla="*/ 3792098 h 6858000"/>
              <a:gd name="connsiteX67" fmla="*/ 475413 w 1364418"/>
              <a:gd name="connsiteY67" fmla="*/ 3777135 h 6858000"/>
              <a:gd name="connsiteX68" fmla="*/ 477146 w 1364418"/>
              <a:gd name="connsiteY68" fmla="*/ 3771656 h 6858000"/>
              <a:gd name="connsiteX69" fmla="*/ 480889 w 1364418"/>
              <a:gd name="connsiteY69" fmla="*/ 3769007 h 6858000"/>
              <a:gd name="connsiteX70" fmla="*/ 480355 w 1364418"/>
              <a:gd name="connsiteY70" fmla="*/ 3767709 h 6858000"/>
              <a:gd name="connsiteX71" fmla="*/ 489051 w 1364418"/>
              <a:gd name="connsiteY71" fmla="*/ 3738082 h 6858000"/>
              <a:gd name="connsiteX72" fmla="*/ 496397 w 1364418"/>
              <a:gd name="connsiteY72" fmla="*/ 3673397 h 6858000"/>
              <a:gd name="connsiteX73" fmla="*/ 495693 w 1364418"/>
              <a:gd name="connsiteY73" fmla="*/ 3637109 h 6858000"/>
              <a:gd name="connsiteX74" fmla="*/ 499136 w 1364418"/>
              <a:gd name="connsiteY74" fmla="*/ 3536883 h 6858000"/>
              <a:gd name="connsiteX75" fmla="*/ 506674 w 1364418"/>
              <a:gd name="connsiteY75" fmla="*/ 3435652 h 6858000"/>
              <a:gd name="connsiteX76" fmla="*/ 508345 w 1364418"/>
              <a:gd name="connsiteY76" fmla="*/ 3307769 h 6858000"/>
              <a:gd name="connsiteX77" fmla="*/ 525908 w 1364418"/>
              <a:gd name="connsiteY77" fmla="*/ 3250522 h 6858000"/>
              <a:gd name="connsiteX78" fmla="*/ 526333 w 1364418"/>
              <a:gd name="connsiteY78" fmla="*/ 3229163 h 6858000"/>
              <a:gd name="connsiteX79" fmla="*/ 528156 w 1364418"/>
              <a:gd name="connsiteY79" fmla="*/ 3217217 h 6858000"/>
              <a:gd name="connsiteX80" fmla="*/ 514991 w 1364418"/>
              <a:gd name="connsiteY80" fmla="*/ 3183755 h 6858000"/>
              <a:gd name="connsiteX81" fmla="*/ 515492 w 1364418"/>
              <a:gd name="connsiteY81" fmla="*/ 3178642 h 6858000"/>
              <a:gd name="connsiteX82" fmla="*/ 503092 w 1364418"/>
              <a:gd name="connsiteY82" fmla="*/ 3158586 h 6858000"/>
              <a:gd name="connsiteX83" fmla="*/ 488277 w 1364418"/>
              <a:gd name="connsiteY83" fmla="*/ 3129034 h 6858000"/>
              <a:gd name="connsiteX84" fmla="*/ 488942 w 1364418"/>
              <a:gd name="connsiteY84" fmla="*/ 3126682 h 6858000"/>
              <a:gd name="connsiteX85" fmla="*/ 479810 w 1364418"/>
              <a:gd name="connsiteY85" fmla="*/ 3114519 h 6858000"/>
              <a:gd name="connsiteX86" fmla="*/ 466419 w 1364418"/>
              <a:gd name="connsiteY86" fmla="*/ 3106272 h 6858000"/>
              <a:gd name="connsiteX87" fmla="*/ 439149 w 1364418"/>
              <a:gd name="connsiteY87" fmla="*/ 2958185 h 6858000"/>
              <a:gd name="connsiteX88" fmla="*/ 381763 w 1364418"/>
              <a:gd name="connsiteY88" fmla="*/ 2762989 h 6858000"/>
              <a:gd name="connsiteX89" fmla="*/ 330681 w 1364418"/>
              <a:gd name="connsiteY89" fmla="*/ 2554718 h 6858000"/>
              <a:gd name="connsiteX90" fmla="*/ 310775 w 1364418"/>
              <a:gd name="connsiteY90" fmla="*/ 2485734 h 6858000"/>
              <a:gd name="connsiteX91" fmla="*/ 301498 w 1364418"/>
              <a:gd name="connsiteY91" fmla="*/ 2447068 h 6858000"/>
              <a:gd name="connsiteX92" fmla="*/ 288459 w 1364418"/>
              <a:gd name="connsiteY92" fmla="*/ 2425819 h 6858000"/>
              <a:gd name="connsiteX93" fmla="*/ 294458 w 1364418"/>
              <a:gd name="connsiteY93" fmla="*/ 2402874 h 6858000"/>
              <a:gd name="connsiteX94" fmla="*/ 297070 w 1364418"/>
              <a:gd name="connsiteY94" fmla="*/ 2381443 h 6858000"/>
              <a:gd name="connsiteX95" fmla="*/ 273399 w 1364418"/>
              <a:gd name="connsiteY95" fmla="*/ 2261920 h 6858000"/>
              <a:gd name="connsiteX96" fmla="*/ 263286 w 1364418"/>
              <a:gd name="connsiteY96" fmla="*/ 2195378 h 6858000"/>
              <a:gd name="connsiteX97" fmla="*/ 247503 w 1364418"/>
              <a:gd name="connsiteY97" fmla="*/ 2155135 h 6858000"/>
              <a:gd name="connsiteX98" fmla="*/ 244961 w 1364418"/>
              <a:gd name="connsiteY98" fmla="*/ 2118008 h 6858000"/>
              <a:gd name="connsiteX99" fmla="*/ 245954 w 1364418"/>
              <a:gd name="connsiteY99" fmla="*/ 2050531 h 6858000"/>
              <a:gd name="connsiteX100" fmla="*/ 237760 w 1364418"/>
              <a:gd name="connsiteY100" fmla="*/ 1963269 h 6858000"/>
              <a:gd name="connsiteX101" fmla="*/ 218938 w 1364418"/>
              <a:gd name="connsiteY101" fmla="*/ 1906352 h 6858000"/>
              <a:gd name="connsiteX102" fmla="*/ 195495 w 1364418"/>
              <a:gd name="connsiteY102" fmla="*/ 1861531 h 6858000"/>
              <a:gd name="connsiteX103" fmla="*/ 149294 w 1364418"/>
              <a:gd name="connsiteY103" fmla="*/ 1732919 h 6858000"/>
              <a:gd name="connsiteX104" fmla="*/ 121605 w 1364418"/>
              <a:gd name="connsiteY104" fmla="*/ 1663540 h 6858000"/>
              <a:gd name="connsiteX105" fmla="*/ 120731 w 1364418"/>
              <a:gd name="connsiteY105" fmla="*/ 1615777 h 6858000"/>
              <a:gd name="connsiteX106" fmla="*/ 101526 w 1364418"/>
              <a:gd name="connsiteY106" fmla="*/ 1563678 h 6858000"/>
              <a:gd name="connsiteX107" fmla="*/ 114606 w 1364418"/>
              <a:gd name="connsiteY107" fmla="*/ 1519474 h 6858000"/>
              <a:gd name="connsiteX108" fmla="*/ 107348 w 1364418"/>
              <a:gd name="connsiteY108" fmla="*/ 1477995 h 6858000"/>
              <a:gd name="connsiteX109" fmla="*/ 93433 w 1364418"/>
              <a:gd name="connsiteY109" fmla="*/ 1373769 h 6858000"/>
              <a:gd name="connsiteX110" fmla="*/ 101740 w 1364418"/>
              <a:gd name="connsiteY110" fmla="*/ 1307086 h 6858000"/>
              <a:gd name="connsiteX111" fmla="*/ 102928 w 1364418"/>
              <a:gd name="connsiteY111" fmla="*/ 1189033 h 6858000"/>
              <a:gd name="connsiteX112" fmla="*/ 107613 w 1364418"/>
              <a:gd name="connsiteY112" fmla="*/ 1168288 h 6858000"/>
              <a:gd name="connsiteX113" fmla="*/ 99895 w 1364418"/>
              <a:gd name="connsiteY113" fmla="*/ 1142577 h 6858000"/>
              <a:gd name="connsiteX114" fmla="*/ 89201 w 1364418"/>
              <a:gd name="connsiteY114" fmla="*/ 1088484 h 6858000"/>
              <a:gd name="connsiteX115" fmla="*/ 77937 w 1364418"/>
              <a:gd name="connsiteY115" fmla="*/ 1016103 h 6858000"/>
              <a:gd name="connsiteX116" fmla="*/ 79393 w 1364418"/>
              <a:gd name="connsiteY116" fmla="*/ 954054 h 6858000"/>
              <a:gd name="connsiteX117" fmla="*/ 90309 w 1364418"/>
              <a:gd name="connsiteY117" fmla="*/ 921368 h 6858000"/>
              <a:gd name="connsiteX118" fmla="*/ 74258 w 1364418"/>
              <a:gd name="connsiteY118" fmla="*/ 896999 h 6858000"/>
              <a:gd name="connsiteX119" fmla="*/ 43666 w 1364418"/>
              <a:gd name="connsiteY119" fmla="*/ 821517 h 6858000"/>
              <a:gd name="connsiteX120" fmla="*/ 22616 w 1364418"/>
              <a:gd name="connsiteY120" fmla="*/ 751353 h 6858000"/>
              <a:gd name="connsiteX121" fmla="*/ 22174 w 1364418"/>
              <a:gd name="connsiteY121" fmla="*/ 721230 h 6858000"/>
              <a:gd name="connsiteX122" fmla="*/ 7845 w 1364418"/>
              <a:gd name="connsiteY122" fmla="*/ 681659 h 6858000"/>
              <a:gd name="connsiteX123" fmla="*/ 31306 w 1364418"/>
              <a:gd name="connsiteY123" fmla="*/ 619315 h 6858000"/>
              <a:gd name="connsiteX124" fmla="*/ 15184 w 1364418"/>
              <a:gd name="connsiteY124" fmla="*/ 585934 h 6858000"/>
              <a:gd name="connsiteX125" fmla="*/ 22258 w 1364418"/>
              <a:gd name="connsiteY125" fmla="*/ 538948 h 6858000"/>
              <a:gd name="connsiteX126" fmla="*/ 26166 w 1364418"/>
              <a:gd name="connsiteY126" fmla="*/ 525163 h 6858000"/>
              <a:gd name="connsiteX127" fmla="*/ 52290 w 1364418"/>
              <a:gd name="connsiteY127" fmla="*/ 446567 h 6858000"/>
              <a:gd name="connsiteX128" fmla="*/ 51538 w 1364418"/>
              <a:gd name="connsiteY128" fmla="*/ 393828 h 6858000"/>
              <a:gd name="connsiteX129" fmla="*/ 51368 w 1364418"/>
              <a:gd name="connsiteY129" fmla="*/ 353137 h 6858000"/>
              <a:gd name="connsiteX130" fmla="*/ 55970 w 1364418"/>
              <a:gd name="connsiteY130" fmla="*/ 321428 h 6858000"/>
              <a:gd name="connsiteX131" fmla="*/ 57061 w 1364418"/>
              <a:gd name="connsiteY131" fmla="*/ 275771 h 6858000"/>
              <a:gd name="connsiteX132" fmla="*/ 74088 w 1364418"/>
              <a:gd name="connsiteY132" fmla="*/ 212860 h 6858000"/>
              <a:gd name="connsiteX133" fmla="*/ 65798 w 1364418"/>
              <a:gd name="connsiteY133" fmla="*/ 144983 h 6858000"/>
              <a:gd name="connsiteX134" fmla="*/ 78082 w 1364418"/>
              <a:gd name="connsiteY134" fmla="*/ 55288 h 6858000"/>
              <a:gd name="connsiteX135" fmla="*/ 37636 w 1364418"/>
              <a:gd name="connsiteY135"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101112 w 1364418"/>
              <a:gd name="connsiteY3" fmla="*/ 6857735 h 6858000"/>
              <a:gd name="connsiteX4" fmla="*/ 137705 w 1364418"/>
              <a:gd name="connsiteY4" fmla="*/ 6776847 h 6858000"/>
              <a:gd name="connsiteX5" fmla="*/ 149205 w 1364418"/>
              <a:gd name="connsiteY5" fmla="*/ 6737706 h 6858000"/>
              <a:gd name="connsiteX6" fmla="*/ 173944 w 1364418"/>
              <a:gd name="connsiteY6" fmla="*/ 6691589 h 6858000"/>
              <a:gd name="connsiteX7" fmla="*/ 286686 w 1364418"/>
              <a:gd name="connsiteY7" fmla="*/ 6664994 h 6858000"/>
              <a:gd name="connsiteX8" fmla="*/ 339152 w 1364418"/>
              <a:gd name="connsiteY8" fmla="*/ 6471804 h 6858000"/>
              <a:gd name="connsiteX9" fmla="*/ 310425 w 1364418"/>
              <a:gd name="connsiteY9" fmla="*/ 6379786 h 6858000"/>
              <a:gd name="connsiteX10" fmla="*/ 293648 w 1364418"/>
              <a:gd name="connsiteY10" fmla="*/ 6334727 h 6858000"/>
              <a:gd name="connsiteX11" fmla="*/ 271063 w 1364418"/>
              <a:gd name="connsiteY11" fmla="*/ 6313295 h 6858000"/>
              <a:gd name="connsiteX12" fmla="*/ 278227 w 1364418"/>
              <a:gd name="connsiteY12" fmla="*/ 6280046 h 6858000"/>
              <a:gd name="connsiteX13" fmla="*/ 281226 w 1364418"/>
              <a:gd name="connsiteY13" fmla="*/ 6272987 h 6858000"/>
              <a:gd name="connsiteX14" fmla="*/ 288000 w 1364418"/>
              <a:gd name="connsiteY14" fmla="*/ 6252834 h 6858000"/>
              <a:gd name="connsiteX15" fmla="*/ 265992 w 1364418"/>
              <a:gd name="connsiteY15" fmla="*/ 6202459 h 6858000"/>
              <a:gd name="connsiteX16" fmla="*/ 264790 w 1364418"/>
              <a:gd name="connsiteY16" fmla="*/ 6153037 h 6858000"/>
              <a:gd name="connsiteX17" fmla="*/ 280205 w 1364418"/>
              <a:gd name="connsiteY17" fmla="*/ 6078132 h 6858000"/>
              <a:gd name="connsiteX18" fmla="*/ 267592 w 1364418"/>
              <a:gd name="connsiteY18" fmla="*/ 6028119 h 6858000"/>
              <a:gd name="connsiteX19" fmla="*/ 252821 w 1364418"/>
              <a:gd name="connsiteY19" fmla="*/ 5926735 h 6858000"/>
              <a:gd name="connsiteX20" fmla="*/ 302333 w 1364418"/>
              <a:gd name="connsiteY20" fmla="*/ 5712857 h 6858000"/>
              <a:gd name="connsiteX21" fmla="*/ 332131 w 1364418"/>
              <a:gd name="connsiteY21" fmla="*/ 5660491 h 6858000"/>
              <a:gd name="connsiteX22" fmla="*/ 341254 w 1364418"/>
              <a:gd name="connsiteY22" fmla="*/ 5563435 h 6858000"/>
              <a:gd name="connsiteX23" fmla="*/ 368130 w 1364418"/>
              <a:gd name="connsiteY23" fmla="*/ 5437125 h 6858000"/>
              <a:gd name="connsiteX24" fmla="*/ 381698 w 1364418"/>
              <a:gd name="connsiteY24" fmla="*/ 5396260 h 6858000"/>
              <a:gd name="connsiteX25" fmla="*/ 397679 w 1364418"/>
              <a:gd name="connsiteY25" fmla="*/ 5330009 h 6858000"/>
              <a:gd name="connsiteX26" fmla="*/ 431172 w 1364418"/>
              <a:gd name="connsiteY26" fmla="*/ 5273739 h 6858000"/>
              <a:gd name="connsiteX27" fmla="*/ 440771 w 1364418"/>
              <a:gd name="connsiteY27" fmla="*/ 5241779 h 6858000"/>
              <a:gd name="connsiteX28" fmla="*/ 451997 w 1364418"/>
              <a:gd name="connsiteY28" fmla="*/ 5225268 h 6858000"/>
              <a:gd name="connsiteX29" fmla="*/ 453017 w 1364418"/>
              <a:gd name="connsiteY29" fmla="*/ 5217684 h 6858000"/>
              <a:gd name="connsiteX30" fmla="*/ 460358 w 1364418"/>
              <a:gd name="connsiteY30" fmla="*/ 5193377 h 6858000"/>
              <a:gd name="connsiteX31" fmla="*/ 463661 w 1364418"/>
              <a:gd name="connsiteY31" fmla="*/ 5179288 h 6858000"/>
              <a:gd name="connsiteX32" fmla="*/ 464645 w 1364418"/>
              <a:gd name="connsiteY32" fmla="*/ 5173621 h 6858000"/>
              <a:gd name="connsiteX33" fmla="*/ 460279 w 1364418"/>
              <a:gd name="connsiteY33" fmla="*/ 5159961 h 6858000"/>
              <a:gd name="connsiteX34" fmla="*/ 466956 w 1364418"/>
              <a:gd name="connsiteY34" fmla="*/ 5144295 h 6858000"/>
              <a:gd name="connsiteX35" fmla="*/ 463889 w 1364418"/>
              <a:gd name="connsiteY35" fmla="*/ 5125185 h 6858000"/>
              <a:gd name="connsiteX36" fmla="*/ 470719 w 1364418"/>
              <a:gd name="connsiteY36" fmla="*/ 5121884 h 6858000"/>
              <a:gd name="connsiteX37" fmla="*/ 477755 w 1364418"/>
              <a:gd name="connsiteY37" fmla="*/ 5067850 h 6858000"/>
              <a:gd name="connsiteX38" fmla="*/ 480486 w 1364418"/>
              <a:gd name="connsiteY38" fmla="*/ 5060861 h 6858000"/>
              <a:gd name="connsiteX39" fmla="*/ 477190 w 1364418"/>
              <a:gd name="connsiteY39" fmla="*/ 5034192 h 6858000"/>
              <a:gd name="connsiteX40" fmla="*/ 478744 w 1364418"/>
              <a:gd name="connsiteY40" fmla="*/ 4993030 h 6858000"/>
              <a:gd name="connsiteX41" fmla="*/ 485653 w 1364418"/>
              <a:gd name="connsiteY41" fmla="*/ 4946844 h 6858000"/>
              <a:gd name="connsiteX42" fmla="*/ 481509 w 1364418"/>
              <a:gd name="connsiteY42" fmla="*/ 4932692 h 6858000"/>
              <a:gd name="connsiteX43" fmla="*/ 496912 w 1364418"/>
              <a:gd name="connsiteY43" fmla="*/ 4858827 h 6858000"/>
              <a:gd name="connsiteX44" fmla="*/ 502815 w 1364418"/>
              <a:gd name="connsiteY44" fmla="*/ 4821170 h 6858000"/>
              <a:gd name="connsiteX45" fmla="*/ 507548 w 1364418"/>
              <a:gd name="connsiteY45" fmla="*/ 4780965 h 6858000"/>
              <a:gd name="connsiteX46" fmla="*/ 508841 w 1364418"/>
              <a:gd name="connsiteY46" fmla="*/ 4750867 h 6858000"/>
              <a:gd name="connsiteX47" fmla="*/ 506648 w 1364418"/>
              <a:gd name="connsiteY47" fmla="*/ 4690749 h 6858000"/>
              <a:gd name="connsiteX48" fmla="*/ 502128 w 1364418"/>
              <a:gd name="connsiteY48" fmla="*/ 4584173 h 6858000"/>
              <a:gd name="connsiteX49" fmla="*/ 497211 w 1364418"/>
              <a:gd name="connsiteY49" fmla="*/ 4444346 h 6858000"/>
              <a:gd name="connsiteX50" fmla="*/ 493776 w 1364418"/>
              <a:gd name="connsiteY50" fmla="*/ 4375228 h 6858000"/>
              <a:gd name="connsiteX51" fmla="*/ 474429 w 1364418"/>
              <a:gd name="connsiteY51" fmla="*/ 4214165 h 6858000"/>
              <a:gd name="connsiteX52" fmla="*/ 478502 w 1364418"/>
              <a:gd name="connsiteY52" fmla="*/ 4090296 h 6858000"/>
              <a:gd name="connsiteX53" fmla="*/ 463758 w 1364418"/>
              <a:gd name="connsiteY53" fmla="*/ 4033999 h 6858000"/>
              <a:gd name="connsiteX54" fmla="*/ 464907 w 1364418"/>
              <a:gd name="connsiteY54" fmla="*/ 4031933 h 6858000"/>
              <a:gd name="connsiteX55" fmla="*/ 463483 w 1364418"/>
              <a:gd name="connsiteY55" fmla="*/ 4013953 h 6858000"/>
              <a:gd name="connsiteX56" fmla="*/ 449778 w 1364418"/>
              <a:gd name="connsiteY56" fmla="*/ 3974753 h 6858000"/>
              <a:gd name="connsiteX57" fmla="*/ 451376 w 1364418"/>
              <a:gd name="connsiteY57" fmla="*/ 3969950 h 6858000"/>
              <a:gd name="connsiteX58" fmla="*/ 444798 w 1364418"/>
              <a:gd name="connsiteY58" fmla="*/ 3933779 h 6858000"/>
              <a:gd name="connsiteX59" fmla="*/ 446129 w 1364418"/>
              <a:gd name="connsiteY59" fmla="*/ 3933093 h 6858000"/>
              <a:gd name="connsiteX60" fmla="*/ 450483 w 1364418"/>
              <a:gd name="connsiteY60" fmla="*/ 3922082 h 6858000"/>
              <a:gd name="connsiteX61" fmla="*/ 455561 w 1364418"/>
              <a:gd name="connsiteY61" fmla="*/ 3901461 h 6858000"/>
              <a:gd name="connsiteX62" fmla="*/ 478155 w 1364418"/>
              <a:gd name="connsiteY62" fmla="*/ 3813873 h 6858000"/>
              <a:gd name="connsiteX63" fmla="*/ 477580 w 1364418"/>
              <a:gd name="connsiteY63" fmla="*/ 3806161 h 6858000"/>
              <a:gd name="connsiteX64" fmla="*/ 477887 w 1364418"/>
              <a:gd name="connsiteY64" fmla="*/ 3805957 h 6858000"/>
              <a:gd name="connsiteX65" fmla="*/ 477914 w 1364418"/>
              <a:gd name="connsiteY65" fmla="*/ 3797724 h 6858000"/>
              <a:gd name="connsiteX66" fmla="*/ 476529 w 1364418"/>
              <a:gd name="connsiteY66" fmla="*/ 3792098 h 6858000"/>
              <a:gd name="connsiteX67" fmla="*/ 475413 w 1364418"/>
              <a:gd name="connsiteY67" fmla="*/ 3777135 h 6858000"/>
              <a:gd name="connsiteX68" fmla="*/ 477146 w 1364418"/>
              <a:gd name="connsiteY68" fmla="*/ 3771656 h 6858000"/>
              <a:gd name="connsiteX69" fmla="*/ 480889 w 1364418"/>
              <a:gd name="connsiteY69" fmla="*/ 3769007 h 6858000"/>
              <a:gd name="connsiteX70" fmla="*/ 480355 w 1364418"/>
              <a:gd name="connsiteY70" fmla="*/ 3767709 h 6858000"/>
              <a:gd name="connsiteX71" fmla="*/ 489051 w 1364418"/>
              <a:gd name="connsiteY71" fmla="*/ 3738082 h 6858000"/>
              <a:gd name="connsiteX72" fmla="*/ 496397 w 1364418"/>
              <a:gd name="connsiteY72" fmla="*/ 3673397 h 6858000"/>
              <a:gd name="connsiteX73" fmla="*/ 495693 w 1364418"/>
              <a:gd name="connsiteY73" fmla="*/ 3637109 h 6858000"/>
              <a:gd name="connsiteX74" fmla="*/ 499136 w 1364418"/>
              <a:gd name="connsiteY74" fmla="*/ 3536883 h 6858000"/>
              <a:gd name="connsiteX75" fmla="*/ 506674 w 1364418"/>
              <a:gd name="connsiteY75" fmla="*/ 3435652 h 6858000"/>
              <a:gd name="connsiteX76" fmla="*/ 508345 w 1364418"/>
              <a:gd name="connsiteY76" fmla="*/ 3307769 h 6858000"/>
              <a:gd name="connsiteX77" fmla="*/ 525908 w 1364418"/>
              <a:gd name="connsiteY77" fmla="*/ 3250522 h 6858000"/>
              <a:gd name="connsiteX78" fmla="*/ 526333 w 1364418"/>
              <a:gd name="connsiteY78" fmla="*/ 3229163 h 6858000"/>
              <a:gd name="connsiteX79" fmla="*/ 528156 w 1364418"/>
              <a:gd name="connsiteY79" fmla="*/ 3217217 h 6858000"/>
              <a:gd name="connsiteX80" fmla="*/ 514991 w 1364418"/>
              <a:gd name="connsiteY80" fmla="*/ 3183755 h 6858000"/>
              <a:gd name="connsiteX81" fmla="*/ 515492 w 1364418"/>
              <a:gd name="connsiteY81" fmla="*/ 3178642 h 6858000"/>
              <a:gd name="connsiteX82" fmla="*/ 503092 w 1364418"/>
              <a:gd name="connsiteY82" fmla="*/ 3158586 h 6858000"/>
              <a:gd name="connsiteX83" fmla="*/ 488277 w 1364418"/>
              <a:gd name="connsiteY83" fmla="*/ 3129034 h 6858000"/>
              <a:gd name="connsiteX84" fmla="*/ 488942 w 1364418"/>
              <a:gd name="connsiteY84" fmla="*/ 3126682 h 6858000"/>
              <a:gd name="connsiteX85" fmla="*/ 479810 w 1364418"/>
              <a:gd name="connsiteY85" fmla="*/ 3114519 h 6858000"/>
              <a:gd name="connsiteX86" fmla="*/ 466419 w 1364418"/>
              <a:gd name="connsiteY86" fmla="*/ 3106272 h 6858000"/>
              <a:gd name="connsiteX87" fmla="*/ 439149 w 1364418"/>
              <a:gd name="connsiteY87" fmla="*/ 2958185 h 6858000"/>
              <a:gd name="connsiteX88" fmla="*/ 381763 w 1364418"/>
              <a:gd name="connsiteY88" fmla="*/ 2762989 h 6858000"/>
              <a:gd name="connsiteX89" fmla="*/ 330681 w 1364418"/>
              <a:gd name="connsiteY89" fmla="*/ 2554718 h 6858000"/>
              <a:gd name="connsiteX90" fmla="*/ 310775 w 1364418"/>
              <a:gd name="connsiteY90" fmla="*/ 2485734 h 6858000"/>
              <a:gd name="connsiteX91" fmla="*/ 301498 w 1364418"/>
              <a:gd name="connsiteY91" fmla="*/ 2447068 h 6858000"/>
              <a:gd name="connsiteX92" fmla="*/ 288459 w 1364418"/>
              <a:gd name="connsiteY92" fmla="*/ 2425819 h 6858000"/>
              <a:gd name="connsiteX93" fmla="*/ 294458 w 1364418"/>
              <a:gd name="connsiteY93" fmla="*/ 2402874 h 6858000"/>
              <a:gd name="connsiteX94" fmla="*/ 297070 w 1364418"/>
              <a:gd name="connsiteY94" fmla="*/ 2381443 h 6858000"/>
              <a:gd name="connsiteX95" fmla="*/ 273399 w 1364418"/>
              <a:gd name="connsiteY95" fmla="*/ 2261920 h 6858000"/>
              <a:gd name="connsiteX96" fmla="*/ 263286 w 1364418"/>
              <a:gd name="connsiteY96" fmla="*/ 2195378 h 6858000"/>
              <a:gd name="connsiteX97" fmla="*/ 247503 w 1364418"/>
              <a:gd name="connsiteY97" fmla="*/ 2155135 h 6858000"/>
              <a:gd name="connsiteX98" fmla="*/ 244961 w 1364418"/>
              <a:gd name="connsiteY98" fmla="*/ 2118008 h 6858000"/>
              <a:gd name="connsiteX99" fmla="*/ 245954 w 1364418"/>
              <a:gd name="connsiteY99" fmla="*/ 2050531 h 6858000"/>
              <a:gd name="connsiteX100" fmla="*/ 237760 w 1364418"/>
              <a:gd name="connsiteY100" fmla="*/ 1963269 h 6858000"/>
              <a:gd name="connsiteX101" fmla="*/ 218938 w 1364418"/>
              <a:gd name="connsiteY101" fmla="*/ 1906352 h 6858000"/>
              <a:gd name="connsiteX102" fmla="*/ 195495 w 1364418"/>
              <a:gd name="connsiteY102" fmla="*/ 1861531 h 6858000"/>
              <a:gd name="connsiteX103" fmla="*/ 149294 w 1364418"/>
              <a:gd name="connsiteY103" fmla="*/ 1732919 h 6858000"/>
              <a:gd name="connsiteX104" fmla="*/ 121605 w 1364418"/>
              <a:gd name="connsiteY104" fmla="*/ 1663540 h 6858000"/>
              <a:gd name="connsiteX105" fmla="*/ 120731 w 1364418"/>
              <a:gd name="connsiteY105" fmla="*/ 1615777 h 6858000"/>
              <a:gd name="connsiteX106" fmla="*/ 101526 w 1364418"/>
              <a:gd name="connsiteY106" fmla="*/ 1563678 h 6858000"/>
              <a:gd name="connsiteX107" fmla="*/ 114606 w 1364418"/>
              <a:gd name="connsiteY107" fmla="*/ 1519474 h 6858000"/>
              <a:gd name="connsiteX108" fmla="*/ 107348 w 1364418"/>
              <a:gd name="connsiteY108" fmla="*/ 1477995 h 6858000"/>
              <a:gd name="connsiteX109" fmla="*/ 93433 w 1364418"/>
              <a:gd name="connsiteY109" fmla="*/ 1373769 h 6858000"/>
              <a:gd name="connsiteX110" fmla="*/ 101740 w 1364418"/>
              <a:gd name="connsiteY110" fmla="*/ 1307086 h 6858000"/>
              <a:gd name="connsiteX111" fmla="*/ 102928 w 1364418"/>
              <a:gd name="connsiteY111" fmla="*/ 1189033 h 6858000"/>
              <a:gd name="connsiteX112" fmla="*/ 107613 w 1364418"/>
              <a:gd name="connsiteY112" fmla="*/ 1168288 h 6858000"/>
              <a:gd name="connsiteX113" fmla="*/ 99895 w 1364418"/>
              <a:gd name="connsiteY113" fmla="*/ 1142577 h 6858000"/>
              <a:gd name="connsiteX114" fmla="*/ 89201 w 1364418"/>
              <a:gd name="connsiteY114" fmla="*/ 1088484 h 6858000"/>
              <a:gd name="connsiteX115" fmla="*/ 77937 w 1364418"/>
              <a:gd name="connsiteY115" fmla="*/ 1016103 h 6858000"/>
              <a:gd name="connsiteX116" fmla="*/ 79393 w 1364418"/>
              <a:gd name="connsiteY116" fmla="*/ 954054 h 6858000"/>
              <a:gd name="connsiteX117" fmla="*/ 90309 w 1364418"/>
              <a:gd name="connsiteY117" fmla="*/ 921368 h 6858000"/>
              <a:gd name="connsiteX118" fmla="*/ 74258 w 1364418"/>
              <a:gd name="connsiteY118" fmla="*/ 896999 h 6858000"/>
              <a:gd name="connsiteX119" fmla="*/ 43666 w 1364418"/>
              <a:gd name="connsiteY119" fmla="*/ 821517 h 6858000"/>
              <a:gd name="connsiteX120" fmla="*/ 22616 w 1364418"/>
              <a:gd name="connsiteY120" fmla="*/ 751353 h 6858000"/>
              <a:gd name="connsiteX121" fmla="*/ 22174 w 1364418"/>
              <a:gd name="connsiteY121" fmla="*/ 721230 h 6858000"/>
              <a:gd name="connsiteX122" fmla="*/ 7845 w 1364418"/>
              <a:gd name="connsiteY122" fmla="*/ 681659 h 6858000"/>
              <a:gd name="connsiteX123" fmla="*/ 31306 w 1364418"/>
              <a:gd name="connsiteY123" fmla="*/ 619315 h 6858000"/>
              <a:gd name="connsiteX124" fmla="*/ 15184 w 1364418"/>
              <a:gd name="connsiteY124" fmla="*/ 585934 h 6858000"/>
              <a:gd name="connsiteX125" fmla="*/ 22258 w 1364418"/>
              <a:gd name="connsiteY125" fmla="*/ 538948 h 6858000"/>
              <a:gd name="connsiteX126" fmla="*/ 26166 w 1364418"/>
              <a:gd name="connsiteY126" fmla="*/ 525163 h 6858000"/>
              <a:gd name="connsiteX127" fmla="*/ 52290 w 1364418"/>
              <a:gd name="connsiteY127" fmla="*/ 446567 h 6858000"/>
              <a:gd name="connsiteX128" fmla="*/ 51538 w 1364418"/>
              <a:gd name="connsiteY128" fmla="*/ 393828 h 6858000"/>
              <a:gd name="connsiteX129" fmla="*/ 51368 w 1364418"/>
              <a:gd name="connsiteY129" fmla="*/ 353137 h 6858000"/>
              <a:gd name="connsiteX130" fmla="*/ 55970 w 1364418"/>
              <a:gd name="connsiteY130" fmla="*/ 321428 h 6858000"/>
              <a:gd name="connsiteX131" fmla="*/ 57061 w 1364418"/>
              <a:gd name="connsiteY131" fmla="*/ 275771 h 6858000"/>
              <a:gd name="connsiteX132" fmla="*/ 74088 w 1364418"/>
              <a:gd name="connsiteY132" fmla="*/ 212860 h 6858000"/>
              <a:gd name="connsiteX133" fmla="*/ 65798 w 1364418"/>
              <a:gd name="connsiteY133" fmla="*/ 144983 h 6858000"/>
              <a:gd name="connsiteX134" fmla="*/ 78082 w 1364418"/>
              <a:gd name="connsiteY134" fmla="*/ 55288 h 6858000"/>
              <a:gd name="connsiteX135" fmla="*/ 37636 w 1364418"/>
              <a:gd name="connsiteY135"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101112 w 1364418"/>
              <a:gd name="connsiteY3" fmla="*/ 6857735 h 6858000"/>
              <a:gd name="connsiteX4" fmla="*/ 137705 w 1364418"/>
              <a:gd name="connsiteY4" fmla="*/ 6776847 h 6858000"/>
              <a:gd name="connsiteX5" fmla="*/ 149205 w 1364418"/>
              <a:gd name="connsiteY5" fmla="*/ 6737706 h 6858000"/>
              <a:gd name="connsiteX6" fmla="*/ 173944 w 1364418"/>
              <a:gd name="connsiteY6" fmla="*/ 6691589 h 6858000"/>
              <a:gd name="connsiteX7" fmla="*/ 286686 w 1364418"/>
              <a:gd name="connsiteY7" fmla="*/ 6664994 h 6858000"/>
              <a:gd name="connsiteX8" fmla="*/ 339152 w 1364418"/>
              <a:gd name="connsiteY8" fmla="*/ 6471804 h 6858000"/>
              <a:gd name="connsiteX9" fmla="*/ 334570 w 1364418"/>
              <a:gd name="connsiteY9" fmla="*/ 6389835 h 6858000"/>
              <a:gd name="connsiteX10" fmla="*/ 293648 w 1364418"/>
              <a:gd name="connsiteY10" fmla="*/ 6334727 h 6858000"/>
              <a:gd name="connsiteX11" fmla="*/ 271063 w 1364418"/>
              <a:gd name="connsiteY11" fmla="*/ 6313295 h 6858000"/>
              <a:gd name="connsiteX12" fmla="*/ 278227 w 1364418"/>
              <a:gd name="connsiteY12" fmla="*/ 6280046 h 6858000"/>
              <a:gd name="connsiteX13" fmla="*/ 281226 w 1364418"/>
              <a:gd name="connsiteY13" fmla="*/ 6272987 h 6858000"/>
              <a:gd name="connsiteX14" fmla="*/ 288000 w 1364418"/>
              <a:gd name="connsiteY14" fmla="*/ 6252834 h 6858000"/>
              <a:gd name="connsiteX15" fmla="*/ 265992 w 1364418"/>
              <a:gd name="connsiteY15" fmla="*/ 6202459 h 6858000"/>
              <a:gd name="connsiteX16" fmla="*/ 264790 w 1364418"/>
              <a:gd name="connsiteY16" fmla="*/ 6153037 h 6858000"/>
              <a:gd name="connsiteX17" fmla="*/ 280205 w 1364418"/>
              <a:gd name="connsiteY17" fmla="*/ 6078132 h 6858000"/>
              <a:gd name="connsiteX18" fmla="*/ 267592 w 1364418"/>
              <a:gd name="connsiteY18" fmla="*/ 6028119 h 6858000"/>
              <a:gd name="connsiteX19" fmla="*/ 252821 w 1364418"/>
              <a:gd name="connsiteY19" fmla="*/ 5926735 h 6858000"/>
              <a:gd name="connsiteX20" fmla="*/ 302333 w 1364418"/>
              <a:gd name="connsiteY20" fmla="*/ 5712857 h 6858000"/>
              <a:gd name="connsiteX21" fmla="*/ 332131 w 1364418"/>
              <a:gd name="connsiteY21" fmla="*/ 5660491 h 6858000"/>
              <a:gd name="connsiteX22" fmla="*/ 341254 w 1364418"/>
              <a:gd name="connsiteY22" fmla="*/ 5563435 h 6858000"/>
              <a:gd name="connsiteX23" fmla="*/ 368130 w 1364418"/>
              <a:gd name="connsiteY23" fmla="*/ 5437125 h 6858000"/>
              <a:gd name="connsiteX24" fmla="*/ 381698 w 1364418"/>
              <a:gd name="connsiteY24" fmla="*/ 5396260 h 6858000"/>
              <a:gd name="connsiteX25" fmla="*/ 397679 w 1364418"/>
              <a:gd name="connsiteY25" fmla="*/ 5330009 h 6858000"/>
              <a:gd name="connsiteX26" fmla="*/ 431172 w 1364418"/>
              <a:gd name="connsiteY26" fmla="*/ 5273739 h 6858000"/>
              <a:gd name="connsiteX27" fmla="*/ 440771 w 1364418"/>
              <a:gd name="connsiteY27" fmla="*/ 5241779 h 6858000"/>
              <a:gd name="connsiteX28" fmla="*/ 451997 w 1364418"/>
              <a:gd name="connsiteY28" fmla="*/ 5225268 h 6858000"/>
              <a:gd name="connsiteX29" fmla="*/ 453017 w 1364418"/>
              <a:gd name="connsiteY29" fmla="*/ 5217684 h 6858000"/>
              <a:gd name="connsiteX30" fmla="*/ 460358 w 1364418"/>
              <a:gd name="connsiteY30" fmla="*/ 5193377 h 6858000"/>
              <a:gd name="connsiteX31" fmla="*/ 463661 w 1364418"/>
              <a:gd name="connsiteY31" fmla="*/ 5179288 h 6858000"/>
              <a:gd name="connsiteX32" fmla="*/ 464645 w 1364418"/>
              <a:gd name="connsiteY32" fmla="*/ 5173621 h 6858000"/>
              <a:gd name="connsiteX33" fmla="*/ 460279 w 1364418"/>
              <a:gd name="connsiteY33" fmla="*/ 5159961 h 6858000"/>
              <a:gd name="connsiteX34" fmla="*/ 466956 w 1364418"/>
              <a:gd name="connsiteY34" fmla="*/ 5144295 h 6858000"/>
              <a:gd name="connsiteX35" fmla="*/ 463889 w 1364418"/>
              <a:gd name="connsiteY35" fmla="*/ 5125185 h 6858000"/>
              <a:gd name="connsiteX36" fmla="*/ 470719 w 1364418"/>
              <a:gd name="connsiteY36" fmla="*/ 5121884 h 6858000"/>
              <a:gd name="connsiteX37" fmla="*/ 477755 w 1364418"/>
              <a:gd name="connsiteY37" fmla="*/ 5067850 h 6858000"/>
              <a:gd name="connsiteX38" fmla="*/ 480486 w 1364418"/>
              <a:gd name="connsiteY38" fmla="*/ 5060861 h 6858000"/>
              <a:gd name="connsiteX39" fmla="*/ 477190 w 1364418"/>
              <a:gd name="connsiteY39" fmla="*/ 5034192 h 6858000"/>
              <a:gd name="connsiteX40" fmla="*/ 478744 w 1364418"/>
              <a:gd name="connsiteY40" fmla="*/ 4993030 h 6858000"/>
              <a:gd name="connsiteX41" fmla="*/ 485653 w 1364418"/>
              <a:gd name="connsiteY41" fmla="*/ 4946844 h 6858000"/>
              <a:gd name="connsiteX42" fmla="*/ 481509 w 1364418"/>
              <a:gd name="connsiteY42" fmla="*/ 4932692 h 6858000"/>
              <a:gd name="connsiteX43" fmla="*/ 496912 w 1364418"/>
              <a:gd name="connsiteY43" fmla="*/ 4858827 h 6858000"/>
              <a:gd name="connsiteX44" fmla="*/ 502815 w 1364418"/>
              <a:gd name="connsiteY44" fmla="*/ 4821170 h 6858000"/>
              <a:gd name="connsiteX45" fmla="*/ 507548 w 1364418"/>
              <a:gd name="connsiteY45" fmla="*/ 4780965 h 6858000"/>
              <a:gd name="connsiteX46" fmla="*/ 508841 w 1364418"/>
              <a:gd name="connsiteY46" fmla="*/ 4750867 h 6858000"/>
              <a:gd name="connsiteX47" fmla="*/ 506648 w 1364418"/>
              <a:gd name="connsiteY47" fmla="*/ 4690749 h 6858000"/>
              <a:gd name="connsiteX48" fmla="*/ 502128 w 1364418"/>
              <a:gd name="connsiteY48" fmla="*/ 4584173 h 6858000"/>
              <a:gd name="connsiteX49" fmla="*/ 497211 w 1364418"/>
              <a:gd name="connsiteY49" fmla="*/ 4444346 h 6858000"/>
              <a:gd name="connsiteX50" fmla="*/ 493776 w 1364418"/>
              <a:gd name="connsiteY50" fmla="*/ 4375228 h 6858000"/>
              <a:gd name="connsiteX51" fmla="*/ 474429 w 1364418"/>
              <a:gd name="connsiteY51" fmla="*/ 4214165 h 6858000"/>
              <a:gd name="connsiteX52" fmla="*/ 478502 w 1364418"/>
              <a:gd name="connsiteY52" fmla="*/ 4090296 h 6858000"/>
              <a:gd name="connsiteX53" fmla="*/ 463758 w 1364418"/>
              <a:gd name="connsiteY53" fmla="*/ 4033999 h 6858000"/>
              <a:gd name="connsiteX54" fmla="*/ 464907 w 1364418"/>
              <a:gd name="connsiteY54" fmla="*/ 4031933 h 6858000"/>
              <a:gd name="connsiteX55" fmla="*/ 463483 w 1364418"/>
              <a:gd name="connsiteY55" fmla="*/ 4013953 h 6858000"/>
              <a:gd name="connsiteX56" fmla="*/ 449778 w 1364418"/>
              <a:gd name="connsiteY56" fmla="*/ 3974753 h 6858000"/>
              <a:gd name="connsiteX57" fmla="*/ 451376 w 1364418"/>
              <a:gd name="connsiteY57" fmla="*/ 3969950 h 6858000"/>
              <a:gd name="connsiteX58" fmla="*/ 444798 w 1364418"/>
              <a:gd name="connsiteY58" fmla="*/ 3933779 h 6858000"/>
              <a:gd name="connsiteX59" fmla="*/ 446129 w 1364418"/>
              <a:gd name="connsiteY59" fmla="*/ 3933093 h 6858000"/>
              <a:gd name="connsiteX60" fmla="*/ 450483 w 1364418"/>
              <a:gd name="connsiteY60" fmla="*/ 3922082 h 6858000"/>
              <a:gd name="connsiteX61" fmla="*/ 455561 w 1364418"/>
              <a:gd name="connsiteY61" fmla="*/ 3901461 h 6858000"/>
              <a:gd name="connsiteX62" fmla="*/ 478155 w 1364418"/>
              <a:gd name="connsiteY62" fmla="*/ 3813873 h 6858000"/>
              <a:gd name="connsiteX63" fmla="*/ 477580 w 1364418"/>
              <a:gd name="connsiteY63" fmla="*/ 3806161 h 6858000"/>
              <a:gd name="connsiteX64" fmla="*/ 477887 w 1364418"/>
              <a:gd name="connsiteY64" fmla="*/ 3805957 h 6858000"/>
              <a:gd name="connsiteX65" fmla="*/ 477914 w 1364418"/>
              <a:gd name="connsiteY65" fmla="*/ 3797724 h 6858000"/>
              <a:gd name="connsiteX66" fmla="*/ 476529 w 1364418"/>
              <a:gd name="connsiteY66" fmla="*/ 3792098 h 6858000"/>
              <a:gd name="connsiteX67" fmla="*/ 475413 w 1364418"/>
              <a:gd name="connsiteY67" fmla="*/ 3777135 h 6858000"/>
              <a:gd name="connsiteX68" fmla="*/ 477146 w 1364418"/>
              <a:gd name="connsiteY68" fmla="*/ 3771656 h 6858000"/>
              <a:gd name="connsiteX69" fmla="*/ 480889 w 1364418"/>
              <a:gd name="connsiteY69" fmla="*/ 3769007 h 6858000"/>
              <a:gd name="connsiteX70" fmla="*/ 480355 w 1364418"/>
              <a:gd name="connsiteY70" fmla="*/ 3767709 h 6858000"/>
              <a:gd name="connsiteX71" fmla="*/ 489051 w 1364418"/>
              <a:gd name="connsiteY71" fmla="*/ 3738082 h 6858000"/>
              <a:gd name="connsiteX72" fmla="*/ 496397 w 1364418"/>
              <a:gd name="connsiteY72" fmla="*/ 3673397 h 6858000"/>
              <a:gd name="connsiteX73" fmla="*/ 495693 w 1364418"/>
              <a:gd name="connsiteY73" fmla="*/ 3637109 h 6858000"/>
              <a:gd name="connsiteX74" fmla="*/ 499136 w 1364418"/>
              <a:gd name="connsiteY74" fmla="*/ 3536883 h 6858000"/>
              <a:gd name="connsiteX75" fmla="*/ 506674 w 1364418"/>
              <a:gd name="connsiteY75" fmla="*/ 3435652 h 6858000"/>
              <a:gd name="connsiteX76" fmla="*/ 508345 w 1364418"/>
              <a:gd name="connsiteY76" fmla="*/ 3307769 h 6858000"/>
              <a:gd name="connsiteX77" fmla="*/ 525908 w 1364418"/>
              <a:gd name="connsiteY77" fmla="*/ 3250522 h 6858000"/>
              <a:gd name="connsiteX78" fmla="*/ 526333 w 1364418"/>
              <a:gd name="connsiteY78" fmla="*/ 3229163 h 6858000"/>
              <a:gd name="connsiteX79" fmla="*/ 528156 w 1364418"/>
              <a:gd name="connsiteY79" fmla="*/ 3217217 h 6858000"/>
              <a:gd name="connsiteX80" fmla="*/ 514991 w 1364418"/>
              <a:gd name="connsiteY80" fmla="*/ 3183755 h 6858000"/>
              <a:gd name="connsiteX81" fmla="*/ 515492 w 1364418"/>
              <a:gd name="connsiteY81" fmla="*/ 3178642 h 6858000"/>
              <a:gd name="connsiteX82" fmla="*/ 503092 w 1364418"/>
              <a:gd name="connsiteY82" fmla="*/ 3158586 h 6858000"/>
              <a:gd name="connsiteX83" fmla="*/ 488277 w 1364418"/>
              <a:gd name="connsiteY83" fmla="*/ 3129034 h 6858000"/>
              <a:gd name="connsiteX84" fmla="*/ 488942 w 1364418"/>
              <a:gd name="connsiteY84" fmla="*/ 3126682 h 6858000"/>
              <a:gd name="connsiteX85" fmla="*/ 479810 w 1364418"/>
              <a:gd name="connsiteY85" fmla="*/ 3114519 h 6858000"/>
              <a:gd name="connsiteX86" fmla="*/ 466419 w 1364418"/>
              <a:gd name="connsiteY86" fmla="*/ 3106272 h 6858000"/>
              <a:gd name="connsiteX87" fmla="*/ 439149 w 1364418"/>
              <a:gd name="connsiteY87" fmla="*/ 2958185 h 6858000"/>
              <a:gd name="connsiteX88" fmla="*/ 381763 w 1364418"/>
              <a:gd name="connsiteY88" fmla="*/ 2762989 h 6858000"/>
              <a:gd name="connsiteX89" fmla="*/ 330681 w 1364418"/>
              <a:gd name="connsiteY89" fmla="*/ 2554718 h 6858000"/>
              <a:gd name="connsiteX90" fmla="*/ 310775 w 1364418"/>
              <a:gd name="connsiteY90" fmla="*/ 2485734 h 6858000"/>
              <a:gd name="connsiteX91" fmla="*/ 301498 w 1364418"/>
              <a:gd name="connsiteY91" fmla="*/ 2447068 h 6858000"/>
              <a:gd name="connsiteX92" fmla="*/ 288459 w 1364418"/>
              <a:gd name="connsiteY92" fmla="*/ 2425819 h 6858000"/>
              <a:gd name="connsiteX93" fmla="*/ 294458 w 1364418"/>
              <a:gd name="connsiteY93" fmla="*/ 2402874 h 6858000"/>
              <a:gd name="connsiteX94" fmla="*/ 297070 w 1364418"/>
              <a:gd name="connsiteY94" fmla="*/ 2381443 h 6858000"/>
              <a:gd name="connsiteX95" fmla="*/ 273399 w 1364418"/>
              <a:gd name="connsiteY95" fmla="*/ 2261920 h 6858000"/>
              <a:gd name="connsiteX96" fmla="*/ 263286 w 1364418"/>
              <a:gd name="connsiteY96" fmla="*/ 2195378 h 6858000"/>
              <a:gd name="connsiteX97" fmla="*/ 247503 w 1364418"/>
              <a:gd name="connsiteY97" fmla="*/ 2155135 h 6858000"/>
              <a:gd name="connsiteX98" fmla="*/ 244961 w 1364418"/>
              <a:gd name="connsiteY98" fmla="*/ 2118008 h 6858000"/>
              <a:gd name="connsiteX99" fmla="*/ 245954 w 1364418"/>
              <a:gd name="connsiteY99" fmla="*/ 2050531 h 6858000"/>
              <a:gd name="connsiteX100" fmla="*/ 237760 w 1364418"/>
              <a:gd name="connsiteY100" fmla="*/ 1963269 h 6858000"/>
              <a:gd name="connsiteX101" fmla="*/ 218938 w 1364418"/>
              <a:gd name="connsiteY101" fmla="*/ 1906352 h 6858000"/>
              <a:gd name="connsiteX102" fmla="*/ 195495 w 1364418"/>
              <a:gd name="connsiteY102" fmla="*/ 1861531 h 6858000"/>
              <a:gd name="connsiteX103" fmla="*/ 149294 w 1364418"/>
              <a:gd name="connsiteY103" fmla="*/ 1732919 h 6858000"/>
              <a:gd name="connsiteX104" fmla="*/ 121605 w 1364418"/>
              <a:gd name="connsiteY104" fmla="*/ 1663540 h 6858000"/>
              <a:gd name="connsiteX105" fmla="*/ 120731 w 1364418"/>
              <a:gd name="connsiteY105" fmla="*/ 1615777 h 6858000"/>
              <a:gd name="connsiteX106" fmla="*/ 101526 w 1364418"/>
              <a:gd name="connsiteY106" fmla="*/ 1563678 h 6858000"/>
              <a:gd name="connsiteX107" fmla="*/ 114606 w 1364418"/>
              <a:gd name="connsiteY107" fmla="*/ 1519474 h 6858000"/>
              <a:gd name="connsiteX108" fmla="*/ 107348 w 1364418"/>
              <a:gd name="connsiteY108" fmla="*/ 1477995 h 6858000"/>
              <a:gd name="connsiteX109" fmla="*/ 93433 w 1364418"/>
              <a:gd name="connsiteY109" fmla="*/ 1373769 h 6858000"/>
              <a:gd name="connsiteX110" fmla="*/ 101740 w 1364418"/>
              <a:gd name="connsiteY110" fmla="*/ 1307086 h 6858000"/>
              <a:gd name="connsiteX111" fmla="*/ 102928 w 1364418"/>
              <a:gd name="connsiteY111" fmla="*/ 1189033 h 6858000"/>
              <a:gd name="connsiteX112" fmla="*/ 107613 w 1364418"/>
              <a:gd name="connsiteY112" fmla="*/ 1168288 h 6858000"/>
              <a:gd name="connsiteX113" fmla="*/ 99895 w 1364418"/>
              <a:gd name="connsiteY113" fmla="*/ 1142577 h 6858000"/>
              <a:gd name="connsiteX114" fmla="*/ 89201 w 1364418"/>
              <a:gd name="connsiteY114" fmla="*/ 1088484 h 6858000"/>
              <a:gd name="connsiteX115" fmla="*/ 77937 w 1364418"/>
              <a:gd name="connsiteY115" fmla="*/ 1016103 h 6858000"/>
              <a:gd name="connsiteX116" fmla="*/ 79393 w 1364418"/>
              <a:gd name="connsiteY116" fmla="*/ 954054 h 6858000"/>
              <a:gd name="connsiteX117" fmla="*/ 90309 w 1364418"/>
              <a:gd name="connsiteY117" fmla="*/ 921368 h 6858000"/>
              <a:gd name="connsiteX118" fmla="*/ 74258 w 1364418"/>
              <a:gd name="connsiteY118" fmla="*/ 896999 h 6858000"/>
              <a:gd name="connsiteX119" fmla="*/ 43666 w 1364418"/>
              <a:gd name="connsiteY119" fmla="*/ 821517 h 6858000"/>
              <a:gd name="connsiteX120" fmla="*/ 22616 w 1364418"/>
              <a:gd name="connsiteY120" fmla="*/ 751353 h 6858000"/>
              <a:gd name="connsiteX121" fmla="*/ 22174 w 1364418"/>
              <a:gd name="connsiteY121" fmla="*/ 721230 h 6858000"/>
              <a:gd name="connsiteX122" fmla="*/ 7845 w 1364418"/>
              <a:gd name="connsiteY122" fmla="*/ 681659 h 6858000"/>
              <a:gd name="connsiteX123" fmla="*/ 31306 w 1364418"/>
              <a:gd name="connsiteY123" fmla="*/ 619315 h 6858000"/>
              <a:gd name="connsiteX124" fmla="*/ 15184 w 1364418"/>
              <a:gd name="connsiteY124" fmla="*/ 585934 h 6858000"/>
              <a:gd name="connsiteX125" fmla="*/ 22258 w 1364418"/>
              <a:gd name="connsiteY125" fmla="*/ 538948 h 6858000"/>
              <a:gd name="connsiteX126" fmla="*/ 26166 w 1364418"/>
              <a:gd name="connsiteY126" fmla="*/ 525163 h 6858000"/>
              <a:gd name="connsiteX127" fmla="*/ 52290 w 1364418"/>
              <a:gd name="connsiteY127" fmla="*/ 446567 h 6858000"/>
              <a:gd name="connsiteX128" fmla="*/ 51538 w 1364418"/>
              <a:gd name="connsiteY128" fmla="*/ 393828 h 6858000"/>
              <a:gd name="connsiteX129" fmla="*/ 51368 w 1364418"/>
              <a:gd name="connsiteY129" fmla="*/ 353137 h 6858000"/>
              <a:gd name="connsiteX130" fmla="*/ 55970 w 1364418"/>
              <a:gd name="connsiteY130" fmla="*/ 321428 h 6858000"/>
              <a:gd name="connsiteX131" fmla="*/ 57061 w 1364418"/>
              <a:gd name="connsiteY131" fmla="*/ 275771 h 6858000"/>
              <a:gd name="connsiteX132" fmla="*/ 74088 w 1364418"/>
              <a:gd name="connsiteY132" fmla="*/ 212860 h 6858000"/>
              <a:gd name="connsiteX133" fmla="*/ 65798 w 1364418"/>
              <a:gd name="connsiteY133" fmla="*/ 144983 h 6858000"/>
              <a:gd name="connsiteX134" fmla="*/ 78082 w 1364418"/>
              <a:gd name="connsiteY134" fmla="*/ 55288 h 6858000"/>
              <a:gd name="connsiteX135" fmla="*/ 37636 w 1364418"/>
              <a:gd name="connsiteY135"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101112 w 1364418"/>
              <a:gd name="connsiteY3" fmla="*/ 6857735 h 6858000"/>
              <a:gd name="connsiteX4" fmla="*/ 137705 w 1364418"/>
              <a:gd name="connsiteY4" fmla="*/ 6776847 h 6858000"/>
              <a:gd name="connsiteX5" fmla="*/ 149205 w 1364418"/>
              <a:gd name="connsiteY5" fmla="*/ 6737706 h 6858000"/>
              <a:gd name="connsiteX6" fmla="*/ 240339 w 1364418"/>
              <a:gd name="connsiteY6" fmla="*/ 6711686 h 6858000"/>
              <a:gd name="connsiteX7" fmla="*/ 286686 w 1364418"/>
              <a:gd name="connsiteY7" fmla="*/ 6664994 h 6858000"/>
              <a:gd name="connsiteX8" fmla="*/ 339152 w 1364418"/>
              <a:gd name="connsiteY8" fmla="*/ 6471804 h 6858000"/>
              <a:gd name="connsiteX9" fmla="*/ 334570 w 1364418"/>
              <a:gd name="connsiteY9" fmla="*/ 6389835 h 6858000"/>
              <a:gd name="connsiteX10" fmla="*/ 293648 w 1364418"/>
              <a:gd name="connsiteY10" fmla="*/ 6334727 h 6858000"/>
              <a:gd name="connsiteX11" fmla="*/ 271063 w 1364418"/>
              <a:gd name="connsiteY11" fmla="*/ 6313295 h 6858000"/>
              <a:gd name="connsiteX12" fmla="*/ 278227 w 1364418"/>
              <a:gd name="connsiteY12" fmla="*/ 6280046 h 6858000"/>
              <a:gd name="connsiteX13" fmla="*/ 281226 w 1364418"/>
              <a:gd name="connsiteY13" fmla="*/ 6272987 h 6858000"/>
              <a:gd name="connsiteX14" fmla="*/ 288000 w 1364418"/>
              <a:gd name="connsiteY14" fmla="*/ 6252834 h 6858000"/>
              <a:gd name="connsiteX15" fmla="*/ 265992 w 1364418"/>
              <a:gd name="connsiteY15" fmla="*/ 6202459 h 6858000"/>
              <a:gd name="connsiteX16" fmla="*/ 264790 w 1364418"/>
              <a:gd name="connsiteY16" fmla="*/ 6153037 h 6858000"/>
              <a:gd name="connsiteX17" fmla="*/ 280205 w 1364418"/>
              <a:gd name="connsiteY17" fmla="*/ 6078132 h 6858000"/>
              <a:gd name="connsiteX18" fmla="*/ 267592 w 1364418"/>
              <a:gd name="connsiteY18" fmla="*/ 6028119 h 6858000"/>
              <a:gd name="connsiteX19" fmla="*/ 252821 w 1364418"/>
              <a:gd name="connsiteY19" fmla="*/ 5926735 h 6858000"/>
              <a:gd name="connsiteX20" fmla="*/ 302333 w 1364418"/>
              <a:gd name="connsiteY20" fmla="*/ 5712857 h 6858000"/>
              <a:gd name="connsiteX21" fmla="*/ 332131 w 1364418"/>
              <a:gd name="connsiteY21" fmla="*/ 5660491 h 6858000"/>
              <a:gd name="connsiteX22" fmla="*/ 341254 w 1364418"/>
              <a:gd name="connsiteY22" fmla="*/ 5563435 h 6858000"/>
              <a:gd name="connsiteX23" fmla="*/ 368130 w 1364418"/>
              <a:gd name="connsiteY23" fmla="*/ 5437125 h 6858000"/>
              <a:gd name="connsiteX24" fmla="*/ 381698 w 1364418"/>
              <a:gd name="connsiteY24" fmla="*/ 5396260 h 6858000"/>
              <a:gd name="connsiteX25" fmla="*/ 397679 w 1364418"/>
              <a:gd name="connsiteY25" fmla="*/ 5330009 h 6858000"/>
              <a:gd name="connsiteX26" fmla="*/ 431172 w 1364418"/>
              <a:gd name="connsiteY26" fmla="*/ 5273739 h 6858000"/>
              <a:gd name="connsiteX27" fmla="*/ 440771 w 1364418"/>
              <a:gd name="connsiteY27" fmla="*/ 5241779 h 6858000"/>
              <a:gd name="connsiteX28" fmla="*/ 451997 w 1364418"/>
              <a:gd name="connsiteY28" fmla="*/ 5225268 h 6858000"/>
              <a:gd name="connsiteX29" fmla="*/ 453017 w 1364418"/>
              <a:gd name="connsiteY29" fmla="*/ 5217684 h 6858000"/>
              <a:gd name="connsiteX30" fmla="*/ 460358 w 1364418"/>
              <a:gd name="connsiteY30" fmla="*/ 5193377 h 6858000"/>
              <a:gd name="connsiteX31" fmla="*/ 463661 w 1364418"/>
              <a:gd name="connsiteY31" fmla="*/ 5179288 h 6858000"/>
              <a:gd name="connsiteX32" fmla="*/ 464645 w 1364418"/>
              <a:gd name="connsiteY32" fmla="*/ 5173621 h 6858000"/>
              <a:gd name="connsiteX33" fmla="*/ 460279 w 1364418"/>
              <a:gd name="connsiteY33" fmla="*/ 5159961 h 6858000"/>
              <a:gd name="connsiteX34" fmla="*/ 466956 w 1364418"/>
              <a:gd name="connsiteY34" fmla="*/ 5144295 h 6858000"/>
              <a:gd name="connsiteX35" fmla="*/ 463889 w 1364418"/>
              <a:gd name="connsiteY35" fmla="*/ 5125185 h 6858000"/>
              <a:gd name="connsiteX36" fmla="*/ 470719 w 1364418"/>
              <a:gd name="connsiteY36" fmla="*/ 5121884 h 6858000"/>
              <a:gd name="connsiteX37" fmla="*/ 477755 w 1364418"/>
              <a:gd name="connsiteY37" fmla="*/ 5067850 h 6858000"/>
              <a:gd name="connsiteX38" fmla="*/ 480486 w 1364418"/>
              <a:gd name="connsiteY38" fmla="*/ 5060861 h 6858000"/>
              <a:gd name="connsiteX39" fmla="*/ 477190 w 1364418"/>
              <a:gd name="connsiteY39" fmla="*/ 5034192 h 6858000"/>
              <a:gd name="connsiteX40" fmla="*/ 478744 w 1364418"/>
              <a:gd name="connsiteY40" fmla="*/ 4993030 h 6858000"/>
              <a:gd name="connsiteX41" fmla="*/ 485653 w 1364418"/>
              <a:gd name="connsiteY41" fmla="*/ 4946844 h 6858000"/>
              <a:gd name="connsiteX42" fmla="*/ 481509 w 1364418"/>
              <a:gd name="connsiteY42" fmla="*/ 4932692 h 6858000"/>
              <a:gd name="connsiteX43" fmla="*/ 496912 w 1364418"/>
              <a:gd name="connsiteY43" fmla="*/ 4858827 h 6858000"/>
              <a:gd name="connsiteX44" fmla="*/ 502815 w 1364418"/>
              <a:gd name="connsiteY44" fmla="*/ 4821170 h 6858000"/>
              <a:gd name="connsiteX45" fmla="*/ 507548 w 1364418"/>
              <a:gd name="connsiteY45" fmla="*/ 4780965 h 6858000"/>
              <a:gd name="connsiteX46" fmla="*/ 508841 w 1364418"/>
              <a:gd name="connsiteY46" fmla="*/ 4750867 h 6858000"/>
              <a:gd name="connsiteX47" fmla="*/ 506648 w 1364418"/>
              <a:gd name="connsiteY47" fmla="*/ 4690749 h 6858000"/>
              <a:gd name="connsiteX48" fmla="*/ 502128 w 1364418"/>
              <a:gd name="connsiteY48" fmla="*/ 4584173 h 6858000"/>
              <a:gd name="connsiteX49" fmla="*/ 497211 w 1364418"/>
              <a:gd name="connsiteY49" fmla="*/ 4444346 h 6858000"/>
              <a:gd name="connsiteX50" fmla="*/ 493776 w 1364418"/>
              <a:gd name="connsiteY50" fmla="*/ 4375228 h 6858000"/>
              <a:gd name="connsiteX51" fmla="*/ 474429 w 1364418"/>
              <a:gd name="connsiteY51" fmla="*/ 4214165 h 6858000"/>
              <a:gd name="connsiteX52" fmla="*/ 478502 w 1364418"/>
              <a:gd name="connsiteY52" fmla="*/ 4090296 h 6858000"/>
              <a:gd name="connsiteX53" fmla="*/ 463758 w 1364418"/>
              <a:gd name="connsiteY53" fmla="*/ 4033999 h 6858000"/>
              <a:gd name="connsiteX54" fmla="*/ 464907 w 1364418"/>
              <a:gd name="connsiteY54" fmla="*/ 4031933 h 6858000"/>
              <a:gd name="connsiteX55" fmla="*/ 463483 w 1364418"/>
              <a:gd name="connsiteY55" fmla="*/ 4013953 h 6858000"/>
              <a:gd name="connsiteX56" fmla="*/ 449778 w 1364418"/>
              <a:gd name="connsiteY56" fmla="*/ 3974753 h 6858000"/>
              <a:gd name="connsiteX57" fmla="*/ 451376 w 1364418"/>
              <a:gd name="connsiteY57" fmla="*/ 3969950 h 6858000"/>
              <a:gd name="connsiteX58" fmla="*/ 444798 w 1364418"/>
              <a:gd name="connsiteY58" fmla="*/ 3933779 h 6858000"/>
              <a:gd name="connsiteX59" fmla="*/ 446129 w 1364418"/>
              <a:gd name="connsiteY59" fmla="*/ 3933093 h 6858000"/>
              <a:gd name="connsiteX60" fmla="*/ 450483 w 1364418"/>
              <a:gd name="connsiteY60" fmla="*/ 3922082 h 6858000"/>
              <a:gd name="connsiteX61" fmla="*/ 455561 w 1364418"/>
              <a:gd name="connsiteY61" fmla="*/ 3901461 h 6858000"/>
              <a:gd name="connsiteX62" fmla="*/ 478155 w 1364418"/>
              <a:gd name="connsiteY62" fmla="*/ 3813873 h 6858000"/>
              <a:gd name="connsiteX63" fmla="*/ 477580 w 1364418"/>
              <a:gd name="connsiteY63" fmla="*/ 3806161 h 6858000"/>
              <a:gd name="connsiteX64" fmla="*/ 477887 w 1364418"/>
              <a:gd name="connsiteY64" fmla="*/ 3805957 h 6858000"/>
              <a:gd name="connsiteX65" fmla="*/ 477914 w 1364418"/>
              <a:gd name="connsiteY65" fmla="*/ 3797724 h 6858000"/>
              <a:gd name="connsiteX66" fmla="*/ 476529 w 1364418"/>
              <a:gd name="connsiteY66" fmla="*/ 3792098 h 6858000"/>
              <a:gd name="connsiteX67" fmla="*/ 475413 w 1364418"/>
              <a:gd name="connsiteY67" fmla="*/ 3777135 h 6858000"/>
              <a:gd name="connsiteX68" fmla="*/ 477146 w 1364418"/>
              <a:gd name="connsiteY68" fmla="*/ 3771656 h 6858000"/>
              <a:gd name="connsiteX69" fmla="*/ 480889 w 1364418"/>
              <a:gd name="connsiteY69" fmla="*/ 3769007 h 6858000"/>
              <a:gd name="connsiteX70" fmla="*/ 480355 w 1364418"/>
              <a:gd name="connsiteY70" fmla="*/ 3767709 h 6858000"/>
              <a:gd name="connsiteX71" fmla="*/ 489051 w 1364418"/>
              <a:gd name="connsiteY71" fmla="*/ 3738082 h 6858000"/>
              <a:gd name="connsiteX72" fmla="*/ 496397 w 1364418"/>
              <a:gd name="connsiteY72" fmla="*/ 3673397 h 6858000"/>
              <a:gd name="connsiteX73" fmla="*/ 495693 w 1364418"/>
              <a:gd name="connsiteY73" fmla="*/ 3637109 h 6858000"/>
              <a:gd name="connsiteX74" fmla="*/ 499136 w 1364418"/>
              <a:gd name="connsiteY74" fmla="*/ 3536883 h 6858000"/>
              <a:gd name="connsiteX75" fmla="*/ 506674 w 1364418"/>
              <a:gd name="connsiteY75" fmla="*/ 3435652 h 6858000"/>
              <a:gd name="connsiteX76" fmla="*/ 508345 w 1364418"/>
              <a:gd name="connsiteY76" fmla="*/ 3307769 h 6858000"/>
              <a:gd name="connsiteX77" fmla="*/ 525908 w 1364418"/>
              <a:gd name="connsiteY77" fmla="*/ 3250522 h 6858000"/>
              <a:gd name="connsiteX78" fmla="*/ 526333 w 1364418"/>
              <a:gd name="connsiteY78" fmla="*/ 3229163 h 6858000"/>
              <a:gd name="connsiteX79" fmla="*/ 528156 w 1364418"/>
              <a:gd name="connsiteY79" fmla="*/ 3217217 h 6858000"/>
              <a:gd name="connsiteX80" fmla="*/ 514991 w 1364418"/>
              <a:gd name="connsiteY80" fmla="*/ 3183755 h 6858000"/>
              <a:gd name="connsiteX81" fmla="*/ 515492 w 1364418"/>
              <a:gd name="connsiteY81" fmla="*/ 3178642 h 6858000"/>
              <a:gd name="connsiteX82" fmla="*/ 503092 w 1364418"/>
              <a:gd name="connsiteY82" fmla="*/ 3158586 h 6858000"/>
              <a:gd name="connsiteX83" fmla="*/ 488277 w 1364418"/>
              <a:gd name="connsiteY83" fmla="*/ 3129034 h 6858000"/>
              <a:gd name="connsiteX84" fmla="*/ 488942 w 1364418"/>
              <a:gd name="connsiteY84" fmla="*/ 3126682 h 6858000"/>
              <a:gd name="connsiteX85" fmla="*/ 479810 w 1364418"/>
              <a:gd name="connsiteY85" fmla="*/ 3114519 h 6858000"/>
              <a:gd name="connsiteX86" fmla="*/ 466419 w 1364418"/>
              <a:gd name="connsiteY86" fmla="*/ 3106272 h 6858000"/>
              <a:gd name="connsiteX87" fmla="*/ 439149 w 1364418"/>
              <a:gd name="connsiteY87" fmla="*/ 2958185 h 6858000"/>
              <a:gd name="connsiteX88" fmla="*/ 381763 w 1364418"/>
              <a:gd name="connsiteY88" fmla="*/ 2762989 h 6858000"/>
              <a:gd name="connsiteX89" fmla="*/ 330681 w 1364418"/>
              <a:gd name="connsiteY89" fmla="*/ 2554718 h 6858000"/>
              <a:gd name="connsiteX90" fmla="*/ 310775 w 1364418"/>
              <a:gd name="connsiteY90" fmla="*/ 2485734 h 6858000"/>
              <a:gd name="connsiteX91" fmla="*/ 301498 w 1364418"/>
              <a:gd name="connsiteY91" fmla="*/ 2447068 h 6858000"/>
              <a:gd name="connsiteX92" fmla="*/ 288459 w 1364418"/>
              <a:gd name="connsiteY92" fmla="*/ 2425819 h 6858000"/>
              <a:gd name="connsiteX93" fmla="*/ 294458 w 1364418"/>
              <a:gd name="connsiteY93" fmla="*/ 2402874 h 6858000"/>
              <a:gd name="connsiteX94" fmla="*/ 297070 w 1364418"/>
              <a:gd name="connsiteY94" fmla="*/ 2381443 h 6858000"/>
              <a:gd name="connsiteX95" fmla="*/ 273399 w 1364418"/>
              <a:gd name="connsiteY95" fmla="*/ 2261920 h 6858000"/>
              <a:gd name="connsiteX96" fmla="*/ 263286 w 1364418"/>
              <a:gd name="connsiteY96" fmla="*/ 2195378 h 6858000"/>
              <a:gd name="connsiteX97" fmla="*/ 247503 w 1364418"/>
              <a:gd name="connsiteY97" fmla="*/ 2155135 h 6858000"/>
              <a:gd name="connsiteX98" fmla="*/ 244961 w 1364418"/>
              <a:gd name="connsiteY98" fmla="*/ 2118008 h 6858000"/>
              <a:gd name="connsiteX99" fmla="*/ 245954 w 1364418"/>
              <a:gd name="connsiteY99" fmla="*/ 2050531 h 6858000"/>
              <a:gd name="connsiteX100" fmla="*/ 237760 w 1364418"/>
              <a:gd name="connsiteY100" fmla="*/ 1963269 h 6858000"/>
              <a:gd name="connsiteX101" fmla="*/ 218938 w 1364418"/>
              <a:gd name="connsiteY101" fmla="*/ 1906352 h 6858000"/>
              <a:gd name="connsiteX102" fmla="*/ 195495 w 1364418"/>
              <a:gd name="connsiteY102" fmla="*/ 1861531 h 6858000"/>
              <a:gd name="connsiteX103" fmla="*/ 149294 w 1364418"/>
              <a:gd name="connsiteY103" fmla="*/ 1732919 h 6858000"/>
              <a:gd name="connsiteX104" fmla="*/ 121605 w 1364418"/>
              <a:gd name="connsiteY104" fmla="*/ 1663540 h 6858000"/>
              <a:gd name="connsiteX105" fmla="*/ 120731 w 1364418"/>
              <a:gd name="connsiteY105" fmla="*/ 1615777 h 6858000"/>
              <a:gd name="connsiteX106" fmla="*/ 101526 w 1364418"/>
              <a:gd name="connsiteY106" fmla="*/ 1563678 h 6858000"/>
              <a:gd name="connsiteX107" fmla="*/ 114606 w 1364418"/>
              <a:gd name="connsiteY107" fmla="*/ 1519474 h 6858000"/>
              <a:gd name="connsiteX108" fmla="*/ 107348 w 1364418"/>
              <a:gd name="connsiteY108" fmla="*/ 1477995 h 6858000"/>
              <a:gd name="connsiteX109" fmla="*/ 93433 w 1364418"/>
              <a:gd name="connsiteY109" fmla="*/ 1373769 h 6858000"/>
              <a:gd name="connsiteX110" fmla="*/ 101740 w 1364418"/>
              <a:gd name="connsiteY110" fmla="*/ 1307086 h 6858000"/>
              <a:gd name="connsiteX111" fmla="*/ 102928 w 1364418"/>
              <a:gd name="connsiteY111" fmla="*/ 1189033 h 6858000"/>
              <a:gd name="connsiteX112" fmla="*/ 107613 w 1364418"/>
              <a:gd name="connsiteY112" fmla="*/ 1168288 h 6858000"/>
              <a:gd name="connsiteX113" fmla="*/ 99895 w 1364418"/>
              <a:gd name="connsiteY113" fmla="*/ 1142577 h 6858000"/>
              <a:gd name="connsiteX114" fmla="*/ 89201 w 1364418"/>
              <a:gd name="connsiteY114" fmla="*/ 1088484 h 6858000"/>
              <a:gd name="connsiteX115" fmla="*/ 77937 w 1364418"/>
              <a:gd name="connsiteY115" fmla="*/ 1016103 h 6858000"/>
              <a:gd name="connsiteX116" fmla="*/ 79393 w 1364418"/>
              <a:gd name="connsiteY116" fmla="*/ 954054 h 6858000"/>
              <a:gd name="connsiteX117" fmla="*/ 90309 w 1364418"/>
              <a:gd name="connsiteY117" fmla="*/ 921368 h 6858000"/>
              <a:gd name="connsiteX118" fmla="*/ 74258 w 1364418"/>
              <a:gd name="connsiteY118" fmla="*/ 896999 h 6858000"/>
              <a:gd name="connsiteX119" fmla="*/ 43666 w 1364418"/>
              <a:gd name="connsiteY119" fmla="*/ 821517 h 6858000"/>
              <a:gd name="connsiteX120" fmla="*/ 22616 w 1364418"/>
              <a:gd name="connsiteY120" fmla="*/ 751353 h 6858000"/>
              <a:gd name="connsiteX121" fmla="*/ 22174 w 1364418"/>
              <a:gd name="connsiteY121" fmla="*/ 721230 h 6858000"/>
              <a:gd name="connsiteX122" fmla="*/ 7845 w 1364418"/>
              <a:gd name="connsiteY122" fmla="*/ 681659 h 6858000"/>
              <a:gd name="connsiteX123" fmla="*/ 31306 w 1364418"/>
              <a:gd name="connsiteY123" fmla="*/ 619315 h 6858000"/>
              <a:gd name="connsiteX124" fmla="*/ 15184 w 1364418"/>
              <a:gd name="connsiteY124" fmla="*/ 585934 h 6858000"/>
              <a:gd name="connsiteX125" fmla="*/ 22258 w 1364418"/>
              <a:gd name="connsiteY125" fmla="*/ 538948 h 6858000"/>
              <a:gd name="connsiteX126" fmla="*/ 26166 w 1364418"/>
              <a:gd name="connsiteY126" fmla="*/ 525163 h 6858000"/>
              <a:gd name="connsiteX127" fmla="*/ 52290 w 1364418"/>
              <a:gd name="connsiteY127" fmla="*/ 446567 h 6858000"/>
              <a:gd name="connsiteX128" fmla="*/ 51538 w 1364418"/>
              <a:gd name="connsiteY128" fmla="*/ 393828 h 6858000"/>
              <a:gd name="connsiteX129" fmla="*/ 51368 w 1364418"/>
              <a:gd name="connsiteY129" fmla="*/ 353137 h 6858000"/>
              <a:gd name="connsiteX130" fmla="*/ 55970 w 1364418"/>
              <a:gd name="connsiteY130" fmla="*/ 321428 h 6858000"/>
              <a:gd name="connsiteX131" fmla="*/ 57061 w 1364418"/>
              <a:gd name="connsiteY131" fmla="*/ 275771 h 6858000"/>
              <a:gd name="connsiteX132" fmla="*/ 74088 w 1364418"/>
              <a:gd name="connsiteY132" fmla="*/ 212860 h 6858000"/>
              <a:gd name="connsiteX133" fmla="*/ 65798 w 1364418"/>
              <a:gd name="connsiteY133" fmla="*/ 144983 h 6858000"/>
              <a:gd name="connsiteX134" fmla="*/ 78082 w 1364418"/>
              <a:gd name="connsiteY134" fmla="*/ 55288 h 6858000"/>
              <a:gd name="connsiteX135" fmla="*/ 37636 w 1364418"/>
              <a:gd name="connsiteY135"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101112 w 1364418"/>
              <a:gd name="connsiteY3" fmla="*/ 6857735 h 6858000"/>
              <a:gd name="connsiteX4" fmla="*/ 137704 w 1364418"/>
              <a:gd name="connsiteY4" fmla="*/ 6832113 h 6858000"/>
              <a:gd name="connsiteX5" fmla="*/ 149205 w 1364418"/>
              <a:gd name="connsiteY5" fmla="*/ 6737706 h 6858000"/>
              <a:gd name="connsiteX6" fmla="*/ 240339 w 1364418"/>
              <a:gd name="connsiteY6" fmla="*/ 6711686 h 6858000"/>
              <a:gd name="connsiteX7" fmla="*/ 286686 w 1364418"/>
              <a:gd name="connsiteY7" fmla="*/ 6664994 h 6858000"/>
              <a:gd name="connsiteX8" fmla="*/ 339152 w 1364418"/>
              <a:gd name="connsiteY8" fmla="*/ 6471804 h 6858000"/>
              <a:gd name="connsiteX9" fmla="*/ 334570 w 1364418"/>
              <a:gd name="connsiteY9" fmla="*/ 6389835 h 6858000"/>
              <a:gd name="connsiteX10" fmla="*/ 293648 w 1364418"/>
              <a:gd name="connsiteY10" fmla="*/ 6334727 h 6858000"/>
              <a:gd name="connsiteX11" fmla="*/ 271063 w 1364418"/>
              <a:gd name="connsiteY11" fmla="*/ 6313295 h 6858000"/>
              <a:gd name="connsiteX12" fmla="*/ 278227 w 1364418"/>
              <a:gd name="connsiteY12" fmla="*/ 6280046 h 6858000"/>
              <a:gd name="connsiteX13" fmla="*/ 281226 w 1364418"/>
              <a:gd name="connsiteY13" fmla="*/ 6272987 h 6858000"/>
              <a:gd name="connsiteX14" fmla="*/ 288000 w 1364418"/>
              <a:gd name="connsiteY14" fmla="*/ 6252834 h 6858000"/>
              <a:gd name="connsiteX15" fmla="*/ 265992 w 1364418"/>
              <a:gd name="connsiteY15" fmla="*/ 6202459 h 6858000"/>
              <a:gd name="connsiteX16" fmla="*/ 264790 w 1364418"/>
              <a:gd name="connsiteY16" fmla="*/ 6153037 h 6858000"/>
              <a:gd name="connsiteX17" fmla="*/ 280205 w 1364418"/>
              <a:gd name="connsiteY17" fmla="*/ 6078132 h 6858000"/>
              <a:gd name="connsiteX18" fmla="*/ 267592 w 1364418"/>
              <a:gd name="connsiteY18" fmla="*/ 6028119 h 6858000"/>
              <a:gd name="connsiteX19" fmla="*/ 252821 w 1364418"/>
              <a:gd name="connsiteY19" fmla="*/ 5926735 h 6858000"/>
              <a:gd name="connsiteX20" fmla="*/ 302333 w 1364418"/>
              <a:gd name="connsiteY20" fmla="*/ 5712857 h 6858000"/>
              <a:gd name="connsiteX21" fmla="*/ 332131 w 1364418"/>
              <a:gd name="connsiteY21" fmla="*/ 5660491 h 6858000"/>
              <a:gd name="connsiteX22" fmla="*/ 341254 w 1364418"/>
              <a:gd name="connsiteY22" fmla="*/ 5563435 h 6858000"/>
              <a:gd name="connsiteX23" fmla="*/ 368130 w 1364418"/>
              <a:gd name="connsiteY23" fmla="*/ 5437125 h 6858000"/>
              <a:gd name="connsiteX24" fmla="*/ 381698 w 1364418"/>
              <a:gd name="connsiteY24" fmla="*/ 5396260 h 6858000"/>
              <a:gd name="connsiteX25" fmla="*/ 397679 w 1364418"/>
              <a:gd name="connsiteY25" fmla="*/ 5330009 h 6858000"/>
              <a:gd name="connsiteX26" fmla="*/ 431172 w 1364418"/>
              <a:gd name="connsiteY26" fmla="*/ 5273739 h 6858000"/>
              <a:gd name="connsiteX27" fmla="*/ 440771 w 1364418"/>
              <a:gd name="connsiteY27" fmla="*/ 5241779 h 6858000"/>
              <a:gd name="connsiteX28" fmla="*/ 451997 w 1364418"/>
              <a:gd name="connsiteY28" fmla="*/ 5225268 h 6858000"/>
              <a:gd name="connsiteX29" fmla="*/ 453017 w 1364418"/>
              <a:gd name="connsiteY29" fmla="*/ 5217684 h 6858000"/>
              <a:gd name="connsiteX30" fmla="*/ 460358 w 1364418"/>
              <a:gd name="connsiteY30" fmla="*/ 5193377 h 6858000"/>
              <a:gd name="connsiteX31" fmla="*/ 463661 w 1364418"/>
              <a:gd name="connsiteY31" fmla="*/ 5179288 h 6858000"/>
              <a:gd name="connsiteX32" fmla="*/ 464645 w 1364418"/>
              <a:gd name="connsiteY32" fmla="*/ 5173621 h 6858000"/>
              <a:gd name="connsiteX33" fmla="*/ 460279 w 1364418"/>
              <a:gd name="connsiteY33" fmla="*/ 5159961 h 6858000"/>
              <a:gd name="connsiteX34" fmla="*/ 466956 w 1364418"/>
              <a:gd name="connsiteY34" fmla="*/ 5144295 h 6858000"/>
              <a:gd name="connsiteX35" fmla="*/ 463889 w 1364418"/>
              <a:gd name="connsiteY35" fmla="*/ 5125185 h 6858000"/>
              <a:gd name="connsiteX36" fmla="*/ 470719 w 1364418"/>
              <a:gd name="connsiteY36" fmla="*/ 5121884 h 6858000"/>
              <a:gd name="connsiteX37" fmla="*/ 477755 w 1364418"/>
              <a:gd name="connsiteY37" fmla="*/ 5067850 h 6858000"/>
              <a:gd name="connsiteX38" fmla="*/ 480486 w 1364418"/>
              <a:gd name="connsiteY38" fmla="*/ 5060861 h 6858000"/>
              <a:gd name="connsiteX39" fmla="*/ 477190 w 1364418"/>
              <a:gd name="connsiteY39" fmla="*/ 5034192 h 6858000"/>
              <a:gd name="connsiteX40" fmla="*/ 478744 w 1364418"/>
              <a:gd name="connsiteY40" fmla="*/ 4993030 h 6858000"/>
              <a:gd name="connsiteX41" fmla="*/ 485653 w 1364418"/>
              <a:gd name="connsiteY41" fmla="*/ 4946844 h 6858000"/>
              <a:gd name="connsiteX42" fmla="*/ 481509 w 1364418"/>
              <a:gd name="connsiteY42" fmla="*/ 4932692 h 6858000"/>
              <a:gd name="connsiteX43" fmla="*/ 496912 w 1364418"/>
              <a:gd name="connsiteY43" fmla="*/ 4858827 h 6858000"/>
              <a:gd name="connsiteX44" fmla="*/ 502815 w 1364418"/>
              <a:gd name="connsiteY44" fmla="*/ 4821170 h 6858000"/>
              <a:gd name="connsiteX45" fmla="*/ 507548 w 1364418"/>
              <a:gd name="connsiteY45" fmla="*/ 4780965 h 6858000"/>
              <a:gd name="connsiteX46" fmla="*/ 508841 w 1364418"/>
              <a:gd name="connsiteY46" fmla="*/ 4750867 h 6858000"/>
              <a:gd name="connsiteX47" fmla="*/ 506648 w 1364418"/>
              <a:gd name="connsiteY47" fmla="*/ 4690749 h 6858000"/>
              <a:gd name="connsiteX48" fmla="*/ 502128 w 1364418"/>
              <a:gd name="connsiteY48" fmla="*/ 4584173 h 6858000"/>
              <a:gd name="connsiteX49" fmla="*/ 497211 w 1364418"/>
              <a:gd name="connsiteY49" fmla="*/ 4444346 h 6858000"/>
              <a:gd name="connsiteX50" fmla="*/ 493776 w 1364418"/>
              <a:gd name="connsiteY50" fmla="*/ 4375228 h 6858000"/>
              <a:gd name="connsiteX51" fmla="*/ 474429 w 1364418"/>
              <a:gd name="connsiteY51" fmla="*/ 4214165 h 6858000"/>
              <a:gd name="connsiteX52" fmla="*/ 478502 w 1364418"/>
              <a:gd name="connsiteY52" fmla="*/ 4090296 h 6858000"/>
              <a:gd name="connsiteX53" fmla="*/ 463758 w 1364418"/>
              <a:gd name="connsiteY53" fmla="*/ 4033999 h 6858000"/>
              <a:gd name="connsiteX54" fmla="*/ 464907 w 1364418"/>
              <a:gd name="connsiteY54" fmla="*/ 4031933 h 6858000"/>
              <a:gd name="connsiteX55" fmla="*/ 463483 w 1364418"/>
              <a:gd name="connsiteY55" fmla="*/ 4013953 h 6858000"/>
              <a:gd name="connsiteX56" fmla="*/ 449778 w 1364418"/>
              <a:gd name="connsiteY56" fmla="*/ 3974753 h 6858000"/>
              <a:gd name="connsiteX57" fmla="*/ 451376 w 1364418"/>
              <a:gd name="connsiteY57" fmla="*/ 3969950 h 6858000"/>
              <a:gd name="connsiteX58" fmla="*/ 444798 w 1364418"/>
              <a:gd name="connsiteY58" fmla="*/ 3933779 h 6858000"/>
              <a:gd name="connsiteX59" fmla="*/ 446129 w 1364418"/>
              <a:gd name="connsiteY59" fmla="*/ 3933093 h 6858000"/>
              <a:gd name="connsiteX60" fmla="*/ 450483 w 1364418"/>
              <a:gd name="connsiteY60" fmla="*/ 3922082 h 6858000"/>
              <a:gd name="connsiteX61" fmla="*/ 455561 w 1364418"/>
              <a:gd name="connsiteY61" fmla="*/ 3901461 h 6858000"/>
              <a:gd name="connsiteX62" fmla="*/ 478155 w 1364418"/>
              <a:gd name="connsiteY62" fmla="*/ 3813873 h 6858000"/>
              <a:gd name="connsiteX63" fmla="*/ 477580 w 1364418"/>
              <a:gd name="connsiteY63" fmla="*/ 3806161 h 6858000"/>
              <a:gd name="connsiteX64" fmla="*/ 477887 w 1364418"/>
              <a:gd name="connsiteY64" fmla="*/ 3805957 h 6858000"/>
              <a:gd name="connsiteX65" fmla="*/ 477914 w 1364418"/>
              <a:gd name="connsiteY65" fmla="*/ 3797724 h 6858000"/>
              <a:gd name="connsiteX66" fmla="*/ 476529 w 1364418"/>
              <a:gd name="connsiteY66" fmla="*/ 3792098 h 6858000"/>
              <a:gd name="connsiteX67" fmla="*/ 475413 w 1364418"/>
              <a:gd name="connsiteY67" fmla="*/ 3777135 h 6858000"/>
              <a:gd name="connsiteX68" fmla="*/ 477146 w 1364418"/>
              <a:gd name="connsiteY68" fmla="*/ 3771656 h 6858000"/>
              <a:gd name="connsiteX69" fmla="*/ 480889 w 1364418"/>
              <a:gd name="connsiteY69" fmla="*/ 3769007 h 6858000"/>
              <a:gd name="connsiteX70" fmla="*/ 480355 w 1364418"/>
              <a:gd name="connsiteY70" fmla="*/ 3767709 h 6858000"/>
              <a:gd name="connsiteX71" fmla="*/ 489051 w 1364418"/>
              <a:gd name="connsiteY71" fmla="*/ 3738082 h 6858000"/>
              <a:gd name="connsiteX72" fmla="*/ 496397 w 1364418"/>
              <a:gd name="connsiteY72" fmla="*/ 3673397 h 6858000"/>
              <a:gd name="connsiteX73" fmla="*/ 495693 w 1364418"/>
              <a:gd name="connsiteY73" fmla="*/ 3637109 h 6858000"/>
              <a:gd name="connsiteX74" fmla="*/ 499136 w 1364418"/>
              <a:gd name="connsiteY74" fmla="*/ 3536883 h 6858000"/>
              <a:gd name="connsiteX75" fmla="*/ 506674 w 1364418"/>
              <a:gd name="connsiteY75" fmla="*/ 3435652 h 6858000"/>
              <a:gd name="connsiteX76" fmla="*/ 508345 w 1364418"/>
              <a:gd name="connsiteY76" fmla="*/ 3307769 h 6858000"/>
              <a:gd name="connsiteX77" fmla="*/ 525908 w 1364418"/>
              <a:gd name="connsiteY77" fmla="*/ 3250522 h 6858000"/>
              <a:gd name="connsiteX78" fmla="*/ 526333 w 1364418"/>
              <a:gd name="connsiteY78" fmla="*/ 3229163 h 6858000"/>
              <a:gd name="connsiteX79" fmla="*/ 528156 w 1364418"/>
              <a:gd name="connsiteY79" fmla="*/ 3217217 h 6858000"/>
              <a:gd name="connsiteX80" fmla="*/ 514991 w 1364418"/>
              <a:gd name="connsiteY80" fmla="*/ 3183755 h 6858000"/>
              <a:gd name="connsiteX81" fmla="*/ 515492 w 1364418"/>
              <a:gd name="connsiteY81" fmla="*/ 3178642 h 6858000"/>
              <a:gd name="connsiteX82" fmla="*/ 503092 w 1364418"/>
              <a:gd name="connsiteY82" fmla="*/ 3158586 h 6858000"/>
              <a:gd name="connsiteX83" fmla="*/ 488277 w 1364418"/>
              <a:gd name="connsiteY83" fmla="*/ 3129034 h 6858000"/>
              <a:gd name="connsiteX84" fmla="*/ 488942 w 1364418"/>
              <a:gd name="connsiteY84" fmla="*/ 3126682 h 6858000"/>
              <a:gd name="connsiteX85" fmla="*/ 479810 w 1364418"/>
              <a:gd name="connsiteY85" fmla="*/ 3114519 h 6858000"/>
              <a:gd name="connsiteX86" fmla="*/ 466419 w 1364418"/>
              <a:gd name="connsiteY86" fmla="*/ 3106272 h 6858000"/>
              <a:gd name="connsiteX87" fmla="*/ 439149 w 1364418"/>
              <a:gd name="connsiteY87" fmla="*/ 2958185 h 6858000"/>
              <a:gd name="connsiteX88" fmla="*/ 381763 w 1364418"/>
              <a:gd name="connsiteY88" fmla="*/ 2762989 h 6858000"/>
              <a:gd name="connsiteX89" fmla="*/ 330681 w 1364418"/>
              <a:gd name="connsiteY89" fmla="*/ 2554718 h 6858000"/>
              <a:gd name="connsiteX90" fmla="*/ 310775 w 1364418"/>
              <a:gd name="connsiteY90" fmla="*/ 2485734 h 6858000"/>
              <a:gd name="connsiteX91" fmla="*/ 301498 w 1364418"/>
              <a:gd name="connsiteY91" fmla="*/ 2447068 h 6858000"/>
              <a:gd name="connsiteX92" fmla="*/ 288459 w 1364418"/>
              <a:gd name="connsiteY92" fmla="*/ 2425819 h 6858000"/>
              <a:gd name="connsiteX93" fmla="*/ 294458 w 1364418"/>
              <a:gd name="connsiteY93" fmla="*/ 2402874 h 6858000"/>
              <a:gd name="connsiteX94" fmla="*/ 297070 w 1364418"/>
              <a:gd name="connsiteY94" fmla="*/ 2381443 h 6858000"/>
              <a:gd name="connsiteX95" fmla="*/ 273399 w 1364418"/>
              <a:gd name="connsiteY95" fmla="*/ 2261920 h 6858000"/>
              <a:gd name="connsiteX96" fmla="*/ 263286 w 1364418"/>
              <a:gd name="connsiteY96" fmla="*/ 2195378 h 6858000"/>
              <a:gd name="connsiteX97" fmla="*/ 247503 w 1364418"/>
              <a:gd name="connsiteY97" fmla="*/ 2155135 h 6858000"/>
              <a:gd name="connsiteX98" fmla="*/ 244961 w 1364418"/>
              <a:gd name="connsiteY98" fmla="*/ 2118008 h 6858000"/>
              <a:gd name="connsiteX99" fmla="*/ 245954 w 1364418"/>
              <a:gd name="connsiteY99" fmla="*/ 2050531 h 6858000"/>
              <a:gd name="connsiteX100" fmla="*/ 237760 w 1364418"/>
              <a:gd name="connsiteY100" fmla="*/ 1963269 h 6858000"/>
              <a:gd name="connsiteX101" fmla="*/ 218938 w 1364418"/>
              <a:gd name="connsiteY101" fmla="*/ 1906352 h 6858000"/>
              <a:gd name="connsiteX102" fmla="*/ 195495 w 1364418"/>
              <a:gd name="connsiteY102" fmla="*/ 1861531 h 6858000"/>
              <a:gd name="connsiteX103" fmla="*/ 149294 w 1364418"/>
              <a:gd name="connsiteY103" fmla="*/ 1732919 h 6858000"/>
              <a:gd name="connsiteX104" fmla="*/ 121605 w 1364418"/>
              <a:gd name="connsiteY104" fmla="*/ 1663540 h 6858000"/>
              <a:gd name="connsiteX105" fmla="*/ 120731 w 1364418"/>
              <a:gd name="connsiteY105" fmla="*/ 1615777 h 6858000"/>
              <a:gd name="connsiteX106" fmla="*/ 101526 w 1364418"/>
              <a:gd name="connsiteY106" fmla="*/ 1563678 h 6858000"/>
              <a:gd name="connsiteX107" fmla="*/ 114606 w 1364418"/>
              <a:gd name="connsiteY107" fmla="*/ 1519474 h 6858000"/>
              <a:gd name="connsiteX108" fmla="*/ 107348 w 1364418"/>
              <a:gd name="connsiteY108" fmla="*/ 1477995 h 6858000"/>
              <a:gd name="connsiteX109" fmla="*/ 93433 w 1364418"/>
              <a:gd name="connsiteY109" fmla="*/ 1373769 h 6858000"/>
              <a:gd name="connsiteX110" fmla="*/ 101740 w 1364418"/>
              <a:gd name="connsiteY110" fmla="*/ 1307086 h 6858000"/>
              <a:gd name="connsiteX111" fmla="*/ 102928 w 1364418"/>
              <a:gd name="connsiteY111" fmla="*/ 1189033 h 6858000"/>
              <a:gd name="connsiteX112" fmla="*/ 107613 w 1364418"/>
              <a:gd name="connsiteY112" fmla="*/ 1168288 h 6858000"/>
              <a:gd name="connsiteX113" fmla="*/ 99895 w 1364418"/>
              <a:gd name="connsiteY113" fmla="*/ 1142577 h 6858000"/>
              <a:gd name="connsiteX114" fmla="*/ 89201 w 1364418"/>
              <a:gd name="connsiteY114" fmla="*/ 1088484 h 6858000"/>
              <a:gd name="connsiteX115" fmla="*/ 77937 w 1364418"/>
              <a:gd name="connsiteY115" fmla="*/ 1016103 h 6858000"/>
              <a:gd name="connsiteX116" fmla="*/ 79393 w 1364418"/>
              <a:gd name="connsiteY116" fmla="*/ 954054 h 6858000"/>
              <a:gd name="connsiteX117" fmla="*/ 90309 w 1364418"/>
              <a:gd name="connsiteY117" fmla="*/ 921368 h 6858000"/>
              <a:gd name="connsiteX118" fmla="*/ 74258 w 1364418"/>
              <a:gd name="connsiteY118" fmla="*/ 896999 h 6858000"/>
              <a:gd name="connsiteX119" fmla="*/ 43666 w 1364418"/>
              <a:gd name="connsiteY119" fmla="*/ 821517 h 6858000"/>
              <a:gd name="connsiteX120" fmla="*/ 22616 w 1364418"/>
              <a:gd name="connsiteY120" fmla="*/ 751353 h 6858000"/>
              <a:gd name="connsiteX121" fmla="*/ 22174 w 1364418"/>
              <a:gd name="connsiteY121" fmla="*/ 721230 h 6858000"/>
              <a:gd name="connsiteX122" fmla="*/ 7845 w 1364418"/>
              <a:gd name="connsiteY122" fmla="*/ 681659 h 6858000"/>
              <a:gd name="connsiteX123" fmla="*/ 31306 w 1364418"/>
              <a:gd name="connsiteY123" fmla="*/ 619315 h 6858000"/>
              <a:gd name="connsiteX124" fmla="*/ 15184 w 1364418"/>
              <a:gd name="connsiteY124" fmla="*/ 585934 h 6858000"/>
              <a:gd name="connsiteX125" fmla="*/ 22258 w 1364418"/>
              <a:gd name="connsiteY125" fmla="*/ 538948 h 6858000"/>
              <a:gd name="connsiteX126" fmla="*/ 26166 w 1364418"/>
              <a:gd name="connsiteY126" fmla="*/ 525163 h 6858000"/>
              <a:gd name="connsiteX127" fmla="*/ 52290 w 1364418"/>
              <a:gd name="connsiteY127" fmla="*/ 446567 h 6858000"/>
              <a:gd name="connsiteX128" fmla="*/ 51538 w 1364418"/>
              <a:gd name="connsiteY128" fmla="*/ 393828 h 6858000"/>
              <a:gd name="connsiteX129" fmla="*/ 51368 w 1364418"/>
              <a:gd name="connsiteY129" fmla="*/ 353137 h 6858000"/>
              <a:gd name="connsiteX130" fmla="*/ 55970 w 1364418"/>
              <a:gd name="connsiteY130" fmla="*/ 321428 h 6858000"/>
              <a:gd name="connsiteX131" fmla="*/ 57061 w 1364418"/>
              <a:gd name="connsiteY131" fmla="*/ 275771 h 6858000"/>
              <a:gd name="connsiteX132" fmla="*/ 74088 w 1364418"/>
              <a:gd name="connsiteY132" fmla="*/ 212860 h 6858000"/>
              <a:gd name="connsiteX133" fmla="*/ 65798 w 1364418"/>
              <a:gd name="connsiteY133" fmla="*/ 144983 h 6858000"/>
              <a:gd name="connsiteX134" fmla="*/ 78082 w 1364418"/>
              <a:gd name="connsiteY134" fmla="*/ 55288 h 6858000"/>
              <a:gd name="connsiteX135" fmla="*/ 37636 w 1364418"/>
              <a:gd name="connsiteY135"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101112 w 1364418"/>
              <a:gd name="connsiteY3" fmla="*/ 6857735 h 6858000"/>
              <a:gd name="connsiteX4" fmla="*/ 137704 w 1364418"/>
              <a:gd name="connsiteY4" fmla="*/ 6832113 h 6858000"/>
              <a:gd name="connsiteX5" fmla="*/ 209564 w 1364418"/>
              <a:gd name="connsiteY5" fmla="*/ 6777899 h 6858000"/>
              <a:gd name="connsiteX6" fmla="*/ 240339 w 1364418"/>
              <a:gd name="connsiteY6" fmla="*/ 6711686 h 6858000"/>
              <a:gd name="connsiteX7" fmla="*/ 286686 w 1364418"/>
              <a:gd name="connsiteY7" fmla="*/ 6664994 h 6858000"/>
              <a:gd name="connsiteX8" fmla="*/ 339152 w 1364418"/>
              <a:gd name="connsiteY8" fmla="*/ 6471804 h 6858000"/>
              <a:gd name="connsiteX9" fmla="*/ 334570 w 1364418"/>
              <a:gd name="connsiteY9" fmla="*/ 6389835 h 6858000"/>
              <a:gd name="connsiteX10" fmla="*/ 293648 w 1364418"/>
              <a:gd name="connsiteY10" fmla="*/ 6334727 h 6858000"/>
              <a:gd name="connsiteX11" fmla="*/ 271063 w 1364418"/>
              <a:gd name="connsiteY11" fmla="*/ 6313295 h 6858000"/>
              <a:gd name="connsiteX12" fmla="*/ 278227 w 1364418"/>
              <a:gd name="connsiteY12" fmla="*/ 6280046 h 6858000"/>
              <a:gd name="connsiteX13" fmla="*/ 281226 w 1364418"/>
              <a:gd name="connsiteY13" fmla="*/ 6272987 h 6858000"/>
              <a:gd name="connsiteX14" fmla="*/ 288000 w 1364418"/>
              <a:gd name="connsiteY14" fmla="*/ 6252834 h 6858000"/>
              <a:gd name="connsiteX15" fmla="*/ 265992 w 1364418"/>
              <a:gd name="connsiteY15" fmla="*/ 6202459 h 6858000"/>
              <a:gd name="connsiteX16" fmla="*/ 264790 w 1364418"/>
              <a:gd name="connsiteY16" fmla="*/ 6153037 h 6858000"/>
              <a:gd name="connsiteX17" fmla="*/ 280205 w 1364418"/>
              <a:gd name="connsiteY17" fmla="*/ 6078132 h 6858000"/>
              <a:gd name="connsiteX18" fmla="*/ 267592 w 1364418"/>
              <a:gd name="connsiteY18" fmla="*/ 6028119 h 6858000"/>
              <a:gd name="connsiteX19" fmla="*/ 252821 w 1364418"/>
              <a:gd name="connsiteY19" fmla="*/ 5926735 h 6858000"/>
              <a:gd name="connsiteX20" fmla="*/ 302333 w 1364418"/>
              <a:gd name="connsiteY20" fmla="*/ 5712857 h 6858000"/>
              <a:gd name="connsiteX21" fmla="*/ 332131 w 1364418"/>
              <a:gd name="connsiteY21" fmla="*/ 5660491 h 6858000"/>
              <a:gd name="connsiteX22" fmla="*/ 341254 w 1364418"/>
              <a:gd name="connsiteY22" fmla="*/ 5563435 h 6858000"/>
              <a:gd name="connsiteX23" fmla="*/ 368130 w 1364418"/>
              <a:gd name="connsiteY23" fmla="*/ 5437125 h 6858000"/>
              <a:gd name="connsiteX24" fmla="*/ 381698 w 1364418"/>
              <a:gd name="connsiteY24" fmla="*/ 5396260 h 6858000"/>
              <a:gd name="connsiteX25" fmla="*/ 397679 w 1364418"/>
              <a:gd name="connsiteY25" fmla="*/ 5330009 h 6858000"/>
              <a:gd name="connsiteX26" fmla="*/ 431172 w 1364418"/>
              <a:gd name="connsiteY26" fmla="*/ 5273739 h 6858000"/>
              <a:gd name="connsiteX27" fmla="*/ 440771 w 1364418"/>
              <a:gd name="connsiteY27" fmla="*/ 5241779 h 6858000"/>
              <a:gd name="connsiteX28" fmla="*/ 451997 w 1364418"/>
              <a:gd name="connsiteY28" fmla="*/ 5225268 h 6858000"/>
              <a:gd name="connsiteX29" fmla="*/ 453017 w 1364418"/>
              <a:gd name="connsiteY29" fmla="*/ 5217684 h 6858000"/>
              <a:gd name="connsiteX30" fmla="*/ 460358 w 1364418"/>
              <a:gd name="connsiteY30" fmla="*/ 5193377 h 6858000"/>
              <a:gd name="connsiteX31" fmla="*/ 463661 w 1364418"/>
              <a:gd name="connsiteY31" fmla="*/ 5179288 h 6858000"/>
              <a:gd name="connsiteX32" fmla="*/ 464645 w 1364418"/>
              <a:gd name="connsiteY32" fmla="*/ 5173621 h 6858000"/>
              <a:gd name="connsiteX33" fmla="*/ 460279 w 1364418"/>
              <a:gd name="connsiteY33" fmla="*/ 5159961 h 6858000"/>
              <a:gd name="connsiteX34" fmla="*/ 466956 w 1364418"/>
              <a:gd name="connsiteY34" fmla="*/ 5144295 h 6858000"/>
              <a:gd name="connsiteX35" fmla="*/ 463889 w 1364418"/>
              <a:gd name="connsiteY35" fmla="*/ 5125185 h 6858000"/>
              <a:gd name="connsiteX36" fmla="*/ 470719 w 1364418"/>
              <a:gd name="connsiteY36" fmla="*/ 5121884 h 6858000"/>
              <a:gd name="connsiteX37" fmla="*/ 477755 w 1364418"/>
              <a:gd name="connsiteY37" fmla="*/ 5067850 h 6858000"/>
              <a:gd name="connsiteX38" fmla="*/ 480486 w 1364418"/>
              <a:gd name="connsiteY38" fmla="*/ 5060861 h 6858000"/>
              <a:gd name="connsiteX39" fmla="*/ 477190 w 1364418"/>
              <a:gd name="connsiteY39" fmla="*/ 5034192 h 6858000"/>
              <a:gd name="connsiteX40" fmla="*/ 478744 w 1364418"/>
              <a:gd name="connsiteY40" fmla="*/ 4993030 h 6858000"/>
              <a:gd name="connsiteX41" fmla="*/ 485653 w 1364418"/>
              <a:gd name="connsiteY41" fmla="*/ 4946844 h 6858000"/>
              <a:gd name="connsiteX42" fmla="*/ 481509 w 1364418"/>
              <a:gd name="connsiteY42" fmla="*/ 4932692 h 6858000"/>
              <a:gd name="connsiteX43" fmla="*/ 496912 w 1364418"/>
              <a:gd name="connsiteY43" fmla="*/ 4858827 h 6858000"/>
              <a:gd name="connsiteX44" fmla="*/ 502815 w 1364418"/>
              <a:gd name="connsiteY44" fmla="*/ 4821170 h 6858000"/>
              <a:gd name="connsiteX45" fmla="*/ 507548 w 1364418"/>
              <a:gd name="connsiteY45" fmla="*/ 4780965 h 6858000"/>
              <a:gd name="connsiteX46" fmla="*/ 508841 w 1364418"/>
              <a:gd name="connsiteY46" fmla="*/ 4750867 h 6858000"/>
              <a:gd name="connsiteX47" fmla="*/ 506648 w 1364418"/>
              <a:gd name="connsiteY47" fmla="*/ 4690749 h 6858000"/>
              <a:gd name="connsiteX48" fmla="*/ 502128 w 1364418"/>
              <a:gd name="connsiteY48" fmla="*/ 4584173 h 6858000"/>
              <a:gd name="connsiteX49" fmla="*/ 497211 w 1364418"/>
              <a:gd name="connsiteY49" fmla="*/ 4444346 h 6858000"/>
              <a:gd name="connsiteX50" fmla="*/ 493776 w 1364418"/>
              <a:gd name="connsiteY50" fmla="*/ 4375228 h 6858000"/>
              <a:gd name="connsiteX51" fmla="*/ 474429 w 1364418"/>
              <a:gd name="connsiteY51" fmla="*/ 4214165 h 6858000"/>
              <a:gd name="connsiteX52" fmla="*/ 478502 w 1364418"/>
              <a:gd name="connsiteY52" fmla="*/ 4090296 h 6858000"/>
              <a:gd name="connsiteX53" fmla="*/ 463758 w 1364418"/>
              <a:gd name="connsiteY53" fmla="*/ 4033999 h 6858000"/>
              <a:gd name="connsiteX54" fmla="*/ 464907 w 1364418"/>
              <a:gd name="connsiteY54" fmla="*/ 4031933 h 6858000"/>
              <a:gd name="connsiteX55" fmla="*/ 463483 w 1364418"/>
              <a:gd name="connsiteY55" fmla="*/ 4013953 h 6858000"/>
              <a:gd name="connsiteX56" fmla="*/ 449778 w 1364418"/>
              <a:gd name="connsiteY56" fmla="*/ 3974753 h 6858000"/>
              <a:gd name="connsiteX57" fmla="*/ 451376 w 1364418"/>
              <a:gd name="connsiteY57" fmla="*/ 3969950 h 6858000"/>
              <a:gd name="connsiteX58" fmla="*/ 444798 w 1364418"/>
              <a:gd name="connsiteY58" fmla="*/ 3933779 h 6858000"/>
              <a:gd name="connsiteX59" fmla="*/ 446129 w 1364418"/>
              <a:gd name="connsiteY59" fmla="*/ 3933093 h 6858000"/>
              <a:gd name="connsiteX60" fmla="*/ 450483 w 1364418"/>
              <a:gd name="connsiteY60" fmla="*/ 3922082 h 6858000"/>
              <a:gd name="connsiteX61" fmla="*/ 455561 w 1364418"/>
              <a:gd name="connsiteY61" fmla="*/ 3901461 h 6858000"/>
              <a:gd name="connsiteX62" fmla="*/ 478155 w 1364418"/>
              <a:gd name="connsiteY62" fmla="*/ 3813873 h 6858000"/>
              <a:gd name="connsiteX63" fmla="*/ 477580 w 1364418"/>
              <a:gd name="connsiteY63" fmla="*/ 3806161 h 6858000"/>
              <a:gd name="connsiteX64" fmla="*/ 477887 w 1364418"/>
              <a:gd name="connsiteY64" fmla="*/ 3805957 h 6858000"/>
              <a:gd name="connsiteX65" fmla="*/ 477914 w 1364418"/>
              <a:gd name="connsiteY65" fmla="*/ 3797724 h 6858000"/>
              <a:gd name="connsiteX66" fmla="*/ 476529 w 1364418"/>
              <a:gd name="connsiteY66" fmla="*/ 3792098 h 6858000"/>
              <a:gd name="connsiteX67" fmla="*/ 475413 w 1364418"/>
              <a:gd name="connsiteY67" fmla="*/ 3777135 h 6858000"/>
              <a:gd name="connsiteX68" fmla="*/ 477146 w 1364418"/>
              <a:gd name="connsiteY68" fmla="*/ 3771656 h 6858000"/>
              <a:gd name="connsiteX69" fmla="*/ 480889 w 1364418"/>
              <a:gd name="connsiteY69" fmla="*/ 3769007 h 6858000"/>
              <a:gd name="connsiteX70" fmla="*/ 480355 w 1364418"/>
              <a:gd name="connsiteY70" fmla="*/ 3767709 h 6858000"/>
              <a:gd name="connsiteX71" fmla="*/ 489051 w 1364418"/>
              <a:gd name="connsiteY71" fmla="*/ 3738082 h 6858000"/>
              <a:gd name="connsiteX72" fmla="*/ 496397 w 1364418"/>
              <a:gd name="connsiteY72" fmla="*/ 3673397 h 6858000"/>
              <a:gd name="connsiteX73" fmla="*/ 495693 w 1364418"/>
              <a:gd name="connsiteY73" fmla="*/ 3637109 h 6858000"/>
              <a:gd name="connsiteX74" fmla="*/ 499136 w 1364418"/>
              <a:gd name="connsiteY74" fmla="*/ 3536883 h 6858000"/>
              <a:gd name="connsiteX75" fmla="*/ 506674 w 1364418"/>
              <a:gd name="connsiteY75" fmla="*/ 3435652 h 6858000"/>
              <a:gd name="connsiteX76" fmla="*/ 508345 w 1364418"/>
              <a:gd name="connsiteY76" fmla="*/ 3307769 h 6858000"/>
              <a:gd name="connsiteX77" fmla="*/ 525908 w 1364418"/>
              <a:gd name="connsiteY77" fmla="*/ 3250522 h 6858000"/>
              <a:gd name="connsiteX78" fmla="*/ 526333 w 1364418"/>
              <a:gd name="connsiteY78" fmla="*/ 3229163 h 6858000"/>
              <a:gd name="connsiteX79" fmla="*/ 528156 w 1364418"/>
              <a:gd name="connsiteY79" fmla="*/ 3217217 h 6858000"/>
              <a:gd name="connsiteX80" fmla="*/ 514991 w 1364418"/>
              <a:gd name="connsiteY80" fmla="*/ 3183755 h 6858000"/>
              <a:gd name="connsiteX81" fmla="*/ 515492 w 1364418"/>
              <a:gd name="connsiteY81" fmla="*/ 3178642 h 6858000"/>
              <a:gd name="connsiteX82" fmla="*/ 503092 w 1364418"/>
              <a:gd name="connsiteY82" fmla="*/ 3158586 h 6858000"/>
              <a:gd name="connsiteX83" fmla="*/ 488277 w 1364418"/>
              <a:gd name="connsiteY83" fmla="*/ 3129034 h 6858000"/>
              <a:gd name="connsiteX84" fmla="*/ 488942 w 1364418"/>
              <a:gd name="connsiteY84" fmla="*/ 3126682 h 6858000"/>
              <a:gd name="connsiteX85" fmla="*/ 479810 w 1364418"/>
              <a:gd name="connsiteY85" fmla="*/ 3114519 h 6858000"/>
              <a:gd name="connsiteX86" fmla="*/ 466419 w 1364418"/>
              <a:gd name="connsiteY86" fmla="*/ 3106272 h 6858000"/>
              <a:gd name="connsiteX87" fmla="*/ 439149 w 1364418"/>
              <a:gd name="connsiteY87" fmla="*/ 2958185 h 6858000"/>
              <a:gd name="connsiteX88" fmla="*/ 381763 w 1364418"/>
              <a:gd name="connsiteY88" fmla="*/ 2762989 h 6858000"/>
              <a:gd name="connsiteX89" fmla="*/ 330681 w 1364418"/>
              <a:gd name="connsiteY89" fmla="*/ 2554718 h 6858000"/>
              <a:gd name="connsiteX90" fmla="*/ 310775 w 1364418"/>
              <a:gd name="connsiteY90" fmla="*/ 2485734 h 6858000"/>
              <a:gd name="connsiteX91" fmla="*/ 301498 w 1364418"/>
              <a:gd name="connsiteY91" fmla="*/ 2447068 h 6858000"/>
              <a:gd name="connsiteX92" fmla="*/ 288459 w 1364418"/>
              <a:gd name="connsiteY92" fmla="*/ 2425819 h 6858000"/>
              <a:gd name="connsiteX93" fmla="*/ 294458 w 1364418"/>
              <a:gd name="connsiteY93" fmla="*/ 2402874 h 6858000"/>
              <a:gd name="connsiteX94" fmla="*/ 297070 w 1364418"/>
              <a:gd name="connsiteY94" fmla="*/ 2381443 h 6858000"/>
              <a:gd name="connsiteX95" fmla="*/ 273399 w 1364418"/>
              <a:gd name="connsiteY95" fmla="*/ 2261920 h 6858000"/>
              <a:gd name="connsiteX96" fmla="*/ 263286 w 1364418"/>
              <a:gd name="connsiteY96" fmla="*/ 2195378 h 6858000"/>
              <a:gd name="connsiteX97" fmla="*/ 247503 w 1364418"/>
              <a:gd name="connsiteY97" fmla="*/ 2155135 h 6858000"/>
              <a:gd name="connsiteX98" fmla="*/ 244961 w 1364418"/>
              <a:gd name="connsiteY98" fmla="*/ 2118008 h 6858000"/>
              <a:gd name="connsiteX99" fmla="*/ 245954 w 1364418"/>
              <a:gd name="connsiteY99" fmla="*/ 2050531 h 6858000"/>
              <a:gd name="connsiteX100" fmla="*/ 237760 w 1364418"/>
              <a:gd name="connsiteY100" fmla="*/ 1963269 h 6858000"/>
              <a:gd name="connsiteX101" fmla="*/ 218938 w 1364418"/>
              <a:gd name="connsiteY101" fmla="*/ 1906352 h 6858000"/>
              <a:gd name="connsiteX102" fmla="*/ 195495 w 1364418"/>
              <a:gd name="connsiteY102" fmla="*/ 1861531 h 6858000"/>
              <a:gd name="connsiteX103" fmla="*/ 149294 w 1364418"/>
              <a:gd name="connsiteY103" fmla="*/ 1732919 h 6858000"/>
              <a:gd name="connsiteX104" fmla="*/ 121605 w 1364418"/>
              <a:gd name="connsiteY104" fmla="*/ 1663540 h 6858000"/>
              <a:gd name="connsiteX105" fmla="*/ 120731 w 1364418"/>
              <a:gd name="connsiteY105" fmla="*/ 1615777 h 6858000"/>
              <a:gd name="connsiteX106" fmla="*/ 101526 w 1364418"/>
              <a:gd name="connsiteY106" fmla="*/ 1563678 h 6858000"/>
              <a:gd name="connsiteX107" fmla="*/ 114606 w 1364418"/>
              <a:gd name="connsiteY107" fmla="*/ 1519474 h 6858000"/>
              <a:gd name="connsiteX108" fmla="*/ 107348 w 1364418"/>
              <a:gd name="connsiteY108" fmla="*/ 1477995 h 6858000"/>
              <a:gd name="connsiteX109" fmla="*/ 93433 w 1364418"/>
              <a:gd name="connsiteY109" fmla="*/ 1373769 h 6858000"/>
              <a:gd name="connsiteX110" fmla="*/ 101740 w 1364418"/>
              <a:gd name="connsiteY110" fmla="*/ 1307086 h 6858000"/>
              <a:gd name="connsiteX111" fmla="*/ 102928 w 1364418"/>
              <a:gd name="connsiteY111" fmla="*/ 1189033 h 6858000"/>
              <a:gd name="connsiteX112" fmla="*/ 107613 w 1364418"/>
              <a:gd name="connsiteY112" fmla="*/ 1168288 h 6858000"/>
              <a:gd name="connsiteX113" fmla="*/ 99895 w 1364418"/>
              <a:gd name="connsiteY113" fmla="*/ 1142577 h 6858000"/>
              <a:gd name="connsiteX114" fmla="*/ 89201 w 1364418"/>
              <a:gd name="connsiteY114" fmla="*/ 1088484 h 6858000"/>
              <a:gd name="connsiteX115" fmla="*/ 77937 w 1364418"/>
              <a:gd name="connsiteY115" fmla="*/ 1016103 h 6858000"/>
              <a:gd name="connsiteX116" fmla="*/ 79393 w 1364418"/>
              <a:gd name="connsiteY116" fmla="*/ 954054 h 6858000"/>
              <a:gd name="connsiteX117" fmla="*/ 90309 w 1364418"/>
              <a:gd name="connsiteY117" fmla="*/ 921368 h 6858000"/>
              <a:gd name="connsiteX118" fmla="*/ 74258 w 1364418"/>
              <a:gd name="connsiteY118" fmla="*/ 896999 h 6858000"/>
              <a:gd name="connsiteX119" fmla="*/ 43666 w 1364418"/>
              <a:gd name="connsiteY119" fmla="*/ 821517 h 6858000"/>
              <a:gd name="connsiteX120" fmla="*/ 22616 w 1364418"/>
              <a:gd name="connsiteY120" fmla="*/ 751353 h 6858000"/>
              <a:gd name="connsiteX121" fmla="*/ 22174 w 1364418"/>
              <a:gd name="connsiteY121" fmla="*/ 721230 h 6858000"/>
              <a:gd name="connsiteX122" fmla="*/ 7845 w 1364418"/>
              <a:gd name="connsiteY122" fmla="*/ 681659 h 6858000"/>
              <a:gd name="connsiteX123" fmla="*/ 31306 w 1364418"/>
              <a:gd name="connsiteY123" fmla="*/ 619315 h 6858000"/>
              <a:gd name="connsiteX124" fmla="*/ 15184 w 1364418"/>
              <a:gd name="connsiteY124" fmla="*/ 585934 h 6858000"/>
              <a:gd name="connsiteX125" fmla="*/ 22258 w 1364418"/>
              <a:gd name="connsiteY125" fmla="*/ 538948 h 6858000"/>
              <a:gd name="connsiteX126" fmla="*/ 26166 w 1364418"/>
              <a:gd name="connsiteY126" fmla="*/ 525163 h 6858000"/>
              <a:gd name="connsiteX127" fmla="*/ 52290 w 1364418"/>
              <a:gd name="connsiteY127" fmla="*/ 446567 h 6858000"/>
              <a:gd name="connsiteX128" fmla="*/ 51538 w 1364418"/>
              <a:gd name="connsiteY128" fmla="*/ 393828 h 6858000"/>
              <a:gd name="connsiteX129" fmla="*/ 51368 w 1364418"/>
              <a:gd name="connsiteY129" fmla="*/ 353137 h 6858000"/>
              <a:gd name="connsiteX130" fmla="*/ 55970 w 1364418"/>
              <a:gd name="connsiteY130" fmla="*/ 321428 h 6858000"/>
              <a:gd name="connsiteX131" fmla="*/ 57061 w 1364418"/>
              <a:gd name="connsiteY131" fmla="*/ 275771 h 6858000"/>
              <a:gd name="connsiteX132" fmla="*/ 74088 w 1364418"/>
              <a:gd name="connsiteY132" fmla="*/ 212860 h 6858000"/>
              <a:gd name="connsiteX133" fmla="*/ 65798 w 1364418"/>
              <a:gd name="connsiteY133" fmla="*/ 144983 h 6858000"/>
              <a:gd name="connsiteX134" fmla="*/ 78082 w 1364418"/>
              <a:gd name="connsiteY134" fmla="*/ 55288 h 6858000"/>
              <a:gd name="connsiteX135" fmla="*/ 37636 w 1364418"/>
              <a:gd name="connsiteY135"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101112 w 1364418"/>
              <a:gd name="connsiteY3" fmla="*/ 6857735 h 6858000"/>
              <a:gd name="connsiteX4" fmla="*/ 137704 w 1364418"/>
              <a:gd name="connsiteY4" fmla="*/ 6832113 h 6858000"/>
              <a:gd name="connsiteX5" fmla="*/ 209564 w 1364418"/>
              <a:gd name="connsiteY5" fmla="*/ 6777899 h 6858000"/>
              <a:gd name="connsiteX6" fmla="*/ 240339 w 1364418"/>
              <a:gd name="connsiteY6" fmla="*/ 6711686 h 6858000"/>
              <a:gd name="connsiteX7" fmla="*/ 286686 w 1364418"/>
              <a:gd name="connsiteY7" fmla="*/ 6664994 h 6858000"/>
              <a:gd name="connsiteX8" fmla="*/ 339152 w 1364418"/>
              <a:gd name="connsiteY8" fmla="*/ 6471804 h 6858000"/>
              <a:gd name="connsiteX9" fmla="*/ 334570 w 1364418"/>
              <a:gd name="connsiteY9" fmla="*/ 6389835 h 6858000"/>
              <a:gd name="connsiteX10" fmla="*/ 293648 w 1364418"/>
              <a:gd name="connsiteY10" fmla="*/ 6334727 h 6858000"/>
              <a:gd name="connsiteX11" fmla="*/ 271063 w 1364418"/>
              <a:gd name="connsiteY11" fmla="*/ 6313295 h 6858000"/>
              <a:gd name="connsiteX12" fmla="*/ 278227 w 1364418"/>
              <a:gd name="connsiteY12" fmla="*/ 6280046 h 6858000"/>
              <a:gd name="connsiteX13" fmla="*/ 288000 w 1364418"/>
              <a:gd name="connsiteY13" fmla="*/ 6252834 h 6858000"/>
              <a:gd name="connsiteX14" fmla="*/ 265992 w 1364418"/>
              <a:gd name="connsiteY14" fmla="*/ 6202459 h 6858000"/>
              <a:gd name="connsiteX15" fmla="*/ 264790 w 1364418"/>
              <a:gd name="connsiteY15" fmla="*/ 6153037 h 6858000"/>
              <a:gd name="connsiteX16" fmla="*/ 280205 w 1364418"/>
              <a:gd name="connsiteY16" fmla="*/ 6078132 h 6858000"/>
              <a:gd name="connsiteX17" fmla="*/ 267592 w 1364418"/>
              <a:gd name="connsiteY17" fmla="*/ 6028119 h 6858000"/>
              <a:gd name="connsiteX18" fmla="*/ 252821 w 1364418"/>
              <a:gd name="connsiteY18" fmla="*/ 5926735 h 6858000"/>
              <a:gd name="connsiteX19" fmla="*/ 302333 w 1364418"/>
              <a:gd name="connsiteY19" fmla="*/ 5712857 h 6858000"/>
              <a:gd name="connsiteX20" fmla="*/ 332131 w 1364418"/>
              <a:gd name="connsiteY20" fmla="*/ 5660491 h 6858000"/>
              <a:gd name="connsiteX21" fmla="*/ 341254 w 1364418"/>
              <a:gd name="connsiteY21" fmla="*/ 5563435 h 6858000"/>
              <a:gd name="connsiteX22" fmla="*/ 368130 w 1364418"/>
              <a:gd name="connsiteY22" fmla="*/ 5437125 h 6858000"/>
              <a:gd name="connsiteX23" fmla="*/ 381698 w 1364418"/>
              <a:gd name="connsiteY23" fmla="*/ 5396260 h 6858000"/>
              <a:gd name="connsiteX24" fmla="*/ 397679 w 1364418"/>
              <a:gd name="connsiteY24" fmla="*/ 5330009 h 6858000"/>
              <a:gd name="connsiteX25" fmla="*/ 431172 w 1364418"/>
              <a:gd name="connsiteY25" fmla="*/ 5273739 h 6858000"/>
              <a:gd name="connsiteX26" fmla="*/ 440771 w 1364418"/>
              <a:gd name="connsiteY26" fmla="*/ 5241779 h 6858000"/>
              <a:gd name="connsiteX27" fmla="*/ 451997 w 1364418"/>
              <a:gd name="connsiteY27" fmla="*/ 5225268 h 6858000"/>
              <a:gd name="connsiteX28" fmla="*/ 453017 w 1364418"/>
              <a:gd name="connsiteY28" fmla="*/ 5217684 h 6858000"/>
              <a:gd name="connsiteX29" fmla="*/ 460358 w 1364418"/>
              <a:gd name="connsiteY29" fmla="*/ 5193377 h 6858000"/>
              <a:gd name="connsiteX30" fmla="*/ 463661 w 1364418"/>
              <a:gd name="connsiteY30" fmla="*/ 5179288 h 6858000"/>
              <a:gd name="connsiteX31" fmla="*/ 464645 w 1364418"/>
              <a:gd name="connsiteY31" fmla="*/ 5173621 h 6858000"/>
              <a:gd name="connsiteX32" fmla="*/ 460279 w 1364418"/>
              <a:gd name="connsiteY32" fmla="*/ 5159961 h 6858000"/>
              <a:gd name="connsiteX33" fmla="*/ 466956 w 1364418"/>
              <a:gd name="connsiteY33" fmla="*/ 5144295 h 6858000"/>
              <a:gd name="connsiteX34" fmla="*/ 463889 w 1364418"/>
              <a:gd name="connsiteY34" fmla="*/ 5125185 h 6858000"/>
              <a:gd name="connsiteX35" fmla="*/ 470719 w 1364418"/>
              <a:gd name="connsiteY35" fmla="*/ 5121884 h 6858000"/>
              <a:gd name="connsiteX36" fmla="*/ 477755 w 1364418"/>
              <a:gd name="connsiteY36" fmla="*/ 5067850 h 6858000"/>
              <a:gd name="connsiteX37" fmla="*/ 480486 w 1364418"/>
              <a:gd name="connsiteY37" fmla="*/ 5060861 h 6858000"/>
              <a:gd name="connsiteX38" fmla="*/ 477190 w 1364418"/>
              <a:gd name="connsiteY38" fmla="*/ 5034192 h 6858000"/>
              <a:gd name="connsiteX39" fmla="*/ 478744 w 1364418"/>
              <a:gd name="connsiteY39" fmla="*/ 4993030 h 6858000"/>
              <a:gd name="connsiteX40" fmla="*/ 485653 w 1364418"/>
              <a:gd name="connsiteY40" fmla="*/ 4946844 h 6858000"/>
              <a:gd name="connsiteX41" fmla="*/ 481509 w 1364418"/>
              <a:gd name="connsiteY41" fmla="*/ 4932692 h 6858000"/>
              <a:gd name="connsiteX42" fmla="*/ 496912 w 1364418"/>
              <a:gd name="connsiteY42" fmla="*/ 4858827 h 6858000"/>
              <a:gd name="connsiteX43" fmla="*/ 502815 w 1364418"/>
              <a:gd name="connsiteY43" fmla="*/ 4821170 h 6858000"/>
              <a:gd name="connsiteX44" fmla="*/ 507548 w 1364418"/>
              <a:gd name="connsiteY44" fmla="*/ 4780965 h 6858000"/>
              <a:gd name="connsiteX45" fmla="*/ 508841 w 1364418"/>
              <a:gd name="connsiteY45" fmla="*/ 4750867 h 6858000"/>
              <a:gd name="connsiteX46" fmla="*/ 506648 w 1364418"/>
              <a:gd name="connsiteY46" fmla="*/ 4690749 h 6858000"/>
              <a:gd name="connsiteX47" fmla="*/ 502128 w 1364418"/>
              <a:gd name="connsiteY47" fmla="*/ 4584173 h 6858000"/>
              <a:gd name="connsiteX48" fmla="*/ 497211 w 1364418"/>
              <a:gd name="connsiteY48" fmla="*/ 4444346 h 6858000"/>
              <a:gd name="connsiteX49" fmla="*/ 493776 w 1364418"/>
              <a:gd name="connsiteY49" fmla="*/ 4375228 h 6858000"/>
              <a:gd name="connsiteX50" fmla="*/ 474429 w 1364418"/>
              <a:gd name="connsiteY50" fmla="*/ 4214165 h 6858000"/>
              <a:gd name="connsiteX51" fmla="*/ 478502 w 1364418"/>
              <a:gd name="connsiteY51" fmla="*/ 4090296 h 6858000"/>
              <a:gd name="connsiteX52" fmla="*/ 463758 w 1364418"/>
              <a:gd name="connsiteY52" fmla="*/ 4033999 h 6858000"/>
              <a:gd name="connsiteX53" fmla="*/ 464907 w 1364418"/>
              <a:gd name="connsiteY53" fmla="*/ 4031933 h 6858000"/>
              <a:gd name="connsiteX54" fmla="*/ 463483 w 1364418"/>
              <a:gd name="connsiteY54" fmla="*/ 4013953 h 6858000"/>
              <a:gd name="connsiteX55" fmla="*/ 449778 w 1364418"/>
              <a:gd name="connsiteY55" fmla="*/ 3974753 h 6858000"/>
              <a:gd name="connsiteX56" fmla="*/ 451376 w 1364418"/>
              <a:gd name="connsiteY56" fmla="*/ 3969950 h 6858000"/>
              <a:gd name="connsiteX57" fmla="*/ 444798 w 1364418"/>
              <a:gd name="connsiteY57" fmla="*/ 3933779 h 6858000"/>
              <a:gd name="connsiteX58" fmla="*/ 446129 w 1364418"/>
              <a:gd name="connsiteY58" fmla="*/ 3933093 h 6858000"/>
              <a:gd name="connsiteX59" fmla="*/ 450483 w 1364418"/>
              <a:gd name="connsiteY59" fmla="*/ 3922082 h 6858000"/>
              <a:gd name="connsiteX60" fmla="*/ 455561 w 1364418"/>
              <a:gd name="connsiteY60" fmla="*/ 3901461 h 6858000"/>
              <a:gd name="connsiteX61" fmla="*/ 478155 w 1364418"/>
              <a:gd name="connsiteY61" fmla="*/ 3813873 h 6858000"/>
              <a:gd name="connsiteX62" fmla="*/ 477580 w 1364418"/>
              <a:gd name="connsiteY62" fmla="*/ 3806161 h 6858000"/>
              <a:gd name="connsiteX63" fmla="*/ 477887 w 1364418"/>
              <a:gd name="connsiteY63" fmla="*/ 3805957 h 6858000"/>
              <a:gd name="connsiteX64" fmla="*/ 477914 w 1364418"/>
              <a:gd name="connsiteY64" fmla="*/ 3797724 h 6858000"/>
              <a:gd name="connsiteX65" fmla="*/ 476529 w 1364418"/>
              <a:gd name="connsiteY65" fmla="*/ 3792098 h 6858000"/>
              <a:gd name="connsiteX66" fmla="*/ 475413 w 1364418"/>
              <a:gd name="connsiteY66" fmla="*/ 3777135 h 6858000"/>
              <a:gd name="connsiteX67" fmla="*/ 477146 w 1364418"/>
              <a:gd name="connsiteY67" fmla="*/ 3771656 h 6858000"/>
              <a:gd name="connsiteX68" fmla="*/ 480889 w 1364418"/>
              <a:gd name="connsiteY68" fmla="*/ 3769007 h 6858000"/>
              <a:gd name="connsiteX69" fmla="*/ 480355 w 1364418"/>
              <a:gd name="connsiteY69" fmla="*/ 3767709 h 6858000"/>
              <a:gd name="connsiteX70" fmla="*/ 489051 w 1364418"/>
              <a:gd name="connsiteY70" fmla="*/ 3738082 h 6858000"/>
              <a:gd name="connsiteX71" fmla="*/ 496397 w 1364418"/>
              <a:gd name="connsiteY71" fmla="*/ 3673397 h 6858000"/>
              <a:gd name="connsiteX72" fmla="*/ 495693 w 1364418"/>
              <a:gd name="connsiteY72" fmla="*/ 3637109 h 6858000"/>
              <a:gd name="connsiteX73" fmla="*/ 499136 w 1364418"/>
              <a:gd name="connsiteY73" fmla="*/ 3536883 h 6858000"/>
              <a:gd name="connsiteX74" fmla="*/ 506674 w 1364418"/>
              <a:gd name="connsiteY74" fmla="*/ 3435652 h 6858000"/>
              <a:gd name="connsiteX75" fmla="*/ 508345 w 1364418"/>
              <a:gd name="connsiteY75" fmla="*/ 3307769 h 6858000"/>
              <a:gd name="connsiteX76" fmla="*/ 525908 w 1364418"/>
              <a:gd name="connsiteY76" fmla="*/ 3250522 h 6858000"/>
              <a:gd name="connsiteX77" fmla="*/ 526333 w 1364418"/>
              <a:gd name="connsiteY77" fmla="*/ 3229163 h 6858000"/>
              <a:gd name="connsiteX78" fmla="*/ 528156 w 1364418"/>
              <a:gd name="connsiteY78" fmla="*/ 3217217 h 6858000"/>
              <a:gd name="connsiteX79" fmla="*/ 514991 w 1364418"/>
              <a:gd name="connsiteY79" fmla="*/ 3183755 h 6858000"/>
              <a:gd name="connsiteX80" fmla="*/ 515492 w 1364418"/>
              <a:gd name="connsiteY80" fmla="*/ 3178642 h 6858000"/>
              <a:gd name="connsiteX81" fmla="*/ 503092 w 1364418"/>
              <a:gd name="connsiteY81" fmla="*/ 3158586 h 6858000"/>
              <a:gd name="connsiteX82" fmla="*/ 488277 w 1364418"/>
              <a:gd name="connsiteY82" fmla="*/ 3129034 h 6858000"/>
              <a:gd name="connsiteX83" fmla="*/ 488942 w 1364418"/>
              <a:gd name="connsiteY83" fmla="*/ 3126682 h 6858000"/>
              <a:gd name="connsiteX84" fmla="*/ 479810 w 1364418"/>
              <a:gd name="connsiteY84" fmla="*/ 3114519 h 6858000"/>
              <a:gd name="connsiteX85" fmla="*/ 466419 w 1364418"/>
              <a:gd name="connsiteY85" fmla="*/ 3106272 h 6858000"/>
              <a:gd name="connsiteX86" fmla="*/ 439149 w 1364418"/>
              <a:gd name="connsiteY86" fmla="*/ 2958185 h 6858000"/>
              <a:gd name="connsiteX87" fmla="*/ 381763 w 1364418"/>
              <a:gd name="connsiteY87" fmla="*/ 2762989 h 6858000"/>
              <a:gd name="connsiteX88" fmla="*/ 330681 w 1364418"/>
              <a:gd name="connsiteY88" fmla="*/ 2554718 h 6858000"/>
              <a:gd name="connsiteX89" fmla="*/ 310775 w 1364418"/>
              <a:gd name="connsiteY89" fmla="*/ 2485734 h 6858000"/>
              <a:gd name="connsiteX90" fmla="*/ 301498 w 1364418"/>
              <a:gd name="connsiteY90" fmla="*/ 2447068 h 6858000"/>
              <a:gd name="connsiteX91" fmla="*/ 288459 w 1364418"/>
              <a:gd name="connsiteY91" fmla="*/ 2425819 h 6858000"/>
              <a:gd name="connsiteX92" fmla="*/ 294458 w 1364418"/>
              <a:gd name="connsiteY92" fmla="*/ 2402874 h 6858000"/>
              <a:gd name="connsiteX93" fmla="*/ 297070 w 1364418"/>
              <a:gd name="connsiteY93" fmla="*/ 2381443 h 6858000"/>
              <a:gd name="connsiteX94" fmla="*/ 273399 w 1364418"/>
              <a:gd name="connsiteY94" fmla="*/ 2261920 h 6858000"/>
              <a:gd name="connsiteX95" fmla="*/ 263286 w 1364418"/>
              <a:gd name="connsiteY95" fmla="*/ 2195378 h 6858000"/>
              <a:gd name="connsiteX96" fmla="*/ 247503 w 1364418"/>
              <a:gd name="connsiteY96" fmla="*/ 2155135 h 6858000"/>
              <a:gd name="connsiteX97" fmla="*/ 244961 w 1364418"/>
              <a:gd name="connsiteY97" fmla="*/ 2118008 h 6858000"/>
              <a:gd name="connsiteX98" fmla="*/ 245954 w 1364418"/>
              <a:gd name="connsiteY98" fmla="*/ 2050531 h 6858000"/>
              <a:gd name="connsiteX99" fmla="*/ 237760 w 1364418"/>
              <a:gd name="connsiteY99" fmla="*/ 1963269 h 6858000"/>
              <a:gd name="connsiteX100" fmla="*/ 218938 w 1364418"/>
              <a:gd name="connsiteY100" fmla="*/ 1906352 h 6858000"/>
              <a:gd name="connsiteX101" fmla="*/ 195495 w 1364418"/>
              <a:gd name="connsiteY101" fmla="*/ 1861531 h 6858000"/>
              <a:gd name="connsiteX102" fmla="*/ 149294 w 1364418"/>
              <a:gd name="connsiteY102" fmla="*/ 1732919 h 6858000"/>
              <a:gd name="connsiteX103" fmla="*/ 121605 w 1364418"/>
              <a:gd name="connsiteY103" fmla="*/ 1663540 h 6858000"/>
              <a:gd name="connsiteX104" fmla="*/ 120731 w 1364418"/>
              <a:gd name="connsiteY104" fmla="*/ 1615777 h 6858000"/>
              <a:gd name="connsiteX105" fmla="*/ 101526 w 1364418"/>
              <a:gd name="connsiteY105" fmla="*/ 1563678 h 6858000"/>
              <a:gd name="connsiteX106" fmla="*/ 114606 w 1364418"/>
              <a:gd name="connsiteY106" fmla="*/ 1519474 h 6858000"/>
              <a:gd name="connsiteX107" fmla="*/ 107348 w 1364418"/>
              <a:gd name="connsiteY107" fmla="*/ 1477995 h 6858000"/>
              <a:gd name="connsiteX108" fmla="*/ 93433 w 1364418"/>
              <a:gd name="connsiteY108" fmla="*/ 1373769 h 6858000"/>
              <a:gd name="connsiteX109" fmla="*/ 101740 w 1364418"/>
              <a:gd name="connsiteY109" fmla="*/ 1307086 h 6858000"/>
              <a:gd name="connsiteX110" fmla="*/ 102928 w 1364418"/>
              <a:gd name="connsiteY110" fmla="*/ 1189033 h 6858000"/>
              <a:gd name="connsiteX111" fmla="*/ 107613 w 1364418"/>
              <a:gd name="connsiteY111" fmla="*/ 1168288 h 6858000"/>
              <a:gd name="connsiteX112" fmla="*/ 99895 w 1364418"/>
              <a:gd name="connsiteY112" fmla="*/ 1142577 h 6858000"/>
              <a:gd name="connsiteX113" fmla="*/ 89201 w 1364418"/>
              <a:gd name="connsiteY113" fmla="*/ 1088484 h 6858000"/>
              <a:gd name="connsiteX114" fmla="*/ 77937 w 1364418"/>
              <a:gd name="connsiteY114" fmla="*/ 1016103 h 6858000"/>
              <a:gd name="connsiteX115" fmla="*/ 79393 w 1364418"/>
              <a:gd name="connsiteY115" fmla="*/ 954054 h 6858000"/>
              <a:gd name="connsiteX116" fmla="*/ 90309 w 1364418"/>
              <a:gd name="connsiteY116" fmla="*/ 921368 h 6858000"/>
              <a:gd name="connsiteX117" fmla="*/ 74258 w 1364418"/>
              <a:gd name="connsiteY117" fmla="*/ 896999 h 6858000"/>
              <a:gd name="connsiteX118" fmla="*/ 43666 w 1364418"/>
              <a:gd name="connsiteY118" fmla="*/ 821517 h 6858000"/>
              <a:gd name="connsiteX119" fmla="*/ 22616 w 1364418"/>
              <a:gd name="connsiteY119" fmla="*/ 751353 h 6858000"/>
              <a:gd name="connsiteX120" fmla="*/ 22174 w 1364418"/>
              <a:gd name="connsiteY120" fmla="*/ 721230 h 6858000"/>
              <a:gd name="connsiteX121" fmla="*/ 7845 w 1364418"/>
              <a:gd name="connsiteY121" fmla="*/ 681659 h 6858000"/>
              <a:gd name="connsiteX122" fmla="*/ 31306 w 1364418"/>
              <a:gd name="connsiteY122" fmla="*/ 619315 h 6858000"/>
              <a:gd name="connsiteX123" fmla="*/ 15184 w 1364418"/>
              <a:gd name="connsiteY123" fmla="*/ 585934 h 6858000"/>
              <a:gd name="connsiteX124" fmla="*/ 22258 w 1364418"/>
              <a:gd name="connsiteY124" fmla="*/ 538948 h 6858000"/>
              <a:gd name="connsiteX125" fmla="*/ 26166 w 1364418"/>
              <a:gd name="connsiteY125" fmla="*/ 525163 h 6858000"/>
              <a:gd name="connsiteX126" fmla="*/ 52290 w 1364418"/>
              <a:gd name="connsiteY126" fmla="*/ 446567 h 6858000"/>
              <a:gd name="connsiteX127" fmla="*/ 51538 w 1364418"/>
              <a:gd name="connsiteY127" fmla="*/ 393828 h 6858000"/>
              <a:gd name="connsiteX128" fmla="*/ 51368 w 1364418"/>
              <a:gd name="connsiteY128" fmla="*/ 353137 h 6858000"/>
              <a:gd name="connsiteX129" fmla="*/ 55970 w 1364418"/>
              <a:gd name="connsiteY129" fmla="*/ 321428 h 6858000"/>
              <a:gd name="connsiteX130" fmla="*/ 57061 w 1364418"/>
              <a:gd name="connsiteY130" fmla="*/ 275771 h 6858000"/>
              <a:gd name="connsiteX131" fmla="*/ 74088 w 1364418"/>
              <a:gd name="connsiteY131" fmla="*/ 212860 h 6858000"/>
              <a:gd name="connsiteX132" fmla="*/ 65798 w 1364418"/>
              <a:gd name="connsiteY132" fmla="*/ 144983 h 6858000"/>
              <a:gd name="connsiteX133" fmla="*/ 78082 w 1364418"/>
              <a:gd name="connsiteY133" fmla="*/ 55288 h 6858000"/>
              <a:gd name="connsiteX134" fmla="*/ 37636 w 1364418"/>
              <a:gd name="connsiteY134"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101112 w 1364418"/>
              <a:gd name="connsiteY3" fmla="*/ 6857735 h 6858000"/>
              <a:gd name="connsiteX4" fmla="*/ 137704 w 1364418"/>
              <a:gd name="connsiteY4" fmla="*/ 6832113 h 6858000"/>
              <a:gd name="connsiteX5" fmla="*/ 209564 w 1364418"/>
              <a:gd name="connsiteY5" fmla="*/ 6777899 h 6858000"/>
              <a:gd name="connsiteX6" fmla="*/ 240339 w 1364418"/>
              <a:gd name="connsiteY6" fmla="*/ 6711686 h 6858000"/>
              <a:gd name="connsiteX7" fmla="*/ 286686 w 1364418"/>
              <a:gd name="connsiteY7" fmla="*/ 6664994 h 6858000"/>
              <a:gd name="connsiteX8" fmla="*/ 339152 w 1364418"/>
              <a:gd name="connsiteY8" fmla="*/ 6471804 h 6858000"/>
              <a:gd name="connsiteX9" fmla="*/ 334570 w 1364418"/>
              <a:gd name="connsiteY9" fmla="*/ 6389835 h 6858000"/>
              <a:gd name="connsiteX10" fmla="*/ 293648 w 1364418"/>
              <a:gd name="connsiteY10" fmla="*/ 6334727 h 6858000"/>
              <a:gd name="connsiteX11" fmla="*/ 278227 w 1364418"/>
              <a:gd name="connsiteY11" fmla="*/ 6280046 h 6858000"/>
              <a:gd name="connsiteX12" fmla="*/ 288000 w 1364418"/>
              <a:gd name="connsiteY12" fmla="*/ 6252834 h 6858000"/>
              <a:gd name="connsiteX13" fmla="*/ 265992 w 1364418"/>
              <a:gd name="connsiteY13" fmla="*/ 6202459 h 6858000"/>
              <a:gd name="connsiteX14" fmla="*/ 264790 w 1364418"/>
              <a:gd name="connsiteY14" fmla="*/ 6153037 h 6858000"/>
              <a:gd name="connsiteX15" fmla="*/ 280205 w 1364418"/>
              <a:gd name="connsiteY15" fmla="*/ 6078132 h 6858000"/>
              <a:gd name="connsiteX16" fmla="*/ 267592 w 1364418"/>
              <a:gd name="connsiteY16" fmla="*/ 6028119 h 6858000"/>
              <a:gd name="connsiteX17" fmla="*/ 252821 w 1364418"/>
              <a:gd name="connsiteY17" fmla="*/ 5926735 h 6858000"/>
              <a:gd name="connsiteX18" fmla="*/ 302333 w 1364418"/>
              <a:gd name="connsiteY18" fmla="*/ 5712857 h 6858000"/>
              <a:gd name="connsiteX19" fmla="*/ 332131 w 1364418"/>
              <a:gd name="connsiteY19" fmla="*/ 5660491 h 6858000"/>
              <a:gd name="connsiteX20" fmla="*/ 341254 w 1364418"/>
              <a:gd name="connsiteY20" fmla="*/ 5563435 h 6858000"/>
              <a:gd name="connsiteX21" fmla="*/ 368130 w 1364418"/>
              <a:gd name="connsiteY21" fmla="*/ 5437125 h 6858000"/>
              <a:gd name="connsiteX22" fmla="*/ 381698 w 1364418"/>
              <a:gd name="connsiteY22" fmla="*/ 5396260 h 6858000"/>
              <a:gd name="connsiteX23" fmla="*/ 397679 w 1364418"/>
              <a:gd name="connsiteY23" fmla="*/ 5330009 h 6858000"/>
              <a:gd name="connsiteX24" fmla="*/ 431172 w 1364418"/>
              <a:gd name="connsiteY24" fmla="*/ 5273739 h 6858000"/>
              <a:gd name="connsiteX25" fmla="*/ 440771 w 1364418"/>
              <a:gd name="connsiteY25" fmla="*/ 5241779 h 6858000"/>
              <a:gd name="connsiteX26" fmla="*/ 451997 w 1364418"/>
              <a:gd name="connsiteY26" fmla="*/ 5225268 h 6858000"/>
              <a:gd name="connsiteX27" fmla="*/ 453017 w 1364418"/>
              <a:gd name="connsiteY27" fmla="*/ 5217684 h 6858000"/>
              <a:gd name="connsiteX28" fmla="*/ 460358 w 1364418"/>
              <a:gd name="connsiteY28" fmla="*/ 5193377 h 6858000"/>
              <a:gd name="connsiteX29" fmla="*/ 463661 w 1364418"/>
              <a:gd name="connsiteY29" fmla="*/ 5179288 h 6858000"/>
              <a:gd name="connsiteX30" fmla="*/ 464645 w 1364418"/>
              <a:gd name="connsiteY30" fmla="*/ 5173621 h 6858000"/>
              <a:gd name="connsiteX31" fmla="*/ 460279 w 1364418"/>
              <a:gd name="connsiteY31" fmla="*/ 5159961 h 6858000"/>
              <a:gd name="connsiteX32" fmla="*/ 466956 w 1364418"/>
              <a:gd name="connsiteY32" fmla="*/ 5144295 h 6858000"/>
              <a:gd name="connsiteX33" fmla="*/ 463889 w 1364418"/>
              <a:gd name="connsiteY33" fmla="*/ 5125185 h 6858000"/>
              <a:gd name="connsiteX34" fmla="*/ 470719 w 1364418"/>
              <a:gd name="connsiteY34" fmla="*/ 5121884 h 6858000"/>
              <a:gd name="connsiteX35" fmla="*/ 477755 w 1364418"/>
              <a:gd name="connsiteY35" fmla="*/ 5067850 h 6858000"/>
              <a:gd name="connsiteX36" fmla="*/ 480486 w 1364418"/>
              <a:gd name="connsiteY36" fmla="*/ 5060861 h 6858000"/>
              <a:gd name="connsiteX37" fmla="*/ 477190 w 1364418"/>
              <a:gd name="connsiteY37" fmla="*/ 5034192 h 6858000"/>
              <a:gd name="connsiteX38" fmla="*/ 478744 w 1364418"/>
              <a:gd name="connsiteY38" fmla="*/ 4993030 h 6858000"/>
              <a:gd name="connsiteX39" fmla="*/ 485653 w 1364418"/>
              <a:gd name="connsiteY39" fmla="*/ 4946844 h 6858000"/>
              <a:gd name="connsiteX40" fmla="*/ 481509 w 1364418"/>
              <a:gd name="connsiteY40" fmla="*/ 4932692 h 6858000"/>
              <a:gd name="connsiteX41" fmla="*/ 496912 w 1364418"/>
              <a:gd name="connsiteY41" fmla="*/ 4858827 h 6858000"/>
              <a:gd name="connsiteX42" fmla="*/ 502815 w 1364418"/>
              <a:gd name="connsiteY42" fmla="*/ 4821170 h 6858000"/>
              <a:gd name="connsiteX43" fmla="*/ 507548 w 1364418"/>
              <a:gd name="connsiteY43" fmla="*/ 4780965 h 6858000"/>
              <a:gd name="connsiteX44" fmla="*/ 508841 w 1364418"/>
              <a:gd name="connsiteY44" fmla="*/ 4750867 h 6858000"/>
              <a:gd name="connsiteX45" fmla="*/ 506648 w 1364418"/>
              <a:gd name="connsiteY45" fmla="*/ 4690749 h 6858000"/>
              <a:gd name="connsiteX46" fmla="*/ 502128 w 1364418"/>
              <a:gd name="connsiteY46" fmla="*/ 4584173 h 6858000"/>
              <a:gd name="connsiteX47" fmla="*/ 497211 w 1364418"/>
              <a:gd name="connsiteY47" fmla="*/ 4444346 h 6858000"/>
              <a:gd name="connsiteX48" fmla="*/ 493776 w 1364418"/>
              <a:gd name="connsiteY48" fmla="*/ 4375228 h 6858000"/>
              <a:gd name="connsiteX49" fmla="*/ 474429 w 1364418"/>
              <a:gd name="connsiteY49" fmla="*/ 4214165 h 6858000"/>
              <a:gd name="connsiteX50" fmla="*/ 478502 w 1364418"/>
              <a:gd name="connsiteY50" fmla="*/ 4090296 h 6858000"/>
              <a:gd name="connsiteX51" fmla="*/ 463758 w 1364418"/>
              <a:gd name="connsiteY51" fmla="*/ 4033999 h 6858000"/>
              <a:gd name="connsiteX52" fmla="*/ 464907 w 1364418"/>
              <a:gd name="connsiteY52" fmla="*/ 4031933 h 6858000"/>
              <a:gd name="connsiteX53" fmla="*/ 463483 w 1364418"/>
              <a:gd name="connsiteY53" fmla="*/ 4013953 h 6858000"/>
              <a:gd name="connsiteX54" fmla="*/ 449778 w 1364418"/>
              <a:gd name="connsiteY54" fmla="*/ 3974753 h 6858000"/>
              <a:gd name="connsiteX55" fmla="*/ 451376 w 1364418"/>
              <a:gd name="connsiteY55" fmla="*/ 3969950 h 6858000"/>
              <a:gd name="connsiteX56" fmla="*/ 444798 w 1364418"/>
              <a:gd name="connsiteY56" fmla="*/ 3933779 h 6858000"/>
              <a:gd name="connsiteX57" fmla="*/ 446129 w 1364418"/>
              <a:gd name="connsiteY57" fmla="*/ 3933093 h 6858000"/>
              <a:gd name="connsiteX58" fmla="*/ 450483 w 1364418"/>
              <a:gd name="connsiteY58" fmla="*/ 3922082 h 6858000"/>
              <a:gd name="connsiteX59" fmla="*/ 455561 w 1364418"/>
              <a:gd name="connsiteY59" fmla="*/ 3901461 h 6858000"/>
              <a:gd name="connsiteX60" fmla="*/ 478155 w 1364418"/>
              <a:gd name="connsiteY60" fmla="*/ 3813873 h 6858000"/>
              <a:gd name="connsiteX61" fmla="*/ 477580 w 1364418"/>
              <a:gd name="connsiteY61" fmla="*/ 3806161 h 6858000"/>
              <a:gd name="connsiteX62" fmla="*/ 477887 w 1364418"/>
              <a:gd name="connsiteY62" fmla="*/ 3805957 h 6858000"/>
              <a:gd name="connsiteX63" fmla="*/ 477914 w 1364418"/>
              <a:gd name="connsiteY63" fmla="*/ 3797724 h 6858000"/>
              <a:gd name="connsiteX64" fmla="*/ 476529 w 1364418"/>
              <a:gd name="connsiteY64" fmla="*/ 3792098 h 6858000"/>
              <a:gd name="connsiteX65" fmla="*/ 475413 w 1364418"/>
              <a:gd name="connsiteY65" fmla="*/ 3777135 h 6858000"/>
              <a:gd name="connsiteX66" fmla="*/ 477146 w 1364418"/>
              <a:gd name="connsiteY66" fmla="*/ 3771656 h 6858000"/>
              <a:gd name="connsiteX67" fmla="*/ 480889 w 1364418"/>
              <a:gd name="connsiteY67" fmla="*/ 3769007 h 6858000"/>
              <a:gd name="connsiteX68" fmla="*/ 480355 w 1364418"/>
              <a:gd name="connsiteY68" fmla="*/ 3767709 h 6858000"/>
              <a:gd name="connsiteX69" fmla="*/ 489051 w 1364418"/>
              <a:gd name="connsiteY69" fmla="*/ 3738082 h 6858000"/>
              <a:gd name="connsiteX70" fmla="*/ 496397 w 1364418"/>
              <a:gd name="connsiteY70" fmla="*/ 3673397 h 6858000"/>
              <a:gd name="connsiteX71" fmla="*/ 495693 w 1364418"/>
              <a:gd name="connsiteY71" fmla="*/ 3637109 h 6858000"/>
              <a:gd name="connsiteX72" fmla="*/ 499136 w 1364418"/>
              <a:gd name="connsiteY72" fmla="*/ 3536883 h 6858000"/>
              <a:gd name="connsiteX73" fmla="*/ 506674 w 1364418"/>
              <a:gd name="connsiteY73" fmla="*/ 3435652 h 6858000"/>
              <a:gd name="connsiteX74" fmla="*/ 508345 w 1364418"/>
              <a:gd name="connsiteY74" fmla="*/ 3307769 h 6858000"/>
              <a:gd name="connsiteX75" fmla="*/ 525908 w 1364418"/>
              <a:gd name="connsiteY75" fmla="*/ 3250522 h 6858000"/>
              <a:gd name="connsiteX76" fmla="*/ 526333 w 1364418"/>
              <a:gd name="connsiteY76" fmla="*/ 3229163 h 6858000"/>
              <a:gd name="connsiteX77" fmla="*/ 528156 w 1364418"/>
              <a:gd name="connsiteY77" fmla="*/ 3217217 h 6858000"/>
              <a:gd name="connsiteX78" fmla="*/ 514991 w 1364418"/>
              <a:gd name="connsiteY78" fmla="*/ 3183755 h 6858000"/>
              <a:gd name="connsiteX79" fmla="*/ 515492 w 1364418"/>
              <a:gd name="connsiteY79" fmla="*/ 3178642 h 6858000"/>
              <a:gd name="connsiteX80" fmla="*/ 503092 w 1364418"/>
              <a:gd name="connsiteY80" fmla="*/ 3158586 h 6858000"/>
              <a:gd name="connsiteX81" fmla="*/ 488277 w 1364418"/>
              <a:gd name="connsiteY81" fmla="*/ 3129034 h 6858000"/>
              <a:gd name="connsiteX82" fmla="*/ 488942 w 1364418"/>
              <a:gd name="connsiteY82" fmla="*/ 3126682 h 6858000"/>
              <a:gd name="connsiteX83" fmla="*/ 479810 w 1364418"/>
              <a:gd name="connsiteY83" fmla="*/ 3114519 h 6858000"/>
              <a:gd name="connsiteX84" fmla="*/ 466419 w 1364418"/>
              <a:gd name="connsiteY84" fmla="*/ 3106272 h 6858000"/>
              <a:gd name="connsiteX85" fmla="*/ 439149 w 1364418"/>
              <a:gd name="connsiteY85" fmla="*/ 2958185 h 6858000"/>
              <a:gd name="connsiteX86" fmla="*/ 381763 w 1364418"/>
              <a:gd name="connsiteY86" fmla="*/ 2762989 h 6858000"/>
              <a:gd name="connsiteX87" fmla="*/ 330681 w 1364418"/>
              <a:gd name="connsiteY87" fmla="*/ 2554718 h 6858000"/>
              <a:gd name="connsiteX88" fmla="*/ 310775 w 1364418"/>
              <a:gd name="connsiteY88" fmla="*/ 2485734 h 6858000"/>
              <a:gd name="connsiteX89" fmla="*/ 301498 w 1364418"/>
              <a:gd name="connsiteY89" fmla="*/ 2447068 h 6858000"/>
              <a:gd name="connsiteX90" fmla="*/ 288459 w 1364418"/>
              <a:gd name="connsiteY90" fmla="*/ 2425819 h 6858000"/>
              <a:gd name="connsiteX91" fmla="*/ 294458 w 1364418"/>
              <a:gd name="connsiteY91" fmla="*/ 2402874 h 6858000"/>
              <a:gd name="connsiteX92" fmla="*/ 297070 w 1364418"/>
              <a:gd name="connsiteY92" fmla="*/ 2381443 h 6858000"/>
              <a:gd name="connsiteX93" fmla="*/ 273399 w 1364418"/>
              <a:gd name="connsiteY93" fmla="*/ 2261920 h 6858000"/>
              <a:gd name="connsiteX94" fmla="*/ 263286 w 1364418"/>
              <a:gd name="connsiteY94" fmla="*/ 2195378 h 6858000"/>
              <a:gd name="connsiteX95" fmla="*/ 247503 w 1364418"/>
              <a:gd name="connsiteY95" fmla="*/ 2155135 h 6858000"/>
              <a:gd name="connsiteX96" fmla="*/ 244961 w 1364418"/>
              <a:gd name="connsiteY96" fmla="*/ 2118008 h 6858000"/>
              <a:gd name="connsiteX97" fmla="*/ 245954 w 1364418"/>
              <a:gd name="connsiteY97" fmla="*/ 2050531 h 6858000"/>
              <a:gd name="connsiteX98" fmla="*/ 237760 w 1364418"/>
              <a:gd name="connsiteY98" fmla="*/ 1963269 h 6858000"/>
              <a:gd name="connsiteX99" fmla="*/ 218938 w 1364418"/>
              <a:gd name="connsiteY99" fmla="*/ 1906352 h 6858000"/>
              <a:gd name="connsiteX100" fmla="*/ 195495 w 1364418"/>
              <a:gd name="connsiteY100" fmla="*/ 1861531 h 6858000"/>
              <a:gd name="connsiteX101" fmla="*/ 149294 w 1364418"/>
              <a:gd name="connsiteY101" fmla="*/ 1732919 h 6858000"/>
              <a:gd name="connsiteX102" fmla="*/ 121605 w 1364418"/>
              <a:gd name="connsiteY102" fmla="*/ 1663540 h 6858000"/>
              <a:gd name="connsiteX103" fmla="*/ 120731 w 1364418"/>
              <a:gd name="connsiteY103" fmla="*/ 1615777 h 6858000"/>
              <a:gd name="connsiteX104" fmla="*/ 101526 w 1364418"/>
              <a:gd name="connsiteY104" fmla="*/ 1563678 h 6858000"/>
              <a:gd name="connsiteX105" fmla="*/ 114606 w 1364418"/>
              <a:gd name="connsiteY105" fmla="*/ 1519474 h 6858000"/>
              <a:gd name="connsiteX106" fmla="*/ 107348 w 1364418"/>
              <a:gd name="connsiteY106" fmla="*/ 1477995 h 6858000"/>
              <a:gd name="connsiteX107" fmla="*/ 93433 w 1364418"/>
              <a:gd name="connsiteY107" fmla="*/ 1373769 h 6858000"/>
              <a:gd name="connsiteX108" fmla="*/ 101740 w 1364418"/>
              <a:gd name="connsiteY108" fmla="*/ 1307086 h 6858000"/>
              <a:gd name="connsiteX109" fmla="*/ 102928 w 1364418"/>
              <a:gd name="connsiteY109" fmla="*/ 1189033 h 6858000"/>
              <a:gd name="connsiteX110" fmla="*/ 107613 w 1364418"/>
              <a:gd name="connsiteY110" fmla="*/ 1168288 h 6858000"/>
              <a:gd name="connsiteX111" fmla="*/ 99895 w 1364418"/>
              <a:gd name="connsiteY111" fmla="*/ 1142577 h 6858000"/>
              <a:gd name="connsiteX112" fmla="*/ 89201 w 1364418"/>
              <a:gd name="connsiteY112" fmla="*/ 1088484 h 6858000"/>
              <a:gd name="connsiteX113" fmla="*/ 77937 w 1364418"/>
              <a:gd name="connsiteY113" fmla="*/ 1016103 h 6858000"/>
              <a:gd name="connsiteX114" fmla="*/ 79393 w 1364418"/>
              <a:gd name="connsiteY114" fmla="*/ 954054 h 6858000"/>
              <a:gd name="connsiteX115" fmla="*/ 90309 w 1364418"/>
              <a:gd name="connsiteY115" fmla="*/ 921368 h 6858000"/>
              <a:gd name="connsiteX116" fmla="*/ 74258 w 1364418"/>
              <a:gd name="connsiteY116" fmla="*/ 896999 h 6858000"/>
              <a:gd name="connsiteX117" fmla="*/ 43666 w 1364418"/>
              <a:gd name="connsiteY117" fmla="*/ 821517 h 6858000"/>
              <a:gd name="connsiteX118" fmla="*/ 22616 w 1364418"/>
              <a:gd name="connsiteY118" fmla="*/ 751353 h 6858000"/>
              <a:gd name="connsiteX119" fmla="*/ 22174 w 1364418"/>
              <a:gd name="connsiteY119" fmla="*/ 721230 h 6858000"/>
              <a:gd name="connsiteX120" fmla="*/ 7845 w 1364418"/>
              <a:gd name="connsiteY120" fmla="*/ 681659 h 6858000"/>
              <a:gd name="connsiteX121" fmla="*/ 31306 w 1364418"/>
              <a:gd name="connsiteY121" fmla="*/ 619315 h 6858000"/>
              <a:gd name="connsiteX122" fmla="*/ 15184 w 1364418"/>
              <a:gd name="connsiteY122" fmla="*/ 585934 h 6858000"/>
              <a:gd name="connsiteX123" fmla="*/ 22258 w 1364418"/>
              <a:gd name="connsiteY123" fmla="*/ 538948 h 6858000"/>
              <a:gd name="connsiteX124" fmla="*/ 26166 w 1364418"/>
              <a:gd name="connsiteY124" fmla="*/ 525163 h 6858000"/>
              <a:gd name="connsiteX125" fmla="*/ 52290 w 1364418"/>
              <a:gd name="connsiteY125" fmla="*/ 446567 h 6858000"/>
              <a:gd name="connsiteX126" fmla="*/ 51538 w 1364418"/>
              <a:gd name="connsiteY126" fmla="*/ 393828 h 6858000"/>
              <a:gd name="connsiteX127" fmla="*/ 51368 w 1364418"/>
              <a:gd name="connsiteY127" fmla="*/ 353137 h 6858000"/>
              <a:gd name="connsiteX128" fmla="*/ 55970 w 1364418"/>
              <a:gd name="connsiteY128" fmla="*/ 321428 h 6858000"/>
              <a:gd name="connsiteX129" fmla="*/ 57061 w 1364418"/>
              <a:gd name="connsiteY129" fmla="*/ 275771 h 6858000"/>
              <a:gd name="connsiteX130" fmla="*/ 74088 w 1364418"/>
              <a:gd name="connsiteY130" fmla="*/ 212860 h 6858000"/>
              <a:gd name="connsiteX131" fmla="*/ 65798 w 1364418"/>
              <a:gd name="connsiteY131" fmla="*/ 144983 h 6858000"/>
              <a:gd name="connsiteX132" fmla="*/ 78082 w 1364418"/>
              <a:gd name="connsiteY132" fmla="*/ 55288 h 6858000"/>
              <a:gd name="connsiteX133" fmla="*/ 37636 w 1364418"/>
              <a:gd name="connsiteY133"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101112 w 1364418"/>
              <a:gd name="connsiteY3" fmla="*/ 6857735 h 6858000"/>
              <a:gd name="connsiteX4" fmla="*/ 137704 w 1364418"/>
              <a:gd name="connsiteY4" fmla="*/ 6832113 h 6858000"/>
              <a:gd name="connsiteX5" fmla="*/ 209564 w 1364418"/>
              <a:gd name="connsiteY5" fmla="*/ 6777899 h 6858000"/>
              <a:gd name="connsiteX6" fmla="*/ 240339 w 1364418"/>
              <a:gd name="connsiteY6" fmla="*/ 6711686 h 6858000"/>
              <a:gd name="connsiteX7" fmla="*/ 286686 w 1364418"/>
              <a:gd name="connsiteY7" fmla="*/ 6664994 h 6858000"/>
              <a:gd name="connsiteX8" fmla="*/ 339152 w 1364418"/>
              <a:gd name="connsiteY8" fmla="*/ 6471804 h 6858000"/>
              <a:gd name="connsiteX9" fmla="*/ 334570 w 1364418"/>
              <a:gd name="connsiteY9" fmla="*/ 6389835 h 6858000"/>
              <a:gd name="connsiteX10" fmla="*/ 317792 w 1364418"/>
              <a:gd name="connsiteY10" fmla="*/ 6324679 h 6858000"/>
              <a:gd name="connsiteX11" fmla="*/ 278227 w 1364418"/>
              <a:gd name="connsiteY11" fmla="*/ 6280046 h 6858000"/>
              <a:gd name="connsiteX12" fmla="*/ 288000 w 1364418"/>
              <a:gd name="connsiteY12" fmla="*/ 6252834 h 6858000"/>
              <a:gd name="connsiteX13" fmla="*/ 265992 w 1364418"/>
              <a:gd name="connsiteY13" fmla="*/ 6202459 h 6858000"/>
              <a:gd name="connsiteX14" fmla="*/ 264790 w 1364418"/>
              <a:gd name="connsiteY14" fmla="*/ 6153037 h 6858000"/>
              <a:gd name="connsiteX15" fmla="*/ 280205 w 1364418"/>
              <a:gd name="connsiteY15" fmla="*/ 6078132 h 6858000"/>
              <a:gd name="connsiteX16" fmla="*/ 267592 w 1364418"/>
              <a:gd name="connsiteY16" fmla="*/ 6028119 h 6858000"/>
              <a:gd name="connsiteX17" fmla="*/ 252821 w 1364418"/>
              <a:gd name="connsiteY17" fmla="*/ 5926735 h 6858000"/>
              <a:gd name="connsiteX18" fmla="*/ 302333 w 1364418"/>
              <a:gd name="connsiteY18" fmla="*/ 5712857 h 6858000"/>
              <a:gd name="connsiteX19" fmla="*/ 332131 w 1364418"/>
              <a:gd name="connsiteY19" fmla="*/ 5660491 h 6858000"/>
              <a:gd name="connsiteX20" fmla="*/ 341254 w 1364418"/>
              <a:gd name="connsiteY20" fmla="*/ 5563435 h 6858000"/>
              <a:gd name="connsiteX21" fmla="*/ 368130 w 1364418"/>
              <a:gd name="connsiteY21" fmla="*/ 5437125 h 6858000"/>
              <a:gd name="connsiteX22" fmla="*/ 381698 w 1364418"/>
              <a:gd name="connsiteY22" fmla="*/ 5396260 h 6858000"/>
              <a:gd name="connsiteX23" fmla="*/ 397679 w 1364418"/>
              <a:gd name="connsiteY23" fmla="*/ 5330009 h 6858000"/>
              <a:gd name="connsiteX24" fmla="*/ 431172 w 1364418"/>
              <a:gd name="connsiteY24" fmla="*/ 5273739 h 6858000"/>
              <a:gd name="connsiteX25" fmla="*/ 440771 w 1364418"/>
              <a:gd name="connsiteY25" fmla="*/ 5241779 h 6858000"/>
              <a:gd name="connsiteX26" fmla="*/ 451997 w 1364418"/>
              <a:gd name="connsiteY26" fmla="*/ 5225268 h 6858000"/>
              <a:gd name="connsiteX27" fmla="*/ 453017 w 1364418"/>
              <a:gd name="connsiteY27" fmla="*/ 5217684 h 6858000"/>
              <a:gd name="connsiteX28" fmla="*/ 460358 w 1364418"/>
              <a:gd name="connsiteY28" fmla="*/ 5193377 h 6858000"/>
              <a:gd name="connsiteX29" fmla="*/ 463661 w 1364418"/>
              <a:gd name="connsiteY29" fmla="*/ 5179288 h 6858000"/>
              <a:gd name="connsiteX30" fmla="*/ 464645 w 1364418"/>
              <a:gd name="connsiteY30" fmla="*/ 5173621 h 6858000"/>
              <a:gd name="connsiteX31" fmla="*/ 460279 w 1364418"/>
              <a:gd name="connsiteY31" fmla="*/ 5159961 h 6858000"/>
              <a:gd name="connsiteX32" fmla="*/ 466956 w 1364418"/>
              <a:gd name="connsiteY32" fmla="*/ 5144295 h 6858000"/>
              <a:gd name="connsiteX33" fmla="*/ 463889 w 1364418"/>
              <a:gd name="connsiteY33" fmla="*/ 5125185 h 6858000"/>
              <a:gd name="connsiteX34" fmla="*/ 470719 w 1364418"/>
              <a:gd name="connsiteY34" fmla="*/ 5121884 h 6858000"/>
              <a:gd name="connsiteX35" fmla="*/ 477755 w 1364418"/>
              <a:gd name="connsiteY35" fmla="*/ 5067850 h 6858000"/>
              <a:gd name="connsiteX36" fmla="*/ 480486 w 1364418"/>
              <a:gd name="connsiteY36" fmla="*/ 5060861 h 6858000"/>
              <a:gd name="connsiteX37" fmla="*/ 477190 w 1364418"/>
              <a:gd name="connsiteY37" fmla="*/ 5034192 h 6858000"/>
              <a:gd name="connsiteX38" fmla="*/ 478744 w 1364418"/>
              <a:gd name="connsiteY38" fmla="*/ 4993030 h 6858000"/>
              <a:gd name="connsiteX39" fmla="*/ 485653 w 1364418"/>
              <a:gd name="connsiteY39" fmla="*/ 4946844 h 6858000"/>
              <a:gd name="connsiteX40" fmla="*/ 481509 w 1364418"/>
              <a:gd name="connsiteY40" fmla="*/ 4932692 h 6858000"/>
              <a:gd name="connsiteX41" fmla="*/ 496912 w 1364418"/>
              <a:gd name="connsiteY41" fmla="*/ 4858827 h 6858000"/>
              <a:gd name="connsiteX42" fmla="*/ 502815 w 1364418"/>
              <a:gd name="connsiteY42" fmla="*/ 4821170 h 6858000"/>
              <a:gd name="connsiteX43" fmla="*/ 507548 w 1364418"/>
              <a:gd name="connsiteY43" fmla="*/ 4780965 h 6858000"/>
              <a:gd name="connsiteX44" fmla="*/ 508841 w 1364418"/>
              <a:gd name="connsiteY44" fmla="*/ 4750867 h 6858000"/>
              <a:gd name="connsiteX45" fmla="*/ 506648 w 1364418"/>
              <a:gd name="connsiteY45" fmla="*/ 4690749 h 6858000"/>
              <a:gd name="connsiteX46" fmla="*/ 502128 w 1364418"/>
              <a:gd name="connsiteY46" fmla="*/ 4584173 h 6858000"/>
              <a:gd name="connsiteX47" fmla="*/ 497211 w 1364418"/>
              <a:gd name="connsiteY47" fmla="*/ 4444346 h 6858000"/>
              <a:gd name="connsiteX48" fmla="*/ 493776 w 1364418"/>
              <a:gd name="connsiteY48" fmla="*/ 4375228 h 6858000"/>
              <a:gd name="connsiteX49" fmla="*/ 474429 w 1364418"/>
              <a:gd name="connsiteY49" fmla="*/ 4214165 h 6858000"/>
              <a:gd name="connsiteX50" fmla="*/ 478502 w 1364418"/>
              <a:gd name="connsiteY50" fmla="*/ 4090296 h 6858000"/>
              <a:gd name="connsiteX51" fmla="*/ 463758 w 1364418"/>
              <a:gd name="connsiteY51" fmla="*/ 4033999 h 6858000"/>
              <a:gd name="connsiteX52" fmla="*/ 464907 w 1364418"/>
              <a:gd name="connsiteY52" fmla="*/ 4031933 h 6858000"/>
              <a:gd name="connsiteX53" fmla="*/ 463483 w 1364418"/>
              <a:gd name="connsiteY53" fmla="*/ 4013953 h 6858000"/>
              <a:gd name="connsiteX54" fmla="*/ 449778 w 1364418"/>
              <a:gd name="connsiteY54" fmla="*/ 3974753 h 6858000"/>
              <a:gd name="connsiteX55" fmla="*/ 451376 w 1364418"/>
              <a:gd name="connsiteY55" fmla="*/ 3969950 h 6858000"/>
              <a:gd name="connsiteX56" fmla="*/ 444798 w 1364418"/>
              <a:gd name="connsiteY56" fmla="*/ 3933779 h 6858000"/>
              <a:gd name="connsiteX57" fmla="*/ 446129 w 1364418"/>
              <a:gd name="connsiteY57" fmla="*/ 3933093 h 6858000"/>
              <a:gd name="connsiteX58" fmla="*/ 450483 w 1364418"/>
              <a:gd name="connsiteY58" fmla="*/ 3922082 h 6858000"/>
              <a:gd name="connsiteX59" fmla="*/ 455561 w 1364418"/>
              <a:gd name="connsiteY59" fmla="*/ 3901461 h 6858000"/>
              <a:gd name="connsiteX60" fmla="*/ 478155 w 1364418"/>
              <a:gd name="connsiteY60" fmla="*/ 3813873 h 6858000"/>
              <a:gd name="connsiteX61" fmla="*/ 477580 w 1364418"/>
              <a:gd name="connsiteY61" fmla="*/ 3806161 h 6858000"/>
              <a:gd name="connsiteX62" fmla="*/ 477887 w 1364418"/>
              <a:gd name="connsiteY62" fmla="*/ 3805957 h 6858000"/>
              <a:gd name="connsiteX63" fmla="*/ 477914 w 1364418"/>
              <a:gd name="connsiteY63" fmla="*/ 3797724 h 6858000"/>
              <a:gd name="connsiteX64" fmla="*/ 476529 w 1364418"/>
              <a:gd name="connsiteY64" fmla="*/ 3792098 h 6858000"/>
              <a:gd name="connsiteX65" fmla="*/ 475413 w 1364418"/>
              <a:gd name="connsiteY65" fmla="*/ 3777135 h 6858000"/>
              <a:gd name="connsiteX66" fmla="*/ 477146 w 1364418"/>
              <a:gd name="connsiteY66" fmla="*/ 3771656 h 6858000"/>
              <a:gd name="connsiteX67" fmla="*/ 480889 w 1364418"/>
              <a:gd name="connsiteY67" fmla="*/ 3769007 h 6858000"/>
              <a:gd name="connsiteX68" fmla="*/ 480355 w 1364418"/>
              <a:gd name="connsiteY68" fmla="*/ 3767709 h 6858000"/>
              <a:gd name="connsiteX69" fmla="*/ 489051 w 1364418"/>
              <a:gd name="connsiteY69" fmla="*/ 3738082 h 6858000"/>
              <a:gd name="connsiteX70" fmla="*/ 496397 w 1364418"/>
              <a:gd name="connsiteY70" fmla="*/ 3673397 h 6858000"/>
              <a:gd name="connsiteX71" fmla="*/ 495693 w 1364418"/>
              <a:gd name="connsiteY71" fmla="*/ 3637109 h 6858000"/>
              <a:gd name="connsiteX72" fmla="*/ 499136 w 1364418"/>
              <a:gd name="connsiteY72" fmla="*/ 3536883 h 6858000"/>
              <a:gd name="connsiteX73" fmla="*/ 506674 w 1364418"/>
              <a:gd name="connsiteY73" fmla="*/ 3435652 h 6858000"/>
              <a:gd name="connsiteX74" fmla="*/ 508345 w 1364418"/>
              <a:gd name="connsiteY74" fmla="*/ 3307769 h 6858000"/>
              <a:gd name="connsiteX75" fmla="*/ 525908 w 1364418"/>
              <a:gd name="connsiteY75" fmla="*/ 3250522 h 6858000"/>
              <a:gd name="connsiteX76" fmla="*/ 526333 w 1364418"/>
              <a:gd name="connsiteY76" fmla="*/ 3229163 h 6858000"/>
              <a:gd name="connsiteX77" fmla="*/ 528156 w 1364418"/>
              <a:gd name="connsiteY77" fmla="*/ 3217217 h 6858000"/>
              <a:gd name="connsiteX78" fmla="*/ 514991 w 1364418"/>
              <a:gd name="connsiteY78" fmla="*/ 3183755 h 6858000"/>
              <a:gd name="connsiteX79" fmla="*/ 515492 w 1364418"/>
              <a:gd name="connsiteY79" fmla="*/ 3178642 h 6858000"/>
              <a:gd name="connsiteX80" fmla="*/ 503092 w 1364418"/>
              <a:gd name="connsiteY80" fmla="*/ 3158586 h 6858000"/>
              <a:gd name="connsiteX81" fmla="*/ 488277 w 1364418"/>
              <a:gd name="connsiteY81" fmla="*/ 3129034 h 6858000"/>
              <a:gd name="connsiteX82" fmla="*/ 488942 w 1364418"/>
              <a:gd name="connsiteY82" fmla="*/ 3126682 h 6858000"/>
              <a:gd name="connsiteX83" fmla="*/ 479810 w 1364418"/>
              <a:gd name="connsiteY83" fmla="*/ 3114519 h 6858000"/>
              <a:gd name="connsiteX84" fmla="*/ 466419 w 1364418"/>
              <a:gd name="connsiteY84" fmla="*/ 3106272 h 6858000"/>
              <a:gd name="connsiteX85" fmla="*/ 439149 w 1364418"/>
              <a:gd name="connsiteY85" fmla="*/ 2958185 h 6858000"/>
              <a:gd name="connsiteX86" fmla="*/ 381763 w 1364418"/>
              <a:gd name="connsiteY86" fmla="*/ 2762989 h 6858000"/>
              <a:gd name="connsiteX87" fmla="*/ 330681 w 1364418"/>
              <a:gd name="connsiteY87" fmla="*/ 2554718 h 6858000"/>
              <a:gd name="connsiteX88" fmla="*/ 310775 w 1364418"/>
              <a:gd name="connsiteY88" fmla="*/ 2485734 h 6858000"/>
              <a:gd name="connsiteX89" fmla="*/ 301498 w 1364418"/>
              <a:gd name="connsiteY89" fmla="*/ 2447068 h 6858000"/>
              <a:gd name="connsiteX90" fmla="*/ 288459 w 1364418"/>
              <a:gd name="connsiteY90" fmla="*/ 2425819 h 6858000"/>
              <a:gd name="connsiteX91" fmla="*/ 294458 w 1364418"/>
              <a:gd name="connsiteY91" fmla="*/ 2402874 h 6858000"/>
              <a:gd name="connsiteX92" fmla="*/ 297070 w 1364418"/>
              <a:gd name="connsiteY92" fmla="*/ 2381443 h 6858000"/>
              <a:gd name="connsiteX93" fmla="*/ 273399 w 1364418"/>
              <a:gd name="connsiteY93" fmla="*/ 2261920 h 6858000"/>
              <a:gd name="connsiteX94" fmla="*/ 263286 w 1364418"/>
              <a:gd name="connsiteY94" fmla="*/ 2195378 h 6858000"/>
              <a:gd name="connsiteX95" fmla="*/ 247503 w 1364418"/>
              <a:gd name="connsiteY95" fmla="*/ 2155135 h 6858000"/>
              <a:gd name="connsiteX96" fmla="*/ 244961 w 1364418"/>
              <a:gd name="connsiteY96" fmla="*/ 2118008 h 6858000"/>
              <a:gd name="connsiteX97" fmla="*/ 245954 w 1364418"/>
              <a:gd name="connsiteY97" fmla="*/ 2050531 h 6858000"/>
              <a:gd name="connsiteX98" fmla="*/ 237760 w 1364418"/>
              <a:gd name="connsiteY98" fmla="*/ 1963269 h 6858000"/>
              <a:gd name="connsiteX99" fmla="*/ 218938 w 1364418"/>
              <a:gd name="connsiteY99" fmla="*/ 1906352 h 6858000"/>
              <a:gd name="connsiteX100" fmla="*/ 195495 w 1364418"/>
              <a:gd name="connsiteY100" fmla="*/ 1861531 h 6858000"/>
              <a:gd name="connsiteX101" fmla="*/ 149294 w 1364418"/>
              <a:gd name="connsiteY101" fmla="*/ 1732919 h 6858000"/>
              <a:gd name="connsiteX102" fmla="*/ 121605 w 1364418"/>
              <a:gd name="connsiteY102" fmla="*/ 1663540 h 6858000"/>
              <a:gd name="connsiteX103" fmla="*/ 120731 w 1364418"/>
              <a:gd name="connsiteY103" fmla="*/ 1615777 h 6858000"/>
              <a:gd name="connsiteX104" fmla="*/ 101526 w 1364418"/>
              <a:gd name="connsiteY104" fmla="*/ 1563678 h 6858000"/>
              <a:gd name="connsiteX105" fmla="*/ 114606 w 1364418"/>
              <a:gd name="connsiteY105" fmla="*/ 1519474 h 6858000"/>
              <a:gd name="connsiteX106" fmla="*/ 107348 w 1364418"/>
              <a:gd name="connsiteY106" fmla="*/ 1477995 h 6858000"/>
              <a:gd name="connsiteX107" fmla="*/ 93433 w 1364418"/>
              <a:gd name="connsiteY107" fmla="*/ 1373769 h 6858000"/>
              <a:gd name="connsiteX108" fmla="*/ 101740 w 1364418"/>
              <a:gd name="connsiteY108" fmla="*/ 1307086 h 6858000"/>
              <a:gd name="connsiteX109" fmla="*/ 102928 w 1364418"/>
              <a:gd name="connsiteY109" fmla="*/ 1189033 h 6858000"/>
              <a:gd name="connsiteX110" fmla="*/ 107613 w 1364418"/>
              <a:gd name="connsiteY110" fmla="*/ 1168288 h 6858000"/>
              <a:gd name="connsiteX111" fmla="*/ 99895 w 1364418"/>
              <a:gd name="connsiteY111" fmla="*/ 1142577 h 6858000"/>
              <a:gd name="connsiteX112" fmla="*/ 89201 w 1364418"/>
              <a:gd name="connsiteY112" fmla="*/ 1088484 h 6858000"/>
              <a:gd name="connsiteX113" fmla="*/ 77937 w 1364418"/>
              <a:gd name="connsiteY113" fmla="*/ 1016103 h 6858000"/>
              <a:gd name="connsiteX114" fmla="*/ 79393 w 1364418"/>
              <a:gd name="connsiteY114" fmla="*/ 954054 h 6858000"/>
              <a:gd name="connsiteX115" fmla="*/ 90309 w 1364418"/>
              <a:gd name="connsiteY115" fmla="*/ 921368 h 6858000"/>
              <a:gd name="connsiteX116" fmla="*/ 74258 w 1364418"/>
              <a:gd name="connsiteY116" fmla="*/ 896999 h 6858000"/>
              <a:gd name="connsiteX117" fmla="*/ 43666 w 1364418"/>
              <a:gd name="connsiteY117" fmla="*/ 821517 h 6858000"/>
              <a:gd name="connsiteX118" fmla="*/ 22616 w 1364418"/>
              <a:gd name="connsiteY118" fmla="*/ 751353 h 6858000"/>
              <a:gd name="connsiteX119" fmla="*/ 22174 w 1364418"/>
              <a:gd name="connsiteY119" fmla="*/ 721230 h 6858000"/>
              <a:gd name="connsiteX120" fmla="*/ 7845 w 1364418"/>
              <a:gd name="connsiteY120" fmla="*/ 681659 h 6858000"/>
              <a:gd name="connsiteX121" fmla="*/ 31306 w 1364418"/>
              <a:gd name="connsiteY121" fmla="*/ 619315 h 6858000"/>
              <a:gd name="connsiteX122" fmla="*/ 15184 w 1364418"/>
              <a:gd name="connsiteY122" fmla="*/ 585934 h 6858000"/>
              <a:gd name="connsiteX123" fmla="*/ 22258 w 1364418"/>
              <a:gd name="connsiteY123" fmla="*/ 538948 h 6858000"/>
              <a:gd name="connsiteX124" fmla="*/ 26166 w 1364418"/>
              <a:gd name="connsiteY124" fmla="*/ 525163 h 6858000"/>
              <a:gd name="connsiteX125" fmla="*/ 52290 w 1364418"/>
              <a:gd name="connsiteY125" fmla="*/ 446567 h 6858000"/>
              <a:gd name="connsiteX126" fmla="*/ 51538 w 1364418"/>
              <a:gd name="connsiteY126" fmla="*/ 393828 h 6858000"/>
              <a:gd name="connsiteX127" fmla="*/ 51368 w 1364418"/>
              <a:gd name="connsiteY127" fmla="*/ 353137 h 6858000"/>
              <a:gd name="connsiteX128" fmla="*/ 55970 w 1364418"/>
              <a:gd name="connsiteY128" fmla="*/ 321428 h 6858000"/>
              <a:gd name="connsiteX129" fmla="*/ 57061 w 1364418"/>
              <a:gd name="connsiteY129" fmla="*/ 275771 h 6858000"/>
              <a:gd name="connsiteX130" fmla="*/ 74088 w 1364418"/>
              <a:gd name="connsiteY130" fmla="*/ 212860 h 6858000"/>
              <a:gd name="connsiteX131" fmla="*/ 65798 w 1364418"/>
              <a:gd name="connsiteY131" fmla="*/ 144983 h 6858000"/>
              <a:gd name="connsiteX132" fmla="*/ 78082 w 1364418"/>
              <a:gd name="connsiteY132" fmla="*/ 55288 h 6858000"/>
              <a:gd name="connsiteX133" fmla="*/ 37636 w 1364418"/>
              <a:gd name="connsiteY133" fmla="*/ 0 h 6858000"/>
              <a:gd name="connsiteX0" fmla="*/ 37636 w 1364418"/>
              <a:gd name="connsiteY0" fmla="*/ 0 h 6889521"/>
              <a:gd name="connsiteX1" fmla="*/ 1364418 w 1364418"/>
              <a:gd name="connsiteY1" fmla="*/ 0 h 6889521"/>
              <a:gd name="connsiteX2" fmla="*/ 1364418 w 1364418"/>
              <a:gd name="connsiteY2" fmla="*/ 6858000 h 6889521"/>
              <a:gd name="connsiteX3" fmla="*/ 101112 w 1364418"/>
              <a:gd name="connsiteY3" fmla="*/ 6857735 h 6889521"/>
              <a:gd name="connsiteX4" fmla="*/ 222208 w 1364418"/>
              <a:gd name="connsiteY4" fmla="*/ 6882355 h 6889521"/>
              <a:gd name="connsiteX5" fmla="*/ 209564 w 1364418"/>
              <a:gd name="connsiteY5" fmla="*/ 6777899 h 6889521"/>
              <a:gd name="connsiteX6" fmla="*/ 240339 w 1364418"/>
              <a:gd name="connsiteY6" fmla="*/ 6711686 h 6889521"/>
              <a:gd name="connsiteX7" fmla="*/ 286686 w 1364418"/>
              <a:gd name="connsiteY7" fmla="*/ 6664994 h 6889521"/>
              <a:gd name="connsiteX8" fmla="*/ 339152 w 1364418"/>
              <a:gd name="connsiteY8" fmla="*/ 6471804 h 6889521"/>
              <a:gd name="connsiteX9" fmla="*/ 334570 w 1364418"/>
              <a:gd name="connsiteY9" fmla="*/ 6389835 h 6889521"/>
              <a:gd name="connsiteX10" fmla="*/ 317792 w 1364418"/>
              <a:gd name="connsiteY10" fmla="*/ 6324679 h 6889521"/>
              <a:gd name="connsiteX11" fmla="*/ 278227 w 1364418"/>
              <a:gd name="connsiteY11" fmla="*/ 6280046 h 6889521"/>
              <a:gd name="connsiteX12" fmla="*/ 288000 w 1364418"/>
              <a:gd name="connsiteY12" fmla="*/ 6252834 h 6889521"/>
              <a:gd name="connsiteX13" fmla="*/ 265992 w 1364418"/>
              <a:gd name="connsiteY13" fmla="*/ 6202459 h 6889521"/>
              <a:gd name="connsiteX14" fmla="*/ 264790 w 1364418"/>
              <a:gd name="connsiteY14" fmla="*/ 6153037 h 6889521"/>
              <a:gd name="connsiteX15" fmla="*/ 280205 w 1364418"/>
              <a:gd name="connsiteY15" fmla="*/ 6078132 h 6889521"/>
              <a:gd name="connsiteX16" fmla="*/ 267592 w 1364418"/>
              <a:gd name="connsiteY16" fmla="*/ 6028119 h 6889521"/>
              <a:gd name="connsiteX17" fmla="*/ 252821 w 1364418"/>
              <a:gd name="connsiteY17" fmla="*/ 5926735 h 6889521"/>
              <a:gd name="connsiteX18" fmla="*/ 302333 w 1364418"/>
              <a:gd name="connsiteY18" fmla="*/ 5712857 h 6889521"/>
              <a:gd name="connsiteX19" fmla="*/ 332131 w 1364418"/>
              <a:gd name="connsiteY19" fmla="*/ 5660491 h 6889521"/>
              <a:gd name="connsiteX20" fmla="*/ 341254 w 1364418"/>
              <a:gd name="connsiteY20" fmla="*/ 5563435 h 6889521"/>
              <a:gd name="connsiteX21" fmla="*/ 368130 w 1364418"/>
              <a:gd name="connsiteY21" fmla="*/ 5437125 h 6889521"/>
              <a:gd name="connsiteX22" fmla="*/ 381698 w 1364418"/>
              <a:gd name="connsiteY22" fmla="*/ 5396260 h 6889521"/>
              <a:gd name="connsiteX23" fmla="*/ 397679 w 1364418"/>
              <a:gd name="connsiteY23" fmla="*/ 5330009 h 6889521"/>
              <a:gd name="connsiteX24" fmla="*/ 431172 w 1364418"/>
              <a:gd name="connsiteY24" fmla="*/ 5273739 h 6889521"/>
              <a:gd name="connsiteX25" fmla="*/ 440771 w 1364418"/>
              <a:gd name="connsiteY25" fmla="*/ 5241779 h 6889521"/>
              <a:gd name="connsiteX26" fmla="*/ 451997 w 1364418"/>
              <a:gd name="connsiteY26" fmla="*/ 5225268 h 6889521"/>
              <a:gd name="connsiteX27" fmla="*/ 453017 w 1364418"/>
              <a:gd name="connsiteY27" fmla="*/ 5217684 h 6889521"/>
              <a:gd name="connsiteX28" fmla="*/ 460358 w 1364418"/>
              <a:gd name="connsiteY28" fmla="*/ 5193377 h 6889521"/>
              <a:gd name="connsiteX29" fmla="*/ 463661 w 1364418"/>
              <a:gd name="connsiteY29" fmla="*/ 5179288 h 6889521"/>
              <a:gd name="connsiteX30" fmla="*/ 464645 w 1364418"/>
              <a:gd name="connsiteY30" fmla="*/ 5173621 h 6889521"/>
              <a:gd name="connsiteX31" fmla="*/ 460279 w 1364418"/>
              <a:gd name="connsiteY31" fmla="*/ 5159961 h 6889521"/>
              <a:gd name="connsiteX32" fmla="*/ 466956 w 1364418"/>
              <a:gd name="connsiteY32" fmla="*/ 5144295 h 6889521"/>
              <a:gd name="connsiteX33" fmla="*/ 463889 w 1364418"/>
              <a:gd name="connsiteY33" fmla="*/ 5125185 h 6889521"/>
              <a:gd name="connsiteX34" fmla="*/ 470719 w 1364418"/>
              <a:gd name="connsiteY34" fmla="*/ 5121884 h 6889521"/>
              <a:gd name="connsiteX35" fmla="*/ 477755 w 1364418"/>
              <a:gd name="connsiteY35" fmla="*/ 5067850 h 6889521"/>
              <a:gd name="connsiteX36" fmla="*/ 480486 w 1364418"/>
              <a:gd name="connsiteY36" fmla="*/ 5060861 h 6889521"/>
              <a:gd name="connsiteX37" fmla="*/ 477190 w 1364418"/>
              <a:gd name="connsiteY37" fmla="*/ 5034192 h 6889521"/>
              <a:gd name="connsiteX38" fmla="*/ 478744 w 1364418"/>
              <a:gd name="connsiteY38" fmla="*/ 4993030 h 6889521"/>
              <a:gd name="connsiteX39" fmla="*/ 485653 w 1364418"/>
              <a:gd name="connsiteY39" fmla="*/ 4946844 h 6889521"/>
              <a:gd name="connsiteX40" fmla="*/ 481509 w 1364418"/>
              <a:gd name="connsiteY40" fmla="*/ 4932692 h 6889521"/>
              <a:gd name="connsiteX41" fmla="*/ 496912 w 1364418"/>
              <a:gd name="connsiteY41" fmla="*/ 4858827 h 6889521"/>
              <a:gd name="connsiteX42" fmla="*/ 502815 w 1364418"/>
              <a:gd name="connsiteY42" fmla="*/ 4821170 h 6889521"/>
              <a:gd name="connsiteX43" fmla="*/ 507548 w 1364418"/>
              <a:gd name="connsiteY43" fmla="*/ 4780965 h 6889521"/>
              <a:gd name="connsiteX44" fmla="*/ 508841 w 1364418"/>
              <a:gd name="connsiteY44" fmla="*/ 4750867 h 6889521"/>
              <a:gd name="connsiteX45" fmla="*/ 506648 w 1364418"/>
              <a:gd name="connsiteY45" fmla="*/ 4690749 h 6889521"/>
              <a:gd name="connsiteX46" fmla="*/ 502128 w 1364418"/>
              <a:gd name="connsiteY46" fmla="*/ 4584173 h 6889521"/>
              <a:gd name="connsiteX47" fmla="*/ 497211 w 1364418"/>
              <a:gd name="connsiteY47" fmla="*/ 4444346 h 6889521"/>
              <a:gd name="connsiteX48" fmla="*/ 493776 w 1364418"/>
              <a:gd name="connsiteY48" fmla="*/ 4375228 h 6889521"/>
              <a:gd name="connsiteX49" fmla="*/ 474429 w 1364418"/>
              <a:gd name="connsiteY49" fmla="*/ 4214165 h 6889521"/>
              <a:gd name="connsiteX50" fmla="*/ 478502 w 1364418"/>
              <a:gd name="connsiteY50" fmla="*/ 4090296 h 6889521"/>
              <a:gd name="connsiteX51" fmla="*/ 463758 w 1364418"/>
              <a:gd name="connsiteY51" fmla="*/ 4033999 h 6889521"/>
              <a:gd name="connsiteX52" fmla="*/ 464907 w 1364418"/>
              <a:gd name="connsiteY52" fmla="*/ 4031933 h 6889521"/>
              <a:gd name="connsiteX53" fmla="*/ 463483 w 1364418"/>
              <a:gd name="connsiteY53" fmla="*/ 4013953 h 6889521"/>
              <a:gd name="connsiteX54" fmla="*/ 449778 w 1364418"/>
              <a:gd name="connsiteY54" fmla="*/ 3974753 h 6889521"/>
              <a:gd name="connsiteX55" fmla="*/ 451376 w 1364418"/>
              <a:gd name="connsiteY55" fmla="*/ 3969950 h 6889521"/>
              <a:gd name="connsiteX56" fmla="*/ 444798 w 1364418"/>
              <a:gd name="connsiteY56" fmla="*/ 3933779 h 6889521"/>
              <a:gd name="connsiteX57" fmla="*/ 446129 w 1364418"/>
              <a:gd name="connsiteY57" fmla="*/ 3933093 h 6889521"/>
              <a:gd name="connsiteX58" fmla="*/ 450483 w 1364418"/>
              <a:gd name="connsiteY58" fmla="*/ 3922082 h 6889521"/>
              <a:gd name="connsiteX59" fmla="*/ 455561 w 1364418"/>
              <a:gd name="connsiteY59" fmla="*/ 3901461 h 6889521"/>
              <a:gd name="connsiteX60" fmla="*/ 478155 w 1364418"/>
              <a:gd name="connsiteY60" fmla="*/ 3813873 h 6889521"/>
              <a:gd name="connsiteX61" fmla="*/ 477580 w 1364418"/>
              <a:gd name="connsiteY61" fmla="*/ 3806161 h 6889521"/>
              <a:gd name="connsiteX62" fmla="*/ 477887 w 1364418"/>
              <a:gd name="connsiteY62" fmla="*/ 3805957 h 6889521"/>
              <a:gd name="connsiteX63" fmla="*/ 477914 w 1364418"/>
              <a:gd name="connsiteY63" fmla="*/ 3797724 h 6889521"/>
              <a:gd name="connsiteX64" fmla="*/ 476529 w 1364418"/>
              <a:gd name="connsiteY64" fmla="*/ 3792098 h 6889521"/>
              <a:gd name="connsiteX65" fmla="*/ 475413 w 1364418"/>
              <a:gd name="connsiteY65" fmla="*/ 3777135 h 6889521"/>
              <a:gd name="connsiteX66" fmla="*/ 477146 w 1364418"/>
              <a:gd name="connsiteY66" fmla="*/ 3771656 h 6889521"/>
              <a:gd name="connsiteX67" fmla="*/ 480889 w 1364418"/>
              <a:gd name="connsiteY67" fmla="*/ 3769007 h 6889521"/>
              <a:gd name="connsiteX68" fmla="*/ 480355 w 1364418"/>
              <a:gd name="connsiteY68" fmla="*/ 3767709 h 6889521"/>
              <a:gd name="connsiteX69" fmla="*/ 489051 w 1364418"/>
              <a:gd name="connsiteY69" fmla="*/ 3738082 h 6889521"/>
              <a:gd name="connsiteX70" fmla="*/ 496397 w 1364418"/>
              <a:gd name="connsiteY70" fmla="*/ 3673397 h 6889521"/>
              <a:gd name="connsiteX71" fmla="*/ 495693 w 1364418"/>
              <a:gd name="connsiteY71" fmla="*/ 3637109 h 6889521"/>
              <a:gd name="connsiteX72" fmla="*/ 499136 w 1364418"/>
              <a:gd name="connsiteY72" fmla="*/ 3536883 h 6889521"/>
              <a:gd name="connsiteX73" fmla="*/ 506674 w 1364418"/>
              <a:gd name="connsiteY73" fmla="*/ 3435652 h 6889521"/>
              <a:gd name="connsiteX74" fmla="*/ 508345 w 1364418"/>
              <a:gd name="connsiteY74" fmla="*/ 3307769 h 6889521"/>
              <a:gd name="connsiteX75" fmla="*/ 525908 w 1364418"/>
              <a:gd name="connsiteY75" fmla="*/ 3250522 h 6889521"/>
              <a:gd name="connsiteX76" fmla="*/ 526333 w 1364418"/>
              <a:gd name="connsiteY76" fmla="*/ 3229163 h 6889521"/>
              <a:gd name="connsiteX77" fmla="*/ 528156 w 1364418"/>
              <a:gd name="connsiteY77" fmla="*/ 3217217 h 6889521"/>
              <a:gd name="connsiteX78" fmla="*/ 514991 w 1364418"/>
              <a:gd name="connsiteY78" fmla="*/ 3183755 h 6889521"/>
              <a:gd name="connsiteX79" fmla="*/ 515492 w 1364418"/>
              <a:gd name="connsiteY79" fmla="*/ 3178642 h 6889521"/>
              <a:gd name="connsiteX80" fmla="*/ 503092 w 1364418"/>
              <a:gd name="connsiteY80" fmla="*/ 3158586 h 6889521"/>
              <a:gd name="connsiteX81" fmla="*/ 488277 w 1364418"/>
              <a:gd name="connsiteY81" fmla="*/ 3129034 h 6889521"/>
              <a:gd name="connsiteX82" fmla="*/ 488942 w 1364418"/>
              <a:gd name="connsiteY82" fmla="*/ 3126682 h 6889521"/>
              <a:gd name="connsiteX83" fmla="*/ 479810 w 1364418"/>
              <a:gd name="connsiteY83" fmla="*/ 3114519 h 6889521"/>
              <a:gd name="connsiteX84" fmla="*/ 466419 w 1364418"/>
              <a:gd name="connsiteY84" fmla="*/ 3106272 h 6889521"/>
              <a:gd name="connsiteX85" fmla="*/ 439149 w 1364418"/>
              <a:gd name="connsiteY85" fmla="*/ 2958185 h 6889521"/>
              <a:gd name="connsiteX86" fmla="*/ 381763 w 1364418"/>
              <a:gd name="connsiteY86" fmla="*/ 2762989 h 6889521"/>
              <a:gd name="connsiteX87" fmla="*/ 330681 w 1364418"/>
              <a:gd name="connsiteY87" fmla="*/ 2554718 h 6889521"/>
              <a:gd name="connsiteX88" fmla="*/ 310775 w 1364418"/>
              <a:gd name="connsiteY88" fmla="*/ 2485734 h 6889521"/>
              <a:gd name="connsiteX89" fmla="*/ 301498 w 1364418"/>
              <a:gd name="connsiteY89" fmla="*/ 2447068 h 6889521"/>
              <a:gd name="connsiteX90" fmla="*/ 288459 w 1364418"/>
              <a:gd name="connsiteY90" fmla="*/ 2425819 h 6889521"/>
              <a:gd name="connsiteX91" fmla="*/ 294458 w 1364418"/>
              <a:gd name="connsiteY91" fmla="*/ 2402874 h 6889521"/>
              <a:gd name="connsiteX92" fmla="*/ 297070 w 1364418"/>
              <a:gd name="connsiteY92" fmla="*/ 2381443 h 6889521"/>
              <a:gd name="connsiteX93" fmla="*/ 273399 w 1364418"/>
              <a:gd name="connsiteY93" fmla="*/ 2261920 h 6889521"/>
              <a:gd name="connsiteX94" fmla="*/ 263286 w 1364418"/>
              <a:gd name="connsiteY94" fmla="*/ 2195378 h 6889521"/>
              <a:gd name="connsiteX95" fmla="*/ 247503 w 1364418"/>
              <a:gd name="connsiteY95" fmla="*/ 2155135 h 6889521"/>
              <a:gd name="connsiteX96" fmla="*/ 244961 w 1364418"/>
              <a:gd name="connsiteY96" fmla="*/ 2118008 h 6889521"/>
              <a:gd name="connsiteX97" fmla="*/ 245954 w 1364418"/>
              <a:gd name="connsiteY97" fmla="*/ 2050531 h 6889521"/>
              <a:gd name="connsiteX98" fmla="*/ 237760 w 1364418"/>
              <a:gd name="connsiteY98" fmla="*/ 1963269 h 6889521"/>
              <a:gd name="connsiteX99" fmla="*/ 218938 w 1364418"/>
              <a:gd name="connsiteY99" fmla="*/ 1906352 h 6889521"/>
              <a:gd name="connsiteX100" fmla="*/ 195495 w 1364418"/>
              <a:gd name="connsiteY100" fmla="*/ 1861531 h 6889521"/>
              <a:gd name="connsiteX101" fmla="*/ 149294 w 1364418"/>
              <a:gd name="connsiteY101" fmla="*/ 1732919 h 6889521"/>
              <a:gd name="connsiteX102" fmla="*/ 121605 w 1364418"/>
              <a:gd name="connsiteY102" fmla="*/ 1663540 h 6889521"/>
              <a:gd name="connsiteX103" fmla="*/ 120731 w 1364418"/>
              <a:gd name="connsiteY103" fmla="*/ 1615777 h 6889521"/>
              <a:gd name="connsiteX104" fmla="*/ 101526 w 1364418"/>
              <a:gd name="connsiteY104" fmla="*/ 1563678 h 6889521"/>
              <a:gd name="connsiteX105" fmla="*/ 114606 w 1364418"/>
              <a:gd name="connsiteY105" fmla="*/ 1519474 h 6889521"/>
              <a:gd name="connsiteX106" fmla="*/ 107348 w 1364418"/>
              <a:gd name="connsiteY106" fmla="*/ 1477995 h 6889521"/>
              <a:gd name="connsiteX107" fmla="*/ 93433 w 1364418"/>
              <a:gd name="connsiteY107" fmla="*/ 1373769 h 6889521"/>
              <a:gd name="connsiteX108" fmla="*/ 101740 w 1364418"/>
              <a:gd name="connsiteY108" fmla="*/ 1307086 h 6889521"/>
              <a:gd name="connsiteX109" fmla="*/ 102928 w 1364418"/>
              <a:gd name="connsiteY109" fmla="*/ 1189033 h 6889521"/>
              <a:gd name="connsiteX110" fmla="*/ 107613 w 1364418"/>
              <a:gd name="connsiteY110" fmla="*/ 1168288 h 6889521"/>
              <a:gd name="connsiteX111" fmla="*/ 99895 w 1364418"/>
              <a:gd name="connsiteY111" fmla="*/ 1142577 h 6889521"/>
              <a:gd name="connsiteX112" fmla="*/ 89201 w 1364418"/>
              <a:gd name="connsiteY112" fmla="*/ 1088484 h 6889521"/>
              <a:gd name="connsiteX113" fmla="*/ 77937 w 1364418"/>
              <a:gd name="connsiteY113" fmla="*/ 1016103 h 6889521"/>
              <a:gd name="connsiteX114" fmla="*/ 79393 w 1364418"/>
              <a:gd name="connsiteY114" fmla="*/ 954054 h 6889521"/>
              <a:gd name="connsiteX115" fmla="*/ 90309 w 1364418"/>
              <a:gd name="connsiteY115" fmla="*/ 921368 h 6889521"/>
              <a:gd name="connsiteX116" fmla="*/ 74258 w 1364418"/>
              <a:gd name="connsiteY116" fmla="*/ 896999 h 6889521"/>
              <a:gd name="connsiteX117" fmla="*/ 43666 w 1364418"/>
              <a:gd name="connsiteY117" fmla="*/ 821517 h 6889521"/>
              <a:gd name="connsiteX118" fmla="*/ 22616 w 1364418"/>
              <a:gd name="connsiteY118" fmla="*/ 751353 h 6889521"/>
              <a:gd name="connsiteX119" fmla="*/ 22174 w 1364418"/>
              <a:gd name="connsiteY119" fmla="*/ 721230 h 6889521"/>
              <a:gd name="connsiteX120" fmla="*/ 7845 w 1364418"/>
              <a:gd name="connsiteY120" fmla="*/ 681659 h 6889521"/>
              <a:gd name="connsiteX121" fmla="*/ 31306 w 1364418"/>
              <a:gd name="connsiteY121" fmla="*/ 619315 h 6889521"/>
              <a:gd name="connsiteX122" fmla="*/ 15184 w 1364418"/>
              <a:gd name="connsiteY122" fmla="*/ 585934 h 6889521"/>
              <a:gd name="connsiteX123" fmla="*/ 22258 w 1364418"/>
              <a:gd name="connsiteY123" fmla="*/ 538948 h 6889521"/>
              <a:gd name="connsiteX124" fmla="*/ 26166 w 1364418"/>
              <a:gd name="connsiteY124" fmla="*/ 525163 h 6889521"/>
              <a:gd name="connsiteX125" fmla="*/ 52290 w 1364418"/>
              <a:gd name="connsiteY125" fmla="*/ 446567 h 6889521"/>
              <a:gd name="connsiteX126" fmla="*/ 51538 w 1364418"/>
              <a:gd name="connsiteY126" fmla="*/ 393828 h 6889521"/>
              <a:gd name="connsiteX127" fmla="*/ 51368 w 1364418"/>
              <a:gd name="connsiteY127" fmla="*/ 353137 h 6889521"/>
              <a:gd name="connsiteX128" fmla="*/ 55970 w 1364418"/>
              <a:gd name="connsiteY128" fmla="*/ 321428 h 6889521"/>
              <a:gd name="connsiteX129" fmla="*/ 57061 w 1364418"/>
              <a:gd name="connsiteY129" fmla="*/ 275771 h 6889521"/>
              <a:gd name="connsiteX130" fmla="*/ 74088 w 1364418"/>
              <a:gd name="connsiteY130" fmla="*/ 212860 h 6889521"/>
              <a:gd name="connsiteX131" fmla="*/ 65798 w 1364418"/>
              <a:gd name="connsiteY131" fmla="*/ 144983 h 6889521"/>
              <a:gd name="connsiteX132" fmla="*/ 78082 w 1364418"/>
              <a:gd name="connsiteY132" fmla="*/ 55288 h 6889521"/>
              <a:gd name="connsiteX133" fmla="*/ 37636 w 1364418"/>
              <a:gd name="connsiteY133" fmla="*/ 0 h 6889521"/>
              <a:gd name="connsiteX0" fmla="*/ 37636 w 1364418"/>
              <a:gd name="connsiteY0" fmla="*/ 0 h 6858000"/>
              <a:gd name="connsiteX1" fmla="*/ 1364418 w 1364418"/>
              <a:gd name="connsiteY1" fmla="*/ 0 h 6858000"/>
              <a:gd name="connsiteX2" fmla="*/ 1364418 w 1364418"/>
              <a:gd name="connsiteY2" fmla="*/ 6858000 h 6858000"/>
              <a:gd name="connsiteX3" fmla="*/ 101112 w 1364418"/>
              <a:gd name="connsiteY3" fmla="*/ 6857735 h 6858000"/>
              <a:gd name="connsiteX4" fmla="*/ 209564 w 1364418"/>
              <a:gd name="connsiteY4" fmla="*/ 6777899 h 6858000"/>
              <a:gd name="connsiteX5" fmla="*/ 240339 w 1364418"/>
              <a:gd name="connsiteY5" fmla="*/ 6711686 h 6858000"/>
              <a:gd name="connsiteX6" fmla="*/ 286686 w 1364418"/>
              <a:gd name="connsiteY6" fmla="*/ 6664994 h 6858000"/>
              <a:gd name="connsiteX7" fmla="*/ 339152 w 1364418"/>
              <a:gd name="connsiteY7" fmla="*/ 6471804 h 6858000"/>
              <a:gd name="connsiteX8" fmla="*/ 334570 w 1364418"/>
              <a:gd name="connsiteY8" fmla="*/ 6389835 h 6858000"/>
              <a:gd name="connsiteX9" fmla="*/ 317792 w 1364418"/>
              <a:gd name="connsiteY9" fmla="*/ 6324679 h 6858000"/>
              <a:gd name="connsiteX10" fmla="*/ 278227 w 1364418"/>
              <a:gd name="connsiteY10" fmla="*/ 6280046 h 6858000"/>
              <a:gd name="connsiteX11" fmla="*/ 288000 w 1364418"/>
              <a:gd name="connsiteY11" fmla="*/ 6252834 h 6858000"/>
              <a:gd name="connsiteX12" fmla="*/ 265992 w 1364418"/>
              <a:gd name="connsiteY12" fmla="*/ 6202459 h 6858000"/>
              <a:gd name="connsiteX13" fmla="*/ 264790 w 1364418"/>
              <a:gd name="connsiteY13" fmla="*/ 6153037 h 6858000"/>
              <a:gd name="connsiteX14" fmla="*/ 280205 w 1364418"/>
              <a:gd name="connsiteY14" fmla="*/ 6078132 h 6858000"/>
              <a:gd name="connsiteX15" fmla="*/ 267592 w 1364418"/>
              <a:gd name="connsiteY15" fmla="*/ 6028119 h 6858000"/>
              <a:gd name="connsiteX16" fmla="*/ 252821 w 1364418"/>
              <a:gd name="connsiteY16" fmla="*/ 5926735 h 6858000"/>
              <a:gd name="connsiteX17" fmla="*/ 302333 w 1364418"/>
              <a:gd name="connsiteY17" fmla="*/ 5712857 h 6858000"/>
              <a:gd name="connsiteX18" fmla="*/ 332131 w 1364418"/>
              <a:gd name="connsiteY18" fmla="*/ 5660491 h 6858000"/>
              <a:gd name="connsiteX19" fmla="*/ 341254 w 1364418"/>
              <a:gd name="connsiteY19" fmla="*/ 5563435 h 6858000"/>
              <a:gd name="connsiteX20" fmla="*/ 368130 w 1364418"/>
              <a:gd name="connsiteY20" fmla="*/ 5437125 h 6858000"/>
              <a:gd name="connsiteX21" fmla="*/ 381698 w 1364418"/>
              <a:gd name="connsiteY21" fmla="*/ 5396260 h 6858000"/>
              <a:gd name="connsiteX22" fmla="*/ 397679 w 1364418"/>
              <a:gd name="connsiteY22" fmla="*/ 5330009 h 6858000"/>
              <a:gd name="connsiteX23" fmla="*/ 431172 w 1364418"/>
              <a:gd name="connsiteY23" fmla="*/ 5273739 h 6858000"/>
              <a:gd name="connsiteX24" fmla="*/ 440771 w 1364418"/>
              <a:gd name="connsiteY24" fmla="*/ 5241779 h 6858000"/>
              <a:gd name="connsiteX25" fmla="*/ 451997 w 1364418"/>
              <a:gd name="connsiteY25" fmla="*/ 5225268 h 6858000"/>
              <a:gd name="connsiteX26" fmla="*/ 453017 w 1364418"/>
              <a:gd name="connsiteY26" fmla="*/ 5217684 h 6858000"/>
              <a:gd name="connsiteX27" fmla="*/ 460358 w 1364418"/>
              <a:gd name="connsiteY27" fmla="*/ 5193377 h 6858000"/>
              <a:gd name="connsiteX28" fmla="*/ 463661 w 1364418"/>
              <a:gd name="connsiteY28" fmla="*/ 5179288 h 6858000"/>
              <a:gd name="connsiteX29" fmla="*/ 464645 w 1364418"/>
              <a:gd name="connsiteY29" fmla="*/ 5173621 h 6858000"/>
              <a:gd name="connsiteX30" fmla="*/ 460279 w 1364418"/>
              <a:gd name="connsiteY30" fmla="*/ 5159961 h 6858000"/>
              <a:gd name="connsiteX31" fmla="*/ 466956 w 1364418"/>
              <a:gd name="connsiteY31" fmla="*/ 5144295 h 6858000"/>
              <a:gd name="connsiteX32" fmla="*/ 463889 w 1364418"/>
              <a:gd name="connsiteY32" fmla="*/ 5125185 h 6858000"/>
              <a:gd name="connsiteX33" fmla="*/ 470719 w 1364418"/>
              <a:gd name="connsiteY33" fmla="*/ 5121884 h 6858000"/>
              <a:gd name="connsiteX34" fmla="*/ 477755 w 1364418"/>
              <a:gd name="connsiteY34" fmla="*/ 5067850 h 6858000"/>
              <a:gd name="connsiteX35" fmla="*/ 480486 w 1364418"/>
              <a:gd name="connsiteY35" fmla="*/ 5060861 h 6858000"/>
              <a:gd name="connsiteX36" fmla="*/ 477190 w 1364418"/>
              <a:gd name="connsiteY36" fmla="*/ 5034192 h 6858000"/>
              <a:gd name="connsiteX37" fmla="*/ 478744 w 1364418"/>
              <a:gd name="connsiteY37" fmla="*/ 4993030 h 6858000"/>
              <a:gd name="connsiteX38" fmla="*/ 485653 w 1364418"/>
              <a:gd name="connsiteY38" fmla="*/ 4946844 h 6858000"/>
              <a:gd name="connsiteX39" fmla="*/ 481509 w 1364418"/>
              <a:gd name="connsiteY39" fmla="*/ 4932692 h 6858000"/>
              <a:gd name="connsiteX40" fmla="*/ 496912 w 1364418"/>
              <a:gd name="connsiteY40" fmla="*/ 4858827 h 6858000"/>
              <a:gd name="connsiteX41" fmla="*/ 502815 w 1364418"/>
              <a:gd name="connsiteY41" fmla="*/ 4821170 h 6858000"/>
              <a:gd name="connsiteX42" fmla="*/ 507548 w 1364418"/>
              <a:gd name="connsiteY42" fmla="*/ 4780965 h 6858000"/>
              <a:gd name="connsiteX43" fmla="*/ 508841 w 1364418"/>
              <a:gd name="connsiteY43" fmla="*/ 4750867 h 6858000"/>
              <a:gd name="connsiteX44" fmla="*/ 506648 w 1364418"/>
              <a:gd name="connsiteY44" fmla="*/ 4690749 h 6858000"/>
              <a:gd name="connsiteX45" fmla="*/ 502128 w 1364418"/>
              <a:gd name="connsiteY45" fmla="*/ 4584173 h 6858000"/>
              <a:gd name="connsiteX46" fmla="*/ 497211 w 1364418"/>
              <a:gd name="connsiteY46" fmla="*/ 4444346 h 6858000"/>
              <a:gd name="connsiteX47" fmla="*/ 493776 w 1364418"/>
              <a:gd name="connsiteY47" fmla="*/ 4375228 h 6858000"/>
              <a:gd name="connsiteX48" fmla="*/ 474429 w 1364418"/>
              <a:gd name="connsiteY48" fmla="*/ 4214165 h 6858000"/>
              <a:gd name="connsiteX49" fmla="*/ 478502 w 1364418"/>
              <a:gd name="connsiteY49" fmla="*/ 4090296 h 6858000"/>
              <a:gd name="connsiteX50" fmla="*/ 463758 w 1364418"/>
              <a:gd name="connsiteY50" fmla="*/ 4033999 h 6858000"/>
              <a:gd name="connsiteX51" fmla="*/ 464907 w 1364418"/>
              <a:gd name="connsiteY51" fmla="*/ 4031933 h 6858000"/>
              <a:gd name="connsiteX52" fmla="*/ 463483 w 1364418"/>
              <a:gd name="connsiteY52" fmla="*/ 4013953 h 6858000"/>
              <a:gd name="connsiteX53" fmla="*/ 449778 w 1364418"/>
              <a:gd name="connsiteY53" fmla="*/ 3974753 h 6858000"/>
              <a:gd name="connsiteX54" fmla="*/ 451376 w 1364418"/>
              <a:gd name="connsiteY54" fmla="*/ 3969950 h 6858000"/>
              <a:gd name="connsiteX55" fmla="*/ 444798 w 1364418"/>
              <a:gd name="connsiteY55" fmla="*/ 3933779 h 6858000"/>
              <a:gd name="connsiteX56" fmla="*/ 446129 w 1364418"/>
              <a:gd name="connsiteY56" fmla="*/ 3933093 h 6858000"/>
              <a:gd name="connsiteX57" fmla="*/ 450483 w 1364418"/>
              <a:gd name="connsiteY57" fmla="*/ 3922082 h 6858000"/>
              <a:gd name="connsiteX58" fmla="*/ 455561 w 1364418"/>
              <a:gd name="connsiteY58" fmla="*/ 3901461 h 6858000"/>
              <a:gd name="connsiteX59" fmla="*/ 478155 w 1364418"/>
              <a:gd name="connsiteY59" fmla="*/ 3813873 h 6858000"/>
              <a:gd name="connsiteX60" fmla="*/ 477580 w 1364418"/>
              <a:gd name="connsiteY60" fmla="*/ 3806161 h 6858000"/>
              <a:gd name="connsiteX61" fmla="*/ 477887 w 1364418"/>
              <a:gd name="connsiteY61" fmla="*/ 3805957 h 6858000"/>
              <a:gd name="connsiteX62" fmla="*/ 477914 w 1364418"/>
              <a:gd name="connsiteY62" fmla="*/ 3797724 h 6858000"/>
              <a:gd name="connsiteX63" fmla="*/ 476529 w 1364418"/>
              <a:gd name="connsiteY63" fmla="*/ 3792098 h 6858000"/>
              <a:gd name="connsiteX64" fmla="*/ 475413 w 1364418"/>
              <a:gd name="connsiteY64" fmla="*/ 3777135 h 6858000"/>
              <a:gd name="connsiteX65" fmla="*/ 477146 w 1364418"/>
              <a:gd name="connsiteY65" fmla="*/ 3771656 h 6858000"/>
              <a:gd name="connsiteX66" fmla="*/ 480889 w 1364418"/>
              <a:gd name="connsiteY66" fmla="*/ 3769007 h 6858000"/>
              <a:gd name="connsiteX67" fmla="*/ 480355 w 1364418"/>
              <a:gd name="connsiteY67" fmla="*/ 3767709 h 6858000"/>
              <a:gd name="connsiteX68" fmla="*/ 489051 w 1364418"/>
              <a:gd name="connsiteY68" fmla="*/ 3738082 h 6858000"/>
              <a:gd name="connsiteX69" fmla="*/ 496397 w 1364418"/>
              <a:gd name="connsiteY69" fmla="*/ 3673397 h 6858000"/>
              <a:gd name="connsiteX70" fmla="*/ 495693 w 1364418"/>
              <a:gd name="connsiteY70" fmla="*/ 3637109 h 6858000"/>
              <a:gd name="connsiteX71" fmla="*/ 499136 w 1364418"/>
              <a:gd name="connsiteY71" fmla="*/ 3536883 h 6858000"/>
              <a:gd name="connsiteX72" fmla="*/ 506674 w 1364418"/>
              <a:gd name="connsiteY72" fmla="*/ 3435652 h 6858000"/>
              <a:gd name="connsiteX73" fmla="*/ 508345 w 1364418"/>
              <a:gd name="connsiteY73" fmla="*/ 3307769 h 6858000"/>
              <a:gd name="connsiteX74" fmla="*/ 525908 w 1364418"/>
              <a:gd name="connsiteY74" fmla="*/ 3250522 h 6858000"/>
              <a:gd name="connsiteX75" fmla="*/ 526333 w 1364418"/>
              <a:gd name="connsiteY75" fmla="*/ 3229163 h 6858000"/>
              <a:gd name="connsiteX76" fmla="*/ 528156 w 1364418"/>
              <a:gd name="connsiteY76" fmla="*/ 3217217 h 6858000"/>
              <a:gd name="connsiteX77" fmla="*/ 514991 w 1364418"/>
              <a:gd name="connsiteY77" fmla="*/ 3183755 h 6858000"/>
              <a:gd name="connsiteX78" fmla="*/ 515492 w 1364418"/>
              <a:gd name="connsiteY78" fmla="*/ 3178642 h 6858000"/>
              <a:gd name="connsiteX79" fmla="*/ 503092 w 1364418"/>
              <a:gd name="connsiteY79" fmla="*/ 3158586 h 6858000"/>
              <a:gd name="connsiteX80" fmla="*/ 488277 w 1364418"/>
              <a:gd name="connsiteY80" fmla="*/ 3129034 h 6858000"/>
              <a:gd name="connsiteX81" fmla="*/ 488942 w 1364418"/>
              <a:gd name="connsiteY81" fmla="*/ 3126682 h 6858000"/>
              <a:gd name="connsiteX82" fmla="*/ 479810 w 1364418"/>
              <a:gd name="connsiteY82" fmla="*/ 3114519 h 6858000"/>
              <a:gd name="connsiteX83" fmla="*/ 466419 w 1364418"/>
              <a:gd name="connsiteY83" fmla="*/ 3106272 h 6858000"/>
              <a:gd name="connsiteX84" fmla="*/ 439149 w 1364418"/>
              <a:gd name="connsiteY84" fmla="*/ 2958185 h 6858000"/>
              <a:gd name="connsiteX85" fmla="*/ 381763 w 1364418"/>
              <a:gd name="connsiteY85" fmla="*/ 2762989 h 6858000"/>
              <a:gd name="connsiteX86" fmla="*/ 330681 w 1364418"/>
              <a:gd name="connsiteY86" fmla="*/ 2554718 h 6858000"/>
              <a:gd name="connsiteX87" fmla="*/ 310775 w 1364418"/>
              <a:gd name="connsiteY87" fmla="*/ 2485734 h 6858000"/>
              <a:gd name="connsiteX88" fmla="*/ 301498 w 1364418"/>
              <a:gd name="connsiteY88" fmla="*/ 2447068 h 6858000"/>
              <a:gd name="connsiteX89" fmla="*/ 288459 w 1364418"/>
              <a:gd name="connsiteY89" fmla="*/ 2425819 h 6858000"/>
              <a:gd name="connsiteX90" fmla="*/ 294458 w 1364418"/>
              <a:gd name="connsiteY90" fmla="*/ 2402874 h 6858000"/>
              <a:gd name="connsiteX91" fmla="*/ 297070 w 1364418"/>
              <a:gd name="connsiteY91" fmla="*/ 2381443 h 6858000"/>
              <a:gd name="connsiteX92" fmla="*/ 273399 w 1364418"/>
              <a:gd name="connsiteY92" fmla="*/ 2261920 h 6858000"/>
              <a:gd name="connsiteX93" fmla="*/ 263286 w 1364418"/>
              <a:gd name="connsiteY93" fmla="*/ 2195378 h 6858000"/>
              <a:gd name="connsiteX94" fmla="*/ 247503 w 1364418"/>
              <a:gd name="connsiteY94" fmla="*/ 2155135 h 6858000"/>
              <a:gd name="connsiteX95" fmla="*/ 244961 w 1364418"/>
              <a:gd name="connsiteY95" fmla="*/ 2118008 h 6858000"/>
              <a:gd name="connsiteX96" fmla="*/ 245954 w 1364418"/>
              <a:gd name="connsiteY96" fmla="*/ 2050531 h 6858000"/>
              <a:gd name="connsiteX97" fmla="*/ 237760 w 1364418"/>
              <a:gd name="connsiteY97" fmla="*/ 1963269 h 6858000"/>
              <a:gd name="connsiteX98" fmla="*/ 218938 w 1364418"/>
              <a:gd name="connsiteY98" fmla="*/ 1906352 h 6858000"/>
              <a:gd name="connsiteX99" fmla="*/ 195495 w 1364418"/>
              <a:gd name="connsiteY99" fmla="*/ 1861531 h 6858000"/>
              <a:gd name="connsiteX100" fmla="*/ 149294 w 1364418"/>
              <a:gd name="connsiteY100" fmla="*/ 1732919 h 6858000"/>
              <a:gd name="connsiteX101" fmla="*/ 121605 w 1364418"/>
              <a:gd name="connsiteY101" fmla="*/ 1663540 h 6858000"/>
              <a:gd name="connsiteX102" fmla="*/ 120731 w 1364418"/>
              <a:gd name="connsiteY102" fmla="*/ 1615777 h 6858000"/>
              <a:gd name="connsiteX103" fmla="*/ 101526 w 1364418"/>
              <a:gd name="connsiteY103" fmla="*/ 1563678 h 6858000"/>
              <a:gd name="connsiteX104" fmla="*/ 114606 w 1364418"/>
              <a:gd name="connsiteY104" fmla="*/ 1519474 h 6858000"/>
              <a:gd name="connsiteX105" fmla="*/ 107348 w 1364418"/>
              <a:gd name="connsiteY105" fmla="*/ 1477995 h 6858000"/>
              <a:gd name="connsiteX106" fmla="*/ 93433 w 1364418"/>
              <a:gd name="connsiteY106" fmla="*/ 1373769 h 6858000"/>
              <a:gd name="connsiteX107" fmla="*/ 101740 w 1364418"/>
              <a:gd name="connsiteY107" fmla="*/ 1307086 h 6858000"/>
              <a:gd name="connsiteX108" fmla="*/ 102928 w 1364418"/>
              <a:gd name="connsiteY108" fmla="*/ 1189033 h 6858000"/>
              <a:gd name="connsiteX109" fmla="*/ 107613 w 1364418"/>
              <a:gd name="connsiteY109" fmla="*/ 1168288 h 6858000"/>
              <a:gd name="connsiteX110" fmla="*/ 99895 w 1364418"/>
              <a:gd name="connsiteY110" fmla="*/ 1142577 h 6858000"/>
              <a:gd name="connsiteX111" fmla="*/ 89201 w 1364418"/>
              <a:gd name="connsiteY111" fmla="*/ 1088484 h 6858000"/>
              <a:gd name="connsiteX112" fmla="*/ 77937 w 1364418"/>
              <a:gd name="connsiteY112" fmla="*/ 1016103 h 6858000"/>
              <a:gd name="connsiteX113" fmla="*/ 79393 w 1364418"/>
              <a:gd name="connsiteY113" fmla="*/ 954054 h 6858000"/>
              <a:gd name="connsiteX114" fmla="*/ 90309 w 1364418"/>
              <a:gd name="connsiteY114" fmla="*/ 921368 h 6858000"/>
              <a:gd name="connsiteX115" fmla="*/ 74258 w 1364418"/>
              <a:gd name="connsiteY115" fmla="*/ 896999 h 6858000"/>
              <a:gd name="connsiteX116" fmla="*/ 43666 w 1364418"/>
              <a:gd name="connsiteY116" fmla="*/ 821517 h 6858000"/>
              <a:gd name="connsiteX117" fmla="*/ 22616 w 1364418"/>
              <a:gd name="connsiteY117" fmla="*/ 751353 h 6858000"/>
              <a:gd name="connsiteX118" fmla="*/ 22174 w 1364418"/>
              <a:gd name="connsiteY118" fmla="*/ 721230 h 6858000"/>
              <a:gd name="connsiteX119" fmla="*/ 7845 w 1364418"/>
              <a:gd name="connsiteY119" fmla="*/ 681659 h 6858000"/>
              <a:gd name="connsiteX120" fmla="*/ 31306 w 1364418"/>
              <a:gd name="connsiteY120" fmla="*/ 619315 h 6858000"/>
              <a:gd name="connsiteX121" fmla="*/ 15184 w 1364418"/>
              <a:gd name="connsiteY121" fmla="*/ 585934 h 6858000"/>
              <a:gd name="connsiteX122" fmla="*/ 22258 w 1364418"/>
              <a:gd name="connsiteY122" fmla="*/ 538948 h 6858000"/>
              <a:gd name="connsiteX123" fmla="*/ 26166 w 1364418"/>
              <a:gd name="connsiteY123" fmla="*/ 525163 h 6858000"/>
              <a:gd name="connsiteX124" fmla="*/ 52290 w 1364418"/>
              <a:gd name="connsiteY124" fmla="*/ 446567 h 6858000"/>
              <a:gd name="connsiteX125" fmla="*/ 51538 w 1364418"/>
              <a:gd name="connsiteY125" fmla="*/ 393828 h 6858000"/>
              <a:gd name="connsiteX126" fmla="*/ 51368 w 1364418"/>
              <a:gd name="connsiteY126" fmla="*/ 353137 h 6858000"/>
              <a:gd name="connsiteX127" fmla="*/ 55970 w 1364418"/>
              <a:gd name="connsiteY127" fmla="*/ 321428 h 6858000"/>
              <a:gd name="connsiteX128" fmla="*/ 57061 w 1364418"/>
              <a:gd name="connsiteY128" fmla="*/ 275771 h 6858000"/>
              <a:gd name="connsiteX129" fmla="*/ 74088 w 1364418"/>
              <a:gd name="connsiteY129" fmla="*/ 212860 h 6858000"/>
              <a:gd name="connsiteX130" fmla="*/ 65798 w 1364418"/>
              <a:gd name="connsiteY130" fmla="*/ 144983 h 6858000"/>
              <a:gd name="connsiteX131" fmla="*/ 78082 w 1364418"/>
              <a:gd name="connsiteY131" fmla="*/ 55288 h 6858000"/>
              <a:gd name="connsiteX132" fmla="*/ 37636 w 1364418"/>
              <a:gd name="connsiteY132"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245974 w 1364418"/>
              <a:gd name="connsiteY3" fmla="*/ 6857735 h 6858000"/>
              <a:gd name="connsiteX4" fmla="*/ 209564 w 1364418"/>
              <a:gd name="connsiteY4" fmla="*/ 6777899 h 6858000"/>
              <a:gd name="connsiteX5" fmla="*/ 240339 w 1364418"/>
              <a:gd name="connsiteY5" fmla="*/ 6711686 h 6858000"/>
              <a:gd name="connsiteX6" fmla="*/ 286686 w 1364418"/>
              <a:gd name="connsiteY6" fmla="*/ 6664994 h 6858000"/>
              <a:gd name="connsiteX7" fmla="*/ 339152 w 1364418"/>
              <a:gd name="connsiteY7" fmla="*/ 6471804 h 6858000"/>
              <a:gd name="connsiteX8" fmla="*/ 334570 w 1364418"/>
              <a:gd name="connsiteY8" fmla="*/ 6389835 h 6858000"/>
              <a:gd name="connsiteX9" fmla="*/ 317792 w 1364418"/>
              <a:gd name="connsiteY9" fmla="*/ 6324679 h 6858000"/>
              <a:gd name="connsiteX10" fmla="*/ 278227 w 1364418"/>
              <a:gd name="connsiteY10" fmla="*/ 6280046 h 6858000"/>
              <a:gd name="connsiteX11" fmla="*/ 288000 w 1364418"/>
              <a:gd name="connsiteY11" fmla="*/ 6252834 h 6858000"/>
              <a:gd name="connsiteX12" fmla="*/ 265992 w 1364418"/>
              <a:gd name="connsiteY12" fmla="*/ 6202459 h 6858000"/>
              <a:gd name="connsiteX13" fmla="*/ 264790 w 1364418"/>
              <a:gd name="connsiteY13" fmla="*/ 6153037 h 6858000"/>
              <a:gd name="connsiteX14" fmla="*/ 280205 w 1364418"/>
              <a:gd name="connsiteY14" fmla="*/ 6078132 h 6858000"/>
              <a:gd name="connsiteX15" fmla="*/ 267592 w 1364418"/>
              <a:gd name="connsiteY15" fmla="*/ 6028119 h 6858000"/>
              <a:gd name="connsiteX16" fmla="*/ 252821 w 1364418"/>
              <a:gd name="connsiteY16" fmla="*/ 5926735 h 6858000"/>
              <a:gd name="connsiteX17" fmla="*/ 302333 w 1364418"/>
              <a:gd name="connsiteY17" fmla="*/ 5712857 h 6858000"/>
              <a:gd name="connsiteX18" fmla="*/ 332131 w 1364418"/>
              <a:gd name="connsiteY18" fmla="*/ 5660491 h 6858000"/>
              <a:gd name="connsiteX19" fmla="*/ 341254 w 1364418"/>
              <a:gd name="connsiteY19" fmla="*/ 5563435 h 6858000"/>
              <a:gd name="connsiteX20" fmla="*/ 368130 w 1364418"/>
              <a:gd name="connsiteY20" fmla="*/ 5437125 h 6858000"/>
              <a:gd name="connsiteX21" fmla="*/ 381698 w 1364418"/>
              <a:gd name="connsiteY21" fmla="*/ 5396260 h 6858000"/>
              <a:gd name="connsiteX22" fmla="*/ 397679 w 1364418"/>
              <a:gd name="connsiteY22" fmla="*/ 5330009 h 6858000"/>
              <a:gd name="connsiteX23" fmla="*/ 431172 w 1364418"/>
              <a:gd name="connsiteY23" fmla="*/ 5273739 h 6858000"/>
              <a:gd name="connsiteX24" fmla="*/ 440771 w 1364418"/>
              <a:gd name="connsiteY24" fmla="*/ 5241779 h 6858000"/>
              <a:gd name="connsiteX25" fmla="*/ 451997 w 1364418"/>
              <a:gd name="connsiteY25" fmla="*/ 5225268 h 6858000"/>
              <a:gd name="connsiteX26" fmla="*/ 453017 w 1364418"/>
              <a:gd name="connsiteY26" fmla="*/ 5217684 h 6858000"/>
              <a:gd name="connsiteX27" fmla="*/ 460358 w 1364418"/>
              <a:gd name="connsiteY27" fmla="*/ 5193377 h 6858000"/>
              <a:gd name="connsiteX28" fmla="*/ 463661 w 1364418"/>
              <a:gd name="connsiteY28" fmla="*/ 5179288 h 6858000"/>
              <a:gd name="connsiteX29" fmla="*/ 464645 w 1364418"/>
              <a:gd name="connsiteY29" fmla="*/ 5173621 h 6858000"/>
              <a:gd name="connsiteX30" fmla="*/ 460279 w 1364418"/>
              <a:gd name="connsiteY30" fmla="*/ 5159961 h 6858000"/>
              <a:gd name="connsiteX31" fmla="*/ 466956 w 1364418"/>
              <a:gd name="connsiteY31" fmla="*/ 5144295 h 6858000"/>
              <a:gd name="connsiteX32" fmla="*/ 463889 w 1364418"/>
              <a:gd name="connsiteY32" fmla="*/ 5125185 h 6858000"/>
              <a:gd name="connsiteX33" fmla="*/ 470719 w 1364418"/>
              <a:gd name="connsiteY33" fmla="*/ 5121884 h 6858000"/>
              <a:gd name="connsiteX34" fmla="*/ 477755 w 1364418"/>
              <a:gd name="connsiteY34" fmla="*/ 5067850 h 6858000"/>
              <a:gd name="connsiteX35" fmla="*/ 480486 w 1364418"/>
              <a:gd name="connsiteY35" fmla="*/ 5060861 h 6858000"/>
              <a:gd name="connsiteX36" fmla="*/ 477190 w 1364418"/>
              <a:gd name="connsiteY36" fmla="*/ 5034192 h 6858000"/>
              <a:gd name="connsiteX37" fmla="*/ 478744 w 1364418"/>
              <a:gd name="connsiteY37" fmla="*/ 4993030 h 6858000"/>
              <a:gd name="connsiteX38" fmla="*/ 485653 w 1364418"/>
              <a:gd name="connsiteY38" fmla="*/ 4946844 h 6858000"/>
              <a:gd name="connsiteX39" fmla="*/ 481509 w 1364418"/>
              <a:gd name="connsiteY39" fmla="*/ 4932692 h 6858000"/>
              <a:gd name="connsiteX40" fmla="*/ 496912 w 1364418"/>
              <a:gd name="connsiteY40" fmla="*/ 4858827 h 6858000"/>
              <a:gd name="connsiteX41" fmla="*/ 502815 w 1364418"/>
              <a:gd name="connsiteY41" fmla="*/ 4821170 h 6858000"/>
              <a:gd name="connsiteX42" fmla="*/ 507548 w 1364418"/>
              <a:gd name="connsiteY42" fmla="*/ 4780965 h 6858000"/>
              <a:gd name="connsiteX43" fmla="*/ 508841 w 1364418"/>
              <a:gd name="connsiteY43" fmla="*/ 4750867 h 6858000"/>
              <a:gd name="connsiteX44" fmla="*/ 506648 w 1364418"/>
              <a:gd name="connsiteY44" fmla="*/ 4690749 h 6858000"/>
              <a:gd name="connsiteX45" fmla="*/ 502128 w 1364418"/>
              <a:gd name="connsiteY45" fmla="*/ 4584173 h 6858000"/>
              <a:gd name="connsiteX46" fmla="*/ 497211 w 1364418"/>
              <a:gd name="connsiteY46" fmla="*/ 4444346 h 6858000"/>
              <a:gd name="connsiteX47" fmla="*/ 493776 w 1364418"/>
              <a:gd name="connsiteY47" fmla="*/ 4375228 h 6858000"/>
              <a:gd name="connsiteX48" fmla="*/ 474429 w 1364418"/>
              <a:gd name="connsiteY48" fmla="*/ 4214165 h 6858000"/>
              <a:gd name="connsiteX49" fmla="*/ 478502 w 1364418"/>
              <a:gd name="connsiteY49" fmla="*/ 4090296 h 6858000"/>
              <a:gd name="connsiteX50" fmla="*/ 463758 w 1364418"/>
              <a:gd name="connsiteY50" fmla="*/ 4033999 h 6858000"/>
              <a:gd name="connsiteX51" fmla="*/ 464907 w 1364418"/>
              <a:gd name="connsiteY51" fmla="*/ 4031933 h 6858000"/>
              <a:gd name="connsiteX52" fmla="*/ 463483 w 1364418"/>
              <a:gd name="connsiteY52" fmla="*/ 4013953 h 6858000"/>
              <a:gd name="connsiteX53" fmla="*/ 449778 w 1364418"/>
              <a:gd name="connsiteY53" fmla="*/ 3974753 h 6858000"/>
              <a:gd name="connsiteX54" fmla="*/ 451376 w 1364418"/>
              <a:gd name="connsiteY54" fmla="*/ 3969950 h 6858000"/>
              <a:gd name="connsiteX55" fmla="*/ 444798 w 1364418"/>
              <a:gd name="connsiteY55" fmla="*/ 3933779 h 6858000"/>
              <a:gd name="connsiteX56" fmla="*/ 446129 w 1364418"/>
              <a:gd name="connsiteY56" fmla="*/ 3933093 h 6858000"/>
              <a:gd name="connsiteX57" fmla="*/ 450483 w 1364418"/>
              <a:gd name="connsiteY57" fmla="*/ 3922082 h 6858000"/>
              <a:gd name="connsiteX58" fmla="*/ 455561 w 1364418"/>
              <a:gd name="connsiteY58" fmla="*/ 3901461 h 6858000"/>
              <a:gd name="connsiteX59" fmla="*/ 478155 w 1364418"/>
              <a:gd name="connsiteY59" fmla="*/ 3813873 h 6858000"/>
              <a:gd name="connsiteX60" fmla="*/ 477580 w 1364418"/>
              <a:gd name="connsiteY60" fmla="*/ 3806161 h 6858000"/>
              <a:gd name="connsiteX61" fmla="*/ 477887 w 1364418"/>
              <a:gd name="connsiteY61" fmla="*/ 3805957 h 6858000"/>
              <a:gd name="connsiteX62" fmla="*/ 477914 w 1364418"/>
              <a:gd name="connsiteY62" fmla="*/ 3797724 h 6858000"/>
              <a:gd name="connsiteX63" fmla="*/ 476529 w 1364418"/>
              <a:gd name="connsiteY63" fmla="*/ 3792098 h 6858000"/>
              <a:gd name="connsiteX64" fmla="*/ 475413 w 1364418"/>
              <a:gd name="connsiteY64" fmla="*/ 3777135 h 6858000"/>
              <a:gd name="connsiteX65" fmla="*/ 477146 w 1364418"/>
              <a:gd name="connsiteY65" fmla="*/ 3771656 h 6858000"/>
              <a:gd name="connsiteX66" fmla="*/ 480889 w 1364418"/>
              <a:gd name="connsiteY66" fmla="*/ 3769007 h 6858000"/>
              <a:gd name="connsiteX67" fmla="*/ 480355 w 1364418"/>
              <a:gd name="connsiteY67" fmla="*/ 3767709 h 6858000"/>
              <a:gd name="connsiteX68" fmla="*/ 489051 w 1364418"/>
              <a:gd name="connsiteY68" fmla="*/ 3738082 h 6858000"/>
              <a:gd name="connsiteX69" fmla="*/ 496397 w 1364418"/>
              <a:gd name="connsiteY69" fmla="*/ 3673397 h 6858000"/>
              <a:gd name="connsiteX70" fmla="*/ 495693 w 1364418"/>
              <a:gd name="connsiteY70" fmla="*/ 3637109 h 6858000"/>
              <a:gd name="connsiteX71" fmla="*/ 499136 w 1364418"/>
              <a:gd name="connsiteY71" fmla="*/ 3536883 h 6858000"/>
              <a:gd name="connsiteX72" fmla="*/ 506674 w 1364418"/>
              <a:gd name="connsiteY72" fmla="*/ 3435652 h 6858000"/>
              <a:gd name="connsiteX73" fmla="*/ 508345 w 1364418"/>
              <a:gd name="connsiteY73" fmla="*/ 3307769 h 6858000"/>
              <a:gd name="connsiteX74" fmla="*/ 525908 w 1364418"/>
              <a:gd name="connsiteY74" fmla="*/ 3250522 h 6858000"/>
              <a:gd name="connsiteX75" fmla="*/ 526333 w 1364418"/>
              <a:gd name="connsiteY75" fmla="*/ 3229163 h 6858000"/>
              <a:gd name="connsiteX76" fmla="*/ 528156 w 1364418"/>
              <a:gd name="connsiteY76" fmla="*/ 3217217 h 6858000"/>
              <a:gd name="connsiteX77" fmla="*/ 514991 w 1364418"/>
              <a:gd name="connsiteY77" fmla="*/ 3183755 h 6858000"/>
              <a:gd name="connsiteX78" fmla="*/ 515492 w 1364418"/>
              <a:gd name="connsiteY78" fmla="*/ 3178642 h 6858000"/>
              <a:gd name="connsiteX79" fmla="*/ 503092 w 1364418"/>
              <a:gd name="connsiteY79" fmla="*/ 3158586 h 6858000"/>
              <a:gd name="connsiteX80" fmla="*/ 488277 w 1364418"/>
              <a:gd name="connsiteY80" fmla="*/ 3129034 h 6858000"/>
              <a:gd name="connsiteX81" fmla="*/ 488942 w 1364418"/>
              <a:gd name="connsiteY81" fmla="*/ 3126682 h 6858000"/>
              <a:gd name="connsiteX82" fmla="*/ 479810 w 1364418"/>
              <a:gd name="connsiteY82" fmla="*/ 3114519 h 6858000"/>
              <a:gd name="connsiteX83" fmla="*/ 466419 w 1364418"/>
              <a:gd name="connsiteY83" fmla="*/ 3106272 h 6858000"/>
              <a:gd name="connsiteX84" fmla="*/ 439149 w 1364418"/>
              <a:gd name="connsiteY84" fmla="*/ 2958185 h 6858000"/>
              <a:gd name="connsiteX85" fmla="*/ 381763 w 1364418"/>
              <a:gd name="connsiteY85" fmla="*/ 2762989 h 6858000"/>
              <a:gd name="connsiteX86" fmla="*/ 330681 w 1364418"/>
              <a:gd name="connsiteY86" fmla="*/ 2554718 h 6858000"/>
              <a:gd name="connsiteX87" fmla="*/ 310775 w 1364418"/>
              <a:gd name="connsiteY87" fmla="*/ 2485734 h 6858000"/>
              <a:gd name="connsiteX88" fmla="*/ 301498 w 1364418"/>
              <a:gd name="connsiteY88" fmla="*/ 2447068 h 6858000"/>
              <a:gd name="connsiteX89" fmla="*/ 288459 w 1364418"/>
              <a:gd name="connsiteY89" fmla="*/ 2425819 h 6858000"/>
              <a:gd name="connsiteX90" fmla="*/ 294458 w 1364418"/>
              <a:gd name="connsiteY90" fmla="*/ 2402874 h 6858000"/>
              <a:gd name="connsiteX91" fmla="*/ 297070 w 1364418"/>
              <a:gd name="connsiteY91" fmla="*/ 2381443 h 6858000"/>
              <a:gd name="connsiteX92" fmla="*/ 273399 w 1364418"/>
              <a:gd name="connsiteY92" fmla="*/ 2261920 h 6858000"/>
              <a:gd name="connsiteX93" fmla="*/ 263286 w 1364418"/>
              <a:gd name="connsiteY93" fmla="*/ 2195378 h 6858000"/>
              <a:gd name="connsiteX94" fmla="*/ 247503 w 1364418"/>
              <a:gd name="connsiteY94" fmla="*/ 2155135 h 6858000"/>
              <a:gd name="connsiteX95" fmla="*/ 244961 w 1364418"/>
              <a:gd name="connsiteY95" fmla="*/ 2118008 h 6858000"/>
              <a:gd name="connsiteX96" fmla="*/ 245954 w 1364418"/>
              <a:gd name="connsiteY96" fmla="*/ 2050531 h 6858000"/>
              <a:gd name="connsiteX97" fmla="*/ 237760 w 1364418"/>
              <a:gd name="connsiteY97" fmla="*/ 1963269 h 6858000"/>
              <a:gd name="connsiteX98" fmla="*/ 218938 w 1364418"/>
              <a:gd name="connsiteY98" fmla="*/ 1906352 h 6858000"/>
              <a:gd name="connsiteX99" fmla="*/ 195495 w 1364418"/>
              <a:gd name="connsiteY99" fmla="*/ 1861531 h 6858000"/>
              <a:gd name="connsiteX100" fmla="*/ 149294 w 1364418"/>
              <a:gd name="connsiteY100" fmla="*/ 1732919 h 6858000"/>
              <a:gd name="connsiteX101" fmla="*/ 121605 w 1364418"/>
              <a:gd name="connsiteY101" fmla="*/ 1663540 h 6858000"/>
              <a:gd name="connsiteX102" fmla="*/ 120731 w 1364418"/>
              <a:gd name="connsiteY102" fmla="*/ 1615777 h 6858000"/>
              <a:gd name="connsiteX103" fmla="*/ 101526 w 1364418"/>
              <a:gd name="connsiteY103" fmla="*/ 1563678 h 6858000"/>
              <a:gd name="connsiteX104" fmla="*/ 114606 w 1364418"/>
              <a:gd name="connsiteY104" fmla="*/ 1519474 h 6858000"/>
              <a:gd name="connsiteX105" fmla="*/ 107348 w 1364418"/>
              <a:gd name="connsiteY105" fmla="*/ 1477995 h 6858000"/>
              <a:gd name="connsiteX106" fmla="*/ 93433 w 1364418"/>
              <a:gd name="connsiteY106" fmla="*/ 1373769 h 6858000"/>
              <a:gd name="connsiteX107" fmla="*/ 101740 w 1364418"/>
              <a:gd name="connsiteY107" fmla="*/ 1307086 h 6858000"/>
              <a:gd name="connsiteX108" fmla="*/ 102928 w 1364418"/>
              <a:gd name="connsiteY108" fmla="*/ 1189033 h 6858000"/>
              <a:gd name="connsiteX109" fmla="*/ 107613 w 1364418"/>
              <a:gd name="connsiteY109" fmla="*/ 1168288 h 6858000"/>
              <a:gd name="connsiteX110" fmla="*/ 99895 w 1364418"/>
              <a:gd name="connsiteY110" fmla="*/ 1142577 h 6858000"/>
              <a:gd name="connsiteX111" fmla="*/ 89201 w 1364418"/>
              <a:gd name="connsiteY111" fmla="*/ 1088484 h 6858000"/>
              <a:gd name="connsiteX112" fmla="*/ 77937 w 1364418"/>
              <a:gd name="connsiteY112" fmla="*/ 1016103 h 6858000"/>
              <a:gd name="connsiteX113" fmla="*/ 79393 w 1364418"/>
              <a:gd name="connsiteY113" fmla="*/ 954054 h 6858000"/>
              <a:gd name="connsiteX114" fmla="*/ 90309 w 1364418"/>
              <a:gd name="connsiteY114" fmla="*/ 921368 h 6858000"/>
              <a:gd name="connsiteX115" fmla="*/ 74258 w 1364418"/>
              <a:gd name="connsiteY115" fmla="*/ 896999 h 6858000"/>
              <a:gd name="connsiteX116" fmla="*/ 43666 w 1364418"/>
              <a:gd name="connsiteY116" fmla="*/ 821517 h 6858000"/>
              <a:gd name="connsiteX117" fmla="*/ 22616 w 1364418"/>
              <a:gd name="connsiteY117" fmla="*/ 751353 h 6858000"/>
              <a:gd name="connsiteX118" fmla="*/ 22174 w 1364418"/>
              <a:gd name="connsiteY118" fmla="*/ 721230 h 6858000"/>
              <a:gd name="connsiteX119" fmla="*/ 7845 w 1364418"/>
              <a:gd name="connsiteY119" fmla="*/ 681659 h 6858000"/>
              <a:gd name="connsiteX120" fmla="*/ 31306 w 1364418"/>
              <a:gd name="connsiteY120" fmla="*/ 619315 h 6858000"/>
              <a:gd name="connsiteX121" fmla="*/ 15184 w 1364418"/>
              <a:gd name="connsiteY121" fmla="*/ 585934 h 6858000"/>
              <a:gd name="connsiteX122" fmla="*/ 22258 w 1364418"/>
              <a:gd name="connsiteY122" fmla="*/ 538948 h 6858000"/>
              <a:gd name="connsiteX123" fmla="*/ 26166 w 1364418"/>
              <a:gd name="connsiteY123" fmla="*/ 525163 h 6858000"/>
              <a:gd name="connsiteX124" fmla="*/ 52290 w 1364418"/>
              <a:gd name="connsiteY124" fmla="*/ 446567 h 6858000"/>
              <a:gd name="connsiteX125" fmla="*/ 51538 w 1364418"/>
              <a:gd name="connsiteY125" fmla="*/ 393828 h 6858000"/>
              <a:gd name="connsiteX126" fmla="*/ 51368 w 1364418"/>
              <a:gd name="connsiteY126" fmla="*/ 353137 h 6858000"/>
              <a:gd name="connsiteX127" fmla="*/ 55970 w 1364418"/>
              <a:gd name="connsiteY127" fmla="*/ 321428 h 6858000"/>
              <a:gd name="connsiteX128" fmla="*/ 57061 w 1364418"/>
              <a:gd name="connsiteY128" fmla="*/ 275771 h 6858000"/>
              <a:gd name="connsiteX129" fmla="*/ 74088 w 1364418"/>
              <a:gd name="connsiteY129" fmla="*/ 212860 h 6858000"/>
              <a:gd name="connsiteX130" fmla="*/ 65798 w 1364418"/>
              <a:gd name="connsiteY130" fmla="*/ 144983 h 6858000"/>
              <a:gd name="connsiteX131" fmla="*/ 78082 w 1364418"/>
              <a:gd name="connsiteY131" fmla="*/ 55288 h 6858000"/>
              <a:gd name="connsiteX132" fmla="*/ 37636 w 1364418"/>
              <a:gd name="connsiteY132"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245974 w 1364418"/>
              <a:gd name="connsiteY3" fmla="*/ 6857735 h 6858000"/>
              <a:gd name="connsiteX4" fmla="*/ 209564 w 1364418"/>
              <a:gd name="connsiteY4" fmla="*/ 6777899 h 6858000"/>
              <a:gd name="connsiteX5" fmla="*/ 240339 w 1364418"/>
              <a:gd name="connsiteY5" fmla="*/ 6711686 h 6858000"/>
              <a:gd name="connsiteX6" fmla="*/ 286686 w 1364418"/>
              <a:gd name="connsiteY6" fmla="*/ 6664994 h 6858000"/>
              <a:gd name="connsiteX7" fmla="*/ 339152 w 1364418"/>
              <a:gd name="connsiteY7" fmla="*/ 6471804 h 6858000"/>
              <a:gd name="connsiteX8" fmla="*/ 334570 w 1364418"/>
              <a:gd name="connsiteY8" fmla="*/ 6389835 h 6858000"/>
              <a:gd name="connsiteX9" fmla="*/ 317792 w 1364418"/>
              <a:gd name="connsiteY9" fmla="*/ 6324679 h 6858000"/>
              <a:gd name="connsiteX10" fmla="*/ 278227 w 1364418"/>
              <a:gd name="connsiteY10" fmla="*/ 6280046 h 6858000"/>
              <a:gd name="connsiteX11" fmla="*/ 288000 w 1364418"/>
              <a:gd name="connsiteY11" fmla="*/ 6252834 h 6858000"/>
              <a:gd name="connsiteX12" fmla="*/ 265992 w 1364418"/>
              <a:gd name="connsiteY12" fmla="*/ 6202459 h 6858000"/>
              <a:gd name="connsiteX13" fmla="*/ 264790 w 1364418"/>
              <a:gd name="connsiteY13" fmla="*/ 6153037 h 6858000"/>
              <a:gd name="connsiteX14" fmla="*/ 280205 w 1364418"/>
              <a:gd name="connsiteY14" fmla="*/ 6078132 h 6858000"/>
              <a:gd name="connsiteX15" fmla="*/ 267592 w 1364418"/>
              <a:gd name="connsiteY15" fmla="*/ 6028119 h 6858000"/>
              <a:gd name="connsiteX16" fmla="*/ 252821 w 1364418"/>
              <a:gd name="connsiteY16" fmla="*/ 5926735 h 6858000"/>
              <a:gd name="connsiteX17" fmla="*/ 302333 w 1364418"/>
              <a:gd name="connsiteY17" fmla="*/ 5712857 h 6858000"/>
              <a:gd name="connsiteX18" fmla="*/ 332131 w 1364418"/>
              <a:gd name="connsiteY18" fmla="*/ 5660491 h 6858000"/>
              <a:gd name="connsiteX19" fmla="*/ 341254 w 1364418"/>
              <a:gd name="connsiteY19" fmla="*/ 5563435 h 6858000"/>
              <a:gd name="connsiteX20" fmla="*/ 368130 w 1364418"/>
              <a:gd name="connsiteY20" fmla="*/ 5437125 h 6858000"/>
              <a:gd name="connsiteX21" fmla="*/ 381698 w 1364418"/>
              <a:gd name="connsiteY21" fmla="*/ 5396260 h 6858000"/>
              <a:gd name="connsiteX22" fmla="*/ 397679 w 1364418"/>
              <a:gd name="connsiteY22" fmla="*/ 5330009 h 6858000"/>
              <a:gd name="connsiteX23" fmla="*/ 431172 w 1364418"/>
              <a:gd name="connsiteY23" fmla="*/ 5273739 h 6858000"/>
              <a:gd name="connsiteX24" fmla="*/ 440771 w 1364418"/>
              <a:gd name="connsiteY24" fmla="*/ 5241779 h 6858000"/>
              <a:gd name="connsiteX25" fmla="*/ 451997 w 1364418"/>
              <a:gd name="connsiteY25" fmla="*/ 5225268 h 6858000"/>
              <a:gd name="connsiteX26" fmla="*/ 453017 w 1364418"/>
              <a:gd name="connsiteY26" fmla="*/ 5217684 h 6858000"/>
              <a:gd name="connsiteX27" fmla="*/ 460358 w 1364418"/>
              <a:gd name="connsiteY27" fmla="*/ 5193377 h 6858000"/>
              <a:gd name="connsiteX28" fmla="*/ 463661 w 1364418"/>
              <a:gd name="connsiteY28" fmla="*/ 5179288 h 6858000"/>
              <a:gd name="connsiteX29" fmla="*/ 464645 w 1364418"/>
              <a:gd name="connsiteY29" fmla="*/ 5173621 h 6858000"/>
              <a:gd name="connsiteX30" fmla="*/ 460279 w 1364418"/>
              <a:gd name="connsiteY30" fmla="*/ 5159961 h 6858000"/>
              <a:gd name="connsiteX31" fmla="*/ 466956 w 1364418"/>
              <a:gd name="connsiteY31" fmla="*/ 5144295 h 6858000"/>
              <a:gd name="connsiteX32" fmla="*/ 463889 w 1364418"/>
              <a:gd name="connsiteY32" fmla="*/ 5125185 h 6858000"/>
              <a:gd name="connsiteX33" fmla="*/ 470719 w 1364418"/>
              <a:gd name="connsiteY33" fmla="*/ 5121884 h 6858000"/>
              <a:gd name="connsiteX34" fmla="*/ 477755 w 1364418"/>
              <a:gd name="connsiteY34" fmla="*/ 5067850 h 6858000"/>
              <a:gd name="connsiteX35" fmla="*/ 480486 w 1364418"/>
              <a:gd name="connsiteY35" fmla="*/ 5060861 h 6858000"/>
              <a:gd name="connsiteX36" fmla="*/ 477190 w 1364418"/>
              <a:gd name="connsiteY36" fmla="*/ 5034192 h 6858000"/>
              <a:gd name="connsiteX37" fmla="*/ 478744 w 1364418"/>
              <a:gd name="connsiteY37" fmla="*/ 4993030 h 6858000"/>
              <a:gd name="connsiteX38" fmla="*/ 485653 w 1364418"/>
              <a:gd name="connsiteY38" fmla="*/ 4946844 h 6858000"/>
              <a:gd name="connsiteX39" fmla="*/ 481509 w 1364418"/>
              <a:gd name="connsiteY39" fmla="*/ 4932692 h 6858000"/>
              <a:gd name="connsiteX40" fmla="*/ 496912 w 1364418"/>
              <a:gd name="connsiteY40" fmla="*/ 4858827 h 6858000"/>
              <a:gd name="connsiteX41" fmla="*/ 502815 w 1364418"/>
              <a:gd name="connsiteY41" fmla="*/ 4821170 h 6858000"/>
              <a:gd name="connsiteX42" fmla="*/ 507548 w 1364418"/>
              <a:gd name="connsiteY42" fmla="*/ 4780965 h 6858000"/>
              <a:gd name="connsiteX43" fmla="*/ 508841 w 1364418"/>
              <a:gd name="connsiteY43" fmla="*/ 4750867 h 6858000"/>
              <a:gd name="connsiteX44" fmla="*/ 506648 w 1364418"/>
              <a:gd name="connsiteY44" fmla="*/ 4690749 h 6858000"/>
              <a:gd name="connsiteX45" fmla="*/ 502128 w 1364418"/>
              <a:gd name="connsiteY45" fmla="*/ 4584173 h 6858000"/>
              <a:gd name="connsiteX46" fmla="*/ 497211 w 1364418"/>
              <a:gd name="connsiteY46" fmla="*/ 4444346 h 6858000"/>
              <a:gd name="connsiteX47" fmla="*/ 493776 w 1364418"/>
              <a:gd name="connsiteY47" fmla="*/ 4375228 h 6858000"/>
              <a:gd name="connsiteX48" fmla="*/ 474429 w 1364418"/>
              <a:gd name="connsiteY48" fmla="*/ 4214165 h 6858000"/>
              <a:gd name="connsiteX49" fmla="*/ 478502 w 1364418"/>
              <a:gd name="connsiteY49" fmla="*/ 4090296 h 6858000"/>
              <a:gd name="connsiteX50" fmla="*/ 463758 w 1364418"/>
              <a:gd name="connsiteY50" fmla="*/ 4033999 h 6858000"/>
              <a:gd name="connsiteX51" fmla="*/ 464907 w 1364418"/>
              <a:gd name="connsiteY51" fmla="*/ 4031933 h 6858000"/>
              <a:gd name="connsiteX52" fmla="*/ 463483 w 1364418"/>
              <a:gd name="connsiteY52" fmla="*/ 4013953 h 6858000"/>
              <a:gd name="connsiteX53" fmla="*/ 449778 w 1364418"/>
              <a:gd name="connsiteY53" fmla="*/ 3974753 h 6858000"/>
              <a:gd name="connsiteX54" fmla="*/ 451376 w 1364418"/>
              <a:gd name="connsiteY54" fmla="*/ 3969950 h 6858000"/>
              <a:gd name="connsiteX55" fmla="*/ 444798 w 1364418"/>
              <a:gd name="connsiteY55" fmla="*/ 3933779 h 6858000"/>
              <a:gd name="connsiteX56" fmla="*/ 446129 w 1364418"/>
              <a:gd name="connsiteY56" fmla="*/ 3933093 h 6858000"/>
              <a:gd name="connsiteX57" fmla="*/ 450483 w 1364418"/>
              <a:gd name="connsiteY57" fmla="*/ 3922082 h 6858000"/>
              <a:gd name="connsiteX58" fmla="*/ 455561 w 1364418"/>
              <a:gd name="connsiteY58" fmla="*/ 3901461 h 6858000"/>
              <a:gd name="connsiteX59" fmla="*/ 478155 w 1364418"/>
              <a:gd name="connsiteY59" fmla="*/ 3813873 h 6858000"/>
              <a:gd name="connsiteX60" fmla="*/ 477580 w 1364418"/>
              <a:gd name="connsiteY60" fmla="*/ 3806161 h 6858000"/>
              <a:gd name="connsiteX61" fmla="*/ 477887 w 1364418"/>
              <a:gd name="connsiteY61" fmla="*/ 3805957 h 6858000"/>
              <a:gd name="connsiteX62" fmla="*/ 477914 w 1364418"/>
              <a:gd name="connsiteY62" fmla="*/ 3797724 h 6858000"/>
              <a:gd name="connsiteX63" fmla="*/ 476529 w 1364418"/>
              <a:gd name="connsiteY63" fmla="*/ 3792098 h 6858000"/>
              <a:gd name="connsiteX64" fmla="*/ 475413 w 1364418"/>
              <a:gd name="connsiteY64" fmla="*/ 3777135 h 6858000"/>
              <a:gd name="connsiteX65" fmla="*/ 477146 w 1364418"/>
              <a:gd name="connsiteY65" fmla="*/ 3771656 h 6858000"/>
              <a:gd name="connsiteX66" fmla="*/ 480889 w 1364418"/>
              <a:gd name="connsiteY66" fmla="*/ 3769007 h 6858000"/>
              <a:gd name="connsiteX67" fmla="*/ 480355 w 1364418"/>
              <a:gd name="connsiteY67" fmla="*/ 3767709 h 6858000"/>
              <a:gd name="connsiteX68" fmla="*/ 489051 w 1364418"/>
              <a:gd name="connsiteY68" fmla="*/ 3738082 h 6858000"/>
              <a:gd name="connsiteX69" fmla="*/ 496397 w 1364418"/>
              <a:gd name="connsiteY69" fmla="*/ 3673397 h 6858000"/>
              <a:gd name="connsiteX70" fmla="*/ 495693 w 1364418"/>
              <a:gd name="connsiteY70" fmla="*/ 3637109 h 6858000"/>
              <a:gd name="connsiteX71" fmla="*/ 499136 w 1364418"/>
              <a:gd name="connsiteY71" fmla="*/ 3536883 h 6858000"/>
              <a:gd name="connsiteX72" fmla="*/ 506674 w 1364418"/>
              <a:gd name="connsiteY72" fmla="*/ 3435652 h 6858000"/>
              <a:gd name="connsiteX73" fmla="*/ 508345 w 1364418"/>
              <a:gd name="connsiteY73" fmla="*/ 3307769 h 6858000"/>
              <a:gd name="connsiteX74" fmla="*/ 525908 w 1364418"/>
              <a:gd name="connsiteY74" fmla="*/ 3250522 h 6858000"/>
              <a:gd name="connsiteX75" fmla="*/ 526333 w 1364418"/>
              <a:gd name="connsiteY75" fmla="*/ 3229163 h 6858000"/>
              <a:gd name="connsiteX76" fmla="*/ 528156 w 1364418"/>
              <a:gd name="connsiteY76" fmla="*/ 3217217 h 6858000"/>
              <a:gd name="connsiteX77" fmla="*/ 514991 w 1364418"/>
              <a:gd name="connsiteY77" fmla="*/ 3183755 h 6858000"/>
              <a:gd name="connsiteX78" fmla="*/ 515492 w 1364418"/>
              <a:gd name="connsiteY78" fmla="*/ 3178642 h 6858000"/>
              <a:gd name="connsiteX79" fmla="*/ 503092 w 1364418"/>
              <a:gd name="connsiteY79" fmla="*/ 3158586 h 6858000"/>
              <a:gd name="connsiteX80" fmla="*/ 488277 w 1364418"/>
              <a:gd name="connsiteY80" fmla="*/ 3129034 h 6858000"/>
              <a:gd name="connsiteX81" fmla="*/ 488942 w 1364418"/>
              <a:gd name="connsiteY81" fmla="*/ 3126682 h 6858000"/>
              <a:gd name="connsiteX82" fmla="*/ 479810 w 1364418"/>
              <a:gd name="connsiteY82" fmla="*/ 3114519 h 6858000"/>
              <a:gd name="connsiteX83" fmla="*/ 466419 w 1364418"/>
              <a:gd name="connsiteY83" fmla="*/ 3106272 h 6858000"/>
              <a:gd name="connsiteX84" fmla="*/ 439149 w 1364418"/>
              <a:gd name="connsiteY84" fmla="*/ 2958185 h 6858000"/>
              <a:gd name="connsiteX85" fmla="*/ 381763 w 1364418"/>
              <a:gd name="connsiteY85" fmla="*/ 2762989 h 6858000"/>
              <a:gd name="connsiteX86" fmla="*/ 330681 w 1364418"/>
              <a:gd name="connsiteY86" fmla="*/ 2554718 h 6858000"/>
              <a:gd name="connsiteX87" fmla="*/ 310775 w 1364418"/>
              <a:gd name="connsiteY87" fmla="*/ 2485734 h 6858000"/>
              <a:gd name="connsiteX88" fmla="*/ 301498 w 1364418"/>
              <a:gd name="connsiteY88" fmla="*/ 2447068 h 6858000"/>
              <a:gd name="connsiteX89" fmla="*/ 288459 w 1364418"/>
              <a:gd name="connsiteY89" fmla="*/ 2425819 h 6858000"/>
              <a:gd name="connsiteX90" fmla="*/ 294458 w 1364418"/>
              <a:gd name="connsiteY90" fmla="*/ 2402874 h 6858000"/>
              <a:gd name="connsiteX91" fmla="*/ 297070 w 1364418"/>
              <a:gd name="connsiteY91" fmla="*/ 2381443 h 6858000"/>
              <a:gd name="connsiteX92" fmla="*/ 273399 w 1364418"/>
              <a:gd name="connsiteY92" fmla="*/ 2261920 h 6858000"/>
              <a:gd name="connsiteX93" fmla="*/ 263286 w 1364418"/>
              <a:gd name="connsiteY93" fmla="*/ 2195378 h 6858000"/>
              <a:gd name="connsiteX94" fmla="*/ 247503 w 1364418"/>
              <a:gd name="connsiteY94" fmla="*/ 2155135 h 6858000"/>
              <a:gd name="connsiteX95" fmla="*/ 244961 w 1364418"/>
              <a:gd name="connsiteY95" fmla="*/ 2118008 h 6858000"/>
              <a:gd name="connsiteX96" fmla="*/ 245954 w 1364418"/>
              <a:gd name="connsiteY96" fmla="*/ 2050531 h 6858000"/>
              <a:gd name="connsiteX97" fmla="*/ 237760 w 1364418"/>
              <a:gd name="connsiteY97" fmla="*/ 1963269 h 6858000"/>
              <a:gd name="connsiteX98" fmla="*/ 218938 w 1364418"/>
              <a:gd name="connsiteY98" fmla="*/ 1906352 h 6858000"/>
              <a:gd name="connsiteX99" fmla="*/ 195495 w 1364418"/>
              <a:gd name="connsiteY99" fmla="*/ 1861531 h 6858000"/>
              <a:gd name="connsiteX100" fmla="*/ 149294 w 1364418"/>
              <a:gd name="connsiteY100" fmla="*/ 1732919 h 6858000"/>
              <a:gd name="connsiteX101" fmla="*/ 121605 w 1364418"/>
              <a:gd name="connsiteY101" fmla="*/ 1663540 h 6858000"/>
              <a:gd name="connsiteX102" fmla="*/ 120731 w 1364418"/>
              <a:gd name="connsiteY102" fmla="*/ 1615777 h 6858000"/>
              <a:gd name="connsiteX103" fmla="*/ 101526 w 1364418"/>
              <a:gd name="connsiteY103" fmla="*/ 1563678 h 6858000"/>
              <a:gd name="connsiteX104" fmla="*/ 114606 w 1364418"/>
              <a:gd name="connsiteY104" fmla="*/ 1519474 h 6858000"/>
              <a:gd name="connsiteX105" fmla="*/ 107348 w 1364418"/>
              <a:gd name="connsiteY105" fmla="*/ 1477995 h 6858000"/>
              <a:gd name="connsiteX106" fmla="*/ 93433 w 1364418"/>
              <a:gd name="connsiteY106" fmla="*/ 1373769 h 6858000"/>
              <a:gd name="connsiteX107" fmla="*/ 101740 w 1364418"/>
              <a:gd name="connsiteY107" fmla="*/ 1307086 h 6858000"/>
              <a:gd name="connsiteX108" fmla="*/ 102928 w 1364418"/>
              <a:gd name="connsiteY108" fmla="*/ 1189033 h 6858000"/>
              <a:gd name="connsiteX109" fmla="*/ 107613 w 1364418"/>
              <a:gd name="connsiteY109" fmla="*/ 1168288 h 6858000"/>
              <a:gd name="connsiteX110" fmla="*/ 99895 w 1364418"/>
              <a:gd name="connsiteY110" fmla="*/ 1142577 h 6858000"/>
              <a:gd name="connsiteX111" fmla="*/ 89201 w 1364418"/>
              <a:gd name="connsiteY111" fmla="*/ 1088484 h 6858000"/>
              <a:gd name="connsiteX112" fmla="*/ 77937 w 1364418"/>
              <a:gd name="connsiteY112" fmla="*/ 1016103 h 6858000"/>
              <a:gd name="connsiteX113" fmla="*/ 79393 w 1364418"/>
              <a:gd name="connsiteY113" fmla="*/ 954054 h 6858000"/>
              <a:gd name="connsiteX114" fmla="*/ 90309 w 1364418"/>
              <a:gd name="connsiteY114" fmla="*/ 921368 h 6858000"/>
              <a:gd name="connsiteX115" fmla="*/ 74258 w 1364418"/>
              <a:gd name="connsiteY115" fmla="*/ 896999 h 6858000"/>
              <a:gd name="connsiteX116" fmla="*/ 43666 w 1364418"/>
              <a:gd name="connsiteY116" fmla="*/ 821517 h 6858000"/>
              <a:gd name="connsiteX117" fmla="*/ 22616 w 1364418"/>
              <a:gd name="connsiteY117" fmla="*/ 751353 h 6858000"/>
              <a:gd name="connsiteX118" fmla="*/ 22174 w 1364418"/>
              <a:gd name="connsiteY118" fmla="*/ 721230 h 6858000"/>
              <a:gd name="connsiteX119" fmla="*/ 7845 w 1364418"/>
              <a:gd name="connsiteY119" fmla="*/ 681659 h 6858000"/>
              <a:gd name="connsiteX120" fmla="*/ 31306 w 1364418"/>
              <a:gd name="connsiteY120" fmla="*/ 619315 h 6858000"/>
              <a:gd name="connsiteX121" fmla="*/ 15184 w 1364418"/>
              <a:gd name="connsiteY121" fmla="*/ 585934 h 6858000"/>
              <a:gd name="connsiteX122" fmla="*/ 22258 w 1364418"/>
              <a:gd name="connsiteY122" fmla="*/ 538948 h 6858000"/>
              <a:gd name="connsiteX123" fmla="*/ 26166 w 1364418"/>
              <a:gd name="connsiteY123" fmla="*/ 525163 h 6858000"/>
              <a:gd name="connsiteX124" fmla="*/ 52290 w 1364418"/>
              <a:gd name="connsiteY124" fmla="*/ 446567 h 6858000"/>
              <a:gd name="connsiteX125" fmla="*/ 51538 w 1364418"/>
              <a:gd name="connsiteY125" fmla="*/ 393828 h 6858000"/>
              <a:gd name="connsiteX126" fmla="*/ 51368 w 1364418"/>
              <a:gd name="connsiteY126" fmla="*/ 353137 h 6858000"/>
              <a:gd name="connsiteX127" fmla="*/ 55970 w 1364418"/>
              <a:gd name="connsiteY127" fmla="*/ 321428 h 6858000"/>
              <a:gd name="connsiteX128" fmla="*/ 57061 w 1364418"/>
              <a:gd name="connsiteY128" fmla="*/ 275771 h 6858000"/>
              <a:gd name="connsiteX129" fmla="*/ 74088 w 1364418"/>
              <a:gd name="connsiteY129" fmla="*/ 212860 h 6858000"/>
              <a:gd name="connsiteX130" fmla="*/ 65798 w 1364418"/>
              <a:gd name="connsiteY130" fmla="*/ 144983 h 6858000"/>
              <a:gd name="connsiteX131" fmla="*/ 78082 w 1364418"/>
              <a:gd name="connsiteY131" fmla="*/ 55288 h 6858000"/>
              <a:gd name="connsiteX132" fmla="*/ 37636 w 1364418"/>
              <a:gd name="connsiteY132"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245974 w 1364418"/>
              <a:gd name="connsiteY3" fmla="*/ 6857735 h 6858000"/>
              <a:gd name="connsiteX4" fmla="*/ 239744 w 1364418"/>
              <a:gd name="connsiteY4" fmla="*/ 6777899 h 6858000"/>
              <a:gd name="connsiteX5" fmla="*/ 240339 w 1364418"/>
              <a:gd name="connsiteY5" fmla="*/ 6711686 h 6858000"/>
              <a:gd name="connsiteX6" fmla="*/ 286686 w 1364418"/>
              <a:gd name="connsiteY6" fmla="*/ 6664994 h 6858000"/>
              <a:gd name="connsiteX7" fmla="*/ 339152 w 1364418"/>
              <a:gd name="connsiteY7" fmla="*/ 6471804 h 6858000"/>
              <a:gd name="connsiteX8" fmla="*/ 334570 w 1364418"/>
              <a:gd name="connsiteY8" fmla="*/ 6389835 h 6858000"/>
              <a:gd name="connsiteX9" fmla="*/ 317792 w 1364418"/>
              <a:gd name="connsiteY9" fmla="*/ 6324679 h 6858000"/>
              <a:gd name="connsiteX10" fmla="*/ 278227 w 1364418"/>
              <a:gd name="connsiteY10" fmla="*/ 6280046 h 6858000"/>
              <a:gd name="connsiteX11" fmla="*/ 288000 w 1364418"/>
              <a:gd name="connsiteY11" fmla="*/ 6252834 h 6858000"/>
              <a:gd name="connsiteX12" fmla="*/ 265992 w 1364418"/>
              <a:gd name="connsiteY12" fmla="*/ 6202459 h 6858000"/>
              <a:gd name="connsiteX13" fmla="*/ 264790 w 1364418"/>
              <a:gd name="connsiteY13" fmla="*/ 6153037 h 6858000"/>
              <a:gd name="connsiteX14" fmla="*/ 280205 w 1364418"/>
              <a:gd name="connsiteY14" fmla="*/ 6078132 h 6858000"/>
              <a:gd name="connsiteX15" fmla="*/ 267592 w 1364418"/>
              <a:gd name="connsiteY15" fmla="*/ 6028119 h 6858000"/>
              <a:gd name="connsiteX16" fmla="*/ 252821 w 1364418"/>
              <a:gd name="connsiteY16" fmla="*/ 5926735 h 6858000"/>
              <a:gd name="connsiteX17" fmla="*/ 302333 w 1364418"/>
              <a:gd name="connsiteY17" fmla="*/ 5712857 h 6858000"/>
              <a:gd name="connsiteX18" fmla="*/ 332131 w 1364418"/>
              <a:gd name="connsiteY18" fmla="*/ 5660491 h 6858000"/>
              <a:gd name="connsiteX19" fmla="*/ 341254 w 1364418"/>
              <a:gd name="connsiteY19" fmla="*/ 5563435 h 6858000"/>
              <a:gd name="connsiteX20" fmla="*/ 368130 w 1364418"/>
              <a:gd name="connsiteY20" fmla="*/ 5437125 h 6858000"/>
              <a:gd name="connsiteX21" fmla="*/ 381698 w 1364418"/>
              <a:gd name="connsiteY21" fmla="*/ 5396260 h 6858000"/>
              <a:gd name="connsiteX22" fmla="*/ 397679 w 1364418"/>
              <a:gd name="connsiteY22" fmla="*/ 5330009 h 6858000"/>
              <a:gd name="connsiteX23" fmla="*/ 431172 w 1364418"/>
              <a:gd name="connsiteY23" fmla="*/ 5273739 h 6858000"/>
              <a:gd name="connsiteX24" fmla="*/ 440771 w 1364418"/>
              <a:gd name="connsiteY24" fmla="*/ 5241779 h 6858000"/>
              <a:gd name="connsiteX25" fmla="*/ 451997 w 1364418"/>
              <a:gd name="connsiteY25" fmla="*/ 5225268 h 6858000"/>
              <a:gd name="connsiteX26" fmla="*/ 453017 w 1364418"/>
              <a:gd name="connsiteY26" fmla="*/ 5217684 h 6858000"/>
              <a:gd name="connsiteX27" fmla="*/ 460358 w 1364418"/>
              <a:gd name="connsiteY27" fmla="*/ 5193377 h 6858000"/>
              <a:gd name="connsiteX28" fmla="*/ 463661 w 1364418"/>
              <a:gd name="connsiteY28" fmla="*/ 5179288 h 6858000"/>
              <a:gd name="connsiteX29" fmla="*/ 464645 w 1364418"/>
              <a:gd name="connsiteY29" fmla="*/ 5173621 h 6858000"/>
              <a:gd name="connsiteX30" fmla="*/ 460279 w 1364418"/>
              <a:gd name="connsiteY30" fmla="*/ 5159961 h 6858000"/>
              <a:gd name="connsiteX31" fmla="*/ 466956 w 1364418"/>
              <a:gd name="connsiteY31" fmla="*/ 5144295 h 6858000"/>
              <a:gd name="connsiteX32" fmla="*/ 463889 w 1364418"/>
              <a:gd name="connsiteY32" fmla="*/ 5125185 h 6858000"/>
              <a:gd name="connsiteX33" fmla="*/ 470719 w 1364418"/>
              <a:gd name="connsiteY33" fmla="*/ 5121884 h 6858000"/>
              <a:gd name="connsiteX34" fmla="*/ 477755 w 1364418"/>
              <a:gd name="connsiteY34" fmla="*/ 5067850 h 6858000"/>
              <a:gd name="connsiteX35" fmla="*/ 480486 w 1364418"/>
              <a:gd name="connsiteY35" fmla="*/ 5060861 h 6858000"/>
              <a:gd name="connsiteX36" fmla="*/ 477190 w 1364418"/>
              <a:gd name="connsiteY36" fmla="*/ 5034192 h 6858000"/>
              <a:gd name="connsiteX37" fmla="*/ 478744 w 1364418"/>
              <a:gd name="connsiteY37" fmla="*/ 4993030 h 6858000"/>
              <a:gd name="connsiteX38" fmla="*/ 485653 w 1364418"/>
              <a:gd name="connsiteY38" fmla="*/ 4946844 h 6858000"/>
              <a:gd name="connsiteX39" fmla="*/ 481509 w 1364418"/>
              <a:gd name="connsiteY39" fmla="*/ 4932692 h 6858000"/>
              <a:gd name="connsiteX40" fmla="*/ 496912 w 1364418"/>
              <a:gd name="connsiteY40" fmla="*/ 4858827 h 6858000"/>
              <a:gd name="connsiteX41" fmla="*/ 502815 w 1364418"/>
              <a:gd name="connsiteY41" fmla="*/ 4821170 h 6858000"/>
              <a:gd name="connsiteX42" fmla="*/ 507548 w 1364418"/>
              <a:gd name="connsiteY42" fmla="*/ 4780965 h 6858000"/>
              <a:gd name="connsiteX43" fmla="*/ 508841 w 1364418"/>
              <a:gd name="connsiteY43" fmla="*/ 4750867 h 6858000"/>
              <a:gd name="connsiteX44" fmla="*/ 506648 w 1364418"/>
              <a:gd name="connsiteY44" fmla="*/ 4690749 h 6858000"/>
              <a:gd name="connsiteX45" fmla="*/ 502128 w 1364418"/>
              <a:gd name="connsiteY45" fmla="*/ 4584173 h 6858000"/>
              <a:gd name="connsiteX46" fmla="*/ 497211 w 1364418"/>
              <a:gd name="connsiteY46" fmla="*/ 4444346 h 6858000"/>
              <a:gd name="connsiteX47" fmla="*/ 493776 w 1364418"/>
              <a:gd name="connsiteY47" fmla="*/ 4375228 h 6858000"/>
              <a:gd name="connsiteX48" fmla="*/ 474429 w 1364418"/>
              <a:gd name="connsiteY48" fmla="*/ 4214165 h 6858000"/>
              <a:gd name="connsiteX49" fmla="*/ 478502 w 1364418"/>
              <a:gd name="connsiteY49" fmla="*/ 4090296 h 6858000"/>
              <a:gd name="connsiteX50" fmla="*/ 463758 w 1364418"/>
              <a:gd name="connsiteY50" fmla="*/ 4033999 h 6858000"/>
              <a:gd name="connsiteX51" fmla="*/ 464907 w 1364418"/>
              <a:gd name="connsiteY51" fmla="*/ 4031933 h 6858000"/>
              <a:gd name="connsiteX52" fmla="*/ 463483 w 1364418"/>
              <a:gd name="connsiteY52" fmla="*/ 4013953 h 6858000"/>
              <a:gd name="connsiteX53" fmla="*/ 449778 w 1364418"/>
              <a:gd name="connsiteY53" fmla="*/ 3974753 h 6858000"/>
              <a:gd name="connsiteX54" fmla="*/ 451376 w 1364418"/>
              <a:gd name="connsiteY54" fmla="*/ 3969950 h 6858000"/>
              <a:gd name="connsiteX55" fmla="*/ 444798 w 1364418"/>
              <a:gd name="connsiteY55" fmla="*/ 3933779 h 6858000"/>
              <a:gd name="connsiteX56" fmla="*/ 446129 w 1364418"/>
              <a:gd name="connsiteY56" fmla="*/ 3933093 h 6858000"/>
              <a:gd name="connsiteX57" fmla="*/ 450483 w 1364418"/>
              <a:gd name="connsiteY57" fmla="*/ 3922082 h 6858000"/>
              <a:gd name="connsiteX58" fmla="*/ 455561 w 1364418"/>
              <a:gd name="connsiteY58" fmla="*/ 3901461 h 6858000"/>
              <a:gd name="connsiteX59" fmla="*/ 478155 w 1364418"/>
              <a:gd name="connsiteY59" fmla="*/ 3813873 h 6858000"/>
              <a:gd name="connsiteX60" fmla="*/ 477580 w 1364418"/>
              <a:gd name="connsiteY60" fmla="*/ 3806161 h 6858000"/>
              <a:gd name="connsiteX61" fmla="*/ 477887 w 1364418"/>
              <a:gd name="connsiteY61" fmla="*/ 3805957 h 6858000"/>
              <a:gd name="connsiteX62" fmla="*/ 477914 w 1364418"/>
              <a:gd name="connsiteY62" fmla="*/ 3797724 h 6858000"/>
              <a:gd name="connsiteX63" fmla="*/ 476529 w 1364418"/>
              <a:gd name="connsiteY63" fmla="*/ 3792098 h 6858000"/>
              <a:gd name="connsiteX64" fmla="*/ 475413 w 1364418"/>
              <a:gd name="connsiteY64" fmla="*/ 3777135 h 6858000"/>
              <a:gd name="connsiteX65" fmla="*/ 477146 w 1364418"/>
              <a:gd name="connsiteY65" fmla="*/ 3771656 h 6858000"/>
              <a:gd name="connsiteX66" fmla="*/ 480889 w 1364418"/>
              <a:gd name="connsiteY66" fmla="*/ 3769007 h 6858000"/>
              <a:gd name="connsiteX67" fmla="*/ 480355 w 1364418"/>
              <a:gd name="connsiteY67" fmla="*/ 3767709 h 6858000"/>
              <a:gd name="connsiteX68" fmla="*/ 489051 w 1364418"/>
              <a:gd name="connsiteY68" fmla="*/ 3738082 h 6858000"/>
              <a:gd name="connsiteX69" fmla="*/ 496397 w 1364418"/>
              <a:gd name="connsiteY69" fmla="*/ 3673397 h 6858000"/>
              <a:gd name="connsiteX70" fmla="*/ 495693 w 1364418"/>
              <a:gd name="connsiteY70" fmla="*/ 3637109 h 6858000"/>
              <a:gd name="connsiteX71" fmla="*/ 499136 w 1364418"/>
              <a:gd name="connsiteY71" fmla="*/ 3536883 h 6858000"/>
              <a:gd name="connsiteX72" fmla="*/ 506674 w 1364418"/>
              <a:gd name="connsiteY72" fmla="*/ 3435652 h 6858000"/>
              <a:gd name="connsiteX73" fmla="*/ 508345 w 1364418"/>
              <a:gd name="connsiteY73" fmla="*/ 3307769 h 6858000"/>
              <a:gd name="connsiteX74" fmla="*/ 525908 w 1364418"/>
              <a:gd name="connsiteY74" fmla="*/ 3250522 h 6858000"/>
              <a:gd name="connsiteX75" fmla="*/ 526333 w 1364418"/>
              <a:gd name="connsiteY75" fmla="*/ 3229163 h 6858000"/>
              <a:gd name="connsiteX76" fmla="*/ 528156 w 1364418"/>
              <a:gd name="connsiteY76" fmla="*/ 3217217 h 6858000"/>
              <a:gd name="connsiteX77" fmla="*/ 514991 w 1364418"/>
              <a:gd name="connsiteY77" fmla="*/ 3183755 h 6858000"/>
              <a:gd name="connsiteX78" fmla="*/ 515492 w 1364418"/>
              <a:gd name="connsiteY78" fmla="*/ 3178642 h 6858000"/>
              <a:gd name="connsiteX79" fmla="*/ 503092 w 1364418"/>
              <a:gd name="connsiteY79" fmla="*/ 3158586 h 6858000"/>
              <a:gd name="connsiteX80" fmla="*/ 488277 w 1364418"/>
              <a:gd name="connsiteY80" fmla="*/ 3129034 h 6858000"/>
              <a:gd name="connsiteX81" fmla="*/ 488942 w 1364418"/>
              <a:gd name="connsiteY81" fmla="*/ 3126682 h 6858000"/>
              <a:gd name="connsiteX82" fmla="*/ 479810 w 1364418"/>
              <a:gd name="connsiteY82" fmla="*/ 3114519 h 6858000"/>
              <a:gd name="connsiteX83" fmla="*/ 466419 w 1364418"/>
              <a:gd name="connsiteY83" fmla="*/ 3106272 h 6858000"/>
              <a:gd name="connsiteX84" fmla="*/ 439149 w 1364418"/>
              <a:gd name="connsiteY84" fmla="*/ 2958185 h 6858000"/>
              <a:gd name="connsiteX85" fmla="*/ 381763 w 1364418"/>
              <a:gd name="connsiteY85" fmla="*/ 2762989 h 6858000"/>
              <a:gd name="connsiteX86" fmla="*/ 330681 w 1364418"/>
              <a:gd name="connsiteY86" fmla="*/ 2554718 h 6858000"/>
              <a:gd name="connsiteX87" fmla="*/ 310775 w 1364418"/>
              <a:gd name="connsiteY87" fmla="*/ 2485734 h 6858000"/>
              <a:gd name="connsiteX88" fmla="*/ 301498 w 1364418"/>
              <a:gd name="connsiteY88" fmla="*/ 2447068 h 6858000"/>
              <a:gd name="connsiteX89" fmla="*/ 288459 w 1364418"/>
              <a:gd name="connsiteY89" fmla="*/ 2425819 h 6858000"/>
              <a:gd name="connsiteX90" fmla="*/ 294458 w 1364418"/>
              <a:gd name="connsiteY90" fmla="*/ 2402874 h 6858000"/>
              <a:gd name="connsiteX91" fmla="*/ 297070 w 1364418"/>
              <a:gd name="connsiteY91" fmla="*/ 2381443 h 6858000"/>
              <a:gd name="connsiteX92" fmla="*/ 273399 w 1364418"/>
              <a:gd name="connsiteY92" fmla="*/ 2261920 h 6858000"/>
              <a:gd name="connsiteX93" fmla="*/ 263286 w 1364418"/>
              <a:gd name="connsiteY93" fmla="*/ 2195378 h 6858000"/>
              <a:gd name="connsiteX94" fmla="*/ 247503 w 1364418"/>
              <a:gd name="connsiteY94" fmla="*/ 2155135 h 6858000"/>
              <a:gd name="connsiteX95" fmla="*/ 244961 w 1364418"/>
              <a:gd name="connsiteY95" fmla="*/ 2118008 h 6858000"/>
              <a:gd name="connsiteX96" fmla="*/ 245954 w 1364418"/>
              <a:gd name="connsiteY96" fmla="*/ 2050531 h 6858000"/>
              <a:gd name="connsiteX97" fmla="*/ 237760 w 1364418"/>
              <a:gd name="connsiteY97" fmla="*/ 1963269 h 6858000"/>
              <a:gd name="connsiteX98" fmla="*/ 218938 w 1364418"/>
              <a:gd name="connsiteY98" fmla="*/ 1906352 h 6858000"/>
              <a:gd name="connsiteX99" fmla="*/ 195495 w 1364418"/>
              <a:gd name="connsiteY99" fmla="*/ 1861531 h 6858000"/>
              <a:gd name="connsiteX100" fmla="*/ 149294 w 1364418"/>
              <a:gd name="connsiteY100" fmla="*/ 1732919 h 6858000"/>
              <a:gd name="connsiteX101" fmla="*/ 121605 w 1364418"/>
              <a:gd name="connsiteY101" fmla="*/ 1663540 h 6858000"/>
              <a:gd name="connsiteX102" fmla="*/ 120731 w 1364418"/>
              <a:gd name="connsiteY102" fmla="*/ 1615777 h 6858000"/>
              <a:gd name="connsiteX103" fmla="*/ 101526 w 1364418"/>
              <a:gd name="connsiteY103" fmla="*/ 1563678 h 6858000"/>
              <a:gd name="connsiteX104" fmla="*/ 114606 w 1364418"/>
              <a:gd name="connsiteY104" fmla="*/ 1519474 h 6858000"/>
              <a:gd name="connsiteX105" fmla="*/ 107348 w 1364418"/>
              <a:gd name="connsiteY105" fmla="*/ 1477995 h 6858000"/>
              <a:gd name="connsiteX106" fmla="*/ 93433 w 1364418"/>
              <a:gd name="connsiteY106" fmla="*/ 1373769 h 6858000"/>
              <a:gd name="connsiteX107" fmla="*/ 101740 w 1364418"/>
              <a:gd name="connsiteY107" fmla="*/ 1307086 h 6858000"/>
              <a:gd name="connsiteX108" fmla="*/ 102928 w 1364418"/>
              <a:gd name="connsiteY108" fmla="*/ 1189033 h 6858000"/>
              <a:gd name="connsiteX109" fmla="*/ 107613 w 1364418"/>
              <a:gd name="connsiteY109" fmla="*/ 1168288 h 6858000"/>
              <a:gd name="connsiteX110" fmla="*/ 99895 w 1364418"/>
              <a:gd name="connsiteY110" fmla="*/ 1142577 h 6858000"/>
              <a:gd name="connsiteX111" fmla="*/ 89201 w 1364418"/>
              <a:gd name="connsiteY111" fmla="*/ 1088484 h 6858000"/>
              <a:gd name="connsiteX112" fmla="*/ 77937 w 1364418"/>
              <a:gd name="connsiteY112" fmla="*/ 1016103 h 6858000"/>
              <a:gd name="connsiteX113" fmla="*/ 79393 w 1364418"/>
              <a:gd name="connsiteY113" fmla="*/ 954054 h 6858000"/>
              <a:gd name="connsiteX114" fmla="*/ 90309 w 1364418"/>
              <a:gd name="connsiteY114" fmla="*/ 921368 h 6858000"/>
              <a:gd name="connsiteX115" fmla="*/ 74258 w 1364418"/>
              <a:gd name="connsiteY115" fmla="*/ 896999 h 6858000"/>
              <a:gd name="connsiteX116" fmla="*/ 43666 w 1364418"/>
              <a:gd name="connsiteY116" fmla="*/ 821517 h 6858000"/>
              <a:gd name="connsiteX117" fmla="*/ 22616 w 1364418"/>
              <a:gd name="connsiteY117" fmla="*/ 751353 h 6858000"/>
              <a:gd name="connsiteX118" fmla="*/ 22174 w 1364418"/>
              <a:gd name="connsiteY118" fmla="*/ 721230 h 6858000"/>
              <a:gd name="connsiteX119" fmla="*/ 7845 w 1364418"/>
              <a:gd name="connsiteY119" fmla="*/ 681659 h 6858000"/>
              <a:gd name="connsiteX120" fmla="*/ 31306 w 1364418"/>
              <a:gd name="connsiteY120" fmla="*/ 619315 h 6858000"/>
              <a:gd name="connsiteX121" fmla="*/ 15184 w 1364418"/>
              <a:gd name="connsiteY121" fmla="*/ 585934 h 6858000"/>
              <a:gd name="connsiteX122" fmla="*/ 22258 w 1364418"/>
              <a:gd name="connsiteY122" fmla="*/ 538948 h 6858000"/>
              <a:gd name="connsiteX123" fmla="*/ 26166 w 1364418"/>
              <a:gd name="connsiteY123" fmla="*/ 525163 h 6858000"/>
              <a:gd name="connsiteX124" fmla="*/ 52290 w 1364418"/>
              <a:gd name="connsiteY124" fmla="*/ 446567 h 6858000"/>
              <a:gd name="connsiteX125" fmla="*/ 51538 w 1364418"/>
              <a:gd name="connsiteY125" fmla="*/ 393828 h 6858000"/>
              <a:gd name="connsiteX126" fmla="*/ 51368 w 1364418"/>
              <a:gd name="connsiteY126" fmla="*/ 353137 h 6858000"/>
              <a:gd name="connsiteX127" fmla="*/ 55970 w 1364418"/>
              <a:gd name="connsiteY127" fmla="*/ 321428 h 6858000"/>
              <a:gd name="connsiteX128" fmla="*/ 57061 w 1364418"/>
              <a:gd name="connsiteY128" fmla="*/ 275771 h 6858000"/>
              <a:gd name="connsiteX129" fmla="*/ 74088 w 1364418"/>
              <a:gd name="connsiteY129" fmla="*/ 212860 h 6858000"/>
              <a:gd name="connsiteX130" fmla="*/ 65798 w 1364418"/>
              <a:gd name="connsiteY130" fmla="*/ 144983 h 6858000"/>
              <a:gd name="connsiteX131" fmla="*/ 78082 w 1364418"/>
              <a:gd name="connsiteY131" fmla="*/ 55288 h 6858000"/>
              <a:gd name="connsiteX132" fmla="*/ 37636 w 1364418"/>
              <a:gd name="connsiteY132"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245974 w 1364418"/>
              <a:gd name="connsiteY3" fmla="*/ 6857735 h 6858000"/>
              <a:gd name="connsiteX4" fmla="*/ 239744 w 1364418"/>
              <a:gd name="connsiteY4" fmla="*/ 6777899 h 6858000"/>
              <a:gd name="connsiteX5" fmla="*/ 264484 w 1364418"/>
              <a:gd name="connsiteY5" fmla="*/ 6716710 h 6858000"/>
              <a:gd name="connsiteX6" fmla="*/ 286686 w 1364418"/>
              <a:gd name="connsiteY6" fmla="*/ 6664994 h 6858000"/>
              <a:gd name="connsiteX7" fmla="*/ 339152 w 1364418"/>
              <a:gd name="connsiteY7" fmla="*/ 6471804 h 6858000"/>
              <a:gd name="connsiteX8" fmla="*/ 334570 w 1364418"/>
              <a:gd name="connsiteY8" fmla="*/ 6389835 h 6858000"/>
              <a:gd name="connsiteX9" fmla="*/ 317792 w 1364418"/>
              <a:gd name="connsiteY9" fmla="*/ 6324679 h 6858000"/>
              <a:gd name="connsiteX10" fmla="*/ 278227 w 1364418"/>
              <a:gd name="connsiteY10" fmla="*/ 6280046 h 6858000"/>
              <a:gd name="connsiteX11" fmla="*/ 288000 w 1364418"/>
              <a:gd name="connsiteY11" fmla="*/ 6252834 h 6858000"/>
              <a:gd name="connsiteX12" fmla="*/ 265992 w 1364418"/>
              <a:gd name="connsiteY12" fmla="*/ 6202459 h 6858000"/>
              <a:gd name="connsiteX13" fmla="*/ 264790 w 1364418"/>
              <a:gd name="connsiteY13" fmla="*/ 6153037 h 6858000"/>
              <a:gd name="connsiteX14" fmla="*/ 280205 w 1364418"/>
              <a:gd name="connsiteY14" fmla="*/ 6078132 h 6858000"/>
              <a:gd name="connsiteX15" fmla="*/ 267592 w 1364418"/>
              <a:gd name="connsiteY15" fmla="*/ 6028119 h 6858000"/>
              <a:gd name="connsiteX16" fmla="*/ 252821 w 1364418"/>
              <a:gd name="connsiteY16" fmla="*/ 5926735 h 6858000"/>
              <a:gd name="connsiteX17" fmla="*/ 302333 w 1364418"/>
              <a:gd name="connsiteY17" fmla="*/ 5712857 h 6858000"/>
              <a:gd name="connsiteX18" fmla="*/ 332131 w 1364418"/>
              <a:gd name="connsiteY18" fmla="*/ 5660491 h 6858000"/>
              <a:gd name="connsiteX19" fmla="*/ 341254 w 1364418"/>
              <a:gd name="connsiteY19" fmla="*/ 5563435 h 6858000"/>
              <a:gd name="connsiteX20" fmla="*/ 368130 w 1364418"/>
              <a:gd name="connsiteY20" fmla="*/ 5437125 h 6858000"/>
              <a:gd name="connsiteX21" fmla="*/ 381698 w 1364418"/>
              <a:gd name="connsiteY21" fmla="*/ 5396260 h 6858000"/>
              <a:gd name="connsiteX22" fmla="*/ 397679 w 1364418"/>
              <a:gd name="connsiteY22" fmla="*/ 5330009 h 6858000"/>
              <a:gd name="connsiteX23" fmla="*/ 431172 w 1364418"/>
              <a:gd name="connsiteY23" fmla="*/ 5273739 h 6858000"/>
              <a:gd name="connsiteX24" fmla="*/ 440771 w 1364418"/>
              <a:gd name="connsiteY24" fmla="*/ 5241779 h 6858000"/>
              <a:gd name="connsiteX25" fmla="*/ 451997 w 1364418"/>
              <a:gd name="connsiteY25" fmla="*/ 5225268 h 6858000"/>
              <a:gd name="connsiteX26" fmla="*/ 453017 w 1364418"/>
              <a:gd name="connsiteY26" fmla="*/ 5217684 h 6858000"/>
              <a:gd name="connsiteX27" fmla="*/ 460358 w 1364418"/>
              <a:gd name="connsiteY27" fmla="*/ 5193377 h 6858000"/>
              <a:gd name="connsiteX28" fmla="*/ 463661 w 1364418"/>
              <a:gd name="connsiteY28" fmla="*/ 5179288 h 6858000"/>
              <a:gd name="connsiteX29" fmla="*/ 464645 w 1364418"/>
              <a:gd name="connsiteY29" fmla="*/ 5173621 h 6858000"/>
              <a:gd name="connsiteX30" fmla="*/ 460279 w 1364418"/>
              <a:gd name="connsiteY30" fmla="*/ 5159961 h 6858000"/>
              <a:gd name="connsiteX31" fmla="*/ 466956 w 1364418"/>
              <a:gd name="connsiteY31" fmla="*/ 5144295 h 6858000"/>
              <a:gd name="connsiteX32" fmla="*/ 463889 w 1364418"/>
              <a:gd name="connsiteY32" fmla="*/ 5125185 h 6858000"/>
              <a:gd name="connsiteX33" fmla="*/ 470719 w 1364418"/>
              <a:gd name="connsiteY33" fmla="*/ 5121884 h 6858000"/>
              <a:gd name="connsiteX34" fmla="*/ 477755 w 1364418"/>
              <a:gd name="connsiteY34" fmla="*/ 5067850 h 6858000"/>
              <a:gd name="connsiteX35" fmla="*/ 480486 w 1364418"/>
              <a:gd name="connsiteY35" fmla="*/ 5060861 h 6858000"/>
              <a:gd name="connsiteX36" fmla="*/ 477190 w 1364418"/>
              <a:gd name="connsiteY36" fmla="*/ 5034192 h 6858000"/>
              <a:gd name="connsiteX37" fmla="*/ 478744 w 1364418"/>
              <a:gd name="connsiteY37" fmla="*/ 4993030 h 6858000"/>
              <a:gd name="connsiteX38" fmla="*/ 485653 w 1364418"/>
              <a:gd name="connsiteY38" fmla="*/ 4946844 h 6858000"/>
              <a:gd name="connsiteX39" fmla="*/ 481509 w 1364418"/>
              <a:gd name="connsiteY39" fmla="*/ 4932692 h 6858000"/>
              <a:gd name="connsiteX40" fmla="*/ 496912 w 1364418"/>
              <a:gd name="connsiteY40" fmla="*/ 4858827 h 6858000"/>
              <a:gd name="connsiteX41" fmla="*/ 502815 w 1364418"/>
              <a:gd name="connsiteY41" fmla="*/ 4821170 h 6858000"/>
              <a:gd name="connsiteX42" fmla="*/ 507548 w 1364418"/>
              <a:gd name="connsiteY42" fmla="*/ 4780965 h 6858000"/>
              <a:gd name="connsiteX43" fmla="*/ 508841 w 1364418"/>
              <a:gd name="connsiteY43" fmla="*/ 4750867 h 6858000"/>
              <a:gd name="connsiteX44" fmla="*/ 506648 w 1364418"/>
              <a:gd name="connsiteY44" fmla="*/ 4690749 h 6858000"/>
              <a:gd name="connsiteX45" fmla="*/ 502128 w 1364418"/>
              <a:gd name="connsiteY45" fmla="*/ 4584173 h 6858000"/>
              <a:gd name="connsiteX46" fmla="*/ 497211 w 1364418"/>
              <a:gd name="connsiteY46" fmla="*/ 4444346 h 6858000"/>
              <a:gd name="connsiteX47" fmla="*/ 493776 w 1364418"/>
              <a:gd name="connsiteY47" fmla="*/ 4375228 h 6858000"/>
              <a:gd name="connsiteX48" fmla="*/ 474429 w 1364418"/>
              <a:gd name="connsiteY48" fmla="*/ 4214165 h 6858000"/>
              <a:gd name="connsiteX49" fmla="*/ 478502 w 1364418"/>
              <a:gd name="connsiteY49" fmla="*/ 4090296 h 6858000"/>
              <a:gd name="connsiteX50" fmla="*/ 463758 w 1364418"/>
              <a:gd name="connsiteY50" fmla="*/ 4033999 h 6858000"/>
              <a:gd name="connsiteX51" fmla="*/ 464907 w 1364418"/>
              <a:gd name="connsiteY51" fmla="*/ 4031933 h 6858000"/>
              <a:gd name="connsiteX52" fmla="*/ 463483 w 1364418"/>
              <a:gd name="connsiteY52" fmla="*/ 4013953 h 6858000"/>
              <a:gd name="connsiteX53" fmla="*/ 449778 w 1364418"/>
              <a:gd name="connsiteY53" fmla="*/ 3974753 h 6858000"/>
              <a:gd name="connsiteX54" fmla="*/ 451376 w 1364418"/>
              <a:gd name="connsiteY54" fmla="*/ 3969950 h 6858000"/>
              <a:gd name="connsiteX55" fmla="*/ 444798 w 1364418"/>
              <a:gd name="connsiteY55" fmla="*/ 3933779 h 6858000"/>
              <a:gd name="connsiteX56" fmla="*/ 446129 w 1364418"/>
              <a:gd name="connsiteY56" fmla="*/ 3933093 h 6858000"/>
              <a:gd name="connsiteX57" fmla="*/ 450483 w 1364418"/>
              <a:gd name="connsiteY57" fmla="*/ 3922082 h 6858000"/>
              <a:gd name="connsiteX58" fmla="*/ 455561 w 1364418"/>
              <a:gd name="connsiteY58" fmla="*/ 3901461 h 6858000"/>
              <a:gd name="connsiteX59" fmla="*/ 478155 w 1364418"/>
              <a:gd name="connsiteY59" fmla="*/ 3813873 h 6858000"/>
              <a:gd name="connsiteX60" fmla="*/ 477580 w 1364418"/>
              <a:gd name="connsiteY60" fmla="*/ 3806161 h 6858000"/>
              <a:gd name="connsiteX61" fmla="*/ 477887 w 1364418"/>
              <a:gd name="connsiteY61" fmla="*/ 3805957 h 6858000"/>
              <a:gd name="connsiteX62" fmla="*/ 477914 w 1364418"/>
              <a:gd name="connsiteY62" fmla="*/ 3797724 h 6858000"/>
              <a:gd name="connsiteX63" fmla="*/ 476529 w 1364418"/>
              <a:gd name="connsiteY63" fmla="*/ 3792098 h 6858000"/>
              <a:gd name="connsiteX64" fmla="*/ 475413 w 1364418"/>
              <a:gd name="connsiteY64" fmla="*/ 3777135 h 6858000"/>
              <a:gd name="connsiteX65" fmla="*/ 477146 w 1364418"/>
              <a:gd name="connsiteY65" fmla="*/ 3771656 h 6858000"/>
              <a:gd name="connsiteX66" fmla="*/ 480889 w 1364418"/>
              <a:gd name="connsiteY66" fmla="*/ 3769007 h 6858000"/>
              <a:gd name="connsiteX67" fmla="*/ 480355 w 1364418"/>
              <a:gd name="connsiteY67" fmla="*/ 3767709 h 6858000"/>
              <a:gd name="connsiteX68" fmla="*/ 489051 w 1364418"/>
              <a:gd name="connsiteY68" fmla="*/ 3738082 h 6858000"/>
              <a:gd name="connsiteX69" fmla="*/ 496397 w 1364418"/>
              <a:gd name="connsiteY69" fmla="*/ 3673397 h 6858000"/>
              <a:gd name="connsiteX70" fmla="*/ 495693 w 1364418"/>
              <a:gd name="connsiteY70" fmla="*/ 3637109 h 6858000"/>
              <a:gd name="connsiteX71" fmla="*/ 499136 w 1364418"/>
              <a:gd name="connsiteY71" fmla="*/ 3536883 h 6858000"/>
              <a:gd name="connsiteX72" fmla="*/ 506674 w 1364418"/>
              <a:gd name="connsiteY72" fmla="*/ 3435652 h 6858000"/>
              <a:gd name="connsiteX73" fmla="*/ 508345 w 1364418"/>
              <a:gd name="connsiteY73" fmla="*/ 3307769 h 6858000"/>
              <a:gd name="connsiteX74" fmla="*/ 525908 w 1364418"/>
              <a:gd name="connsiteY74" fmla="*/ 3250522 h 6858000"/>
              <a:gd name="connsiteX75" fmla="*/ 526333 w 1364418"/>
              <a:gd name="connsiteY75" fmla="*/ 3229163 h 6858000"/>
              <a:gd name="connsiteX76" fmla="*/ 528156 w 1364418"/>
              <a:gd name="connsiteY76" fmla="*/ 3217217 h 6858000"/>
              <a:gd name="connsiteX77" fmla="*/ 514991 w 1364418"/>
              <a:gd name="connsiteY77" fmla="*/ 3183755 h 6858000"/>
              <a:gd name="connsiteX78" fmla="*/ 515492 w 1364418"/>
              <a:gd name="connsiteY78" fmla="*/ 3178642 h 6858000"/>
              <a:gd name="connsiteX79" fmla="*/ 503092 w 1364418"/>
              <a:gd name="connsiteY79" fmla="*/ 3158586 h 6858000"/>
              <a:gd name="connsiteX80" fmla="*/ 488277 w 1364418"/>
              <a:gd name="connsiteY80" fmla="*/ 3129034 h 6858000"/>
              <a:gd name="connsiteX81" fmla="*/ 488942 w 1364418"/>
              <a:gd name="connsiteY81" fmla="*/ 3126682 h 6858000"/>
              <a:gd name="connsiteX82" fmla="*/ 479810 w 1364418"/>
              <a:gd name="connsiteY82" fmla="*/ 3114519 h 6858000"/>
              <a:gd name="connsiteX83" fmla="*/ 466419 w 1364418"/>
              <a:gd name="connsiteY83" fmla="*/ 3106272 h 6858000"/>
              <a:gd name="connsiteX84" fmla="*/ 439149 w 1364418"/>
              <a:gd name="connsiteY84" fmla="*/ 2958185 h 6858000"/>
              <a:gd name="connsiteX85" fmla="*/ 381763 w 1364418"/>
              <a:gd name="connsiteY85" fmla="*/ 2762989 h 6858000"/>
              <a:gd name="connsiteX86" fmla="*/ 330681 w 1364418"/>
              <a:gd name="connsiteY86" fmla="*/ 2554718 h 6858000"/>
              <a:gd name="connsiteX87" fmla="*/ 310775 w 1364418"/>
              <a:gd name="connsiteY87" fmla="*/ 2485734 h 6858000"/>
              <a:gd name="connsiteX88" fmla="*/ 301498 w 1364418"/>
              <a:gd name="connsiteY88" fmla="*/ 2447068 h 6858000"/>
              <a:gd name="connsiteX89" fmla="*/ 288459 w 1364418"/>
              <a:gd name="connsiteY89" fmla="*/ 2425819 h 6858000"/>
              <a:gd name="connsiteX90" fmla="*/ 294458 w 1364418"/>
              <a:gd name="connsiteY90" fmla="*/ 2402874 h 6858000"/>
              <a:gd name="connsiteX91" fmla="*/ 297070 w 1364418"/>
              <a:gd name="connsiteY91" fmla="*/ 2381443 h 6858000"/>
              <a:gd name="connsiteX92" fmla="*/ 273399 w 1364418"/>
              <a:gd name="connsiteY92" fmla="*/ 2261920 h 6858000"/>
              <a:gd name="connsiteX93" fmla="*/ 263286 w 1364418"/>
              <a:gd name="connsiteY93" fmla="*/ 2195378 h 6858000"/>
              <a:gd name="connsiteX94" fmla="*/ 247503 w 1364418"/>
              <a:gd name="connsiteY94" fmla="*/ 2155135 h 6858000"/>
              <a:gd name="connsiteX95" fmla="*/ 244961 w 1364418"/>
              <a:gd name="connsiteY95" fmla="*/ 2118008 h 6858000"/>
              <a:gd name="connsiteX96" fmla="*/ 245954 w 1364418"/>
              <a:gd name="connsiteY96" fmla="*/ 2050531 h 6858000"/>
              <a:gd name="connsiteX97" fmla="*/ 237760 w 1364418"/>
              <a:gd name="connsiteY97" fmla="*/ 1963269 h 6858000"/>
              <a:gd name="connsiteX98" fmla="*/ 218938 w 1364418"/>
              <a:gd name="connsiteY98" fmla="*/ 1906352 h 6858000"/>
              <a:gd name="connsiteX99" fmla="*/ 195495 w 1364418"/>
              <a:gd name="connsiteY99" fmla="*/ 1861531 h 6858000"/>
              <a:gd name="connsiteX100" fmla="*/ 149294 w 1364418"/>
              <a:gd name="connsiteY100" fmla="*/ 1732919 h 6858000"/>
              <a:gd name="connsiteX101" fmla="*/ 121605 w 1364418"/>
              <a:gd name="connsiteY101" fmla="*/ 1663540 h 6858000"/>
              <a:gd name="connsiteX102" fmla="*/ 120731 w 1364418"/>
              <a:gd name="connsiteY102" fmla="*/ 1615777 h 6858000"/>
              <a:gd name="connsiteX103" fmla="*/ 101526 w 1364418"/>
              <a:gd name="connsiteY103" fmla="*/ 1563678 h 6858000"/>
              <a:gd name="connsiteX104" fmla="*/ 114606 w 1364418"/>
              <a:gd name="connsiteY104" fmla="*/ 1519474 h 6858000"/>
              <a:gd name="connsiteX105" fmla="*/ 107348 w 1364418"/>
              <a:gd name="connsiteY105" fmla="*/ 1477995 h 6858000"/>
              <a:gd name="connsiteX106" fmla="*/ 93433 w 1364418"/>
              <a:gd name="connsiteY106" fmla="*/ 1373769 h 6858000"/>
              <a:gd name="connsiteX107" fmla="*/ 101740 w 1364418"/>
              <a:gd name="connsiteY107" fmla="*/ 1307086 h 6858000"/>
              <a:gd name="connsiteX108" fmla="*/ 102928 w 1364418"/>
              <a:gd name="connsiteY108" fmla="*/ 1189033 h 6858000"/>
              <a:gd name="connsiteX109" fmla="*/ 107613 w 1364418"/>
              <a:gd name="connsiteY109" fmla="*/ 1168288 h 6858000"/>
              <a:gd name="connsiteX110" fmla="*/ 99895 w 1364418"/>
              <a:gd name="connsiteY110" fmla="*/ 1142577 h 6858000"/>
              <a:gd name="connsiteX111" fmla="*/ 89201 w 1364418"/>
              <a:gd name="connsiteY111" fmla="*/ 1088484 h 6858000"/>
              <a:gd name="connsiteX112" fmla="*/ 77937 w 1364418"/>
              <a:gd name="connsiteY112" fmla="*/ 1016103 h 6858000"/>
              <a:gd name="connsiteX113" fmla="*/ 79393 w 1364418"/>
              <a:gd name="connsiteY113" fmla="*/ 954054 h 6858000"/>
              <a:gd name="connsiteX114" fmla="*/ 90309 w 1364418"/>
              <a:gd name="connsiteY114" fmla="*/ 921368 h 6858000"/>
              <a:gd name="connsiteX115" fmla="*/ 74258 w 1364418"/>
              <a:gd name="connsiteY115" fmla="*/ 896999 h 6858000"/>
              <a:gd name="connsiteX116" fmla="*/ 43666 w 1364418"/>
              <a:gd name="connsiteY116" fmla="*/ 821517 h 6858000"/>
              <a:gd name="connsiteX117" fmla="*/ 22616 w 1364418"/>
              <a:gd name="connsiteY117" fmla="*/ 751353 h 6858000"/>
              <a:gd name="connsiteX118" fmla="*/ 22174 w 1364418"/>
              <a:gd name="connsiteY118" fmla="*/ 721230 h 6858000"/>
              <a:gd name="connsiteX119" fmla="*/ 7845 w 1364418"/>
              <a:gd name="connsiteY119" fmla="*/ 681659 h 6858000"/>
              <a:gd name="connsiteX120" fmla="*/ 31306 w 1364418"/>
              <a:gd name="connsiteY120" fmla="*/ 619315 h 6858000"/>
              <a:gd name="connsiteX121" fmla="*/ 15184 w 1364418"/>
              <a:gd name="connsiteY121" fmla="*/ 585934 h 6858000"/>
              <a:gd name="connsiteX122" fmla="*/ 22258 w 1364418"/>
              <a:gd name="connsiteY122" fmla="*/ 538948 h 6858000"/>
              <a:gd name="connsiteX123" fmla="*/ 26166 w 1364418"/>
              <a:gd name="connsiteY123" fmla="*/ 525163 h 6858000"/>
              <a:gd name="connsiteX124" fmla="*/ 52290 w 1364418"/>
              <a:gd name="connsiteY124" fmla="*/ 446567 h 6858000"/>
              <a:gd name="connsiteX125" fmla="*/ 51538 w 1364418"/>
              <a:gd name="connsiteY125" fmla="*/ 393828 h 6858000"/>
              <a:gd name="connsiteX126" fmla="*/ 51368 w 1364418"/>
              <a:gd name="connsiteY126" fmla="*/ 353137 h 6858000"/>
              <a:gd name="connsiteX127" fmla="*/ 55970 w 1364418"/>
              <a:gd name="connsiteY127" fmla="*/ 321428 h 6858000"/>
              <a:gd name="connsiteX128" fmla="*/ 57061 w 1364418"/>
              <a:gd name="connsiteY128" fmla="*/ 275771 h 6858000"/>
              <a:gd name="connsiteX129" fmla="*/ 74088 w 1364418"/>
              <a:gd name="connsiteY129" fmla="*/ 212860 h 6858000"/>
              <a:gd name="connsiteX130" fmla="*/ 65798 w 1364418"/>
              <a:gd name="connsiteY130" fmla="*/ 144983 h 6858000"/>
              <a:gd name="connsiteX131" fmla="*/ 78082 w 1364418"/>
              <a:gd name="connsiteY131" fmla="*/ 55288 h 6858000"/>
              <a:gd name="connsiteX132" fmla="*/ 37636 w 1364418"/>
              <a:gd name="connsiteY132"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245974 w 1364418"/>
              <a:gd name="connsiteY3" fmla="*/ 6857735 h 6858000"/>
              <a:gd name="connsiteX4" fmla="*/ 239744 w 1364418"/>
              <a:gd name="connsiteY4" fmla="*/ 6777899 h 6858000"/>
              <a:gd name="connsiteX5" fmla="*/ 264484 w 1364418"/>
              <a:gd name="connsiteY5" fmla="*/ 6716710 h 6858000"/>
              <a:gd name="connsiteX6" fmla="*/ 280651 w 1364418"/>
              <a:gd name="connsiteY6" fmla="*/ 6639873 h 6858000"/>
              <a:gd name="connsiteX7" fmla="*/ 339152 w 1364418"/>
              <a:gd name="connsiteY7" fmla="*/ 6471804 h 6858000"/>
              <a:gd name="connsiteX8" fmla="*/ 334570 w 1364418"/>
              <a:gd name="connsiteY8" fmla="*/ 6389835 h 6858000"/>
              <a:gd name="connsiteX9" fmla="*/ 317792 w 1364418"/>
              <a:gd name="connsiteY9" fmla="*/ 6324679 h 6858000"/>
              <a:gd name="connsiteX10" fmla="*/ 278227 w 1364418"/>
              <a:gd name="connsiteY10" fmla="*/ 6280046 h 6858000"/>
              <a:gd name="connsiteX11" fmla="*/ 288000 w 1364418"/>
              <a:gd name="connsiteY11" fmla="*/ 6252834 h 6858000"/>
              <a:gd name="connsiteX12" fmla="*/ 265992 w 1364418"/>
              <a:gd name="connsiteY12" fmla="*/ 6202459 h 6858000"/>
              <a:gd name="connsiteX13" fmla="*/ 264790 w 1364418"/>
              <a:gd name="connsiteY13" fmla="*/ 6153037 h 6858000"/>
              <a:gd name="connsiteX14" fmla="*/ 280205 w 1364418"/>
              <a:gd name="connsiteY14" fmla="*/ 6078132 h 6858000"/>
              <a:gd name="connsiteX15" fmla="*/ 267592 w 1364418"/>
              <a:gd name="connsiteY15" fmla="*/ 6028119 h 6858000"/>
              <a:gd name="connsiteX16" fmla="*/ 252821 w 1364418"/>
              <a:gd name="connsiteY16" fmla="*/ 5926735 h 6858000"/>
              <a:gd name="connsiteX17" fmla="*/ 302333 w 1364418"/>
              <a:gd name="connsiteY17" fmla="*/ 5712857 h 6858000"/>
              <a:gd name="connsiteX18" fmla="*/ 332131 w 1364418"/>
              <a:gd name="connsiteY18" fmla="*/ 5660491 h 6858000"/>
              <a:gd name="connsiteX19" fmla="*/ 341254 w 1364418"/>
              <a:gd name="connsiteY19" fmla="*/ 5563435 h 6858000"/>
              <a:gd name="connsiteX20" fmla="*/ 368130 w 1364418"/>
              <a:gd name="connsiteY20" fmla="*/ 5437125 h 6858000"/>
              <a:gd name="connsiteX21" fmla="*/ 381698 w 1364418"/>
              <a:gd name="connsiteY21" fmla="*/ 5396260 h 6858000"/>
              <a:gd name="connsiteX22" fmla="*/ 397679 w 1364418"/>
              <a:gd name="connsiteY22" fmla="*/ 5330009 h 6858000"/>
              <a:gd name="connsiteX23" fmla="*/ 431172 w 1364418"/>
              <a:gd name="connsiteY23" fmla="*/ 5273739 h 6858000"/>
              <a:gd name="connsiteX24" fmla="*/ 440771 w 1364418"/>
              <a:gd name="connsiteY24" fmla="*/ 5241779 h 6858000"/>
              <a:gd name="connsiteX25" fmla="*/ 451997 w 1364418"/>
              <a:gd name="connsiteY25" fmla="*/ 5225268 h 6858000"/>
              <a:gd name="connsiteX26" fmla="*/ 453017 w 1364418"/>
              <a:gd name="connsiteY26" fmla="*/ 5217684 h 6858000"/>
              <a:gd name="connsiteX27" fmla="*/ 460358 w 1364418"/>
              <a:gd name="connsiteY27" fmla="*/ 5193377 h 6858000"/>
              <a:gd name="connsiteX28" fmla="*/ 463661 w 1364418"/>
              <a:gd name="connsiteY28" fmla="*/ 5179288 h 6858000"/>
              <a:gd name="connsiteX29" fmla="*/ 464645 w 1364418"/>
              <a:gd name="connsiteY29" fmla="*/ 5173621 h 6858000"/>
              <a:gd name="connsiteX30" fmla="*/ 460279 w 1364418"/>
              <a:gd name="connsiteY30" fmla="*/ 5159961 h 6858000"/>
              <a:gd name="connsiteX31" fmla="*/ 466956 w 1364418"/>
              <a:gd name="connsiteY31" fmla="*/ 5144295 h 6858000"/>
              <a:gd name="connsiteX32" fmla="*/ 463889 w 1364418"/>
              <a:gd name="connsiteY32" fmla="*/ 5125185 h 6858000"/>
              <a:gd name="connsiteX33" fmla="*/ 470719 w 1364418"/>
              <a:gd name="connsiteY33" fmla="*/ 5121884 h 6858000"/>
              <a:gd name="connsiteX34" fmla="*/ 477755 w 1364418"/>
              <a:gd name="connsiteY34" fmla="*/ 5067850 h 6858000"/>
              <a:gd name="connsiteX35" fmla="*/ 480486 w 1364418"/>
              <a:gd name="connsiteY35" fmla="*/ 5060861 h 6858000"/>
              <a:gd name="connsiteX36" fmla="*/ 477190 w 1364418"/>
              <a:gd name="connsiteY36" fmla="*/ 5034192 h 6858000"/>
              <a:gd name="connsiteX37" fmla="*/ 478744 w 1364418"/>
              <a:gd name="connsiteY37" fmla="*/ 4993030 h 6858000"/>
              <a:gd name="connsiteX38" fmla="*/ 485653 w 1364418"/>
              <a:gd name="connsiteY38" fmla="*/ 4946844 h 6858000"/>
              <a:gd name="connsiteX39" fmla="*/ 481509 w 1364418"/>
              <a:gd name="connsiteY39" fmla="*/ 4932692 h 6858000"/>
              <a:gd name="connsiteX40" fmla="*/ 496912 w 1364418"/>
              <a:gd name="connsiteY40" fmla="*/ 4858827 h 6858000"/>
              <a:gd name="connsiteX41" fmla="*/ 502815 w 1364418"/>
              <a:gd name="connsiteY41" fmla="*/ 4821170 h 6858000"/>
              <a:gd name="connsiteX42" fmla="*/ 507548 w 1364418"/>
              <a:gd name="connsiteY42" fmla="*/ 4780965 h 6858000"/>
              <a:gd name="connsiteX43" fmla="*/ 508841 w 1364418"/>
              <a:gd name="connsiteY43" fmla="*/ 4750867 h 6858000"/>
              <a:gd name="connsiteX44" fmla="*/ 506648 w 1364418"/>
              <a:gd name="connsiteY44" fmla="*/ 4690749 h 6858000"/>
              <a:gd name="connsiteX45" fmla="*/ 502128 w 1364418"/>
              <a:gd name="connsiteY45" fmla="*/ 4584173 h 6858000"/>
              <a:gd name="connsiteX46" fmla="*/ 497211 w 1364418"/>
              <a:gd name="connsiteY46" fmla="*/ 4444346 h 6858000"/>
              <a:gd name="connsiteX47" fmla="*/ 493776 w 1364418"/>
              <a:gd name="connsiteY47" fmla="*/ 4375228 h 6858000"/>
              <a:gd name="connsiteX48" fmla="*/ 474429 w 1364418"/>
              <a:gd name="connsiteY48" fmla="*/ 4214165 h 6858000"/>
              <a:gd name="connsiteX49" fmla="*/ 478502 w 1364418"/>
              <a:gd name="connsiteY49" fmla="*/ 4090296 h 6858000"/>
              <a:gd name="connsiteX50" fmla="*/ 463758 w 1364418"/>
              <a:gd name="connsiteY50" fmla="*/ 4033999 h 6858000"/>
              <a:gd name="connsiteX51" fmla="*/ 464907 w 1364418"/>
              <a:gd name="connsiteY51" fmla="*/ 4031933 h 6858000"/>
              <a:gd name="connsiteX52" fmla="*/ 463483 w 1364418"/>
              <a:gd name="connsiteY52" fmla="*/ 4013953 h 6858000"/>
              <a:gd name="connsiteX53" fmla="*/ 449778 w 1364418"/>
              <a:gd name="connsiteY53" fmla="*/ 3974753 h 6858000"/>
              <a:gd name="connsiteX54" fmla="*/ 451376 w 1364418"/>
              <a:gd name="connsiteY54" fmla="*/ 3969950 h 6858000"/>
              <a:gd name="connsiteX55" fmla="*/ 444798 w 1364418"/>
              <a:gd name="connsiteY55" fmla="*/ 3933779 h 6858000"/>
              <a:gd name="connsiteX56" fmla="*/ 446129 w 1364418"/>
              <a:gd name="connsiteY56" fmla="*/ 3933093 h 6858000"/>
              <a:gd name="connsiteX57" fmla="*/ 450483 w 1364418"/>
              <a:gd name="connsiteY57" fmla="*/ 3922082 h 6858000"/>
              <a:gd name="connsiteX58" fmla="*/ 455561 w 1364418"/>
              <a:gd name="connsiteY58" fmla="*/ 3901461 h 6858000"/>
              <a:gd name="connsiteX59" fmla="*/ 478155 w 1364418"/>
              <a:gd name="connsiteY59" fmla="*/ 3813873 h 6858000"/>
              <a:gd name="connsiteX60" fmla="*/ 477580 w 1364418"/>
              <a:gd name="connsiteY60" fmla="*/ 3806161 h 6858000"/>
              <a:gd name="connsiteX61" fmla="*/ 477887 w 1364418"/>
              <a:gd name="connsiteY61" fmla="*/ 3805957 h 6858000"/>
              <a:gd name="connsiteX62" fmla="*/ 477914 w 1364418"/>
              <a:gd name="connsiteY62" fmla="*/ 3797724 h 6858000"/>
              <a:gd name="connsiteX63" fmla="*/ 476529 w 1364418"/>
              <a:gd name="connsiteY63" fmla="*/ 3792098 h 6858000"/>
              <a:gd name="connsiteX64" fmla="*/ 475413 w 1364418"/>
              <a:gd name="connsiteY64" fmla="*/ 3777135 h 6858000"/>
              <a:gd name="connsiteX65" fmla="*/ 477146 w 1364418"/>
              <a:gd name="connsiteY65" fmla="*/ 3771656 h 6858000"/>
              <a:gd name="connsiteX66" fmla="*/ 480889 w 1364418"/>
              <a:gd name="connsiteY66" fmla="*/ 3769007 h 6858000"/>
              <a:gd name="connsiteX67" fmla="*/ 480355 w 1364418"/>
              <a:gd name="connsiteY67" fmla="*/ 3767709 h 6858000"/>
              <a:gd name="connsiteX68" fmla="*/ 489051 w 1364418"/>
              <a:gd name="connsiteY68" fmla="*/ 3738082 h 6858000"/>
              <a:gd name="connsiteX69" fmla="*/ 496397 w 1364418"/>
              <a:gd name="connsiteY69" fmla="*/ 3673397 h 6858000"/>
              <a:gd name="connsiteX70" fmla="*/ 495693 w 1364418"/>
              <a:gd name="connsiteY70" fmla="*/ 3637109 h 6858000"/>
              <a:gd name="connsiteX71" fmla="*/ 499136 w 1364418"/>
              <a:gd name="connsiteY71" fmla="*/ 3536883 h 6858000"/>
              <a:gd name="connsiteX72" fmla="*/ 506674 w 1364418"/>
              <a:gd name="connsiteY72" fmla="*/ 3435652 h 6858000"/>
              <a:gd name="connsiteX73" fmla="*/ 508345 w 1364418"/>
              <a:gd name="connsiteY73" fmla="*/ 3307769 h 6858000"/>
              <a:gd name="connsiteX74" fmla="*/ 525908 w 1364418"/>
              <a:gd name="connsiteY74" fmla="*/ 3250522 h 6858000"/>
              <a:gd name="connsiteX75" fmla="*/ 526333 w 1364418"/>
              <a:gd name="connsiteY75" fmla="*/ 3229163 h 6858000"/>
              <a:gd name="connsiteX76" fmla="*/ 528156 w 1364418"/>
              <a:gd name="connsiteY76" fmla="*/ 3217217 h 6858000"/>
              <a:gd name="connsiteX77" fmla="*/ 514991 w 1364418"/>
              <a:gd name="connsiteY77" fmla="*/ 3183755 h 6858000"/>
              <a:gd name="connsiteX78" fmla="*/ 515492 w 1364418"/>
              <a:gd name="connsiteY78" fmla="*/ 3178642 h 6858000"/>
              <a:gd name="connsiteX79" fmla="*/ 503092 w 1364418"/>
              <a:gd name="connsiteY79" fmla="*/ 3158586 h 6858000"/>
              <a:gd name="connsiteX80" fmla="*/ 488277 w 1364418"/>
              <a:gd name="connsiteY80" fmla="*/ 3129034 h 6858000"/>
              <a:gd name="connsiteX81" fmla="*/ 488942 w 1364418"/>
              <a:gd name="connsiteY81" fmla="*/ 3126682 h 6858000"/>
              <a:gd name="connsiteX82" fmla="*/ 479810 w 1364418"/>
              <a:gd name="connsiteY82" fmla="*/ 3114519 h 6858000"/>
              <a:gd name="connsiteX83" fmla="*/ 466419 w 1364418"/>
              <a:gd name="connsiteY83" fmla="*/ 3106272 h 6858000"/>
              <a:gd name="connsiteX84" fmla="*/ 439149 w 1364418"/>
              <a:gd name="connsiteY84" fmla="*/ 2958185 h 6858000"/>
              <a:gd name="connsiteX85" fmla="*/ 381763 w 1364418"/>
              <a:gd name="connsiteY85" fmla="*/ 2762989 h 6858000"/>
              <a:gd name="connsiteX86" fmla="*/ 330681 w 1364418"/>
              <a:gd name="connsiteY86" fmla="*/ 2554718 h 6858000"/>
              <a:gd name="connsiteX87" fmla="*/ 310775 w 1364418"/>
              <a:gd name="connsiteY87" fmla="*/ 2485734 h 6858000"/>
              <a:gd name="connsiteX88" fmla="*/ 301498 w 1364418"/>
              <a:gd name="connsiteY88" fmla="*/ 2447068 h 6858000"/>
              <a:gd name="connsiteX89" fmla="*/ 288459 w 1364418"/>
              <a:gd name="connsiteY89" fmla="*/ 2425819 h 6858000"/>
              <a:gd name="connsiteX90" fmla="*/ 294458 w 1364418"/>
              <a:gd name="connsiteY90" fmla="*/ 2402874 h 6858000"/>
              <a:gd name="connsiteX91" fmla="*/ 297070 w 1364418"/>
              <a:gd name="connsiteY91" fmla="*/ 2381443 h 6858000"/>
              <a:gd name="connsiteX92" fmla="*/ 273399 w 1364418"/>
              <a:gd name="connsiteY92" fmla="*/ 2261920 h 6858000"/>
              <a:gd name="connsiteX93" fmla="*/ 263286 w 1364418"/>
              <a:gd name="connsiteY93" fmla="*/ 2195378 h 6858000"/>
              <a:gd name="connsiteX94" fmla="*/ 247503 w 1364418"/>
              <a:gd name="connsiteY94" fmla="*/ 2155135 h 6858000"/>
              <a:gd name="connsiteX95" fmla="*/ 244961 w 1364418"/>
              <a:gd name="connsiteY95" fmla="*/ 2118008 h 6858000"/>
              <a:gd name="connsiteX96" fmla="*/ 245954 w 1364418"/>
              <a:gd name="connsiteY96" fmla="*/ 2050531 h 6858000"/>
              <a:gd name="connsiteX97" fmla="*/ 237760 w 1364418"/>
              <a:gd name="connsiteY97" fmla="*/ 1963269 h 6858000"/>
              <a:gd name="connsiteX98" fmla="*/ 218938 w 1364418"/>
              <a:gd name="connsiteY98" fmla="*/ 1906352 h 6858000"/>
              <a:gd name="connsiteX99" fmla="*/ 195495 w 1364418"/>
              <a:gd name="connsiteY99" fmla="*/ 1861531 h 6858000"/>
              <a:gd name="connsiteX100" fmla="*/ 149294 w 1364418"/>
              <a:gd name="connsiteY100" fmla="*/ 1732919 h 6858000"/>
              <a:gd name="connsiteX101" fmla="*/ 121605 w 1364418"/>
              <a:gd name="connsiteY101" fmla="*/ 1663540 h 6858000"/>
              <a:gd name="connsiteX102" fmla="*/ 120731 w 1364418"/>
              <a:gd name="connsiteY102" fmla="*/ 1615777 h 6858000"/>
              <a:gd name="connsiteX103" fmla="*/ 101526 w 1364418"/>
              <a:gd name="connsiteY103" fmla="*/ 1563678 h 6858000"/>
              <a:gd name="connsiteX104" fmla="*/ 114606 w 1364418"/>
              <a:gd name="connsiteY104" fmla="*/ 1519474 h 6858000"/>
              <a:gd name="connsiteX105" fmla="*/ 107348 w 1364418"/>
              <a:gd name="connsiteY105" fmla="*/ 1477995 h 6858000"/>
              <a:gd name="connsiteX106" fmla="*/ 93433 w 1364418"/>
              <a:gd name="connsiteY106" fmla="*/ 1373769 h 6858000"/>
              <a:gd name="connsiteX107" fmla="*/ 101740 w 1364418"/>
              <a:gd name="connsiteY107" fmla="*/ 1307086 h 6858000"/>
              <a:gd name="connsiteX108" fmla="*/ 102928 w 1364418"/>
              <a:gd name="connsiteY108" fmla="*/ 1189033 h 6858000"/>
              <a:gd name="connsiteX109" fmla="*/ 107613 w 1364418"/>
              <a:gd name="connsiteY109" fmla="*/ 1168288 h 6858000"/>
              <a:gd name="connsiteX110" fmla="*/ 99895 w 1364418"/>
              <a:gd name="connsiteY110" fmla="*/ 1142577 h 6858000"/>
              <a:gd name="connsiteX111" fmla="*/ 89201 w 1364418"/>
              <a:gd name="connsiteY111" fmla="*/ 1088484 h 6858000"/>
              <a:gd name="connsiteX112" fmla="*/ 77937 w 1364418"/>
              <a:gd name="connsiteY112" fmla="*/ 1016103 h 6858000"/>
              <a:gd name="connsiteX113" fmla="*/ 79393 w 1364418"/>
              <a:gd name="connsiteY113" fmla="*/ 954054 h 6858000"/>
              <a:gd name="connsiteX114" fmla="*/ 90309 w 1364418"/>
              <a:gd name="connsiteY114" fmla="*/ 921368 h 6858000"/>
              <a:gd name="connsiteX115" fmla="*/ 74258 w 1364418"/>
              <a:gd name="connsiteY115" fmla="*/ 896999 h 6858000"/>
              <a:gd name="connsiteX116" fmla="*/ 43666 w 1364418"/>
              <a:gd name="connsiteY116" fmla="*/ 821517 h 6858000"/>
              <a:gd name="connsiteX117" fmla="*/ 22616 w 1364418"/>
              <a:gd name="connsiteY117" fmla="*/ 751353 h 6858000"/>
              <a:gd name="connsiteX118" fmla="*/ 22174 w 1364418"/>
              <a:gd name="connsiteY118" fmla="*/ 721230 h 6858000"/>
              <a:gd name="connsiteX119" fmla="*/ 7845 w 1364418"/>
              <a:gd name="connsiteY119" fmla="*/ 681659 h 6858000"/>
              <a:gd name="connsiteX120" fmla="*/ 31306 w 1364418"/>
              <a:gd name="connsiteY120" fmla="*/ 619315 h 6858000"/>
              <a:gd name="connsiteX121" fmla="*/ 15184 w 1364418"/>
              <a:gd name="connsiteY121" fmla="*/ 585934 h 6858000"/>
              <a:gd name="connsiteX122" fmla="*/ 22258 w 1364418"/>
              <a:gd name="connsiteY122" fmla="*/ 538948 h 6858000"/>
              <a:gd name="connsiteX123" fmla="*/ 26166 w 1364418"/>
              <a:gd name="connsiteY123" fmla="*/ 525163 h 6858000"/>
              <a:gd name="connsiteX124" fmla="*/ 52290 w 1364418"/>
              <a:gd name="connsiteY124" fmla="*/ 446567 h 6858000"/>
              <a:gd name="connsiteX125" fmla="*/ 51538 w 1364418"/>
              <a:gd name="connsiteY125" fmla="*/ 393828 h 6858000"/>
              <a:gd name="connsiteX126" fmla="*/ 51368 w 1364418"/>
              <a:gd name="connsiteY126" fmla="*/ 353137 h 6858000"/>
              <a:gd name="connsiteX127" fmla="*/ 55970 w 1364418"/>
              <a:gd name="connsiteY127" fmla="*/ 321428 h 6858000"/>
              <a:gd name="connsiteX128" fmla="*/ 57061 w 1364418"/>
              <a:gd name="connsiteY128" fmla="*/ 275771 h 6858000"/>
              <a:gd name="connsiteX129" fmla="*/ 74088 w 1364418"/>
              <a:gd name="connsiteY129" fmla="*/ 212860 h 6858000"/>
              <a:gd name="connsiteX130" fmla="*/ 65798 w 1364418"/>
              <a:gd name="connsiteY130" fmla="*/ 144983 h 6858000"/>
              <a:gd name="connsiteX131" fmla="*/ 78082 w 1364418"/>
              <a:gd name="connsiteY131" fmla="*/ 55288 h 6858000"/>
              <a:gd name="connsiteX132" fmla="*/ 37636 w 1364418"/>
              <a:gd name="connsiteY132"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245974 w 1364418"/>
              <a:gd name="connsiteY3" fmla="*/ 6857735 h 6858000"/>
              <a:gd name="connsiteX4" fmla="*/ 281996 w 1364418"/>
              <a:gd name="connsiteY4" fmla="*/ 6792972 h 6858000"/>
              <a:gd name="connsiteX5" fmla="*/ 264484 w 1364418"/>
              <a:gd name="connsiteY5" fmla="*/ 6716710 h 6858000"/>
              <a:gd name="connsiteX6" fmla="*/ 280651 w 1364418"/>
              <a:gd name="connsiteY6" fmla="*/ 6639873 h 6858000"/>
              <a:gd name="connsiteX7" fmla="*/ 339152 w 1364418"/>
              <a:gd name="connsiteY7" fmla="*/ 6471804 h 6858000"/>
              <a:gd name="connsiteX8" fmla="*/ 334570 w 1364418"/>
              <a:gd name="connsiteY8" fmla="*/ 6389835 h 6858000"/>
              <a:gd name="connsiteX9" fmla="*/ 317792 w 1364418"/>
              <a:gd name="connsiteY9" fmla="*/ 6324679 h 6858000"/>
              <a:gd name="connsiteX10" fmla="*/ 278227 w 1364418"/>
              <a:gd name="connsiteY10" fmla="*/ 6280046 h 6858000"/>
              <a:gd name="connsiteX11" fmla="*/ 288000 w 1364418"/>
              <a:gd name="connsiteY11" fmla="*/ 6252834 h 6858000"/>
              <a:gd name="connsiteX12" fmla="*/ 265992 w 1364418"/>
              <a:gd name="connsiteY12" fmla="*/ 6202459 h 6858000"/>
              <a:gd name="connsiteX13" fmla="*/ 264790 w 1364418"/>
              <a:gd name="connsiteY13" fmla="*/ 6153037 h 6858000"/>
              <a:gd name="connsiteX14" fmla="*/ 280205 w 1364418"/>
              <a:gd name="connsiteY14" fmla="*/ 6078132 h 6858000"/>
              <a:gd name="connsiteX15" fmla="*/ 267592 w 1364418"/>
              <a:gd name="connsiteY15" fmla="*/ 6028119 h 6858000"/>
              <a:gd name="connsiteX16" fmla="*/ 252821 w 1364418"/>
              <a:gd name="connsiteY16" fmla="*/ 5926735 h 6858000"/>
              <a:gd name="connsiteX17" fmla="*/ 302333 w 1364418"/>
              <a:gd name="connsiteY17" fmla="*/ 5712857 h 6858000"/>
              <a:gd name="connsiteX18" fmla="*/ 332131 w 1364418"/>
              <a:gd name="connsiteY18" fmla="*/ 5660491 h 6858000"/>
              <a:gd name="connsiteX19" fmla="*/ 341254 w 1364418"/>
              <a:gd name="connsiteY19" fmla="*/ 5563435 h 6858000"/>
              <a:gd name="connsiteX20" fmla="*/ 368130 w 1364418"/>
              <a:gd name="connsiteY20" fmla="*/ 5437125 h 6858000"/>
              <a:gd name="connsiteX21" fmla="*/ 381698 w 1364418"/>
              <a:gd name="connsiteY21" fmla="*/ 5396260 h 6858000"/>
              <a:gd name="connsiteX22" fmla="*/ 397679 w 1364418"/>
              <a:gd name="connsiteY22" fmla="*/ 5330009 h 6858000"/>
              <a:gd name="connsiteX23" fmla="*/ 431172 w 1364418"/>
              <a:gd name="connsiteY23" fmla="*/ 5273739 h 6858000"/>
              <a:gd name="connsiteX24" fmla="*/ 440771 w 1364418"/>
              <a:gd name="connsiteY24" fmla="*/ 5241779 h 6858000"/>
              <a:gd name="connsiteX25" fmla="*/ 451997 w 1364418"/>
              <a:gd name="connsiteY25" fmla="*/ 5225268 h 6858000"/>
              <a:gd name="connsiteX26" fmla="*/ 453017 w 1364418"/>
              <a:gd name="connsiteY26" fmla="*/ 5217684 h 6858000"/>
              <a:gd name="connsiteX27" fmla="*/ 460358 w 1364418"/>
              <a:gd name="connsiteY27" fmla="*/ 5193377 h 6858000"/>
              <a:gd name="connsiteX28" fmla="*/ 463661 w 1364418"/>
              <a:gd name="connsiteY28" fmla="*/ 5179288 h 6858000"/>
              <a:gd name="connsiteX29" fmla="*/ 464645 w 1364418"/>
              <a:gd name="connsiteY29" fmla="*/ 5173621 h 6858000"/>
              <a:gd name="connsiteX30" fmla="*/ 460279 w 1364418"/>
              <a:gd name="connsiteY30" fmla="*/ 5159961 h 6858000"/>
              <a:gd name="connsiteX31" fmla="*/ 466956 w 1364418"/>
              <a:gd name="connsiteY31" fmla="*/ 5144295 h 6858000"/>
              <a:gd name="connsiteX32" fmla="*/ 463889 w 1364418"/>
              <a:gd name="connsiteY32" fmla="*/ 5125185 h 6858000"/>
              <a:gd name="connsiteX33" fmla="*/ 470719 w 1364418"/>
              <a:gd name="connsiteY33" fmla="*/ 5121884 h 6858000"/>
              <a:gd name="connsiteX34" fmla="*/ 477755 w 1364418"/>
              <a:gd name="connsiteY34" fmla="*/ 5067850 h 6858000"/>
              <a:gd name="connsiteX35" fmla="*/ 480486 w 1364418"/>
              <a:gd name="connsiteY35" fmla="*/ 5060861 h 6858000"/>
              <a:gd name="connsiteX36" fmla="*/ 477190 w 1364418"/>
              <a:gd name="connsiteY36" fmla="*/ 5034192 h 6858000"/>
              <a:gd name="connsiteX37" fmla="*/ 478744 w 1364418"/>
              <a:gd name="connsiteY37" fmla="*/ 4993030 h 6858000"/>
              <a:gd name="connsiteX38" fmla="*/ 485653 w 1364418"/>
              <a:gd name="connsiteY38" fmla="*/ 4946844 h 6858000"/>
              <a:gd name="connsiteX39" fmla="*/ 481509 w 1364418"/>
              <a:gd name="connsiteY39" fmla="*/ 4932692 h 6858000"/>
              <a:gd name="connsiteX40" fmla="*/ 496912 w 1364418"/>
              <a:gd name="connsiteY40" fmla="*/ 4858827 h 6858000"/>
              <a:gd name="connsiteX41" fmla="*/ 502815 w 1364418"/>
              <a:gd name="connsiteY41" fmla="*/ 4821170 h 6858000"/>
              <a:gd name="connsiteX42" fmla="*/ 507548 w 1364418"/>
              <a:gd name="connsiteY42" fmla="*/ 4780965 h 6858000"/>
              <a:gd name="connsiteX43" fmla="*/ 508841 w 1364418"/>
              <a:gd name="connsiteY43" fmla="*/ 4750867 h 6858000"/>
              <a:gd name="connsiteX44" fmla="*/ 506648 w 1364418"/>
              <a:gd name="connsiteY44" fmla="*/ 4690749 h 6858000"/>
              <a:gd name="connsiteX45" fmla="*/ 502128 w 1364418"/>
              <a:gd name="connsiteY45" fmla="*/ 4584173 h 6858000"/>
              <a:gd name="connsiteX46" fmla="*/ 497211 w 1364418"/>
              <a:gd name="connsiteY46" fmla="*/ 4444346 h 6858000"/>
              <a:gd name="connsiteX47" fmla="*/ 493776 w 1364418"/>
              <a:gd name="connsiteY47" fmla="*/ 4375228 h 6858000"/>
              <a:gd name="connsiteX48" fmla="*/ 474429 w 1364418"/>
              <a:gd name="connsiteY48" fmla="*/ 4214165 h 6858000"/>
              <a:gd name="connsiteX49" fmla="*/ 478502 w 1364418"/>
              <a:gd name="connsiteY49" fmla="*/ 4090296 h 6858000"/>
              <a:gd name="connsiteX50" fmla="*/ 463758 w 1364418"/>
              <a:gd name="connsiteY50" fmla="*/ 4033999 h 6858000"/>
              <a:gd name="connsiteX51" fmla="*/ 464907 w 1364418"/>
              <a:gd name="connsiteY51" fmla="*/ 4031933 h 6858000"/>
              <a:gd name="connsiteX52" fmla="*/ 463483 w 1364418"/>
              <a:gd name="connsiteY52" fmla="*/ 4013953 h 6858000"/>
              <a:gd name="connsiteX53" fmla="*/ 449778 w 1364418"/>
              <a:gd name="connsiteY53" fmla="*/ 3974753 h 6858000"/>
              <a:gd name="connsiteX54" fmla="*/ 451376 w 1364418"/>
              <a:gd name="connsiteY54" fmla="*/ 3969950 h 6858000"/>
              <a:gd name="connsiteX55" fmla="*/ 444798 w 1364418"/>
              <a:gd name="connsiteY55" fmla="*/ 3933779 h 6858000"/>
              <a:gd name="connsiteX56" fmla="*/ 446129 w 1364418"/>
              <a:gd name="connsiteY56" fmla="*/ 3933093 h 6858000"/>
              <a:gd name="connsiteX57" fmla="*/ 450483 w 1364418"/>
              <a:gd name="connsiteY57" fmla="*/ 3922082 h 6858000"/>
              <a:gd name="connsiteX58" fmla="*/ 455561 w 1364418"/>
              <a:gd name="connsiteY58" fmla="*/ 3901461 h 6858000"/>
              <a:gd name="connsiteX59" fmla="*/ 478155 w 1364418"/>
              <a:gd name="connsiteY59" fmla="*/ 3813873 h 6858000"/>
              <a:gd name="connsiteX60" fmla="*/ 477580 w 1364418"/>
              <a:gd name="connsiteY60" fmla="*/ 3806161 h 6858000"/>
              <a:gd name="connsiteX61" fmla="*/ 477887 w 1364418"/>
              <a:gd name="connsiteY61" fmla="*/ 3805957 h 6858000"/>
              <a:gd name="connsiteX62" fmla="*/ 477914 w 1364418"/>
              <a:gd name="connsiteY62" fmla="*/ 3797724 h 6858000"/>
              <a:gd name="connsiteX63" fmla="*/ 476529 w 1364418"/>
              <a:gd name="connsiteY63" fmla="*/ 3792098 h 6858000"/>
              <a:gd name="connsiteX64" fmla="*/ 475413 w 1364418"/>
              <a:gd name="connsiteY64" fmla="*/ 3777135 h 6858000"/>
              <a:gd name="connsiteX65" fmla="*/ 477146 w 1364418"/>
              <a:gd name="connsiteY65" fmla="*/ 3771656 h 6858000"/>
              <a:gd name="connsiteX66" fmla="*/ 480889 w 1364418"/>
              <a:gd name="connsiteY66" fmla="*/ 3769007 h 6858000"/>
              <a:gd name="connsiteX67" fmla="*/ 480355 w 1364418"/>
              <a:gd name="connsiteY67" fmla="*/ 3767709 h 6858000"/>
              <a:gd name="connsiteX68" fmla="*/ 489051 w 1364418"/>
              <a:gd name="connsiteY68" fmla="*/ 3738082 h 6858000"/>
              <a:gd name="connsiteX69" fmla="*/ 496397 w 1364418"/>
              <a:gd name="connsiteY69" fmla="*/ 3673397 h 6858000"/>
              <a:gd name="connsiteX70" fmla="*/ 495693 w 1364418"/>
              <a:gd name="connsiteY70" fmla="*/ 3637109 h 6858000"/>
              <a:gd name="connsiteX71" fmla="*/ 499136 w 1364418"/>
              <a:gd name="connsiteY71" fmla="*/ 3536883 h 6858000"/>
              <a:gd name="connsiteX72" fmla="*/ 506674 w 1364418"/>
              <a:gd name="connsiteY72" fmla="*/ 3435652 h 6858000"/>
              <a:gd name="connsiteX73" fmla="*/ 508345 w 1364418"/>
              <a:gd name="connsiteY73" fmla="*/ 3307769 h 6858000"/>
              <a:gd name="connsiteX74" fmla="*/ 525908 w 1364418"/>
              <a:gd name="connsiteY74" fmla="*/ 3250522 h 6858000"/>
              <a:gd name="connsiteX75" fmla="*/ 526333 w 1364418"/>
              <a:gd name="connsiteY75" fmla="*/ 3229163 h 6858000"/>
              <a:gd name="connsiteX76" fmla="*/ 528156 w 1364418"/>
              <a:gd name="connsiteY76" fmla="*/ 3217217 h 6858000"/>
              <a:gd name="connsiteX77" fmla="*/ 514991 w 1364418"/>
              <a:gd name="connsiteY77" fmla="*/ 3183755 h 6858000"/>
              <a:gd name="connsiteX78" fmla="*/ 515492 w 1364418"/>
              <a:gd name="connsiteY78" fmla="*/ 3178642 h 6858000"/>
              <a:gd name="connsiteX79" fmla="*/ 503092 w 1364418"/>
              <a:gd name="connsiteY79" fmla="*/ 3158586 h 6858000"/>
              <a:gd name="connsiteX80" fmla="*/ 488277 w 1364418"/>
              <a:gd name="connsiteY80" fmla="*/ 3129034 h 6858000"/>
              <a:gd name="connsiteX81" fmla="*/ 488942 w 1364418"/>
              <a:gd name="connsiteY81" fmla="*/ 3126682 h 6858000"/>
              <a:gd name="connsiteX82" fmla="*/ 479810 w 1364418"/>
              <a:gd name="connsiteY82" fmla="*/ 3114519 h 6858000"/>
              <a:gd name="connsiteX83" fmla="*/ 466419 w 1364418"/>
              <a:gd name="connsiteY83" fmla="*/ 3106272 h 6858000"/>
              <a:gd name="connsiteX84" fmla="*/ 439149 w 1364418"/>
              <a:gd name="connsiteY84" fmla="*/ 2958185 h 6858000"/>
              <a:gd name="connsiteX85" fmla="*/ 381763 w 1364418"/>
              <a:gd name="connsiteY85" fmla="*/ 2762989 h 6858000"/>
              <a:gd name="connsiteX86" fmla="*/ 330681 w 1364418"/>
              <a:gd name="connsiteY86" fmla="*/ 2554718 h 6858000"/>
              <a:gd name="connsiteX87" fmla="*/ 310775 w 1364418"/>
              <a:gd name="connsiteY87" fmla="*/ 2485734 h 6858000"/>
              <a:gd name="connsiteX88" fmla="*/ 301498 w 1364418"/>
              <a:gd name="connsiteY88" fmla="*/ 2447068 h 6858000"/>
              <a:gd name="connsiteX89" fmla="*/ 288459 w 1364418"/>
              <a:gd name="connsiteY89" fmla="*/ 2425819 h 6858000"/>
              <a:gd name="connsiteX90" fmla="*/ 294458 w 1364418"/>
              <a:gd name="connsiteY90" fmla="*/ 2402874 h 6858000"/>
              <a:gd name="connsiteX91" fmla="*/ 297070 w 1364418"/>
              <a:gd name="connsiteY91" fmla="*/ 2381443 h 6858000"/>
              <a:gd name="connsiteX92" fmla="*/ 273399 w 1364418"/>
              <a:gd name="connsiteY92" fmla="*/ 2261920 h 6858000"/>
              <a:gd name="connsiteX93" fmla="*/ 263286 w 1364418"/>
              <a:gd name="connsiteY93" fmla="*/ 2195378 h 6858000"/>
              <a:gd name="connsiteX94" fmla="*/ 247503 w 1364418"/>
              <a:gd name="connsiteY94" fmla="*/ 2155135 h 6858000"/>
              <a:gd name="connsiteX95" fmla="*/ 244961 w 1364418"/>
              <a:gd name="connsiteY95" fmla="*/ 2118008 h 6858000"/>
              <a:gd name="connsiteX96" fmla="*/ 245954 w 1364418"/>
              <a:gd name="connsiteY96" fmla="*/ 2050531 h 6858000"/>
              <a:gd name="connsiteX97" fmla="*/ 237760 w 1364418"/>
              <a:gd name="connsiteY97" fmla="*/ 1963269 h 6858000"/>
              <a:gd name="connsiteX98" fmla="*/ 218938 w 1364418"/>
              <a:gd name="connsiteY98" fmla="*/ 1906352 h 6858000"/>
              <a:gd name="connsiteX99" fmla="*/ 195495 w 1364418"/>
              <a:gd name="connsiteY99" fmla="*/ 1861531 h 6858000"/>
              <a:gd name="connsiteX100" fmla="*/ 149294 w 1364418"/>
              <a:gd name="connsiteY100" fmla="*/ 1732919 h 6858000"/>
              <a:gd name="connsiteX101" fmla="*/ 121605 w 1364418"/>
              <a:gd name="connsiteY101" fmla="*/ 1663540 h 6858000"/>
              <a:gd name="connsiteX102" fmla="*/ 120731 w 1364418"/>
              <a:gd name="connsiteY102" fmla="*/ 1615777 h 6858000"/>
              <a:gd name="connsiteX103" fmla="*/ 101526 w 1364418"/>
              <a:gd name="connsiteY103" fmla="*/ 1563678 h 6858000"/>
              <a:gd name="connsiteX104" fmla="*/ 114606 w 1364418"/>
              <a:gd name="connsiteY104" fmla="*/ 1519474 h 6858000"/>
              <a:gd name="connsiteX105" fmla="*/ 107348 w 1364418"/>
              <a:gd name="connsiteY105" fmla="*/ 1477995 h 6858000"/>
              <a:gd name="connsiteX106" fmla="*/ 93433 w 1364418"/>
              <a:gd name="connsiteY106" fmla="*/ 1373769 h 6858000"/>
              <a:gd name="connsiteX107" fmla="*/ 101740 w 1364418"/>
              <a:gd name="connsiteY107" fmla="*/ 1307086 h 6858000"/>
              <a:gd name="connsiteX108" fmla="*/ 102928 w 1364418"/>
              <a:gd name="connsiteY108" fmla="*/ 1189033 h 6858000"/>
              <a:gd name="connsiteX109" fmla="*/ 107613 w 1364418"/>
              <a:gd name="connsiteY109" fmla="*/ 1168288 h 6858000"/>
              <a:gd name="connsiteX110" fmla="*/ 99895 w 1364418"/>
              <a:gd name="connsiteY110" fmla="*/ 1142577 h 6858000"/>
              <a:gd name="connsiteX111" fmla="*/ 89201 w 1364418"/>
              <a:gd name="connsiteY111" fmla="*/ 1088484 h 6858000"/>
              <a:gd name="connsiteX112" fmla="*/ 77937 w 1364418"/>
              <a:gd name="connsiteY112" fmla="*/ 1016103 h 6858000"/>
              <a:gd name="connsiteX113" fmla="*/ 79393 w 1364418"/>
              <a:gd name="connsiteY113" fmla="*/ 954054 h 6858000"/>
              <a:gd name="connsiteX114" fmla="*/ 90309 w 1364418"/>
              <a:gd name="connsiteY114" fmla="*/ 921368 h 6858000"/>
              <a:gd name="connsiteX115" fmla="*/ 74258 w 1364418"/>
              <a:gd name="connsiteY115" fmla="*/ 896999 h 6858000"/>
              <a:gd name="connsiteX116" fmla="*/ 43666 w 1364418"/>
              <a:gd name="connsiteY116" fmla="*/ 821517 h 6858000"/>
              <a:gd name="connsiteX117" fmla="*/ 22616 w 1364418"/>
              <a:gd name="connsiteY117" fmla="*/ 751353 h 6858000"/>
              <a:gd name="connsiteX118" fmla="*/ 22174 w 1364418"/>
              <a:gd name="connsiteY118" fmla="*/ 721230 h 6858000"/>
              <a:gd name="connsiteX119" fmla="*/ 7845 w 1364418"/>
              <a:gd name="connsiteY119" fmla="*/ 681659 h 6858000"/>
              <a:gd name="connsiteX120" fmla="*/ 31306 w 1364418"/>
              <a:gd name="connsiteY120" fmla="*/ 619315 h 6858000"/>
              <a:gd name="connsiteX121" fmla="*/ 15184 w 1364418"/>
              <a:gd name="connsiteY121" fmla="*/ 585934 h 6858000"/>
              <a:gd name="connsiteX122" fmla="*/ 22258 w 1364418"/>
              <a:gd name="connsiteY122" fmla="*/ 538948 h 6858000"/>
              <a:gd name="connsiteX123" fmla="*/ 26166 w 1364418"/>
              <a:gd name="connsiteY123" fmla="*/ 525163 h 6858000"/>
              <a:gd name="connsiteX124" fmla="*/ 52290 w 1364418"/>
              <a:gd name="connsiteY124" fmla="*/ 446567 h 6858000"/>
              <a:gd name="connsiteX125" fmla="*/ 51538 w 1364418"/>
              <a:gd name="connsiteY125" fmla="*/ 393828 h 6858000"/>
              <a:gd name="connsiteX126" fmla="*/ 51368 w 1364418"/>
              <a:gd name="connsiteY126" fmla="*/ 353137 h 6858000"/>
              <a:gd name="connsiteX127" fmla="*/ 55970 w 1364418"/>
              <a:gd name="connsiteY127" fmla="*/ 321428 h 6858000"/>
              <a:gd name="connsiteX128" fmla="*/ 57061 w 1364418"/>
              <a:gd name="connsiteY128" fmla="*/ 275771 h 6858000"/>
              <a:gd name="connsiteX129" fmla="*/ 74088 w 1364418"/>
              <a:gd name="connsiteY129" fmla="*/ 212860 h 6858000"/>
              <a:gd name="connsiteX130" fmla="*/ 65798 w 1364418"/>
              <a:gd name="connsiteY130" fmla="*/ 144983 h 6858000"/>
              <a:gd name="connsiteX131" fmla="*/ 78082 w 1364418"/>
              <a:gd name="connsiteY131" fmla="*/ 55288 h 6858000"/>
              <a:gd name="connsiteX132" fmla="*/ 37636 w 1364418"/>
              <a:gd name="connsiteY132"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1364418" h="6858000">
                <a:moveTo>
                  <a:pt x="37636" y="0"/>
                </a:moveTo>
                <a:lnTo>
                  <a:pt x="1364418" y="0"/>
                </a:lnTo>
                <a:lnTo>
                  <a:pt x="1364418" y="6858000"/>
                </a:lnTo>
                <a:lnTo>
                  <a:pt x="245974" y="6857735"/>
                </a:lnTo>
                <a:cubicBezTo>
                  <a:pt x="246649" y="6829312"/>
                  <a:pt x="258792" y="6817314"/>
                  <a:pt x="281996" y="6792972"/>
                </a:cubicBezTo>
                <a:cubicBezTo>
                  <a:pt x="288036" y="6763449"/>
                  <a:pt x="261498" y="6738121"/>
                  <a:pt x="264484" y="6716710"/>
                </a:cubicBezTo>
                <a:cubicBezTo>
                  <a:pt x="264597" y="6714739"/>
                  <a:pt x="280538" y="6641844"/>
                  <a:pt x="280651" y="6639873"/>
                </a:cubicBezTo>
                <a:cubicBezTo>
                  <a:pt x="296114" y="6596543"/>
                  <a:pt x="335196" y="6519339"/>
                  <a:pt x="339152" y="6471804"/>
                </a:cubicBezTo>
                <a:lnTo>
                  <a:pt x="334570" y="6389835"/>
                </a:lnTo>
                <a:cubicBezTo>
                  <a:pt x="334613" y="6357588"/>
                  <a:pt x="338883" y="6333072"/>
                  <a:pt x="317792" y="6324679"/>
                </a:cubicBezTo>
                <a:cubicBezTo>
                  <a:pt x="308402" y="6306381"/>
                  <a:pt x="279168" y="6293695"/>
                  <a:pt x="278227" y="6280046"/>
                </a:cubicBezTo>
                <a:cubicBezTo>
                  <a:pt x="281050" y="6269969"/>
                  <a:pt x="290039" y="6265765"/>
                  <a:pt x="288000" y="6252834"/>
                </a:cubicBezTo>
                <a:lnTo>
                  <a:pt x="265992" y="6202459"/>
                </a:lnTo>
                <a:cubicBezTo>
                  <a:pt x="264772" y="6196814"/>
                  <a:pt x="268092" y="6158095"/>
                  <a:pt x="264790" y="6153037"/>
                </a:cubicBezTo>
                <a:cubicBezTo>
                  <a:pt x="302335" y="6114354"/>
                  <a:pt x="260378" y="6128837"/>
                  <a:pt x="280205" y="6078132"/>
                </a:cubicBezTo>
                <a:cubicBezTo>
                  <a:pt x="283657" y="6049622"/>
                  <a:pt x="275724" y="6059673"/>
                  <a:pt x="267592" y="6028119"/>
                </a:cubicBezTo>
                <a:cubicBezTo>
                  <a:pt x="277113" y="5988572"/>
                  <a:pt x="234727" y="5976018"/>
                  <a:pt x="252821" y="5926735"/>
                </a:cubicBezTo>
                <a:cubicBezTo>
                  <a:pt x="290324" y="5823532"/>
                  <a:pt x="288016" y="5757776"/>
                  <a:pt x="302333" y="5712857"/>
                </a:cubicBezTo>
                <a:cubicBezTo>
                  <a:pt x="310258" y="5688518"/>
                  <a:pt x="328236" y="5675288"/>
                  <a:pt x="332131" y="5660491"/>
                </a:cubicBezTo>
                <a:cubicBezTo>
                  <a:pt x="345782" y="5622696"/>
                  <a:pt x="344964" y="5595787"/>
                  <a:pt x="341254" y="5563435"/>
                </a:cubicBezTo>
                <a:cubicBezTo>
                  <a:pt x="335745" y="5537661"/>
                  <a:pt x="359171" y="5479228"/>
                  <a:pt x="368130" y="5437125"/>
                </a:cubicBezTo>
                <a:cubicBezTo>
                  <a:pt x="379868" y="5399640"/>
                  <a:pt x="373836" y="5420657"/>
                  <a:pt x="381698" y="5396260"/>
                </a:cubicBezTo>
                <a:cubicBezTo>
                  <a:pt x="395995" y="5391935"/>
                  <a:pt x="389433" y="5350429"/>
                  <a:pt x="397679" y="5330009"/>
                </a:cubicBezTo>
                <a:cubicBezTo>
                  <a:pt x="405925" y="5309589"/>
                  <a:pt x="420210" y="5291626"/>
                  <a:pt x="431172" y="5273739"/>
                </a:cubicBezTo>
                <a:cubicBezTo>
                  <a:pt x="426568" y="5263245"/>
                  <a:pt x="432286" y="5253790"/>
                  <a:pt x="440771" y="5241779"/>
                </a:cubicBezTo>
                <a:lnTo>
                  <a:pt x="451997" y="5225268"/>
                </a:lnTo>
                <a:lnTo>
                  <a:pt x="453017" y="5217684"/>
                </a:lnTo>
                <a:cubicBezTo>
                  <a:pt x="455252" y="5208685"/>
                  <a:pt x="458044" y="5200600"/>
                  <a:pt x="460358" y="5193377"/>
                </a:cubicBezTo>
                <a:lnTo>
                  <a:pt x="463661" y="5179288"/>
                </a:lnTo>
                <a:lnTo>
                  <a:pt x="464645" y="5173621"/>
                </a:lnTo>
                <a:lnTo>
                  <a:pt x="460279" y="5159961"/>
                </a:lnTo>
                <a:lnTo>
                  <a:pt x="466956" y="5144295"/>
                </a:lnTo>
                <a:lnTo>
                  <a:pt x="463889" y="5125185"/>
                </a:lnTo>
                <a:cubicBezTo>
                  <a:pt x="466252" y="5124475"/>
                  <a:pt x="468554" y="5123363"/>
                  <a:pt x="470719" y="5121884"/>
                </a:cubicBezTo>
                <a:lnTo>
                  <a:pt x="477755" y="5067850"/>
                </a:lnTo>
                <a:lnTo>
                  <a:pt x="480486" y="5060861"/>
                </a:lnTo>
                <a:lnTo>
                  <a:pt x="477190" y="5034192"/>
                </a:lnTo>
                <a:cubicBezTo>
                  <a:pt x="476699" y="5019824"/>
                  <a:pt x="477403" y="5006180"/>
                  <a:pt x="478744" y="4993030"/>
                </a:cubicBezTo>
                <a:lnTo>
                  <a:pt x="485653" y="4946844"/>
                </a:lnTo>
                <a:lnTo>
                  <a:pt x="481509" y="4932692"/>
                </a:lnTo>
                <a:cubicBezTo>
                  <a:pt x="481214" y="4911802"/>
                  <a:pt x="495319" y="4880686"/>
                  <a:pt x="496912" y="4858827"/>
                </a:cubicBezTo>
                <a:lnTo>
                  <a:pt x="502815" y="4821170"/>
                </a:lnTo>
                <a:lnTo>
                  <a:pt x="507548" y="4780965"/>
                </a:lnTo>
                <a:lnTo>
                  <a:pt x="508841" y="4750867"/>
                </a:lnTo>
                <a:lnTo>
                  <a:pt x="506648" y="4690749"/>
                </a:lnTo>
                <a:cubicBezTo>
                  <a:pt x="512729" y="4654213"/>
                  <a:pt x="491337" y="4623546"/>
                  <a:pt x="502128" y="4584173"/>
                </a:cubicBezTo>
                <a:cubicBezTo>
                  <a:pt x="488693" y="4519562"/>
                  <a:pt x="492047" y="4501522"/>
                  <a:pt x="497211" y="4444346"/>
                </a:cubicBezTo>
                <a:cubicBezTo>
                  <a:pt x="511033" y="4454946"/>
                  <a:pt x="497584" y="4394050"/>
                  <a:pt x="493776" y="4375228"/>
                </a:cubicBezTo>
                <a:cubicBezTo>
                  <a:pt x="491426" y="4334791"/>
                  <a:pt x="480594" y="4270639"/>
                  <a:pt x="474429" y="4214165"/>
                </a:cubicBezTo>
                <a:cubicBezTo>
                  <a:pt x="465297" y="4170832"/>
                  <a:pt x="480280" y="4120324"/>
                  <a:pt x="478502" y="4090296"/>
                </a:cubicBezTo>
                <a:lnTo>
                  <a:pt x="463758" y="4033999"/>
                </a:lnTo>
                <a:lnTo>
                  <a:pt x="464907" y="4031933"/>
                </a:lnTo>
                <a:cubicBezTo>
                  <a:pt x="467040" y="4022997"/>
                  <a:pt x="465967" y="4017669"/>
                  <a:pt x="463483" y="4013953"/>
                </a:cubicBezTo>
                <a:lnTo>
                  <a:pt x="449778" y="3974753"/>
                </a:lnTo>
                <a:lnTo>
                  <a:pt x="451376" y="3969950"/>
                </a:lnTo>
                <a:lnTo>
                  <a:pt x="444798" y="3933779"/>
                </a:lnTo>
                <a:lnTo>
                  <a:pt x="446129" y="3933093"/>
                </a:lnTo>
                <a:cubicBezTo>
                  <a:pt x="448961" y="3930731"/>
                  <a:pt x="450769" y="3927433"/>
                  <a:pt x="450483" y="3922082"/>
                </a:cubicBezTo>
                <a:cubicBezTo>
                  <a:pt x="471740" y="3927556"/>
                  <a:pt x="458283" y="3917724"/>
                  <a:pt x="455561" y="3901461"/>
                </a:cubicBezTo>
                <a:cubicBezTo>
                  <a:pt x="460173" y="3883426"/>
                  <a:pt x="474485" y="3829756"/>
                  <a:pt x="478155" y="3813873"/>
                </a:cubicBezTo>
                <a:cubicBezTo>
                  <a:pt x="477963" y="3811302"/>
                  <a:pt x="477772" y="3808732"/>
                  <a:pt x="477580" y="3806161"/>
                </a:cubicBezTo>
                <a:lnTo>
                  <a:pt x="477887" y="3805957"/>
                </a:lnTo>
                <a:cubicBezTo>
                  <a:pt x="478443" y="3804175"/>
                  <a:pt x="478509" y="3801600"/>
                  <a:pt x="477914" y="3797724"/>
                </a:cubicBezTo>
                <a:lnTo>
                  <a:pt x="476529" y="3792098"/>
                </a:lnTo>
                <a:lnTo>
                  <a:pt x="475413" y="3777135"/>
                </a:lnTo>
                <a:lnTo>
                  <a:pt x="477146" y="3771656"/>
                </a:lnTo>
                <a:lnTo>
                  <a:pt x="480889" y="3769007"/>
                </a:lnTo>
                <a:lnTo>
                  <a:pt x="480355" y="3767709"/>
                </a:lnTo>
                <a:cubicBezTo>
                  <a:pt x="472854" y="3758603"/>
                  <a:pt x="462858" y="3757457"/>
                  <a:pt x="489051" y="3738082"/>
                </a:cubicBezTo>
                <a:cubicBezTo>
                  <a:pt x="476420" y="3716230"/>
                  <a:pt x="492614" y="3707883"/>
                  <a:pt x="496397" y="3673397"/>
                </a:cubicBezTo>
                <a:cubicBezTo>
                  <a:pt x="485059" y="3661788"/>
                  <a:pt x="488117" y="3649813"/>
                  <a:pt x="495693" y="3637109"/>
                </a:cubicBezTo>
                <a:cubicBezTo>
                  <a:pt x="488827" y="3605834"/>
                  <a:pt x="498565" y="3573837"/>
                  <a:pt x="499136" y="3536883"/>
                </a:cubicBezTo>
                <a:cubicBezTo>
                  <a:pt x="483096" y="3500539"/>
                  <a:pt x="506170" y="3475121"/>
                  <a:pt x="506674" y="3435652"/>
                </a:cubicBezTo>
                <a:cubicBezTo>
                  <a:pt x="508209" y="3397466"/>
                  <a:pt x="505139" y="3338624"/>
                  <a:pt x="508345" y="3307769"/>
                </a:cubicBezTo>
                <a:cubicBezTo>
                  <a:pt x="522826" y="3292381"/>
                  <a:pt x="493343" y="3256540"/>
                  <a:pt x="525908" y="3250522"/>
                </a:cubicBezTo>
                <a:cubicBezTo>
                  <a:pt x="519705" y="3235893"/>
                  <a:pt x="504475" y="3230937"/>
                  <a:pt x="526333" y="3229163"/>
                </a:cubicBezTo>
                <a:cubicBezTo>
                  <a:pt x="524884" y="3224149"/>
                  <a:pt x="525919" y="3220404"/>
                  <a:pt x="528156" y="3217217"/>
                </a:cubicBezTo>
                <a:lnTo>
                  <a:pt x="514991" y="3183755"/>
                </a:lnTo>
                <a:lnTo>
                  <a:pt x="515492" y="3178642"/>
                </a:lnTo>
                <a:lnTo>
                  <a:pt x="503092" y="3158586"/>
                </a:lnTo>
                <a:lnTo>
                  <a:pt x="488277" y="3129034"/>
                </a:lnTo>
                <a:lnTo>
                  <a:pt x="488942" y="3126682"/>
                </a:lnTo>
                <a:lnTo>
                  <a:pt x="479810" y="3114519"/>
                </a:lnTo>
                <a:cubicBezTo>
                  <a:pt x="476044" y="3110886"/>
                  <a:pt x="471657" y="3108020"/>
                  <a:pt x="466419" y="3106272"/>
                </a:cubicBezTo>
                <a:cubicBezTo>
                  <a:pt x="479357" y="3049949"/>
                  <a:pt x="446991" y="3011906"/>
                  <a:pt x="439149" y="2958185"/>
                </a:cubicBezTo>
                <a:cubicBezTo>
                  <a:pt x="423473" y="2895670"/>
                  <a:pt x="402616" y="2832884"/>
                  <a:pt x="381763" y="2762989"/>
                </a:cubicBezTo>
                <a:cubicBezTo>
                  <a:pt x="340504" y="2718141"/>
                  <a:pt x="357875" y="2611979"/>
                  <a:pt x="330681" y="2554718"/>
                </a:cubicBezTo>
                <a:cubicBezTo>
                  <a:pt x="354561" y="2510384"/>
                  <a:pt x="312857" y="2522616"/>
                  <a:pt x="310775" y="2485734"/>
                </a:cubicBezTo>
                <a:cubicBezTo>
                  <a:pt x="283880" y="2505125"/>
                  <a:pt x="334754" y="2437857"/>
                  <a:pt x="301498" y="2447068"/>
                </a:cubicBezTo>
                <a:cubicBezTo>
                  <a:pt x="302171" y="2440064"/>
                  <a:pt x="286502" y="2432988"/>
                  <a:pt x="288459" y="2425819"/>
                </a:cubicBezTo>
                <a:lnTo>
                  <a:pt x="294458" y="2402874"/>
                </a:lnTo>
                <a:lnTo>
                  <a:pt x="297070" y="2381443"/>
                </a:lnTo>
                <a:cubicBezTo>
                  <a:pt x="291389" y="2355877"/>
                  <a:pt x="281925" y="2295004"/>
                  <a:pt x="273399" y="2261920"/>
                </a:cubicBezTo>
                <a:cubicBezTo>
                  <a:pt x="264489" y="2250852"/>
                  <a:pt x="256407" y="2208397"/>
                  <a:pt x="263286" y="2195378"/>
                </a:cubicBezTo>
                <a:cubicBezTo>
                  <a:pt x="262597" y="2185499"/>
                  <a:pt x="238753" y="2164596"/>
                  <a:pt x="247503" y="2155135"/>
                </a:cubicBezTo>
                <a:cubicBezTo>
                  <a:pt x="257474" y="2141929"/>
                  <a:pt x="229406" y="2121310"/>
                  <a:pt x="244961" y="2118008"/>
                </a:cubicBezTo>
                <a:cubicBezTo>
                  <a:pt x="225493" y="2103116"/>
                  <a:pt x="245373" y="2072196"/>
                  <a:pt x="245954" y="2050531"/>
                </a:cubicBezTo>
                <a:cubicBezTo>
                  <a:pt x="228015" y="2040209"/>
                  <a:pt x="246924" y="2004931"/>
                  <a:pt x="237760" y="1963269"/>
                </a:cubicBezTo>
                <a:cubicBezTo>
                  <a:pt x="217314" y="1952304"/>
                  <a:pt x="249162" y="1930958"/>
                  <a:pt x="218938" y="1906352"/>
                </a:cubicBezTo>
                <a:cubicBezTo>
                  <a:pt x="211894" y="1889396"/>
                  <a:pt x="204207" y="1891128"/>
                  <a:pt x="195495" y="1861531"/>
                </a:cubicBezTo>
                <a:cubicBezTo>
                  <a:pt x="152756" y="1820122"/>
                  <a:pt x="167197" y="1775736"/>
                  <a:pt x="149294" y="1732919"/>
                </a:cubicBezTo>
                <a:cubicBezTo>
                  <a:pt x="132272" y="1683226"/>
                  <a:pt x="131129" y="1708347"/>
                  <a:pt x="121605" y="1663540"/>
                </a:cubicBezTo>
                <a:cubicBezTo>
                  <a:pt x="131383" y="1652207"/>
                  <a:pt x="129824" y="1627305"/>
                  <a:pt x="120731" y="1615777"/>
                </a:cubicBezTo>
                <a:cubicBezTo>
                  <a:pt x="113324" y="1591298"/>
                  <a:pt x="125561" y="1582061"/>
                  <a:pt x="101526" y="1563678"/>
                </a:cubicBezTo>
                <a:cubicBezTo>
                  <a:pt x="118336" y="1562186"/>
                  <a:pt x="95368" y="1514217"/>
                  <a:pt x="114606" y="1519474"/>
                </a:cubicBezTo>
                <a:cubicBezTo>
                  <a:pt x="124662" y="1497831"/>
                  <a:pt x="99126" y="1498809"/>
                  <a:pt x="107348" y="1477995"/>
                </a:cubicBezTo>
                <a:cubicBezTo>
                  <a:pt x="102372" y="1450946"/>
                  <a:pt x="98082" y="1395585"/>
                  <a:pt x="93433" y="1373769"/>
                </a:cubicBezTo>
                <a:lnTo>
                  <a:pt x="101740" y="1307086"/>
                </a:lnTo>
                <a:cubicBezTo>
                  <a:pt x="61518" y="1238798"/>
                  <a:pt x="128597" y="1302829"/>
                  <a:pt x="102928" y="1189033"/>
                </a:cubicBezTo>
                <a:cubicBezTo>
                  <a:pt x="96991" y="1183619"/>
                  <a:pt x="100433" y="1168361"/>
                  <a:pt x="107613" y="1168288"/>
                </a:cubicBezTo>
                <a:cubicBezTo>
                  <a:pt x="104521" y="1161401"/>
                  <a:pt x="88898" y="1146763"/>
                  <a:pt x="99895" y="1142577"/>
                </a:cubicBezTo>
                <a:cubicBezTo>
                  <a:pt x="98248" y="1123927"/>
                  <a:pt x="94639" y="1105753"/>
                  <a:pt x="89201" y="1088484"/>
                </a:cubicBezTo>
                <a:lnTo>
                  <a:pt x="77937" y="1016103"/>
                </a:lnTo>
                <a:cubicBezTo>
                  <a:pt x="78422" y="988163"/>
                  <a:pt x="78908" y="981994"/>
                  <a:pt x="79393" y="954054"/>
                </a:cubicBezTo>
                <a:cubicBezTo>
                  <a:pt x="74607" y="950500"/>
                  <a:pt x="84928" y="922140"/>
                  <a:pt x="90309" y="921368"/>
                </a:cubicBezTo>
                <a:cubicBezTo>
                  <a:pt x="87566" y="916400"/>
                  <a:pt x="66268" y="901306"/>
                  <a:pt x="74258" y="896999"/>
                </a:cubicBezTo>
                <a:cubicBezTo>
                  <a:pt x="69492" y="868759"/>
                  <a:pt x="58957" y="842759"/>
                  <a:pt x="43666" y="821517"/>
                </a:cubicBezTo>
                <a:cubicBezTo>
                  <a:pt x="35059" y="797243"/>
                  <a:pt x="27646" y="764612"/>
                  <a:pt x="22616" y="751353"/>
                </a:cubicBezTo>
                <a:cubicBezTo>
                  <a:pt x="22469" y="741312"/>
                  <a:pt x="22321" y="731271"/>
                  <a:pt x="22174" y="721230"/>
                </a:cubicBezTo>
                <a:lnTo>
                  <a:pt x="7845" y="681659"/>
                </a:lnTo>
                <a:cubicBezTo>
                  <a:pt x="-21513" y="678654"/>
                  <a:pt x="41748" y="630810"/>
                  <a:pt x="31306" y="619315"/>
                </a:cubicBezTo>
                <a:cubicBezTo>
                  <a:pt x="37997" y="611016"/>
                  <a:pt x="17724" y="592108"/>
                  <a:pt x="15184" y="585934"/>
                </a:cubicBezTo>
                <a:cubicBezTo>
                  <a:pt x="14724" y="571597"/>
                  <a:pt x="22718" y="553285"/>
                  <a:pt x="22258" y="538948"/>
                </a:cubicBezTo>
                <a:cubicBezTo>
                  <a:pt x="22152" y="531703"/>
                  <a:pt x="26272" y="532408"/>
                  <a:pt x="26166" y="525163"/>
                </a:cubicBezTo>
                <a:cubicBezTo>
                  <a:pt x="28507" y="511668"/>
                  <a:pt x="56166" y="464433"/>
                  <a:pt x="52290" y="446567"/>
                </a:cubicBezTo>
                <a:cubicBezTo>
                  <a:pt x="47300" y="425186"/>
                  <a:pt x="52062" y="408582"/>
                  <a:pt x="51538" y="393828"/>
                </a:cubicBezTo>
                <a:cubicBezTo>
                  <a:pt x="51481" y="380264"/>
                  <a:pt x="51425" y="366701"/>
                  <a:pt x="51368" y="353137"/>
                </a:cubicBezTo>
                <a:cubicBezTo>
                  <a:pt x="50053" y="345863"/>
                  <a:pt x="61696" y="333814"/>
                  <a:pt x="55970" y="321428"/>
                </a:cubicBezTo>
                <a:cubicBezTo>
                  <a:pt x="56334" y="306209"/>
                  <a:pt x="56697" y="290990"/>
                  <a:pt x="57061" y="275771"/>
                </a:cubicBezTo>
                <a:cubicBezTo>
                  <a:pt x="46146" y="254441"/>
                  <a:pt x="87623" y="243671"/>
                  <a:pt x="74088" y="212860"/>
                </a:cubicBezTo>
                <a:cubicBezTo>
                  <a:pt x="92367" y="188146"/>
                  <a:pt x="68261" y="179672"/>
                  <a:pt x="65798" y="144983"/>
                </a:cubicBezTo>
                <a:cubicBezTo>
                  <a:pt x="52661" y="119338"/>
                  <a:pt x="79134" y="90517"/>
                  <a:pt x="78082" y="55288"/>
                </a:cubicBezTo>
                <a:lnTo>
                  <a:pt x="37636" y="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286716559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128F3BD-7564-4310-B528-888E64F875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3153442B-7810-9151-35A9-8D92DF3E7809}"/>
              </a:ext>
            </a:extLst>
          </p:cNvPr>
          <p:cNvSpPr>
            <a:spLocks noGrp="1"/>
          </p:cNvSpPr>
          <p:nvPr>
            <p:ph type="title"/>
          </p:nvPr>
        </p:nvSpPr>
        <p:spPr>
          <a:xfrm>
            <a:off x="1137036" y="609600"/>
            <a:ext cx="8548386" cy="1282459"/>
          </a:xfrm>
        </p:spPr>
        <p:txBody>
          <a:bodyPr>
            <a:normAutofit/>
          </a:bodyPr>
          <a:lstStyle/>
          <a:p>
            <a:r>
              <a:rPr lang="tr-TR" b="1" i="0">
                <a:effectLst/>
                <a:latin typeface="Inter"/>
              </a:rPr>
              <a:t>Lojistik Regresyonun Avantajları </a:t>
            </a:r>
            <a:endParaRPr lang="tr-TR" dirty="0"/>
          </a:p>
        </p:txBody>
      </p:sp>
      <p:sp>
        <p:nvSpPr>
          <p:cNvPr id="3" name="İçerik Yer Tutucusu 2">
            <a:extLst>
              <a:ext uri="{FF2B5EF4-FFF2-40B4-BE49-F238E27FC236}">
                <a16:creationId xmlns:a16="http://schemas.microsoft.com/office/drawing/2014/main" id="{2EC4A4E7-0791-7C8E-9DD0-405BD2255B63}"/>
              </a:ext>
            </a:extLst>
          </p:cNvPr>
          <p:cNvSpPr>
            <a:spLocks noGrp="1"/>
          </p:cNvSpPr>
          <p:nvPr>
            <p:ph idx="1"/>
          </p:nvPr>
        </p:nvSpPr>
        <p:spPr>
          <a:xfrm>
            <a:off x="1137035" y="2147358"/>
            <a:ext cx="8548386" cy="4076394"/>
          </a:xfrm>
        </p:spPr>
        <p:txBody>
          <a:bodyPr>
            <a:normAutofit/>
          </a:bodyPr>
          <a:lstStyle/>
          <a:p>
            <a:pPr>
              <a:buFont typeface="Arial" panose="020B0604020202020204" pitchFamily="34" charset="0"/>
              <a:buChar char="•"/>
            </a:pPr>
            <a:r>
              <a:rPr lang="tr-TR" sz="2000" b="0" i="0">
                <a:effectLst/>
                <a:latin typeface="Inter"/>
              </a:rPr>
              <a:t>Lojistik regresyon yalnızca bir tahmin edicinin (katsayı büyüklüğü) ne kadar alakalı olduğunun bir ölçüsünü vermekle kalmaz, aynı zamanda ilişkinin yönünü de (pozitif veya negatif) verir. Lojistik regresyonun uygulanmasının, yorumlanmasının daha kolay ve eğitilmesinin çok verimli olduğunu gözlemlenmektedir.</a:t>
            </a:r>
          </a:p>
          <a:p>
            <a:pPr>
              <a:buFont typeface="Arial" panose="020B0604020202020204" pitchFamily="34" charset="0"/>
              <a:buChar char="•"/>
            </a:pPr>
            <a:r>
              <a:rPr lang="tr-TR" sz="2000" b="0" i="0">
                <a:effectLst/>
                <a:latin typeface="Inter"/>
              </a:rPr>
              <a:t>Büyük veri setlerini yüksek hızda işler, çünkü bellek ve işlem gücü açısından daha az hesaplama kapasitesi gerektirir. Bu da onları karmaşık makine öğrenimi projeleri üzerinde çalışan ve hızlı kazanç elde etmek isteyen programcılar için ideal hale getirir. </a:t>
            </a:r>
          </a:p>
          <a:p>
            <a:endParaRPr lang="tr-TR" sz="2000"/>
          </a:p>
        </p:txBody>
      </p:sp>
      <p:sp>
        <p:nvSpPr>
          <p:cNvPr id="10" name="Freeform: Shape 9">
            <a:extLst>
              <a:ext uri="{FF2B5EF4-FFF2-40B4-BE49-F238E27FC236}">
                <a16:creationId xmlns:a16="http://schemas.microsoft.com/office/drawing/2014/main" id="{82AA3C4E-019E-440F-87AB-67EFA9BE6C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0822456" y="-2"/>
            <a:ext cx="1368219" cy="6858000"/>
          </a:xfrm>
          <a:custGeom>
            <a:avLst/>
            <a:gdLst>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606772 w 1605470"/>
              <a:gd name="connsiteY131" fmla="*/ 2847273 h 6858000"/>
              <a:gd name="connsiteX132" fmla="*/ 593254 w 1605470"/>
              <a:gd name="connsiteY132" fmla="*/ 2766463 h 6858000"/>
              <a:gd name="connsiteX133" fmla="*/ 613412 w 1605470"/>
              <a:gd name="connsiteY133" fmla="*/ 2731184 h 6858000"/>
              <a:gd name="connsiteX134" fmla="*/ 555080 w 1605470"/>
              <a:gd name="connsiteY134" fmla="*/ 2538816 h 6858000"/>
              <a:gd name="connsiteX135" fmla="*/ 551827 w 1605470"/>
              <a:gd name="connsiteY135" fmla="*/ 2485734 h 6858000"/>
              <a:gd name="connsiteX136" fmla="*/ 525179 w 1605470"/>
              <a:gd name="connsiteY136" fmla="*/ 2447068 h 6858000"/>
              <a:gd name="connsiteX137" fmla="*/ 529511 w 1605470"/>
              <a:gd name="connsiteY137" fmla="*/ 2425819 h 6858000"/>
              <a:gd name="connsiteX138" fmla="*/ 530521 w 1605470"/>
              <a:gd name="connsiteY138" fmla="*/ 2422066 h 6858000"/>
              <a:gd name="connsiteX139" fmla="*/ 528878 w 1605470"/>
              <a:gd name="connsiteY139" fmla="*/ 2408971 h 6858000"/>
              <a:gd name="connsiteX140" fmla="*/ 535510 w 1605470"/>
              <a:gd name="connsiteY140" fmla="*/ 2402874 h 6858000"/>
              <a:gd name="connsiteX141" fmla="*/ 538122 w 1605470"/>
              <a:gd name="connsiteY141" fmla="*/ 2381443 h 6858000"/>
              <a:gd name="connsiteX142" fmla="*/ 533116 w 1605470"/>
              <a:gd name="connsiteY142" fmla="*/ 2358011 h 6858000"/>
              <a:gd name="connsiteX143" fmla="*/ 501423 w 1605470"/>
              <a:gd name="connsiteY143" fmla="*/ 2249479 h 6858000"/>
              <a:gd name="connsiteX144" fmla="*/ 486968 w 1605470"/>
              <a:gd name="connsiteY144" fmla="*/ 2182937 h 6858000"/>
              <a:gd name="connsiteX145" fmla="*/ 488555 w 1605470"/>
              <a:gd name="connsiteY145" fmla="*/ 2155135 h 6858000"/>
              <a:gd name="connsiteX146" fmla="*/ 486013 w 1605470"/>
              <a:gd name="connsiteY146" fmla="*/ 2118008 h 6858000"/>
              <a:gd name="connsiteX147" fmla="*/ 487006 w 1605470"/>
              <a:gd name="connsiteY147" fmla="*/ 2050531 h 6858000"/>
              <a:gd name="connsiteX148" fmla="*/ 478812 w 1605470"/>
              <a:gd name="connsiteY148" fmla="*/ 1963269 h 6858000"/>
              <a:gd name="connsiteX149" fmla="*/ 442619 w 1605470"/>
              <a:gd name="connsiteY149" fmla="*/ 1910499 h 6858000"/>
              <a:gd name="connsiteX150" fmla="*/ 446785 w 1605470"/>
              <a:gd name="connsiteY150" fmla="*/ 1903212 h 6858000"/>
              <a:gd name="connsiteX151" fmla="*/ 436547 w 1605470"/>
              <a:gd name="connsiteY151" fmla="*/ 1861531 h 6858000"/>
              <a:gd name="connsiteX152" fmla="*/ 364290 w 1605470"/>
              <a:gd name="connsiteY152" fmla="*/ 1728772 h 6858000"/>
              <a:gd name="connsiteX153" fmla="*/ 345287 w 1605470"/>
              <a:gd name="connsiteY153" fmla="*/ 1646953 h 6858000"/>
              <a:gd name="connsiteX154" fmla="*/ 344412 w 1605470"/>
              <a:gd name="connsiteY154" fmla="*/ 1615777 h 6858000"/>
              <a:gd name="connsiteX155" fmla="*/ 342578 w 1605470"/>
              <a:gd name="connsiteY155" fmla="*/ 1563678 h 6858000"/>
              <a:gd name="connsiteX156" fmla="*/ 355658 w 1605470"/>
              <a:gd name="connsiteY156" fmla="*/ 1519474 h 6858000"/>
              <a:gd name="connsiteX157" fmla="*/ 348400 w 1605470"/>
              <a:gd name="connsiteY157" fmla="*/ 1477995 h 6858000"/>
              <a:gd name="connsiteX158" fmla="*/ 328025 w 1605470"/>
              <a:gd name="connsiteY158" fmla="*/ 1475165 h 6858000"/>
              <a:gd name="connsiteX159" fmla="*/ 326326 w 1605470"/>
              <a:gd name="connsiteY159" fmla="*/ 1428585 h 6858000"/>
              <a:gd name="connsiteX160" fmla="*/ 325799 w 1605470"/>
              <a:gd name="connsiteY160" fmla="*/ 1357181 h 6858000"/>
              <a:gd name="connsiteX161" fmla="*/ 320507 w 1605470"/>
              <a:gd name="connsiteY161" fmla="*/ 1347099 h 6858000"/>
              <a:gd name="connsiteX162" fmla="*/ 335347 w 1605470"/>
              <a:gd name="connsiteY162" fmla="*/ 1334233 h 6858000"/>
              <a:gd name="connsiteX163" fmla="*/ 342792 w 1605470"/>
              <a:gd name="connsiteY163" fmla="*/ 1307086 h 6858000"/>
              <a:gd name="connsiteX164" fmla="*/ 343980 w 1605470"/>
              <a:gd name="connsiteY164" fmla="*/ 1189033 h 6858000"/>
              <a:gd name="connsiteX165" fmla="*/ 348665 w 1605470"/>
              <a:gd name="connsiteY165" fmla="*/ 1168288 h 6858000"/>
              <a:gd name="connsiteX166" fmla="*/ 340947 w 1605470"/>
              <a:gd name="connsiteY166" fmla="*/ 1142577 h 6858000"/>
              <a:gd name="connsiteX167" fmla="*/ 330253 w 1605470"/>
              <a:gd name="connsiteY167" fmla="*/ 1088484 h 6858000"/>
              <a:gd name="connsiteX168" fmla="*/ 314647 w 1605470"/>
              <a:gd name="connsiteY168" fmla="*/ 1053424 h 6858000"/>
              <a:gd name="connsiteX169" fmla="*/ 322906 w 1605470"/>
              <a:gd name="connsiteY169" fmla="*/ 1044367 h 6858000"/>
              <a:gd name="connsiteX170" fmla="*/ 326818 w 1605470"/>
              <a:gd name="connsiteY170" fmla="*/ 1022828 h 6858000"/>
              <a:gd name="connsiteX171" fmla="*/ 320445 w 1605470"/>
              <a:gd name="connsiteY171" fmla="*/ 932283 h 6858000"/>
              <a:gd name="connsiteX172" fmla="*/ 322681 w 1605470"/>
              <a:gd name="connsiteY172" fmla="*/ 915925 h 6858000"/>
              <a:gd name="connsiteX173" fmla="*/ 315310 w 1605470"/>
              <a:gd name="connsiteY173" fmla="*/ 896999 h 6858000"/>
              <a:gd name="connsiteX174" fmla="*/ 284718 w 1605470"/>
              <a:gd name="connsiteY174" fmla="*/ 821517 h 6858000"/>
              <a:gd name="connsiteX175" fmla="*/ 270682 w 1605470"/>
              <a:gd name="connsiteY175" fmla="*/ 786519 h 6858000"/>
              <a:gd name="connsiteX176" fmla="*/ 265483 w 1605470"/>
              <a:gd name="connsiteY176" fmla="*/ 784963 h 6858000"/>
              <a:gd name="connsiteX177" fmla="*/ 270939 w 1605470"/>
              <a:gd name="connsiteY177" fmla="*/ 776648 h 6858000"/>
              <a:gd name="connsiteX178" fmla="*/ 263668 w 1605470"/>
              <a:gd name="connsiteY178" fmla="*/ 751353 h 6858000"/>
              <a:gd name="connsiteX179" fmla="*/ 254540 w 1605470"/>
              <a:gd name="connsiteY179" fmla="*/ 741965 h 6858000"/>
              <a:gd name="connsiteX180" fmla="*/ 252501 w 1605470"/>
              <a:gd name="connsiteY180" fmla="*/ 724635 h 6858000"/>
              <a:gd name="connsiteX181" fmla="*/ 248897 w 1605470"/>
              <a:gd name="connsiteY181" fmla="*/ 681659 h 6858000"/>
              <a:gd name="connsiteX182" fmla="*/ 234316 w 1605470"/>
              <a:gd name="connsiteY182" fmla="*/ 635218 h 6858000"/>
              <a:gd name="connsiteX183" fmla="*/ 239327 w 1605470"/>
              <a:gd name="connsiteY183" fmla="*/ 613763 h 6858000"/>
              <a:gd name="connsiteX184" fmla="*/ 225269 w 1605470"/>
              <a:gd name="connsiteY184" fmla="*/ 598582 h 6858000"/>
              <a:gd name="connsiteX185" fmla="*/ 224950 w 1605470"/>
              <a:gd name="connsiteY185" fmla="*/ 576846 h 6858000"/>
              <a:gd name="connsiteX186" fmla="*/ 204632 w 1605470"/>
              <a:gd name="connsiteY186" fmla="*/ 553868 h 6858000"/>
              <a:gd name="connsiteX187" fmla="*/ 239317 w 1605470"/>
              <a:gd name="connsiteY187" fmla="*/ 517614 h 6858000"/>
              <a:gd name="connsiteX188" fmla="*/ 257645 w 1605470"/>
              <a:gd name="connsiteY188" fmla="*/ 474761 h 6858000"/>
              <a:gd name="connsiteX189" fmla="*/ 201693 w 1605470"/>
              <a:gd name="connsiteY189" fmla="*/ 469651 h 6858000"/>
              <a:gd name="connsiteX190" fmla="*/ 195012 w 1605470"/>
              <a:gd name="connsiteY190" fmla="*/ 448559 h 6858000"/>
              <a:gd name="connsiteX191" fmla="*/ 201434 w 1605470"/>
              <a:gd name="connsiteY191" fmla="*/ 441529 h 6858000"/>
              <a:gd name="connsiteX192" fmla="*/ 200655 w 1605470"/>
              <a:gd name="connsiteY192" fmla="*/ 428927 h 6858000"/>
              <a:gd name="connsiteX193" fmla="*/ 190059 w 1605470"/>
              <a:gd name="connsiteY193" fmla="*/ 430161 h 6858000"/>
              <a:gd name="connsiteX194" fmla="*/ 184450 w 1605470"/>
              <a:gd name="connsiteY194" fmla="*/ 396240 h 6858000"/>
              <a:gd name="connsiteX195" fmla="*/ 146196 w 1605470"/>
              <a:gd name="connsiteY195" fmla="*/ 358810 h 6858000"/>
              <a:gd name="connsiteX196" fmla="*/ 124571 w 1605470"/>
              <a:gd name="connsiteY196" fmla="*/ 302178 h 6858000"/>
              <a:gd name="connsiteX197" fmla="*/ 103243 w 1605470"/>
              <a:gd name="connsiteY197" fmla="*/ 211375 h 6858000"/>
              <a:gd name="connsiteX198" fmla="*/ 94571 w 1605470"/>
              <a:gd name="connsiteY198" fmla="*/ 184179 h 6858000"/>
              <a:gd name="connsiteX199" fmla="*/ 13437 w 1605470"/>
              <a:gd name="connsiteY199" fmla="*/ 19287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606772 w 1605470"/>
              <a:gd name="connsiteY131" fmla="*/ 2847273 h 6858000"/>
              <a:gd name="connsiteX132" fmla="*/ 593254 w 1605470"/>
              <a:gd name="connsiteY132" fmla="*/ 2766463 h 6858000"/>
              <a:gd name="connsiteX133" fmla="*/ 613412 w 1605470"/>
              <a:gd name="connsiteY133" fmla="*/ 2731184 h 6858000"/>
              <a:gd name="connsiteX134" fmla="*/ 555080 w 1605470"/>
              <a:gd name="connsiteY134" fmla="*/ 2538816 h 6858000"/>
              <a:gd name="connsiteX135" fmla="*/ 551827 w 1605470"/>
              <a:gd name="connsiteY135" fmla="*/ 2485734 h 6858000"/>
              <a:gd name="connsiteX136" fmla="*/ 525179 w 1605470"/>
              <a:gd name="connsiteY136" fmla="*/ 2447068 h 6858000"/>
              <a:gd name="connsiteX137" fmla="*/ 529511 w 1605470"/>
              <a:gd name="connsiteY137" fmla="*/ 2425819 h 6858000"/>
              <a:gd name="connsiteX138" fmla="*/ 530521 w 1605470"/>
              <a:gd name="connsiteY138" fmla="*/ 2422066 h 6858000"/>
              <a:gd name="connsiteX139" fmla="*/ 528878 w 1605470"/>
              <a:gd name="connsiteY139" fmla="*/ 2408971 h 6858000"/>
              <a:gd name="connsiteX140" fmla="*/ 535510 w 1605470"/>
              <a:gd name="connsiteY140" fmla="*/ 2402874 h 6858000"/>
              <a:gd name="connsiteX141" fmla="*/ 538122 w 1605470"/>
              <a:gd name="connsiteY141" fmla="*/ 2381443 h 6858000"/>
              <a:gd name="connsiteX142" fmla="*/ 533116 w 1605470"/>
              <a:gd name="connsiteY142" fmla="*/ 2358011 h 6858000"/>
              <a:gd name="connsiteX143" fmla="*/ 501423 w 1605470"/>
              <a:gd name="connsiteY143" fmla="*/ 2249479 h 6858000"/>
              <a:gd name="connsiteX144" fmla="*/ 486968 w 1605470"/>
              <a:gd name="connsiteY144" fmla="*/ 2182937 h 6858000"/>
              <a:gd name="connsiteX145" fmla="*/ 488555 w 1605470"/>
              <a:gd name="connsiteY145" fmla="*/ 2155135 h 6858000"/>
              <a:gd name="connsiteX146" fmla="*/ 486013 w 1605470"/>
              <a:gd name="connsiteY146" fmla="*/ 2118008 h 6858000"/>
              <a:gd name="connsiteX147" fmla="*/ 487006 w 1605470"/>
              <a:gd name="connsiteY147" fmla="*/ 2050531 h 6858000"/>
              <a:gd name="connsiteX148" fmla="*/ 478812 w 1605470"/>
              <a:gd name="connsiteY148" fmla="*/ 1963269 h 6858000"/>
              <a:gd name="connsiteX149" fmla="*/ 442619 w 1605470"/>
              <a:gd name="connsiteY149" fmla="*/ 1910499 h 6858000"/>
              <a:gd name="connsiteX150" fmla="*/ 446785 w 1605470"/>
              <a:gd name="connsiteY150" fmla="*/ 1903212 h 6858000"/>
              <a:gd name="connsiteX151" fmla="*/ 436547 w 1605470"/>
              <a:gd name="connsiteY151" fmla="*/ 1861531 h 6858000"/>
              <a:gd name="connsiteX152" fmla="*/ 364290 w 1605470"/>
              <a:gd name="connsiteY152" fmla="*/ 1728772 h 6858000"/>
              <a:gd name="connsiteX153" fmla="*/ 345287 w 1605470"/>
              <a:gd name="connsiteY153" fmla="*/ 1646953 h 6858000"/>
              <a:gd name="connsiteX154" fmla="*/ 344412 w 1605470"/>
              <a:gd name="connsiteY154" fmla="*/ 1615777 h 6858000"/>
              <a:gd name="connsiteX155" fmla="*/ 342578 w 1605470"/>
              <a:gd name="connsiteY155" fmla="*/ 1563678 h 6858000"/>
              <a:gd name="connsiteX156" fmla="*/ 355658 w 1605470"/>
              <a:gd name="connsiteY156" fmla="*/ 1519474 h 6858000"/>
              <a:gd name="connsiteX157" fmla="*/ 348400 w 1605470"/>
              <a:gd name="connsiteY157" fmla="*/ 1477995 h 6858000"/>
              <a:gd name="connsiteX158" fmla="*/ 328025 w 1605470"/>
              <a:gd name="connsiteY158" fmla="*/ 1475165 h 6858000"/>
              <a:gd name="connsiteX159" fmla="*/ 326326 w 1605470"/>
              <a:gd name="connsiteY159" fmla="*/ 1428585 h 6858000"/>
              <a:gd name="connsiteX160" fmla="*/ 325799 w 1605470"/>
              <a:gd name="connsiteY160" fmla="*/ 1357181 h 6858000"/>
              <a:gd name="connsiteX161" fmla="*/ 320507 w 1605470"/>
              <a:gd name="connsiteY161" fmla="*/ 1347099 h 6858000"/>
              <a:gd name="connsiteX162" fmla="*/ 335347 w 1605470"/>
              <a:gd name="connsiteY162" fmla="*/ 1334233 h 6858000"/>
              <a:gd name="connsiteX163" fmla="*/ 342792 w 1605470"/>
              <a:gd name="connsiteY163" fmla="*/ 1307086 h 6858000"/>
              <a:gd name="connsiteX164" fmla="*/ 343980 w 1605470"/>
              <a:gd name="connsiteY164" fmla="*/ 1189033 h 6858000"/>
              <a:gd name="connsiteX165" fmla="*/ 348665 w 1605470"/>
              <a:gd name="connsiteY165" fmla="*/ 1168288 h 6858000"/>
              <a:gd name="connsiteX166" fmla="*/ 340947 w 1605470"/>
              <a:gd name="connsiteY166" fmla="*/ 1142577 h 6858000"/>
              <a:gd name="connsiteX167" fmla="*/ 330253 w 1605470"/>
              <a:gd name="connsiteY167" fmla="*/ 1088484 h 6858000"/>
              <a:gd name="connsiteX168" fmla="*/ 314647 w 1605470"/>
              <a:gd name="connsiteY168" fmla="*/ 1053424 h 6858000"/>
              <a:gd name="connsiteX169" fmla="*/ 322906 w 1605470"/>
              <a:gd name="connsiteY169" fmla="*/ 1044367 h 6858000"/>
              <a:gd name="connsiteX170" fmla="*/ 326818 w 1605470"/>
              <a:gd name="connsiteY170" fmla="*/ 1022828 h 6858000"/>
              <a:gd name="connsiteX171" fmla="*/ 320445 w 1605470"/>
              <a:gd name="connsiteY171" fmla="*/ 932283 h 6858000"/>
              <a:gd name="connsiteX172" fmla="*/ 322681 w 1605470"/>
              <a:gd name="connsiteY172" fmla="*/ 915925 h 6858000"/>
              <a:gd name="connsiteX173" fmla="*/ 315310 w 1605470"/>
              <a:gd name="connsiteY173" fmla="*/ 896999 h 6858000"/>
              <a:gd name="connsiteX174" fmla="*/ 284718 w 1605470"/>
              <a:gd name="connsiteY174" fmla="*/ 821517 h 6858000"/>
              <a:gd name="connsiteX175" fmla="*/ 270682 w 1605470"/>
              <a:gd name="connsiteY175" fmla="*/ 786519 h 6858000"/>
              <a:gd name="connsiteX176" fmla="*/ 265483 w 1605470"/>
              <a:gd name="connsiteY176" fmla="*/ 784963 h 6858000"/>
              <a:gd name="connsiteX177" fmla="*/ 270939 w 1605470"/>
              <a:gd name="connsiteY177" fmla="*/ 776648 h 6858000"/>
              <a:gd name="connsiteX178" fmla="*/ 263668 w 1605470"/>
              <a:gd name="connsiteY178" fmla="*/ 751353 h 6858000"/>
              <a:gd name="connsiteX179" fmla="*/ 254540 w 1605470"/>
              <a:gd name="connsiteY179" fmla="*/ 741965 h 6858000"/>
              <a:gd name="connsiteX180" fmla="*/ 252501 w 1605470"/>
              <a:gd name="connsiteY180" fmla="*/ 724635 h 6858000"/>
              <a:gd name="connsiteX181" fmla="*/ 248897 w 1605470"/>
              <a:gd name="connsiteY181" fmla="*/ 681659 h 6858000"/>
              <a:gd name="connsiteX182" fmla="*/ 234316 w 1605470"/>
              <a:gd name="connsiteY182" fmla="*/ 635218 h 6858000"/>
              <a:gd name="connsiteX183" fmla="*/ 239327 w 1605470"/>
              <a:gd name="connsiteY183" fmla="*/ 613763 h 6858000"/>
              <a:gd name="connsiteX184" fmla="*/ 225269 w 1605470"/>
              <a:gd name="connsiteY184" fmla="*/ 598582 h 6858000"/>
              <a:gd name="connsiteX185" fmla="*/ 224950 w 1605470"/>
              <a:gd name="connsiteY185" fmla="*/ 576846 h 6858000"/>
              <a:gd name="connsiteX186" fmla="*/ 204632 w 1605470"/>
              <a:gd name="connsiteY186" fmla="*/ 553868 h 6858000"/>
              <a:gd name="connsiteX187" fmla="*/ 239317 w 1605470"/>
              <a:gd name="connsiteY187" fmla="*/ 517614 h 6858000"/>
              <a:gd name="connsiteX188" fmla="*/ 201693 w 1605470"/>
              <a:gd name="connsiteY188" fmla="*/ 469651 h 6858000"/>
              <a:gd name="connsiteX189" fmla="*/ 195012 w 1605470"/>
              <a:gd name="connsiteY189" fmla="*/ 448559 h 6858000"/>
              <a:gd name="connsiteX190" fmla="*/ 201434 w 1605470"/>
              <a:gd name="connsiteY190" fmla="*/ 441529 h 6858000"/>
              <a:gd name="connsiteX191" fmla="*/ 200655 w 1605470"/>
              <a:gd name="connsiteY191" fmla="*/ 428927 h 6858000"/>
              <a:gd name="connsiteX192" fmla="*/ 190059 w 1605470"/>
              <a:gd name="connsiteY192" fmla="*/ 430161 h 6858000"/>
              <a:gd name="connsiteX193" fmla="*/ 184450 w 1605470"/>
              <a:gd name="connsiteY193" fmla="*/ 396240 h 6858000"/>
              <a:gd name="connsiteX194" fmla="*/ 146196 w 1605470"/>
              <a:gd name="connsiteY194" fmla="*/ 358810 h 6858000"/>
              <a:gd name="connsiteX195" fmla="*/ 124571 w 1605470"/>
              <a:gd name="connsiteY195" fmla="*/ 302178 h 6858000"/>
              <a:gd name="connsiteX196" fmla="*/ 103243 w 1605470"/>
              <a:gd name="connsiteY196" fmla="*/ 211375 h 6858000"/>
              <a:gd name="connsiteX197" fmla="*/ 94571 w 1605470"/>
              <a:gd name="connsiteY197" fmla="*/ 184179 h 6858000"/>
              <a:gd name="connsiteX198" fmla="*/ 13437 w 1605470"/>
              <a:gd name="connsiteY198" fmla="*/ 19287 h 6858000"/>
              <a:gd name="connsiteX199" fmla="*/ 0 w 1605470"/>
              <a:gd name="connsiteY199"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606772 w 1605470"/>
              <a:gd name="connsiteY131" fmla="*/ 2847273 h 6858000"/>
              <a:gd name="connsiteX132" fmla="*/ 613412 w 1605470"/>
              <a:gd name="connsiteY132" fmla="*/ 2731184 h 6858000"/>
              <a:gd name="connsiteX133" fmla="*/ 555080 w 1605470"/>
              <a:gd name="connsiteY133" fmla="*/ 2538816 h 6858000"/>
              <a:gd name="connsiteX134" fmla="*/ 551827 w 1605470"/>
              <a:gd name="connsiteY134" fmla="*/ 2485734 h 6858000"/>
              <a:gd name="connsiteX135" fmla="*/ 525179 w 1605470"/>
              <a:gd name="connsiteY135" fmla="*/ 2447068 h 6858000"/>
              <a:gd name="connsiteX136" fmla="*/ 529511 w 1605470"/>
              <a:gd name="connsiteY136" fmla="*/ 2425819 h 6858000"/>
              <a:gd name="connsiteX137" fmla="*/ 530521 w 1605470"/>
              <a:gd name="connsiteY137" fmla="*/ 2422066 h 6858000"/>
              <a:gd name="connsiteX138" fmla="*/ 528878 w 1605470"/>
              <a:gd name="connsiteY138" fmla="*/ 2408971 h 6858000"/>
              <a:gd name="connsiteX139" fmla="*/ 535510 w 1605470"/>
              <a:gd name="connsiteY139" fmla="*/ 2402874 h 6858000"/>
              <a:gd name="connsiteX140" fmla="*/ 538122 w 1605470"/>
              <a:gd name="connsiteY140" fmla="*/ 2381443 h 6858000"/>
              <a:gd name="connsiteX141" fmla="*/ 533116 w 1605470"/>
              <a:gd name="connsiteY141" fmla="*/ 2358011 h 6858000"/>
              <a:gd name="connsiteX142" fmla="*/ 501423 w 1605470"/>
              <a:gd name="connsiteY142" fmla="*/ 2249479 h 6858000"/>
              <a:gd name="connsiteX143" fmla="*/ 486968 w 1605470"/>
              <a:gd name="connsiteY143" fmla="*/ 2182937 h 6858000"/>
              <a:gd name="connsiteX144" fmla="*/ 488555 w 1605470"/>
              <a:gd name="connsiteY144" fmla="*/ 2155135 h 6858000"/>
              <a:gd name="connsiteX145" fmla="*/ 486013 w 1605470"/>
              <a:gd name="connsiteY145" fmla="*/ 2118008 h 6858000"/>
              <a:gd name="connsiteX146" fmla="*/ 487006 w 1605470"/>
              <a:gd name="connsiteY146" fmla="*/ 2050531 h 6858000"/>
              <a:gd name="connsiteX147" fmla="*/ 478812 w 1605470"/>
              <a:gd name="connsiteY147" fmla="*/ 1963269 h 6858000"/>
              <a:gd name="connsiteX148" fmla="*/ 442619 w 1605470"/>
              <a:gd name="connsiteY148" fmla="*/ 1910499 h 6858000"/>
              <a:gd name="connsiteX149" fmla="*/ 446785 w 1605470"/>
              <a:gd name="connsiteY149" fmla="*/ 1903212 h 6858000"/>
              <a:gd name="connsiteX150" fmla="*/ 436547 w 1605470"/>
              <a:gd name="connsiteY150" fmla="*/ 1861531 h 6858000"/>
              <a:gd name="connsiteX151" fmla="*/ 364290 w 1605470"/>
              <a:gd name="connsiteY151" fmla="*/ 1728772 h 6858000"/>
              <a:gd name="connsiteX152" fmla="*/ 345287 w 1605470"/>
              <a:gd name="connsiteY152" fmla="*/ 1646953 h 6858000"/>
              <a:gd name="connsiteX153" fmla="*/ 344412 w 1605470"/>
              <a:gd name="connsiteY153" fmla="*/ 1615777 h 6858000"/>
              <a:gd name="connsiteX154" fmla="*/ 342578 w 1605470"/>
              <a:gd name="connsiteY154" fmla="*/ 1563678 h 6858000"/>
              <a:gd name="connsiteX155" fmla="*/ 355658 w 1605470"/>
              <a:gd name="connsiteY155" fmla="*/ 1519474 h 6858000"/>
              <a:gd name="connsiteX156" fmla="*/ 348400 w 1605470"/>
              <a:gd name="connsiteY156" fmla="*/ 1477995 h 6858000"/>
              <a:gd name="connsiteX157" fmla="*/ 328025 w 1605470"/>
              <a:gd name="connsiteY157" fmla="*/ 1475165 h 6858000"/>
              <a:gd name="connsiteX158" fmla="*/ 326326 w 1605470"/>
              <a:gd name="connsiteY158" fmla="*/ 1428585 h 6858000"/>
              <a:gd name="connsiteX159" fmla="*/ 325799 w 1605470"/>
              <a:gd name="connsiteY159" fmla="*/ 1357181 h 6858000"/>
              <a:gd name="connsiteX160" fmla="*/ 320507 w 1605470"/>
              <a:gd name="connsiteY160" fmla="*/ 1347099 h 6858000"/>
              <a:gd name="connsiteX161" fmla="*/ 335347 w 1605470"/>
              <a:gd name="connsiteY161" fmla="*/ 1334233 h 6858000"/>
              <a:gd name="connsiteX162" fmla="*/ 342792 w 1605470"/>
              <a:gd name="connsiteY162" fmla="*/ 1307086 h 6858000"/>
              <a:gd name="connsiteX163" fmla="*/ 343980 w 1605470"/>
              <a:gd name="connsiteY163" fmla="*/ 1189033 h 6858000"/>
              <a:gd name="connsiteX164" fmla="*/ 348665 w 1605470"/>
              <a:gd name="connsiteY164" fmla="*/ 1168288 h 6858000"/>
              <a:gd name="connsiteX165" fmla="*/ 340947 w 1605470"/>
              <a:gd name="connsiteY165" fmla="*/ 1142577 h 6858000"/>
              <a:gd name="connsiteX166" fmla="*/ 330253 w 1605470"/>
              <a:gd name="connsiteY166" fmla="*/ 1088484 h 6858000"/>
              <a:gd name="connsiteX167" fmla="*/ 314647 w 1605470"/>
              <a:gd name="connsiteY167" fmla="*/ 1053424 h 6858000"/>
              <a:gd name="connsiteX168" fmla="*/ 322906 w 1605470"/>
              <a:gd name="connsiteY168" fmla="*/ 1044367 h 6858000"/>
              <a:gd name="connsiteX169" fmla="*/ 326818 w 1605470"/>
              <a:gd name="connsiteY169" fmla="*/ 1022828 h 6858000"/>
              <a:gd name="connsiteX170" fmla="*/ 320445 w 1605470"/>
              <a:gd name="connsiteY170" fmla="*/ 932283 h 6858000"/>
              <a:gd name="connsiteX171" fmla="*/ 322681 w 1605470"/>
              <a:gd name="connsiteY171" fmla="*/ 915925 h 6858000"/>
              <a:gd name="connsiteX172" fmla="*/ 315310 w 1605470"/>
              <a:gd name="connsiteY172" fmla="*/ 896999 h 6858000"/>
              <a:gd name="connsiteX173" fmla="*/ 284718 w 1605470"/>
              <a:gd name="connsiteY173" fmla="*/ 821517 h 6858000"/>
              <a:gd name="connsiteX174" fmla="*/ 270682 w 1605470"/>
              <a:gd name="connsiteY174" fmla="*/ 786519 h 6858000"/>
              <a:gd name="connsiteX175" fmla="*/ 265483 w 1605470"/>
              <a:gd name="connsiteY175" fmla="*/ 784963 h 6858000"/>
              <a:gd name="connsiteX176" fmla="*/ 270939 w 1605470"/>
              <a:gd name="connsiteY176" fmla="*/ 776648 h 6858000"/>
              <a:gd name="connsiteX177" fmla="*/ 263668 w 1605470"/>
              <a:gd name="connsiteY177" fmla="*/ 751353 h 6858000"/>
              <a:gd name="connsiteX178" fmla="*/ 254540 w 1605470"/>
              <a:gd name="connsiteY178" fmla="*/ 741965 h 6858000"/>
              <a:gd name="connsiteX179" fmla="*/ 252501 w 1605470"/>
              <a:gd name="connsiteY179" fmla="*/ 724635 h 6858000"/>
              <a:gd name="connsiteX180" fmla="*/ 248897 w 1605470"/>
              <a:gd name="connsiteY180" fmla="*/ 681659 h 6858000"/>
              <a:gd name="connsiteX181" fmla="*/ 234316 w 1605470"/>
              <a:gd name="connsiteY181" fmla="*/ 635218 h 6858000"/>
              <a:gd name="connsiteX182" fmla="*/ 239327 w 1605470"/>
              <a:gd name="connsiteY182" fmla="*/ 613763 h 6858000"/>
              <a:gd name="connsiteX183" fmla="*/ 225269 w 1605470"/>
              <a:gd name="connsiteY183" fmla="*/ 598582 h 6858000"/>
              <a:gd name="connsiteX184" fmla="*/ 224950 w 1605470"/>
              <a:gd name="connsiteY184" fmla="*/ 576846 h 6858000"/>
              <a:gd name="connsiteX185" fmla="*/ 204632 w 1605470"/>
              <a:gd name="connsiteY185" fmla="*/ 553868 h 6858000"/>
              <a:gd name="connsiteX186" fmla="*/ 239317 w 1605470"/>
              <a:gd name="connsiteY186" fmla="*/ 517614 h 6858000"/>
              <a:gd name="connsiteX187" fmla="*/ 201693 w 1605470"/>
              <a:gd name="connsiteY187" fmla="*/ 469651 h 6858000"/>
              <a:gd name="connsiteX188" fmla="*/ 195012 w 1605470"/>
              <a:gd name="connsiteY188" fmla="*/ 448559 h 6858000"/>
              <a:gd name="connsiteX189" fmla="*/ 201434 w 1605470"/>
              <a:gd name="connsiteY189" fmla="*/ 441529 h 6858000"/>
              <a:gd name="connsiteX190" fmla="*/ 200655 w 1605470"/>
              <a:gd name="connsiteY190" fmla="*/ 428927 h 6858000"/>
              <a:gd name="connsiteX191" fmla="*/ 190059 w 1605470"/>
              <a:gd name="connsiteY191" fmla="*/ 430161 h 6858000"/>
              <a:gd name="connsiteX192" fmla="*/ 184450 w 1605470"/>
              <a:gd name="connsiteY192" fmla="*/ 396240 h 6858000"/>
              <a:gd name="connsiteX193" fmla="*/ 146196 w 1605470"/>
              <a:gd name="connsiteY193" fmla="*/ 358810 h 6858000"/>
              <a:gd name="connsiteX194" fmla="*/ 124571 w 1605470"/>
              <a:gd name="connsiteY194" fmla="*/ 302178 h 6858000"/>
              <a:gd name="connsiteX195" fmla="*/ 103243 w 1605470"/>
              <a:gd name="connsiteY195" fmla="*/ 211375 h 6858000"/>
              <a:gd name="connsiteX196" fmla="*/ 94571 w 1605470"/>
              <a:gd name="connsiteY196" fmla="*/ 184179 h 6858000"/>
              <a:gd name="connsiteX197" fmla="*/ 13437 w 1605470"/>
              <a:gd name="connsiteY197" fmla="*/ 19287 h 6858000"/>
              <a:gd name="connsiteX198" fmla="*/ 0 w 1605470"/>
              <a:gd name="connsiteY198"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613412 w 1605470"/>
              <a:gd name="connsiteY131" fmla="*/ 2731184 h 6858000"/>
              <a:gd name="connsiteX132" fmla="*/ 555080 w 1605470"/>
              <a:gd name="connsiteY132" fmla="*/ 2538816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33116 w 1605470"/>
              <a:gd name="connsiteY140" fmla="*/ 2358011 h 6858000"/>
              <a:gd name="connsiteX141" fmla="*/ 501423 w 1605470"/>
              <a:gd name="connsiteY141" fmla="*/ 2249479 h 6858000"/>
              <a:gd name="connsiteX142" fmla="*/ 486968 w 1605470"/>
              <a:gd name="connsiteY142" fmla="*/ 2182937 h 6858000"/>
              <a:gd name="connsiteX143" fmla="*/ 488555 w 1605470"/>
              <a:gd name="connsiteY143" fmla="*/ 2155135 h 6858000"/>
              <a:gd name="connsiteX144" fmla="*/ 486013 w 1605470"/>
              <a:gd name="connsiteY144" fmla="*/ 2118008 h 6858000"/>
              <a:gd name="connsiteX145" fmla="*/ 487006 w 1605470"/>
              <a:gd name="connsiteY145" fmla="*/ 2050531 h 6858000"/>
              <a:gd name="connsiteX146" fmla="*/ 478812 w 1605470"/>
              <a:gd name="connsiteY146" fmla="*/ 1963269 h 6858000"/>
              <a:gd name="connsiteX147" fmla="*/ 442619 w 1605470"/>
              <a:gd name="connsiteY147" fmla="*/ 1910499 h 6858000"/>
              <a:gd name="connsiteX148" fmla="*/ 446785 w 1605470"/>
              <a:gd name="connsiteY148" fmla="*/ 1903212 h 6858000"/>
              <a:gd name="connsiteX149" fmla="*/ 436547 w 1605470"/>
              <a:gd name="connsiteY149" fmla="*/ 1861531 h 6858000"/>
              <a:gd name="connsiteX150" fmla="*/ 364290 w 1605470"/>
              <a:gd name="connsiteY150" fmla="*/ 1728772 h 6858000"/>
              <a:gd name="connsiteX151" fmla="*/ 345287 w 1605470"/>
              <a:gd name="connsiteY151" fmla="*/ 1646953 h 6858000"/>
              <a:gd name="connsiteX152" fmla="*/ 344412 w 1605470"/>
              <a:gd name="connsiteY152" fmla="*/ 1615777 h 6858000"/>
              <a:gd name="connsiteX153" fmla="*/ 342578 w 1605470"/>
              <a:gd name="connsiteY153" fmla="*/ 1563678 h 6858000"/>
              <a:gd name="connsiteX154" fmla="*/ 355658 w 1605470"/>
              <a:gd name="connsiteY154" fmla="*/ 1519474 h 6858000"/>
              <a:gd name="connsiteX155" fmla="*/ 348400 w 1605470"/>
              <a:gd name="connsiteY155" fmla="*/ 1477995 h 6858000"/>
              <a:gd name="connsiteX156" fmla="*/ 328025 w 1605470"/>
              <a:gd name="connsiteY156" fmla="*/ 1475165 h 6858000"/>
              <a:gd name="connsiteX157" fmla="*/ 326326 w 1605470"/>
              <a:gd name="connsiteY157" fmla="*/ 1428585 h 6858000"/>
              <a:gd name="connsiteX158" fmla="*/ 325799 w 1605470"/>
              <a:gd name="connsiteY158" fmla="*/ 1357181 h 6858000"/>
              <a:gd name="connsiteX159" fmla="*/ 320507 w 1605470"/>
              <a:gd name="connsiteY159" fmla="*/ 1347099 h 6858000"/>
              <a:gd name="connsiteX160" fmla="*/ 335347 w 1605470"/>
              <a:gd name="connsiteY160" fmla="*/ 1334233 h 6858000"/>
              <a:gd name="connsiteX161" fmla="*/ 342792 w 1605470"/>
              <a:gd name="connsiteY161" fmla="*/ 1307086 h 6858000"/>
              <a:gd name="connsiteX162" fmla="*/ 343980 w 1605470"/>
              <a:gd name="connsiteY162" fmla="*/ 1189033 h 6858000"/>
              <a:gd name="connsiteX163" fmla="*/ 348665 w 1605470"/>
              <a:gd name="connsiteY163" fmla="*/ 1168288 h 6858000"/>
              <a:gd name="connsiteX164" fmla="*/ 340947 w 1605470"/>
              <a:gd name="connsiteY164" fmla="*/ 1142577 h 6858000"/>
              <a:gd name="connsiteX165" fmla="*/ 330253 w 1605470"/>
              <a:gd name="connsiteY165" fmla="*/ 1088484 h 6858000"/>
              <a:gd name="connsiteX166" fmla="*/ 314647 w 1605470"/>
              <a:gd name="connsiteY166" fmla="*/ 1053424 h 6858000"/>
              <a:gd name="connsiteX167" fmla="*/ 322906 w 1605470"/>
              <a:gd name="connsiteY167" fmla="*/ 1044367 h 6858000"/>
              <a:gd name="connsiteX168" fmla="*/ 326818 w 1605470"/>
              <a:gd name="connsiteY168" fmla="*/ 1022828 h 6858000"/>
              <a:gd name="connsiteX169" fmla="*/ 320445 w 1605470"/>
              <a:gd name="connsiteY169" fmla="*/ 932283 h 6858000"/>
              <a:gd name="connsiteX170" fmla="*/ 322681 w 1605470"/>
              <a:gd name="connsiteY170" fmla="*/ 915925 h 6858000"/>
              <a:gd name="connsiteX171" fmla="*/ 315310 w 1605470"/>
              <a:gd name="connsiteY171" fmla="*/ 896999 h 6858000"/>
              <a:gd name="connsiteX172" fmla="*/ 284718 w 1605470"/>
              <a:gd name="connsiteY172" fmla="*/ 821517 h 6858000"/>
              <a:gd name="connsiteX173" fmla="*/ 270682 w 1605470"/>
              <a:gd name="connsiteY173" fmla="*/ 786519 h 6858000"/>
              <a:gd name="connsiteX174" fmla="*/ 265483 w 1605470"/>
              <a:gd name="connsiteY174" fmla="*/ 784963 h 6858000"/>
              <a:gd name="connsiteX175" fmla="*/ 270939 w 1605470"/>
              <a:gd name="connsiteY175" fmla="*/ 776648 h 6858000"/>
              <a:gd name="connsiteX176" fmla="*/ 263668 w 1605470"/>
              <a:gd name="connsiteY176" fmla="*/ 751353 h 6858000"/>
              <a:gd name="connsiteX177" fmla="*/ 254540 w 1605470"/>
              <a:gd name="connsiteY177" fmla="*/ 741965 h 6858000"/>
              <a:gd name="connsiteX178" fmla="*/ 252501 w 1605470"/>
              <a:gd name="connsiteY178" fmla="*/ 724635 h 6858000"/>
              <a:gd name="connsiteX179" fmla="*/ 248897 w 1605470"/>
              <a:gd name="connsiteY179" fmla="*/ 681659 h 6858000"/>
              <a:gd name="connsiteX180" fmla="*/ 234316 w 1605470"/>
              <a:gd name="connsiteY180" fmla="*/ 635218 h 6858000"/>
              <a:gd name="connsiteX181" fmla="*/ 239327 w 1605470"/>
              <a:gd name="connsiteY181" fmla="*/ 613763 h 6858000"/>
              <a:gd name="connsiteX182" fmla="*/ 225269 w 1605470"/>
              <a:gd name="connsiteY182" fmla="*/ 598582 h 6858000"/>
              <a:gd name="connsiteX183" fmla="*/ 224950 w 1605470"/>
              <a:gd name="connsiteY183" fmla="*/ 576846 h 6858000"/>
              <a:gd name="connsiteX184" fmla="*/ 204632 w 1605470"/>
              <a:gd name="connsiteY184" fmla="*/ 553868 h 6858000"/>
              <a:gd name="connsiteX185" fmla="*/ 239317 w 1605470"/>
              <a:gd name="connsiteY185" fmla="*/ 517614 h 6858000"/>
              <a:gd name="connsiteX186" fmla="*/ 201693 w 1605470"/>
              <a:gd name="connsiteY186" fmla="*/ 469651 h 6858000"/>
              <a:gd name="connsiteX187" fmla="*/ 195012 w 1605470"/>
              <a:gd name="connsiteY187" fmla="*/ 448559 h 6858000"/>
              <a:gd name="connsiteX188" fmla="*/ 201434 w 1605470"/>
              <a:gd name="connsiteY188" fmla="*/ 441529 h 6858000"/>
              <a:gd name="connsiteX189" fmla="*/ 200655 w 1605470"/>
              <a:gd name="connsiteY189" fmla="*/ 428927 h 6858000"/>
              <a:gd name="connsiteX190" fmla="*/ 190059 w 1605470"/>
              <a:gd name="connsiteY190" fmla="*/ 430161 h 6858000"/>
              <a:gd name="connsiteX191" fmla="*/ 184450 w 1605470"/>
              <a:gd name="connsiteY191" fmla="*/ 396240 h 6858000"/>
              <a:gd name="connsiteX192" fmla="*/ 146196 w 1605470"/>
              <a:gd name="connsiteY192" fmla="*/ 358810 h 6858000"/>
              <a:gd name="connsiteX193" fmla="*/ 124571 w 1605470"/>
              <a:gd name="connsiteY193" fmla="*/ 302178 h 6858000"/>
              <a:gd name="connsiteX194" fmla="*/ 103243 w 1605470"/>
              <a:gd name="connsiteY194" fmla="*/ 211375 h 6858000"/>
              <a:gd name="connsiteX195" fmla="*/ 94571 w 1605470"/>
              <a:gd name="connsiteY195" fmla="*/ 184179 h 6858000"/>
              <a:gd name="connsiteX196" fmla="*/ 13437 w 1605470"/>
              <a:gd name="connsiteY196" fmla="*/ 19287 h 6858000"/>
              <a:gd name="connsiteX197" fmla="*/ 0 w 1605470"/>
              <a:gd name="connsiteY197"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55080 w 1605470"/>
              <a:gd name="connsiteY132" fmla="*/ 2538816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33116 w 1605470"/>
              <a:gd name="connsiteY140" fmla="*/ 2358011 h 6858000"/>
              <a:gd name="connsiteX141" fmla="*/ 501423 w 1605470"/>
              <a:gd name="connsiteY141" fmla="*/ 2249479 h 6858000"/>
              <a:gd name="connsiteX142" fmla="*/ 486968 w 1605470"/>
              <a:gd name="connsiteY142" fmla="*/ 2182937 h 6858000"/>
              <a:gd name="connsiteX143" fmla="*/ 488555 w 1605470"/>
              <a:gd name="connsiteY143" fmla="*/ 2155135 h 6858000"/>
              <a:gd name="connsiteX144" fmla="*/ 486013 w 1605470"/>
              <a:gd name="connsiteY144" fmla="*/ 2118008 h 6858000"/>
              <a:gd name="connsiteX145" fmla="*/ 487006 w 1605470"/>
              <a:gd name="connsiteY145" fmla="*/ 2050531 h 6858000"/>
              <a:gd name="connsiteX146" fmla="*/ 478812 w 1605470"/>
              <a:gd name="connsiteY146" fmla="*/ 1963269 h 6858000"/>
              <a:gd name="connsiteX147" fmla="*/ 442619 w 1605470"/>
              <a:gd name="connsiteY147" fmla="*/ 1910499 h 6858000"/>
              <a:gd name="connsiteX148" fmla="*/ 446785 w 1605470"/>
              <a:gd name="connsiteY148" fmla="*/ 1903212 h 6858000"/>
              <a:gd name="connsiteX149" fmla="*/ 436547 w 1605470"/>
              <a:gd name="connsiteY149" fmla="*/ 1861531 h 6858000"/>
              <a:gd name="connsiteX150" fmla="*/ 364290 w 1605470"/>
              <a:gd name="connsiteY150" fmla="*/ 1728772 h 6858000"/>
              <a:gd name="connsiteX151" fmla="*/ 345287 w 1605470"/>
              <a:gd name="connsiteY151" fmla="*/ 1646953 h 6858000"/>
              <a:gd name="connsiteX152" fmla="*/ 344412 w 1605470"/>
              <a:gd name="connsiteY152" fmla="*/ 1615777 h 6858000"/>
              <a:gd name="connsiteX153" fmla="*/ 342578 w 1605470"/>
              <a:gd name="connsiteY153" fmla="*/ 1563678 h 6858000"/>
              <a:gd name="connsiteX154" fmla="*/ 355658 w 1605470"/>
              <a:gd name="connsiteY154" fmla="*/ 1519474 h 6858000"/>
              <a:gd name="connsiteX155" fmla="*/ 348400 w 1605470"/>
              <a:gd name="connsiteY155" fmla="*/ 1477995 h 6858000"/>
              <a:gd name="connsiteX156" fmla="*/ 328025 w 1605470"/>
              <a:gd name="connsiteY156" fmla="*/ 1475165 h 6858000"/>
              <a:gd name="connsiteX157" fmla="*/ 326326 w 1605470"/>
              <a:gd name="connsiteY157" fmla="*/ 1428585 h 6858000"/>
              <a:gd name="connsiteX158" fmla="*/ 325799 w 1605470"/>
              <a:gd name="connsiteY158" fmla="*/ 1357181 h 6858000"/>
              <a:gd name="connsiteX159" fmla="*/ 320507 w 1605470"/>
              <a:gd name="connsiteY159" fmla="*/ 1347099 h 6858000"/>
              <a:gd name="connsiteX160" fmla="*/ 335347 w 1605470"/>
              <a:gd name="connsiteY160" fmla="*/ 1334233 h 6858000"/>
              <a:gd name="connsiteX161" fmla="*/ 342792 w 1605470"/>
              <a:gd name="connsiteY161" fmla="*/ 1307086 h 6858000"/>
              <a:gd name="connsiteX162" fmla="*/ 343980 w 1605470"/>
              <a:gd name="connsiteY162" fmla="*/ 1189033 h 6858000"/>
              <a:gd name="connsiteX163" fmla="*/ 348665 w 1605470"/>
              <a:gd name="connsiteY163" fmla="*/ 1168288 h 6858000"/>
              <a:gd name="connsiteX164" fmla="*/ 340947 w 1605470"/>
              <a:gd name="connsiteY164" fmla="*/ 1142577 h 6858000"/>
              <a:gd name="connsiteX165" fmla="*/ 330253 w 1605470"/>
              <a:gd name="connsiteY165" fmla="*/ 1088484 h 6858000"/>
              <a:gd name="connsiteX166" fmla="*/ 314647 w 1605470"/>
              <a:gd name="connsiteY166" fmla="*/ 1053424 h 6858000"/>
              <a:gd name="connsiteX167" fmla="*/ 322906 w 1605470"/>
              <a:gd name="connsiteY167" fmla="*/ 1044367 h 6858000"/>
              <a:gd name="connsiteX168" fmla="*/ 326818 w 1605470"/>
              <a:gd name="connsiteY168" fmla="*/ 1022828 h 6858000"/>
              <a:gd name="connsiteX169" fmla="*/ 320445 w 1605470"/>
              <a:gd name="connsiteY169" fmla="*/ 932283 h 6858000"/>
              <a:gd name="connsiteX170" fmla="*/ 322681 w 1605470"/>
              <a:gd name="connsiteY170" fmla="*/ 915925 h 6858000"/>
              <a:gd name="connsiteX171" fmla="*/ 315310 w 1605470"/>
              <a:gd name="connsiteY171" fmla="*/ 896999 h 6858000"/>
              <a:gd name="connsiteX172" fmla="*/ 284718 w 1605470"/>
              <a:gd name="connsiteY172" fmla="*/ 821517 h 6858000"/>
              <a:gd name="connsiteX173" fmla="*/ 270682 w 1605470"/>
              <a:gd name="connsiteY173" fmla="*/ 786519 h 6858000"/>
              <a:gd name="connsiteX174" fmla="*/ 265483 w 1605470"/>
              <a:gd name="connsiteY174" fmla="*/ 784963 h 6858000"/>
              <a:gd name="connsiteX175" fmla="*/ 270939 w 1605470"/>
              <a:gd name="connsiteY175" fmla="*/ 776648 h 6858000"/>
              <a:gd name="connsiteX176" fmla="*/ 263668 w 1605470"/>
              <a:gd name="connsiteY176" fmla="*/ 751353 h 6858000"/>
              <a:gd name="connsiteX177" fmla="*/ 254540 w 1605470"/>
              <a:gd name="connsiteY177" fmla="*/ 741965 h 6858000"/>
              <a:gd name="connsiteX178" fmla="*/ 252501 w 1605470"/>
              <a:gd name="connsiteY178" fmla="*/ 724635 h 6858000"/>
              <a:gd name="connsiteX179" fmla="*/ 248897 w 1605470"/>
              <a:gd name="connsiteY179" fmla="*/ 681659 h 6858000"/>
              <a:gd name="connsiteX180" fmla="*/ 234316 w 1605470"/>
              <a:gd name="connsiteY180" fmla="*/ 635218 h 6858000"/>
              <a:gd name="connsiteX181" fmla="*/ 239327 w 1605470"/>
              <a:gd name="connsiteY181" fmla="*/ 613763 h 6858000"/>
              <a:gd name="connsiteX182" fmla="*/ 225269 w 1605470"/>
              <a:gd name="connsiteY182" fmla="*/ 598582 h 6858000"/>
              <a:gd name="connsiteX183" fmla="*/ 224950 w 1605470"/>
              <a:gd name="connsiteY183" fmla="*/ 576846 h 6858000"/>
              <a:gd name="connsiteX184" fmla="*/ 204632 w 1605470"/>
              <a:gd name="connsiteY184" fmla="*/ 553868 h 6858000"/>
              <a:gd name="connsiteX185" fmla="*/ 239317 w 1605470"/>
              <a:gd name="connsiteY185" fmla="*/ 517614 h 6858000"/>
              <a:gd name="connsiteX186" fmla="*/ 201693 w 1605470"/>
              <a:gd name="connsiteY186" fmla="*/ 469651 h 6858000"/>
              <a:gd name="connsiteX187" fmla="*/ 195012 w 1605470"/>
              <a:gd name="connsiteY187" fmla="*/ 448559 h 6858000"/>
              <a:gd name="connsiteX188" fmla="*/ 201434 w 1605470"/>
              <a:gd name="connsiteY188" fmla="*/ 441529 h 6858000"/>
              <a:gd name="connsiteX189" fmla="*/ 200655 w 1605470"/>
              <a:gd name="connsiteY189" fmla="*/ 428927 h 6858000"/>
              <a:gd name="connsiteX190" fmla="*/ 190059 w 1605470"/>
              <a:gd name="connsiteY190" fmla="*/ 430161 h 6858000"/>
              <a:gd name="connsiteX191" fmla="*/ 184450 w 1605470"/>
              <a:gd name="connsiteY191" fmla="*/ 396240 h 6858000"/>
              <a:gd name="connsiteX192" fmla="*/ 146196 w 1605470"/>
              <a:gd name="connsiteY192" fmla="*/ 358810 h 6858000"/>
              <a:gd name="connsiteX193" fmla="*/ 124571 w 1605470"/>
              <a:gd name="connsiteY193" fmla="*/ 302178 h 6858000"/>
              <a:gd name="connsiteX194" fmla="*/ 103243 w 1605470"/>
              <a:gd name="connsiteY194" fmla="*/ 211375 h 6858000"/>
              <a:gd name="connsiteX195" fmla="*/ 94571 w 1605470"/>
              <a:gd name="connsiteY195" fmla="*/ 184179 h 6858000"/>
              <a:gd name="connsiteX196" fmla="*/ 13437 w 1605470"/>
              <a:gd name="connsiteY196" fmla="*/ 19287 h 6858000"/>
              <a:gd name="connsiteX197" fmla="*/ 0 w 1605470"/>
              <a:gd name="connsiteY197"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33116 w 1605470"/>
              <a:gd name="connsiteY140" fmla="*/ 2358011 h 6858000"/>
              <a:gd name="connsiteX141" fmla="*/ 501423 w 1605470"/>
              <a:gd name="connsiteY141" fmla="*/ 2249479 h 6858000"/>
              <a:gd name="connsiteX142" fmla="*/ 486968 w 1605470"/>
              <a:gd name="connsiteY142" fmla="*/ 2182937 h 6858000"/>
              <a:gd name="connsiteX143" fmla="*/ 488555 w 1605470"/>
              <a:gd name="connsiteY143" fmla="*/ 2155135 h 6858000"/>
              <a:gd name="connsiteX144" fmla="*/ 486013 w 1605470"/>
              <a:gd name="connsiteY144" fmla="*/ 2118008 h 6858000"/>
              <a:gd name="connsiteX145" fmla="*/ 487006 w 1605470"/>
              <a:gd name="connsiteY145" fmla="*/ 2050531 h 6858000"/>
              <a:gd name="connsiteX146" fmla="*/ 478812 w 1605470"/>
              <a:gd name="connsiteY146" fmla="*/ 1963269 h 6858000"/>
              <a:gd name="connsiteX147" fmla="*/ 442619 w 1605470"/>
              <a:gd name="connsiteY147" fmla="*/ 1910499 h 6858000"/>
              <a:gd name="connsiteX148" fmla="*/ 446785 w 1605470"/>
              <a:gd name="connsiteY148" fmla="*/ 1903212 h 6858000"/>
              <a:gd name="connsiteX149" fmla="*/ 436547 w 1605470"/>
              <a:gd name="connsiteY149" fmla="*/ 1861531 h 6858000"/>
              <a:gd name="connsiteX150" fmla="*/ 364290 w 1605470"/>
              <a:gd name="connsiteY150" fmla="*/ 1728772 h 6858000"/>
              <a:gd name="connsiteX151" fmla="*/ 345287 w 1605470"/>
              <a:gd name="connsiteY151" fmla="*/ 1646953 h 6858000"/>
              <a:gd name="connsiteX152" fmla="*/ 344412 w 1605470"/>
              <a:gd name="connsiteY152" fmla="*/ 1615777 h 6858000"/>
              <a:gd name="connsiteX153" fmla="*/ 342578 w 1605470"/>
              <a:gd name="connsiteY153" fmla="*/ 1563678 h 6858000"/>
              <a:gd name="connsiteX154" fmla="*/ 355658 w 1605470"/>
              <a:gd name="connsiteY154" fmla="*/ 1519474 h 6858000"/>
              <a:gd name="connsiteX155" fmla="*/ 348400 w 1605470"/>
              <a:gd name="connsiteY155" fmla="*/ 1477995 h 6858000"/>
              <a:gd name="connsiteX156" fmla="*/ 328025 w 1605470"/>
              <a:gd name="connsiteY156" fmla="*/ 1475165 h 6858000"/>
              <a:gd name="connsiteX157" fmla="*/ 326326 w 1605470"/>
              <a:gd name="connsiteY157" fmla="*/ 1428585 h 6858000"/>
              <a:gd name="connsiteX158" fmla="*/ 325799 w 1605470"/>
              <a:gd name="connsiteY158" fmla="*/ 1357181 h 6858000"/>
              <a:gd name="connsiteX159" fmla="*/ 320507 w 1605470"/>
              <a:gd name="connsiteY159" fmla="*/ 1347099 h 6858000"/>
              <a:gd name="connsiteX160" fmla="*/ 335347 w 1605470"/>
              <a:gd name="connsiteY160" fmla="*/ 1334233 h 6858000"/>
              <a:gd name="connsiteX161" fmla="*/ 342792 w 1605470"/>
              <a:gd name="connsiteY161" fmla="*/ 1307086 h 6858000"/>
              <a:gd name="connsiteX162" fmla="*/ 343980 w 1605470"/>
              <a:gd name="connsiteY162" fmla="*/ 1189033 h 6858000"/>
              <a:gd name="connsiteX163" fmla="*/ 348665 w 1605470"/>
              <a:gd name="connsiteY163" fmla="*/ 1168288 h 6858000"/>
              <a:gd name="connsiteX164" fmla="*/ 340947 w 1605470"/>
              <a:gd name="connsiteY164" fmla="*/ 1142577 h 6858000"/>
              <a:gd name="connsiteX165" fmla="*/ 330253 w 1605470"/>
              <a:gd name="connsiteY165" fmla="*/ 1088484 h 6858000"/>
              <a:gd name="connsiteX166" fmla="*/ 314647 w 1605470"/>
              <a:gd name="connsiteY166" fmla="*/ 1053424 h 6858000"/>
              <a:gd name="connsiteX167" fmla="*/ 322906 w 1605470"/>
              <a:gd name="connsiteY167" fmla="*/ 1044367 h 6858000"/>
              <a:gd name="connsiteX168" fmla="*/ 326818 w 1605470"/>
              <a:gd name="connsiteY168" fmla="*/ 1022828 h 6858000"/>
              <a:gd name="connsiteX169" fmla="*/ 320445 w 1605470"/>
              <a:gd name="connsiteY169" fmla="*/ 932283 h 6858000"/>
              <a:gd name="connsiteX170" fmla="*/ 322681 w 1605470"/>
              <a:gd name="connsiteY170" fmla="*/ 915925 h 6858000"/>
              <a:gd name="connsiteX171" fmla="*/ 315310 w 1605470"/>
              <a:gd name="connsiteY171" fmla="*/ 896999 h 6858000"/>
              <a:gd name="connsiteX172" fmla="*/ 284718 w 1605470"/>
              <a:gd name="connsiteY172" fmla="*/ 821517 h 6858000"/>
              <a:gd name="connsiteX173" fmla="*/ 270682 w 1605470"/>
              <a:gd name="connsiteY173" fmla="*/ 786519 h 6858000"/>
              <a:gd name="connsiteX174" fmla="*/ 265483 w 1605470"/>
              <a:gd name="connsiteY174" fmla="*/ 784963 h 6858000"/>
              <a:gd name="connsiteX175" fmla="*/ 270939 w 1605470"/>
              <a:gd name="connsiteY175" fmla="*/ 776648 h 6858000"/>
              <a:gd name="connsiteX176" fmla="*/ 263668 w 1605470"/>
              <a:gd name="connsiteY176" fmla="*/ 751353 h 6858000"/>
              <a:gd name="connsiteX177" fmla="*/ 254540 w 1605470"/>
              <a:gd name="connsiteY177" fmla="*/ 741965 h 6858000"/>
              <a:gd name="connsiteX178" fmla="*/ 252501 w 1605470"/>
              <a:gd name="connsiteY178" fmla="*/ 724635 h 6858000"/>
              <a:gd name="connsiteX179" fmla="*/ 248897 w 1605470"/>
              <a:gd name="connsiteY179" fmla="*/ 681659 h 6858000"/>
              <a:gd name="connsiteX180" fmla="*/ 234316 w 1605470"/>
              <a:gd name="connsiteY180" fmla="*/ 635218 h 6858000"/>
              <a:gd name="connsiteX181" fmla="*/ 239327 w 1605470"/>
              <a:gd name="connsiteY181" fmla="*/ 613763 h 6858000"/>
              <a:gd name="connsiteX182" fmla="*/ 225269 w 1605470"/>
              <a:gd name="connsiteY182" fmla="*/ 598582 h 6858000"/>
              <a:gd name="connsiteX183" fmla="*/ 224950 w 1605470"/>
              <a:gd name="connsiteY183" fmla="*/ 576846 h 6858000"/>
              <a:gd name="connsiteX184" fmla="*/ 204632 w 1605470"/>
              <a:gd name="connsiteY184" fmla="*/ 553868 h 6858000"/>
              <a:gd name="connsiteX185" fmla="*/ 239317 w 1605470"/>
              <a:gd name="connsiteY185" fmla="*/ 517614 h 6858000"/>
              <a:gd name="connsiteX186" fmla="*/ 201693 w 1605470"/>
              <a:gd name="connsiteY186" fmla="*/ 469651 h 6858000"/>
              <a:gd name="connsiteX187" fmla="*/ 195012 w 1605470"/>
              <a:gd name="connsiteY187" fmla="*/ 448559 h 6858000"/>
              <a:gd name="connsiteX188" fmla="*/ 201434 w 1605470"/>
              <a:gd name="connsiteY188" fmla="*/ 441529 h 6858000"/>
              <a:gd name="connsiteX189" fmla="*/ 200655 w 1605470"/>
              <a:gd name="connsiteY189" fmla="*/ 428927 h 6858000"/>
              <a:gd name="connsiteX190" fmla="*/ 190059 w 1605470"/>
              <a:gd name="connsiteY190" fmla="*/ 430161 h 6858000"/>
              <a:gd name="connsiteX191" fmla="*/ 184450 w 1605470"/>
              <a:gd name="connsiteY191" fmla="*/ 396240 h 6858000"/>
              <a:gd name="connsiteX192" fmla="*/ 146196 w 1605470"/>
              <a:gd name="connsiteY192" fmla="*/ 358810 h 6858000"/>
              <a:gd name="connsiteX193" fmla="*/ 124571 w 1605470"/>
              <a:gd name="connsiteY193" fmla="*/ 302178 h 6858000"/>
              <a:gd name="connsiteX194" fmla="*/ 103243 w 1605470"/>
              <a:gd name="connsiteY194" fmla="*/ 211375 h 6858000"/>
              <a:gd name="connsiteX195" fmla="*/ 94571 w 1605470"/>
              <a:gd name="connsiteY195" fmla="*/ 184179 h 6858000"/>
              <a:gd name="connsiteX196" fmla="*/ 13437 w 1605470"/>
              <a:gd name="connsiteY196" fmla="*/ 19287 h 6858000"/>
              <a:gd name="connsiteX197" fmla="*/ 0 w 1605470"/>
              <a:gd name="connsiteY197"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33116 w 1605470"/>
              <a:gd name="connsiteY140" fmla="*/ 2358011 h 6858000"/>
              <a:gd name="connsiteX141" fmla="*/ 501423 w 1605470"/>
              <a:gd name="connsiteY141" fmla="*/ 2249479 h 6858000"/>
              <a:gd name="connsiteX142" fmla="*/ 486968 w 1605470"/>
              <a:gd name="connsiteY142" fmla="*/ 2182937 h 6858000"/>
              <a:gd name="connsiteX143" fmla="*/ 488555 w 1605470"/>
              <a:gd name="connsiteY143" fmla="*/ 2155135 h 6858000"/>
              <a:gd name="connsiteX144" fmla="*/ 486013 w 1605470"/>
              <a:gd name="connsiteY144" fmla="*/ 2118008 h 6858000"/>
              <a:gd name="connsiteX145" fmla="*/ 487006 w 1605470"/>
              <a:gd name="connsiteY145" fmla="*/ 2050531 h 6858000"/>
              <a:gd name="connsiteX146" fmla="*/ 478812 w 1605470"/>
              <a:gd name="connsiteY146" fmla="*/ 1963269 h 6858000"/>
              <a:gd name="connsiteX147" fmla="*/ 442619 w 1605470"/>
              <a:gd name="connsiteY147" fmla="*/ 1910499 h 6858000"/>
              <a:gd name="connsiteX148" fmla="*/ 446785 w 1605470"/>
              <a:gd name="connsiteY148" fmla="*/ 1903212 h 6858000"/>
              <a:gd name="connsiteX149" fmla="*/ 436547 w 1605470"/>
              <a:gd name="connsiteY149" fmla="*/ 1861531 h 6858000"/>
              <a:gd name="connsiteX150" fmla="*/ 364290 w 1605470"/>
              <a:gd name="connsiteY150" fmla="*/ 1728772 h 6858000"/>
              <a:gd name="connsiteX151" fmla="*/ 345287 w 1605470"/>
              <a:gd name="connsiteY151" fmla="*/ 1646953 h 6858000"/>
              <a:gd name="connsiteX152" fmla="*/ 344412 w 1605470"/>
              <a:gd name="connsiteY152" fmla="*/ 1615777 h 6858000"/>
              <a:gd name="connsiteX153" fmla="*/ 342578 w 1605470"/>
              <a:gd name="connsiteY153" fmla="*/ 1563678 h 6858000"/>
              <a:gd name="connsiteX154" fmla="*/ 355658 w 1605470"/>
              <a:gd name="connsiteY154" fmla="*/ 1519474 h 6858000"/>
              <a:gd name="connsiteX155" fmla="*/ 348400 w 1605470"/>
              <a:gd name="connsiteY155" fmla="*/ 1477995 h 6858000"/>
              <a:gd name="connsiteX156" fmla="*/ 328025 w 1605470"/>
              <a:gd name="connsiteY156" fmla="*/ 1475165 h 6858000"/>
              <a:gd name="connsiteX157" fmla="*/ 326326 w 1605470"/>
              <a:gd name="connsiteY157" fmla="*/ 1428585 h 6858000"/>
              <a:gd name="connsiteX158" fmla="*/ 325799 w 1605470"/>
              <a:gd name="connsiteY158" fmla="*/ 1357181 h 6858000"/>
              <a:gd name="connsiteX159" fmla="*/ 320507 w 1605470"/>
              <a:gd name="connsiteY159" fmla="*/ 1347099 h 6858000"/>
              <a:gd name="connsiteX160" fmla="*/ 335347 w 1605470"/>
              <a:gd name="connsiteY160" fmla="*/ 1334233 h 6858000"/>
              <a:gd name="connsiteX161" fmla="*/ 342792 w 1605470"/>
              <a:gd name="connsiteY161" fmla="*/ 1307086 h 6858000"/>
              <a:gd name="connsiteX162" fmla="*/ 343980 w 1605470"/>
              <a:gd name="connsiteY162" fmla="*/ 1189033 h 6858000"/>
              <a:gd name="connsiteX163" fmla="*/ 348665 w 1605470"/>
              <a:gd name="connsiteY163" fmla="*/ 1168288 h 6858000"/>
              <a:gd name="connsiteX164" fmla="*/ 340947 w 1605470"/>
              <a:gd name="connsiteY164" fmla="*/ 1142577 h 6858000"/>
              <a:gd name="connsiteX165" fmla="*/ 330253 w 1605470"/>
              <a:gd name="connsiteY165" fmla="*/ 1088484 h 6858000"/>
              <a:gd name="connsiteX166" fmla="*/ 314647 w 1605470"/>
              <a:gd name="connsiteY166" fmla="*/ 1053424 h 6858000"/>
              <a:gd name="connsiteX167" fmla="*/ 322906 w 1605470"/>
              <a:gd name="connsiteY167" fmla="*/ 1044367 h 6858000"/>
              <a:gd name="connsiteX168" fmla="*/ 326818 w 1605470"/>
              <a:gd name="connsiteY168" fmla="*/ 1022828 h 6858000"/>
              <a:gd name="connsiteX169" fmla="*/ 320445 w 1605470"/>
              <a:gd name="connsiteY169" fmla="*/ 932283 h 6858000"/>
              <a:gd name="connsiteX170" fmla="*/ 322681 w 1605470"/>
              <a:gd name="connsiteY170" fmla="*/ 915925 h 6858000"/>
              <a:gd name="connsiteX171" fmla="*/ 315310 w 1605470"/>
              <a:gd name="connsiteY171" fmla="*/ 896999 h 6858000"/>
              <a:gd name="connsiteX172" fmla="*/ 284718 w 1605470"/>
              <a:gd name="connsiteY172" fmla="*/ 821517 h 6858000"/>
              <a:gd name="connsiteX173" fmla="*/ 270682 w 1605470"/>
              <a:gd name="connsiteY173" fmla="*/ 786519 h 6858000"/>
              <a:gd name="connsiteX174" fmla="*/ 265483 w 1605470"/>
              <a:gd name="connsiteY174" fmla="*/ 784963 h 6858000"/>
              <a:gd name="connsiteX175" fmla="*/ 263668 w 1605470"/>
              <a:gd name="connsiteY175" fmla="*/ 751353 h 6858000"/>
              <a:gd name="connsiteX176" fmla="*/ 254540 w 1605470"/>
              <a:gd name="connsiteY176" fmla="*/ 741965 h 6858000"/>
              <a:gd name="connsiteX177" fmla="*/ 252501 w 1605470"/>
              <a:gd name="connsiteY177" fmla="*/ 724635 h 6858000"/>
              <a:gd name="connsiteX178" fmla="*/ 248897 w 1605470"/>
              <a:gd name="connsiteY178" fmla="*/ 681659 h 6858000"/>
              <a:gd name="connsiteX179" fmla="*/ 234316 w 1605470"/>
              <a:gd name="connsiteY179" fmla="*/ 635218 h 6858000"/>
              <a:gd name="connsiteX180" fmla="*/ 239327 w 1605470"/>
              <a:gd name="connsiteY180" fmla="*/ 613763 h 6858000"/>
              <a:gd name="connsiteX181" fmla="*/ 225269 w 1605470"/>
              <a:gd name="connsiteY181" fmla="*/ 598582 h 6858000"/>
              <a:gd name="connsiteX182" fmla="*/ 224950 w 1605470"/>
              <a:gd name="connsiteY182" fmla="*/ 576846 h 6858000"/>
              <a:gd name="connsiteX183" fmla="*/ 204632 w 1605470"/>
              <a:gd name="connsiteY183" fmla="*/ 553868 h 6858000"/>
              <a:gd name="connsiteX184" fmla="*/ 239317 w 1605470"/>
              <a:gd name="connsiteY184" fmla="*/ 517614 h 6858000"/>
              <a:gd name="connsiteX185" fmla="*/ 201693 w 1605470"/>
              <a:gd name="connsiteY185" fmla="*/ 469651 h 6858000"/>
              <a:gd name="connsiteX186" fmla="*/ 195012 w 1605470"/>
              <a:gd name="connsiteY186" fmla="*/ 448559 h 6858000"/>
              <a:gd name="connsiteX187" fmla="*/ 201434 w 1605470"/>
              <a:gd name="connsiteY187" fmla="*/ 441529 h 6858000"/>
              <a:gd name="connsiteX188" fmla="*/ 200655 w 1605470"/>
              <a:gd name="connsiteY188" fmla="*/ 428927 h 6858000"/>
              <a:gd name="connsiteX189" fmla="*/ 190059 w 1605470"/>
              <a:gd name="connsiteY189" fmla="*/ 430161 h 6858000"/>
              <a:gd name="connsiteX190" fmla="*/ 184450 w 1605470"/>
              <a:gd name="connsiteY190" fmla="*/ 396240 h 6858000"/>
              <a:gd name="connsiteX191" fmla="*/ 146196 w 1605470"/>
              <a:gd name="connsiteY191" fmla="*/ 358810 h 6858000"/>
              <a:gd name="connsiteX192" fmla="*/ 124571 w 1605470"/>
              <a:gd name="connsiteY192" fmla="*/ 302178 h 6858000"/>
              <a:gd name="connsiteX193" fmla="*/ 103243 w 1605470"/>
              <a:gd name="connsiteY193" fmla="*/ 211375 h 6858000"/>
              <a:gd name="connsiteX194" fmla="*/ 94571 w 1605470"/>
              <a:gd name="connsiteY194" fmla="*/ 184179 h 6858000"/>
              <a:gd name="connsiteX195" fmla="*/ 13437 w 1605470"/>
              <a:gd name="connsiteY195" fmla="*/ 19287 h 6858000"/>
              <a:gd name="connsiteX196" fmla="*/ 0 w 1605470"/>
              <a:gd name="connsiteY196"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33116 w 1605470"/>
              <a:gd name="connsiteY140" fmla="*/ 2358011 h 6858000"/>
              <a:gd name="connsiteX141" fmla="*/ 501423 w 1605470"/>
              <a:gd name="connsiteY141" fmla="*/ 2249479 h 6858000"/>
              <a:gd name="connsiteX142" fmla="*/ 486968 w 1605470"/>
              <a:gd name="connsiteY142" fmla="*/ 2182937 h 6858000"/>
              <a:gd name="connsiteX143" fmla="*/ 488555 w 1605470"/>
              <a:gd name="connsiteY143" fmla="*/ 2155135 h 6858000"/>
              <a:gd name="connsiteX144" fmla="*/ 486013 w 1605470"/>
              <a:gd name="connsiteY144" fmla="*/ 2118008 h 6858000"/>
              <a:gd name="connsiteX145" fmla="*/ 487006 w 1605470"/>
              <a:gd name="connsiteY145" fmla="*/ 2050531 h 6858000"/>
              <a:gd name="connsiteX146" fmla="*/ 478812 w 1605470"/>
              <a:gd name="connsiteY146" fmla="*/ 1963269 h 6858000"/>
              <a:gd name="connsiteX147" fmla="*/ 442619 w 1605470"/>
              <a:gd name="connsiteY147" fmla="*/ 1910499 h 6858000"/>
              <a:gd name="connsiteX148" fmla="*/ 446785 w 1605470"/>
              <a:gd name="connsiteY148" fmla="*/ 1903212 h 6858000"/>
              <a:gd name="connsiteX149" fmla="*/ 436547 w 1605470"/>
              <a:gd name="connsiteY149" fmla="*/ 1861531 h 6858000"/>
              <a:gd name="connsiteX150" fmla="*/ 364290 w 1605470"/>
              <a:gd name="connsiteY150" fmla="*/ 1728772 h 6858000"/>
              <a:gd name="connsiteX151" fmla="*/ 345287 w 1605470"/>
              <a:gd name="connsiteY151" fmla="*/ 1646953 h 6858000"/>
              <a:gd name="connsiteX152" fmla="*/ 344412 w 1605470"/>
              <a:gd name="connsiteY152" fmla="*/ 1615777 h 6858000"/>
              <a:gd name="connsiteX153" fmla="*/ 342578 w 1605470"/>
              <a:gd name="connsiteY153" fmla="*/ 1563678 h 6858000"/>
              <a:gd name="connsiteX154" fmla="*/ 355658 w 1605470"/>
              <a:gd name="connsiteY154" fmla="*/ 1519474 h 6858000"/>
              <a:gd name="connsiteX155" fmla="*/ 348400 w 1605470"/>
              <a:gd name="connsiteY155" fmla="*/ 1477995 h 6858000"/>
              <a:gd name="connsiteX156" fmla="*/ 328025 w 1605470"/>
              <a:gd name="connsiteY156" fmla="*/ 1475165 h 6858000"/>
              <a:gd name="connsiteX157" fmla="*/ 326326 w 1605470"/>
              <a:gd name="connsiteY157" fmla="*/ 1428585 h 6858000"/>
              <a:gd name="connsiteX158" fmla="*/ 325799 w 1605470"/>
              <a:gd name="connsiteY158" fmla="*/ 1357181 h 6858000"/>
              <a:gd name="connsiteX159" fmla="*/ 320507 w 1605470"/>
              <a:gd name="connsiteY159" fmla="*/ 1347099 h 6858000"/>
              <a:gd name="connsiteX160" fmla="*/ 335347 w 1605470"/>
              <a:gd name="connsiteY160" fmla="*/ 1334233 h 6858000"/>
              <a:gd name="connsiteX161" fmla="*/ 342792 w 1605470"/>
              <a:gd name="connsiteY161" fmla="*/ 1307086 h 6858000"/>
              <a:gd name="connsiteX162" fmla="*/ 343980 w 1605470"/>
              <a:gd name="connsiteY162" fmla="*/ 1189033 h 6858000"/>
              <a:gd name="connsiteX163" fmla="*/ 348665 w 1605470"/>
              <a:gd name="connsiteY163" fmla="*/ 1168288 h 6858000"/>
              <a:gd name="connsiteX164" fmla="*/ 340947 w 1605470"/>
              <a:gd name="connsiteY164" fmla="*/ 1142577 h 6858000"/>
              <a:gd name="connsiteX165" fmla="*/ 330253 w 1605470"/>
              <a:gd name="connsiteY165" fmla="*/ 1088484 h 6858000"/>
              <a:gd name="connsiteX166" fmla="*/ 314647 w 1605470"/>
              <a:gd name="connsiteY166" fmla="*/ 1053424 h 6858000"/>
              <a:gd name="connsiteX167" fmla="*/ 322906 w 1605470"/>
              <a:gd name="connsiteY167" fmla="*/ 1044367 h 6858000"/>
              <a:gd name="connsiteX168" fmla="*/ 326818 w 1605470"/>
              <a:gd name="connsiteY168" fmla="*/ 1022828 h 6858000"/>
              <a:gd name="connsiteX169" fmla="*/ 320445 w 1605470"/>
              <a:gd name="connsiteY169" fmla="*/ 932283 h 6858000"/>
              <a:gd name="connsiteX170" fmla="*/ 322681 w 1605470"/>
              <a:gd name="connsiteY170" fmla="*/ 915925 h 6858000"/>
              <a:gd name="connsiteX171" fmla="*/ 315310 w 1605470"/>
              <a:gd name="connsiteY171" fmla="*/ 896999 h 6858000"/>
              <a:gd name="connsiteX172" fmla="*/ 284718 w 1605470"/>
              <a:gd name="connsiteY172" fmla="*/ 821517 h 6858000"/>
              <a:gd name="connsiteX173" fmla="*/ 270682 w 1605470"/>
              <a:gd name="connsiteY173" fmla="*/ 786519 h 6858000"/>
              <a:gd name="connsiteX174" fmla="*/ 263668 w 1605470"/>
              <a:gd name="connsiteY174" fmla="*/ 751353 h 6858000"/>
              <a:gd name="connsiteX175" fmla="*/ 254540 w 1605470"/>
              <a:gd name="connsiteY175" fmla="*/ 741965 h 6858000"/>
              <a:gd name="connsiteX176" fmla="*/ 252501 w 1605470"/>
              <a:gd name="connsiteY176" fmla="*/ 724635 h 6858000"/>
              <a:gd name="connsiteX177" fmla="*/ 248897 w 1605470"/>
              <a:gd name="connsiteY177" fmla="*/ 681659 h 6858000"/>
              <a:gd name="connsiteX178" fmla="*/ 234316 w 1605470"/>
              <a:gd name="connsiteY178" fmla="*/ 635218 h 6858000"/>
              <a:gd name="connsiteX179" fmla="*/ 239327 w 1605470"/>
              <a:gd name="connsiteY179" fmla="*/ 613763 h 6858000"/>
              <a:gd name="connsiteX180" fmla="*/ 225269 w 1605470"/>
              <a:gd name="connsiteY180" fmla="*/ 598582 h 6858000"/>
              <a:gd name="connsiteX181" fmla="*/ 224950 w 1605470"/>
              <a:gd name="connsiteY181" fmla="*/ 576846 h 6858000"/>
              <a:gd name="connsiteX182" fmla="*/ 204632 w 1605470"/>
              <a:gd name="connsiteY182" fmla="*/ 553868 h 6858000"/>
              <a:gd name="connsiteX183" fmla="*/ 239317 w 1605470"/>
              <a:gd name="connsiteY183" fmla="*/ 517614 h 6858000"/>
              <a:gd name="connsiteX184" fmla="*/ 201693 w 1605470"/>
              <a:gd name="connsiteY184" fmla="*/ 469651 h 6858000"/>
              <a:gd name="connsiteX185" fmla="*/ 195012 w 1605470"/>
              <a:gd name="connsiteY185" fmla="*/ 448559 h 6858000"/>
              <a:gd name="connsiteX186" fmla="*/ 201434 w 1605470"/>
              <a:gd name="connsiteY186" fmla="*/ 441529 h 6858000"/>
              <a:gd name="connsiteX187" fmla="*/ 200655 w 1605470"/>
              <a:gd name="connsiteY187" fmla="*/ 428927 h 6858000"/>
              <a:gd name="connsiteX188" fmla="*/ 190059 w 1605470"/>
              <a:gd name="connsiteY188" fmla="*/ 430161 h 6858000"/>
              <a:gd name="connsiteX189" fmla="*/ 184450 w 1605470"/>
              <a:gd name="connsiteY189" fmla="*/ 396240 h 6858000"/>
              <a:gd name="connsiteX190" fmla="*/ 146196 w 1605470"/>
              <a:gd name="connsiteY190" fmla="*/ 358810 h 6858000"/>
              <a:gd name="connsiteX191" fmla="*/ 124571 w 1605470"/>
              <a:gd name="connsiteY191" fmla="*/ 302178 h 6858000"/>
              <a:gd name="connsiteX192" fmla="*/ 103243 w 1605470"/>
              <a:gd name="connsiteY192" fmla="*/ 211375 h 6858000"/>
              <a:gd name="connsiteX193" fmla="*/ 94571 w 1605470"/>
              <a:gd name="connsiteY193" fmla="*/ 184179 h 6858000"/>
              <a:gd name="connsiteX194" fmla="*/ 13437 w 1605470"/>
              <a:gd name="connsiteY194" fmla="*/ 19287 h 6858000"/>
              <a:gd name="connsiteX195" fmla="*/ 0 w 1605470"/>
              <a:gd name="connsiteY195"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33116 w 1605470"/>
              <a:gd name="connsiteY140" fmla="*/ 2358011 h 6858000"/>
              <a:gd name="connsiteX141" fmla="*/ 501423 w 1605470"/>
              <a:gd name="connsiteY141" fmla="*/ 2249479 h 6858000"/>
              <a:gd name="connsiteX142" fmla="*/ 486968 w 1605470"/>
              <a:gd name="connsiteY142" fmla="*/ 2182937 h 6858000"/>
              <a:gd name="connsiteX143" fmla="*/ 488555 w 1605470"/>
              <a:gd name="connsiteY143" fmla="*/ 2155135 h 6858000"/>
              <a:gd name="connsiteX144" fmla="*/ 486013 w 1605470"/>
              <a:gd name="connsiteY144" fmla="*/ 2118008 h 6858000"/>
              <a:gd name="connsiteX145" fmla="*/ 487006 w 1605470"/>
              <a:gd name="connsiteY145" fmla="*/ 2050531 h 6858000"/>
              <a:gd name="connsiteX146" fmla="*/ 478812 w 1605470"/>
              <a:gd name="connsiteY146" fmla="*/ 1963269 h 6858000"/>
              <a:gd name="connsiteX147" fmla="*/ 442619 w 1605470"/>
              <a:gd name="connsiteY147" fmla="*/ 1910499 h 6858000"/>
              <a:gd name="connsiteX148" fmla="*/ 446785 w 1605470"/>
              <a:gd name="connsiteY148" fmla="*/ 1903212 h 6858000"/>
              <a:gd name="connsiteX149" fmla="*/ 436547 w 1605470"/>
              <a:gd name="connsiteY149" fmla="*/ 1861531 h 6858000"/>
              <a:gd name="connsiteX150" fmla="*/ 364290 w 1605470"/>
              <a:gd name="connsiteY150" fmla="*/ 1728772 h 6858000"/>
              <a:gd name="connsiteX151" fmla="*/ 345287 w 1605470"/>
              <a:gd name="connsiteY151" fmla="*/ 1646953 h 6858000"/>
              <a:gd name="connsiteX152" fmla="*/ 344412 w 1605470"/>
              <a:gd name="connsiteY152" fmla="*/ 1615777 h 6858000"/>
              <a:gd name="connsiteX153" fmla="*/ 342578 w 1605470"/>
              <a:gd name="connsiteY153" fmla="*/ 1563678 h 6858000"/>
              <a:gd name="connsiteX154" fmla="*/ 355658 w 1605470"/>
              <a:gd name="connsiteY154" fmla="*/ 1519474 h 6858000"/>
              <a:gd name="connsiteX155" fmla="*/ 348400 w 1605470"/>
              <a:gd name="connsiteY155" fmla="*/ 1477995 h 6858000"/>
              <a:gd name="connsiteX156" fmla="*/ 328025 w 1605470"/>
              <a:gd name="connsiteY156" fmla="*/ 1475165 h 6858000"/>
              <a:gd name="connsiteX157" fmla="*/ 326326 w 1605470"/>
              <a:gd name="connsiteY157" fmla="*/ 1428585 h 6858000"/>
              <a:gd name="connsiteX158" fmla="*/ 325799 w 1605470"/>
              <a:gd name="connsiteY158" fmla="*/ 1357181 h 6858000"/>
              <a:gd name="connsiteX159" fmla="*/ 320507 w 1605470"/>
              <a:gd name="connsiteY159" fmla="*/ 1347099 h 6858000"/>
              <a:gd name="connsiteX160" fmla="*/ 335347 w 1605470"/>
              <a:gd name="connsiteY160" fmla="*/ 1334233 h 6858000"/>
              <a:gd name="connsiteX161" fmla="*/ 342792 w 1605470"/>
              <a:gd name="connsiteY161" fmla="*/ 1307086 h 6858000"/>
              <a:gd name="connsiteX162" fmla="*/ 343980 w 1605470"/>
              <a:gd name="connsiteY162" fmla="*/ 1189033 h 6858000"/>
              <a:gd name="connsiteX163" fmla="*/ 348665 w 1605470"/>
              <a:gd name="connsiteY163" fmla="*/ 1168288 h 6858000"/>
              <a:gd name="connsiteX164" fmla="*/ 340947 w 1605470"/>
              <a:gd name="connsiteY164" fmla="*/ 1142577 h 6858000"/>
              <a:gd name="connsiteX165" fmla="*/ 330253 w 1605470"/>
              <a:gd name="connsiteY165" fmla="*/ 1088484 h 6858000"/>
              <a:gd name="connsiteX166" fmla="*/ 314647 w 1605470"/>
              <a:gd name="connsiteY166" fmla="*/ 1053424 h 6858000"/>
              <a:gd name="connsiteX167" fmla="*/ 322906 w 1605470"/>
              <a:gd name="connsiteY167" fmla="*/ 1044367 h 6858000"/>
              <a:gd name="connsiteX168" fmla="*/ 326818 w 1605470"/>
              <a:gd name="connsiteY168" fmla="*/ 1022828 h 6858000"/>
              <a:gd name="connsiteX169" fmla="*/ 320445 w 1605470"/>
              <a:gd name="connsiteY169" fmla="*/ 932283 h 6858000"/>
              <a:gd name="connsiteX170" fmla="*/ 322681 w 1605470"/>
              <a:gd name="connsiteY170" fmla="*/ 915925 h 6858000"/>
              <a:gd name="connsiteX171" fmla="*/ 315310 w 1605470"/>
              <a:gd name="connsiteY171" fmla="*/ 896999 h 6858000"/>
              <a:gd name="connsiteX172" fmla="*/ 284718 w 1605470"/>
              <a:gd name="connsiteY172" fmla="*/ 821517 h 6858000"/>
              <a:gd name="connsiteX173" fmla="*/ 263668 w 1605470"/>
              <a:gd name="connsiteY173" fmla="*/ 751353 h 6858000"/>
              <a:gd name="connsiteX174" fmla="*/ 254540 w 1605470"/>
              <a:gd name="connsiteY174" fmla="*/ 741965 h 6858000"/>
              <a:gd name="connsiteX175" fmla="*/ 252501 w 1605470"/>
              <a:gd name="connsiteY175" fmla="*/ 724635 h 6858000"/>
              <a:gd name="connsiteX176" fmla="*/ 248897 w 1605470"/>
              <a:gd name="connsiteY176" fmla="*/ 681659 h 6858000"/>
              <a:gd name="connsiteX177" fmla="*/ 234316 w 1605470"/>
              <a:gd name="connsiteY177" fmla="*/ 635218 h 6858000"/>
              <a:gd name="connsiteX178" fmla="*/ 239327 w 1605470"/>
              <a:gd name="connsiteY178" fmla="*/ 613763 h 6858000"/>
              <a:gd name="connsiteX179" fmla="*/ 225269 w 1605470"/>
              <a:gd name="connsiteY179" fmla="*/ 598582 h 6858000"/>
              <a:gd name="connsiteX180" fmla="*/ 224950 w 1605470"/>
              <a:gd name="connsiteY180" fmla="*/ 576846 h 6858000"/>
              <a:gd name="connsiteX181" fmla="*/ 204632 w 1605470"/>
              <a:gd name="connsiteY181" fmla="*/ 553868 h 6858000"/>
              <a:gd name="connsiteX182" fmla="*/ 239317 w 1605470"/>
              <a:gd name="connsiteY182" fmla="*/ 517614 h 6858000"/>
              <a:gd name="connsiteX183" fmla="*/ 201693 w 1605470"/>
              <a:gd name="connsiteY183" fmla="*/ 469651 h 6858000"/>
              <a:gd name="connsiteX184" fmla="*/ 195012 w 1605470"/>
              <a:gd name="connsiteY184" fmla="*/ 448559 h 6858000"/>
              <a:gd name="connsiteX185" fmla="*/ 201434 w 1605470"/>
              <a:gd name="connsiteY185" fmla="*/ 441529 h 6858000"/>
              <a:gd name="connsiteX186" fmla="*/ 200655 w 1605470"/>
              <a:gd name="connsiteY186" fmla="*/ 428927 h 6858000"/>
              <a:gd name="connsiteX187" fmla="*/ 190059 w 1605470"/>
              <a:gd name="connsiteY187" fmla="*/ 430161 h 6858000"/>
              <a:gd name="connsiteX188" fmla="*/ 184450 w 1605470"/>
              <a:gd name="connsiteY188" fmla="*/ 396240 h 6858000"/>
              <a:gd name="connsiteX189" fmla="*/ 146196 w 1605470"/>
              <a:gd name="connsiteY189" fmla="*/ 358810 h 6858000"/>
              <a:gd name="connsiteX190" fmla="*/ 124571 w 1605470"/>
              <a:gd name="connsiteY190" fmla="*/ 302178 h 6858000"/>
              <a:gd name="connsiteX191" fmla="*/ 103243 w 1605470"/>
              <a:gd name="connsiteY191" fmla="*/ 211375 h 6858000"/>
              <a:gd name="connsiteX192" fmla="*/ 94571 w 1605470"/>
              <a:gd name="connsiteY192" fmla="*/ 184179 h 6858000"/>
              <a:gd name="connsiteX193" fmla="*/ 13437 w 1605470"/>
              <a:gd name="connsiteY193" fmla="*/ 19287 h 6858000"/>
              <a:gd name="connsiteX194" fmla="*/ 0 w 1605470"/>
              <a:gd name="connsiteY194"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01423 w 1605470"/>
              <a:gd name="connsiteY140" fmla="*/ 2249479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64290 w 1605470"/>
              <a:gd name="connsiteY149" fmla="*/ 1728772 h 6858000"/>
              <a:gd name="connsiteX150" fmla="*/ 345287 w 1605470"/>
              <a:gd name="connsiteY150" fmla="*/ 1646953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28025 w 1605470"/>
              <a:gd name="connsiteY155" fmla="*/ 1475165 h 6858000"/>
              <a:gd name="connsiteX156" fmla="*/ 326326 w 1605470"/>
              <a:gd name="connsiteY156" fmla="*/ 1428585 h 6858000"/>
              <a:gd name="connsiteX157" fmla="*/ 325799 w 1605470"/>
              <a:gd name="connsiteY157" fmla="*/ 1357181 h 6858000"/>
              <a:gd name="connsiteX158" fmla="*/ 320507 w 1605470"/>
              <a:gd name="connsiteY158" fmla="*/ 1347099 h 6858000"/>
              <a:gd name="connsiteX159" fmla="*/ 335347 w 1605470"/>
              <a:gd name="connsiteY159" fmla="*/ 1334233 h 6858000"/>
              <a:gd name="connsiteX160" fmla="*/ 342792 w 1605470"/>
              <a:gd name="connsiteY160" fmla="*/ 1307086 h 6858000"/>
              <a:gd name="connsiteX161" fmla="*/ 343980 w 1605470"/>
              <a:gd name="connsiteY161" fmla="*/ 1189033 h 6858000"/>
              <a:gd name="connsiteX162" fmla="*/ 348665 w 1605470"/>
              <a:gd name="connsiteY162" fmla="*/ 1168288 h 6858000"/>
              <a:gd name="connsiteX163" fmla="*/ 340947 w 1605470"/>
              <a:gd name="connsiteY163" fmla="*/ 1142577 h 6858000"/>
              <a:gd name="connsiteX164" fmla="*/ 330253 w 1605470"/>
              <a:gd name="connsiteY164" fmla="*/ 1088484 h 6858000"/>
              <a:gd name="connsiteX165" fmla="*/ 314647 w 1605470"/>
              <a:gd name="connsiteY165" fmla="*/ 1053424 h 6858000"/>
              <a:gd name="connsiteX166" fmla="*/ 322906 w 1605470"/>
              <a:gd name="connsiteY166" fmla="*/ 1044367 h 6858000"/>
              <a:gd name="connsiteX167" fmla="*/ 326818 w 1605470"/>
              <a:gd name="connsiteY167" fmla="*/ 1022828 h 6858000"/>
              <a:gd name="connsiteX168" fmla="*/ 320445 w 1605470"/>
              <a:gd name="connsiteY168" fmla="*/ 932283 h 6858000"/>
              <a:gd name="connsiteX169" fmla="*/ 322681 w 1605470"/>
              <a:gd name="connsiteY169" fmla="*/ 915925 h 6858000"/>
              <a:gd name="connsiteX170" fmla="*/ 315310 w 1605470"/>
              <a:gd name="connsiteY170" fmla="*/ 896999 h 6858000"/>
              <a:gd name="connsiteX171" fmla="*/ 284718 w 1605470"/>
              <a:gd name="connsiteY171" fmla="*/ 821517 h 6858000"/>
              <a:gd name="connsiteX172" fmla="*/ 263668 w 1605470"/>
              <a:gd name="connsiteY172" fmla="*/ 751353 h 6858000"/>
              <a:gd name="connsiteX173" fmla="*/ 254540 w 1605470"/>
              <a:gd name="connsiteY173" fmla="*/ 741965 h 6858000"/>
              <a:gd name="connsiteX174" fmla="*/ 252501 w 1605470"/>
              <a:gd name="connsiteY174" fmla="*/ 724635 h 6858000"/>
              <a:gd name="connsiteX175" fmla="*/ 248897 w 1605470"/>
              <a:gd name="connsiteY175" fmla="*/ 681659 h 6858000"/>
              <a:gd name="connsiteX176" fmla="*/ 234316 w 1605470"/>
              <a:gd name="connsiteY176" fmla="*/ 635218 h 6858000"/>
              <a:gd name="connsiteX177" fmla="*/ 239327 w 1605470"/>
              <a:gd name="connsiteY177" fmla="*/ 613763 h 6858000"/>
              <a:gd name="connsiteX178" fmla="*/ 225269 w 1605470"/>
              <a:gd name="connsiteY178" fmla="*/ 598582 h 6858000"/>
              <a:gd name="connsiteX179" fmla="*/ 224950 w 1605470"/>
              <a:gd name="connsiteY179" fmla="*/ 576846 h 6858000"/>
              <a:gd name="connsiteX180" fmla="*/ 204632 w 1605470"/>
              <a:gd name="connsiteY180" fmla="*/ 553868 h 6858000"/>
              <a:gd name="connsiteX181" fmla="*/ 239317 w 1605470"/>
              <a:gd name="connsiteY181" fmla="*/ 517614 h 6858000"/>
              <a:gd name="connsiteX182" fmla="*/ 201693 w 1605470"/>
              <a:gd name="connsiteY182" fmla="*/ 469651 h 6858000"/>
              <a:gd name="connsiteX183" fmla="*/ 195012 w 1605470"/>
              <a:gd name="connsiteY183" fmla="*/ 448559 h 6858000"/>
              <a:gd name="connsiteX184" fmla="*/ 201434 w 1605470"/>
              <a:gd name="connsiteY184" fmla="*/ 441529 h 6858000"/>
              <a:gd name="connsiteX185" fmla="*/ 200655 w 1605470"/>
              <a:gd name="connsiteY185" fmla="*/ 428927 h 6858000"/>
              <a:gd name="connsiteX186" fmla="*/ 190059 w 1605470"/>
              <a:gd name="connsiteY186" fmla="*/ 430161 h 6858000"/>
              <a:gd name="connsiteX187" fmla="*/ 184450 w 1605470"/>
              <a:gd name="connsiteY187" fmla="*/ 396240 h 6858000"/>
              <a:gd name="connsiteX188" fmla="*/ 146196 w 1605470"/>
              <a:gd name="connsiteY188" fmla="*/ 358810 h 6858000"/>
              <a:gd name="connsiteX189" fmla="*/ 124571 w 1605470"/>
              <a:gd name="connsiteY189" fmla="*/ 302178 h 6858000"/>
              <a:gd name="connsiteX190" fmla="*/ 103243 w 1605470"/>
              <a:gd name="connsiteY190" fmla="*/ 211375 h 6858000"/>
              <a:gd name="connsiteX191" fmla="*/ 94571 w 1605470"/>
              <a:gd name="connsiteY191" fmla="*/ 184179 h 6858000"/>
              <a:gd name="connsiteX192" fmla="*/ 13437 w 1605470"/>
              <a:gd name="connsiteY192" fmla="*/ 19287 h 6858000"/>
              <a:gd name="connsiteX193" fmla="*/ 0 w 1605470"/>
              <a:gd name="connsiteY193"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64290 w 1605470"/>
              <a:gd name="connsiteY149" fmla="*/ 1728772 h 6858000"/>
              <a:gd name="connsiteX150" fmla="*/ 345287 w 1605470"/>
              <a:gd name="connsiteY150" fmla="*/ 1646953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28025 w 1605470"/>
              <a:gd name="connsiteY155" fmla="*/ 1475165 h 6858000"/>
              <a:gd name="connsiteX156" fmla="*/ 326326 w 1605470"/>
              <a:gd name="connsiteY156" fmla="*/ 1428585 h 6858000"/>
              <a:gd name="connsiteX157" fmla="*/ 325799 w 1605470"/>
              <a:gd name="connsiteY157" fmla="*/ 1357181 h 6858000"/>
              <a:gd name="connsiteX158" fmla="*/ 320507 w 1605470"/>
              <a:gd name="connsiteY158" fmla="*/ 1347099 h 6858000"/>
              <a:gd name="connsiteX159" fmla="*/ 335347 w 1605470"/>
              <a:gd name="connsiteY159" fmla="*/ 1334233 h 6858000"/>
              <a:gd name="connsiteX160" fmla="*/ 342792 w 1605470"/>
              <a:gd name="connsiteY160" fmla="*/ 1307086 h 6858000"/>
              <a:gd name="connsiteX161" fmla="*/ 343980 w 1605470"/>
              <a:gd name="connsiteY161" fmla="*/ 1189033 h 6858000"/>
              <a:gd name="connsiteX162" fmla="*/ 348665 w 1605470"/>
              <a:gd name="connsiteY162" fmla="*/ 1168288 h 6858000"/>
              <a:gd name="connsiteX163" fmla="*/ 340947 w 1605470"/>
              <a:gd name="connsiteY163" fmla="*/ 1142577 h 6858000"/>
              <a:gd name="connsiteX164" fmla="*/ 330253 w 1605470"/>
              <a:gd name="connsiteY164" fmla="*/ 1088484 h 6858000"/>
              <a:gd name="connsiteX165" fmla="*/ 314647 w 1605470"/>
              <a:gd name="connsiteY165" fmla="*/ 1053424 h 6858000"/>
              <a:gd name="connsiteX166" fmla="*/ 322906 w 1605470"/>
              <a:gd name="connsiteY166" fmla="*/ 1044367 h 6858000"/>
              <a:gd name="connsiteX167" fmla="*/ 326818 w 1605470"/>
              <a:gd name="connsiteY167" fmla="*/ 1022828 h 6858000"/>
              <a:gd name="connsiteX168" fmla="*/ 320445 w 1605470"/>
              <a:gd name="connsiteY168" fmla="*/ 932283 h 6858000"/>
              <a:gd name="connsiteX169" fmla="*/ 322681 w 1605470"/>
              <a:gd name="connsiteY169" fmla="*/ 915925 h 6858000"/>
              <a:gd name="connsiteX170" fmla="*/ 315310 w 1605470"/>
              <a:gd name="connsiteY170" fmla="*/ 896999 h 6858000"/>
              <a:gd name="connsiteX171" fmla="*/ 284718 w 1605470"/>
              <a:gd name="connsiteY171" fmla="*/ 821517 h 6858000"/>
              <a:gd name="connsiteX172" fmla="*/ 263668 w 1605470"/>
              <a:gd name="connsiteY172" fmla="*/ 751353 h 6858000"/>
              <a:gd name="connsiteX173" fmla="*/ 254540 w 1605470"/>
              <a:gd name="connsiteY173" fmla="*/ 741965 h 6858000"/>
              <a:gd name="connsiteX174" fmla="*/ 252501 w 1605470"/>
              <a:gd name="connsiteY174" fmla="*/ 724635 h 6858000"/>
              <a:gd name="connsiteX175" fmla="*/ 248897 w 1605470"/>
              <a:gd name="connsiteY175" fmla="*/ 681659 h 6858000"/>
              <a:gd name="connsiteX176" fmla="*/ 234316 w 1605470"/>
              <a:gd name="connsiteY176" fmla="*/ 635218 h 6858000"/>
              <a:gd name="connsiteX177" fmla="*/ 239327 w 1605470"/>
              <a:gd name="connsiteY177" fmla="*/ 613763 h 6858000"/>
              <a:gd name="connsiteX178" fmla="*/ 225269 w 1605470"/>
              <a:gd name="connsiteY178" fmla="*/ 598582 h 6858000"/>
              <a:gd name="connsiteX179" fmla="*/ 224950 w 1605470"/>
              <a:gd name="connsiteY179" fmla="*/ 576846 h 6858000"/>
              <a:gd name="connsiteX180" fmla="*/ 204632 w 1605470"/>
              <a:gd name="connsiteY180" fmla="*/ 553868 h 6858000"/>
              <a:gd name="connsiteX181" fmla="*/ 239317 w 1605470"/>
              <a:gd name="connsiteY181" fmla="*/ 517614 h 6858000"/>
              <a:gd name="connsiteX182" fmla="*/ 201693 w 1605470"/>
              <a:gd name="connsiteY182" fmla="*/ 469651 h 6858000"/>
              <a:gd name="connsiteX183" fmla="*/ 195012 w 1605470"/>
              <a:gd name="connsiteY183" fmla="*/ 448559 h 6858000"/>
              <a:gd name="connsiteX184" fmla="*/ 201434 w 1605470"/>
              <a:gd name="connsiteY184" fmla="*/ 441529 h 6858000"/>
              <a:gd name="connsiteX185" fmla="*/ 200655 w 1605470"/>
              <a:gd name="connsiteY185" fmla="*/ 428927 h 6858000"/>
              <a:gd name="connsiteX186" fmla="*/ 190059 w 1605470"/>
              <a:gd name="connsiteY186" fmla="*/ 430161 h 6858000"/>
              <a:gd name="connsiteX187" fmla="*/ 184450 w 1605470"/>
              <a:gd name="connsiteY187" fmla="*/ 396240 h 6858000"/>
              <a:gd name="connsiteX188" fmla="*/ 146196 w 1605470"/>
              <a:gd name="connsiteY188" fmla="*/ 358810 h 6858000"/>
              <a:gd name="connsiteX189" fmla="*/ 124571 w 1605470"/>
              <a:gd name="connsiteY189" fmla="*/ 302178 h 6858000"/>
              <a:gd name="connsiteX190" fmla="*/ 103243 w 1605470"/>
              <a:gd name="connsiteY190" fmla="*/ 211375 h 6858000"/>
              <a:gd name="connsiteX191" fmla="*/ 94571 w 1605470"/>
              <a:gd name="connsiteY191" fmla="*/ 184179 h 6858000"/>
              <a:gd name="connsiteX192" fmla="*/ 13437 w 1605470"/>
              <a:gd name="connsiteY192" fmla="*/ 19287 h 6858000"/>
              <a:gd name="connsiteX193" fmla="*/ 0 w 1605470"/>
              <a:gd name="connsiteY193"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45287 w 1605470"/>
              <a:gd name="connsiteY150" fmla="*/ 1646953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28025 w 1605470"/>
              <a:gd name="connsiteY155" fmla="*/ 1475165 h 6858000"/>
              <a:gd name="connsiteX156" fmla="*/ 326326 w 1605470"/>
              <a:gd name="connsiteY156" fmla="*/ 1428585 h 6858000"/>
              <a:gd name="connsiteX157" fmla="*/ 325799 w 1605470"/>
              <a:gd name="connsiteY157" fmla="*/ 1357181 h 6858000"/>
              <a:gd name="connsiteX158" fmla="*/ 320507 w 1605470"/>
              <a:gd name="connsiteY158" fmla="*/ 1347099 h 6858000"/>
              <a:gd name="connsiteX159" fmla="*/ 335347 w 1605470"/>
              <a:gd name="connsiteY159" fmla="*/ 1334233 h 6858000"/>
              <a:gd name="connsiteX160" fmla="*/ 342792 w 1605470"/>
              <a:gd name="connsiteY160" fmla="*/ 1307086 h 6858000"/>
              <a:gd name="connsiteX161" fmla="*/ 343980 w 1605470"/>
              <a:gd name="connsiteY161" fmla="*/ 1189033 h 6858000"/>
              <a:gd name="connsiteX162" fmla="*/ 348665 w 1605470"/>
              <a:gd name="connsiteY162" fmla="*/ 1168288 h 6858000"/>
              <a:gd name="connsiteX163" fmla="*/ 340947 w 1605470"/>
              <a:gd name="connsiteY163" fmla="*/ 1142577 h 6858000"/>
              <a:gd name="connsiteX164" fmla="*/ 330253 w 1605470"/>
              <a:gd name="connsiteY164" fmla="*/ 1088484 h 6858000"/>
              <a:gd name="connsiteX165" fmla="*/ 314647 w 1605470"/>
              <a:gd name="connsiteY165" fmla="*/ 1053424 h 6858000"/>
              <a:gd name="connsiteX166" fmla="*/ 322906 w 1605470"/>
              <a:gd name="connsiteY166" fmla="*/ 1044367 h 6858000"/>
              <a:gd name="connsiteX167" fmla="*/ 326818 w 1605470"/>
              <a:gd name="connsiteY167" fmla="*/ 1022828 h 6858000"/>
              <a:gd name="connsiteX168" fmla="*/ 320445 w 1605470"/>
              <a:gd name="connsiteY168" fmla="*/ 932283 h 6858000"/>
              <a:gd name="connsiteX169" fmla="*/ 322681 w 1605470"/>
              <a:gd name="connsiteY169" fmla="*/ 915925 h 6858000"/>
              <a:gd name="connsiteX170" fmla="*/ 315310 w 1605470"/>
              <a:gd name="connsiteY170" fmla="*/ 896999 h 6858000"/>
              <a:gd name="connsiteX171" fmla="*/ 284718 w 1605470"/>
              <a:gd name="connsiteY171" fmla="*/ 821517 h 6858000"/>
              <a:gd name="connsiteX172" fmla="*/ 263668 w 1605470"/>
              <a:gd name="connsiteY172" fmla="*/ 751353 h 6858000"/>
              <a:gd name="connsiteX173" fmla="*/ 254540 w 1605470"/>
              <a:gd name="connsiteY173" fmla="*/ 741965 h 6858000"/>
              <a:gd name="connsiteX174" fmla="*/ 252501 w 1605470"/>
              <a:gd name="connsiteY174" fmla="*/ 724635 h 6858000"/>
              <a:gd name="connsiteX175" fmla="*/ 248897 w 1605470"/>
              <a:gd name="connsiteY175" fmla="*/ 681659 h 6858000"/>
              <a:gd name="connsiteX176" fmla="*/ 234316 w 1605470"/>
              <a:gd name="connsiteY176" fmla="*/ 635218 h 6858000"/>
              <a:gd name="connsiteX177" fmla="*/ 239327 w 1605470"/>
              <a:gd name="connsiteY177" fmla="*/ 613763 h 6858000"/>
              <a:gd name="connsiteX178" fmla="*/ 225269 w 1605470"/>
              <a:gd name="connsiteY178" fmla="*/ 598582 h 6858000"/>
              <a:gd name="connsiteX179" fmla="*/ 224950 w 1605470"/>
              <a:gd name="connsiteY179" fmla="*/ 576846 h 6858000"/>
              <a:gd name="connsiteX180" fmla="*/ 204632 w 1605470"/>
              <a:gd name="connsiteY180" fmla="*/ 553868 h 6858000"/>
              <a:gd name="connsiteX181" fmla="*/ 239317 w 1605470"/>
              <a:gd name="connsiteY181" fmla="*/ 517614 h 6858000"/>
              <a:gd name="connsiteX182" fmla="*/ 201693 w 1605470"/>
              <a:gd name="connsiteY182" fmla="*/ 469651 h 6858000"/>
              <a:gd name="connsiteX183" fmla="*/ 195012 w 1605470"/>
              <a:gd name="connsiteY183" fmla="*/ 448559 h 6858000"/>
              <a:gd name="connsiteX184" fmla="*/ 201434 w 1605470"/>
              <a:gd name="connsiteY184" fmla="*/ 441529 h 6858000"/>
              <a:gd name="connsiteX185" fmla="*/ 200655 w 1605470"/>
              <a:gd name="connsiteY185" fmla="*/ 428927 h 6858000"/>
              <a:gd name="connsiteX186" fmla="*/ 190059 w 1605470"/>
              <a:gd name="connsiteY186" fmla="*/ 430161 h 6858000"/>
              <a:gd name="connsiteX187" fmla="*/ 184450 w 1605470"/>
              <a:gd name="connsiteY187" fmla="*/ 396240 h 6858000"/>
              <a:gd name="connsiteX188" fmla="*/ 146196 w 1605470"/>
              <a:gd name="connsiteY188" fmla="*/ 358810 h 6858000"/>
              <a:gd name="connsiteX189" fmla="*/ 124571 w 1605470"/>
              <a:gd name="connsiteY189" fmla="*/ 302178 h 6858000"/>
              <a:gd name="connsiteX190" fmla="*/ 103243 w 1605470"/>
              <a:gd name="connsiteY190" fmla="*/ 211375 h 6858000"/>
              <a:gd name="connsiteX191" fmla="*/ 94571 w 1605470"/>
              <a:gd name="connsiteY191" fmla="*/ 184179 h 6858000"/>
              <a:gd name="connsiteX192" fmla="*/ 13437 w 1605470"/>
              <a:gd name="connsiteY192" fmla="*/ 19287 h 6858000"/>
              <a:gd name="connsiteX193" fmla="*/ 0 w 1605470"/>
              <a:gd name="connsiteY193"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45287 w 1605470"/>
              <a:gd name="connsiteY150" fmla="*/ 1646953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26326 w 1605470"/>
              <a:gd name="connsiteY155" fmla="*/ 1428585 h 6858000"/>
              <a:gd name="connsiteX156" fmla="*/ 325799 w 1605470"/>
              <a:gd name="connsiteY156" fmla="*/ 1357181 h 6858000"/>
              <a:gd name="connsiteX157" fmla="*/ 320507 w 1605470"/>
              <a:gd name="connsiteY157" fmla="*/ 1347099 h 6858000"/>
              <a:gd name="connsiteX158" fmla="*/ 335347 w 1605470"/>
              <a:gd name="connsiteY158" fmla="*/ 1334233 h 6858000"/>
              <a:gd name="connsiteX159" fmla="*/ 342792 w 1605470"/>
              <a:gd name="connsiteY159" fmla="*/ 1307086 h 6858000"/>
              <a:gd name="connsiteX160" fmla="*/ 343980 w 1605470"/>
              <a:gd name="connsiteY160" fmla="*/ 1189033 h 6858000"/>
              <a:gd name="connsiteX161" fmla="*/ 348665 w 1605470"/>
              <a:gd name="connsiteY161" fmla="*/ 1168288 h 6858000"/>
              <a:gd name="connsiteX162" fmla="*/ 340947 w 1605470"/>
              <a:gd name="connsiteY162" fmla="*/ 1142577 h 6858000"/>
              <a:gd name="connsiteX163" fmla="*/ 330253 w 1605470"/>
              <a:gd name="connsiteY163" fmla="*/ 1088484 h 6858000"/>
              <a:gd name="connsiteX164" fmla="*/ 314647 w 1605470"/>
              <a:gd name="connsiteY164" fmla="*/ 1053424 h 6858000"/>
              <a:gd name="connsiteX165" fmla="*/ 322906 w 1605470"/>
              <a:gd name="connsiteY165" fmla="*/ 1044367 h 6858000"/>
              <a:gd name="connsiteX166" fmla="*/ 326818 w 1605470"/>
              <a:gd name="connsiteY166" fmla="*/ 1022828 h 6858000"/>
              <a:gd name="connsiteX167" fmla="*/ 320445 w 1605470"/>
              <a:gd name="connsiteY167" fmla="*/ 932283 h 6858000"/>
              <a:gd name="connsiteX168" fmla="*/ 322681 w 1605470"/>
              <a:gd name="connsiteY168" fmla="*/ 915925 h 6858000"/>
              <a:gd name="connsiteX169" fmla="*/ 315310 w 1605470"/>
              <a:gd name="connsiteY169" fmla="*/ 896999 h 6858000"/>
              <a:gd name="connsiteX170" fmla="*/ 284718 w 1605470"/>
              <a:gd name="connsiteY170" fmla="*/ 821517 h 6858000"/>
              <a:gd name="connsiteX171" fmla="*/ 263668 w 1605470"/>
              <a:gd name="connsiteY171" fmla="*/ 751353 h 6858000"/>
              <a:gd name="connsiteX172" fmla="*/ 254540 w 1605470"/>
              <a:gd name="connsiteY172" fmla="*/ 741965 h 6858000"/>
              <a:gd name="connsiteX173" fmla="*/ 252501 w 1605470"/>
              <a:gd name="connsiteY173" fmla="*/ 724635 h 6858000"/>
              <a:gd name="connsiteX174" fmla="*/ 248897 w 1605470"/>
              <a:gd name="connsiteY174" fmla="*/ 681659 h 6858000"/>
              <a:gd name="connsiteX175" fmla="*/ 234316 w 1605470"/>
              <a:gd name="connsiteY175" fmla="*/ 635218 h 6858000"/>
              <a:gd name="connsiteX176" fmla="*/ 239327 w 1605470"/>
              <a:gd name="connsiteY176" fmla="*/ 613763 h 6858000"/>
              <a:gd name="connsiteX177" fmla="*/ 225269 w 1605470"/>
              <a:gd name="connsiteY177" fmla="*/ 598582 h 6858000"/>
              <a:gd name="connsiteX178" fmla="*/ 224950 w 1605470"/>
              <a:gd name="connsiteY178" fmla="*/ 576846 h 6858000"/>
              <a:gd name="connsiteX179" fmla="*/ 204632 w 1605470"/>
              <a:gd name="connsiteY179" fmla="*/ 553868 h 6858000"/>
              <a:gd name="connsiteX180" fmla="*/ 239317 w 1605470"/>
              <a:gd name="connsiteY180" fmla="*/ 517614 h 6858000"/>
              <a:gd name="connsiteX181" fmla="*/ 201693 w 1605470"/>
              <a:gd name="connsiteY181" fmla="*/ 469651 h 6858000"/>
              <a:gd name="connsiteX182" fmla="*/ 195012 w 1605470"/>
              <a:gd name="connsiteY182" fmla="*/ 448559 h 6858000"/>
              <a:gd name="connsiteX183" fmla="*/ 201434 w 1605470"/>
              <a:gd name="connsiteY183" fmla="*/ 441529 h 6858000"/>
              <a:gd name="connsiteX184" fmla="*/ 200655 w 1605470"/>
              <a:gd name="connsiteY184" fmla="*/ 428927 h 6858000"/>
              <a:gd name="connsiteX185" fmla="*/ 190059 w 1605470"/>
              <a:gd name="connsiteY185" fmla="*/ 430161 h 6858000"/>
              <a:gd name="connsiteX186" fmla="*/ 184450 w 1605470"/>
              <a:gd name="connsiteY186" fmla="*/ 396240 h 6858000"/>
              <a:gd name="connsiteX187" fmla="*/ 146196 w 1605470"/>
              <a:gd name="connsiteY187" fmla="*/ 358810 h 6858000"/>
              <a:gd name="connsiteX188" fmla="*/ 124571 w 1605470"/>
              <a:gd name="connsiteY188" fmla="*/ 302178 h 6858000"/>
              <a:gd name="connsiteX189" fmla="*/ 103243 w 1605470"/>
              <a:gd name="connsiteY189" fmla="*/ 211375 h 6858000"/>
              <a:gd name="connsiteX190" fmla="*/ 94571 w 1605470"/>
              <a:gd name="connsiteY190" fmla="*/ 184179 h 6858000"/>
              <a:gd name="connsiteX191" fmla="*/ 13437 w 1605470"/>
              <a:gd name="connsiteY191" fmla="*/ 19287 h 6858000"/>
              <a:gd name="connsiteX192" fmla="*/ 0 w 1605470"/>
              <a:gd name="connsiteY192"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45287 w 1605470"/>
              <a:gd name="connsiteY150" fmla="*/ 1646953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25799 w 1605470"/>
              <a:gd name="connsiteY155" fmla="*/ 1357181 h 6858000"/>
              <a:gd name="connsiteX156" fmla="*/ 320507 w 1605470"/>
              <a:gd name="connsiteY156" fmla="*/ 1347099 h 6858000"/>
              <a:gd name="connsiteX157" fmla="*/ 335347 w 1605470"/>
              <a:gd name="connsiteY157" fmla="*/ 1334233 h 6858000"/>
              <a:gd name="connsiteX158" fmla="*/ 342792 w 1605470"/>
              <a:gd name="connsiteY158" fmla="*/ 1307086 h 6858000"/>
              <a:gd name="connsiteX159" fmla="*/ 343980 w 1605470"/>
              <a:gd name="connsiteY159" fmla="*/ 1189033 h 6858000"/>
              <a:gd name="connsiteX160" fmla="*/ 348665 w 1605470"/>
              <a:gd name="connsiteY160" fmla="*/ 1168288 h 6858000"/>
              <a:gd name="connsiteX161" fmla="*/ 340947 w 1605470"/>
              <a:gd name="connsiteY161" fmla="*/ 1142577 h 6858000"/>
              <a:gd name="connsiteX162" fmla="*/ 330253 w 1605470"/>
              <a:gd name="connsiteY162" fmla="*/ 1088484 h 6858000"/>
              <a:gd name="connsiteX163" fmla="*/ 314647 w 1605470"/>
              <a:gd name="connsiteY163" fmla="*/ 1053424 h 6858000"/>
              <a:gd name="connsiteX164" fmla="*/ 322906 w 1605470"/>
              <a:gd name="connsiteY164" fmla="*/ 1044367 h 6858000"/>
              <a:gd name="connsiteX165" fmla="*/ 326818 w 1605470"/>
              <a:gd name="connsiteY165" fmla="*/ 1022828 h 6858000"/>
              <a:gd name="connsiteX166" fmla="*/ 320445 w 1605470"/>
              <a:gd name="connsiteY166" fmla="*/ 932283 h 6858000"/>
              <a:gd name="connsiteX167" fmla="*/ 322681 w 1605470"/>
              <a:gd name="connsiteY167" fmla="*/ 915925 h 6858000"/>
              <a:gd name="connsiteX168" fmla="*/ 315310 w 1605470"/>
              <a:gd name="connsiteY168" fmla="*/ 896999 h 6858000"/>
              <a:gd name="connsiteX169" fmla="*/ 284718 w 1605470"/>
              <a:gd name="connsiteY169" fmla="*/ 821517 h 6858000"/>
              <a:gd name="connsiteX170" fmla="*/ 263668 w 1605470"/>
              <a:gd name="connsiteY170" fmla="*/ 751353 h 6858000"/>
              <a:gd name="connsiteX171" fmla="*/ 254540 w 1605470"/>
              <a:gd name="connsiteY171" fmla="*/ 741965 h 6858000"/>
              <a:gd name="connsiteX172" fmla="*/ 252501 w 1605470"/>
              <a:gd name="connsiteY172" fmla="*/ 724635 h 6858000"/>
              <a:gd name="connsiteX173" fmla="*/ 248897 w 1605470"/>
              <a:gd name="connsiteY173" fmla="*/ 681659 h 6858000"/>
              <a:gd name="connsiteX174" fmla="*/ 234316 w 1605470"/>
              <a:gd name="connsiteY174" fmla="*/ 635218 h 6858000"/>
              <a:gd name="connsiteX175" fmla="*/ 239327 w 1605470"/>
              <a:gd name="connsiteY175" fmla="*/ 613763 h 6858000"/>
              <a:gd name="connsiteX176" fmla="*/ 225269 w 1605470"/>
              <a:gd name="connsiteY176" fmla="*/ 598582 h 6858000"/>
              <a:gd name="connsiteX177" fmla="*/ 224950 w 1605470"/>
              <a:gd name="connsiteY177" fmla="*/ 576846 h 6858000"/>
              <a:gd name="connsiteX178" fmla="*/ 204632 w 1605470"/>
              <a:gd name="connsiteY178" fmla="*/ 553868 h 6858000"/>
              <a:gd name="connsiteX179" fmla="*/ 239317 w 1605470"/>
              <a:gd name="connsiteY179" fmla="*/ 517614 h 6858000"/>
              <a:gd name="connsiteX180" fmla="*/ 201693 w 1605470"/>
              <a:gd name="connsiteY180" fmla="*/ 469651 h 6858000"/>
              <a:gd name="connsiteX181" fmla="*/ 195012 w 1605470"/>
              <a:gd name="connsiteY181" fmla="*/ 448559 h 6858000"/>
              <a:gd name="connsiteX182" fmla="*/ 201434 w 1605470"/>
              <a:gd name="connsiteY182" fmla="*/ 441529 h 6858000"/>
              <a:gd name="connsiteX183" fmla="*/ 200655 w 1605470"/>
              <a:gd name="connsiteY183" fmla="*/ 428927 h 6858000"/>
              <a:gd name="connsiteX184" fmla="*/ 190059 w 1605470"/>
              <a:gd name="connsiteY184" fmla="*/ 430161 h 6858000"/>
              <a:gd name="connsiteX185" fmla="*/ 184450 w 1605470"/>
              <a:gd name="connsiteY185" fmla="*/ 396240 h 6858000"/>
              <a:gd name="connsiteX186" fmla="*/ 146196 w 1605470"/>
              <a:gd name="connsiteY186" fmla="*/ 358810 h 6858000"/>
              <a:gd name="connsiteX187" fmla="*/ 124571 w 1605470"/>
              <a:gd name="connsiteY187" fmla="*/ 302178 h 6858000"/>
              <a:gd name="connsiteX188" fmla="*/ 103243 w 1605470"/>
              <a:gd name="connsiteY188" fmla="*/ 211375 h 6858000"/>
              <a:gd name="connsiteX189" fmla="*/ 94571 w 1605470"/>
              <a:gd name="connsiteY189" fmla="*/ 184179 h 6858000"/>
              <a:gd name="connsiteX190" fmla="*/ 13437 w 1605470"/>
              <a:gd name="connsiteY190" fmla="*/ 19287 h 6858000"/>
              <a:gd name="connsiteX191" fmla="*/ 0 w 1605470"/>
              <a:gd name="connsiteY191"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62657 w 1605470"/>
              <a:gd name="connsiteY150" fmla="*/ 1663540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25799 w 1605470"/>
              <a:gd name="connsiteY155" fmla="*/ 1357181 h 6858000"/>
              <a:gd name="connsiteX156" fmla="*/ 320507 w 1605470"/>
              <a:gd name="connsiteY156" fmla="*/ 1347099 h 6858000"/>
              <a:gd name="connsiteX157" fmla="*/ 335347 w 1605470"/>
              <a:gd name="connsiteY157" fmla="*/ 1334233 h 6858000"/>
              <a:gd name="connsiteX158" fmla="*/ 342792 w 1605470"/>
              <a:gd name="connsiteY158" fmla="*/ 1307086 h 6858000"/>
              <a:gd name="connsiteX159" fmla="*/ 343980 w 1605470"/>
              <a:gd name="connsiteY159" fmla="*/ 1189033 h 6858000"/>
              <a:gd name="connsiteX160" fmla="*/ 348665 w 1605470"/>
              <a:gd name="connsiteY160" fmla="*/ 1168288 h 6858000"/>
              <a:gd name="connsiteX161" fmla="*/ 340947 w 1605470"/>
              <a:gd name="connsiteY161" fmla="*/ 1142577 h 6858000"/>
              <a:gd name="connsiteX162" fmla="*/ 330253 w 1605470"/>
              <a:gd name="connsiteY162" fmla="*/ 1088484 h 6858000"/>
              <a:gd name="connsiteX163" fmla="*/ 314647 w 1605470"/>
              <a:gd name="connsiteY163" fmla="*/ 1053424 h 6858000"/>
              <a:gd name="connsiteX164" fmla="*/ 322906 w 1605470"/>
              <a:gd name="connsiteY164" fmla="*/ 1044367 h 6858000"/>
              <a:gd name="connsiteX165" fmla="*/ 326818 w 1605470"/>
              <a:gd name="connsiteY165" fmla="*/ 1022828 h 6858000"/>
              <a:gd name="connsiteX166" fmla="*/ 320445 w 1605470"/>
              <a:gd name="connsiteY166" fmla="*/ 932283 h 6858000"/>
              <a:gd name="connsiteX167" fmla="*/ 322681 w 1605470"/>
              <a:gd name="connsiteY167" fmla="*/ 915925 h 6858000"/>
              <a:gd name="connsiteX168" fmla="*/ 315310 w 1605470"/>
              <a:gd name="connsiteY168" fmla="*/ 896999 h 6858000"/>
              <a:gd name="connsiteX169" fmla="*/ 284718 w 1605470"/>
              <a:gd name="connsiteY169" fmla="*/ 821517 h 6858000"/>
              <a:gd name="connsiteX170" fmla="*/ 263668 w 1605470"/>
              <a:gd name="connsiteY170" fmla="*/ 751353 h 6858000"/>
              <a:gd name="connsiteX171" fmla="*/ 254540 w 1605470"/>
              <a:gd name="connsiteY171" fmla="*/ 741965 h 6858000"/>
              <a:gd name="connsiteX172" fmla="*/ 252501 w 1605470"/>
              <a:gd name="connsiteY172" fmla="*/ 724635 h 6858000"/>
              <a:gd name="connsiteX173" fmla="*/ 248897 w 1605470"/>
              <a:gd name="connsiteY173" fmla="*/ 681659 h 6858000"/>
              <a:gd name="connsiteX174" fmla="*/ 234316 w 1605470"/>
              <a:gd name="connsiteY174" fmla="*/ 635218 h 6858000"/>
              <a:gd name="connsiteX175" fmla="*/ 239327 w 1605470"/>
              <a:gd name="connsiteY175" fmla="*/ 613763 h 6858000"/>
              <a:gd name="connsiteX176" fmla="*/ 225269 w 1605470"/>
              <a:gd name="connsiteY176" fmla="*/ 598582 h 6858000"/>
              <a:gd name="connsiteX177" fmla="*/ 224950 w 1605470"/>
              <a:gd name="connsiteY177" fmla="*/ 576846 h 6858000"/>
              <a:gd name="connsiteX178" fmla="*/ 204632 w 1605470"/>
              <a:gd name="connsiteY178" fmla="*/ 553868 h 6858000"/>
              <a:gd name="connsiteX179" fmla="*/ 239317 w 1605470"/>
              <a:gd name="connsiteY179" fmla="*/ 517614 h 6858000"/>
              <a:gd name="connsiteX180" fmla="*/ 201693 w 1605470"/>
              <a:gd name="connsiteY180" fmla="*/ 469651 h 6858000"/>
              <a:gd name="connsiteX181" fmla="*/ 195012 w 1605470"/>
              <a:gd name="connsiteY181" fmla="*/ 448559 h 6858000"/>
              <a:gd name="connsiteX182" fmla="*/ 201434 w 1605470"/>
              <a:gd name="connsiteY182" fmla="*/ 441529 h 6858000"/>
              <a:gd name="connsiteX183" fmla="*/ 200655 w 1605470"/>
              <a:gd name="connsiteY183" fmla="*/ 428927 h 6858000"/>
              <a:gd name="connsiteX184" fmla="*/ 190059 w 1605470"/>
              <a:gd name="connsiteY184" fmla="*/ 430161 h 6858000"/>
              <a:gd name="connsiteX185" fmla="*/ 184450 w 1605470"/>
              <a:gd name="connsiteY185" fmla="*/ 396240 h 6858000"/>
              <a:gd name="connsiteX186" fmla="*/ 146196 w 1605470"/>
              <a:gd name="connsiteY186" fmla="*/ 358810 h 6858000"/>
              <a:gd name="connsiteX187" fmla="*/ 124571 w 1605470"/>
              <a:gd name="connsiteY187" fmla="*/ 302178 h 6858000"/>
              <a:gd name="connsiteX188" fmla="*/ 103243 w 1605470"/>
              <a:gd name="connsiteY188" fmla="*/ 211375 h 6858000"/>
              <a:gd name="connsiteX189" fmla="*/ 94571 w 1605470"/>
              <a:gd name="connsiteY189" fmla="*/ 184179 h 6858000"/>
              <a:gd name="connsiteX190" fmla="*/ 13437 w 1605470"/>
              <a:gd name="connsiteY190" fmla="*/ 19287 h 6858000"/>
              <a:gd name="connsiteX191" fmla="*/ 0 w 1605470"/>
              <a:gd name="connsiteY191"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62657 w 1605470"/>
              <a:gd name="connsiteY150" fmla="*/ 1663540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25799 w 1605470"/>
              <a:gd name="connsiteY155" fmla="*/ 1357181 h 6858000"/>
              <a:gd name="connsiteX156" fmla="*/ 320507 w 1605470"/>
              <a:gd name="connsiteY156" fmla="*/ 1347099 h 6858000"/>
              <a:gd name="connsiteX157" fmla="*/ 335347 w 1605470"/>
              <a:gd name="connsiteY157" fmla="*/ 1334233 h 6858000"/>
              <a:gd name="connsiteX158" fmla="*/ 342792 w 1605470"/>
              <a:gd name="connsiteY158" fmla="*/ 1307086 h 6858000"/>
              <a:gd name="connsiteX159" fmla="*/ 343980 w 1605470"/>
              <a:gd name="connsiteY159" fmla="*/ 1189033 h 6858000"/>
              <a:gd name="connsiteX160" fmla="*/ 348665 w 1605470"/>
              <a:gd name="connsiteY160" fmla="*/ 1168288 h 6858000"/>
              <a:gd name="connsiteX161" fmla="*/ 340947 w 1605470"/>
              <a:gd name="connsiteY161" fmla="*/ 1142577 h 6858000"/>
              <a:gd name="connsiteX162" fmla="*/ 330253 w 1605470"/>
              <a:gd name="connsiteY162" fmla="*/ 1088484 h 6858000"/>
              <a:gd name="connsiteX163" fmla="*/ 314647 w 1605470"/>
              <a:gd name="connsiteY163" fmla="*/ 1053424 h 6858000"/>
              <a:gd name="connsiteX164" fmla="*/ 322906 w 1605470"/>
              <a:gd name="connsiteY164" fmla="*/ 1044367 h 6858000"/>
              <a:gd name="connsiteX165" fmla="*/ 326818 w 1605470"/>
              <a:gd name="connsiteY165" fmla="*/ 1022828 h 6858000"/>
              <a:gd name="connsiteX166" fmla="*/ 320445 w 1605470"/>
              <a:gd name="connsiteY166" fmla="*/ 932283 h 6858000"/>
              <a:gd name="connsiteX167" fmla="*/ 322681 w 1605470"/>
              <a:gd name="connsiteY167" fmla="*/ 915925 h 6858000"/>
              <a:gd name="connsiteX168" fmla="*/ 315310 w 1605470"/>
              <a:gd name="connsiteY168" fmla="*/ 896999 h 6858000"/>
              <a:gd name="connsiteX169" fmla="*/ 284718 w 1605470"/>
              <a:gd name="connsiteY169" fmla="*/ 821517 h 6858000"/>
              <a:gd name="connsiteX170" fmla="*/ 263668 w 1605470"/>
              <a:gd name="connsiteY170" fmla="*/ 751353 h 6858000"/>
              <a:gd name="connsiteX171" fmla="*/ 254540 w 1605470"/>
              <a:gd name="connsiteY171" fmla="*/ 741965 h 6858000"/>
              <a:gd name="connsiteX172" fmla="*/ 252501 w 1605470"/>
              <a:gd name="connsiteY172" fmla="*/ 724635 h 6858000"/>
              <a:gd name="connsiteX173" fmla="*/ 248897 w 1605470"/>
              <a:gd name="connsiteY173" fmla="*/ 681659 h 6858000"/>
              <a:gd name="connsiteX174" fmla="*/ 234316 w 1605470"/>
              <a:gd name="connsiteY174" fmla="*/ 635218 h 6858000"/>
              <a:gd name="connsiteX175" fmla="*/ 239327 w 1605470"/>
              <a:gd name="connsiteY175" fmla="*/ 613763 h 6858000"/>
              <a:gd name="connsiteX176" fmla="*/ 225269 w 1605470"/>
              <a:gd name="connsiteY176" fmla="*/ 598582 h 6858000"/>
              <a:gd name="connsiteX177" fmla="*/ 224950 w 1605470"/>
              <a:gd name="connsiteY177" fmla="*/ 576846 h 6858000"/>
              <a:gd name="connsiteX178" fmla="*/ 204632 w 1605470"/>
              <a:gd name="connsiteY178" fmla="*/ 553868 h 6858000"/>
              <a:gd name="connsiteX179" fmla="*/ 239317 w 1605470"/>
              <a:gd name="connsiteY179" fmla="*/ 517614 h 6858000"/>
              <a:gd name="connsiteX180" fmla="*/ 201693 w 1605470"/>
              <a:gd name="connsiteY180" fmla="*/ 469651 h 6858000"/>
              <a:gd name="connsiteX181" fmla="*/ 195012 w 1605470"/>
              <a:gd name="connsiteY181" fmla="*/ 448559 h 6858000"/>
              <a:gd name="connsiteX182" fmla="*/ 201434 w 1605470"/>
              <a:gd name="connsiteY182" fmla="*/ 441529 h 6858000"/>
              <a:gd name="connsiteX183" fmla="*/ 200655 w 1605470"/>
              <a:gd name="connsiteY183" fmla="*/ 428927 h 6858000"/>
              <a:gd name="connsiteX184" fmla="*/ 190059 w 1605470"/>
              <a:gd name="connsiteY184" fmla="*/ 430161 h 6858000"/>
              <a:gd name="connsiteX185" fmla="*/ 184450 w 1605470"/>
              <a:gd name="connsiteY185" fmla="*/ 396240 h 6858000"/>
              <a:gd name="connsiteX186" fmla="*/ 146196 w 1605470"/>
              <a:gd name="connsiteY186" fmla="*/ 358810 h 6858000"/>
              <a:gd name="connsiteX187" fmla="*/ 124571 w 1605470"/>
              <a:gd name="connsiteY187" fmla="*/ 302178 h 6858000"/>
              <a:gd name="connsiteX188" fmla="*/ 103243 w 1605470"/>
              <a:gd name="connsiteY188" fmla="*/ 211375 h 6858000"/>
              <a:gd name="connsiteX189" fmla="*/ 94571 w 1605470"/>
              <a:gd name="connsiteY189" fmla="*/ 184179 h 6858000"/>
              <a:gd name="connsiteX190" fmla="*/ 13437 w 1605470"/>
              <a:gd name="connsiteY190" fmla="*/ 19287 h 6858000"/>
              <a:gd name="connsiteX191" fmla="*/ 0 w 1605470"/>
              <a:gd name="connsiteY191"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62657 w 1605470"/>
              <a:gd name="connsiteY150" fmla="*/ 1663540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25799 w 1605470"/>
              <a:gd name="connsiteY155" fmla="*/ 1357181 h 6858000"/>
              <a:gd name="connsiteX156" fmla="*/ 320507 w 1605470"/>
              <a:gd name="connsiteY156" fmla="*/ 1347099 h 6858000"/>
              <a:gd name="connsiteX157" fmla="*/ 335347 w 1605470"/>
              <a:gd name="connsiteY157" fmla="*/ 1334233 h 6858000"/>
              <a:gd name="connsiteX158" fmla="*/ 342792 w 1605470"/>
              <a:gd name="connsiteY158" fmla="*/ 1307086 h 6858000"/>
              <a:gd name="connsiteX159" fmla="*/ 343980 w 1605470"/>
              <a:gd name="connsiteY159" fmla="*/ 1189033 h 6858000"/>
              <a:gd name="connsiteX160" fmla="*/ 348665 w 1605470"/>
              <a:gd name="connsiteY160" fmla="*/ 1168288 h 6858000"/>
              <a:gd name="connsiteX161" fmla="*/ 340947 w 1605470"/>
              <a:gd name="connsiteY161" fmla="*/ 1142577 h 6858000"/>
              <a:gd name="connsiteX162" fmla="*/ 330253 w 1605470"/>
              <a:gd name="connsiteY162" fmla="*/ 1088484 h 6858000"/>
              <a:gd name="connsiteX163" fmla="*/ 314647 w 1605470"/>
              <a:gd name="connsiteY163" fmla="*/ 1053424 h 6858000"/>
              <a:gd name="connsiteX164" fmla="*/ 322906 w 1605470"/>
              <a:gd name="connsiteY164" fmla="*/ 1044367 h 6858000"/>
              <a:gd name="connsiteX165" fmla="*/ 322475 w 1605470"/>
              <a:gd name="connsiteY165" fmla="*/ 1002093 h 6858000"/>
              <a:gd name="connsiteX166" fmla="*/ 320445 w 1605470"/>
              <a:gd name="connsiteY166" fmla="*/ 932283 h 6858000"/>
              <a:gd name="connsiteX167" fmla="*/ 322681 w 1605470"/>
              <a:gd name="connsiteY167" fmla="*/ 915925 h 6858000"/>
              <a:gd name="connsiteX168" fmla="*/ 315310 w 1605470"/>
              <a:gd name="connsiteY168" fmla="*/ 896999 h 6858000"/>
              <a:gd name="connsiteX169" fmla="*/ 284718 w 1605470"/>
              <a:gd name="connsiteY169" fmla="*/ 821517 h 6858000"/>
              <a:gd name="connsiteX170" fmla="*/ 263668 w 1605470"/>
              <a:gd name="connsiteY170" fmla="*/ 751353 h 6858000"/>
              <a:gd name="connsiteX171" fmla="*/ 254540 w 1605470"/>
              <a:gd name="connsiteY171" fmla="*/ 741965 h 6858000"/>
              <a:gd name="connsiteX172" fmla="*/ 252501 w 1605470"/>
              <a:gd name="connsiteY172" fmla="*/ 724635 h 6858000"/>
              <a:gd name="connsiteX173" fmla="*/ 248897 w 1605470"/>
              <a:gd name="connsiteY173" fmla="*/ 681659 h 6858000"/>
              <a:gd name="connsiteX174" fmla="*/ 234316 w 1605470"/>
              <a:gd name="connsiteY174" fmla="*/ 635218 h 6858000"/>
              <a:gd name="connsiteX175" fmla="*/ 239327 w 1605470"/>
              <a:gd name="connsiteY175" fmla="*/ 613763 h 6858000"/>
              <a:gd name="connsiteX176" fmla="*/ 225269 w 1605470"/>
              <a:gd name="connsiteY176" fmla="*/ 598582 h 6858000"/>
              <a:gd name="connsiteX177" fmla="*/ 224950 w 1605470"/>
              <a:gd name="connsiteY177" fmla="*/ 576846 h 6858000"/>
              <a:gd name="connsiteX178" fmla="*/ 204632 w 1605470"/>
              <a:gd name="connsiteY178" fmla="*/ 553868 h 6858000"/>
              <a:gd name="connsiteX179" fmla="*/ 239317 w 1605470"/>
              <a:gd name="connsiteY179" fmla="*/ 517614 h 6858000"/>
              <a:gd name="connsiteX180" fmla="*/ 201693 w 1605470"/>
              <a:gd name="connsiteY180" fmla="*/ 469651 h 6858000"/>
              <a:gd name="connsiteX181" fmla="*/ 195012 w 1605470"/>
              <a:gd name="connsiteY181" fmla="*/ 448559 h 6858000"/>
              <a:gd name="connsiteX182" fmla="*/ 201434 w 1605470"/>
              <a:gd name="connsiteY182" fmla="*/ 441529 h 6858000"/>
              <a:gd name="connsiteX183" fmla="*/ 200655 w 1605470"/>
              <a:gd name="connsiteY183" fmla="*/ 428927 h 6858000"/>
              <a:gd name="connsiteX184" fmla="*/ 190059 w 1605470"/>
              <a:gd name="connsiteY184" fmla="*/ 430161 h 6858000"/>
              <a:gd name="connsiteX185" fmla="*/ 184450 w 1605470"/>
              <a:gd name="connsiteY185" fmla="*/ 396240 h 6858000"/>
              <a:gd name="connsiteX186" fmla="*/ 146196 w 1605470"/>
              <a:gd name="connsiteY186" fmla="*/ 358810 h 6858000"/>
              <a:gd name="connsiteX187" fmla="*/ 124571 w 1605470"/>
              <a:gd name="connsiteY187" fmla="*/ 302178 h 6858000"/>
              <a:gd name="connsiteX188" fmla="*/ 103243 w 1605470"/>
              <a:gd name="connsiteY188" fmla="*/ 211375 h 6858000"/>
              <a:gd name="connsiteX189" fmla="*/ 94571 w 1605470"/>
              <a:gd name="connsiteY189" fmla="*/ 184179 h 6858000"/>
              <a:gd name="connsiteX190" fmla="*/ 13437 w 1605470"/>
              <a:gd name="connsiteY190" fmla="*/ 19287 h 6858000"/>
              <a:gd name="connsiteX191" fmla="*/ 0 w 1605470"/>
              <a:gd name="connsiteY191"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62657 w 1605470"/>
              <a:gd name="connsiteY150" fmla="*/ 1663540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25799 w 1605470"/>
              <a:gd name="connsiteY155" fmla="*/ 1357181 h 6858000"/>
              <a:gd name="connsiteX156" fmla="*/ 320507 w 1605470"/>
              <a:gd name="connsiteY156" fmla="*/ 1347099 h 6858000"/>
              <a:gd name="connsiteX157" fmla="*/ 335347 w 1605470"/>
              <a:gd name="connsiteY157" fmla="*/ 1334233 h 6858000"/>
              <a:gd name="connsiteX158" fmla="*/ 342792 w 1605470"/>
              <a:gd name="connsiteY158" fmla="*/ 1307086 h 6858000"/>
              <a:gd name="connsiteX159" fmla="*/ 343980 w 1605470"/>
              <a:gd name="connsiteY159" fmla="*/ 1189033 h 6858000"/>
              <a:gd name="connsiteX160" fmla="*/ 348665 w 1605470"/>
              <a:gd name="connsiteY160" fmla="*/ 1168288 h 6858000"/>
              <a:gd name="connsiteX161" fmla="*/ 340947 w 1605470"/>
              <a:gd name="connsiteY161" fmla="*/ 1142577 h 6858000"/>
              <a:gd name="connsiteX162" fmla="*/ 330253 w 1605470"/>
              <a:gd name="connsiteY162" fmla="*/ 1088484 h 6858000"/>
              <a:gd name="connsiteX163" fmla="*/ 314647 w 1605470"/>
              <a:gd name="connsiteY163" fmla="*/ 1053424 h 6858000"/>
              <a:gd name="connsiteX164" fmla="*/ 322475 w 1605470"/>
              <a:gd name="connsiteY164" fmla="*/ 1002093 h 6858000"/>
              <a:gd name="connsiteX165" fmla="*/ 320445 w 1605470"/>
              <a:gd name="connsiteY165" fmla="*/ 932283 h 6858000"/>
              <a:gd name="connsiteX166" fmla="*/ 322681 w 1605470"/>
              <a:gd name="connsiteY166" fmla="*/ 915925 h 6858000"/>
              <a:gd name="connsiteX167" fmla="*/ 315310 w 1605470"/>
              <a:gd name="connsiteY167" fmla="*/ 896999 h 6858000"/>
              <a:gd name="connsiteX168" fmla="*/ 284718 w 1605470"/>
              <a:gd name="connsiteY168" fmla="*/ 821517 h 6858000"/>
              <a:gd name="connsiteX169" fmla="*/ 263668 w 1605470"/>
              <a:gd name="connsiteY169" fmla="*/ 751353 h 6858000"/>
              <a:gd name="connsiteX170" fmla="*/ 254540 w 1605470"/>
              <a:gd name="connsiteY170" fmla="*/ 741965 h 6858000"/>
              <a:gd name="connsiteX171" fmla="*/ 252501 w 1605470"/>
              <a:gd name="connsiteY171" fmla="*/ 724635 h 6858000"/>
              <a:gd name="connsiteX172" fmla="*/ 248897 w 1605470"/>
              <a:gd name="connsiteY172" fmla="*/ 681659 h 6858000"/>
              <a:gd name="connsiteX173" fmla="*/ 234316 w 1605470"/>
              <a:gd name="connsiteY173" fmla="*/ 635218 h 6858000"/>
              <a:gd name="connsiteX174" fmla="*/ 239327 w 1605470"/>
              <a:gd name="connsiteY174" fmla="*/ 613763 h 6858000"/>
              <a:gd name="connsiteX175" fmla="*/ 225269 w 1605470"/>
              <a:gd name="connsiteY175" fmla="*/ 598582 h 6858000"/>
              <a:gd name="connsiteX176" fmla="*/ 224950 w 1605470"/>
              <a:gd name="connsiteY176" fmla="*/ 576846 h 6858000"/>
              <a:gd name="connsiteX177" fmla="*/ 204632 w 1605470"/>
              <a:gd name="connsiteY177" fmla="*/ 553868 h 6858000"/>
              <a:gd name="connsiteX178" fmla="*/ 239317 w 1605470"/>
              <a:gd name="connsiteY178" fmla="*/ 517614 h 6858000"/>
              <a:gd name="connsiteX179" fmla="*/ 201693 w 1605470"/>
              <a:gd name="connsiteY179" fmla="*/ 469651 h 6858000"/>
              <a:gd name="connsiteX180" fmla="*/ 195012 w 1605470"/>
              <a:gd name="connsiteY180" fmla="*/ 448559 h 6858000"/>
              <a:gd name="connsiteX181" fmla="*/ 201434 w 1605470"/>
              <a:gd name="connsiteY181" fmla="*/ 441529 h 6858000"/>
              <a:gd name="connsiteX182" fmla="*/ 200655 w 1605470"/>
              <a:gd name="connsiteY182" fmla="*/ 428927 h 6858000"/>
              <a:gd name="connsiteX183" fmla="*/ 190059 w 1605470"/>
              <a:gd name="connsiteY183" fmla="*/ 430161 h 6858000"/>
              <a:gd name="connsiteX184" fmla="*/ 184450 w 1605470"/>
              <a:gd name="connsiteY184" fmla="*/ 396240 h 6858000"/>
              <a:gd name="connsiteX185" fmla="*/ 146196 w 1605470"/>
              <a:gd name="connsiteY185" fmla="*/ 358810 h 6858000"/>
              <a:gd name="connsiteX186" fmla="*/ 124571 w 1605470"/>
              <a:gd name="connsiteY186" fmla="*/ 302178 h 6858000"/>
              <a:gd name="connsiteX187" fmla="*/ 103243 w 1605470"/>
              <a:gd name="connsiteY187" fmla="*/ 211375 h 6858000"/>
              <a:gd name="connsiteX188" fmla="*/ 94571 w 1605470"/>
              <a:gd name="connsiteY188" fmla="*/ 184179 h 6858000"/>
              <a:gd name="connsiteX189" fmla="*/ 13437 w 1605470"/>
              <a:gd name="connsiteY189" fmla="*/ 19287 h 6858000"/>
              <a:gd name="connsiteX190" fmla="*/ 0 w 1605470"/>
              <a:gd name="connsiteY190"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62657 w 1605470"/>
              <a:gd name="connsiteY150" fmla="*/ 1663540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25799 w 1605470"/>
              <a:gd name="connsiteY155" fmla="*/ 1357181 h 6858000"/>
              <a:gd name="connsiteX156" fmla="*/ 320507 w 1605470"/>
              <a:gd name="connsiteY156" fmla="*/ 1347099 h 6858000"/>
              <a:gd name="connsiteX157" fmla="*/ 335347 w 1605470"/>
              <a:gd name="connsiteY157" fmla="*/ 1334233 h 6858000"/>
              <a:gd name="connsiteX158" fmla="*/ 342792 w 1605470"/>
              <a:gd name="connsiteY158" fmla="*/ 1307086 h 6858000"/>
              <a:gd name="connsiteX159" fmla="*/ 343980 w 1605470"/>
              <a:gd name="connsiteY159" fmla="*/ 1189033 h 6858000"/>
              <a:gd name="connsiteX160" fmla="*/ 348665 w 1605470"/>
              <a:gd name="connsiteY160" fmla="*/ 1168288 h 6858000"/>
              <a:gd name="connsiteX161" fmla="*/ 340947 w 1605470"/>
              <a:gd name="connsiteY161" fmla="*/ 1142577 h 6858000"/>
              <a:gd name="connsiteX162" fmla="*/ 330253 w 1605470"/>
              <a:gd name="connsiteY162" fmla="*/ 1088484 h 6858000"/>
              <a:gd name="connsiteX163" fmla="*/ 336360 w 1605470"/>
              <a:gd name="connsiteY163" fmla="*/ 1045131 h 6858000"/>
              <a:gd name="connsiteX164" fmla="*/ 322475 w 1605470"/>
              <a:gd name="connsiteY164" fmla="*/ 1002093 h 6858000"/>
              <a:gd name="connsiteX165" fmla="*/ 320445 w 1605470"/>
              <a:gd name="connsiteY165" fmla="*/ 932283 h 6858000"/>
              <a:gd name="connsiteX166" fmla="*/ 322681 w 1605470"/>
              <a:gd name="connsiteY166" fmla="*/ 915925 h 6858000"/>
              <a:gd name="connsiteX167" fmla="*/ 315310 w 1605470"/>
              <a:gd name="connsiteY167" fmla="*/ 896999 h 6858000"/>
              <a:gd name="connsiteX168" fmla="*/ 284718 w 1605470"/>
              <a:gd name="connsiteY168" fmla="*/ 821517 h 6858000"/>
              <a:gd name="connsiteX169" fmla="*/ 263668 w 1605470"/>
              <a:gd name="connsiteY169" fmla="*/ 751353 h 6858000"/>
              <a:gd name="connsiteX170" fmla="*/ 254540 w 1605470"/>
              <a:gd name="connsiteY170" fmla="*/ 741965 h 6858000"/>
              <a:gd name="connsiteX171" fmla="*/ 252501 w 1605470"/>
              <a:gd name="connsiteY171" fmla="*/ 724635 h 6858000"/>
              <a:gd name="connsiteX172" fmla="*/ 248897 w 1605470"/>
              <a:gd name="connsiteY172" fmla="*/ 681659 h 6858000"/>
              <a:gd name="connsiteX173" fmla="*/ 234316 w 1605470"/>
              <a:gd name="connsiteY173" fmla="*/ 635218 h 6858000"/>
              <a:gd name="connsiteX174" fmla="*/ 239327 w 1605470"/>
              <a:gd name="connsiteY174" fmla="*/ 613763 h 6858000"/>
              <a:gd name="connsiteX175" fmla="*/ 225269 w 1605470"/>
              <a:gd name="connsiteY175" fmla="*/ 598582 h 6858000"/>
              <a:gd name="connsiteX176" fmla="*/ 224950 w 1605470"/>
              <a:gd name="connsiteY176" fmla="*/ 576846 h 6858000"/>
              <a:gd name="connsiteX177" fmla="*/ 204632 w 1605470"/>
              <a:gd name="connsiteY177" fmla="*/ 553868 h 6858000"/>
              <a:gd name="connsiteX178" fmla="*/ 239317 w 1605470"/>
              <a:gd name="connsiteY178" fmla="*/ 517614 h 6858000"/>
              <a:gd name="connsiteX179" fmla="*/ 201693 w 1605470"/>
              <a:gd name="connsiteY179" fmla="*/ 469651 h 6858000"/>
              <a:gd name="connsiteX180" fmla="*/ 195012 w 1605470"/>
              <a:gd name="connsiteY180" fmla="*/ 448559 h 6858000"/>
              <a:gd name="connsiteX181" fmla="*/ 201434 w 1605470"/>
              <a:gd name="connsiteY181" fmla="*/ 441529 h 6858000"/>
              <a:gd name="connsiteX182" fmla="*/ 200655 w 1605470"/>
              <a:gd name="connsiteY182" fmla="*/ 428927 h 6858000"/>
              <a:gd name="connsiteX183" fmla="*/ 190059 w 1605470"/>
              <a:gd name="connsiteY183" fmla="*/ 430161 h 6858000"/>
              <a:gd name="connsiteX184" fmla="*/ 184450 w 1605470"/>
              <a:gd name="connsiteY184" fmla="*/ 396240 h 6858000"/>
              <a:gd name="connsiteX185" fmla="*/ 146196 w 1605470"/>
              <a:gd name="connsiteY185" fmla="*/ 358810 h 6858000"/>
              <a:gd name="connsiteX186" fmla="*/ 124571 w 1605470"/>
              <a:gd name="connsiteY186" fmla="*/ 302178 h 6858000"/>
              <a:gd name="connsiteX187" fmla="*/ 103243 w 1605470"/>
              <a:gd name="connsiteY187" fmla="*/ 211375 h 6858000"/>
              <a:gd name="connsiteX188" fmla="*/ 94571 w 1605470"/>
              <a:gd name="connsiteY188" fmla="*/ 184179 h 6858000"/>
              <a:gd name="connsiteX189" fmla="*/ 13437 w 1605470"/>
              <a:gd name="connsiteY189" fmla="*/ 19287 h 6858000"/>
              <a:gd name="connsiteX190" fmla="*/ 0 w 1605470"/>
              <a:gd name="connsiteY190"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62657 w 1605470"/>
              <a:gd name="connsiteY150" fmla="*/ 1663540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25799 w 1605470"/>
              <a:gd name="connsiteY155" fmla="*/ 1357181 h 6858000"/>
              <a:gd name="connsiteX156" fmla="*/ 320507 w 1605470"/>
              <a:gd name="connsiteY156" fmla="*/ 1347099 h 6858000"/>
              <a:gd name="connsiteX157" fmla="*/ 342792 w 1605470"/>
              <a:gd name="connsiteY157" fmla="*/ 1307086 h 6858000"/>
              <a:gd name="connsiteX158" fmla="*/ 343980 w 1605470"/>
              <a:gd name="connsiteY158" fmla="*/ 1189033 h 6858000"/>
              <a:gd name="connsiteX159" fmla="*/ 348665 w 1605470"/>
              <a:gd name="connsiteY159" fmla="*/ 1168288 h 6858000"/>
              <a:gd name="connsiteX160" fmla="*/ 340947 w 1605470"/>
              <a:gd name="connsiteY160" fmla="*/ 1142577 h 6858000"/>
              <a:gd name="connsiteX161" fmla="*/ 330253 w 1605470"/>
              <a:gd name="connsiteY161" fmla="*/ 1088484 h 6858000"/>
              <a:gd name="connsiteX162" fmla="*/ 336360 w 1605470"/>
              <a:gd name="connsiteY162" fmla="*/ 1045131 h 6858000"/>
              <a:gd name="connsiteX163" fmla="*/ 322475 w 1605470"/>
              <a:gd name="connsiteY163" fmla="*/ 1002093 h 6858000"/>
              <a:gd name="connsiteX164" fmla="*/ 320445 w 1605470"/>
              <a:gd name="connsiteY164" fmla="*/ 932283 h 6858000"/>
              <a:gd name="connsiteX165" fmla="*/ 322681 w 1605470"/>
              <a:gd name="connsiteY165" fmla="*/ 915925 h 6858000"/>
              <a:gd name="connsiteX166" fmla="*/ 315310 w 1605470"/>
              <a:gd name="connsiteY166" fmla="*/ 896999 h 6858000"/>
              <a:gd name="connsiteX167" fmla="*/ 284718 w 1605470"/>
              <a:gd name="connsiteY167" fmla="*/ 821517 h 6858000"/>
              <a:gd name="connsiteX168" fmla="*/ 263668 w 1605470"/>
              <a:gd name="connsiteY168" fmla="*/ 751353 h 6858000"/>
              <a:gd name="connsiteX169" fmla="*/ 254540 w 1605470"/>
              <a:gd name="connsiteY169" fmla="*/ 741965 h 6858000"/>
              <a:gd name="connsiteX170" fmla="*/ 252501 w 1605470"/>
              <a:gd name="connsiteY170" fmla="*/ 724635 h 6858000"/>
              <a:gd name="connsiteX171" fmla="*/ 248897 w 1605470"/>
              <a:gd name="connsiteY171" fmla="*/ 681659 h 6858000"/>
              <a:gd name="connsiteX172" fmla="*/ 234316 w 1605470"/>
              <a:gd name="connsiteY172" fmla="*/ 635218 h 6858000"/>
              <a:gd name="connsiteX173" fmla="*/ 239327 w 1605470"/>
              <a:gd name="connsiteY173" fmla="*/ 613763 h 6858000"/>
              <a:gd name="connsiteX174" fmla="*/ 225269 w 1605470"/>
              <a:gd name="connsiteY174" fmla="*/ 598582 h 6858000"/>
              <a:gd name="connsiteX175" fmla="*/ 224950 w 1605470"/>
              <a:gd name="connsiteY175" fmla="*/ 576846 h 6858000"/>
              <a:gd name="connsiteX176" fmla="*/ 204632 w 1605470"/>
              <a:gd name="connsiteY176" fmla="*/ 553868 h 6858000"/>
              <a:gd name="connsiteX177" fmla="*/ 239317 w 1605470"/>
              <a:gd name="connsiteY177" fmla="*/ 517614 h 6858000"/>
              <a:gd name="connsiteX178" fmla="*/ 201693 w 1605470"/>
              <a:gd name="connsiteY178" fmla="*/ 469651 h 6858000"/>
              <a:gd name="connsiteX179" fmla="*/ 195012 w 1605470"/>
              <a:gd name="connsiteY179" fmla="*/ 448559 h 6858000"/>
              <a:gd name="connsiteX180" fmla="*/ 201434 w 1605470"/>
              <a:gd name="connsiteY180" fmla="*/ 441529 h 6858000"/>
              <a:gd name="connsiteX181" fmla="*/ 200655 w 1605470"/>
              <a:gd name="connsiteY181" fmla="*/ 428927 h 6858000"/>
              <a:gd name="connsiteX182" fmla="*/ 190059 w 1605470"/>
              <a:gd name="connsiteY182" fmla="*/ 430161 h 6858000"/>
              <a:gd name="connsiteX183" fmla="*/ 184450 w 1605470"/>
              <a:gd name="connsiteY183" fmla="*/ 396240 h 6858000"/>
              <a:gd name="connsiteX184" fmla="*/ 146196 w 1605470"/>
              <a:gd name="connsiteY184" fmla="*/ 358810 h 6858000"/>
              <a:gd name="connsiteX185" fmla="*/ 124571 w 1605470"/>
              <a:gd name="connsiteY185" fmla="*/ 302178 h 6858000"/>
              <a:gd name="connsiteX186" fmla="*/ 103243 w 1605470"/>
              <a:gd name="connsiteY186" fmla="*/ 211375 h 6858000"/>
              <a:gd name="connsiteX187" fmla="*/ 94571 w 1605470"/>
              <a:gd name="connsiteY187" fmla="*/ 184179 h 6858000"/>
              <a:gd name="connsiteX188" fmla="*/ 13437 w 1605470"/>
              <a:gd name="connsiteY188" fmla="*/ 19287 h 6858000"/>
              <a:gd name="connsiteX189" fmla="*/ 0 w 1605470"/>
              <a:gd name="connsiteY189"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62657 w 1605470"/>
              <a:gd name="connsiteY150" fmla="*/ 1663540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25799 w 1605470"/>
              <a:gd name="connsiteY155" fmla="*/ 1357181 h 6858000"/>
              <a:gd name="connsiteX156" fmla="*/ 342792 w 1605470"/>
              <a:gd name="connsiteY156" fmla="*/ 1307086 h 6858000"/>
              <a:gd name="connsiteX157" fmla="*/ 343980 w 1605470"/>
              <a:gd name="connsiteY157" fmla="*/ 1189033 h 6858000"/>
              <a:gd name="connsiteX158" fmla="*/ 348665 w 1605470"/>
              <a:gd name="connsiteY158" fmla="*/ 1168288 h 6858000"/>
              <a:gd name="connsiteX159" fmla="*/ 340947 w 1605470"/>
              <a:gd name="connsiteY159" fmla="*/ 1142577 h 6858000"/>
              <a:gd name="connsiteX160" fmla="*/ 330253 w 1605470"/>
              <a:gd name="connsiteY160" fmla="*/ 1088484 h 6858000"/>
              <a:gd name="connsiteX161" fmla="*/ 336360 w 1605470"/>
              <a:gd name="connsiteY161" fmla="*/ 1045131 h 6858000"/>
              <a:gd name="connsiteX162" fmla="*/ 322475 w 1605470"/>
              <a:gd name="connsiteY162" fmla="*/ 1002093 h 6858000"/>
              <a:gd name="connsiteX163" fmla="*/ 320445 w 1605470"/>
              <a:gd name="connsiteY163" fmla="*/ 932283 h 6858000"/>
              <a:gd name="connsiteX164" fmla="*/ 322681 w 1605470"/>
              <a:gd name="connsiteY164" fmla="*/ 915925 h 6858000"/>
              <a:gd name="connsiteX165" fmla="*/ 315310 w 1605470"/>
              <a:gd name="connsiteY165" fmla="*/ 896999 h 6858000"/>
              <a:gd name="connsiteX166" fmla="*/ 284718 w 1605470"/>
              <a:gd name="connsiteY166" fmla="*/ 821517 h 6858000"/>
              <a:gd name="connsiteX167" fmla="*/ 263668 w 1605470"/>
              <a:gd name="connsiteY167" fmla="*/ 751353 h 6858000"/>
              <a:gd name="connsiteX168" fmla="*/ 254540 w 1605470"/>
              <a:gd name="connsiteY168" fmla="*/ 741965 h 6858000"/>
              <a:gd name="connsiteX169" fmla="*/ 252501 w 1605470"/>
              <a:gd name="connsiteY169" fmla="*/ 724635 h 6858000"/>
              <a:gd name="connsiteX170" fmla="*/ 248897 w 1605470"/>
              <a:gd name="connsiteY170" fmla="*/ 681659 h 6858000"/>
              <a:gd name="connsiteX171" fmla="*/ 234316 w 1605470"/>
              <a:gd name="connsiteY171" fmla="*/ 635218 h 6858000"/>
              <a:gd name="connsiteX172" fmla="*/ 239327 w 1605470"/>
              <a:gd name="connsiteY172" fmla="*/ 613763 h 6858000"/>
              <a:gd name="connsiteX173" fmla="*/ 225269 w 1605470"/>
              <a:gd name="connsiteY173" fmla="*/ 598582 h 6858000"/>
              <a:gd name="connsiteX174" fmla="*/ 224950 w 1605470"/>
              <a:gd name="connsiteY174" fmla="*/ 576846 h 6858000"/>
              <a:gd name="connsiteX175" fmla="*/ 204632 w 1605470"/>
              <a:gd name="connsiteY175" fmla="*/ 553868 h 6858000"/>
              <a:gd name="connsiteX176" fmla="*/ 239317 w 1605470"/>
              <a:gd name="connsiteY176" fmla="*/ 517614 h 6858000"/>
              <a:gd name="connsiteX177" fmla="*/ 201693 w 1605470"/>
              <a:gd name="connsiteY177" fmla="*/ 469651 h 6858000"/>
              <a:gd name="connsiteX178" fmla="*/ 195012 w 1605470"/>
              <a:gd name="connsiteY178" fmla="*/ 448559 h 6858000"/>
              <a:gd name="connsiteX179" fmla="*/ 201434 w 1605470"/>
              <a:gd name="connsiteY179" fmla="*/ 441529 h 6858000"/>
              <a:gd name="connsiteX180" fmla="*/ 200655 w 1605470"/>
              <a:gd name="connsiteY180" fmla="*/ 428927 h 6858000"/>
              <a:gd name="connsiteX181" fmla="*/ 190059 w 1605470"/>
              <a:gd name="connsiteY181" fmla="*/ 430161 h 6858000"/>
              <a:gd name="connsiteX182" fmla="*/ 184450 w 1605470"/>
              <a:gd name="connsiteY182" fmla="*/ 396240 h 6858000"/>
              <a:gd name="connsiteX183" fmla="*/ 146196 w 1605470"/>
              <a:gd name="connsiteY183" fmla="*/ 358810 h 6858000"/>
              <a:gd name="connsiteX184" fmla="*/ 124571 w 1605470"/>
              <a:gd name="connsiteY184" fmla="*/ 302178 h 6858000"/>
              <a:gd name="connsiteX185" fmla="*/ 103243 w 1605470"/>
              <a:gd name="connsiteY185" fmla="*/ 211375 h 6858000"/>
              <a:gd name="connsiteX186" fmla="*/ 94571 w 1605470"/>
              <a:gd name="connsiteY186" fmla="*/ 184179 h 6858000"/>
              <a:gd name="connsiteX187" fmla="*/ 13437 w 1605470"/>
              <a:gd name="connsiteY187" fmla="*/ 19287 h 6858000"/>
              <a:gd name="connsiteX188" fmla="*/ 0 w 1605470"/>
              <a:gd name="connsiteY188"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62657 w 1605470"/>
              <a:gd name="connsiteY150" fmla="*/ 1663540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34485 w 1605470"/>
              <a:gd name="connsiteY155" fmla="*/ 1373769 h 6858000"/>
              <a:gd name="connsiteX156" fmla="*/ 342792 w 1605470"/>
              <a:gd name="connsiteY156" fmla="*/ 1307086 h 6858000"/>
              <a:gd name="connsiteX157" fmla="*/ 343980 w 1605470"/>
              <a:gd name="connsiteY157" fmla="*/ 1189033 h 6858000"/>
              <a:gd name="connsiteX158" fmla="*/ 348665 w 1605470"/>
              <a:gd name="connsiteY158" fmla="*/ 1168288 h 6858000"/>
              <a:gd name="connsiteX159" fmla="*/ 340947 w 1605470"/>
              <a:gd name="connsiteY159" fmla="*/ 1142577 h 6858000"/>
              <a:gd name="connsiteX160" fmla="*/ 330253 w 1605470"/>
              <a:gd name="connsiteY160" fmla="*/ 1088484 h 6858000"/>
              <a:gd name="connsiteX161" fmla="*/ 336360 w 1605470"/>
              <a:gd name="connsiteY161" fmla="*/ 1045131 h 6858000"/>
              <a:gd name="connsiteX162" fmla="*/ 322475 w 1605470"/>
              <a:gd name="connsiteY162" fmla="*/ 1002093 h 6858000"/>
              <a:gd name="connsiteX163" fmla="*/ 320445 w 1605470"/>
              <a:gd name="connsiteY163" fmla="*/ 932283 h 6858000"/>
              <a:gd name="connsiteX164" fmla="*/ 322681 w 1605470"/>
              <a:gd name="connsiteY164" fmla="*/ 915925 h 6858000"/>
              <a:gd name="connsiteX165" fmla="*/ 315310 w 1605470"/>
              <a:gd name="connsiteY165" fmla="*/ 896999 h 6858000"/>
              <a:gd name="connsiteX166" fmla="*/ 284718 w 1605470"/>
              <a:gd name="connsiteY166" fmla="*/ 821517 h 6858000"/>
              <a:gd name="connsiteX167" fmla="*/ 263668 w 1605470"/>
              <a:gd name="connsiteY167" fmla="*/ 751353 h 6858000"/>
              <a:gd name="connsiteX168" fmla="*/ 254540 w 1605470"/>
              <a:gd name="connsiteY168" fmla="*/ 741965 h 6858000"/>
              <a:gd name="connsiteX169" fmla="*/ 252501 w 1605470"/>
              <a:gd name="connsiteY169" fmla="*/ 724635 h 6858000"/>
              <a:gd name="connsiteX170" fmla="*/ 248897 w 1605470"/>
              <a:gd name="connsiteY170" fmla="*/ 681659 h 6858000"/>
              <a:gd name="connsiteX171" fmla="*/ 234316 w 1605470"/>
              <a:gd name="connsiteY171" fmla="*/ 635218 h 6858000"/>
              <a:gd name="connsiteX172" fmla="*/ 239327 w 1605470"/>
              <a:gd name="connsiteY172" fmla="*/ 613763 h 6858000"/>
              <a:gd name="connsiteX173" fmla="*/ 225269 w 1605470"/>
              <a:gd name="connsiteY173" fmla="*/ 598582 h 6858000"/>
              <a:gd name="connsiteX174" fmla="*/ 224950 w 1605470"/>
              <a:gd name="connsiteY174" fmla="*/ 576846 h 6858000"/>
              <a:gd name="connsiteX175" fmla="*/ 204632 w 1605470"/>
              <a:gd name="connsiteY175" fmla="*/ 553868 h 6858000"/>
              <a:gd name="connsiteX176" fmla="*/ 239317 w 1605470"/>
              <a:gd name="connsiteY176" fmla="*/ 517614 h 6858000"/>
              <a:gd name="connsiteX177" fmla="*/ 201693 w 1605470"/>
              <a:gd name="connsiteY177" fmla="*/ 469651 h 6858000"/>
              <a:gd name="connsiteX178" fmla="*/ 195012 w 1605470"/>
              <a:gd name="connsiteY178" fmla="*/ 448559 h 6858000"/>
              <a:gd name="connsiteX179" fmla="*/ 201434 w 1605470"/>
              <a:gd name="connsiteY179" fmla="*/ 441529 h 6858000"/>
              <a:gd name="connsiteX180" fmla="*/ 200655 w 1605470"/>
              <a:gd name="connsiteY180" fmla="*/ 428927 h 6858000"/>
              <a:gd name="connsiteX181" fmla="*/ 190059 w 1605470"/>
              <a:gd name="connsiteY181" fmla="*/ 430161 h 6858000"/>
              <a:gd name="connsiteX182" fmla="*/ 184450 w 1605470"/>
              <a:gd name="connsiteY182" fmla="*/ 396240 h 6858000"/>
              <a:gd name="connsiteX183" fmla="*/ 146196 w 1605470"/>
              <a:gd name="connsiteY183" fmla="*/ 358810 h 6858000"/>
              <a:gd name="connsiteX184" fmla="*/ 124571 w 1605470"/>
              <a:gd name="connsiteY184" fmla="*/ 302178 h 6858000"/>
              <a:gd name="connsiteX185" fmla="*/ 103243 w 1605470"/>
              <a:gd name="connsiteY185" fmla="*/ 211375 h 6858000"/>
              <a:gd name="connsiteX186" fmla="*/ 94571 w 1605470"/>
              <a:gd name="connsiteY186" fmla="*/ 184179 h 6858000"/>
              <a:gd name="connsiteX187" fmla="*/ 13437 w 1605470"/>
              <a:gd name="connsiteY187" fmla="*/ 19287 h 6858000"/>
              <a:gd name="connsiteX188" fmla="*/ 0 w 1605470"/>
              <a:gd name="connsiteY188"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62657 w 1605470"/>
              <a:gd name="connsiteY150" fmla="*/ 1663540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34485 w 1605470"/>
              <a:gd name="connsiteY155" fmla="*/ 1373769 h 6858000"/>
              <a:gd name="connsiteX156" fmla="*/ 342792 w 1605470"/>
              <a:gd name="connsiteY156" fmla="*/ 1307086 h 6858000"/>
              <a:gd name="connsiteX157" fmla="*/ 343980 w 1605470"/>
              <a:gd name="connsiteY157" fmla="*/ 1189033 h 6858000"/>
              <a:gd name="connsiteX158" fmla="*/ 348665 w 1605470"/>
              <a:gd name="connsiteY158" fmla="*/ 1168288 h 6858000"/>
              <a:gd name="connsiteX159" fmla="*/ 340947 w 1605470"/>
              <a:gd name="connsiteY159" fmla="*/ 1142577 h 6858000"/>
              <a:gd name="connsiteX160" fmla="*/ 330253 w 1605470"/>
              <a:gd name="connsiteY160" fmla="*/ 1088484 h 6858000"/>
              <a:gd name="connsiteX161" fmla="*/ 336360 w 1605470"/>
              <a:gd name="connsiteY161" fmla="*/ 1045131 h 6858000"/>
              <a:gd name="connsiteX162" fmla="*/ 322475 w 1605470"/>
              <a:gd name="connsiteY162" fmla="*/ 1002093 h 6858000"/>
              <a:gd name="connsiteX163" fmla="*/ 320445 w 1605470"/>
              <a:gd name="connsiteY163" fmla="*/ 932283 h 6858000"/>
              <a:gd name="connsiteX164" fmla="*/ 322681 w 1605470"/>
              <a:gd name="connsiteY164" fmla="*/ 915925 h 6858000"/>
              <a:gd name="connsiteX165" fmla="*/ 315310 w 1605470"/>
              <a:gd name="connsiteY165" fmla="*/ 896999 h 6858000"/>
              <a:gd name="connsiteX166" fmla="*/ 284718 w 1605470"/>
              <a:gd name="connsiteY166" fmla="*/ 821517 h 6858000"/>
              <a:gd name="connsiteX167" fmla="*/ 263668 w 1605470"/>
              <a:gd name="connsiteY167" fmla="*/ 751353 h 6858000"/>
              <a:gd name="connsiteX168" fmla="*/ 254540 w 1605470"/>
              <a:gd name="connsiteY168" fmla="*/ 741965 h 6858000"/>
              <a:gd name="connsiteX169" fmla="*/ 248897 w 1605470"/>
              <a:gd name="connsiteY169" fmla="*/ 681659 h 6858000"/>
              <a:gd name="connsiteX170" fmla="*/ 234316 w 1605470"/>
              <a:gd name="connsiteY170" fmla="*/ 635218 h 6858000"/>
              <a:gd name="connsiteX171" fmla="*/ 239327 w 1605470"/>
              <a:gd name="connsiteY171" fmla="*/ 613763 h 6858000"/>
              <a:gd name="connsiteX172" fmla="*/ 225269 w 1605470"/>
              <a:gd name="connsiteY172" fmla="*/ 598582 h 6858000"/>
              <a:gd name="connsiteX173" fmla="*/ 224950 w 1605470"/>
              <a:gd name="connsiteY173" fmla="*/ 576846 h 6858000"/>
              <a:gd name="connsiteX174" fmla="*/ 204632 w 1605470"/>
              <a:gd name="connsiteY174" fmla="*/ 553868 h 6858000"/>
              <a:gd name="connsiteX175" fmla="*/ 239317 w 1605470"/>
              <a:gd name="connsiteY175" fmla="*/ 517614 h 6858000"/>
              <a:gd name="connsiteX176" fmla="*/ 201693 w 1605470"/>
              <a:gd name="connsiteY176" fmla="*/ 469651 h 6858000"/>
              <a:gd name="connsiteX177" fmla="*/ 195012 w 1605470"/>
              <a:gd name="connsiteY177" fmla="*/ 448559 h 6858000"/>
              <a:gd name="connsiteX178" fmla="*/ 201434 w 1605470"/>
              <a:gd name="connsiteY178" fmla="*/ 441529 h 6858000"/>
              <a:gd name="connsiteX179" fmla="*/ 200655 w 1605470"/>
              <a:gd name="connsiteY179" fmla="*/ 428927 h 6858000"/>
              <a:gd name="connsiteX180" fmla="*/ 190059 w 1605470"/>
              <a:gd name="connsiteY180" fmla="*/ 430161 h 6858000"/>
              <a:gd name="connsiteX181" fmla="*/ 184450 w 1605470"/>
              <a:gd name="connsiteY181" fmla="*/ 396240 h 6858000"/>
              <a:gd name="connsiteX182" fmla="*/ 146196 w 1605470"/>
              <a:gd name="connsiteY182" fmla="*/ 358810 h 6858000"/>
              <a:gd name="connsiteX183" fmla="*/ 124571 w 1605470"/>
              <a:gd name="connsiteY183" fmla="*/ 302178 h 6858000"/>
              <a:gd name="connsiteX184" fmla="*/ 103243 w 1605470"/>
              <a:gd name="connsiteY184" fmla="*/ 211375 h 6858000"/>
              <a:gd name="connsiteX185" fmla="*/ 94571 w 1605470"/>
              <a:gd name="connsiteY185" fmla="*/ 184179 h 6858000"/>
              <a:gd name="connsiteX186" fmla="*/ 13437 w 1605470"/>
              <a:gd name="connsiteY186" fmla="*/ 19287 h 6858000"/>
              <a:gd name="connsiteX187" fmla="*/ 0 w 1605470"/>
              <a:gd name="connsiteY187"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62657 w 1605470"/>
              <a:gd name="connsiteY150" fmla="*/ 1663540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34485 w 1605470"/>
              <a:gd name="connsiteY155" fmla="*/ 1373769 h 6858000"/>
              <a:gd name="connsiteX156" fmla="*/ 342792 w 1605470"/>
              <a:gd name="connsiteY156" fmla="*/ 1307086 h 6858000"/>
              <a:gd name="connsiteX157" fmla="*/ 343980 w 1605470"/>
              <a:gd name="connsiteY157" fmla="*/ 1189033 h 6858000"/>
              <a:gd name="connsiteX158" fmla="*/ 348665 w 1605470"/>
              <a:gd name="connsiteY158" fmla="*/ 1168288 h 6858000"/>
              <a:gd name="connsiteX159" fmla="*/ 340947 w 1605470"/>
              <a:gd name="connsiteY159" fmla="*/ 1142577 h 6858000"/>
              <a:gd name="connsiteX160" fmla="*/ 330253 w 1605470"/>
              <a:gd name="connsiteY160" fmla="*/ 1088484 h 6858000"/>
              <a:gd name="connsiteX161" fmla="*/ 336360 w 1605470"/>
              <a:gd name="connsiteY161" fmla="*/ 1045131 h 6858000"/>
              <a:gd name="connsiteX162" fmla="*/ 322475 w 1605470"/>
              <a:gd name="connsiteY162" fmla="*/ 1002093 h 6858000"/>
              <a:gd name="connsiteX163" fmla="*/ 320445 w 1605470"/>
              <a:gd name="connsiteY163" fmla="*/ 932283 h 6858000"/>
              <a:gd name="connsiteX164" fmla="*/ 322681 w 1605470"/>
              <a:gd name="connsiteY164" fmla="*/ 915925 h 6858000"/>
              <a:gd name="connsiteX165" fmla="*/ 315310 w 1605470"/>
              <a:gd name="connsiteY165" fmla="*/ 896999 h 6858000"/>
              <a:gd name="connsiteX166" fmla="*/ 284718 w 1605470"/>
              <a:gd name="connsiteY166" fmla="*/ 821517 h 6858000"/>
              <a:gd name="connsiteX167" fmla="*/ 263668 w 1605470"/>
              <a:gd name="connsiteY167" fmla="*/ 751353 h 6858000"/>
              <a:gd name="connsiteX168" fmla="*/ 254540 w 1605470"/>
              <a:gd name="connsiteY168" fmla="*/ 741965 h 6858000"/>
              <a:gd name="connsiteX169" fmla="*/ 248897 w 1605470"/>
              <a:gd name="connsiteY169" fmla="*/ 681659 h 6858000"/>
              <a:gd name="connsiteX170" fmla="*/ 234316 w 1605470"/>
              <a:gd name="connsiteY170" fmla="*/ 635218 h 6858000"/>
              <a:gd name="connsiteX171" fmla="*/ 239327 w 1605470"/>
              <a:gd name="connsiteY171" fmla="*/ 613763 h 6858000"/>
              <a:gd name="connsiteX172" fmla="*/ 225269 w 1605470"/>
              <a:gd name="connsiteY172" fmla="*/ 598582 h 6858000"/>
              <a:gd name="connsiteX173" fmla="*/ 224950 w 1605470"/>
              <a:gd name="connsiteY173" fmla="*/ 576846 h 6858000"/>
              <a:gd name="connsiteX174" fmla="*/ 239317 w 1605470"/>
              <a:gd name="connsiteY174" fmla="*/ 517614 h 6858000"/>
              <a:gd name="connsiteX175" fmla="*/ 201693 w 1605470"/>
              <a:gd name="connsiteY175" fmla="*/ 469651 h 6858000"/>
              <a:gd name="connsiteX176" fmla="*/ 195012 w 1605470"/>
              <a:gd name="connsiteY176" fmla="*/ 448559 h 6858000"/>
              <a:gd name="connsiteX177" fmla="*/ 201434 w 1605470"/>
              <a:gd name="connsiteY177" fmla="*/ 441529 h 6858000"/>
              <a:gd name="connsiteX178" fmla="*/ 200655 w 1605470"/>
              <a:gd name="connsiteY178" fmla="*/ 428927 h 6858000"/>
              <a:gd name="connsiteX179" fmla="*/ 190059 w 1605470"/>
              <a:gd name="connsiteY179" fmla="*/ 430161 h 6858000"/>
              <a:gd name="connsiteX180" fmla="*/ 184450 w 1605470"/>
              <a:gd name="connsiteY180" fmla="*/ 396240 h 6858000"/>
              <a:gd name="connsiteX181" fmla="*/ 146196 w 1605470"/>
              <a:gd name="connsiteY181" fmla="*/ 358810 h 6858000"/>
              <a:gd name="connsiteX182" fmla="*/ 124571 w 1605470"/>
              <a:gd name="connsiteY182" fmla="*/ 302178 h 6858000"/>
              <a:gd name="connsiteX183" fmla="*/ 103243 w 1605470"/>
              <a:gd name="connsiteY183" fmla="*/ 211375 h 6858000"/>
              <a:gd name="connsiteX184" fmla="*/ 94571 w 1605470"/>
              <a:gd name="connsiteY184" fmla="*/ 184179 h 6858000"/>
              <a:gd name="connsiteX185" fmla="*/ 13437 w 1605470"/>
              <a:gd name="connsiteY185" fmla="*/ 19287 h 6858000"/>
              <a:gd name="connsiteX186" fmla="*/ 0 w 1605470"/>
              <a:gd name="connsiteY186"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62657 w 1605470"/>
              <a:gd name="connsiteY150" fmla="*/ 1663540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34485 w 1605470"/>
              <a:gd name="connsiteY155" fmla="*/ 1373769 h 6858000"/>
              <a:gd name="connsiteX156" fmla="*/ 342792 w 1605470"/>
              <a:gd name="connsiteY156" fmla="*/ 1307086 h 6858000"/>
              <a:gd name="connsiteX157" fmla="*/ 343980 w 1605470"/>
              <a:gd name="connsiteY157" fmla="*/ 1189033 h 6858000"/>
              <a:gd name="connsiteX158" fmla="*/ 348665 w 1605470"/>
              <a:gd name="connsiteY158" fmla="*/ 1168288 h 6858000"/>
              <a:gd name="connsiteX159" fmla="*/ 340947 w 1605470"/>
              <a:gd name="connsiteY159" fmla="*/ 1142577 h 6858000"/>
              <a:gd name="connsiteX160" fmla="*/ 330253 w 1605470"/>
              <a:gd name="connsiteY160" fmla="*/ 1088484 h 6858000"/>
              <a:gd name="connsiteX161" fmla="*/ 336360 w 1605470"/>
              <a:gd name="connsiteY161" fmla="*/ 1045131 h 6858000"/>
              <a:gd name="connsiteX162" fmla="*/ 322475 w 1605470"/>
              <a:gd name="connsiteY162" fmla="*/ 1002093 h 6858000"/>
              <a:gd name="connsiteX163" fmla="*/ 320445 w 1605470"/>
              <a:gd name="connsiteY163" fmla="*/ 932283 h 6858000"/>
              <a:gd name="connsiteX164" fmla="*/ 322681 w 1605470"/>
              <a:gd name="connsiteY164" fmla="*/ 915925 h 6858000"/>
              <a:gd name="connsiteX165" fmla="*/ 315310 w 1605470"/>
              <a:gd name="connsiteY165" fmla="*/ 896999 h 6858000"/>
              <a:gd name="connsiteX166" fmla="*/ 284718 w 1605470"/>
              <a:gd name="connsiteY166" fmla="*/ 821517 h 6858000"/>
              <a:gd name="connsiteX167" fmla="*/ 263668 w 1605470"/>
              <a:gd name="connsiteY167" fmla="*/ 751353 h 6858000"/>
              <a:gd name="connsiteX168" fmla="*/ 254540 w 1605470"/>
              <a:gd name="connsiteY168" fmla="*/ 741965 h 6858000"/>
              <a:gd name="connsiteX169" fmla="*/ 248897 w 1605470"/>
              <a:gd name="connsiteY169" fmla="*/ 681659 h 6858000"/>
              <a:gd name="connsiteX170" fmla="*/ 234316 w 1605470"/>
              <a:gd name="connsiteY170" fmla="*/ 635218 h 6858000"/>
              <a:gd name="connsiteX171" fmla="*/ 239327 w 1605470"/>
              <a:gd name="connsiteY171" fmla="*/ 613763 h 6858000"/>
              <a:gd name="connsiteX172" fmla="*/ 225269 w 1605470"/>
              <a:gd name="connsiteY172" fmla="*/ 598582 h 6858000"/>
              <a:gd name="connsiteX173" fmla="*/ 224950 w 1605470"/>
              <a:gd name="connsiteY173" fmla="*/ 576846 h 6858000"/>
              <a:gd name="connsiteX174" fmla="*/ 239317 w 1605470"/>
              <a:gd name="connsiteY174" fmla="*/ 517614 h 6858000"/>
              <a:gd name="connsiteX175" fmla="*/ 201693 w 1605470"/>
              <a:gd name="connsiteY175" fmla="*/ 469651 h 6858000"/>
              <a:gd name="connsiteX176" fmla="*/ 195012 w 1605470"/>
              <a:gd name="connsiteY176" fmla="*/ 448559 h 6858000"/>
              <a:gd name="connsiteX177" fmla="*/ 201434 w 1605470"/>
              <a:gd name="connsiteY177" fmla="*/ 441529 h 6858000"/>
              <a:gd name="connsiteX178" fmla="*/ 200655 w 1605470"/>
              <a:gd name="connsiteY178" fmla="*/ 428927 h 6858000"/>
              <a:gd name="connsiteX179" fmla="*/ 190059 w 1605470"/>
              <a:gd name="connsiteY179" fmla="*/ 430161 h 6858000"/>
              <a:gd name="connsiteX180" fmla="*/ 184450 w 1605470"/>
              <a:gd name="connsiteY180" fmla="*/ 396240 h 6858000"/>
              <a:gd name="connsiteX181" fmla="*/ 124571 w 1605470"/>
              <a:gd name="connsiteY181" fmla="*/ 302178 h 6858000"/>
              <a:gd name="connsiteX182" fmla="*/ 103243 w 1605470"/>
              <a:gd name="connsiteY182" fmla="*/ 211375 h 6858000"/>
              <a:gd name="connsiteX183" fmla="*/ 94571 w 1605470"/>
              <a:gd name="connsiteY183" fmla="*/ 184179 h 6858000"/>
              <a:gd name="connsiteX184" fmla="*/ 13437 w 1605470"/>
              <a:gd name="connsiteY184" fmla="*/ 19287 h 6858000"/>
              <a:gd name="connsiteX185" fmla="*/ 0 w 1605470"/>
              <a:gd name="connsiteY185"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62657 w 1605470"/>
              <a:gd name="connsiteY150" fmla="*/ 1663540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34485 w 1605470"/>
              <a:gd name="connsiteY155" fmla="*/ 1373769 h 6858000"/>
              <a:gd name="connsiteX156" fmla="*/ 342792 w 1605470"/>
              <a:gd name="connsiteY156" fmla="*/ 1307086 h 6858000"/>
              <a:gd name="connsiteX157" fmla="*/ 343980 w 1605470"/>
              <a:gd name="connsiteY157" fmla="*/ 1189033 h 6858000"/>
              <a:gd name="connsiteX158" fmla="*/ 348665 w 1605470"/>
              <a:gd name="connsiteY158" fmla="*/ 1168288 h 6858000"/>
              <a:gd name="connsiteX159" fmla="*/ 340947 w 1605470"/>
              <a:gd name="connsiteY159" fmla="*/ 1142577 h 6858000"/>
              <a:gd name="connsiteX160" fmla="*/ 330253 w 1605470"/>
              <a:gd name="connsiteY160" fmla="*/ 1088484 h 6858000"/>
              <a:gd name="connsiteX161" fmla="*/ 336360 w 1605470"/>
              <a:gd name="connsiteY161" fmla="*/ 1045131 h 6858000"/>
              <a:gd name="connsiteX162" fmla="*/ 322475 w 1605470"/>
              <a:gd name="connsiteY162" fmla="*/ 1002093 h 6858000"/>
              <a:gd name="connsiteX163" fmla="*/ 320445 w 1605470"/>
              <a:gd name="connsiteY163" fmla="*/ 932283 h 6858000"/>
              <a:gd name="connsiteX164" fmla="*/ 322681 w 1605470"/>
              <a:gd name="connsiteY164" fmla="*/ 915925 h 6858000"/>
              <a:gd name="connsiteX165" fmla="*/ 315310 w 1605470"/>
              <a:gd name="connsiteY165" fmla="*/ 896999 h 6858000"/>
              <a:gd name="connsiteX166" fmla="*/ 284718 w 1605470"/>
              <a:gd name="connsiteY166" fmla="*/ 821517 h 6858000"/>
              <a:gd name="connsiteX167" fmla="*/ 263668 w 1605470"/>
              <a:gd name="connsiteY167" fmla="*/ 751353 h 6858000"/>
              <a:gd name="connsiteX168" fmla="*/ 254540 w 1605470"/>
              <a:gd name="connsiteY168" fmla="*/ 741965 h 6858000"/>
              <a:gd name="connsiteX169" fmla="*/ 248897 w 1605470"/>
              <a:gd name="connsiteY169" fmla="*/ 681659 h 6858000"/>
              <a:gd name="connsiteX170" fmla="*/ 234316 w 1605470"/>
              <a:gd name="connsiteY170" fmla="*/ 635218 h 6858000"/>
              <a:gd name="connsiteX171" fmla="*/ 239327 w 1605470"/>
              <a:gd name="connsiteY171" fmla="*/ 613763 h 6858000"/>
              <a:gd name="connsiteX172" fmla="*/ 225269 w 1605470"/>
              <a:gd name="connsiteY172" fmla="*/ 598582 h 6858000"/>
              <a:gd name="connsiteX173" fmla="*/ 224950 w 1605470"/>
              <a:gd name="connsiteY173" fmla="*/ 576846 h 6858000"/>
              <a:gd name="connsiteX174" fmla="*/ 239317 w 1605470"/>
              <a:gd name="connsiteY174" fmla="*/ 517614 h 6858000"/>
              <a:gd name="connsiteX175" fmla="*/ 201693 w 1605470"/>
              <a:gd name="connsiteY175" fmla="*/ 469651 h 6858000"/>
              <a:gd name="connsiteX176" fmla="*/ 195012 w 1605470"/>
              <a:gd name="connsiteY176" fmla="*/ 448559 h 6858000"/>
              <a:gd name="connsiteX177" fmla="*/ 201434 w 1605470"/>
              <a:gd name="connsiteY177" fmla="*/ 441529 h 6858000"/>
              <a:gd name="connsiteX178" fmla="*/ 200655 w 1605470"/>
              <a:gd name="connsiteY178" fmla="*/ 428927 h 6858000"/>
              <a:gd name="connsiteX179" fmla="*/ 190059 w 1605470"/>
              <a:gd name="connsiteY179" fmla="*/ 430161 h 6858000"/>
              <a:gd name="connsiteX180" fmla="*/ 167079 w 1605470"/>
              <a:gd name="connsiteY180" fmla="*/ 367211 h 6858000"/>
              <a:gd name="connsiteX181" fmla="*/ 124571 w 1605470"/>
              <a:gd name="connsiteY181" fmla="*/ 302178 h 6858000"/>
              <a:gd name="connsiteX182" fmla="*/ 103243 w 1605470"/>
              <a:gd name="connsiteY182" fmla="*/ 211375 h 6858000"/>
              <a:gd name="connsiteX183" fmla="*/ 94571 w 1605470"/>
              <a:gd name="connsiteY183" fmla="*/ 184179 h 6858000"/>
              <a:gd name="connsiteX184" fmla="*/ 13437 w 1605470"/>
              <a:gd name="connsiteY184" fmla="*/ 19287 h 6858000"/>
              <a:gd name="connsiteX185" fmla="*/ 0 w 1605470"/>
              <a:gd name="connsiteY185"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62657 w 1605470"/>
              <a:gd name="connsiteY150" fmla="*/ 1663540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34485 w 1605470"/>
              <a:gd name="connsiteY155" fmla="*/ 1373769 h 6858000"/>
              <a:gd name="connsiteX156" fmla="*/ 342792 w 1605470"/>
              <a:gd name="connsiteY156" fmla="*/ 1307086 h 6858000"/>
              <a:gd name="connsiteX157" fmla="*/ 343980 w 1605470"/>
              <a:gd name="connsiteY157" fmla="*/ 1189033 h 6858000"/>
              <a:gd name="connsiteX158" fmla="*/ 348665 w 1605470"/>
              <a:gd name="connsiteY158" fmla="*/ 1168288 h 6858000"/>
              <a:gd name="connsiteX159" fmla="*/ 340947 w 1605470"/>
              <a:gd name="connsiteY159" fmla="*/ 1142577 h 6858000"/>
              <a:gd name="connsiteX160" fmla="*/ 330253 w 1605470"/>
              <a:gd name="connsiteY160" fmla="*/ 1088484 h 6858000"/>
              <a:gd name="connsiteX161" fmla="*/ 336360 w 1605470"/>
              <a:gd name="connsiteY161" fmla="*/ 1045131 h 6858000"/>
              <a:gd name="connsiteX162" fmla="*/ 322475 w 1605470"/>
              <a:gd name="connsiteY162" fmla="*/ 1002093 h 6858000"/>
              <a:gd name="connsiteX163" fmla="*/ 320445 w 1605470"/>
              <a:gd name="connsiteY163" fmla="*/ 932283 h 6858000"/>
              <a:gd name="connsiteX164" fmla="*/ 322681 w 1605470"/>
              <a:gd name="connsiteY164" fmla="*/ 915925 h 6858000"/>
              <a:gd name="connsiteX165" fmla="*/ 315310 w 1605470"/>
              <a:gd name="connsiteY165" fmla="*/ 896999 h 6858000"/>
              <a:gd name="connsiteX166" fmla="*/ 284718 w 1605470"/>
              <a:gd name="connsiteY166" fmla="*/ 821517 h 6858000"/>
              <a:gd name="connsiteX167" fmla="*/ 263668 w 1605470"/>
              <a:gd name="connsiteY167" fmla="*/ 751353 h 6858000"/>
              <a:gd name="connsiteX168" fmla="*/ 254540 w 1605470"/>
              <a:gd name="connsiteY168" fmla="*/ 741965 h 6858000"/>
              <a:gd name="connsiteX169" fmla="*/ 248897 w 1605470"/>
              <a:gd name="connsiteY169" fmla="*/ 681659 h 6858000"/>
              <a:gd name="connsiteX170" fmla="*/ 234316 w 1605470"/>
              <a:gd name="connsiteY170" fmla="*/ 635218 h 6858000"/>
              <a:gd name="connsiteX171" fmla="*/ 239327 w 1605470"/>
              <a:gd name="connsiteY171" fmla="*/ 613763 h 6858000"/>
              <a:gd name="connsiteX172" fmla="*/ 225269 w 1605470"/>
              <a:gd name="connsiteY172" fmla="*/ 598582 h 6858000"/>
              <a:gd name="connsiteX173" fmla="*/ 224950 w 1605470"/>
              <a:gd name="connsiteY173" fmla="*/ 576846 h 6858000"/>
              <a:gd name="connsiteX174" fmla="*/ 239317 w 1605470"/>
              <a:gd name="connsiteY174" fmla="*/ 517614 h 6858000"/>
              <a:gd name="connsiteX175" fmla="*/ 219064 w 1605470"/>
              <a:gd name="connsiteY175" fmla="*/ 469651 h 6858000"/>
              <a:gd name="connsiteX176" fmla="*/ 195012 w 1605470"/>
              <a:gd name="connsiteY176" fmla="*/ 448559 h 6858000"/>
              <a:gd name="connsiteX177" fmla="*/ 201434 w 1605470"/>
              <a:gd name="connsiteY177" fmla="*/ 441529 h 6858000"/>
              <a:gd name="connsiteX178" fmla="*/ 200655 w 1605470"/>
              <a:gd name="connsiteY178" fmla="*/ 428927 h 6858000"/>
              <a:gd name="connsiteX179" fmla="*/ 190059 w 1605470"/>
              <a:gd name="connsiteY179" fmla="*/ 430161 h 6858000"/>
              <a:gd name="connsiteX180" fmla="*/ 167079 w 1605470"/>
              <a:gd name="connsiteY180" fmla="*/ 367211 h 6858000"/>
              <a:gd name="connsiteX181" fmla="*/ 124571 w 1605470"/>
              <a:gd name="connsiteY181" fmla="*/ 302178 h 6858000"/>
              <a:gd name="connsiteX182" fmla="*/ 103243 w 1605470"/>
              <a:gd name="connsiteY182" fmla="*/ 211375 h 6858000"/>
              <a:gd name="connsiteX183" fmla="*/ 94571 w 1605470"/>
              <a:gd name="connsiteY183" fmla="*/ 184179 h 6858000"/>
              <a:gd name="connsiteX184" fmla="*/ 13437 w 1605470"/>
              <a:gd name="connsiteY184" fmla="*/ 19287 h 6858000"/>
              <a:gd name="connsiteX185" fmla="*/ 0 w 1605470"/>
              <a:gd name="connsiteY185"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62657 w 1605470"/>
              <a:gd name="connsiteY150" fmla="*/ 1663540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34485 w 1605470"/>
              <a:gd name="connsiteY155" fmla="*/ 1373769 h 6858000"/>
              <a:gd name="connsiteX156" fmla="*/ 342792 w 1605470"/>
              <a:gd name="connsiteY156" fmla="*/ 1307086 h 6858000"/>
              <a:gd name="connsiteX157" fmla="*/ 343980 w 1605470"/>
              <a:gd name="connsiteY157" fmla="*/ 1189033 h 6858000"/>
              <a:gd name="connsiteX158" fmla="*/ 348665 w 1605470"/>
              <a:gd name="connsiteY158" fmla="*/ 1168288 h 6858000"/>
              <a:gd name="connsiteX159" fmla="*/ 340947 w 1605470"/>
              <a:gd name="connsiteY159" fmla="*/ 1142577 h 6858000"/>
              <a:gd name="connsiteX160" fmla="*/ 330253 w 1605470"/>
              <a:gd name="connsiteY160" fmla="*/ 1088484 h 6858000"/>
              <a:gd name="connsiteX161" fmla="*/ 336360 w 1605470"/>
              <a:gd name="connsiteY161" fmla="*/ 1045131 h 6858000"/>
              <a:gd name="connsiteX162" fmla="*/ 322475 w 1605470"/>
              <a:gd name="connsiteY162" fmla="*/ 1002093 h 6858000"/>
              <a:gd name="connsiteX163" fmla="*/ 320445 w 1605470"/>
              <a:gd name="connsiteY163" fmla="*/ 932283 h 6858000"/>
              <a:gd name="connsiteX164" fmla="*/ 322681 w 1605470"/>
              <a:gd name="connsiteY164" fmla="*/ 915925 h 6858000"/>
              <a:gd name="connsiteX165" fmla="*/ 315310 w 1605470"/>
              <a:gd name="connsiteY165" fmla="*/ 896999 h 6858000"/>
              <a:gd name="connsiteX166" fmla="*/ 284718 w 1605470"/>
              <a:gd name="connsiteY166" fmla="*/ 821517 h 6858000"/>
              <a:gd name="connsiteX167" fmla="*/ 263668 w 1605470"/>
              <a:gd name="connsiteY167" fmla="*/ 751353 h 6858000"/>
              <a:gd name="connsiteX168" fmla="*/ 254540 w 1605470"/>
              <a:gd name="connsiteY168" fmla="*/ 741965 h 6858000"/>
              <a:gd name="connsiteX169" fmla="*/ 248897 w 1605470"/>
              <a:gd name="connsiteY169" fmla="*/ 681659 h 6858000"/>
              <a:gd name="connsiteX170" fmla="*/ 234316 w 1605470"/>
              <a:gd name="connsiteY170" fmla="*/ 635218 h 6858000"/>
              <a:gd name="connsiteX171" fmla="*/ 239327 w 1605470"/>
              <a:gd name="connsiteY171" fmla="*/ 613763 h 6858000"/>
              <a:gd name="connsiteX172" fmla="*/ 225269 w 1605470"/>
              <a:gd name="connsiteY172" fmla="*/ 598582 h 6858000"/>
              <a:gd name="connsiteX173" fmla="*/ 224950 w 1605470"/>
              <a:gd name="connsiteY173" fmla="*/ 576846 h 6858000"/>
              <a:gd name="connsiteX174" fmla="*/ 204576 w 1605470"/>
              <a:gd name="connsiteY174" fmla="*/ 530055 h 6858000"/>
              <a:gd name="connsiteX175" fmla="*/ 219064 w 1605470"/>
              <a:gd name="connsiteY175" fmla="*/ 469651 h 6858000"/>
              <a:gd name="connsiteX176" fmla="*/ 195012 w 1605470"/>
              <a:gd name="connsiteY176" fmla="*/ 448559 h 6858000"/>
              <a:gd name="connsiteX177" fmla="*/ 201434 w 1605470"/>
              <a:gd name="connsiteY177" fmla="*/ 441529 h 6858000"/>
              <a:gd name="connsiteX178" fmla="*/ 200655 w 1605470"/>
              <a:gd name="connsiteY178" fmla="*/ 428927 h 6858000"/>
              <a:gd name="connsiteX179" fmla="*/ 190059 w 1605470"/>
              <a:gd name="connsiteY179" fmla="*/ 430161 h 6858000"/>
              <a:gd name="connsiteX180" fmla="*/ 167079 w 1605470"/>
              <a:gd name="connsiteY180" fmla="*/ 367211 h 6858000"/>
              <a:gd name="connsiteX181" fmla="*/ 124571 w 1605470"/>
              <a:gd name="connsiteY181" fmla="*/ 302178 h 6858000"/>
              <a:gd name="connsiteX182" fmla="*/ 103243 w 1605470"/>
              <a:gd name="connsiteY182" fmla="*/ 211375 h 6858000"/>
              <a:gd name="connsiteX183" fmla="*/ 94571 w 1605470"/>
              <a:gd name="connsiteY183" fmla="*/ 184179 h 6858000"/>
              <a:gd name="connsiteX184" fmla="*/ 13437 w 1605470"/>
              <a:gd name="connsiteY184" fmla="*/ 19287 h 6858000"/>
              <a:gd name="connsiteX185" fmla="*/ 0 w 1605470"/>
              <a:gd name="connsiteY185"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62657 w 1605470"/>
              <a:gd name="connsiteY150" fmla="*/ 1663540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34485 w 1605470"/>
              <a:gd name="connsiteY155" fmla="*/ 1373769 h 6858000"/>
              <a:gd name="connsiteX156" fmla="*/ 342792 w 1605470"/>
              <a:gd name="connsiteY156" fmla="*/ 1307086 h 6858000"/>
              <a:gd name="connsiteX157" fmla="*/ 343980 w 1605470"/>
              <a:gd name="connsiteY157" fmla="*/ 1189033 h 6858000"/>
              <a:gd name="connsiteX158" fmla="*/ 348665 w 1605470"/>
              <a:gd name="connsiteY158" fmla="*/ 1168288 h 6858000"/>
              <a:gd name="connsiteX159" fmla="*/ 340947 w 1605470"/>
              <a:gd name="connsiteY159" fmla="*/ 1142577 h 6858000"/>
              <a:gd name="connsiteX160" fmla="*/ 330253 w 1605470"/>
              <a:gd name="connsiteY160" fmla="*/ 1088484 h 6858000"/>
              <a:gd name="connsiteX161" fmla="*/ 336360 w 1605470"/>
              <a:gd name="connsiteY161" fmla="*/ 1045131 h 6858000"/>
              <a:gd name="connsiteX162" fmla="*/ 320445 w 1605470"/>
              <a:gd name="connsiteY162" fmla="*/ 932283 h 6858000"/>
              <a:gd name="connsiteX163" fmla="*/ 322681 w 1605470"/>
              <a:gd name="connsiteY163" fmla="*/ 915925 h 6858000"/>
              <a:gd name="connsiteX164" fmla="*/ 315310 w 1605470"/>
              <a:gd name="connsiteY164" fmla="*/ 896999 h 6858000"/>
              <a:gd name="connsiteX165" fmla="*/ 284718 w 1605470"/>
              <a:gd name="connsiteY165" fmla="*/ 821517 h 6858000"/>
              <a:gd name="connsiteX166" fmla="*/ 263668 w 1605470"/>
              <a:gd name="connsiteY166" fmla="*/ 751353 h 6858000"/>
              <a:gd name="connsiteX167" fmla="*/ 254540 w 1605470"/>
              <a:gd name="connsiteY167" fmla="*/ 741965 h 6858000"/>
              <a:gd name="connsiteX168" fmla="*/ 248897 w 1605470"/>
              <a:gd name="connsiteY168" fmla="*/ 681659 h 6858000"/>
              <a:gd name="connsiteX169" fmla="*/ 234316 w 1605470"/>
              <a:gd name="connsiteY169" fmla="*/ 635218 h 6858000"/>
              <a:gd name="connsiteX170" fmla="*/ 239327 w 1605470"/>
              <a:gd name="connsiteY170" fmla="*/ 613763 h 6858000"/>
              <a:gd name="connsiteX171" fmla="*/ 225269 w 1605470"/>
              <a:gd name="connsiteY171" fmla="*/ 598582 h 6858000"/>
              <a:gd name="connsiteX172" fmla="*/ 224950 w 1605470"/>
              <a:gd name="connsiteY172" fmla="*/ 576846 h 6858000"/>
              <a:gd name="connsiteX173" fmla="*/ 204576 w 1605470"/>
              <a:gd name="connsiteY173" fmla="*/ 530055 h 6858000"/>
              <a:gd name="connsiteX174" fmla="*/ 219064 w 1605470"/>
              <a:gd name="connsiteY174" fmla="*/ 469651 h 6858000"/>
              <a:gd name="connsiteX175" fmla="*/ 195012 w 1605470"/>
              <a:gd name="connsiteY175" fmla="*/ 448559 h 6858000"/>
              <a:gd name="connsiteX176" fmla="*/ 201434 w 1605470"/>
              <a:gd name="connsiteY176" fmla="*/ 441529 h 6858000"/>
              <a:gd name="connsiteX177" fmla="*/ 200655 w 1605470"/>
              <a:gd name="connsiteY177" fmla="*/ 428927 h 6858000"/>
              <a:gd name="connsiteX178" fmla="*/ 190059 w 1605470"/>
              <a:gd name="connsiteY178" fmla="*/ 430161 h 6858000"/>
              <a:gd name="connsiteX179" fmla="*/ 167079 w 1605470"/>
              <a:gd name="connsiteY179" fmla="*/ 367211 h 6858000"/>
              <a:gd name="connsiteX180" fmla="*/ 124571 w 1605470"/>
              <a:gd name="connsiteY180" fmla="*/ 302178 h 6858000"/>
              <a:gd name="connsiteX181" fmla="*/ 103243 w 1605470"/>
              <a:gd name="connsiteY181" fmla="*/ 211375 h 6858000"/>
              <a:gd name="connsiteX182" fmla="*/ 94571 w 1605470"/>
              <a:gd name="connsiteY182" fmla="*/ 184179 h 6858000"/>
              <a:gd name="connsiteX183" fmla="*/ 13437 w 1605470"/>
              <a:gd name="connsiteY183" fmla="*/ 19287 h 6858000"/>
              <a:gd name="connsiteX184" fmla="*/ 0 w 1605470"/>
              <a:gd name="connsiteY184"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62657 w 1605470"/>
              <a:gd name="connsiteY150" fmla="*/ 1663540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34485 w 1605470"/>
              <a:gd name="connsiteY155" fmla="*/ 1373769 h 6858000"/>
              <a:gd name="connsiteX156" fmla="*/ 342792 w 1605470"/>
              <a:gd name="connsiteY156" fmla="*/ 1307086 h 6858000"/>
              <a:gd name="connsiteX157" fmla="*/ 343980 w 1605470"/>
              <a:gd name="connsiteY157" fmla="*/ 1189033 h 6858000"/>
              <a:gd name="connsiteX158" fmla="*/ 348665 w 1605470"/>
              <a:gd name="connsiteY158" fmla="*/ 1168288 h 6858000"/>
              <a:gd name="connsiteX159" fmla="*/ 340947 w 1605470"/>
              <a:gd name="connsiteY159" fmla="*/ 1142577 h 6858000"/>
              <a:gd name="connsiteX160" fmla="*/ 330253 w 1605470"/>
              <a:gd name="connsiteY160" fmla="*/ 1088484 h 6858000"/>
              <a:gd name="connsiteX161" fmla="*/ 318989 w 1605470"/>
              <a:gd name="connsiteY161" fmla="*/ 1016103 h 6858000"/>
              <a:gd name="connsiteX162" fmla="*/ 320445 w 1605470"/>
              <a:gd name="connsiteY162" fmla="*/ 932283 h 6858000"/>
              <a:gd name="connsiteX163" fmla="*/ 322681 w 1605470"/>
              <a:gd name="connsiteY163" fmla="*/ 915925 h 6858000"/>
              <a:gd name="connsiteX164" fmla="*/ 315310 w 1605470"/>
              <a:gd name="connsiteY164" fmla="*/ 896999 h 6858000"/>
              <a:gd name="connsiteX165" fmla="*/ 284718 w 1605470"/>
              <a:gd name="connsiteY165" fmla="*/ 821517 h 6858000"/>
              <a:gd name="connsiteX166" fmla="*/ 263668 w 1605470"/>
              <a:gd name="connsiteY166" fmla="*/ 751353 h 6858000"/>
              <a:gd name="connsiteX167" fmla="*/ 254540 w 1605470"/>
              <a:gd name="connsiteY167" fmla="*/ 741965 h 6858000"/>
              <a:gd name="connsiteX168" fmla="*/ 248897 w 1605470"/>
              <a:gd name="connsiteY168" fmla="*/ 681659 h 6858000"/>
              <a:gd name="connsiteX169" fmla="*/ 234316 w 1605470"/>
              <a:gd name="connsiteY169" fmla="*/ 635218 h 6858000"/>
              <a:gd name="connsiteX170" fmla="*/ 239327 w 1605470"/>
              <a:gd name="connsiteY170" fmla="*/ 613763 h 6858000"/>
              <a:gd name="connsiteX171" fmla="*/ 225269 w 1605470"/>
              <a:gd name="connsiteY171" fmla="*/ 598582 h 6858000"/>
              <a:gd name="connsiteX172" fmla="*/ 224950 w 1605470"/>
              <a:gd name="connsiteY172" fmla="*/ 576846 h 6858000"/>
              <a:gd name="connsiteX173" fmla="*/ 204576 w 1605470"/>
              <a:gd name="connsiteY173" fmla="*/ 530055 h 6858000"/>
              <a:gd name="connsiteX174" fmla="*/ 219064 w 1605470"/>
              <a:gd name="connsiteY174" fmla="*/ 469651 h 6858000"/>
              <a:gd name="connsiteX175" fmla="*/ 195012 w 1605470"/>
              <a:gd name="connsiteY175" fmla="*/ 448559 h 6858000"/>
              <a:gd name="connsiteX176" fmla="*/ 201434 w 1605470"/>
              <a:gd name="connsiteY176" fmla="*/ 441529 h 6858000"/>
              <a:gd name="connsiteX177" fmla="*/ 200655 w 1605470"/>
              <a:gd name="connsiteY177" fmla="*/ 428927 h 6858000"/>
              <a:gd name="connsiteX178" fmla="*/ 190059 w 1605470"/>
              <a:gd name="connsiteY178" fmla="*/ 430161 h 6858000"/>
              <a:gd name="connsiteX179" fmla="*/ 167079 w 1605470"/>
              <a:gd name="connsiteY179" fmla="*/ 367211 h 6858000"/>
              <a:gd name="connsiteX180" fmla="*/ 124571 w 1605470"/>
              <a:gd name="connsiteY180" fmla="*/ 302178 h 6858000"/>
              <a:gd name="connsiteX181" fmla="*/ 103243 w 1605470"/>
              <a:gd name="connsiteY181" fmla="*/ 211375 h 6858000"/>
              <a:gd name="connsiteX182" fmla="*/ 94571 w 1605470"/>
              <a:gd name="connsiteY182" fmla="*/ 184179 h 6858000"/>
              <a:gd name="connsiteX183" fmla="*/ 13437 w 1605470"/>
              <a:gd name="connsiteY183" fmla="*/ 19287 h 6858000"/>
              <a:gd name="connsiteX184" fmla="*/ 0 w 1605470"/>
              <a:gd name="connsiteY184"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62657 w 1605470"/>
              <a:gd name="connsiteY150" fmla="*/ 1663540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34485 w 1605470"/>
              <a:gd name="connsiteY155" fmla="*/ 1373769 h 6858000"/>
              <a:gd name="connsiteX156" fmla="*/ 342792 w 1605470"/>
              <a:gd name="connsiteY156" fmla="*/ 1307086 h 6858000"/>
              <a:gd name="connsiteX157" fmla="*/ 343980 w 1605470"/>
              <a:gd name="connsiteY157" fmla="*/ 1189033 h 6858000"/>
              <a:gd name="connsiteX158" fmla="*/ 348665 w 1605470"/>
              <a:gd name="connsiteY158" fmla="*/ 1168288 h 6858000"/>
              <a:gd name="connsiteX159" fmla="*/ 340947 w 1605470"/>
              <a:gd name="connsiteY159" fmla="*/ 1142577 h 6858000"/>
              <a:gd name="connsiteX160" fmla="*/ 330253 w 1605470"/>
              <a:gd name="connsiteY160" fmla="*/ 1088484 h 6858000"/>
              <a:gd name="connsiteX161" fmla="*/ 318989 w 1605470"/>
              <a:gd name="connsiteY161" fmla="*/ 1016103 h 6858000"/>
              <a:gd name="connsiteX162" fmla="*/ 320445 w 1605470"/>
              <a:gd name="connsiteY162" fmla="*/ 932283 h 6858000"/>
              <a:gd name="connsiteX163" fmla="*/ 322681 w 1605470"/>
              <a:gd name="connsiteY163" fmla="*/ 915925 h 6858000"/>
              <a:gd name="connsiteX164" fmla="*/ 315310 w 1605470"/>
              <a:gd name="connsiteY164" fmla="*/ 896999 h 6858000"/>
              <a:gd name="connsiteX165" fmla="*/ 284718 w 1605470"/>
              <a:gd name="connsiteY165" fmla="*/ 821517 h 6858000"/>
              <a:gd name="connsiteX166" fmla="*/ 263668 w 1605470"/>
              <a:gd name="connsiteY166" fmla="*/ 751353 h 6858000"/>
              <a:gd name="connsiteX167" fmla="*/ 263226 w 1605470"/>
              <a:gd name="connsiteY167" fmla="*/ 721230 h 6858000"/>
              <a:gd name="connsiteX168" fmla="*/ 248897 w 1605470"/>
              <a:gd name="connsiteY168" fmla="*/ 681659 h 6858000"/>
              <a:gd name="connsiteX169" fmla="*/ 234316 w 1605470"/>
              <a:gd name="connsiteY169" fmla="*/ 635218 h 6858000"/>
              <a:gd name="connsiteX170" fmla="*/ 239327 w 1605470"/>
              <a:gd name="connsiteY170" fmla="*/ 613763 h 6858000"/>
              <a:gd name="connsiteX171" fmla="*/ 225269 w 1605470"/>
              <a:gd name="connsiteY171" fmla="*/ 598582 h 6858000"/>
              <a:gd name="connsiteX172" fmla="*/ 224950 w 1605470"/>
              <a:gd name="connsiteY172" fmla="*/ 576846 h 6858000"/>
              <a:gd name="connsiteX173" fmla="*/ 204576 w 1605470"/>
              <a:gd name="connsiteY173" fmla="*/ 530055 h 6858000"/>
              <a:gd name="connsiteX174" fmla="*/ 219064 w 1605470"/>
              <a:gd name="connsiteY174" fmla="*/ 469651 h 6858000"/>
              <a:gd name="connsiteX175" fmla="*/ 195012 w 1605470"/>
              <a:gd name="connsiteY175" fmla="*/ 448559 h 6858000"/>
              <a:gd name="connsiteX176" fmla="*/ 201434 w 1605470"/>
              <a:gd name="connsiteY176" fmla="*/ 441529 h 6858000"/>
              <a:gd name="connsiteX177" fmla="*/ 200655 w 1605470"/>
              <a:gd name="connsiteY177" fmla="*/ 428927 h 6858000"/>
              <a:gd name="connsiteX178" fmla="*/ 190059 w 1605470"/>
              <a:gd name="connsiteY178" fmla="*/ 430161 h 6858000"/>
              <a:gd name="connsiteX179" fmla="*/ 167079 w 1605470"/>
              <a:gd name="connsiteY179" fmla="*/ 367211 h 6858000"/>
              <a:gd name="connsiteX180" fmla="*/ 124571 w 1605470"/>
              <a:gd name="connsiteY180" fmla="*/ 302178 h 6858000"/>
              <a:gd name="connsiteX181" fmla="*/ 103243 w 1605470"/>
              <a:gd name="connsiteY181" fmla="*/ 211375 h 6858000"/>
              <a:gd name="connsiteX182" fmla="*/ 94571 w 1605470"/>
              <a:gd name="connsiteY182" fmla="*/ 184179 h 6858000"/>
              <a:gd name="connsiteX183" fmla="*/ 13437 w 1605470"/>
              <a:gd name="connsiteY183" fmla="*/ 19287 h 6858000"/>
              <a:gd name="connsiteX184" fmla="*/ 0 w 1605470"/>
              <a:gd name="connsiteY184"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62657 w 1605470"/>
              <a:gd name="connsiteY150" fmla="*/ 1663540 h 6858000"/>
              <a:gd name="connsiteX151" fmla="*/ 361783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34485 w 1605470"/>
              <a:gd name="connsiteY155" fmla="*/ 1373769 h 6858000"/>
              <a:gd name="connsiteX156" fmla="*/ 342792 w 1605470"/>
              <a:gd name="connsiteY156" fmla="*/ 1307086 h 6858000"/>
              <a:gd name="connsiteX157" fmla="*/ 343980 w 1605470"/>
              <a:gd name="connsiteY157" fmla="*/ 1189033 h 6858000"/>
              <a:gd name="connsiteX158" fmla="*/ 348665 w 1605470"/>
              <a:gd name="connsiteY158" fmla="*/ 1168288 h 6858000"/>
              <a:gd name="connsiteX159" fmla="*/ 340947 w 1605470"/>
              <a:gd name="connsiteY159" fmla="*/ 1142577 h 6858000"/>
              <a:gd name="connsiteX160" fmla="*/ 330253 w 1605470"/>
              <a:gd name="connsiteY160" fmla="*/ 1088484 h 6858000"/>
              <a:gd name="connsiteX161" fmla="*/ 318989 w 1605470"/>
              <a:gd name="connsiteY161" fmla="*/ 1016103 h 6858000"/>
              <a:gd name="connsiteX162" fmla="*/ 320445 w 1605470"/>
              <a:gd name="connsiteY162" fmla="*/ 932283 h 6858000"/>
              <a:gd name="connsiteX163" fmla="*/ 322681 w 1605470"/>
              <a:gd name="connsiteY163" fmla="*/ 915925 h 6858000"/>
              <a:gd name="connsiteX164" fmla="*/ 315310 w 1605470"/>
              <a:gd name="connsiteY164" fmla="*/ 896999 h 6858000"/>
              <a:gd name="connsiteX165" fmla="*/ 284718 w 1605470"/>
              <a:gd name="connsiteY165" fmla="*/ 821517 h 6858000"/>
              <a:gd name="connsiteX166" fmla="*/ 263668 w 1605470"/>
              <a:gd name="connsiteY166" fmla="*/ 751353 h 6858000"/>
              <a:gd name="connsiteX167" fmla="*/ 263226 w 1605470"/>
              <a:gd name="connsiteY167" fmla="*/ 721230 h 6858000"/>
              <a:gd name="connsiteX168" fmla="*/ 248897 w 1605470"/>
              <a:gd name="connsiteY168" fmla="*/ 681659 h 6858000"/>
              <a:gd name="connsiteX169" fmla="*/ 234316 w 1605470"/>
              <a:gd name="connsiteY169" fmla="*/ 635218 h 6858000"/>
              <a:gd name="connsiteX170" fmla="*/ 239327 w 1605470"/>
              <a:gd name="connsiteY170" fmla="*/ 613763 h 6858000"/>
              <a:gd name="connsiteX171" fmla="*/ 225269 w 1605470"/>
              <a:gd name="connsiteY171" fmla="*/ 598582 h 6858000"/>
              <a:gd name="connsiteX172" fmla="*/ 224950 w 1605470"/>
              <a:gd name="connsiteY172" fmla="*/ 576846 h 6858000"/>
              <a:gd name="connsiteX173" fmla="*/ 204576 w 1605470"/>
              <a:gd name="connsiteY173" fmla="*/ 530055 h 6858000"/>
              <a:gd name="connsiteX174" fmla="*/ 219064 w 1605470"/>
              <a:gd name="connsiteY174" fmla="*/ 469651 h 6858000"/>
              <a:gd name="connsiteX175" fmla="*/ 195012 w 1605470"/>
              <a:gd name="connsiteY175" fmla="*/ 448559 h 6858000"/>
              <a:gd name="connsiteX176" fmla="*/ 201434 w 1605470"/>
              <a:gd name="connsiteY176" fmla="*/ 441529 h 6858000"/>
              <a:gd name="connsiteX177" fmla="*/ 200655 w 1605470"/>
              <a:gd name="connsiteY177" fmla="*/ 428927 h 6858000"/>
              <a:gd name="connsiteX178" fmla="*/ 190059 w 1605470"/>
              <a:gd name="connsiteY178" fmla="*/ 430161 h 6858000"/>
              <a:gd name="connsiteX179" fmla="*/ 167079 w 1605470"/>
              <a:gd name="connsiteY179" fmla="*/ 367211 h 6858000"/>
              <a:gd name="connsiteX180" fmla="*/ 124571 w 1605470"/>
              <a:gd name="connsiteY180" fmla="*/ 302178 h 6858000"/>
              <a:gd name="connsiteX181" fmla="*/ 103243 w 1605470"/>
              <a:gd name="connsiteY181" fmla="*/ 211375 h 6858000"/>
              <a:gd name="connsiteX182" fmla="*/ 94571 w 1605470"/>
              <a:gd name="connsiteY182" fmla="*/ 184179 h 6858000"/>
              <a:gd name="connsiteX183" fmla="*/ 13437 w 1605470"/>
              <a:gd name="connsiteY183" fmla="*/ 19287 h 6858000"/>
              <a:gd name="connsiteX184" fmla="*/ 0 w 1605470"/>
              <a:gd name="connsiteY184"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622815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62657 w 1605470"/>
              <a:gd name="connsiteY150" fmla="*/ 1663540 h 6858000"/>
              <a:gd name="connsiteX151" fmla="*/ 361783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34485 w 1605470"/>
              <a:gd name="connsiteY155" fmla="*/ 1373769 h 6858000"/>
              <a:gd name="connsiteX156" fmla="*/ 342792 w 1605470"/>
              <a:gd name="connsiteY156" fmla="*/ 1307086 h 6858000"/>
              <a:gd name="connsiteX157" fmla="*/ 343980 w 1605470"/>
              <a:gd name="connsiteY157" fmla="*/ 1189033 h 6858000"/>
              <a:gd name="connsiteX158" fmla="*/ 348665 w 1605470"/>
              <a:gd name="connsiteY158" fmla="*/ 1168288 h 6858000"/>
              <a:gd name="connsiteX159" fmla="*/ 340947 w 1605470"/>
              <a:gd name="connsiteY159" fmla="*/ 1142577 h 6858000"/>
              <a:gd name="connsiteX160" fmla="*/ 330253 w 1605470"/>
              <a:gd name="connsiteY160" fmla="*/ 1088484 h 6858000"/>
              <a:gd name="connsiteX161" fmla="*/ 318989 w 1605470"/>
              <a:gd name="connsiteY161" fmla="*/ 1016103 h 6858000"/>
              <a:gd name="connsiteX162" fmla="*/ 320445 w 1605470"/>
              <a:gd name="connsiteY162" fmla="*/ 932283 h 6858000"/>
              <a:gd name="connsiteX163" fmla="*/ 322681 w 1605470"/>
              <a:gd name="connsiteY163" fmla="*/ 915925 h 6858000"/>
              <a:gd name="connsiteX164" fmla="*/ 315310 w 1605470"/>
              <a:gd name="connsiteY164" fmla="*/ 896999 h 6858000"/>
              <a:gd name="connsiteX165" fmla="*/ 284718 w 1605470"/>
              <a:gd name="connsiteY165" fmla="*/ 821517 h 6858000"/>
              <a:gd name="connsiteX166" fmla="*/ 263668 w 1605470"/>
              <a:gd name="connsiteY166" fmla="*/ 751353 h 6858000"/>
              <a:gd name="connsiteX167" fmla="*/ 263226 w 1605470"/>
              <a:gd name="connsiteY167" fmla="*/ 721230 h 6858000"/>
              <a:gd name="connsiteX168" fmla="*/ 248897 w 1605470"/>
              <a:gd name="connsiteY168" fmla="*/ 681659 h 6858000"/>
              <a:gd name="connsiteX169" fmla="*/ 234316 w 1605470"/>
              <a:gd name="connsiteY169" fmla="*/ 635218 h 6858000"/>
              <a:gd name="connsiteX170" fmla="*/ 239327 w 1605470"/>
              <a:gd name="connsiteY170" fmla="*/ 613763 h 6858000"/>
              <a:gd name="connsiteX171" fmla="*/ 225269 w 1605470"/>
              <a:gd name="connsiteY171" fmla="*/ 598582 h 6858000"/>
              <a:gd name="connsiteX172" fmla="*/ 224950 w 1605470"/>
              <a:gd name="connsiteY172" fmla="*/ 576846 h 6858000"/>
              <a:gd name="connsiteX173" fmla="*/ 204576 w 1605470"/>
              <a:gd name="connsiteY173" fmla="*/ 530055 h 6858000"/>
              <a:gd name="connsiteX174" fmla="*/ 219064 w 1605470"/>
              <a:gd name="connsiteY174" fmla="*/ 469651 h 6858000"/>
              <a:gd name="connsiteX175" fmla="*/ 195012 w 1605470"/>
              <a:gd name="connsiteY175" fmla="*/ 448559 h 6858000"/>
              <a:gd name="connsiteX176" fmla="*/ 201434 w 1605470"/>
              <a:gd name="connsiteY176" fmla="*/ 441529 h 6858000"/>
              <a:gd name="connsiteX177" fmla="*/ 200655 w 1605470"/>
              <a:gd name="connsiteY177" fmla="*/ 428927 h 6858000"/>
              <a:gd name="connsiteX178" fmla="*/ 190059 w 1605470"/>
              <a:gd name="connsiteY178" fmla="*/ 430161 h 6858000"/>
              <a:gd name="connsiteX179" fmla="*/ 167079 w 1605470"/>
              <a:gd name="connsiteY179" fmla="*/ 367211 h 6858000"/>
              <a:gd name="connsiteX180" fmla="*/ 124571 w 1605470"/>
              <a:gd name="connsiteY180" fmla="*/ 302178 h 6858000"/>
              <a:gd name="connsiteX181" fmla="*/ 103243 w 1605470"/>
              <a:gd name="connsiteY181" fmla="*/ 211375 h 6858000"/>
              <a:gd name="connsiteX182" fmla="*/ 94571 w 1605470"/>
              <a:gd name="connsiteY182" fmla="*/ 184179 h 6858000"/>
              <a:gd name="connsiteX183" fmla="*/ 13437 w 1605470"/>
              <a:gd name="connsiteY183" fmla="*/ 19287 h 6858000"/>
              <a:gd name="connsiteX184" fmla="*/ 0 w 1605470"/>
              <a:gd name="connsiteY184"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622815 w 1605470"/>
              <a:gd name="connsiteY131" fmla="*/ 2762989 h 6858000"/>
              <a:gd name="connsiteX132" fmla="*/ 571733 w 1605470"/>
              <a:gd name="connsiteY132" fmla="*/ 2554718 h 6858000"/>
              <a:gd name="connsiteX133" fmla="*/ 551827 w 1605470"/>
              <a:gd name="connsiteY133" fmla="*/ 2485734 h 6858000"/>
              <a:gd name="connsiteX134" fmla="*/ 542550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62657 w 1605470"/>
              <a:gd name="connsiteY150" fmla="*/ 1663540 h 6858000"/>
              <a:gd name="connsiteX151" fmla="*/ 361783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34485 w 1605470"/>
              <a:gd name="connsiteY155" fmla="*/ 1373769 h 6858000"/>
              <a:gd name="connsiteX156" fmla="*/ 342792 w 1605470"/>
              <a:gd name="connsiteY156" fmla="*/ 1307086 h 6858000"/>
              <a:gd name="connsiteX157" fmla="*/ 343980 w 1605470"/>
              <a:gd name="connsiteY157" fmla="*/ 1189033 h 6858000"/>
              <a:gd name="connsiteX158" fmla="*/ 348665 w 1605470"/>
              <a:gd name="connsiteY158" fmla="*/ 1168288 h 6858000"/>
              <a:gd name="connsiteX159" fmla="*/ 340947 w 1605470"/>
              <a:gd name="connsiteY159" fmla="*/ 1142577 h 6858000"/>
              <a:gd name="connsiteX160" fmla="*/ 330253 w 1605470"/>
              <a:gd name="connsiteY160" fmla="*/ 1088484 h 6858000"/>
              <a:gd name="connsiteX161" fmla="*/ 318989 w 1605470"/>
              <a:gd name="connsiteY161" fmla="*/ 1016103 h 6858000"/>
              <a:gd name="connsiteX162" fmla="*/ 320445 w 1605470"/>
              <a:gd name="connsiteY162" fmla="*/ 932283 h 6858000"/>
              <a:gd name="connsiteX163" fmla="*/ 322681 w 1605470"/>
              <a:gd name="connsiteY163" fmla="*/ 915925 h 6858000"/>
              <a:gd name="connsiteX164" fmla="*/ 315310 w 1605470"/>
              <a:gd name="connsiteY164" fmla="*/ 896999 h 6858000"/>
              <a:gd name="connsiteX165" fmla="*/ 284718 w 1605470"/>
              <a:gd name="connsiteY165" fmla="*/ 821517 h 6858000"/>
              <a:gd name="connsiteX166" fmla="*/ 263668 w 1605470"/>
              <a:gd name="connsiteY166" fmla="*/ 751353 h 6858000"/>
              <a:gd name="connsiteX167" fmla="*/ 263226 w 1605470"/>
              <a:gd name="connsiteY167" fmla="*/ 721230 h 6858000"/>
              <a:gd name="connsiteX168" fmla="*/ 248897 w 1605470"/>
              <a:gd name="connsiteY168" fmla="*/ 681659 h 6858000"/>
              <a:gd name="connsiteX169" fmla="*/ 234316 w 1605470"/>
              <a:gd name="connsiteY169" fmla="*/ 635218 h 6858000"/>
              <a:gd name="connsiteX170" fmla="*/ 239327 w 1605470"/>
              <a:gd name="connsiteY170" fmla="*/ 613763 h 6858000"/>
              <a:gd name="connsiteX171" fmla="*/ 225269 w 1605470"/>
              <a:gd name="connsiteY171" fmla="*/ 598582 h 6858000"/>
              <a:gd name="connsiteX172" fmla="*/ 224950 w 1605470"/>
              <a:gd name="connsiteY172" fmla="*/ 576846 h 6858000"/>
              <a:gd name="connsiteX173" fmla="*/ 204576 w 1605470"/>
              <a:gd name="connsiteY173" fmla="*/ 530055 h 6858000"/>
              <a:gd name="connsiteX174" fmla="*/ 219064 w 1605470"/>
              <a:gd name="connsiteY174" fmla="*/ 469651 h 6858000"/>
              <a:gd name="connsiteX175" fmla="*/ 195012 w 1605470"/>
              <a:gd name="connsiteY175" fmla="*/ 448559 h 6858000"/>
              <a:gd name="connsiteX176" fmla="*/ 201434 w 1605470"/>
              <a:gd name="connsiteY176" fmla="*/ 441529 h 6858000"/>
              <a:gd name="connsiteX177" fmla="*/ 200655 w 1605470"/>
              <a:gd name="connsiteY177" fmla="*/ 428927 h 6858000"/>
              <a:gd name="connsiteX178" fmla="*/ 190059 w 1605470"/>
              <a:gd name="connsiteY178" fmla="*/ 430161 h 6858000"/>
              <a:gd name="connsiteX179" fmla="*/ 167079 w 1605470"/>
              <a:gd name="connsiteY179" fmla="*/ 367211 h 6858000"/>
              <a:gd name="connsiteX180" fmla="*/ 124571 w 1605470"/>
              <a:gd name="connsiteY180" fmla="*/ 302178 h 6858000"/>
              <a:gd name="connsiteX181" fmla="*/ 103243 w 1605470"/>
              <a:gd name="connsiteY181" fmla="*/ 211375 h 6858000"/>
              <a:gd name="connsiteX182" fmla="*/ 94571 w 1605470"/>
              <a:gd name="connsiteY182" fmla="*/ 184179 h 6858000"/>
              <a:gd name="connsiteX183" fmla="*/ 13437 w 1605470"/>
              <a:gd name="connsiteY183" fmla="*/ 19287 h 6858000"/>
              <a:gd name="connsiteX184" fmla="*/ 0 w 1605470"/>
              <a:gd name="connsiteY184"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622815 w 1605470"/>
              <a:gd name="connsiteY131" fmla="*/ 2762989 h 6858000"/>
              <a:gd name="connsiteX132" fmla="*/ 571733 w 1605470"/>
              <a:gd name="connsiteY132" fmla="*/ 2554718 h 6858000"/>
              <a:gd name="connsiteX133" fmla="*/ 551827 w 1605470"/>
              <a:gd name="connsiteY133" fmla="*/ 2485734 h 6858000"/>
              <a:gd name="connsiteX134" fmla="*/ 542550 w 1605470"/>
              <a:gd name="connsiteY134" fmla="*/ 2447068 h 6858000"/>
              <a:gd name="connsiteX135" fmla="*/ 529511 w 1605470"/>
              <a:gd name="connsiteY135" fmla="*/ 2425819 h 6858000"/>
              <a:gd name="connsiteX136" fmla="*/ 528878 w 1605470"/>
              <a:gd name="connsiteY136" fmla="*/ 2408971 h 6858000"/>
              <a:gd name="connsiteX137" fmla="*/ 535510 w 1605470"/>
              <a:gd name="connsiteY137" fmla="*/ 2402874 h 6858000"/>
              <a:gd name="connsiteX138" fmla="*/ 538122 w 1605470"/>
              <a:gd name="connsiteY138" fmla="*/ 2381443 h 6858000"/>
              <a:gd name="connsiteX139" fmla="*/ 514451 w 1605470"/>
              <a:gd name="connsiteY139" fmla="*/ 2261920 h 6858000"/>
              <a:gd name="connsiteX140" fmla="*/ 486968 w 1605470"/>
              <a:gd name="connsiteY140" fmla="*/ 2182937 h 6858000"/>
              <a:gd name="connsiteX141" fmla="*/ 488555 w 1605470"/>
              <a:gd name="connsiteY141" fmla="*/ 2155135 h 6858000"/>
              <a:gd name="connsiteX142" fmla="*/ 486013 w 1605470"/>
              <a:gd name="connsiteY142" fmla="*/ 2118008 h 6858000"/>
              <a:gd name="connsiteX143" fmla="*/ 487006 w 1605470"/>
              <a:gd name="connsiteY143" fmla="*/ 2050531 h 6858000"/>
              <a:gd name="connsiteX144" fmla="*/ 478812 w 1605470"/>
              <a:gd name="connsiteY144" fmla="*/ 1963269 h 6858000"/>
              <a:gd name="connsiteX145" fmla="*/ 442619 w 1605470"/>
              <a:gd name="connsiteY145" fmla="*/ 1910499 h 6858000"/>
              <a:gd name="connsiteX146" fmla="*/ 446785 w 1605470"/>
              <a:gd name="connsiteY146" fmla="*/ 1903212 h 6858000"/>
              <a:gd name="connsiteX147" fmla="*/ 436547 w 1605470"/>
              <a:gd name="connsiteY147" fmla="*/ 1861531 h 6858000"/>
              <a:gd name="connsiteX148" fmla="*/ 390346 w 1605470"/>
              <a:gd name="connsiteY148" fmla="*/ 1732919 h 6858000"/>
              <a:gd name="connsiteX149" fmla="*/ 362657 w 1605470"/>
              <a:gd name="connsiteY149" fmla="*/ 1663540 h 6858000"/>
              <a:gd name="connsiteX150" fmla="*/ 361783 w 1605470"/>
              <a:gd name="connsiteY150" fmla="*/ 1615777 h 6858000"/>
              <a:gd name="connsiteX151" fmla="*/ 342578 w 1605470"/>
              <a:gd name="connsiteY151" fmla="*/ 1563678 h 6858000"/>
              <a:gd name="connsiteX152" fmla="*/ 355658 w 1605470"/>
              <a:gd name="connsiteY152" fmla="*/ 1519474 h 6858000"/>
              <a:gd name="connsiteX153" fmla="*/ 348400 w 1605470"/>
              <a:gd name="connsiteY153" fmla="*/ 1477995 h 6858000"/>
              <a:gd name="connsiteX154" fmla="*/ 334485 w 1605470"/>
              <a:gd name="connsiteY154" fmla="*/ 1373769 h 6858000"/>
              <a:gd name="connsiteX155" fmla="*/ 342792 w 1605470"/>
              <a:gd name="connsiteY155" fmla="*/ 1307086 h 6858000"/>
              <a:gd name="connsiteX156" fmla="*/ 343980 w 1605470"/>
              <a:gd name="connsiteY156" fmla="*/ 1189033 h 6858000"/>
              <a:gd name="connsiteX157" fmla="*/ 348665 w 1605470"/>
              <a:gd name="connsiteY157" fmla="*/ 1168288 h 6858000"/>
              <a:gd name="connsiteX158" fmla="*/ 340947 w 1605470"/>
              <a:gd name="connsiteY158" fmla="*/ 1142577 h 6858000"/>
              <a:gd name="connsiteX159" fmla="*/ 330253 w 1605470"/>
              <a:gd name="connsiteY159" fmla="*/ 1088484 h 6858000"/>
              <a:gd name="connsiteX160" fmla="*/ 318989 w 1605470"/>
              <a:gd name="connsiteY160" fmla="*/ 1016103 h 6858000"/>
              <a:gd name="connsiteX161" fmla="*/ 320445 w 1605470"/>
              <a:gd name="connsiteY161" fmla="*/ 932283 h 6858000"/>
              <a:gd name="connsiteX162" fmla="*/ 322681 w 1605470"/>
              <a:gd name="connsiteY162" fmla="*/ 915925 h 6858000"/>
              <a:gd name="connsiteX163" fmla="*/ 315310 w 1605470"/>
              <a:gd name="connsiteY163" fmla="*/ 896999 h 6858000"/>
              <a:gd name="connsiteX164" fmla="*/ 284718 w 1605470"/>
              <a:gd name="connsiteY164" fmla="*/ 821517 h 6858000"/>
              <a:gd name="connsiteX165" fmla="*/ 263668 w 1605470"/>
              <a:gd name="connsiteY165" fmla="*/ 751353 h 6858000"/>
              <a:gd name="connsiteX166" fmla="*/ 263226 w 1605470"/>
              <a:gd name="connsiteY166" fmla="*/ 721230 h 6858000"/>
              <a:gd name="connsiteX167" fmla="*/ 248897 w 1605470"/>
              <a:gd name="connsiteY167" fmla="*/ 681659 h 6858000"/>
              <a:gd name="connsiteX168" fmla="*/ 234316 w 1605470"/>
              <a:gd name="connsiteY168" fmla="*/ 635218 h 6858000"/>
              <a:gd name="connsiteX169" fmla="*/ 239327 w 1605470"/>
              <a:gd name="connsiteY169" fmla="*/ 613763 h 6858000"/>
              <a:gd name="connsiteX170" fmla="*/ 225269 w 1605470"/>
              <a:gd name="connsiteY170" fmla="*/ 598582 h 6858000"/>
              <a:gd name="connsiteX171" fmla="*/ 224950 w 1605470"/>
              <a:gd name="connsiteY171" fmla="*/ 576846 h 6858000"/>
              <a:gd name="connsiteX172" fmla="*/ 204576 w 1605470"/>
              <a:gd name="connsiteY172" fmla="*/ 530055 h 6858000"/>
              <a:gd name="connsiteX173" fmla="*/ 219064 w 1605470"/>
              <a:gd name="connsiteY173" fmla="*/ 469651 h 6858000"/>
              <a:gd name="connsiteX174" fmla="*/ 195012 w 1605470"/>
              <a:gd name="connsiteY174" fmla="*/ 448559 h 6858000"/>
              <a:gd name="connsiteX175" fmla="*/ 201434 w 1605470"/>
              <a:gd name="connsiteY175" fmla="*/ 441529 h 6858000"/>
              <a:gd name="connsiteX176" fmla="*/ 200655 w 1605470"/>
              <a:gd name="connsiteY176" fmla="*/ 428927 h 6858000"/>
              <a:gd name="connsiteX177" fmla="*/ 190059 w 1605470"/>
              <a:gd name="connsiteY177" fmla="*/ 430161 h 6858000"/>
              <a:gd name="connsiteX178" fmla="*/ 167079 w 1605470"/>
              <a:gd name="connsiteY178" fmla="*/ 367211 h 6858000"/>
              <a:gd name="connsiteX179" fmla="*/ 124571 w 1605470"/>
              <a:gd name="connsiteY179" fmla="*/ 302178 h 6858000"/>
              <a:gd name="connsiteX180" fmla="*/ 103243 w 1605470"/>
              <a:gd name="connsiteY180" fmla="*/ 211375 h 6858000"/>
              <a:gd name="connsiteX181" fmla="*/ 94571 w 1605470"/>
              <a:gd name="connsiteY181" fmla="*/ 184179 h 6858000"/>
              <a:gd name="connsiteX182" fmla="*/ 13437 w 1605470"/>
              <a:gd name="connsiteY182" fmla="*/ 19287 h 6858000"/>
              <a:gd name="connsiteX183" fmla="*/ 0 w 1605470"/>
              <a:gd name="connsiteY183"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622815 w 1605470"/>
              <a:gd name="connsiteY131" fmla="*/ 2762989 h 6858000"/>
              <a:gd name="connsiteX132" fmla="*/ 571733 w 1605470"/>
              <a:gd name="connsiteY132" fmla="*/ 2554718 h 6858000"/>
              <a:gd name="connsiteX133" fmla="*/ 551827 w 1605470"/>
              <a:gd name="connsiteY133" fmla="*/ 2485734 h 6858000"/>
              <a:gd name="connsiteX134" fmla="*/ 542550 w 1605470"/>
              <a:gd name="connsiteY134" fmla="*/ 2447068 h 6858000"/>
              <a:gd name="connsiteX135" fmla="*/ 529511 w 1605470"/>
              <a:gd name="connsiteY135" fmla="*/ 2425819 h 6858000"/>
              <a:gd name="connsiteX136" fmla="*/ 528878 w 1605470"/>
              <a:gd name="connsiteY136" fmla="*/ 2408971 h 6858000"/>
              <a:gd name="connsiteX137" fmla="*/ 535510 w 1605470"/>
              <a:gd name="connsiteY137" fmla="*/ 2402874 h 6858000"/>
              <a:gd name="connsiteX138" fmla="*/ 538122 w 1605470"/>
              <a:gd name="connsiteY138" fmla="*/ 2381443 h 6858000"/>
              <a:gd name="connsiteX139" fmla="*/ 514451 w 1605470"/>
              <a:gd name="connsiteY139" fmla="*/ 2261920 h 6858000"/>
              <a:gd name="connsiteX140" fmla="*/ 486968 w 1605470"/>
              <a:gd name="connsiteY140" fmla="*/ 2182937 h 6858000"/>
              <a:gd name="connsiteX141" fmla="*/ 488555 w 1605470"/>
              <a:gd name="connsiteY141" fmla="*/ 2155135 h 6858000"/>
              <a:gd name="connsiteX142" fmla="*/ 486013 w 1605470"/>
              <a:gd name="connsiteY142" fmla="*/ 2118008 h 6858000"/>
              <a:gd name="connsiteX143" fmla="*/ 487006 w 1605470"/>
              <a:gd name="connsiteY143" fmla="*/ 2050531 h 6858000"/>
              <a:gd name="connsiteX144" fmla="*/ 478812 w 1605470"/>
              <a:gd name="connsiteY144" fmla="*/ 1963269 h 6858000"/>
              <a:gd name="connsiteX145" fmla="*/ 442619 w 1605470"/>
              <a:gd name="connsiteY145" fmla="*/ 1910499 h 6858000"/>
              <a:gd name="connsiteX146" fmla="*/ 446785 w 1605470"/>
              <a:gd name="connsiteY146" fmla="*/ 1903212 h 6858000"/>
              <a:gd name="connsiteX147" fmla="*/ 436547 w 1605470"/>
              <a:gd name="connsiteY147" fmla="*/ 1861531 h 6858000"/>
              <a:gd name="connsiteX148" fmla="*/ 390346 w 1605470"/>
              <a:gd name="connsiteY148" fmla="*/ 1732919 h 6858000"/>
              <a:gd name="connsiteX149" fmla="*/ 362657 w 1605470"/>
              <a:gd name="connsiteY149" fmla="*/ 1663540 h 6858000"/>
              <a:gd name="connsiteX150" fmla="*/ 361783 w 1605470"/>
              <a:gd name="connsiteY150" fmla="*/ 1615777 h 6858000"/>
              <a:gd name="connsiteX151" fmla="*/ 342578 w 1605470"/>
              <a:gd name="connsiteY151" fmla="*/ 1563678 h 6858000"/>
              <a:gd name="connsiteX152" fmla="*/ 355658 w 1605470"/>
              <a:gd name="connsiteY152" fmla="*/ 1519474 h 6858000"/>
              <a:gd name="connsiteX153" fmla="*/ 348400 w 1605470"/>
              <a:gd name="connsiteY153" fmla="*/ 1477995 h 6858000"/>
              <a:gd name="connsiteX154" fmla="*/ 334485 w 1605470"/>
              <a:gd name="connsiteY154" fmla="*/ 1373769 h 6858000"/>
              <a:gd name="connsiteX155" fmla="*/ 342792 w 1605470"/>
              <a:gd name="connsiteY155" fmla="*/ 1307086 h 6858000"/>
              <a:gd name="connsiteX156" fmla="*/ 343980 w 1605470"/>
              <a:gd name="connsiteY156" fmla="*/ 1189033 h 6858000"/>
              <a:gd name="connsiteX157" fmla="*/ 348665 w 1605470"/>
              <a:gd name="connsiteY157" fmla="*/ 1168288 h 6858000"/>
              <a:gd name="connsiteX158" fmla="*/ 340947 w 1605470"/>
              <a:gd name="connsiteY158" fmla="*/ 1142577 h 6858000"/>
              <a:gd name="connsiteX159" fmla="*/ 330253 w 1605470"/>
              <a:gd name="connsiteY159" fmla="*/ 1088484 h 6858000"/>
              <a:gd name="connsiteX160" fmla="*/ 318989 w 1605470"/>
              <a:gd name="connsiteY160" fmla="*/ 1016103 h 6858000"/>
              <a:gd name="connsiteX161" fmla="*/ 320445 w 1605470"/>
              <a:gd name="connsiteY161" fmla="*/ 932283 h 6858000"/>
              <a:gd name="connsiteX162" fmla="*/ 322681 w 1605470"/>
              <a:gd name="connsiteY162" fmla="*/ 915925 h 6858000"/>
              <a:gd name="connsiteX163" fmla="*/ 315310 w 1605470"/>
              <a:gd name="connsiteY163" fmla="*/ 896999 h 6858000"/>
              <a:gd name="connsiteX164" fmla="*/ 284718 w 1605470"/>
              <a:gd name="connsiteY164" fmla="*/ 821517 h 6858000"/>
              <a:gd name="connsiteX165" fmla="*/ 263668 w 1605470"/>
              <a:gd name="connsiteY165" fmla="*/ 751353 h 6858000"/>
              <a:gd name="connsiteX166" fmla="*/ 263226 w 1605470"/>
              <a:gd name="connsiteY166" fmla="*/ 721230 h 6858000"/>
              <a:gd name="connsiteX167" fmla="*/ 248897 w 1605470"/>
              <a:gd name="connsiteY167" fmla="*/ 681659 h 6858000"/>
              <a:gd name="connsiteX168" fmla="*/ 234316 w 1605470"/>
              <a:gd name="connsiteY168" fmla="*/ 635218 h 6858000"/>
              <a:gd name="connsiteX169" fmla="*/ 239327 w 1605470"/>
              <a:gd name="connsiteY169" fmla="*/ 613763 h 6858000"/>
              <a:gd name="connsiteX170" fmla="*/ 225269 w 1605470"/>
              <a:gd name="connsiteY170" fmla="*/ 598582 h 6858000"/>
              <a:gd name="connsiteX171" fmla="*/ 224950 w 1605470"/>
              <a:gd name="connsiteY171" fmla="*/ 576846 h 6858000"/>
              <a:gd name="connsiteX172" fmla="*/ 204576 w 1605470"/>
              <a:gd name="connsiteY172" fmla="*/ 530055 h 6858000"/>
              <a:gd name="connsiteX173" fmla="*/ 219064 w 1605470"/>
              <a:gd name="connsiteY173" fmla="*/ 469651 h 6858000"/>
              <a:gd name="connsiteX174" fmla="*/ 195012 w 1605470"/>
              <a:gd name="connsiteY174" fmla="*/ 448559 h 6858000"/>
              <a:gd name="connsiteX175" fmla="*/ 201434 w 1605470"/>
              <a:gd name="connsiteY175" fmla="*/ 441529 h 6858000"/>
              <a:gd name="connsiteX176" fmla="*/ 200655 w 1605470"/>
              <a:gd name="connsiteY176" fmla="*/ 428927 h 6858000"/>
              <a:gd name="connsiteX177" fmla="*/ 190059 w 1605470"/>
              <a:gd name="connsiteY177" fmla="*/ 430161 h 6858000"/>
              <a:gd name="connsiteX178" fmla="*/ 167079 w 1605470"/>
              <a:gd name="connsiteY178" fmla="*/ 367211 h 6858000"/>
              <a:gd name="connsiteX179" fmla="*/ 124571 w 1605470"/>
              <a:gd name="connsiteY179" fmla="*/ 302178 h 6858000"/>
              <a:gd name="connsiteX180" fmla="*/ 103243 w 1605470"/>
              <a:gd name="connsiteY180" fmla="*/ 211375 h 6858000"/>
              <a:gd name="connsiteX181" fmla="*/ 94571 w 1605470"/>
              <a:gd name="connsiteY181" fmla="*/ 184179 h 6858000"/>
              <a:gd name="connsiteX182" fmla="*/ 13437 w 1605470"/>
              <a:gd name="connsiteY182" fmla="*/ 19287 h 6858000"/>
              <a:gd name="connsiteX183" fmla="*/ 0 w 1605470"/>
              <a:gd name="connsiteY183"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5660 w 1605470"/>
              <a:gd name="connsiteY79" fmla="*/ 4308823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622815 w 1605470"/>
              <a:gd name="connsiteY131" fmla="*/ 2762989 h 6858000"/>
              <a:gd name="connsiteX132" fmla="*/ 571733 w 1605470"/>
              <a:gd name="connsiteY132" fmla="*/ 2554718 h 6858000"/>
              <a:gd name="connsiteX133" fmla="*/ 551827 w 1605470"/>
              <a:gd name="connsiteY133" fmla="*/ 2485734 h 6858000"/>
              <a:gd name="connsiteX134" fmla="*/ 542550 w 1605470"/>
              <a:gd name="connsiteY134" fmla="*/ 2447068 h 6858000"/>
              <a:gd name="connsiteX135" fmla="*/ 529511 w 1605470"/>
              <a:gd name="connsiteY135" fmla="*/ 2425819 h 6858000"/>
              <a:gd name="connsiteX136" fmla="*/ 528878 w 1605470"/>
              <a:gd name="connsiteY136" fmla="*/ 2408971 h 6858000"/>
              <a:gd name="connsiteX137" fmla="*/ 535510 w 1605470"/>
              <a:gd name="connsiteY137" fmla="*/ 2402874 h 6858000"/>
              <a:gd name="connsiteX138" fmla="*/ 538122 w 1605470"/>
              <a:gd name="connsiteY138" fmla="*/ 2381443 h 6858000"/>
              <a:gd name="connsiteX139" fmla="*/ 514451 w 1605470"/>
              <a:gd name="connsiteY139" fmla="*/ 2261920 h 6858000"/>
              <a:gd name="connsiteX140" fmla="*/ 486968 w 1605470"/>
              <a:gd name="connsiteY140" fmla="*/ 2182937 h 6858000"/>
              <a:gd name="connsiteX141" fmla="*/ 488555 w 1605470"/>
              <a:gd name="connsiteY141" fmla="*/ 2155135 h 6858000"/>
              <a:gd name="connsiteX142" fmla="*/ 486013 w 1605470"/>
              <a:gd name="connsiteY142" fmla="*/ 2118008 h 6858000"/>
              <a:gd name="connsiteX143" fmla="*/ 487006 w 1605470"/>
              <a:gd name="connsiteY143" fmla="*/ 2050531 h 6858000"/>
              <a:gd name="connsiteX144" fmla="*/ 478812 w 1605470"/>
              <a:gd name="connsiteY144" fmla="*/ 1963269 h 6858000"/>
              <a:gd name="connsiteX145" fmla="*/ 442619 w 1605470"/>
              <a:gd name="connsiteY145" fmla="*/ 1910499 h 6858000"/>
              <a:gd name="connsiteX146" fmla="*/ 446785 w 1605470"/>
              <a:gd name="connsiteY146" fmla="*/ 1903212 h 6858000"/>
              <a:gd name="connsiteX147" fmla="*/ 436547 w 1605470"/>
              <a:gd name="connsiteY147" fmla="*/ 1861531 h 6858000"/>
              <a:gd name="connsiteX148" fmla="*/ 390346 w 1605470"/>
              <a:gd name="connsiteY148" fmla="*/ 1732919 h 6858000"/>
              <a:gd name="connsiteX149" fmla="*/ 362657 w 1605470"/>
              <a:gd name="connsiteY149" fmla="*/ 1663540 h 6858000"/>
              <a:gd name="connsiteX150" fmla="*/ 361783 w 1605470"/>
              <a:gd name="connsiteY150" fmla="*/ 1615777 h 6858000"/>
              <a:gd name="connsiteX151" fmla="*/ 342578 w 1605470"/>
              <a:gd name="connsiteY151" fmla="*/ 1563678 h 6858000"/>
              <a:gd name="connsiteX152" fmla="*/ 355658 w 1605470"/>
              <a:gd name="connsiteY152" fmla="*/ 1519474 h 6858000"/>
              <a:gd name="connsiteX153" fmla="*/ 348400 w 1605470"/>
              <a:gd name="connsiteY153" fmla="*/ 1477995 h 6858000"/>
              <a:gd name="connsiteX154" fmla="*/ 334485 w 1605470"/>
              <a:gd name="connsiteY154" fmla="*/ 1373769 h 6858000"/>
              <a:gd name="connsiteX155" fmla="*/ 342792 w 1605470"/>
              <a:gd name="connsiteY155" fmla="*/ 1307086 h 6858000"/>
              <a:gd name="connsiteX156" fmla="*/ 343980 w 1605470"/>
              <a:gd name="connsiteY156" fmla="*/ 1189033 h 6858000"/>
              <a:gd name="connsiteX157" fmla="*/ 348665 w 1605470"/>
              <a:gd name="connsiteY157" fmla="*/ 1168288 h 6858000"/>
              <a:gd name="connsiteX158" fmla="*/ 340947 w 1605470"/>
              <a:gd name="connsiteY158" fmla="*/ 1142577 h 6858000"/>
              <a:gd name="connsiteX159" fmla="*/ 330253 w 1605470"/>
              <a:gd name="connsiteY159" fmla="*/ 1088484 h 6858000"/>
              <a:gd name="connsiteX160" fmla="*/ 318989 w 1605470"/>
              <a:gd name="connsiteY160" fmla="*/ 1016103 h 6858000"/>
              <a:gd name="connsiteX161" fmla="*/ 320445 w 1605470"/>
              <a:gd name="connsiteY161" fmla="*/ 932283 h 6858000"/>
              <a:gd name="connsiteX162" fmla="*/ 322681 w 1605470"/>
              <a:gd name="connsiteY162" fmla="*/ 915925 h 6858000"/>
              <a:gd name="connsiteX163" fmla="*/ 315310 w 1605470"/>
              <a:gd name="connsiteY163" fmla="*/ 896999 h 6858000"/>
              <a:gd name="connsiteX164" fmla="*/ 284718 w 1605470"/>
              <a:gd name="connsiteY164" fmla="*/ 821517 h 6858000"/>
              <a:gd name="connsiteX165" fmla="*/ 263668 w 1605470"/>
              <a:gd name="connsiteY165" fmla="*/ 751353 h 6858000"/>
              <a:gd name="connsiteX166" fmla="*/ 263226 w 1605470"/>
              <a:gd name="connsiteY166" fmla="*/ 721230 h 6858000"/>
              <a:gd name="connsiteX167" fmla="*/ 248897 w 1605470"/>
              <a:gd name="connsiteY167" fmla="*/ 681659 h 6858000"/>
              <a:gd name="connsiteX168" fmla="*/ 234316 w 1605470"/>
              <a:gd name="connsiteY168" fmla="*/ 635218 h 6858000"/>
              <a:gd name="connsiteX169" fmla="*/ 239327 w 1605470"/>
              <a:gd name="connsiteY169" fmla="*/ 613763 h 6858000"/>
              <a:gd name="connsiteX170" fmla="*/ 225269 w 1605470"/>
              <a:gd name="connsiteY170" fmla="*/ 598582 h 6858000"/>
              <a:gd name="connsiteX171" fmla="*/ 224950 w 1605470"/>
              <a:gd name="connsiteY171" fmla="*/ 576846 h 6858000"/>
              <a:gd name="connsiteX172" fmla="*/ 204576 w 1605470"/>
              <a:gd name="connsiteY172" fmla="*/ 530055 h 6858000"/>
              <a:gd name="connsiteX173" fmla="*/ 219064 w 1605470"/>
              <a:gd name="connsiteY173" fmla="*/ 469651 h 6858000"/>
              <a:gd name="connsiteX174" fmla="*/ 195012 w 1605470"/>
              <a:gd name="connsiteY174" fmla="*/ 448559 h 6858000"/>
              <a:gd name="connsiteX175" fmla="*/ 201434 w 1605470"/>
              <a:gd name="connsiteY175" fmla="*/ 441529 h 6858000"/>
              <a:gd name="connsiteX176" fmla="*/ 200655 w 1605470"/>
              <a:gd name="connsiteY176" fmla="*/ 428927 h 6858000"/>
              <a:gd name="connsiteX177" fmla="*/ 190059 w 1605470"/>
              <a:gd name="connsiteY177" fmla="*/ 430161 h 6858000"/>
              <a:gd name="connsiteX178" fmla="*/ 167079 w 1605470"/>
              <a:gd name="connsiteY178" fmla="*/ 367211 h 6858000"/>
              <a:gd name="connsiteX179" fmla="*/ 124571 w 1605470"/>
              <a:gd name="connsiteY179" fmla="*/ 302178 h 6858000"/>
              <a:gd name="connsiteX180" fmla="*/ 103243 w 1605470"/>
              <a:gd name="connsiteY180" fmla="*/ 211375 h 6858000"/>
              <a:gd name="connsiteX181" fmla="*/ 94571 w 1605470"/>
              <a:gd name="connsiteY181" fmla="*/ 184179 h 6858000"/>
              <a:gd name="connsiteX182" fmla="*/ 13437 w 1605470"/>
              <a:gd name="connsiteY182" fmla="*/ 19287 h 6858000"/>
              <a:gd name="connsiteX183" fmla="*/ 0 w 1605470"/>
              <a:gd name="connsiteY183"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5660 w 1605470"/>
              <a:gd name="connsiteY79" fmla="*/ 4308823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622815 w 1605470"/>
              <a:gd name="connsiteY131" fmla="*/ 2762989 h 6858000"/>
              <a:gd name="connsiteX132" fmla="*/ 571733 w 1605470"/>
              <a:gd name="connsiteY132" fmla="*/ 2554718 h 6858000"/>
              <a:gd name="connsiteX133" fmla="*/ 551827 w 1605470"/>
              <a:gd name="connsiteY133" fmla="*/ 2485734 h 6858000"/>
              <a:gd name="connsiteX134" fmla="*/ 542550 w 1605470"/>
              <a:gd name="connsiteY134" fmla="*/ 2447068 h 6858000"/>
              <a:gd name="connsiteX135" fmla="*/ 529511 w 1605470"/>
              <a:gd name="connsiteY135" fmla="*/ 2425819 h 6858000"/>
              <a:gd name="connsiteX136" fmla="*/ 528878 w 1605470"/>
              <a:gd name="connsiteY136" fmla="*/ 2408971 h 6858000"/>
              <a:gd name="connsiteX137" fmla="*/ 535510 w 1605470"/>
              <a:gd name="connsiteY137" fmla="*/ 2402874 h 6858000"/>
              <a:gd name="connsiteX138" fmla="*/ 538122 w 1605470"/>
              <a:gd name="connsiteY138" fmla="*/ 2381443 h 6858000"/>
              <a:gd name="connsiteX139" fmla="*/ 514451 w 1605470"/>
              <a:gd name="connsiteY139" fmla="*/ 2261920 h 6858000"/>
              <a:gd name="connsiteX140" fmla="*/ 486968 w 1605470"/>
              <a:gd name="connsiteY140" fmla="*/ 2182937 h 6858000"/>
              <a:gd name="connsiteX141" fmla="*/ 488555 w 1605470"/>
              <a:gd name="connsiteY141" fmla="*/ 2155135 h 6858000"/>
              <a:gd name="connsiteX142" fmla="*/ 486013 w 1605470"/>
              <a:gd name="connsiteY142" fmla="*/ 2118008 h 6858000"/>
              <a:gd name="connsiteX143" fmla="*/ 487006 w 1605470"/>
              <a:gd name="connsiteY143" fmla="*/ 2050531 h 6858000"/>
              <a:gd name="connsiteX144" fmla="*/ 478812 w 1605470"/>
              <a:gd name="connsiteY144" fmla="*/ 1963269 h 6858000"/>
              <a:gd name="connsiteX145" fmla="*/ 442619 w 1605470"/>
              <a:gd name="connsiteY145" fmla="*/ 1910499 h 6858000"/>
              <a:gd name="connsiteX146" fmla="*/ 446785 w 1605470"/>
              <a:gd name="connsiteY146" fmla="*/ 1903212 h 6858000"/>
              <a:gd name="connsiteX147" fmla="*/ 436547 w 1605470"/>
              <a:gd name="connsiteY147" fmla="*/ 1861531 h 6858000"/>
              <a:gd name="connsiteX148" fmla="*/ 390346 w 1605470"/>
              <a:gd name="connsiteY148" fmla="*/ 1732919 h 6858000"/>
              <a:gd name="connsiteX149" fmla="*/ 362657 w 1605470"/>
              <a:gd name="connsiteY149" fmla="*/ 1663540 h 6858000"/>
              <a:gd name="connsiteX150" fmla="*/ 361783 w 1605470"/>
              <a:gd name="connsiteY150" fmla="*/ 1615777 h 6858000"/>
              <a:gd name="connsiteX151" fmla="*/ 342578 w 1605470"/>
              <a:gd name="connsiteY151" fmla="*/ 1563678 h 6858000"/>
              <a:gd name="connsiteX152" fmla="*/ 355658 w 1605470"/>
              <a:gd name="connsiteY152" fmla="*/ 1519474 h 6858000"/>
              <a:gd name="connsiteX153" fmla="*/ 348400 w 1605470"/>
              <a:gd name="connsiteY153" fmla="*/ 1477995 h 6858000"/>
              <a:gd name="connsiteX154" fmla="*/ 334485 w 1605470"/>
              <a:gd name="connsiteY154" fmla="*/ 1373769 h 6858000"/>
              <a:gd name="connsiteX155" fmla="*/ 342792 w 1605470"/>
              <a:gd name="connsiteY155" fmla="*/ 1307086 h 6858000"/>
              <a:gd name="connsiteX156" fmla="*/ 343980 w 1605470"/>
              <a:gd name="connsiteY156" fmla="*/ 1189033 h 6858000"/>
              <a:gd name="connsiteX157" fmla="*/ 348665 w 1605470"/>
              <a:gd name="connsiteY157" fmla="*/ 1168288 h 6858000"/>
              <a:gd name="connsiteX158" fmla="*/ 340947 w 1605470"/>
              <a:gd name="connsiteY158" fmla="*/ 1142577 h 6858000"/>
              <a:gd name="connsiteX159" fmla="*/ 330253 w 1605470"/>
              <a:gd name="connsiteY159" fmla="*/ 1088484 h 6858000"/>
              <a:gd name="connsiteX160" fmla="*/ 318989 w 1605470"/>
              <a:gd name="connsiteY160" fmla="*/ 1016103 h 6858000"/>
              <a:gd name="connsiteX161" fmla="*/ 320445 w 1605470"/>
              <a:gd name="connsiteY161" fmla="*/ 932283 h 6858000"/>
              <a:gd name="connsiteX162" fmla="*/ 322681 w 1605470"/>
              <a:gd name="connsiteY162" fmla="*/ 915925 h 6858000"/>
              <a:gd name="connsiteX163" fmla="*/ 315310 w 1605470"/>
              <a:gd name="connsiteY163" fmla="*/ 896999 h 6858000"/>
              <a:gd name="connsiteX164" fmla="*/ 284718 w 1605470"/>
              <a:gd name="connsiteY164" fmla="*/ 821517 h 6858000"/>
              <a:gd name="connsiteX165" fmla="*/ 263668 w 1605470"/>
              <a:gd name="connsiteY165" fmla="*/ 751353 h 6858000"/>
              <a:gd name="connsiteX166" fmla="*/ 263226 w 1605470"/>
              <a:gd name="connsiteY166" fmla="*/ 721230 h 6858000"/>
              <a:gd name="connsiteX167" fmla="*/ 248897 w 1605470"/>
              <a:gd name="connsiteY167" fmla="*/ 681659 h 6858000"/>
              <a:gd name="connsiteX168" fmla="*/ 234316 w 1605470"/>
              <a:gd name="connsiteY168" fmla="*/ 635218 h 6858000"/>
              <a:gd name="connsiteX169" fmla="*/ 239327 w 1605470"/>
              <a:gd name="connsiteY169" fmla="*/ 613763 h 6858000"/>
              <a:gd name="connsiteX170" fmla="*/ 225269 w 1605470"/>
              <a:gd name="connsiteY170" fmla="*/ 598582 h 6858000"/>
              <a:gd name="connsiteX171" fmla="*/ 224950 w 1605470"/>
              <a:gd name="connsiteY171" fmla="*/ 576846 h 6858000"/>
              <a:gd name="connsiteX172" fmla="*/ 204576 w 1605470"/>
              <a:gd name="connsiteY172" fmla="*/ 530055 h 6858000"/>
              <a:gd name="connsiteX173" fmla="*/ 219064 w 1605470"/>
              <a:gd name="connsiteY173" fmla="*/ 469651 h 6858000"/>
              <a:gd name="connsiteX174" fmla="*/ 195012 w 1605470"/>
              <a:gd name="connsiteY174" fmla="*/ 448559 h 6858000"/>
              <a:gd name="connsiteX175" fmla="*/ 201434 w 1605470"/>
              <a:gd name="connsiteY175" fmla="*/ 441529 h 6858000"/>
              <a:gd name="connsiteX176" fmla="*/ 200655 w 1605470"/>
              <a:gd name="connsiteY176" fmla="*/ 428927 h 6858000"/>
              <a:gd name="connsiteX177" fmla="*/ 190059 w 1605470"/>
              <a:gd name="connsiteY177" fmla="*/ 430161 h 6858000"/>
              <a:gd name="connsiteX178" fmla="*/ 167079 w 1605470"/>
              <a:gd name="connsiteY178" fmla="*/ 367211 h 6858000"/>
              <a:gd name="connsiteX179" fmla="*/ 124571 w 1605470"/>
              <a:gd name="connsiteY179" fmla="*/ 302178 h 6858000"/>
              <a:gd name="connsiteX180" fmla="*/ 103243 w 1605470"/>
              <a:gd name="connsiteY180" fmla="*/ 211375 h 6858000"/>
              <a:gd name="connsiteX181" fmla="*/ 94571 w 1605470"/>
              <a:gd name="connsiteY181" fmla="*/ 184179 h 6858000"/>
              <a:gd name="connsiteX182" fmla="*/ 13437 w 1605470"/>
              <a:gd name="connsiteY182" fmla="*/ 19287 h 6858000"/>
              <a:gd name="connsiteX183" fmla="*/ 0 w 1605470"/>
              <a:gd name="connsiteY183"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5660 w 1605470"/>
              <a:gd name="connsiteY79" fmla="*/ 4308823 h 6858000"/>
              <a:gd name="connsiteX80" fmla="*/ 715481 w 1605470"/>
              <a:gd name="connsiteY80" fmla="*/ 4214165 h 6858000"/>
              <a:gd name="connsiteX81" fmla="*/ 710868 w 1605470"/>
              <a:gd name="connsiteY81" fmla="*/ 4048827 h 6858000"/>
              <a:gd name="connsiteX82" fmla="*/ 704810 w 1605470"/>
              <a:gd name="connsiteY82" fmla="*/ 4033999 h 6858000"/>
              <a:gd name="connsiteX83" fmla="*/ 705959 w 1605470"/>
              <a:gd name="connsiteY83" fmla="*/ 4031933 h 6858000"/>
              <a:gd name="connsiteX84" fmla="*/ 704535 w 1605470"/>
              <a:gd name="connsiteY84" fmla="*/ 4013953 h 6858000"/>
              <a:gd name="connsiteX85" fmla="*/ 700443 w 1605470"/>
              <a:gd name="connsiteY85" fmla="*/ 4010511 h 6858000"/>
              <a:gd name="connsiteX86" fmla="*/ 698282 w 1605470"/>
              <a:gd name="connsiteY86" fmla="*/ 3998331 h 6858000"/>
              <a:gd name="connsiteX87" fmla="*/ 690830 w 1605470"/>
              <a:gd name="connsiteY87" fmla="*/ 3974753 h 6858000"/>
              <a:gd name="connsiteX88" fmla="*/ 692428 w 1605470"/>
              <a:gd name="connsiteY88" fmla="*/ 3969950 h 6858000"/>
              <a:gd name="connsiteX89" fmla="*/ 685850 w 1605470"/>
              <a:gd name="connsiteY89" fmla="*/ 3933779 h 6858000"/>
              <a:gd name="connsiteX90" fmla="*/ 687181 w 1605470"/>
              <a:gd name="connsiteY90" fmla="*/ 3933093 h 6858000"/>
              <a:gd name="connsiteX91" fmla="*/ 691535 w 1605470"/>
              <a:gd name="connsiteY91" fmla="*/ 3922082 h 6858000"/>
              <a:gd name="connsiteX92" fmla="*/ 696613 w 1605470"/>
              <a:gd name="connsiteY92" fmla="*/ 3901461 h 6858000"/>
              <a:gd name="connsiteX93" fmla="*/ 725908 w 1605470"/>
              <a:gd name="connsiteY93" fmla="*/ 3851605 h 6858000"/>
              <a:gd name="connsiteX94" fmla="*/ 719207 w 1605470"/>
              <a:gd name="connsiteY94" fmla="*/ 3813873 h 6858000"/>
              <a:gd name="connsiteX95" fmla="*/ 718632 w 1605470"/>
              <a:gd name="connsiteY95" fmla="*/ 3806161 h 6858000"/>
              <a:gd name="connsiteX96" fmla="*/ 718939 w 1605470"/>
              <a:gd name="connsiteY96" fmla="*/ 3805957 h 6858000"/>
              <a:gd name="connsiteX97" fmla="*/ 718966 w 1605470"/>
              <a:gd name="connsiteY97" fmla="*/ 3797724 h 6858000"/>
              <a:gd name="connsiteX98" fmla="*/ 717581 w 1605470"/>
              <a:gd name="connsiteY98" fmla="*/ 3792098 h 6858000"/>
              <a:gd name="connsiteX99" fmla="*/ 716465 w 1605470"/>
              <a:gd name="connsiteY99" fmla="*/ 3777135 h 6858000"/>
              <a:gd name="connsiteX100" fmla="*/ 718198 w 1605470"/>
              <a:gd name="connsiteY100" fmla="*/ 3771656 h 6858000"/>
              <a:gd name="connsiteX101" fmla="*/ 721941 w 1605470"/>
              <a:gd name="connsiteY101" fmla="*/ 3769007 h 6858000"/>
              <a:gd name="connsiteX102" fmla="*/ 721407 w 1605470"/>
              <a:gd name="connsiteY102" fmla="*/ 3767709 h 6858000"/>
              <a:gd name="connsiteX103" fmla="*/ 730103 w 1605470"/>
              <a:gd name="connsiteY103" fmla="*/ 3738082 h 6858000"/>
              <a:gd name="connsiteX104" fmla="*/ 737449 w 1605470"/>
              <a:gd name="connsiteY104" fmla="*/ 3673397 h 6858000"/>
              <a:gd name="connsiteX105" fmla="*/ 736745 w 1605470"/>
              <a:gd name="connsiteY105" fmla="*/ 3637109 h 6858000"/>
              <a:gd name="connsiteX106" fmla="*/ 740188 w 1605470"/>
              <a:gd name="connsiteY106" fmla="*/ 3536883 h 6858000"/>
              <a:gd name="connsiteX107" fmla="*/ 747726 w 1605470"/>
              <a:gd name="connsiteY107" fmla="*/ 3435652 h 6858000"/>
              <a:gd name="connsiteX108" fmla="*/ 774383 w 1605470"/>
              <a:gd name="connsiteY108" fmla="*/ 3381564 h 6858000"/>
              <a:gd name="connsiteX109" fmla="*/ 774870 w 1605470"/>
              <a:gd name="connsiteY109" fmla="*/ 3375761 h 6858000"/>
              <a:gd name="connsiteX110" fmla="*/ 770510 w 1605470"/>
              <a:gd name="connsiteY110" fmla="*/ 3361844 h 6858000"/>
              <a:gd name="connsiteX111" fmla="*/ 767933 w 1605470"/>
              <a:gd name="connsiteY111" fmla="*/ 3356929 h 6858000"/>
              <a:gd name="connsiteX112" fmla="*/ 766158 w 1605470"/>
              <a:gd name="connsiteY112" fmla="*/ 3349058 h 6858000"/>
              <a:gd name="connsiteX113" fmla="*/ 766414 w 1605470"/>
              <a:gd name="connsiteY113" fmla="*/ 3348763 h 6858000"/>
              <a:gd name="connsiteX114" fmla="*/ 764166 w 1605470"/>
              <a:gd name="connsiteY114" fmla="*/ 3341588 h 6858000"/>
              <a:gd name="connsiteX115" fmla="*/ 749397 w 1605470"/>
              <a:gd name="connsiteY115" fmla="*/ 3307769 h 6858000"/>
              <a:gd name="connsiteX116" fmla="*/ 766960 w 1605470"/>
              <a:gd name="connsiteY116" fmla="*/ 3250522 h 6858000"/>
              <a:gd name="connsiteX117" fmla="*/ 767385 w 1605470"/>
              <a:gd name="connsiteY117" fmla="*/ 3229163 h 6858000"/>
              <a:gd name="connsiteX118" fmla="*/ 769208 w 1605470"/>
              <a:gd name="connsiteY118" fmla="*/ 3217217 h 6858000"/>
              <a:gd name="connsiteX119" fmla="*/ 770350 w 1605470"/>
              <a:gd name="connsiteY119" fmla="*/ 3216125 h 6858000"/>
              <a:gd name="connsiteX120" fmla="*/ 756043 w 1605470"/>
              <a:gd name="connsiteY120" fmla="*/ 3183755 h 6858000"/>
              <a:gd name="connsiteX121" fmla="*/ 756544 w 1605470"/>
              <a:gd name="connsiteY121" fmla="*/ 3178642 h 6858000"/>
              <a:gd name="connsiteX122" fmla="*/ 744144 w 1605470"/>
              <a:gd name="connsiteY122" fmla="*/ 3158586 h 6858000"/>
              <a:gd name="connsiteX123" fmla="*/ 739378 w 1605470"/>
              <a:gd name="connsiteY123" fmla="*/ 3147669 h 6858000"/>
              <a:gd name="connsiteX124" fmla="*/ 734648 w 1605470"/>
              <a:gd name="connsiteY124" fmla="*/ 3145733 h 6858000"/>
              <a:gd name="connsiteX125" fmla="*/ 729329 w 1605470"/>
              <a:gd name="connsiteY125" fmla="*/ 3129034 h 6858000"/>
              <a:gd name="connsiteX126" fmla="*/ 729994 w 1605470"/>
              <a:gd name="connsiteY126" fmla="*/ 3126682 h 6858000"/>
              <a:gd name="connsiteX127" fmla="*/ 720862 w 1605470"/>
              <a:gd name="connsiteY127" fmla="*/ 3114519 h 6858000"/>
              <a:gd name="connsiteX128" fmla="*/ 707471 w 1605470"/>
              <a:gd name="connsiteY128" fmla="*/ 3106272 h 6858000"/>
              <a:gd name="connsiteX129" fmla="*/ 680201 w 1605470"/>
              <a:gd name="connsiteY129" fmla="*/ 2958185 h 6858000"/>
              <a:gd name="connsiteX130" fmla="*/ 622815 w 1605470"/>
              <a:gd name="connsiteY130" fmla="*/ 2762989 h 6858000"/>
              <a:gd name="connsiteX131" fmla="*/ 571733 w 1605470"/>
              <a:gd name="connsiteY131" fmla="*/ 2554718 h 6858000"/>
              <a:gd name="connsiteX132" fmla="*/ 551827 w 1605470"/>
              <a:gd name="connsiteY132" fmla="*/ 2485734 h 6858000"/>
              <a:gd name="connsiteX133" fmla="*/ 542550 w 1605470"/>
              <a:gd name="connsiteY133" fmla="*/ 2447068 h 6858000"/>
              <a:gd name="connsiteX134" fmla="*/ 529511 w 1605470"/>
              <a:gd name="connsiteY134" fmla="*/ 2425819 h 6858000"/>
              <a:gd name="connsiteX135" fmla="*/ 528878 w 1605470"/>
              <a:gd name="connsiteY135" fmla="*/ 2408971 h 6858000"/>
              <a:gd name="connsiteX136" fmla="*/ 535510 w 1605470"/>
              <a:gd name="connsiteY136" fmla="*/ 2402874 h 6858000"/>
              <a:gd name="connsiteX137" fmla="*/ 538122 w 1605470"/>
              <a:gd name="connsiteY137" fmla="*/ 2381443 h 6858000"/>
              <a:gd name="connsiteX138" fmla="*/ 514451 w 1605470"/>
              <a:gd name="connsiteY138" fmla="*/ 2261920 h 6858000"/>
              <a:gd name="connsiteX139" fmla="*/ 486968 w 1605470"/>
              <a:gd name="connsiteY139" fmla="*/ 2182937 h 6858000"/>
              <a:gd name="connsiteX140" fmla="*/ 488555 w 1605470"/>
              <a:gd name="connsiteY140" fmla="*/ 2155135 h 6858000"/>
              <a:gd name="connsiteX141" fmla="*/ 486013 w 1605470"/>
              <a:gd name="connsiteY141" fmla="*/ 2118008 h 6858000"/>
              <a:gd name="connsiteX142" fmla="*/ 487006 w 1605470"/>
              <a:gd name="connsiteY142" fmla="*/ 2050531 h 6858000"/>
              <a:gd name="connsiteX143" fmla="*/ 478812 w 1605470"/>
              <a:gd name="connsiteY143" fmla="*/ 1963269 h 6858000"/>
              <a:gd name="connsiteX144" fmla="*/ 442619 w 1605470"/>
              <a:gd name="connsiteY144" fmla="*/ 1910499 h 6858000"/>
              <a:gd name="connsiteX145" fmla="*/ 446785 w 1605470"/>
              <a:gd name="connsiteY145" fmla="*/ 1903212 h 6858000"/>
              <a:gd name="connsiteX146" fmla="*/ 436547 w 1605470"/>
              <a:gd name="connsiteY146" fmla="*/ 1861531 h 6858000"/>
              <a:gd name="connsiteX147" fmla="*/ 390346 w 1605470"/>
              <a:gd name="connsiteY147" fmla="*/ 1732919 h 6858000"/>
              <a:gd name="connsiteX148" fmla="*/ 362657 w 1605470"/>
              <a:gd name="connsiteY148" fmla="*/ 1663540 h 6858000"/>
              <a:gd name="connsiteX149" fmla="*/ 361783 w 1605470"/>
              <a:gd name="connsiteY149" fmla="*/ 1615777 h 6858000"/>
              <a:gd name="connsiteX150" fmla="*/ 342578 w 1605470"/>
              <a:gd name="connsiteY150" fmla="*/ 1563678 h 6858000"/>
              <a:gd name="connsiteX151" fmla="*/ 355658 w 1605470"/>
              <a:gd name="connsiteY151" fmla="*/ 1519474 h 6858000"/>
              <a:gd name="connsiteX152" fmla="*/ 348400 w 1605470"/>
              <a:gd name="connsiteY152" fmla="*/ 1477995 h 6858000"/>
              <a:gd name="connsiteX153" fmla="*/ 334485 w 1605470"/>
              <a:gd name="connsiteY153" fmla="*/ 1373769 h 6858000"/>
              <a:gd name="connsiteX154" fmla="*/ 342792 w 1605470"/>
              <a:gd name="connsiteY154" fmla="*/ 1307086 h 6858000"/>
              <a:gd name="connsiteX155" fmla="*/ 343980 w 1605470"/>
              <a:gd name="connsiteY155" fmla="*/ 1189033 h 6858000"/>
              <a:gd name="connsiteX156" fmla="*/ 348665 w 1605470"/>
              <a:gd name="connsiteY156" fmla="*/ 1168288 h 6858000"/>
              <a:gd name="connsiteX157" fmla="*/ 340947 w 1605470"/>
              <a:gd name="connsiteY157" fmla="*/ 1142577 h 6858000"/>
              <a:gd name="connsiteX158" fmla="*/ 330253 w 1605470"/>
              <a:gd name="connsiteY158" fmla="*/ 1088484 h 6858000"/>
              <a:gd name="connsiteX159" fmla="*/ 318989 w 1605470"/>
              <a:gd name="connsiteY159" fmla="*/ 1016103 h 6858000"/>
              <a:gd name="connsiteX160" fmla="*/ 320445 w 1605470"/>
              <a:gd name="connsiteY160" fmla="*/ 932283 h 6858000"/>
              <a:gd name="connsiteX161" fmla="*/ 322681 w 1605470"/>
              <a:gd name="connsiteY161" fmla="*/ 915925 h 6858000"/>
              <a:gd name="connsiteX162" fmla="*/ 315310 w 1605470"/>
              <a:gd name="connsiteY162" fmla="*/ 896999 h 6858000"/>
              <a:gd name="connsiteX163" fmla="*/ 284718 w 1605470"/>
              <a:gd name="connsiteY163" fmla="*/ 821517 h 6858000"/>
              <a:gd name="connsiteX164" fmla="*/ 263668 w 1605470"/>
              <a:gd name="connsiteY164" fmla="*/ 751353 h 6858000"/>
              <a:gd name="connsiteX165" fmla="*/ 263226 w 1605470"/>
              <a:gd name="connsiteY165" fmla="*/ 721230 h 6858000"/>
              <a:gd name="connsiteX166" fmla="*/ 248897 w 1605470"/>
              <a:gd name="connsiteY166" fmla="*/ 681659 h 6858000"/>
              <a:gd name="connsiteX167" fmla="*/ 234316 w 1605470"/>
              <a:gd name="connsiteY167" fmla="*/ 635218 h 6858000"/>
              <a:gd name="connsiteX168" fmla="*/ 239327 w 1605470"/>
              <a:gd name="connsiteY168" fmla="*/ 613763 h 6858000"/>
              <a:gd name="connsiteX169" fmla="*/ 225269 w 1605470"/>
              <a:gd name="connsiteY169" fmla="*/ 598582 h 6858000"/>
              <a:gd name="connsiteX170" fmla="*/ 224950 w 1605470"/>
              <a:gd name="connsiteY170" fmla="*/ 576846 h 6858000"/>
              <a:gd name="connsiteX171" fmla="*/ 204576 w 1605470"/>
              <a:gd name="connsiteY171" fmla="*/ 530055 h 6858000"/>
              <a:gd name="connsiteX172" fmla="*/ 219064 w 1605470"/>
              <a:gd name="connsiteY172" fmla="*/ 469651 h 6858000"/>
              <a:gd name="connsiteX173" fmla="*/ 195012 w 1605470"/>
              <a:gd name="connsiteY173" fmla="*/ 448559 h 6858000"/>
              <a:gd name="connsiteX174" fmla="*/ 201434 w 1605470"/>
              <a:gd name="connsiteY174" fmla="*/ 441529 h 6858000"/>
              <a:gd name="connsiteX175" fmla="*/ 200655 w 1605470"/>
              <a:gd name="connsiteY175" fmla="*/ 428927 h 6858000"/>
              <a:gd name="connsiteX176" fmla="*/ 190059 w 1605470"/>
              <a:gd name="connsiteY176" fmla="*/ 430161 h 6858000"/>
              <a:gd name="connsiteX177" fmla="*/ 167079 w 1605470"/>
              <a:gd name="connsiteY177" fmla="*/ 367211 h 6858000"/>
              <a:gd name="connsiteX178" fmla="*/ 124571 w 1605470"/>
              <a:gd name="connsiteY178" fmla="*/ 302178 h 6858000"/>
              <a:gd name="connsiteX179" fmla="*/ 103243 w 1605470"/>
              <a:gd name="connsiteY179" fmla="*/ 211375 h 6858000"/>
              <a:gd name="connsiteX180" fmla="*/ 94571 w 1605470"/>
              <a:gd name="connsiteY180" fmla="*/ 184179 h 6858000"/>
              <a:gd name="connsiteX181" fmla="*/ 13437 w 1605470"/>
              <a:gd name="connsiteY181" fmla="*/ 19287 h 6858000"/>
              <a:gd name="connsiteX182" fmla="*/ 0 w 1605470"/>
              <a:gd name="connsiteY182"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5660 w 1605470"/>
              <a:gd name="connsiteY79" fmla="*/ 4308823 h 6858000"/>
              <a:gd name="connsiteX80" fmla="*/ 715481 w 1605470"/>
              <a:gd name="connsiteY80" fmla="*/ 4214165 h 6858000"/>
              <a:gd name="connsiteX81" fmla="*/ 719554 w 1605470"/>
              <a:gd name="connsiteY81" fmla="*/ 4090296 h 6858000"/>
              <a:gd name="connsiteX82" fmla="*/ 704810 w 1605470"/>
              <a:gd name="connsiteY82" fmla="*/ 4033999 h 6858000"/>
              <a:gd name="connsiteX83" fmla="*/ 705959 w 1605470"/>
              <a:gd name="connsiteY83" fmla="*/ 4031933 h 6858000"/>
              <a:gd name="connsiteX84" fmla="*/ 704535 w 1605470"/>
              <a:gd name="connsiteY84" fmla="*/ 4013953 h 6858000"/>
              <a:gd name="connsiteX85" fmla="*/ 700443 w 1605470"/>
              <a:gd name="connsiteY85" fmla="*/ 4010511 h 6858000"/>
              <a:gd name="connsiteX86" fmla="*/ 698282 w 1605470"/>
              <a:gd name="connsiteY86" fmla="*/ 3998331 h 6858000"/>
              <a:gd name="connsiteX87" fmla="*/ 690830 w 1605470"/>
              <a:gd name="connsiteY87" fmla="*/ 3974753 h 6858000"/>
              <a:gd name="connsiteX88" fmla="*/ 692428 w 1605470"/>
              <a:gd name="connsiteY88" fmla="*/ 3969950 h 6858000"/>
              <a:gd name="connsiteX89" fmla="*/ 685850 w 1605470"/>
              <a:gd name="connsiteY89" fmla="*/ 3933779 h 6858000"/>
              <a:gd name="connsiteX90" fmla="*/ 687181 w 1605470"/>
              <a:gd name="connsiteY90" fmla="*/ 3933093 h 6858000"/>
              <a:gd name="connsiteX91" fmla="*/ 691535 w 1605470"/>
              <a:gd name="connsiteY91" fmla="*/ 3922082 h 6858000"/>
              <a:gd name="connsiteX92" fmla="*/ 696613 w 1605470"/>
              <a:gd name="connsiteY92" fmla="*/ 3901461 h 6858000"/>
              <a:gd name="connsiteX93" fmla="*/ 725908 w 1605470"/>
              <a:gd name="connsiteY93" fmla="*/ 3851605 h 6858000"/>
              <a:gd name="connsiteX94" fmla="*/ 719207 w 1605470"/>
              <a:gd name="connsiteY94" fmla="*/ 3813873 h 6858000"/>
              <a:gd name="connsiteX95" fmla="*/ 718632 w 1605470"/>
              <a:gd name="connsiteY95" fmla="*/ 3806161 h 6858000"/>
              <a:gd name="connsiteX96" fmla="*/ 718939 w 1605470"/>
              <a:gd name="connsiteY96" fmla="*/ 3805957 h 6858000"/>
              <a:gd name="connsiteX97" fmla="*/ 718966 w 1605470"/>
              <a:gd name="connsiteY97" fmla="*/ 3797724 h 6858000"/>
              <a:gd name="connsiteX98" fmla="*/ 717581 w 1605470"/>
              <a:gd name="connsiteY98" fmla="*/ 3792098 h 6858000"/>
              <a:gd name="connsiteX99" fmla="*/ 716465 w 1605470"/>
              <a:gd name="connsiteY99" fmla="*/ 3777135 h 6858000"/>
              <a:gd name="connsiteX100" fmla="*/ 718198 w 1605470"/>
              <a:gd name="connsiteY100" fmla="*/ 3771656 h 6858000"/>
              <a:gd name="connsiteX101" fmla="*/ 721941 w 1605470"/>
              <a:gd name="connsiteY101" fmla="*/ 3769007 h 6858000"/>
              <a:gd name="connsiteX102" fmla="*/ 721407 w 1605470"/>
              <a:gd name="connsiteY102" fmla="*/ 3767709 h 6858000"/>
              <a:gd name="connsiteX103" fmla="*/ 730103 w 1605470"/>
              <a:gd name="connsiteY103" fmla="*/ 3738082 h 6858000"/>
              <a:gd name="connsiteX104" fmla="*/ 737449 w 1605470"/>
              <a:gd name="connsiteY104" fmla="*/ 3673397 h 6858000"/>
              <a:gd name="connsiteX105" fmla="*/ 736745 w 1605470"/>
              <a:gd name="connsiteY105" fmla="*/ 3637109 h 6858000"/>
              <a:gd name="connsiteX106" fmla="*/ 740188 w 1605470"/>
              <a:gd name="connsiteY106" fmla="*/ 3536883 h 6858000"/>
              <a:gd name="connsiteX107" fmla="*/ 747726 w 1605470"/>
              <a:gd name="connsiteY107" fmla="*/ 3435652 h 6858000"/>
              <a:gd name="connsiteX108" fmla="*/ 774383 w 1605470"/>
              <a:gd name="connsiteY108" fmla="*/ 3381564 h 6858000"/>
              <a:gd name="connsiteX109" fmla="*/ 774870 w 1605470"/>
              <a:gd name="connsiteY109" fmla="*/ 3375761 h 6858000"/>
              <a:gd name="connsiteX110" fmla="*/ 770510 w 1605470"/>
              <a:gd name="connsiteY110" fmla="*/ 3361844 h 6858000"/>
              <a:gd name="connsiteX111" fmla="*/ 767933 w 1605470"/>
              <a:gd name="connsiteY111" fmla="*/ 3356929 h 6858000"/>
              <a:gd name="connsiteX112" fmla="*/ 766158 w 1605470"/>
              <a:gd name="connsiteY112" fmla="*/ 3349058 h 6858000"/>
              <a:gd name="connsiteX113" fmla="*/ 766414 w 1605470"/>
              <a:gd name="connsiteY113" fmla="*/ 3348763 h 6858000"/>
              <a:gd name="connsiteX114" fmla="*/ 764166 w 1605470"/>
              <a:gd name="connsiteY114" fmla="*/ 3341588 h 6858000"/>
              <a:gd name="connsiteX115" fmla="*/ 749397 w 1605470"/>
              <a:gd name="connsiteY115" fmla="*/ 3307769 h 6858000"/>
              <a:gd name="connsiteX116" fmla="*/ 766960 w 1605470"/>
              <a:gd name="connsiteY116" fmla="*/ 3250522 h 6858000"/>
              <a:gd name="connsiteX117" fmla="*/ 767385 w 1605470"/>
              <a:gd name="connsiteY117" fmla="*/ 3229163 h 6858000"/>
              <a:gd name="connsiteX118" fmla="*/ 769208 w 1605470"/>
              <a:gd name="connsiteY118" fmla="*/ 3217217 h 6858000"/>
              <a:gd name="connsiteX119" fmla="*/ 770350 w 1605470"/>
              <a:gd name="connsiteY119" fmla="*/ 3216125 h 6858000"/>
              <a:gd name="connsiteX120" fmla="*/ 756043 w 1605470"/>
              <a:gd name="connsiteY120" fmla="*/ 3183755 h 6858000"/>
              <a:gd name="connsiteX121" fmla="*/ 756544 w 1605470"/>
              <a:gd name="connsiteY121" fmla="*/ 3178642 h 6858000"/>
              <a:gd name="connsiteX122" fmla="*/ 744144 w 1605470"/>
              <a:gd name="connsiteY122" fmla="*/ 3158586 h 6858000"/>
              <a:gd name="connsiteX123" fmla="*/ 739378 w 1605470"/>
              <a:gd name="connsiteY123" fmla="*/ 3147669 h 6858000"/>
              <a:gd name="connsiteX124" fmla="*/ 734648 w 1605470"/>
              <a:gd name="connsiteY124" fmla="*/ 3145733 h 6858000"/>
              <a:gd name="connsiteX125" fmla="*/ 729329 w 1605470"/>
              <a:gd name="connsiteY125" fmla="*/ 3129034 h 6858000"/>
              <a:gd name="connsiteX126" fmla="*/ 729994 w 1605470"/>
              <a:gd name="connsiteY126" fmla="*/ 3126682 h 6858000"/>
              <a:gd name="connsiteX127" fmla="*/ 720862 w 1605470"/>
              <a:gd name="connsiteY127" fmla="*/ 3114519 h 6858000"/>
              <a:gd name="connsiteX128" fmla="*/ 707471 w 1605470"/>
              <a:gd name="connsiteY128" fmla="*/ 3106272 h 6858000"/>
              <a:gd name="connsiteX129" fmla="*/ 680201 w 1605470"/>
              <a:gd name="connsiteY129" fmla="*/ 2958185 h 6858000"/>
              <a:gd name="connsiteX130" fmla="*/ 622815 w 1605470"/>
              <a:gd name="connsiteY130" fmla="*/ 2762989 h 6858000"/>
              <a:gd name="connsiteX131" fmla="*/ 571733 w 1605470"/>
              <a:gd name="connsiteY131" fmla="*/ 2554718 h 6858000"/>
              <a:gd name="connsiteX132" fmla="*/ 551827 w 1605470"/>
              <a:gd name="connsiteY132" fmla="*/ 2485734 h 6858000"/>
              <a:gd name="connsiteX133" fmla="*/ 542550 w 1605470"/>
              <a:gd name="connsiteY133" fmla="*/ 2447068 h 6858000"/>
              <a:gd name="connsiteX134" fmla="*/ 529511 w 1605470"/>
              <a:gd name="connsiteY134" fmla="*/ 2425819 h 6858000"/>
              <a:gd name="connsiteX135" fmla="*/ 528878 w 1605470"/>
              <a:gd name="connsiteY135" fmla="*/ 2408971 h 6858000"/>
              <a:gd name="connsiteX136" fmla="*/ 535510 w 1605470"/>
              <a:gd name="connsiteY136" fmla="*/ 2402874 h 6858000"/>
              <a:gd name="connsiteX137" fmla="*/ 538122 w 1605470"/>
              <a:gd name="connsiteY137" fmla="*/ 2381443 h 6858000"/>
              <a:gd name="connsiteX138" fmla="*/ 514451 w 1605470"/>
              <a:gd name="connsiteY138" fmla="*/ 2261920 h 6858000"/>
              <a:gd name="connsiteX139" fmla="*/ 486968 w 1605470"/>
              <a:gd name="connsiteY139" fmla="*/ 2182937 h 6858000"/>
              <a:gd name="connsiteX140" fmla="*/ 488555 w 1605470"/>
              <a:gd name="connsiteY140" fmla="*/ 2155135 h 6858000"/>
              <a:gd name="connsiteX141" fmla="*/ 486013 w 1605470"/>
              <a:gd name="connsiteY141" fmla="*/ 2118008 h 6858000"/>
              <a:gd name="connsiteX142" fmla="*/ 487006 w 1605470"/>
              <a:gd name="connsiteY142" fmla="*/ 2050531 h 6858000"/>
              <a:gd name="connsiteX143" fmla="*/ 478812 w 1605470"/>
              <a:gd name="connsiteY143" fmla="*/ 1963269 h 6858000"/>
              <a:gd name="connsiteX144" fmla="*/ 442619 w 1605470"/>
              <a:gd name="connsiteY144" fmla="*/ 1910499 h 6858000"/>
              <a:gd name="connsiteX145" fmla="*/ 446785 w 1605470"/>
              <a:gd name="connsiteY145" fmla="*/ 1903212 h 6858000"/>
              <a:gd name="connsiteX146" fmla="*/ 436547 w 1605470"/>
              <a:gd name="connsiteY146" fmla="*/ 1861531 h 6858000"/>
              <a:gd name="connsiteX147" fmla="*/ 390346 w 1605470"/>
              <a:gd name="connsiteY147" fmla="*/ 1732919 h 6858000"/>
              <a:gd name="connsiteX148" fmla="*/ 362657 w 1605470"/>
              <a:gd name="connsiteY148" fmla="*/ 1663540 h 6858000"/>
              <a:gd name="connsiteX149" fmla="*/ 361783 w 1605470"/>
              <a:gd name="connsiteY149" fmla="*/ 1615777 h 6858000"/>
              <a:gd name="connsiteX150" fmla="*/ 342578 w 1605470"/>
              <a:gd name="connsiteY150" fmla="*/ 1563678 h 6858000"/>
              <a:gd name="connsiteX151" fmla="*/ 355658 w 1605470"/>
              <a:gd name="connsiteY151" fmla="*/ 1519474 h 6858000"/>
              <a:gd name="connsiteX152" fmla="*/ 348400 w 1605470"/>
              <a:gd name="connsiteY152" fmla="*/ 1477995 h 6858000"/>
              <a:gd name="connsiteX153" fmla="*/ 334485 w 1605470"/>
              <a:gd name="connsiteY153" fmla="*/ 1373769 h 6858000"/>
              <a:gd name="connsiteX154" fmla="*/ 342792 w 1605470"/>
              <a:gd name="connsiteY154" fmla="*/ 1307086 h 6858000"/>
              <a:gd name="connsiteX155" fmla="*/ 343980 w 1605470"/>
              <a:gd name="connsiteY155" fmla="*/ 1189033 h 6858000"/>
              <a:gd name="connsiteX156" fmla="*/ 348665 w 1605470"/>
              <a:gd name="connsiteY156" fmla="*/ 1168288 h 6858000"/>
              <a:gd name="connsiteX157" fmla="*/ 340947 w 1605470"/>
              <a:gd name="connsiteY157" fmla="*/ 1142577 h 6858000"/>
              <a:gd name="connsiteX158" fmla="*/ 330253 w 1605470"/>
              <a:gd name="connsiteY158" fmla="*/ 1088484 h 6858000"/>
              <a:gd name="connsiteX159" fmla="*/ 318989 w 1605470"/>
              <a:gd name="connsiteY159" fmla="*/ 1016103 h 6858000"/>
              <a:gd name="connsiteX160" fmla="*/ 320445 w 1605470"/>
              <a:gd name="connsiteY160" fmla="*/ 932283 h 6858000"/>
              <a:gd name="connsiteX161" fmla="*/ 322681 w 1605470"/>
              <a:gd name="connsiteY161" fmla="*/ 915925 h 6858000"/>
              <a:gd name="connsiteX162" fmla="*/ 315310 w 1605470"/>
              <a:gd name="connsiteY162" fmla="*/ 896999 h 6858000"/>
              <a:gd name="connsiteX163" fmla="*/ 284718 w 1605470"/>
              <a:gd name="connsiteY163" fmla="*/ 821517 h 6858000"/>
              <a:gd name="connsiteX164" fmla="*/ 263668 w 1605470"/>
              <a:gd name="connsiteY164" fmla="*/ 751353 h 6858000"/>
              <a:gd name="connsiteX165" fmla="*/ 263226 w 1605470"/>
              <a:gd name="connsiteY165" fmla="*/ 721230 h 6858000"/>
              <a:gd name="connsiteX166" fmla="*/ 248897 w 1605470"/>
              <a:gd name="connsiteY166" fmla="*/ 681659 h 6858000"/>
              <a:gd name="connsiteX167" fmla="*/ 234316 w 1605470"/>
              <a:gd name="connsiteY167" fmla="*/ 635218 h 6858000"/>
              <a:gd name="connsiteX168" fmla="*/ 239327 w 1605470"/>
              <a:gd name="connsiteY168" fmla="*/ 613763 h 6858000"/>
              <a:gd name="connsiteX169" fmla="*/ 225269 w 1605470"/>
              <a:gd name="connsiteY169" fmla="*/ 598582 h 6858000"/>
              <a:gd name="connsiteX170" fmla="*/ 224950 w 1605470"/>
              <a:gd name="connsiteY170" fmla="*/ 576846 h 6858000"/>
              <a:gd name="connsiteX171" fmla="*/ 204576 w 1605470"/>
              <a:gd name="connsiteY171" fmla="*/ 530055 h 6858000"/>
              <a:gd name="connsiteX172" fmla="*/ 219064 w 1605470"/>
              <a:gd name="connsiteY172" fmla="*/ 469651 h 6858000"/>
              <a:gd name="connsiteX173" fmla="*/ 195012 w 1605470"/>
              <a:gd name="connsiteY173" fmla="*/ 448559 h 6858000"/>
              <a:gd name="connsiteX174" fmla="*/ 201434 w 1605470"/>
              <a:gd name="connsiteY174" fmla="*/ 441529 h 6858000"/>
              <a:gd name="connsiteX175" fmla="*/ 200655 w 1605470"/>
              <a:gd name="connsiteY175" fmla="*/ 428927 h 6858000"/>
              <a:gd name="connsiteX176" fmla="*/ 190059 w 1605470"/>
              <a:gd name="connsiteY176" fmla="*/ 430161 h 6858000"/>
              <a:gd name="connsiteX177" fmla="*/ 167079 w 1605470"/>
              <a:gd name="connsiteY177" fmla="*/ 367211 h 6858000"/>
              <a:gd name="connsiteX178" fmla="*/ 124571 w 1605470"/>
              <a:gd name="connsiteY178" fmla="*/ 302178 h 6858000"/>
              <a:gd name="connsiteX179" fmla="*/ 103243 w 1605470"/>
              <a:gd name="connsiteY179" fmla="*/ 211375 h 6858000"/>
              <a:gd name="connsiteX180" fmla="*/ 94571 w 1605470"/>
              <a:gd name="connsiteY180" fmla="*/ 184179 h 6858000"/>
              <a:gd name="connsiteX181" fmla="*/ 13437 w 1605470"/>
              <a:gd name="connsiteY181" fmla="*/ 19287 h 6858000"/>
              <a:gd name="connsiteX182" fmla="*/ 0 w 1605470"/>
              <a:gd name="connsiteY182"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5660 w 1605470"/>
              <a:gd name="connsiteY79" fmla="*/ 4308823 h 6858000"/>
              <a:gd name="connsiteX80" fmla="*/ 715481 w 1605470"/>
              <a:gd name="connsiteY80" fmla="*/ 4214165 h 6858000"/>
              <a:gd name="connsiteX81" fmla="*/ 719554 w 1605470"/>
              <a:gd name="connsiteY81" fmla="*/ 4090296 h 6858000"/>
              <a:gd name="connsiteX82" fmla="*/ 704810 w 1605470"/>
              <a:gd name="connsiteY82" fmla="*/ 4033999 h 6858000"/>
              <a:gd name="connsiteX83" fmla="*/ 705959 w 1605470"/>
              <a:gd name="connsiteY83" fmla="*/ 4031933 h 6858000"/>
              <a:gd name="connsiteX84" fmla="*/ 704535 w 1605470"/>
              <a:gd name="connsiteY84" fmla="*/ 4013953 h 6858000"/>
              <a:gd name="connsiteX85" fmla="*/ 700443 w 1605470"/>
              <a:gd name="connsiteY85" fmla="*/ 4010511 h 6858000"/>
              <a:gd name="connsiteX86" fmla="*/ 698282 w 1605470"/>
              <a:gd name="connsiteY86" fmla="*/ 3998331 h 6858000"/>
              <a:gd name="connsiteX87" fmla="*/ 690830 w 1605470"/>
              <a:gd name="connsiteY87" fmla="*/ 3974753 h 6858000"/>
              <a:gd name="connsiteX88" fmla="*/ 692428 w 1605470"/>
              <a:gd name="connsiteY88" fmla="*/ 3969950 h 6858000"/>
              <a:gd name="connsiteX89" fmla="*/ 685850 w 1605470"/>
              <a:gd name="connsiteY89" fmla="*/ 3933779 h 6858000"/>
              <a:gd name="connsiteX90" fmla="*/ 687181 w 1605470"/>
              <a:gd name="connsiteY90" fmla="*/ 3933093 h 6858000"/>
              <a:gd name="connsiteX91" fmla="*/ 691535 w 1605470"/>
              <a:gd name="connsiteY91" fmla="*/ 3922082 h 6858000"/>
              <a:gd name="connsiteX92" fmla="*/ 696613 w 1605470"/>
              <a:gd name="connsiteY92" fmla="*/ 3901461 h 6858000"/>
              <a:gd name="connsiteX93" fmla="*/ 719207 w 1605470"/>
              <a:gd name="connsiteY93" fmla="*/ 3813873 h 6858000"/>
              <a:gd name="connsiteX94" fmla="*/ 718632 w 1605470"/>
              <a:gd name="connsiteY94" fmla="*/ 3806161 h 6858000"/>
              <a:gd name="connsiteX95" fmla="*/ 718939 w 1605470"/>
              <a:gd name="connsiteY95" fmla="*/ 3805957 h 6858000"/>
              <a:gd name="connsiteX96" fmla="*/ 718966 w 1605470"/>
              <a:gd name="connsiteY96" fmla="*/ 3797724 h 6858000"/>
              <a:gd name="connsiteX97" fmla="*/ 717581 w 1605470"/>
              <a:gd name="connsiteY97" fmla="*/ 3792098 h 6858000"/>
              <a:gd name="connsiteX98" fmla="*/ 716465 w 1605470"/>
              <a:gd name="connsiteY98" fmla="*/ 3777135 h 6858000"/>
              <a:gd name="connsiteX99" fmla="*/ 718198 w 1605470"/>
              <a:gd name="connsiteY99" fmla="*/ 3771656 h 6858000"/>
              <a:gd name="connsiteX100" fmla="*/ 721941 w 1605470"/>
              <a:gd name="connsiteY100" fmla="*/ 3769007 h 6858000"/>
              <a:gd name="connsiteX101" fmla="*/ 721407 w 1605470"/>
              <a:gd name="connsiteY101" fmla="*/ 3767709 h 6858000"/>
              <a:gd name="connsiteX102" fmla="*/ 730103 w 1605470"/>
              <a:gd name="connsiteY102" fmla="*/ 3738082 h 6858000"/>
              <a:gd name="connsiteX103" fmla="*/ 737449 w 1605470"/>
              <a:gd name="connsiteY103" fmla="*/ 3673397 h 6858000"/>
              <a:gd name="connsiteX104" fmla="*/ 736745 w 1605470"/>
              <a:gd name="connsiteY104" fmla="*/ 3637109 h 6858000"/>
              <a:gd name="connsiteX105" fmla="*/ 740188 w 1605470"/>
              <a:gd name="connsiteY105" fmla="*/ 3536883 h 6858000"/>
              <a:gd name="connsiteX106" fmla="*/ 747726 w 1605470"/>
              <a:gd name="connsiteY106" fmla="*/ 3435652 h 6858000"/>
              <a:gd name="connsiteX107" fmla="*/ 774383 w 1605470"/>
              <a:gd name="connsiteY107" fmla="*/ 3381564 h 6858000"/>
              <a:gd name="connsiteX108" fmla="*/ 774870 w 1605470"/>
              <a:gd name="connsiteY108" fmla="*/ 3375761 h 6858000"/>
              <a:gd name="connsiteX109" fmla="*/ 770510 w 1605470"/>
              <a:gd name="connsiteY109" fmla="*/ 3361844 h 6858000"/>
              <a:gd name="connsiteX110" fmla="*/ 767933 w 1605470"/>
              <a:gd name="connsiteY110" fmla="*/ 3356929 h 6858000"/>
              <a:gd name="connsiteX111" fmla="*/ 766158 w 1605470"/>
              <a:gd name="connsiteY111" fmla="*/ 3349058 h 6858000"/>
              <a:gd name="connsiteX112" fmla="*/ 766414 w 1605470"/>
              <a:gd name="connsiteY112" fmla="*/ 3348763 h 6858000"/>
              <a:gd name="connsiteX113" fmla="*/ 764166 w 1605470"/>
              <a:gd name="connsiteY113" fmla="*/ 3341588 h 6858000"/>
              <a:gd name="connsiteX114" fmla="*/ 749397 w 1605470"/>
              <a:gd name="connsiteY114" fmla="*/ 3307769 h 6858000"/>
              <a:gd name="connsiteX115" fmla="*/ 766960 w 1605470"/>
              <a:gd name="connsiteY115" fmla="*/ 3250522 h 6858000"/>
              <a:gd name="connsiteX116" fmla="*/ 767385 w 1605470"/>
              <a:gd name="connsiteY116" fmla="*/ 3229163 h 6858000"/>
              <a:gd name="connsiteX117" fmla="*/ 769208 w 1605470"/>
              <a:gd name="connsiteY117" fmla="*/ 3217217 h 6858000"/>
              <a:gd name="connsiteX118" fmla="*/ 770350 w 1605470"/>
              <a:gd name="connsiteY118" fmla="*/ 3216125 h 6858000"/>
              <a:gd name="connsiteX119" fmla="*/ 756043 w 1605470"/>
              <a:gd name="connsiteY119" fmla="*/ 3183755 h 6858000"/>
              <a:gd name="connsiteX120" fmla="*/ 756544 w 1605470"/>
              <a:gd name="connsiteY120" fmla="*/ 3178642 h 6858000"/>
              <a:gd name="connsiteX121" fmla="*/ 744144 w 1605470"/>
              <a:gd name="connsiteY121" fmla="*/ 3158586 h 6858000"/>
              <a:gd name="connsiteX122" fmla="*/ 739378 w 1605470"/>
              <a:gd name="connsiteY122" fmla="*/ 3147669 h 6858000"/>
              <a:gd name="connsiteX123" fmla="*/ 734648 w 1605470"/>
              <a:gd name="connsiteY123" fmla="*/ 3145733 h 6858000"/>
              <a:gd name="connsiteX124" fmla="*/ 729329 w 1605470"/>
              <a:gd name="connsiteY124" fmla="*/ 3129034 h 6858000"/>
              <a:gd name="connsiteX125" fmla="*/ 729994 w 1605470"/>
              <a:gd name="connsiteY125" fmla="*/ 3126682 h 6858000"/>
              <a:gd name="connsiteX126" fmla="*/ 720862 w 1605470"/>
              <a:gd name="connsiteY126" fmla="*/ 3114519 h 6858000"/>
              <a:gd name="connsiteX127" fmla="*/ 707471 w 1605470"/>
              <a:gd name="connsiteY127" fmla="*/ 3106272 h 6858000"/>
              <a:gd name="connsiteX128" fmla="*/ 680201 w 1605470"/>
              <a:gd name="connsiteY128" fmla="*/ 2958185 h 6858000"/>
              <a:gd name="connsiteX129" fmla="*/ 622815 w 1605470"/>
              <a:gd name="connsiteY129" fmla="*/ 2762989 h 6858000"/>
              <a:gd name="connsiteX130" fmla="*/ 571733 w 1605470"/>
              <a:gd name="connsiteY130" fmla="*/ 2554718 h 6858000"/>
              <a:gd name="connsiteX131" fmla="*/ 551827 w 1605470"/>
              <a:gd name="connsiteY131" fmla="*/ 2485734 h 6858000"/>
              <a:gd name="connsiteX132" fmla="*/ 542550 w 1605470"/>
              <a:gd name="connsiteY132" fmla="*/ 2447068 h 6858000"/>
              <a:gd name="connsiteX133" fmla="*/ 529511 w 1605470"/>
              <a:gd name="connsiteY133" fmla="*/ 2425819 h 6858000"/>
              <a:gd name="connsiteX134" fmla="*/ 528878 w 1605470"/>
              <a:gd name="connsiteY134" fmla="*/ 2408971 h 6858000"/>
              <a:gd name="connsiteX135" fmla="*/ 535510 w 1605470"/>
              <a:gd name="connsiteY135" fmla="*/ 2402874 h 6858000"/>
              <a:gd name="connsiteX136" fmla="*/ 538122 w 1605470"/>
              <a:gd name="connsiteY136" fmla="*/ 2381443 h 6858000"/>
              <a:gd name="connsiteX137" fmla="*/ 514451 w 1605470"/>
              <a:gd name="connsiteY137" fmla="*/ 2261920 h 6858000"/>
              <a:gd name="connsiteX138" fmla="*/ 486968 w 1605470"/>
              <a:gd name="connsiteY138" fmla="*/ 2182937 h 6858000"/>
              <a:gd name="connsiteX139" fmla="*/ 488555 w 1605470"/>
              <a:gd name="connsiteY139" fmla="*/ 2155135 h 6858000"/>
              <a:gd name="connsiteX140" fmla="*/ 486013 w 1605470"/>
              <a:gd name="connsiteY140" fmla="*/ 2118008 h 6858000"/>
              <a:gd name="connsiteX141" fmla="*/ 487006 w 1605470"/>
              <a:gd name="connsiteY141" fmla="*/ 2050531 h 6858000"/>
              <a:gd name="connsiteX142" fmla="*/ 478812 w 1605470"/>
              <a:gd name="connsiteY142" fmla="*/ 1963269 h 6858000"/>
              <a:gd name="connsiteX143" fmla="*/ 442619 w 1605470"/>
              <a:gd name="connsiteY143" fmla="*/ 1910499 h 6858000"/>
              <a:gd name="connsiteX144" fmla="*/ 446785 w 1605470"/>
              <a:gd name="connsiteY144" fmla="*/ 1903212 h 6858000"/>
              <a:gd name="connsiteX145" fmla="*/ 436547 w 1605470"/>
              <a:gd name="connsiteY145" fmla="*/ 1861531 h 6858000"/>
              <a:gd name="connsiteX146" fmla="*/ 390346 w 1605470"/>
              <a:gd name="connsiteY146" fmla="*/ 1732919 h 6858000"/>
              <a:gd name="connsiteX147" fmla="*/ 362657 w 1605470"/>
              <a:gd name="connsiteY147" fmla="*/ 1663540 h 6858000"/>
              <a:gd name="connsiteX148" fmla="*/ 361783 w 1605470"/>
              <a:gd name="connsiteY148" fmla="*/ 1615777 h 6858000"/>
              <a:gd name="connsiteX149" fmla="*/ 342578 w 1605470"/>
              <a:gd name="connsiteY149" fmla="*/ 1563678 h 6858000"/>
              <a:gd name="connsiteX150" fmla="*/ 355658 w 1605470"/>
              <a:gd name="connsiteY150" fmla="*/ 1519474 h 6858000"/>
              <a:gd name="connsiteX151" fmla="*/ 348400 w 1605470"/>
              <a:gd name="connsiteY151" fmla="*/ 1477995 h 6858000"/>
              <a:gd name="connsiteX152" fmla="*/ 334485 w 1605470"/>
              <a:gd name="connsiteY152" fmla="*/ 1373769 h 6858000"/>
              <a:gd name="connsiteX153" fmla="*/ 342792 w 1605470"/>
              <a:gd name="connsiteY153" fmla="*/ 1307086 h 6858000"/>
              <a:gd name="connsiteX154" fmla="*/ 343980 w 1605470"/>
              <a:gd name="connsiteY154" fmla="*/ 1189033 h 6858000"/>
              <a:gd name="connsiteX155" fmla="*/ 348665 w 1605470"/>
              <a:gd name="connsiteY155" fmla="*/ 1168288 h 6858000"/>
              <a:gd name="connsiteX156" fmla="*/ 340947 w 1605470"/>
              <a:gd name="connsiteY156" fmla="*/ 1142577 h 6858000"/>
              <a:gd name="connsiteX157" fmla="*/ 330253 w 1605470"/>
              <a:gd name="connsiteY157" fmla="*/ 1088484 h 6858000"/>
              <a:gd name="connsiteX158" fmla="*/ 318989 w 1605470"/>
              <a:gd name="connsiteY158" fmla="*/ 1016103 h 6858000"/>
              <a:gd name="connsiteX159" fmla="*/ 320445 w 1605470"/>
              <a:gd name="connsiteY159" fmla="*/ 932283 h 6858000"/>
              <a:gd name="connsiteX160" fmla="*/ 322681 w 1605470"/>
              <a:gd name="connsiteY160" fmla="*/ 915925 h 6858000"/>
              <a:gd name="connsiteX161" fmla="*/ 315310 w 1605470"/>
              <a:gd name="connsiteY161" fmla="*/ 896999 h 6858000"/>
              <a:gd name="connsiteX162" fmla="*/ 284718 w 1605470"/>
              <a:gd name="connsiteY162" fmla="*/ 821517 h 6858000"/>
              <a:gd name="connsiteX163" fmla="*/ 263668 w 1605470"/>
              <a:gd name="connsiteY163" fmla="*/ 751353 h 6858000"/>
              <a:gd name="connsiteX164" fmla="*/ 263226 w 1605470"/>
              <a:gd name="connsiteY164" fmla="*/ 721230 h 6858000"/>
              <a:gd name="connsiteX165" fmla="*/ 248897 w 1605470"/>
              <a:gd name="connsiteY165" fmla="*/ 681659 h 6858000"/>
              <a:gd name="connsiteX166" fmla="*/ 234316 w 1605470"/>
              <a:gd name="connsiteY166" fmla="*/ 635218 h 6858000"/>
              <a:gd name="connsiteX167" fmla="*/ 239327 w 1605470"/>
              <a:gd name="connsiteY167" fmla="*/ 613763 h 6858000"/>
              <a:gd name="connsiteX168" fmla="*/ 225269 w 1605470"/>
              <a:gd name="connsiteY168" fmla="*/ 598582 h 6858000"/>
              <a:gd name="connsiteX169" fmla="*/ 224950 w 1605470"/>
              <a:gd name="connsiteY169" fmla="*/ 576846 h 6858000"/>
              <a:gd name="connsiteX170" fmla="*/ 204576 w 1605470"/>
              <a:gd name="connsiteY170" fmla="*/ 530055 h 6858000"/>
              <a:gd name="connsiteX171" fmla="*/ 219064 w 1605470"/>
              <a:gd name="connsiteY171" fmla="*/ 469651 h 6858000"/>
              <a:gd name="connsiteX172" fmla="*/ 195012 w 1605470"/>
              <a:gd name="connsiteY172" fmla="*/ 448559 h 6858000"/>
              <a:gd name="connsiteX173" fmla="*/ 201434 w 1605470"/>
              <a:gd name="connsiteY173" fmla="*/ 441529 h 6858000"/>
              <a:gd name="connsiteX174" fmla="*/ 200655 w 1605470"/>
              <a:gd name="connsiteY174" fmla="*/ 428927 h 6858000"/>
              <a:gd name="connsiteX175" fmla="*/ 190059 w 1605470"/>
              <a:gd name="connsiteY175" fmla="*/ 430161 h 6858000"/>
              <a:gd name="connsiteX176" fmla="*/ 167079 w 1605470"/>
              <a:gd name="connsiteY176" fmla="*/ 367211 h 6858000"/>
              <a:gd name="connsiteX177" fmla="*/ 124571 w 1605470"/>
              <a:gd name="connsiteY177" fmla="*/ 302178 h 6858000"/>
              <a:gd name="connsiteX178" fmla="*/ 103243 w 1605470"/>
              <a:gd name="connsiteY178" fmla="*/ 211375 h 6858000"/>
              <a:gd name="connsiteX179" fmla="*/ 94571 w 1605470"/>
              <a:gd name="connsiteY179" fmla="*/ 184179 h 6858000"/>
              <a:gd name="connsiteX180" fmla="*/ 13437 w 1605470"/>
              <a:gd name="connsiteY180" fmla="*/ 19287 h 6858000"/>
              <a:gd name="connsiteX181" fmla="*/ 0 w 1605470"/>
              <a:gd name="connsiteY181"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15481 w 1605470"/>
              <a:gd name="connsiteY79" fmla="*/ 4214165 h 6858000"/>
              <a:gd name="connsiteX80" fmla="*/ 719554 w 1605470"/>
              <a:gd name="connsiteY80" fmla="*/ 4090296 h 6858000"/>
              <a:gd name="connsiteX81" fmla="*/ 704810 w 1605470"/>
              <a:gd name="connsiteY81" fmla="*/ 4033999 h 6858000"/>
              <a:gd name="connsiteX82" fmla="*/ 705959 w 1605470"/>
              <a:gd name="connsiteY82" fmla="*/ 4031933 h 6858000"/>
              <a:gd name="connsiteX83" fmla="*/ 704535 w 1605470"/>
              <a:gd name="connsiteY83" fmla="*/ 4013953 h 6858000"/>
              <a:gd name="connsiteX84" fmla="*/ 700443 w 1605470"/>
              <a:gd name="connsiteY84" fmla="*/ 4010511 h 6858000"/>
              <a:gd name="connsiteX85" fmla="*/ 698282 w 1605470"/>
              <a:gd name="connsiteY85" fmla="*/ 3998331 h 6858000"/>
              <a:gd name="connsiteX86" fmla="*/ 690830 w 1605470"/>
              <a:gd name="connsiteY86" fmla="*/ 3974753 h 6858000"/>
              <a:gd name="connsiteX87" fmla="*/ 692428 w 1605470"/>
              <a:gd name="connsiteY87" fmla="*/ 3969950 h 6858000"/>
              <a:gd name="connsiteX88" fmla="*/ 685850 w 1605470"/>
              <a:gd name="connsiteY88" fmla="*/ 3933779 h 6858000"/>
              <a:gd name="connsiteX89" fmla="*/ 687181 w 1605470"/>
              <a:gd name="connsiteY89" fmla="*/ 3933093 h 6858000"/>
              <a:gd name="connsiteX90" fmla="*/ 691535 w 1605470"/>
              <a:gd name="connsiteY90" fmla="*/ 3922082 h 6858000"/>
              <a:gd name="connsiteX91" fmla="*/ 696613 w 1605470"/>
              <a:gd name="connsiteY91" fmla="*/ 3901461 h 6858000"/>
              <a:gd name="connsiteX92" fmla="*/ 719207 w 1605470"/>
              <a:gd name="connsiteY92" fmla="*/ 3813873 h 6858000"/>
              <a:gd name="connsiteX93" fmla="*/ 718632 w 1605470"/>
              <a:gd name="connsiteY93" fmla="*/ 3806161 h 6858000"/>
              <a:gd name="connsiteX94" fmla="*/ 718939 w 1605470"/>
              <a:gd name="connsiteY94" fmla="*/ 3805957 h 6858000"/>
              <a:gd name="connsiteX95" fmla="*/ 718966 w 1605470"/>
              <a:gd name="connsiteY95" fmla="*/ 3797724 h 6858000"/>
              <a:gd name="connsiteX96" fmla="*/ 717581 w 1605470"/>
              <a:gd name="connsiteY96" fmla="*/ 3792098 h 6858000"/>
              <a:gd name="connsiteX97" fmla="*/ 716465 w 1605470"/>
              <a:gd name="connsiteY97" fmla="*/ 3777135 h 6858000"/>
              <a:gd name="connsiteX98" fmla="*/ 718198 w 1605470"/>
              <a:gd name="connsiteY98" fmla="*/ 3771656 h 6858000"/>
              <a:gd name="connsiteX99" fmla="*/ 721941 w 1605470"/>
              <a:gd name="connsiteY99" fmla="*/ 3769007 h 6858000"/>
              <a:gd name="connsiteX100" fmla="*/ 721407 w 1605470"/>
              <a:gd name="connsiteY100" fmla="*/ 3767709 h 6858000"/>
              <a:gd name="connsiteX101" fmla="*/ 730103 w 1605470"/>
              <a:gd name="connsiteY101" fmla="*/ 3738082 h 6858000"/>
              <a:gd name="connsiteX102" fmla="*/ 737449 w 1605470"/>
              <a:gd name="connsiteY102" fmla="*/ 3673397 h 6858000"/>
              <a:gd name="connsiteX103" fmla="*/ 736745 w 1605470"/>
              <a:gd name="connsiteY103" fmla="*/ 3637109 h 6858000"/>
              <a:gd name="connsiteX104" fmla="*/ 740188 w 1605470"/>
              <a:gd name="connsiteY104" fmla="*/ 3536883 h 6858000"/>
              <a:gd name="connsiteX105" fmla="*/ 747726 w 1605470"/>
              <a:gd name="connsiteY105" fmla="*/ 3435652 h 6858000"/>
              <a:gd name="connsiteX106" fmla="*/ 774383 w 1605470"/>
              <a:gd name="connsiteY106" fmla="*/ 3381564 h 6858000"/>
              <a:gd name="connsiteX107" fmla="*/ 774870 w 1605470"/>
              <a:gd name="connsiteY107" fmla="*/ 3375761 h 6858000"/>
              <a:gd name="connsiteX108" fmla="*/ 770510 w 1605470"/>
              <a:gd name="connsiteY108" fmla="*/ 3361844 h 6858000"/>
              <a:gd name="connsiteX109" fmla="*/ 767933 w 1605470"/>
              <a:gd name="connsiteY109" fmla="*/ 3356929 h 6858000"/>
              <a:gd name="connsiteX110" fmla="*/ 766158 w 1605470"/>
              <a:gd name="connsiteY110" fmla="*/ 3349058 h 6858000"/>
              <a:gd name="connsiteX111" fmla="*/ 766414 w 1605470"/>
              <a:gd name="connsiteY111" fmla="*/ 3348763 h 6858000"/>
              <a:gd name="connsiteX112" fmla="*/ 764166 w 1605470"/>
              <a:gd name="connsiteY112" fmla="*/ 3341588 h 6858000"/>
              <a:gd name="connsiteX113" fmla="*/ 749397 w 1605470"/>
              <a:gd name="connsiteY113" fmla="*/ 3307769 h 6858000"/>
              <a:gd name="connsiteX114" fmla="*/ 766960 w 1605470"/>
              <a:gd name="connsiteY114" fmla="*/ 3250522 h 6858000"/>
              <a:gd name="connsiteX115" fmla="*/ 767385 w 1605470"/>
              <a:gd name="connsiteY115" fmla="*/ 3229163 h 6858000"/>
              <a:gd name="connsiteX116" fmla="*/ 769208 w 1605470"/>
              <a:gd name="connsiteY116" fmla="*/ 3217217 h 6858000"/>
              <a:gd name="connsiteX117" fmla="*/ 770350 w 1605470"/>
              <a:gd name="connsiteY117" fmla="*/ 3216125 h 6858000"/>
              <a:gd name="connsiteX118" fmla="*/ 756043 w 1605470"/>
              <a:gd name="connsiteY118" fmla="*/ 3183755 h 6858000"/>
              <a:gd name="connsiteX119" fmla="*/ 756544 w 1605470"/>
              <a:gd name="connsiteY119" fmla="*/ 3178642 h 6858000"/>
              <a:gd name="connsiteX120" fmla="*/ 744144 w 1605470"/>
              <a:gd name="connsiteY120" fmla="*/ 3158586 h 6858000"/>
              <a:gd name="connsiteX121" fmla="*/ 739378 w 1605470"/>
              <a:gd name="connsiteY121" fmla="*/ 3147669 h 6858000"/>
              <a:gd name="connsiteX122" fmla="*/ 734648 w 1605470"/>
              <a:gd name="connsiteY122" fmla="*/ 3145733 h 6858000"/>
              <a:gd name="connsiteX123" fmla="*/ 729329 w 1605470"/>
              <a:gd name="connsiteY123" fmla="*/ 3129034 h 6858000"/>
              <a:gd name="connsiteX124" fmla="*/ 729994 w 1605470"/>
              <a:gd name="connsiteY124" fmla="*/ 3126682 h 6858000"/>
              <a:gd name="connsiteX125" fmla="*/ 720862 w 1605470"/>
              <a:gd name="connsiteY125" fmla="*/ 3114519 h 6858000"/>
              <a:gd name="connsiteX126" fmla="*/ 707471 w 1605470"/>
              <a:gd name="connsiteY126" fmla="*/ 3106272 h 6858000"/>
              <a:gd name="connsiteX127" fmla="*/ 680201 w 1605470"/>
              <a:gd name="connsiteY127" fmla="*/ 2958185 h 6858000"/>
              <a:gd name="connsiteX128" fmla="*/ 622815 w 1605470"/>
              <a:gd name="connsiteY128" fmla="*/ 2762989 h 6858000"/>
              <a:gd name="connsiteX129" fmla="*/ 571733 w 1605470"/>
              <a:gd name="connsiteY129" fmla="*/ 2554718 h 6858000"/>
              <a:gd name="connsiteX130" fmla="*/ 551827 w 1605470"/>
              <a:gd name="connsiteY130" fmla="*/ 2485734 h 6858000"/>
              <a:gd name="connsiteX131" fmla="*/ 542550 w 1605470"/>
              <a:gd name="connsiteY131" fmla="*/ 2447068 h 6858000"/>
              <a:gd name="connsiteX132" fmla="*/ 529511 w 1605470"/>
              <a:gd name="connsiteY132" fmla="*/ 2425819 h 6858000"/>
              <a:gd name="connsiteX133" fmla="*/ 528878 w 1605470"/>
              <a:gd name="connsiteY133" fmla="*/ 2408971 h 6858000"/>
              <a:gd name="connsiteX134" fmla="*/ 535510 w 1605470"/>
              <a:gd name="connsiteY134" fmla="*/ 2402874 h 6858000"/>
              <a:gd name="connsiteX135" fmla="*/ 538122 w 1605470"/>
              <a:gd name="connsiteY135" fmla="*/ 2381443 h 6858000"/>
              <a:gd name="connsiteX136" fmla="*/ 514451 w 1605470"/>
              <a:gd name="connsiteY136" fmla="*/ 2261920 h 6858000"/>
              <a:gd name="connsiteX137" fmla="*/ 486968 w 1605470"/>
              <a:gd name="connsiteY137" fmla="*/ 2182937 h 6858000"/>
              <a:gd name="connsiteX138" fmla="*/ 488555 w 1605470"/>
              <a:gd name="connsiteY138" fmla="*/ 2155135 h 6858000"/>
              <a:gd name="connsiteX139" fmla="*/ 486013 w 1605470"/>
              <a:gd name="connsiteY139" fmla="*/ 2118008 h 6858000"/>
              <a:gd name="connsiteX140" fmla="*/ 487006 w 1605470"/>
              <a:gd name="connsiteY140" fmla="*/ 2050531 h 6858000"/>
              <a:gd name="connsiteX141" fmla="*/ 478812 w 1605470"/>
              <a:gd name="connsiteY141" fmla="*/ 1963269 h 6858000"/>
              <a:gd name="connsiteX142" fmla="*/ 442619 w 1605470"/>
              <a:gd name="connsiteY142" fmla="*/ 1910499 h 6858000"/>
              <a:gd name="connsiteX143" fmla="*/ 446785 w 1605470"/>
              <a:gd name="connsiteY143" fmla="*/ 1903212 h 6858000"/>
              <a:gd name="connsiteX144" fmla="*/ 436547 w 1605470"/>
              <a:gd name="connsiteY144" fmla="*/ 1861531 h 6858000"/>
              <a:gd name="connsiteX145" fmla="*/ 390346 w 1605470"/>
              <a:gd name="connsiteY145" fmla="*/ 1732919 h 6858000"/>
              <a:gd name="connsiteX146" fmla="*/ 362657 w 1605470"/>
              <a:gd name="connsiteY146" fmla="*/ 1663540 h 6858000"/>
              <a:gd name="connsiteX147" fmla="*/ 361783 w 1605470"/>
              <a:gd name="connsiteY147" fmla="*/ 1615777 h 6858000"/>
              <a:gd name="connsiteX148" fmla="*/ 342578 w 1605470"/>
              <a:gd name="connsiteY148" fmla="*/ 1563678 h 6858000"/>
              <a:gd name="connsiteX149" fmla="*/ 355658 w 1605470"/>
              <a:gd name="connsiteY149" fmla="*/ 1519474 h 6858000"/>
              <a:gd name="connsiteX150" fmla="*/ 348400 w 1605470"/>
              <a:gd name="connsiteY150" fmla="*/ 1477995 h 6858000"/>
              <a:gd name="connsiteX151" fmla="*/ 334485 w 1605470"/>
              <a:gd name="connsiteY151" fmla="*/ 1373769 h 6858000"/>
              <a:gd name="connsiteX152" fmla="*/ 342792 w 1605470"/>
              <a:gd name="connsiteY152" fmla="*/ 1307086 h 6858000"/>
              <a:gd name="connsiteX153" fmla="*/ 343980 w 1605470"/>
              <a:gd name="connsiteY153" fmla="*/ 1189033 h 6858000"/>
              <a:gd name="connsiteX154" fmla="*/ 348665 w 1605470"/>
              <a:gd name="connsiteY154" fmla="*/ 1168288 h 6858000"/>
              <a:gd name="connsiteX155" fmla="*/ 340947 w 1605470"/>
              <a:gd name="connsiteY155" fmla="*/ 1142577 h 6858000"/>
              <a:gd name="connsiteX156" fmla="*/ 330253 w 1605470"/>
              <a:gd name="connsiteY156" fmla="*/ 1088484 h 6858000"/>
              <a:gd name="connsiteX157" fmla="*/ 318989 w 1605470"/>
              <a:gd name="connsiteY157" fmla="*/ 1016103 h 6858000"/>
              <a:gd name="connsiteX158" fmla="*/ 320445 w 1605470"/>
              <a:gd name="connsiteY158" fmla="*/ 932283 h 6858000"/>
              <a:gd name="connsiteX159" fmla="*/ 322681 w 1605470"/>
              <a:gd name="connsiteY159" fmla="*/ 915925 h 6858000"/>
              <a:gd name="connsiteX160" fmla="*/ 315310 w 1605470"/>
              <a:gd name="connsiteY160" fmla="*/ 896999 h 6858000"/>
              <a:gd name="connsiteX161" fmla="*/ 284718 w 1605470"/>
              <a:gd name="connsiteY161" fmla="*/ 821517 h 6858000"/>
              <a:gd name="connsiteX162" fmla="*/ 263668 w 1605470"/>
              <a:gd name="connsiteY162" fmla="*/ 751353 h 6858000"/>
              <a:gd name="connsiteX163" fmla="*/ 263226 w 1605470"/>
              <a:gd name="connsiteY163" fmla="*/ 721230 h 6858000"/>
              <a:gd name="connsiteX164" fmla="*/ 248897 w 1605470"/>
              <a:gd name="connsiteY164" fmla="*/ 681659 h 6858000"/>
              <a:gd name="connsiteX165" fmla="*/ 234316 w 1605470"/>
              <a:gd name="connsiteY165" fmla="*/ 635218 h 6858000"/>
              <a:gd name="connsiteX166" fmla="*/ 239327 w 1605470"/>
              <a:gd name="connsiteY166" fmla="*/ 613763 h 6858000"/>
              <a:gd name="connsiteX167" fmla="*/ 225269 w 1605470"/>
              <a:gd name="connsiteY167" fmla="*/ 598582 h 6858000"/>
              <a:gd name="connsiteX168" fmla="*/ 224950 w 1605470"/>
              <a:gd name="connsiteY168" fmla="*/ 576846 h 6858000"/>
              <a:gd name="connsiteX169" fmla="*/ 204576 w 1605470"/>
              <a:gd name="connsiteY169" fmla="*/ 530055 h 6858000"/>
              <a:gd name="connsiteX170" fmla="*/ 219064 w 1605470"/>
              <a:gd name="connsiteY170" fmla="*/ 469651 h 6858000"/>
              <a:gd name="connsiteX171" fmla="*/ 195012 w 1605470"/>
              <a:gd name="connsiteY171" fmla="*/ 448559 h 6858000"/>
              <a:gd name="connsiteX172" fmla="*/ 201434 w 1605470"/>
              <a:gd name="connsiteY172" fmla="*/ 441529 h 6858000"/>
              <a:gd name="connsiteX173" fmla="*/ 200655 w 1605470"/>
              <a:gd name="connsiteY173" fmla="*/ 428927 h 6858000"/>
              <a:gd name="connsiteX174" fmla="*/ 190059 w 1605470"/>
              <a:gd name="connsiteY174" fmla="*/ 430161 h 6858000"/>
              <a:gd name="connsiteX175" fmla="*/ 167079 w 1605470"/>
              <a:gd name="connsiteY175" fmla="*/ 367211 h 6858000"/>
              <a:gd name="connsiteX176" fmla="*/ 124571 w 1605470"/>
              <a:gd name="connsiteY176" fmla="*/ 302178 h 6858000"/>
              <a:gd name="connsiteX177" fmla="*/ 103243 w 1605470"/>
              <a:gd name="connsiteY177" fmla="*/ 211375 h 6858000"/>
              <a:gd name="connsiteX178" fmla="*/ 94571 w 1605470"/>
              <a:gd name="connsiteY178" fmla="*/ 184179 h 6858000"/>
              <a:gd name="connsiteX179" fmla="*/ 13437 w 1605470"/>
              <a:gd name="connsiteY179" fmla="*/ 19287 h 6858000"/>
              <a:gd name="connsiteX180" fmla="*/ 0 w 1605470"/>
              <a:gd name="connsiteY180"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350346 h 6858000"/>
              <a:gd name="connsiteX79" fmla="*/ 715481 w 1605470"/>
              <a:gd name="connsiteY79" fmla="*/ 4214165 h 6858000"/>
              <a:gd name="connsiteX80" fmla="*/ 719554 w 1605470"/>
              <a:gd name="connsiteY80" fmla="*/ 4090296 h 6858000"/>
              <a:gd name="connsiteX81" fmla="*/ 704810 w 1605470"/>
              <a:gd name="connsiteY81" fmla="*/ 4033999 h 6858000"/>
              <a:gd name="connsiteX82" fmla="*/ 705959 w 1605470"/>
              <a:gd name="connsiteY82" fmla="*/ 4031933 h 6858000"/>
              <a:gd name="connsiteX83" fmla="*/ 704535 w 1605470"/>
              <a:gd name="connsiteY83" fmla="*/ 4013953 h 6858000"/>
              <a:gd name="connsiteX84" fmla="*/ 700443 w 1605470"/>
              <a:gd name="connsiteY84" fmla="*/ 4010511 h 6858000"/>
              <a:gd name="connsiteX85" fmla="*/ 698282 w 1605470"/>
              <a:gd name="connsiteY85" fmla="*/ 3998331 h 6858000"/>
              <a:gd name="connsiteX86" fmla="*/ 690830 w 1605470"/>
              <a:gd name="connsiteY86" fmla="*/ 3974753 h 6858000"/>
              <a:gd name="connsiteX87" fmla="*/ 692428 w 1605470"/>
              <a:gd name="connsiteY87" fmla="*/ 3969950 h 6858000"/>
              <a:gd name="connsiteX88" fmla="*/ 685850 w 1605470"/>
              <a:gd name="connsiteY88" fmla="*/ 3933779 h 6858000"/>
              <a:gd name="connsiteX89" fmla="*/ 687181 w 1605470"/>
              <a:gd name="connsiteY89" fmla="*/ 3933093 h 6858000"/>
              <a:gd name="connsiteX90" fmla="*/ 691535 w 1605470"/>
              <a:gd name="connsiteY90" fmla="*/ 3922082 h 6858000"/>
              <a:gd name="connsiteX91" fmla="*/ 696613 w 1605470"/>
              <a:gd name="connsiteY91" fmla="*/ 3901461 h 6858000"/>
              <a:gd name="connsiteX92" fmla="*/ 719207 w 1605470"/>
              <a:gd name="connsiteY92" fmla="*/ 3813873 h 6858000"/>
              <a:gd name="connsiteX93" fmla="*/ 718632 w 1605470"/>
              <a:gd name="connsiteY93" fmla="*/ 3806161 h 6858000"/>
              <a:gd name="connsiteX94" fmla="*/ 718939 w 1605470"/>
              <a:gd name="connsiteY94" fmla="*/ 3805957 h 6858000"/>
              <a:gd name="connsiteX95" fmla="*/ 718966 w 1605470"/>
              <a:gd name="connsiteY95" fmla="*/ 3797724 h 6858000"/>
              <a:gd name="connsiteX96" fmla="*/ 717581 w 1605470"/>
              <a:gd name="connsiteY96" fmla="*/ 3792098 h 6858000"/>
              <a:gd name="connsiteX97" fmla="*/ 716465 w 1605470"/>
              <a:gd name="connsiteY97" fmla="*/ 3777135 h 6858000"/>
              <a:gd name="connsiteX98" fmla="*/ 718198 w 1605470"/>
              <a:gd name="connsiteY98" fmla="*/ 3771656 h 6858000"/>
              <a:gd name="connsiteX99" fmla="*/ 721941 w 1605470"/>
              <a:gd name="connsiteY99" fmla="*/ 3769007 h 6858000"/>
              <a:gd name="connsiteX100" fmla="*/ 721407 w 1605470"/>
              <a:gd name="connsiteY100" fmla="*/ 3767709 h 6858000"/>
              <a:gd name="connsiteX101" fmla="*/ 730103 w 1605470"/>
              <a:gd name="connsiteY101" fmla="*/ 3738082 h 6858000"/>
              <a:gd name="connsiteX102" fmla="*/ 737449 w 1605470"/>
              <a:gd name="connsiteY102" fmla="*/ 3673397 h 6858000"/>
              <a:gd name="connsiteX103" fmla="*/ 736745 w 1605470"/>
              <a:gd name="connsiteY103" fmla="*/ 3637109 h 6858000"/>
              <a:gd name="connsiteX104" fmla="*/ 740188 w 1605470"/>
              <a:gd name="connsiteY104" fmla="*/ 3536883 h 6858000"/>
              <a:gd name="connsiteX105" fmla="*/ 747726 w 1605470"/>
              <a:gd name="connsiteY105" fmla="*/ 3435652 h 6858000"/>
              <a:gd name="connsiteX106" fmla="*/ 774383 w 1605470"/>
              <a:gd name="connsiteY106" fmla="*/ 3381564 h 6858000"/>
              <a:gd name="connsiteX107" fmla="*/ 774870 w 1605470"/>
              <a:gd name="connsiteY107" fmla="*/ 3375761 h 6858000"/>
              <a:gd name="connsiteX108" fmla="*/ 770510 w 1605470"/>
              <a:gd name="connsiteY108" fmla="*/ 3361844 h 6858000"/>
              <a:gd name="connsiteX109" fmla="*/ 767933 w 1605470"/>
              <a:gd name="connsiteY109" fmla="*/ 3356929 h 6858000"/>
              <a:gd name="connsiteX110" fmla="*/ 766158 w 1605470"/>
              <a:gd name="connsiteY110" fmla="*/ 3349058 h 6858000"/>
              <a:gd name="connsiteX111" fmla="*/ 766414 w 1605470"/>
              <a:gd name="connsiteY111" fmla="*/ 3348763 h 6858000"/>
              <a:gd name="connsiteX112" fmla="*/ 764166 w 1605470"/>
              <a:gd name="connsiteY112" fmla="*/ 3341588 h 6858000"/>
              <a:gd name="connsiteX113" fmla="*/ 749397 w 1605470"/>
              <a:gd name="connsiteY113" fmla="*/ 3307769 h 6858000"/>
              <a:gd name="connsiteX114" fmla="*/ 766960 w 1605470"/>
              <a:gd name="connsiteY114" fmla="*/ 3250522 h 6858000"/>
              <a:gd name="connsiteX115" fmla="*/ 767385 w 1605470"/>
              <a:gd name="connsiteY115" fmla="*/ 3229163 h 6858000"/>
              <a:gd name="connsiteX116" fmla="*/ 769208 w 1605470"/>
              <a:gd name="connsiteY116" fmla="*/ 3217217 h 6858000"/>
              <a:gd name="connsiteX117" fmla="*/ 770350 w 1605470"/>
              <a:gd name="connsiteY117" fmla="*/ 3216125 h 6858000"/>
              <a:gd name="connsiteX118" fmla="*/ 756043 w 1605470"/>
              <a:gd name="connsiteY118" fmla="*/ 3183755 h 6858000"/>
              <a:gd name="connsiteX119" fmla="*/ 756544 w 1605470"/>
              <a:gd name="connsiteY119" fmla="*/ 3178642 h 6858000"/>
              <a:gd name="connsiteX120" fmla="*/ 744144 w 1605470"/>
              <a:gd name="connsiteY120" fmla="*/ 3158586 h 6858000"/>
              <a:gd name="connsiteX121" fmla="*/ 739378 w 1605470"/>
              <a:gd name="connsiteY121" fmla="*/ 3147669 h 6858000"/>
              <a:gd name="connsiteX122" fmla="*/ 734648 w 1605470"/>
              <a:gd name="connsiteY122" fmla="*/ 3145733 h 6858000"/>
              <a:gd name="connsiteX123" fmla="*/ 729329 w 1605470"/>
              <a:gd name="connsiteY123" fmla="*/ 3129034 h 6858000"/>
              <a:gd name="connsiteX124" fmla="*/ 729994 w 1605470"/>
              <a:gd name="connsiteY124" fmla="*/ 3126682 h 6858000"/>
              <a:gd name="connsiteX125" fmla="*/ 720862 w 1605470"/>
              <a:gd name="connsiteY125" fmla="*/ 3114519 h 6858000"/>
              <a:gd name="connsiteX126" fmla="*/ 707471 w 1605470"/>
              <a:gd name="connsiteY126" fmla="*/ 3106272 h 6858000"/>
              <a:gd name="connsiteX127" fmla="*/ 680201 w 1605470"/>
              <a:gd name="connsiteY127" fmla="*/ 2958185 h 6858000"/>
              <a:gd name="connsiteX128" fmla="*/ 622815 w 1605470"/>
              <a:gd name="connsiteY128" fmla="*/ 2762989 h 6858000"/>
              <a:gd name="connsiteX129" fmla="*/ 571733 w 1605470"/>
              <a:gd name="connsiteY129" fmla="*/ 2554718 h 6858000"/>
              <a:gd name="connsiteX130" fmla="*/ 551827 w 1605470"/>
              <a:gd name="connsiteY130" fmla="*/ 2485734 h 6858000"/>
              <a:gd name="connsiteX131" fmla="*/ 542550 w 1605470"/>
              <a:gd name="connsiteY131" fmla="*/ 2447068 h 6858000"/>
              <a:gd name="connsiteX132" fmla="*/ 529511 w 1605470"/>
              <a:gd name="connsiteY132" fmla="*/ 2425819 h 6858000"/>
              <a:gd name="connsiteX133" fmla="*/ 528878 w 1605470"/>
              <a:gd name="connsiteY133" fmla="*/ 2408971 h 6858000"/>
              <a:gd name="connsiteX134" fmla="*/ 535510 w 1605470"/>
              <a:gd name="connsiteY134" fmla="*/ 2402874 h 6858000"/>
              <a:gd name="connsiteX135" fmla="*/ 538122 w 1605470"/>
              <a:gd name="connsiteY135" fmla="*/ 2381443 h 6858000"/>
              <a:gd name="connsiteX136" fmla="*/ 514451 w 1605470"/>
              <a:gd name="connsiteY136" fmla="*/ 2261920 h 6858000"/>
              <a:gd name="connsiteX137" fmla="*/ 486968 w 1605470"/>
              <a:gd name="connsiteY137" fmla="*/ 2182937 h 6858000"/>
              <a:gd name="connsiteX138" fmla="*/ 488555 w 1605470"/>
              <a:gd name="connsiteY138" fmla="*/ 2155135 h 6858000"/>
              <a:gd name="connsiteX139" fmla="*/ 486013 w 1605470"/>
              <a:gd name="connsiteY139" fmla="*/ 2118008 h 6858000"/>
              <a:gd name="connsiteX140" fmla="*/ 487006 w 1605470"/>
              <a:gd name="connsiteY140" fmla="*/ 2050531 h 6858000"/>
              <a:gd name="connsiteX141" fmla="*/ 478812 w 1605470"/>
              <a:gd name="connsiteY141" fmla="*/ 1963269 h 6858000"/>
              <a:gd name="connsiteX142" fmla="*/ 442619 w 1605470"/>
              <a:gd name="connsiteY142" fmla="*/ 1910499 h 6858000"/>
              <a:gd name="connsiteX143" fmla="*/ 446785 w 1605470"/>
              <a:gd name="connsiteY143" fmla="*/ 1903212 h 6858000"/>
              <a:gd name="connsiteX144" fmla="*/ 436547 w 1605470"/>
              <a:gd name="connsiteY144" fmla="*/ 1861531 h 6858000"/>
              <a:gd name="connsiteX145" fmla="*/ 390346 w 1605470"/>
              <a:gd name="connsiteY145" fmla="*/ 1732919 h 6858000"/>
              <a:gd name="connsiteX146" fmla="*/ 362657 w 1605470"/>
              <a:gd name="connsiteY146" fmla="*/ 1663540 h 6858000"/>
              <a:gd name="connsiteX147" fmla="*/ 361783 w 1605470"/>
              <a:gd name="connsiteY147" fmla="*/ 1615777 h 6858000"/>
              <a:gd name="connsiteX148" fmla="*/ 342578 w 1605470"/>
              <a:gd name="connsiteY148" fmla="*/ 1563678 h 6858000"/>
              <a:gd name="connsiteX149" fmla="*/ 355658 w 1605470"/>
              <a:gd name="connsiteY149" fmla="*/ 1519474 h 6858000"/>
              <a:gd name="connsiteX150" fmla="*/ 348400 w 1605470"/>
              <a:gd name="connsiteY150" fmla="*/ 1477995 h 6858000"/>
              <a:gd name="connsiteX151" fmla="*/ 334485 w 1605470"/>
              <a:gd name="connsiteY151" fmla="*/ 1373769 h 6858000"/>
              <a:gd name="connsiteX152" fmla="*/ 342792 w 1605470"/>
              <a:gd name="connsiteY152" fmla="*/ 1307086 h 6858000"/>
              <a:gd name="connsiteX153" fmla="*/ 343980 w 1605470"/>
              <a:gd name="connsiteY153" fmla="*/ 1189033 h 6858000"/>
              <a:gd name="connsiteX154" fmla="*/ 348665 w 1605470"/>
              <a:gd name="connsiteY154" fmla="*/ 1168288 h 6858000"/>
              <a:gd name="connsiteX155" fmla="*/ 340947 w 1605470"/>
              <a:gd name="connsiteY155" fmla="*/ 1142577 h 6858000"/>
              <a:gd name="connsiteX156" fmla="*/ 330253 w 1605470"/>
              <a:gd name="connsiteY156" fmla="*/ 1088484 h 6858000"/>
              <a:gd name="connsiteX157" fmla="*/ 318989 w 1605470"/>
              <a:gd name="connsiteY157" fmla="*/ 1016103 h 6858000"/>
              <a:gd name="connsiteX158" fmla="*/ 320445 w 1605470"/>
              <a:gd name="connsiteY158" fmla="*/ 932283 h 6858000"/>
              <a:gd name="connsiteX159" fmla="*/ 322681 w 1605470"/>
              <a:gd name="connsiteY159" fmla="*/ 915925 h 6858000"/>
              <a:gd name="connsiteX160" fmla="*/ 315310 w 1605470"/>
              <a:gd name="connsiteY160" fmla="*/ 896999 h 6858000"/>
              <a:gd name="connsiteX161" fmla="*/ 284718 w 1605470"/>
              <a:gd name="connsiteY161" fmla="*/ 821517 h 6858000"/>
              <a:gd name="connsiteX162" fmla="*/ 263668 w 1605470"/>
              <a:gd name="connsiteY162" fmla="*/ 751353 h 6858000"/>
              <a:gd name="connsiteX163" fmla="*/ 263226 w 1605470"/>
              <a:gd name="connsiteY163" fmla="*/ 721230 h 6858000"/>
              <a:gd name="connsiteX164" fmla="*/ 248897 w 1605470"/>
              <a:gd name="connsiteY164" fmla="*/ 681659 h 6858000"/>
              <a:gd name="connsiteX165" fmla="*/ 234316 w 1605470"/>
              <a:gd name="connsiteY165" fmla="*/ 635218 h 6858000"/>
              <a:gd name="connsiteX166" fmla="*/ 239327 w 1605470"/>
              <a:gd name="connsiteY166" fmla="*/ 613763 h 6858000"/>
              <a:gd name="connsiteX167" fmla="*/ 225269 w 1605470"/>
              <a:gd name="connsiteY167" fmla="*/ 598582 h 6858000"/>
              <a:gd name="connsiteX168" fmla="*/ 224950 w 1605470"/>
              <a:gd name="connsiteY168" fmla="*/ 576846 h 6858000"/>
              <a:gd name="connsiteX169" fmla="*/ 204576 w 1605470"/>
              <a:gd name="connsiteY169" fmla="*/ 530055 h 6858000"/>
              <a:gd name="connsiteX170" fmla="*/ 219064 w 1605470"/>
              <a:gd name="connsiteY170" fmla="*/ 469651 h 6858000"/>
              <a:gd name="connsiteX171" fmla="*/ 195012 w 1605470"/>
              <a:gd name="connsiteY171" fmla="*/ 448559 h 6858000"/>
              <a:gd name="connsiteX172" fmla="*/ 201434 w 1605470"/>
              <a:gd name="connsiteY172" fmla="*/ 441529 h 6858000"/>
              <a:gd name="connsiteX173" fmla="*/ 200655 w 1605470"/>
              <a:gd name="connsiteY173" fmla="*/ 428927 h 6858000"/>
              <a:gd name="connsiteX174" fmla="*/ 190059 w 1605470"/>
              <a:gd name="connsiteY174" fmla="*/ 430161 h 6858000"/>
              <a:gd name="connsiteX175" fmla="*/ 167079 w 1605470"/>
              <a:gd name="connsiteY175" fmla="*/ 367211 h 6858000"/>
              <a:gd name="connsiteX176" fmla="*/ 124571 w 1605470"/>
              <a:gd name="connsiteY176" fmla="*/ 302178 h 6858000"/>
              <a:gd name="connsiteX177" fmla="*/ 103243 w 1605470"/>
              <a:gd name="connsiteY177" fmla="*/ 211375 h 6858000"/>
              <a:gd name="connsiteX178" fmla="*/ 94571 w 1605470"/>
              <a:gd name="connsiteY178" fmla="*/ 184179 h 6858000"/>
              <a:gd name="connsiteX179" fmla="*/ 13437 w 1605470"/>
              <a:gd name="connsiteY179" fmla="*/ 19287 h 6858000"/>
              <a:gd name="connsiteX180" fmla="*/ 0 w 1605470"/>
              <a:gd name="connsiteY180"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38263 w 1605470"/>
              <a:gd name="connsiteY77" fmla="*/ 4444346 h 6858000"/>
              <a:gd name="connsiteX78" fmla="*/ 756542 w 1605470"/>
              <a:gd name="connsiteY78" fmla="*/ 4350346 h 6858000"/>
              <a:gd name="connsiteX79" fmla="*/ 715481 w 1605470"/>
              <a:gd name="connsiteY79" fmla="*/ 4214165 h 6858000"/>
              <a:gd name="connsiteX80" fmla="*/ 719554 w 1605470"/>
              <a:gd name="connsiteY80" fmla="*/ 4090296 h 6858000"/>
              <a:gd name="connsiteX81" fmla="*/ 704810 w 1605470"/>
              <a:gd name="connsiteY81" fmla="*/ 4033999 h 6858000"/>
              <a:gd name="connsiteX82" fmla="*/ 705959 w 1605470"/>
              <a:gd name="connsiteY82" fmla="*/ 4031933 h 6858000"/>
              <a:gd name="connsiteX83" fmla="*/ 704535 w 1605470"/>
              <a:gd name="connsiteY83" fmla="*/ 4013953 h 6858000"/>
              <a:gd name="connsiteX84" fmla="*/ 700443 w 1605470"/>
              <a:gd name="connsiteY84" fmla="*/ 4010511 h 6858000"/>
              <a:gd name="connsiteX85" fmla="*/ 698282 w 1605470"/>
              <a:gd name="connsiteY85" fmla="*/ 3998331 h 6858000"/>
              <a:gd name="connsiteX86" fmla="*/ 690830 w 1605470"/>
              <a:gd name="connsiteY86" fmla="*/ 3974753 h 6858000"/>
              <a:gd name="connsiteX87" fmla="*/ 692428 w 1605470"/>
              <a:gd name="connsiteY87" fmla="*/ 3969950 h 6858000"/>
              <a:gd name="connsiteX88" fmla="*/ 685850 w 1605470"/>
              <a:gd name="connsiteY88" fmla="*/ 3933779 h 6858000"/>
              <a:gd name="connsiteX89" fmla="*/ 687181 w 1605470"/>
              <a:gd name="connsiteY89" fmla="*/ 3933093 h 6858000"/>
              <a:gd name="connsiteX90" fmla="*/ 691535 w 1605470"/>
              <a:gd name="connsiteY90" fmla="*/ 3922082 h 6858000"/>
              <a:gd name="connsiteX91" fmla="*/ 696613 w 1605470"/>
              <a:gd name="connsiteY91" fmla="*/ 3901461 h 6858000"/>
              <a:gd name="connsiteX92" fmla="*/ 719207 w 1605470"/>
              <a:gd name="connsiteY92" fmla="*/ 3813873 h 6858000"/>
              <a:gd name="connsiteX93" fmla="*/ 718632 w 1605470"/>
              <a:gd name="connsiteY93" fmla="*/ 3806161 h 6858000"/>
              <a:gd name="connsiteX94" fmla="*/ 718939 w 1605470"/>
              <a:gd name="connsiteY94" fmla="*/ 3805957 h 6858000"/>
              <a:gd name="connsiteX95" fmla="*/ 718966 w 1605470"/>
              <a:gd name="connsiteY95" fmla="*/ 3797724 h 6858000"/>
              <a:gd name="connsiteX96" fmla="*/ 717581 w 1605470"/>
              <a:gd name="connsiteY96" fmla="*/ 3792098 h 6858000"/>
              <a:gd name="connsiteX97" fmla="*/ 716465 w 1605470"/>
              <a:gd name="connsiteY97" fmla="*/ 3777135 h 6858000"/>
              <a:gd name="connsiteX98" fmla="*/ 718198 w 1605470"/>
              <a:gd name="connsiteY98" fmla="*/ 3771656 h 6858000"/>
              <a:gd name="connsiteX99" fmla="*/ 721941 w 1605470"/>
              <a:gd name="connsiteY99" fmla="*/ 3769007 h 6858000"/>
              <a:gd name="connsiteX100" fmla="*/ 721407 w 1605470"/>
              <a:gd name="connsiteY100" fmla="*/ 3767709 h 6858000"/>
              <a:gd name="connsiteX101" fmla="*/ 730103 w 1605470"/>
              <a:gd name="connsiteY101" fmla="*/ 3738082 h 6858000"/>
              <a:gd name="connsiteX102" fmla="*/ 737449 w 1605470"/>
              <a:gd name="connsiteY102" fmla="*/ 3673397 h 6858000"/>
              <a:gd name="connsiteX103" fmla="*/ 736745 w 1605470"/>
              <a:gd name="connsiteY103" fmla="*/ 3637109 h 6858000"/>
              <a:gd name="connsiteX104" fmla="*/ 740188 w 1605470"/>
              <a:gd name="connsiteY104" fmla="*/ 3536883 h 6858000"/>
              <a:gd name="connsiteX105" fmla="*/ 747726 w 1605470"/>
              <a:gd name="connsiteY105" fmla="*/ 3435652 h 6858000"/>
              <a:gd name="connsiteX106" fmla="*/ 774383 w 1605470"/>
              <a:gd name="connsiteY106" fmla="*/ 3381564 h 6858000"/>
              <a:gd name="connsiteX107" fmla="*/ 774870 w 1605470"/>
              <a:gd name="connsiteY107" fmla="*/ 3375761 h 6858000"/>
              <a:gd name="connsiteX108" fmla="*/ 770510 w 1605470"/>
              <a:gd name="connsiteY108" fmla="*/ 3361844 h 6858000"/>
              <a:gd name="connsiteX109" fmla="*/ 767933 w 1605470"/>
              <a:gd name="connsiteY109" fmla="*/ 3356929 h 6858000"/>
              <a:gd name="connsiteX110" fmla="*/ 766158 w 1605470"/>
              <a:gd name="connsiteY110" fmla="*/ 3349058 h 6858000"/>
              <a:gd name="connsiteX111" fmla="*/ 766414 w 1605470"/>
              <a:gd name="connsiteY111" fmla="*/ 3348763 h 6858000"/>
              <a:gd name="connsiteX112" fmla="*/ 764166 w 1605470"/>
              <a:gd name="connsiteY112" fmla="*/ 3341588 h 6858000"/>
              <a:gd name="connsiteX113" fmla="*/ 749397 w 1605470"/>
              <a:gd name="connsiteY113" fmla="*/ 3307769 h 6858000"/>
              <a:gd name="connsiteX114" fmla="*/ 766960 w 1605470"/>
              <a:gd name="connsiteY114" fmla="*/ 3250522 h 6858000"/>
              <a:gd name="connsiteX115" fmla="*/ 767385 w 1605470"/>
              <a:gd name="connsiteY115" fmla="*/ 3229163 h 6858000"/>
              <a:gd name="connsiteX116" fmla="*/ 769208 w 1605470"/>
              <a:gd name="connsiteY116" fmla="*/ 3217217 h 6858000"/>
              <a:gd name="connsiteX117" fmla="*/ 770350 w 1605470"/>
              <a:gd name="connsiteY117" fmla="*/ 3216125 h 6858000"/>
              <a:gd name="connsiteX118" fmla="*/ 756043 w 1605470"/>
              <a:gd name="connsiteY118" fmla="*/ 3183755 h 6858000"/>
              <a:gd name="connsiteX119" fmla="*/ 756544 w 1605470"/>
              <a:gd name="connsiteY119" fmla="*/ 3178642 h 6858000"/>
              <a:gd name="connsiteX120" fmla="*/ 744144 w 1605470"/>
              <a:gd name="connsiteY120" fmla="*/ 3158586 h 6858000"/>
              <a:gd name="connsiteX121" fmla="*/ 739378 w 1605470"/>
              <a:gd name="connsiteY121" fmla="*/ 3147669 h 6858000"/>
              <a:gd name="connsiteX122" fmla="*/ 734648 w 1605470"/>
              <a:gd name="connsiteY122" fmla="*/ 3145733 h 6858000"/>
              <a:gd name="connsiteX123" fmla="*/ 729329 w 1605470"/>
              <a:gd name="connsiteY123" fmla="*/ 3129034 h 6858000"/>
              <a:gd name="connsiteX124" fmla="*/ 729994 w 1605470"/>
              <a:gd name="connsiteY124" fmla="*/ 3126682 h 6858000"/>
              <a:gd name="connsiteX125" fmla="*/ 720862 w 1605470"/>
              <a:gd name="connsiteY125" fmla="*/ 3114519 h 6858000"/>
              <a:gd name="connsiteX126" fmla="*/ 707471 w 1605470"/>
              <a:gd name="connsiteY126" fmla="*/ 3106272 h 6858000"/>
              <a:gd name="connsiteX127" fmla="*/ 680201 w 1605470"/>
              <a:gd name="connsiteY127" fmla="*/ 2958185 h 6858000"/>
              <a:gd name="connsiteX128" fmla="*/ 622815 w 1605470"/>
              <a:gd name="connsiteY128" fmla="*/ 2762989 h 6858000"/>
              <a:gd name="connsiteX129" fmla="*/ 571733 w 1605470"/>
              <a:gd name="connsiteY129" fmla="*/ 2554718 h 6858000"/>
              <a:gd name="connsiteX130" fmla="*/ 551827 w 1605470"/>
              <a:gd name="connsiteY130" fmla="*/ 2485734 h 6858000"/>
              <a:gd name="connsiteX131" fmla="*/ 542550 w 1605470"/>
              <a:gd name="connsiteY131" fmla="*/ 2447068 h 6858000"/>
              <a:gd name="connsiteX132" fmla="*/ 529511 w 1605470"/>
              <a:gd name="connsiteY132" fmla="*/ 2425819 h 6858000"/>
              <a:gd name="connsiteX133" fmla="*/ 528878 w 1605470"/>
              <a:gd name="connsiteY133" fmla="*/ 2408971 h 6858000"/>
              <a:gd name="connsiteX134" fmla="*/ 535510 w 1605470"/>
              <a:gd name="connsiteY134" fmla="*/ 2402874 h 6858000"/>
              <a:gd name="connsiteX135" fmla="*/ 538122 w 1605470"/>
              <a:gd name="connsiteY135" fmla="*/ 2381443 h 6858000"/>
              <a:gd name="connsiteX136" fmla="*/ 514451 w 1605470"/>
              <a:gd name="connsiteY136" fmla="*/ 2261920 h 6858000"/>
              <a:gd name="connsiteX137" fmla="*/ 486968 w 1605470"/>
              <a:gd name="connsiteY137" fmla="*/ 2182937 h 6858000"/>
              <a:gd name="connsiteX138" fmla="*/ 488555 w 1605470"/>
              <a:gd name="connsiteY138" fmla="*/ 2155135 h 6858000"/>
              <a:gd name="connsiteX139" fmla="*/ 486013 w 1605470"/>
              <a:gd name="connsiteY139" fmla="*/ 2118008 h 6858000"/>
              <a:gd name="connsiteX140" fmla="*/ 487006 w 1605470"/>
              <a:gd name="connsiteY140" fmla="*/ 2050531 h 6858000"/>
              <a:gd name="connsiteX141" fmla="*/ 478812 w 1605470"/>
              <a:gd name="connsiteY141" fmla="*/ 1963269 h 6858000"/>
              <a:gd name="connsiteX142" fmla="*/ 442619 w 1605470"/>
              <a:gd name="connsiteY142" fmla="*/ 1910499 h 6858000"/>
              <a:gd name="connsiteX143" fmla="*/ 446785 w 1605470"/>
              <a:gd name="connsiteY143" fmla="*/ 1903212 h 6858000"/>
              <a:gd name="connsiteX144" fmla="*/ 436547 w 1605470"/>
              <a:gd name="connsiteY144" fmla="*/ 1861531 h 6858000"/>
              <a:gd name="connsiteX145" fmla="*/ 390346 w 1605470"/>
              <a:gd name="connsiteY145" fmla="*/ 1732919 h 6858000"/>
              <a:gd name="connsiteX146" fmla="*/ 362657 w 1605470"/>
              <a:gd name="connsiteY146" fmla="*/ 1663540 h 6858000"/>
              <a:gd name="connsiteX147" fmla="*/ 361783 w 1605470"/>
              <a:gd name="connsiteY147" fmla="*/ 1615777 h 6858000"/>
              <a:gd name="connsiteX148" fmla="*/ 342578 w 1605470"/>
              <a:gd name="connsiteY148" fmla="*/ 1563678 h 6858000"/>
              <a:gd name="connsiteX149" fmla="*/ 355658 w 1605470"/>
              <a:gd name="connsiteY149" fmla="*/ 1519474 h 6858000"/>
              <a:gd name="connsiteX150" fmla="*/ 348400 w 1605470"/>
              <a:gd name="connsiteY150" fmla="*/ 1477995 h 6858000"/>
              <a:gd name="connsiteX151" fmla="*/ 334485 w 1605470"/>
              <a:gd name="connsiteY151" fmla="*/ 1373769 h 6858000"/>
              <a:gd name="connsiteX152" fmla="*/ 342792 w 1605470"/>
              <a:gd name="connsiteY152" fmla="*/ 1307086 h 6858000"/>
              <a:gd name="connsiteX153" fmla="*/ 343980 w 1605470"/>
              <a:gd name="connsiteY153" fmla="*/ 1189033 h 6858000"/>
              <a:gd name="connsiteX154" fmla="*/ 348665 w 1605470"/>
              <a:gd name="connsiteY154" fmla="*/ 1168288 h 6858000"/>
              <a:gd name="connsiteX155" fmla="*/ 340947 w 1605470"/>
              <a:gd name="connsiteY155" fmla="*/ 1142577 h 6858000"/>
              <a:gd name="connsiteX156" fmla="*/ 330253 w 1605470"/>
              <a:gd name="connsiteY156" fmla="*/ 1088484 h 6858000"/>
              <a:gd name="connsiteX157" fmla="*/ 318989 w 1605470"/>
              <a:gd name="connsiteY157" fmla="*/ 1016103 h 6858000"/>
              <a:gd name="connsiteX158" fmla="*/ 320445 w 1605470"/>
              <a:gd name="connsiteY158" fmla="*/ 932283 h 6858000"/>
              <a:gd name="connsiteX159" fmla="*/ 322681 w 1605470"/>
              <a:gd name="connsiteY159" fmla="*/ 915925 h 6858000"/>
              <a:gd name="connsiteX160" fmla="*/ 315310 w 1605470"/>
              <a:gd name="connsiteY160" fmla="*/ 896999 h 6858000"/>
              <a:gd name="connsiteX161" fmla="*/ 284718 w 1605470"/>
              <a:gd name="connsiteY161" fmla="*/ 821517 h 6858000"/>
              <a:gd name="connsiteX162" fmla="*/ 263668 w 1605470"/>
              <a:gd name="connsiteY162" fmla="*/ 751353 h 6858000"/>
              <a:gd name="connsiteX163" fmla="*/ 263226 w 1605470"/>
              <a:gd name="connsiteY163" fmla="*/ 721230 h 6858000"/>
              <a:gd name="connsiteX164" fmla="*/ 248897 w 1605470"/>
              <a:gd name="connsiteY164" fmla="*/ 681659 h 6858000"/>
              <a:gd name="connsiteX165" fmla="*/ 234316 w 1605470"/>
              <a:gd name="connsiteY165" fmla="*/ 635218 h 6858000"/>
              <a:gd name="connsiteX166" fmla="*/ 239327 w 1605470"/>
              <a:gd name="connsiteY166" fmla="*/ 613763 h 6858000"/>
              <a:gd name="connsiteX167" fmla="*/ 225269 w 1605470"/>
              <a:gd name="connsiteY167" fmla="*/ 598582 h 6858000"/>
              <a:gd name="connsiteX168" fmla="*/ 224950 w 1605470"/>
              <a:gd name="connsiteY168" fmla="*/ 576846 h 6858000"/>
              <a:gd name="connsiteX169" fmla="*/ 204576 w 1605470"/>
              <a:gd name="connsiteY169" fmla="*/ 530055 h 6858000"/>
              <a:gd name="connsiteX170" fmla="*/ 219064 w 1605470"/>
              <a:gd name="connsiteY170" fmla="*/ 469651 h 6858000"/>
              <a:gd name="connsiteX171" fmla="*/ 195012 w 1605470"/>
              <a:gd name="connsiteY171" fmla="*/ 448559 h 6858000"/>
              <a:gd name="connsiteX172" fmla="*/ 201434 w 1605470"/>
              <a:gd name="connsiteY172" fmla="*/ 441529 h 6858000"/>
              <a:gd name="connsiteX173" fmla="*/ 200655 w 1605470"/>
              <a:gd name="connsiteY173" fmla="*/ 428927 h 6858000"/>
              <a:gd name="connsiteX174" fmla="*/ 190059 w 1605470"/>
              <a:gd name="connsiteY174" fmla="*/ 430161 h 6858000"/>
              <a:gd name="connsiteX175" fmla="*/ 167079 w 1605470"/>
              <a:gd name="connsiteY175" fmla="*/ 367211 h 6858000"/>
              <a:gd name="connsiteX176" fmla="*/ 124571 w 1605470"/>
              <a:gd name="connsiteY176" fmla="*/ 302178 h 6858000"/>
              <a:gd name="connsiteX177" fmla="*/ 103243 w 1605470"/>
              <a:gd name="connsiteY177" fmla="*/ 211375 h 6858000"/>
              <a:gd name="connsiteX178" fmla="*/ 94571 w 1605470"/>
              <a:gd name="connsiteY178" fmla="*/ 184179 h 6858000"/>
              <a:gd name="connsiteX179" fmla="*/ 13437 w 1605470"/>
              <a:gd name="connsiteY179" fmla="*/ 19287 h 6858000"/>
              <a:gd name="connsiteX180" fmla="*/ 0 w 1605470"/>
              <a:gd name="connsiteY180"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38263 w 1605470"/>
              <a:gd name="connsiteY77" fmla="*/ 4444346 h 6858000"/>
              <a:gd name="connsiteX78" fmla="*/ 756542 w 1605470"/>
              <a:gd name="connsiteY78" fmla="*/ 4350346 h 6858000"/>
              <a:gd name="connsiteX79" fmla="*/ 715481 w 1605470"/>
              <a:gd name="connsiteY79" fmla="*/ 4214165 h 6858000"/>
              <a:gd name="connsiteX80" fmla="*/ 719554 w 1605470"/>
              <a:gd name="connsiteY80" fmla="*/ 4090296 h 6858000"/>
              <a:gd name="connsiteX81" fmla="*/ 704810 w 1605470"/>
              <a:gd name="connsiteY81" fmla="*/ 4033999 h 6858000"/>
              <a:gd name="connsiteX82" fmla="*/ 705959 w 1605470"/>
              <a:gd name="connsiteY82" fmla="*/ 4031933 h 6858000"/>
              <a:gd name="connsiteX83" fmla="*/ 704535 w 1605470"/>
              <a:gd name="connsiteY83" fmla="*/ 4013953 h 6858000"/>
              <a:gd name="connsiteX84" fmla="*/ 700443 w 1605470"/>
              <a:gd name="connsiteY84" fmla="*/ 4010511 h 6858000"/>
              <a:gd name="connsiteX85" fmla="*/ 698282 w 1605470"/>
              <a:gd name="connsiteY85" fmla="*/ 3998331 h 6858000"/>
              <a:gd name="connsiteX86" fmla="*/ 690830 w 1605470"/>
              <a:gd name="connsiteY86" fmla="*/ 3974753 h 6858000"/>
              <a:gd name="connsiteX87" fmla="*/ 692428 w 1605470"/>
              <a:gd name="connsiteY87" fmla="*/ 3969950 h 6858000"/>
              <a:gd name="connsiteX88" fmla="*/ 685850 w 1605470"/>
              <a:gd name="connsiteY88" fmla="*/ 3933779 h 6858000"/>
              <a:gd name="connsiteX89" fmla="*/ 687181 w 1605470"/>
              <a:gd name="connsiteY89" fmla="*/ 3933093 h 6858000"/>
              <a:gd name="connsiteX90" fmla="*/ 691535 w 1605470"/>
              <a:gd name="connsiteY90" fmla="*/ 3922082 h 6858000"/>
              <a:gd name="connsiteX91" fmla="*/ 696613 w 1605470"/>
              <a:gd name="connsiteY91" fmla="*/ 3901461 h 6858000"/>
              <a:gd name="connsiteX92" fmla="*/ 719207 w 1605470"/>
              <a:gd name="connsiteY92" fmla="*/ 3813873 h 6858000"/>
              <a:gd name="connsiteX93" fmla="*/ 718632 w 1605470"/>
              <a:gd name="connsiteY93" fmla="*/ 3806161 h 6858000"/>
              <a:gd name="connsiteX94" fmla="*/ 718939 w 1605470"/>
              <a:gd name="connsiteY94" fmla="*/ 3805957 h 6858000"/>
              <a:gd name="connsiteX95" fmla="*/ 718966 w 1605470"/>
              <a:gd name="connsiteY95" fmla="*/ 3797724 h 6858000"/>
              <a:gd name="connsiteX96" fmla="*/ 717581 w 1605470"/>
              <a:gd name="connsiteY96" fmla="*/ 3792098 h 6858000"/>
              <a:gd name="connsiteX97" fmla="*/ 716465 w 1605470"/>
              <a:gd name="connsiteY97" fmla="*/ 3777135 h 6858000"/>
              <a:gd name="connsiteX98" fmla="*/ 718198 w 1605470"/>
              <a:gd name="connsiteY98" fmla="*/ 3771656 h 6858000"/>
              <a:gd name="connsiteX99" fmla="*/ 721941 w 1605470"/>
              <a:gd name="connsiteY99" fmla="*/ 3769007 h 6858000"/>
              <a:gd name="connsiteX100" fmla="*/ 721407 w 1605470"/>
              <a:gd name="connsiteY100" fmla="*/ 3767709 h 6858000"/>
              <a:gd name="connsiteX101" fmla="*/ 730103 w 1605470"/>
              <a:gd name="connsiteY101" fmla="*/ 3738082 h 6858000"/>
              <a:gd name="connsiteX102" fmla="*/ 737449 w 1605470"/>
              <a:gd name="connsiteY102" fmla="*/ 3673397 h 6858000"/>
              <a:gd name="connsiteX103" fmla="*/ 736745 w 1605470"/>
              <a:gd name="connsiteY103" fmla="*/ 3637109 h 6858000"/>
              <a:gd name="connsiteX104" fmla="*/ 740188 w 1605470"/>
              <a:gd name="connsiteY104" fmla="*/ 3536883 h 6858000"/>
              <a:gd name="connsiteX105" fmla="*/ 747726 w 1605470"/>
              <a:gd name="connsiteY105" fmla="*/ 3435652 h 6858000"/>
              <a:gd name="connsiteX106" fmla="*/ 774383 w 1605470"/>
              <a:gd name="connsiteY106" fmla="*/ 3381564 h 6858000"/>
              <a:gd name="connsiteX107" fmla="*/ 774870 w 1605470"/>
              <a:gd name="connsiteY107" fmla="*/ 3375761 h 6858000"/>
              <a:gd name="connsiteX108" fmla="*/ 770510 w 1605470"/>
              <a:gd name="connsiteY108" fmla="*/ 3361844 h 6858000"/>
              <a:gd name="connsiteX109" fmla="*/ 767933 w 1605470"/>
              <a:gd name="connsiteY109" fmla="*/ 3356929 h 6858000"/>
              <a:gd name="connsiteX110" fmla="*/ 766158 w 1605470"/>
              <a:gd name="connsiteY110" fmla="*/ 3349058 h 6858000"/>
              <a:gd name="connsiteX111" fmla="*/ 766414 w 1605470"/>
              <a:gd name="connsiteY111" fmla="*/ 3348763 h 6858000"/>
              <a:gd name="connsiteX112" fmla="*/ 764166 w 1605470"/>
              <a:gd name="connsiteY112" fmla="*/ 3341588 h 6858000"/>
              <a:gd name="connsiteX113" fmla="*/ 749397 w 1605470"/>
              <a:gd name="connsiteY113" fmla="*/ 3307769 h 6858000"/>
              <a:gd name="connsiteX114" fmla="*/ 766960 w 1605470"/>
              <a:gd name="connsiteY114" fmla="*/ 3250522 h 6858000"/>
              <a:gd name="connsiteX115" fmla="*/ 767385 w 1605470"/>
              <a:gd name="connsiteY115" fmla="*/ 3229163 h 6858000"/>
              <a:gd name="connsiteX116" fmla="*/ 769208 w 1605470"/>
              <a:gd name="connsiteY116" fmla="*/ 3217217 h 6858000"/>
              <a:gd name="connsiteX117" fmla="*/ 770350 w 1605470"/>
              <a:gd name="connsiteY117" fmla="*/ 3216125 h 6858000"/>
              <a:gd name="connsiteX118" fmla="*/ 756043 w 1605470"/>
              <a:gd name="connsiteY118" fmla="*/ 3183755 h 6858000"/>
              <a:gd name="connsiteX119" fmla="*/ 756544 w 1605470"/>
              <a:gd name="connsiteY119" fmla="*/ 3178642 h 6858000"/>
              <a:gd name="connsiteX120" fmla="*/ 744144 w 1605470"/>
              <a:gd name="connsiteY120" fmla="*/ 3158586 h 6858000"/>
              <a:gd name="connsiteX121" fmla="*/ 739378 w 1605470"/>
              <a:gd name="connsiteY121" fmla="*/ 3147669 h 6858000"/>
              <a:gd name="connsiteX122" fmla="*/ 734648 w 1605470"/>
              <a:gd name="connsiteY122" fmla="*/ 3145733 h 6858000"/>
              <a:gd name="connsiteX123" fmla="*/ 729329 w 1605470"/>
              <a:gd name="connsiteY123" fmla="*/ 3129034 h 6858000"/>
              <a:gd name="connsiteX124" fmla="*/ 729994 w 1605470"/>
              <a:gd name="connsiteY124" fmla="*/ 3126682 h 6858000"/>
              <a:gd name="connsiteX125" fmla="*/ 720862 w 1605470"/>
              <a:gd name="connsiteY125" fmla="*/ 3114519 h 6858000"/>
              <a:gd name="connsiteX126" fmla="*/ 707471 w 1605470"/>
              <a:gd name="connsiteY126" fmla="*/ 3106272 h 6858000"/>
              <a:gd name="connsiteX127" fmla="*/ 680201 w 1605470"/>
              <a:gd name="connsiteY127" fmla="*/ 2958185 h 6858000"/>
              <a:gd name="connsiteX128" fmla="*/ 622815 w 1605470"/>
              <a:gd name="connsiteY128" fmla="*/ 2762989 h 6858000"/>
              <a:gd name="connsiteX129" fmla="*/ 571733 w 1605470"/>
              <a:gd name="connsiteY129" fmla="*/ 2554718 h 6858000"/>
              <a:gd name="connsiteX130" fmla="*/ 551827 w 1605470"/>
              <a:gd name="connsiteY130" fmla="*/ 2485734 h 6858000"/>
              <a:gd name="connsiteX131" fmla="*/ 542550 w 1605470"/>
              <a:gd name="connsiteY131" fmla="*/ 2447068 h 6858000"/>
              <a:gd name="connsiteX132" fmla="*/ 529511 w 1605470"/>
              <a:gd name="connsiteY132" fmla="*/ 2425819 h 6858000"/>
              <a:gd name="connsiteX133" fmla="*/ 528878 w 1605470"/>
              <a:gd name="connsiteY133" fmla="*/ 2408971 h 6858000"/>
              <a:gd name="connsiteX134" fmla="*/ 535510 w 1605470"/>
              <a:gd name="connsiteY134" fmla="*/ 2402874 h 6858000"/>
              <a:gd name="connsiteX135" fmla="*/ 538122 w 1605470"/>
              <a:gd name="connsiteY135" fmla="*/ 2381443 h 6858000"/>
              <a:gd name="connsiteX136" fmla="*/ 514451 w 1605470"/>
              <a:gd name="connsiteY136" fmla="*/ 2261920 h 6858000"/>
              <a:gd name="connsiteX137" fmla="*/ 486968 w 1605470"/>
              <a:gd name="connsiteY137" fmla="*/ 2182937 h 6858000"/>
              <a:gd name="connsiteX138" fmla="*/ 488555 w 1605470"/>
              <a:gd name="connsiteY138" fmla="*/ 2155135 h 6858000"/>
              <a:gd name="connsiteX139" fmla="*/ 486013 w 1605470"/>
              <a:gd name="connsiteY139" fmla="*/ 2118008 h 6858000"/>
              <a:gd name="connsiteX140" fmla="*/ 487006 w 1605470"/>
              <a:gd name="connsiteY140" fmla="*/ 2050531 h 6858000"/>
              <a:gd name="connsiteX141" fmla="*/ 478812 w 1605470"/>
              <a:gd name="connsiteY141" fmla="*/ 1963269 h 6858000"/>
              <a:gd name="connsiteX142" fmla="*/ 442619 w 1605470"/>
              <a:gd name="connsiteY142" fmla="*/ 1910499 h 6858000"/>
              <a:gd name="connsiteX143" fmla="*/ 446785 w 1605470"/>
              <a:gd name="connsiteY143" fmla="*/ 1903212 h 6858000"/>
              <a:gd name="connsiteX144" fmla="*/ 436547 w 1605470"/>
              <a:gd name="connsiteY144" fmla="*/ 1861531 h 6858000"/>
              <a:gd name="connsiteX145" fmla="*/ 390346 w 1605470"/>
              <a:gd name="connsiteY145" fmla="*/ 1732919 h 6858000"/>
              <a:gd name="connsiteX146" fmla="*/ 362657 w 1605470"/>
              <a:gd name="connsiteY146" fmla="*/ 1663540 h 6858000"/>
              <a:gd name="connsiteX147" fmla="*/ 361783 w 1605470"/>
              <a:gd name="connsiteY147" fmla="*/ 1615777 h 6858000"/>
              <a:gd name="connsiteX148" fmla="*/ 342578 w 1605470"/>
              <a:gd name="connsiteY148" fmla="*/ 1563678 h 6858000"/>
              <a:gd name="connsiteX149" fmla="*/ 355658 w 1605470"/>
              <a:gd name="connsiteY149" fmla="*/ 1519474 h 6858000"/>
              <a:gd name="connsiteX150" fmla="*/ 348400 w 1605470"/>
              <a:gd name="connsiteY150" fmla="*/ 1477995 h 6858000"/>
              <a:gd name="connsiteX151" fmla="*/ 334485 w 1605470"/>
              <a:gd name="connsiteY151" fmla="*/ 1373769 h 6858000"/>
              <a:gd name="connsiteX152" fmla="*/ 342792 w 1605470"/>
              <a:gd name="connsiteY152" fmla="*/ 1307086 h 6858000"/>
              <a:gd name="connsiteX153" fmla="*/ 343980 w 1605470"/>
              <a:gd name="connsiteY153" fmla="*/ 1189033 h 6858000"/>
              <a:gd name="connsiteX154" fmla="*/ 348665 w 1605470"/>
              <a:gd name="connsiteY154" fmla="*/ 1168288 h 6858000"/>
              <a:gd name="connsiteX155" fmla="*/ 340947 w 1605470"/>
              <a:gd name="connsiteY155" fmla="*/ 1142577 h 6858000"/>
              <a:gd name="connsiteX156" fmla="*/ 330253 w 1605470"/>
              <a:gd name="connsiteY156" fmla="*/ 1088484 h 6858000"/>
              <a:gd name="connsiteX157" fmla="*/ 318989 w 1605470"/>
              <a:gd name="connsiteY157" fmla="*/ 1016103 h 6858000"/>
              <a:gd name="connsiteX158" fmla="*/ 320445 w 1605470"/>
              <a:gd name="connsiteY158" fmla="*/ 932283 h 6858000"/>
              <a:gd name="connsiteX159" fmla="*/ 322681 w 1605470"/>
              <a:gd name="connsiteY159" fmla="*/ 915925 h 6858000"/>
              <a:gd name="connsiteX160" fmla="*/ 315310 w 1605470"/>
              <a:gd name="connsiteY160" fmla="*/ 896999 h 6858000"/>
              <a:gd name="connsiteX161" fmla="*/ 284718 w 1605470"/>
              <a:gd name="connsiteY161" fmla="*/ 821517 h 6858000"/>
              <a:gd name="connsiteX162" fmla="*/ 263668 w 1605470"/>
              <a:gd name="connsiteY162" fmla="*/ 751353 h 6858000"/>
              <a:gd name="connsiteX163" fmla="*/ 263226 w 1605470"/>
              <a:gd name="connsiteY163" fmla="*/ 721230 h 6858000"/>
              <a:gd name="connsiteX164" fmla="*/ 248897 w 1605470"/>
              <a:gd name="connsiteY164" fmla="*/ 681659 h 6858000"/>
              <a:gd name="connsiteX165" fmla="*/ 234316 w 1605470"/>
              <a:gd name="connsiteY165" fmla="*/ 635218 h 6858000"/>
              <a:gd name="connsiteX166" fmla="*/ 239327 w 1605470"/>
              <a:gd name="connsiteY166" fmla="*/ 613763 h 6858000"/>
              <a:gd name="connsiteX167" fmla="*/ 225269 w 1605470"/>
              <a:gd name="connsiteY167" fmla="*/ 598582 h 6858000"/>
              <a:gd name="connsiteX168" fmla="*/ 224950 w 1605470"/>
              <a:gd name="connsiteY168" fmla="*/ 576846 h 6858000"/>
              <a:gd name="connsiteX169" fmla="*/ 204576 w 1605470"/>
              <a:gd name="connsiteY169" fmla="*/ 530055 h 6858000"/>
              <a:gd name="connsiteX170" fmla="*/ 219064 w 1605470"/>
              <a:gd name="connsiteY170" fmla="*/ 469651 h 6858000"/>
              <a:gd name="connsiteX171" fmla="*/ 195012 w 1605470"/>
              <a:gd name="connsiteY171" fmla="*/ 448559 h 6858000"/>
              <a:gd name="connsiteX172" fmla="*/ 201434 w 1605470"/>
              <a:gd name="connsiteY172" fmla="*/ 441529 h 6858000"/>
              <a:gd name="connsiteX173" fmla="*/ 200655 w 1605470"/>
              <a:gd name="connsiteY173" fmla="*/ 428927 h 6858000"/>
              <a:gd name="connsiteX174" fmla="*/ 190059 w 1605470"/>
              <a:gd name="connsiteY174" fmla="*/ 430161 h 6858000"/>
              <a:gd name="connsiteX175" fmla="*/ 167079 w 1605470"/>
              <a:gd name="connsiteY175" fmla="*/ 367211 h 6858000"/>
              <a:gd name="connsiteX176" fmla="*/ 124571 w 1605470"/>
              <a:gd name="connsiteY176" fmla="*/ 302178 h 6858000"/>
              <a:gd name="connsiteX177" fmla="*/ 103243 w 1605470"/>
              <a:gd name="connsiteY177" fmla="*/ 211375 h 6858000"/>
              <a:gd name="connsiteX178" fmla="*/ 94571 w 1605470"/>
              <a:gd name="connsiteY178" fmla="*/ 184179 h 6858000"/>
              <a:gd name="connsiteX179" fmla="*/ 13437 w 1605470"/>
              <a:gd name="connsiteY179" fmla="*/ 19287 h 6858000"/>
              <a:gd name="connsiteX180" fmla="*/ 0 w 1605470"/>
              <a:gd name="connsiteY180"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13201 h 6858000"/>
              <a:gd name="connsiteX77" fmla="*/ 738263 w 1605470"/>
              <a:gd name="connsiteY77" fmla="*/ 4444346 h 6858000"/>
              <a:gd name="connsiteX78" fmla="*/ 756542 w 1605470"/>
              <a:gd name="connsiteY78" fmla="*/ 4350346 h 6858000"/>
              <a:gd name="connsiteX79" fmla="*/ 715481 w 1605470"/>
              <a:gd name="connsiteY79" fmla="*/ 4214165 h 6858000"/>
              <a:gd name="connsiteX80" fmla="*/ 719554 w 1605470"/>
              <a:gd name="connsiteY80" fmla="*/ 4090296 h 6858000"/>
              <a:gd name="connsiteX81" fmla="*/ 704810 w 1605470"/>
              <a:gd name="connsiteY81" fmla="*/ 4033999 h 6858000"/>
              <a:gd name="connsiteX82" fmla="*/ 705959 w 1605470"/>
              <a:gd name="connsiteY82" fmla="*/ 4031933 h 6858000"/>
              <a:gd name="connsiteX83" fmla="*/ 704535 w 1605470"/>
              <a:gd name="connsiteY83" fmla="*/ 4013953 h 6858000"/>
              <a:gd name="connsiteX84" fmla="*/ 700443 w 1605470"/>
              <a:gd name="connsiteY84" fmla="*/ 4010511 h 6858000"/>
              <a:gd name="connsiteX85" fmla="*/ 698282 w 1605470"/>
              <a:gd name="connsiteY85" fmla="*/ 3998331 h 6858000"/>
              <a:gd name="connsiteX86" fmla="*/ 690830 w 1605470"/>
              <a:gd name="connsiteY86" fmla="*/ 3974753 h 6858000"/>
              <a:gd name="connsiteX87" fmla="*/ 692428 w 1605470"/>
              <a:gd name="connsiteY87" fmla="*/ 3969950 h 6858000"/>
              <a:gd name="connsiteX88" fmla="*/ 685850 w 1605470"/>
              <a:gd name="connsiteY88" fmla="*/ 3933779 h 6858000"/>
              <a:gd name="connsiteX89" fmla="*/ 687181 w 1605470"/>
              <a:gd name="connsiteY89" fmla="*/ 3933093 h 6858000"/>
              <a:gd name="connsiteX90" fmla="*/ 691535 w 1605470"/>
              <a:gd name="connsiteY90" fmla="*/ 3922082 h 6858000"/>
              <a:gd name="connsiteX91" fmla="*/ 696613 w 1605470"/>
              <a:gd name="connsiteY91" fmla="*/ 3901461 h 6858000"/>
              <a:gd name="connsiteX92" fmla="*/ 719207 w 1605470"/>
              <a:gd name="connsiteY92" fmla="*/ 3813873 h 6858000"/>
              <a:gd name="connsiteX93" fmla="*/ 718632 w 1605470"/>
              <a:gd name="connsiteY93" fmla="*/ 3806161 h 6858000"/>
              <a:gd name="connsiteX94" fmla="*/ 718939 w 1605470"/>
              <a:gd name="connsiteY94" fmla="*/ 3805957 h 6858000"/>
              <a:gd name="connsiteX95" fmla="*/ 718966 w 1605470"/>
              <a:gd name="connsiteY95" fmla="*/ 3797724 h 6858000"/>
              <a:gd name="connsiteX96" fmla="*/ 717581 w 1605470"/>
              <a:gd name="connsiteY96" fmla="*/ 3792098 h 6858000"/>
              <a:gd name="connsiteX97" fmla="*/ 716465 w 1605470"/>
              <a:gd name="connsiteY97" fmla="*/ 3777135 h 6858000"/>
              <a:gd name="connsiteX98" fmla="*/ 718198 w 1605470"/>
              <a:gd name="connsiteY98" fmla="*/ 3771656 h 6858000"/>
              <a:gd name="connsiteX99" fmla="*/ 721941 w 1605470"/>
              <a:gd name="connsiteY99" fmla="*/ 3769007 h 6858000"/>
              <a:gd name="connsiteX100" fmla="*/ 721407 w 1605470"/>
              <a:gd name="connsiteY100" fmla="*/ 3767709 h 6858000"/>
              <a:gd name="connsiteX101" fmla="*/ 730103 w 1605470"/>
              <a:gd name="connsiteY101" fmla="*/ 3738082 h 6858000"/>
              <a:gd name="connsiteX102" fmla="*/ 737449 w 1605470"/>
              <a:gd name="connsiteY102" fmla="*/ 3673397 h 6858000"/>
              <a:gd name="connsiteX103" fmla="*/ 736745 w 1605470"/>
              <a:gd name="connsiteY103" fmla="*/ 3637109 h 6858000"/>
              <a:gd name="connsiteX104" fmla="*/ 740188 w 1605470"/>
              <a:gd name="connsiteY104" fmla="*/ 3536883 h 6858000"/>
              <a:gd name="connsiteX105" fmla="*/ 747726 w 1605470"/>
              <a:gd name="connsiteY105" fmla="*/ 3435652 h 6858000"/>
              <a:gd name="connsiteX106" fmla="*/ 774383 w 1605470"/>
              <a:gd name="connsiteY106" fmla="*/ 3381564 h 6858000"/>
              <a:gd name="connsiteX107" fmla="*/ 774870 w 1605470"/>
              <a:gd name="connsiteY107" fmla="*/ 3375761 h 6858000"/>
              <a:gd name="connsiteX108" fmla="*/ 770510 w 1605470"/>
              <a:gd name="connsiteY108" fmla="*/ 3361844 h 6858000"/>
              <a:gd name="connsiteX109" fmla="*/ 767933 w 1605470"/>
              <a:gd name="connsiteY109" fmla="*/ 3356929 h 6858000"/>
              <a:gd name="connsiteX110" fmla="*/ 766158 w 1605470"/>
              <a:gd name="connsiteY110" fmla="*/ 3349058 h 6858000"/>
              <a:gd name="connsiteX111" fmla="*/ 766414 w 1605470"/>
              <a:gd name="connsiteY111" fmla="*/ 3348763 h 6858000"/>
              <a:gd name="connsiteX112" fmla="*/ 764166 w 1605470"/>
              <a:gd name="connsiteY112" fmla="*/ 3341588 h 6858000"/>
              <a:gd name="connsiteX113" fmla="*/ 749397 w 1605470"/>
              <a:gd name="connsiteY113" fmla="*/ 3307769 h 6858000"/>
              <a:gd name="connsiteX114" fmla="*/ 766960 w 1605470"/>
              <a:gd name="connsiteY114" fmla="*/ 3250522 h 6858000"/>
              <a:gd name="connsiteX115" fmla="*/ 767385 w 1605470"/>
              <a:gd name="connsiteY115" fmla="*/ 3229163 h 6858000"/>
              <a:gd name="connsiteX116" fmla="*/ 769208 w 1605470"/>
              <a:gd name="connsiteY116" fmla="*/ 3217217 h 6858000"/>
              <a:gd name="connsiteX117" fmla="*/ 770350 w 1605470"/>
              <a:gd name="connsiteY117" fmla="*/ 3216125 h 6858000"/>
              <a:gd name="connsiteX118" fmla="*/ 756043 w 1605470"/>
              <a:gd name="connsiteY118" fmla="*/ 3183755 h 6858000"/>
              <a:gd name="connsiteX119" fmla="*/ 756544 w 1605470"/>
              <a:gd name="connsiteY119" fmla="*/ 3178642 h 6858000"/>
              <a:gd name="connsiteX120" fmla="*/ 744144 w 1605470"/>
              <a:gd name="connsiteY120" fmla="*/ 3158586 h 6858000"/>
              <a:gd name="connsiteX121" fmla="*/ 739378 w 1605470"/>
              <a:gd name="connsiteY121" fmla="*/ 3147669 h 6858000"/>
              <a:gd name="connsiteX122" fmla="*/ 734648 w 1605470"/>
              <a:gd name="connsiteY122" fmla="*/ 3145733 h 6858000"/>
              <a:gd name="connsiteX123" fmla="*/ 729329 w 1605470"/>
              <a:gd name="connsiteY123" fmla="*/ 3129034 h 6858000"/>
              <a:gd name="connsiteX124" fmla="*/ 729994 w 1605470"/>
              <a:gd name="connsiteY124" fmla="*/ 3126682 h 6858000"/>
              <a:gd name="connsiteX125" fmla="*/ 720862 w 1605470"/>
              <a:gd name="connsiteY125" fmla="*/ 3114519 h 6858000"/>
              <a:gd name="connsiteX126" fmla="*/ 707471 w 1605470"/>
              <a:gd name="connsiteY126" fmla="*/ 3106272 h 6858000"/>
              <a:gd name="connsiteX127" fmla="*/ 680201 w 1605470"/>
              <a:gd name="connsiteY127" fmla="*/ 2958185 h 6858000"/>
              <a:gd name="connsiteX128" fmla="*/ 622815 w 1605470"/>
              <a:gd name="connsiteY128" fmla="*/ 2762989 h 6858000"/>
              <a:gd name="connsiteX129" fmla="*/ 571733 w 1605470"/>
              <a:gd name="connsiteY129" fmla="*/ 2554718 h 6858000"/>
              <a:gd name="connsiteX130" fmla="*/ 551827 w 1605470"/>
              <a:gd name="connsiteY130" fmla="*/ 2485734 h 6858000"/>
              <a:gd name="connsiteX131" fmla="*/ 542550 w 1605470"/>
              <a:gd name="connsiteY131" fmla="*/ 2447068 h 6858000"/>
              <a:gd name="connsiteX132" fmla="*/ 529511 w 1605470"/>
              <a:gd name="connsiteY132" fmla="*/ 2425819 h 6858000"/>
              <a:gd name="connsiteX133" fmla="*/ 528878 w 1605470"/>
              <a:gd name="connsiteY133" fmla="*/ 2408971 h 6858000"/>
              <a:gd name="connsiteX134" fmla="*/ 535510 w 1605470"/>
              <a:gd name="connsiteY134" fmla="*/ 2402874 h 6858000"/>
              <a:gd name="connsiteX135" fmla="*/ 538122 w 1605470"/>
              <a:gd name="connsiteY135" fmla="*/ 2381443 h 6858000"/>
              <a:gd name="connsiteX136" fmla="*/ 514451 w 1605470"/>
              <a:gd name="connsiteY136" fmla="*/ 2261920 h 6858000"/>
              <a:gd name="connsiteX137" fmla="*/ 486968 w 1605470"/>
              <a:gd name="connsiteY137" fmla="*/ 2182937 h 6858000"/>
              <a:gd name="connsiteX138" fmla="*/ 488555 w 1605470"/>
              <a:gd name="connsiteY138" fmla="*/ 2155135 h 6858000"/>
              <a:gd name="connsiteX139" fmla="*/ 486013 w 1605470"/>
              <a:gd name="connsiteY139" fmla="*/ 2118008 h 6858000"/>
              <a:gd name="connsiteX140" fmla="*/ 487006 w 1605470"/>
              <a:gd name="connsiteY140" fmla="*/ 2050531 h 6858000"/>
              <a:gd name="connsiteX141" fmla="*/ 478812 w 1605470"/>
              <a:gd name="connsiteY141" fmla="*/ 1963269 h 6858000"/>
              <a:gd name="connsiteX142" fmla="*/ 442619 w 1605470"/>
              <a:gd name="connsiteY142" fmla="*/ 1910499 h 6858000"/>
              <a:gd name="connsiteX143" fmla="*/ 446785 w 1605470"/>
              <a:gd name="connsiteY143" fmla="*/ 1903212 h 6858000"/>
              <a:gd name="connsiteX144" fmla="*/ 436547 w 1605470"/>
              <a:gd name="connsiteY144" fmla="*/ 1861531 h 6858000"/>
              <a:gd name="connsiteX145" fmla="*/ 390346 w 1605470"/>
              <a:gd name="connsiteY145" fmla="*/ 1732919 h 6858000"/>
              <a:gd name="connsiteX146" fmla="*/ 362657 w 1605470"/>
              <a:gd name="connsiteY146" fmla="*/ 1663540 h 6858000"/>
              <a:gd name="connsiteX147" fmla="*/ 361783 w 1605470"/>
              <a:gd name="connsiteY147" fmla="*/ 1615777 h 6858000"/>
              <a:gd name="connsiteX148" fmla="*/ 342578 w 1605470"/>
              <a:gd name="connsiteY148" fmla="*/ 1563678 h 6858000"/>
              <a:gd name="connsiteX149" fmla="*/ 355658 w 1605470"/>
              <a:gd name="connsiteY149" fmla="*/ 1519474 h 6858000"/>
              <a:gd name="connsiteX150" fmla="*/ 348400 w 1605470"/>
              <a:gd name="connsiteY150" fmla="*/ 1477995 h 6858000"/>
              <a:gd name="connsiteX151" fmla="*/ 334485 w 1605470"/>
              <a:gd name="connsiteY151" fmla="*/ 1373769 h 6858000"/>
              <a:gd name="connsiteX152" fmla="*/ 342792 w 1605470"/>
              <a:gd name="connsiteY152" fmla="*/ 1307086 h 6858000"/>
              <a:gd name="connsiteX153" fmla="*/ 343980 w 1605470"/>
              <a:gd name="connsiteY153" fmla="*/ 1189033 h 6858000"/>
              <a:gd name="connsiteX154" fmla="*/ 348665 w 1605470"/>
              <a:gd name="connsiteY154" fmla="*/ 1168288 h 6858000"/>
              <a:gd name="connsiteX155" fmla="*/ 340947 w 1605470"/>
              <a:gd name="connsiteY155" fmla="*/ 1142577 h 6858000"/>
              <a:gd name="connsiteX156" fmla="*/ 330253 w 1605470"/>
              <a:gd name="connsiteY156" fmla="*/ 1088484 h 6858000"/>
              <a:gd name="connsiteX157" fmla="*/ 318989 w 1605470"/>
              <a:gd name="connsiteY157" fmla="*/ 1016103 h 6858000"/>
              <a:gd name="connsiteX158" fmla="*/ 320445 w 1605470"/>
              <a:gd name="connsiteY158" fmla="*/ 932283 h 6858000"/>
              <a:gd name="connsiteX159" fmla="*/ 322681 w 1605470"/>
              <a:gd name="connsiteY159" fmla="*/ 915925 h 6858000"/>
              <a:gd name="connsiteX160" fmla="*/ 315310 w 1605470"/>
              <a:gd name="connsiteY160" fmla="*/ 896999 h 6858000"/>
              <a:gd name="connsiteX161" fmla="*/ 284718 w 1605470"/>
              <a:gd name="connsiteY161" fmla="*/ 821517 h 6858000"/>
              <a:gd name="connsiteX162" fmla="*/ 263668 w 1605470"/>
              <a:gd name="connsiteY162" fmla="*/ 751353 h 6858000"/>
              <a:gd name="connsiteX163" fmla="*/ 263226 w 1605470"/>
              <a:gd name="connsiteY163" fmla="*/ 721230 h 6858000"/>
              <a:gd name="connsiteX164" fmla="*/ 248897 w 1605470"/>
              <a:gd name="connsiteY164" fmla="*/ 681659 h 6858000"/>
              <a:gd name="connsiteX165" fmla="*/ 234316 w 1605470"/>
              <a:gd name="connsiteY165" fmla="*/ 635218 h 6858000"/>
              <a:gd name="connsiteX166" fmla="*/ 239327 w 1605470"/>
              <a:gd name="connsiteY166" fmla="*/ 613763 h 6858000"/>
              <a:gd name="connsiteX167" fmla="*/ 225269 w 1605470"/>
              <a:gd name="connsiteY167" fmla="*/ 598582 h 6858000"/>
              <a:gd name="connsiteX168" fmla="*/ 224950 w 1605470"/>
              <a:gd name="connsiteY168" fmla="*/ 576846 h 6858000"/>
              <a:gd name="connsiteX169" fmla="*/ 204576 w 1605470"/>
              <a:gd name="connsiteY169" fmla="*/ 530055 h 6858000"/>
              <a:gd name="connsiteX170" fmla="*/ 219064 w 1605470"/>
              <a:gd name="connsiteY170" fmla="*/ 469651 h 6858000"/>
              <a:gd name="connsiteX171" fmla="*/ 195012 w 1605470"/>
              <a:gd name="connsiteY171" fmla="*/ 448559 h 6858000"/>
              <a:gd name="connsiteX172" fmla="*/ 201434 w 1605470"/>
              <a:gd name="connsiteY172" fmla="*/ 441529 h 6858000"/>
              <a:gd name="connsiteX173" fmla="*/ 200655 w 1605470"/>
              <a:gd name="connsiteY173" fmla="*/ 428927 h 6858000"/>
              <a:gd name="connsiteX174" fmla="*/ 190059 w 1605470"/>
              <a:gd name="connsiteY174" fmla="*/ 430161 h 6858000"/>
              <a:gd name="connsiteX175" fmla="*/ 167079 w 1605470"/>
              <a:gd name="connsiteY175" fmla="*/ 367211 h 6858000"/>
              <a:gd name="connsiteX176" fmla="*/ 124571 w 1605470"/>
              <a:gd name="connsiteY176" fmla="*/ 302178 h 6858000"/>
              <a:gd name="connsiteX177" fmla="*/ 103243 w 1605470"/>
              <a:gd name="connsiteY177" fmla="*/ 211375 h 6858000"/>
              <a:gd name="connsiteX178" fmla="*/ 94571 w 1605470"/>
              <a:gd name="connsiteY178" fmla="*/ 184179 h 6858000"/>
              <a:gd name="connsiteX179" fmla="*/ 13437 w 1605470"/>
              <a:gd name="connsiteY179" fmla="*/ 19287 h 6858000"/>
              <a:gd name="connsiteX180" fmla="*/ 0 w 1605470"/>
              <a:gd name="connsiteY180"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47700 w 1605470"/>
              <a:gd name="connsiteY75" fmla="*/ 4690749 h 6858000"/>
              <a:gd name="connsiteX76" fmla="*/ 743180 w 1605470"/>
              <a:gd name="connsiteY76" fmla="*/ 4613201 h 6858000"/>
              <a:gd name="connsiteX77" fmla="*/ 738263 w 1605470"/>
              <a:gd name="connsiteY77" fmla="*/ 4444346 h 6858000"/>
              <a:gd name="connsiteX78" fmla="*/ 756542 w 1605470"/>
              <a:gd name="connsiteY78" fmla="*/ 4350346 h 6858000"/>
              <a:gd name="connsiteX79" fmla="*/ 715481 w 1605470"/>
              <a:gd name="connsiteY79" fmla="*/ 4214165 h 6858000"/>
              <a:gd name="connsiteX80" fmla="*/ 719554 w 1605470"/>
              <a:gd name="connsiteY80" fmla="*/ 4090296 h 6858000"/>
              <a:gd name="connsiteX81" fmla="*/ 704810 w 1605470"/>
              <a:gd name="connsiteY81" fmla="*/ 4033999 h 6858000"/>
              <a:gd name="connsiteX82" fmla="*/ 705959 w 1605470"/>
              <a:gd name="connsiteY82" fmla="*/ 4031933 h 6858000"/>
              <a:gd name="connsiteX83" fmla="*/ 704535 w 1605470"/>
              <a:gd name="connsiteY83" fmla="*/ 4013953 h 6858000"/>
              <a:gd name="connsiteX84" fmla="*/ 700443 w 1605470"/>
              <a:gd name="connsiteY84" fmla="*/ 4010511 h 6858000"/>
              <a:gd name="connsiteX85" fmla="*/ 698282 w 1605470"/>
              <a:gd name="connsiteY85" fmla="*/ 3998331 h 6858000"/>
              <a:gd name="connsiteX86" fmla="*/ 690830 w 1605470"/>
              <a:gd name="connsiteY86" fmla="*/ 3974753 h 6858000"/>
              <a:gd name="connsiteX87" fmla="*/ 692428 w 1605470"/>
              <a:gd name="connsiteY87" fmla="*/ 3969950 h 6858000"/>
              <a:gd name="connsiteX88" fmla="*/ 685850 w 1605470"/>
              <a:gd name="connsiteY88" fmla="*/ 3933779 h 6858000"/>
              <a:gd name="connsiteX89" fmla="*/ 687181 w 1605470"/>
              <a:gd name="connsiteY89" fmla="*/ 3933093 h 6858000"/>
              <a:gd name="connsiteX90" fmla="*/ 691535 w 1605470"/>
              <a:gd name="connsiteY90" fmla="*/ 3922082 h 6858000"/>
              <a:gd name="connsiteX91" fmla="*/ 696613 w 1605470"/>
              <a:gd name="connsiteY91" fmla="*/ 3901461 h 6858000"/>
              <a:gd name="connsiteX92" fmla="*/ 719207 w 1605470"/>
              <a:gd name="connsiteY92" fmla="*/ 3813873 h 6858000"/>
              <a:gd name="connsiteX93" fmla="*/ 718632 w 1605470"/>
              <a:gd name="connsiteY93" fmla="*/ 3806161 h 6858000"/>
              <a:gd name="connsiteX94" fmla="*/ 718939 w 1605470"/>
              <a:gd name="connsiteY94" fmla="*/ 3805957 h 6858000"/>
              <a:gd name="connsiteX95" fmla="*/ 718966 w 1605470"/>
              <a:gd name="connsiteY95" fmla="*/ 3797724 h 6858000"/>
              <a:gd name="connsiteX96" fmla="*/ 717581 w 1605470"/>
              <a:gd name="connsiteY96" fmla="*/ 3792098 h 6858000"/>
              <a:gd name="connsiteX97" fmla="*/ 716465 w 1605470"/>
              <a:gd name="connsiteY97" fmla="*/ 3777135 h 6858000"/>
              <a:gd name="connsiteX98" fmla="*/ 718198 w 1605470"/>
              <a:gd name="connsiteY98" fmla="*/ 3771656 h 6858000"/>
              <a:gd name="connsiteX99" fmla="*/ 721941 w 1605470"/>
              <a:gd name="connsiteY99" fmla="*/ 3769007 h 6858000"/>
              <a:gd name="connsiteX100" fmla="*/ 721407 w 1605470"/>
              <a:gd name="connsiteY100" fmla="*/ 3767709 h 6858000"/>
              <a:gd name="connsiteX101" fmla="*/ 730103 w 1605470"/>
              <a:gd name="connsiteY101" fmla="*/ 3738082 h 6858000"/>
              <a:gd name="connsiteX102" fmla="*/ 737449 w 1605470"/>
              <a:gd name="connsiteY102" fmla="*/ 3673397 h 6858000"/>
              <a:gd name="connsiteX103" fmla="*/ 736745 w 1605470"/>
              <a:gd name="connsiteY103" fmla="*/ 3637109 h 6858000"/>
              <a:gd name="connsiteX104" fmla="*/ 740188 w 1605470"/>
              <a:gd name="connsiteY104" fmla="*/ 3536883 h 6858000"/>
              <a:gd name="connsiteX105" fmla="*/ 747726 w 1605470"/>
              <a:gd name="connsiteY105" fmla="*/ 3435652 h 6858000"/>
              <a:gd name="connsiteX106" fmla="*/ 774383 w 1605470"/>
              <a:gd name="connsiteY106" fmla="*/ 3381564 h 6858000"/>
              <a:gd name="connsiteX107" fmla="*/ 774870 w 1605470"/>
              <a:gd name="connsiteY107" fmla="*/ 3375761 h 6858000"/>
              <a:gd name="connsiteX108" fmla="*/ 770510 w 1605470"/>
              <a:gd name="connsiteY108" fmla="*/ 3361844 h 6858000"/>
              <a:gd name="connsiteX109" fmla="*/ 767933 w 1605470"/>
              <a:gd name="connsiteY109" fmla="*/ 3356929 h 6858000"/>
              <a:gd name="connsiteX110" fmla="*/ 766158 w 1605470"/>
              <a:gd name="connsiteY110" fmla="*/ 3349058 h 6858000"/>
              <a:gd name="connsiteX111" fmla="*/ 766414 w 1605470"/>
              <a:gd name="connsiteY111" fmla="*/ 3348763 h 6858000"/>
              <a:gd name="connsiteX112" fmla="*/ 764166 w 1605470"/>
              <a:gd name="connsiteY112" fmla="*/ 3341588 h 6858000"/>
              <a:gd name="connsiteX113" fmla="*/ 749397 w 1605470"/>
              <a:gd name="connsiteY113" fmla="*/ 3307769 h 6858000"/>
              <a:gd name="connsiteX114" fmla="*/ 766960 w 1605470"/>
              <a:gd name="connsiteY114" fmla="*/ 3250522 h 6858000"/>
              <a:gd name="connsiteX115" fmla="*/ 767385 w 1605470"/>
              <a:gd name="connsiteY115" fmla="*/ 3229163 h 6858000"/>
              <a:gd name="connsiteX116" fmla="*/ 769208 w 1605470"/>
              <a:gd name="connsiteY116" fmla="*/ 3217217 h 6858000"/>
              <a:gd name="connsiteX117" fmla="*/ 770350 w 1605470"/>
              <a:gd name="connsiteY117" fmla="*/ 3216125 h 6858000"/>
              <a:gd name="connsiteX118" fmla="*/ 756043 w 1605470"/>
              <a:gd name="connsiteY118" fmla="*/ 3183755 h 6858000"/>
              <a:gd name="connsiteX119" fmla="*/ 756544 w 1605470"/>
              <a:gd name="connsiteY119" fmla="*/ 3178642 h 6858000"/>
              <a:gd name="connsiteX120" fmla="*/ 744144 w 1605470"/>
              <a:gd name="connsiteY120" fmla="*/ 3158586 h 6858000"/>
              <a:gd name="connsiteX121" fmla="*/ 739378 w 1605470"/>
              <a:gd name="connsiteY121" fmla="*/ 3147669 h 6858000"/>
              <a:gd name="connsiteX122" fmla="*/ 734648 w 1605470"/>
              <a:gd name="connsiteY122" fmla="*/ 3145733 h 6858000"/>
              <a:gd name="connsiteX123" fmla="*/ 729329 w 1605470"/>
              <a:gd name="connsiteY123" fmla="*/ 3129034 h 6858000"/>
              <a:gd name="connsiteX124" fmla="*/ 729994 w 1605470"/>
              <a:gd name="connsiteY124" fmla="*/ 3126682 h 6858000"/>
              <a:gd name="connsiteX125" fmla="*/ 720862 w 1605470"/>
              <a:gd name="connsiteY125" fmla="*/ 3114519 h 6858000"/>
              <a:gd name="connsiteX126" fmla="*/ 707471 w 1605470"/>
              <a:gd name="connsiteY126" fmla="*/ 3106272 h 6858000"/>
              <a:gd name="connsiteX127" fmla="*/ 680201 w 1605470"/>
              <a:gd name="connsiteY127" fmla="*/ 2958185 h 6858000"/>
              <a:gd name="connsiteX128" fmla="*/ 622815 w 1605470"/>
              <a:gd name="connsiteY128" fmla="*/ 2762989 h 6858000"/>
              <a:gd name="connsiteX129" fmla="*/ 571733 w 1605470"/>
              <a:gd name="connsiteY129" fmla="*/ 2554718 h 6858000"/>
              <a:gd name="connsiteX130" fmla="*/ 551827 w 1605470"/>
              <a:gd name="connsiteY130" fmla="*/ 2485734 h 6858000"/>
              <a:gd name="connsiteX131" fmla="*/ 542550 w 1605470"/>
              <a:gd name="connsiteY131" fmla="*/ 2447068 h 6858000"/>
              <a:gd name="connsiteX132" fmla="*/ 529511 w 1605470"/>
              <a:gd name="connsiteY132" fmla="*/ 2425819 h 6858000"/>
              <a:gd name="connsiteX133" fmla="*/ 528878 w 1605470"/>
              <a:gd name="connsiteY133" fmla="*/ 2408971 h 6858000"/>
              <a:gd name="connsiteX134" fmla="*/ 535510 w 1605470"/>
              <a:gd name="connsiteY134" fmla="*/ 2402874 h 6858000"/>
              <a:gd name="connsiteX135" fmla="*/ 538122 w 1605470"/>
              <a:gd name="connsiteY135" fmla="*/ 2381443 h 6858000"/>
              <a:gd name="connsiteX136" fmla="*/ 514451 w 1605470"/>
              <a:gd name="connsiteY136" fmla="*/ 2261920 h 6858000"/>
              <a:gd name="connsiteX137" fmla="*/ 486968 w 1605470"/>
              <a:gd name="connsiteY137" fmla="*/ 2182937 h 6858000"/>
              <a:gd name="connsiteX138" fmla="*/ 488555 w 1605470"/>
              <a:gd name="connsiteY138" fmla="*/ 2155135 h 6858000"/>
              <a:gd name="connsiteX139" fmla="*/ 486013 w 1605470"/>
              <a:gd name="connsiteY139" fmla="*/ 2118008 h 6858000"/>
              <a:gd name="connsiteX140" fmla="*/ 487006 w 1605470"/>
              <a:gd name="connsiteY140" fmla="*/ 2050531 h 6858000"/>
              <a:gd name="connsiteX141" fmla="*/ 478812 w 1605470"/>
              <a:gd name="connsiteY141" fmla="*/ 1963269 h 6858000"/>
              <a:gd name="connsiteX142" fmla="*/ 442619 w 1605470"/>
              <a:gd name="connsiteY142" fmla="*/ 1910499 h 6858000"/>
              <a:gd name="connsiteX143" fmla="*/ 446785 w 1605470"/>
              <a:gd name="connsiteY143" fmla="*/ 1903212 h 6858000"/>
              <a:gd name="connsiteX144" fmla="*/ 436547 w 1605470"/>
              <a:gd name="connsiteY144" fmla="*/ 1861531 h 6858000"/>
              <a:gd name="connsiteX145" fmla="*/ 390346 w 1605470"/>
              <a:gd name="connsiteY145" fmla="*/ 1732919 h 6858000"/>
              <a:gd name="connsiteX146" fmla="*/ 362657 w 1605470"/>
              <a:gd name="connsiteY146" fmla="*/ 1663540 h 6858000"/>
              <a:gd name="connsiteX147" fmla="*/ 361783 w 1605470"/>
              <a:gd name="connsiteY147" fmla="*/ 1615777 h 6858000"/>
              <a:gd name="connsiteX148" fmla="*/ 342578 w 1605470"/>
              <a:gd name="connsiteY148" fmla="*/ 1563678 h 6858000"/>
              <a:gd name="connsiteX149" fmla="*/ 355658 w 1605470"/>
              <a:gd name="connsiteY149" fmla="*/ 1519474 h 6858000"/>
              <a:gd name="connsiteX150" fmla="*/ 348400 w 1605470"/>
              <a:gd name="connsiteY150" fmla="*/ 1477995 h 6858000"/>
              <a:gd name="connsiteX151" fmla="*/ 334485 w 1605470"/>
              <a:gd name="connsiteY151" fmla="*/ 1373769 h 6858000"/>
              <a:gd name="connsiteX152" fmla="*/ 342792 w 1605470"/>
              <a:gd name="connsiteY152" fmla="*/ 1307086 h 6858000"/>
              <a:gd name="connsiteX153" fmla="*/ 343980 w 1605470"/>
              <a:gd name="connsiteY153" fmla="*/ 1189033 h 6858000"/>
              <a:gd name="connsiteX154" fmla="*/ 348665 w 1605470"/>
              <a:gd name="connsiteY154" fmla="*/ 1168288 h 6858000"/>
              <a:gd name="connsiteX155" fmla="*/ 340947 w 1605470"/>
              <a:gd name="connsiteY155" fmla="*/ 1142577 h 6858000"/>
              <a:gd name="connsiteX156" fmla="*/ 330253 w 1605470"/>
              <a:gd name="connsiteY156" fmla="*/ 1088484 h 6858000"/>
              <a:gd name="connsiteX157" fmla="*/ 318989 w 1605470"/>
              <a:gd name="connsiteY157" fmla="*/ 1016103 h 6858000"/>
              <a:gd name="connsiteX158" fmla="*/ 320445 w 1605470"/>
              <a:gd name="connsiteY158" fmla="*/ 932283 h 6858000"/>
              <a:gd name="connsiteX159" fmla="*/ 322681 w 1605470"/>
              <a:gd name="connsiteY159" fmla="*/ 915925 h 6858000"/>
              <a:gd name="connsiteX160" fmla="*/ 315310 w 1605470"/>
              <a:gd name="connsiteY160" fmla="*/ 896999 h 6858000"/>
              <a:gd name="connsiteX161" fmla="*/ 284718 w 1605470"/>
              <a:gd name="connsiteY161" fmla="*/ 821517 h 6858000"/>
              <a:gd name="connsiteX162" fmla="*/ 263668 w 1605470"/>
              <a:gd name="connsiteY162" fmla="*/ 751353 h 6858000"/>
              <a:gd name="connsiteX163" fmla="*/ 263226 w 1605470"/>
              <a:gd name="connsiteY163" fmla="*/ 721230 h 6858000"/>
              <a:gd name="connsiteX164" fmla="*/ 248897 w 1605470"/>
              <a:gd name="connsiteY164" fmla="*/ 681659 h 6858000"/>
              <a:gd name="connsiteX165" fmla="*/ 234316 w 1605470"/>
              <a:gd name="connsiteY165" fmla="*/ 635218 h 6858000"/>
              <a:gd name="connsiteX166" fmla="*/ 239327 w 1605470"/>
              <a:gd name="connsiteY166" fmla="*/ 613763 h 6858000"/>
              <a:gd name="connsiteX167" fmla="*/ 225269 w 1605470"/>
              <a:gd name="connsiteY167" fmla="*/ 598582 h 6858000"/>
              <a:gd name="connsiteX168" fmla="*/ 224950 w 1605470"/>
              <a:gd name="connsiteY168" fmla="*/ 576846 h 6858000"/>
              <a:gd name="connsiteX169" fmla="*/ 204576 w 1605470"/>
              <a:gd name="connsiteY169" fmla="*/ 530055 h 6858000"/>
              <a:gd name="connsiteX170" fmla="*/ 219064 w 1605470"/>
              <a:gd name="connsiteY170" fmla="*/ 469651 h 6858000"/>
              <a:gd name="connsiteX171" fmla="*/ 195012 w 1605470"/>
              <a:gd name="connsiteY171" fmla="*/ 448559 h 6858000"/>
              <a:gd name="connsiteX172" fmla="*/ 201434 w 1605470"/>
              <a:gd name="connsiteY172" fmla="*/ 441529 h 6858000"/>
              <a:gd name="connsiteX173" fmla="*/ 200655 w 1605470"/>
              <a:gd name="connsiteY173" fmla="*/ 428927 h 6858000"/>
              <a:gd name="connsiteX174" fmla="*/ 190059 w 1605470"/>
              <a:gd name="connsiteY174" fmla="*/ 430161 h 6858000"/>
              <a:gd name="connsiteX175" fmla="*/ 167079 w 1605470"/>
              <a:gd name="connsiteY175" fmla="*/ 367211 h 6858000"/>
              <a:gd name="connsiteX176" fmla="*/ 124571 w 1605470"/>
              <a:gd name="connsiteY176" fmla="*/ 302178 h 6858000"/>
              <a:gd name="connsiteX177" fmla="*/ 103243 w 1605470"/>
              <a:gd name="connsiteY177" fmla="*/ 211375 h 6858000"/>
              <a:gd name="connsiteX178" fmla="*/ 94571 w 1605470"/>
              <a:gd name="connsiteY178" fmla="*/ 184179 h 6858000"/>
              <a:gd name="connsiteX179" fmla="*/ 13437 w 1605470"/>
              <a:gd name="connsiteY179" fmla="*/ 19287 h 6858000"/>
              <a:gd name="connsiteX180" fmla="*/ 0 w 1605470"/>
              <a:gd name="connsiteY180"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935 w 1605470"/>
              <a:gd name="connsiteY68" fmla="*/ 4821504 h 6858000"/>
              <a:gd name="connsiteX69" fmla="*/ 732118 w 1605470"/>
              <a:gd name="connsiteY69" fmla="*/ 4801535 h 6858000"/>
              <a:gd name="connsiteX70" fmla="*/ 739787 w 1605470"/>
              <a:gd name="connsiteY70" fmla="*/ 4797794 h 6858000"/>
              <a:gd name="connsiteX71" fmla="*/ 741081 w 1605470"/>
              <a:gd name="connsiteY71" fmla="*/ 4784526 h 6858000"/>
              <a:gd name="connsiteX72" fmla="*/ 742865 w 1605470"/>
              <a:gd name="connsiteY72" fmla="*/ 4781211 h 6858000"/>
              <a:gd name="connsiteX73" fmla="*/ 751652 w 1605470"/>
              <a:gd name="connsiteY73" fmla="*/ 4761984 h 6858000"/>
              <a:gd name="connsiteX74" fmla="*/ 747700 w 1605470"/>
              <a:gd name="connsiteY74" fmla="*/ 4690749 h 6858000"/>
              <a:gd name="connsiteX75" fmla="*/ 743180 w 1605470"/>
              <a:gd name="connsiteY75" fmla="*/ 4613201 h 6858000"/>
              <a:gd name="connsiteX76" fmla="*/ 738263 w 1605470"/>
              <a:gd name="connsiteY76" fmla="*/ 4444346 h 6858000"/>
              <a:gd name="connsiteX77" fmla="*/ 756542 w 1605470"/>
              <a:gd name="connsiteY77" fmla="*/ 4350346 h 6858000"/>
              <a:gd name="connsiteX78" fmla="*/ 715481 w 1605470"/>
              <a:gd name="connsiteY78" fmla="*/ 4214165 h 6858000"/>
              <a:gd name="connsiteX79" fmla="*/ 719554 w 1605470"/>
              <a:gd name="connsiteY79" fmla="*/ 4090296 h 6858000"/>
              <a:gd name="connsiteX80" fmla="*/ 704810 w 1605470"/>
              <a:gd name="connsiteY80" fmla="*/ 4033999 h 6858000"/>
              <a:gd name="connsiteX81" fmla="*/ 705959 w 1605470"/>
              <a:gd name="connsiteY81" fmla="*/ 4031933 h 6858000"/>
              <a:gd name="connsiteX82" fmla="*/ 704535 w 1605470"/>
              <a:gd name="connsiteY82" fmla="*/ 4013953 h 6858000"/>
              <a:gd name="connsiteX83" fmla="*/ 700443 w 1605470"/>
              <a:gd name="connsiteY83" fmla="*/ 4010511 h 6858000"/>
              <a:gd name="connsiteX84" fmla="*/ 698282 w 1605470"/>
              <a:gd name="connsiteY84" fmla="*/ 3998331 h 6858000"/>
              <a:gd name="connsiteX85" fmla="*/ 690830 w 1605470"/>
              <a:gd name="connsiteY85" fmla="*/ 3974753 h 6858000"/>
              <a:gd name="connsiteX86" fmla="*/ 692428 w 1605470"/>
              <a:gd name="connsiteY86" fmla="*/ 3969950 h 6858000"/>
              <a:gd name="connsiteX87" fmla="*/ 685850 w 1605470"/>
              <a:gd name="connsiteY87" fmla="*/ 3933779 h 6858000"/>
              <a:gd name="connsiteX88" fmla="*/ 687181 w 1605470"/>
              <a:gd name="connsiteY88" fmla="*/ 3933093 h 6858000"/>
              <a:gd name="connsiteX89" fmla="*/ 691535 w 1605470"/>
              <a:gd name="connsiteY89" fmla="*/ 3922082 h 6858000"/>
              <a:gd name="connsiteX90" fmla="*/ 696613 w 1605470"/>
              <a:gd name="connsiteY90" fmla="*/ 3901461 h 6858000"/>
              <a:gd name="connsiteX91" fmla="*/ 719207 w 1605470"/>
              <a:gd name="connsiteY91" fmla="*/ 3813873 h 6858000"/>
              <a:gd name="connsiteX92" fmla="*/ 718632 w 1605470"/>
              <a:gd name="connsiteY92" fmla="*/ 3806161 h 6858000"/>
              <a:gd name="connsiteX93" fmla="*/ 718939 w 1605470"/>
              <a:gd name="connsiteY93" fmla="*/ 3805957 h 6858000"/>
              <a:gd name="connsiteX94" fmla="*/ 718966 w 1605470"/>
              <a:gd name="connsiteY94" fmla="*/ 3797724 h 6858000"/>
              <a:gd name="connsiteX95" fmla="*/ 717581 w 1605470"/>
              <a:gd name="connsiteY95" fmla="*/ 3792098 h 6858000"/>
              <a:gd name="connsiteX96" fmla="*/ 716465 w 1605470"/>
              <a:gd name="connsiteY96" fmla="*/ 3777135 h 6858000"/>
              <a:gd name="connsiteX97" fmla="*/ 718198 w 1605470"/>
              <a:gd name="connsiteY97" fmla="*/ 3771656 h 6858000"/>
              <a:gd name="connsiteX98" fmla="*/ 721941 w 1605470"/>
              <a:gd name="connsiteY98" fmla="*/ 3769007 h 6858000"/>
              <a:gd name="connsiteX99" fmla="*/ 721407 w 1605470"/>
              <a:gd name="connsiteY99" fmla="*/ 3767709 h 6858000"/>
              <a:gd name="connsiteX100" fmla="*/ 730103 w 1605470"/>
              <a:gd name="connsiteY100" fmla="*/ 3738082 h 6858000"/>
              <a:gd name="connsiteX101" fmla="*/ 737449 w 1605470"/>
              <a:gd name="connsiteY101" fmla="*/ 3673397 h 6858000"/>
              <a:gd name="connsiteX102" fmla="*/ 736745 w 1605470"/>
              <a:gd name="connsiteY102" fmla="*/ 3637109 h 6858000"/>
              <a:gd name="connsiteX103" fmla="*/ 740188 w 1605470"/>
              <a:gd name="connsiteY103" fmla="*/ 3536883 h 6858000"/>
              <a:gd name="connsiteX104" fmla="*/ 747726 w 1605470"/>
              <a:gd name="connsiteY104" fmla="*/ 3435652 h 6858000"/>
              <a:gd name="connsiteX105" fmla="*/ 774383 w 1605470"/>
              <a:gd name="connsiteY105" fmla="*/ 3381564 h 6858000"/>
              <a:gd name="connsiteX106" fmla="*/ 774870 w 1605470"/>
              <a:gd name="connsiteY106" fmla="*/ 3375761 h 6858000"/>
              <a:gd name="connsiteX107" fmla="*/ 770510 w 1605470"/>
              <a:gd name="connsiteY107" fmla="*/ 3361844 h 6858000"/>
              <a:gd name="connsiteX108" fmla="*/ 767933 w 1605470"/>
              <a:gd name="connsiteY108" fmla="*/ 3356929 h 6858000"/>
              <a:gd name="connsiteX109" fmla="*/ 766158 w 1605470"/>
              <a:gd name="connsiteY109" fmla="*/ 3349058 h 6858000"/>
              <a:gd name="connsiteX110" fmla="*/ 766414 w 1605470"/>
              <a:gd name="connsiteY110" fmla="*/ 3348763 h 6858000"/>
              <a:gd name="connsiteX111" fmla="*/ 764166 w 1605470"/>
              <a:gd name="connsiteY111" fmla="*/ 3341588 h 6858000"/>
              <a:gd name="connsiteX112" fmla="*/ 749397 w 1605470"/>
              <a:gd name="connsiteY112" fmla="*/ 3307769 h 6858000"/>
              <a:gd name="connsiteX113" fmla="*/ 766960 w 1605470"/>
              <a:gd name="connsiteY113" fmla="*/ 3250522 h 6858000"/>
              <a:gd name="connsiteX114" fmla="*/ 767385 w 1605470"/>
              <a:gd name="connsiteY114" fmla="*/ 3229163 h 6858000"/>
              <a:gd name="connsiteX115" fmla="*/ 769208 w 1605470"/>
              <a:gd name="connsiteY115" fmla="*/ 3217217 h 6858000"/>
              <a:gd name="connsiteX116" fmla="*/ 770350 w 1605470"/>
              <a:gd name="connsiteY116" fmla="*/ 3216125 h 6858000"/>
              <a:gd name="connsiteX117" fmla="*/ 756043 w 1605470"/>
              <a:gd name="connsiteY117" fmla="*/ 3183755 h 6858000"/>
              <a:gd name="connsiteX118" fmla="*/ 756544 w 1605470"/>
              <a:gd name="connsiteY118" fmla="*/ 3178642 h 6858000"/>
              <a:gd name="connsiteX119" fmla="*/ 744144 w 1605470"/>
              <a:gd name="connsiteY119" fmla="*/ 3158586 h 6858000"/>
              <a:gd name="connsiteX120" fmla="*/ 739378 w 1605470"/>
              <a:gd name="connsiteY120" fmla="*/ 3147669 h 6858000"/>
              <a:gd name="connsiteX121" fmla="*/ 734648 w 1605470"/>
              <a:gd name="connsiteY121" fmla="*/ 3145733 h 6858000"/>
              <a:gd name="connsiteX122" fmla="*/ 729329 w 1605470"/>
              <a:gd name="connsiteY122" fmla="*/ 3129034 h 6858000"/>
              <a:gd name="connsiteX123" fmla="*/ 729994 w 1605470"/>
              <a:gd name="connsiteY123" fmla="*/ 3126682 h 6858000"/>
              <a:gd name="connsiteX124" fmla="*/ 720862 w 1605470"/>
              <a:gd name="connsiteY124" fmla="*/ 3114519 h 6858000"/>
              <a:gd name="connsiteX125" fmla="*/ 707471 w 1605470"/>
              <a:gd name="connsiteY125" fmla="*/ 3106272 h 6858000"/>
              <a:gd name="connsiteX126" fmla="*/ 680201 w 1605470"/>
              <a:gd name="connsiteY126" fmla="*/ 2958185 h 6858000"/>
              <a:gd name="connsiteX127" fmla="*/ 622815 w 1605470"/>
              <a:gd name="connsiteY127" fmla="*/ 2762989 h 6858000"/>
              <a:gd name="connsiteX128" fmla="*/ 571733 w 1605470"/>
              <a:gd name="connsiteY128" fmla="*/ 2554718 h 6858000"/>
              <a:gd name="connsiteX129" fmla="*/ 551827 w 1605470"/>
              <a:gd name="connsiteY129" fmla="*/ 2485734 h 6858000"/>
              <a:gd name="connsiteX130" fmla="*/ 542550 w 1605470"/>
              <a:gd name="connsiteY130" fmla="*/ 2447068 h 6858000"/>
              <a:gd name="connsiteX131" fmla="*/ 529511 w 1605470"/>
              <a:gd name="connsiteY131" fmla="*/ 2425819 h 6858000"/>
              <a:gd name="connsiteX132" fmla="*/ 528878 w 1605470"/>
              <a:gd name="connsiteY132" fmla="*/ 2408971 h 6858000"/>
              <a:gd name="connsiteX133" fmla="*/ 535510 w 1605470"/>
              <a:gd name="connsiteY133" fmla="*/ 2402874 h 6858000"/>
              <a:gd name="connsiteX134" fmla="*/ 538122 w 1605470"/>
              <a:gd name="connsiteY134" fmla="*/ 2381443 h 6858000"/>
              <a:gd name="connsiteX135" fmla="*/ 514451 w 1605470"/>
              <a:gd name="connsiteY135" fmla="*/ 2261920 h 6858000"/>
              <a:gd name="connsiteX136" fmla="*/ 486968 w 1605470"/>
              <a:gd name="connsiteY136" fmla="*/ 2182937 h 6858000"/>
              <a:gd name="connsiteX137" fmla="*/ 488555 w 1605470"/>
              <a:gd name="connsiteY137" fmla="*/ 2155135 h 6858000"/>
              <a:gd name="connsiteX138" fmla="*/ 486013 w 1605470"/>
              <a:gd name="connsiteY138" fmla="*/ 2118008 h 6858000"/>
              <a:gd name="connsiteX139" fmla="*/ 487006 w 1605470"/>
              <a:gd name="connsiteY139" fmla="*/ 2050531 h 6858000"/>
              <a:gd name="connsiteX140" fmla="*/ 478812 w 1605470"/>
              <a:gd name="connsiteY140" fmla="*/ 1963269 h 6858000"/>
              <a:gd name="connsiteX141" fmla="*/ 442619 w 1605470"/>
              <a:gd name="connsiteY141" fmla="*/ 1910499 h 6858000"/>
              <a:gd name="connsiteX142" fmla="*/ 446785 w 1605470"/>
              <a:gd name="connsiteY142" fmla="*/ 1903212 h 6858000"/>
              <a:gd name="connsiteX143" fmla="*/ 436547 w 1605470"/>
              <a:gd name="connsiteY143" fmla="*/ 1861531 h 6858000"/>
              <a:gd name="connsiteX144" fmla="*/ 390346 w 1605470"/>
              <a:gd name="connsiteY144" fmla="*/ 1732919 h 6858000"/>
              <a:gd name="connsiteX145" fmla="*/ 362657 w 1605470"/>
              <a:gd name="connsiteY145" fmla="*/ 1663540 h 6858000"/>
              <a:gd name="connsiteX146" fmla="*/ 361783 w 1605470"/>
              <a:gd name="connsiteY146" fmla="*/ 1615777 h 6858000"/>
              <a:gd name="connsiteX147" fmla="*/ 342578 w 1605470"/>
              <a:gd name="connsiteY147" fmla="*/ 1563678 h 6858000"/>
              <a:gd name="connsiteX148" fmla="*/ 355658 w 1605470"/>
              <a:gd name="connsiteY148" fmla="*/ 1519474 h 6858000"/>
              <a:gd name="connsiteX149" fmla="*/ 348400 w 1605470"/>
              <a:gd name="connsiteY149" fmla="*/ 1477995 h 6858000"/>
              <a:gd name="connsiteX150" fmla="*/ 334485 w 1605470"/>
              <a:gd name="connsiteY150" fmla="*/ 1373769 h 6858000"/>
              <a:gd name="connsiteX151" fmla="*/ 342792 w 1605470"/>
              <a:gd name="connsiteY151" fmla="*/ 1307086 h 6858000"/>
              <a:gd name="connsiteX152" fmla="*/ 343980 w 1605470"/>
              <a:gd name="connsiteY152" fmla="*/ 1189033 h 6858000"/>
              <a:gd name="connsiteX153" fmla="*/ 348665 w 1605470"/>
              <a:gd name="connsiteY153" fmla="*/ 1168288 h 6858000"/>
              <a:gd name="connsiteX154" fmla="*/ 340947 w 1605470"/>
              <a:gd name="connsiteY154" fmla="*/ 1142577 h 6858000"/>
              <a:gd name="connsiteX155" fmla="*/ 330253 w 1605470"/>
              <a:gd name="connsiteY155" fmla="*/ 1088484 h 6858000"/>
              <a:gd name="connsiteX156" fmla="*/ 318989 w 1605470"/>
              <a:gd name="connsiteY156" fmla="*/ 1016103 h 6858000"/>
              <a:gd name="connsiteX157" fmla="*/ 320445 w 1605470"/>
              <a:gd name="connsiteY157" fmla="*/ 932283 h 6858000"/>
              <a:gd name="connsiteX158" fmla="*/ 322681 w 1605470"/>
              <a:gd name="connsiteY158" fmla="*/ 915925 h 6858000"/>
              <a:gd name="connsiteX159" fmla="*/ 315310 w 1605470"/>
              <a:gd name="connsiteY159" fmla="*/ 896999 h 6858000"/>
              <a:gd name="connsiteX160" fmla="*/ 284718 w 1605470"/>
              <a:gd name="connsiteY160" fmla="*/ 821517 h 6858000"/>
              <a:gd name="connsiteX161" fmla="*/ 263668 w 1605470"/>
              <a:gd name="connsiteY161" fmla="*/ 751353 h 6858000"/>
              <a:gd name="connsiteX162" fmla="*/ 263226 w 1605470"/>
              <a:gd name="connsiteY162" fmla="*/ 721230 h 6858000"/>
              <a:gd name="connsiteX163" fmla="*/ 248897 w 1605470"/>
              <a:gd name="connsiteY163" fmla="*/ 681659 h 6858000"/>
              <a:gd name="connsiteX164" fmla="*/ 234316 w 1605470"/>
              <a:gd name="connsiteY164" fmla="*/ 635218 h 6858000"/>
              <a:gd name="connsiteX165" fmla="*/ 239327 w 1605470"/>
              <a:gd name="connsiteY165" fmla="*/ 613763 h 6858000"/>
              <a:gd name="connsiteX166" fmla="*/ 225269 w 1605470"/>
              <a:gd name="connsiteY166" fmla="*/ 598582 h 6858000"/>
              <a:gd name="connsiteX167" fmla="*/ 224950 w 1605470"/>
              <a:gd name="connsiteY167" fmla="*/ 576846 h 6858000"/>
              <a:gd name="connsiteX168" fmla="*/ 204576 w 1605470"/>
              <a:gd name="connsiteY168" fmla="*/ 530055 h 6858000"/>
              <a:gd name="connsiteX169" fmla="*/ 219064 w 1605470"/>
              <a:gd name="connsiteY169" fmla="*/ 469651 h 6858000"/>
              <a:gd name="connsiteX170" fmla="*/ 195012 w 1605470"/>
              <a:gd name="connsiteY170" fmla="*/ 448559 h 6858000"/>
              <a:gd name="connsiteX171" fmla="*/ 201434 w 1605470"/>
              <a:gd name="connsiteY171" fmla="*/ 441529 h 6858000"/>
              <a:gd name="connsiteX172" fmla="*/ 200655 w 1605470"/>
              <a:gd name="connsiteY172" fmla="*/ 428927 h 6858000"/>
              <a:gd name="connsiteX173" fmla="*/ 190059 w 1605470"/>
              <a:gd name="connsiteY173" fmla="*/ 430161 h 6858000"/>
              <a:gd name="connsiteX174" fmla="*/ 167079 w 1605470"/>
              <a:gd name="connsiteY174" fmla="*/ 367211 h 6858000"/>
              <a:gd name="connsiteX175" fmla="*/ 124571 w 1605470"/>
              <a:gd name="connsiteY175" fmla="*/ 302178 h 6858000"/>
              <a:gd name="connsiteX176" fmla="*/ 103243 w 1605470"/>
              <a:gd name="connsiteY176" fmla="*/ 211375 h 6858000"/>
              <a:gd name="connsiteX177" fmla="*/ 94571 w 1605470"/>
              <a:gd name="connsiteY177" fmla="*/ 184179 h 6858000"/>
              <a:gd name="connsiteX178" fmla="*/ 13437 w 1605470"/>
              <a:gd name="connsiteY178" fmla="*/ 19287 h 6858000"/>
              <a:gd name="connsiteX179" fmla="*/ 0 w 1605470"/>
              <a:gd name="connsiteY179"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42432 w 1605470"/>
              <a:gd name="connsiteY34" fmla="*/ 5934687 h 6858000"/>
              <a:gd name="connsiteX35" fmla="*/ 489472 w 1605470"/>
              <a:gd name="connsiteY35" fmla="*/ 5732419 h 6858000"/>
              <a:gd name="connsiteX36" fmla="*/ 512623 w 1605470"/>
              <a:gd name="connsiteY36" fmla="*/ 5685392 h 6858000"/>
              <a:gd name="connsiteX37" fmla="*/ 510261 w 1605470"/>
              <a:gd name="connsiteY37" fmla="*/ 5634527 h 6858000"/>
              <a:gd name="connsiteX38" fmla="*/ 523992 w 1605470"/>
              <a:gd name="connsiteY38" fmla="*/ 5619557 h 6858000"/>
              <a:gd name="connsiteX39" fmla="*/ 526609 w 1605470"/>
              <a:gd name="connsiteY39" fmla="*/ 5617081 h 6858000"/>
              <a:gd name="connsiteX40" fmla="*/ 531653 w 1605470"/>
              <a:gd name="connsiteY40" fmla="*/ 5604904 h 6858000"/>
              <a:gd name="connsiteX41" fmla="*/ 539863 w 1605470"/>
              <a:gd name="connsiteY41" fmla="*/ 5604298 h 6858000"/>
              <a:gd name="connsiteX42" fmla="*/ 552319 w 1605470"/>
              <a:gd name="connsiteY42" fmla="*/ 5587997 h 6858000"/>
              <a:gd name="connsiteX43" fmla="*/ 559710 w 1605470"/>
              <a:gd name="connsiteY43" fmla="*/ 5564796 h 6858000"/>
              <a:gd name="connsiteX44" fmla="*/ 587214 w 1605470"/>
              <a:gd name="connsiteY44" fmla="*/ 5451511 h 6858000"/>
              <a:gd name="connsiteX45" fmla="*/ 608019 w 1605470"/>
              <a:gd name="connsiteY45" fmla="*/ 5385461 h 6858000"/>
              <a:gd name="connsiteX46" fmla="*/ 622750 w 1605470"/>
              <a:gd name="connsiteY46" fmla="*/ 5363084 h 6858000"/>
              <a:gd name="connsiteX47" fmla="*/ 638731 w 1605470"/>
              <a:gd name="connsiteY47" fmla="*/ 5330009 h 6858000"/>
              <a:gd name="connsiteX48" fmla="*/ 672224 w 1605470"/>
              <a:gd name="connsiteY48" fmla="*/ 5273739 h 6858000"/>
              <a:gd name="connsiteX49" fmla="*/ 681823 w 1605470"/>
              <a:gd name="connsiteY49" fmla="*/ 5241779 h 6858000"/>
              <a:gd name="connsiteX50" fmla="*/ 693049 w 1605470"/>
              <a:gd name="connsiteY50" fmla="*/ 5225268 h 6858000"/>
              <a:gd name="connsiteX51" fmla="*/ 694069 w 1605470"/>
              <a:gd name="connsiteY51" fmla="*/ 5217684 h 6858000"/>
              <a:gd name="connsiteX52" fmla="*/ 701410 w 1605470"/>
              <a:gd name="connsiteY52" fmla="*/ 5193377 h 6858000"/>
              <a:gd name="connsiteX53" fmla="*/ 704713 w 1605470"/>
              <a:gd name="connsiteY53" fmla="*/ 5179288 h 6858000"/>
              <a:gd name="connsiteX54" fmla="*/ 705697 w 1605470"/>
              <a:gd name="connsiteY54" fmla="*/ 5173621 h 6858000"/>
              <a:gd name="connsiteX55" fmla="*/ 701331 w 1605470"/>
              <a:gd name="connsiteY55" fmla="*/ 5159961 h 6858000"/>
              <a:gd name="connsiteX56" fmla="*/ 708008 w 1605470"/>
              <a:gd name="connsiteY56" fmla="*/ 5144295 h 6858000"/>
              <a:gd name="connsiteX57" fmla="*/ 704941 w 1605470"/>
              <a:gd name="connsiteY57" fmla="*/ 5125185 h 6858000"/>
              <a:gd name="connsiteX58" fmla="*/ 711771 w 1605470"/>
              <a:gd name="connsiteY58" fmla="*/ 5121884 h 6858000"/>
              <a:gd name="connsiteX59" fmla="*/ 721092 w 1605470"/>
              <a:gd name="connsiteY59" fmla="*/ 5108383 h 6858000"/>
              <a:gd name="connsiteX60" fmla="*/ 717045 w 1605470"/>
              <a:gd name="connsiteY60" fmla="*/ 5094705 h 6858000"/>
              <a:gd name="connsiteX61" fmla="*/ 718807 w 1605470"/>
              <a:gd name="connsiteY61" fmla="*/ 5067850 h 6858000"/>
              <a:gd name="connsiteX62" fmla="*/ 721538 w 1605470"/>
              <a:gd name="connsiteY62" fmla="*/ 5060861 h 6858000"/>
              <a:gd name="connsiteX63" fmla="*/ 718242 w 1605470"/>
              <a:gd name="connsiteY63" fmla="*/ 5034192 h 6858000"/>
              <a:gd name="connsiteX64" fmla="*/ 719796 w 1605470"/>
              <a:gd name="connsiteY64" fmla="*/ 4993030 h 6858000"/>
              <a:gd name="connsiteX65" fmla="*/ 726705 w 1605470"/>
              <a:gd name="connsiteY65" fmla="*/ 4946844 h 6858000"/>
              <a:gd name="connsiteX66" fmla="*/ 722561 w 1605470"/>
              <a:gd name="connsiteY66" fmla="*/ 4932692 h 6858000"/>
              <a:gd name="connsiteX67" fmla="*/ 724935 w 1605470"/>
              <a:gd name="connsiteY67" fmla="*/ 4821504 h 6858000"/>
              <a:gd name="connsiteX68" fmla="*/ 732118 w 1605470"/>
              <a:gd name="connsiteY68" fmla="*/ 4801535 h 6858000"/>
              <a:gd name="connsiteX69" fmla="*/ 739787 w 1605470"/>
              <a:gd name="connsiteY69" fmla="*/ 4797794 h 6858000"/>
              <a:gd name="connsiteX70" fmla="*/ 741081 w 1605470"/>
              <a:gd name="connsiteY70" fmla="*/ 4784526 h 6858000"/>
              <a:gd name="connsiteX71" fmla="*/ 742865 w 1605470"/>
              <a:gd name="connsiteY71" fmla="*/ 4781211 h 6858000"/>
              <a:gd name="connsiteX72" fmla="*/ 751652 w 1605470"/>
              <a:gd name="connsiteY72" fmla="*/ 4761984 h 6858000"/>
              <a:gd name="connsiteX73" fmla="*/ 747700 w 1605470"/>
              <a:gd name="connsiteY73" fmla="*/ 4690749 h 6858000"/>
              <a:gd name="connsiteX74" fmla="*/ 743180 w 1605470"/>
              <a:gd name="connsiteY74" fmla="*/ 4613201 h 6858000"/>
              <a:gd name="connsiteX75" fmla="*/ 738263 w 1605470"/>
              <a:gd name="connsiteY75" fmla="*/ 4444346 h 6858000"/>
              <a:gd name="connsiteX76" fmla="*/ 756542 w 1605470"/>
              <a:gd name="connsiteY76" fmla="*/ 4350346 h 6858000"/>
              <a:gd name="connsiteX77" fmla="*/ 715481 w 1605470"/>
              <a:gd name="connsiteY77" fmla="*/ 4214165 h 6858000"/>
              <a:gd name="connsiteX78" fmla="*/ 719554 w 1605470"/>
              <a:gd name="connsiteY78" fmla="*/ 4090296 h 6858000"/>
              <a:gd name="connsiteX79" fmla="*/ 704810 w 1605470"/>
              <a:gd name="connsiteY79" fmla="*/ 4033999 h 6858000"/>
              <a:gd name="connsiteX80" fmla="*/ 705959 w 1605470"/>
              <a:gd name="connsiteY80" fmla="*/ 4031933 h 6858000"/>
              <a:gd name="connsiteX81" fmla="*/ 704535 w 1605470"/>
              <a:gd name="connsiteY81" fmla="*/ 4013953 h 6858000"/>
              <a:gd name="connsiteX82" fmla="*/ 700443 w 1605470"/>
              <a:gd name="connsiteY82" fmla="*/ 4010511 h 6858000"/>
              <a:gd name="connsiteX83" fmla="*/ 698282 w 1605470"/>
              <a:gd name="connsiteY83" fmla="*/ 3998331 h 6858000"/>
              <a:gd name="connsiteX84" fmla="*/ 690830 w 1605470"/>
              <a:gd name="connsiteY84" fmla="*/ 3974753 h 6858000"/>
              <a:gd name="connsiteX85" fmla="*/ 692428 w 1605470"/>
              <a:gd name="connsiteY85" fmla="*/ 3969950 h 6858000"/>
              <a:gd name="connsiteX86" fmla="*/ 685850 w 1605470"/>
              <a:gd name="connsiteY86" fmla="*/ 3933779 h 6858000"/>
              <a:gd name="connsiteX87" fmla="*/ 687181 w 1605470"/>
              <a:gd name="connsiteY87" fmla="*/ 3933093 h 6858000"/>
              <a:gd name="connsiteX88" fmla="*/ 691535 w 1605470"/>
              <a:gd name="connsiteY88" fmla="*/ 3922082 h 6858000"/>
              <a:gd name="connsiteX89" fmla="*/ 696613 w 1605470"/>
              <a:gd name="connsiteY89" fmla="*/ 3901461 h 6858000"/>
              <a:gd name="connsiteX90" fmla="*/ 719207 w 1605470"/>
              <a:gd name="connsiteY90" fmla="*/ 3813873 h 6858000"/>
              <a:gd name="connsiteX91" fmla="*/ 718632 w 1605470"/>
              <a:gd name="connsiteY91" fmla="*/ 3806161 h 6858000"/>
              <a:gd name="connsiteX92" fmla="*/ 718939 w 1605470"/>
              <a:gd name="connsiteY92" fmla="*/ 3805957 h 6858000"/>
              <a:gd name="connsiteX93" fmla="*/ 718966 w 1605470"/>
              <a:gd name="connsiteY93" fmla="*/ 3797724 h 6858000"/>
              <a:gd name="connsiteX94" fmla="*/ 717581 w 1605470"/>
              <a:gd name="connsiteY94" fmla="*/ 3792098 h 6858000"/>
              <a:gd name="connsiteX95" fmla="*/ 716465 w 1605470"/>
              <a:gd name="connsiteY95" fmla="*/ 3777135 h 6858000"/>
              <a:gd name="connsiteX96" fmla="*/ 718198 w 1605470"/>
              <a:gd name="connsiteY96" fmla="*/ 3771656 h 6858000"/>
              <a:gd name="connsiteX97" fmla="*/ 721941 w 1605470"/>
              <a:gd name="connsiteY97" fmla="*/ 3769007 h 6858000"/>
              <a:gd name="connsiteX98" fmla="*/ 721407 w 1605470"/>
              <a:gd name="connsiteY98" fmla="*/ 3767709 h 6858000"/>
              <a:gd name="connsiteX99" fmla="*/ 730103 w 1605470"/>
              <a:gd name="connsiteY99" fmla="*/ 3738082 h 6858000"/>
              <a:gd name="connsiteX100" fmla="*/ 737449 w 1605470"/>
              <a:gd name="connsiteY100" fmla="*/ 3673397 h 6858000"/>
              <a:gd name="connsiteX101" fmla="*/ 736745 w 1605470"/>
              <a:gd name="connsiteY101" fmla="*/ 3637109 h 6858000"/>
              <a:gd name="connsiteX102" fmla="*/ 740188 w 1605470"/>
              <a:gd name="connsiteY102" fmla="*/ 3536883 h 6858000"/>
              <a:gd name="connsiteX103" fmla="*/ 747726 w 1605470"/>
              <a:gd name="connsiteY103" fmla="*/ 3435652 h 6858000"/>
              <a:gd name="connsiteX104" fmla="*/ 774383 w 1605470"/>
              <a:gd name="connsiteY104" fmla="*/ 3381564 h 6858000"/>
              <a:gd name="connsiteX105" fmla="*/ 774870 w 1605470"/>
              <a:gd name="connsiteY105" fmla="*/ 3375761 h 6858000"/>
              <a:gd name="connsiteX106" fmla="*/ 770510 w 1605470"/>
              <a:gd name="connsiteY106" fmla="*/ 3361844 h 6858000"/>
              <a:gd name="connsiteX107" fmla="*/ 767933 w 1605470"/>
              <a:gd name="connsiteY107" fmla="*/ 3356929 h 6858000"/>
              <a:gd name="connsiteX108" fmla="*/ 766158 w 1605470"/>
              <a:gd name="connsiteY108" fmla="*/ 3349058 h 6858000"/>
              <a:gd name="connsiteX109" fmla="*/ 766414 w 1605470"/>
              <a:gd name="connsiteY109" fmla="*/ 3348763 h 6858000"/>
              <a:gd name="connsiteX110" fmla="*/ 764166 w 1605470"/>
              <a:gd name="connsiteY110" fmla="*/ 3341588 h 6858000"/>
              <a:gd name="connsiteX111" fmla="*/ 749397 w 1605470"/>
              <a:gd name="connsiteY111" fmla="*/ 3307769 h 6858000"/>
              <a:gd name="connsiteX112" fmla="*/ 766960 w 1605470"/>
              <a:gd name="connsiteY112" fmla="*/ 3250522 h 6858000"/>
              <a:gd name="connsiteX113" fmla="*/ 767385 w 1605470"/>
              <a:gd name="connsiteY113" fmla="*/ 3229163 h 6858000"/>
              <a:gd name="connsiteX114" fmla="*/ 769208 w 1605470"/>
              <a:gd name="connsiteY114" fmla="*/ 3217217 h 6858000"/>
              <a:gd name="connsiteX115" fmla="*/ 770350 w 1605470"/>
              <a:gd name="connsiteY115" fmla="*/ 3216125 h 6858000"/>
              <a:gd name="connsiteX116" fmla="*/ 756043 w 1605470"/>
              <a:gd name="connsiteY116" fmla="*/ 3183755 h 6858000"/>
              <a:gd name="connsiteX117" fmla="*/ 756544 w 1605470"/>
              <a:gd name="connsiteY117" fmla="*/ 3178642 h 6858000"/>
              <a:gd name="connsiteX118" fmla="*/ 744144 w 1605470"/>
              <a:gd name="connsiteY118" fmla="*/ 3158586 h 6858000"/>
              <a:gd name="connsiteX119" fmla="*/ 739378 w 1605470"/>
              <a:gd name="connsiteY119" fmla="*/ 3147669 h 6858000"/>
              <a:gd name="connsiteX120" fmla="*/ 734648 w 1605470"/>
              <a:gd name="connsiteY120" fmla="*/ 3145733 h 6858000"/>
              <a:gd name="connsiteX121" fmla="*/ 729329 w 1605470"/>
              <a:gd name="connsiteY121" fmla="*/ 3129034 h 6858000"/>
              <a:gd name="connsiteX122" fmla="*/ 729994 w 1605470"/>
              <a:gd name="connsiteY122" fmla="*/ 3126682 h 6858000"/>
              <a:gd name="connsiteX123" fmla="*/ 720862 w 1605470"/>
              <a:gd name="connsiteY123" fmla="*/ 3114519 h 6858000"/>
              <a:gd name="connsiteX124" fmla="*/ 707471 w 1605470"/>
              <a:gd name="connsiteY124" fmla="*/ 3106272 h 6858000"/>
              <a:gd name="connsiteX125" fmla="*/ 680201 w 1605470"/>
              <a:gd name="connsiteY125" fmla="*/ 2958185 h 6858000"/>
              <a:gd name="connsiteX126" fmla="*/ 622815 w 1605470"/>
              <a:gd name="connsiteY126" fmla="*/ 2762989 h 6858000"/>
              <a:gd name="connsiteX127" fmla="*/ 571733 w 1605470"/>
              <a:gd name="connsiteY127" fmla="*/ 2554718 h 6858000"/>
              <a:gd name="connsiteX128" fmla="*/ 551827 w 1605470"/>
              <a:gd name="connsiteY128" fmla="*/ 2485734 h 6858000"/>
              <a:gd name="connsiteX129" fmla="*/ 542550 w 1605470"/>
              <a:gd name="connsiteY129" fmla="*/ 2447068 h 6858000"/>
              <a:gd name="connsiteX130" fmla="*/ 529511 w 1605470"/>
              <a:gd name="connsiteY130" fmla="*/ 2425819 h 6858000"/>
              <a:gd name="connsiteX131" fmla="*/ 528878 w 1605470"/>
              <a:gd name="connsiteY131" fmla="*/ 2408971 h 6858000"/>
              <a:gd name="connsiteX132" fmla="*/ 535510 w 1605470"/>
              <a:gd name="connsiteY132" fmla="*/ 2402874 h 6858000"/>
              <a:gd name="connsiteX133" fmla="*/ 538122 w 1605470"/>
              <a:gd name="connsiteY133" fmla="*/ 2381443 h 6858000"/>
              <a:gd name="connsiteX134" fmla="*/ 514451 w 1605470"/>
              <a:gd name="connsiteY134" fmla="*/ 2261920 h 6858000"/>
              <a:gd name="connsiteX135" fmla="*/ 486968 w 1605470"/>
              <a:gd name="connsiteY135" fmla="*/ 2182937 h 6858000"/>
              <a:gd name="connsiteX136" fmla="*/ 488555 w 1605470"/>
              <a:gd name="connsiteY136" fmla="*/ 2155135 h 6858000"/>
              <a:gd name="connsiteX137" fmla="*/ 486013 w 1605470"/>
              <a:gd name="connsiteY137" fmla="*/ 2118008 h 6858000"/>
              <a:gd name="connsiteX138" fmla="*/ 487006 w 1605470"/>
              <a:gd name="connsiteY138" fmla="*/ 2050531 h 6858000"/>
              <a:gd name="connsiteX139" fmla="*/ 478812 w 1605470"/>
              <a:gd name="connsiteY139" fmla="*/ 1963269 h 6858000"/>
              <a:gd name="connsiteX140" fmla="*/ 442619 w 1605470"/>
              <a:gd name="connsiteY140" fmla="*/ 1910499 h 6858000"/>
              <a:gd name="connsiteX141" fmla="*/ 446785 w 1605470"/>
              <a:gd name="connsiteY141" fmla="*/ 1903212 h 6858000"/>
              <a:gd name="connsiteX142" fmla="*/ 436547 w 1605470"/>
              <a:gd name="connsiteY142" fmla="*/ 1861531 h 6858000"/>
              <a:gd name="connsiteX143" fmla="*/ 390346 w 1605470"/>
              <a:gd name="connsiteY143" fmla="*/ 1732919 h 6858000"/>
              <a:gd name="connsiteX144" fmla="*/ 362657 w 1605470"/>
              <a:gd name="connsiteY144" fmla="*/ 1663540 h 6858000"/>
              <a:gd name="connsiteX145" fmla="*/ 361783 w 1605470"/>
              <a:gd name="connsiteY145" fmla="*/ 1615777 h 6858000"/>
              <a:gd name="connsiteX146" fmla="*/ 342578 w 1605470"/>
              <a:gd name="connsiteY146" fmla="*/ 1563678 h 6858000"/>
              <a:gd name="connsiteX147" fmla="*/ 355658 w 1605470"/>
              <a:gd name="connsiteY147" fmla="*/ 1519474 h 6858000"/>
              <a:gd name="connsiteX148" fmla="*/ 348400 w 1605470"/>
              <a:gd name="connsiteY148" fmla="*/ 1477995 h 6858000"/>
              <a:gd name="connsiteX149" fmla="*/ 334485 w 1605470"/>
              <a:gd name="connsiteY149" fmla="*/ 1373769 h 6858000"/>
              <a:gd name="connsiteX150" fmla="*/ 342792 w 1605470"/>
              <a:gd name="connsiteY150" fmla="*/ 1307086 h 6858000"/>
              <a:gd name="connsiteX151" fmla="*/ 343980 w 1605470"/>
              <a:gd name="connsiteY151" fmla="*/ 1189033 h 6858000"/>
              <a:gd name="connsiteX152" fmla="*/ 348665 w 1605470"/>
              <a:gd name="connsiteY152" fmla="*/ 1168288 h 6858000"/>
              <a:gd name="connsiteX153" fmla="*/ 340947 w 1605470"/>
              <a:gd name="connsiteY153" fmla="*/ 1142577 h 6858000"/>
              <a:gd name="connsiteX154" fmla="*/ 330253 w 1605470"/>
              <a:gd name="connsiteY154" fmla="*/ 1088484 h 6858000"/>
              <a:gd name="connsiteX155" fmla="*/ 318989 w 1605470"/>
              <a:gd name="connsiteY155" fmla="*/ 1016103 h 6858000"/>
              <a:gd name="connsiteX156" fmla="*/ 320445 w 1605470"/>
              <a:gd name="connsiteY156" fmla="*/ 932283 h 6858000"/>
              <a:gd name="connsiteX157" fmla="*/ 322681 w 1605470"/>
              <a:gd name="connsiteY157" fmla="*/ 915925 h 6858000"/>
              <a:gd name="connsiteX158" fmla="*/ 315310 w 1605470"/>
              <a:gd name="connsiteY158" fmla="*/ 896999 h 6858000"/>
              <a:gd name="connsiteX159" fmla="*/ 284718 w 1605470"/>
              <a:gd name="connsiteY159" fmla="*/ 821517 h 6858000"/>
              <a:gd name="connsiteX160" fmla="*/ 263668 w 1605470"/>
              <a:gd name="connsiteY160" fmla="*/ 751353 h 6858000"/>
              <a:gd name="connsiteX161" fmla="*/ 263226 w 1605470"/>
              <a:gd name="connsiteY161" fmla="*/ 721230 h 6858000"/>
              <a:gd name="connsiteX162" fmla="*/ 248897 w 1605470"/>
              <a:gd name="connsiteY162" fmla="*/ 681659 h 6858000"/>
              <a:gd name="connsiteX163" fmla="*/ 234316 w 1605470"/>
              <a:gd name="connsiteY163" fmla="*/ 635218 h 6858000"/>
              <a:gd name="connsiteX164" fmla="*/ 239327 w 1605470"/>
              <a:gd name="connsiteY164" fmla="*/ 613763 h 6858000"/>
              <a:gd name="connsiteX165" fmla="*/ 225269 w 1605470"/>
              <a:gd name="connsiteY165" fmla="*/ 598582 h 6858000"/>
              <a:gd name="connsiteX166" fmla="*/ 224950 w 1605470"/>
              <a:gd name="connsiteY166" fmla="*/ 576846 h 6858000"/>
              <a:gd name="connsiteX167" fmla="*/ 204576 w 1605470"/>
              <a:gd name="connsiteY167" fmla="*/ 530055 h 6858000"/>
              <a:gd name="connsiteX168" fmla="*/ 219064 w 1605470"/>
              <a:gd name="connsiteY168" fmla="*/ 469651 h 6858000"/>
              <a:gd name="connsiteX169" fmla="*/ 195012 w 1605470"/>
              <a:gd name="connsiteY169" fmla="*/ 448559 h 6858000"/>
              <a:gd name="connsiteX170" fmla="*/ 201434 w 1605470"/>
              <a:gd name="connsiteY170" fmla="*/ 441529 h 6858000"/>
              <a:gd name="connsiteX171" fmla="*/ 200655 w 1605470"/>
              <a:gd name="connsiteY171" fmla="*/ 428927 h 6858000"/>
              <a:gd name="connsiteX172" fmla="*/ 190059 w 1605470"/>
              <a:gd name="connsiteY172" fmla="*/ 430161 h 6858000"/>
              <a:gd name="connsiteX173" fmla="*/ 167079 w 1605470"/>
              <a:gd name="connsiteY173" fmla="*/ 367211 h 6858000"/>
              <a:gd name="connsiteX174" fmla="*/ 124571 w 1605470"/>
              <a:gd name="connsiteY174" fmla="*/ 302178 h 6858000"/>
              <a:gd name="connsiteX175" fmla="*/ 103243 w 1605470"/>
              <a:gd name="connsiteY175" fmla="*/ 211375 h 6858000"/>
              <a:gd name="connsiteX176" fmla="*/ 94571 w 1605470"/>
              <a:gd name="connsiteY176" fmla="*/ 184179 h 6858000"/>
              <a:gd name="connsiteX177" fmla="*/ 13437 w 1605470"/>
              <a:gd name="connsiteY177" fmla="*/ 19287 h 6858000"/>
              <a:gd name="connsiteX178" fmla="*/ 0 w 1605470"/>
              <a:gd name="connsiteY178"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415652 w 1605470"/>
              <a:gd name="connsiteY33" fmla="*/ 6028119 h 6858000"/>
              <a:gd name="connsiteX34" fmla="*/ 442432 w 1605470"/>
              <a:gd name="connsiteY34" fmla="*/ 5934687 h 6858000"/>
              <a:gd name="connsiteX35" fmla="*/ 489472 w 1605470"/>
              <a:gd name="connsiteY35" fmla="*/ 5732419 h 6858000"/>
              <a:gd name="connsiteX36" fmla="*/ 512623 w 1605470"/>
              <a:gd name="connsiteY36" fmla="*/ 5685392 h 6858000"/>
              <a:gd name="connsiteX37" fmla="*/ 510261 w 1605470"/>
              <a:gd name="connsiteY37" fmla="*/ 5634527 h 6858000"/>
              <a:gd name="connsiteX38" fmla="*/ 523992 w 1605470"/>
              <a:gd name="connsiteY38" fmla="*/ 5619557 h 6858000"/>
              <a:gd name="connsiteX39" fmla="*/ 526609 w 1605470"/>
              <a:gd name="connsiteY39" fmla="*/ 5617081 h 6858000"/>
              <a:gd name="connsiteX40" fmla="*/ 531653 w 1605470"/>
              <a:gd name="connsiteY40" fmla="*/ 5604904 h 6858000"/>
              <a:gd name="connsiteX41" fmla="*/ 539863 w 1605470"/>
              <a:gd name="connsiteY41" fmla="*/ 5604298 h 6858000"/>
              <a:gd name="connsiteX42" fmla="*/ 552319 w 1605470"/>
              <a:gd name="connsiteY42" fmla="*/ 5587997 h 6858000"/>
              <a:gd name="connsiteX43" fmla="*/ 559710 w 1605470"/>
              <a:gd name="connsiteY43" fmla="*/ 5564796 h 6858000"/>
              <a:gd name="connsiteX44" fmla="*/ 587214 w 1605470"/>
              <a:gd name="connsiteY44" fmla="*/ 5451511 h 6858000"/>
              <a:gd name="connsiteX45" fmla="*/ 608019 w 1605470"/>
              <a:gd name="connsiteY45" fmla="*/ 5385461 h 6858000"/>
              <a:gd name="connsiteX46" fmla="*/ 622750 w 1605470"/>
              <a:gd name="connsiteY46" fmla="*/ 5363084 h 6858000"/>
              <a:gd name="connsiteX47" fmla="*/ 638731 w 1605470"/>
              <a:gd name="connsiteY47" fmla="*/ 5330009 h 6858000"/>
              <a:gd name="connsiteX48" fmla="*/ 672224 w 1605470"/>
              <a:gd name="connsiteY48" fmla="*/ 5273739 h 6858000"/>
              <a:gd name="connsiteX49" fmla="*/ 681823 w 1605470"/>
              <a:gd name="connsiteY49" fmla="*/ 5241779 h 6858000"/>
              <a:gd name="connsiteX50" fmla="*/ 693049 w 1605470"/>
              <a:gd name="connsiteY50" fmla="*/ 5225268 h 6858000"/>
              <a:gd name="connsiteX51" fmla="*/ 694069 w 1605470"/>
              <a:gd name="connsiteY51" fmla="*/ 5217684 h 6858000"/>
              <a:gd name="connsiteX52" fmla="*/ 701410 w 1605470"/>
              <a:gd name="connsiteY52" fmla="*/ 5193377 h 6858000"/>
              <a:gd name="connsiteX53" fmla="*/ 704713 w 1605470"/>
              <a:gd name="connsiteY53" fmla="*/ 5179288 h 6858000"/>
              <a:gd name="connsiteX54" fmla="*/ 705697 w 1605470"/>
              <a:gd name="connsiteY54" fmla="*/ 5173621 h 6858000"/>
              <a:gd name="connsiteX55" fmla="*/ 701331 w 1605470"/>
              <a:gd name="connsiteY55" fmla="*/ 5159961 h 6858000"/>
              <a:gd name="connsiteX56" fmla="*/ 708008 w 1605470"/>
              <a:gd name="connsiteY56" fmla="*/ 5144295 h 6858000"/>
              <a:gd name="connsiteX57" fmla="*/ 704941 w 1605470"/>
              <a:gd name="connsiteY57" fmla="*/ 5125185 h 6858000"/>
              <a:gd name="connsiteX58" fmla="*/ 711771 w 1605470"/>
              <a:gd name="connsiteY58" fmla="*/ 5121884 h 6858000"/>
              <a:gd name="connsiteX59" fmla="*/ 721092 w 1605470"/>
              <a:gd name="connsiteY59" fmla="*/ 5108383 h 6858000"/>
              <a:gd name="connsiteX60" fmla="*/ 717045 w 1605470"/>
              <a:gd name="connsiteY60" fmla="*/ 5094705 h 6858000"/>
              <a:gd name="connsiteX61" fmla="*/ 718807 w 1605470"/>
              <a:gd name="connsiteY61" fmla="*/ 5067850 h 6858000"/>
              <a:gd name="connsiteX62" fmla="*/ 721538 w 1605470"/>
              <a:gd name="connsiteY62" fmla="*/ 5060861 h 6858000"/>
              <a:gd name="connsiteX63" fmla="*/ 718242 w 1605470"/>
              <a:gd name="connsiteY63" fmla="*/ 5034192 h 6858000"/>
              <a:gd name="connsiteX64" fmla="*/ 719796 w 1605470"/>
              <a:gd name="connsiteY64" fmla="*/ 4993030 h 6858000"/>
              <a:gd name="connsiteX65" fmla="*/ 726705 w 1605470"/>
              <a:gd name="connsiteY65" fmla="*/ 4946844 h 6858000"/>
              <a:gd name="connsiteX66" fmla="*/ 722561 w 1605470"/>
              <a:gd name="connsiteY66" fmla="*/ 4932692 h 6858000"/>
              <a:gd name="connsiteX67" fmla="*/ 724935 w 1605470"/>
              <a:gd name="connsiteY67" fmla="*/ 4821504 h 6858000"/>
              <a:gd name="connsiteX68" fmla="*/ 732118 w 1605470"/>
              <a:gd name="connsiteY68" fmla="*/ 4801535 h 6858000"/>
              <a:gd name="connsiteX69" fmla="*/ 739787 w 1605470"/>
              <a:gd name="connsiteY69" fmla="*/ 4797794 h 6858000"/>
              <a:gd name="connsiteX70" fmla="*/ 741081 w 1605470"/>
              <a:gd name="connsiteY70" fmla="*/ 4784526 h 6858000"/>
              <a:gd name="connsiteX71" fmla="*/ 742865 w 1605470"/>
              <a:gd name="connsiteY71" fmla="*/ 4781211 h 6858000"/>
              <a:gd name="connsiteX72" fmla="*/ 751652 w 1605470"/>
              <a:gd name="connsiteY72" fmla="*/ 4761984 h 6858000"/>
              <a:gd name="connsiteX73" fmla="*/ 747700 w 1605470"/>
              <a:gd name="connsiteY73" fmla="*/ 4690749 h 6858000"/>
              <a:gd name="connsiteX74" fmla="*/ 743180 w 1605470"/>
              <a:gd name="connsiteY74" fmla="*/ 4613201 h 6858000"/>
              <a:gd name="connsiteX75" fmla="*/ 738263 w 1605470"/>
              <a:gd name="connsiteY75" fmla="*/ 4444346 h 6858000"/>
              <a:gd name="connsiteX76" fmla="*/ 756542 w 1605470"/>
              <a:gd name="connsiteY76" fmla="*/ 4350346 h 6858000"/>
              <a:gd name="connsiteX77" fmla="*/ 715481 w 1605470"/>
              <a:gd name="connsiteY77" fmla="*/ 4214165 h 6858000"/>
              <a:gd name="connsiteX78" fmla="*/ 719554 w 1605470"/>
              <a:gd name="connsiteY78" fmla="*/ 4090296 h 6858000"/>
              <a:gd name="connsiteX79" fmla="*/ 704810 w 1605470"/>
              <a:gd name="connsiteY79" fmla="*/ 4033999 h 6858000"/>
              <a:gd name="connsiteX80" fmla="*/ 705959 w 1605470"/>
              <a:gd name="connsiteY80" fmla="*/ 4031933 h 6858000"/>
              <a:gd name="connsiteX81" fmla="*/ 704535 w 1605470"/>
              <a:gd name="connsiteY81" fmla="*/ 4013953 h 6858000"/>
              <a:gd name="connsiteX82" fmla="*/ 700443 w 1605470"/>
              <a:gd name="connsiteY82" fmla="*/ 4010511 h 6858000"/>
              <a:gd name="connsiteX83" fmla="*/ 698282 w 1605470"/>
              <a:gd name="connsiteY83" fmla="*/ 3998331 h 6858000"/>
              <a:gd name="connsiteX84" fmla="*/ 690830 w 1605470"/>
              <a:gd name="connsiteY84" fmla="*/ 3974753 h 6858000"/>
              <a:gd name="connsiteX85" fmla="*/ 692428 w 1605470"/>
              <a:gd name="connsiteY85" fmla="*/ 3969950 h 6858000"/>
              <a:gd name="connsiteX86" fmla="*/ 685850 w 1605470"/>
              <a:gd name="connsiteY86" fmla="*/ 3933779 h 6858000"/>
              <a:gd name="connsiteX87" fmla="*/ 687181 w 1605470"/>
              <a:gd name="connsiteY87" fmla="*/ 3933093 h 6858000"/>
              <a:gd name="connsiteX88" fmla="*/ 691535 w 1605470"/>
              <a:gd name="connsiteY88" fmla="*/ 3922082 h 6858000"/>
              <a:gd name="connsiteX89" fmla="*/ 696613 w 1605470"/>
              <a:gd name="connsiteY89" fmla="*/ 3901461 h 6858000"/>
              <a:gd name="connsiteX90" fmla="*/ 719207 w 1605470"/>
              <a:gd name="connsiteY90" fmla="*/ 3813873 h 6858000"/>
              <a:gd name="connsiteX91" fmla="*/ 718632 w 1605470"/>
              <a:gd name="connsiteY91" fmla="*/ 3806161 h 6858000"/>
              <a:gd name="connsiteX92" fmla="*/ 718939 w 1605470"/>
              <a:gd name="connsiteY92" fmla="*/ 3805957 h 6858000"/>
              <a:gd name="connsiteX93" fmla="*/ 718966 w 1605470"/>
              <a:gd name="connsiteY93" fmla="*/ 3797724 h 6858000"/>
              <a:gd name="connsiteX94" fmla="*/ 717581 w 1605470"/>
              <a:gd name="connsiteY94" fmla="*/ 3792098 h 6858000"/>
              <a:gd name="connsiteX95" fmla="*/ 716465 w 1605470"/>
              <a:gd name="connsiteY95" fmla="*/ 3777135 h 6858000"/>
              <a:gd name="connsiteX96" fmla="*/ 718198 w 1605470"/>
              <a:gd name="connsiteY96" fmla="*/ 3771656 h 6858000"/>
              <a:gd name="connsiteX97" fmla="*/ 721941 w 1605470"/>
              <a:gd name="connsiteY97" fmla="*/ 3769007 h 6858000"/>
              <a:gd name="connsiteX98" fmla="*/ 721407 w 1605470"/>
              <a:gd name="connsiteY98" fmla="*/ 3767709 h 6858000"/>
              <a:gd name="connsiteX99" fmla="*/ 730103 w 1605470"/>
              <a:gd name="connsiteY99" fmla="*/ 3738082 h 6858000"/>
              <a:gd name="connsiteX100" fmla="*/ 737449 w 1605470"/>
              <a:gd name="connsiteY100" fmla="*/ 3673397 h 6858000"/>
              <a:gd name="connsiteX101" fmla="*/ 736745 w 1605470"/>
              <a:gd name="connsiteY101" fmla="*/ 3637109 h 6858000"/>
              <a:gd name="connsiteX102" fmla="*/ 740188 w 1605470"/>
              <a:gd name="connsiteY102" fmla="*/ 3536883 h 6858000"/>
              <a:gd name="connsiteX103" fmla="*/ 747726 w 1605470"/>
              <a:gd name="connsiteY103" fmla="*/ 3435652 h 6858000"/>
              <a:gd name="connsiteX104" fmla="*/ 774383 w 1605470"/>
              <a:gd name="connsiteY104" fmla="*/ 3381564 h 6858000"/>
              <a:gd name="connsiteX105" fmla="*/ 774870 w 1605470"/>
              <a:gd name="connsiteY105" fmla="*/ 3375761 h 6858000"/>
              <a:gd name="connsiteX106" fmla="*/ 770510 w 1605470"/>
              <a:gd name="connsiteY106" fmla="*/ 3361844 h 6858000"/>
              <a:gd name="connsiteX107" fmla="*/ 767933 w 1605470"/>
              <a:gd name="connsiteY107" fmla="*/ 3356929 h 6858000"/>
              <a:gd name="connsiteX108" fmla="*/ 766158 w 1605470"/>
              <a:gd name="connsiteY108" fmla="*/ 3349058 h 6858000"/>
              <a:gd name="connsiteX109" fmla="*/ 766414 w 1605470"/>
              <a:gd name="connsiteY109" fmla="*/ 3348763 h 6858000"/>
              <a:gd name="connsiteX110" fmla="*/ 764166 w 1605470"/>
              <a:gd name="connsiteY110" fmla="*/ 3341588 h 6858000"/>
              <a:gd name="connsiteX111" fmla="*/ 749397 w 1605470"/>
              <a:gd name="connsiteY111" fmla="*/ 3307769 h 6858000"/>
              <a:gd name="connsiteX112" fmla="*/ 766960 w 1605470"/>
              <a:gd name="connsiteY112" fmla="*/ 3250522 h 6858000"/>
              <a:gd name="connsiteX113" fmla="*/ 767385 w 1605470"/>
              <a:gd name="connsiteY113" fmla="*/ 3229163 h 6858000"/>
              <a:gd name="connsiteX114" fmla="*/ 769208 w 1605470"/>
              <a:gd name="connsiteY114" fmla="*/ 3217217 h 6858000"/>
              <a:gd name="connsiteX115" fmla="*/ 770350 w 1605470"/>
              <a:gd name="connsiteY115" fmla="*/ 3216125 h 6858000"/>
              <a:gd name="connsiteX116" fmla="*/ 756043 w 1605470"/>
              <a:gd name="connsiteY116" fmla="*/ 3183755 h 6858000"/>
              <a:gd name="connsiteX117" fmla="*/ 756544 w 1605470"/>
              <a:gd name="connsiteY117" fmla="*/ 3178642 h 6858000"/>
              <a:gd name="connsiteX118" fmla="*/ 744144 w 1605470"/>
              <a:gd name="connsiteY118" fmla="*/ 3158586 h 6858000"/>
              <a:gd name="connsiteX119" fmla="*/ 739378 w 1605470"/>
              <a:gd name="connsiteY119" fmla="*/ 3147669 h 6858000"/>
              <a:gd name="connsiteX120" fmla="*/ 734648 w 1605470"/>
              <a:gd name="connsiteY120" fmla="*/ 3145733 h 6858000"/>
              <a:gd name="connsiteX121" fmla="*/ 729329 w 1605470"/>
              <a:gd name="connsiteY121" fmla="*/ 3129034 h 6858000"/>
              <a:gd name="connsiteX122" fmla="*/ 729994 w 1605470"/>
              <a:gd name="connsiteY122" fmla="*/ 3126682 h 6858000"/>
              <a:gd name="connsiteX123" fmla="*/ 720862 w 1605470"/>
              <a:gd name="connsiteY123" fmla="*/ 3114519 h 6858000"/>
              <a:gd name="connsiteX124" fmla="*/ 707471 w 1605470"/>
              <a:gd name="connsiteY124" fmla="*/ 3106272 h 6858000"/>
              <a:gd name="connsiteX125" fmla="*/ 680201 w 1605470"/>
              <a:gd name="connsiteY125" fmla="*/ 2958185 h 6858000"/>
              <a:gd name="connsiteX126" fmla="*/ 622815 w 1605470"/>
              <a:gd name="connsiteY126" fmla="*/ 2762989 h 6858000"/>
              <a:gd name="connsiteX127" fmla="*/ 571733 w 1605470"/>
              <a:gd name="connsiteY127" fmla="*/ 2554718 h 6858000"/>
              <a:gd name="connsiteX128" fmla="*/ 551827 w 1605470"/>
              <a:gd name="connsiteY128" fmla="*/ 2485734 h 6858000"/>
              <a:gd name="connsiteX129" fmla="*/ 542550 w 1605470"/>
              <a:gd name="connsiteY129" fmla="*/ 2447068 h 6858000"/>
              <a:gd name="connsiteX130" fmla="*/ 529511 w 1605470"/>
              <a:gd name="connsiteY130" fmla="*/ 2425819 h 6858000"/>
              <a:gd name="connsiteX131" fmla="*/ 528878 w 1605470"/>
              <a:gd name="connsiteY131" fmla="*/ 2408971 h 6858000"/>
              <a:gd name="connsiteX132" fmla="*/ 535510 w 1605470"/>
              <a:gd name="connsiteY132" fmla="*/ 2402874 h 6858000"/>
              <a:gd name="connsiteX133" fmla="*/ 538122 w 1605470"/>
              <a:gd name="connsiteY133" fmla="*/ 2381443 h 6858000"/>
              <a:gd name="connsiteX134" fmla="*/ 514451 w 1605470"/>
              <a:gd name="connsiteY134" fmla="*/ 2261920 h 6858000"/>
              <a:gd name="connsiteX135" fmla="*/ 486968 w 1605470"/>
              <a:gd name="connsiteY135" fmla="*/ 2182937 h 6858000"/>
              <a:gd name="connsiteX136" fmla="*/ 488555 w 1605470"/>
              <a:gd name="connsiteY136" fmla="*/ 2155135 h 6858000"/>
              <a:gd name="connsiteX137" fmla="*/ 486013 w 1605470"/>
              <a:gd name="connsiteY137" fmla="*/ 2118008 h 6858000"/>
              <a:gd name="connsiteX138" fmla="*/ 487006 w 1605470"/>
              <a:gd name="connsiteY138" fmla="*/ 2050531 h 6858000"/>
              <a:gd name="connsiteX139" fmla="*/ 478812 w 1605470"/>
              <a:gd name="connsiteY139" fmla="*/ 1963269 h 6858000"/>
              <a:gd name="connsiteX140" fmla="*/ 442619 w 1605470"/>
              <a:gd name="connsiteY140" fmla="*/ 1910499 h 6858000"/>
              <a:gd name="connsiteX141" fmla="*/ 446785 w 1605470"/>
              <a:gd name="connsiteY141" fmla="*/ 1903212 h 6858000"/>
              <a:gd name="connsiteX142" fmla="*/ 436547 w 1605470"/>
              <a:gd name="connsiteY142" fmla="*/ 1861531 h 6858000"/>
              <a:gd name="connsiteX143" fmla="*/ 390346 w 1605470"/>
              <a:gd name="connsiteY143" fmla="*/ 1732919 h 6858000"/>
              <a:gd name="connsiteX144" fmla="*/ 362657 w 1605470"/>
              <a:gd name="connsiteY144" fmla="*/ 1663540 h 6858000"/>
              <a:gd name="connsiteX145" fmla="*/ 361783 w 1605470"/>
              <a:gd name="connsiteY145" fmla="*/ 1615777 h 6858000"/>
              <a:gd name="connsiteX146" fmla="*/ 342578 w 1605470"/>
              <a:gd name="connsiteY146" fmla="*/ 1563678 h 6858000"/>
              <a:gd name="connsiteX147" fmla="*/ 355658 w 1605470"/>
              <a:gd name="connsiteY147" fmla="*/ 1519474 h 6858000"/>
              <a:gd name="connsiteX148" fmla="*/ 348400 w 1605470"/>
              <a:gd name="connsiteY148" fmla="*/ 1477995 h 6858000"/>
              <a:gd name="connsiteX149" fmla="*/ 334485 w 1605470"/>
              <a:gd name="connsiteY149" fmla="*/ 1373769 h 6858000"/>
              <a:gd name="connsiteX150" fmla="*/ 342792 w 1605470"/>
              <a:gd name="connsiteY150" fmla="*/ 1307086 h 6858000"/>
              <a:gd name="connsiteX151" fmla="*/ 343980 w 1605470"/>
              <a:gd name="connsiteY151" fmla="*/ 1189033 h 6858000"/>
              <a:gd name="connsiteX152" fmla="*/ 348665 w 1605470"/>
              <a:gd name="connsiteY152" fmla="*/ 1168288 h 6858000"/>
              <a:gd name="connsiteX153" fmla="*/ 340947 w 1605470"/>
              <a:gd name="connsiteY153" fmla="*/ 1142577 h 6858000"/>
              <a:gd name="connsiteX154" fmla="*/ 330253 w 1605470"/>
              <a:gd name="connsiteY154" fmla="*/ 1088484 h 6858000"/>
              <a:gd name="connsiteX155" fmla="*/ 318989 w 1605470"/>
              <a:gd name="connsiteY155" fmla="*/ 1016103 h 6858000"/>
              <a:gd name="connsiteX156" fmla="*/ 320445 w 1605470"/>
              <a:gd name="connsiteY156" fmla="*/ 932283 h 6858000"/>
              <a:gd name="connsiteX157" fmla="*/ 322681 w 1605470"/>
              <a:gd name="connsiteY157" fmla="*/ 915925 h 6858000"/>
              <a:gd name="connsiteX158" fmla="*/ 315310 w 1605470"/>
              <a:gd name="connsiteY158" fmla="*/ 896999 h 6858000"/>
              <a:gd name="connsiteX159" fmla="*/ 284718 w 1605470"/>
              <a:gd name="connsiteY159" fmla="*/ 821517 h 6858000"/>
              <a:gd name="connsiteX160" fmla="*/ 263668 w 1605470"/>
              <a:gd name="connsiteY160" fmla="*/ 751353 h 6858000"/>
              <a:gd name="connsiteX161" fmla="*/ 263226 w 1605470"/>
              <a:gd name="connsiteY161" fmla="*/ 721230 h 6858000"/>
              <a:gd name="connsiteX162" fmla="*/ 248897 w 1605470"/>
              <a:gd name="connsiteY162" fmla="*/ 681659 h 6858000"/>
              <a:gd name="connsiteX163" fmla="*/ 234316 w 1605470"/>
              <a:gd name="connsiteY163" fmla="*/ 635218 h 6858000"/>
              <a:gd name="connsiteX164" fmla="*/ 239327 w 1605470"/>
              <a:gd name="connsiteY164" fmla="*/ 613763 h 6858000"/>
              <a:gd name="connsiteX165" fmla="*/ 225269 w 1605470"/>
              <a:gd name="connsiteY165" fmla="*/ 598582 h 6858000"/>
              <a:gd name="connsiteX166" fmla="*/ 224950 w 1605470"/>
              <a:gd name="connsiteY166" fmla="*/ 576846 h 6858000"/>
              <a:gd name="connsiteX167" fmla="*/ 204576 w 1605470"/>
              <a:gd name="connsiteY167" fmla="*/ 530055 h 6858000"/>
              <a:gd name="connsiteX168" fmla="*/ 219064 w 1605470"/>
              <a:gd name="connsiteY168" fmla="*/ 469651 h 6858000"/>
              <a:gd name="connsiteX169" fmla="*/ 195012 w 1605470"/>
              <a:gd name="connsiteY169" fmla="*/ 448559 h 6858000"/>
              <a:gd name="connsiteX170" fmla="*/ 201434 w 1605470"/>
              <a:gd name="connsiteY170" fmla="*/ 441529 h 6858000"/>
              <a:gd name="connsiteX171" fmla="*/ 200655 w 1605470"/>
              <a:gd name="connsiteY171" fmla="*/ 428927 h 6858000"/>
              <a:gd name="connsiteX172" fmla="*/ 190059 w 1605470"/>
              <a:gd name="connsiteY172" fmla="*/ 430161 h 6858000"/>
              <a:gd name="connsiteX173" fmla="*/ 167079 w 1605470"/>
              <a:gd name="connsiteY173" fmla="*/ 367211 h 6858000"/>
              <a:gd name="connsiteX174" fmla="*/ 124571 w 1605470"/>
              <a:gd name="connsiteY174" fmla="*/ 302178 h 6858000"/>
              <a:gd name="connsiteX175" fmla="*/ 103243 w 1605470"/>
              <a:gd name="connsiteY175" fmla="*/ 211375 h 6858000"/>
              <a:gd name="connsiteX176" fmla="*/ 94571 w 1605470"/>
              <a:gd name="connsiteY176" fmla="*/ 184179 h 6858000"/>
              <a:gd name="connsiteX177" fmla="*/ 13437 w 1605470"/>
              <a:gd name="connsiteY177" fmla="*/ 19287 h 6858000"/>
              <a:gd name="connsiteX178" fmla="*/ 0 w 1605470"/>
              <a:gd name="connsiteY178"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415652 w 1605470"/>
              <a:gd name="connsiteY33" fmla="*/ 6028119 h 6858000"/>
              <a:gd name="connsiteX34" fmla="*/ 442432 w 1605470"/>
              <a:gd name="connsiteY34" fmla="*/ 5934687 h 6858000"/>
              <a:gd name="connsiteX35" fmla="*/ 489472 w 1605470"/>
              <a:gd name="connsiteY35" fmla="*/ 5732419 h 6858000"/>
              <a:gd name="connsiteX36" fmla="*/ 512623 w 1605470"/>
              <a:gd name="connsiteY36" fmla="*/ 5685392 h 6858000"/>
              <a:gd name="connsiteX37" fmla="*/ 510261 w 1605470"/>
              <a:gd name="connsiteY37" fmla="*/ 5634527 h 6858000"/>
              <a:gd name="connsiteX38" fmla="*/ 523992 w 1605470"/>
              <a:gd name="connsiteY38" fmla="*/ 5619557 h 6858000"/>
              <a:gd name="connsiteX39" fmla="*/ 526609 w 1605470"/>
              <a:gd name="connsiteY39" fmla="*/ 5617081 h 6858000"/>
              <a:gd name="connsiteX40" fmla="*/ 531653 w 1605470"/>
              <a:gd name="connsiteY40" fmla="*/ 5604904 h 6858000"/>
              <a:gd name="connsiteX41" fmla="*/ 539863 w 1605470"/>
              <a:gd name="connsiteY41" fmla="*/ 5604298 h 6858000"/>
              <a:gd name="connsiteX42" fmla="*/ 552319 w 1605470"/>
              <a:gd name="connsiteY42" fmla="*/ 5587997 h 6858000"/>
              <a:gd name="connsiteX43" fmla="*/ 559710 w 1605470"/>
              <a:gd name="connsiteY43" fmla="*/ 5564796 h 6858000"/>
              <a:gd name="connsiteX44" fmla="*/ 587214 w 1605470"/>
              <a:gd name="connsiteY44" fmla="*/ 5451511 h 6858000"/>
              <a:gd name="connsiteX45" fmla="*/ 608019 w 1605470"/>
              <a:gd name="connsiteY45" fmla="*/ 5385461 h 6858000"/>
              <a:gd name="connsiteX46" fmla="*/ 622750 w 1605470"/>
              <a:gd name="connsiteY46" fmla="*/ 5363084 h 6858000"/>
              <a:gd name="connsiteX47" fmla="*/ 638731 w 1605470"/>
              <a:gd name="connsiteY47" fmla="*/ 5330009 h 6858000"/>
              <a:gd name="connsiteX48" fmla="*/ 672224 w 1605470"/>
              <a:gd name="connsiteY48" fmla="*/ 5273739 h 6858000"/>
              <a:gd name="connsiteX49" fmla="*/ 681823 w 1605470"/>
              <a:gd name="connsiteY49" fmla="*/ 5241779 h 6858000"/>
              <a:gd name="connsiteX50" fmla="*/ 693049 w 1605470"/>
              <a:gd name="connsiteY50" fmla="*/ 5225268 h 6858000"/>
              <a:gd name="connsiteX51" fmla="*/ 694069 w 1605470"/>
              <a:gd name="connsiteY51" fmla="*/ 5217684 h 6858000"/>
              <a:gd name="connsiteX52" fmla="*/ 701410 w 1605470"/>
              <a:gd name="connsiteY52" fmla="*/ 5193377 h 6858000"/>
              <a:gd name="connsiteX53" fmla="*/ 704713 w 1605470"/>
              <a:gd name="connsiteY53" fmla="*/ 5179288 h 6858000"/>
              <a:gd name="connsiteX54" fmla="*/ 705697 w 1605470"/>
              <a:gd name="connsiteY54" fmla="*/ 5173621 h 6858000"/>
              <a:gd name="connsiteX55" fmla="*/ 701331 w 1605470"/>
              <a:gd name="connsiteY55" fmla="*/ 5159961 h 6858000"/>
              <a:gd name="connsiteX56" fmla="*/ 708008 w 1605470"/>
              <a:gd name="connsiteY56" fmla="*/ 5144295 h 6858000"/>
              <a:gd name="connsiteX57" fmla="*/ 704941 w 1605470"/>
              <a:gd name="connsiteY57" fmla="*/ 5125185 h 6858000"/>
              <a:gd name="connsiteX58" fmla="*/ 711771 w 1605470"/>
              <a:gd name="connsiteY58" fmla="*/ 5121884 h 6858000"/>
              <a:gd name="connsiteX59" fmla="*/ 721092 w 1605470"/>
              <a:gd name="connsiteY59" fmla="*/ 5108383 h 6858000"/>
              <a:gd name="connsiteX60" fmla="*/ 717045 w 1605470"/>
              <a:gd name="connsiteY60" fmla="*/ 5094705 h 6858000"/>
              <a:gd name="connsiteX61" fmla="*/ 718807 w 1605470"/>
              <a:gd name="connsiteY61" fmla="*/ 5067850 h 6858000"/>
              <a:gd name="connsiteX62" fmla="*/ 721538 w 1605470"/>
              <a:gd name="connsiteY62" fmla="*/ 5060861 h 6858000"/>
              <a:gd name="connsiteX63" fmla="*/ 718242 w 1605470"/>
              <a:gd name="connsiteY63" fmla="*/ 5034192 h 6858000"/>
              <a:gd name="connsiteX64" fmla="*/ 719796 w 1605470"/>
              <a:gd name="connsiteY64" fmla="*/ 4993030 h 6858000"/>
              <a:gd name="connsiteX65" fmla="*/ 726705 w 1605470"/>
              <a:gd name="connsiteY65" fmla="*/ 4946844 h 6858000"/>
              <a:gd name="connsiteX66" fmla="*/ 722561 w 1605470"/>
              <a:gd name="connsiteY66" fmla="*/ 4932692 h 6858000"/>
              <a:gd name="connsiteX67" fmla="*/ 724935 w 1605470"/>
              <a:gd name="connsiteY67" fmla="*/ 4821504 h 6858000"/>
              <a:gd name="connsiteX68" fmla="*/ 732118 w 1605470"/>
              <a:gd name="connsiteY68" fmla="*/ 4801535 h 6858000"/>
              <a:gd name="connsiteX69" fmla="*/ 739787 w 1605470"/>
              <a:gd name="connsiteY69" fmla="*/ 4797794 h 6858000"/>
              <a:gd name="connsiteX70" fmla="*/ 741081 w 1605470"/>
              <a:gd name="connsiteY70" fmla="*/ 4784526 h 6858000"/>
              <a:gd name="connsiteX71" fmla="*/ 742865 w 1605470"/>
              <a:gd name="connsiteY71" fmla="*/ 4781211 h 6858000"/>
              <a:gd name="connsiteX72" fmla="*/ 751652 w 1605470"/>
              <a:gd name="connsiteY72" fmla="*/ 4761984 h 6858000"/>
              <a:gd name="connsiteX73" fmla="*/ 747700 w 1605470"/>
              <a:gd name="connsiteY73" fmla="*/ 4690749 h 6858000"/>
              <a:gd name="connsiteX74" fmla="*/ 743180 w 1605470"/>
              <a:gd name="connsiteY74" fmla="*/ 4613201 h 6858000"/>
              <a:gd name="connsiteX75" fmla="*/ 738263 w 1605470"/>
              <a:gd name="connsiteY75" fmla="*/ 4444346 h 6858000"/>
              <a:gd name="connsiteX76" fmla="*/ 756542 w 1605470"/>
              <a:gd name="connsiteY76" fmla="*/ 4350346 h 6858000"/>
              <a:gd name="connsiteX77" fmla="*/ 715481 w 1605470"/>
              <a:gd name="connsiteY77" fmla="*/ 4214165 h 6858000"/>
              <a:gd name="connsiteX78" fmla="*/ 719554 w 1605470"/>
              <a:gd name="connsiteY78" fmla="*/ 4090296 h 6858000"/>
              <a:gd name="connsiteX79" fmla="*/ 704810 w 1605470"/>
              <a:gd name="connsiteY79" fmla="*/ 4033999 h 6858000"/>
              <a:gd name="connsiteX80" fmla="*/ 705959 w 1605470"/>
              <a:gd name="connsiteY80" fmla="*/ 4031933 h 6858000"/>
              <a:gd name="connsiteX81" fmla="*/ 704535 w 1605470"/>
              <a:gd name="connsiteY81" fmla="*/ 4013953 h 6858000"/>
              <a:gd name="connsiteX82" fmla="*/ 700443 w 1605470"/>
              <a:gd name="connsiteY82" fmla="*/ 4010511 h 6858000"/>
              <a:gd name="connsiteX83" fmla="*/ 698282 w 1605470"/>
              <a:gd name="connsiteY83" fmla="*/ 3998331 h 6858000"/>
              <a:gd name="connsiteX84" fmla="*/ 690830 w 1605470"/>
              <a:gd name="connsiteY84" fmla="*/ 3974753 h 6858000"/>
              <a:gd name="connsiteX85" fmla="*/ 692428 w 1605470"/>
              <a:gd name="connsiteY85" fmla="*/ 3969950 h 6858000"/>
              <a:gd name="connsiteX86" fmla="*/ 685850 w 1605470"/>
              <a:gd name="connsiteY86" fmla="*/ 3933779 h 6858000"/>
              <a:gd name="connsiteX87" fmla="*/ 687181 w 1605470"/>
              <a:gd name="connsiteY87" fmla="*/ 3933093 h 6858000"/>
              <a:gd name="connsiteX88" fmla="*/ 691535 w 1605470"/>
              <a:gd name="connsiteY88" fmla="*/ 3922082 h 6858000"/>
              <a:gd name="connsiteX89" fmla="*/ 696613 w 1605470"/>
              <a:gd name="connsiteY89" fmla="*/ 3901461 h 6858000"/>
              <a:gd name="connsiteX90" fmla="*/ 719207 w 1605470"/>
              <a:gd name="connsiteY90" fmla="*/ 3813873 h 6858000"/>
              <a:gd name="connsiteX91" fmla="*/ 718632 w 1605470"/>
              <a:gd name="connsiteY91" fmla="*/ 3806161 h 6858000"/>
              <a:gd name="connsiteX92" fmla="*/ 718939 w 1605470"/>
              <a:gd name="connsiteY92" fmla="*/ 3805957 h 6858000"/>
              <a:gd name="connsiteX93" fmla="*/ 718966 w 1605470"/>
              <a:gd name="connsiteY93" fmla="*/ 3797724 h 6858000"/>
              <a:gd name="connsiteX94" fmla="*/ 717581 w 1605470"/>
              <a:gd name="connsiteY94" fmla="*/ 3792098 h 6858000"/>
              <a:gd name="connsiteX95" fmla="*/ 716465 w 1605470"/>
              <a:gd name="connsiteY95" fmla="*/ 3777135 h 6858000"/>
              <a:gd name="connsiteX96" fmla="*/ 718198 w 1605470"/>
              <a:gd name="connsiteY96" fmla="*/ 3771656 h 6858000"/>
              <a:gd name="connsiteX97" fmla="*/ 721941 w 1605470"/>
              <a:gd name="connsiteY97" fmla="*/ 3769007 h 6858000"/>
              <a:gd name="connsiteX98" fmla="*/ 721407 w 1605470"/>
              <a:gd name="connsiteY98" fmla="*/ 3767709 h 6858000"/>
              <a:gd name="connsiteX99" fmla="*/ 730103 w 1605470"/>
              <a:gd name="connsiteY99" fmla="*/ 3738082 h 6858000"/>
              <a:gd name="connsiteX100" fmla="*/ 737449 w 1605470"/>
              <a:gd name="connsiteY100" fmla="*/ 3673397 h 6858000"/>
              <a:gd name="connsiteX101" fmla="*/ 736745 w 1605470"/>
              <a:gd name="connsiteY101" fmla="*/ 3637109 h 6858000"/>
              <a:gd name="connsiteX102" fmla="*/ 740188 w 1605470"/>
              <a:gd name="connsiteY102" fmla="*/ 3536883 h 6858000"/>
              <a:gd name="connsiteX103" fmla="*/ 747726 w 1605470"/>
              <a:gd name="connsiteY103" fmla="*/ 3435652 h 6858000"/>
              <a:gd name="connsiteX104" fmla="*/ 774383 w 1605470"/>
              <a:gd name="connsiteY104" fmla="*/ 3381564 h 6858000"/>
              <a:gd name="connsiteX105" fmla="*/ 774870 w 1605470"/>
              <a:gd name="connsiteY105" fmla="*/ 3375761 h 6858000"/>
              <a:gd name="connsiteX106" fmla="*/ 770510 w 1605470"/>
              <a:gd name="connsiteY106" fmla="*/ 3361844 h 6858000"/>
              <a:gd name="connsiteX107" fmla="*/ 767933 w 1605470"/>
              <a:gd name="connsiteY107" fmla="*/ 3356929 h 6858000"/>
              <a:gd name="connsiteX108" fmla="*/ 766158 w 1605470"/>
              <a:gd name="connsiteY108" fmla="*/ 3349058 h 6858000"/>
              <a:gd name="connsiteX109" fmla="*/ 766414 w 1605470"/>
              <a:gd name="connsiteY109" fmla="*/ 3348763 h 6858000"/>
              <a:gd name="connsiteX110" fmla="*/ 764166 w 1605470"/>
              <a:gd name="connsiteY110" fmla="*/ 3341588 h 6858000"/>
              <a:gd name="connsiteX111" fmla="*/ 749397 w 1605470"/>
              <a:gd name="connsiteY111" fmla="*/ 3307769 h 6858000"/>
              <a:gd name="connsiteX112" fmla="*/ 766960 w 1605470"/>
              <a:gd name="connsiteY112" fmla="*/ 3250522 h 6858000"/>
              <a:gd name="connsiteX113" fmla="*/ 767385 w 1605470"/>
              <a:gd name="connsiteY113" fmla="*/ 3229163 h 6858000"/>
              <a:gd name="connsiteX114" fmla="*/ 769208 w 1605470"/>
              <a:gd name="connsiteY114" fmla="*/ 3217217 h 6858000"/>
              <a:gd name="connsiteX115" fmla="*/ 770350 w 1605470"/>
              <a:gd name="connsiteY115" fmla="*/ 3216125 h 6858000"/>
              <a:gd name="connsiteX116" fmla="*/ 756043 w 1605470"/>
              <a:gd name="connsiteY116" fmla="*/ 3183755 h 6858000"/>
              <a:gd name="connsiteX117" fmla="*/ 756544 w 1605470"/>
              <a:gd name="connsiteY117" fmla="*/ 3178642 h 6858000"/>
              <a:gd name="connsiteX118" fmla="*/ 744144 w 1605470"/>
              <a:gd name="connsiteY118" fmla="*/ 3158586 h 6858000"/>
              <a:gd name="connsiteX119" fmla="*/ 739378 w 1605470"/>
              <a:gd name="connsiteY119" fmla="*/ 3147669 h 6858000"/>
              <a:gd name="connsiteX120" fmla="*/ 734648 w 1605470"/>
              <a:gd name="connsiteY120" fmla="*/ 3145733 h 6858000"/>
              <a:gd name="connsiteX121" fmla="*/ 729329 w 1605470"/>
              <a:gd name="connsiteY121" fmla="*/ 3129034 h 6858000"/>
              <a:gd name="connsiteX122" fmla="*/ 729994 w 1605470"/>
              <a:gd name="connsiteY122" fmla="*/ 3126682 h 6858000"/>
              <a:gd name="connsiteX123" fmla="*/ 720862 w 1605470"/>
              <a:gd name="connsiteY123" fmla="*/ 3114519 h 6858000"/>
              <a:gd name="connsiteX124" fmla="*/ 707471 w 1605470"/>
              <a:gd name="connsiteY124" fmla="*/ 3106272 h 6858000"/>
              <a:gd name="connsiteX125" fmla="*/ 680201 w 1605470"/>
              <a:gd name="connsiteY125" fmla="*/ 2958185 h 6858000"/>
              <a:gd name="connsiteX126" fmla="*/ 622815 w 1605470"/>
              <a:gd name="connsiteY126" fmla="*/ 2762989 h 6858000"/>
              <a:gd name="connsiteX127" fmla="*/ 571733 w 1605470"/>
              <a:gd name="connsiteY127" fmla="*/ 2554718 h 6858000"/>
              <a:gd name="connsiteX128" fmla="*/ 551827 w 1605470"/>
              <a:gd name="connsiteY128" fmla="*/ 2485734 h 6858000"/>
              <a:gd name="connsiteX129" fmla="*/ 542550 w 1605470"/>
              <a:gd name="connsiteY129" fmla="*/ 2447068 h 6858000"/>
              <a:gd name="connsiteX130" fmla="*/ 529511 w 1605470"/>
              <a:gd name="connsiteY130" fmla="*/ 2425819 h 6858000"/>
              <a:gd name="connsiteX131" fmla="*/ 528878 w 1605470"/>
              <a:gd name="connsiteY131" fmla="*/ 2408971 h 6858000"/>
              <a:gd name="connsiteX132" fmla="*/ 535510 w 1605470"/>
              <a:gd name="connsiteY132" fmla="*/ 2402874 h 6858000"/>
              <a:gd name="connsiteX133" fmla="*/ 538122 w 1605470"/>
              <a:gd name="connsiteY133" fmla="*/ 2381443 h 6858000"/>
              <a:gd name="connsiteX134" fmla="*/ 514451 w 1605470"/>
              <a:gd name="connsiteY134" fmla="*/ 2261920 h 6858000"/>
              <a:gd name="connsiteX135" fmla="*/ 486968 w 1605470"/>
              <a:gd name="connsiteY135" fmla="*/ 2182937 h 6858000"/>
              <a:gd name="connsiteX136" fmla="*/ 488555 w 1605470"/>
              <a:gd name="connsiteY136" fmla="*/ 2155135 h 6858000"/>
              <a:gd name="connsiteX137" fmla="*/ 486013 w 1605470"/>
              <a:gd name="connsiteY137" fmla="*/ 2118008 h 6858000"/>
              <a:gd name="connsiteX138" fmla="*/ 487006 w 1605470"/>
              <a:gd name="connsiteY138" fmla="*/ 2050531 h 6858000"/>
              <a:gd name="connsiteX139" fmla="*/ 478812 w 1605470"/>
              <a:gd name="connsiteY139" fmla="*/ 1963269 h 6858000"/>
              <a:gd name="connsiteX140" fmla="*/ 442619 w 1605470"/>
              <a:gd name="connsiteY140" fmla="*/ 1910499 h 6858000"/>
              <a:gd name="connsiteX141" fmla="*/ 446785 w 1605470"/>
              <a:gd name="connsiteY141" fmla="*/ 1903212 h 6858000"/>
              <a:gd name="connsiteX142" fmla="*/ 436547 w 1605470"/>
              <a:gd name="connsiteY142" fmla="*/ 1861531 h 6858000"/>
              <a:gd name="connsiteX143" fmla="*/ 390346 w 1605470"/>
              <a:gd name="connsiteY143" fmla="*/ 1732919 h 6858000"/>
              <a:gd name="connsiteX144" fmla="*/ 362657 w 1605470"/>
              <a:gd name="connsiteY144" fmla="*/ 1663540 h 6858000"/>
              <a:gd name="connsiteX145" fmla="*/ 361783 w 1605470"/>
              <a:gd name="connsiteY145" fmla="*/ 1615777 h 6858000"/>
              <a:gd name="connsiteX146" fmla="*/ 342578 w 1605470"/>
              <a:gd name="connsiteY146" fmla="*/ 1563678 h 6858000"/>
              <a:gd name="connsiteX147" fmla="*/ 355658 w 1605470"/>
              <a:gd name="connsiteY147" fmla="*/ 1519474 h 6858000"/>
              <a:gd name="connsiteX148" fmla="*/ 348400 w 1605470"/>
              <a:gd name="connsiteY148" fmla="*/ 1477995 h 6858000"/>
              <a:gd name="connsiteX149" fmla="*/ 334485 w 1605470"/>
              <a:gd name="connsiteY149" fmla="*/ 1373769 h 6858000"/>
              <a:gd name="connsiteX150" fmla="*/ 342792 w 1605470"/>
              <a:gd name="connsiteY150" fmla="*/ 1307086 h 6858000"/>
              <a:gd name="connsiteX151" fmla="*/ 343980 w 1605470"/>
              <a:gd name="connsiteY151" fmla="*/ 1189033 h 6858000"/>
              <a:gd name="connsiteX152" fmla="*/ 348665 w 1605470"/>
              <a:gd name="connsiteY152" fmla="*/ 1168288 h 6858000"/>
              <a:gd name="connsiteX153" fmla="*/ 340947 w 1605470"/>
              <a:gd name="connsiteY153" fmla="*/ 1142577 h 6858000"/>
              <a:gd name="connsiteX154" fmla="*/ 330253 w 1605470"/>
              <a:gd name="connsiteY154" fmla="*/ 1088484 h 6858000"/>
              <a:gd name="connsiteX155" fmla="*/ 318989 w 1605470"/>
              <a:gd name="connsiteY155" fmla="*/ 1016103 h 6858000"/>
              <a:gd name="connsiteX156" fmla="*/ 320445 w 1605470"/>
              <a:gd name="connsiteY156" fmla="*/ 932283 h 6858000"/>
              <a:gd name="connsiteX157" fmla="*/ 322681 w 1605470"/>
              <a:gd name="connsiteY157" fmla="*/ 915925 h 6858000"/>
              <a:gd name="connsiteX158" fmla="*/ 315310 w 1605470"/>
              <a:gd name="connsiteY158" fmla="*/ 896999 h 6858000"/>
              <a:gd name="connsiteX159" fmla="*/ 284718 w 1605470"/>
              <a:gd name="connsiteY159" fmla="*/ 821517 h 6858000"/>
              <a:gd name="connsiteX160" fmla="*/ 263668 w 1605470"/>
              <a:gd name="connsiteY160" fmla="*/ 751353 h 6858000"/>
              <a:gd name="connsiteX161" fmla="*/ 263226 w 1605470"/>
              <a:gd name="connsiteY161" fmla="*/ 721230 h 6858000"/>
              <a:gd name="connsiteX162" fmla="*/ 248897 w 1605470"/>
              <a:gd name="connsiteY162" fmla="*/ 681659 h 6858000"/>
              <a:gd name="connsiteX163" fmla="*/ 234316 w 1605470"/>
              <a:gd name="connsiteY163" fmla="*/ 635218 h 6858000"/>
              <a:gd name="connsiteX164" fmla="*/ 239327 w 1605470"/>
              <a:gd name="connsiteY164" fmla="*/ 613763 h 6858000"/>
              <a:gd name="connsiteX165" fmla="*/ 225269 w 1605470"/>
              <a:gd name="connsiteY165" fmla="*/ 598582 h 6858000"/>
              <a:gd name="connsiteX166" fmla="*/ 224950 w 1605470"/>
              <a:gd name="connsiteY166" fmla="*/ 576846 h 6858000"/>
              <a:gd name="connsiteX167" fmla="*/ 204576 w 1605470"/>
              <a:gd name="connsiteY167" fmla="*/ 530055 h 6858000"/>
              <a:gd name="connsiteX168" fmla="*/ 219064 w 1605470"/>
              <a:gd name="connsiteY168" fmla="*/ 469651 h 6858000"/>
              <a:gd name="connsiteX169" fmla="*/ 195012 w 1605470"/>
              <a:gd name="connsiteY169" fmla="*/ 448559 h 6858000"/>
              <a:gd name="connsiteX170" fmla="*/ 201434 w 1605470"/>
              <a:gd name="connsiteY170" fmla="*/ 441529 h 6858000"/>
              <a:gd name="connsiteX171" fmla="*/ 200655 w 1605470"/>
              <a:gd name="connsiteY171" fmla="*/ 428927 h 6858000"/>
              <a:gd name="connsiteX172" fmla="*/ 190059 w 1605470"/>
              <a:gd name="connsiteY172" fmla="*/ 430161 h 6858000"/>
              <a:gd name="connsiteX173" fmla="*/ 167079 w 1605470"/>
              <a:gd name="connsiteY173" fmla="*/ 367211 h 6858000"/>
              <a:gd name="connsiteX174" fmla="*/ 124571 w 1605470"/>
              <a:gd name="connsiteY174" fmla="*/ 302178 h 6858000"/>
              <a:gd name="connsiteX175" fmla="*/ 103243 w 1605470"/>
              <a:gd name="connsiteY175" fmla="*/ 211375 h 6858000"/>
              <a:gd name="connsiteX176" fmla="*/ 94571 w 1605470"/>
              <a:gd name="connsiteY176" fmla="*/ 184179 h 6858000"/>
              <a:gd name="connsiteX177" fmla="*/ 13437 w 1605470"/>
              <a:gd name="connsiteY177" fmla="*/ 19287 h 6858000"/>
              <a:gd name="connsiteX178" fmla="*/ 0 w 1605470"/>
              <a:gd name="connsiteY178"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415652 w 1605470"/>
              <a:gd name="connsiteY33" fmla="*/ 6028119 h 6858000"/>
              <a:gd name="connsiteX34" fmla="*/ 442432 w 1605470"/>
              <a:gd name="connsiteY34" fmla="*/ 5934687 h 6858000"/>
              <a:gd name="connsiteX35" fmla="*/ 489472 w 1605470"/>
              <a:gd name="connsiteY35" fmla="*/ 5732419 h 6858000"/>
              <a:gd name="connsiteX36" fmla="*/ 512623 w 1605470"/>
              <a:gd name="connsiteY36" fmla="*/ 5685392 h 6858000"/>
              <a:gd name="connsiteX37" fmla="*/ 510261 w 1605470"/>
              <a:gd name="connsiteY37" fmla="*/ 5634527 h 6858000"/>
              <a:gd name="connsiteX38" fmla="*/ 523992 w 1605470"/>
              <a:gd name="connsiteY38" fmla="*/ 5619557 h 6858000"/>
              <a:gd name="connsiteX39" fmla="*/ 526609 w 1605470"/>
              <a:gd name="connsiteY39" fmla="*/ 5617081 h 6858000"/>
              <a:gd name="connsiteX40" fmla="*/ 531653 w 1605470"/>
              <a:gd name="connsiteY40" fmla="*/ 5604904 h 6858000"/>
              <a:gd name="connsiteX41" fmla="*/ 539863 w 1605470"/>
              <a:gd name="connsiteY41" fmla="*/ 5604298 h 6858000"/>
              <a:gd name="connsiteX42" fmla="*/ 552319 w 1605470"/>
              <a:gd name="connsiteY42" fmla="*/ 5587997 h 6858000"/>
              <a:gd name="connsiteX43" fmla="*/ 559710 w 1605470"/>
              <a:gd name="connsiteY43" fmla="*/ 5564796 h 6858000"/>
              <a:gd name="connsiteX44" fmla="*/ 587214 w 1605470"/>
              <a:gd name="connsiteY44" fmla="*/ 5451511 h 6858000"/>
              <a:gd name="connsiteX45" fmla="*/ 608019 w 1605470"/>
              <a:gd name="connsiteY45" fmla="*/ 5385461 h 6858000"/>
              <a:gd name="connsiteX46" fmla="*/ 622750 w 1605470"/>
              <a:gd name="connsiteY46" fmla="*/ 5363084 h 6858000"/>
              <a:gd name="connsiteX47" fmla="*/ 638731 w 1605470"/>
              <a:gd name="connsiteY47" fmla="*/ 5330009 h 6858000"/>
              <a:gd name="connsiteX48" fmla="*/ 672224 w 1605470"/>
              <a:gd name="connsiteY48" fmla="*/ 5273739 h 6858000"/>
              <a:gd name="connsiteX49" fmla="*/ 681823 w 1605470"/>
              <a:gd name="connsiteY49" fmla="*/ 5241779 h 6858000"/>
              <a:gd name="connsiteX50" fmla="*/ 693049 w 1605470"/>
              <a:gd name="connsiteY50" fmla="*/ 5225268 h 6858000"/>
              <a:gd name="connsiteX51" fmla="*/ 694069 w 1605470"/>
              <a:gd name="connsiteY51" fmla="*/ 5217684 h 6858000"/>
              <a:gd name="connsiteX52" fmla="*/ 701410 w 1605470"/>
              <a:gd name="connsiteY52" fmla="*/ 5193377 h 6858000"/>
              <a:gd name="connsiteX53" fmla="*/ 704713 w 1605470"/>
              <a:gd name="connsiteY53" fmla="*/ 5179288 h 6858000"/>
              <a:gd name="connsiteX54" fmla="*/ 705697 w 1605470"/>
              <a:gd name="connsiteY54" fmla="*/ 5173621 h 6858000"/>
              <a:gd name="connsiteX55" fmla="*/ 701331 w 1605470"/>
              <a:gd name="connsiteY55" fmla="*/ 5159961 h 6858000"/>
              <a:gd name="connsiteX56" fmla="*/ 708008 w 1605470"/>
              <a:gd name="connsiteY56" fmla="*/ 5144295 h 6858000"/>
              <a:gd name="connsiteX57" fmla="*/ 704941 w 1605470"/>
              <a:gd name="connsiteY57" fmla="*/ 5125185 h 6858000"/>
              <a:gd name="connsiteX58" fmla="*/ 711771 w 1605470"/>
              <a:gd name="connsiteY58" fmla="*/ 5121884 h 6858000"/>
              <a:gd name="connsiteX59" fmla="*/ 721092 w 1605470"/>
              <a:gd name="connsiteY59" fmla="*/ 5108383 h 6858000"/>
              <a:gd name="connsiteX60" fmla="*/ 717045 w 1605470"/>
              <a:gd name="connsiteY60" fmla="*/ 5094705 h 6858000"/>
              <a:gd name="connsiteX61" fmla="*/ 718807 w 1605470"/>
              <a:gd name="connsiteY61" fmla="*/ 5067850 h 6858000"/>
              <a:gd name="connsiteX62" fmla="*/ 721538 w 1605470"/>
              <a:gd name="connsiteY62" fmla="*/ 5060861 h 6858000"/>
              <a:gd name="connsiteX63" fmla="*/ 718242 w 1605470"/>
              <a:gd name="connsiteY63" fmla="*/ 5034192 h 6858000"/>
              <a:gd name="connsiteX64" fmla="*/ 719796 w 1605470"/>
              <a:gd name="connsiteY64" fmla="*/ 4993030 h 6858000"/>
              <a:gd name="connsiteX65" fmla="*/ 726705 w 1605470"/>
              <a:gd name="connsiteY65" fmla="*/ 4946844 h 6858000"/>
              <a:gd name="connsiteX66" fmla="*/ 722561 w 1605470"/>
              <a:gd name="connsiteY66" fmla="*/ 4932692 h 6858000"/>
              <a:gd name="connsiteX67" fmla="*/ 724935 w 1605470"/>
              <a:gd name="connsiteY67" fmla="*/ 4821504 h 6858000"/>
              <a:gd name="connsiteX68" fmla="*/ 732118 w 1605470"/>
              <a:gd name="connsiteY68" fmla="*/ 4801535 h 6858000"/>
              <a:gd name="connsiteX69" fmla="*/ 739787 w 1605470"/>
              <a:gd name="connsiteY69" fmla="*/ 4797794 h 6858000"/>
              <a:gd name="connsiteX70" fmla="*/ 741081 w 1605470"/>
              <a:gd name="connsiteY70" fmla="*/ 4784526 h 6858000"/>
              <a:gd name="connsiteX71" fmla="*/ 742865 w 1605470"/>
              <a:gd name="connsiteY71" fmla="*/ 4781211 h 6858000"/>
              <a:gd name="connsiteX72" fmla="*/ 751652 w 1605470"/>
              <a:gd name="connsiteY72" fmla="*/ 4761984 h 6858000"/>
              <a:gd name="connsiteX73" fmla="*/ 747700 w 1605470"/>
              <a:gd name="connsiteY73" fmla="*/ 4690749 h 6858000"/>
              <a:gd name="connsiteX74" fmla="*/ 743180 w 1605470"/>
              <a:gd name="connsiteY74" fmla="*/ 4613201 h 6858000"/>
              <a:gd name="connsiteX75" fmla="*/ 738263 w 1605470"/>
              <a:gd name="connsiteY75" fmla="*/ 4444346 h 6858000"/>
              <a:gd name="connsiteX76" fmla="*/ 756542 w 1605470"/>
              <a:gd name="connsiteY76" fmla="*/ 4350346 h 6858000"/>
              <a:gd name="connsiteX77" fmla="*/ 715481 w 1605470"/>
              <a:gd name="connsiteY77" fmla="*/ 4214165 h 6858000"/>
              <a:gd name="connsiteX78" fmla="*/ 719554 w 1605470"/>
              <a:gd name="connsiteY78" fmla="*/ 4090296 h 6858000"/>
              <a:gd name="connsiteX79" fmla="*/ 704810 w 1605470"/>
              <a:gd name="connsiteY79" fmla="*/ 4033999 h 6858000"/>
              <a:gd name="connsiteX80" fmla="*/ 705959 w 1605470"/>
              <a:gd name="connsiteY80" fmla="*/ 4031933 h 6858000"/>
              <a:gd name="connsiteX81" fmla="*/ 704535 w 1605470"/>
              <a:gd name="connsiteY81" fmla="*/ 4013953 h 6858000"/>
              <a:gd name="connsiteX82" fmla="*/ 700443 w 1605470"/>
              <a:gd name="connsiteY82" fmla="*/ 4010511 h 6858000"/>
              <a:gd name="connsiteX83" fmla="*/ 698282 w 1605470"/>
              <a:gd name="connsiteY83" fmla="*/ 3998331 h 6858000"/>
              <a:gd name="connsiteX84" fmla="*/ 690830 w 1605470"/>
              <a:gd name="connsiteY84" fmla="*/ 3974753 h 6858000"/>
              <a:gd name="connsiteX85" fmla="*/ 692428 w 1605470"/>
              <a:gd name="connsiteY85" fmla="*/ 3969950 h 6858000"/>
              <a:gd name="connsiteX86" fmla="*/ 685850 w 1605470"/>
              <a:gd name="connsiteY86" fmla="*/ 3933779 h 6858000"/>
              <a:gd name="connsiteX87" fmla="*/ 687181 w 1605470"/>
              <a:gd name="connsiteY87" fmla="*/ 3933093 h 6858000"/>
              <a:gd name="connsiteX88" fmla="*/ 691535 w 1605470"/>
              <a:gd name="connsiteY88" fmla="*/ 3922082 h 6858000"/>
              <a:gd name="connsiteX89" fmla="*/ 696613 w 1605470"/>
              <a:gd name="connsiteY89" fmla="*/ 3901461 h 6858000"/>
              <a:gd name="connsiteX90" fmla="*/ 719207 w 1605470"/>
              <a:gd name="connsiteY90" fmla="*/ 3813873 h 6858000"/>
              <a:gd name="connsiteX91" fmla="*/ 718632 w 1605470"/>
              <a:gd name="connsiteY91" fmla="*/ 3806161 h 6858000"/>
              <a:gd name="connsiteX92" fmla="*/ 718939 w 1605470"/>
              <a:gd name="connsiteY92" fmla="*/ 3805957 h 6858000"/>
              <a:gd name="connsiteX93" fmla="*/ 718966 w 1605470"/>
              <a:gd name="connsiteY93" fmla="*/ 3797724 h 6858000"/>
              <a:gd name="connsiteX94" fmla="*/ 717581 w 1605470"/>
              <a:gd name="connsiteY94" fmla="*/ 3792098 h 6858000"/>
              <a:gd name="connsiteX95" fmla="*/ 716465 w 1605470"/>
              <a:gd name="connsiteY95" fmla="*/ 3777135 h 6858000"/>
              <a:gd name="connsiteX96" fmla="*/ 718198 w 1605470"/>
              <a:gd name="connsiteY96" fmla="*/ 3771656 h 6858000"/>
              <a:gd name="connsiteX97" fmla="*/ 721941 w 1605470"/>
              <a:gd name="connsiteY97" fmla="*/ 3769007 h 6858000"/>
              <a:gd name="connsiteX98" fmla="*/ 721407 w 1605470"/>
              <a:gd name="connsiteY98" fmla="*/ 3767709 h 6858000"/>
              <a:gd name="connsiteX99" fmla="*/ 730103 w 1605470"/>
              <a:gd name="connsiteY99" fmla="*/ 3738082 h 6858000"/>
              <a:gd name="connsiteX100" fmla="*/ 737449 w 1605470"/>
              <a:gd name="connsiteY100" fmla="*/ 3673397 h 6858000"/>
              <a:gd name="connsiteX101" fmla="*/ 736745 w 1605470"/>
              <a:gd name="connsiteY101" fmla="*/ 3637109 h 6858000"/>
              <a:gd name="connsiteX102" fmla="*/ 740188 w 1605470"/>
              <a:gd name="connsiteY102" fmla="*/ 3536883 h 6858000"/>
              <a:gd name="connsiteX103" fmla="*/ 747726 w 1605470"/>
              <a:gd name="connsiteY103" fmla="*/ 3435652 h 6858000"/>
              <a:gd name="connsiteX104" fmla="*/ 774383 w 1605470"/>
              <a:gd name="connsiteY104" fmla="*/ 3381564 h 6858000"/>
              <a:gd name="connsiteX105" fmla="*/ 774870 w 1605470"/>
              <a:gd name="connsiteY105" fmla="*/ 3375761 h 6858000"/>
              <a:gd name="connsiteX106" fmla="*/ 770510 w 1605470"/>
              <a:gd name="connsiteY106" fmla="*/ 3361844 h 6858000"/>
              <a:gd name="connsiteX107" fmla="*/ 767933 w 1605470"/>
              <a:gd name="connsiteY107" fmla="*/ 3356929 h 6858000"/>
              <a:gd name="connsiteX108" fmla="*/ 766158 w 1605470"/>
              <a:gd name="connsiteY108" fmla="*/ 3349058 h 6858000"/>
              <a:gd name="connsiteX109" fmla="*/ 766414 w 1605470"/>
              <a:gd name="connsiteY109" fmla="*/ 3348763 h 6858000"/>
              <a:gd name="connsiteX110" fmla="*/ 764166 w 1605470"/>
              <a:gd name="connsiteY110" fmla="*/ 3341588 h 6858000"/>
              <a:gd name="connsiteX111" fmla="*/ 749397 w 1605470"/>
              <a:gd name="connsiteY111" fmla="*/ 3307769 h 6858000"/>
              <a:gd name="connsiteX112" fmla="*/ 766960 w 1605470"/>
              <a:gd name="connsiteY112" fmla="*/ 3250522 h 6858000"/>
              <a:gd name="connsiteX113" fmla="*/ 767385 w 1605470"/>
              <a:gd name="connsiteY113" fmla="*/ 3229163 h 6858000"/>
              <a:gd name="connsiteX114" fmla="*/ 769208 w 1605470"/>
              <a:gd name="connsiteY114" fmla="*/ 3217217 h 6858000"/>
              <a:gd name="connsiteX115" fmla="*/ 770350 w 1605470"/>
              <a:gd name="connsiteY115" fmla="*/ 3216125 h 6858000"/>
              <a:gd name="connsiteX116" fmla="*/ 756043 w 1605470"/>
              <a:gd name="connsiteY116" fmla="*/ 3183755 h 6858000"/>
              <a:gd name="connsiteX117" fmla="*/ 756544 w 1605470"/>
              <a:gd name="connsiteY117" fmla="*/ 3178642 h 6858000"/>
              <a:gd name="connsiteX118" fmla="*/ 744144 w 1605470"/>
              <a:gd name="connsiteY118" fmla="*/ 3158586 h 6858000"/>
              <a:gd name="connsiteX119" fmla="*/ 739378 w 1605470"/>
              <a:gd name="connsiteY119" fmla="*/ 3147669 h 6858000"/>
              <a:gd name="connsiteX120" fmla="*/ 734648 w 1605470"/>
              <a:gd name="connsiteY120" fmla="*/ 3145733 h 6858000"/>
              <a:gd name="connsiteX121" fmla="*/ 729329 w 1605470"/>
              <a:gd name="connsiteY121" fmla="*/ 3129034 h 6858000"/>
              <a:gd name="connsiteX122" fmla="*/ 729994 w 1605470"/>
              <a:gd name="connsiteY122" fmla="*/ 3126682 h 6858000"/>
              <a:gd name="connsiteX123" fmla="*/ 720862 w 1605470"/>
              <a:gd name="connsiteY123" fmla="*/ 3114519 h 6858000"/>
              <a:gd name="connsiteX124" fmla="*/ 707471 w 1605470"/>
              <a:gd name="connsiteY124" fmla="*/ 3106272 h 6858000"/>
              <a:gd name="connsiteX125" fmla="*/ 680201 w 1605470"/>
              <a:gd name="connsiteY125" fmla="*/ 2958185 h 6858000"/>
              <a:gd name="connsiteX126" fmla="*/ 622815 w 1605470"/>
              <a:gd name="connsiteY126" fmla="*/ 2762989 h 6858000"/>
              <a:gd name="connsiteX127" fmla="*/ 571733 w 1605470"/>
              <a:gd name="connsiteY127" fmla="*/ 2554718 h 6858000"/>
              <a:gd name="connsiteX128" fmla="*/ 551827 w 1605470"/>
              <a:gd name="connsiteY128" fmla="*/ 2485734 h 6858000"/>
              <a:gd name="connsiteX129" fmla="*/ 542550 w 1605470"/>
              <a:gd name="connsiteY129" fmla="*/ 2447068 h 6858000"/>
              <a:gd name="connsiteX130" fmla="*/ 529511 w 1605470"/>
              <a:gd name="connsiteY130" fmla="*/ 2425819 h 6858000"/>
              <a:gd name="connsiteX131" fmla="*/ 528878 w 1605470"/>
              <a:gd name="connsiteY131" fmla="*/ 2408971 h 6858000"/>
              <a:gd name="connsiteX132" fmla="*/ 535510 w 1605470"/>
              <a:gd name="connsiteY132" fmla="*/ 2402874 h 6858000"/>
              <a:gd name="connsiteX133" fmla="*/ 538122 w 1605470"/>
              <a:gd name="connsiteY133" fmla="*/ 2381443 h 6858000"/>
              <a:gd name="connsiteX134" fmla="*/ 514451 w 1605470"/>
              <a:gd name="connsiteY134" fmla="*/ 2261920 h 6858000"/>
              <a:gd name="connsiteX135" fmla="*/ 486968 w 1605470"/>
              <a:gd name="connsiteY135" fmla="*/ 2182937 h 6858000"/>
              <a:gd name="connsiteX136" fmla="*/ 488555 w 1605470"/>
              <a:gd name="connsiteY136" fmla="*/ 2155135 h 6858000"/>
              <a:gd name="connsiteX137" fmla="*/ 486013 w 1605470"/>
              <a:gd name="connsiteY137" fmla="*/ 2118008 h 6858000"/>
              <a:gd name="connsiteX138" fmla="*/ 487006 w 1605470"/>
              <a:gd name="connsiteY138" fmla="*/ 2050531 h 6858000"/>
              <a:gd name="connsiteX139" fmla="*/ 478812 w 1605470"/>
              <a:gd name="connsiteY139" fmla="*/ 1963269 h 6858000"/>
              <a:gd name="connsiteX140" fmla="*/ 442619 w 1605470"/>
              <a:gd name="connsiteY140" fmla="*/ 1910499 h 6858000"/>
              <a:gd name="connsiteX141" fmla="*/ 446785 w 1605470"/>
              <a:gd name="connsiteY141" fmla="*/ 1903212 h 6858000"/>
              <a:gd name="connsiteX142" fmla="*/ 436547 w 1605470"/>
              <a:gd name="connsiteY142" fmla="*/ 1861531 h 6858000"/>
              <a:gd name="connsiteX143" fmla="*/ 390346 w 1605470"/>
              <a:gd name="connsiteY143" fmla="*/ 1732919 h 6858000"/>
              <a:gd name="connsiteX144" fmla="*/ 362657 w 1605470"/>
              <a:gd name="connsiteY144" fmla="*/ 1663540 h 6858000"/>
              <a:gd name="connsiteX145" fmla="*/ 361783 w 1605470"/>
              <a:gd name="connsiteY145" fmla="*/ 1615777 h 6858000"/>
              <a:gd name="connsiteX146" fmla="*/ 342578 w 1605470"/>
              <a:gd name="connsiteY146" fmla="*/ 1563678 h 6858000"/>
              <a:gd name="connsiteX147" fmla="*/ 355658 w 1605470"/>
              <a:gd name="connsiteY147" fmla="*/ 1519474 h 6858000"/>
              <a:gd name="connsiteX148" fmla="*/ 348400 w 1605470"/>
              <a:gd name="connsiteY148" fmla="*/ 1477995 h 6858000"/>
              <a:gd name="connsiteX149" fmla="*/ 334485 w 1605470"/>
              <a:gd name="connsiteY149" fmla="*/ 1373769 h 6858000"/>
              <a:gd name="connsiteX150" fmla="*/ 342792 w 1605470"/>
              <a:gd name="connsiteY150" fmla="*/ 1307086 h 6858000"/>
              <a:gd name="connsiteX151" fmla="*/ 343980 w 1605470"/>
              <a:gd name="connsiteY151" fmla="*/ 1189033 h 6858000"/>
              <a:gd name="connsiteX152" fmla="*/ 348665 w 1605470"/>
              <a:gd name="connsiteY152" fmla="*/ 1168288 h 6858000"/>
              <a:gd name="connsiteX153" fmla="*/ 340947 w 1605470"/>
              <a:gd name="connsiteY153" fmla="*/ 1142577 h 6858000"/>
              <a:gd name="connsiteX154" fmla="*/ 330253 w 1605470"/>
              <a:gd name="connsiteY154" fmla="*/ 1088484 h 6858000"/>
              <a:gd name="connsiteX155" fmla="*/ 318989 w 1605470"/>
              <a:gd name="connsiteY155" fmla="*/ 1016103 h 6858000"/>
              <a:gd name="connsiteX156" fmla="*/ 320445 w 1605470"/>
              <a:gd name="connsiteY156" fmla="*/ 932283 h 6858000"/>
              <a:gd name="connsiteX157" fmla="*/ 322681 w 1605470"/>
              <a:gd name="connsiteY157" fmla="*/ 915925 h 6858000"/>
              <a:gd name="connsiteX158" fmla="*/ 315310 w 1605470"/>
              <a:gd name="connsiteY158" fmla="*/ 896999 h 6858000"/>
              <a:gd name="connsiteX159" fmla="*/ 284718 w 1605470"/>
              <a:gd name="connsiteY159" fmla="*/ 821517 h 6858000"/>
              <a:gd name="connsiteX160" fmla="*/ 263668 w 1605470"/>
              <a:gd name="connsiteY160" fmla="*/ 751353 h 6858000"/>
              <a:gd name="connsiteX161" fmla="*/ 263226 w 1605470"/>
              <a:gd name="connsiteY161" fmla="*/ 721230 h 6858000"/>
              <a:gd name="connsiteX162" fmla="*/ 248897 w 1605470"/>
              <a:gd name="connsiteY162" fmla="*/ 681659 h 6858000"/>
              <a:gd name="connsiteX163" fmla="*/ 234316 w 1605470"/>
              <a:gd name="connsiteY163" fmla="*/ 635218 h 6858000"/>
              <a:gd name="connsiteX164" fmla="*/ 239327 w 1605470"/>
              <a:gd name="connsiteY164" fmla="*/ 613763 h 6858000"/>
              <a:gd name="connsiteX165" fmla="*/ 225269 w 1605470"/>
              <a:gd name="connsiteY165" fmla="*/ 598582 h 6858000"/>
              <a:gd name="connsiteX166" fmla="*/ 224950 w 1605470"/>
              <a:gd name="connsiteY166" fmla="*/ 576846 h 6858000"/>
              <a:gd name="connsiteX167" fmla="*/ 204576 w 1605470"/>
              <a:gd name="connsiteY167" fmla="*/ 530055 h 6858000"/>
              <a:gd name="connsiteX168" fmla="*/ 219064 w 1605470"/>
              <a:gd name="connsiteY168" fmla="*/ 469651 h 6858000"/>
              <a:gd name="connsiteX169" fmla="*/ 195012 w 1605470"/>
              <a:gd name="connsiteY169" fmla="*/ 448559 h 6858000"/>
              <a:gd name="connsiteX170" fmla="*/ 201434 w 1605470"/>
              <a:gd name="connsiteY170" fmla="*/ 441529 h 6858000"/>
              <a:gd name="connsiteX171" fmla="*/ 200655 w 1605470"/>
              <a:gd name="connsiteY171" fmla="*/ 428927 h 6858000"/>
              <a:gd name="connsiteX172" fmla="*/ 190059 w 1605470"/>
              <a:gd name="connsiteY172" fmla="*/ 430161 h 6858000"/>
              <a:gd name="connsiteX173" fmla="*/ 167079 w 1605470"/>
              <a:gd name="connsiteY173" fmla="*/ 367211 h 6858000"/>
              <a:gd name="connsiteX174" fmla="*/ 124571 w 1605470"/>
              <a:gd name="connsiteY174" fmla="*/ 302178 h 6858000"/>
              <a:gd name="connsiteX175" fmla="*/ 103243 w 1605470"/>
              <a:gd name="connsiteY175" fmla="*/ 211375 h 6858000"/>
              <a:gd name="connsiteX176" fmla="*/ 94571 w 1605470"/>
              <a:gd name="connsiteY176" fmla="*/ 184179 h 6858000"/>
              <a:gd name="connsiteX177" fmla="*/ 13437 w 1605470"/>
              <a:gd name="connsiteY177" fmla="*/ 19287 h 6858000"/>
              <a:gd name="connsiteX178" fmla="*/ 0 w 1605470"/>
              <a:gd name="connsiteY178"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89472 w 1605470"/>
              <a:gd name="connsiteY35" fmla="*/ 5732419 h 6858000"/>
              <a:gd name="connsiteX36" fmla="*/ 512623 w 1605470"/>
              <a:gd name="connsiteY36" fmla="*/ 5685392 h 6858000"/>
              <a:gd name="connsiteX37" fmla="*/ 510261 w 1605470"/>
              <a:gd name="connsiteY37" fmla="*/ 5634527 h 6858000"/>
              <a:gd name="connsiteX38" fmla="*/ 523992 w 1605470"/>
              <a:gd name="connsiteY38" fmla="*/ 5619557 h 6858000"/>
              <a:gd name="connsiteX39" fmla="*/ 526609 w 1605470"/>
              <a:gd name="connsiteY39" fmla="*/ 5617081 h 6858000"/>
              <a:gd name="connsiteX40" fmla="*/ 531653 w 1605470"/>
              <a:gd name="connsiteY40" fmla="*/ 5604904 h 6858000"/>
              <a:gd name="connsiteX41" fmla="*/ 539863 w 1605470"/>
              <a:gd name="connsiteY41" fmla="*/ 5604298 h 6858000"/>
              <a:gd name="connsiteX42" fmla="*/ 552319 w 1605470"/>
              <a:gd name="connsiteY42" fmla="*/ 5587997 h 6858000"/>
              <a:gd name="connsiteX43" fmla="*/ 559710 w 1605470"/>
              <a:gd name="connsiteY43" fmla="*/ 5564796 h 6858000"/>
              <a:gd name="connsiteX44" fmla="*/ 587214 w 1605470"/>
              <a:gd name="connsiteY44" fmla="*/ 5451511 h 6858000"/>
              <a:gd name="connsiteX45" fmla="*/ 608019 w 1605470"/>
              <a:gd name="connsiteY45" fmla="*/ 5385461 h 6858000"/>
              <a:gd name="connsiteX46" fmla="*/ 622750 w 1605470"/>
              <a:gd name="connsiteY46" fmla="*/ 5363084 h 6858000"/>
              <a:gd name="connsiteX47" fmla="*/ 638731 w 1605470"/>
              <a:gd name="connsiteY47" fmla="*/ 5330009 h 6858000"/>
              <a:gd name="connsiteX48" fmla="*/ 672224 w 1605470"/>
              <a:gd name="connsiteY48" fmla="*/ 5273739 h 6858000"/>
              <a:gd name="connsiteX49" fmla="*/ 681823 w 1605470"/>
              <a:gd name="connsiteY49" fmla="*/ 5241779 h 6858000"/>
              <a:gd name="connsiteX50" fmla="*/ 693049 w 1605470"/>
              <a:gd name="connsiteY50" fmla="*/ 5225268 h 6858000"/>
              <a:gd name="connsiteX51" fmla="*/ 694069 w 1605470"/>
              <a:gd name="connsiteY51" fmla="*/ 5217684 h 6858000"/>
              <a:gd name="connsiteX52" fmla="*/ 701410 w 1605470"/>
              <a:gd name="connsiteY52" fmla="*/ 5193377 h 6858000"/>
              <a:gd name="connsiteX53" fmla="*/ 704713 w 1605470"/>
              <a:gd name="connsiteY53" fmla="*/ 5179288 h 6858000"/>
              <a:gd name="connsiteX54" fmla="*/ 705697 w 1605470"/>
              <a:gd name="connsiteY54" fmla="*/ 5173621 h 6858000"/>
              <a:gd name="connsiteX55" fmla="*/ 701331 w 1605470"/>
              <a:gd name="connsiteY55" fmla="*/ 5159961 h 6858000"/>
              <a:gd name="connsiteX56" fmla="*/ 708008 w 1605470"/>
              <a:gd name="connsiteY56" fmla="*/ 5144295 h 6858000"/>
              <a:gd name="connsiteX57" fmla="*/ 704941 w 1605470"/>
              <a:gd name="connsiteY57" fmla="*/ 5125185 h 6858000"/>
              <a:gd name="connsiteX58" fmla="*/ 711771 w 1605470"/>
              <a:gd name="connsiteY58" fmla="*/ 5121884 h 6858000"/>
              <a:gd name="connsiteX59" fmla="*/ 721092 w 1605470"/>
              <a:gd name="connsiteY59" fmla="*/ 5108383 h 6858000"/>
              <a:gd name="connsiteX60" fmla="*/ 717045 w 1605470"/>
              <a:gd name="connsiteY60" fmla="*/ 5094705 h 6858000"/>
              <a:gd name="connsiteX61" fmla="*/ 718807 w 1605470"/>
              <a:gd name="connsiteY61" fmla="*/ 5067850 h 6858000"/>
              <a:gd name="connsiteX62" fmla="*/ 721538 w 1605470"/>
              <a:gd name="connsiteY62" fmla="*/ 5060861 h 6858000"/>
              <a:gd name="connsiteX63" fmla="*/ 718242 w 1605470"/>
              <a:gd name="connsiteY63" fmla="*/ 5034192 h 6858000"/>
              <a:gd name="connsiteX64" fmla="*/ 719796 w 1605470"/>
              <a:gd name="connsiteY64" fmla="*/ 4993030 h 6858000"/>
              <a:gd name="connsiteX65" fmla="*/ 726705 w 1605470"/>
              <a:gd name="connsiteY65" fmla="*/ 4946844 h 6858000"/>
              <a:gd name="connsiteX66" fmla="*/ 722561 w 1605470"/>
              <a:gd name="connsiteY66" fmla="*/ 4932692 h 6858000"/>
              <a:gd name="connsiteX67" fmla="*/ 724935 w 1605470"/>
              <a:gd name="connsiteY67" fmla="*/ 4821504 h 6858000"/>
              <a:gd name="connsiteX68" fmla="*/ 732118 w 1605470"/>
              <a:gd name="connsiteY68" fmla="*/ 4801535 h 6858000"/>
              <a:gd name="connsiteX69" fmla="*/ 739787 w 1605470"/>
              <a:gd name="connsiteY69" fmla="*/ 4797794 h 6858000"/>
              <a:gd name="connsiteX70" fmla="*/ 741081 w 1605470"/>
              <a:gd name="connsiteY70" fmla="*/ 4784526 h 6858000"/>
              <a:gd name="connsiteX71" fmla="*/ 742865 w 1605470"/>
              <a:gd name="connsiteY71" fmla="*/ 4781211 h 6858000"/>
              <a:gd name="connsiteX72" fmla="*/ 751652 w 1605470"/>
              <a:gd name="connsiteY72" fmla="*/ 4761984 h 6858000"/>
              <a:gd name="connsiteX73" fmla="*/ 747700 w 1605470"/>
              <a:gd name="connsiteY73" fmla="*/ 4690749 h 6858000"/>
              <a:gd name="connsiteX74" fmla="*/ 743180 w 1605470"/>
              <a:gd name="connsiteY74" fmla="*/ 4613201 h 6858000"/>
              <a:gd name="connsiteX75" fmla="*/ 738263 w 1605470"/>
              <a:gd name="connsiteY75" fmla="*/ 4444346 h 6858000"/>
              <a:gd name="connsiteX76" fmla="*/ 756542 w 1605470"/>
              <a:gd name="connsiteY76" fmla="*/ 4350346 h 6858000"/>
              <a:gd name="connsiteX77" fmla="*/ 715481 w 1605470"/>
              <a:gd name="connsiteY77" fmla="*/ 4214165 h 6858000"/>
              <a:gd name="connsiteX78" fmla="*/ 719554 w 1605470"/>
              <a:gd name="connsiteY78" fmla="*/ 4090296 h 6858000"/>
              <a:gd name="connsiteX79" fmla="*/ 704810 w 1605470"/>
              <a:gd name="connsiteY79" fmla="*/ 4033999 h 6858000"/>
              <a:gd name="connsiteX80" fmla="*/ 705959 w 1605470"/>
              <a:gd name="connsiteY80" fmla="*/ 4031933 h 6858000"/>
              <a:gd name="connsiteX81" fmla="*/ 704535 w 1605470"/>
              <a:gd name="connsiteY81" fmla="*/ 4013953 h 6858000"/>
              <a:gd name="connsiteX82" fmla="*/ 700443 w 1605470"/>
              <a:gd name="connsiteY82" fmla="*/ 4010511 h 6858000"/>
              <a:gd name="connsiteX83" fmla="*/ 698282 w 1605470"/>
              <a:gd name="connsiteY83" fmla="*/ 3998331 h 6858000"/>
              <a:gd name="connsiteX84" fmla="*/ 690830 w 1605470"/>
              <a:gd name="connsiteY84" fmla="*/ 3974753 h 6858000"/>
              <a:gd name="connsiteX85" fmla="*/ 692428 w 1605470"/>
              <a:gd name="connsiteY85" fmla="*/ 3969950 h 6858000"/>
              <a:gd name="connsiteX86" fmla="*/ 685850 w 1605470"/>
              <a:gd name="connsiteY86" fmla="*/ 3933779 h 6858000"/>
              <a:gd name="connsiteX87" fmla="*/ 687181 w 1605470"/>
              <a:gd name="connsiteY87" fmla="*/ 3933093 h 6858000"/>
              <a:gd name="connsiteX88" fmla="*/ 691535 w 1605470"/>
              <a:gd name="connsiteY88" fmla="*/ 3922082 h 6858000"/>
              <a:gd name="connsiteX89" fmla="*/ 696613 w 1605470"/>
              <a:gd name="connsiteY89" fmla="*/ 3901461 h 6858000"/>
              <a:gd name="connsiteX90" fmla="*/ 719207 w 1605470"/>
              <a:gd name="connsiteY90" fmla="*/ 3813873 h 6858000"/>
              <a:gd name="connsiteX91" fmla="*/ 718632 w 1605470"/>
              <a:gd name="connsiteY91" fmla="*/ 3806161 h 6858000"/>
              <a:gd name="connsiteX92" fmla="*/ 718939 w 1605470"/>
              <a:gd name="connsiteY92" fmla="*/ 3805957 h 6858000"/>
              <a:gd name="connsiteX93" fmla="*/ 718966 w 1605470"/>
              <a:gd name="connsiteY93" fmla="*/ 3797724 h 6858000"/>
              <a:gd name="connsiteX94" fmla="*/ 717581 w 1605470"/>
              <a:gd name="connsiteY94" fmla="*/ 3792098 h 6858000"/>
              <a:gd name="connsiteX95" fmla="*/ 716465 w 1605470"/>
              <a:gd name="connsiteY95" fmla="*/ 3777135 h 6858000"/>
              <a:gd name="connsiteX96" fmla="*/ 718198 w 1605470"/>
              <a:gd name="connsiteY96" fmla="*/ 3771656 h 6858000"/>
              <a:gd name="connsiteX97" fmla="*/ 721941 w 1605470"/>
              <a:gd name="connsiteY97" fmla="*/ 3769007 h 6858000"/>
              <a:gd name="connsiteX98" fmla="*/ 721407 w 1605470"/>
              <a:gd name="connsiteY98" fmla="*/ 3767709 h 6858000"/>
              <a:gd name="connsiteX99" fmla="*/ 730103 w 1605470"/>
              <a:gd name="connsiteY99" fmla="*/ 3738082 h 6858000"/>
              <a:gd name="connsiteX100" fmla="*/ 737449 w 1605470"/>
              <a:gd name="connsiteY100" fmla="*/ 3673397 h 6858000"/>
              <a:gd name="connsiteX101" fmla="*/ 736745 w 1605470"/>
              <a:gd name="connsiteY101" fmla="*/ 3637109 h 6858000"/>
              <a:gd name="connsiteX102" fmla="*/ 740188 w 1605470"/>
              <a:gd name="connsiteY102" fmla="*/ 3536883 h 6858000"/>
              <a:gd name="connsiteX103" fmla="*/ 747726 w 1605470"/>
              <a:gd name="connsiteY103" fmla="*/ 3435652 h 6858000"/>
              <a:gd name="connsiteX104" fmla="*/ 774383 w 1605470"/>
              <a:gd name="connsiteY104" fmla="*/ 3381564 h 6858000"/>
              <a:gd name="connsiteX105" fmla="*/ 774870 w 1605470"/>
              <a:gd name="connsiteY105" fmla="*/ 3375761 h 6858000"/>
              <a:gd name="connsiteX106" fmla="*/ 770510 w 1605470"/>
              <a:gd name="connsiteY106" fmla="*/ 3361844 h 6858000"/>
              <a:gd name="connsiteX107" fmla="*/ 767933 w 1605470"/>
              <a:gd name="connsiteY107" fmla="*/ 3356929 h 6858000"/>
              <a:gd name="connsiteX108" fmla="*/ 766158 w 1605470"/>
              <a:gd name="connsiteY108" fmla="*/ 3349058 h 6858000"/>
              <a:gd name="connsiteX109" fmla="*/ 766414 w 1605470"/>
              <a:gd name="connsiteY109" fmla="*/ 3348763 h 6858000"/>
              <a:gd name="connsiteX110" fmla="*/ 764166 w 1605470"/>
              <a:gd name="connsiteY110" fmla="*/ 3341588 h 6858000"/>
              <a:gd name="connsiteX111" fmla="*/ 749397 w 1605470"/>
              <a:gd name="connsiteY111" fmla="*/ 3307769 h 6858000"/>
              <a:gd name="connsiteX112" fmla="*/ 766960 w 1605470"/>
              <a:gd name="connsiteY112" fmla="*/ 3250522 h 6858000"/>
              <a:gd name="connsiteX113" fmla="*/ 767385 w 1605470"/>
              <a:gd name="connsiteY113" fmla="*/ 3229163 h 6858000"/>
              <a:gd name="connsiteX114" fmla="*/ 769208 w 1605470"/>
              <a:gd name="connsiteY114" fmla="*/ 3217217 h 6858000"/>
              <a:gd name="connsiteX115" fmla="*/ 770350 w 1605470"/>
              <a:gd name="connsiteY115" fmla="*/ 3216125 h 6858000"/>
              <a:gd name="connsiteX116" fmla="*/ 756043 w 1605470"/>
              <a:gd name="connsiteY116" fmla="*/ 3183755 h 6858000"/>
              <a:gd name="connsiteX117" fmla="*/ 756544 w 1605470"/>
              <a:gd name="connsiteY117" fmla="*/ 3178642 h 6858000"/>
              <a:gd name="connsiteX118" fmla="*/ 744144 w 1605470"/>
              <a:gd name="connsiteY118" fmla="*/ 3158586 h 6858000"/>
              <a:gd name="connsiteX119" fmla="*/ 739378 w 1605470"/>
              <a:gd name="connsiteY119" fmla="*/ 3147669 h 6858000"/>
              <a:gd name="connsiteX120" fmla="*/ 734648 w 1605470"/>
              <a:gd name="connsiteY120" fmla="*/ 3145733 h 6858000"/>
              <a:gd name="connsiteX121" fmla="*/ 729329 w 1605470"/>
              <a:gd name="connsiteY121" fmla="*/ 3129034 h 6858000"/>
              <a:gd name="connsiteX122" fmla="*/ 729994 w 1605470"/>
              <a:gd name="connsiteY122" fmla="*/ 3126682 h 6858000"/>
              <a:gd name="connsiteX123" fmla="*/ 720862 w 1605470"/>
              <a:gd name="connsiteY123" fmla="*/ 3114519 h 6858000"/>
              <a:gd name="connsiteX124" fmla="*/ 707471 w 1605470"/>
              <a:gd name="connsiteY124" fmla="*/ 3106272 h 6858000"/>
              <a:gd name="connsiteX125" fmla="*/ 680201 w 1605470"/>
              <a:gd name="connsiteY125" fmla="*/ 2958185 h 6858000"/>
              <a:gd name="connsiteX126" fmla="*/ 622815 w 1605470"/>
              <a:gd name="connsiteY126" fmla="*/ 2762989 h 6858000"/>
              <a:gd name="connsiteX127" fmla="*/ 571733 w 1605470"/>
              <a:gd name="connsiteY127" fmla="*/ 2554718 h 6858000"/>
              <a:gd name="connsiteX128" fmla="*/ 551827 w 1605470"/>
              <a:gd name="connsiteY128" fmla="*/ 2485734 h 6858000"/>
              <a:gd name="connsiteX129" fmla="*/ 542550 w 1605470"/>
              <a:gd name="connsiteY129" fmla="*/ 2447068 h 6858000"/>
              <a:gd name="connsiteX130" fmla="*/ 529511 w 1605470"/>
              <a:gd name="connsiteY130" fmla="*/ 2425819 h 6858000"/>
              <a:gd name="connsiteX131" fmla="*/ 528878 w 1605470"/>
              <a:gd name="connsiteY131" fmla="*/ 2408971 h 6858000"/>
              <a:gd name="connsiteX132" fmla="*/ 535510 w 1605470"/>
              <a:gd name="connsiteY132" fmla="*/ 2402874 h 6858000"/>
              <a:gd name="connsiteX133" fmla="*/ 538122 w 1605470"/>
              <a:gd name="connsiteY133" fmla="*/ 2381443 h 6858000"/>
              <a:gd name="connsiteX134" fmla="*/ 514451 w 1605470"/>
              <a:gd name="connsiteY134" fmla="*/ 2261920 h 6858000"/>
              <a:gd name="connsiteX135" fmla="*/ 486968 w 1605470"/>
              <a:gd name="connsiteY135" fmla="*/ 2182937 h 6858000"/>
              <a:gd name="connsiteX136" fmla="*/ 488555 w 1605470"/>
              <a:gd name="connsiteY136" fmla="*/ 2155135 h 6858000"/>
              <a:gd name="connsiteX137" fmla="*/ 486013 w 1605470"/>
              <a:gd name="connsiteY137" fmla="*/ 2118008 h 6858000"/>
              <a:gd name="connsiteX138" fmla="*/ 487006 w 1605470"/>
              <a:gd name="connsiteY138" fmla="*/ 2050531 h 6858000"/>
              <a:gd name="connsiteX139" fmla="*/ 478812 w 1605470"/>
              <a:gd name="connsiteY139" fmla="*/ 1963269 h 6858000"/>
              <a:gd name="connsiteX140" fmla="*/ 442619 w 1605470"/>
              <a:gd name="connsiteY140" fmla="*/ 1910499 h 6858000"/>
              <a:gd name="connsiteX141" fmla="*/ 446785 w 1605470"/>
              <a:gd name="connsiteY141" fmla="*/ 1903212 h 6858000"/>
              <a:gd name="connsiteX142" fmla="*/ 436547 w 1605470"/>
              <a:gd name="connsiteY142" fmla="*/ 1861531 h 6858000"/>
              <a:gd name="connsiteX143" fmla="*/ 390346 w 1605470"/>
              <a:gd name="connsiteY143" fmla="*/ 1732919 h 6858000"/>
              <a:gd name="connsiteX144" fmla="*/ 362657 w 1605470"/>
              <a:gd name="connsiteY144" fmla="*/ 1663540 h 6858000"/>
              <a:gd name="connsiteX145" fmla="*/ 361783 w 1605470"/>
              <a:gd name="connsiteY145" fmla="*/ 1615777 h 6858000"/>
              <a:gd name="connsiteX146" fmla="*/ 342578 w 1605470"/>
              <a:gd name="connsiteY146" fmla="*/ 1563678 h 6858000"/>
              <a:gd name="connsiteX147" fmla="*/ 355658 w 1605470"/>
              <a:gd name="connsiteY147" fmla="*/ 1519474 h 6858000"/>
              <a:gd name="connsiteX148" fmla="*/ 348400 w 1605470"/>
              <a:gd name="connsiteY148" fmla="*/ 1477995 h 6858000"/>
              <a:gd name="connsiteX149" fmla="*/ 334485 w 1605470"/>
              <a:gd name="connsiteY149" fmla="*/ 1373769 h 6858000"/>
              <a:gd name="connsiteX150" fmla="*/ 342792 w 1605470"/>
              <a:gd name="connsiteY150" fmla="*/ 1307086 h 6858000"/>
              <a:gd name="connsiteX151" fmla="*/ 343980 w 1605470"/>
              <a:gd name="connsiteY151" fmla="*/ 1189033 h 6858000"/>
              <a:gd name="connsiteX152" fmla="*/ 348665 w 1605470"/>
              <a:gd name="connsiteY152" fmla="*/ 1168288 h 6858000"/>
              <a:gd name="connsiteX153" fmla="*/ 340947 w 1605470"/>
              <a:gd name="connsiteY153" fmla="*/ 1142577 h 6858000"/>
              <a:gd name="connsiteX154" fmla="*/ 330253 w 1605470"/>
              <a:gd name="connsiteY154" fmla="*/ 1088484 h 6858000"/>
              <a:gd name="connsiteX155" fmla="*/ 318989 w 1605470"/>
              <a:gd name="connsiteY155" fmla="*/ 1016103 h 6858000"/>
              <a:gd name="connsiteX156" fmla="*/ 320445 w 1605470"/>
              <a:gd name="connsiteY156" fmla="*/ 932283 h 6858000"/>
              <a:gd name="connsiteX157" fmla="*/ 322681 w 1605470"/>
              <a:gd name="connsiteY157" fmla="*/ 915925 h 6858000"/>
              <a:gd name="connsiteX158" fmla="*/ 315310 w 1605470"/>
              <a:gd name="connsiteY158" fmla="*/ 896999 h 6858000"/>
              <a:gd name="connsiteX159" fmla="*/ 284718 w 1605470"/>
              <a:gd name="connsiteY159" fmla="*/ 821517 h 6858000"/>
              <a:gd name="connsiteX160" fmla="*/ 263668 w 1605470"/>
              <a:gd name="connsiteY160" fmla="*/ 751353 h 6858000"/>
              <a:gd name="connsiteX161" fmla="*/ 263226 w 1605470"/>
              <a:gd name="connsiteY161" fmla="*/ 721230 h 6858000"/>
              <a:gd name="connsiteX162" fmla="*/ 248897 w 1605470"/>
              <a:gd name="connsiteY162" fmla="*/ 681659 h 6858000"/>
              <a:gd name="connsiteX163" fmla="*/ 234316 w 1605470"/>
              <a:gd name="connsiteY163" fmla="*/ 635218 h 6858000"/>
              <a:gd name="connsiteX164" fmla="*/ 239327 w 1605470"/>
              <a:gd name="connsiteY164" fmla="*/ 613763 h 6858000"/>
              <a:gd name="connsiteX165" fmla="*/ 225269 w 1605470"/>
              <a:gd name="connsiteY165" fmla="*/ 598582 h 6858000"/>
              <a:gd name="connsiteX166" fmla="*/ 224950 w 1605470"/>
              <a:gd name="connsiteY166" fmla="*/ 576846 h 6858000"/>
              <a:gd name="connsiteX167" fmla="*/ 204576 w 1605470"/>
              <a:gd name="connsiteY167" fmla="*/ 530055 h 6858000"/>
              <a:gd name="connsiteX168" fmla="*/ 219064 w 1605470"/>
              <a:gd name="connsiteY168" fmla="*/ 469651 h 6858000"/>
              <a:gd name="connsiteX169" fmla="*/ 195012 w 1605470"/>
              <a:gd name="connsiteY169" fmla="*/ 448559 h 6858000"/>
              <a:gd name="connsiteX170" fmla="*/ 201434 w 1605470"/>
              <a:gd name="connsiteY170" fmla="*/ 441529 h 6858000"/>
              <a:gd name="connsiteX171" fmla="*/ 200655 w 1605470"/>
              <a:gd name="connsiteY171" fmla="*/ 428927 h 6858000"/>
              <a:gd name="connsiteX172" fmla="*/ 190059 w 1605470"/>
              <a:gd name="connsiteY172" fmla="*/ 430161 h 6858000"/>
              <a:gd name="connsiteX173" fmla="*/ 167079 w 1605470"/>
              <a:gd name="connsiteY173" fmla="*/ 367211 h 6858000"/>
              <a:gd name="connsiteX174" fmla="*/ 124571 w 1605470"/>
              <a:gd name="connsiteY174" fmla="*/ 302178 h 6858000"/>
              <a:gd name="connsiteX175" fmla="*/ 103243 w 1605470"/>
              <a:gd name="connsiteY175" fmla="*/ 211375 h 6858000"/>
              <a:gd name="connsiteX176" fmla="*/ 94571 w 1605470"/>
              <a:gd name="connsiteY176" fmla="*/ 184179 h 6858000"/>
              <a:gd name="connsiteX177" fmla="*/ 13437 w 1605470"/>
              <a:gd name="connsiteY177" fmla="*/ 19287 h 6858000"/>
              <a:gd name="connsiteX178" fmla="*/ 0 w 1605470"/>
              <a:gd name="connsiteY178"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89472 w 1605470"/>
              <a:gd name="connsiteY35" fmla="*/ 5732419 h 6858000"/>
              <a:gd name="connsiteX36" fmla="*/ 512623 w 1605470"/>
              <a:gd name="connsiteY36" fmla="*/ 5685392 h 6858000"/>
              <a:gd name="connsiteX37" fmla="*/ 510261 w 1605470"/>
              <a:gd name="connsiteY37" fmla="*/ 5634527 h 6858000"/>
              <a:gd name="connsiteX38" fmla="*/ 523992 w 1605470"/>
              <a:gd name="connsiteY38" fmla="*/ 5619557 h 6858000"/>
              <a:gd name="connsiteX39" fmla="*/ 526609 w 1605470"/>
              <a:gd name="connsiteY39" fmla="*/ 5617081 h 6858000"/>
              <a:gd name="connsiteX40" fmla="*/ 531653 w 1605470"/>
              <a:gd name="connsiteY40" fmla="*/ 5604904 h 6858000"/>
              <a:gd name="connsiteX41" fmla="*/ 539863 w 1605470"/>
              <a:gd name="connsiteY41" fmla="*/ 5604298 h 6858000"/>
              <a:gd name="connsiteX42" fmla="*/ 552319 w 1605470"/>
              <a:gd name="connsiteY42" fmla="*/ 5587997 h 6858000"/>
              <a:gd name="connsiteX43" fmla="*/ 559710 w 1605470"/>
              <a:gd name="connsiteY43" fmla="*/ 5564796 h 6858000"/>
              <a:gd name="connsiteX44" fmla="*/ 587214 w 1605470"/>
              <a:gd name="connsiteY44" fmla="*/ 5451511 h 6858000"/>
              <a:gd name="connsiteX45" fmla="*/ 608019 w 1605470"/>
              <a:gd name="connsiteY45" fmla="*/ 5385461 h 6858000"/>
              <a:gd name="connsiteX46" fmla="*/ 622750 w 1605470"/>
              <a:gd name="connsiteY46" fmla="*/ 5363084 h 6858000"/>
              <a:gd name="connsiteX47" fmla="*/ 638731 w 1605470"/>
              <a:gd name="connsiteY47" fmla="*/ 5330009 h 6858000"/>
              <a:gd name="connsiteX48" fmla="*/ 672224 w 1605470"/>
              <a:gd name="connsiteY48" fmla="*/ 5273739 h 6858000"/>
              <a:gd name="connsiteX49" fmla="*/ 681823 w 1605470"/>
              <a:gd name="connsiteY49" fmla="*/ 5241779 h 6858000"/>
              <a:gd name="connsiteX50" fmla="*/ 693049 w 1605470"/>
              <a:gd name="connsiteY50" fmla="*/ 5225268 h 6858000"/>
              <a:gd name="connsiteX51" fmla="*/ 694069 w 1605470"/>
              <a:gd name="connsiteY51" fmla="*/ 5217684 h 6858000"/>
              <a:gd name="connsiteX52" fmla="*/ 701410 w 1605470"/>
              <a:gd name="connsiteY52" fmla="*/ 5193377 h 6858000"/>
              <a:gd name="connsiteX53" fmla="*/ 704713 w 1605470"/>
              <a:gd name="connsiteY53" fmla="*/ 5179288 h 6858000"/>
              <a:gd name="connsiteX54" fmla="*/ 705697 w 1605470"/>
              <a:gd name="connsiteY54" fmla="*/ 5173621 h 6858000"/>
              <a:gd name="connsiteX55" fmla="*/ 701331 w 1605470"/>
              <a:gd name="connsiteY55" fmla="*/ 5159961 h 6858000"/>
              <a:gd name="connsiteX56" fmla="*/ 708008 w 1605470"/>
              <a:gd name="connsiteY56" fmla="*/ 5144295 h 6858000"/>
              <a:gd name="connsiteX57" fmla="*/ 704941 w 1605470"/>
              <a:gd name="connsiteY57" fmla="*/ 5125185 h 6858000"/>
              <a:gd name="connsiteX58" fmla="*/ 711771 w 1605470"/>
              <a:gd name="connsiteY58" fmla="*/ 5121884 h 6858000"/>
              <a:gd name="connsiteX59" fmla="*/ 721092 w 1605470"/>
              <a:gd name="connsiteY59" fmla="*/ 5108383 h 6858000"/>
              <a:gd name="connsiteX60" fmla="*/ 717045 w 1605470"/>
              <a:gd name="connsiteY60" fmla="*/ 5094705 h 6858000"/>
              <a:gd name="connsiteX61" fmla="*/ 718807 w 1605470"/>
              <a:gd name="connsiteY61" fmla="*/ 5067850 h 6858000"/>
              <a:gd name="connsiteX62" fmla="*/ 721538 w 1605470"/>
              <a:gd name="connsiteY62" fmla="*/ 5060861 h 6858000"/>
              <a:gd name="connsiteX63" fmla="*/ 718242 w 1605470"/>
              <a:gd name="connsiteY63" fmla="*/ 5034192 h 6858000"/>
              <a:gd name="connsiteX64" fmla="*/ 719796 w 1605470"/>
              <a:gd name="connsiteY64" fmla="*/ 4993030 h 6858000"/>
              <a:gd name="connsiteX65" fmla="*/ 726705 w 1605470"/>
              <a:gd name="connsiteY65" fmla="*/ 4946844 h 6858000"/>
              <a:gd name="connsiteX66" fmla="*/ 722561 w 1605470"/>
              <a:gd name="connsiteY66" fmla="*/ 4932692 h 6858000"/>
              <a:gd name="connsiteX67" fmla="*/ 724935 w 1605470"/>
              <a:gd name="connsiteY67" fmla="*/ 4821504 h 6858000"/>
              <a:gd name="connsiteX68" fmla="*/ 732118 w 1605470"/>
              <a:gd name="connsiteY68" fmla="*/ 4801535 h 6858000"/>
              <a:gd name="connsiteX69" fmla="*/ 739787 w 1605470"/>
              <a:gd name="connsiteY69" fmla="*/ 4797794 h 6858000"/>
              <a:gd name="connsiteX70" fmla="*/ 741081 w 1605470"/>
              <a:gd name="connsiteY70" fmla="*/ 4784526 h 6858000"/>
              <a:gd name="connsiteX71" fmla="*/ 742865 w 1605470"/>
              <a:gd name="connsiteY71" fmla="*/ 4781211 h 6858000"/>
              <a:gd name="connsiteX72" fmla="*/ 751652 w 1605470"/>
              <a:gd name="connsiteY72" fmla="*/ 4761984 h 6858000"/>
              <a:gd name="connsiteX73" fmla="*/ 747700 w 1605470"/>
              <a:gd name="connsiteY73" fmla="*/ 4690749 h 6858000"/>
              <a:gd name="connsiteX74" fmla="*/ 743180 w 1605470"/>
              <a:gd name="connsiteY74" fmla="*/ 4613201 h 6858000"/>
              <a:gd name="connsiteX75" fmla="*/ 738263 w 1605470"/>
              <a:gd name="connsiteY75" fmla="*/ 4444346 h 6858000"/>
              <a:gd name="connsiteX76" fmla="*/ 756542 w 1605470"/>
              <a:gd name="connsiteY76" fmla="*/ 4350346 h 6858000"/>
              <a:gd name="connsiteX77" fmla="*/ 715481 w 1605470"/>
              <a:gd name="connsiteY77" fmla="*/ 4214165 h 6858000"/>
              <a:gd name="connsiteX78" fmla="*/ 719554 w 1605470"/>
              <a:gd name="connsiteY78" fmla="*/ 4090296 h 6858000"/>
              <a:gd name="connsiteX79" fmla="*/ 704810 w 1605470"/>
              <a:gd name="connsiteY79" fmla="*/ 4033999 h 6858000"/>
              <a:gd name="connsiteX80" fmla="*/ 705959 w 1605470"/>
              <a:gd name="connsiteY80" fmla="*/ 4031933 h 6858000"/>
              <a:gd name="connsiteX81" fmla="*/ 704535 w 1605470"/>
              <a:gd name="connsiteY81" fmla="*/ 4013953 h 6858000"/>
              <a:gd name="connsiteX82" fmla="*/ 700443 w 1605470"/>
              <a:gd name="connsiteY82" fmla="*/ 4010511 h 6858000"/>
              <a:gd name="connsiteX83" fmla="*/ 698282 w 1605470"/>
              <a:gd name="connsiteY83" fmla="*/ 3998331 h 6858000"/>
              <a:gd name="connsiteX84" fmla="*/ 690830 w 1605470"/>
              <a:gd name="connsiteY84" fmla="*/ 3974753 h 6858000"/>
              <a:gd name="connsiteX85" fmla="*/ 692428 w 1605470"/>
              <a:gd name="connsiteY85" fmla="*/ 3969950 h 6858000"/>
              <a:gd name="connsiteX86" fmla="*/ 685850 w 1605470"/>
              <a:gd name="connsiteY86" fmla="*/ 3933779 h 6858000"/>
              <a:gd name="connsiteX87" fmla="*/ 687181 w 1605470"/>
              <a:gd name="connsiteY87" fmla="*/ 3933093 h 6858000"/>
              <a:gd name="connsiteX88" fmla="*/ 691535 w 1605470"/>
              <a:gd name="connsiteY88" fmla="*/ 3922082 h 6858000"/>
              <a:gd name="connsiteX89" fmla="*/ 696613 w 1605470"/>
              <a:gd name="connsiteY89" fmla="*/ 3901461 h 6858000"/>
              <a:gd name="connsiteX90" fmla="*/ 719207 w 1605470"/>
              <a:gd name="connsiteY90" fmla="*/ 3813873 h 6858000"/>
              <a:gd name="connsiteX91" fmla="*/ 718632 w 1605470"/>
              <a:gd name="connsiteY91" fmla="*/ 3806161 h 6858000"/>
              <a:gd name="connsiteX92" fmla="*/ 718939 w 1605470"/>
              <a:gd name="connsiteY92" fmla="*/ 3805957 h 6858000"/>
              <a:gd name="connsiteX93" fmla="*/ 718966 w 1605470"/>
              <a:gd name="connsiteY93" fmla="*/ 3797724 h 6858000"/>
              <a:gd name="connsiteX94" fmla="*/ 717581 w 1605470"/>
              <a:gd name="connsiteY94" fmla="*/ 3792098 h 6858000"/>
              <a:gd name="connsiteX95" fmla="*/ 716465 w 1605470"/>
              <a:gd name="connsiteY95" fmla="*/ 3777135 h 6858000"/>
              <a:gd name="connsiteX96" fmla="*/ 718198 w 1605470"/>
              <a:gd name="connsiteY96" fmla="*/ 3771656 h 6858000"/>
              <a:gd name="connsiteX97" fmla="*/ 721941 w 1605470"/>
              <a:gd name="connsiteY97" fmla="*/ 3769007 h 6858000"/>
              <a:gd name="connsiteX98" fmla="*/ 721407 w 1605470"/>
              <a:gd name="connsiteY98" fmla="*/ 3767709 h 6858000"/>
              <a:gd name="connsiteX99" fmla="*/ 730103 w 1605470"/>
              <a:gd name="connsiteY99" fmla="*/ 3738082 h 6858000"/>
              <a:gd name="connsiteX100" fmla="*/ 737449 w 1605470"/>
              <a:gd name="connsiteY100" fmla="*/ 3673397 h 6858000"/>
              <a:gd name="connsiteX101" fmla="*/ 736745 w 1605470"/>
              <a:gd name="connsiteY101" fmla="*/ 3637109 h 6858000"/>
              <a:gd name="connsiteX102" fmla="*/ 740188 w 1605470"/>
              <a:gd name="connsiteY102" fmla="*/ 3536883 h 6858000"/>
              <a:gd name="connsiteX103" fmla="*/ 747726 w 1605470"/>
              <a:gd name="connsiteY103" fmla="*/ 3435652 h 6858000"/>
              <a:gd name="connsiteX104" fmla="*/ 774383 w 1605470"/>
              <a:gd name="connsiteY104" fmla="*/ 3381564 h 6858000"/>
              <a:gd name="connsiteX105" fmla="*/ 774870 w 1605470"/>
              <a:gd name="connsiteY105" fmla="*/ 3375761 h 6858000"/>
              <a:gd name="connsiteX106" fmla="*/ 770510 w 1605470"/>
              <a:gd name="connsiteY106" fmla="*/ 3361844 h 6858000"/>
              <a:gd name="connsiteX107" fmla="*/ 767933 w 1605470"/>
              <a:gd name="connsiteY107" fmla="*/ 3356929 h 6858000"/>
              <a:gd name="connsiteX108" fmla="*/ 766158 w 1605470"/>
              <a:gd name="connsiteY108" fmla="*/ 3349058 h 6858000"/>
              <a:gd name="connsiteX109" fmla="*/ 766414 w 1605470"/>
              <a:gd name="connsiteY109" fmla="*/ 3348763 h 6858000"/>
              <a:gd name="connsiteX110" fmla="*/ 764166 w 1605470"/>
              <a:gd name="connsiteY110" fmla="*/ 3341588 h 6858000"/>
              <a:gd name="connsiteX111" fmla="*/ 749397 w 1605470"/>
              <a:gd name="connsiteY111" fmla="*/ 3307769 h 6858000"/>
              <a:gd name="connsiteX112" fmla="*/ 766960 w 1605470"/>
              <a:gd name="connsiteY112" fmla="*/ 3250522 h 6858000"/>
              <a:gd name="connsiteX113" fmla="*/ 767385 w 1605470"/>
              <a:gd name="connsiteY113" fmla="*/ 3229163 h 6858000"/>
              <a:gd name="connsiteX114" fmla="*/ 769208 w 1605470"/>
              <a:gd name="connsiteY114" fmla="*/ 3217217 h 6858000"/>
              <a:gd name="connsiteX115" fmla="*/ 770350 w 1605470"/>
              <a:gd name="connsiteY115" fmla="*/ 3216125 h 6858000"/>
              <a:gd name="connsiteX116" fmla="*/ 756043 w 1605470"/>
              <a:gd name="connsiteY116" fmla="*/ 3183755 h 6858000"/>
              <a:gd name="connsiteX117" fmla="*/ 756544 w 1605470"/>
              <a:gd name="connsiteY117" fmla="*/ 3178642 h 6858000"/>
              <a:gd name="connsiteX118" fmla="*/ 744144 w 1605470"/>
              <a:gd name="connsiteY118" fmla="*/ 3158586 h 6858000"/>
              <a:gd name="connsiteX119" fmla="*/ 739378 w 1605470"/>
              <a:gd name="connsiteY119" fmla="*/ 3147669 h 6858000"/>
              <a:gd name="connsiteX120" fmla="*/ 734648 w 1605470"/>
              <a:gd name="connsiteY120" fmla="*/ 3145733 h 6858000"/>
              <a:gd name="connsiteX121" fmla="*/ 729329 w 1605470"/>
              <a:gd name="connsiteY121" fmla="*/ 3129034 h 6858000"/>
              <a:gd name="connsiteX122" fmla="*/ 729994 w 1605470"/>
              <a:gd name="connsiteY122" fmla="*/ 3126682 h 6858000"/>
              <a:gd name="connsiteX123" fmla="*/ 720862 w 1605470"/>
              <a:gd name="connsiteY123" fmla="*/ 3114519 h 6858000"/>
              <a:gd name="connsiteX124" fmla="*/ 707471 w 1605470"/>
              <a:gd name="connsiteY124" fmla="*/ 3106272 h 6858000"/>
              <a:gd name="connsiteX125" fmla="*/ 680201 w 1605470"/>
              <a:gd name="connsiteY125" fmla="*/ 2958185 h 6858000"/>
              <a:gd name="connsiteX126" fmla="*/ 622815 w 1605470"/>
              <a:gd name="connsiteY126" fmla="*/ 2762989 h 6858000"/>
              <a:gd name="connsiteX127" fmla="*/ 571733 w 1605470"/>
              <a:gd name="connsiteY127" fmla="*/ 2554718 h 6858000"/>
              <a:gd name="connsiteX128" fmla="*/ 551827 w 1605470"/>
              <a:gd name="connsiteY128" fmla="*/ 2485734 h 6858000"/>
              <a:gd name="connsiteX129" fmla="*/ 542550 w 1605470"/>
              <a:gd name="connsiteY129" fmla="*/ 2447068 h 6858000"/>
              <a:gd name="connsiteX130" fmla="*/ 529511 w 1605470"/>
              <a:gd name="connsiteY130" fmla="*/ 2425819 h 6858000"/>
              <a:gd name="connsiteX131" fmla="*/ 528878 w 1605470"/>
              <a:gd name="connsiteY131" fmla="*/ 2408971 h 6858000"/>
              <a:gd name="connsiteX132" fmla="*/ 535510 w 1605470"/>
              <a:gd name="connsiteY132" fmla="*/ 2402874 h 6858000"/>
              <a:gd name="connsiteX133" fmla="*/ 538122 w 1605470"/>
              <a:gd name="connsiteY133" fmla="*/ 2381443 h 6858000"/>
              <a:gd name="connsiteX134" fmla="*/ 514451 w 1605470"/>
              <a:gd name="connsiteY134" fmla="*/ 2261920 h 6858000"/>
              <a:gd name="connsiteX135" fmla="*/ 486968 w 1605470"/>
              <a:gd name="connsiteY135" fmla="*/ 2182937 h 6858000"/>
              <a:gd name="connsiteX136" fmla="*/ 488555 w 1605470"/>
              <a:gd name="connsiteY136" fmla="*/ 2155135 h 6858000"/>
              <a:gd name="connsiteX137" fmla="*/ 486013 w 1605470"/>
              <a:gd name="connsiteY137" fmla="*/ 2118008 h 6858000"/>
              <a:gd name="connsiteX138" fmla="*/ 487006 w 1605470"/>
              <a:gd name="connsiteY138" fmla="*/ 2050531 h 6858000"/>
              <a:gd name="connsiteX139" fmla="*/ 478812 w 1605470"/>
              <a:gd name="connsiteY139" fmla="*/ 1963269 h 6858000"/>
              <a:gd name="connsiteX140" fmla="*/ 442619 w 1605470"/>
              <a:gd name="connsiteY140" fmla="*/ 1910499 h 6858000"/>
              <a:gd name="connsiteX141" fmla="*/ 446785 w 1605470"/>
              <a:gd name="connsiteY141" fmla="*/ 1903212 h 6858000"/>
              <a:gd name="connsiteX142" fmla="*/ 436547 w 1605470"/>
              <a:gd name="connsiteY142" fmla="*/ 1861531 h 6858000"/>
              <a:gd name="connsiteX143" fmla="*/ 390346 w 1605470"/>
              <a:gd name="connsiteY143" fmla="*/ 1732919 h 6858000"/>
              <a:gd name="connsiteX144" fmla="*/ 362657 w 1605470"/>
              <a:gd name="connsiteY144" fmla="*/ 1663540 h 6858000"/>
              <a:gd name="connsiteX145" fmla="*/ 361783 w 1605470"/>
              <a:gd name="connsiteY145" fmla="*/ 1615777 h 6858000"/>
              <a:gd name="connsiteX146" fmla="*/ 342578 w 1605470"/>
              <a:gd name="connsiteY146" fmla="*/ 1563678 h 6858000"/>
              <a:gd name="connsiteX147" fmla="*/ 355658 w 1605470"/>
              <a:gd name="connsiteY147" fmla="*/ 1519474 h 6858000"/>
              <a:gd name="connsiteX148" fmla="*/ 348400 w 1605470"/>
              <a:gd name="connsiteY148" fmla="*/ 1477995 h 6858000"/>
              <a:gd name="connsiteX149" fmla="*/ 334485 w 1605470"/>
              <a:gd name="connsiteY149" fmla="*/ 1373769 h 6858000"/>
              <a:gd name="connsiteX150" fmla="*/ 342792 w 1605470"/>
              <a:gd name="connsiteY150" fmla="*/ 1307086 h 6858000"/>
              <a:gd name="connsiteX151" fmla="*/ 343980 w 1605470"/>
              <a:gd name="connsiteY151" fmla="*/ 1189033 h 6858000"/>
              <a:gd name="connsiteX152" fmla="*/ 348665 w 1605470"/>
              <a:gd name="connsiteY152" fmla="*/ 1168288 h 6858000"/>
              <a:gd name="connsiteX153" fmla="*/ 340947 w 1605470"/>
              <a:gd name="connsiteY153" fmla="*/ 1142577 h 6858000"/>
              <a:gd name="connsiteX154" fmla="*/ 330253 w 1605470"/>
              <a:gd name="connsiteY154" fmla="*/ 1088484 h 6858000"/>
              <a:gd name="connsiteX155" fmla="*/ 318989 w 1605470"/>
              <a:gd name="connsiteY155" fmla="*/ 1016103 h 6858000"/>
              <a:gd name="connsiteX156" fmla="*/ 320445 w 1605470"/>
              <a:gd name="connsiteY156" fmla="*/ 932283 h 6858000"/>
              <a:gd name="connsiteX157" fmla="*/ 322681 w 1605470"/>
              <a:gd name="connsiteY157" fmla="*/ 915925 h 6858000"/>
              <a:gd name="connsiteX158" fmla="*/ 315310 w 1605470"/>
              <a:gd name="connsiteY158" fmla="*/ 896999 h 6858000"/>
              <a:gd name="connsiteX159" fmla="*/ 284718 w 1605470"/>
              <a:gd name="connsiteY159" fmla="*/ 821517 h 6858000"/>
              <a:gd name="connsiteX160" fmla="*/ 263668 w 1605470"/>
              <a:gd name="connsiteY160" fmla="*/ 751353 h 6858000"/>
              <a:gd name="connsiteX161" fmla="*/ 263226 w 1605470"/>
              <a:gd name="connsiteY161" fmla="*/ 721230 h 6858000"/>
              <a:gd name="connsiteX162" fmla="*/ 248897 w 1605470"/>
              <a:gd name="connsiteY162" fmla="*/ 681659 h 6858000"/>
              <a:gd name="connsiteX163" fmla="*/ 234316 w 1605470"/>
              <a:gd name="connsiteY163" fmla="*/ 635218 h 6858000"/>
              <a:gd name="connsiteX164" fmla="*/ 239327 w 1605470"/>
              <a:gd name="connsiteY164" fmla="*/ 613763 h 6858000"/>
              <a:gd name="connsiteX165" fmla="*/ 225269 w 1605470"/>
              <a:gd name="connsiteY165" fmla="*/ 598582 h 6858000"/>
              <a:gd name="connsiteX166" fmla="*/ 224950 w 1605470"/>
              <a:gd name="connsiteY166" fmla="*/ 576846 h 6858000"/>
              <a:gd name="connsiteX167" fmla="*/ 204576 w 1605470"/>
              <a:gd name="connsiteY167" fmla="*/ 530055 h 6858000"/>
              <a:gd name="connsiteX168" fmla="*/ 219064 w 1605470"/>
              <a:gd name="connsiteY168" fmla="*/ 469651 h 6858000"/>
              <a:gd name="connsiteX169" fmla="*/ 195012 w 1605470"/>
              <a:gd name="connsiteY169" fmla="*/ 448559 h 6858000"/>
              <a:gd name="connsiteX170" fmla="*/ 201434 w 1605470"/>
              <a:gd name="connsiteY170" fmla="*/ 441529 h 6858000"/>
              <a:gd name="connsiteX171" fmla="*/ 200655 w 1605470"/>
              <a:gd name="connsiteY171" fmla="*/ 428927 h 6858000"/>
              <a:gd name="connsiteX172" fmla="*/ 190059 w 1605470"/>
              <a:gd name="connsiteY172" fmla="*/ 430161 h 6858000"/>
              <a:gd name="connsiteX173" fmla="*/ 167079 w 1605470"/>
              <a:gd name="connsiteY173" fmla="*/ 367211 h 6858000"/>
              <a:gd name="connsiteX174" fmla="*/ 124571 w 1605470"/>
              <a:gd name="connsiteY174" fmla="*/ 302178 h 6858000"/>
              <a:gd name="connsiteX175" fmla="*/ 103243 w 1605470"/>
              <a:gd name="connsiteY175" fmla="*/ 211375 h 6858000"/>
              <a:gd name="connsiteX176" fmla="*/ 94571 w 1605470"/>
              <a:gd name="connsiteY176" fmla="*/ 184179 h 6858000"/>
              <a:gd name="connsiteX177" fmla="*/ 13437 w 1605470"/>
              <a:gd name="connsiteY177" fmla="*/ 19287 h 6858000"/>
              <a:gd name="connsiteX178" fmla="*/ 0 w 1605470"/>
              <a:gd name="connsiteY178"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89472 w 1605470"/>
              <a:gd name="connsiteY35" fmla="*/ 5732419 h 6858000"/>
              <a:gd name="connsiteX36" fmla="*/ 512623 w 1605470"/>
              <a:gd name="connsiteY36" fmla="*/ 5685392 h 6858000"/>
              <a:gd name="connsiteX37" fmla="*/ 510261 w 1605470"/>
              <a:gd name="connsiteY37" fmla="*/ 5634527 h 6858000"/>
              <a:gd name="connsiteX38" fmla="*/ 523992 w 1605470"/>
              <a:gd name="connsiteY38" fmla="*/ 5619557 h 6858000"/>
              <a:gd name="connsiteX39" fmla="*/ 526609 w 1605470"/>
              <a:gd name="connsiteY39" fmla="*/ 5617081 h 6858000"/>
              <a:gd name="connsiteX40" fmla="*/ 531653 w 1605470"/>
              <a:gd name="connsiteY40" fmla="*/ 5604904 h 6858000"/>
              <a:gd name="connsiteX41" fmla="*/ 539863 w 1605470"/>
              <a:gd name="connsiteY41" fmla="*/ 5604298 h 6858000"/>
              <a:gd name="connsiteX42" fmla="*/ 552319 w 1605470"/>
              <a:gd name="connsiteY42" fmla="*/ 5587997 h 6858000"/>
              <a:gd name="connsiteX43" fmla="*/ 559710 w 1605470"/>
              <a:gd name="connsiteY43" fmla="*/ 5564796 h 6858000"/>
              <a:gd name="connsiteX44" fmla="*/ 587214 w 1605470"/>
              <a:gd name="connsiteY44" fmla="*/ 5451511 h 6858000"/>
              <a:gd name="connsiteX45" fmla="*/ 608019 w 1605470"/>
              <a:gd name="connsiteY45" fmla="*/ 5385461 h 6858000"/>
              <a:gd name="connsiteX46" fmla="*/ 622750 w 1605470"/>
              <a:gd name="connsiteY46" fmla="*/ 5363084 h 6858000"/>
              <a:gd name="connsiteX47" fmla="*/ 638731 w 1605470"/>
              <a:gd name="connsiteY47" fmla="*/ 5330009 h 6858000"/>
              <a:gd name="connsiteX48" fmla="*/ 672224 w 1605470"/>
              <a:gd name="connsiteY48" fmla="*/ 5273739 h 6858000"/>
              <a:gd name="connsiteX49" fmla="*/ 681823 w 1605470"/>
              <a:gd name="connsiteY49" fmla="*/ 5241779 h 6858000"/>
              <a:gd name="connsiteX50" fmla="*/ 693049 w 1605470"/>
              <a:gd name="connsiteY50" fmla="*/ 5225268 h 6858000"/>
              <a:gd name="connsiteX51" fmla="*/ 694069 w 1605470"/>
              <a:gd name="connsiteY51" fmla="*/ 5217684 h 6858000"/>
              <a:gd name="connsiteX52" fmla="*/ 701410 w 1605470"/>
              <a:gd name="connsiteY52" fmla="*/ 5193377 h 6858000"/>
              <a:gd name="connsiteX53" fmla="*/ 704713 w 1605470"/>
              <a:gd name="connsiteY53" fmla="*/ 5179288 h 6858000"/>
              <a:gd name="connsiteX54" fmla="*/ 705697 w 1605470"/>
              <a:gd name="connsiteY54" fmla="*/ 5173621 h 6858000"/>
              <a:gd name="connsiteX55" fmla="*/ 701331 w 1605470"/>
              <a:gd name="connsiteY55" fmla="*/ 5159961 h 6858000"/>
              <a:gd name="connsiteX56" fmla="*/ 708008 w 1605470"/>
              <a:gd name="connsiteY56" fmla="*/ 5144295 h 6858000"/>
              <a:gd name="connsiteX57" fmla="*/ 704941 w 1605470"/>
              <a:gd name="connsiteY57" fmla="*/ 5125185 h 6858000"/>
              <a:gd name="connsiteX58" fmla="*/ 711771 w 1605470"/>
              <a:gd name="connsiteY58" fmla="*/ 5121884 h 6858000"/>
              <a:gd name="connsiteX59" fmla="*/ 721092 w 1605470"/>
              <a:gd name="connsiteY59" fmla="*/ 5108383 h 6858000"/>
              <a:gd name="connsiteX60" fmla="*/ 717045 w 1605470"/>
              <a:gd name="connsiteY60" fmla="*/ 5094705 h 6858000"/>
              <a:gd name="connsiteX61" fmla="*/ 718807 w 1605470"/>
              <a:gd name="connsiteY61" fmla="*/ 5067850 h 6858000"/>
              <a:gd name="connsiteX62" fmla="*/ 721538 w 1605470"/>
              <a:gd name="connsiteY62" fmla="*/ 5060861 h 6858000"/>
              <a:gd name="connsiteX63" fmla="*/ 718242 w 1605470"/>
              <a:gd name="connsiteY63" fmla="*/ 5034192 h 6858000"/>
              <a:gd name="connsiteX64" fmla="*/ 719796 w 1605470"/>
              <a:gd name="connsiteY64" fmla="*/ 4993030 h 6858000"/>
              <a:gd name="connsiteX65" fmla="*/ 726705 w 1605470"/>
              <a:gd name="connsiteY65" fmla="*/ 4946844 h 6858000"/>
              <a:gd name="connsiteX66" fmla="*/ 722561 w 1605470"/>
              <a:gd name="connsiteY66" fmla="*/ 4932692 h 6858000"/>
              <a:gd name="connsiteX67" fmla="*/ 724935 w 1605470"/>
              <a:gd name="connsiteY67" fmla="*/ 4821504 h 6858000"/>
              <a:gd name="connsiteX68" fmla="*/ 732118 w 1605470"/>
              <a:gd name="connsiteY68" fmla="*/ 4801535 h 6858000"/>
              <a:gd name="connsiteX69" fmla="*/ 739787 w 1605470"/>
              <a:gd name="connsiteY69" fmla="*/ 4797794 h 6858000"/>
              <a:gd name="connsiteX70" fmla="*/ 741081 w 1605470"/>
              <a:gd name="connsiteY70" fmla="*/ 4784526 h 6858000"/>
              <a:gd name="connsiteX71" fmla="*/ 742865 w 1605470"/>
              <a:gd name="connsiteY71" fmla="*/ 4781211 h 6858000"/>
              <a:gd name="connsiteX72" fmla="*/ 751652 w 1605470"/>
              <a:gd name="connsiteY72" fmla="*/ 4761984 h 6858000"/>
              <a:gd name="connsiteX73" fmla="*/ 747700 w 1605470"/>
              <a:gd name="connsiteY73" fmla="*/ 4690749 h 6858000"/>
              <a:gd name="connsiteX74" fmla="*/ 743180 w 1605470"/>
              <a:gd name="connsiteY74" fmla="*/ 4613201 h 6858000"/>
              <a:gd name="connsiteX75" fmla="*/ 738263 w 1605470"/>
              <a:gd name="connsiteY75" fmla="*/ 4444346 h 6858000"/>
              <a:gd name="connsiteX76" fmla="*/ 756542 w 1605470"/>
              <a:gd name="connsiteY76" fmla="*/ 4350346 h 6858000"/>
              <a:gd name="connsiteX77" fmla="*/ 715481 w 1605470"/>
              <a:gd name="connsiteY77" fmla="*/ 4214165 h 6858000"/>
              <a:gd name="connsiteX78" fmla="*/ 719554 w 1605470"/>
              <a:gd name="connsiteY78" fmla="*/ 4090296 h 6858000"/>
              <a:gd name="connsiteX79" fmla="*/ 704810 w 1605470"/>
              <a:gd name="connsiteY79" fmla="*/ 4033999 h 6858000"/>
              <a:gd name="connsiteX80" fmla="*/ 705959 w 1605470"/>
              <a:gd name="connsiteY80" fmla="*/ 4031933 h 6858000"/>
              <a:gd name="connsiteX81" fmla="*/ 704535 w 1605470"/>
              <a:gd name="connsiteY81" fmla="*/ 4013953 h 6858000"/>
              <a:gd name="connsiteX82" fmla="*/ 700443 w 1605470"/>
              <a:gd name="connsiteY82" fmla="*/ 4010511 h 6858000"/>
              <a:gd name="connsiteX83" fmla="*/ 698282 w 1605470"/>
              <a:gd name="connsiteY83" fmla="*/ 3998331 h 6858000"/>
              <a:gd name="connsiteX84" fmla="*/ 690830 w 1605470"/>
              <a:gd name="connsiteY84" fmla="*/ 3974753 h 6858000"/>
              <a:gd name="connsiteX85" fmla="*/ 692428 w 1605470"/>
              <a:gd name="connsiteY85" fmla="*/ 3969950 h 6858000"/>
              <a:gd name="connsiteX86" fmla="*/ 685850 w 1605470"/>
              <a:gd name="connsiteY86" fmla="*/ 3933779 h 6858000"/>
              <a:gd name="connsiteX87" fmla="*/ 687181 w 1605470"/>
              <a:gd name="connsiteY87" fmla="*/ 3933093 h 6858000"/>
              <a:gd name="connsiteX88" fmla="*/ 691535 w 1605470"/>
              <a:gd name="connsiteY88" fmla="*/ 3922082 h 6858000"/>
              <a:gd name="connsiteX89" fmla="*/ 696613 w 1605470"/>
              <a:gd name="connsiteY89" fmla="*/ 3901461 h 6858000"/>
              <a:gd name="connsiteX90" fmla="*/ 719207 w 1605470"/>
              <a:gd name="connsiteY90" fmla="*/ 3813873 h 6858000"/>
              <a:gd name="connsiteX91" fmla="*/ 718632 w 1605470"/>
              <a:gd name="connsiteY91" fmla="*/ 3806161 h 6858000"/>
              <a:gd name="connsiteX92" fmla="*/ 718939 w 1605470"/>
              <a:gd name="connsiteY92" fmla="*/ 3805957 h 6858000"/>
              <a:gd name="connsiteX93" fmla="*/ 718966 w 1605470"/>
              <a:gd name="connsiteY93" fmla="*/ 3797724 h 6858000"/>
              <a:gd name="connsiteX94" fmla="*/ 717581 w 1605470"/>
              <a:gd name="connsiteY94" fmla="*/ 3792098 h 6858000"/>
              <a:gd name="connsiteX95" fmla="*/ 716465 w 1605470"/>
              <a:gd name="connsiteY95" fmla="*/ 3777135 h 6858000"/>
              <a:gd name="connsiteX96" fmla="*/ 718198 w 1605470"/>
              <a:gd name="connsiteY96" fmla="*/ 3771656 h 6858000"/>
              <a:gd name="connsiteX97" fmla="*/ 721941 w 1605470"/>
              <a:gd name="connsiteY97" fmla="*/ 3769007 h 6858000"/>
              <a:gd name="connsiteX98" fmla="*/ 721407 w 1605470"/>
              <a:gd name="connsiteY98" fmla="*/ 3767709 h 6858000"/>
              <a:gd name="connsiteX99" fmla="*/ 730103 w 1605470"/>
              <a:gd name="connsiteY99" fmla="*/ 3738082 h 6858000"/>
              <a:gd name="connsiteX100" fmla="*/ 737449 w 1605470"/>
              <a:gd name="connsiteY100" fmla="*/ 3673397 h 6858000"/>
              <a:gd name="connsiteX101" fmla="*/ 736745 w 1605470"/>
              <a:gd name="connsiteY101" fmla="*/ 3637109 h 6858000"/>
              <a:gd name="connsiteX102" fmla="*/ 740188 w 1605470"/>
              <a:gd name="connsiteY102" fmla="*/ 3536883 h 6858000"/>
              <a:gd name="connsiteX103" fmla="*/ 747726 w 1605470"/>
              <a:gd name="connsiteY103" fmla="*/ 3435652 h 6858000"/>
              <a:gd name="connsiteX104" fmla="*/ 774383 w 1605470"/>
              <a:gd name="connsiteY104" fmla="*/ 3381564 h 6858000"/>
              <a:gd name="connsiteX105" fmla="*/ 774870 w 1605470"/>
              <a:gd name="connsiteY105" fmla="*/ 3375761 h 6858000"/>
              <a:gd name="connsiteX106" fmla="*/ 770510 w 1605470"/>
              <a:gd name="connsiteY106" fmla="*/ 3361844 h 6858000"/>
              <a:gd name="connsiteX107" fmla="*/ 767933 w 1605470"/>
              <a:gd name="connsiteY107" fmla="*/ 3356929 h 6858000"/>
              <a:gd name="connsiteX108" fmla="*/ 766158 w 1605470"/>
              <a:gd name="connsiteY108" fmla="*/ 3349058 h 6858000"/>
              <a:gd name="connsiteX109" fmla="*/ 766414 w 1605470"/>
              <a:gd name="connsiteY109" fmla="*/ 3348763 h 6858000"/>
              <a:gd name="connsiteX110" fmla="*/ 764166 w 1605470"/>
              <a:gd name="connsiteY110" fmla="*/ 3341588 h 6858000"/>
              <a:gd name="connsiteX111" fmla="*/ 749397 w 1605470"/>
              <a:gd name="connsiteY111" fmla="*/ 3307769 h 6858000"/>
              <a:gd name="connsiteX112" fmla="*/ 766960 w 1605470"/>
              <a:gd name="connsiteY112" fmla="*/ 3250522 h 6858000"/>
              <a:gd name="connsiteX113" fmla="*/ 767385 w 1605470"/>
              <a:gd name="connsiteY113" fmla="*/ 3229163 h 6858000"/>
              <a:gd name="connsiteX114" fmla="*/ 769208 w 1605470"/>
              <a:gd name="connsiteY114" fmla="*/ 3217217 h 6858000"/>
              <a:gd name="connsiteX115" fmla="*/ 770350 w 1605470"/>
              <a:gd name="connsiteY115" fmla="*/ 3216125 h 6858000"/>
              <a:gd name="connsiteX116" fmla="*/ 756043 w 1605470"/>
              <a:gd name="connsiteY116" fmla="*/ 3183755 h 6858000"/>
              <a:gd name="connsiteX117" fmla="*/ 756544 w 1605470"/>
              <a:gd name="connsiteY117" fmla="*/ 3178642 h 6858000"/>
              <a:gd name="connsiteX118" fmla="*/ 744144 w 1605470"/>
              <a:gd name="connsiteY118" fmla="*/ 3158586 h 6858000"/>
              <a:gd name="connsiteX119" fmla="*/ 739378 w 1605470"/>
              <a:gd name="connsiteY119" fmla="*/ 3147669 h 6858000"/>
              <a:gd name="connsiteX120" fmla="*/ 734648 w 1605470"/>
              <a:gd name="connsiteY120" fmla="*/ 3145733 h 6858000"/>
              <a:gd name="connsiteX121" fmla="*/ 729329 w 1605470"/>
              <a:gd name="connsiteY121" fmla="*/ 3129034 h 6858000"/>
              <a:gd name="connsiteX122" fmla="*/ 729994 w 1605470"/>
              <a:gd name="connsiteY122" fmla="*/ 3126682 h 6858000"/>
              <a:gd name="connsiteX123" fmla="*/ 720862 w 1605470"/>
              <a:gd name="connsiteY123" fmla="*/ 3114519 h 6858000"/>
              <a:gd name="connsiteX124" fmla="*/ 707471 w 1605470"/>
              <a:gd name="connsiteY124" fmla="*/ 3106272 h 6858000"/>
              <a:gd name="connsiteX125" fmla="*/ 680201 w 1605470"/>
              <a:gd name="connsiteY125" fmla="*/ 2958185 h 6858000"/>
              <a:gd name="connsiteX126" fmla="*/ 622815 w 1605470"/>
              <a:gd name="connsiteY126" fmla="*/ 2762989 h 6858000"/>
              <a:gd name="connsiteX127" fmla="*/ 571733 w 1605470"/>
              <a:gd name="connsiteY127" fmla="*/ 2554718 h 6858000"/>
              <a:gd name="connsiteX128" fmla="*/ 551827 w 1605470"/>
              <a:gd name="connsiteY128" fmla="*/ 2485734 h 6858000"/>
              <a:gd name="connsiteX129" fmla="*/ 542550 w 1605470"/>
              <a:gd name="connsiteY129" fmla="*/ 2447068 h 6858000"/>
              <a:gd name="connsiteX130" fmla="*/ 529511 w 1605470"/>
              <a:gd name="connsiteY130" fmla="*/ 2425819 h 6858000"/>
              <a:gd name="connsiteX131" fmla="*/ 528878 w 1605470"/>
              <a:gd name="connsiteY131" fmla="*/ 2408971 h 6858000"/>
              <a:gd name="connsiteX132" fmla="*/ 535510 w 1605470"/>
              <a:gd name="connsiteY132" fmla="*/ 2402874 h 6858000"/>
              <a:gd name="connsiteX133" fmla="*/ 538122 w 1605470"/>
              <a:gd name="connsiteY133" fmla="*/ 2381443 h 6858000"/>
              <a:gd name="connsiteX134" fmla="*/ 514451 w 1605470"/>
              <a:gd name="connsiteY134" fmla="*/ 2261920 h 6858000"/>
              <a:gd name="connsiteX135" fmla="*/ 486968 w 1605470"/>
              <a:gd name="connsiteY135" fmla="*/ 2182937 h 6858000"/>
              <a:gd name="connsiteX136" fmla="*/ 488555 w 1605470"/>
              <a:gd name="connsiteY136" fmla="*/ 2155135 h 6858000"/>
              <a:gd name="connsiteX137" fmla="*/ 486013 w 1605470"/>
              <a:gd name="connsiteY137" fmla="*/ 2118008 h 6858000"/>
              <a:gd name="connsiteX138" fmla="*/ 487006 w 1605470"/>
              <a:gd name="connsiteY138" fmla="*/ 2050531 h 6858000"/>
              <a:gd name="connsiteX139" fmla="*/ 478812 w 1605470"/>
              <a:gd name="connsiteY139" fmla="*/ 1963269 h 6858000"/>
              <a:gd name="connsiteX140" fmla="*/ 442619 w 1605470"/>
              <a:gd name="connsiteY140" fmla="*/ 1910499 h 6858000"/>
              <a:gd name="connsiteX141" fmla="*/ 446785 w 1605470"/>
              <a:gd name="connsiteY141" fmla="*/ 1903212 h 6858000"/>
              <a:gd name="connsiteX142" fmla="*/ 436547 w 1605470"/>
              <a:gd name="connsiteY142" fmla="*/ 1861531 h 6858000"/>
              <a:gd name="connsiteX143" fmla="*/ 390346 w 1605470"/>
              <a:gd name="connsiteY143" fmla="*/ 1732919 h 6858000"/>
              <a:gd name="connsiteX144" fmla="*/ 362657 w 1605470"/>
              <a:gd name="connsiteY144" fmla="*/ 1663540 h 6858000"/>
              <a:gd name="connsiteX145" fmla="*/ 361783 w 1605470"/>
              <a:gd name="connsiteY145" fmla="*/ 1615777 h 6858000"/>
              <a:gd name="connsiteX146" fmla="*/ 342578 w 1605470"/>
              <a:gd name="connsiteY146" fmla="*/ 1563678 h 6858000"/>
              <a:gd name="connsiteX147" fmla="*/ 355658 w 1605470"/>
              <a:gd name="connsiteY147" fmla="*/ 1519474 h 6858000"/>
              <a:gd name="connsiteX148" fmla="*/ 348400 w 1605470"/>
              <a:gd name="connsiteY148" fmla="*/ 1477995 h 6858000"/>
              <a:gd name="connsiteX149" fmla="*/ 334485 w 1605470"/>
              <a:gd name="connsiteY149" fmla="*/ 1373769 h 6858000"/>
              <a:gd name="connsiteX150" fmla="*/ 342792 w 1605470"/>
              <a:gd name="connsiteY150" fmla="*/ 1307086 h 6858000"/>
              <a:gd name="connsiteX151" fmla="*/ 343980 w 1605470"/>
              <a:gd name="connsiteY151" fmla="*/ 1189033 h 6858000"/>
              <a:gd name="connsiteX152" fmla="*/ 348665 w 1605470"/>
              <a:gd name="connsiteY152" fmla="*/ 1168288 h 6858000"/>
              <a:gd name="connsiteX153" fmla="*/ 340947 w 1605470"/>
              <a:gd name="connsiteY153" fmla="*/ 1142577 h 6858000"/>
              <a:gd name="connsiteX154" fmla="*/ 330253 w 1605470"/>
              <a:gd name="connsiteY154" fmla="*/ 1088484 h 6858000"/>
              <a:gd name="connsiteX155" fmla="*/ 318989 w 1605470"/>
              <a:gd name="connsiteY155" fmla="*/ 1016103 h 6858000"/>
              <a:gd name="connsiteX156" fmla="*/ 320445 w 1605470"/>
              <a:gd name="connsiteY156" fmla="*/ 932283 h 6858000"/>
              <a:gd name="connsiteX157" fmla="*/ 322681 w 1605470"/>
              <a:gd name="connsiteY157" fmla="*/ 915925 h 6858000"/>
              <a:gd name="connsiteX158" fmla="*/ 315310 w 1605470"/>
              <a:gd name="connsiteY158" fmla="*/ 896999 h 6858000"/>
              <a:gd name="connsiteX159" fmla="*/ 284718 w 1605470"/>
              <a:gd name="connsiteY159" fmla="*/ 821517 h 6858000"/>
              <a:gd name="connsiteX160" fmla="*/ 263668 w 1605470"/>
              <a:gd name="connsiteY160" fmla="*/ 751353 h 6858000"/>
              <a:gd name="connsiteX161" fmla="*/ 263226 w 1605470"/>
              <a:gd name="connsiteY161" fmla="*/ 721230 h 6858000"/>
              <a:gd name="connsiteX162" fmla="*/ 248897 w 1605470"/>
              <a:gd name="connsiteY162" fmla="*/ 681659 h 6858000"/>
              <a:gd name="connsiteX163" fmla="*/ 234316 w 1605470"/>
              <a:gd name="connsiteY163" fmla="*/ 635218 h 6858000"/>
              <a:gd name="connsiteX164" fmla="*/ 239327 w 1605470"/>
              <a:gd name="connsiteY164" fmla="*/ 613763 h 6858000"/>
              <a:gd name="connsiteX165" fmla="*/ 225269 w 1605470"/>
              <a:gd name="connsiteY165" fmla="*/ 598582 h 6858000"/>
              <a:gd name="connsiteX166" fmla="*/ 224950 w 1605470"/>
              <a:gd name="connsiteY166" fmla="*/ 576846 h 6858000"/>
              <a:gd name="connsiteX167" fmla="*/ 204576 w 1605470"/>
              <a:gd name="connsiteY167" fmla="*/ 530055 h 6858000"/>
              <a:gd name="connsiteX168" fmla="*/ 219064 w 1605470"/>
              <a:gd name="connsiteY168" fmla="*/ 469651 h 6858000"/>
              <a:gd name="connsiteX169" fmla="*/ 195012 w 1605470"/>
              <a:gd name="connsiteY169" fmla="*/ 448559 h 6858000"/>
              <a:gd name="connsiteX170" fmla="*/ 201434 w 1605470"/>
              <a:gd name="connsiteY170" fmla="*/ 441529 h 6858000"/>
              <a:gd name="connsiteX171" fmla="*/ 200655 w 1605470"/>
              <a:gd name="connsiteY171" fmla="*/ 428927 h 6858000"/>
              <a:gd name="connsiteX172" fmla="*/ 190059 w 1605470"/>
              <a:gd name="connsiteY172" fmla="*/ 430161 h 6858000"/>
              <a:gd name="connsiteX173" fmla="*/ 167079 w 1605470"/>
              <a:gd name="connsiteY173" fmla="*/ 367211 h 6858000"/>
              <a:gd name="connsiteX174" fmla="*/ 124571 w 1605470"/>
              <a:gd name="connsiteY174" fmla="*/ 302178 h 6858000"/>
              <a:gd name="connsiteX175" fmla="*/ 103243 w 1605470"/>
              <a:gd name="connsiteY175" fmla="*/ 211375 h 6858000"/>
              <a:gd name="connsiteX176" fmla="*/ 94571 w 1605470"/>
              <a:gd name="connsiteY176" fmla="*/ 184179 h 6858000"/>
              <a:gd name="connsiteX177" fmla="*/ 13437 w 1605470"/>
              <a:gd name="connsiteY177" fmla="*/ 19287 h 6858000"/>
              <a:gd name="connsiteX178" fmla="*/ 0 w 1605470"/>
              <a:gd name="connsiteY178"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12623 w 1605470"/>
              <a:gd name="connsiteY36" fmla="*/ 5685392 h 6858000"/>
              <a:gd name="connsiteX37" fmla="*/ 510261 w 1605470"/>
              <a:gd name="connsiteY37" fmla="*/ 5634527 h 6858000"/>
              <a:gd name="connsiteX38" fmla="*/ 523992 w 1605470"/>
              <a:gd name="connsiteY38" fmla="*/ 5619557 h 6858000"/>
              <a:gd name="connsiteX39" fmla="*/ 526609 w 1605470"/>
              <a:gd name="connsiteY39" fmla="*/ 5617081 h 6858000"/>
              <a:gd name="connsiteX40" fmla="*/ 531653 w 1605470"/>
              <a:gd name="connsiteY40" fmla="*/ 5604904 h 6858000"/>
              <a:gd name="connsiteX41" fmla="*/ 539863 w 1605470"/>
              <a:gd name="connsiteY41" fmla="*/ 5604298 h 6858000"/>
              <a:gd name="connsiteX42" fmla="*/ 552319 w 1605470"/>
              <a:gd name="connsiteY42" fmla="*/ 5587997 h 6858000"/>
              <a:gd name="connsiteX43" fmla="*/ 559710 w 1605470"/>
              <a:gd name="connsiteY43" fmla="*/ 5564796 h 6858000"/>
              <a:gd name="connsiteX44" fmla="*/ 587214 w 1605470"/>
              <a:gd name="connsiteY44" fmla="*/ 5451511 h 6858000"/>
              <a:gd name="connsiteX45" fmla="*/ 608019 w 1605470"/>
              <a:gd name="connsiteY45" fmla="*/ 5385461 h 6858000"/>
              <a:gd name="connsiteX46" fmla="*/ 622750 w 1605470"/>
              <a:gd name="connsiteY46" fmla="*/ 5363084 h 6858000"/>
              <a:gd name="connsiteX47" fmla="*/ 638731 w 1605470"/>
              <a:gd name="connsiteY47" fmla="*/ 5330009 h 6858000"/>
              <a:gd name="connsiteX48" fmla="*/ 672224 w 1605470"/>
              <a:gd name="connsiteY48" fmla="*/ 5273739 h 6858000"/>
              <a:gd name="connsiteX49" fmla="*/ 681823 w 1605470"/>
              <a:gd name="connsiteY49" fmla="*/ 5241779 h 6858000"/>
              <a:gd name="connsiteX50" fmla="*/ 693049 w 1605470"/>
              <a:gd name="connsiteY50" fmla="*/ 5225268 h 6858000"/>
              <a:gd name="connsiteX51" fmla="*/ 694069 w 1605470"/>
              <a:gd name="connsiteY51" fmla="*/ 5217684 h 6858000"/>
              <a:gd name="connsiteX52" fmla="*/ 701410 w 1605470"/>
              <a:gd name="connsiteY52" fmla="*/ 5193377 h 6858000"/>
              <a:gd name="connsiteX53" fmla="*/ 704713 w 1605470"/>
              <a:gd name="connsiteY53" fmla="*/ 5179288 h 6858000"/>
              <a:gd name="connsiteX54" fmla="*/ 705697 w 1605470"/>
              <a:gd name="connsiteY54" fmla="*/ 5173621 h 6858000"/>
              <a:gd name="connsiteX55" fmla="*/ 701331 w 1605470"/>
              <a:gd name="connsiteY55" fmla="*/ 5159961 h 6858000"/>
              <a:gd name="connsiteX56" fmla="*/ 708008 w 1605470"/>
              <a:gd name="connsiteY56" fmla="*/ 5144295 h 6858000"/>
              <a:gd name="connsiteX57" fmla="*/ 704941 w 1605470"/>
              <a:gd name="connsiteY57" fmla="*/ 5125185 h 6858000"/>
              <a:gd name="connsiteX58" fmla="*/ 711771 w 1605470"/>
              <a:gd name="connsiteY58" fmla="*/ 5121884 h 6858000"/>
              <a:gd name="connsiteX59" fmla="*/ 721092 w 1605470"/>
              <a:gd name="connsiteY59" fmla="*/ 5108383 h 6858000"/>
              <a:gd name="connsiteX60" fmla="*/ 717045 w 1605470"/>
              <a:gd name="connsiteY60" fmla="*/ 5094705 h 6858000"/>
              <a:gd name="connsiteX61" fmla="*/ 718807 w 1605470"/>
              <a:gd name="connsiteY61" fmla="*/ 5067850 h 6858000"/>
              <a:gd name="connsiteX62" fmla="*/ 721538 w 1605470"/>
              <a:gd name="connsiteY62" fmla="*/ 5060861 h 6858000"/>
              <a:gd name="connsiteX63" fmla="*/ 718242 w 1605470"/>
              <a:gd name="connsiteY63" fmla="*/ 5034192 h 6858000"/>
              <a:gd name="connsiteX64" fmla="*/ 719796 w 1605470"/>
              <a:gd name="connsiteY64" fmla="*/ 4993030 h 6858000"/>
              <a:gd name="connsiteX65" fmla="*/ 726705 w 1605470"/>
              <a:gd name="connsiteY65" fmla="*/ 4946844 h 6858000"/>
              <a:gd name="connsiteX66" fmla="*/ 722561 w 1605470"/>
              <a:gd name="connsiteY66" fmla="*/ 4932692 h 6858000"/>
              <a:gd name="connsiteX67" fmla="*/ 724935 w 1605470"/>
              <a:gd name="connsiteY67" fmla="*/ 4821504 h 6858000"/>
              <a:gd name="connsiteX68" fmla="*/ 732118 w 1605470"/>
              <a:gd name="connsiteY68" fmla="*/ 4801535 h 6858000"/>
              <a:gd name="connsiteX69" fmla="*/ 739787 w 1605470"/>
              <a:gd name="connsiteY69" fmla="*/ 4797794 h 6858000"/>
              <a:gd name="connsiteX70" fmla="*/ 741081 w 1605470"/>
              <a:gd name="connsiteY70" fmla="*/ 4784526 h 6858000"/>
              <a:gd name="connsiteX71" fmla="*/ 742865 w 1605470"/>
              <a:gd name="connsiteY71" fmla="*/ 4781211 h 6858000"/>
              <a:gd name="connsiteX72" fmla="*/ 751652 w 1605470"/>
              <a:gd name="connsiteY72" fmla="*/ 4761984 h 6858000"/>
              <a:gd name="connsiteX73" fmla="*/ 747700 w 1605470"/>
              <a:gd name="connsiteY73" fmla="*/ 4690749 h 6858000"/>
              <a:gd name="connsiteX74" fmla="*/ 743180 w 1605470"/>
              <a:gd name="connsiteY74" fmla="*/ 4613201 h 6858000"/>
              <a:gd name="connsiteX75" fmla="*/ 738263 w 1605470"/>
              <a:gd name="connsiteY75" fmla="*/ 4444346 h 6858000"/>
              <a:gd name="connsiteX76" fmla="*/ 756542 w 1605470"/>
              <a:gd name="connsiteY76" fmla="*/ 4350346 h 6858000"/>
              <a:gd name="connsiteX77" fmla="*/ 715481 w 1605470"/>
              <a:gd name="connsiteY77" fmla="*/ 4214165 h 6858000"/>
              <a:gd name="connsiteX78" fmla="*/ 719554 w 1605470"/>
              <a:gd name="connsiteY78" fmla="*/ 4090296 h 6858000"/>
              <a:gd name="connsiteX79" fmla="*/ 704810 w 1605470"/>
              <a:gd name="connsiteY79" fmla="*/ 4033999 h 6858000"/>
              <a:gd name="connsiteX80" fmla="*/ 705959 w 1605470"/>
              <a:gd name="connsiteY80" fmla="*/ 4031933 h 6858000"/>
              <a:gd name="connsiteX81" fmla="*/ 704535 w 1605470"/>
              <a:gd name="connsiteY81" fmla="*/ 4013953 h 6858000"/>
              <a:gd name="connsiteX82" fmla="*/ 700443 w 1605470"/>
              <a:gd name="connsiteY82" fmla="*/ 4010511 h 6858000"/>
              <a:gd name="connsiteX83" fmla="*/ 698282 w 1605470"/>
              <a:gd name="connsiteY83" fmla="*/ 3998331 h 6858000"/>
              <a:gd name="connsiteX84" fmla="*/ 690830 w 1605470"/>
              <a:gd name="connsiteY84" fmla="*/ 3974753 h 6858000"/>
              <a:gd name="connsiteX85" fmla="*/ 692428 w 1605470"/>
              <a:gd name="connsiteY85" fmla="*/ 3969950 h 6858000"/>
              <a:gd name="connsiteX86" fmla="*/ 685850 w 1605470"/>
              <a:gd name="connsiteY86" fmla="*/ 3933779 h 6858000"/>
              <a:gd name="connsiteX87" fmla="*/ 687181 w 1605470"/>
              <a:gd name="connsiteY87" fmla="*/ 3933093 h 6858000"/>
              <a:gd name="connsiteX88" fmla="*/ 691535 w 1605470"/>
              <a:gd name="connsiteY88" fmla="*/ 3922082 h 6858000"/>
              <a:gd name="connsiteX89" fmla="*/ 696613 w 1605470"/>
              <a:gd name="connsiteY89" fmla="*/ 3901461 h 6858000"/>
              <a:gd name="connsiteX90" fmla="*/ 719207 w 1605470"/>
              <a:gd name="connsiteY90" fmla="*/ 3813873 h 6858000"/>
              <a:gd name="connsiteX91" fmla="*/ 718632 w 1605470"/>
              <a:gd name="connsiteY91" fmla="*/ 3806161 h 6858000"/>
              <a:gd name="connsiteX92" fmla="*/ 718939 w 1605470"/>
              <a:gd name="connsiteY92" fmla="*/ 3805957 h 6858000"/>
              <a:gd name="connsiteX93" fmla="*/ 718966 w 1605470"/>
              <a:gd name="connsiteY93" fmla="*/ 3797724 h 6858000"/>
              <a:gd name="connsiteX94" fmla="*/ 717581 w 1605470"/>
              <a:gd name="connsiteY94" fmla="*/ 3792098 h 6858000"/>
              <a:gd name="connsiteX95" fmla="*/ 716465 w 1605470"/>
              <a:gd name="connsiteY95" fmla="*/ 3777135 h 6858000"/>
              <a:gd name="connsiteX96" fmla="*/ 718198 w 1605470"/>
              <a:gd name="connsiteY96" fmla="*/ 3771656 h 6858000"/>
              <a:gd name="connsiteX97" fmla="*/ 721941 w 1605470"/>
              <a:gd name="connsiteY97" fmla="*/ 3769007 h 6858000"/>
              <a:gd name="connsiteX98" fmla="*/ 721407 w 1605470"/>
              <a:gd name="connsiteY98" fmla="*/ 3767709 h 6858000"/>
              <a:gd name="connsiteX99" fmla="*/ 730103 w 1605470"/>
              <a:gd name="connsiteY99" fmla="*/ 3738082 h 6858000"/>
              <a:gd name="connsiteX100" fmla="*/ 737449 w 1605470"/>
              <a:gd name="connsiteY100" fmla="*/ 3673397 h 6858000"/>
              <a:gd name="connsiteX101" fmla="*/ 736745 w 1605470"/>
              <a:gd name="connsiteY101" fmla="*/ 3637109 h 6858000"/>
              <a:gd name="connsiteX102" fmla="*/ 740188 w 1605470"/>
              <a:gd name="connsiteY102" fmla="*/ 3536883 h 6858000"/>
              <a:gd name="connsiteX103" fmla="*/ 747726 w 1605470"/>
              <a:gd name="connsiteY103" fmla="*/ 3435652 h 6858000"/>
              <a:gd name="connsiteX104" fmla="*/ 774383 w 1605470"/>
              <a:gd name="connsiteY104" fmla="*/ 3381564 h 6858000"/>
              <a:gd name="connsiteX105" fmla="*/ 774870 w 1605470"/>
              <a:gd name="connsiteY105" fmla="*/ 3375761 h 6858000"/>
              <a:gd name="connsiteX106" fmla="*/ 770510 w 1605470"/>
              <a:gd name="connsiteY106" fmla="*/ 3361844 h 6858000"/>
              <a:gd name="connsiteX107" fmla="*/ 767933 w 1605470"/>
              <a:gd name="connsiteY107" fmla="*/ 3356929 h 6858000"/>
              <a:gd name="connsiteX108" fmla="*/ 766158 w 1605470"/>
              <a:gd name="connsiteY108" fmla="*/ 3349058 h 6858000"/>
              <a:gd name="connsiteX109" fmla="*/ 766414 w 1605470"/>
              <a:gd name="connsiteY109" fmla="*/ 3348763 h 6858000"/>
              <a:gd name="connsiteX110" fmla="*/ 764166 w 1605470"/>
              <a:gd name="connsiteY110" fmla="*/ 3341588 h 6858000"/>
              <a:gd name="connsiteX111" fmla="*/ 749397 w 1605470"/>
              <a:gd name="connsiteY111" fmla="*/ 3307769 h 6858000"/>
              <a:gd name="connsiteX112" fmla="*/ 766960 w 1605470"/>
              <a:gd name="connsiteY112" fmla="*/ 3250522 h 6858000"/>
              <a:gd name="connsiteX113" fmla="*/ 767385 w 1605470"/>
              <a:gd name="connsiteY113" fmla="*/ 3229163 h 6858000"/>
              <a:gd name="connsiteX114" fmla="*/ 769208 w 1605470"/>
              <a:gd name="connsiteY114" fmla="*/ 3217217 h 6858000"/>
              <a:gd name="connsiteX115" fmla="*/ 770350 w 1605470"/>
              <a:gd name="connsiteY115" fmla="*/ 3216125 h 6858000"/>
              <a:gd name="connsiteX116" fmla="*/ 756043 w 1605470"/>
              <a:gd name="connsiteY116" fmla="*/ 3183755 h 6858000"/>
              <a:gd name="connsiteX117" fmla="*/ 756544 w 1605470"/>
              <a:gd name="connsiteY117" fmla="*/ 3178642 h 6858000"/>
              <a:gd name="connsiteX118" fmla="*/ 744144 w 1605470"/>
              <a:gd name="connsiteY118" fmla="*/ 3158586 h 6858000"/>
              <a:gd name="connsiteX119" fmla="*/ 739378 w 1605470"/>
              <a:gd name="connsiteY119" fmla="*/ 3147669 h 6858000"/>
              <a:gd name="connsiteX120" fmla="*/ 734648 w 1605470"/>
              <a:gd name="connsiteY120" fmla="*/ 3145733 h 6858000"/>
              <a:gd name="connsiteX121" fmla="*/ 729329 w 1605470"/>
              <a:gd name="connsiteY121" fmla="*/ 3129034 h 6858000"/>
              <a:gd name="connsiteX122" fmla="*/ 729994 w 1605470"/>
              <a:gd name="connsiteY122" fmla="*/ 3126682 h 6858000"/>
              <a:gd name="connsiteX123" fmla="*/ 720862 w 1605470"/>
              <a:gd name="connsiteY123" fmla="*/ 3114519 h 6858000"/>
              <a:gd name="connsiteX124" fmla="*/ 707471 w 1605470"/>
              <a:gd name="connsiteY124" fmla="*/ 3106272 h 6858000"/>
              <a:gd name="connsiteX125" fmla="*/ 680201 w 1605470"/>
              <a:gd name="connsiteY125" fmla="*/ 2958185 h 6858000"/>
              <a:gd name="connsiteX126" fmla="*/ 622815 w 1605470"/>
              <a:gd name="connsiteY126" fmla="*/ 2762989 h 6858000"/>
              <a:gd name="connsiteX127" fmla="*/ 571733 w 1605470"/>
              <a:gd name="connsiteY127" fmla="*/ 2554718 h 6858000"/>
              <a:gd name="connsiteX128" fmla="*/ 551827 w 1605470"/>
              <a:gd name="connsiteY128" fmla="*/ 2485734 h 6858000"/>
              <a:gd name="connsiteX129" fmla="*/ 542550 w 1605470"/>
              <a:gd name="connsiteY129" fmla="*/ 2447068 h 6858000"/>
              <a:gd name="connsiteX130" fmla="*/ 529511 w 1605470"/>
              <a:gd name="connsiteY130" fmla="*/ 2425819 h 6858000"/>
              <a:gd name="connsiteX131" fmla="*/ 528878 w 1605470"/>
              <a:gd name="connsiteY131" fmla="*/ 2408971 h 6858000"/>
              <a:gd name="connsiteX132" fmla="*/ 535510 w 1605470"/>
              <a:gd name="connsiteY132" fmla="*/ 2402874 h 6858000"/>
              <a:gd name="connsiteX133" fmla="*/ 538122 w 1605470"/>
              <a:gd name="connsiteY133" fmla="*/ 2381443 h 6858000"/>
              <a:gd name="connsiteX134" fmla="*/ 514451 w 1605470"/>
              <a:gd name="connsiteY134" fmla="*/ 2261920 h 6858000"/>
              <a:gd name="connsiteX135" fmla="*/ 486968 w 1605470"/>
              <a:gd name="connsiteY135" fmla="*/ 2182937 h 6858000"/>
              <a:gd name="connsiteX136" fmla="*/ 488555 w 1605470"/>
              <a:gd name="connsiteY136" fmla="*/ 2155135 h 6858000"/>
              <a:gd name="connsiteX137" fmla="*/ 486013 w 1605470"/>
              <a:gd name="connsiteY137" fmla="*/ 2118008 h 6858000"/>
              <a:gd name="connsiteX138" fmla="*/ 487006 w 1605470"/>
              <a:gd name="connsiteY138" fmla="*/ 2050531 h 6858000"/>
              <a:gd name="connsiteX139" fmla="*/ 478812 w 1605470"/>
              <a:gd name="connsiteY139" fmla="*/ 1963269 h 6858000"/>
              <a:gd name="connsiteX140" fmla="*/ 442619 w 1605470"/>
              <a:gd name="connsiteY140" fmla="*/ 1910499 h 6858000"/>
              <a:gd name="connsiteX141" fmla="*/ 446785 w 1605470"/>
              <a:gd name="connsiteY141" fmla="*/ 1903212 h 6858000"/>
              <a:gd name="connsiteX142" fmla="*/ 436547 w 1605470"/>
              <a:gd name="connsiteY142" fmla="*/ 1861531 h 6858000"/>
              <a:gd name="connsiteX143" fmla="*/ 390346 w 1605470"/>
              <a:gd name="connsiteY143" fmla="*/ 1732919 h 6858000"/>
              <a:gd name="connsiteX144" fmla="*/ 362657 w 1605470"/>
              <a:gd name="connsiteY144" fmla="*/ 1663540 h 6858000"/>
              <a:gd name="connsiteX145" fmla="*/ 361783 w 1605470"/>
              <a:gd name="connsiteY145" fmla="*/ 1615777 h 6858000"/>
              <a:gd name="connsiteX146" fmla="*/ 342578 w 1605470"/>
              <a:gd name="connsiteY146" fmla="*/ 1563678 h 6858000"/>
              <a:gd name="connsiteX147" fmla="*/ 355658 w 1605470"/>
              <a:gd name="connsiteY147" fmla="*/ 1519474 h 6858000"/>
              <a:gd name="connsiteX148" fmla="*/ 348400 w 1605470"/>
              <a:gd name="connsiteY148" fmla="*/ 1477995 h 6858000"/>
              <a:gd name="connsiteX149" fmla="*/ 334485 w 1605470"/>
              <a:gd name="connsiteY149" fmla="*/ 1373769 h 6858000"/>
              <a:gd name="connsiteX150" fmla="*/ 342792 w 1605470"/>
              <a:gd name="connsiteY150" fmla="*/ 1307086 h 6858000"/>
              <a:gd name="connsiteX151" fmla="*/ 343980 w 1605470"/>
              <a:gd name="connsiteY151" fmla="*/ 1189033 h 6858000"/>
              <a:gd name="connsiteX152" fmla="*/ 348665 w 1605470"/>
              <a:gd name="connsiteY152" fmla="*/ 1168288 h 6858000"/>
              <a:gd name="connsiteX153" fmla="*/ 340947 w 1605470"/>
              <a:gd name="connsiteY153" fmla="*/ 1142577 h 6858000"/>
              <a:gd name="connsiteX154" fmla="*/ 330253 w 1605470"/>
              <a:gd name="connsiteY154" fmla="*/ 1088484 h 6858000"/>
              <a:gd name="connsiteX155" fmla="*/ 318989 w 1605470"/>
              <a:gd name="connsiteY155" fmla="*/ 1016103 h 6858000"/>
              <a:gd name="connsiteX156" fmla="*/ 320445 w 1605470"/>
              <a:gd name="connsiteY156" fmla="*/ 932283 h 6858000"/>
              <a:gd name="connsiteX157" fmla="*/ 322681 w 1605470"/>
              <a:gd name="connsiteY157" fmla="*/ 915925 h 6858000"/>
              <a:gd name="connsiteX158" fmla="*/ 315310 w 1605470"/>
              <a:gd name="connsiteY158" fmla="*/ 896999 h 6858000"/>
              <a:gd name="connsiteX159" fmla="*/ 284718 w 1605470"/>
              <a:gd name="connsiteY159" fmla="*/ 821517 h 6858000"/>
              <a:gd name="connsiteX160" fmla="*/ 263668 w 1605470"/>
              <a:gd name="connsiteY160" fmla="*/ 751353 h 6858000"/>
              <a:gd name="connsiteX161" fmla="*/ 263226 w 1605470"/>
              <a:gd name="connsiteY161" fmla="*/ 721230 h 6858000"/>
              <a:gd name="connsiteX162" fmla="*/ 248897 w 1605470"/>
              <a:gd name="connsiteY162" fmla="*/ 681659 h 6858000"/>
              <a:gd name="connsiteX163" fmla="*/ 234316 w 1605470"/>
              <a:gd name="connsiteY163" fmla="*/ 635218 h 6858000"/>
              <a:gd name="connsiteX164" fmla="*/ 239327 w 1605470"/>
              <a:gd name="connsiteY164" fmla="*/ 613763 h 6858000"/>
              <a:gd name="connsiteX165" fmla="*/ 225269 w 1605470"/>
              <a:gd name="connsiteY165" fmla="*/ 598582 h 6858000"/>
              <a:gd name="connsiteX166" fmla="*/ 224950 w 1605470"/>
              <a:gd name="connsiteY166" fmla="*/ 576846 h 6858000"/>
              <a:gd name="connsiteX167" fmla="*/ 204576 w 1605470"/>
              <a:gd name="connsiteY167" fmla="*/ 530055 h 6858000"/>
              <a:gd name="connsiteX168" fmla="*/ 219064 w 1605470"/>
              <a:gd name="connsiteY168" fmla="*/ 469651 h 6858000"/>
              <a:gd name="connsiteX169" fmla="*/ 195012 w 1605470"/>
              <a:gd name="connsiteY169" fmla="*/ 448559 h 6858000"/>
              <a:gd name="connsiteX170" fmla="*/ 201434 w 1605470"/>
              <a:gd name="connsiteY170" fmla="*/ 441529 h 6858000"/>
              <a:gd name="connsiteX171" fmla="*/ 200655 w 1605470"/>
              <a:gd name="connsiteY171" fmla="*/ 428927 h 6858000"/>
              <a:gd name="connsiteX172" fmla="*/ 190059 w 1605470"/>
              <a:gd name="connsiteY172" fmla="*/ 430161 h 6858000"/>
              <a:gd name="connsiteX173" fmla="*/ 167079 w 1605470"/>
              <a:gd name="connsiteY173" fmla="*/ 367211 h 6858000"/>
              <a:gd name="connsiteX174" fmla="*/ 124571 w 1605470"/>
              <a:gd name="connsiteY174" fmla="*/ 302178 h 6858000"/>
              <a:gd name="connsiteX175" fmla="*/ 103243 w 1605470"/>
              <a:gd name="connsiteY175" fmla="*/ 211375 h 6858000"/>
              <a:gd name="connsiteX176" fmla="*/ 94571 w 1605470"/>
              <a:gd name="connsiteY176" fmla="*/ 184179 h 6858000"/>
              <a:gd name="connsiteX177" fmla="*/ 13437 w 1605470"/>
              <a:gd name="connsiteY177" fmla="*/ 19287 h 6858000"/>
              <a:gd name="connsiteX178" fmla="*/ 0 w 1605470"/>
              <a:gd name="connsiteY178"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10261 w 1605470"/>
              <a:gd name="connsiteY37" fmla="*/ 5634527 h 6858000"/>
              <a:gd name="connsiteX38" fmla="*/ 523992 w 1605470"/>
              <a:gd name="connsiteY38" fmla="*/ 5619557 h 6858000"/>
              <a:gd name="connsiteX39" fmla="*/ 526609 w 1605470"/>
              <a:gd name="connsiteY39" fmla="*/ 5617081 h 6858000"/>
              <a:gd name="connsiteX40" fmla="*/ 531653 w 1605470"/>
              <a:gd name="connsiteY40" fmla="*/ 5604904 h 6858000"/>
              <a:gd name="connsiteX41" fmla="*/ 539863 w 1605470"/>
              <a:gd name="connsiteY41" fmla="*/ 5604298 h 6858000"/>
              <a:gd name="connsiteX42" fmla="*/ 552319 w 1605470"/>
              <a:gd name="connsiteY42" fmla="*/ 5587997 h 6858000"/>
              <a:gd name="connsiteX43" fmla="*/ 559710 w 1605470"/>
              <a:gd name="connsiteY43" fmla="*/ 5564796 h 6858000"/>
              <a:gd name="connsiteX44" fmla="*/ 587214 w 1605470"/>
              <a:gd name="connsiteY44" fmla="*/ 5451511 h 6858000"/>
              <a:gd name="connsiteX45" fmla="*/ 608019 w 1605470"/>
              <a:gd name="connsiteY45" fmla="*/ 5385461 h 6858000"/>
              <a:gd name="connsiteX46" fmla="*/ 622750 w 1605470"/>
              <a:gd name="connsiteY46" fmla="*/ 5363084 h 6858000"/>
              <a:gd name="connsiteX47" fmla="*/ 638731 w 1605470"/>
              <a:gd name="connsiteY47" fmla="*/ 5330009 h 6858000"/>
              <a:gd name="connsiteX48" fmla="*/ 672224 w 1605470"/>
              <a:gd name="connsiteY48" fmla="*/ 5273739 h 6858000"/>
              <a:gd name="connsiteX49" fmla="*/ 681823 w 1605470"/>
              <a:gd name="connsiteY49" fmla="*/ 5241779 h 6858000"/>
              <a:gd name="connsiteX50" fmla="*/ 693049 w 1605470"/>
              <a:gd name="connsiteY50" fmla="*/ 5225268 h 6858000"/>
              <a:gd name="connsiteX51" fmla="*/ 694069 w 1605470"/>
              <a:gd name="connsiteY51" fmla="*/ 5217684 h 6858000"/>
              <a:gd name="connsiteX52" fmla="*/ 701410 w 1605470"/>
              <a:gd name="connsiteY52" fmla="*/ 5193377 h 6858000"/>
              <a:gd name="connsiteX53" fmla="*/ 704713 w 1605470"/>
              <a:gd name="connsiteY53" fmla="*/ 5179288 h 6858000"/>
              <a:gd name="connsiteX54" fmla="*/ 705697 w 1605470"/>
              <a:gd name="connsiteY54" fmla="*/ 5173621 h 6858000"/>
              <a:gd name="connsiteX55" fmla="*/ 701331 w 1605470"/>
              <a:gd name="connsiteY55" fmla="*/ 5159961 h 6858000"/>
              <a:gd name="connsiteX56" fmla="*/ 708008 w 1605470"/>
              <a:gd name="connsiteY56" fmla="*/ 5144295 h 6858000"/>
              <a:gd name="connsiteX57" fmla="*/ 704941 w 1605470"/>
              <a:gd name="connsiteY57" fmla="*/ 5125185 h 6858000"/>
              <a:gd name="connsiteX58" fmla="*/ 711771 w 1605470"/>
              <a:gd name="connsiteY58" fmla="*/ 5121884 h 6858000"/>
              <a:gd name="connsiteX59" fmla="*/ 721092 w 1605470"/>
              <a:gd name="connsiteY59" fmla="*/ 5108383 h 6858000"/>
              <a:gd name="connsiteX60" fmla="*/ 717045 w 1605470"/>
              <a:gd name="connsiteY60" fmla="*/ 5094705 h 6858000"/>
              <a:gd name="connsiteX61" fmla="*/ 718807 w 1605470"/>
              <a:gd name="connsiteY61" fmla="*/ 5067850 h 6858000"/>
              <a:gd name="connsiteX62" fmla="*/ 721538 w 1605470"/>
              <a:gd name="connsiteY62" fmla="*/ 5060861 h 6858000"/>
              <a:gd name="connsiteX63" fmla="*/ 718242 w 1605470"/>
              <a:gd name="connsiteY63" fmla="*/ 5034192 h 6858000"/>
              <a:gd name="connsiteX64" fmla="*/ 719796 w 1605470"/>
              <a:gd name="connsiteY64" fmla="*/ 4993030 h 6858000"/>
              <a:gd name="connsiteX65" fmla="*/ 726705 w 1605470"/>
              <a:gd name="connsiteY65" fmla="*/ 4946844 h 6858000"/>
              <a:gd name="connsiteX66" fmla="*/ 722561 w 1605470"/>
              <a:gd name="connsiteY66" fmla="*/ 4932692 h 6858000"/>
              <a:gd name="connsiteX67" fmla="*/ 724935 w 1605470"/>
              <a:gd name="connsiteY67" fmla="*/ 4821504 h 6858000"/>
              <a:gd name="connsiteX68" fmla="*/ 732118 w 1605470"/>
              <a:gd name="connsiteY68" fmla="*/ 4801535 h 6858000"/>
              <a:gd name="connsiteX69" fmla="*/ 739787 w 1605470"/>
              <a:gd name="connsiteY69" fmla="*/ 4797794 h 6858000"/>
              <a:gd name="connsiteX70" fmla="*/ 741081 w 1605470"/>
              <a:gd name="connsiteY70" fmla="*/ 4784526 h 6858000"/>
              <a:gd name="connsiteX71" fmla="*/ 742865 w 1605470"/>
              <a:gd name="connsiteY71" fmla="*/ 4781211 h 6858000"/>
              <a:gd name="connsiteX72" fmla="*/ 751652 w 1605470"/>
              <a:gd name="connsiteY72" fmla="*/ 4761984 h 6858000"/>
              <a:gd name="connsiteX73" fmla="*/ 747700 w 1605470"/>
              <a:gd name="connsiteY73" fmla="*/ 4690749 h 6858000"/>
              <a:gd name="connsiteX74" fmla="*/ 743180 w 1605470"/>
              <a:gd name="connsiteY74" fmla="*/ 4613201 h 6858000"/>
              <a:gd name="connsiteX75" fmla="*/ 738263 w 1605470"/>
              <a:gd name="connsiteY75" fmla="*/ 4444346 h 6858000"/>
              <a:gd name="connsiteX76" fmla="*/ 756542 w 1605470"/>
              <a:gd name="connsiteY76" fmla="*/ 4350346 h 6858000"/>
              <a:gd name="connsiteX77" fmla="*/ 715481 w 1605470"/>
              <a:gd name="connsiteY77" fmla="*/ 4214165 h 6858000"/>
              <a:gd name="connsiteX78" fmla="*/ 719554 w 1605470"/>
              <a:gd name="connsiteY78" fmla="*/ 4090296 h 6858000"/>
              <a:gd name="connsiteX79" fmla="*/ 704810 w 1605470"/>
              <a:gd name="connsiteY79" fmla="*/ 4033999 h 6858000"/>
              <a:gd name="connsiteX80" fmla="*/ 705959 w 1605470"/>
              <a:gd name="connsiteY80" fmla="*/ 4031933 h 6858000"/>
              <a:gd name="connsiteX81" fmla="*/ 704535 w 1605470"/>
              <a:gd name="connsiteY81" fmla="*/ 4013953 h 6858000"/>
              <a:gd name="connsiteX82" fmla="*/ 700443 w 1605470"/>
              <a:gd name="connsiteY82" fmla="*/ 4010511 h 6858000"/>
              <a:gd name="connsiteX83" fmla="*/ 698282 w 1605470"/>
              <a:gd name="connsiteY83" fmla="*/ 3998331 h 6858000"/>
              <a:gd name="connsiteX84" fmla="*/ 690830 w 1605470"/>
              <a:gd name="connsiteY84" fmla="*/ 3974753 h 6858000"/>
              <a:gd name="connsiteX85" fmla="*/ 692428 w 1605470"/>
              <a:gd name="connsiteY85" fmla="*/ 3969950 h 6858000"/>
              <a:gd name="connsiteX86" fmla="*/ 685850 w 1605470"/>
              <a:gd name="connsiteY86" fmla="*/ 3933779 h 6858000"/>
              <a:gd name="connsiteX87" fmla="*/ 687181 w 1605470"/>
              <a:gd name="connsiteY87" fmla="*/ 3933093 h 6858000"/>
              <a:gd name="connsiteX88" fmla="*/ 691535 w 1605470"/>
              <a:gd name="connsiteY88" fmla="*/ 3922082 h 6858000"/>
              <a:gd name="connsiteX89" fmla="*/ 696613 w 1605470"/>
              <a:gd name="connsiteY89" fmla="*/ 3901461 h 6858000"/>
              <a:gd name="connsiteX90" fmla="*/ 719207 w 1605470"/>
              <a:gd name="connsiteY90" fmla="*/ 3813873 h 6858000"/>
              <a:gd name="connsiteX91" fmla="*/ 718632 w 1605470"/>
              <a:gd name="connsiteY91" fmla="*/ 3806161 h 6858000"/>
              <a:gd name="connsiteX92" fmla="*/ 718939 w 1605470"/>
              <a:gd name="connsiteY92" fmla="*/ 3805957 h 6858000"/>
              <a:gd name="connsiteX93" fmla="*/ 718966 w 1605470"/>
              <a:gd name="connsiteY93" fmla="*/ 3797724 h 6858000"/>
              <a:gd name="connsiteX94" fmla="*/ 717581 w 1605470"/>
              <a:gd name="connsiteY94" fmla="*/ 3792098 h 6858000"/>
              <a:gd name="connsiteX95" fmla="*/ 716465 w 1605470"/>
              <a:gd name="connsiteY95" fmla="*/ 3777135 h 6858000"/>
              <a:gd name="connsiteX96" fmla="*/ 718198 w 1605470"/>
              <a:gd name="connsiteY96" fmla="*/ 3771656 h 6858000"/>
              <a:gd name="connsiteX97" fmla="*/ 721941 w 1605470"/>
              <a:gd name="connsiteY97" fmla="*/ 3769007 h 6858000"/>
              <a:gd name="connsiteX98" fmla="*/ 721407 w 1605470"/>
              <a:gd name="connsiteY98" fmla="*/ 3767709 h 6858000"/>
              <a:gd name="connsiteX99" fmla="*/ 730103 w 1605470"/>
              <a:gd name="connsiteY99" fmla="*/ 3738082 h 6858000"/>
              <a:gd name="connsiteX100" fmla="*/ 737449 w 1605470"/>
              <a:gd name="connsiteY100" fmla="*/ 3673397 h 6858000"/>
              <a:gd name="connsiteX101" fmla="*/ 736745 w 1605470"/>
              <a:gd name="connsiteY101" fmla="*/ 3637109 h 6858000"/>
              <a:gd name="connsiteX102" fmla="*/ 740188 w 1605470"/>
              <a:gd name="connsiteY102" fmla="*/ 3536883 h 6858000"/>
              <a:gd name="connsiteX103" fmla="*/ 747726 w 1605470"/>
              <a:gd name="connsiteY103" fmla="*/ 3435652 h 6858000"/>
              <a:gd name="connsiteX104" fmla="*/ 774383 w 1605470"/>
              <a:gd name="connsiteY104" fmla="*/ 3381564 h 6858000"/>
              <a:gd name="connsiteX105" fmla="*/ 774870 w 1605470"/>
              <a:gd name="connsiteY105" fmla="*/ 3375761 h 6858000"/>
              <a:gd name="connsiteX106" fmla="*/ 770510 w 1605470"/>
              <a:gd name="connsiteY106" fmla="*/ 3361844 h 6858000"/>
              <a:gd name="connsiteX107" fmla="*/ 767933 w 1605470"/>
              <a:gd name="connsiteY107" fmla="*/ 3356929 h 6858000"/>
              <a:gd name="connsiteX108" fmla="*/ 766158 w 1605470"/>
              <a:gd name="connsiteY108" fmla="*/ 3349058 h 6858000"/>
              <a:gd name="connsiteX109" fmla="*/ 766414 w 1605470"/>
              <a:gd name="connsiteY109" fmla="*/ 3348763 h 6858000"/>
              <a:gd name="connsiteX110" fmla="*/ 764166 w 1605470"/>
              <a:gd name="connsiteY110" fmla="*/ 3341588 h 6858000"/>
              <a:gd name="connsiteX111" fmla="*/ 749397 w 1605470"/>
              <a:gd name="connsiteY111" fmla="*/ 3307769 h 6858000"/>
              <a:gd name="connsiteX112" fmla="*/ 766960 w 1605470"/>
              <a:gd name="connsiteY112" fmla="*/ 3250522 h 6858000"/>
              <a:gd name="connsiteX113" fmla="*/ 767385 w 1605470"/>
              <a:gd name="connsiteY113" fmla="*/ 3229163 h 6858000"/>
              <a:gd name="connsiteX114" fmla="*/ 769208 w 1605470"/>
              <a:gd name="connsiteY114" fmla="*/ 3217217 h 6858000"/>
              <a:gd name="connsiteX115" fmla="*/ 770350 w 1605470"/>
              <a:gd name="connsiteY115" fmla="*/ 3216125 h 6858000"/>
              <a:gd name="connsiteX116" fmla="*/ 756043 w 1605470"/>
              <a:gd name="connsiteY116" fmla="*/ 3183755 h 6858000"/>
              <a:gd name="connsiteX117" fmla="*/ 756544 w 1605470"/>
              <a:gd name="connsiteY117" fmla="*/ 3178642 h 6858000"/>
              <a:gd name="connsiteX118" fmla="*/ 744144 w 1605470"/>
              <a:gd name="connsiteY118" fmla="*/ 3158586 h 6858000"/>
              <a:gd name="connsiteX119" fmla="*/ 739378 w 1605470"/>
              <a:gd name="connsiteY119" fmla="*/ 3147669 h 6858000"/>
              <a:gd name="connsiteX120" fmla="*/ 734648 w 1605470"/>
              <a:gd name="connsiteY120" fmla="*/ 3145733 h 6858000"/>
              <a:gd name="connsiteX121" fmla="*/ 729329 w 1605470"/>
              <a:gd name="connsiteY121" fmla="*/ 3129034 h 6858000"/>
              <a:gd name="connsiteX122" fmla="*/ 729994 w 1605470"/>
              <a:gd name="connsiteY122" fmla="*/ 3126682 h 6858000"/>
              <a:gd name="connsiteX123" fmla="*/ 720862 w 1605470"/>
              <a:gd name="connsiteY123" fmla="*/ 3114519 h 6858000"/>
              <a:gd name="connsiteX124" fmla="*/ 707471 w 1605470"/>
              <a:gd name="connsiteY124" fmla="*/ 3106272 h 6858000"/>
              <a:gd name="connsiteX125" fmla="*/ 680201 w 1605470"/>
              <a:gd name="connsiteY125" fmla="*/ 2958185 h 6858000"/>
              <a:gd name="connsiteX126" fmla="*/ 622815 w 1605470"/>
              <a:gd name="connsiteY126" fmla="*/ 2762989 h 6858000"/>
              <a:gd name="connsiteX127" fmla="*/ 571733 w 1605470"/>
              <a:gd name="connsiteY127" fmla="*/ 2554718 h 6858000"/>
              <a:gd name="connsiteX128" fmla="*/ 551827 w 1605470"/>
              <a:gd name="connsiteY128" fmla="*/ 2485734 h 6858000"/>
              <a:gd name="connsiteX129" fmla="*/ 542550 w 1605470"/>
              <a:gd name="connsiteY129" fmla="*/ 2447068 h 6858000"/>
              <a:gd name="connsiteX130" fmla="*/ 529511 w 1605470"/>
              <a:gd name="connsiteY130" fmla="*/ 2425819 h 6858000"/>
              <a:gd name="connsiteX131" fmla="*/ 528878 w 1605470"/>
              <a:gd name="connsiteY131" fmla="*/ 2408971 h 6858000"/>
              <a:gd name="connsiteX132" fmla="*/ 535510 w 1605470"/>
              <a:gd name="connsiteY132" fmla="*/ 2402874 h 6858000"/>
              <a:gd name="connsiteX133" fmla="*/ 538122 w 1605470"/>
              <a:gd name="connsiteY133" fmla="*/ 2381443 h 6858000"/>
              <a:gd name="connsiteX134" fmla="*/ 514451 w 1605470"/>
              <a:gd name="connsiteY134" fmla="*/ 2261920 h 6858000"/>
              <a:gd name="connsiteX135" fmla="*/ 486968 w 1605470"/>
              <a:gd name="connsiteY135" fmla="*/ 2182937 h 6858000"/>
              <a:gd name="connsiteX136" fmla="*/ 488555 w 1605470"/>
              <a:gd name="connsiteY136" fmla="*/ 2155135 h 6858000"/>
              <a:gd name="connsiteX137" fmla="*/ 486013 w 1605470"/>
              <a:gd name="connsiteY137" fmla="*/ 2118008 h 6858000"/>
              <a:gd name="connsiteX138" fmla="*/ 487006 w 1605470"/>
              <a:gd name="connsiteY138" fmla="*/ 2050531 h 6858000"/>
              <a:gd name="connsiteX139" fmla="*/ 478812 w 1605470"/>
              <a:gd name="connsiteY139" fmla="*/ 1963269 h 6858000"/>
              <a:gd name="connsiteX140" fmla="*/ 442619 w 1605470"/>
              <a:gd name="connsiteY140" fmla="*/ 1910499 h 6858000"/>
              <a:gd name="connsiteX141" fmla="*/ 446785 w 1605470"/>
              <a:gd name="connsiteY141" fmla="*/ 1903212 h 6858000"/>
              <a:gd name="connsiteX142" fmla="*/ 436547 w 1605470"/>
              <a:gd name="connsiteY142" fmla="*/ 1861531 h 6858000"/>
              <a:gd name="connsiteX143" fmla="*/ 390346 w 1605470"/>
              <a:gd name="connsiteY143" fmla="*/ 1732919 h 6858000"/>
              <a:gd name="connsiteX144" fmla="*/ 362657 w 1605470"/>
              <a:gd name="connsiteY144" fmla="*/ 1663540 h 6858000"/>
              <a:gd name="connsiteX145" fmla="*/ 361783 w 1605470"/>
              <a:gd name="connsiteY145" fmla="*/ 1615777 h 6858000"/>
              <a:gd name="connsiteX146" fmla="*/ 342578 w 1605470"/>
              <a:gd name="connsiteY146" fmla="*/ 1563678 h 6858000"/>
              <a:gd name="connsiteX147" fmla="*/ 355658 w 1605470"/>
              <a:gd name="connsiteY147" fmla="*/ 1519474 h 6858000"/>
              <a:gd name="connsiteX148" fmla="*/ 348400 w 1605470"/>
              <a:gd name="connsiteY148" fmla="*/ 1477995 h 6858000"/>
              <a:gd name="connsiteX149" fmla="*/ 334485 w 1605470"/>
              <a:gd name="connsiteY149" fmla="*/ 1373769 h 6858000"/>
              <a:gd name="connsiteX150" fmla="*/ 342792 w 1605470"/>
              <a:gd name="connsiteY150" fmla="*/ 1307086 h 6858000"/>
              <a:gd name="connsiteX151" fmla="*/ 343980 w 1605470"/>
              <a:gd name="connsiteY151" fmla="*/ 1189033 h 6858000"/>
              <a:gd name="connsiteX152" fmla="*/ 348665 w 1605470"/>
              <a:gd name="connsiteY152" fmla="*/ 1168288 h 6858000"/>
              <a:gd name="connsiteX153" fmla="*/ 340947 w 1605470"/>
              <a:gd name="connsiteY153" fmla="*/ 1142577 h 6858000"/>
              <a:gd name="connsiteX154" fmla="*/ 330253 w 1605470"/>
              <a:gd name="connsiteY154" fmla="*/ 1088484 h 6858000"/>
              <a:gd name="connsiteX155" fmla="*/ 318989 w 1605470"/>
              <a:gd name="connsiteY155" fmla="*/ 1016103 h 6858000"/>
              <a:gd name="connsiteX156" fmla="*/ 320445 w 1605470"/>
              <a:gd name="connsiteY156" fmla="*/ 932283 h 6858000"/>
              <a:gd name="connsiteX157" fmla="*/ 322681 w 1605470"/>
              <a:gd name="connsiteY157" fmla="*/ 915925 h 6858000"/>
              <a:gd name="connsiteX158" fmla="*/ 315310 w 1605470"/>
              <a:gd name="connsiteY158" fmla="*/ 896999 h 6858000"/>
              <a:gd name="connsiteX159" fmla="*/ 284718 w 1605470"/>
              <a:gd name="connsiteY159" fmla="*/ 821517 h 6858000"/>
              <a:gd name="connsiteX160" fmla="*/ 263668 w 1605470"/>
              <a:gd name="connsiteY160" fmla="*/ 751353 h 6858000"/>
              <a:gd name="connsiteX161" fmla="*/ 263226 w 1605470"/>
              <a:gd name="connsiteY161" fmla="*/ 721230 h 6858000"/>
              <a:gd name="connsiteX162" fmla="*/ 248897 w 1605470"/>
              <a:gd name="connsiteY162" fmla="*/ 681659 h 6858000"/>
              <a:gd name="connsiteX163" fmla="*/ 234316 w 1605470"/>
              <a:gd name="connsiteY163" fmla="*/ 635218 h 6858000"/>
              <a:gd name="connsiteX164" fmla="*/ 239327 w 1605470"/>
              <a:gd name="connsiteY164" fmla="*/ 613763 h 6858000"/>
              <a:gd name="connsiteX165" fmla="*/ 225269 w 1605470"/>
              <a:gd name="connsiteY165" fmla="*/ 598582 h 6858000"/>
              <a:gd name="connsiteX166" fmla="*/ 224950 w 1605470"/>
              <a:gd name="connsiteY166" fmla="*/ 576846 h 6858000"/>
              <a:gd name="connsiteX167" fmla="*/ 204576 w 1605470"/>
              <a:gd name="connsiteY167" fmla="*/ 530055 h 6858000"/>
              <a:gd name="connsiteX168" fmla="*/ 219064 w 1605470"/>
              <a:gd name="connsiteY168" fmla="*/ 469651 h 6858000"/>
              <a:gd name="connsiteX169" fmla="*/ 195012 w 1605470"/>
              <a:gd name="connsiteY169" fmla="*/ 448559 h 6858000"/>
              <a:gd name="connsiteX170" fmla="*/ 201434 w 1605470"/>
              <a:gd name="connsiteY170" fmla="*/ 441529 h 6858000"/>
              <a:gd name="connsiteX171" fmla="*/ 200655 w 1605470"/>
              <a:gd name="connsiteY171" fmla="*/ 428927 h 6858000"/>
              <a:gd name="connsiteX172" fmla="*/ 190059 w 1605470"/>
              <a:gd name="connsiteY172" fmla="*/ 430161 h 6858000"/>
              <a:gd name="connsiteX173" fmla="*/ 167079 w 1605470"/>
              <a:gd name="connsiteY173" fmla="*/ 367211 h 6858000"/>
              <a:gd name="connsiteX174" fmla="*/ 124571 w 1605470"/>
              <a:gd name="connsiteY174" fmla="*/ 302178 h 6858000"/>
              <a:gd name="connsiteX175" fmla="*/ 103243 w 1605470"/>
              <a:gd name="connsiteY175" fmla="*/ 211375 h 6858000"/>
              <a:gd name="connsiteX176" fmla="*/ 94571 w 1605470"/>
              <a:gd name="connsiteY176" fmla="*/ 184179 h 6858000"/>
              <a:gd name="connsiteX177" fmla="*/ 13437 w 1605470"/>
              <a:gd name="connsiteY177" fmla="*/ 19287 h 6858000"/>
              <a:gd name="connsiteX178" fmla="*/ 0 w 1605470"/>
              <a:gd name="connsiteY178"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10261 w 1605470"/>
              <a:gd name="connsiteY37" fmla="*/ 5634527 h 6858000"/>
              <a:gd name="connsiteX38" fmla="*/ 523992 w 1605470"/>
              <a:gd name="connsiteY38" fmla="*/ 5619557 h 6858000"/>
              <a:gd name="connsiteX39" fmla="*/ 531653 w 1605470"/>
              <a:gd name="connsiteY39" fmla="*/ 5604904 h 6858000"/>
              <a:gd name="connsiteX40" fmla="*/ 539863 w 1605470"/>
              <a:gd name="connsiteY40" fmla="*/ 5604298 h 6858000"/>
              <a:gd name="connsiteX41" fmla="*/ 552319 w 1605470"/>
              <a:gd name="connsiteY41" fmla="*/ 5587997 h 6858000"/>
              <a:gd name="connsiteX42" fmla="*/ 559710 w 1605470"/>
              <a:gd name="connsiteY42" fmla="*/ 5564796 h 6858000"/>
              <a:gd name="connsiteX43" fmla="*/ 587214 w 1605470"/>
              <a:gd name="connsiteY43" fmla="*/ 5451511 h 6858000"/>
              <a:gd name="connsiteX44" fmla="*/ 608019 w 1605470"/>
              <a:gd name="connsiteY44" fmla="*/ 5385461 h 6858000"/>
              <a:gd name="connsiteX45" fmla="*/ 622750 w 1605470"/>
              <a:gd name="connsiteY45" fmla="*/ 5363084 h 6858000"/>
              <a:gd name="connsiteX46" fmla="*/ 638731 w 1605470"/>
              <a:gd name="connsiteY46" fmla="*/ 5330009 h 6858000"/>
              <a:gd name="connsiteX47" fmla="*/ 672224 w 1605470"/>
              <a:gd name="connsiteY47" fmla="*/ 5273739 h 6858000"/>
              <a:gd name="connsiteX48" fmla="*/ 681823 w 1605470"/>
              <a:gd name="connsiteY48" fmla="*/ 5241779 h 6858000"/>
              <a:gd name="connsiteX49" fmla="*/ 693049 w 1605470"/>
              <a:gd name="connsiteY49" fmla="*/ 5225268 h 6858000"/>
              <a:gd name="connsiteX50" fmla="*/ 694069 w 1605470"/>
              <a:gd name="connsiteY50" fmla="*/ 5217684 h 6858000"/>
              <a:gd name="connsiteX51" fmla="*/ 701410 w 1605470"/>
              <a:gd name="connsiteY51" fmla="*/ 5193377 h 6858000"/>
              <a:gd name="connsiteX52" fmla="*/ 704713 w 1605470"/>
              <a:gd name="connsiteY52" fmla="*/ 5179288 h 6858000"/>
              <a:gd name="connsiteX53" fmla="*/ 705697 w 1605470"/>
              <a:gd name="connsiteY53" fmla="*/ 5173621 h 6858000"/>
              <a:gd name="connsiteX54" fmla="*/ 701331 w 1605470"/>
              <a:gd name="connsiteY54" fmla="*/ 5159961 h 6858000"/>
              <a:gd name="connsiteX55" fmla="*/ 708008 w 1605470"/>
              <a:gd name="connsiteY55" fmla="*/ 5144295 h 6858000"/>
              <a:gd name="connsiteX56" fmla="*/ 704941 w 1605470"/>
              <a:gd name="connsiteY56" fmla="*/ 5125185 h 6858000"/>
              <a:gd name="connsiteX57" fmla="*/ 711771 w 1605470"/>
              <a:gd name="connsiteY57" fmla="*/ 5121884 h 6858000"/>
              <a:gd name="connsiteX58" fmla="*/ 721092 w 1605470"/>
              <a:gd name="connsiteY58" fmla="*/ 5108383 h 6858000"/>
              <a:gd name="connsiteX59" fmla="*/ 717045 w 1605470"/>
              <a:gd name="connsiteY59" fmla="*/ 5094705 h 6858000"/>
              <a:gd name="connsiteX60" fmla="*/ 718807 w 1605470"/>
              <a:gd name="connsiteY60" fmla="*/ 5067850 h 6858000"/>
              <a:gd name="connsiteX61" fmla="*/ 721538 w 1605470"/>
              <a:gd name="connsiteY61" fmla="*/ 5060861 h 6858000"/>
              <a:gd name="connsiteX62" fmla="*/ 718242 w 1605470"/>
              <a:gd name="connsiteY62" fmla="*/ 5034192 h 6858000"/>
              <a:gd name="connsiteX63" fmla="*/ 719796 w 1605470"/>
              <a:gd name="connsiteY63" fmla="*/ 4993030 h 6858000"/>
              <a:gd name="connsiteX64" fmla="*/ 726705 w 1605470"/>
              <a:gd name="connsiteY64" fmla="*/ 4946844 h 6858000"/>
              <a:gd name="connsiteX65" fmla="*/ 722561 w 1605470"/>
              <a:gd name="connsiteY65" fmla="*/ 4932692 h 6858000"/>
              <a:gd name="connsiteX66" fmla="*/ 724935 w 1605470"/>
              <a:gd name="connsiteY66" fmla="*/ 4821504 h 6858000"/>
              <a:gd name="connsiteX67" fmla="*/ 732118 w 1605470"/>
              <a:gd name="connsiteY67" fmla="*/ 4801535 h 6858000"/>
              <a:gd name="connsiteX68" fmla="*/ 739787 w 1605470"/>
              <a:gd name="connsiteY68" fmla="*/ 4797794 h 6858000"/>
              <a:gd name="connsiteX69" fmla="*/ 741081 w 1605470"/>
              <a:gd name="connsiteY69" fmla="*/ 4784526 h 6858000"/>
              <a:gd name="connsiteX70" fmla="*/ 742865 w 1605470"/>
              <a:gd name="connsiteY70" fmla="*/ 4781211 h 6858000"/>
              <a:gd name="connsiteX71" fmla="*/ 751652 w 1605470"/>
              <a:gd name="connsiteY71" fmla="*/ 4761984 h 6858000"/>
              <a:gd name="connsiteX72" fmla="*/ 747700 w 1605470"/>
              <a:gd name="connsiteY72" fmla="*/ 4690749 h 6858000"/>
              <a:gd name="connsiteX73" fmla="*/ 743180 w 1605470"/>
              <a:gd name="connsiteY73" fmla="*/ 4613201 h 6858000"/>
              <a:gd name="connsiteX74" fmla="*/ 738263 w 1605470"/>
              <a:gd name="connsiteY74" fmla="*/ 4444346 h 6858000"/>
              <a:gd name="connsiteX75" fmla="*/ 756542 w 1605470"/>
              <a:gd name="connsiteY75" fmla="*/ 4350346 h 6858000"/>
              <a:gd name="connsiteX76" fmla="*/ 715481 w 1605470"/>
              <a:gd name="connsiteY76" fmla="*/ 4214165 h 6858000"/>
              <a:gd name="connsiteX77" fmla="*/ 719554 w 1605470"/>
              <a:gd name="connsiteY77" fmla="*/ 4090296 h 6858000"/>
              <a:gd name="connsiteX78" fmla="*/ 704810 w 1605470"/>
              <a:gd name="connsiteY78" fmla="*/ 4033999 h 6858000"/>
              <a:gd name="connsiteX79" fmla="*/ 705959 w 1605470"/>
              <a:gd name="connsiteY79" fmla="*/ 4031933 h 6858000"/>
              <a:gd name="connsiteX80" fmla="*/ 704535 w 1605470"/>
              <a:gd name="connsiteY80" fmla="*/ 4013953 h 6858000"/>
              <a:gd name="connsiteX81" fmla="*/ 700443 w 1605470"/>
              <a:gd name="connsiteY81" fmla="*/ 4010511 h 6858000"/>
              <a:gd name="connsiteX82" fmla="*/ 698282 w 1605470"/>
              <a:gd name="connsiteY82" fmla="*/ 3998331 h 6858000"/>
              <a:gd name="connsiteX83" fmla="*/ 690830 w 1605470"/>
              <a:gd name="connsiteY83" fmla="*/ 3974753 h 6858000"/>
              <a:gd name="connsiteX84" fmla="*/ 692428 w 1605470"/>
              <a:gd name="connsiteY84" fmla="*/ 3969950 h 6858000"/>
              <a:gd name="connsiteX85" fmla="*/ 685850 w 1605470"/>
              <a:gd name="connsiteY85" fmla="*/ 3933779 h 6858000"/>
              <a:gd name="connsiteX86" fmla="*/ 687181 w 1605470"/>
              <a:gd name="connsiteY86" fmla="*/ 3933093 h 6858000"/>
              <a:gd name="connsiteX87" fmla="*/ 691535 w 1605470"/>
              <a:gd name="connsiteY87" fmla="*/ 3922082 h 6858000"/>
              <a:gd name="connsiteX88" fmla="*/ 696613 w 1605470"/>
              <a:gd name="connsiteY88" fmla="*/ 3901461 h 6858000"/>
              <a:gd name="connsiteX89" fmla="*/ 719207 w 1605470"/>
              <a:gd name="connsiteY89" fmla="*/ 3813873 h 6858000"/>
              <a:gd name="connsiteX90" fmla="*/ 718632 w 1605470"/>
              <a:gd name="connsiteY90" fmla="*/ 3806161 h 6858000"/>
              <a:gd name="connsiteX91" fmla="*/ 718939 w 1605470"/>
              <a:gd name="connsiteY91" fmla="*/ 3805957 h 6858000"/>
              <a:gd name="connsiteX92" fmla="*/ 718966 w 1605470"/>
              <a:gd name="connsiteY92" fmla="*/ 3797724 h 6858000"/>
              <a:gd name="connsiteX93" fmla="*/ 717581 w 1605470"/>
              <a:gd name="connsiteY93" fmla="*/ 3792098 h 6858000"/>
              <a:gd name="connsiteX94" fmla="*/ 716465 w 1605470"/>
              <a:gd name="connsiteY94" fmla="*/ 3777135 h 6858000"/>
              <a:gd name="connsiteX95" fmla="*/ 718198 w 1605470"/>
              <a:gd name="connsiteY95" fmla="*/ 3771656 h 6858000"/>
              <a:gd name="connsiteX96" fmla="*/ 721941 w 1605470"/>
              <a:gd name="connsiteY96" fmla="*/ 3769007 h 6858000"/>
              <a:gd name="connsiteX97" fmla="*/ 721407 w 1605470"/>
              <a:gd name="connsiteY97" fmla="*/ 3767709 h 6858000"/>
              <a:gd name="connsiteX98" fmla="*/ 730103 w 1605470"/>
              <a:gd name="connsiteY98" fmla="*/ 3738082 h 6858000"/>
              <a:gd name="connsiteX99" fmla="*/ 737449 w 1605470"/>
              <a:gd name="connsiteY99" fmla="*/ 3673397 h 6858000"/>
              <a:gd name="connsiteX100" fmla="*/ 736745 w 1605470"/>
              <a:gd name="connsiteY100" fmla="*/ 3637109 h 6858000"/>
              <a:gd name="connsiteX101" fmla="*/ 740188 w 1605470"/>
              <a:gd name="connsiteY101" fmla="*/ 3536883 h 6858000"/>
              <a:gd name="connsiteX102" fmla="*/ 747726 w 1605470"/>
              <a:gd name="connsiteY102" fmla="*/ 3435652 h 6858000"/>
              <a:gd name="connsiteX103" fmla="*/ 774383 w 1605470"/>
              <a:gd name="connsiteY103" fmla="*/ 3381564 h 6858000"/>
              <a:gd name="connsiteX104" fmla="*/ 774870 w 1605470"/>
              <a:gd name="connsiteY104" fmla="*/ 3375761 h 6858000"/>
              <a:gd name="connsiteX105" fmla="*/ 770510 w 1605470"/>
              <a:gd name="connsiteY105" fmla="*/ 3361844 h 6858000"/>
              <a:gd name="connsiteX106" fmla="*/ 767933 w 1605470"/>
              <a:gd name="connsiteY106" fmla="*/ 3356929 h 6858000"/>
              <a:gd name="connsiteX107" fmla="*/ 766158 w 1605470"/>
              <a:gd name="connsiteY107" fmla="*/ 3349058 h 6858000"/>
              <a:gd name="connsiteX108" fmla="*/ 766414 w 1605470"/>
              <a:gd name="connsiteY108" fmla="*/ 3348763 h 6858000"/>
              <a:gd name="connsiteX109" fmla="*/ 764166 w 1605470"/>
              <a:gd name="connsiteY109" fmla="*/ 3341588 h 6858000"/>
              <a:gd name="connsiteX110" fmla="*/ 749397 w 1605470"/>
              <a:gd name="connsiteY110" fmla="*/ 3307769 h 6858000"/>
              <a:gd name="connsiteX111" fmla="*/ 766960 w 1605470"/>
              <a:gd name="connsiteY111" fmla="*/ 3250522 h 6858000"/>
              <a:gd name="connsiteX112" fmla="*/ 767385 w 1605470"/>
              <a:gd name="connsiteY112" fmla="*/ 3229163 h 6858000"/>
              <a:gd name="connsiteX113" fmla="*/ 769208 w 1605470"/>
              <a:gd name="connsiteY113" fmla="*/ 3217217 h 6858000"/>
              <a:gd name="connsiteX114" fmla="*/ 770350 w 1605470"/>
              <a:gd name="connsiteY114" fmla="*/ 3216125 h 6858000"/>
              <a:gd name="connsiteX115" fmla="*/ 756043 w 1605470"/>
              <a:gd name="connsiteY115" fmla="*/ 3183755 h 6858000"/>
              <a:gd name="connsiteX116" fmla="*/ 756544 w 1605470"/>
              <a:gd name="connsiteY116" fmla="*/ 3178642 h 6858000"/>
              <a:gd name="connsiteX117" fmla="*/ 744144 w 1605470"/>
              <a:gd name="connsiteY117" fmla="*/ 3158586 h 6858000"/>
              <a:gd name="connsiteX118" fmla="*/ 739378 w 1605470"/>
              <a:gd name="connsiteY118" fmla="*/ 3147669 h 6858000"/>
              <a:gd name="connsiteX119" fmla="*/ 734648 w 1605470"/>
              <a:gd name="connsiteY119" fmla="*/ 3145733 h 6858000"/>
              <a:gd name="connsiteX120" fmla="*/ 729329 w 1605470"/>
              <a:gd name="connsiteY120" fmla="*/ 3129034 h 6858000"/>
              <a:gd name="connsiteX121" fmla="*/ 729994 w 1605470"/>
              <a:gd name="connsiteY121" fmla="*/ 3126682 h 6858000"/>
              <a:gd name="connsiteX122" fmla="*/ 720862 w 1605470"/>
              <a:gd name="connsiteY122" fmla="*/ 3114519 h 6858000"/>
              <a:gd name="connsiteX123" fmla="*/ 707471 w 1605470"/>
              <a:gd name="connsiteY123" fmla="*/ 3106272 h 6858000"/>
              <a:gd name="connsiteX124" fmla="*/ 680201 w 1605470"/>
              <a:gd name="connsiteY124" fmla="*/ 2958185 h 6858000"/>
              <a:gd name="connsiteX125" fmla="*/ 622815 w 1605470"/>
              <a:gd name="connsiteY125" fmla="*/ 2762989 h 6858000"/>
              <a:gd name="connsiteX126" fmla="*/ 571733 w 1605470"/>
              <a:gd name="connsiteY126" fmla="*/ 2554718 h 6858000"/>
              <a:gd name="connsiteX127" fmla="*/ 551827 w 1605470"/>
              <a:gd name="connsiteY127" fmla="*/ 2485734 h 6858000"/>
              <a:gd name="connsiteX128" fmla="*/ 542550 w 1605470"/>
              <a:gd name="connsiteY128" fmla="*/ 2447068 h 6858000"/>
              <a:gd name="connsiteX129" fmla="*/ 529511 w 1605470"/>
              <a:gd name="connsiteY129" fmla="*/ 2425819 h 6858000"/>
              <a:gd name="connsiteX130" fmla="*/ 528878 w 1605470"/>
              <a:gd name="connsiteY130" fmla="*/ 2408971 h 6858000"/>
              <a:gd name="connsiteX131" fmla="*/ 535510 w 1605470"/>
              <a:gd name="connsiteY131" fmla="*/ 2402874 h 6858000"/>
              <a:gd name="connsiteX132" fmla="*/ 538122 w 1605470"/>
              <a:gd name="connsiteY132" fmla="*/ 2381443 h 6858000"/>
              <a:gd name="connsiteX133" fmla="*/ 514451 w 1605470"/>
              <a:gd name="connsiteY133" fmla="*/ 2261920 h 6858000"/>
              <a:gd name="connsiteX134" fmla="*/ 486968 w 1605470"/>
              <a:gd name="connsiteY134" fmla="*/ 2182937 h 6858000"/>
              <a:gd name="connsiteX135" fmla="*/ 488555 w 1605470"/>
              <a:gd name="connsiteY135" fmla="*/ 2155135 h 6858000"/>
              <a:gd name="connsiteX136" fmla="*/ 486013 w 1605470"/>
              <a:gd name="connsiteY136" fmla="*/ 2118008 h 6858000"/>
              <a:gd name="connsiteX137" fmla="*/ 487006 w 1605470"/>
              <a:gd name="connsiteY137" fmla="*/ 2050531 h 6858000"/>
              <a:gd name="connsiteX138" fmla="*/ 478812 w 1605470"/>
              <a:gd name="connsiteY138" fmla="*/ 1963269 h 6858000"/>
              <a:gd name="connsiteX139" fmla="*/ 442619 w 1605470"/>
              <a:gd name="connsiteY139" fmla="*/ 1910499 h 6858000"/>
              <a:gd name="connsiteX140" fmla="*/ 446785 w 1605470"/>
              <a:gd name="connsiteY140" fmla="*/ 1903212 h 6858000"/>
              <a:gd name="connsiteX141" fmla="*/ 436547 w 1605470"/>
              <a:gd name="connsiteY141" fmla="*/ 1861531 h 6858000"/>
              <a:gd name="connsiteX142" fmla="*/ 390346 w 1605470"/>
              <a:gd name="connsiteY142" fmla="*/ 1732919 h 6858000"/>
              <a:gd name="connsiteX143" fmla="*/ 362657 w 1605470"/>
              <a:gd name="connsiteY143" fmla="*/ 1663540 h 6858000"/>
              <a:gd name="connsiteX144" fmla="*/ 361783 w 1605470"/>
              <a:gd name="connsiteY144" fmla="*/ 1615777 h 6858000"/>
              <a:gd name="connsiteX145" fmla="*/ 342578 w 1605470"/>
              <a:gd name="connsiteY145" fmla="*/ 1563678 h 6858000"/>
              <a:gd name="connsiteX146" fmla="*/ 355658 w 1605470"/>
              <a:gd name="connsiteY146" fmla="*/ 1519474 h 6858000"/>
              <a:gd name="connsiteX147" fmla="*/ 348400 w 1605470"/>
              <a:gd name="connsiteY147" fmla="*/ 1477995 h 6858000"/>
              <a:gd name="connsiteX148" fmla="*/ 334485 w 1605470"/>
              <a:gd name="connsiteY148" fmla="*/ 1373769 h 6858000"/>
              <a:gd name="connsiteX149" fmla="*/ 342792 w 1605470"/>
              <a:gd name="connsiteY149" fmla="*/ 1307086 h 6858000"/>
              <a:gd name="connsiteX150" fmla="*/ 343980 w 1605470"/>
              <a:gd name="connsiteY150" fmla="*/ 1189033 h 6858000"/>
              <a:gd name="connsiteX151" fmla="*/ 348665 w 1605470"/>
              <a:gd name="connsiteY151" fmla="*/ 1168288 h 6858000"/>
              <a:gd name="connsiteX152" fmla="*/ 340947 w 1605470"/>
              <a:gd name="connsiteY152" fmla="*/ 1142577 h 6858000"/>
              <a:gd name="connsiteX153" fmla="*/ 330253 w 1605470"/>
              <a:gd name="connsiteY153" fmla="*/ 1088484 h 6858000"/>
              <a:gd name="connsiteX154" fmla="*/ 318989 w 1605470"/>
              <a:gd name="connsiteY154" fmla="*/ 1016103 h 6858000"/>
              <a:gd name="connsiteX155" fmla="*/ 320445 w 1605470"/>
              <a:gd name="connsiteY155" fmla="*/ 932283 h 6858000"/>
              <a:gd name="connsiteX156" fmla="*/ 322681 w 1605470"/>
              <a:gd name="connsiteY156" fmla="*/ 915925 h 6858000"/>
              <a:gd name="connsiteX157" fmla="*/ 315310 w 1605470"/>
              <a:gd name="connsiteY157" fmla="*/ 896999 h 6858000"/>
              <a:gd name="connsiteX158" fmla="*/ 284718 w 1605470"/>
              <a:gd name="connsiteY158" fmla="*/ 821517 h 6858000"/>
              <a:gd name="connsiteX159" fmla="*/ 263668 w 1605470"/>
              <a:gd name="connsiteY159" fmla="*/ 751353 h 6858000"/>
              <a:gd name="connsiteX160" fmla="*/ 263226 w 1605470"/>
              <a:gd name="connsiteY160" fmla="*/ 721230 h 6858000"/>
              <a:gd name="connsiteX161" fmla="*/ 248897 w 1605470"/>
              <a:gd name="connsiteY161" fmla="*/ 681659 h 6858000"/>
              <a:gd name="connsiteX162" fmla="*/ 234316 w 1605470"/>
              <a:gd name="connsiteY162" fmla="*/ 635218 h 6858000"/>
              <a:gd name="connsiteX163" fmla="*/ 239327 w 1605470"/>
              <a:gd name="connsiteY163" fmla="*/ 613763 h 6858000"/>
              <a:gd name="connsiteX164" fmla="*/ 225269 w 1605470"/>
              <a:gd name="connsiteY164" fmla="*/ 598582 h 6858000"/>
              <a:gd name="connsiteX165" fmla="*/ 224950 w 1605470"/>
              <a:gd name="connsiteY165" fmla="*/ 576846 h 6858000"/>
              <a:gd name="connsiteX166" fmla="*/ 204576 w 1605470"/>
              <a:gd name="connsiteY166" fmla="*/ 530055 h 6858000"/>
              <a:gd name="connsiteX167" fmla="*/ 219064 w 1605470"/>
              <a:gd name="connsiteY167" fmla="*/ 469651 h 6858000"/>
              <a:gd name="connsiteX168" fmla="*/ 195012 w 1605470"/>
              <a:gd name="connsiteY168" fmla="*/ 448559 h 6858000"/>
              <a:gd name="connsiteX169" fmla="*/ 201434 w 1605470"/>
              <a:gd name="connsiteY169" fmla="*/ 441529 h 6858000"/>
              <a:gd name="connsiteX170" fmla="*/ 200655 w 1605470"/>
              <a:gd name="connsiteY170" fmla="*/ 428927 h 6858000"/>
              <a:gd name="connsiteX171" fmla="*/ 190059 w 1605470"/>
              <a:gd name="connsiteY171" fmla="*/ 430161 h 6858000"/>
              <a:gd name="connsiteX172" fmla="*/ 167079 w 1605470"/>
              <a:gd name="connsiteY172" fmla="*/ 367211 h 6858000"/>
              <a:gd name="connsiteX173" fmla="*/ 124571 w 1605470"/>
              <a:gd name="connsiteY173" fmla="*/ 302178 h 6858000"/>
              <a:gd name="connsiteX174" fmla="*/ 103243 w 1605470"/>
              <a:gd name="connsiteY174" fmla="*/ 211375 h 6858000"/>
              <a:gd name="connsiteX175" fmla="*/ 94571 w 1605470"/>
              <a:gd name="connsiteY175" fmla="*/ 184179 h 6858000"/>
              <a:gd name="connsiteX176" fmla="*/ 13437 w 1605470"/>
              <a:gd name="connsiteY176" fmla="*/ 19287 h 6858000"/>
              <a:gd name="connsiteX177" fmla="*/ 0 w 1605470"/>
              <a:gd name="connsiteY177"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3992 w 1605470"/>
              <a:gd name="connsiteY37" fmla="*/ 5619557 h 6858000"/>
              <a:gd name="connsiteX38" fmla="*/ 531653 w 1605470"/>
              <a:gd name="connsiteY38" fmla="*/ 5604904 h 6858000"/>
              <a:gd name="connsiteX39" fmla="*/ 539863 w 1605470"/>
              <a:gd name="connsiteY39" fmla="*/ 5604298 h 6858000"/>
              <a:gd name="connsiteX40" fmla="*/ 552319 w 1605470"/>
              <a:gd name="connsiteY40" fmla="*/ 5587997 h 6858000"/>
              <a:gd name="connsiteX41" fmla="*/ 559710 w 1605470"/>
              <a:gd name="connsiteY41" fmla="*/ 5564796 h 6858000"/>
              <a:gd name="connsiteX42" fmla="*/ 587214 w 1605470"/>
              <a:gd name="connsiteY42" fmla="*/ 5451511 h 6858000"/>
              <a:gd name="connsiteX43" fmla="*/ 608019 w 1605470"/>
              <a:gd name="connsiteY43" fmla="*/ 5385461 h 6858000"/>
              <a:gd name="connsiteX44" fmla="*/ 622750 w 1605470"/>
              <a:gd name="connsiteY44" fmla="*/ 5363084 h 6858000"/>
              <a:gd name="connsiteX45" fmla="*/ 638731 w 1605470"/>
              <a:gd name="connsiteY45" fmla="*/ 5330009 h 6858000"/>
              <a:gd name="connsiteX46" fmla="*/ 672224 w 1605470"/>
              <a:gd name="connsiteY46" fmla="*/ 5273739 h 6858000"/>
              <a:gd name="connsiteX47" fmla="*/ 681823 w 1605470"/>
              <a:gd name="connsiteY47" fmla="*/ 5241779 h 6858000"/>
              <a:gd name="connsiteX48" fmla="*/ 693049 w 1605470"/>
              <a:gd name="connsiteY48" fmla="*/ 5225268 h 6858000"/>
              <a:gd name="connsiteX49" fmla="*/ 694069 w 1605470"/>
              <a:gd name="connsiteY49" fmla="*/ 5217684 h 6858000"/>
              <a:gd name="connsiteX50" fmla="*/ 701410 w 1605470"/>
              <a:gd name="connsiteY50" fmla="*/ 5193377 h 6858000"/>
              <a:gd name="connsiteX51" fmla="*/ 704713 w 1605470"/>
              <a:gd name="connsiteY51" fmla="*/ 5179288 h 6858000"/>
              <a:gd name="connsiteX52" fmla="*/ 705697 w 1605470"/>
              <a:gd name="connsiteY52" fmla="*/ 5173621 h 6858000"/>
              <a:gd name="connsiteX53" fmla="*/ 701331 w 1605470"/>
              <a:gd name="connsiteY53" fmla="*/ 5159961 h 6858000"/>
              <a:gd name="connsiteX54" fmla="*/ 708008 w 1605470"/>
              <a:gd name="connsiteY54" fmla="*/ 5144295 h 6858000"/>
              <a:gd name="connsiteX55" fmla="*/ 704941 w 1605470"/>
              <a:gd name="connsiteY55" fmla="*/ 5125185 h 6858000"/>
              <a:gd name="connsiteX56" fmla="*/ 711771 w 1605470"/>
              <a:gd name="connsiteY56" fmla="*/ 5121884 h 6858000"/>
              <a:gd name="connsiteX57" fmla="*/ 721092 w 1605470"/>
              <a:gd name="connsiteY57" fmla="*/ 5108383 h 6858000"/>
              <a:gd name="connsiteX58" fmla="*/ 717045 w 1605470"/>
              <a:gd name="connsiteY58" fmla="*/ 5094705 h 6858000"/>
              <a:gd name="connsiteX59" fmla="*/ 718807 w 1605470"/>
              <a:gd name="connsiteY59" fmla="*/ 5067850 h 6858000"/>
              <a:gd name="connsiteX60" fmla="*/ 721538 w 1605470"/>
              <a:gd name="connsiteY60" fmla="*/ 5060861 h 6858000"/>
              <a:gd name="connsiteX61" fmla="*/ 718242 w 1605470"/>
              <a:gd name="connsiteY61" fmla="*/ 5034192 h 6858000"/>
              <a:gd name="connsiteX62" fmla="*/ 719796 w 1605470"/>
              <a:gd name="connsiteY62" fmla="*/ 4993030 h 6858000"/>
              <a:gd name="connsiteX63" fmla="*/ 726705 w 1605470"/>
              <a:gd name="connsiteY63" fmla="*/ 4946844 h 6858000"/>
              <a:gd name="connsiteX64" fmla="*/ 722561 w 1605470"/>
              <a:gd name="connsiteY64" fmla="*/ 4932692 h 6858000"/>
              <a:gd name="connsiteX65" fmla="*/ 724935 w 1605470"/>
              <a:gd name="connsiteY65" fmla="*/ 4821504 h 6858000"/>
              <a:gd name="connsiteX66" fmla="*/ 732118 w 1605470"/>
              <a:gd name="connsiteY66" fmla="*/ 4801535 h 6858000"/>
              <a:gd name="connsiteX67" fmla="*/ 739787 w 1605470"/>
              <a:gd name="connsiteY67" fmla="*/ 4797794 h 6858000"/>
              <a:gd name="connsiteX68" fmla="*/ 741081 w 1605470"/>
              <a:gd name="connsiteY68" fmla="*/ 4784526 h 6858000"/>
              <a:gd name="connsiteX69" fmla="*/ 742865 w 1605470"/>
              <a:gd name="connsiteY69" fmla="*/ 4781211 h 6858000"/>
              <a:gd name="connsiteX70" fmla="*/ 751652 w 1605470"/>
              <a:gd name="connsiteY70" fmla="*/ 4761984 h 6858000"/>
              <a:gd name="connsiteX71" fmla="*/ 747700 w 1605470"/>
              <a:gd name="connsiteY71" fmla="*/ 4690749 h 6858000"/>
              <a:gd name="connsiteX72" fmla="*/ 743180 w 1605470"/>
              <a:gd name="connsiteY72" fmla="*/ 4613201 h 6858000"/>
              <a:gd name="connsiteX73" fmla="*/ 738263 w 1605470"/>
              <a:gd name="connsiteY73" fmla="*/ 4444346 h 6858000"/>
              <a:gd name="connsiteX74" fmla="*/ 756542 w 1605470"/>
              <a:gd name="connsiteY74" fmla="*/ 4350346 h 6858000"/>
              <a:gd name="connsiteX75" fmla="*/ 715481 w 1605470"/>
              <a:gd name="connsiteY75" fmla="*/ 4214165 h 6858000"/>
              <a:gd name="connsiteX76" fmla="*/ 719554 w 1605470"/>
              <a:gd name="connsiteY76" fmla="*/ 4090296 h 6858000"/>
              <a:gd name="connsiteX77" fmla="*/ 704810 w 1605470"/>
              <a:gd name="connsiteY77" fmla="*/ 4033999 h 6858000"/>
              <a:gd name="connsiteX78" fmla="*/ 705959 w 1605470"/>
              <a:gd name="connsiteY78" fmla="*/ 4031933 h 6858000"/>
              <a:gd name="connsiteX79" fmla="*/ 704535 w 1605470"/>
              <a:gd name="connsiteY79" fmla="*/ 4013953 h 6858000"/>
              <a:gd name="connsiteX80" fmla="*/ 700443 w 1605470"/>
              <a:gd name="connsiteY80" fmla="*/ 4010511 h 6858000"/>
              <a:gd name="connsiteX81" fmla="*/ 698282 w 1605470"/>
              <a:gd name="connsiteY81" fmla="*/ 3998331 h 6858000"/>
              <a:gd name="connsiteX82" fmla="*/ 690830 w 1605470"/>
              <a:gd name="connsiteY82" fmla="*/ 3974753 h 6858000"/>
              <a:gd name="connsiteX83" fmla="*/ 692428 w 1605470"/>
              <a:gd name="connsiteY83" fmla="*/ 3969950 h 6858000"/>
              <a:gd name="connsiteX84" fmla="*/ 685850 w 1605470"/>
              <a:gd name="connsiteY84" fmla="*/ 3933779 h 6858000"/>
              <a:gd name="connsiteX85" fmla="*/ 687181 w 1605470"/>
              <a:gd name="connsiteY85" fmla="*/ 3933093 h 6858000"/>
              <a:gd name="connsiteX86" fmla="*/ 691535 w 1605470"/>
              <a:gd name="connsiteY86" fmla="*/ 3922082 h 6858000"/>
              <a:gd name="connsiteX87" fmla="*/ 696613 w 1605470"/>
              <a:gd name="connsiteY87" fmla="*/ 3901461 h 6858000"/>
              <a:gd name="connsiteX88" fmla="*/ 719207 w 1605470"/>
              <a:gd name="connsiteY88" fmla="*/ 3813873 h 6858000"/>
              <a:gd name="connsiteX89" fmla="*/ 718632 w 1605470"/>
              <a:gd name="connsiteY89" fmla="*/ 3806161 h 6858000"/>
              <a:gd name="connsiteX90" fmla="*/ 718939 w 1605470"/>
              <a:gd name="connsiteY90" fmla="*/ 3805957 h 6858000"/>
              <a:gd name="connsiteX91" fmla="*/ 718966 w 1605470"/>
              <a:gd name="connsiteY91" fmla="*/ 3797724 h 6858000"/>
              <a:gd name="connsiteX92" fmla="*/ 717581 w 1605470"/>
              <a:gd name="connsiteY92" fmla="*/ 3792098 h 6858000"/>
              <a:gd name="connsiteX93" fmla="*/ 716465 w 1605470"/>
              <a:gd name="connsiteY93" fmla="*/ 3777135 h 6858000"/>
              <a:gd name="connsiteX94" fmla="*/ 718198 w 1605470"/>
              <a:gd name="connsiteY94" fmla="*/ 3771656 h 6858000"/>
              <a:gd name="connsiteX95" fmla="*/ 721941 w 1605470"/>
              <a:gd name="connsiteY95" fmla="*/ 3769007 h 6858000"/>
              <a:gd name="connsiteX96" fmla="*/ 721407 w 1605470"/>
              <a:gd name="connsiteY96" fmla="*/ 3767709 h 6858000"/>
              <a:gd name="connsiteX97" fmla="*/ 730103 w 1605470"/>
              <a:gd name="connsiteY97" fmla="*/ 3738082 h 6858000"/>
              <a:gd name="connsiteX98" fmla="*/ 737449 w 1605470"/>
              <a:gd name="connsiteY98" fmla="*/ 3673397 h 6858000"/>
              <a:gd name="connsiteX99" fmla="*/ 736745 w 1605470"/>
              <a:gd name="connsiteY99" fmla="*/ 3637109 h 6858000"/>
              <a:gd name="connsiteX100" fmla="*/ 740188 w 1605470"/>
              <a:gd name="connsiteY100" fmla="*/ 3536883 h 6858000"/>
              <a:gd name="connsiteX101" fmla="*/ 747726 w 1605470"/>
              <a:gd name="connsiteY101" fmla="*/ 3435652 h 6858000"/>
              <a:gd name="connsiteX102" fmla="*/ 774383 w 1605470"/>
              <a:gd name="connsiteY102" fmla="*/ 3381564 h 6858000"/>
              <a:gd name="connsiteX103" fmla="*/ 774870 w 1605470"/>
              <a:gd name="connsiteY103" fmla="*/ 3375761 h 6858000"/>
              <a:gd name="connsiteX104" fmla="*/ 770510 w 1605470"/>
              <a:gd name="connsiteY104" fmla="*/ 3361844 h 6858000"/>
              <a:gd name="connsiteX105" fmla="*/ 767933 w 1605470"/>
              <a:gd name="connsiteY105" fmla="*/ 3356929 h 6858000"/>
              <a:gd name="connsiteX106" fmla="*/ 766158 w 1605470"/>
              <a:gd name="connsiteY106" fmla="*/ 3349058 h 6858000"/>
              <a:gd name="connsiteX107" fmla="*/ 766414 w 1605470"/>
              <a:gd name="connsiteY107" fmla="*/ 3348763 h 6858000"/>
              <a:gd name="connsiteX108" fmla="*/ 764166 w 1605470"/>
              <a:gd name="connsiteY108" fmla="*/ 3341588 h 6858000"/>
              <a:gd name="connsiteX109" fmla="*/ 749397 w 1605470"/>
              <a:gd name="connsiteY109" fmla="*/ 3307769 h 6858000"/>
              <a:gd name="connsiteX110" fmla="*/ 766960 w 1605470"/>
              <a:gd name="connsiteY110" fmla="*/ 3250522 h 6858000"/>
              <a:gd name="connsiteX111" fmla="*/ 767385 w 1605470"/>
              <a:gd name="connsiteY111" fmla="*/ 3229163 h 6858000"/>
              <a:gd name="connsiteX112" fmla="*/ 769208 w 1605470"/>
              <a:gd name="connsiteY112" fmla="*/ 3217217 h 6858000"/>
              <a:gd name="connsiteX113" fmla="*/ 770350 w 1605470"/>
              <a:gd name="connsiteY113" fmla="*/ 3216125 h 6858000"/>
              <a:gd name="connsiteX114" fmla="*/ 756043 w 1605470"/>
              <a:gd name="connsiteY114" fmla="*/ 3183755 h 6858000"/>
              <a:gd name="connsiteX115" fmla="*/ 756544 w 1605470"/>
              <a:gd name="connsiteY115" fmla="*/ 3178642 h 6858000"/>
              <a:gd name="connsiteX116" fmla="*/ 744144 w 1605470"/>
              <a:gd name="connsiteY116" fmla="*/ 3158586 h 6858000"/>
              <a:gd name="connsiteX117" fmla="*/ 739378 w 1605470"/>
              <a:gd name="connsiteY117" fmla="*/ 3147669 h 6858000"/>
              <a:gd name="connsiteX118" fmla="*/ 734648 w 1605470"/>
              <a:gd name="connsiteY118" fmla="*/ 3145733 h 6858000"/>
              <a:gd name="connsiteX119" fmla="*/ 729329 w 1605470"/>
              <a:gd name="connsiteY119" fmla="*/ 3129034 h 6858000"/>
              <a:gd name="connsiteX120" fmla="*/ 729994 w 1605470"/>
              <a:gd name="connsiteY120" fmla="*/ 3126682 h 6858000"/>
              <a:gd name="connsiteX121" fmla="*/ 720862 w 1605470"/>
              <a:gd name="connsiteY121" fmla="*/ 3114519 h 6858000"/>
              <a:gd name="connsiteX122" fmla="*/ 707471 w 1605470"/>
              <a:gd name="connsiteY122" fmla="*/ 3106272 h 6858000"/>
              <a:gd name="connsiteX123" fmla="*/ 680201 w 1605470"/>
              <a:gd name="connsiteY123" fmla="*/ 2958185 h 6858000"/>
              <a:gd name="connsiteX124" fmla="*/ 622815 w 1605470"/>
              <a:gd name="connsiteY124" fmla="*/ 2762989 h 6858000"/>
              <a:gd name="connsiteX125" fmla="*/ 571733 w 1605470"/>
              <a:gd name="connsiteY125" fmla="*/ 2554718 h 6858000"/>
              <a:gd name="connsiteX126" fmla="*/ 551827 w 1605470"/>
              <a:gd name="connsiteY126" fmla="*/ 2485734 h 6858000"/>
              <a:gd name="connsiteX127" fmla="*/ 542550 w 1605470"/>
              <a:gd name="connsiteY127" fmla="*/ 2447068 h 6858000"/>
              <a:gd name="connsiteX128" fmla="*/ 529511 w 1605470"/>
              <a:gd name="connsiteY128" fmla="*/ 2425819 h 6858000"/>
              <a:gd name="connsiteX129" fmla="*/ 528878 w 1605470"/>
              <a:gd name="connsiteY129" fmla="*/ 2408971 h 6858000"/>
              <a:gd name="connsiteX130" fmla="*/ 535510 w 1605470"/>
              <a:gd name="connsiteY130" fmla="*/ 2402874 h 6858000"/>
              <a:gd name="connsiteX131" fmla="*/ 538122 w 1605470"/>
              <a:gd name="connsiteY131" fmla="*/ 2381443 h 6858000"/>
              <a:gd name="connsiteX132" fmla="*/ 514451 w 1605470"/>
              <a:gd name="connsiteY132" fmla="*/ 2261920 h 6858000"/>
              <a:gd name="connsiteX133" fmla="*/ 486968 w 1605470"/>
              <a:gd name="connsiteY133" fmla="*/ 2182937 h 6858000"/>
              <a:gd name="connsiteX134" fmla="*/ 488555 w 1605470"/>
              <a:gd name="connsiteY134" fmla="*/ 2155135 h 6858000"/>
              <a:gd name="connsiteX135" fmla="*/ 486013 w 1605470"/>
              <a:gd name="connsiteY135" fmla="*/ 2118008 h 6858000"/>
              <a:gd name="connsiteX136" fmla="*/ 487006 w 1605470"/>
              <a:gd name="connsiteY136" fmla="*/ 2050531 h 6858000"/>
              <a:gd name="connsiteX137" fmla="*/ 478812 w 1605470"/>
              <a:gd name="connsiteY137" fmla="*/ 1963269 h 6858000"/>
              <a:gd name="connsiteX138" fmla="*/ 442619 w 1605470"/>
              <a:gd name="connsiteY138" fmla="*/ 1910499 h 6858000"/>
              <a:gd name="connsiteX139" fmla="*/ 446785 w 1605470"/>
              <a:gd name="connsiteY139" fmla="*/ 1903212 h 6858000"/>
              <a:gd name="connsiteX140" fmla="*/ 436547 w 1605470"/>
              <a:gd name="connsiteY140" fmla="*/ 1861531 h 6858000"/>
              <a:gd name="connsiteX141" fmla="*/ 390346 w 1605470"/>
              <a:gd name="connsiteY141" fmla="*/ 1732919 h 6858000"/>
              <a:gd name="connsiteX142" fmla="*/ 362657 w 1605470"/>
              <a:gd name="connsiteY142" fmla="*/ 1663540 h 6858000"/>
              <a:gd name="connsiteX143" fmla="*/ 361783 w 1605470"/>
              <a:gd name="connsiteY143" fmla="*/ 1615777 h 6858000"/>
              <a:gd name="connsiteX144" fmla="*/ 342578 w 1605470"/>
              <a:gd name="connsiteY144" fmla="*/ 1563678 h 6858000"/>
              <a:gd name="connsiteX145" fmla="*/ 355658 w 1605470"/>
              <a:gd name="connsiteY145" fmla="*/ 1519474 h 6858000"/>
              <a:gd name="connsiteX146" fmla="*/ 348400 w 1605470"/>
              <a:gd name="connsiteY146" fmla="*/ 1477995 h 6858000"/>
              <a:gd name="connsiteX147" fmla="*/ 334485 w 1605470"/>
              <a:gd name="connsiteY147" fmla="*/ 1373769 h 6858000"/>
              <a:gd name="connsiteX148" fmla="*/ 342792 w 1605470"/>
              <a:gd name="connsiteY148" fmla="*/ 1307086 h 6858000"/>
              <a:gd name="connsiteX149" fmla="*/ 343980 w 1605470"/>
              <a:gd name="connsiteY149" fmla="*/ 1189033 h 6858000"/>
              <a:gd name="connsiteX150" fmla="*/ 348665 w 1605470"/>
              <a:gd name="connsiteY150" fmla="*/ 1168288 h 6858000"/>
              <a:gd name="connsiteX151" fmla="*/ 340947 w 1605470"/>
              <a:gd name="connsiteY151" fmla="*/ 1142577 h 6858000"/>
              <a:gd name="connsiteX152" fmla="*/ 330253 w 1605470"/>
              <a:gd name="connsiteY152" fmla="*/ 1088484 h 6858000"/>
              <a:gd name="connsiteX153" fmla="*/ 318989 w 1605470"/>
              <a:gd name="connsiteY153" fmla="*/ 1016103 h 6858000"/>
              <a:gd name="connsiteX154" fmla="*/ 320445 w 1605470"/>
              <a:gd name="connsiteY154" fmla="*/ 932283 h 6858000"/>
              <a:gd name="connsiteX155" fmla="*/ 322681 w 1605470"/>
              <a:gd name="connsiteY155" fmla="*/ 915925 h 6858000"/>
              <a:gd name="connsiteX156" fmla="*/ 315310 w 1605470"/>
              <a:gd name="connsiteY156" fmla="*/ 896999 h 6858000"/>
              <a:gd name="connsiteX157" fmla="*/ 284718 w 1605470"/>
              <a:gd name="connsiteY157" fmla="*/ 821517 h 6858000"/>
              <a:gd name="connsiteX158" fmla="*/ 263668 w 1605470"/>
              <a:gd name="connsiteY158" fmla="*/ 751353 h 6858000"/>
              <a:gd name="connsiteX159" fmla="*/ 263226 w 1605470"/>
              <a:gd name="connsiteY159" fmla="*/ 721230 h 6858000"/>
              <a:gd name="connsiteX160" fmla="*/ 248897 w 1605470"/>
              <a:gd name="connsiteY160" fmla="*/ 681659 h 6858000"/>
              <a:gd name="connsiteX161" fmla="*/ 234316 w 1605470"/>
              <a:gd name="connsiteY161" fmla="*/ 635218 h 6858000"/>
              <a:gd name="connsiteX162" fmla="*/ 239327 w 1605470"/>
              <a:gd name="connsiteY162" fmla="*/ 613763 h 6858000"/>
              <a:gd name="connsiteX163" fmla="*/ 225269 w 1605470"/>
              <a:gd name="connsiteY163" fmla="*/ 598582 h 6858000"/>
              <a:gd name="connsiteX164" fmla="*/ 224950 w 1605470"/>
              <a:gd name="connsiteY164" fmla="*/ 576846 h 6858000"/>
              <a:gd name="connsiteX165" fmla="*/ 204576 w 1605470"/>
              <a:gd name="connsiteY165" fmla="*/ 530055 h 6858000"/>
              <a:gd name="connsiteX166" fmla="*/ 219064 w 1605470"/>
              <a:gd name="connsiteY166" fmla="*/ 469651 h 6858000"/>
              <a:gd name="connsiteX167" fmla="*/ 195012 w 1605470"/>
              <a:gd name="connsiteY167" fmla="*/ 448559 h 6858000"/>
              <a:gd name="connsiteX168" fmla="*/ 201434 w 1605470"/>
              <a:gd name="connsiteY168" fmla="*/ 441529 h 6858000"/>
              <a:gd name="connsiteX169" fmla="*/ 200655 w 1605470"/>
              <a:gd name="connsiteY169" fmla="*/ 428927 h 6858000"/>
              <a:gd name="connsiteX170" fmla="*/ 190059 w 1605470"/>
              <a:gd name="connsiteY170" fmla="*/ 430161 h 6858000"/>
              <a:gd name="connsiteX171" fmla="*/ 167079 w 1605470"/>
              <a:gd name="connsiteY171" fmla="*/ 367211 h 6858000"/>
              <a:gd name="connsiteX172" fmla="*/ 124571 w 1605470"/>
              <a:gd name="connsiteY172" fmla="*/ 302178 h 6858000"/>
              <a:gd name="connsiteX173" fmla="*/ 103243 w 1605470"/>
              <a:gd name="connsiteY173" fmla="*/ 211375 h 6858000"/>
              <a:gd name="connsiteX174" fmla="*/ 94571 w 1605470"/>
              <a:gd name="connsiteY174" fmla="*/ 184179 h 6858000"/>
              <a:gd name="connsiteX175" fmla="*/ 13437 w 1605470"/>
              <a:gd name="connsiteY175" fmla="*/ 19287 h 6858000"/>
              <a:gd name="connsiteX176" fmla="*/ 0 w 1605470"/>
              <a:gd name="connsiteY176"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3992 w 1605470"/>
              <a:gd name="connsiteY37" fmla="*/ 5619557 h 6858000"/>
              <a:gd name="connsiteX38" fmla="*/ 531653 w 1605470"/>
              <a:gd name="connsiteY38" fmla="*/ 5604904 h 6858000"/>
              <a:gd name="connsiteX39" fmla="*/ 539863 w 1605470"/>
              <a:gd name="connsiteY39" fmla="*/ 5604298 h 6858000"/>
              <a:gd name="connsiteX40" fmla="*/ 552319 w 1605470"/>
              <a:gd name="connsiteY40" fmla="*/ 5587997 h 6858000"/>
              <a:gd name="connsiteX41" fmla="*/ 564053 w 1605470"/>
              <a:gd name="connsiteY41" fmla="*/ 5539915 h 6858000"/>
              <a:gd name="connsiteX42" fmla="*/ 587214 w 1605470"/>
              <a:gd name="connsiteY42" fmla="*/ 5451511 h 6858000"/>
              <a:gd name="connsiteX43" fmla="*/ 608019 w 1605470"/>
              <a:gd name="connsiteY43" fmla="*/ 5385461 h 6858000"/>
              <a:gd name="connsiteX44" fmla="*/ 622750 w 1605470"/>
              <a:gd name="connsiteY44" fmla="*/ 5363084 h 6858000"/>
              <a:gd name="connsiteX45" fmla="*/ 638731 w 1605470"/>
              <a:gd name="connsiteY45" fmla="*/ 5330009 h 6858000"/>
              <a:gd name="connsiteX46" fmla="*/ 672224 w 1605470"/>
              <a:gd name="connsiteY46" fmla="*/ 5273739 h 6858000"/>
              <a:gd name="connsiteX47" fmla="*/ 681823 w 1605470"/>
              <a:gd name="connsiteY47" fmla="*/ 5241779 h 6858000"/>
              <a:gd name="connsiteX48" fmla="*/ 693049 w 1605470"/>
              <a:gd name="connsiteY48" fmla="*/ 5225268 h 6858000"/>
              <a:gd name="connsiteX49" fmla="*/ 694069 w 1605470"/>
              <a:gd name="connsiteY49" fmla="*/ 5217684 h 6858000"/>
              <a:gd name="connsiteX50" fmla="*/ 701410 w 1605470"/>
              <a:gd name="connsiteY50" fmla="*/ 5193377 h 6858000"/>
              <a:gd name="connsiteX51" fmla="*/ 704713 w 1605470"/>
              <a:gd name="connsiteY51" fmla="*/ 5179288 h 6858000"/>
              <a:gd name="connsiteX52" fmla="*/ 705697 w 1605470"/>
              <a:gd name="connsiteY52" fmla="*/ 5173621 h 6858000"/>
              <a:gd name="connsiteX53" fmla="*/ 701331 w 1605470"/>
              <a:gd name="connsiteY53" fmla="*/ 5159961 h 6858000"/>
              <a:gd name="connsiteX54" fmla="*/ 708008 w 1605470"/>
              <a:gd name="connsiteY54" fmla="*/ 5144295 h 6858000"/>
              <a:gd name="connsiteX55" fmla="*/ 704941 w 1605470"/>
              <a:gd name="connsiteY55" fmla="*/ 5125185 h 6858000"/>
              <a:gd name="connsiteX56" fmla="*/ 711771 w 1605470"/>
              <a:gd name="connsiteY56" fmla="*/ 5121884 h 6858000"/>
              <a:gd name="connsiteX57" fmla="*/ 721092 w 1605470"/>
              <a:gd name="connsiteY57" fmla="*/ 5108383 h 6858000"/>
              <a:gd name="connsiteX58" fmla="*/ 717045 w 1605470"/>
              <a:gd name="connsiteY58" fmla="*/ 5094705 h 6858000"/>
              <a:gd name="connsiteX59" fmla="*/ 718807 w 1605470"/>
              <a:gd name="connsiteY59" fmla="*/ 5067850 h 6858000"/>
              <a:gd name="connsiteX60" fmla="*/ 721538 w 1605470"/>
              <a:gd name="connsiteY60" fmla="*/ 5060861 h 6858000"/>
              <a:gd name="connsiteX61" fmla="*/ 718242 w 1605470"/>
              <a:gd name="connsiteY61" fmla="*/ 5034192 h 6858000"/>
              <a:gd name="connsiteX62" fmla="*/ 719796 w 1605470"/>
              <a:gd name="connsiteY62" fmla="*/ 4993030 h 6858000"/>
              <a:gd name="connsiteX63" fmla="*/ 726705 w 1605470"/>
              <a:gd name="connsiteY63" fmla="*/ 4946844 h 6858000"/>
              <a:gd name="connsiteX64" fmla="*/ 722561 w 1605470"/>
              <a:gd name="connsiteY64" fmla="*/ 4932692 h 6858000"/>
              <a:gd name="connsiteX65" fmla="*/ 724935 w 1605470"/>
              <a:gd name="connsiteY65" fmla="*/ 4821504 h 6858000"/>
              <a:gd name="connsiteX66" fmla="*/ 732118 w 1605470"/>
              <a:gd name="connsiteY66" fmla="*/ 4801535 h 6858000"/>
              <a:gd name="connsiteX67" fmla="*/ 739787 w 1605470"/>
              <a:gd name="connsiteY67" fmla="*/ 4797794 h 6858000"/>
              <a:gd name="connsiteX68" fmla="*/ 741081 w 1605470"/>
              <a:gd name="connsiteY68" fmla="*/ 4784526 h 6858000"/>
              <a:gd name="connsiteX69" fmla="*/ 742865 w 1605470"/>
              <a:gd name="connsiteY69" fmla="*/ 4781211 h 6858000"/>
              <a:gd name="connsiteX70" fmla="*/ 751652 w 1605470"/>
              <a:gd name="connsiteY70" fmla="*/ 4761984 h 6858000"/>
              <a:gd name="connsiteX71" fmla="*/ 747700 w 1605470"/>
              <a:gd name="connsiteY71" fmla="*/ 4690749 h 6858000"/>
              <a:gd name="connsiteX72" fmla="*/ 743180 w 1605470"/>
              <a:gd name="connsiteY72" fmla="*/ 4613201 h 6858000"/>
              <a:gd name="connsiteX73" fmla="*/ 738263 w 1605470"/>
              <a:gd name="connsiteY73" fmla="*/ 4444346 h 6858000"/>
              <a:gd name="connsiteX74" fmla="*/ 756542 w 1605470"/>
              <a:gd name="connsiteY74" fmla="*/ 4350346 h 6858000"/>
              <a:gd name="connsiteX75" fmla="*/ 715481 w 1605470"/>
              <a:gd name="connsiteY75" fmla="*/ 4214165 h 6858000"/>
              <a:gd name="connsiteX76" fmla="*/ 719554 w 1605470"/>
              <a:gd name="connsiteY76" fmla="*/ 4090296 h 6858000"/>
              <a:gd name="connsiteX77" fmla="*/ 704810 w 1605470"/>
              <a:gd name="connsiteY77" fmla="*/ 4033999 h 6858000"/>
              <a:gd name="connsiteX78" fmla="*/ 705959 w 1605470"/>
              <a:gd name="connsiteY78" fmla="*/ 4031933 h 6858000"/>
              <a:gd name="connsiteX79" fmla="*/ 704535 w 1605470"/>
              <a:gd name="connsiteY79" fmla="*/ 4013953 h 6858000"/>
              <a:gd name="connsiteX80" fmla="*/ 700443 w 1605470"/>
              <a:gd name="connsiteY80" fmla="*/ 4010511 h 6858000"/>
              <a:gd name="connsiteX81" fmla="*/ 698282 w 1605470"/>
              <a:gd name="connsiteY81" fmla="*/ 3998331 h 6858000"/>
              <a:gd name="connsiteX82" fmla="*/ 690830 w 1605470"/>
              <a:gd name="connsiteY82" fmla="*/ 3974753 h 6858000"/>
              <a:gd name="connsiteX83" fmla="*/ 692428 w 1605470"/>
              <a:gd name="connsiteY83" fmla="*/ 3969950 h 6858000"/>
              <a:gd name="connsiteX84" fmla="*/ 685850 w 1605470"/>
              <a:gd name="connsiteY84" fmla="*/ 3933779 h 6858000"/>
              <a:gd name="connsiteX85" fmla="*/ 687181 w 1605470"/>
              <a:gd name="connsiteY85" fmla="*/ 3933093 h 6858000"/>
              <a:gd name="connsiteX86" fmla="*/ 691535 w 1605470"/>
              <a:gd name="connsiteY86" fmla="*/ 3922082 h 6858000"/>
              <a:gd name="connsiteX87" fmla="*/ 696613 w 1605470"/>
              <a:gd name="connsiteY87" fmla="*/ 3901461 h 6858000"/>
              <a:gd name="connsiteX88" fmla="*/ 719207 w 1605470"/>
              <a:gd name="connsiteY88" fmla="*/ 3813873 h 6858000"/>
              <a:gd name="connsiteX89" fmla="*/ 718632 w 1605470"/>
              <a:gd name="connsiteY89" fmla="*/ 3806161 h 6858000"/>
              <a:gd name="connsiteX90" fmla="*/ 718939 w 1605470"/>
              <a:gd name="connsiteY90" fmla="*/ 3805957 h 6858000"/>
              <a:gd name="connsiteX91" fmla="*/ 718966 w 1605470"/>
              <a:gd name="connsiteY91" fmla="*/ 3797724 h 6858000"/>
              <a:gd name="connsiteX92" fmla="*/ 717581 w 1605470"/>
              <a:gd name="connsiteY92" fmla="*/ 3792098 h 6858000"/>
              <a:gd name="connsiteX93" fmla="*/ 716465 w 1605470"/>
              <a:gd name="connsiteY93" fmla="*/ 3777135 h 6858000"/>
              <a:gd name="connsiteX94" fmla="*/ 718198 w 1605470"/>
              <a:gd name="connsiteY94" fmla="*/ 3771656 h 6858000"/>
              <a:gd name="connsiteX95" fmla="*/ 721941 w 1605470"/>
              <a:gd name="connsiteY95" fmla="*/ 3769007 h 6858000"/>
              <a:gd name="connsiteX96" fmla="*/ 721407 w 1605470"/>
              <a:gd name="connsiteY96" fmla="*/ 3767709 h 6858000"/>
              <a:gd name="connsiteX97" fmla="*/ 730103 w 1605470"/>
              <a:gd name="connsiteY97" fmla="*/ 3738082 h 6858000"/>
              <a:gd name="connsiteX98" fmla="*/ 737449 w 1605470"/>
              <a:gd name="connsiteY98" fmla="*/ 3673397 h 6858000"/>
              <a:gd name="connsiteX99" fmla="*/ 736745 w 1605470"/>
              <a:gd name="connsiteY99" fmla="*/ 3637109 h 6858000"/>
              <a:gd name="connsiteX100" fmla="*/ 740188 w 1605470"/>
              <a:gd name="connsiteY100" fmla="*/ 3536883 h 6858000"/>
              <a:gd name="connsiteX101" fmla="*/ 747726 w 1605470"/>
              <a:gd name="connsiteY101" fmla="*/ 3435652 h 6858000"/>
              <a:gd name="connsiteX102" fmla="*/ 774383 w 1605470"/>
              <a:gd name="connsiteY102" fmla="*/ 3381564 h 6858000"/>
              <a:gd name="connsiteX103" fmla="*/ 774870 w 1605470"/>
              <a:gd name="connsiteY103" fmla="*/ 3375761 h 6858000"/>
              <a:gd name="connsiteX104" fmla="*/ 770510 w 1605470"/>
              <a:gd name="connsiteY104" fmla="*/ 3361844 h 6858000"/>
              <a:gd name="connsiteX105" fmla="*/ 767933 w 1605470"/>
              <a:gd name="connsiteY105" fmla="*/ 3356929 h 6858000"/>
              <a:gd name="connsiteX106" fmla="*/ 766158 w 1605470"/>
              <a:gd name="connsiteY106" fmla="*/ 3349058 h 6858000"/>
              <a:gd name="connsiteX107" fmla="*/ 766414 w 1605470"/>
              <a:gd name="connsiteY107" fmla="*/ 3348763 h 6858000"/>
              <a:gd name="connsiteX108" fmla="*/ 764166 w 1605470"/>
              <a:gd name="connsiteY108" fmla="*/ 3341588 h 6858000"/>
              <a:gd name="connsiteX109" fmla="*/ 749397 w 1605470"/>
              <a:gd name="connsiteY109" fmla="*/ 3307769 h 6858000"/>
              <a:gd name="connsiteX110" fmla="*/ 766960 w 1605470"/>
              <a:gd name="connsiteY110" fmla="*/ 3250522 h 6858000"/>
              <a:gd name="connsiteX111" fmla="*/ 767385 w 1605470"/>
              <a:gd name="connsiteY111" fmla="*/ 3229163 h 6858000"/>
              <a:gd name="connsiteX112" fmla="*/ 769208 w 1605470"/>
              <a:gd name="connsiteY112" fmla="*/ 3217217 h 6858000"/>
              <a:gd name="connsiteX113" fmla="*/ 770350 w 1605470"/>
              <a:gd name="connsiteY113" fmla="*/ 3216125 h 6858000"/>
              <a:gd name="connsiteX114" fmla="*/ 756043 w 1605470"/>
              <a:gd name="connsiteY114" fmla="*/ 3183755 h 6858000"/>
              <a:gd name="connsiteX115" fmla="*/ 756544 w 1605470"/>
              <a:gd name="connsiteY115" fmla="*/ 3178642 h 6858000"/>
              <a:gd name="connsiteX116" fmla="*/ 744144 w 1605470"/>
              <a:gd name="connsiteY116" fmla="*/ 3158586 h 6858000"/>
              <a:gd name="connsiteX117" fmla="*/ 739378 w 1605470"/>
              <a:gd name="connsiteY117" fmla="*/ 3147669 h 6858000"/>
              <a:gd name="connsiteX118" fmla="*/ 734648 w 1605470"/>
              <a:gd name="connsiteY118" fmla="*/ 3145733 h 6858000"/>
              <a:gd name="connsiteX119" fmla="*/ 729329 w 1605470"/>
              <a:gd name="connsiteY119" fmla="*/ 3129034 h 6858000"/>
              <a:gd name="connsiteX120" fmla="*/ 729994 w 1605470"/>
              <a:gd name="connsiteY120" fmla="*/ 3126682 h 6858000"/>
              <a:gd name="connsiteX121" fmla="*/ 720862 w 1605470"/>
              <a:gd name="connsiteY121" fmla="*/ 3114519 h 6858000"/>
              <a:gd name="connsiteX122" fmla="*/ 707471 w 1605470"/>
              <a:gd name="connsiteY122" fmla="*/ 3106272 h 6858000"/>
              <a:gd name="connsiteX123" fmla="*/ 680201 w 1605470"/>
              <a:gd name="connsiteY123" fmla="*/ 2958185 h 6858000"/>
              <a:gd name="connsiteX124" fmla="*/ 622815 w 1605470"/>
              <a:gd name="connsiteY124" fmla="*/ 2762989 h 6858000"/>
              <a:gd name="connsiteX125" fmla="*/ 571733 w 1605470"/>
              <a:gd name="connsiteY125" fmla="*/ 2554718 h 6858000"/>
              <a:gd name="connsiteX126" fmla="*/ 551827 w 1605470"/>
              <a:gd name="connsiteY126" fmla="*/ 2485734 h 6858000"/>
              <a:gd name="connsiteX127" fmla="*/ 542550 w 1605470"/>
              <a:gd name="connsiteY127" fmla="*/ 2447068 h 6858000"/>
              <a:gd name="connsiteX128" fmla="*/ 529511 w 1605470"/>
              <a:gd name="connsiteY128" fmla="*/ 2425819 h 6858000"/>
              <a:gd name="connsiteX129" fmla="*/ 528878 w 1605470"/>
              <a:gd name="connsiteY129" fmla="*/ 2408971 h 6858000"/>
              <a:gd name="connsiteX130" fmla="*/ 535510 w 1605470"/>
              <a:gd name="connsiteY130" fmla="*/ 2402874 h 6858000"/>
              <a:gd name="connsiteX131" fmla="*/ 538122 w 1605470"/>
              <a:gd name="connsiteY131" fmla="*/ 2381443 h 6858000"/>
              <a:gd name="connsiteX132" fmla="*/ 514451 w 1605470"/>
              <a:gd name="connsiteY132" fmla="*/ 2261920 h 6858000"/>
              <a:gd name="connsiteX133" fmla="*/ 486968 w 1605470"/>
              <a:gd name="connsiteY133" fmla="*/ 2182937 h 6858000"/>
              <a:gd name="connsiteX134" fmla="*/ 488555 w 1605470"/>
              <a:gd name="connsiteY134" fmla="*/ 2155135 h 6858000"/>
              <a:gd name="connsiteX135" fmla="*/ 486013 w 1605470"/>
              <a:gd name="connsiteY135" fmla="*/ 2118008 h 6858000"/>
              <a:gd name="connsiteX136" fmla="*/ 487006 w 1605470"/>
              <a:gd name="connsiteY136" fmla="*/ 2050531 h 6858000"/>
              <a:gd name="connsiteX137" fmla="*/ 478812 w 1605470"/>
              <a:gd name="connsiteY137" fmla="*/ 1963269 h 6858000"/>
              <a:gd name="connsiteX138" fmla="*/ 442619 w 1605470"/>
              <a:gd name="connsiteY138" fmla="*/ 1910499 h 6858000"/>
              <a:gd name="connsiteX139" fmla="*/ 446785 w 1605470"/>
              <a:gd name="connsiteY139" fmla="*/ 1903212 h 6858000"/>
              <a:gd name="connsiteX140" fmla="*/ 436547 w 1605470"/>
              <a:gd name="connsiteY140" fmla="*/ 1861531 h 6858000"/>
              <a:gd name="connsiteX141" fmla="*/ 390346 w 1605470"/>
              <a:gd name="connsiteY141" fmla="*/ 1732919 h 6858000"/>
              <a:gd name="connsiteX142" fmla="*/ 362657 w 1605470"/>
              <a:gd name="connsiteY142" fmla="*/ 1663540 h 6858000"/>
              <a:gd name="connsiteX143" fmla="*/ 361783 w 1605470"/>
              <a:gd name="connsiteY143" fmla="*/ 1615777 h 6858000"/>
              <a:gd name="connsiteX144" fmla="*/ 342578 w 1605470"/>
              <a:gd name="connsiteY144" fmla="*/ 1563678 h 6858000"/>
              <a:gd name="connsiteX145" fmla="*/ 355658 w 1605470"/>
              <a:gd name="connsiteY145" fmla="*/ 1519474 h 6858000"/>
              <a:gd name="connsiteX146" fmla="*/ 348400 w 1605470"/>
              <a:gd name="connsiteY146" fmla="*/ 1477995 h 6858000"/>
              <a:gd name="connsiteX147" fmla="*/ 334485 w 1605470"/>
              <a:gd name="connsiteY147" fmla="*/ 1373769 h 6858000"/>
              <a:gd name="connsiteX148" fmla="*/ 342792 w 1605470"/>
              <a:gd name="connsiteY148" fmla="*/ 1307086 h 6858000"/>
              <a:gd name="connsiteX149" fmla="*/ 343980 w 1605470"/>
              <a:gd name="connsiteY149" fmla="*/ 1189033 h 6858000"/>
              <a:gd name="connsiteX150" fmla="*/ 348665 w 1605470"/>
              <a:gd name="connsiteY150" fmla="*/ 1168288 h 6858000"/>
              <a:gd name="connsiteX151" fmla="*/ 340947 w 1605470"/>
              <a:gd name="connsiteY151" fmla="*/ 1142577 h 6858000"/>
              <a:gd name="connsiteX152" fmla="*/ 330253 w 1605470"/>
              <a:gd name="connsiteY152" fmla="*/ 1088484 h 6858000"/>
              <a:gd name="connsiteX153" fmla="*/ 318989 w 1605470"/>
              <a:gd name="connsiteY153" fmla="*/ 1016103 h 6858000"/>
              <a:gd name="connsiteX154" fmla="*/ 320445 w 1605470"/>
              <a:gd name="connsiteY154" fmla="*/ 932283 h 6858000"/>
              <a:gd name="connsiteX155" fmla="*/ 322681 w 1605470"/>
              <a:gd name="connsiteY155" fmla="*/ 915925 h 6858000"/>
              <a:gd name="connsiteX156" fmla="*/ 315310 w 1605470"/>
              <a:gd name="connsiteY156" fmla="*/ 896999 h 6858000"/>
              <a:gd name="connsiteX157" fmla="*/ 284718 w 1605470"/>
              <a:gd name="connsiteY157" fmla="*/ 821517 h 6858000"/>
              <a:gd name="connsiteX158" fmla="*/ 263668 w 1605470"/>
              <a:gd name="connsiteY158" fmla="*/ 751353 h 6858000"/>
              <a:gd name="connsiteX159" fmla="*/ 263226 w 1605470"/>
              <a:gd name="connsiteY159" fmla="*/ 721230 h 6858000"/>
              <a:gd name="connsiteX160" fmla="*/ 248897 w 1605470"/>
              <a:gd name="connsiteY160" fmla="*/ 681659 h 6858000"/>
              <a:gd name="connsiteX161" fmla="*/ 234316 w 1605470"/>
              <a:gd name="connsiteY161" fmla="*/ 635218 h 6858000"/>
              <a:gd name="connsiteX162" fmla="*/ 239327 w 1605470"/>
              <a:gd name="connsiteY162" fmla="*/ 613763 h 6858000"/>
              <a:gd name="connsiteX163" fmla="*/ 225269 w 1605470"/>
              <a:gd name="connsiteY163" fmla="*/ 598582 h 6858000"/>
              <a:gd name="connsiteX164" fmla="*/ 224950 w 1605470"/>
              <a:gd name="connsiteY164" fmla="*/ 576846 h 6858000"/>
              <a:gd name="connsiteX165" fmla="*/ 204576 w 1605470"/>
              <a:gd name="connsiteY165" fmla="*/ 530055 h 6858000"/>
              <a:gd name="connsiteX166" fmla="*/ 219064 w 1605470"/>
              <a:gd name="connsiteY166" fmla="*/ 469651 h 6858000"/>
              <a:gd name="connsiteX167" fmla="*/ 195012 w 1605470"/>
              <a:gd name="connsiteY167" fmla="*/ 448559 h 6858000"/>
              <a:gd name="connsiteX168" fmla="*/ 201434 w 1605470"/>
              <a:gd name="connsiteY168" fmla="*/ 441529 h 6858000"/>
              <a:gd name="connsiteX169" fmla="*/ 200655 w 1605470"/>
              <a:gd name="connsiteY169" fmla="*/ 428927 h 6858000"/>
              <a:gd name="connsiteX170" fmla="*/ 190059 w 1605470"/>
              <a:gd name="connsiteY170" fmla="*/ 430161 h 6858000"/>
              <a:gd name="connsiteX171" fmla="*/ 167079 w 1605470"/>
              <a:gd name="connsiteY171" fmla="*/ 367211 h 6858000"/>
              <a:gd name="connsiteX172" fmla="*/ 124571 w 1605470"/>
              <a:gd name="connsiteY172" fmla="*/ 302178 h 6858000"/>
              <a:gd name="connsiteX173" fmla="*/ 103243 w 1605470"/>
              <a:gd name="connsiteY173" fmla="*/ 211375 h 6858000"/>
              <a:gd name="connsiteX174" fmla="*/ 94571 w 1605470"/>
              <a:gd name="connsiteY174" fmla="*/ 184179 h 6858000"/>
              <a:gd name="connsiteX175" fmla="*/ 13437 w 1605470"/>
              <a:gd name="connsiteY175" fmla="*/ 19287 h 6858000"/>
              <a:gd name="connsiteX176" fmla="*/ 0 w 1605470"/>
              <a:gd name="connsiteY176"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3992 w 1605470"/>
              <a:gd name="connsiteY37" fmla="*/ 5619557 h 6858000"/>
              <a:gd name="connsiteX38" fmla="*/ 531653 w 1605470"/>
              <a:gd name="connsiteY38" fmla="*/ 5604904 h 6858000"/>
              <a:gd name="connsiteX39" fmla="*/ 539863 w 1605470"/>
              <a:gd name="connsiteY39" fmla="*/ 5604298 h 6858000"/>
              <a:gd name="connsiteX40" fmla="*/ 552319 w 1605470"/>
              <a:gd name="connsiteY40" fmla="*/ 5587997 h 6858000"/>
              <a:gd name="connsiteX41" fmla="*/ 564053 w 1605470"/>
              <a:gd name="connsiteY41" fmla="*/ 5539915 h 6858000"/>
              <a:gd name="connsiteX42" fmla="*/ 587214 w 1605470"/>
              <a:gd name="connsiteY42" fmla="*/ 5451511 h 6858000"/>
              <a:gd name="connsiteX43" fmla="*/ 608019 w 1605470"/>
              <a:gd name="connsiteY43" fmla="*/ 5385461 h 6858000"/>
              <a:gd name="connsiteX44" fmla="*/ 622750 w 1605470"/>
              <a:gd name="connsiteY44" fmla="*/ 5363084 h 6858000"/>
              <a:gd name="connsiteX45" fmla="*/ 638731 w 1605470"/>
              <a:gd name="connsiteY45" fmla="*/ 5330009 h 6858000"/>
              <a:gd name="connsiteX46" fmla="*/ 672224 w 1605470"/>
              <a:gd name="connsiteY46" fmla="*/ 5273739 h 6858000"/>
              <a:gd name="connsiteX47" fmla="*/ 681823 w 1605470"/>
              <a:gd name="connsiteY47" fmla="*/ 5241779 h 6858000"/>
              <a:gd name="connsiteX48" fmla="*/ 693049 w 1605470"/>
              <a:gd name="connsiteY48" fmla="*/ 5225268 h 6858000"/>
              <a:gd name="connsiteX49" fmla="*/ 694069 w 1605470"/>
              <a:gd name="connsiteY49" fmla="*/ 5217684 h 6858000"/>
              <a:gd name="connsiteX50" fmla="*/ 701410 w 1605470"/>
              <a:gd name="connsiteY50" fmla="*/ 5193377 h 6858000"/>
              <a:gd name="connsiteX51" fmla="*/ 704713 w 1605470"/>
              <a:gd name="connsiteY51" fmla="*/ 5179288 h 6858000"/>
              <a:gd name="connsiteX52" fmla="*/ 705697 w 1605470"/>
              <a:gd name="connsiteY52" fmla="*/ 5173621 h 6858000"/>
              <a:gd name="connsiteX53" fmla="*/ 701331 w 1605470"/>
              <a:gd name="connsiteY53" fmla="*/ 5159961 h 6858000"/>
              <a:gd name="connsiteX54" fmla="*/ 708008 w 1605470"/>
              <a:gd name="connsiteY54" fmla="*/ 5144295 h 6858000"/>
              <a:gd name="connsiteX55" fmla="*/ 704941 w 1605470"/>
              <a:gd name="connsiteY55" fmla="*/ 5125185 h 6858000"/>
              <a:gd name="connsiteX56" fmla="*/ 711771 w 1605470"/>
              <a:gd name="connsiteY56" fmla="*/ 5121884 h 6858000"/>
              <a:gd name="connsiteX57" fmla="*/ 721092 w 1605470"/>
              <a:gd name="connsiteY57" fmla="*/ 5108383 h 6858000"/>
              <a:gd name="connsiteX58" fmla="*/ 717045 w 1605470"/>
              <a:gd name="connsiteY58" fmla="*/ 5094705 h 6858000"/>
              <a:gd name="connsiteX59" fmla="*/ 718807 w 1605470"/>
              <a:gd name="connsiteY59" fmla="*/ 5067850 h 6858000"/>
              <a:gd name="connsiteX60" fmla="*/ 721538 w 1605470"/>
              <a:gd name="connsiteY60" fmla="*/ 5060861 h 6858000"/>
              <a:gd name="connsiteX61" fmla="*/ 718242 w 1605470"/>
              <a:gd name="connsiteY61" fmla="*/ 5034192 h 6858000"/>
              <a:gd name="connsiteX62" fmla="*/ 719796 w 1605470"/>
              <a:gd name="connsiteY62" fmla="*/ 4993030 h 6858000"/>
              <a:gd name="connsiteX63" fmla="*/ 726705 w 1605470"/>
              <a:gd name="connsiteY63" fmla="*/ 4946844 h 6858000"/>
              <a:gd name="connsiteX64" fmla="*/ 722561 w 1605470"/>
              <a:gd name="connsiteY64" fmla="*/ 4932692 h 6858000"/>
              <a:gd name="connsiteX65" fmla="*/ 724935 w 1605470"/>
              <a:gd name="connsiteY65" fmla="*/ 4821504 h 6858000"/>
              <a:gd name="connsiteX66" fmla="*/ 732118 w 1605470"/>
              <a:gd name="connsiteY66" fmla="*/ 4801535 h 6858000"/>
              <a:gd name="connsiteX67" fmla="*/ 739787 w 1605470"/>
              <a:gd name="connsiteY67" fmla="*/ 4797794 h 6858000"/>
              <a:gd name="connsiteX68" fmla="*/ 741081 w 1605470"/>
              <a:gd name="connsiteY68" fmla="*/ 4784526 h 6858000"/>
              <a:gd name="connsiteX69" fmla="*/ 742865 w 1605470"/>
              <a:gd name="connsiteY69" fmla="*/ 4781211 h 6858000"/>
              <a:gd name="connsiteX70" fmla="*/ 751652 w 1605470"/>
              <a:gd name="connsiteY70" fmla="*/ 4761984 h 6858000"/>
              <a:gd name="connsiteX71" fmla="*/ 747700 w 1605470"/>
              <a:gd name="connsiteY71" fmla="*/ 4690749 h 6858000"/>
              <a:gd name="connsiteX72" fmla="*/ 743180 w 1605470"/>
              <a:gd name="connsiteY72" fmla="*/ 4584173 h 6858000"/>
              <a:gd name="connsiteX73" fmla="*/ 738263 w 1605470"/>
              <a:gd name="connsiteY73" fmla="*/ 4444346 h 6858000"/>
              <a:gd name="connsiteX74" fmla="*/ 756542 w 1605470"/>
              <a:gd name="connsiteY74" fmla="*/ 4350346 h 6858000"/>
              <a:gd name="connsiteX75" fmla="*/ 715481 w 1605470"/>
              <a:gd name="connsiteY75" fmla="*/ 4214165 h 6858000"/>
              <a:gd name="connsiteX76" fmla="*/ 719554 w 1605470"/>
              <a:gd name="connsiteY76" fmla="*/ 4090296 h 6858000"/>
              <a:gd name="connsiteX77" fmla="*/ 704810 w 1605470"/>
              <a:gd name="connsiteY77" fmla="*/ 4033999 h 6858000"/>
              <a:gd name="connsiteX78" fmla="*/ 705959 w 1605470"/>
              <a:gd name="connsiteY78" fmla="*/ 4031933 h 6858000"/>
              <a:gd name="connsiteX79" fmla="*/ 704535 w 1605470"/>
              <a:gd name="connsiteY79" fmla="*/ 4013953 h 6858000"/>
              <a:gd name="connsiteX80" fmla="*/ 700443 w 1605470"/>
              <a:gd name="connsiteY80" fmla="*/ 4010511 h 6858000"/>
              <a:gd name="connsiteX81" fmla="*/ 698282 w 1605470"/>
              <a:gd name="connsiteY81" fmla="*/ 3998331 h 6858000"/>
              <a:gd name="connsiteX82" fmla="*/ 690830 w 1605470"/>
              <a:gd name="connsiteY82" fmla="*/ 3974753 h 6858000"/>
              <a:gd name="connsiteX83" fmla="*/ 692428 w 1605470"/>
              <a:gd name="connsiteY83" fmla="*/ 3969950 h 6858000"/>
              <a:gd name="connsiteX84" fmla="*/ 685850 w 1605470"/>
              <a:gd name="connsiteY84" fmla="*/ 3933779 h 6858000"/>
              <a:gd name="connsiteX85" fmla="*/ 687181 w 1605470"/>
              <a:gd name="connsiteY85" fmla="*/ 3933093 h 6858000"/>
              <a:gd name="connsiteX86" fmla="*/ 691535 w 1605470"/>
              <a:gd name="connsiteY86" fmla="*/ 3922082 h 6858000"/>
              <a:gd name="connsiteX87" fmla="*/ 696613 w 1605470"/>
              <a:gd name="connsiteY87" fmla="*/ 3901461 h 6858000"/>
              <a:gd name="connsiteX88" fmla="*/ 719207 w 1605470"/>
              <a:gd name="connsiteY88" fmla="*/ 3813873 h 6858000"/>
              <a:gd name="connsiteX89" fmla="*/ 718632 w 1605470"/>
              <a:gd name="connsiteY89" fmla="*/ 3806161 h 6858000"/>
              <a:gd name="connsiteX90" fmla="*/ 718939 w 1605470"/>
              <a:gd name="connsiteY90" fmla="*/ 3805957 h 6858000"/>
              <a:gd name="connsiteX91" fmla="*/ 718966 w 1605470"/>
              <a:gd name="connsiteY91" fmla="*/ 3797724 h 6858000"/>
              <a:gd name="connsiteX92" fmla="*/ 717581 w 1605470"/>
              <a:gd name="connsiteY92" fmla="*/ 3792098 h 6858000"/>
              <a:gd name="connsiteX93" fmla="*/ 716465 w 1605470"/>
              <a:gd name="connsiteY93" fmla="*/ 3777135 h 6858000"/>
              <a:gd name="connsiteX94" fmla="*/ 718198 w 1605470"/>
              <a:gd name="connsiteY94" fmla="*/ 3771656 h 6858000"/>
              <a:gd name="connsiteX95" fmla="*/ 721941 w 1605470"/>
              <a:gd name="connsiteY95" fmla="*/ 3769007 h 6858000"/>
              <a:gd name="connsiteX96" fmla="*/ 721407 w 1605470"/>
              <a:gd name="connsiteY96" fmla="*/ 3767709 h 6858000"/>
              <a:gd name="connsiteX97" fmla="*/ 730103 w 1605470"/>
              <a:gd name="connsiteY97" fmla="*/ 3738082 h 6858000"/>
              <a:gd name="connsiteX98" fmla="*/ 737449 w 1605470"/>
              <a:gd name="connsiteY98" fmla="*/ 3673397 h 6858000"/>
              <a:gd name="connsiteX99" fmla="*/ 736745 w 1605470"/>
              <a:gd name="connsiteY99" fmla="*/ 3637109 h 6858000"/>
              <a:gd name="connsiteX100" fmla="*/ 740188 w 1605470"/>
              <a:gd name="connsiteY100" fmla="*/ 3536883 h 6858000"/>
              <a:gd name="connsiteX101" fmla="*/ 747726 w 1605470"/>
              <a:gd name="connsiteY101" fmla="*/ 3435652 h 6858000"/>
              <a:gd name="connsiteX102" fmla="*/ 774383 w 1605470"/>
              <a:gd name="connsiteY102" fmla="*/ 3381564 h 6858000"/>
              <a:gd name="connsiteX103" fmla="*/ 774870 w 1605470"/>
              <a:gd name="connsiteY103" fmla="*/ 3375761 h 6858000"/>
              <a:gd name="connsiteX104" fmla="*/ 770510 w 1605470"/>
              <a:gd name="connsiteY104" fmla="*/ 3361844 h 6858000"/>
              <a:gd name="connsiteX105" fmla="*/ 767933 w 1605470"/>
              <a:gd name="connsiteY105" fmla="*/ 3356929 h 6858000"/>
              <a:gd name="connsiteX106" fmla="*/ 766158 w 1605470"/>
              <a:gd name="connsiteY106" fmla="*/ 3349058 h 6858000"/>
              <a:gd name="connsiteX107" fmla="*/ 766414 w 1605470"/>
              <a:gd name="connsiteY107" fmla="*/ 3348763 h 6858000"/>
              <a:gd name="connsiteX108" fmla="*/ 764166 w 1605470"/>
              <a:gd name="connsiteY108" fmla="*/ 3341588 h 6858000"/>
              <a:gd name="connsiteX109" fmla="*/ 749397 w 1605470"/>
              <a:gd name="connsiteY109" fmla="*/ 3307769 h 6858000"/>
              <a:gd name="connsiteX110" fmla="*/ 766960 w 1605470"/>
              <a:gd name="connsiteY110" fmla="*/ 3250522 h 6858000"/>
              <a:gd name="connsiteX111" fmla="*/ 767385 w 1605470"/>
              <a:gd name="connsiteY111" fmla="*/ 3229163 h 6858000"/>
              <a:gd name="connsiteX112" fmla="*/ 769208 w 1605470"/>
              <a:gd name="connsiteY112" fmla="*/ 3217217 h 6858000"/>
              <a:gd name="connsiteX113" fmla="*/ 770350 w 1605470"/>
              <a:gd name="connsiteY113" fmla="*/ 3216125 h 6858000"/>
              <a:gd name="connsiteX114" fmla="*/ 756043 w 1605470"/>
              <a:gd name="connsiteY114" fmla="*/ 3183755 h 6858000"/>
              <a:gd name="connsiteX115" fmla="*/ 756544 w 1605470"/>
              <a:gd name="connsiteY115" fmla="*/ 3178642 h 6858000"/>
              <a:gd name="connsiteX116" fmla="*/ 744144 w 1605470"/>
              <a:gd name="connsiteY116" fmla="*/ 3158586 h 6858000"/>
              <a:gd name="connsiteX117" fmla="*/ 739378 w 1605470"/>
              <a:gd name="connsiteY117" fmla="*/ 3147669 h 6858000"/>
              <a:gd name="connsiteX118" fmla="*/ 734648 w 1605470"/>
              <a:gd name="connsiteY118" fmla="*/ 3145733 h 6858000"/>
              <a:gd name="connsiteX119" fmla="*/ 729329 w 1605470"/>
              <a:gd name="connsiteY119" fmla="*/ 3129034 h 6858000"/>
              <a:gd name="connsiteX120" fmla="*/ 729994 w 1605470"/>
              <a:gd name="connsiteY120" fmla="*/ 3126682 h 6858000"/>
              <a:gd name="connsiteX121" fmla="*/ 720862 w 1605470"/>
              <a:gd name="connsiteY121" fmla="*/ 3114519 h 6858000"/>
              <a:gd name="connsiteX122" fmla="*/ 707471 w 1605470"/>
              <a:gd name="connsiteY122" fmla="*/ 3106272 h 6858000"/>
              <a:gd name="connsiteX123" fmla="*/ 680201 w 1605470"/>
              <a:gd name="connsiteY123" fmla="*/ 2958185 h 6858000"/>
              <a:gd name="connsiteX124" fmla="*/ 622815 w 1605470"/>
              <a:gd name="connsiteY124" fmla="*/ 2762989 h 6858000"/>
              <a:gd name="connsiteX125" fmla="*/ 571733 w 1605470"/>
              <a:gd name="connsiteY125" fmla="*/ 2554718 h 6858000"/>
              <a:gd name="connsiteX126" fmla="*/ 551827 w 1605470"/>
              <a:gd name="connsiteY126" fmla="*/ 2485734 h 6858000"/>
              <a:gd name="connsiteX127" fmla="*/ 542550 w 1605470"/>
              <a:gd name="connsiteY127" fmla="*/ 2447068 h 6858000"/>
              <a:gd name="connsiteX128" fmla="*/ 529511 w 1605470"/>
              <a:gd name="connsiteY128" fmla="*/ 2425819 h 6858000"/>
              <a:gd name="connsiteX129" fmla="*/ 528878 w 1605470"/>
              <a:gd name="connsiteY129" fmla="*/ 2408971 h 6858000"/>
              <a:gd name="connsiteX130" fmla="*/ 535510 w 1605470"/>
              <a:gd name="connsiteY130" fmla="*/ 2402874 h 6858000"/>
              <a:gd name="connsiteX131" fmla="*/ 538122 w 1605470"/>
              <a:gd name="connsiteY131" fmla="*/ 2381443 h 6858000"/>
              <a:gd name="connsiteX132" fmla="*/ 514451 w 1605470"/>
              <a:gd name="connsiteY132" fmla="*/ 2261920 h 6858000"/>
              <a:gd name="connsiteX133" fmla="*/ 486968 w 1605470"/>
              <a:gd name="connsiteY133" fmla="*/ 2182937 h 6858000"/>
              <a:gd name="connsiteX134" fmla="*/ 488555 w 1605470"/>
              <a:gd name="connsiteY134" fmla="*/ 2155135 h 6858000"/>
              <a:gd name="connsiteX135" fmla="*/ 486013 w 1605470"/>
              <a:gd name="connsiteY135" fmla="*/ 2118008 h 6858000"/>
              <a:gd name="connsiteX136" fmla="*/ 487006 w 1605470"/>
              <a:gd name="connsiteY136" fmla="*/ 2050531 h 6858000"/>
              <a:gd name="connsiteX137" fmla="*/ 478812 w 1605470"/>
              <a:gd name="connsiteY137" fmla="*/ 1963269 h 6858000"/>
              <a:gd name="connsiteX138" fmla="*/ 442619 w 1605470"/>
              <a:gd name="connsiteY138" fmla="*/ 1910499 h 6858000"/>
              <a:gd name="connsiteX139" fmla="*/ 446785 w 1605470"/>
              <a:gd name="connsiteY139" fmla="*/ 1903212 h 6858000"/>
              <a:gd name="connsiteX140" fmla="*/ 436547 w 1605470"/>
              <a:gd name="connsiteY140" fmla="*/ 1861531 h 6858000"/>
              <a:gd name="connsiteX141" fmla="*/ 390346 w 1605470"/>
              <a:gd name="connsiteY141" fmla="*/ 1732919 h 6858000"/>
              <a:gd name="connsiteX142" fmla="*/ 362657 w 1605470"/>
              <a:gd name="connsiteY142" fmla="*/ 1663540 h 6858000"/>
              <a:gd name="connsiteX143" fmla="*/ 361783 w 1605470"/>
              <a:gd name="connsiteY143" fmla="*/ 1615777 h 6858000"/>
              <a:gd name="connsiteX144" fmla="*/ 342578 w 1605470"/>
              <a:gd name="connsiteY144" fmla="*/ 1563678 h 6858000"/>
              <a:gd name="connsiteX145" fmla="*/ 355658 w 1605470"/>
              <a:gd name="connsiteY145" fmla="*/ 1519474 h 6858000"/>
              <a:gd name="connsiteX146" fmla="*/ 348400 w 1605470"/>
              <a:gd name="connsiteY146" fmla="*/ 1477995 h 6858000"/>
              <a:gd name="connsiteX147" fmla="*/ 334485 w 1605470"/>
              <a:gd name="connsiteY147" fmla="*/ 1373769 h 6858000"/>
              <a:gd name="connsiteX148" fmla="*/ 342792 w 1605470"/>
              <a:gd name="connsiteY148" fmla="*/ 1307086 h 6858000"/>
              <a:gd name="connsiteX149" fmla="*/ 343980 w 1605470"/>
              <a:gd name="connsiteY149" fmla="*/ 1189033 h 6858000"/>
              <a:gd name="connsiteX150" fmla="*/ 348665 w 1605470"/>
              <a:gd name="connsiteY150" fmla="*/ 1168288 h 6858000"/>
              <a:gd name="connsiteX151" fmla="*/ 340947 w 1605470"/>
              <a:gd name="connsiteY151" fmla="*/ 1142577 h 6858000"/>
              <a:gd name="connsiteX152" fmla="*/ 330253 w 1605470"/>
              <a:gd name="connsiteY152" fmla="*/ 1088484 h 6858000"/>
              <a:gd name="connsiteX153" fmla="*/ 318989 w 1605470"/>
              <a:gd name="connsiteY153" fmla="*/ 1016103 h 6858000"/>
              <a:gd name="connsiteX154" fmla="*/ 320445 w 1605470"/>
              <a:gd name="connsiteY154" fmla="*/ 932283 h 6858000"/>
              <a:gd name="connsiteX155" fmla="*/ 322681 w 1605470"/>
              <a:gd name="connsiteY155" fmla="*/ 915925 h 6858000"/>
              <a:gd name="connsiteX156" fmla="*/ 315310 w 1605470"/>
              <a:gd name="connsiteY156" fmla="*/ 896999 h 6858000"/>
              <a:gd name="connsiteX157" fmla="*/ 284718 w 1605470"/>
              <a:gd name="connsiteY157" fmla="*/ 821517 h 6858000"/>
              <a:gd name="connsiteX158" fmla="*/ 263668 w 1605470"/>
              <a:gd name="connsiteY158" fmla="*/ 751353 h 6858000"/>
              <a:gd name="connsiteX159" fmla="*/ 263226 w 1605470"/>
              <a:gd name="connsiteY159" fmla="*/ 721230 h 6858000"/>
              <a:gd name="connsiteX160" fmla="*/ 248897 w 1605470"/>
              <a:gd name="connsiteY160" fmla="*/ 681659 h 6858000"/>
              <a:gd name="connsiteX161" fmla="*/ 234316 w 1605470"/>
              <a:gd name="connsiteY161" fmla="*/ 635218 h 6858000"/>
              <a:gd name="connsiteX162" fmla="*/ 239327 w 1605470"/>
              <a:gd name="connsiteY162" fmla="*/ 613763 h 6858000"/>
              <a:gd name="connsiteX163" fmla="*/ 225269 w 1605470"/>
              <a:gd name="connsiteY163" fmla="*/ 598582 h 6858000"/>
              <a:gd name="connsiteX164" fmla="*/ 224950 w 1605470"/>
              <a:gd name="connsiteY164" fmla="*/ 576846 h 6858000"/>
              <a:gd name="connsiteX165" fmla="*/ 204576 w 1605470"/>
              <a:gd name="connsiteY165" fmla="*/ 530055 h 6858000"/>
              <a:gd name="connsiteX166" fmla="*/ 219064 w 1605470"/>
              <a:gd name="connsiteY166" fmla="*/ 469651 h 6858000"/>
              <a:gd name="connsiteX167" fmla="*/ 195012 w 1605470"/>
              <a:gd name="connsiteY167" fmla="*/ 448559 h 6858000"/>
              <a:gd name="connsiteX168" fmla="*/ 201434 w 1605470"/>
              <a:gd name="connsiteY168" fmla="*/ 441529 h 6858000"/>
              <a:gd name="connsiteX169" fmla="*/ 200655 w 1605470"/>
              <a:gd name="connsiteY169" fmla="*/ 428927 h 6858000"/>
              <a:gd name="connsiteX170" fmla="*/ 190059 w 1605470"/>
              <a:gd name="connsiteY170" fmla="*/ 430161 h 6858000"/>
              <a:gd name="connsiteX171" fmla="*/ 167079 w 1605470"/>
              <a:gd name="connsiteY171" fmla="*/ 367211 h 6858000"/>
              <a:gd name="connsiteX172" fmla="*/ 124571 w 1605470"/>
              <a:gd name="connsiteY172" fmla="*/ 302178 h 6858000"/>
              <a:gd name="connsiteX173" fmla="*/ 103243 w 1605470"/>
              <a:gd name="connsiteY173" fmla="*/ 211375 h 6858000"/>
              <a:gd name="connsiteX174" fmla="*/ 94571 w 1605470"/>
              <a:gd name="connsiteY174" fmla="*/ 184179 h 6858000"/>
              <a:gd name="connsiteX175" fmla="*/ 13437 w 1605470"/>
              <a:gd name="connsiteY175" fmla="*/ 19287 h 6858000"/>
              <a:gd name="connsiteX176" fmla="*/ 0 w 1605470"/>
              <a:gd name="connsiteY176"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3992 w 1605470"/>
              <a:gd name="connsiteY37" fmla="*/ 5619557 h 6858000"/>
              <a:gd name="connsiteX38" fmla="*/ 531653 w 1605470"/>
              <a:gd name="connsiteY38" fmla="*/ 5604904 h 6858000"/>
              <a:gd name="connsiteX39" fmla="*/ 539863 w 1605470"/>
              <a:gd name="connsiteY39" fmla="*/ 5604298 h 6858000"/>
              <a:gd name="connsiteX40" fmla="*/ 552319 w 1605470"/>
              <a:gd name="connsiteY40" fmla="*/ 5587997 h 6858000"/>
              <a:gd name="connsiteX41" fmla="*/ 564053 w 1605470"/>
              <a:gd name="connsiteY41" fmla="*/ 5539915 h 6858000"/>
              <a:gd name="connsiteX42" fmla="*/ 587214 w 1605470"/>
              <a:gd name="connsiteY42" fmla="*/ 5451511 h 6858000"/>
              <a:gd name="connsiteX43" fmla="*/ 608019 w 1605470"/>
              <a:gd name="connsiteY43" fmla="*/ 5385461 h 6858000"/>
              <a:gd name="connsiteX44" fmla="*/ 622750 w 1605470"/>
              <a:gd name="connsiteY44" fmla="*/ 5363084 h 6858000"/>
              <a:gd name="connsiteX45" fmla="*/ 638731 w 1605470"/>
              <a:gd name="connsiteY45" fmla="*/ 5330009 h 6858000"/>
              <a:gd name="connsiteX46" fmla="*/ 672224 w 1605470"/>
              <a:gd name="connsiteY46" fmla="*/ 5273739 h 6858000"/>
              <a:gd name="connsiteX47" fmla="*/ 681823 w 1605470"/>
              <a:gd name="connsiteY47" fmla="*/ 5241779 h 6858000"/>
              <a:gd name="connsiteX48" fmla="*/ 693049 w 1605470"/>
              <a:gd name="connsiteY48" fmla="*/ 5225268 h 6858000"/>
              <a:gd name="connsiteX49" fmla="*/ 694069 w 1605470"/>
              <a:gd name="connsiteY49" fmla="*/ 5217684 h 6858000"/>
              <a:gd name="connsiteX50" fmla="*/ 701410 w 1605470"/>
              <a:gd name="connsiteY50" fmla="*/ 5193377 h 6858000"/>
              <a:gd name="connsiteX51" fmla="*/ 704713 w 1605470"/>
              <a:gd name="connsiteY51" fmla="*/ 5179288 h 6858000"/>
              <a:gd name="connsiteX52" fmla="*/ 705697 w 1605470"/>
              <a:gd name="connsiteY52" fmla="*/ 5173621 h 6858000"/>
              <a:gd name="connsiteX53" fmla="*/ 701331 w 1605470"/>
              <a:gd name="connsiteY53" fmla="*/ 5159961 h 6858000"/>
              <a:gd name="connsiteX54" fmla="*/ 708008 w 1605470"/>
              <a:gd name="connsiteY54" fmla="*/ 5144295 h 6858000"/>
              <a:gd name="connsiteX55" fmla="*/ 704941 w 1605470"/>
              <a:gd name="connsiteY55" fmla="*/ 5125185 h 6858000"/>
              <a:gd name="connsiteX56" fmla="*/ 711771 w 1605470"/>
              <a:gd name="connsiteY56" fmla="*/ 5121884 h 6858000"/>
              <a:gd name="connsiteX57" fmla="*/ 721092 w 1605470"/>
              <a:gd name="connsiteY57" fmla="*/ 5108383 h 6858000"/>
              <a:gd name="connsiteX58" fmla="*/ 717045 w 1605470"/>
              <a:gd name="connsiteY58" fmla="*/ 5094705 h 6858000"/>
              <a:gd name="connsiteX59" fmla="*/ 718807 w 1605470"/>
              <a:gd name="connsiteY59" fmla="*/ 5067850 h 6858000"/>
              <a:gd name="connsiteX60" fmla="*/ 721538 w 1605470"/>
              <a:gd name="connsiteY60" fmla="*/ 5060861 h 6858000"/>
              <a:gd name="connsiteX61" fmla="*/ 718242 w 1605470"/>
              <a:gd name="connsiteY61" fmla="*/ 5034192 h 6858000"/>
              <a:gd name="connsiteX62" fmla="*/ 719796 w 1605470"/>
              <a:gd name="connsiteY62" fmla="*/ 4993030 h 6858000"/>
              <a:gd name="connsiteX63" fmla="*/ 726705 w 1605470"/>
              <a:gd name="connsiteY63" fmla="*/ 4946844 h 6858000"/>
              <a:gd name="connsiteX64" fmla="*/ 722561 w 1605470"/>
              <a:gd name="connsiteY64" fmla="*/ 4932692 h 6858000"/>
              <a:gd name="connsiteX65" fmla="*/ 724935 w 1605470"/>
              <a:gd name="connsiteY65" fmla="*/ 4821504 h 6858000"/>
              <a:gd name="connsiteX66" fmla="*/ 732118 w 1605470"/>
              <a:gd name="connsiteY66" fmla="*/ 4801535 h 6858000"/>
              <a:gd name="connsiteX67" fmla="*/ 739787 w 1605470"/>
              <a:gd name="connsiteY67" fmla="*/ 4797794 h 6858000"/>
              <a:gd name="connsiteX68" fmla="*/ 741081 w 1605470"/>
              <a:gd name="connsiteY68" fmla="*/ 4784526 h 6858000"/>
              <a:gd name="connsiteX69" fmla="*/ 742865 w 1605470"/>
              <a:gd name="connsiteY69" fmla="*/ 4781211 h 6858000"/>
              <a:gd name="connsiteX70" fmla="*/ 751652 w 1605470"/>
              <a:gd name="connsiteY70" fmla="*/ 4761984 h 6858000"/>
              <a:gd name="connsiteX71" fmla="*/ 747700 w 1605470"/>
              <a:gd name="connsiteY71" fmla="*/ 4690749 h 6858000"/>
              <a:gd name="connsiteX72" fmla="*/ 743180 w 1605470"/>
              <a:gd name="connsiteY72" fmla="*/ 4584173 h 6858000"/>
              <a:gd name="connsiteX73" fmla="*/ 738263 w 1605470"/>
              <a:gd name="connsiteY73" fmla="*/ 4444346 h 6858000"/>
              <a:gd name="connsiteX74" fmla="*/ 756542 w 1605470"/>
              <a:gd name="connsiteY74" fmla="*/ 4350346 h 6858000"/>
              <a:gd name="connsiteX75" fmla="*/ 715481 w 1605470"/>
              <a:gd name="connsiteY75" fmla="*/ 4214165 h 6858000"/>
              <a:gd name="connsiteX76" fmla="*/ 719554 w 1605470"/>
              <a:gd name="connsiteY76" fmla="*/ 4090296 h 6858000"/>
              <a:gd name="connsiteX77" fmla="*/ 704810 w 1605470"/>
              <a:gd name="connsiteY77" fmla="*/ 4033999 h 6858000"/>
              <a:gd name="connsiteX78" fmla="*/ 705959 w 1605470"/>
              <a:gd name="connsiteY78" fmla="*/ 4031933 h 6858000"/>
              <a:gd name="connsiteX79" fmla="*/ 704535 w 1605470"/>
              <a:gd name="connsiteY79" fmla="*/ 4013953 h 6858000"/>
              <a:gd name="connsiteX80" fmla="*/ 700443 w 1605470"/>
              <a:gd name="connsiteY80" fmla="*/ 4010511 h 6858000"/>
              <a:gd name="connsiteX81" fmla="*/ 698282 w 1605470"/>
              <a:gd name="connsiteY81" fmla="*/ 3998331 h 6858000"/>
              <a:gd name="connsiteX82" fmla="*/ 690830 w 1605470"/>
              <a:gd name="connsiteY82" fmla="*/ 3974753 h 6858000"/>
              <a:gd name="connsiteX83" fmla="*/ 692428 w 1605470"/>
              <a:gd name="connsiteY83" fmla="*/ 3969950 h 6858000"/>
              <a:gd name="connsiteX84" fmla="*/ 685850 w 1605470"/>
              <a:gd name="connsiteY84" fmla="*/ 3933779 h 6858000"/>
              <a:gd name="connsiteX85" fmla="*/ 687181 w 1605470"/>
              <a:gd name="connsiteY85" fmla="*/ 3933093 h 6858000"/>
              <a:gd name="connsiteX86" fmla="*/ 691535 w 1605470"/>
              <a:gd name="connsiteY86" fmla="*/ 3922082 h 6858000"/>
              <a:gd name="connsiteX87" fmla="*/ 696613 w 1605470"/>
              <a:gd name="connsiteY87" fmla="*/ 3901461 h 6858000"/>
              <a:gd name="connsiteX88" fmla="*/ 719207 w 1605470"/>
              <a:gd name="connsiteY88" fmla="*/ 3813873 h 6858000"/>
              <a:gd name="connsiteX89" fmla="*/ 718632 w 1605470"/>
              <a:gd name="connsiteY89" fmla="*/ 3806161 h 6858000"/>
              <a:gd name="connsiteX90" fmla="*/ 718939 w 1605470"/>
              <a:gd name="connsiteY90" fmla="*/ 3805957 h 6858000"/>
              <a:gd name="connsiteX91" fmla="*/ 718966 w 1605470"/>
              <a:gd name="connsiteY91" fmla="*/ 3797724 h 6858000"/>
              <a:gd name="connsiteX92" fmla="*/ 717581 w 1605470"/>
              <a:gd name="connsiteY92" fmla="*/ 3792098 h 6858000"/>
              <a:gd name="connsiteX93" fmla="*/ 716465 w 1605470"/>
              <a:gd name="connsiteY93" fmla="*/ 3777135 h 6858000"/>
              <a:gd name="connsiteX94" fmla="*/ 718198 w 1605470"/>
              <a:gd name="connsiteY94" fmla="*/ 3771656 h 6858000"/>
              <a:gd name="connsiteX95" fmla="*/ 721941 w 1605470"/>
              <a:gd name="connsiteY95" fmla="*/ 3769007 h 6858000"/>
              <a:gd name="connsiteX96" fmla="*/ 721407 w 1605470"/>
              <a:gd name="connsiteY96" fmla="*/ 3767709 h 6858000"/>
              <a:gd name="connsiteX97" fmla="*/ 730103 w 1605470"/>
              <a:gd name="connsiteY97" fmla="*/ 3738082 h 6858000"/>
              <a:gd name="connsiteX98" fmla="*/ 737449 w 1605470"/>
              <a:gd name="connsiteY98" fmla="*/ 3673397 h 6858000"/>
              <a:gd name="connsiteX99" fmla="*/ 736745 w 1605470"/>
              <a:gd name="connsiteY99" fmla="*/ 3637109 h 6858000"/>
              <a:gd name="connsiteX100" fmla="*/ 740188 w 1605470"/>
              <a:gd name="connsiteY100" fmla="*/ 3536883 h 6858000"/>
              <a:gd name="connsiteX101" fmla="*/ 747726 w 1605470"/>
              <a:gd name="connsiteY101" fmla="*/ 3435652 h 6858000"/>
              <a:gd name="connsiteX102" fmla="*/ 774383 w 1605470"/>
              <a:gd name="connsiteY102" fmla="*/ 3381564 h 6858000"/>
              <a:gd name="connsiteX103" fmla="*/ 774870 w 1605470"/>
              <a:gd name="connsiteY103" fmla="*/ 3375761 h 6858000"/>
              <a:gd name="connsiteX104" fmla="*/ 770510 w 1605470"/>
              <a:gd name="connsiteY104" fmla="*/ 3361844 h 6858000"/>
              <a:gd name="connsiteX105" fmla="*/ 767933 w 1605470"/>
              <a:gd name="connsiteY105" fmla="*/ 3356929 h 6858000"/>
              <a:gd name="connsiteX106" fmla="*/ 766158 w 1605470"/>
              <a:gd name="connsiteY106" fmla="*/ 3349058 h 6858000"/>
              <a:gd name="connsiteX107" fmla="*/ 766414 w 1605470"/>
              <a:gd name="connsiteY107" fmla="*/ 3348763 h 6858000"/>
              <a:gd name="connsiteX108" fmla="*/ 764166 w 1605470"/>
              <a:gd name="connsiteY108" fmla="*/ 3341588 h 6858000"/>
              <a:gd name="connsiteX109" fmla="*/ 749397 w 1605470"/>
              <a:gd name="connsiteY109" fmla="*/ 3307769 h 6858000"/>
              <a:gd name="connsiteX110" fmla="*/ 766960 w 1605470"/>
              <a:gd name="connsiteY110" fmla="*/ 3250522 h 6858000"/>
              <a:gd name="connsiteX111" fmla="*/ 767385 w 1605470"/>
              <a:gd name="connsiteY111" fmla="*/ 3229163 h 6858000"/>
              <a:gd name="connsiteX112" fmla="*/ 769208 w 1605470"/>
              <a:gd name="connsiteY112" fmla="*/ 3217217 h 6858000"/>
              <a:gd name="connsiteX113" fmla="*/ 770350 w 1605470"/>
              <a:gd name="connsiteY113" fmla="*/ 3216125 h 6858000"/>
              <a:gd name="connsiteX114" fmla="*/ 756043 w 1605470"/>
              <a:gd name="connsiteY114" fmla="*/ 3183755 h 6858000"/>
              <a:gd name="connsiteX115" fmla="*/ 756544 w 1605470"/>
              <a:gd name="connsiteY115" fmla="*/ 3178642 h 6858000"/>
              <a:gd name="connsiteX116" fmla="*/ 744144 w 1605470"/>
              <a:gd name="connsiteY116" fmla="*/ 3158586 h 6858000"/>
              <a:gd name="connsiteX117" fmla="*/ 739378 w 1605470"/>
              <a:gd name="connsiteY117" fmla="*/ 3147669 h 6858000"/>
              <a:gd name="connsiteX118" fmla="*/ 734648 w 1605470"/>
              <a:gd name="connsiteY118" fmla="*/ 3145733 h 6858000"/>
              <a:gd name="connsiteX119" fmla="*/ 729329 w 1605470"/>
              <a:gd name="connsiteY119" fmla="*/ 3129034 h 6858000"/>
              <a:gd name="connsiteX120" fmla="*/ 729994 w 1605470"/>
              <a:gd name="connsiteY120" fmla="*/ 3126682 h 6858000"/>
              <a:gd name="connsiteX121" fmla="*/ 720862 w 1605470"/>
              <a:gd name="connsiteY121" fmla="*/ 3114519 h 6858000"/>
              <a:gd name="connsiteX122" fmla="*/ 707471 w 1605470"/>
              <a:gd name="connsiteY122" fmla="*/ 3106272 h 6858000"/>
              <a:gd name="connsiteX123" fmla="*/ 680201 w 1605470"/>
              <a:gd name="connsiteY123" fmla="*/ 2958185 h 6858000"/>
              <a:gd name="connsiteX124" fmla="*/ 622815 w 1605470"/>
              <a:gd name="connsiteY124" fmla="*/ 2762989 h 6858000"/>
              <a:gd name="connsiteX125" fmla="*/ 571733 w 1605470"/>
              <a:gd name="connsiteY125" fmla="*/ 2554718 h 6858000"/>
              <a:gd name="connsiteX126" fmla="*/ 551827 w 1605470"/>
              <a:gd name="connsiteY126" fmla="*/ 2485734 h 6858000"/>
              <a:gd name="connsiteX127" fmla="*/ 542550 w 1605470"/>
              <a:gd name="connsiteY127" fmla="*/ 2447068 h 6858000"/>
              <a:gd name="connsiteX128" fmla="*/ 529511 w 1605470"/>
              <a:gd name="connsiteY128" fmla="*/ 2425819 h 6858000"/>
              <a:gd name="connsiteX129" fmla="*/ 528878 w 1605470"/>
              <a:gd name="connsiteY129" fmla="*/ 2408971 h 6858000"/>
              <a:gd name="connsiteX130" fmla="*/ 535510 w 1605470"/>
              <a:gd name="connsiteY130" fmla="*/ 2402874 h 6858000"/>
              <a:gd name="connsiteX131" fmla="*/ 538122 w 1605470"/>
              <a:gd name="connsiteY131" fmla="*/ 2381443 h 6858000"/>
              <a:gd name="connsiteX132" fmla="*/ 514451 w 1605470"/>
              <a:gd name="connsiteY132" fmla="*/ 2261920 h 6858000"/>
              <a:gd name="connsiteX133" fmla="*/ 486968 w 1605470"/>
              <a:gd name="connsiteY133" fmla="*/ 2182937 h 6858000"/>
              <a:gd name="connsiteX134" fmla="*/ 488555 w 1605470"/>
              <a:gd name="connsiteY134" fmla="*/ 2155135 h 6858000"/>
              <a:gd name="connsiteX135" fmla="*/ 486013 w 1605470"/>
              <a:gd name="connsiteY135" fmla="*/ 2118008 h 6858000"/>
              <a:gd name="connsiteX136" fmla="*/ 487006 w 1605470"/>
              <a:gd name="connsiteY136" fmla="*/ 2050531 h 6858000"/>
              <a:gd name="connsiteX137" fmla="*/ 478812 w 1605470"/>
              <a:gd name="connsiteY137" fmla="*/ 1963269 h 6858000"/>
              <a:gd name="connsiteX138" fmla="*/ 442619 w 1605470"/>
              <a:gd name="connsiteY138" fmla="*/ 1910499 h 6858000"/>
              <a:gd name="connsiteX139" fmla="*/ 446785 w 1605470"/>
              <a:gd name="connsiteY139" fmla="*/ 1903212 h 6858000"/>
              <a:gd name="connsiteX140" fmla="*/ 436547 w 1605470"/>
              <a:gd name="connsiteY140" fmla="*/ 1861531 h 6858000"/>
              <a:gd name="connsiteX141" fmla="*/ 390346 w 1605470"/>
              <a:gd name="connsiteY141" fmla="*/ 1732919 h 6858000"/>
              <a:gd name="connsiteX142" fmla="*/ 362657 w 1605470"/>
              <a:gd name="connsiteY142" fmla="*/ 1663540 h 6858000"/>
              <a:gd name="connsiteX143" fmla="*/ 361783 w 1605470"/>
              <a:gd name="connsiteY143" fmla="*/ 1615777 h 6858000"/>
              <a:gd name="connsiteX144" fmla="*/ 342578 w 1605470"/>
              <a:gd name="connsiteY144" fmla="*/ 1563678 h 6858000"/>
              <a:gd name="connsiteX145" fmla="*/ 355658 w 1605470"/>
              <a:gd name="connsiteY145" fmla="*/ 1519474 h 6858000"/>
              <a:gd name="connsiteX146" fmla="*/ 348400 w 1605470"/>
              <a:gd name="connsiteY146" fmla="*/ 1477995 h 6858000"/>
              <a:gd name="connsiteX147" fmla="*/ 334485 w 1605470"/>
              <a:gd name="connsiteY147" fmla="*/ 1373769 h 6858000"/>
              <a:gd name="connsiteX148" fmla="*/ 342792 w 1605470"/>
              <a:gd name="connsiteY148" fmla="*/ 1307086 h 6858000"/>
              <a:gd name="connsiteX149" fmla="*/ 343980 w 1605470"/>
              <a:gd name="connsiteY149" fmla="*/ 1189033 h 6858000"/>
              <a:gd name="connsiteX150" fmla="*/ 348665 w 1605470"/>
              <a:gd name="connsiteY150" fmla="*/ 1168288 h 6858000"/>
              <a:gd name="connsiteX151" fmla="*/ 340947 w 1605470"/>
              <a:gd name="connsiteY151" fmla="*/ 1142577 h 6858000"/>
              <a:gd name="connsiteX152" fmla="*/ 330253 w 1605470"/>
              <a:gd name="connsiteY152" fmla="*/ 1088484 h 6858000"/>
              <a:gd name="connsiteX153" fmla="*/ 318989 w 1605470"/>
              <a:gd name="connsiteY153" fmla="*/ 1016103 h 6858000"/>
              <a:gd name="connsiteX154" fmla="*/ 320445 w 1605470"/>
              <a:gd name="connsiteY154" fmla="*/ 932283 h 6858000"/>
              <a:gd name="connsiteX155" fmla="*/ 322681 w 1605470"/>
              <a:gd name="connsiteY155" fmla="*/ 915925 h 6858000"/>
              <a:gd name="connsiteX156" fmla="*/ 315310 w 1605470"/>
              <a:gd name="connsiteY156" fmla="*/ 896999 h 6858000"/>
              <a:gd name="connsiteX157" fmla="*/ 284718 w 1605470"/>
              <a:gd name="connsiteY157" fmla="*/ 821517 h 6858000"/>
              <a:gd name="connsiteX158" fmla="*/ 263668 w 1605470"/>
              <a:gd name="connsiteY158" fmla="*/ 751353 h 6858000"/>
              <a:gd name="connsiteX159" fmla="*/ 263226 w 1605470"/>
              <a:gd name="connsiteY159" fmla="*/ 721230 h 6858000"/>
              <a:gd name="connsiteX160" fmla="*/ 248897 w 1605470"/>
              <a:gd name="connsiteY160" fmla="*/ 681659 h 6858000"/>
              <a:gd name="connsiteX161" fmla="*/ 234316 w 1605470"/>
              <a:gd name="connsiteY161" fmla="*/ 635218 h 6858000"/>
              <a:gd name="connsiteX162" fmla="*/ 239327 w 1605470"/>
              <a:gd name="connsiteY162" fmla="*/ 613763 h 6858000"/>
              <a:gd name="connsiteX163" fmla="*/ 225269 w 1605470"/>
              <a:gd name="connsiteY163" fmla="*/ 598582 h 6858000"/>
              <a:gd name="connsiteX164" fmla="*/ 224950 w 1605470"/>
              <a:gd name="connsiteY164" fmla="*/ 576846 h 6858000"/>
              <a:gd name="connsiteX165" fmla="*/ 204576 w 1605470"/>
              <a:gd name="connsiteY165" fmla="*/ 530055 h 6858000"/>
              <a:gd name="connsiteX166" fmla="*/ 219064 w 1605470"/>
              <a:gd name="connsiteY166" fmla="*/ 469651 h 6858000"/>
              <a:gd name="connsiteX167" fmla="*/ 195012 w 1605470"/>
              <a:gd name="connsiteY167" fmla="*/ 448559 h 6858000"/>
              <a:gd name="connsiteX168" fmla="*/ 201434 w 1605470"/>
              <a:gd name="connsiteY168" fmla="*/ 441529 h 6858000"/>
              <a:gd name="connsiteX169" fmla="*/ 200655 w 1605470"/>
              <a:gd name="connsiteY169" fmla="*/ 428927 h 6858000"/>
              <a:gd name="connsiteX170" fmla="*/ 190059 w 1605470"/>
              <a:gd name="connsiteY170" fmla="*/ 430161 h 6858000"/>
              <a:gd name="connsiteX171" fmla="*/ 167079 w 1605470"/>
              <a:gd name="connsiteY171" fmla="*/ 367211 h 6858000"/>
              <a:gd name="connsiteX172" fmla="*/ 124571 w 1605470"/>
              <a:gd name="connsiteY172" fmla="*/ 302178 h 6858000"/>
              <a:gd name="connsiteX173" fmla="*/ 103243 w 1605470"/>
              <a:gd name="connsiteY173" fmla="*/ 211375 h 6858000"/>
              <a:gd name="connsiteX174" fmla="*/ 94571 w 1605470"/>
              <a:gd name="connsiteY174" fmla="*/ 184179 h 6858000"/>
              <a:gd name="connsiteX175" fmla="*/ 13437 w 1605470"/>
              <a:gd name="connsiteY175" fmla="*/ 19287 h 6858000"/>
              <a:gd name="connsiteX176" fmla="*/ 0 w 1605470"/>
              <a:gd name="connsiteY176"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3992 w 1605470"/>
              <a:gd name="connsiteY37" fmla="*/ 5619557 h 6858000"/>
              <a:gd name="connsiteX38" fmla="*/ 531653 w 1605470"/>
              <a:gd name="connsiteY38" fmla="*/ 5604904 h 6858000"/>
              <a:gd name="connsiteX39" fmla="*/ 539863 w 1605470"/>
              <a:gd name="connsiteY39" fmla="*/ 5604298 h 6858000"/>
              <a:gd name="connsiteX40" fmla="*/ 552319 w 1605470"/>
              <a:gd name="connsiteY40" fmla="*/ 5587997 h 6858000"/>
              <a:gd name="connsiteX41" fmla="*/ 564053 w 1605470"/>
              <a:gd name="connsiteY41" fmla="*/ 5539915 h 6858000"/>
              <a:gd name="connsiteX42" fmla="*/ 587214 w 1605470"/>
              <a:gd name="connsiteY42" fmla="*/ 5451511 h 6858000"/>
              <a:gd name="connsiteX43" fmla="*/ 608019 w 1605470"/>
              <a:gd name="connsiteY43" fmla="*/ 5385461 h 6858000"/>
              <a:gd name="connsiteX44" fmla="*/ 622750 w 1605470"/>
              <a:gd name="connsiteY44" fmla="*/ 5363084 h 6858000"/>
              <a:gd name="connsiteX45" fmla="*/ 638731 w 1605470"/>
              <a:gd name="connsiteY45" fmla="*/ 5330009 h 6858000"/>
              <a:gd name="connsiteX46" fmla="*/ 672224 w 1605470"/>
              <a:gd name="connsiteY46" fmla="*/ 5273739 h 6858000"/>
              <a:gd name="connsiteX47" fmla="*/ 681823 w 1605470"/>
              <a:gd name="connsiteY47" fmla="*/ 5241779 h 6858000"/>
              <a:gd name="connsiteX48" fmla="*/ 693049 w 1605470"/>
              <a:gd name="connsiteY48" fmla="*/ 5225268 h 6858000"/>
              <a:gd name="connsiteX49" fmla="*/ 694069 w 1605470"/>
              <a:gd name="connsiteY49" fmla="*/ 5217684 h 6858000"/>
              <a:gd name="connsiteX50" fmla="*/ 701410 w 1605470"/>
              <a:gd name="connsiteY50" fmla="*/ 5193377 h 6858000"/>
              <a:gd name="connsiteX51" fmla="*/ 704713 w 1605470"/>
              <a:gd name="connsiteY51" fmla="*/ 5179288 h 6858000"/>
              <a:gd name="connsiteX52" fmla="*/ 705697 w 1605470"/>
              <a:gd name="connsiteY52" fmla="*/ 5173621 h 6858000"/>
              <a:gd name="connsiteX53" fmla="*/ 701331 w 1605470"/>
              <a:gd name="connsiteY53" fmla="*/ 5159961 h 6858000"/>
              <a:gd name="connsiteX54" fmla="*/ 708008 w 1605470"/>
              <a:gd name="connsiteY54" fmla="*/ 5144295 h 6858000"/>
              <a:gd name="connsiteX55" fmla="*/ 704941 w 1605470"/>
              <a:gd name="connsiteY55" fmla="*/ 5125185 h 6858000"/>
              <a:gd name="connsiteX56" fmla="*/ 711771 w 1605470"/>
              <a:gd name="connsiteY56" fmla="*/ 5121884 h 6858000"/>
              <a:gd name="connsiteX57" fmla="*/ 721092 w 1605470"/>
              <a:gd name="connsiteY57" fmla="*/ 5108383 h 6858000"/>
              <a:gd name="connsiteX58" fmla="*/ 718807 w 1605470"/>
              <a:gd name="connsiteY58" fmla="*/ 5067850 h 6858000"/>
              <a:gd name="connsiteX59" fmla="*/ 721538 w 1605470"/>
              <a:gd name="connsiteY59" fmla="*/ 5060861 h 6858000"/>
              <a:gd name="connsiteX60" fmla="*/ 718242 w 1605470"/>
              <a:gd name="connsiteY60" fmla="*/ 5034192 h 6858000"/>
              <a:gd name="connsiteX61" fmla="*/ 719796 w 1605470"/>
              <a:gd name="connsiteY61" fmla="*/ 4993030 h 6858000"/>
              <a:gd name="connsiteX62" fmla="*/ 726705 w 1605470"/>
              <a:gd name="connsiteY62" fmla="*/ 4946844 h 6858000"/>
              <a:gd name="connsiteX63" fmla="*/ 722561 w 1605470"/>
              <a:gd name="connsiteY63" fmla="*/ 4932692 h 6858000"/>
              <a:gd name="connsiteX64" fmla="*/ 724935 w 1605470"/>
              <a:gd name="connsiteY64" fmla="*/ 4821504 h 6858000"/>
              <a:gd name="connsiteX65" fmla="*/ 732118 w 1605470"/>
              <a:gd name="connsiteY65" fmla="*/ 4801535 h 6858000"/>
              <a:gd name="connsiteX66" fmla="*/ 739787 w 1605470"/>
              <a:gd name="connsiteY66" fmla="*/ 4797794 h 6858000"/>
              <a:gd name="connsiteX67" fmla="*/ 741081 w 1605470"/>
              <a:gd name="connsiteY67" fmla="*/ 4784526 h 6858000"/>
              <a:gd name="connsiteX68" fmla="*/ 742865 w 1605470"/>
              <a:gd name="connsiteY68" fmla="*/ 4781211 h 6858000"/>
              <a:gd name="connsiteX69" fmla="*/ 751652 w 1605470"/>
              <a:gd name="connsiteY69" fmla="*/ 4761984 h 6858000"/>
              <a:gd name="connsiteX70" fmla="*/ 747700 w 1605470"/>
              <a:gd name="connsiteY70" fmla="*/ 4690749 h 6858000"/>
              <a:gd name="connsiteX71" fmla="*/ 743180 w 1605470"/>
              <a:gd name="connsiteY71" fmla="*/ 4584173 h 6858000"/>
              <a:gd name="connsiteX72" fmla="*/ 738263 w 1605470"/>
              <a:gd name="connsiteY72" fmla="*/ 4444346 h 6858000"/>
              <a:gd name="connsiteX73" fmla="*/ 756542 w 1605470"/>
              <a:gd name="connsiteY73" fmla="*/ 4350346 h 6858000"/>
              <a:gd name="connsiteX74" fmla="*/ 715481 w 1605470"/>
              <a:gd name="connsiteY74" fmla="*/ 4214165 h 6858000"/>
              <a:gd name="connsiteX75" fmla="*/ 719554 w 1605470"/>
              <a:gd name="connsiteY75" fmla="*/ 4090296 h 6858000"/>
              <a:gd name="connsiteX76" fmla="*/ 704810 w 1605470"/>
              <a:gd name="connsiteY76" fmla="*/ 4033999 h 6858000"/>
              <a:gd name="connsiteX77" fmla="*/ 705959 w 1605470"/>
              <a:gd name="connsiteY77" fmla="*/ 4031933 h 6858000"/>
              <a:gd name="connsiteX78" fmla="*/ 704535 w 1605470"/>
              <a:gd name="connsiteY78" fmla="*/ 4013953 h 6858000"/>
              <a:gd name="connsiteX79" fmla="*/ 700443 w 1605470"/>
              <a:gd name="connsiteY79" fmla="*/ 4010511 h 6858000"/>
              <a:gd name="connsiteX80" fmla="*/ 698282 w 1605470"/>
              <a:gd name="connsiteY80" fmla="*/ 3998331 h 6858000"/>
              <a:gd name="connsiteX81" fmla="*/ 690830 w 1605470"/>
              <a:gd name="connsiteY81" fmla="*/ 3974753 h 6858000"/>
              <a:gd name="connsiteX82" fmla="*/ 692428 w 1605470"/>
              <a:gd name="connsiteY82" fmla="*/ 3969950 h 6858000"/>
              <a:gd name="connsiteX83" fmla="*/ 685850 w 1605470"/>
              <a:gd name="connsiteY83" fmla="*/ 3933779 h 6858000"/>
              <a:gd name="connsiteX84" fmla="*/ 687181 w 1605470"/>
              <a:gd name="connsiteY84" fmla="*/ 3933093 h 6858000"/>
              <a:gd name="connsiteX85" fmla="*/ 691535 w 1605470"/>
              <a:gd name="connsiteY85" fmla="*/ 3922082 h 6858000"/>
              <a:gd name="connsiteX86" fmla="*/ 696613 w 1605470"/>
              <a:gd name="connsiteY86" fmla="*/ 3901461 h 6858000"/>
              <a:gd name="connsiteX87" fmla="*/ 719207 w 1605470"/>
              <a:gd name="connsiteY87" fmla="*/ 3813873 h 6858000"/>
              <a:gd name="connsiteX88" fmla="*/ 718632 w 1605470"/>
              <a:gd name="connsiteY88" fmla="*/ 3806161 h 6858000"/>
              <a:gd name="connsiteX89" fmla="*/ 718939 w 1605470"/>
              <a:gd name="connsiteY89" fmla="*/ 3805957 h 6858000"/>
              <a:gd name="connsiteX90" fmla="*/ 718966 w 1605470"/>
              <a:gd name="connsiteY90" fmla="*/ 3797724 h 6858000"/>
              <a:gd name="connsiteX91" fmla="*/ 717581 w 1605470"/>
              <a:gd name="connsiteY91" fmla="*/ 3792098 h 6858000"/>
              <a:gd name="connsiteX92" fmla="*/ 716465 w 1605470"/>
              <a:gd name="connsiteY92" fmla="*/ 3777135 h 6858000"/>
              <a:gd name="connsiteX93" fmla="*/ 718198 w 1605470"/>
              <a:gd name="connsiteY93" fmla="*/ 3771656 h 6858000"/>
              <a:gd name="connsiteX94" fmla="*/ 721941 w 1605470"/>
              <a:gd name="connsiteY94" fmla="*/ 3769007 h 6858000"/>
              <a:gd name="connsiteX95" fmla="*/ 721407 w 1605470"/>
              <a:gd name="connsiteY95" fmla="*/ 3767709 h 6858000"/>
              <a:gd name="connsiteX96" fmla="*/ 730103 w 1605470"/>
              <a:gd name="connsiteY96" fmla="*/ 3738082 h 6858000"/>
              <a:gd name="connsiteX97" fmla="*/ 737449 w 1605470"/>
              <a:gd name="connsiteY97" fmla="*/ 3673397 h 6858000"/>
              <a:gd name="connsiteX98" fmla="*/ 736745 w 1605470"/>
              <a:gd name="connsiteY98" fmla="*/ 3637109 h 6858000"/>
              <a:gd name="connsiteX99" fmla="*/ 740188 w 1605470"/>
              <a:gd name="connsiteY99" fmla="*/ 3536883 h 6858000"/>
              <a:gd name="connsiteX100" fmla="*/ 747726 w 1605470"/>
              <a:gd name="connsiteY100" fmla="*/ 3435652 h 6858000"/>
              <a:gd name="connsiteX101" fmla="*/ 774383 w 1605470"/>
              <a:gd name="connsiteY101" fmla="*/ 3381564 h 6858000"/>
              <a:gd name="connsiteX102" fmla="*/ 774870 w 1605470"/>
              <a:gd name="connsiteY102" fmla="*/ 3375761 h 6858000"/>
              <a:gd name="connsiteX103" fmla="*/ 770510 w 1605470"/>
              <a:gd name="connsiteY103" fmla="*/ 3361844 h 6858000"/>
              <a:gd name="connsiteX104" fmla="*/ 767933 w 1605470"/>
              <a:gd name="connsiteY104" fmla="*/ 3356929 h 6858000"/>
              <a:gd name="connsiteX105" fmla="*/ 766158 w 1605470"/>
              <a:gd name="connsiteY105" fmla="*/ 3349058 h 6858000"/>
              <a:gd name="connsiteX106" fmla="*/ 766414 w 1605470"/>
              <a:gd name="connsiteY106" fmla="*/ 3348763 h 6858000"/>
              <a:gd name="connsiteX107" fmla="*/ 764166 w 1605470"/>
              <a:gd name="connsiteY107" fmla="*/ 3341588 h 6858000"/>
              <a:gd name="connsiteX108" fmla="*/ 749397 w 1605470"/>
              <a:gd name="connsiteY108" fmla="*/ 3307769 h 6858000"/>
              <a:gd name="connsiteX109" fmla="*/ 766960 w 1605470"/>
              <a:gd name="connsiteY109" fmla="*/ 3250522 h 6858000"/>
              <a:gd name="connsiteX110" fmla="*/ 767385 w 1605470"/>
              <a:gd name="connsiteY110" fmla="*/ 3229163 h 6858000"/>
              <a:gd name="connsiteX111" fmla="*/ 769208 w 1605470"/>
              <a:gd name="connsiteY111" fmla="*/ 3217217 h 6858000"/>
              <a:gd name="connsiteX112" fmla="*/ 770350 w 1605470"/>
              <a:gd name="connsiteY112" fmla="*/ 3216125 h 6858000"/>
              <a:gd name="connsiteX113" fmla="*/ 756043 w 1605470"/>
              <a:gd name="connsiteY113" fmla="*/ 3183755 h 6858000"/>
              <a:gd name="connsiteX114" fmla="*/ 756544 w 1605470"/>
              <a:gd name="connsiteY114" fmla="*/ 3178642 h 6858000"/>
              <a:gd name="connsiteX115" fmla="*/ 744144 w 1605470"/>
              <a:gd name="connsiteY115" fmla="*/ 3158586 h 6858000"/>
              <a:gd name="connsiteX116" fmla="*/ 739378 w 1605470"/>
              <a:gd name="connsiteY116" fmla="*/ 3147669 h 6858000"/>
              <a:gd name="connsiteX117" fmla="*/ 734648 w 1605470"/>
              <a:gd name="connsiteY117" fmla="*/ 3145733 h 6858000"/>
              <a:gd name="connsiteX118" fmla="*/ 729329 w 1605470"/>
              <a:gd name="connsiteY118" fmla="*/ 3129034 h 6858000"/>
              <a:gd name="connsiteX119" fmla="*/ 729994 w 1605470"/>
              <a:gd name="connsiteY119" fmla="*/ 3126682 h 6858000"/>
              <a:gd name="connsiteX120" fmla="*/ 720862 w 1605470"/>
              <a:gd name="connsiteY120" fmla="*/ 3114519 h 6858000"/>
              <a:gd name="connsiteX121" fmla="*/ 707471 w 1605470"/>
              <a:gd name="connsiteY121" fmla="*/ 3106272 h 6858000"/>
              <a:gd name="connsiteX122" fmla="*/ 680201 w 1605470"/>
              <a:gd name="connsiteY122" fmla="*/ 2958185 h 6858000"/>
              <a:gd name="connsiteX123" fmla="*/ 622815 w 1605470"/>
              <a:gd name="connsiteY123" fmla="*/ 2762989 h 6858000"/>
              <a:gd name="connsiteX124" fmla="*/ 571733 w 1605470"/>
              <a:gd name="connsiteY124" fmla="*/ 2554718 h 6858000"/>
              <a:gd name="connsiteX125" fmla="*/ 551827 w 1605470"/>
              <a:gd name="connsiteY125" fmla="*/ 2485734 h 6858000"/>
              <a:gd name="connsiteX126" fmla="*/ 542550 w 1605470"/>
              <a:gd name="connsiteY126" fmla="*/ 2447068 h 6858000"/>
              <a:gd name="connsiteX127" fmla="*/ 529511 w 1605470"/>
              <a:gd name="connsiteY127" fmla="*/ 2425819 h 6858000"/>
              <a:gd name="connsiteX128" fmla="*/ 528878 w 1605470"/>
              <a:gd name="connsiteY128" fmla="*/ 2408971 h 6858000"/>
              <a:gd name="connsiteX129" fmla="*/ 535510 w 1605470"/>
              <a:gd name="connsiteY129" fmla="*/ 2402874 h 6858000"/>
              <a:gd name="connsiteX130" fmla="*/ 538122 w 1605470"/>
              <a:gd name="connsiteY130" fmla="*/ 2381443 h 6858000"/>
              <a:gd name="connsiteX131" fmla="*/ 514451 w 1605470"/>
              <a:gd name="connsiteY131" fmla="*/ 2261920 h 6858000"/>
              <a:gd name="connsiteX132" fmla="*/ 486968 w 1605470"/>
              <a:gd name="connsiteY132" fmla="*/ 2182937 h 6858000"/>
              <a:gd name="connsiteX133" fmla="*/ 488555 w 1605470"/>
              <a:gd name="connsiteY133" fmla="*/ 2155135 h 6858000"/>
              <a:gd name="connsiteX134" fmla="*/ 486013 w 1605470"/>
              <a:gd name="connsiteY134" fmla="*/ 2118008 h 6858000"/>
              <a:gd name="connsiteX135" fmla="*/ 487006 w 1605470"/>
              <a:gd name="connsiteY135" fmla="*/ 2050531 h 6858000"/>
              <a:gd name="connsiteX136" fmla="*/ 478812 w 1605470"/>
              <a:gd name="connsiteY136" fmla="*/ 1963269 h 6858000"/>
              <a:gd name="connsiteX137" fmla="*/ 442619 w 1605470"/>
              <a:gd name="connsiteY137" fmla="*/ 1910499 h 6858000"/>
              <a:gd name="connsiteX138" fmla="*/ 446785 w 1605470"/>
              <a:gd name="connsiteY138" fmla="*/ 1903212 h 6858000"/>
              <a:gd name="connsiteX139" fmla="*/ 436547 w 1605470"/>
              <a:gd name="connsiteY139" fmla="*/ 1861531 h 6858000"/>
              <a:gd name="connsiteX140" fmla="*/ 390346 w 1605470"/>
              <a:gd name="connsiteY140" fmla="*/ 1732919 h 6858000"/>
              <a:gd name="connsiteX141" fmla="*/ 362657 w 1605470"/>
              <a:gd name="connsiteY141" fmla="*/ 1663540 h 6858000"/>
              <a:gd name="connsiteX142" fmla="*/ 361783 w 1605470"/>
              <a:gd name="connsiteY142" fmla="*/ 1615777 h 6858000"/>
              <a:gd name="connsiteX143" fmla="*/ 342578 w 1605470"/>
              <a:gd name="connsiteY143" fmla="*/ 1563678 h 6858000"/>
              <a:gd name="connsiteX144" fmla="*/ 355658 w 1605470"/>
              <a:gd name="connsiteY144" fmla="*/ 1519474 h 6858000"/>
              <a:gd name="connsiteX145" fmla="*/ 348400 w 1605470"/>
              <a:gd name="connsiteY145" fmla="*/ 1477995 h 6858000"/>
              <a:gd name="connsiteX146" fmla="*/ 334485 w 1605470"/>
              <a:gd name="connsiteY146" fmla="*/ 1373769 h 6858000"/>
              <a:gd name="connsiteX147" fmla="*/ 342792 w 1605470"/>
              <a:gd name="connsiteY147" fmla="*/ 1307086 h 6858000"/>
              <a:gd name="connsiteX148" fmla="*/ 343980 w 1605470"/>
              <a:gd name="connsiteY148" fmla="*/ 1189033 h 6858000"/>
              <a:gd name="connsiteX149" fmla="*/ 348665 w 1605470"/>
              <a:gd name="connsiteY149" fmla="*/ 1168288 h 6858000"/>
              <a:gd name="connsiteX150" fmla="*/ 340947 w 1605470"/>
              <a:gd name="connsiteY150" fmla="*/ 1142577 h 6858000"/>
              <a:gd name="connsiteX151" fmla="*/ 330253 w 1605470"/>
              <a:gd name="connsiteY151" fmla="*/ 1088484 h 6858000"/>
              <a:gd name="connsiteX152" fmla="*/ 318989 w 1605470"/>
              <a:gd name="connsiteY152" fmla="*/ 1016103 h 6858000"/>
              <a:gd name="connsiteX153" fmla="*/ 320445 w 1605470"/>
              <a:gd name="connsiteY153" fmla="*/ 932283 h 6858000"/>
              <a:gd name="connsiteX154" fmla="*/ 322681 w 1605470"/>
              <a:gd name="connsiteY154" fmla="*/ 915925 h 6858000"/>
              <a:gd name="connsiteX155" fmla="*/ 315310 w 1605470"/>
              <a:gd name="connsiteY155" fmla="*/ 896999 h 6858000"/>
              <a:gd name="connsiteX156" fmla="*/ 284718 w 1605470"/>
              <a:gd name="connsiteY156" fmla="*/ 821517 h 6858000"/>
              <a:gd name="connsiteX157" fmla="*/ 263668 w 1605470"/>
              <a:gd name="connsiteY157" fmla="*/ 751353 h 6858000"/>
              <a:gd name="connsiteX158" fmla="*/ 263226 w 1605470"/>
              <a:gd name="connsiteY158" fmla="*/ 721230 h 6858000"/>
              <a:gd name="connsiteX159" fmla="*/ 248897 w 1605470"/>
              <a:gd name="connsiteY159" fmla="*/ 681659 h 6858000"/>
              <a:gd name="connsiteX160" fmla="*/ 234316 w 1605470"/>
              <a:gd name="connsiteY160" fmla="*/ 635218 h 6858000"/>
              <a:gd name="connsiteX161" fmla="*/ 239327 w 1605470"/>
              <a:gd name="connsiteY161" fmla="*/ 613763 h 6858000"/>
              <a:gd name="connsiteX162" fmla="*/ 225269 w 1605470"/>
              <a:gd name="connsiteY162" fmla="*/ 598582 h 6858000"/>
              <a:gd name="connsiteX163" fmla="*/ 224950 w 1605470"/>
              <a:gd name="connsiteY163" fmla="*/ 576846 h 6858000"/>
              <a:gd name="connsiteX164" fmla="*/ 204576 w 1605470"/>
              <a:gd name="connsiteY164" fmla="*/ 530055 h 6858000"/>
              <a:gd name="connsiteX165" fmla="*/ 219064 w 1605470"/>
              <a:gd name="connsiteY165" fmla="*/ 469651 h 6858000"/>
              <a:gd name="connsiteX166" fmla="*/ 195012 w 1605470"/>
              <a:gd name="connsiteY166" fmla="*/ 448559 h 6858000"/>
              <a:gd name="connsiteX167" fmla="*/ 201434 w 1605470"/>
              <a:gd name="connsiteY167" fmla="*/ 441529 h 6858000"/>
              <a:gd name="connsiteX168" fmla="*/ 200655 w 1605470"/>
              <a:gd name="connsiteY168" fmla="*/ 428927 h 6858000"/>
              <a:gd name="connsiteX169" fmla="*/ 190059 w 1605470"/>
              <a:gd name="connsiteY169" fmla="*/ 430161 h 6858000"/>
              <a:gd name="connsiteX170" fmla="*/ 167079 w 1605470"/>
              <a:gd name="connsiteY170" fmla="*/ 367211 h 6858000"/>
              <a:gd name="connsiteX171" fmla="*/ 124571 w 1605470"/>
              <a:gd name="connsiteY171" fmla="*/ 302178 h 6858000"/>
              <a:gd name="connsiteX172" fmla="*/ 103243 w 1605470"/>
              <a:gd name="connsiteY172" fmla="*/ 211375 h 6858000"/>
              <a:gd name="connsiteX173" fmla="*/ 94571 w 1605470"/>
              <a:gd name="connsiteY173" fmla="*/ 184179 h 6858000"/>
              <a:gd name="connsiteX174" fmla="*/ 13437 w 1605470"/>
              <a:gd name="connsiteY174" fmla="*/ 19287 h 6858000"/>
              <a:gd name="connsiteX175" fmla="*/ 0 w 1605470"/>
              <a:gd name="connsiteY175"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3992 w 1605470"/>
              <a:gd name="connsiteY37" fmla="*/ 5619557 h 6858000"/>
              <a:gd name="connsiteX38" fmla="*/ 531653 w 1605470"/>
              <a:gd name="connsiteY38" fmla="*/ 5604904 h 6858000"/>
              <a:gd name="connsiteX39" fmla="*/ 539863 w 1605470"/>
              <a:gd name="connsiteY39" fmla="*/ 5604298 h 6858000"/>
              <a:gd name="connsiteX40" fmla="*/ 552319 w 1605470"/>
              <a:gd name="connsiteY40" fmla="*/ 5587997 h 6858000"/>
              <a:gd name="connsiteX41" fmla="*/ 564053 w 1605470"/>
              <a:gd name="connsiteY41" fmla="*/ 5539915 h 6858000"/>
              <a:gd name="connsiteX42" fmla="*/ 587214 w 1605470"/>
              <a:gd name="connsiteY42" fmla="*/ 5451511 h 6858000"/>
              <a:gd name="connsiteX43" fmla="*/ 608019 w 1605470"/>
              <a:gd name="connsiteY43" fmla="*/ 5385461 h 6858000"/>
              <a:gd name="connsiteX44" fmla="*/ 622750 w 1605470"/>
              <a:gd name="connsiteY44" fmla="*/ 5363084 h 6858000"/>
              <a:gd name="connsiteX45" fmla="*/ 638731 w 1605470"/>
              <a:gd name="connsiteY45" fmla="*/ 5330009 h 6858000"/>
              <a:gd name="connsiteX46" fmla="*/ 672224 w 1605470"/>
              <a:gd name="connsiteY46" fmla="*/ 5273739 h 6858000"/>
              <a:gd name="connsiteX47" fmla="*/ 681823 w 1605470"/>
              <a:gd name="connsiteY47" fmla="*/ 5241779 h 6858000"/>
              <a:gd name="connsiteX48" fmla="*/ 693049 w 1605470"/>
              <a:gd name="connsiteY48" fmla="*/ 5225268 h 6858000"/>
              <a:gd name="connsiteX49" fmla="*/ 694069 w 1605470"/>
              <a:gd name="connsiteY49" fmla="*/ 5217684 h 6858000"/>
              <a:gd name="connsiteX50" fmla="*/ 701410 w 1605470"/>
              <a:gd name="connsiteY50" fmla="*/ 5193377 h 6858000"/>
              <a:gd name="connsiteX51" fmla="*/ 704713 w 1605470"/>
              <a:gd name="connsiteY51" fmla="*/ 5179288 h 6858000"/>
              <a:gd name="connsiteX52" fmla="*/ 705697 w 1605470"/>
              <a:gd name="connsiteY52" fmla="*/ 5173621 h 6858000"/>
              <a:gd name="connsiteX53" fmla="*/ 701331 w 1605470"/>
              <a:gd name="connsiteY53" fmla="*/ 5159961 h 6858000"/>
              <a:gd name="connsiteX54" fmla="*/ 708008 w 1605470"/>
              <a:gd name="connsiteY54" fmla="*/ 5144295 h 6858000"/>
              <a:gd name="connsiteX55" fmla="*/ 704941 w 1605470"/>
              <a:gd name="connsiteY55" fmla="*/ 5125185 h 6858000"/>
              <a:gd name="connsiteX56" fmla="*/ 711771 w 1605470"/>
              <a:gd name="connsiteY56" fmla="*/ 5121884 h 6858000"/>
              <a:gd name="connsiteX57" fmla="*/ 718807 w 1605470"/>
              <a:gd name="connsiteY57" fmla="*/ 5067850 h 6858000"/>
              <a:gd name="connsiteX58" fmla="*/ 721538 w 1605470"/>
              <a:gd name="connsiteY58" fmla="*/ 5060861 h 6858000"/>
              <a:gd name="connsiteX59" fmla="*/ 718242 w 1605470"/>
              <a:gd name="connsiteY59" fmla="*/ 5034192 h 6858000"/>
              <a:gd name="connsiteX60" fmla="*/ 719796 w 1605470"/>
              <a:gd name="connsiteY60" fmla="*/ 4993030 h 6858000"/>
              <a:gd name="connsiteX61" fmla="*/ 726705 w 1605470"/>
              <a:gd name="connsiteY61" fmla="*/ 4946844 h 6858000"/>
              <a:gd name="connsiteX62" fmla="*/ 722561 w 1605470"/>
              <a:gd name="connsiteY62" fmla="*/ 4932692 h 6858000"/>
              <a:gd name="connsiteX63" fmla="*/ 724935 w 1605470"/>
              <a:gd name="connsiteY63" fmla="*/ 4821504 h 6858000"/>
              <a:gd name="connsiteX64" fmla="*/ 732118 w 1605470"/>
              <a:gd name="connsiteY64" fmla="*/ 4801535 h 6858000"/>
              <a:gd name="connsiteX65" fmla="*/ 739787 w 1605470"/>
              <a:gd name="connsiteY65" fmla="*/ 4797794 h 6858000"/>
              <a:gd name="connsiteX66" fmla="*/ 741081 w 1605470"/>
              <a:gd name="connsiteY66" fmla="*/ 4784526 h 6858000"/>
              <a:gd name="connsiteX67" fmla="*/ 742865 w 1605470"/>
              <a:gd name="connsiteY67" fmla="*/ 4781211 h 6858000"/>
              <a:gd name="connsiteX68" fmla="*/ 751652 w 1605470"/>
              <a:gd name="connsiteY68" fmla="*/ 4761984 h 6858000"/>
              <a:gd name="connsiteX69" fmla="*/ 747700 w 1605470"/>
              <a:gd name="connsiteY69" fmla="*/ 4690749 h 6858000"/>
              <a:gd name="connsiteX70" fmla="*/ 743180 w 1605470"/>
              <a:gd name="connsiteY70" fmla="*/ 4584173 h 6858000"/>
              <a:gd name="connsiteX71" fmla="*/ 738263 w 1605470"/>
              <a:gd name="connsiteY71" fmla="*/ 4444346 h 6858000"/>
              <a:gd name="connsiteX72" fmla="*/ 756542 w 1605470"/>
              <a:gd name="connsiteY72" fmla="*/ 4350346 h 6858000"/>
              <a:gd name="connsiteX73" fmla="*/ 715481 w 1605470"/>
              <a:gd name="connsiteY73" fmla="*/ 4214165 h 6858000"/>
              <a:gd name="connsiteX74" fmla="*/ 719554 w 1605470"/>
              <a:gd name="connsiteY74" fmla="*/ 4090296 h 6858000"/>
              <a:gd name="connsiteX75" fmla="*/ 704810 w 1605470"/>
              <a:gd name="connsiteY75" fmla="*/ 4033999 h 6858000"/>
              <a:gd name="connsiteX76" fmla="*/ 705959 w 1605470"/>
              <a:gd name="connsiteY76" fmla="*/ 4031933 h 6858000"/>
              <a:gd name="connsiteX77" fmla="*/ 704535 w 1605470"/>
              <a:gd name="connsiteY77" fmla="*/ 4013953 h 6858000"/>
              <a:gd name="connsiteX78" fmla="*/ 700443 w 1605470"/>
              <a:gd name="connsiteY78" fmla="*/ 4010511 h 6858000"/>
              <a:gd name="connsiteX79" fmla="*/ 698282 w 1605470"/>
              <a:gd name="connsiteY79" fmla="*/ 3998331 h 6858000"/>
              <a:gd name="connsiteX80" fmla="*/ 690830 w 1605470"/>
              <a:gd name="connsiteY80" fmla="*/ 3974753 h 6858000"/>
              <a:gd name="connsiteX81" fmla="*/ 692428 w 1605470"/>
              <a:gd name="connsiteY81" fmla="*/ 3969950 h 6858000"/>
              <a:gd name="connsiteX82" fmla="*/ 685850 w 1605470"/>
              <a:gd name="connsiteY82" fmla="*/ 3933779 h 6858000"/>
              <a:gd name="connsiteX83" fmla="*/ 687181 w 1605470"/>
              <a:gd name="connsiteY83" fmla="*/ 3933093 h 6858000"/>
              <a:gd name="connsiteX84" fmla="*/ 691535 w 1605470"/>
              <a:gd name="connsiteY84" fmla="*/ 3922082 h 6858000"/>
              <a:gd name="connsiteX85" fmla="*/ 696613 w 1605470"/>
              <a:gd name="connsiteY85" fmla="*/ 3901461 h 6858000"/>
              <a:gd name="connsiteX86" fmla="*/ 719207 w 1605470"/>
              <a:gd name="connsiteY86" fmla="*/ 3813873 h 6858000"/>
              <a:gd name="connsiteX87" fmla="*/ 718632 w 1605470"/>
              <a:gd name="connsiteY87" fmla="*/ 3806161 h 6858000"/>
              <a:gd name="connsiteX88" fmla="*/ 718939 w 1605470"/>
              <a:gd name="connsiteY88" fmla="*/ 3805957 h 6858000"/>
              <a:gd name="connsiteX89" fmla="*/ 718966 w 1605470"/>
              <a:gd name="connsiteY89" fmla="*/ 3797724 h 6858000"/>
              <a:gd name="connsiteX90" fmla="*/ 717581 w 1605470"/>
              <a:gd name="connsiteY90" fmla="*/ 3792098 h 6858000"/>
              <a:gd name="connsiteX91" fmla="*/ 716465 w 1605470"/>
              <a:gd name="connsiteY91" fmla="*/ 3777135 h 6858000"/>
              <a:gd name="connsiteX92" fmla="*/ 718198 w 1605470"/>
              <a:gd name="connsiteY92" fmla="*/ 3771656 h 6858000"/>
              <a:gd name="connsiteX93" fmla="*/ 721941 w 1605470"/>
              <a:gd name="connsiteY93" fmla="*/ 3769007 h 6858000"/>
              <a:gd name="connsiteX94" fmla="*/ 721407 w 1605470"/>
              <a:gd name="connsiteY94" fmla="*/ 3767709 h 6858000"/>
              <a:gd name="connsiteX95" fmla="*/ 730103 w 1605470"/>
              <a:gd name="connsiteY95" fmla="*/ 3738082 h 6858000"/>
              <a:gd name="connsiteX96" fmla="*/ 737449 w 1605470"/>
              <a:gd name="connsiteY96" fmla="*/ 3673397 h 6858000"/>
              <a:gd name="connsiteX97" fmla="*/ 736745 w 1605470"/>
              <a:gd name="connsiteY97" fmla="*/ 3637109 h 6858000"/>
              <a:gd name="connsiteX98" fmla="*/ 740188 w 1605470"/>
              <a:gd name="connsiteY98" fmla="*/ 3536883 h 6858000"/>
              <a:gd name="connsiteX99" fmla="*/ 747726 w 1605470"/>
              <a:gd name="connsiteY99" fmla="*/ 3435652 h 6858000"/>
              <a:gd name="connsiteX100" fmla="*/ 774383 w 1605470"/>
              <a:gd name="connsiteY100" fmla="*/ 3381564 h 6858000"/>
              <a:gd name="connsiteX101" fmla="*/ 774870 w 1605470"/>
              <a:gd name="connsiteY101" fmla="*/ 3375761 h 6858000"/>
              <a:gd name="connsiteX102" fmla="*/ 770510 w 1605470"/>
              <a:gd name="connsiteY102" fmla="*/ 3361844 h 6858000"/>
              <a:gd name="connsiteX103" fmla="*/ 767933 w 1605470"/>
              <a:gd name="connsiteY103" fmla="*/ 3356929 h 6858000"/>
              <a:gd name="connsiteX104" fmla="*/ 766158 w 1605470"/>
              <a:gd name="connsiteY104" fmla="*/ 3349058 h 6858000"/>
              <a:gd name="connsiteX105" fmla="*/ 766414 w 1605470"/>
              <a:gd name="connsiteY105" fmla="*/ 3348763 h 6858000"/>
              <a:gd name="connsiteX106" fmla="*/ 764166 w 1605470"/>
              <a:gd name="connsiteY106" fmla="*/ 3341588 h 6858000"/>
              <a:gd name="connsiteX107" fmla="*/ 749397 w 1605470"/>
              <a:gd name="connsiteY107" fmla="*/ 3307769 h 6858000"/>
              <a:gd name="connsiteX108" fmla="*/ 766960 w 1605470"/>
              <a:gd name="connsiteY108" fmla="*/ 3250522 h 6858000"/>
              <a:gd name="connsiteX109" fmla="*/ 767385 w 1605470"/>
              <a:gd name="connsiteY109" fmla="*/ 3229163 h 6858000"/>
              <a:gd name="connsiteX110" fmla="*/ 769208 w 1605470"/>
              <a:gd name="connsiteY110" fmla="*/ 3217217 h 6858000"/>
              <a:gd name="connsiteX111" fmla="*/ 770350 w 1605470"/>
              <a:gd name="connsiteY111" fmla="*/ 3216125 h 6858000"/>
              <a:gd name="connsiteX112" fmla="*/ 756043 w 1605470"/>
              <a:gd name="connsiteY112" fmla="*/ 3183755 h 6858000"/>
              <a:gd name="connsiteX113" fmla="*/ 756544 w 1605470"/>
              <a:gd name="connsiteY113" fmla="*/ 3178642 h 6858000"/>
              <a:gd name="connsiteX114" fmla="*/ 744144 w 1605470"/>
              <a:gd name="connsiteY114" fmla="*/ 3158586 h 6858000"/>
              <a:gd name="connsiteX115" fmla="*/ 739378 w 1605470"/>
              <a:gd name="connsiteY115" fmla="*/ 3147669 h 6858000"/>
              <a:gd name="connsiteX116" fmla="*/ 734648 w 1605470"/>
              <a:gd name="connsiteY116" fmla="*/ 3145733 h 6858000"/>
              <a:gd name="connsiteX117" fmla="*/ 729329 w 1605470"/>
              <a:gd name="connsiteY117" fmla="*/ 3129034 h 6858000"/>
              <a:gd name="connsiteX118" fmla="*/ 729994 w 1605470"/>
              <a:gd name="connsiteY118" fmla="*/ 3126682 h 6858000"/>
              <a:gd name="connsiteX119" fmla="*/ 720862 w 1605470"/>
              <a:gd name="connsiteY119" fmla="*/ 3114519 h 6858000"/>
              <a:gd name="connsiteX120" fmla="*/ 707471 w 1605470"/>
              <a:gd name="connsiteY120" fmla="*/ 3106272 h 6858000"/>
              <a:gd name="connsiteX121" fmla="*/ 680201 w 1605470"/>
              <a:gd name="connsiteY121" fmla="*/ 2958185 h 6858000"/>
              <a:gd name="connsiteX122" fmla="*/ 622815 w 1605470"/>
              <a:gd name="connsiteY122" fmla="*/ 2762989 h 6858000"/>
              <a:gd name="connsiteX123" fmla="*/ 571733 w 1605470"/>
              <a:gd name="connsiteY123" fmla="*/ 2554718 h 6858000"/>
              <a:gd name="connsiteX124" fmla="*/ 551827 w 1605470"/>
              <a:gd name="connsiteY124" fmla="*/ 2485734 h 6858000"/>
              <a:gd name="connsiteX125" fmla="*/ 542550 w 1605470"/>
              <a:gd name="connsiteY125" fmla="*/ 2447068 h 6858000"/>
              <a:gd name="connsiteX126" fmla="*/ 529511 w 1605470"/>
              <a:gd name="connsiteY126" fmla="*/ 2425819 h 6858000"/>
              <a:gd name="connsiteX127" fmla="*/ 528878 w 1605470"/>
              <a:gd name="connsiteY127" fmla="*/ 2408971 h 6858000"/>
              <a:gd name="connsiteX128" fmla="*/ 535510 w 1605470"/>
              <a:gd name="connsiteY128" fmla="*/ 2402874 h 6858000"/>
              <a:gd name="connsiteX129" fmla="*/ 538122 w 1605470"/>
              <a:gd name="connsiteY129" fmla="*/ 2381443 h 6858000"/>
              <a:gd name="connsiteX130" fmla="*/ 514451 w 1605470"/>
              <a:gd name="connsiteY130" fmla="*/ 2261920 h 6858000"/>
              <a:gd name="connsiteX131" fmla="*/ 486968 w 1605470"/>
              <a:gd name="connsiteY131" fmla="*/ 2182937 h 6858000"/>
              <a:gd name="connsiteX132" fmla="*/ 488555 w 1605470"/>
              <a:gd name="connsiteY132" fmla="*/ 2155135 h 6858000"/>
              <a:gd name="connsiteX133" fmla="*/ 486013 w 1605470"/>
              <a:gd name="connsiteY133" fmla="*/ 2118008 h 6858000"/>
              <a:gd name="connsiteX134" fmla="*/ 487006 w 1605470"/>
              <a:gd name="connsiteY134" fmla="*/ 2050531 h 6858000"/>
              <a:gd name="connsiteX135" fmla="*/ 478812 w 1605470"/>
              <a:gd name="connsiteY135" fmla="*/ 1963269 h 6858000"/>
              <a:gd name="connsiteX136" fmla="*/ 442619 w 1605470"/>
              <a:gd name="connsiteY136" fmla="*/ 1910499 h 6858000"/>
              <a:gd name="connsiteX137" fmla="*/ 446785 w 1605470"/>
              <a:gd name="connsiteY137" fmla="*/ 1903212 h 6858000"/>
              <a:gd name="connsiteX138" fmla="*/ 436547 w 1605470"/>
              <a:gd name="connsiteY138" fmla="*/ 1861531 h 6858000"/>
              <a:gd name="connsiteX139" fmla="*/ 390346 w 1605470"/>
              <a:gd name="connsiteY139" fmla="*/ 1732919 h 6858000"/>
              <a:gd name="connsiteX140" fmla="*/ 362657 w 1605470"/>
              <a:gd name="connsiteY140" fmla="*/ 1663540 h 6858000"/>
              <a:gd name="connsiteX141" fmla="*/ 361783 w 1605470"/>
              <a:gd name="connsiteY141" fmla="*/ 1615777 h 6858000"/>
              <a:gd name="connsiteX142" fmla="*/ 342578 w 1605470"/>
              <a:gd name="connsiteY142" fmla="*/ 1563678 h 6858000"/>
              <a:gd name="connsiteX143" fmla="*/ 355658 w 1605470"/>
              <a:gd name="connsiteY143" fmla="*/ 1519474 h 6858000"/>
              <a:gd name="connsiteX144" fmla="*/ 348400 w 1605470"/>
              <a:gd name="connsiteY144" fmla="*/ 1477995 h 6858000"/>
              <a:gd name="connsiteX145" fmla="*/ 334485 w 1605470"/>
              <a:gd name="connsiteY145" fmla="*/ 1373769 h 6858000"/>
              <a:gd name="connsiteX146" fmla="*/ 342792 w 1605470"/>
              <a:gd name="connsiteY146" fmla="*/ 1307086 h 6858000"/>
              <a:gd name="connsiteX147" fmla="*/ 343980 w 1605470"/>
              <a:gd name="connsiteY147" fmla="*/ 1189033 h 6858000"/>
              <a:gd name="connsiteX148" fmla="*/ 348665 w 1605470"/>
              <a:gd name="connsiteY148" fmla="*/ 1168288 h 6858000"/>
              <a:gd name="connsiteX149" fmla="*/ 340947 w 1605470"/>
              <a:gd name="connsiteY149" fmla="*/ 1142577 h 6858000"/>
              <a:gd name="connsiteX150" fmla="*/ 330253 w 1605470"/>
              <a:gd name="connsiteY150" fmla="*/ 1088484 h 6858000"/>
              <a:gd name="connsiteX151" fmla="*/ 318989 w 1605470"/>
              <a:gd name="connsiteY151" fmla="*/ 1016103 h 6858000"/>
              <a:gd name="connsiteX152" fmla="*/ 320445 w 1605470"/>
              <a:gd name="connsiteY152" fmla="*/ 932283 h 6858000"/>
              <a:gd name="connsiteX153" fmla="*/ 322681 w 1605470"/>
              <a:gd name="connsiteY153" fmla="*/ 915925 h 6858000"/>
              <a:gd name="connsiteX154" fmla="*/ 315310 w 1605470"/>
              <a:gd name="connsiteY154" fmla="*/ 896999 h 6858000"/>
              <a:gd name="connsiteX155" fmla="*/ 284718 w 1605470"/>
              <a:gd name="connsiteY155" fmla="*/ 821517 h 6858000"/>
              <a:gd name="connsiteX156" fmla="*/ 263668 w 1605470"/>
              <a:gd name="connsiteY156" fmla="*/ 751353 h 6858000"/>
              <a:gd name="connsiteX157" fmla="*/ 263226 w 1605470"/>
              <a:gd name="connsiteY157" fmla="*/ 721230 h 6858000"/>
              <a:gd name="connsiteX158" fmla="*/ 248897 w 1605470"/>
              <a:gd name="connsiteY158" fmla="*/ 681659 h 6858000"/>
              <a:gd name="connsiteX159" fmla="*/ 234316 w 1605470"/>
              <a:gd name="connsiteY159" fmla="*/ 635218 h 6858000"/>
              <a:gd name="connsiteX160" fmla="*/ 239327 w 1605470"/>
              <a:gd name="connsiteY160" fmla="*/ 613763 h 6858000"/>
              <a:gd name="connsiteX161" fmla="*/ 225269 w 1605470"/>
              <a:gd name="connsiteY161" fmla="*/ 598582 h 6858000"/>
              <a:gd name="connsiteX162" fmla="*/ 224950 w 1605470"/>
              <a:gd name="connsiteY162" fmla="*/ 576846 h 6858000"/>
              <a:gd name="connsiteX163" fmla="*/ 204576 w 1605470"/>
              <a:gd name="connsiteY163" fmla="*/ 530055 h 6858000"/>
              <a:gd name="connsiteX164" fmla="*/ 219064 w 1605470"/>
              <a:gd name="connsiteY164" fmla="*/ 469651 h 6858000"/>
              <a:gd name="connsiteX165" fmla="*/ 195012 w 1605470"/>
              <a:gd name="connsiteY165" fmla="*/ 448559 h 6858000"/>
              <a:gd name="connsiteX166" fmla="*/ 201434 w 1605470"/>
              <a:gd name="connsiteY166" fmla="*/ 441529 h 6858000"/>
              <a:gd name="connsiteX167" fmla="*/ 200655 w 1605470"/>
              <a:gd name="connsiteY167" fmla="*/ 428927 h 6858000"/>
              <a:gd name="connsiteX168" fmla="*/ 190059 w 1605470"/>
              <a:gd name="connsiteY168" fmla="*/ 430161 h 6858000"/>
              <a:gd name="connsiteX169" fmla="*/ 167079 w 1605470"/>
              <a:gd name="connsiteY169" fmla="*/ 367211 h 6858000"/>
              <a:gd name="connsiteX170" fmla="*/ 124571 w 1605470"/>
              <a:gd name="connsiteY170" fmla="*/ 302178 h 6858000"/>
              <a:gd name="connsiteX171" fmla="*/ 103243 w 1605470"/>
              <a:gd name="connsiteY171" fmla="*/ 211375 h 6858000"/>
              <a:gd name="connsiteX172" fmla="*/ 94571 w 1605470"/>
              <a:gd name="connsiteY172" fmla="*/ 184179 h 6858000"/>
              <a:gd name="connsiteX173" fmla="*/ 13437 w 1605470"/>
              <a:gd name="connsiteY173" fmla="*/ 19287 h 6858000"/>
              <a:gd name="connsiteX174" fmla="*/ 0 w 1605470"/>
              <a:gd name="connsiteY174"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3992 w 1605470"/>
              <a:gd name="connsiteY37" fmla="*/ 5619557 h 6858000"/>
              <a:gd name="connsiteX38" fmla="*/ 531653 w 1605470"/>
              <a:gd name="connsiteY38" fmla="*/ 5604904 h 6858000"/>
              <a:gd name="connsiteX39" fmla="*/ 539863 w 1605470"/>
              <a:gd name="connsiteY39" fmla="*/ 5604298 h 6858000"/>
              <a:gd name="connsiteX40" fmla="*/ 552319 w 1605470"/>
              <a:gd name="connsiteY40" fmla="*/ 5587997 h 6858000"/>
              <a:gd name="connsiteX41" fmla="*/ 587214 w 1605470"/>
              <a:gd name="connsiteY41" fmla="*/ 5451511 h 6858000"/>
              <a:gd name="connsiteX42" fmla="*/ 608019 w 1605470"/>
              <a:gd name="connsiteY42" fmla="*/ 5385461 h 6858000"/>
              <a:gd name="connsiteX43" fmla="*/ 622750 w 1605470"/>
              <a:gd name="connsiteY43" fmla="*/ 5363084 h 6858000"/>
              <a:gd name="connsiteX44" fmla="*/ 638731 w 1605470"/>
              <a:gd name="connsiteY44" fmla="*/ 5330009 h 6858000"/>
              <a:gd name="connsiteX45" fmla="*/ 672224 w 1605470"/>
              <a:gd name="connsiteY45" fmla="*/ 5273739 h 6858000"/>
              <a:gd name="connsiteX46" fmla="*/ 681823 w 1605470"/>
              <a:gd name="connsiteY46" fmla="*/ 5241779 h 6858000"/>
              <a:gd name="connsiteX47" fmla="*/ 693049 w 1605470"/>
              <a:gd name="connsiteY47" fmla="*/ 5225268 h 6858000"/>
              <a:gd name="connsiteX48" fmla="*/ 694069 w 1605470"/>
              <a:gd name="connsiteY48" fmla="*/ 5217684 h 6858000"/>
              <a:gd name="connsiteX49" fmla="*/ 701410 w 1605470"/>
              <a:gd name="connsiteY49" fmla="*/ 5193377 h 6858000"/>
              <a:gd name="connsiteX50" fmla="*/ 704713 w 1605470"/>
              <a:gd name="connsiteY50" fmla="*/ 5179288 h 6858000"/>
              <a:gd name="connsiteX51" fmla="*/ 705697 w 1605470"/>
              <a:gd name="connsiteY51" fmla="*/ 5173621 h 6858000"/>
              <a:gd name="connsiteX52" fmla="*/ 701331 w 1605470"/>
              <a:gd name="connsiteY52" fmla="*/ 5159961 h 6858000"/>
              <a:gd name="connsiteX53" fmla="*/ 708008 w 1605470"/>
              <a:gd name="connsiteY53" fmla="*/ 5144295 h 6858000"/>
              <a:gd name="connsiteX54" fmla="*/ 704941 w 1605470"/>
              <a:gd name="connsiteY54" fmla="*/ 5125185 h 6858000"/>
              <a:gd name="connsiteX55" fmla="*/ 711771 w 1605470"/>
              <a:gd name="connsiteY55" fmla="*/ 5121884 h 6858000"/>
              <a:gd name="connsiteX56" fmla="*/ 718807 w 1605470"/>
              <a:gd name="connsiteY56" fmla="*/ 5067850 h 6858000"/>
              <a:gd name="connsiteX57" fmla="*/ 721538 w 1605470"/>
              <a:gd name="connsiteY57" fmla="*/ 5060861 h 6858000"/>
              <a:gd name="connsiteX58" fmla="*/ 718242 w 1605470"/>
              <a:gd name="connsiteY58" fmla="*/ 5034192 h 6858000"/>
              <a:gd name="connsiteX59" fmla="*/ 719796 w 1605470"/>
              <a:gd name="connsiteY59" fmla="*/ 4993030 h 6858000"/>
              <a:gd name="connsiteX60" fmla="*/ 726705 w 1605470"/>
              <a:gd name="connsiteY60" fmla="*/ 4946844 h 6858000"/>
              <a:gd name="connsiteX61" fmla="*/ 722561 w 1605470"/>
              <a:gd name="connsiteY61" fmla="*/ 4932692 h 6858000"/>
              <a:gd name="connsiteX62" fmla="*/ 724935 w 1605470"/>
              <a:gd name="connsiteY62" fmla="*/ 4821504 h 6858000"/>
              <a:gd name="connsiteX63" fmla="*/ 732118 w 1605470"/>
              <a:gd name="connsiteY63" fmla="*/ 4801535 h 6858000"/>
              <a:gd name="connsiteX64" fmla="*/ 739787 w 1605470"/>
              <a:gd name="connsiteY64" fmla="*/ 4797794 h 6858000"/>
              <a:gd name="connsiteX65" fmla="*/ 741081 w 1605470"/>
              <a:gd name="connsiteY65" fmla="*/ 4784526 h 6858000"/>
              <a:gd name="connsiteX66" fmla="*/ 742865 w 1605470"/>
              <a:gd name="connsiteY66" fmla="*/ 4781211 h 6858000"/>
              <a:gd name="connsiteX67" fmla="*/ 751652 w 1605470"/>
              <a:gd name="connsiteY67" fmla="*/ 4761984 h 6858000"/>
              <a:gd name="connsiteX68" fmla="*/ 747700 w 1605470"/>
              <a:gd name="connsiteY68" fmla="*/ 4690749 h 6858000"/>
              <a:gd name="connsiteX69" fmla="*/ 743180 w 1605470"/>
              <a:gd name="connsiteY69" fmla="*/ 4584173 h 6858000"/>
              <a:gd name="connsiteX70" fmla="*/ 738263 w 1605470"/>
              <a:gd name="connsiteY70" fmla="*/ 4444346 h 6858000"/>
              <a:gd name="connsiteX71" fmla="*/ 756542 w 1605470"/>
              <a:gd name="connsiteY71" fmla="*/ 4350346 h 6858000"/>
              <a:gd name="connsiteX72" fmla="*/ 715481 w 1605470"/>
              <a:gd name="connsiteY72" fmla="*/ 4214165 h 6858000"/>
              <a:gd name="connsiteX73" fmla="*/ 719554 w 1605470"/>
              <a:gd name="connsiteY73" fmla="*/ 4090296 h 6858000"/>
              <a:gd name="connsiteX74" fmla="*/ 704810 w 1605470"/>
              <a:gd name="connsiteY74" fmla="*/ 4033999 h 6858000"/>
              <a:gd name="connsiteX75" fmla="*/ 705959 w 1605470"/>
              <a:gd name="connsiteY75" fmla="*/ 4031933 h 6858000"/>
              <a:gd name="connsiteX76" fmla="*/ 704535 w 1605470"/>
              <a:gd name="connsiteY76" fmla="*/ 4013953 h 6858000"/>
              <a:gd name="connsiteX77" fmla="*/ 700443 w 1605470"/>
              <a:gd name="connsiteY77" fmla="*/ 4010511 h 6858000"/>
              <a:gd name="connsiteX78" fmla="*/ 698282 w 1605470"/>
              <a:gd name="connsiteY78" fmla="*/ 3998331 h 6858000"/>
              <a:gd name="connsiteX79" fmla="*/ 690830 w 1605470"/>
              <a:gd name="connsiteY79" fmla="*/ 3974753 h 6858000"/>
              <a:gd name="connsiteX80" fmla="*/ 692428 w 1605470"/>
              <a:gd name="connsiteY80" fmla="*/ 3969950 h 6858000"/>
              <a:gd name="connsiteX81" fmla="*/ 685850 w 1605470"/>
              <a:gd name="connsiteY81" fmla="*/ 3933779 h 6858000"/>
              <a:gd name="connsiteX82" fmla="*/ 687181 w 1605470"/>
              <a:gd name="connsiteY82" fmla="*/ 3933093 h 6858000"/>
              <a:gd name="connsiteX83" fmla="*/ 691535 w 1605470"/>
              <a:gd name="connsiteY83" fmla="*/ 3922082 h 6858000"/>
              <a:gd name="connsiteX84" fmla="*/ 696613 w 1605470"/>
              <a:gd name="connsiteY84" fmla="*/ 3901461 h 6858000"/>
              <a:gd name="connsiteX85" fmla="*/ 719207 w 1605470"/>
              <a:gd name="connsiteY85" fmla="*/ 3813873 h 6858000"/>
              <a:gd name="connsiteX86" fmla="*/ 718632 w 1605470"/>
              <a:gd name="connsiteY86" fmla="*/ 3806161 h 6858000"/>
              <a:gd name="connsiteX87" fmla="*/ 718939 w 1605470"/>
              <a:gd name="connsiteY87" fmla="*/ 3805957 h 6858000"/>
              <a:gd name="connsiteX88" fmla="*/ 718966 w 1605470"/>
              <a:gd name="connsiteY88" fmla="*/ 3797724 h 6858000"/>
              <a:gd name="connsiteX89" fmla="*/ 717581 w 1605470"/>
              <a:gd name="connsiteY89" fmla="*/ 3792098 h 6858000"/>
              <a:gd name="connsiteX90" fmla="*/ 716465 w 1605470"/>
              <a:gd name="connsiteY90" fmla="*/ 3777135 h 6858000"/>
              <a:gd name="connsiteX91" fmla="*/ 718198 w 1605470"/>
              <a:gd name="connsiteY91" fmla="*/ 3771656 h 6858000"/>
              <a:gd name="connsiteX92" fmla="*/ 721941 w 1605470"/>
              <a:gd name="connsiteY92" fmla="*/ 3769007 h 6858000"/>
              <a:gd name="connsiteX93" fmla="*/ 721407 w 1605470"/>
              <a:gd name="connsiteY93" fmla="*/ 3767709 h 6858000"/>
              <a:gd name="connsiteX94" fmla="*/ 730103 w 1605470"/>
              <a:gd name="connsiteY94" fmla="*/ 3738082 h 6858000"/>
              <a:gd name="connsiteX95" fmla="*/ 737449 w 1605470"/>
              <a:gd name="connsiteY95" fmla="*/ 3673397 h 6858000"/>
              <a:gd name="connsiteX96" fmla="*/ 736745 w 1605470"/>
              <a:gd name="connsiteY96" fmla="*/ 3637109 h 6858000"/>
              <a:gd name="connsiteX97" fmla="*/ 740188 w 1605470"/>
              <a:gd name="connsiteY97" fmla="*/ 3536883 h 6858000"/>
              <a:gd name="connsiteX98" fmla="*/ 747726 w 1605470"/>
              <a:gd name="connsiteY98" fmla="*/ 3435652 h 6858000"/>
              <a:gd name="connsiteX99" fmla="*/ 774383 w 1605470"/>
              <a:gd name="connsiteY99" fmla="*/ 3381564 h 6858000"/>
              <a:gd name="connsiteX100" fmla="*/ 774870 w 1605470"/>
              <a:gd name="connsiteY100" fmla="*/ 3375761 h 6858000"/>
              <a:gd name="connsiteX101" fmla="*/ 770510 w 1605470"/>
              <a:gd name="connsiteY101" fmla="*/ 3361844 h 6858000"/>
              <a:gd name="connsiteX102" fmla="*/ 767933 w 1605470"/>
              <a:gd name="connsiteY102" fmla="*/ 3356929 h 6858000"/>
              <a:gd name="connsiteX103" fmla="*/ 766158 w 1605470"/>
              <a:gd name="connsiteY103" fmla="*/ 3349058 h 6858000"/>
              <a:gd name="connsiteX104" fmla="*/ 766414 w 1605470"/>
              <a:gd name="connsiteY104" fmla="*/ 3348763 h 6858000"/>
              <a:gd name="connsiteX105" fmla="*/ 764166 w 1605470"/>
              <a:gd name="connsiteY105" fmla="*/ 3341588 h 6858000"/>
              <a:gd name="connsiteX106" fmla="*/ 749397 w 1605470"/>
              <a:gd name="connsiteY106" fmla="*/ 3307769 h 6858000"/>
              <a:gd name="connsiteX107" fmla="*/ 766960 w 1605470"/>
              <a:gd name="connsiteY107" fmla="*/ 3250522 h 6858000"/>
              <a:gd name="connsiteX108" fmla="*/ 767385 w 1605470"/>
              <a:gd name="connsiteY108" fmla="*/ 3229163 h 6858000"/>
              <a:gd name="connsiteX109" fmla="*/ 769208 w 1605470"/>
              <a:gd name="connsiteY109" fmla="*/ 3217217 h 6858000"/>
              <a:gd name="connsiteX110" fmla="*/ 770350 w 1605470"/>
              <a:gd name="connsiteY110" fmla="*/ 3216125 h 6858000"/>
              <a:gd name="connsiteX111" fmla="*/ 756043 w 1605470"/>
              <a:gd name="connsiteY111" fmla="*/ 3183755 h 6858000"/>
              <a:gd name="connsiteX112" fmla="*/ 756544 w 1605470"/>
              <a:gd name="connsiteY112" fmla="*/ 3178642 h 6858000"/>
              <a:gd name="connsiteX113" fmla="*/ 744144 w 1605470"/>
              <a:gd name="connsiteY113" fmla="*/ 3158586 h 6858000"/>
              <a:gd name="connsiteX114" fmla="*/ 739378 w 1605470"/>
              <a:gd name="connsiteY114" fmla="*/ 3147669 h 6858000"/>
              <a:gd name="connsiteX115" fmla="*/ 734648 w 1605470"/>
              <a:gd name="connsiteY115" fmla="*/ 3145733 h 6858000"/>
              <a:gd name="connsiteX116" fmla="*/ 729329 w 1605470"/>
              <a:gd name="connsiteY116" fmla="*/ 3129034 h 6858000"/>
              <a:gd name="connsiteX117" fmla="*/ 729994 w 1605470"/>
              <a:gd name="connsiteY117" fmla="*/ 3126682 h 6858000"/>
              <a:gd name="connsiteX118" fmla="*/ 720862 w 1605470"/>
              <a:gd name="connsiteY118" fmla="*/ 3114519 h 6858000"/>
              <a:gd name="connsiteX119" fmla="*/ 707471 w 1605470"/>
              <a:gd name="connsiteY119" fmla="*/ 3106272 h 6858000"/>
              <a:gd name="connsiteX120" fmla="*/ 680201 w 1605470"/>
              <a:gd name="connsiteY120" fmla="*/ 2958185 h 6858000"/>
              <a:gd name="connsiteX121" fmla="*/ 622815 w 1605470"/>
              <a:gd name="connsiteY121" fmla="*/ 2762989 h 6858000"/>
              <a:gd name="connsiteX122" fmla="*/ 571733 w 1605470"/>
              <a:gd name="connsiteY122" fmla="*/ 2554718 h 6858000"/>
              <a:gd name="connsiteX123" fmla="*/ 551827 w 1605470"/>
              <a:gd name="connsiteY123" fmla="*/ 2485734 h 6858000"/>
              <a:gd name="connsiteX124" fmla="*/ 542550 w 1605470"/>
              <a:gd name="connsiteY124" fmla="*/ 2447068 h 6858000"/>
              <a:gd name="connsiteX125" fmla="*/ 529511 w 1605470"/>
              <a:gd name="connsiteY125" fmla="*/ 2425819 h 6858000"/>
              <a:gd name="connsiteX126" fmla="*/ 528878 w 1605470"/>
              <a:gd name="connsiteY126" fmla="*/ 2408971 h 6858000"/>
              <a:gd name="connsiteX127" fmla="*/ 535510 w 1605470"/>
              <a:gd name="connsiteY127" fmla="*/ 2402874 h 6858000"/>
              <a:gd name="connsiteX128" fmla="*/ 538122 w 1605470"/>
              <a:gd name="connsiteY128" fmla="*/ 2381443 h 6858000"/>
              <a:gd name="connsiteX129" fmla="*/ 514451 w 1605470"/>
              <a:gd name="connsiteY129" fmla="*/ 2261920 h 6858000"/>
              <a:gd name="connsiteX130" fmla="*/ 486968 w 1605470"/>
              <a:gd name="connsiteY130" fmla="*/ 2182937 h 6858000"/>
              <a:gd name="connsiteX131" fmla="*/ 488555 w 1605470"/>
              <a:gd name="connsiteY131" fmla="*/ 2155135 h 6858000"/>
              <a:gd name="connsiteX132" fmla="*/ 486013 w 1605470"/>
              <a:gd name="connsiteY132" fmla="*/ 2118008 h 6858000"/>
              <a:gd name="connsiteX133" fmla="*/ 487006 w 1605470"/>
              <a:gd name="connsiteY133" fmla="*/ 2050531 h 6858000"/>
              <a:gd name="connsiteX134" fmla="*/ 478812 w 1605470"/>
              <a:gd name="connsiteY134" fmla="*/ 1963269 h 6858000"/>
              <a:gd name="connsiteX135" fmla="*/ 442619 w 1605470"/>
              <a:gd name="connsiteY135" fmla="*/ 1910499 h 6858000"/>
              <a:gd name="connsiteX136" fmla="*/ 446785 w 1605470"/>
              <a:gd name="connsiteY136" fmla="*/ 1903212 h 6858000"/>
              <a:gd name="connsiteX137" fmla="*/ 436547 w 1605470"/>
              <a:gd name="connsiteY137" fmla="*/ 1861531 h 6858000"/>
              <a:gd name="connsiteX138" fmla="*/ 390346 w 1605470"/>
              <a:gd name="connsiteY138" fmla="*/ 1732919 h 6858000"/>
              <a:gd name="connsiteX139" fmla="*/ 362657 w 1605470"/>
              <a:gd name="connsiteY139" fmla="*/ 1663540 h 6858000"/>
              <a:gd name="connsiteX140" fmla="*/ 361783 w 1605470"/>
              <a:gd name="connsiteY140" fmla="*/ 1615777 h 6858000"/>
              <a:gd name="connsiteX141" fmla="*/ 342578 w 1605470"/>
              <a:gd name="connsiteY141" fmla="*/ 1563678 h 6858000"/>
              <a:gd name="connsiteX142" fmla="*/ 355658 w 1605470"/>
              <a:gd name="connsiteY142" fmla="*/ 1519474 h 6858000"/>
              <a:gd name="connsiteX143" fmla="*/ 348400 w 1605470"/>
              <a:gd name="connsiteY143" fmla="*/ 1477995 h 6858000"/>
              <a:gd name="connsiteX144" fmla="*/ 334485 w 1605470"/>
              <a:gd name="connsiteY144" fmla="*/ 1373769 h 6858000"/>
              <a:gd name="connsiteX145" fmla="*/ 342792 w 1605470"/>
              <a:gd name="connsiteY145" fmla="*/ 1307086 h 6858000"/>
              <a:gd name="connsiteX146" fmla="*/ 343980 w 1605470"/>
              <a:gd name="connsiteY146" fmla="*/ 1189033 h 6858000"/>
              <a:gd name="connsiteX147" fmla="*/ 348665 w 1605470"/>
              <a:gd name="connsiteY147" fmla="*/ 1168288 h 6858000"/>
              <a:gd name="connsiteX148" fmla="*/ 340947 w 1605470"/>
              <a:gd name="connsiteY148" fmla="*/ 1142577 h 6858000"/>
              <a:gd name="connsiteX149" fmla="*/ 330253 w 1605470"/>
              <a:gd name="connsiteY149" fmla="*/ 1088484 h 6858000"/>
              <a:gd name="connsiteX150" fmla="*/ 318989 w 1605470"/>
              <a:gd name="connsiteY150" fmla="*/ 1016103 h 6858000"/>
              <a:gd name="connsiteX151" fmla="*/ 320445 w 1605470"/>
              <a:gd name="connsiteY151" fmla="*/ 932283 h 6858000"/>
              <a:gd name="connsiteX152" fmla="*/ 322681 w 1605470"/>
              <a:gd name="connsiteY152" fmla="*/ 915925 h 6858000"/>
              <a:gd name="connsiteX153" fmla="*/ 315310 w 1605470"/>
              <a:gd name="connsiteY153" fmla="*/ 896999 h 6858000"/>
              <a:gd name="connsiteX154" fmla="*/ 284718 w 1605470"/>
              <a:gd name="connsiteY154" fmla="*/ 821517 h 6858000"/>
              <a:gd name="connsiteX155" fmla="*/ 263668 w 1605470"/>
              <a:gd name="connsiteY155" fmla="*/ 751353 h 6858000"/>
              <a:gd name="connsiteX156" fmla="*/ 263226 w 1605470"/>
              <a:gd name="connsiteY156" fmla="*/ 721230 h 6858000"/>
              <a:gd name="connsiteX157" fmla="*/ 248897 w 1605470"/>
              <a:gd name="connsiteY157" fmla="*/ 681659 h 6858000"/>
              <a:gd name="connsiteX158" fmla="*/ 234316 w 1605470"/>
              <a:gd name="connsiteY158" fmla="*/ 635218 h 6858000"/>
              <a:gd name="connsiteX159" fmla="*/ 239327 w 1605470"/>
              <a:gd name="connsiteY159" fmla="*/ 613763 h 6858000"/>
              <a:gd name="connsiteX160" fmla="*/ 225269 w 1605470"/>
              <a:gd name="connsiteY160" fmla="*/ 598582 h 6858000"/>
              <a:gd name="connsiteX161" fmla="*/ 224950 w 1605470"/>
              <a:gd name="connsiteY161" fmla="*/ 576846 h 6858000"/>
              <a:gd name="connsiteX162" fmla="*/ 204576 w 1605470"/>
              <a:gd name="connsiteY162" fmla="*/ 530055 h 6858000"/>
              <a:gd name="connsiteX163" fmla="*/ 219064 w 1605470"/>
              <a:gd name="connsiteY163" fmla="*/ 469651 h 6858000"/>
              <a:gd name="connsiteX164" fmla="*/ 195012 w 1605470"/>
              <a:gd name="connsiteY164" fmla="*/ 448559 h 6858000"/>
              <a:gd name="connsiteX165" fmla="*/ 201434 w 1605470"/>
              <a:gd name="connsiteY165" fmla="*/ 441529 h 6858000"/>
              <a:gd name="connsiteX166" fmla="*/ 200655 w 1605470"/>
              <a:gd name="connsiteY166" fmla="*/ 428927 h 6858000"/>
              <a:gd name="connsiteX167" fmla="*/ 190059 w 1605470"/>
              <a:gd name="connsiteY167" fmla="*/ 430161 h 6858000"/>
              <a:gd name="connsiteX168" fmla="*/ 167079 w 1605470"/>
              <a:gd name="connsiteY168" fmla="*/ 367211 h 6858000"/>
              <a:gd name="connsiteX169" fmla="*/ 124571 w 1605470"/>
              <a:gd name="connsiteY169" fmla="*/ 302178 h 6858000"/>
              <a:gd name="connsiteX170" fmla="*/ 103243 w 1605470"/>
              <a:gd name="connsiteY170" fmla="*/ 211375 h 6858000"/>
              <a:gd name="connsiteX171" fmla="*/ 94571 w 1605470"/>
              <a:gd name="connsiteY171" fmla="*/ 184179 h 6858000"/>
              <a:gd name="connsiteX172" fmla="*/ 13437 w 1605470"/>
              <a:gd name="connsiteY172" fmla="*/ 19287 h 6858000"/>
              <a:gd name="connsiteX173" fmla="*/ 0 w 1605470"/>
              <a:gd name="connsiteY173"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3992 w 1605470"/>
              <a:gd name="connsiteY37" fmla="*/ 5619557 h 6858000"/>
              <a:gd name="connsiteX38" fmla="*/ 531653 w 1605470"/>
              <a:gd name="connsiteY38" fmla="*/ 5604904 h 6858000"/>
              <a:gd name="connsiteX39" fmla="*/ 539863 w 1605470"/>
              <a:gd name="connsiteY39" fmla="*/ 5604298 h 6858000"/>
              <a:gd name="connsiteX40" fmla="*/ 552319 w 1605470"/>
              <a:gd name="connsiteY40" fmla="*/ 5587997 h 6858000"/>
              <a:gd name="connsiteX41" fmla="*/ 591557 w 1605470"/>
              <a:gd name="connsiteY41" fmla="*/ 5476393 h 6858000"/>
              <a:gd name="connsiteX42" fmla="*/ 608019 w 1605470"/>
              <a:gd name="connsiteY42" fmla="*/ 5385461 h 6858000"/>
              <a:gd name="connsiteX43" fmla="*/ 622750 w 1605470"/>
              <a:gd name="connsiteY43" fmla="*/ 5363084 h 6858000"/>
              <a:gd name="connsiteX44" fmla="*/ 638731 w 1605470"/>
              <a:gd name="connsiteY44" fmla="*/ 5330009 h 6858000"/>
              <a:gd name="connsiteX45" fmla="*/ 672224 w 1605470"/>
              <a:gd name="connsiteY45" fmla="*/ 5273739 h 6858000"/>
              <a:gd name="connsiteX46" fmla="*/ 681823 w 1605470"/>
              <a:gd name="connsiteY46" fmla="*/ 5241779 h 6858000"/>
              <a:gd name="connsiteX47" fmla="*/ 693049 w 1605470"/>
              <a:gd name="connsiteY47" fmla="*/ 5225268 h 6858000"/>
              <a:gd name="connsiteX48" fmla="*/ 694069 w 1605470"/>
              <a:gd name="connsiteY48" fmla="*/ 5217684 h 6858000"/>
              <a:gd name="connsiteX49" fmla="*/ 701410 w 1605470"/>
              <a:gd name="connsiteY49" fmla="*/ 5193377 h 6858000"/>
              <a:gd name="connsiteX50" fmla="*/ 704713 w 1605470"/>
              <a:gd name="connsiteY50" fmla="*/ 5179288 h 6858000"/>
              <a:gd name="connsiteX51" fmla="*/ 705697 w 1605470"/>
              <a:gd name="connsiteY51" fmla="*/ 5173621 h 6858000"/>
              <a:gd name="connsiteX52" fmla="*/ 701331 w 1605470"/>
              <a:gd name="connsiteY52" fmla="*/ 5159961 h 6858000"/>
              <a:gd name="connsiteX53" fmla="*/ 708008 w 1605470"/>
              <a:gd name="connsiteY53" fmla="*/ 5144295 h 6858000"/>
              <a:gd name="connsiteX54" fmla="*/ 704941 w 1605470"/>
              <a:gd name="connsiteY54" fmla="*/ 5125185 h 6858000"/>
              <a:gd name="connsiteX55" fmla="*/ 711771 w 1605470"/>
              <a:gd name="connsiteY55" fmla="*/ 5121884 h 6858000"/>
              <a:gd name="connsiteX56" fmla="*/ 718807 w 1605470"/>
              <a:gd name="connsiteY56" fmla="*/ 5067850 h 6858000"/>
              <a:gd name="connsiteX57" fmla="*/ 721538 w 1605470"/>
              <a:gd name="connsiteY57" fmla="*/ 5060861 h 6858000"/>
              <a:gd name="connsiteX58" fmla="*/ 718242 w 1605470"/>
              <a:gd name="connsiteY58" fmla="*/ 5034192 h 6858000"/>
              <a:gd name="connsiteX59" fmla="*/ 719796 w 1605470"/>
              <a:gd name="connsiteY59" fmla="*/ 4993030 h 6858000"/>
              <a:gd name="connsiteX60" fmla="*/ 726705 w 1605470"/>
              <a:gd name="connsiteY60" fmla="*/ 4946844 h 6858000"/>
              <a:gd name="connsiteX61" fmla="*/ 722561 w 1605470"/>
              <a:gd name="connsiteY61" fmla="*/ 4932692 h 6858000"/>
              <a:gd name="connsiteX62" fmla="*/ 724935 w 1605470"/>
              <a:gd name="connsiteY62" fmla="*/ 4821504 h 6858000"/>
              <a:gd name="connsiteX63" fmla="*/ 732118 w 1605470"/>
              <a:gd name="connsiteY63" fmla="*/ 4801535 h 6858000"/>
              <a:gd name="connsiteX64" fmla="*/ 739787 w 1605470"/>
              <a:gd name="connsiteY64" fmla="*/ 4797794 h 6858000"/>
              <a:gd name="connsiteX65" fmla="*/ 741081 w 1605470"/>
              <a:gd name="connsiteY65" fmla="*/ 4784526 h 6858000"/>
              <a:gd name="connsiteX66" fmla="*/ 742865 w 1605470"/>
              <a:gd name="connsiteY66" fmla="*/ 4781211 h 6858000"/>
              <a:gd name="connsiteX67" fmla="*/ 751652 w 1605470"/>
              <a:gd name="connsiteY67" fmla="*/ 4761984 h 6858000"/>
              <a:gd name="connsiteX68" fmla="*/ 747700 w 1605470"/>
              <a:gd name="connsiteY68" fmla="*/ 4690749 h 6858000"/>
              <a:gd name="connsiteX69" fmla="*/ 743180 w 1605470"/>
              <a:gd name="connsiteY69" fmla="*/ 4584173 h 6858000"/>
              <a:gd name="connsiteX70" fmla="*/ 738263 w 1605470"/>
              <a:gd name="connsiteY70" fmla="*/ 4444346 h 6858000"/>
              <a:gd name="connsiteX71" fmla="*/ 756542 w 1605470"/>
              <a:gd name="connsiteY71" fmla="*/ 4350346 h 6858000"/>
              <a:gd name="connsiteX72" fmla="*/ 715481 w 1605470"/>
              <a:gd name="connsiteY72" fmla="*/ 4214165 h 6858000"/>
              <a:gd name="connsiteX73" fmla="*/ 719554 w 1605470"/>
              <a:gd name="connsiteY73" fmla="*/ 4090296 h 6858000"/>
              <a:gd name="connsiteX74" fmla="*/ 704810 w 1605470"/>
              <a:gd name="connsiteY74" fmla="*/ 4033999 h 6858000"/>
              <a:gd name="connsiteX75" fmla="*/ 705959 w 1605470"/>
              <a:gd name="connsiteY75" fmla="*/ 4031933 h 6858000"/>
              <a:gd name="connsiteX76" fmla="*/ 704535 w 1605470"/>
              <a:gd name="connsiteY76" fmla="*/ 4013953 h 6858000"/>
              <a:gd name="connsiteX77" fmla="*/ 700443 w 1605470"/>
              <a:gd name="connsiteY77" fmla="*/ 4010511 h 6858000"/>
              <a:gd name="connsiteX78" fmla="*/ 698282 w 1605470"/>
              <a:gd name="connsiteY78" fmla="*/ 3998331 h 6858000"/>
              <a:gd name="connsiteX79" fmla="*/ 690830 w 1605470"/>
              <a:gd name="connsiteY79" fmla="*/ 3974753 h 6858000"/>
              <a:gd name="connsiteX80" fmla="*/ 692428 w 1605470"/>
              <a:gd name="connsiteY80" fmla="*/ 3969950 h 6858000"/>
              <a:gd name="connsiteX81" fmla="*/ 685850 w 1605470"/>
              <a:gd name="connsiteY81" fmla="*/ 3933779 h 6858000"/>
              <a:gd name="connsiteX82" fmla="*/ 687181 w 1605470"/>
              <a:gd name="connsiteY82" fmla="*/ 3933093 h 6858000"/>
              <a:gd name="connsiteX83" fmla="*/ 691535 w 1605470"/>
              <a:gd name="connsiteY83" fmla="*/ 3922082 h 6858000"/>
              <a:gd name="connsiteX84" fmla="*/ 696613 w 1605470"/>
              <a:gd name="connsiteY84" fmla="*/ 3901461 h 6858000"/>
              <a:gd name="connsiteX85" fmla="*/ 719207 w 1605470"/>
              <a:gd name="connsiteY85" fmla="*/ 3813873 h 6858000"/>
              <a:gd name="connsiteX86" fmla="*/ 718632 w 1605470"/>
              <a:gd name="connsiteY86" fmla="*/ 3806161 h 6858000"/>
              <a:gd name="connsiteX87" fmla="*/ 718939 w 1605470"/>
              <a:gd name="connsiteY87" fmla="*/ 3805957 h 6858000"/>
              <a:gd name="connsiteX88" fmla="*/ 718966 w 1605470"/>
              <a:gd name="connsiteY88" fmla="*/ 3797724 h 6858000"/>
              <a:gd name="connsiteX89" fmla="*/ 717581 w 1605470"/>
              <a:gd name="connsiteY89" fmla="*/ 3792098 h 6858000"/>
              <a:gd name="connsiteX90" fmla="*/ 716465 w 1605470"/>
              <a:gd name="connsiteY90" fmla="*/ 3777135 h 6858000"/>
              <a:gd name="connsiteX91" fmla="*/ 718198 w 1605470"/>
              <a:gd name="connsiteY91" fmla="*/ 3771656 h 6858000"/>
              <a:gd name="connsiteX92" fmla="*/ 721941 w 1605470"/>
              <a:gd name="connsiteY92" fmla="*/ 3769007 h 6858000"/>
              <a:gd name="connsiteX93" fmla="*/ 721407 w 1605470"/>
              <a:gd name="connsiteY93" fmla="*/ 3767709 h 6858000"/>
              <a:gd name="connsiteX94" fmla="*/ 730103 w 1605470"/>
              <a:gd name="connsiteY94" fmla="*/ 3738082 h 6858000"/>
              <a:gd name="connsiteX95" fmla="*/ 737449 w 1605470"/>
              <a:gd name="connsiteY95" fmla="*/ 3673397 h 6858000"/>
              <a:gd name="connsiteX96" fmla="*/ 736745 w 1605470"/>
              <a:gd name="connsiteY96" fmla="*/ 3637109 h 6858000"/>
              <a:gd name="connsiteX97" fmla="*/ 740188 w 1605470"/>
              <a:gd name="connsiteY97" fmla="*/ 3536883 h 6858000"/>
              <a:gd name="connsiteX98" fmla="*/ 747726 w 1605470"/>
              <a:gd name="connsiteY98" fmla="*/ 3435652 h 6858000"/>
              <a:gd name="connsiteX99" fmla="*/ 774383 w 1605470"/>
              <a:gd name="connsiteY99" fmla="*/ 3381564 h 6858000"/>
              <a:gd name="connsiteX100" fmla="*/ 774870 w 1605470"/>
              <a:gd name="connsiteY100" fmla="*/ 3375761 h 6858000"/>
              <a:gd name="connsiteX101" fmla="*/ 770510 w 1605470"/>
              <a:gd name="connsiteY101" fmla="*/ 3361844 h 6858000"/>
              <a:gd name="connsiteX102" fmla="*/ 767933 w 1605470"/>
              <a:gd name="connsiteY102" fmla="*/ 3356929 h 6858000"/>
              <a:gd name="connsiteX103" fmla="*/ 766158 w 1605470"/>
              <a:gd name="connsiteY103" fmla="*/ 3349058 h 6858000"/>
              <a:gd name="connsiteX104" fmla="*/ 766414 w 1605470"/>
              <a:gd name="connsiteY104" fmla="*/ 3348763 h 6858000"/>
              <a:gd name="connsiteX105" fmla="*/ 764166 w 1605470"/>
              <a:gd name="connsiteY105" fmla="*/ 3341588 h 6858000"/>
              <a:gd name="connsiteX106" fmla="*/ 749397 w 1605470"/>
              <a:gd name="connsiteY106" fmla="*/ 3307769 h 6858000"/>
              <a:gd name="connsiteX107" fmla="*/ 766960 w 1605470"/>
              <a:gd name="connsiteY107" fmla="*/ 3250522 h 6858000"/>
              <a:gd name="connsiteX108" fmla="*/ 767385 w 1605470"/>
              <a:gd name="connsiteY108" fmla="*/ 3229163 h 6858000"/>
              <a:gd name="connsiteX109" fmla="*/ 769208 w 1605470"/>
              <a:gd name="connsiteY109" fmla="*/ 3217217 h 6858000"/>
              <a:gd name="connsiteX110" fmla="*/ 770350 w 1605470"/>
              <a:gd name="connsiteY110" fmla="*/ 3216125 h 6858000"/>
              <a:gd name="connsiteX111" fmla="*/ 756043 w 1605470"/>
              <a:gd name="connsiteY111" fmla="*/ 3183755 h 6858000"/>
              <a:gd name="connsiteX112" fmla="*/ 756544 w 1605470"/>
              <a:gd name="connsiteY112" fmla="*/ 3178642 h 6858000"/>
              <a:gd name="connsiteX113" fmla="*/ 744144 w 1605470"/>
              <a:gd name="connsiteY113" fmla="*/ 3158586 h 6858000"/>
              <a:gd name="connsiteX114" fmla="*/ 739378 w 1605470"/>
              <a:gd name="connsiteY114" fmla="*/ 3147669 h 6858000"/>
              <a:gd name="connsiteX115" fmla="*/ 734648 w 1605470"/>
              <a:gd name="connsiteY115" fmla="*/ 3145733 h 6858000"/>
              <a:gd name="connsiteX116" fmla="*/ 729329 w 1605470"/>
              <a:gd name="connsiteY116" fmla="*/ 3129034 h 6858000"/>
              <a:gd name="connsiteX117" fmla="*/ 729994 w 1605470"/>
              <a:gd name="connsiteY117" fmla="*/ 3126682 h 6858000"/>
              <a:gd name="connsiteX118" fmla="*/ 720862 w 1605470"/>
              <a:gd name="connsiteY118" fmla="*/ 3114519 h 6858000"/>
              <a:gd name="connsiteX119" fmla="*/ 707471 w 1605470"/>
              <a:gd name="connsiteY119" fmla="*/ 3106272 h 6858000"/>
              <a:gd name="connsiteX120" fmla="*/ 680201 w 1605470"/>
              <a:gd name="connsiteY120" fmla="*/ 2958185 h 6858000"/>
              <a:gd name="connsiteX121" fmla="*/ 622815 w 1605470"/>
              <a:gd name="connsiteY121" fmla="*/ 2762989 h 6858000"/>
              <a:gd name="connsiteX122" fmla="*/ 571733 w 1605470"/>
              <a:gd name="connsiteY122" fmla="*/ 2554718 h 6858000"/>
              <a:gd name="connsiteX123" fmla="*/ 551827 w 1605470"/>
              <a:gd name="connsiteY123" fmla="*/ 2485734 h 6858000"/>
              <a:gd name="connsiteX124" fmla="*/ 542550 w 1605470"/>
              <a:gd name="connsiteY124" fmla="*/ 2447068 h 6858000"/>
              <a:gd name="connsiteX125" fmla="*/ 529511 w 1605470"/>
              <a:gd name="connsiteY125" fmla="*/ 2425819 h 6858000"/>
              <a:gd name="connsiteX126" fmla="*/ 528878 w 1605470"/>
              <a:gd name="connsiteY126" fmla="*/ 2408971 h 6858000"/>
              <a:gd name="connsiteX127" fmla="*/ 535510 w 1605470"/>
              <a:gd name="connsiteY127" fmla="*/ 2402874 h 6858000"/>
              <a:gd name="connsiteX128" fmla="*/ 538122 w 1605470"/>
              <a:gd name="connsiteY128" fmla="*/ 2381443 h 6858000"/>
              <a:gd name="connsiteX129" fmla="*/ 514451 w 1605470"/>
              <a:gd name="connsiteY129" fmla="*/ 2261920 h 6858000"/>
              <a:gd name="connsiteX130" fmla="*/ 486968 w 1605470"/>
              <a:gd name="connsiteY130" fmla="*/ 2182937 h 6858000"/>
              <a:gd name="connsiteX131" fmla="*/ 488555 w 1605470"/>
              <a:gd name="connsiteY131" fmla="*/ 2155135 h 6858000"/>
              <a:gd name="connsiteX132" fmla="*/ 486013 w 1605470"/>
              <a:gd name="connsiteY132" fmla="*/ 2118008 h 6858000"/>
              <a:gd name="connsiteX133" fmla="*/ 487006 w 1605470"/>
              <a:gd name="connsiteY133" fmla="*/ 2050531 h 6858000"/>
              <a:gd name="connsiteX134" fmla="*/ 478812 w 1605470"/>
              <a:gd name="connsiteY134" fmla="*/ 1963269 h 6858000"/>
              <a:gd name="connsiteX135" fmla="*/ 442619 w 1605470"/>
              <a:gd name="connsiteY135" fmla="*/ 1910499 h 6858000"/>
              <a:gd name="connsiteX136" fmla="*/ 446785 w 1605470"/>
              <a:gd name="connsiteY136" fmla="*/ 1903212 h 6858000"/>
              <a:gd name="connsiteX137" fmla="*/ 436547 w 1605470"/>
              <a:gd name="connsiteY137" fmla="*/ 1861531 h 6858000"/>
              <a:gd name="connsiteX138" fmla="*/ 390346 w 1605470"/>
              <a:gd name="connsiteY138" fmla="*/ 1732919 h 6858000"/>
              <a:gd name="connsiteX139" fmla="*/ 362657 w 1605470"/>
              <a:gd name="connsiteY139" fmla="*/ 1663540 h 6858000"/>
              <a:gd name="connsiteX140" fmla="*/ 361783 w 1605470"/>
              <a:gd name="connsiteY140" fmla="*/ 1615777 h 6858000"/>
              <a:gd name="connsiteX141" fmla="*/ 342578 w 1605470"/>
              <a:gd name="connsiteY141" fmla="*/ 1563678 h 6858000"/>
              <a:gd name="connsiteX142" fmla="*/ 355658 w 1605470"/>
              <a:gd name="connsiteY142" fmla="*/ 1519474 h 6858000"/>
              <a:gd name="connsiteX143" fmla="*/ 348400 w 1605470"/>
              <a:gd name="connsiteY143" fmla="*/ 1477995 h 6858000"/>
              <a:gd name="connsiteX144" fmla="*/ 334485 w 1605470"/>
              <a:gd name="connsiteY144" fmla="*/ 1373769 h 6858000"/>
              <a:gd name="connsiteX145" fmla="*/ 342792 w 1605470"/>
              <a:gd name="connsiteY145" fmla="*/ 1307086 h 6858000"/>
              <a:gd name="connsiteX146" fmla="*/ 343980 w 1605470"/>
              <a:gd name="connsiteY146" fmla="*/ 1189033 h 6858000"/>
              <a:gd name="connsiteX147" fmla="*/ 348665 w 1605470"/>
              <a:gd name="connsiteY147" fmla="*/ 1168288 h 6858000"/>
              <a:gd name="connsiteX148" fmla="*/ 340947 w 1605470"/>
              <a:gd name="connsiteY148" fmla="*/ 1142577 h 6858000"/>
              <a:gd name="connsiteX149" fmla="*/ 330253 w 1605470"/>
              <a:gd name="connsiteY149" fmla="*/ 1088484 h 6858000"/>
              <a:gd name="connsiteX150" fmla="*/ 318989 w 1605470"/>
              <a:gd name="connsiteY150" fmla="*/ 1016103 h 6858000"/>
              <a:gd name="connsiteX151" fmla="*/ 320445 w 1605470"/>
              <a:gd name="connsiteY151" fmla="*/ 932283 h 6858000"/>
              <a:gd name="connsiteX152" fmla="*/ 322681 w 1605470"/>
              <a:gd name="connsiteY152" fmla="*/ 915925 h 6858000"/>
              <a:gd name="connsiteX153" fmla="*/ 315310 w 1605470"/>
              <a:gd name="connsiteY153" fmla="*/ 896999 h 6858000"/>
              <a:gd name="connsiteX154" fmla="*/ 284718 w 1605470"/>
              <a:gd name="connsiteY154" fmla="*/ 821517 h 6858000"/>
              <a:gd name="connsiteX155" fmla="*/ 263668 w 1605470"/>
              <a:gd name="connsiteY155" fmla="*/ 751353 h 6858000"/>
              <a:gd name="connsiteX156" fmla="*/ 263226 w 1605470"/>
              <a:gd name="connsiteY156" fmla="*/ 721230 h 6858000"/>
              <a:gd name="connsiteX157" fmla="*/ 248897 w 1605470"/>
              <a:gd name="connsiteY157" fmla="*/ 681659 h 6858000"/>
              <a:gd name="connsiteX158" fmla="*/ 234316 w 1605470"/>
              <a:gd name="connsiteY158" fmla="*/ 635218 h 6858000"/>
              <a:gd name="connsiteX159" fmla="*/ 239327 w 1605470"/>
              <a:gd name="connsiteY159" fmla="*/ 613763 h 6858000"/>
              <a:gd name="connsiteX160" fmla="*/ 225269 w 1605470"/>
              <a:gd name="connsiteY160" fmla="*/ 598582 h 6858000"/>
              <a:gd name="connsiteX161" fmla="*/ 224950 w 1605470"/>
              <a:gd name="connsiteY161" fmla="*/ 576846 h 6858000"/>
              <a:gd name="connsiteX162" fmla="*/ 204576 w 1605470"/>
              <a:gd name="connsiteY162" fmla="*/ 530055 h 6858000"/>
              <a:gd name="connsiteX163" fmla="*/ 219064 w 1605470"/>
              <a:gd name="connsiteY163" fmla="*/ 469651 h 6858000"/>
              <a:gd name="connsiteX164" fmla="*/ 195012 w 1605470"/>
              <a:gd name="connsiteY164" fmla="*/ 448559 h 6858000"/>
              <a:gd name="connsiteX165" fmla="*/ 201434 w 1605470"/>
              <a:gd name="connsiteY165" fmla="*/ 441529 h 6858000"/>
              <a:gd name="connsiteX166" fmla="*/ 200655 w 1605470"/>
              <a:gd name="connsiteY166" fmla="*/ 428927 h 6858000"/>
              <a:gd name="connsiteX167" fmla="*/ 190059 w 1605470"/>
              <a:gd name="connsiteY167" fmla="*/ 430161 h 6858000"/>
              <a:gd name="connsiteX168" fmla="*/ 167079 w 1605470"/>
              <a:gd name="connsiteY168" fmla="*/ 367211 h 6858000"/>
              <a:gd name="connsiteX169" fmla="*/ 124571 w 1605470"/>
              <a:gd name="connsiteY169" fmla="*/ 302178 h 6858000"/>
              <a:gd name="connsiteX170" fmla="*/ 103243 w 1605470"/>
              <a:gd name="connsiteY170" fmla="*/ 211375 h 6858000"/>
              <a:gd name="connsiteX171" fmla="*/ 94571 w 1605470"/>
              <a:gd name="connsiteY171" fmla="*/ 184179 h 6858000"/>
              <a:gd name="connsiteX172" fmla="*/ 13437 w 1605470"/>
              <a:gd name="connsiteY172" fmla="*/ 19287 h 6858000"/>
              <a:gd name="connsiteX173" fmla="*/ 0 w 1605470"/>
              <a:gd name="connsiteY173"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3992 w 1605470"/>
              <a:gd name="connsiteY37" fmla="*/ 5619557 h 6858000"/>
              <a:gd name="connsiteX38" fmla="*/ 531653 w 1605470"/>
              <a:gd name="connsiteY38" fmla="*/ 5604904 h 6858000"/>
              <a:gd name="connsiteX39" fmla="*/ 539863 w 1605470"/>
              <a:gd name="connsiteY39" fmla="*/ 5604298 h 6858000"/>
              <a:gd name="connsiteX40" fmla="*/ 552319 w 1605470"/>
              <a:gd name="connsiteY40" fmla="*/ 5587997 h 6858000"/>
              <a:gd name="connsiteX41" fmla="*/ 591557 w 1605470"/>
              <a:gd name="connsiteY41" fmla="*/ 5476393 h 6858000"/>
              <a:gd name="connsiteX42" fmla="*/ 622750 w 1605470"/>
              <a:gd name="connsiteY42" fmla="*/ 5363084 h 6858000"/>
              <a:gd name="connsiteX43" fmla="*/ 638731 w 1605470"/>
              <a:gd name="connsiteY43" fmla="*/ 5330009 h 6858000"/>
              <a:gd name="connsiteX44" fmla="*/ 672224 w 1605470"/>
              <a:gd name="connsiteY44" fmla="*/ 5273739 h 6858000"/>
              <a:gd name="connsiteX45" fmla="*/ 681823 w 1605470"/>
              <a:gd name="connsiteY45" fmla="*/ 5241779 h 6858000"/>
              <a:gd name="connsiteX46" fmla="*/ 693049 w 1605470"/>
              <a:gd name="connsiteY46" fmla="*/ 5225268 h 6858000"/>
              <a:gd name="connsiteX47" fmla="*/ 694069 w 1605470"/>
              <a:gd name="connsiteY47" fmla="*/ 5217684 h 6858000"/>
              <a:gd name="connsiteX48" fmla="*/ 701410 w 1605470"/>
              <a:gd name="connsiteY48" fmla="*/ 5193377 h 6858000"/>
              <a:gd name="connsiteX49" fmla="*/ 704713 w 1605470"/>
              <a:gd name="connsiteY49" fmla="*/ 5179288 h 6858000"/>
              <a:gd name="connsiteX50" fmla="*/ 705697 w 1605470"/>
              <a:gd name="connsiteY50" fmla="*/ 5173621 h 6858000"/>
              <a:gd name="connsiteX51" fmla="*/ 701331 w 1605470"/>
              <a:gd name="connsiteY51" fmla="*/ 5159961 h 6858000"/>
              <a:gd name="connsiteX52" fmla="*/ 708008 w 1605470"/>
              <a:gd name="connsiteY52" fmla="*/ 5144295 h 6858000"/>
              <a:gd name="connsiteX53" fmla="*/ 704941 w 1605470"/>
              <a:gd name="connsiteY53" fmla="*/ 5125185 h 6858000"/>
              <a:gd name="connsiteX54" fmla="*/ 711771 w 1605470"/>
              <a:gd name="connsiteY54" fmla="*/ 5121884 h 6858000"/>
              <a:gd name="connsiteX55" fmla="*/ 718807 w 1605470"/>
              <a:gd name="connsiteY55" fmla="*/ 5067850 h 6858000"/>
              <a:gd name="connsiteX56" fmla="*/ 721538 w 1605470"/>
              <a:gd name="connsiteY56" fmla="*/ 5060861 h 6858000"/>
              <a:gd name="connsiteX57" fmla="*/ 718242 w 1605470"/>
              <a:gd name="connsiteY57" fmla="*/ 5034192 h 6858000"/>
              <a:gd name="connsiteX58" fmla="*/ 719796 w 1605470"/>
              <a:gd name="connsiteY58" fmla="*/ 4993030 h 6858000"/>
              <a:gd name="connsiteX59" fmla="*/ 726705 w 1605470"/>
              <a:gd name="connsiteY59" fmla="*/ 4946844 h 6858000"/>
              <a:gd name="connsiteX60" fmla="*/ 722561 w 1605470"/>
              <a:gd name="connsiteY60" fmla="*/ 4932692 h 6858000"/>
              <a:gd name="connsiteX61" fmla="*/ 724935 w 1605470"/>
              <a:gd name="connsiteY61" fmla="*/ 4821504 h 6858000"/>
              <a:gd name="connsiteX62" fmla="*/ 732118 w 1605470"/>
              <a:gd name="connsiteY62" fmla="*/ 4801535 h 6858000"/>
              <a:gd name="connsiteX63" fmla="*/ 739787 w 1605470"/>
              <a:gd name="connsiteY63" fmla="*/ 4797794 h 6858000"/>
              <a:gd name="connsiteX64" fmla="*/ 741081 w 1605470"/>
              <a:gd name="connsiteY64" fmla="*/ 4784526 h 6858000"/>
              <a:gd name="connsiteX65" fmla="*/ 742865 w 1605470"/>
              <a:gd name="connsiteY65" fmla="*/ 4781211 h 6858000"/>
              <a:gd name="connsiteX66" fmla="*/ 751652 w 1605470"/>
              <a:gd name="connsiteY66" fmla="*/ 4761984 h 6858000"/>
              <a:gd name="connsiteX67" fmla="*/ 747700 w 1605470"/>
              <a:gd name="connsiteY67" fmla="*/ 4690749 h 6858000"/>
              <a:gd name="connsiteX68" fmla="*/ 743180 w 1605470"/>
              <a:gd name="connsiteY68" fmla="*/ 4584173 h 6858000"/>
              <a:gd name="connsiteX69" fmla="*/ 738263 w 1605470"/>
              <a:gd name="connsiteY69" fmla="*/ 4444346 h 6858000"/>
              <a:gd name="connsiteX70" fmla="*/ 756542 w 1605470"/>
              <a:gd name="connsiteY70" fmla="*/ 4350346 h 6858000"/>
              <a:gd name="connsiteX71" fmla="*/ 715481 w 1605470"/>
              <a:gd name="connsiteY71" fmla="*/ 4214165 h 6858000"/>
              <a:gd name="connsiteX72" fmla="*/ 719554 w 1605470"/>
              <a:gd name="connsiteY72" fmla="*/ 4090296 h 6858000"/>
              <a:gd name="connsiteX73" fmla="*/ 704810 w 1605470"/>
              <a:gd name="connsiteY73" fmla="*/ 4033999 h 6858000"/>
              <a:gd name="connsiteX74" fmla="*/ 705959 w 1605470"/>
              <a:gd name="connsiteY74" fmla="*/ 4031933 h 6858000"/>
              <a:gd name="connsiteX75" fmla="*/ 704535 w 1605470"/>
              <a:gd name="connsiteY75" fmla="*/ 4013953 h 6858000"/>
              <a:gd name="connsiteX76" fmla="*/ 700443 w 1605470"/>
              <a:gd name="connsiteY76" fmla="*/ 4010511 h 6858000"/>
              <a:gd name="connsiteX77" fmla="*/ 698282 w 1605470"/>
              <a:gd name="connsiteY77" fmla="*/ 3998331 h 6858000"/>
              <a:gd name="connsiteX78" fmla="*/ 690830 w 1605470"/>
              <a:gd name="connsiteY78" fmla="*/ 3974753 h 6858000"/>
              <a:gd name="connsiteX79" fmla="*/ 692428 w 1605470"/>
              <a:gd name="connsiteY79" fmla="*/ 3969950 h 6858000"/>
              <a:gd name="connsiteX80" fmla="*/ 685850 w 1605470"/>
              <a:gd name="connsiteY80" fmla="*/ 3933779 h 6858000"/>
              <a:gd name="connsiteX81" fmla="*/ 687181 w 1605470"/>
              <a:gd name="connsiteY81" fmla="*/ 3933093 h 6858000"/>
              <a:gd name="connsiteX82" fmla="*/ 691535 w 1605470"/>
              <a:gd name="connsiteY82" fmla="*/ 3922082 h 6858000"/>
              <a:gd name="connsiteX83" fmla="*/ 696613 w 1605470"/>
              <a:gd name="connsiteY83" fmla="*/ 3901461 h 6858000"/>
              <a:gd name="connsiteX84" fmla="*/ 719207 w 1605470"/>
              <a:gd name="connsiteY84" fmla="*/ 3813873 h 6858000"/>
              <a:gd name="connsiteX85" fmla="*/ 718632 w 1605470"/>
              <a:gd name="connsiteY85" fmla="*/ 3806161 h 6858000"/>
              <a:gd name="connsiteX86" fmla="*/ 718939 w 1605470"/>
              <a:gd name="connsiteY86" fmla="*/ 3805957 h 6858000"/>
              <a:gd name="connsiteX87" fmla="*/ 718966 w 1605470"/>
              <a:gd name="connsiteY87" fmla="*/ 3797724 h 6858000"/>
              <a:gd name="connsiteX88" fmla="*/ 717581 w 1605470"/>
              <a:gd name="connsiteY88" fmla="*/ 3792098 h 6858000"/>
              <a:gd name="connsiteX89" fmla="*/ 716465 w 1605470"/>
              <a:gd name="connsiteY89" fmla="*/ 3777135 h 6858000"/>
              <a:gd name="connsiteX90" fmla="*/ 718198 w 1605470"/>
              <a:gd name="connsiteY90" fmla="*/ 3771656 h 6858000"/>
              <a:gd name="connsiteX91" fmla="*/ 721941 w 1605470"/>
              <a:gd name="connsiteY91" fmla="*/ 3769007 h 6858000"/>
              <a:gd name="connsiteX92" fmla="*/ 721407 w 1605470"/>
              <a:gd name="connsiteY92" fmla="*/ 3767709 h 6858000"/>
              <a:gd name="connsiteX93" fmla="*/ 730103 w 1605470"/>
              <a:gd name="connsiteY93" fmla="*/ 3738082 h 6858000"/>
              <a:gd name="connsiteX94" fmla="*/ 737449 w 1605470"/>
              <a:gd name="connsiteY94" fmla="*/ 3673397 h 6858000"/>
              <a:gd name="connsiteX95" fmla="*/ 736745 w 1605470"/>
              <a:gd name="connsiteY95" fmla="*/ 3637109 h 6858000"/>
              <a:gd name="connsiteX96" fmla="*/ 740188 w 1605470"/>
              <a:gd name="connsiteY96" fmla="*/ 3536883 h 6858000"/>
              <a:gd name="connsiteX97" fmla="*/ 747726 w 1605470"/>
              <a:gd name="connsiteY97" fmla="*/ 3435652 h 6858000"/>
              <a:gd name="connsiteX98" fmla="*/ 774383 w 1605470"/>
              <a:gd name="connsiteY98" fmla="*/ 3381564 h 6858000"/>
              <a:gd name="connsiteX99" fmla="*/ 774870 w 1605470"/>
              <a:gd name="connsiteY99" fmla="*/ 3375761 h 6858000"/>
              <a:gd name="connsiteX100" fmla="*/ 770510 w 1605470"/>
              <a:gd name="connsiteY100" fmla="*/ 3361844 h 6858000"/>
              <a:gd name="connsiteX101" fmla="*/ 767933 w 1605470"/>
              <a:gd name="connsiteY101" fmla="*/ 3356929 h 6858000"/>
              <a:gd name="connsiteX102" fmla="*/ 766158 w 1605470"/>
              <a:gd name="connsiteY102" fmla="*/ 3349058 h 6858000"/>
              <a:gd name="connsiteX103" fmla="*/ 766414 w 1605470"/>
              <a:gd name="connsiteY103" fmla="*/ 3348763 h 6858000"/>
              <a:gd name="connsiteX104" fmla="*/ 764166 w 1605470"/>
              <a:gd name="connsiteY104" fmla="*/ 3341588 h 6858000"/>
              <a:gd name="connsiteX105" fmla="*/ 749397 w 1605470"/>
              <a:gd name="connsiteY105" fmla="*/ 3307769 h 6858000"/>
              <a:gd name="connsiteX106" fmla="*/ 766960 w 1605470"/>
              <a:gd name="connsiteY106" fmla="*/ 3250522 h 6858000"/>
              <a:gd name="connsiteX107" fmla="*/ 767385 w 1605470"/>
              <a:gd name="connsiteY107" fmla="*/ 3229163 h 6858000"/>
              <a:gd name="connsiteX108" fmla="*/ 769208 w 1605470"/>
              <a:gd name="connsiteY108" fmla="*/ 3217217 h 6858000"/>
              <a:gd name="connsiteX109" fmla="*/ 770350 w 1605470"/>
              <a:gd name="connsiteY109" fmla="*/ 3216125 h 6858000"/>
              <a:gd name="connsiteX110" fmla="*/ 756043 w 1605470"/>
              <a:gd name="connsiteY110" fmla="*/ 3183755 h 6858000"/>
              <a:gd name="connsiteX111" fmla="*/ 756544 w 1605470"/>
              <a:gd name="connsiteY111" fmla="*/ 3178642 h 6858000"/>
              <a:gd name="connsiteX112" fmla="*/ 744144 w 1605470"/>
              <a:gd name="connsiteY112" fmla="*/ 3158586 h 6858000"/>
              <a:gd name="connsiteX113" fmla="*/ 739378 w 1605470"/>
              <a:gd name="connsiteY113" fmla="*/ 3147669 h 6858000"/>
              <a:gd name="connsiteX114" fmla="*/ 734648 w 1605470"/>
              <a:gd name="connsiteY114" fmla="*/ 3145733 h 6858000"/>
              <a:gd name="connsiteX115" fmla="*/ 729329 w 1605470"/>
              <a:gd name="connsiteY115" fmla="*/ 3129034 h 6858000"/>
              <a:gd name="connsiteX116" fmla="*/ 729994 w 1605470"/>
              <a:gd name="connsiteY116" fmla="*/ 3126682 h 6858000"/>
              <a:gd name="connsiteX117" fmla="*/ 720862 w 1605470"/>
              <a:gd name="connsiteY117" fmla="*/ 3114519 h 6858000"/>
              <a:gd name="connsiteX118" fmla="*/ 707471 w 1605470"/>
              <a:gd name="connsiteY118" fmla="*/ 3106272 h 6858000"/>
              <a:gd name="connsiteX119" fmla="*/ 680201 w 1605470"/>
              <a:gd name="connsiteY119" fmla="*/ 2958185 h 6858000"/>
              <a:gd name="connsiteX120" fmla="*/ 622815 w 1605470"/>
              <a:gd name="connsiteY120" fmla="*/ 2762989 h 6858000"/>
              <a:gd name="connsiteX121" fmla="*/ 571733 w 1605470"/>
              <a:gd name="connsiteY121" fmla="*/ 2554718 h 6858000"/>
              <a:gd name="connsiteX122" fmla="*/ 551827 w 1605470"/>
              <a:gd name="connsiteY122" fmla="*/ 2485734 h 6858000"/>
              <a:gd name="connsiteX123" fmla="*/ 542550 w 1605470"/>
              <a:gd name="connsiteY123" fmla="*/ 2447068 h 6858000"/>
              <a:gd name="connsiteX124" fmla="*/ 529511 w 1605470"/>
              <a:gd name="connsiteY124" fmla="*/ 2425819 h 6858000"/>
              <a:gd name="connsiteX125" fmla="*/ 528878 w 1605470"/>
              <a:gd name="connsiteY125" fmla="*/ 2408971 h 6858000"/>
              <a:gd name="connsiteX126" fmla="*/ 535510 w 1605470"/>
              <a:gd name="connsiteY126" fmla="*/ 2402874 h 6858000"/>
              <a:gd name="connsiteX127" fmla="*/ 538122 w 1605470"/>
              <a:gd name="connsiteY127" fmla="*/ 2381443 h 6858000"/>
              <a:gd name="connsiteX128" fmla="*/ 514451 w 1605470"/>
              <a:gd name="connsiteY128" fmla="*/ 2261920 h 6858000"/>
              <a:gd name="connsiteX129" fmla="*/ 486968 w 1605470"/>
              <a:gd name="connsiteY129" fmla="*/ 2182937 h 6858000"/>
              <a:gd name="connsiteX130" fmla="*/ 488555 w 1605470"/>
              <a:gd name="connsiteY130" fmla="*/ 2155135 h 6858000"/>
              <a:gd name="connsiteX131" fmla="*/ 486013 w 1605470"/>
              <a:gd name="connsiteY131" fmla="*/ 2118008 h 6858000"/>
              <a:gd name="connsiteX132" fmla="*/ 487006 w 1605470"/>
              <a:gd name="connsiteY132" fmla="*/ 2050531 h 6858000"/>
              <a:gd name="connsiteX133" fmla="*/ 478812 w 1605470"/>
              <a:gd name="connsiteY133" fmla="*/ 1963269 h 6858000"/>
              <a:gd name="connsiteX134" fmla="*/ 442619 w 1605470"/>
              <a:gd name="connsiteY134" fmla="*/ 1910499 h 6858000"/>
              <a:gd name="connsiteX135" fmla="*/ 446785 w 1605470"/>
              <a:gd name="connsiteY135" fmla="*/ 1903212 h 6858000"/>
              <a:gd name="connsiteX136" fmla="*/ 436547 w 1605470"/>
              <a:gd name="connsiteY136" fmla="*/ 1861531 h 6858000"/>
              <a:gd name="connsiteX137" fmla="*/ 390346 w 1605470"/>
              <a:gd name="connsiteY137" fmla="*/ 1732919 h 6858000"/>
              <a:gd name="connsiteX138" fmla="*/ 362657 w 1605470"/>
              <a:gd name="connsiteY138" fmla="*/ 1663540 h 6858000"/>
              <a:gd name="connsiteX139" fmla="*/ 361783 w 1605470"/>
              <a:gd name="connsiteY139" fmla="*/ 1615777 h 6858000"/>
              <a:gd name="connsiteX140" fmla="*/ 342578 w 1605470"/>
              <a:gd name="connsiteY140" fmla="*/ 1563678 h 6858000"/>
              <a:gd name="connsiteX141" fmla="*/ 355658 w 1605470"/>
              <a:gd name="connsiteY141" fmla="*/ 1519474 h 6858000"/>
              <a:gd name="connsiteX142" fmla="*/ 348400 w 1605470"/>
              <a:gd name="connsiteY142" fmla="*/ 1477995 h 6858000"/>
              <a:gd name="connsiteX143" fmla="*/ 334485 w 1605470"/>
              <a:gd name="connsiteY143" fmla="*/ 1373769 h 6858000"/>
              <a:gd name="connsiteX144" fmla="*/ 342792 w 1605470"/>
              <a:gd name="connsiteY144" fmla="*/ 1307086 h 6858000"/>
              <a:gd name="connsiteX145" fmla="*/ 343980 w 1605470"/>
              <a:gd name="connsiteY145" fmla="*/ 1189033 h 6858000"/>
              <a:gd name="connsiteX146" fmla="*/ 348665 w 1605470"/>
              <a:gd name="connsiteY146" fmla="*/ 1168288 h 6858000"/>
              <a:gd name="connsiteX147" fmla="*/ 340947 w 1605470"/>
              <a:gd name="connsiteY147" fmla="*/ 1142577 h 6858000"/>
              <a:gd name="connsiteX148" fmla="*/ 330253 w 1605470"/>
              <a:gd name="connsiteY148" fmla="*/ 1088484 h 6858000"/>
              <a:gd name="connsiteX149" fmla="*/ 318989 w 1605470"/>
              <a:gd name="connsiteY149" fmla="*/ 1016103 h 6858000"/>
              <a:gd name="connsiteX150" fmla="*/ 320445 w 1605470"/>
              <a:gd name="connsiteY150" fmla="*/ 932283 h 6858000"/>
              <a:gd name="connsiteX151" fmla="*/ 322681 w 1605470"/>
              <a:gd name="connsiteY151" fmla="*/ 915925 h 6858000"/>
              <a:gd name="connsiteX152" fmla="*/ 315310 w 1605470"/>
              <a:gd name="connsiteY152" fmla="*/ 896999 h 6858000"/>
              <a:gd name="connsiteX153" fmla="*/ 284718 w 1605470"/>
              <a:gd name="connsiteY153" fmla="*/ 821517 h 6858000"/>
              <a:gd name="connsiteX154" fmla="*/ 263668 w 1605470"/>
              <a:gd name="connsiteY154" fmla="*/ 751353 h 6858000"/>
              <a:gd name="connsiteX155" fmla="*/ 263226 w 1605470"/>
              <a:gd name="connsiteY155" fmla="*/ 721230 h 6858000"/>
              <a:gd name="connsiteX156" fmla="*/ 248897 w 1605470"/>
              <a:gd name="connsiteY156" fmla="*/ 681659 h 6858000"/>
              <a:gd name="connsiteX157" fmla="*/ 234316 w 1605470"/>
              <a:gd name="connsiteY157" fmla="*/ 635218 h 6858000"/>
              <a:gd name="connsiteX158" fmla="*/ 239327 w 1605470"/>
              <a:gd name="connsiteY158" fmla="*/ 613763 h 6858000"/>
              <a:gd name="connsiteX159" fmla="*/ 225269 w 1605470"/>
              <a:gd name="connsiteY159" fmla="*/ 598582 h 6858000"/>
              <a:gd name="connsiteX160" fmla="*/ 224950 w 1605470"/>
              <a:gd name="connsiteY160" fmla="*/ 576846 h 6858000"/>
              <a:gd name="connsiteX161" fmla="*/ 204576 w 1605470"/>
              <a:gd name="connsiteY161" fmla="*/ 530055 h 6858000"/>
              <a:gd name="connsiteX162" fmla="*/ 219064 w 1605470"/>
              <a:gd name="connsiteY162" fmla="*/ 469651 h 6858000"/>
              <a:gd name="connsiteX163" fmla="*/ 195012 w 1605470"/>
              <a:gd name="connsiteY163" fmla="*/ 448559 h 6858000"/>
              <a:gd name="connsiteX164" fmla="*/ 201434 w 1605470"/>
              <a:gd name="connsiteY164" fmla="*/ 441529 h 6858000"/>
              <a:gd name="connsiteX165" fmla="*/ 200655 w 1605470"/>
              <a:gd name="connsiteY165" fmla="*/ 428927 h 6858000"/>
              <a:gd name="connsiteX166" fmla="*/ 190059 w 1605470"/>
              <a:gd name="connsiteY166" fmla="*/ 430161 h 6858000"/>
              <a:gd name="connsiteX167" fmla="*/ 167079 w 1605470"/>
              <a:gd name="connsiteY167" fmla="*/ 367211 h 6858000"/>
              <a:gd name="connsiteX168" fmla="*/ 124571 w 1605470"/>
              <a:gd name="connsiteY168" fmla="*/ 302178 h 6858000"/>
              <a:gd name="connsiteX169" fmla="*/ 103243 w 1605470"/>
              <a:gd name="connsiteY169" fmla="*/ 211375 h 6858000"/>
              <a:gd name="connsiteX170" fmla="*/ 94571 w 1605470"/>
              <a:gd name="connsiteY170" fmla="*/ 184179 h 6858000"/>
              <a:gd name="connsiteX171" fmla="*/ 13437 w 1605470"/>
              <a:gd name="connsiteY171" fmla="*/ 19287 h 6858000"/>
              <a:gd name="connsiteX172" fmla="*/ 0 w 1605470"/>
              <a:gd name="connsiteY172"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3992 w 1605470"/>
              <a:gd name="connsiteY37" fmla="*/ 5619557 h 6858000"/>
              <a:gd name="connsiteX38" fmla="*/ 531653 w 1605470"/>
              <a:gd name="connsiteY38" fmla="*/ 5604904 h 6858000"/>
              <a:gd name="connsiteX39" fmla="*/ 539863 w 1605470"/>
              <a:gd name="connsiteY39" fmla="*/ 5604298 h 6858000"/>
              <a:gd name="connsiteX40" fmla="*/ 552319 w 1605470"/>
              <a:gd name="connsiteY40" fmla="*/ 5587997 h 6858000"/>
              <a:gd name="connsiteX41" fmla="*/ 591557 w 1605470"/>
              <a:gd name="connsiteY41" fmla="*/ 5476393 h 6858000"/>
              <a:gd name="connsiteX42" fmla="*/ 622750 w 1605470"/>
              <a:gd name="connsiteY42" fmla="*/ 5396260 h 6858000"/>
              <a:gd name="connsiteX43" fmla="*/ 638731 w 1605470"/>
              <a:gd name="connsiteY43" fmla="*/ 5330009 h 6858000"/>
              <a:gd name="connsiteX44" fmla="*/ 672224 w 1605470"/>
              <a:gd name="connsiteY44" fmla="*/ 5273739 h 6858000"/>
              <a:gd name="connsiteX45" fmla="*/ 681823 w 1605470"/>
              <a:gd name="connsiteY45" fmla="*/ 5241779 h 6858000"/>
              <a:gd name="connsiteX46" fmla="*/ 693049 w 1605470"/>
              <a:gd name="connsiteY46" fmla="*/ 5225268 h 6858000"/>
              <a:gd name="connsiteX47" fmla="*/ 694069 w 1605470"/>
              <a:gd name="connsiteY47" fmla="*/ 5217684 h 6858000"/>
              <a:gd name="connsiteX48" fmla="*/ 701410 w 1605470"/>
              <a:gd name="connsiteY48" fmla="*/ 5193377 h 6858000"/>
              <a:gd name="connsiteX49" fmla="*/ 704713 w 1605470"/>
              <a:gd name="connsiteY49" fmla="*/ 5179288 h 6858000"/>
              <a:gd name="connsiteX50" fmla="*/ 705697 w 1605470"/>
              <a:gd name="connsiteY50" fmla="*/ 5173621 h 6858000"/>
              <a:gd name="connsiteX51" fmla="*/ 701331 w 1605470"/>
              <a:gd name="connsiteY51" fmla="*/ 5159961 h 6858000"/>
              <a:gd name="connsiteX52" fmla="*/ 708008 w 1605470"/>
              <a:gd name="connsiteY52" fmla="*/ 5144295 h 6858000"/>
              <a:gd name="connsiteX53" fmla="*/ 704941 w 1605470"/>
              <a:gd name="connsiteY53" fmla="*/ 5125185 h 6858000"/>
              <a:gd name="connsiteX54" fmla="*/ 711771 w 1605470"/>
              <a:gd name="connsiteY54" fmla="*/ 5121884 h 6858000"/>
              <a:gd name="connsiteX55" fmla="*/ 718807 w 1605470"/>
              <a:gd name="connsiteY55" fmla="*/ 5067850 h 6858000"/>
              <a:gd name="connsiteX56" fmla="*/ 721538 w 1605470"/>
              <a:gd name="connsiteY56" fmla="*/ 5060861 h 6858000"/>
              <a:gd name="connsiteX57" fmla="*/ 718242 w 1605470"/>
              <a:gd name="connsiteY57" fmla="*/ 5034192 h 6858000"/>
              <a:gd name="connsiteX58" fmla="*/ 719796 w 1605470"/>
              <a:gd name="connsiteY58" fmla="*/ 4993030 h 6858000"/>
              <a:gd name="connsiteX59" fmla="*/ 726705 w 1605470"/>
              <a:gd name="connsiteY59" fmla="*/ 4946844 h 6858000"/>
              <a:gd name="connsiteX60" fmla="*/ 722561 w 1605470"/>
              <a:gd name="connsiteY60" fmla="*/ 4932692 h 6858000"/>
              <a:gd name="connsiteX61" fmla="*/ 724935 w 1605470"/>
              <a:gd name="connsiteY61" fmla="*/ 4821504 h 6858000"/>
              <a:gd name="connsiteX62" fmla="*/ 732118 w 1605470"/>
              <a:gd name="connsiteY62" fmla="*/ 4801535 h 6858000"/>
              <a:gd name="connsiteX63" fmla="*/ 739787 w 1605470"/>
              <a:gd name="connsiteY63" fmla="*/ 4797794 h 6858000"/>
              <a:gd name="connsiteX64" fmla="*/ 741081 w 1605470"/>
              <a:gd name="connsiteY64" fmla="*/ 4784526 h 6858000"/>
              <a:gd name="connsiteX65" fmla="*/ 742865 w 1605470"/>
              <a:gd name="connsiteY65" fmla="*/ 4781211 h 6858000"/>
              <a:gd name="connsiteX66" fmla="*/ 751652 w 1605470"/>
              <a:gd name="connsiteY66" fmla="*/ 4761984 h 6858000"/>
              <a:gd name="connsiteX67" fmla="*/ 747700 w 1605470"/>
              <a:gd name="connsiteY67" fmla="*/ 4690749 h 6858000"/>
              <a:gd name="connsiteX68" fmla="*/ 743180 w 1605470"/>
              <a:gd name="connsiteY68" fmla="*/ 4584173 h 6858000"/>
              <a:gd name="connsiteX69" fmla="*/ 738263 w 1605470"/>
              <a:gd name="connsiteY69" fmla="*/ 4444346 h 6858000"/>
              <a:gd name="connsiteX70" fmla="*/ 756542 w 1605470"/>
              <a:gd name="connsiteY70" fmla="*/ 4350346 h 6858000"/>
              <a:gd name="connsiteX71" fmla="*/ 715481 w 1605470"/>
              <a:gd name="connsiteY71" fmla="*/ 4214165 h 6858000"/>
              <a:gd name="connsiteX72" fmla="*/ 719554 w 1605470"/>
              <a:gd name="connsiteY72" fmla="*/ 4090296 h 6858000"/>
              <a:gd name="connsiteX73" fmla="*/ 704810 w 1605470"/>
              <a:gd name="connsiteY73" fmla="*/ 4033999 h 6858000"/>
              <a:gd name="connsiteX74" fmla="*/ 705959 w 1605470"/>
              <a:gd name="connsiteY74" fmla="*/ 4031933 h 6858000"/>
              <a:gd name="connsiteX75" fmla="*/ 704535 w 1605470"/>
              <a:gd name="connsiteY75" fmla="*/ 4013953 h 6858000"/>
              <a:gd name="connsiteX76" fmla="*/ 700443 w 1605470"/>
              <a:gd name="connsiteY76" fmla="*/ 4010511 h 6858000"/>
              <a:gd name="connsiteX77" fmla="*/ 698282 w 1605470"/>
              <a:gd name="connsiteY77" fmla="*/ 3998331 h 6858000"/>
              <a:gd name="connsiteX78" fmla="*/ 690830 w 1605470"/>
              <a:gd name="connsiteY78" fmla="*/ 3974753 h 6858000"/>
              <a:gd name="connsiteX79" fmla="*/ 692428 w 1605470"/>
              <a:gd name="connsiteY79" fmla="*/ 3969950 h 6858000"/>
              <a:gd name="connsiteX80" fmla="*/ 685850 w 1605470"/>
              <a:gd name="connsiteY80" fmla="*/ 3933779 h 6858000"/>
              <a:gd name="connsiteX81" fmla="*/ 687181 w 1605470"/>
              <a:gd name="connsiteY81" fmla="*/ 3933093 h 6858000"/>
              <a:gd name="connsiteX82" fmla="*/ 691535 w 1605470"/>
              <a:gd name="connsiteY82" fmla="*/ 3922082 h 6858000"/>
              <a:gd name="connsiteX83" fmla="*/ 696613 w 1605470"/>
              <a:gd name="connsiteY83" fmla="*/ 3901461 h 6858000"/>
              <a:gd name="connsiteX84" fmla="*/ 719207 w 1605470"/>
              <a:gd name="connsiteY84" fmla="*/ 3813873 h 6858000"/>
              <a:gd name="connsiteX85" fmla="*/ 718632 w 1605470"/>
              <a:gd name="connsiteY85" fmla="*/ 3806161 h 6858000"/>
              <a:gd name="connsiteX86" fmla="*/ 718939 w 1605470"/>
              <a:gd name="connsiteY86" fmla="*/ 3805957 h 6858000"/>
              <a:gd name="connsiteX87" fmla="*/ 718966 w 1605470"/>
              <a:gd name="connsiteY87" fmla="*/ 3797724 h 6858000"/>
              <a:gd name="connsiteX88" fmla="*/ 717581 w 1605470"/>
              <a:gd name="connsiteY88" fmla="*/ 3792098 h 6858000"/>
              <a:gd name="connsiteX89" fmla="*/ 716465 w 1605470"/>
              <a:gd name="connsiteY89" fmla="*/ 3777135 h 6858000"/>
              <a:gd name="connsiteX90" fmla="*/ 718198 w 1605470"/>
              <a:gd name="connsiteY90" fmla="*/ 3771656 h 6858000"/>
              <a:gd name="connsiteX91" fmla="*/ 721941 w 1605470"/>
              <a:gd name="connsiteY91" fmla="*/ 3769007 h 6858000"/>
              <a:gd name="connsiteX92" fmla="*/ 721407 w 1605470"/>
              <a:gd name="connsiteY92" fmla="*/ 3767709 h 6858000"/>
              <a:gd name="connsiteX93" fmla="*/ 730103 w 1605470"/>
              <a:gd name="connsiteY93" fmla="*/ 3738082 h 6858000"/>
              <a:gd name="connsiteX94" fmla="*/ 737449 w 1605470"/>
              <a:gd name="connsiteY94" fmla="*/ 3673397 h 6858000"/>
              <a:gd name="connsiteX95" fmla="*/ 736745 w 1605470"/>
              <a:gd name="connsiteY95" fmla="*/ 3637109 h 6858000"/>
              <a:gd name="connsiteX96" fmla="*/ 740188 w 1605470"/>
              <a:gd name="connsiteY96" fmla="*/ 3536883 h 6858000"/>
              <a:gd name="connsiteX97" fmla="*/ 747726 w 1605470"/>
              <a:gd name="connsiteY97" fmla="*/ 3435652 h 6858000"/>
              <a:gd name="connsiteX98" fmla="*/ 774383 w 1605470"/>
              <a:gd name="connsiteY98" fmla="*/ 3381564 h 6858000"/>
              <a:gd name="connsiteX99" fmla="*/ 774870 w 1605470"/>
              <a:gd name="connsiteY99" fmla="*/ 3375761 h 6858000"/>
              <a:gd name="connsiteX100" fmla="*/ 770510 w 1605470"/>
              <a:gd name="connsiteY100" fmla="*/ 3361844 h 6858000"/>
              <a:gd name="connsiteX101" fmla="*/ 767933 w 1605470"/>
              <a:gd name="connsiteY101" fmla="*/ 3356929 h 6858000"/>
              <a:gd name="connsiteX102" fmla="*/ 766158 w 1605470"/>
              <a:gd name="connsiteY102" fmla="*/ 3349058 h 6858000"/>
              <a:gd name="connsiteX103" fmla="*/ 766414 w 1605470"/>
              <a:gd name="connsiteY103" fmla="*/ 3348763 h 6858000"/>
              <a:gd name="connsiteX104" fmla="*/ 764166 w 1605470"/>
              <a:gd name="connsiteY104" fmla="*/ 3341588 h 6858000"/>
              <a:gd name="connsiteX105" fmla="*/ 749397 w 1605470"/>
              <a:gd name="connsiteY105" fmla="*/ 3307769 h 6858000"/>
              <a:gd name="connsiteX106" fmla="*/ 766960 w 1605470"/>
              <a:gd name="connsiteY106" fmla="*/ 3250522 h 6858000"/>
              <a:gd name="connsiteX107" fmla="*/ 767385 w 1605470"/>
              <a:gd name="connsiteY107" fmla="*/ 3229163 h 6858000"/>
              <a:gd name="connsiteX108" fmla="*/ 769208 w 1605470"/>
              <a:gd name="connsiteY108" fmla="*/ 3217217 h 6858000"/>
              <a:gd name="connsiteX109" fmla="*/ 770350 w 1605470"/>
              <a:gd name="connsiteY109" fmla="*/ 3216125 h 6858000"/>
              <a:gd name="connsiteX110" fmla="*/ 756043 w 1605470"/>
              <a:gd name="connsiteY110" fmla="*/ 3183755 h 6858000"/>
              <a:gd name="connsiteX111" fmla="*/ 756544 w 1605470"/>
              <a:gd name="connsiteY111" fmla="*/ 3178642 h 6858000"/>
              <a:gd name="connsiteX112" fmla="*/ 744144 w 1605470"/>
              <a:gd name="connsiteY112" fmla="*/ 3158586 h 6858000"/>
              <a:gd name="connsiteX113" fmla="*/ 739378 w 1605470"/>
              <a:gd name="connsiteY113" fmla="*/ 3147669 h 6858000"/>
              <a:gd name="connsiteX114" fmla="*/ 734648 w 1605470"/>
              <a:gd name="connsiteY114" fmla="*/ 3145733 h 6858000"/>
              <a:gd name="connsiteX115" fmla="*/ 729329 w 1605470"/>
              <a:gd name="connsiteY115" fmla="*/ 3129034 h 6858000"/>
              <a:gd name="connsiteX116" fmla="*/ 729994 w 1605470"/>
              <a:gd name="connsiteY116" fmla="*/ 3126682 h 6858000"/>
              <a:gd name="connsiteX117" fmla="*/ 720862 w 1605470"/>
              <a:gd name="connsiteY117" fmla="*/ 3114519 h 6858000"/>
              <a:gd name="connsiteX118" fmla="*/ 707471 w 1605470"/>
              <a:gd name="connsiteY118" fmla="*/ 3106272 h 6858000"/>
              <a:gd name="connsiteX119" fmla="*/ 680201 w 1605470"/>
              <a:gd name="connsiteY119" fmla="*/ 2958185 h 6858000"/>
              <a:gd name="connsiteX120" fmla="*/ 622815 w 1605470"/>
              <a:gd name="connsiteY120" fmla="*/ 2762989 h 6858000"/>
              <a:gd name="connsiteX121" fmla="*/ 571733 w 1605470"/>
              <a:gd name="connsiteY121" fmla="*/ 2554718 h 6858000"/>
              <a:gd name="connsiteX122" fmla="*/ 551827 w 1605470"/>
              <a:gd name="connsiteY122" fmla="*/ 2485734 h 6858000"/>
              <a:gd name="connsiteX123" fmla="*/ 542550 w 1605470"/>
              <a:gd name="connsiteY123" fmla="*/ 2447068 h 6858000"/>
              <a:gd name="connsiteX124" fmla="*/ 529511 w 1605470"/>
              <a:gd name="connsiteY124" fmla="*/ 2425819 h 6858000"/>
              <a:gd name="connsiteX125" fmla="*/ 528878 w 1605470"/>
              <a:gd name="connsiteY125" fmla="*/ 2408971 h 6858000"/>
              <a:gd name="connsiteX126" fmla="*/ 535510 w 1605470"/>
              <a:gd name="connsiteY126" fmla="*/ 2402874 h 6858000"/>
              <a:gd name="connsiteX127" fmla="*/ 538122 w 1605470"/>
              <a:gd name="connsiteY127" fmla="*/ 2381443 h 6858000"/>
              <a:gd name="connsiteX128" fmla="*/ 514451 w 1605470"/>
              <a:gd name="connsiteY128" fmla="*/ 2261920 h 6858000"/>
              <a:gd name="connsiteX129" fmla="*/ 486968 w 1605470"/>
              <a:gd name="connsiteY129" fmla="*/ 2182937 h 6858000"/>
              <a:gd name="connsiteX130" fmla="*/ 488555 w 1605470"/>
              <a:gd name="connsiteY130" fmla="*/ 2155135 h 6858000"/>
              <a:gd name="connsiteX131" fmla="*/ 486013 w 1605470"/>
              <a:gd name="connsiteY131" fmla="*/ 2118008 h 6858000"/>
              <a:gd name="connsiteX132" fmla="*/ 487006 w 1605470"/>
              <a:gd name="connsiteY132" fmla="*/ 2050531 h 6858000"/>
              <a:gd name="connsiteX133" fmla="*/ 478812 w 1605470"/>
              <a:gd name="connsiteY133" fmla="*/ 1963269 h 6858000"/>
              <a:gd name="connsiteX134" fmla="*/ 442619 w 1605470"/>
              <a:gd name="connsiteY134" fmla="*/ 1910499 h 6858000"/>
              <a:gd name="connsiteX135" fmla="*/ 446785 w 1605470"/>
              <a:gd name="connsiteY135" fmla="*/ 1903212 h 6858000"/>
              <a:gd name="connsiteX136" fmla="*/ 436547 w 1605470"/>
              <a:gd name="connsiteY136" fmla="*/ 1861531 h 6858000"/>
              <a:gd name="connsiteX137" fmla="*/ 390346 w 1605470"/>
              <a:gd name="connsiteY137" fmla="*/ 1732919 h 6858000"/>
              <a:gd name="connsiteX138" fmla="*/ 362657 w 1605470"/>
              <a:gd name="connsiteY138" fmla="*/ 1663540 h 6858000"/>
              <a:gd name="connsiteX139" fmla="*/ 361783 w 1605470"/>
              <a:gd name="connsiteY139" fmla="*/ 1615777 h 6858000"/>
              <a:gd name="connsiteX140" fmla="*/ 342578 w 1605470"/>
              <a:gd name="connsiteY140" fmla="*/ 1563678 h 6858000"/>
              <a:gd name="connsiteX141" fmla="*/ 355658 w 1605470"/>
              <a:gd name="connsiteY141" fmla="*/ 1519474 h 6858000"/>
              <a:gd name="connsiteX142" fmla="*/ 348400 w 1605470"/>
              <a:gd name="connsiteY142" fmla="*/ 1477995 h 6858000"/>
              <a:gd name="connsiteX143" fmla="*/ 334485 w 1605470"/>
              <a:gd name="connsiteY143" fmla="*/ 1373769 h 6858000"/>
              <a:gd name="connsiteX144" fmla="*/ 342792 w 1605470"/>
              <a:gd name="connsiteY144" fmla="*/ 1307086 h 6858000"/>
              <a:gd name="connsiteX145" fmla="*/ 343980 w 1605470"/>
              <a:gd name="connsiteY145" fmla="*/ 1189033 h 6858000"/>
              <a:gd name="connsiteX146" fmla="*/ 348665 w 1605470"/>
              <a:gd name="connsiteY146" fmla="*/ 1168288 h 6858000"/>
              <a:gd name="connsiteX147" fmla="*/ 340947 w 1605470"/>
              <a:gd name="connsiteY147" fmla="*/ 1142577 h 6858000"/>
              <a:gd name="connsiteX148" fmla="*/ 330253 w 1605470"/>
              <a:gd name="connsiteY148" fmla="*/ 1088484 h 6858000"/>
              <a:gd name="connsiteX149" fmla="*/ 318989 w 1605470"/>
              <a:gd name="connsiteY149" fmla="*/ 1016103 h 6858000"/>
              <a:gd name="connsiteX150" fmla="*/ 320445 w 1605470"/>
              <a:gd name="connsiteY150" fmla="*/ 932283 h 6858000"/>
              <a:gd name="connsiteX151" fmla="*/ 322681 w 1605470"/>
              <a:gd name="connsiteY151" fmla="*/ 915925 h 6858000"/>
              <a:gd name="connsiteX152" fmla="*/ 315310 w 1605470"/>
              <a:gd name="connsiteY152" fmla="*/ 896999 h 6858000"/>
              <a:gd name="connsiteX153" fmla="*/ 284718 w 1605470"/>
              <a:gd name="connsiteY153" fmla="*/ 821517 h 6858000"/>
              <a:gd name="connsiteX154" fmla="*/ 263668 w 1605470"/>
              <a:gd name="connsiteY154" fmla="*/ 751353 h 6858000"/>
              <a:gd name="connsiteX155" fmla="*/ 263226 w 1605470"/>
              <a:gd name="connsiteY155" fmla="*/ 721230 h 6858000"/>
              <a:gd name="connsiteX156" fmla="*/ 248897 w 1605470"/>
              <a:gd name="connsiteY156" fmla="*/ 681659 h 6858000"/>
              <a:gd name="connsiteX157" fmla="*/ 234316 w 1605470"/>
              <a:gd name="connsiteY157" fmla="*/ 635218 h 6858000"/>
              <a:gd name="connsiteX158" fmla="*/ 239327 w 1605470"/>
              <a:gd name="connsiteY158" fmla="*/ 613763 h 6858000"/>
              <a:gd name="connsiteX159" fmla="*/ 225269 w 1605470"/>
              <a:gd name="connsiteY159" fmla="*/ 598582 h 6858000"/>
              <a:gd name="connsiteX160" fmla="*/ 224950 w 1605470"/>
              <a:gd name="connsiteY160" fmla="*/ 576846 h 6858000"/>
              <a:gd name="connsiteX161" fmla="*/ 204576 w 1605470"/>
              <a:gd name="connsiteY161" fmla="*/ 530055 h 6858000"/>
              <a:gd name="connsiteX162" fmla="*/ 219064 w 1605470"/>
              <a:gd name="connsiteY162" fmla="*/ 469651 h 6858000"/>
              <a:gd name="connsiteX163" fmla="*/ 195012 w 1605470"/>
              <a:gd name="connsiteY163" fmla="*/ 448559 h 6858000"/>
              <a:gd name="connsiteX164" fmla="*/ 201434 w 1605470"/>
              <a:gd name="connsiteY164" fmla="*/ 441529 h 6858000"/>
              <a:gd name="connsiteX165" fmla="*/ 200655 w 1605470"/>
              <a:gd name="connsiteY165" fmla="*/ 428927 h 6858000"/>
              <a:gd name="connsiteX166" fmla="*/ 190059 w 1605470"/>
              <a:gd name="connsiteY166" fmla="*/ 430161 h 6858000"/>
              <a:gd name="connsiteX167" fmla="*/ 167079 w 1605470"/>
              <a:gd name="connsiteY167" fmla="*/ 367211 h 6858000"/>
              <a:gd name="connsiteX168" fmla="*/ 124571 w 1605470"/>
              <a:gd name="connsiteY168" fmla="*/ 302178 h 6858000"/>
              <a:gd name="connsiteX169" fmla="*/ 103243 w 1605470"/>
              <a:gd name="connsiteY169" fmla="*/ 211375 h 6858000"/>
              <a:gd name="connsiteX170" fmla="*/ 94571 w 1605470"/>
              <a:gd name="connsiteY170" fmla="*/ 184179 h 6858000"/>
              <a:gd name="connsiteX171" fmla="*/ 13437 w 1605470"/>
              <a:gd name="connsiteY171" fmla="*/ 19287 h 6858000"/>
              <a:gd name="connsiteX172" fmla="*/ 0 w 1605470"/>
              <a:gd name="connsiteY172"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3992 w 1605470"/>
              <a:gd name="connsiteY37" fmla="*/ 5619557 h 6858000"/>
              <a:gd name="connsiteX38" fmla="*/ 531653 w 1605470"/>
              <a:gd name="connsiteY38" fmla="*/ 5604904 h 6858000"/>
              <a:gd name="connsiteX39" fmla="*/ 539863 w 1605470"/>
              <a:gd name="connsiteY39" fmla="*/ 5604298 h 6858000"/>
              <a:gd name="connsiteX40" fmla="*/ 552319 w 1605470"/>
              <a:gd name="connsiteY40" fmla="*/ 5587997 h 6858000"/>
              <a:gd name="connsiteX41" fmla="*/ 591557 w 1605470"/>
              <a:gd name="connsiteY41" fmla="*/ 5476393 h 6858000"/>
              <a:gd name="connsiteX42" fmla="*/ 622750 w 1605470"/>
              <a:gd name="connsiteY42" fmla="*/ 5396260 h 6858000"/>
              <a:gd name="connsiteX43" fmla="*/ 638731 w 1605470"/>
              <a:gd name="connsiteY43" fmla="*/ 5330009 h 6858000"/>
              <a:gd name="connsiteX44" fmla="*/ 672224 w 1605470"/>
              <a:gd name="connsiteY44" fmla="*/ 5273739 h 6858000"/>
              <a:gd name="connsiteX45" fmla="*/ 681823 w 1605470"/>
              <a:gd name="connsiteY45" fmla="*/ 5241779 h 6858000"/>
              <a:gd name="connsiteX46" fmla="*/ 693049 w 1605470"/>
              <a:gd name="connsiteY46" fmla="*/ 5225268 h 6858000"/>
              <a:gd name="connsiteX47" fmla="*/ 694069 w 1605470"/>
              <a:gd name="connsiteY47" fmla="*/ 5217684 h 6858000"/>
              <a:gd name="connsiteX48" fmla="*/ 701410 w 1605470"/>
              <a:gd name="connsiteY48" fmla="*/ 5193377 h 6858000"/>
              <a:gd name="connsiteX49" fmla="*/ 704713 w 1605470"/>
              <a:gd name="connsiteY49" fmla="*/ 5179288 h 6858000"/>
              <a:gd name="connsiteX50" fmla="*/ 705697 w 1605470"/>
              <a:gd name="connsiteY50" fmla="*/ 5173621 h 6858000"/>
              <a:gd name="connsiteX51" fmla="*/ 701331 w 1605470"/>
              <a:gd name="connsiteY51" fmla="*/ 5159961 h 6858000"/>
              <a:gd name="connsiteX52" fmla="*/ 708008 w 1605470"/>
              <a:gd name="connsiteY52" fmla="*/ 5144295 h 6858000"/>
              <a:gd name="connsiteX53" fmla="*/ 704941 w 1605470"/>
              <a:gd name="connsiteY53" fmla="*/ 5125185 h 6858000"/>
              <a:gd name="connsiteX54" fmla="*/ 711771 w 1605470"/>
              <a:gd name="connsiteY54" fmla="*/ 5121884 h 6858000"/>
              <a:gd name="connsiteX55" fmla="*/ 718807 w 1605470"/>
              <a:gd name="connsiteY55" fmla="*/ 5067850 h 6858000"/>
              <a:gd name="connsiteX56" fmla="*/ 721538 w 1605470"/>
              <a:gd name="connsiteY56" fmla="*/ 5060861 h 6858000"/>
              <a:gd name="connsiteX57" fmla="*/ 718242 w 1605470"/>
              <a:gd name="connsiteY57" fmla="*/ 5034192 h 6858000"/>
              <a:gd name="connsiteX58" fmla="*/ 719796 w 1605470"/>
              <a:gd name="connsiteY58" fmla="*/ 4993030 h 6858000"/>
              <a:gd name="connsiteX59" fmla="*/ 726705 w 1605470"/>
              <a:gd name="connsiteY59" fmla="*/ 4946844 h 6858000"/>
              <a:gd name="connsiteX60" fmla="*/ 722561 w 1605470"/>
              <a:gd name="connsiteY60" fmla="*/ 4932692 h 6858000"/>
              <a:gd name="connsiteX61" fmla="*/ 724935 w 1605470"/>
              <a:gd name="connsiteY61" fmla="*/ 4821504 h 6858000"/>
              <a:gd name="connsiteX62" fmla="*/ 732118 w 1605470"/>
              <a:gd name="connsiteY62" fmla="*/ 4801535 h 6858000"/>
              <a:gd name="connsiteX63" fmla="*/ 739787 w 1605470"/>
              <a:gd name="connsiteY63" fmla="*/ 4797794 h 6858000"/>
              <a:gd name="connsiteX64" fmla="*/ 741081 w 1605470"/>
              <a:gd name="connsiteY64" fmla="*/ 4784526 h 6858000"/>
              <a:gd name="connsiteX65" fmla="*/ 742865 w 1605470"/>
              <a:gd name="connsiteY65" fmla="*/ 4781211 h 6858000"/>
              <a:gd name="connsiteX66" fmla="*/ 751652 w 1605470"/>
              <a:gd name="connsiteY66" fmla="*/ 4761984 h 6858000"/>
              <a:gd name="connsiteX67" fmla="*/ 747700 w 1605470"/>
              <a:gd name="connsiteY67" fmla="*/ 4690749 h 6858000"/>
              <a:gd name="connsiteX68" fmla="*/ 743180 w 1605470"/>
              <a:gd name="connsiteY68" fmla="*/ 4584173 h 6858000"/>
              <a:gd name="connsiteX69" fmla="*/ 738263 w 1605470"/>
              <a:gd name="connsiteY69" fmla="*/ 4444346 h 6858000"/>
              <a:gd name="connsiteX70" fmla="*/ 734828 w 1605470"/>
              <a:gd name="connsiteY70" fmla="*/ 4375228 h 6858000"/>
              <a:gd name="connsiteX71" fmla="*/ 715481 w 1605470"/>
              <a:gd name="connsiteY71" fmla="*/ 4214165 h 6858000"/>
              <a:gd name="connsiteX72" fmla="*/ 719554 w 1605470"/>
              <a:gd name="connsiteY72" fmla="*/ 4090296 h 6858000"/>
              <a:gd name="connsiteX73" fmla="*/ 704810 w 1605470"/>
              <a:gd name="connsiteY73" fmla="*/ 4033999 h 6858000"/>
              <a:gd name="connsiteX74" fmla="*/ 705959 w 1605470"/>
              <a:gd name="connsiteY74" fmla="*/ 4031933 h 6858000"/>
              <a:gd name="connsiteX75" fmla="*/ 704535 w 1605470"/>
              <a:gd name="connsiteY75" fmla="*/ 4013953 h 6858000"/>
              <a:gd name="connsiteX76" fmla="*/ 700443 w 1605470"/>
              <a:gd name="connsiteY76" fmla="*/ 4010511 h 6858000"/>
              <a:gd name="connsiteX77" fmla="*/ 698282 w 1605470"/>
              <a:gd name="connsiteY77" fmla="*/ 3998331 h 6858000"/>
              <a:gd name="connsiteX78" fmla="*/ 690830 w 1605470"/>
              <a:gd name="connsiteY78" fmla="*/ 3974753 h 6858000"/>
              <a:gd name="connsiteX79" fmla="*/ 692428 w 1605470"/>
              <a:gd name="connsiteY79" fmla="*/ 3969950 h 6858000"/>
              <a:gd name="connsiteX80" fmla="*/ 685850 w 1605470"/>
              <a:gd name="connsiteY80" fmla="*/ 3933779 h 6858000"/>
              <a:gd name="connsiteX81" fmla="*/ 687181 w 1605470"/>
              <a:gd name="connsiteY81" fmla="*/ 3933093 h 6858000"/>
              <a:gd name="connsiteX82" fmla="*/ 691535 w 1605470"/>
              <a:gd name="connsiteY82" fmla="*/ 3922082 h 6858000"/>
              <a:gd name="connsiteX83" fmla="*/ 696613 w 1605470"/>
              <a:gd name="connsiteY83" fmla="*/ 3901461 h 6858000"/>
              <a:gd name="connsiteX84" fmla="*/ 719207 w 1605470"/>
              <a:gd name="connsiteY84" fmla="*/ 3813873 h 6858000"/>
              <a:gd name="connsiteX85" fmla="*/ 718632 w 1605470"/>
              <a:gd name="connsiteY85" fmla="*/ 3806161 h 6858000"/>
              <a:gd name="connsiteX86" fmla="*/ 718939 w 1605470"/>
              <a:gd name="connsiteY86" fmla="*/ 3805957 h 6858000"/>
              <a:gd name="connsiteX87" fmla="*/ 718966 w 1605470"/>
              <a:gd name="connsiteY87" fmla="*/ 3797724 h 6858000"/>
              <a:gd name="connsiteX88" fmla="*/ 717581 w 1605470"/>
              <a:gd name="connsiteY88" fmla="*/ 3792098 h 6858000"/>
              <a:gd name="connsiteX89" fmla="*/ 716465 w 1605470"/>
              <a:gd name="connsiteY89" fmla="*/ 3777135 h 6858000"/>
              <a:gd name="connsiteX90" fmla="*/ 718198 w 1605470"/>
              <a:gd name="connsiteY90" fmla="*/ 3771656 h 6858000"/>
              <a:gd name="connsiteX91" fmla="*/ 721941 w 1605470"/>
              <a:gd name="connsiteY91" fmla="*/ 3769007 h 6858000"/>
              <a:gd name="connsiteX92" fmla="*/ 721407 w 1605470"/>
              <a:gd name="connsiteY92" fmla="*/ 3767709 h 6858000"/>
              <a:gd name="connsiteX93" fmla="*/ 730103 w 1605470"/>
              <a:gd name="connsiteY93" fmla="*/ 3738082 h 6858000"/>
              <a:gd name="connsiteX94" fmla="*/ 737449 w 1605470"/>
              <a:gd name="connsiteY94" fmla="*/ 3673397 h 6858000"/>
              <a:gd name="connsiteX95" fmla="*/ 736745 w 1605470"/>
              <a:gd name="connsiteY95" fmla="*/ 3637109 h 6858000"/>
              <a:gd name="connsiteX96" fmla="*/ 740188 w 1605470"/>
              <a:gd name="connsiteY96" fmla="*/ 3536883 h 6858000"/>
              <a:gd name="connsiteX97" fmla="*/ 747726 w 1605470"/>
              <a:gd name="connsiteY97" fmla="*/ 3435652 h 6858000"/>
              <a:gd name="connsiteX98" fmla="*/ 774383 w 1605470"/>
              <a:gd name="connsiteY98" fmla="*/ 3381564 h 6858000"/>
              <a:gd name="connsiteX99" fmla="*/ 774870 w 1605470"/>
              <a:gd name="connsiteY99" fmla="*/ 3375761 h 6858000"/>
              <a:gd name="connsiteX100" fmla="*/ 770510 w 1605470"/>
              <a:gd name="connsiteY100" fmla="*/ 3361844 h 6858000"/>
              <a:gd name="connsiteX101" fmla="*/ 767933 w 1605470"/>
              <a:gd name="connsiteY101" fmla="*/ 3356929 h 6858000"/>
              <a:gd name="connsiteX102" fmla="*/ 766158 w 1605470"/>
              <a:gd name="connsiteY102" fmla="*/ 3349058 h 6858000"/>
              <a:gd name="connsiteX103" fmla="*/ 766414 w 1605470"/>
              <a:gd name="connsiteY103" fmla="*/ 3348763 h 6858000"/>
              <a:gd name="connsiteX104" fmla="*/ 764166 w 1605470"/>
              <a:gd name="connsiteY104" fmla="*/ 3341588 h 6858000"/>
              <a:gd name="connsiteX105" fmla="*/ 749397 w 1605470"/>
              <a:gd name="connsiteY105" fmla="*/ 3307769 h 6858000"/>
              <a:gd name="connsiteX106" fmla="*/ 766960 w 1605470"/>
              <a:gd name="connsiteY106" fmla="*/ 3250522 h 6858000"/>
              <a:gd name="connsiteX107" fmla="*/ 767385 w 1605470"/>
              <a:gd name="connsiteY107" fmla="*/ 3229163 h 6858000"/>
              <a:gd name="connsiteX108" fmla="*/ 769208 w 1605470"/>
              <a:gd name="connsiteY108" fmla="*/ 3217217 h 6858000"/>
              <a:gd name="connsiteX109" fmla="*/ 770350 w 1605470"/>
              <a:gd name="connsiteY109" fmla="*/ 3216125 h 6858000"/>
              <a:gd name="connsiteX110" fmla="*/ 756043 w 1605470"/>
              <a:gd name="connsiteY110" fmla="*/ 3183755 h 6858000"/>
              <a:gd name="connsiteX111" fmla="*/ 756544 w 1605470"/>
              <a:gd name="connsiteY111" fmla="*/ 3178642 h 6858000"/>
              <a:gd name="connsiteX112" fmla="*/ 744144 w 1605470"/>
              <a:gd name="connsiteY112" fmla="*/ 3158586 h 6858000"/>
              <a:gd name="connsiteX113" fmla="*/ 739378 w 1605470"/>
              <a:gd name="connsiteY113" fmla="*/ 3147669 h 6858000"/>
              <a:gd name="connsiteX114" fmla="*/ 734648 w 1605470"/>
              <a:gd name="connsiteY114" fmla="*/ 3145733 h 6858000"/>
              <a:gd name="connsiteX115" fmla="*/ 729329 w 1605470"/>
              <a:gd name="connsiteY115" fmla="*/ 3129034 h 6858000"/>
              <a:gd name="connsiteX116" fmla="*/ 729994 w 1605470"/>
              <a:gd name="connsiteY116" fmla="*/ 3126682 h 6858000"/>
              <a:gd name="connsiteX117" fmla="*/ 720862 w 1605470"/>
              <a:gd name="connsiteY117" fmla="*/ 3114519 h 6858000"/>
              <a:gd name="connsiteX118" fmla="*/ 707471 w 1605470"/>
              <a:gd name="connsiteY118" fmla="*/ 3106272 h 6858000"/>
              <a:gd name="connsiteX119" fmla="*/ 680201 w 1605470"/>
              <a:gd name="connsiteY119" fmla="*/ 2958185 h 6858000"/>
              <a:gd name="connsiteX120" fmla="*/ 622815 w 1605470"/>
              <a:gd name="connsiteY120" fmla="*/ 2762989 h 6858000"/>
              <a:gd name="connsiteX121" fmla="*/ 571733 w 1605470"/>
              <a:gd name="connsiteY121" fmla="*/ 2554718 h 6858000"/>
              <a:gd name="connsiteX122" fmla="*/ 551827 w 1605470"/>
              <a:gd name="connsiteY122" fmla="*/ 2485734 h 6858000"/>
              <a:gd name="connsiteX123" fmla="*/ 542550 w 1605470"/>
              <a:gd name="connsiteY123" fmla="*/ 2447068 h 6858000"/>
              <a:gd name="connsiteX124" fmla="*/ 529511 w 1605470"/>
              <a:gd name="connsiteY124" fmla="*/ 2425819 h 6858000"/>
              <a:gd name="connsiteX125" fmla="*/ 528878 w 1605470"/>
              <a:gd name="connsiteY125" fmla="*/ 2408971 h 6858000"/>
              <a:gd name="connsiteX126" fmla="*/ 535510 w 1605470"/>
              <a:gd name="connsiteY126" fmla="*/ 2402874 h 6858000"/>
              <a:gd name="connsiteX127" fmla="*/ 538122 w 1605470"/>
              <a:gd name="connsiteY127" fmla="*/ 2381443 h 6858000"/>
              <a:gd name="connsiteX128" fmla="*/ 514451 w 1605470"/>
              <a:gd name="connsiteY128" fmla="*/ 2261920 h 6858000"/>
              <a:gd name="connsiteX129" fmla="*/ 486968 w 1605470"/>
              <a:gd name="connsiteY129" fmla="*/ 2182937 h 6858000"/>
              <a:gd name="connsiteX130" fmla="*/ 488555 w 1605470"/>
              <a:gd name="connsiteY130" fmla="*/ 2155135 h 6858000"/>
              <a:gd name="connsiteX131" fmla="*/ 486013 w 1605470"/>
              <a:gd name="connsiteY131" fmla="*/ 2118008 h 6858000"/>
              <a:gd name="connsiteX132" fmla="*/ 487006 w 1605470"/>
              <a:gd name="connsiteY132" fmla="*/ 2050531 h 6858000"/>
              <a:gd name="connsiteX133" fmla="*/ 478812 w 1605470"/>
              <a:gd name="connsiteY133" fmla="*/ 1963269 h 6858000"/>
              <a:gd name="connsiteX134" fmla="*/ 442619 w 1605470"/>
              <a:gd name="connsiteY134" fmla="*/ 1910499 h 6858000"/>
              <a:gd name="connsiteX135" fmla="*/ 446785 w 1605470"/>
              <a:gd name="connsiteY135" fmla="*/ 1903212 h 6858000"/>
              <a:gd name="connsiteX136" fmla="*/ 436547 w 1605470"/>
              <a:gd name="connsiteY136" fmla="*/ 1861531 h 6858000"/>
              <a:gd name="connsiteX137" fmla="*/ 390346 w 1605470"/>
              <a:gd name="connsiteY137" fmla="*/ 1732919 h 6858000"/>
              <a:gd name="connsiteX138" fmla="*/ 362657 w 1605470"/>
              <a:gd name="connsiteY138" fmla="*/ 1663540 h 6858000"/>
              <a:gd name="connsiteX139" fmla="*/ 361783 w 1605470"/>
              <a:gd name="connsiteY139" fmla="*/ 1615777 h 6858000"/>
              <a:gd name="connsiteX140" fmla="*/ 342578 w 1605470"/>
              <a:gd name="connsiteY140" fmla="*/ 1563678 h 6858000"/>
              <a:gd name="connsiteX141" fmla="*/ 355658 w 1605470"/>
              <a:gd name="connsiteY141" fmla="*/ 1519474 h 6858000"/>
              <a:gd name="connsiteX142" fmla="*/ 348400 w 1605470"/>
              <a:gd name="connsiteY142" fmla="*/ 1477995 h 6858000"/>
              <a:gd name="connsiteX143" fmla="*/ 334485 w 1605470"/>
              <a:gd name="connsiteY143" fmla="*/ 1373769 h 6858000"/>
              <a:gd name="connsiteX144" fmla="*/ 342792 w 1605470"/>
              <a:gd name="connsiteY144" fmla="*/ 1307086 h 6858000"/>
              <a:gd name="connsiteX145" fmla="*/ 343980 w 1605470"/>
              <a:gd name="connsiteY145" fmla="*/ 1189033 h 6858000"/>
              <a:gd name="connsiteX146" fmla="*/ 348665 w 1605470"/>
              <a:gd name="connsiteY146" fmla="*/ 1168288 h 6858000"/>
              <a:gd name="connsiteX147" fmla="*/ 340947 w 1605470"/>
              <a:gd name="connsiteY147" fmla="*/ 1142577 h 6858000"/>
              <a:gd name="connsiteX148" fmla="*/ 330253 w 1605470"/>
              <a:gd name="connsiteY148" fmla="*/ 1088484 h 6858000"/>
              <a:gd name="connsiteX149" fmla="*/ 318989 w 1605470"/>
              <a:gd name="connsiteY149" fmla="*/ 1016103 h 6858000"/>
              <a:gd name="connsiteX150" fmla="*/ 320445 w 1605470"/>
              <a:gd name="connsiteY150" fmla="*/ 932283 h 6858000"/>
              <a:gd name="connsiteX151" fmla="*/ 322681 w 1605470"/>
              <a:gd name="connsiteY151" fmla="*/ 915925 h 6858000"/>
              <a:gd name="connsiteX152" fmla="*/ 315310 w 1605470"/>
              <a:gd name="connsiteY152" fmla="*/ 896999 h 6858000"/>
              <a:gd name="connsiteX153" fmla="*/ 284718 w 1605470"/>
              <a:gd name="connsiteY153" fmla="*/ 821517 h 6858000"/>
              <a:gd name="connsiteX154" fmla="*/ 263668 w 1605470"/>
              <a:gd name="connsiteY154" fmla="*/ 751353 h 6858000"/>
              <a:gd name="connsiteX155" fmla="*/ 263226 w 1605470"/>
              <a:gd name="connsiteY155" fmla="*/ 721230 h 6858000"/>
              <a:gd name="connsiteX156" fmla="*/ 248897 w 1605470"/>
              <a:gd name="connsiteY156" fmla="*/ 681659 h 6858000"/>
              <a:gd name="connsiteX157" fmla="*/ 234316 w 1605470"/>
              <a:gd name="connsiteY157" fmla="*/ 635218 h 6858000"/>
              <a:gd name="connsiteX158" fmla="*/ 239327 w 1605470"/>
              <a:gd name="connsiteY158" fmla="*/ 613763 h 6858000"/>
              <a:gd name="connsiteX159" fmla="*/ 225269 w 1605470"/>
              <a:gd name="connsiteY159" fmla="*/ 598582 h 6858000"/>
              <a:gd name="connsiteX160" fmla="*/ 224950 w 1605470"/>
              <a:gd name="connsiteY160" fmla="*/ 576846 h 6858000"/>
              <a:gd name="connsiteX161" fmla="*/ 204576 w 1605470"/>
              <a:gd name="connsiteY161" fmla="*/ 530055 h 6858000"/>
              <a:gd name="connsiteX162" fmla="*/ 219064 w 1605470"/>
              <a:gd name="connsiteY162" fmla="*/ 469651 h 6858000"/>
              <a:gd name="connsiteX163" fmla="*/ 195012 w 1605470"/>
              <a:gd name="connsiteY163" fmla="*/ 448559 h 6858000"/>
              <a:gd name="connsiteX164" fmla="*/ 201434 w 1605470"/>
              <a:gd name="connsiteY164" fmla="*/ 441529 h 6858000"/>
              <a:gd name="connsiteX165" fmla="*/ 200655 w 1605470"/>
              <a:gd name="connsiteY165" fmla="*/ 428927 h 6858000"/>
              <a:gd name="connsiteX166" fmla="*/ 190059 w 1605470"/>
              <a:gd name="connsiteY166" fmla="*/ 430161 h 6858000"/>
              <a:gd name="connsiteX167" fmla="*/ 167079 w 1605470"/>
              <a:gd name="connsiteY167" fmla="*/ 367211 h 6858000"/>
              <a:gd name="connsiteX168" fmla="*/ 124571 w 1605470"/>
              <a:gd name="connsiteY168" fmla="*/ 302178 h 6858000"/>
              <a:gd name="connsiteX169" fmla="*/ 103243 w 1605470"/>
              <a:gd name="connsiteY169" fmla="*/ 211375 h 6858000"/>
              <a:gd name="connsiteX170" fmla="*/ 94571 w 1605470"/>
              <a:gd name="connsiteY170" fmla="*/ 184179 h 6858000"/>
              <a:gd name="connsiteX171" fmla="*/ 13437 w 1605470"/>
              <a:gd name="connsiteY171" fmla="*/ 19287 h 6858000"/>
              <a:gd name="connsiteX172" fmla="*/ 0 w 1605470"/>
              <a:gd name="connsiteY172"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3992 w 1605470"/>
              <a:gd name="connsiteY37" fmla="*/ 5619557 h 6858000"/>
              <a:gd name="connsiteX38" fmla="*/ 531653 w 1605470"/>
              <a:gd name="connsiteY38" fmla="*/ 5604904 h 6858000"/>
              <a:gd name="connsiteX39" fmla="*/ 539863 w 1605470"/>
              <a:gd name="connsiteY39" fmla="*/ 5604298 h 6858000"/>
              <a:gd name="connsiteX40" fmla="*/ 552319 w 1605470"/>
              <a:gd name="connsiteY40" fmla="*/ 5587997 h 6858000"/>
              <a:gd name="connsiteX41" fmla="*/ 591557 w 1605470"/>
              <a:gd name="connsiteY41" fmla="*/ 5476393 h 6858000"/>
              <a:gd name="connsiteX42" fmla="*/ 622750 w 1605470"/>
              <a:gd name="connsiteY42" fmla="*/ 5396260 h 6858000"/>
              <a:gd name="connsiteX43" fmla="*/ 638731 w 1605470"/>
              <a:gd name="connsiteY43" fmla="*/ 5330009 h 6858000"/>
              <a:gd name="connsiteX44" fmla="*/ 672224 w 1605470"/>
              <a:gd name="connsiteY44" fmla="*/ 5273739 h 6858000"/>
              <a:gd name="connsiteX45" fmla="*/ 681823 w 1605470"/>
              <a:gd name="connsiteY45" fmla="*/ 5241779 h 6858000"/>
              <a:gd name="connsiteX46" fmla="*/ 693049 w 1605470"/>
              <a:gd name="connsiteY46" fmla="*/ 5225268 h 6858000"/>
              <a:gd name="connsiteX47" fmla="*/ 694069 w 1605470"/>
              <a:gd name="connsiteY47" fmla="*/ 5217684 h 6858000"/>
              <a:gd name="connsiteX48" fmla="*/ 701410 w 1605470"/>
              <a:gd name="connsiteY48" fmla="*/ 5193377 h 6858000"/>
              <a:gd name="connsiteX49" fmla="*/ 704713 w 1605470"/>
              <a:gd name="connsiteY49" fmla="*/ 5179288 h 6858000"/>
              <a:gd name="connsiteX50" fmla="*/ 705697 w 1605470"/>
              <a:gd name="connsiteY50" fmla="*/ 5173621 h 6858000"/>
              <a:gd name="connsiteX51" fmla="*/ 701331 w 1605470"/>
              <a:gd name="connsiteY51" fmla="*/ 5159961 h 6858000"/>
              <a:gd name="connsiteX52" fmla="*/ 708008 w 1605470"/>
              <a:gd name="connsiteY52" fmla="*/ 5144295 h 6858000"/>
              <a:gd name="connsiteX53" fmla="*/ 704941 w 1605470"/>
              <a:gd name="connsiteY53" fmla="*/ 5125185 h 6858000"/>
              <a:gd name="connsiteX54" fmla="*/ 711771 w 1605470"/>
              <a:gd name="connsiteY54" fmla="*/ 5121884 h 6858000"/>
              <a:gd name="connsiteX55" fmla="*/ 718807 w 1605470"/>
              <a:gd name="connsiteY55" fmla="*/ 5067850 h 6858000"/>
              <a:gd name="connsiteX56" fmla="*/ 721538 w 1605470"/>
              <a:gd name="connsiteY56" fmla="*/ 5060861 h 6858000"/>
              <a:gd name="connsiteX57" fmla="*/ 718242 w 1605470"/>
              <a:gd name="connsiteY57" fmla="*/ 5034192 h 6858000"/>
              <a:gd name="connsiteX58" fmla="*/ 719796 w 1605470"/>
              <a:gd name="connsiteY58" fmla="*/ 4993030 h 6858000"/>
              <a:gd name="connsiteX59" fmla="*/ 726705 w 1605470"/>
              <a:gd name="connsiteY59" fmla="*/ 4946844 h 6858000"/>
              <a:gd name="connsiteX60" fmla="*/ 722561 w 1605470"/>
              <a:gd name="connsiteY60" fmla="*/ 4932692 h 6858000"/>
              <a:gd name="connsiteX61" fmla="*/ 724935 w 1605470"/>
              <a:gd name="connsiteY61" fmla="*/ 4821504 h 6858000"/>
              <a:gd name="connsiteX62" fmla="*/ 732118 w 1605470"/>
              <a:gd name="connsiteY62" fmla="*/ 4801535 h 6858000"/>
              <a:gd name="connsiteX63" fmla="*/ 739787 w 1605470"/>
              <a:gd name="connsiteY63" fmla="*/ 4797794 h 6858000"/>
              <a:gd name="connsiteX64" fmla="*/ 741081 w 1605470"/>
              <a:gd name="connsiteY64" fmla="*/ 4784526 h 6858000"/>
              <a:gd name="connsiteX65" fmla="*/ 742865 w 1605470"/>
              <a:gd name="connsiteY65" fmla="*/ 4781211 h 6858000"/>
              <a:gd name="connsiteX66" fmla="*/ 751652 w 1605470"/>
              <a:gd name="connsiteY66" fmla="*/ 4761984 h 6858000"/>
              <a:gd name="connsiteX67" fmla="*/ 747700 w 1605470"/>
              <a:gd name="connsiteY67" fmla="*/ 4690749 h 6858000"/>
              <a:gd name="connsiteX68" fmla="*/ 743180 w 1605470"/>
              <a:gd name="connsiteY68" fmla="*/ 4584173 h 6858000"/>
              <a:gd name="connsiteX69" fmla="*/ 738263 w 1605470"/>
              <a:gd name="connsiteY69" fmla="*/ 4444346 h 6858000"/>
              <a:gd name="connsiteX70" fmla="*/ 734828 w 1605470"/>
              <a:gd name="connsiteY70" fmla="*/ 4375228 h 6858000"/>
              <a:gd name="connsiteX71" fmla="*/ 715481 w 1605470"/>
              <a:gd name="connsiteY71" fmla="*/ 4214165 h 6858000"/>
              <a:gd name="connsiteX72" fmla="*/ 719554 w 1605470"/>
              <a:gd name="connsiteY72" fmla="*/ 4090296 h 6858000"/>
              <a:gd name="connsiteX73" fmla="*/ 704810 w 1605470"/>
              <a:gd name="connsiteY73" fmla="*/ 4033999 h 6858000"/>
              <a:gd name="connsiteX74" fmla="*/ 705959 w 1605470"/>
              <a:gd name="connsiteY74" fmla="*/ 4031933 h 6858000"/>
              <a:gd name="connsiteX75" fmla="*/ 704535 w 1605470"/>
              <a:gd name="connsiteY75" fmla="*/ 4013953 h 6858000"/>
              <a:gd name="connsiteX76" fmla="*/ 700443 w 1605470"/>
              <a:gd name="connsiteY76" fmla="*/ 4010511 h 6858000"/>
              <a:gd name="connsiteX77" fmla="*/ 698282 w 1605470"/>
              <a:gd name="connsiteY77" fmla="*/ 3998331 h 6858000"/>
              <a:gd name="connsiteX78" fmla="*/ 690830 w 1605470"/>
              <a:gd name="connsiteY78" fmla="*/ 3974753 h 6858000"/>
              <a:gd name="connsiteX79" fmla="*/ 692428 w 1605470"/>
              <a:gd name="connsiteY79" fmla="*/ 3969950 h 6858000"/>
              <a:gd name="connsiteX80" fmla="*/ 685850 w 1605470"/>
              <a:gd name="connsiteY80" fmla="*/ 3933779 h 6858000"/>
              <a:gd name="connsiteX81" fmla="*/ 687181 w 1605470"/>
              <a:gd name="connsiteY81" fmla="*/ 3933093 h 6858000"/>
              <a:gd name="connsiteX82" fmla="*/ 691535 w 1605470"/>
              <a:gd name="connsiteY82" fmla="*/ 3922082 h 6858000"/>
              <a:gd name="connsiteX83" fmla="*/ 696613 w 1605470"/>
              <a:gd name="connsiteY83" fmla="*/ 3901461 h 6858000"/>
              <a:gd name="connsiteX84" fmla="*/ 719207 w 1605470"/>
              <a:gd name="connsiteY84" fmla="*/ 3813873 h 6858000"/>
              <a:gd name="connsiteX85" fmla="*/ 718632 w 1605470"/>
              <a:gd name="connsiteY85" fmla="*/ 3806161 h 6858000"/>
              <a:gd name="connsiteX86" fmla="*/ 718939 w 1605470"/>
              <a:gd name="connsiteY86" fmla="*/ 3805957 h 6858000"/>
              <a:gd name="connsiteX87" fmla="*/ 718966 w 1605470"/>
              <a:gd name="connsiteY87" fmla="*/ 3797724 h 6858000"/>
              <a:gd name="connsiteX88" fmla="*/ 717581 w 1605470"/>
              <a:gd name="connsiteY88" fmla="*/ 3792098 h 6858000"/>
              <a:gd name="connsiteX89" fmla="*/ 716465 w 1605470"/>
              <a:gd name="connsiteY89" fmla="*/ 3777135 h 6858000"/>
              <a:gd name="connsiteX90" fmla="*/ 718198 w 1605470"/>
              <a:gd name="connsiteY90" fmla="*/ 3771656 h 6858000"/>
              <a:gd name="connsiteX91" fmla="*/ 721941 w 1605470"/>
              <a:gd name="connsiteY91" fmla="*/ 3769007 h 6858000"/>
              <a:gd name="connsiteX92" fmla="*/ 721407 w 1605470"/>
              <a:gd name="connsiteY92" fmla="*/ 3767709 h 6858000"/>
              <a:gd name="connsiteX93" fmla="*/ 730103 w 1605470"/>
              <a:gd name="connsiteY93" fmla="*/ 3738082 h 6858000"/>
              <a:gd name="connsiteX94" fmla="*/ 737449 w 1605470"/>
              <a:gd name="connsiteY94" fmla="*/ 3673397 h 6858000"/>
              <a:gd name="connsiteX95" fmla="*/ 736745 w 1605470"/>
              <a:gd name="connsiteY95" fmla="*/ 3637109 h 6858000"/>
              <a:gd name="connsiteX96" fmla="*/ 740188 w 1605470"/>
              <a:gd name="connsiteY96" fmla="*/ 3536883 h 6858000"/>
              <a:gd name="connsiteX97" fmla="*/ 747726 w 1605470"/>
              <a:gd name="connsiteY97" fmla="*/ 3435652 h 6858000"/>
              <a:gd name="connsiteX98" fmla="*/ 774383 w 1605470"/>
              <a:gd name="connsiteY98" fmla="*/ 3381564 h 6858000"/>
              <a:gd name="connsiteX99" fmla="*/ 774870 w 1605470"/>
              <a:gd name="connsiteY99" fmla="*/ 3375761 h 6858000"/>
              <a:gd name="connsiteX100" fmla="*/ 770510 w 1605470"/>
              <a:gd name="connsiteY100" fmla="*/ 3361844 h 6858000"/>
              <a:gd name="connsiteX101" fmla="*/ 767933 w 1605470"/>
              <a:gd name="connsiteY101" fmla="*/ 3356929 h 6858000"/>
              <a:gd name="connsiteX102" fmla="*/ 766158 w 1605470"/>
              <a:gd name="connsiteY102" fmla="*/ 3349058 h 6858000"/>
              <a:gd name="connsiteX103" fmla="*/ 766414 w 1605470"/>
              <a:gd name="connsiteY103" fmla="*/ 3348763 h 6858000"/>
              <a:gd name="connsiteX104" fmla="*/ 764166 w 1605470"/>
              <a:gd name="connsiteY104" fmla="*/ 3341588 h 6858000"/>
              <a:gd name="connsiteX105" fmla="*/ 749397 w 1605470"/>
              <a:gd name="connsiteY105" fmla="*/ 3307769 h 6858000"/>
              <a:gd name="connsiteX106" fmla="*/ 766960 w 1605470"/>
              <a:gd name="connsiteY106" fmla="*/ 3250522 h 6858000"/>
              <a:gd name="connsiteX107" fmla="*/ 767385 w 1605470"/>
              <a:gd name="connsiteY107" fmla="*/ 3229163 h 6858000"/>
              <a:gd name="connsiteX108" fmla="*/ 769208 w 1605470"/>
              <a:gd name="connsiteY108" fmla="*/ 3217217 h 6858000"/>
              <a:gd name="connsiteX109" fmla="*/ 770350 w 1605470"/>
              <a:gd name="connsiteY109" fmla="*/ 3216125 h 6858000"/>
              <a:gd name="connsiteX110" fmla="*/ 756043 w 1605470"/>
              <a:gd name="connsiteY110" fmla="*/ 3183755 h 6858000"/>
              <a:gd name="connsiteX111" fmla="*/ 756544 w 1605470"/>
              <a:gd name="connsiteY111" fmla="*/ 3178642 h 6858000"/>
              <a:gd name="connsiteX112" fmla="*/ 744144 w 1605470"/>
              <a:gd name="connsiteY112" fmla="*/ 3158586 h 6858000"/>
              <a:gd name="connsiteX113" fmla="*/ 739378 w 1605470"/>
              <a:gd name="connsiteY113" fmla="*/ 3147669 h 6858000"/>
              <a:gd name="connsiteX114" fmla="*/ 734648 w 1605470"/>
              <a:gd name="connsiteY114" fmla="*/ 3145733 h 6858000"/>
              <a:gd name="connsiteX115" fmla="*/ 729329 w 1605470"/>
              <a:gd name="connsiteY115" fmla="*/ 3129034 h 6858000"/>
              <a:gd name="connsiteX116" fmla="*/ 729994 w 1605470"/>
              <a:gd name="connsiteY116" fmla="*/ 3126682 h 6858000"/>
              <a:gd name="connsiteX117" fmla="*/ 720862 w 1605470"/>
              <a:gd name="connsiteY117" fmla="*/ 3114519 h 6858000"/>
              <a:gd name="connsiteX118" fmla="*/ 707471 w 1605470"/>
              <a:gd name="connsiteY118" fmla="*/ 3106272 h 6858000"/>
              <a:gd name="connsiteX119" fmla="*/ 680201 w 1605470"/>
              <a:gd name="connsiteY119" fmla="*/ 2958185 h 6858000"/>
              <a:gd name="connsiteX120" fmla="*/ 622815 w 1605470"/>
              <a:gd name="connsiteY120" fmla="*/ 2762989 h 6858000"/>
              <a:gd name="connsiteX121" fmla="*/ 571733 w 1605470"/>
              <a:gd name="connsiteY121" fmla="*/ 2554718 h 6858000"/>
              <a:gd name="connsiteX122" fmla="*/ 551827 w 1605470"/>
              <a:gd name="connsiteY122" fmla="*/ 2485734 h 6858000"/>
              <a:gd name="connsiteX123" fmla="*/ 542550 w 1605470"/>
              <a:gd name="connsiteY123" fmla="*/ 2447068 h 6858000"/>
              <a:gd name="connsiteX124" fmla="*/ 529511 w 1605470"/>
              <a:gd name="connsiteY124" fmla="*/ 2425819 h 6858000"/>
              <a:gd name="connsiteX125" fmla="*/ 528878 w 1605470"/>
              <a:gd name="connsiteY125" fmla="*/ 2408971 h 6858000"/>
              <a:gd name="connsiteX126" fmla="*/ 535510 w 1605470"/>
              <a:gd name="connsiteY126" fmla="*/ 2402874 h 6858000"/>
              <a:gd name="connsiteX127" fmla="*/ 538122 w 1605470"/>
              <a:gd name="connsiteY127" fmla="*/ 2381443 h 6858000"/>
              <a:gd name="connsiteX128" fmla="*/ 514451 w 1605470"/>
              <a:gd name="connsiteY128" fmla="*/ 2261920 h 6858000"/>
              <a:gd name="connsiteX129" fmla="*/ 486968 w 1605470"/>
              <a:gd name="connsiteY129" fmla="*/ 2182937 h 6858000"/>
              <a:gd name="connsiteX130" fmla="*/ 488555 w 1605470"/>
              <a:gd name="connsiteY130" fmla="*/ 2155135 h 6858000"/>
              <a:gd name="connsiteX131" fmla="*/ 486013 w 1605470"/>
              <a:gd name="connsiteY131" fmla="*/ 2118008 h 6858000"/>
              <a:gd name="connsiteX132" fmla="*/ 487006 w 1605470"/>
              <a:gd name="connsiteY132" fmla="*/ 2050531 h 6858000"/>
              <a:gd name="connsiteX133" fmla="*/ 478812 w 1605470"/>
              <a:gd name="connsiteY133" fmla="*/ 1963269 h 6858000"/>
              <a:gd name="connsiteX134" fmla="*/ 442619 w 1605470"/>
              <a:gd name="connsiteY134" fmla="*/ 1910499 h 6858000"/>
              <a:gd name="connsiteX135" fmla="*/ 436547 w 1605470"/>
              <a:gd name="connsiteY135" fmla="*/ 1861531 h 6858000"/>
              <a:gd name="connsiteX136" fmla="*/ 390346 w 1605470"/>
              <a:gd name="connsiteY136" fmla="*/ 1732919 h 6858000"/>
              <a:gd name="connsiteX137" fmla="*/ 362657 w 1605470"/>
              <a:gd name="connsiteY137" fmla="*/ 1663540 h 6858000"/>
              <a:gd name="connsiteX138" fmla="*/ 361783 w 1605470"/>
              <a:gd name="connsiteY138" fmla="*/ 1615777 h 6858000"/>
              <a:gd name="connsiteX139" fmla="*/ 342578 w 1605470"/>
              <a:gd name="connsiteY139" fmla="*/ 1563678 h 6858000"/>
              <a:gd name="connsiteX140" fmla="*/ 355658 w 1605470"/>
              <a:gd name="connsiteY140" fmla="*/ 1519474 h 6858000"/>
              <a:gd name="connsiteX141" fmla="*/ 348400 w 1605470"/>
              <a:gd name="connsiteY141" fmla="*/ 1477995 h 6858000"/>
              <a:gd name="connsiteX142" fmla="*/ 334485 w 1605470"/>
              <a:gd name="connsiteY142" fmla="*/ 1373769 h 6858000"/>
              <a:gd name="connsiteX143" fmla="*/ 342792 w 1605470"/>
              <a:gd name="connsiteY143" fmla="*/ 1307086 h 6858000"/>
              <a:gd name="connsiteX144" fmla="*/ 343980 w 1605470"/>
              <a:gd name="connsiteY144" fmla="*/ 1189033 h 6858000"/>
              <a:gd name="connsiteX145" fmla="*/ 348665 w 1605470"/>
              <a:gd name="connsiteY145" fmla="*/ 1168288 h 6858000"/>
              <a:gd name="connsiteX146" fmla="*/ 340947 w 1605470"/>
              <a:gd name="connsiteY146" fmla="*/ 1142577 h 6858000"/>
              <a:gd name="connsiteX147" fmla="*/ 330253 w 1605470"/>
              <a:gd name="connsiteY147" fmla="*/ 1088484 h 6858000"/>
              <a:gd name="connsiteX148" fmla="*/ 318989 w 1605470"/>
              <a:gd name="connsiteY148" fmla="*/ 1016103 h 6858000"/>
              <a:gd name="connsiteX149" fmla="*/ 320445 w 1605470"/>
              <a:gd name="connsiteY149" fmla="*/ 932283 h 6858000"/>
              <a:gd name="connsiteX150" fmla="*/ 322681 w 1605470"/>
              <a:gd name="connsiteY150" fmla="*/ 915925 h 6858000"/>
              <a:gd name="connsiteX151" fmla="*/ 315310 w 1605470"/>
              <a:gd name="connsiteY151" fmla="*/ 896999 h 6858000"/>
              <a:gd name="connsiteX152" fmla="*/ 284718 w 1605470"/>
              <a:gd name="connsiteY152" fmla="*/ 821517 h 6858000"/>
              <a:gd name="connsiteX153" fmla="*/ 263668 w 1605470"/>
              <a:gd name="connsiteY153" fmla="*/ 751353 h 6858000"/>
              <a:gd name="connsiteX154" fmla="*/ 263226 w 1605470"/>
              <a:gd name="connsiteY154" fmla="*/ 721230 h 6858000"/>
              <a:gd name="connsiteX155" fmla="*/ 248897 w 1605470"/>
              <a:gd name="connsiteY155" fmla="*/ 681659 h 6858000"/>
              <a:gd name="connsiteX156" fmla="*/ 234316 w 1605470"/>
              <a:gd name="connsiteY156" fmla="*/ 635218 h 6858000"/>
              <a:gd name="connsiteX157" fmla="*/ 239327 w 1605470"/>
              <a:gd name="connsiteY157" fmla="*/ 613763 h 6858000"/>
              <a:gd name="connsiteX158" fmla="*/ 225269 w 1605470"/>
              <a:gd name="connsiteY158" fmla="*/ 598582 h 6858000"/>
              <a:gd name="connsiteX159" fmla="*/ 224950 w 1605470"/>
              <a:gd name="connsiteY159" fmla="*/ 576846 h 6858000"/>
              <a:gd name="connsiteX160" fmla="*/ 204576 w 1605470"/>
              <a:gd name="connsiteY160" fmla="*/ 530055 h 6858000"/>
              <a:gd name="connsiteX161" fmla="*/ 219064 w 1605470"/>
              <a:gd name="connsiteY161" fmla="*/ 469651 h 6858000"/>
              <a:gd name="connsiteX162" fmla="*/ 195012 w 1605470"/>
              <a:gd name="connsiteY162" fmla="*/ 448559 h 6858000"/>
              <a:gd name="connsiteX163" fmla="*/ 201434 w 1605470"/>
              <a:gd name="connsiteY163" fmla="*/ 441529 h 6858000"/>
              <a:gd name="connsiteX164" fmla="*/ 200655 w 1605470"/>
              <a:gd name="connsiteY164" fmla="*/ 428927 h 6858000"/>
              <a:gd name="connsiteX165" fmla="*/ 190059 w 1605470"/>
              <a:gd name="connsiteY165" fmla="*/ 430161 h 6858000"/>
              <a:gd name="connsiteX166" fmla="*/ 167079 w 1605470"/>
              <a:gd name="connsiteY166" fmla="*/ 367211 h 6858000"/>
              <a:gd name="connsiteX167" fmla="*/ 124571 w 1605470"/>
              <a:gd name="connsiteY167" fmla="*/ 302178 h 6858000"/>
              <a:gd name="connsiteX168" fmla="*/ 103243 w 1605470"/>
              <a:gd name="connsiteY168" fmla="*/ 211375 h 6858000"/>
              <a:gd name="connsiteX169" fmla="*/ 94571 w 1605470"/>
              <a:gd name="connsiteY169" fmla="*/ 184179 h 6858000"/>
              <a:gd name="connsiteX170" fmla="*/ 13437 w 1605470"/>
              <a:gd name="connsiteY170" fmla="*/ 19287 h 6858000"/>
              <a:gd name="connsiteX171" fmla="*/ 0 w 1605470"/>
              <a:gd name="connsiteY171"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3992 w 1605470"/>
              <a:gd name="connsiteY37" fmla="*/ 5619557 h 6858000"/>
              <a:gd name="connsiteX38" fmla="*/ 531653 w 1605470"/>
              <a:gd name="connsiteY38" fmla="*/ 5604904 h 6858000"/>
              <a:gd name="connsiteX39" fmla="*/ 539863 w 1605470"/>
              <a:gd name="connsiteY39" fmla="*/ 5604298 h 6858000"/>
              <a:gd name="connsiteX40" fmla="*/ 552319 w 1605470"/>
              <a:gd name="connsiteY40" fmla="*/ 5587997 h 6858000"/>
              <a:gd name="connsiteX41" fmla="*/ 591557 w 1605470"/>
              <a:gd name="connsiteY41" fmla="*/ 5476393 h 6858000"/>
              <a:gd name="connsiteX42" fmla="*/ 622750 w 1605470"/>
              <a:gd name="connsiteY42" fmla="*/ 5396260 h 6858000"/>
              <a:gd name="connsiteX43" fmla="*/ 638731 w 1605470"/>
              <a:gd name="connsiteY43" fmla="*/ 5330009 h 6858000"/>
              <a:gd name="connsiteX44" fmla="*/ 672224 w 1605470"/>
              <a:gd name="connsiteY44" fmla="*/ 5273739 h 6858000"/>
              <a:gd name="connsiteX45" fmla="*/ 681823 w 1605470"/>
              <a:gd name="connsiteY45" fmla="*/ 5241779 h 6858000"/>
              <a:gd name="connsiteX46" fmla="*/ 693049 w 1605470"/>
              <a:gd name="connsiteY46" fmla="*/ 5225268 h 6858000"/>
              <a:gd name="connsiteX47" fmla="*/ 694069 w 1605470"/>
              <a:gd name="connsiteY47" fmla="*/ 5217684 h 6858000"/>
              <a:gd name="connsiteX48" fmla="*/ 701410 w 1605470"/>
              <a:gd name="connsiteY48" fmla="*/ 5193377 h 6858000"/>
              <a:gd name="connsiteX49" fmla="*/ 704713 w 1605470"/>
              <a:gd name="connsiteY49" fmla="*/ 5179288 h 6858000"/>
              <a:gd name="connsiteX50" fmla="*/ 705697 w 1605470"/>
              <a:gd name="connsiteY50" fmla="*/ 5173621 h 6858000"/>
              <a:gd name="connsiteX51" fmla="*/ 701331 w 1605470"/>
              <a:gd name="connsiteY51" fmla="*/ 5159961 h 6858000"/>
              <a:gd name="connsiteX52" fmla="*/ 708008 w 1605470"/>
              <a:gd name="connsiteY52" fmla="*/ 5144295 h 6858000"/>
              <a:gd name="connsiteX53" fmla="*/ 704941 w 1605470"/>
              <a:gd name="connsiteY53" fmla="*/ 5125185 h 6858000"/>
              <a:gd name="connsiteX54" fmla="*/ 711771 w 1605470"/>
              <a:gd name="connsiteY54" fmla="*/ 5121884 h 6858000"/>
              <a:gd name="connsiteX55" fmla="*/ 718807 w 1605470"/>
              <a:gd name="connsiteY55" fmla="*/ 5067850 h 6858000"/>
              <a:gd name="connsiteX56" fmla="*/ 721538 w 1605470"/>
              <a:gd name="connsiteY56" fmla="*/ 5060861 h 6858000"/>
              <a:gd name="connsiteX57" fmla="*/ 718242 w 1605470"/>
              <a:gd name="connsiteY57" fmla="*/ 5034192 h 6858000"/>
              <a:gd name="connsiteX58" fmla="*/ 719796 w 1605470"/>
              <a:gd name="connsiteY58" fmla="*/ 4993030 h 6858000"/>
              <a:gd name="connsiteX59" fmla="*/ 726705 w 1605470"/>
              <a:gd name="connsiteY59" fmla="*/ 4946844 h 6858000"/>
              <a:gd name="connsiteX60" fmla="*/ 722561 w 1605470"/>
              <a:gd name="connsiteY60" fmla="*/ 4932692 h 6858000"/>
              <a:gd name="connsiteX61" fmla="*/ 724935 w 1605470"/>
              <a:gd name="connsiteY61" fmla="*/ 4821504 h 6858000"/>
              <a:gd name="connsiteX62" fmla="*/ 732118 w 1605470"/>
              <a:gd name="connsiteY62" fmla="*/ 4801535 h 6858000"/>
              <a:gd name="connsiteX63" fmla="*/ 739787 w 1605470"/>
              <a:gd name="connsiteY63" fmla="*/ 4797794 h 6858000"/>
              <a:gd name="connsiteX64" fmla="*/ 741081 w 1605470"/>
              <a:gd name="connsiteY64" fmla="*/ 4784526 h 6858000"/>
              <a:gd name="connsiteX65" fmla="*/ 742865 w 1605470"/>
              <a:gd name="connsiteY65" fmla="*/ 4781211 h 6858000"/>
              <a:gd name="connsiteX66" fmla="*/ 751652 w 1605470"/>
              <a:gd name="connsiteY66" fmla="*/ 4761984 h 6858000"/>
              <a:gd name="connsiteX67" fmla="*/ 747700 w 1605470"/>
              <a:gd name="connsiteY67" fmla="*/ 4690749 h 6858000"/>
              <a:gd name="connsiteX68" fmla="*/ 743180 w 1605470"/>
              <a:gd name="connsiteY68" fmla="*/ 4584173 h 6858000"/>
              <a:gd name="connsiteX69" fmla="*/ 738263 w 1605470"/>
              <a:gd name="connsiteY69" fmla="*/ 4444346 h 6858000"/>
              <a:gd name="connsiteX70" fmla="*/ 734828 w 1605470"/>
              <a:gd name="connsiteY70" fmla="*/ 4375228 h 6858000"/>
              <a:gd name="connsiteX71" fmla="*/ 715481 w 1605470"/>
              <a:gd name="connsiteY71" fmla="*/ 4214165 h 6858000"/>
              <a:gd name="connsiteX72" fmla="*/ 719554 w 1605470"/>
              <a:gd name="connsiteY72" fmla="*/ 4090296 h 6858000"/>
              <a:gd name="connsiteX73" fmla="*/ 704810 w 1605470"/>
              <a:gd name="connsiteY73" fmla="*/ 4033999 h 6858000"/>
              <a:gd name="connsiteX74" fmla="*/ 705959 w 1605470"/>
              <a:gd name="connsiteY74" fmla="*/ 4031933 h 6858000"/>
              <a:gd name="connsiteX75" fmla="*/ 704535 w 1605470"/>
              <a:gd name="connsiteY75" fmla="*/ 4013953 h 6858000"/>
              <a:gd name="connsiteX76" fmla="*/ 700443 w 1605470"/>
              <a:gd name="connsiteY76" fmla="*/ 4010511 h 6858000"/>
              <a:gd name="connsiteX77" fmla="*/ 698282 w 1605470"/>
              <a:gd name="connsiteY77" fmla="*/ 3998331 h 6858000"/>
              <a:gd name="connsiteX78" fmla="*/ 690830 w 1605470"/>
              <a:gd name="connsiteY78" fmla="*/ 3974753 h 6858000"/>
              <a:gd name="connsiteX79" fmla="*/ 692428 w 1605470"/>
              <a:gd name="connsiteY79" fmla="*/ 3969950 h 6858000"/>
              <a:gd name="connsiteX80" fmla="*/ 685850 w 1605470"/>
              <a:gd name="connsiteY80" fmla="*/ 3933779 h 6858000"/>
              <a:gd name="connsiteX81" fmla="*/ 687181 w 1605470"/>
              <a:gd name="connsiteY81" fmla="*/ 3933093 h 6858000"/>
              <a:gd name="connsiteX82" fmla="*/ 691535 w 1605470"/>
              <a:gd name="connsiteY82" fmla="*/ 3922082 h 6858000"/>
              <a:gd name="connsiteX83" fmla="*/ 696613 w 1605470"/>
              <a:gd name="connsiteY83" fmla="*/ 3901461 h 6858000"/>
              <a:gd name="connsiteX84" fmla="*/ 719207 w 1605470"/>
              <a:gd name="connsiteY84" fmla="*/ 3813873 h 6858000"/>
              <a:gd name="connsiteX85" fmla="*/ 718632 w 1605470"/>
              <a:gd name="connsiteY85" fmla="*/ 3806161 h 6858000"/>
              <a:gd name="connsiteX86" fmla="*/ 718939 w 1605470"/>
              <a:gd name="connsiteY86" fmla="*/ 3805957 h 6858000"/>
              <a:gd name="connsiteX87" fmla="*/ 718966 w 1605470"/>
              <a:gd name="connsiteY87" fmla="*/ 3797724 h 6858000"/>
              <a:gd name="connsiteX88" fmla="*/ 717581 w 1605470"/>
              <a:gd name="connsiteY88" fmla="*/ 3792098 h 6858000"/>
              <a:gd name="connsiteX89" fmla="*/ 716465 w 1605470"/>
              <a:gd name="connsiteY89" fmla="*/ 3777135 h 6858000"/>
              <a:gd name="connsiteX90" fmla="*/ 718198 w 1605470"/>
              <a:gd name="connsiteY90" fmla="*/ 3771656 h 6858000"/>
              <a:gd name="connsiteX91" fmla="*/ 721941 w 1605470"/>
              <a:gd name="connsiteY91" fmla="*/ 3769007 h 6858000"/>
              <a:gd name="connsiteX92" fmla="*/ 721407 w 1605470"/>
              <a:gd name="connsiteY92" fmla="*/ 3767709 h 6858000"/>
              <a:gd name="connsiteX93" fmla="*/ 730103 w 1605470"/>
              <a:gd name="connsiteY93" fmla="*/ 3738082 h 6858000"/>
              <a:gd name="connsiteX94" fmla="*/ 737449 w 1605470"/>
              <a:gd name="connsiteY94" fmla="*/ 3673397 h 6858000"/>
              <a:gd name="connsiteX95" fmla="*/ 736745 w 1605470"/>
              <a:gd name="connsiteY95" fmla="*/ 3637109 h 6858000"/>
              <a:gd name="connsiteX96" fmla="*/ 740188 w 1605470"/>
              <a:gd name="connsiteY96" fmla="*/ 3536883 h 6858000"/>
              <a:gd name="connsiteX97" fmla="*/ 747726 w 1605470"/>
              <a:gd name="connsiteY97" fmla="*/ 3435652 h 6858000"/>
              <a:gd name="connsiteX98" fmla="*/ 774383 w 1605470"/>
              <a:gd name="connsiteY98" fmla="*/ 3381564 h 6858000"/>
              <a:gd name="connsiteX99" fmla="*/ 774870 w 1605470"/>
              <a:gd name="connsiteY99" fmla="*/ 3375761 h 6858000"/>
              <a:gd name="connsiteX100" fmla="*/ 770510 w 1605470"/>
              <a:gd name="connsiteY100" fmla="*/ 3361844 h 6858000"/>
              <a:gd name="connsiteX101" fmla="*/ 767933 w 1605470"/>
              <a:gd name="connsiteY101" fmla="*/ 3356929 h 6858000"/>
              <a:gd name="connsiteX102" fmla="*/ 766158 w 1605470"/>
              <a:gd name="connsiteY102" fmla="*/ 3349058 h 6858000"/>
              <a:gd name="connsiteX103" fmla="*/ 766414 w 1605470"/>
              <a:gd name="connsiteY103" fmla="*/ 3348763 h 6858000"/>
              <a:gd name="connsiteX104" fmla="*/ 764166 w 1605470"/>
              <a:gd name="connsiteY104" fmla="*/ 3341588 h 6858000"/>
              <a:gd name="connsiteX105" fmla="*/ 749397 w 1605470"/>
              <a:gd name="connsiteY105" fmla="*/ 3307769 h 6858000"/>
              <a:gd name="connsiteX106" fmla="*/ 766960 w 1605470"/>
              <a:gd name="connsiteY106" fmla="*/ 3250522 h 6858000"/>
              <a:gd name="connsiteX107" fmla="*/ 767385 w 1605470"/>
              <a:gd name="connsiteY107" fmla="*/ 3229163 h 6858000"/>
              <a:gd name="connsiteX108" fmla="*/ 769208 w 1605470"/>
              <a:gd name="connsiteY108" fmla="*/ 3217217 h 6858000"/>
              <a:gd name="connsiteX109" fmla="*/ 770350 w 1605470"/>
              <a:gd name="connsiteY109" fmla="*/ 3216125 h 6858000"/>
              <a:gd name="connsiteX110" fmla="*/ 756043 w 1605470"/>
              <a:gd name="connsiteY110" fmla="*/ 3183755 h 6858000"/>
              <a:gd name="connsiteX111" fmla="*/ 756544 w 1605470"/>
              <a:gd name="connsiteY111" fmla="*/ 3178642 h 6858000"/>
              <a:gd name="connsiteX112" fmla="*/ 744144 w 1605470"/>
              <a:gd name="connsiteY112" fmla="*/ 3158586 h 6858000"/>
              <a:gd name="connsiteX113" fmla="*/ 739378 w 1605470"/>
              <a:gd name="connsiteY113" fmla="*/ 3147669 h 6858000"/>
              <a:gd name="connsiteX114" fmla="*/ 734648 w 1605470"/>
              <a:gd name="connsiteY114" fmla="*/ 3145733 h 6858000"/>
              <a:gd name="connsiteX115" fmla="*/ 729329 w 1605470"/>
              <a:gd name="connsiteY115" fmla="*/ 3129034 h 6858000"/>
              <a:gd name="connsiteX116" fmla="*/ 729994 w 1605470"/>
              <a:gd name="connsiteY116" fmla="*/ 3126682 h 6858000"/>
              <a:gd name="connsiteX117" fmla="*/ 720862 w 1605470"/>
              <a:gd name="connsiteY117" fmla="*/ 3114519 h 6858000"/>
              <a:gd name="connsiteX118" fmla="*/ 707471 w 1605470"/>
              <a:gd name="connsiteY118" fmla="*/ 3106272 h 6858000"/>
              <a:gd name="connsiteX119" fmla="*/ 680201 w 1605470"/>
              <a:gd name="connsiteY119" fmla="*/ 2958185 h 6858000"/>
              <a:gd name="connsiteX120" fmla="*/ 622815 w 1605470"/>
              <a:gd name="connsiteY120" fmla="*/ 2762989 h 6858000"/>
              <a:gd name="connsiteX121" fmla="*/ 571733 w 1605470"/>
              <a:gd name="connsiteY121" fmla="*/ 2554718 h 6858000"/>
              <a:gd name="connsiteX122" fmla="*/ 551827 w 1605470"/>
              <a:gd name="connsiteY122" fmla="*/ 2485734 h 6858000"/>
              <a:gd name="connsiteX123" fmla="*/ 542550 w 1605470"/>
              <a:gd name="connsiteY123" fmla="*/ 2447068 h 6858000"/>
              <a:gd name="connsiteX124" fmla="*/ 529511 w 1605470"/>
              <a:gd name="connsiteY124" fmla="*/ 2425819 h 6858000"/>
              <a:gd name="connsiteX125" fmla="*/ 528878 w 1605470"/>
              <a:gd name="connsiteY125" fmla="*/ 2408971 h 6858000"/>
              <a:gd name="connsiteX126" fmla="*/ 535510 w 1605470"/>
              <a:gd name="connsiteY126" fmla="*/ 2402874 h 6858000"/>
              <a:gd name="connsiteX127" fmla="*/ 538122 w 1605470"/>
              <a:gd name="connsiteY127" fmla="*/ 2381443 h 6858000"/>
              <a:gd name="connsiteX128" fmla="*/ 514451 w 1605470"/>
              <a:gd name="connsiteY128" fmla="*/ 2261920 h 6858000"/>
              <a:gd name="connsiteX129" fmla="*/ 486968 w 1605470"/>
              <a:gd name="connsiteY129" fmla="*/ 2182937 h 6858000"/>
              <a:gd name="connsiteX130" fmla="*/ 488555 w 1605470"/>
              <a:gd name="connsiteY130" fmla="*/ 2155135 h 6858000"/>
              <a:gd name="connsiteX131" fmla="*/ 486013 w 1605470"/>
              <a:gd name="connsiteY131" fmla="*/ 2118008 h 6858000"/>
              <a:gd name="connsiteX132" fmla="*/ 487006 w 1605470"/>
              <a:gd name="connsiteY132" fmla="*/ 2050531 h 6858000"/>
              <a:gd name="connsiteX133" fmla="*/ 478812 w 1605470"/>
              <a:gd name="connsiteY133" fmla="*/ 1963269 h 6858000"/>
              <a:gd name="connsiteX134" fmla="*/ 459990 w 1605470"/>
              <a:gd name="connsiteY134" fmla="*/ 1906352 h 6858000"/>
              <a:gd name="connsiteX135" fmla="*/ 436547 w 1605470"/>
              <a:gd name="connsiteY135" fmla="*/ 1861531 h 6858000"/>
              <a:gd name="connsiteX136" fmla="*/ 390346 w 1605470"/>
              <a:gd name="connsiteY136" fmla="*/ 1732919 h 6858000"/>
              <a:gd name="connsiteX137" fmla="*/ 362657 w 1605470"/>
              <a:gd name="connsiteY137" fmla="*/ 1663540 h 6858000"/>
              <a:gd name="connsiteX138" fmla="*/ 361783 w 1605470"/>
              <a:gd name="connsiteY138" fmla="*/ 1615777 h 6858000"/>
              <a:gd name="connsiteX139" fmla="*/ 342578 w 1605470"/>
              <a:gd name="connsiteY139" fmla="*/ 1563678 h 6858000"/>
              <a:gd name="connsiteX140" fmla="*/ 355658 w 1605470"/>
              <a:gd name="connsiteY140" fmla="*/ 1519474 h 6858000"/>
              <a:gd name="connsiteX141" fmla="*/ 348400 w 1605470"/>
              <a:gd name="connsiteY141" fmla="*/ 1477995 h 6858000"/>
              <a:gd name="connsiteX142" fmla="*/ 334485 w 1605470"/>
              <a:gd name="connsiteY142" fmla="*/ 1373769 h 6858000"/>
              <a:gd name="connsiteX143" fmla="*/ 342792 w 1605470"/>
              <a:gd name="connsiteY143" fmla="*/ 1307086 h 6858000"/>
              <a:gd name="connsiteX144" fmla="*/ 343980 w 1605470"/>
              <a:gd name="connsiteY144" fmla="*/ 1189033 h 6858000"/>
              <a:gd name="connsiteX145" fmla="*/ 348665 w 1605470"/>
              <a:gd name="connsiteY145" fmla="*/ 1168288 h 6858000"/>
              <a:gd name="connsiteX146" fmla="*/ 340947 w 1605470"/>
              <a:gd name="connsiteY146" fmla="*/ 1142577 h 6858000"/>
              <a:gd name="connsiteX147" fmla="*/ 330253 w 1605470"/>
              <a:gd name="connsiteY147" fmla="*/ 1088484 h 6858000"/>
              <a:gd name="connsiteX148" fmla="*/ 318989 w 1605470"/>
              <a:gd name="connsiteY148" fmla="*/ 1016103 h 6858000"/>
              <a:gd name="connsiteX149" fmla="*/ 320445 w 1605470"/>
              <a:gd name="connsiteY149" fmla="*/ 932283 h 6858000"/>
              <a:gd name="connsiteX150" fmla="*/ 322681 w 1605470"/>
              <a:gd name="connsiteY150" fmla="*/ 915925 h 6858000"/>
              <a:gd name="connsiteX151" fmla="*/ 315310 w 1605470"/>
              <a:gd name="connsiteY151" fmla="*/ 896999 h 6858000"/>
              <a:gd name="connsiteX152" fmla="*/ 284718 w 1605470"/>
              <a:gd name="connsiteY152" fmla="*/ 821517 h 6858000"/>
              <a:gd name="connsiteX153" fmla="*/ 263668 w 1605470"/>
              <a:gd name="connsiteY153" fmla="*/ 751353 h 6858000"/>
              <a:gd name="connsiteX154" fmla="*/ 263226 w 1605470"/>
              <a:gd name="connsiteY154" fmla="*/ 721230 h 6858000"/>
              <a:gd name="connsiteX155" fmla="*/ 248897 w 1605470"/>
              <a:gd name="connsiteY155" fmla="*/ 681659 h 6858000"/>
              <a:gd name="connsiteX156" fmla="*/ 234316 w 1605470"/>
              <a:gd name="connsiteY156" fmla="*/ 635218 h 6858000"/>
              <a:gd name="connsiteX157" fmla="*/ 239327 w 1605470"/>
              <a:gd name="connsiteY157" fmla="*/ 613763 h 6858000"/>
              <a:gd name="connsiteX158" fmla="*/ 225269 w 1605470"/>
              <a:gd name="connsiteY158" fmla="*/ 598582 h 6858000"/>
              <a:gd name="connsiteX159" fmla="*/ 224950 w 1605470"/>
              <a:gd name="connsiteY159" fmla="*/ 576846 h 6858000"/>
              <a:gd name="connsiteX160" fmla="*/ 204576 w 1605470"/>
              <a:gd name="connsiteY160" fmla="*/ 530055 h 6858000"/>
              <a:gd name="connsiteX161" fmla="*/ 219064 w 1605470"/>
              <a:gd name="connsiteY161" fmla="*/ 469651 h 6858000"/>
              <a:gd name="connsiteX162" fmla="*/ 195012 w 1605470"/>
              <a:gd name="connsiteY162" fmla="*/ 448559 h 6858000"/>
              <a:gd name="connsiteX163" fmla="*/ 201434 w 1605470"/>
              <a:gd name="connsiteY163" fmla="*/ 441529 h 6858000"/>
              <a:gd name="connsiteX164" fmla="*/ 200655 w 1605470"/>
              <a:gd name="connsiteY164" fmla="*/ 428927 h 6858000"/>
              <a:gd name="connsiteX165" fmla="*/ 190059 w 1605470"/>
              <a:gd name="connsiteY165" fmla="*/ 430161 h 6858000"/>
              <a:gd name="connsiteX166" fmla="*/ 167079 w 1605470"/>
              <a:gd name="connsiteY166" fmla="*/ 367211 h 6858000"/>
              <a:gd name="connsiteX167" fmla="*/ 124571 w 1605470"/>
              <a:gd name="connsiteY167" fmla="*/ 302178 h 6858000"/>
              <a:gd name="connsiteX168" fmla="*/ 103243 w 1605470"/>
              <a:gd name="connsiteY168" fmla="*/ 211375 h 6858000"/>
              <a:gd name="connsiteX169" fmla="*/ 94571 w 1605470"/>
              <a:gd name="connsiteY169" fmla="*/ 184179 h 6858000"/>
              <a:gd name="connsiteX170" fmla="*/ 13437 w 1605470"/>
              <a:gd name="connsiteY170" fmla="*/ 19287 h 6858000"/>
              <a:gd name="connsiteX171" fmla="*/ 0 w 1605470"/>
              <a:gd name="connsiteY171"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3992 w 1605470"/>
              <a:gd name="connsiteY37" fmla="*/ 5619557 h 6858000"/>
              <a:gd name="connsiteX38" fmla="*/ 531653 w 1605470"/>
              <a:gd name="connsiteY38" fmla="*/ 5604904 h 6858000"/>
              <a:gd name="connsiteX39" fmla="*/ 539863 w 1605470"/>
              <a:gd name="connsiteY39" fmla="*/ 5604298 h 6858000"/>
              <a:gd name="connsiteX40" fmla="*/ 552319 w 1605470"/>
              <a:gd name="connsiteY40" fmla="*/ 5587997 h 6858000"/>
              <a:gd name="connsiteX41" fmla="*/ 591557 w 1605470"/>
              <a:gd name="connsiteY41" fmla="*/ 5476393 h 6858000"/>
              <a:gd name="connsiteX42" fmla="*/ 622750 w 1605470"/>
              <a:gd name="connsiteY42" fmla="*/ 5396260 h 6858000"/>
              <a:gd name="connsiteX43" fmla="*/ 638731 w 1605470"/>
              <a:gd name="connsiteY43" fmla="*/ 5330009 h 6858000"/>
              <a:gd name="connsiteX44" fmla="*/ 672224 w 1605470"/>
              <a:gd name="connsiteY44" fmla="*/ 5273739 h 6858000"/>
              <a:gd name="connsiteX45" fmla="*/ 681823 w 1605470"/>
              <a:gd name="connsiteY45" fmla="*/ 5241779 h 6858000"/>
              <a:gd name="connsiteX46" fmla="*/ 693049 w 1605470"/>
              <a:gd name="connsiteY46" fmla="*/ 5225268 h 6858000"/>
              <a:gd name="connsiteX47" fmla="*/ 694069 w 1605470"/>
              <a:gd name="connsiteY47" fmla="*/ 5217684 h 6858000"/>
              <a:gd name="connsiteX48" fmla="*/ 701410 w 1605470"/>
              <a:gd name="connsiteY48" fmla="*/ 5193377 h 6858000"/>
              <a:gd name="connsiteX49" fmla="*/ 704713 w 1605470"/>
              <a:gd name="connsiteY49" fmla="*/ 5179288 h 6858000"/>
              <a:gd name="connsiteX50" fmla="*/ 705697 w 1605470"/>
              <a:gd name="connsiteY50" fmla="*/ 5173621 h 6858000"/>
              <a:gd name="connsiteX51" fmla="*/ 701331 w 1605470"/>
              <a:gd name="connsiteY51" fmla="*/ 5159961 h 6858000"/>
              <a:gd name="connsiteX52" fmla="*/ 708008 w 1605470"/>
              <a:gd name="connsiteY52" fmla="*/ 5144295 h 6858000"/>
              <a:gd name="connsiteX53" fmla="*/ 704941 w 1605470"/>
              <a:gd name="connsiteY53" fmla="*/ 5125185 h 6858000"/>
              <a:gd name="connsiteX54" fmla="*/ 711771 w 1605470"/>
              <a:gd name="connsiteY54" fmla="*/ 5121884 h 6858000"/>
              <a:gd name="connsiteX55" fmla="*/ 718807 w 1605470"/>
              <a:gd name="connsiteY55" fmla="*/ 5067850 h 6858000"/>
              <a:gd name="connsiteX56" fmla="*/ 721538 w 1605470"/>
              <a:gd name="connsiteY56" fmla="*/ 5060861 h 6858000"/>
              <a:gd name="connsiteX57" fmla="*/ 718242 w 1605470"/>
              <a:gd name="connsiteY57" fmla="*/ 5034192 h 6858000"/>
              <a:gd name="connsiteX58" fmla="*/ 719796 w 1605470"/>
              <a:gd name="connsiteY58" fmla="*/ 4993030 h 6858000"/>
              <a:gd name="connsiteX59" fmla="*/ 726705 w 1605470"/>
              <a:gd name="connsiteY59" fmla="*/ 4946844 h 6858000"/>
              <a:gd name="connsiteX60" fmla="*/ 722561 w 1605470"/>
              <a:gd name="connsiteY60" fmla="*/ 4932692 h 6858000"/>
              <a:gd name="connsiteX61" fmla="*/ 724935 w 1605470"/>
              <a:gd name="connsiteY61" fmla="*/ 4821504 h 6858000"/>
              <a:gd name="connsiteX62" fmla="*/ 732118 w 1605470"/>
              <a:gd name="connsiteY62" fmla="*/ 4801535 h 6858000"/>
              <a:gd name="connsiteX63" fmla="*/ 739787 w 1605470"/>
              <a:gd name="connsiteY63" fmla="*/ 4797794 h 6858000"/>
              <a:gd name="connsiteX64" fmla="*/ 741081 w 1605470"/>
              <a:gd name="connsiteY64" fmla="*/ 4784526 h 6858000"/>
              <a:gd name="connsiteX65" fmla="*/ 742865 w 1605470"/>
              <a:gd name="connsiteY65" fmla="*/ 4781211 h 6858000"/>
              <a:gd name="connsiteX66" fmla="*/ 751652 w 1605470"/>
              <a:gd name="connsiteY66" fmla="*/ 4761984 h 6858000"/>
              <a:gd name="connsiteX67" fmla="*/ 747700 w 1605470"/>
              <a:gd name="connsiteY67" fmla="*/ 4690749 h 6858000"/>
              <a:gd name="connsiteX68" fmla="*/ 743180 w 1605470"/>
              <a:gd name="connsiteY68" fmla="*/ 4584173 h 6858000"/>
              <a:gd name="connsiteX69" fmla="*/ 738263 w 1605470"/>
              <a:gd name="connsiteY69" fmla="*/ 4444346 h 6858000"/>
              <a:gd name="connsiteX70" fmla="*/ 734828 w 1605470"/>
              <a:gd name="connsiteY70" fmla="*/ 4375228 h 6858000"/>
              <a:gd name="connsiteX71" fmla="*/ 715481 w 1605470"/>
              <a:gd name="connsiteY71" fmla="*/ 4214165 h 6858000"/>
              <a:gd name="connsiteX72" fmla="*/ 719554 w 1605470"/>
              <a:gd name="connsiteY72" fmla="*/ 4090296 h 6858000"/>
              <a:gd name="connsiteX73" fmla="*/ 704810 w 1605470"/>
              <a:gd name="connsiteY73" fmla="*/ 4033999 h 6858000"/>
              <a:gd name="connsiteX74" fmla="*/ 705959 w 1605470"/>
              <a:gd name="connsiteY74" fmla="*/ 4031933 h 6858000"/>
              <a:gd name="connsiteX75" fmla="*/ 704535 w 1605470"/>
              <a:gd name="connsiteY75" fmla="*/ 4013953 h 6858000"/>
              <a:gd name="connsiteX76" fmla="*/ 700443 w 1605470"/>
              <a:gd name="connsiteY76" fmla="*/ 4010511 h 6858000"/>
              <a:gd name="connsiteX77" fmla="*/ 698282 w 1605470"/>
              <a:gd name="connsiteY77" fmla="*/ 3998331 h 6858000"/>
              <a:gd name="connsiteX78" fmla="*/ 690830 w 1605470"/>
              <a:gd name="connsiteY78" fmla="*/ 3974753 h 6858000"/>
              <a:gd name="connsiteX79" fmla="*/ 692428 w 1605470"/>
              <a:gd name="connsiteY79" fmla="*/ 3969950 h 6858000"/>
              <a:gd name="connsiteX80" fmla="*/ 685850 w 1605470"/>
              <a:gd name="connsiteY80" fmla="*/ 3933779 h 6858000"/>
              <a:gd name="connsiteX81" fmla="*/ 687181 w 1605470"/>
              <a:gd name="connsiteY81" fmla="*/ 3933093 h 6858000"/>
              <a:gd name="connsiteX82" fmla="*/ 691535 w 1605470"/>
              <a:gd name="connsiteY82" fmla="*/ 3922082 h 6858000"/>
              <a:gd name="connsiteX83" fmla="*/ 696613 w 1605470"/>
              <a:gd name="connsiteY83" fmla="*/ 3901461 h 6858000"/>
              <a:gd name="connsiteX84" fmla="*/ 719207 w 1605470"/>
              <a:gd name="connsiteY84" fmla="*/ 3813873 h 6858000"/>
              <a:gd name="connsiteX85" fmla="*/ 718632 w 1605470"/>
              <a:gd name="connsiteY85" fmla="*/ 3806161 h 6858000"/>
              <a:gd name="connsiteX86" fmla="*/ 718939 w 1605470"/>
              <a:gd name="connsiteY86" fmla="*/ 3805957 h 6858000"/>
              <a:gd name="connsiteX87" fmla="*/ 718966 w 1605470"/>
              <a:gd name="connsiteY87" fmla="*/ 3797724 h 6858000"/>
              <a:gd name="connsiteX88" fmla="*/ 717581 w 1605470"/>
              <a:gd name="connsiteY88" fmla="*/ 3792098 h 6858000"/>
              <a:gd name="connsiteX89" fmla="*/ 716465 w 1605470"/>
              <a:gd name="connsiteY89" fmla="*/ 3777135 h 6858000"/>
              <a:gd name="connsiteX90" fmla="*/ 718198 w 1605470"/>
              <a:gd name="connsiteY90" fmla="*/ 3771656 h 6858000"/>
              <a:gd name="connsiteX91" fmla="*/ 721941 w 1605470"/>
              <a:gd name="connsiteY91" fmla="*/ 3769007 h 6858000"/>
              <a:gd name="connsiteX92" fmla="*/ 721407 w 1605470"/>
              <a:gd name="connsiteY92" fmla="*/ 3767709 h 6858000"/>
              <a:gd name="connsiteX93" fmla="*/ 730103 w 1605470"/>
              <a:gd name="connsiteY93" fmla="*/ 3738082 h 6858000"/>
              <a:gd name="connsiteX94" fmla="*/ 737449 w 1605470"/>
              <a:gd name="connsiteY94" fmla="*/ 3673397 h 6858000"/>
              <a:gd name="connsiteX95" fmla="*/ 736745 w 1605470"/>
              <a:gd name="connsiteY95" fmla="*/ 3637109 h 6858000"/>
              <a:gd name="connsiteX96" fmla="*/ 740188 w 1605470"/>
              <a:gd name="connsiteY96" fmla="*/ 3536883 h 6858000"/>
              <a:gd name="connsiteX97" fmla="*/ 747726 w 1605470"/>
              <a:gd name="connsiteY97" fmla="*/ 3435652 h 6858000"/>
              <a:gd name="connsiteX98" fmla="*/ 774383 w 1605470"/>
              <a:gd name="connsiteY98" fmla="*/ 3381564 h 6858000"/>
              <a:gd name="connsiteX99" fmla="*/ 774870 w 1605470"/>
              <a:gd name="connsiteY99" fmla="*/ 3375761 h 6858000"/>
              <a:gd name="connsiteX100" fmla="*/ 770510 w 1605470"/>
              <a:gd name="connsiteY100" fmla="*/ 3361844 h 6858000"/>
              <a:gd name="connsiteX101" fmla="*/ 767933 w 1605470"/>
              <a:gd name="connsiteY101" fmla="*/ 3356929 h 6858000"/>
              <a:gd name="connsiteX102" fmla="*/ 766158 w 1605470"/>
              <a:gd name="connsiteY102" fmla="*/ 3349058 h 6858000"/>
              <a:gd name="connsiteX103" fmla="*/ 766414 w 1605470"/>
              <a:gd name="connsiteY103" fmla="*/ 3348763 h 6858000"/>
              <a:gd name="connsiteX104" fmla="*/ 764166 w 1605470"/>
              <a:gd name="connsiteY104" fmla="*/ 3341588 h 6858000"/>
              <a:gd name="connsiteX105" fmla="*/ 749397 w 1605470"/>
              <a:gd name="connsiteY105" fmla="*/ 3307769 h 6858000"/>
              <a:gd name="connsiteX106" fmla="*/ 766960 w 1605470"/>
              <a:gd name="connsiteY106" fmla="*/ 3250522 h 6858000"/>
              <a:gd name="connsiteX107" fmla="*/ 767385 w 1605470"/>
              <a:gd name="connsiteY107" fmla="*/ 3229163 h 6858000"/>
              <a:gd name="connsiteX108" fmla="*/ 769208 w 1605470"/>
              <a:gd name="connsiteY108" fmla="*/ 3217217 h 6858000"/>
              <a:gd name="connsiteX109" fmla="*/ 770350 w 1605470"/>
              <a:gd name="connsiteY109" fmla="*/ 3216125 h 6858000"/>
              <a:gd name="connsiteX110" fmla="*/ 756043 w 1605470"/>
              <a:gd name="connsiteY110" fmla="*/ 3183755 h 6858000"/>
              <a:gd name="connsiteX111" fmla="*/ 756544 w 1605470"/>
              <a:gd name="connsiteY111" fmla="*/ 3178642 h 6858000"/>
              <a:gd name="connsiteX112" fmla="*/ 744144 w 1605470"/>
              <a:gd name="connsiteY112" fmla="*/ 3158586 h 6858000"/>
              <a:gd name="connsiteX113" fmla="*/ 739378 w 1605470"/>
              <a:gd name="connsiteY113" fmla="*/ 3147669 h 6858000"/>
              <a:gd name="connsiteX114" fmla="*/ 734648 w 1605470"/>
              <a:gd name="connsiteY114" fmla="*/ 3145733 h 6858000"/>
              <a:gd name="connsiteX115" fmla="*/ 729329 w 1605470"/>
              <a:gd name="connsiteY115" fmla="*/ 3129034 h 6858000"/>
              <a:gd name="connsiteX116" fmla="*/ 729994 w 1605470"/>
              <a:gd name="connsiteY116" fmla="*/ 3126682 h 6858000"/>
              <a:gd name="connsiteX117" fmla="*/ 720862 w 1605470"/>
              <a:gd name="connsiteY117" fmla="*/ 3114519 h 6858000"/>
              <a:gd name="connsiteX118" fmla="*/ 707471 w 1605470"/>
              <a:gd name="connsiteY118" fmla="*/ 3106272 h 6858000"/>
              <a:gd name="connsiteX119" fmla="*/ 680201 w 1605470"/>
              <a:gd name="connsiteY119" fmla="*/ 2958185 h 6858000"/>
              <a:gd name="connsiteX120" fmla="*/ 622815 w 1605470"/>
              <a:gd name="connsiteY120" fmla="*/ 2762989 h 6858000"/>
              <a:gd name="connsiteX121" fmla="*/ 571733 w 1605470"/>
              <a:gd name="connsiteY121" fmla="*/ 2554718 h 6858000"/>
              <a:gd name="connsiteX122" fmla="*/ 551827 w 1605470"/>
              <a:gd name="connsiteY122" fmla="*/ 2485734 h 6858000"/>
              <a:gd name="connsiteX123" fmla="*/ 542550 w 1605470"/>
              <a:gd name="connsiteY123" fmla="*/ 2447068 h 6858000"/>
              <a:gd name="connsiteX124" fmla="*/ 529511 w 1605470"/>
              <a:gd name="connsiteY124" fmla="*/ 2425819 h 6858000"/>
              <a:gd name="connsiteX125" fmla="*/ 528878 w 1605470"/>
              <a:gd name="connsiteY125" fmla="*/ 2408971 h 6858000"/>
              <a:gd name="connsiteX126" fmla="*/ 535510 w 1605470"/>
              <a:gd name="connsiteY126" fmla="*/ 2402874 h 6858000"/>
              <a:gd name="connsiteX127" fmla="*/ 538122 w 1605470"/>
              <a:gd name="connsiteY127" fmla="*/ 2381443 h 6858000"/>
              <a:gd name="connsiteX128" fmla="*/ 514451 w 1605470"/>
              <a:gd name="connsiteY128" fmla="*/ 2261920 h 6858000"/>
              <a:gd name="connsiteX129" fmla="*/ 504338 w 1605470"/>
              <a:gd name="connsiteY129" fmla="*/ 2195378 h 6858000"/>
              <a:gd name="connsiteX130" fmla="*/ 488555 w 1605470"/>
              <a:gd name="connsiteY130" fmla="*/ 2155135 h 6858000"/>
              <a:gd name="connsiteX131" fmla="*/ 486013 w 1605470"/>
              <a:gd name="connsiteY131" fmla="*/ 2118008 h 6858000"/>
              <a:gd name="connsiteX132" fmla="*/ 487006 w 1605470"/>
              <a:gd name="connsiteY132" fmla="*/ 2050531 h 6858000"/>
              <a:gd name="connsiteX133" fmla="*/ 478812 w 1605470"/>
              <a:gd name="connsiteY133" fmla="*/ 1963269 h 6858000"/>
              <a:gd name="connsiteX134" fmla="*/ 459990 w 1605470"/>
              <a:gd name="connsiteY134" fmla="*/ 1906352 h 6858000"/>
              <a:gd name="connsiteX135" fmla="*/ 436547 w 1605470"/>
              <a:gd name="connsiteY135" fmla="*/ 1861531 h 6858000"/>
              <a:gd name="connsiteX136" fmla="*/ 390346 w 1605470"/>
              <a:gd name="connsiteY136" fmla="*/ 1732919 h 6858000"/>
              <a:gd name="connsiteX137" fmla="*/ 362657 w 1605470"/>
              <a:gd name="connsiteY137" fmla="*/ 1663540 h 6858000"/>
              <a:gd name="connsiteX138" fmla="*/ 361783 w 1605470"/>
              <a:gd name="connsiteY138" fmla="*/ 1615777 h 6858000"/>
              <a:gd name="connsiteX139" fmla="*/ 342578 w 1605470"/>
              <a:gd name="connsiteY139" fmla="*/ 1563678 h 6858000"/>
              <a:gd name="connsiteX140" fmla="*/ 355658 w 1605470"/>
              <a:gd name="connsiteY140" fmla="*/ 1519474 h 6858000"/>
              <a:gd name="connsiteX141" fmla="*/ 348400 w 1605470"/>
              <a:gd name="connsiteY141" fmla="*/ 1477995 h 6858000"/>
              <a:gd name="connsiteX142" fmla="*/ 334485 w 1605470"/>
              <a:gd name="connsiteY142" fmla="*/ 1373769 h 6858000"/>
              <a:gd name="connsiteX143" fmla="*/ 342792 w 1605470"/>
              <a:gd name="connsiteY143" fmla="*/ 1307086 h 6858000"/>
              <a:gd name="connsiteX144" fmla="*/ 343980 w 1605470"/>
              <a:gd name="connsiteY144" fmla="*/ 1189033 h 6858000"/>
              <a:gd name="connsiteX145" fmla="*/ 348665 w 1605470"/>
              <a:gd name="connsiteY145" fmla="*/ 1168288 h 6858000"/>
              <a:gd name="connsiteX146" fmla="*/ 340947 w 1605470"/>
              <a:gd name="connsiteY146" fmla="*/ 1142577 h 6858000"/>
              <a:gd name="connsiteX147" fmla="*/ 330253 w 1605470"/>
              <a:gd name="connsiteY147" fmla="*/ 1088484 h 6858000"/>
              <a:gd name="connsiteX148" fmla="*/ 318989 w 1605470"/>
              <a:gd name="connsiteY148" fmla="*/ 1016103 h 6858000"/>
              <a:gd name="connsiteX149" fmla="*/ 320445 w 1605470"/>
              <a:gd name="connsiteY149" fmla="*/ 932283 h 6858000"/>
              <a:gd name="connsiteX150" fmla="*/ 322681 w 1605470"/>
              <a:gd name="connsiteY150" fmla="*/ 915925 h 6858000"/>
              <a:gd name="connsiteX151" fmla="*/ 315310 w 1605470"/>
              <a:gd name="connsiteY151" fmla="*/ 896999 h 6858000"/>
              <a:gd name="connsiteX152" fmla="*/ 284718 w 1605470"/>
              <a:gd name="connsiteY152" fmla="*/ 821517 h 6858000"/>
              <a:gd name="connsiteX153" fmla="*/ 263668 w 1605470"/>
              <a:gd name="connsiteY153" fmla="*/ 751353 h 6858000"/>
              <a:gd name="connsiteX154" fmla="*/ 263226 w 1605470"/>
              <a:gd name="connsiteY154" fmla="*/ 721230 h 6858000"/>
              <a:gd name="connsiteX155" fmla="*/ 248897 w 1605470"/>
              <a:gd name="connsiteY155" fmla="*/ 681659 h 6858000"/>
              <a:gd name="connsiteX156" fmla="*/ 234316 w 1605470"/>
              <a:gd name="connsiteY156" fmla="*/ 635218 h 6858000"/>
              <a:gd name="connsiteX157" fmla="*/ 239327 w 1605470"/>
              <a:gd name="connsiteY157" fmla="*/ 613763 h 6858000"/>
              <a:gd name="connsiteX158" fmla="*/ 225269 w 1605470"/>
              <a:gd name="connsiteY158" fmla="*/ 598582 h 6858000"/>
              <a:gd name="connsiteX159" fmla="*/ 224950 w 1605470"/>
              <a:gd name="connsiteY159" fmla="*/ 576846 h 6858000"/>
              <a:gd name="connsiteX160" fmla="*/ 204576 w 1605470"/>
              <a:gd name="connsiteY160" fmla="*/ 530055 h 6858000"/>
              <a:gd name="connsiteX161" fmla="*/ 219064 w 1605470"/>
              <a:gd name="connsiteY161" fmla="*/ 469651 h 6858000"/>
              <a:gd name="connsiteX162" fmla="*/ 195012 w 1605470"/>
              <a:gd name="connsiteY162" fmla="*/ 448559 h 6858000"/>
              <a:gd name="connsiteX163" fmla="*/ 201434 w 1605470"/>
              <a:gd name="connsiteY163" fmla="*/ 441529 h 6858000"/>
              <a:gd name="connsiteX164" fmla="*/ 200655 w 1605470"/>
              <a:gd name="connsiteY164" fmla="*/ 428927 h 6858000"/>
              <a:gd name="connsiteX165" fmla="*/ 190059 w 1605470"/>
              <a:gd name="connsiteY165" fmla="*/ 430161 h 6858000"/>
              <a:gd name="connsiteX166" fmla="*/ 167079 w 1605470"/>
              <a:gd name="connsiteY166" fmla="*/ 367211 h 6858000"/>
              <a:gd name="connsiteX167" fmla="*/ 124571 w 1605470"/>
              <a:gd name="connsiteY167" fmla="*/ 302178 h 6858000"/>
              <a:gd name="connsiteX168" fmla="*/ 103243 w 1605470"/>
              <a:gd name="connsiteY168" fmla="*/ 211375 h 6858000"/>
              <a:gd name="connsiteX169" fmla="*/ 94571 w 1605470"/>
              <a:gd name="connsiteY169" fmla="*/ 184179 h 6858000"/>
              <a:gd name="connsiteX170" fmla="*/ 13437 w 1605470"/>
              <a:gd name="connsiteY170" fmla="*/ 19287 h 6858000"/>
              <a:gd name="connsiteX171" fmla="*/ 0 w 1605470"/>
              <a:gd name="connsiteY171"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3992 w 1605470"/>
              <a:gd name="connsiteY37" fmla="*/ 5619557 h 6858000"/>
              <a:gd name="connsiteX38" fmla="*/ 531653 w 1605470"/>
              <a:gd name="connsiteY38" fmla="*/ 5604904 h 6858000"/>
              <a:gd name="connsiteX39" fmla="*/ 539863 w 1605470"/>
              <a:gd name="connsiteY39" fmla="*/ 5604298 h 6858000"/>
              <a:gd name="connsiteX40" fmla="*/ 552319 w 1605470"/>
              <a:gd name="connsiteY40" fmla="*/ 5587997 h 6858000"/>
              <a:gd name="connsiteX41" fmla="*/ 591557 w 1605470"/>
              <a:gd name="connsiteY41" fmla="*/ 5476393 h 6858000"/>
              <a:gd name="connsiteX42" fmla="*/ 622750 w 1605470"/>
              <a:gd name="connsiteY42" fmla="*/ 5396260 h 6858000"/>
              <a:gd name="connsiteX43" fmla="*/ 638731 w 1605470"/>
              <a:gd name="connsiteY43" fmla="*/ 5330009 h 6858000"/>
              <a:gd name="connsiteX44" fmla="*/ 672224 w 1605470"/>
              <a:gd name="connsiteY44" fmla="*/ 5273739 h 6858000"/>
              <a:gd name="connsiteX45" fmla="*/ 681823 w 1605470"/>
              <a:gd name="connsiteY45" fmla="*/ 5241779 h 6858000"/>
              <a:gd name="connsiteX46" fmla="*/ 693049 w 1605470"/>
              <a:gd name="connsiteY46" fmla="*/ 5225268 h 6858000"/>
              <a:gd name="connsiteX47" fmla="*/ 694069 w 1605470"/>
              <a:gd name="connsiteY47" fmla="*/ 5217684 h 6858000"/>
              <a:gd name="connsiteX48" fmla="*/ 701410 w 1605470"/>
              <a:gd name="connsiteY48" fmla="*/ 5193377 h 6858000"/>
              <a:gd name="connsiteX49" fmla="*/ 704713 w 1605470"/>
              <a:gd name="connsiteY49" fmla="*/ 5179288 h 6858000"/>
              <a:gd name="connsiteX50" fmla="*/ 705697 w 1605470"/>
              <a:gd name="connsiteY50" fmla="*/ 5173621 h 6858000"/>
              <a:gd name="connsiteX51" fmla="*/ 701331 w 1605470"/>
              <a:gd name="connsiteY51" fmla="*/ 5159961 h 6858000"/>
              <a:gd name="connsiteX52" fmla="*/ 708008 w 1605470"/>
              <a:gd name="connsiteY52" fmla="*/ 5144295 h 6858000"/>
              <a:gd name="connsiteX53" fmla="*/ 704941 w 1605470"/>
              <a:gd name="connsiteY53" fmla="*/ 5125185 h 6858000"/>
              <a:gd name="connsiteX54" fmla="*/ 711771 w 1605470"/>
              <a:gd name="connsiteY54" fmla="*/ 5121884 h 6858000"/>
              <a:gd name="connsiteX55" fmla="*/ 718807 w 1605470"/>
              <a:gd name="connsiteY55" fmla="*/ 5067850 h 6858000"/>
              <a:gd name="connsiteX56" fmla="*/ 721538 w 1605470"/>
              <a:gd name="connsiteY56" fmla="*/ 5060861 h 6858000"/>
              <a:gd name="connsiteX57" fmla="*/ 718242 w 1605470"/>
              <a:gd name="connsiteY57" fmla="*/ 5034192 h 6858000"/>
              <a:gd name="connsiteX58" fmla="*/ 719796 w 1605470"/>
              <a:gd name="connsiteY58" fmla="*/ 4993030 h 6858000"/>
              <a:gd name="connsiteX59" fmla="*/ 726705 w 1605470"/>
              <a:gd name="connsiteY59" fmla="*/ 4946844 h 6858000"/>
              <a:gd name="connsiteX60" fmla="*/ 722561 w 1605470"/>
              <a:gd name="connsiteY60" fmla="*/ 4932692 h 6858000"/>
              <a:gd name="connsiteX61" fmla="*/ 737964 w 1605470"/>
              <a:gd name="connsiteY61" fmla="*/ 4858827 h 6858000"/>
              <a:gd name="connsiteX62" fmla="*/ 732118 w 1605470"/>
              <a:gd name="connsiteY62" fmla="*/ 4801535 h 6858000"/>
              <a:gd name="connsiteX63" fmla="*/ 739787 w 1605470"/>
              <a:gd name="connsiteY63" fmla="*/ 4797794 h 6858000"/>
              <a:gd name="connsiteX64" fmla="*/ 741081 w 1605470"/>
              <a:gd name="connsiteY64" fmla="*/ 4784526 h 6858000"/>
              <a:gd name="connsiteX65" fmla="*/ 742865 w 1605470"/>
              <a:gd name="connsiteY65" fmla="*/ 4781211 h 6858000"/>
              <a:gd name="connsiteX66" fmla="*/ 751652 w 1605470"/>
              <a:gd name="connsiteY66" fmla="*/ 4761984 h 6858000"/>
              <a:gd name="connsiteX67" fmla="*/ 747700 w 1605470"/>
              <a:gd name="connsiteY67" fmla="*/ 4690749 h 6858000"/>
              <a:gd name="connsiteX68" fmla="*/ 743180 w 1605470"/>
              <a:gd name="connsiteY68" fmla="*/ 4584173 h 6858000"/>
              <a:gd name="connsiteX69" fmla="*/ 738263 w 1605470"/>
              <a:gd name="connsiteY69" fmla="*/ 4444346 h 6858000"/>
              <a:gd name="connsiteX70" fmla="*/ 734828 w 1605470"/>
              <a:gd name="connsiteY70" fmla="*/ 4375228 h 6858000"/>
              <a:gd name="connsiteX71" fmla="*/ 715481 w 1605470"/>
              <a:gd name="connsiteY71" fmla="*/ 4214165 h 6858000"/>
              <a:gd name="connsiteX72" fmla="*/ 719554 w 1605470"/>
              <a:gd name="connsiteY72" fmla="*/ 4090296 h 6858000"/>
              <a:gd name="connsiteX73" fmla="*/ 704810 w 1605470"/>
              <a:gd name="connsiteY73" fmla="*/ 4033999 h 6858000"/>
              <a:gd name="connsiteX74" fmla="*/ 705959 w 1605470"/>
              <a:gd name="connsiteY74" fmla="*/ 4031933 h 6858000"/>
              <a:gd name="connsiteX75" fmla="*/ 704535 w 1605470"/>
              <a:gd name="connsiteY75" fmla="*/ 4013953 h 6858000"/>
              <a:gd name="connsiteX76" fmla="*/ 700443 w 1605470"/>
              <a:gd name="connsiteY76" fmla="*/ 4010511 h 6858000"/>
              <a:gd name="connsiteX77" fmla="*/ 698282 w 1605470"/>
              <a:gd name="connsiteY77" fmla="*/ 3998331 h 6858000"/>
              <a:gd name="connsiteX78" fmla="*/ 690830 w 1605470"/>
              <a:gd name="connsiteY78" fmla="*/ 3974753 h 6858000"/>
              <a:gd name="connsiteX79" fmla="*/ 692428 w 1605470"/>
              <a:gd name="connsiteY79" fmla="*/ 3969950 h 6858000"/>
              <a:gd name="connsiteX80" fmla="*/ 685850 w 1605470"/>
              <a:gd name="connsiteY80" fmla="*/ 3933779 h 6858000"/>
              <a:gd name="connsiteX81" fmla="*/ 687181 w 1605470"/>
              <a:gd name="connsiteY81" fmla="*/ 3933093 h 6858000"/>
              <a:gd name="connsiteX82" fmla="*/ 691535 w 1605470"/>
              <a:gd name="connsiteY82" fmla="*/ 3922082 h 6858000"/>
              <a:gd name="connsiteX83" fmla="*/ 696613 w 1605470"/>
              <a:gd name="connsiteY83" fmla="*/ 3901461 h 6858000"/>
              <a:gd name="connsiteX84" fmla="*/ 719207 w 1605470"/>
              <a:gd name="connsiteY84" fmla="*/ 3813873 h 6858000"/>
              <a:gd name="connsiteX85" fmla="*/ 718632 w 1605470"/>
              <a:gd name="connsiteY85" fmla="*/ 3806161 h 6858000"/>
              <a:gd name="connsiteX86" fmla="*/ 718939 w 1605470"/>
              <a:gd name="connsiteY86" fmla="*/ 3805957 h 6858000"/>
              <a:gd name="connsiteX87" fmla="*/ 718966 w 1605470"/>
              <a:gd name="connsiteY87" fmla="*/ 3797724 h 6858000"/>
              <a:gd name="connsiteX88" fmla="*/ 717581 w 1605470"/>
              <a:gd name="connsiteY88" fmla="*/ 3792098 h 6858000"/>
              <a:gd name="connsiteX89" fmla="*/ 716465 w 1605470"/>
              <a:gd name="connsiteY89" fmla="*/ 3777135 h 6858000"/>
              <a:gd name="connsiteX90" fmla="*/ 718198 w 1605470"/>
              <a:gd name="connsiteY90" fmla="*/ 3771656 h 6858000"/>
              <a:gd name="connsiteX91" fmla="*/ 721941 w 1605470"/>
              <a:gd name="connsiteY91" fmla="*/ 3769007 h 6858000"/>
              <a:gd name="connsiteX92" fmla="*/ 721407 w 1605470"/>
              <a:gd name="connsiteY92" fmla="*/ 3767709 h 6858000"/>
              <a:gd name="connsiteX93" fmla="*/ 730103 w 1605470"/>
              <a:gd name="connsiteY93" fmla="*/ 3738082 h 6858000"/>
              <a:gd name="connsiteX94" fmla="*/ 737449 w 1605470"/>
              <a:gd name="connsiteY94" fmla="*/ 3673397 h 6858000"/>
              <a:gd name="connsiteX95" fmla="*/ 736745 w 1605470"/>
              <a:gd name="connsiteY95" fmla="*/ 3637109 h 6858000"/>
              <a:gd name="connsiteX96" fmla="*/ 740188 w 1605470"/>
              <a:gd name="connsiteY96" fmla="*/ 3536883 h 6858000"/>
              <a:gd name="connsiteX97" fmla="*/ 747726 w 1605470"/>
              <a:gd name="connsiteY97" fmla="*/ 3435652 h 6858000"/>
              <a:gd name="connsiteX98" fmla="*/ 774383 w 1605470"/>
              <a:gd name="connsiteY98" fmla="*/ 3381564 h 6858000"/>
              <a:gd name="connsiteX99" fmla="*/ 774870 w 1605470"/>
              <a:gd name="connsiteY99" fmla="*/ 3375761 h 6858000"/>
              <a:gd name="connsiteX100" fmla="*/ 770510 w 1605470"/>
              <a:gd name="connsiteY100" fmla="*/ 3361844 h 6858000"/>
              <a:gd name="connsiteX101" fmla="*/ 767933 w 1605470"/>
              <a:gd name="connsiteY101" fmla="*/ 3356929 h 6858000"/>
              <a:gd name="connsiteX102" fmla="*/ 766158 w 1605470"/>
              <a:gd name="connsiteY102" fmla="*/ 3349058 h 6858000"/>
              <a:gd name="connsiteX103" fmla="*/ 766414 w 1605470"/>
              <a:gd name="connsiteY103" fmla="*/ 3348763 h 6858000"/>
              <a:gd name="connsiteX104" fmla="*/ 764166 w 1605470"/>
              <a:gd name="connsiteY104" fmla="*/ 3341588 h 6858000"/>
              <a:gd name="connsiteX105" fmla="*/ 749397 w 1605470"/>
              <a:gd name="connsiteY105" fmla="*/ 3307769 h 6858000"/>
              <a:gd name="connsiteX106" fmla="*/ 766960 w 1605470"/>
              <a:gd name="connsiteY106" fmla="*/ 3250522 h 6858000"/>
              <a:gd name="connsiteX107" fmla="*/ 767385 w 1605470"/>
              <a:gd name="connsiteY107" fmla="*/ 3229163 h 6858000"/>
              <a:gd name="connsiteX108" fmla="*/ 769208 w 1605470"/>
              <a:gd name="connsiteY108" fmla="*/ 3217217 h 6858000"/>
              <a:gd name="connsiteX109" fmla="*/ 770350 w 1605470"/>
              <a:gd name="connsiteY109" fmla="*/ 3216125 h 6858000"/>
              <a:gd name="connsiteX110" fmla="*/ 756043 w 1605470"/>
              <a:gd name="connsiteY110" fmla="*/ 3183755 h 6858000"/>
              <a:gd name="connsiteX111" fmla="*/ 756544 w 1605470"/>
              <a:gd name="connsiteY111" fmla="*/ 3178642 h 6858000"/>
              <a:gd name="connsiteX112" fmla="*/ 744144 w 1605470"/>
              <a:gd name="connsiteY112" fmla="*/ 3158586 h 6858000"/>
              <a:gd name="connsiteX113" fmla="*/ 739378 w 1605470"/>
              <a:gd name="connsiteY113" fmla="*/ 3147669 h 6858000"/>
              <a:gd name="connsiteX114" fmla="*/ 734648 w 1605470"/>
              <a:gd name="connsiteY114" fmla="*/ 3145733 h 6858000"/>
              <a:gd name="connsiteX115" fmla="*/ 729329 w 1605470"/>
              <a:gd name="connsiteY115" fmla="*/ 3129034 h 6858000"/>
              <a:gd name="connsiteX116" fmla="*/ 729994 w 1605470"/>
              <a:gd name="connsiteY116" fmla="*/ 3126682 h 6858000"/>
              <a:gd name="connsiteX117" fmla="*/ 720862 w 1605470"/>
              <a:gd name="connsiteY117" fmla="*/ 3114519 h 6858000"/>
              <a:gd name="connsiteX118" fmla="*/ 707471 w 1605470"/>
              <a:gd name="connsiteY118" fmla="*/ 3106272 h 6858000"/>
              <a:gd name="connsiteX119" fmla="*/ 680201 w 1605470"/>
              <a:gd name="connsiteY119" fmla="*/ 2958185 h 6858000"/>
              <a:gd name="connsiteX120" fmla="*/ 622815 w 1605470"/>
              <a:gd name="connsiteY120" fmla="*/ 2762989 h 6858000"/>
              <a:gd name="connsiteX121" fmla="*/ 571733 w 1605470"/>
              <a:gd name="connsiteY121" fmla="*/ 2554718 h 6858000"/>
              <a:gd name="connsiteX122" fmla="*/ 551827 w 1605470"/>
              <a:gd name="connsiteY122" fmla="*/ 2485734 h 6858000"/>
              <a:gd name="connsiteX123" fmla="*/ 542550 w 1605470"/>
              <a:gd name="connsiteY123" fmla="*/ 2447068 h 6858000"/>
              <a:gd name="connsiteX124" fmla="*/ 529511 w 1605470"/>
              <a:gd name="connsiteY124" fmla="*/ 2425819 h 6858000"/>
              <a:gd name="connsiteX125" fmla="*/ 528878 w 1605470"/>
              <a:gd name="connsiteY125" fmla="*/ 2408971 h 6858000"/>
              <a:gd name="connsiteX126" fmla="*/ 535510 w 1605470"/>
              <a:gd name="connsiteY126" fmla="*/ 2402874 h 6858000"/>
              <a:gd name="connsiteX127" fmla="*/ 538122 w 1605470"/>
              <a:gd name="connsiteY127" fmla="*/ 2381443 h 6858000"/>
              <a:gd name="connsiteX128" fmla="*/ 514451 w 1605470"/>
              <a:gd name="connsiteY128" fmla="*/ 2261920 h 6858000"/>
              <a:gd name="connsiteX129" fmla="*/ 504338 w 1605470"/>
              <a:gd name="connsiteY129" fmla="*/ 2195378 h 6858000"/>
              <a:gd name="connsiteX130" fmla="*/ 488555 w 1605470"/>
              <a:gd name="connsiteY130" fmla="*/ 2155135 h 6858000"/>
              <a:gd name="connsiteX131" fmla="*/ 486013 w 1605470"/>
              <a:gd name="connsiteY131" fmla="*/ 2118008 h 6858000"/>
              <a:gd name="connsiteX132" fmla="*/ 487006 w 1605470"/>
              <a:gd name="connsiteY132" fmla="*/ 2050531 h 6858000"/>
              <a:gd name="connsiteX133" fmla="*/ 478812 w 1605470"/>
              <a:gd name="connsiteY133" fmla="*/ 1963269 h 6858000"/>
              <a:gd name="connsiteX134" fmla="*/ 459990 w 1605470"/>
              <a:gd name="connsiteY134" fmla="*/ 1906352 h 6858000"/>
              <a:gd name="connsiteX135" fmla="*/ 436547 w 1605470"/>
              <a:gd name="connsiteY135" fmla="*/ 1861531 h 6858000"/>
              <a:gd name="connsiteX136" fmla="*/ 390346 w 1605470"/>
              <a:gd name="connsiteY136" fmla="*/ 1732919 h 6858000"/>
              <a:gd name="connsiteX137" fmla="*/ 362657 w 1605470"/>
              <a:gd name="connsiteY137" fmla="*/ 1663540 h 6858000"/>
              <a:gd name="connsiteX138" fmla="*/ 361783 w 1605470"/>
              <a:gd name="connsiteY138" fmla="*/ 1615777 h 6858000"/>
              <a:gd name="connsiteX139" fmla="*/ 342578 w 1605470"/>
              <a:gd name="connsiteY139" fmla="*/ 1563678 h 6858000"/>
              <a:gd name="connsiteX140" fmla="*/ 355658 w 1605470"/>
              <a:gd name="connsiteY140" fmla="*/ 1519474 h 6858000"/>
              <a:gd name="connsiteX141" fmla="*/ 348400 w 1605470"/>
              <a:gd name="connsiteY141" fmla="*/ 1477995 h 6858000"/>
              <a:gd name="connsiteX142" fmla="*/ 334485 w 1605470"/>
              <a:gd name="connsiteY142" fmla="*/ 1373769 h 6858000"/>
              <a:gd name="connsiteX143" fmla="*/ 342792 w 1605470"/>
              <a:gd name="connsiteY143" fmla="*/ 1307086 h 6858000"/>
              <a:gd name="connsiteX144" fmla="*/ 343980 w 1605470"/>
              <a:gd name="connsiteY144" fmla="*/ 1189033 h 6858000"/>
              <a:gd name="connsiteX145" fmla="*/ 348665 w 1605470"/>
              <a:gd name="connsiteY145" fmla="*/ 1168288 h 6858000"/>
              <a:gd name="connsiteX146" fmla="*/ 340947 w 1605470"/>
              <a:gd name="connsiteY146" fmla="*/ 1142577 h 6858000"/>
              <a:gd name="connsiteX147" fmla="*/ 330253 w 1605470"/>
              <a:gd name="connsiteY147" fmla="*/ 1088484 h 6858000"/>
              <a:gd name="connsiteX148" fmla="*/ 318989 w 1605470"/>
              <a:gd name="connsiteY148" fmla="*/ 1016103 h 6858000"/>
              <a:gd name="connsiteX149" fmla="*/ 320445 w 1605470"/>
              <a:gd name="connsiteY149" fmla="*/ 932283 h 6858000"/>
              <a:gd name="connsiteX150" fmla="*/ 322681 w 1605470"/>
              <a:gd name="connsiteY150" fmla="*/ 915925 h 6858000"/>
              <a:gd name="connsiteX151" fmla="*/ 315310 w 1605470"/>
              <a:gd name="connsiteY151" fmla="*/ 896999 h 6858000"/>
              <a:gd name="connsiteX152" fmla="*/ 284718 w 1605470"/>
              <a:gd name="connsiteY152" fmla="*/ 821517 h 6858000"/>
              <a:gd name="connsiteX153" fmla="*/ 263668 w 1605470"/>
              <a:gd name="connsiteY153" fmla="*/ 751353 h 6858000"/>
              <a:gd name="connsiteX154" fmla="*/ 263226 w 1605470"/>
              <a:gd name="connsiteY154" fmla="*/ 721230 h 6858000"/>
              <a:gd name="connsiteX155" fmla="*/ 248897 w 1605470"/>
              <a:gd name="connsiteY155" fmla="*/ 681659 h 6858000"/>
              <a:gd name="connsiteX156" fmla="*/ 234316 w 1605470"/>
              <a:gd name="connsiteY156" fmla="*/ 635218 h 6858000"/>
              <a:gd name="connsiteX157" fmla="*/ 239327 w 1605470"/>
              <a:gd name="connsiteY157" fmla="*/ 613763 h 6858000"/>
              <a:gd name="connsiteX158" fmla="*/ 225269 w 1605470"/>
              <a:gd name="connsiteY158" fmla="*/ 598582 h 6858000"/>
              <a:gd name="connsiteX159" fmla="*/ 224950 w 1605470"/>
              <a:gd name="connsiteY159" fmla="*/ 576846 h 6858000"/>
              <a:gd name="connsiteX160" fmla="*/ 204576 w 1605470"/>
              <a:gd name="connsiteY160" fmla="*/ 530055 h 6858000"/>
              <a:gd name="connsiteX161" fmla="*/ 219064 w 1605470"/>
              <a:gd name="connsiteY161" fmla="*/ 469651 h 6858000"/>
              <a:gd name="connsiteX162" fmla="*/ 195012 w 1605470"/>
              <a:gd name="connsiteY162" fmla="*/ 448559 h 6858000"/>
              <a:gd name="connsiteX163" fmla="*/ 201434 w 1605470"/>
              <a:gd name="connsiteY163" fmla="*/ 441529 h 6858000"/>
              <a:gd name="connsiteX164" fmla="*/ 200655 w 1605470"/>
              <a:gd name="connsiteY164" fmla="*/ 428927 h 6858000"/>
              <a:gd name="connsiteX165" fmla="*/ 190059 w 1605470"/>
              <a:gd name="connsiteY165" fmla="*/ 430161 h 6858000"/>
              <a:gd name="connsiteX166" fmla="*/ 167079 w 1605470"/>
              <a:gd name="connsiteY166" fmla="*/ 367211 h 6858000"/>
              <a:gd name="connsiteX167" fmla="*/ 124571 w 1605470"/>
              <a:gd name="connsiteY167" fmla="*/ 302178 h 6858000"/>
              <a:gd name="connsiteX168" fmla="*/ 103243 w 1605470"/>
              <a:gd name="connsiteY168" fmla="*/ 211375 h 6858000"/>
              <a:gd name="connsiteX169" fmla="*/ 94571 w 1605470"/>
              <a:gd name="connsiteY169" fmla="*/ 184179 h 6858000"/>
              <a:gd name="connsiteX170" fmla="*/ 13437 w 1605470"/>
              <a:gd name="connsiteY170" fmla="*/ 19287 h 6858000"/>
              <a:gd name="connsiteX171" fmla="*/ 0 w 1605470"/>
              <a:gd name="connsiteY171"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3992 w 1605470"/>
              <a:gd name="connsiteY37" fmla="*/ 5619557 h 6858000"/>
              <a:gd name="connsiteX38" fmla="*/ 531653 w 1605470"/>
              <a:gd name="connsiteY38" fmla="*/ 5604904 h 6858000"/>
              <a:gd name="connsiteX39" fmla="*/ 544206 w 1605470"/>
              <a:gd name="connsiteY39" fmla="*/ 5641620 h 6858000"/>
              <a:gd name="connsiteX40" fmla="*/ 552319 w 1605470"/>
              <a:gd name="connsiteY40" fmla="*/ 5587997 h 6858000"/>
              <a:gd name="connsiteX41" fmla="*/ 591557 w 1605470"/>
              <a:gd name="connsiteY41" fmla="*/ 5476393 h 6858000"/>
              <a:gd name="connsiteX42" fmla="*/ 622750 w 1605470"/>
              <a:gd name="connsiteY42" fmla="*/ 5396260 h 6858000"/>
              <a:gd name="connsiteX43" fmla="*/ 638731 w 1605470"/>
              <a:gd name="connsiteY43" fmla="*/ 5330009 h 6858000"/>
              <a:gd name="connsiteX44" fmla="*/ 672224 w 1605470"/>
              <a:gd name="connsiteY44" fmla="*/ 5273739 h 6858000"/>
              <a:gd name="connsiteX45" fmla="*/ 681823 w 1605470"/>
              <a:gd name="connsiteY45" fmla="*/ 5241779 h 6858000"/>
              <a:gd name="connsiteX46" fmla="*/ 693049 w 1605470"/>
              <a:gd name="connsiteY46" fmla="*/ 5225268 h 6858000"/>
              <a:gd name="connsiteX47" fmla="*/ 694069 w 1605470"/>
              <a:gd name="connsiteY47" fmla="*/ 5217684 h 6858000"/>
              <a:gd name="connsiteX48" fmla="*/ 701410 w 1605470"/>
              <a:gd name="connsiteY48" fmla="*/ 5193377 h 6858000"/>
              <a:gd name="connsiteX49" fmla="*/ 704713 w 1605470"/>
              <a:gd name="connsiteY49" fmla="*/ 5179288 h 6858000"/>
              <a:gd name="connsiteX50" fmla="*/ 705697 w 1605470"/>
              <a:gd name="connsiteY50" fmla="*/ 5173621 h 6858000"/>
              <a:gd name="connsiteX51" fmla="*/ 701331 w 1605470"/>
              <a:gd name="connsiteY51" fmla="*/ 5159961 h 6858000"/>
              <a:gd name="connsiteX52" fmla="*/ 708008 w 1605470"/>
              <a:gd name="connsiteY52" fmla="*/ 5144295 h 6858000"/>
              <a:gd name="connsiteX53" fmla="*/ 704941 w 1605470"/>
              <a:gd name="connsiteY53" fmla="*/ 5125185 h 6858000"/>
              <a:gd name="connsiteX54" fmla="*/ 711771 w 1605470"/>
              <a:gd name="connsiteY54" fmla="*/ 5121884 h 6858000"/>
              <a:gd name="connsiteX55" fmla="*/ 718807 w 1605470"/>
              <a:gd name="connsiteY55" fmla="*/ 5067850 h 6858000"/>
              <a:gd name="connsiteX56" fmla="*/ 721538 w 1605470"/>
              <a:gd name="connsiteY56" fmla="*/ 5060861 h 6858000"/>
              <a:gd name="connsiteX57" fmla="*/ 718242 w 1605470"/>
              <a:gd name="connsiteY57" fmla="*/ 5034192 h 6858000"/>
              <a:gd name="connsiteX58" fmla="*/ 719796 w 1605470"/>
              <a:gd name="connsiteY58" fmla="*/ 4993030 h 6858000"/>
              <a:gd name="connsiteX59" fmla="*/ 726705 w 1605470"/>
              <a:gd name="connsiteY59" fmla="*/ 4946844 h 6858000"/>
              <a:gd name="connsiteX60" fmla="*/ 722561 w 1605470"/>
              <a:gd name="connsiteY60" fmla="*/ 4932692 h 6858000"/>
              <a:gd name="connsiteX61" fmla="*/ 737964 w 1605470"/>
              <a:gd name="connsiteY61" fmla="*/ 4858827 h 6858000"/>
              <a:gd name="connsiteX62" fmla="*/ 732118 w 1605470"/>
              <a:gd name="connsiteY62" fmla="*/ 4801535 h 6858000"/>
              <a:gd name="connsiteX63" fmla="*/ 739787 w 1605470"/>
              <a:gd name="connsiteY63" fmla="*/ 4797794 h 6858000"/>
              <a:gd name="connsiteX64" fmla="*/ 741081 w 1605470"/>
              <a:gd name="connsiteY64" fmla="*/ 4784526 h 6858000"/>
              <a:gd name="connsiteX65" fmla="*/ 742865 w 1605470"/>
              <a:gd name="connsiteY65" fmla="*/ 4781211 h 6858000"/>
              <a:gd name="connsiteX66" fmla="*/ 751652 w 1605470"/>
              <a:gd name="connsiteY66" fmla="*/ 4761984 h 6858000"/>
              <a:gd name="connsiteX67" fmla="*/ 747700 w 1605470"/>
              <a:gd name="connsiteY67" fmla="*/ 4690749 h 6858000"/>
              <a:gd name="connsiteX68" fmla="*/ 743180 w 1605470"/>
              <a:gd name="connsiteY68" fmla="*/ 4584173 h 6858000"/>
              <a:gd name="connsiteX69" fmla="*/ 738263 w 1605470"/>
              <a:gd name="connsiteY69" fmla="*/ 4444346 h 6858000"/>
              <a:gd name="connsiteX70" fmla="*/ 734828 w 1605470"/>
              <a:gd name="connsiteY70" fmla="*/ 4375228 h 6858000"/>
              <a:gd name="connsiteX71" fmla="*/ 715481 w 1605470"/>
              <a:gd name="connsiteY71" fmla="*/ 4214165 h 6858000"/>
              <a:gd name="connsiteX72" fmla="*/ 719554 w 1605470"/>
              <a:gd name="connsiteY72" fmla="*/ 4090296 h 6858000"/>
              <a:gd name="connsiteX73" fmla="*/ 704810 w 1605470"/>
              <a:gd name="connsiteY73" fmla="*/ 4033999 h 6858000"/>
              <a:gd name="connsiteX74" fmla="*/ 705959 w 1605470"/>
              <a:gd name="connsiteY74" fmla="*/ 4031933 h 6858000"/>
              <a:gd name="connsiteX75" fmla="*/ 704535 w 1605470"/>
              <a:gd name="connsiteY75" fmla="*/ 4013953 h 6858000"/>
              <a:gd name="connsiteX76" fmla="*/ 700443 w 1605470"/>
              <a:gd name="connsiteY76" fmla="*/ 4010511 h 6858000"/>
              <a:gd name="connsiteX77" fmla="*/ 698282 w 1605470"/>
              <a:gd name="connsiteY77" fmla="*/ 3998331 h 6858000"/>
              <a:gd name="connsiteX78" fmla="*/ 690830 w 1605470"/>
              <a:gd name="connsiteY78" fmla="*/ 3974753 h 6858000"/>
              <a:gd name="connsiteX79" fmla="*/ 692428 w 1605470"/>
              <a:gd name="connsiteY79" fmla="*/ 3969950 h 6858000"/>
              <a:gd name="connsiteX80" fmla="*/ 685850 w 1605470"/>
              <a:gd name="connsiteY80" fmla="*/ 3933779 h 6858000"/>
              <a:gd name="connsiteX81" fmla="*/ 687181 w 1605470"/>
              <a:gd name="connsiteY81" fmla="*/ 3933093 h 6858000"/>
              <a:gd name="connsiteX82" fmla="*/ 691535 w 1605470"/>
              <a:gd name="connsiteY82" fmla="*/ 3922082 h 6858000"/>
              <a:gd name="connsiteX83" fmla="*/ 696613 w 1605470"/>
              <a:gd name="connsiteY83" fmla="*/ 3901461 h 6858000"/>
              <a:gd name="connsiteX84" fmla="*/ 719207 w 1605470"/>
              <a:gd name="connsiteY84" fmla="*/ 3813873 h 6858000"/>
              <a:gd name="connsiteX85" fmla="*/ 718632 w 1605470"/>
              <a:gd name="connsiteY85" fmla="*/ 3806161 h 6858000"/>
              <a:gd name="connsiteX86" fmla="*/ 718939 w 1605470"/>
              <a:gd name="connsiteY86" fmla="*/ 3805957 h 6858000"/>
              <a:gd name="connsiteX87" fmla="*/ 718966 w 1605470"/>
              <a:gd name="connsiteY87" fmla="*/ 3797724 h 6858000"/>
              <a:gd name="connsiteX88" fmla="*/ 717581 w 1605470"/>
              <a:gd name="connsiteY88" fmla="*/ 3792098 h 6858000"/>
              <a:gd name="connsiteX89" fmla="*/ 716465 w 1605470"/>
              <a:gd name="connsiteY89" fmla="*/ 3777135 h 6858000"/>
              <a:gd name="connsiteX90" fmla="*/ 718198 w 1605470"/>
              <a:gd name="connsiteY90" fmla="*/ 3771656 h 6858000"/>
              <a:gd name="connsiteX91" fmla="*/ 721941 w 1605470"/>
              <a:gd name="connsiteY91" fmla="*/ 3769007 h 6858000"/>
              <a:gd name="connsiteX92" fmla="*/ 721407 w 1605470"/>
              <a:gd name="connsiteY92" fmla="*/ 3767709 h 6858000"/>
              <a:gd name="connsiteX93" fmla="*/ 730103 w 1605470"/>
              <a:gd name="connsiteY93" fmla="*/ 3738082 h 6858000"/>
              <a:gd name="connsiteX94" fmla="*/ 737449 w 1605470"/>
              <a:gd name="connsiteY94" fmla="*/ 3673397 h 6858000"/>
              <a:gd name="connsiteX95" fmla="*/ 736745 w 1605470"/>
              <a:gd name="connsiteY95" fmla="*/ 3637109 h 6858000"/>
              <a:gd name="connsiteX96" fmla="*/ 740188 w 1605470"/>
              <a:gd name="connsiteY96" fmla="*/ 3536883 h 6858000"/>
              <a:gd name="connsiteX97" fmla="*/ 747726 w 1605470"/>
              <a:gd name="connsiteY97" fmla="*/ 3435652 h 6858000"/>
              <a:gd name="connsiteX98" fmla="*/ 774383 w 1605470"/>
              <a:gd name="connsiteY98" fmla="*/ 3381564 h 6858000"/>
              <a:gd name="connsiteX99" fmla="*/ 774870 w 1605470"/>
              <a:gd name="connsiteY99" fmla="*/ 3375761 h 6858000"/>
              <a:gd name="connsiteX100" fmla="*/ 770510 w 1605470"/>
              <a:gd name="connsiteY100" fmla="*/ 3361844 h 6858000"/>
              <a:gd name="connsiteX101" fmla="*/ 767933 w 1605470"/>
              <a:gd name="connsiteY101" fmla="*/ 3356929 h 6858000"/>
              <a:gd name="connsiteX102" fmla="*/ 766158 w 1605470"/>
              <a:gd name="connsiteY102" fmla="*/ 3349058 h 6858000"/>
              <a:gd name="connsiteX103" fmla="*/ 766414 w 1605470"/>
              <a:gd name="connsiteY103" fmla="*/ 3348763 h 6858000"/>
              <a:gd name="connsiteX104" fmla="*/ 764166 w 1605470"/>
              <a:gd name="connsiteY104" fmla="*/ 3341588 h 6858000"/>
              <a:gd name="connsiteX105" fmla="*/ 749397 w 1605470"/>
              <a:gd name="connsiteY105" fmla="*/ 3307769 h 6858000"/>
              <a:gd name="connsiteX106" fmla="*/ 766960 w 1605470"/>
              <a:gd name="connsiteY106" fmla="*/ 3250522 h 6858000"/>
              <a:gd name="connsiteX107" fmla="*/ 767385 w 1605470"/>
              <a:gd name="connsiteY107" fmla="*/ 3229163 h 6858000"/>
              <a:gd name="connsiteX108" fmla="*/ 769208 w 1605470"/>
              <a:gd name="connsiteY108" fmla="*/ 3217217 h 6858000"/>
              <a:gd name="connsiteX109" fmla="*/ 770350 w 1605470"/>
              <a:gd name="connsiteY109" fmla="*/ 3216125 h 6858000"/>
              <a:gd name="connsiteX110" fmla="*/ 756043 w 1605470"/>
              <a:gd name="connsiteY110" fmla="*/ 3183755 h 6858000"/>
              <a:gd name="connsiteX111" fmla="*/ 756544 w 1605470"/>
              <a:gd name="connsiteY111" fmla="*/ 3178642 h 6858000"/>
              <a:gd name="connsiteX112" fmla="*/ 744144 w 1605470"/>
              <a:gd name="connsiteY112" fmla="*/ 3158586 h 6858000"/>
              <a:gd name="connsiteX113" fmla="*/ 739378 w 1605470"/>
              <a:gd name="connsiteY113" fmla="*/ 3147669 h 6858000"/>
              <a:gd name="connsiteX114" fmla="*/ 734648 w 1605470"/>
              <a:gd name="connsiteY114" fmla="*/ 3145733 h 6858000"/>
              <a:gd name="connsiteX115" fmla="*/ 729329 w 1605470"/>
              <a:gd name="connsiteY115" fmla="*/ 3129034 h 6858000"/>
              <a:gd name="connsiteX116" fmla="*/ 729994 w 1605470"/>
              <a:gd name="connsiteY116" fmla="*/ 3126682 h 6858000"/>
              <a:gd name="connsiteX117" fmla="*/ 720862 w 1605470"/>
              <a:gd name="connsiteY117" fmla="*/ 3114519 h 6858000"/>
              <a:gd name="connsiteX118" fmla="*/ 707471 w 1605470"/>
              <a:gd name="connsiteY118" fmla="*/ 3106272 h 6858000"/>
              <a:gd name="connsiteX119" fmla="*/ 680201 w 1605470"/>
              <a:gd name="connsiteY119" fmla="*/ 2958185 h 6858000"/>
              <a:gd name="connsiteX120" fmla="*/ 622815 w 1605470"/>
              <a:gd name="connsiteY120" fmla="*/ 2762989 h 6858000"/>
              <a:gd name="connsiteX121" fmla="*/ 571733 w 1605470"/>
              <a:gd name="connsiteY121" fmla="*/ 2554718 h 6858000"/>
              <a:gd name="connsiteX122" fmla="*/ 551827 w 1605470"/>
              <a:gd name="connsiteY122" fmla="*/ 2485734 h 6858000"/>
              <a:gd name="connsiteX123" fmla="*/ 542550 w 1605470"/>
              <a:gd name="connsiteY123" fmla="*/ 2447068 h 6858000"/>
              <a:gd name="connsiteX124" fmla="*/ 529511 w 1605470"/>
              <a:gd name="connsiteY124" fmla="*/ 2425819 h 6858000"/>
              <a:gd name="connsiteX125" fmla="*/ 528878 w 1605470"/>
              <a:gd name="connsiteY125" fmla="*/ 2408971 h 6858000"/>
              <a:gd name="connsiteX126" fmla="*/ 535510 w 1605470"/>
              <a:gd name="connsiteY126" fmla="*/ 2402874 h 6858000"/>
              <a:gd name="connsiteX127" fmla="*/ 538122 w 1605470"/>
              <a:gd name="connsiteY127" fmla="*/ 2381443 h 6858000"/>
              <a:gd name="connsiteX128" fmla="*/ 514451 w 1605470"/>
              <a:gd name="connsiteY128" fmla="*/ 2261920 h 6858000"/>
              <a:gd name="connsiteX129" fmla="*/ 504338 w 1605470"/>
              <a:gd name="connsiteY129" fmla="*/ 2195378 h 6858000"/>
              <a:gd name="connsiteX130" fmla="*/ 488555 w 1605470"/>
              <a:gd name="connsiteY130" fmla="*/ 2155135 h 6858000"/>
              <a:gd name="connsiteX131" fmla="*/ 486013 w 1605470"/>
              <a:gd name="connsiteY131" fmla="*/ 2118008 h 6858000"/>
              <a:gd name="connsiteX132" fmla="*/ 487006 w 1605470"/>
              <a:gd name="connsiteY132" fmla="*/ 2050531 h 6858000"/>
              <a:gd name="connsiteX133" fmla="*/ 478812 w 1605470"/>
              <a:gd name="connsiteY133" fmla="*/ 1963269 h 6858000"/>
              <a:gd name="connsiteX134" fmla="*/ 459990 w 1605470"/>
              <a:gd name="connsiteY134" fmla="*/ 1906352 h 6858000"/>
              <a:gd name="connsiteX135" fmla="*/ 436547 w 1605470"/>
              <a:gd name="connsiteY135" fmla="*/ 1861531 h 6858000"/>
              <a:gd name="connsiteX136" fmla="*/ 390346 w 1605470"/>
              <a:gd name="connsiteY136" fmla="*/ 1732919 h 6858000"/>
              <a:gd name="connsiteX137" fmla="*/ 362657 w 1605470"/>
              <a:gd name="connsiteY137" fmla="*/ 1663540 h 6858000"/>
              <a:gd name="connsiteX138" fmla="*/ 361783 w 1605470"/>
              <a:gd name="connsiteY138" fmla="*/ 1615777 h 6858000"/>
              <a:gd name="connsiteX139" fmla="*/ 342578 w 1605470"/>
              <a:gd name="connsiteY139" fmla="*/ 1563678 h 6858000"/>
              <a:gd name="connsiteX140" fmla="*/ 355658 w 1605470"/>
              <a:gd name="connsiteY140" fmla="*/ 1519474 h 6858000"/>
              <a:gd name="connsiteX141" fmla="*/ 348400 w 1605470"/>
              <a:gd name="connsiteY141" fmla="*/ 1477995 h 6858000"/>
              <a:gd name="connsiteX142" fmla="*/ 334485 w 1605470"/>
              <a:gd name="connsiteY142" fmla="*/ 1373769 h 6858000"/>
              <a:gd name="connsiteX143" fmla="*/ 342792 w 1605470"/>
              <a:gd name="connsiteY143" fmla="*/ 1307086 h 6858000"/>
              <a:gd name="connsiteX144" fmla="*/ 343980 w 1605470"/>
              <a:gd name="connsiteY144" fmla="*/ 1189033 h 6858000"/>
              <a:gd name="connsiteX145" fmla="*/ 348665 w 1605470"/>
              <a:gd name="connsiteY145" fmla="*/ 1168288 h 6858000"/>
              <a:gd name="connsiteX146" fmla="*/ 340947 w 1605470"/>
              <a:gd name="connsiteY146" fmla="*/ 1142577 h 6858000"/>
              <a:gd name="connsiteX147" fmla="*/ 330253 w 1605470"/>
              <a:gd name="connsiteY147" fmla="*/ 1088484 h 6858000"/>
              <a:gd name="connsiteX148" fmla="*/ 318989 w 1605470"/>
              <a:gd name="connsiteY148" fmla="*/ 1016103 h 6858000"/>
              <a:gd name="connsiteX149" fmla="*/ 320445 w 1605470"/>
              <a:gd name="connsiteY149" fmla="*/ 932283 h 6858000"/>
              <a:gd name="connsiteX150" fmla="*/ 322681 w 1605470"/>
              <a:gd name="connsiteY150" fmla="*/ 915925 h 6858000"/>
              <a:gd name="connsiteX151" fmla="*/ 315310 w 1605470"/>
              <a:gd name="connsiteY151" fmla="*/ 896999 h 6858000"/>
              <a:gd name="connsiteX152" fmla="*/ 284718 w 1605470"/>
              <a:gd name="connsiteY152" fmla="*/ 821517 h 6858000"/>
              <a:gd name="connsiteX153" fmla="*/ 263668 w 1605470"/>
              <a:gd name="connsiteY153" fmla="*/ 751353 h 6858000"/>
              <a:gd name="connsiteX154" fmla="*/ 263226 w 1605470"/>
              <a:gd name="connsiteY154" fmla="*/ 721230 h 6858000"/>
              <a:gd name="connsiteX155" fmla="*/ 248897 w 1605470"/>
              <a:gd name="connsiteY155" fmla="*/ 681659 h 6858000"/>
              <a:gd name="connsiteX156" fmla="*/ 234316 w 1605470"/>
              <a:gd name="connsiteY156" fmla="*/ 635218 h 6858000"/>
              <a:gd name="connsiteX157" fmla="*/ 239327 w 1605470"/>
              <a:gd name="connsiteY157" fmla="*/ 613763 h 6858000"/>
              <a:gd name="connsiteX158" fmla="*/ 225269 w 1605470"/>
              <a:gd name="connsiteY158" fmla="*/ 598582 h 6858000"/>
              <a:gd name="connsiteX159" fmla="*/ 224950 w 1605470"/>
              <a:gd name="connsiteY159" fmla="*/ 576846 h 6858000"/>
              <a:gd name="connsiteX160" fmla="*/ 204576 w 1605470"/>
              <a:gd name="connsiteY160" fmla="*/ 530055 h 6858000"/>
              <a:gd name="connsiteX161" fmla="*/ 219064 w 1605470"/>
              <a:gd name="connsiteY161" fmla="*/ 469651 h 6858000"/>
              <a:gd name="connsiteX162" fmla="*/ 195012 w 1605470"/>
              <a:gd name="connsiteY162" fmla="*/ 448559 h 6858000"/>
              <a:gd name="connsiteX163" fmla="*/ 201434 w 1605470"/>
              <a:gd name="connsiteY163" fmla="*/ 441529 h 6858000"/>
              <a:gd name="connsiteX164" fmla="*/ 200655 w 1605470"/>
              <a:gd name="connsiteY164" fmla="*/ 428927 h 6858000"/>
              <a:gd name="connsiteX165" fmla="*/ 190059 w 1605470"/>
              <a:gd name="connsiteY165" fmla="*/ 430161 h 6858000"/>
              <a:gd name="connsiteX166" fmla="*/ 167079 w 1605470"/>
              <a:gd name="connsiteY166" fmla="*/ 367211 h 6858000"/>
              <a:gd name="connsiteX167" fmla="*/ 124571 w 1605470"/>
              <a:gd name="connsiteY167" fmla="*/ 302178 h 6858000"/>
              <a:gd name="connsiteX168" fmla="*/ 103243 w 1605470"/>
              <a:gd name="connsiteY168" fmla="*/ 211375 h 6858000"/>
              <a:gd name="connsiteX169" fmla="*/ 94571 w 1605470"/>
              <a:gd name="connsiteY169" fmla="*/ 184179 h 6858000"/>
              <a:gd name="connsiteX170" fmla="*/ 13437 w 1605470"/>
              <a:gd name="connsiteY170" fmla="*/ 19287 h 6858000"/>
              <a:gd name="connsiteX171" fmla="*/ 0 w 1605470"/>
              <a:gd name="connsiteY171"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3992 w 1605470"/>
              <a:gd name="connsiteY37" fmla="*/ 5619557 h 6858000"/>
              <a:gd name="connsiteX38" fmla="*/ 531653 w 1605470"/>
              <a:gd name="connsiteY38" fmla="*/ 5604904 h 6858000"/>
              <a:gd name="connsiteX39" fmla="*/ 544206 w 1605470"/>
              <a:gd name="connsiteY39" fmla="*/ 5641620 h 6858000"/>
              <a:gd name="connsiteX40" fmla="*/ 591557 w 1605470"/>
              <a:gd name="connsiteY40" fmla="*/ 5476393 h 6858000"/>
              <a:gd name="connsiteX41" fmla="*/ 622750 w 1605470"/>
              <a:gd name="connsiteY41" fmla="*/ 5396260 h 6858000"/>
              <a:gd name="connsiteX42" fmla="*/ 638731 w 1605470"/>
              <a:gd name="connsiteY42" fmla="*/ 5330009 h 6858000"/>
              <a:gd name="connsiteX43" fmla="*/ 672224 w 1605470"/>
              <a:gd name="connsiteY43" fmla="*/ 5273739 h 6858000"/>
              <a:gd name="connsiteX44" fmla="*/ 681823 w 1605470"/>
              <a:gd name="connsiteY44" fmla="*/ 5241779 h 6858000"/>
              <a:gd name="connsiteX45" fmla="*/ 693049 w 1605470"/>
              <a:gd name="connsiteY45" fmla="*/ 5225268 h 6858000"/>
              <a:gd name="connsiteX46" fmla="*/ 694069 w 1605470"/>
              <a:gd name="connsiteY46" fmla="*/ 5217684 h 6858000"/>
              <a:gd name="connsiteX47" fmla="*/ 701410 w 1605470"/>
              <a:gd name="connsiteY47" fmla="*/ 5193377 h 6858000"/>
              <a:gd name="connsiteX48" fmla="*/ 704713 w 1605470"/>
              <a:gd name="connsiteY48" fmla="*/ 5179288 h 6858000"/>
              <a:gd name="connsiteX49" fmla="*/ 705697 w 1605470"/>
              <a:gd name="connsiteY49" fmla="*/ 5173621 h 6858000"/>
              <a:gd name="connsiteX50" fmla="*/ 701331 w 1605470"/>
              <a:gd name="connsiteY50" fmla="*/ 5159961 h 6858000"/>
              <a:gd name="connsiteX51" fmla="*/ 708008 w 1605470"/>
              <a:gd name="connsiteY51" fmla="*/ 5144295 h 6858000"/>
              <a:gd name="connsiteX52" fmla="*/ 704941 w 1605470"/>
              <a:gd name="connsiteY52" fmla="*/ 5125185 h 6858000"/>
              <a:gd name="connsiteX53" fmla="*/ 711771 w 1605470"/>
              <a:gd name="connsiteY53" fmla="*/ 5121884 h 6858000"/>
              <a:gd name="connsiteX54" fmla="*/ 718807 w 1605470"/>
              <a:gd name="connsiteY54" fmla="*/ 5067850 h 6858000"/>
              <a:gd name="connsiteX55" fmla="*/ 721538 w 1605470"/>
              <a:gd name="connsiteY55" fmla="*/ 5060861 h 6858000"/>
              <a:gd name="connsiteX56" fmla="*/ 718242 w 1605470"/>
              <a:gd name="connsiteY56" fmla="*/ 5034192 h 6858000"/>
              <a:gd name="connsiteX57" fmla="*/ 719796 w 1605470"/>
              <a:gd name="connsiteY57" fmla="*/ 4993030 h 6858000"/>
              <a:gd name="connsiteX58" fmla="*/ 726705 w 1605470"/>
              <a:gd name="connsiteY58" fmla="*/ 4946844 h 6858000"/>
              <a:gd name="connsiteX59" fmla="*/ 722561 w 1605470"/>
              <a:gd name="connsiteY59" fmla="*/ 4932692 h 6858000"/>
              <a:gd name="connsiteX60" fmla="*/ 737964 w 1605470"/>
              <a:gd name="connsiteY60" fmla="*/ 4858827 h 6858000"/>
              <a:gd name="connsiteX61" fmla="*/ 732118 w 1605470"/>
              <a:gd name="connsiteY61" fmla="*/ 4801535 h 6858000"/>
              <a:gd name="connsiteX62" fmla="*/ 739787 w 1605470"/>
              <a:gd name="connsiteY62" fmla="*/ 4797794 h 6858000"/>
              <a:gd name="connsiteX63" fmla="*/ 741081 w 1605470"/>
              <a:gd name="connsiteY63" fmla="*/ 4784526 h 6858000"/>
              <a:gd name="connsiteX64" fmla="*/ 742865 w 1605470"/>
              <a:gd name="connsiteY64" fmla="*/ 4781211 h 6858000"/>
              <a:gd name="connsiteX65" fmla="*/ 751652 w 1605470"/>
              <a:gd name="connsiteY65" fmla="*/ 4761984 h 6858000"/>
              <a:gd name="connsiteX66" fmla="*/ 747700 w 1605470"/>
              <a:gd name="connsiteY66" fmla="*/ 4690749 h 6858000"/>
              <a:gd name="connsiteX67" fmla="*/ 743180 w 1605470"/>
              <a:gd name="connsiteY67" fmla="*/ 4584173 h 6858000"/>
              <a:gd name="connsiteX68" fmla="*/ 738263 w 1605470"/>
              <a:gd name="connsiteY68" fmla="*/ 4444346 h 6858000"/>
              <a:gd name="connsiteX69" fmla="*/ 734828 w 1605470"/>
              <a:gd name="connsiteY69" fmla="*/ 4375228 h 6858000"/>
              <a:gd name="connsiteX70" fmla="*/ 715481 w 1605470"/>
              <a:gd name="connsiteY70" fmla="*/ 4214165 h 6858000"/>
              <a:gd name="connsiteX71" fmla="*/ 719554 w 1605470"/>
              <a:gd name="connsiteY71" fmla="*/ 4090296 h 6858000"/>
              <a:gd name="connsiteX72" fmla="*/ 704810 w 1605470"/>
              <a:gd name="connsiteY72" fmla="*/ 4033999 h 6858000"/>
              <a:gd name="connsiteX73" fmla="*/ 705959 w 1605470"/>
              <a:gd name="connsiteY73" fmla="*/ 4031933 h 6858000"/>
              <a:gd name="connsiteX74" fmla="*/ 704535 w 1605470"/>
              <a:gd name="connsiteY74" fmla="*/ 4013953 h 6858000"/>
              <a:gd name="connsiteX75" fmla="*/ 700443 w 1605470"/>
              <a:gd name="connsiteY75" fmla="*/ 4010511 h 6858000"/>
              <a:gd name="connsiteX76" fmla="*/ 698282 w 1605470"/>
              <a:gd name="connsiteY76" fmla="*/ 3998331 h 6858000"/>
              <a:gd name="connsiteX77" fmla="*/ 690830 w 1605470"/>
              <a:gd name="connsiteY77" fmla="*/ 3974753 h 6858000"/>
              <a:gd name="connsiteX78" fmla="*/ 692428 w 1605470"/>
              <a:gd name="connsiteY78" fmla="*/ 3969950 h 6858000"/>
              <a:gd name="connsiteX79" fmla="*/ 685850 w 1605470"/>
              <a:gd name="connsiteY79" fmla="*/ 3933779 h 6858000"/>
              <a:gd name="connsiteX80" fmla="*/ 687181 w 1605470"/>
              <a:gd name="connsiteY80" fmla="*/ 3933093 h 6858000"/>
              <a:gd name="connsiteX81" fmla="*/ 691535 w 1605470"/>
              <a:gd name="connsiteY81" fmla="*/ 3922082 h 6858000"/>
              <a:gd name="connsiteX82" fmla="*/ 696613 w 1605470"/>
              <a:gd name="connsiteY82" fmla="*/ 3901461 h 6858000"/>
              <a:gd name="connsiteX83" fmla="*/ 719207 w 1605470"/>
              <a:gd name="connsiteY83" fmla="*/ 3813873 h 6858000"/>
              <a:gd name="connsiteX84" fmla="*/ 718632 w 1605470"/>
              <a:gd name="connsiteY84" fmla="*/ 3806161 h 6858000"/>
              <a:gd name="connsiteX85" fmla="*/ 718939 w 1605470"/>
              <a:gd name="connsiteY85" fmla="*/ 3805957 h 6858000"/>
              <a:gd name="connsiteX86" fmla="*/ 718966 w 1605470"/>
              <a:gd name="connsiteY86" fmla="*/ 3797724 h 6858000"/>
              <a:gd name="connsiteX87" fmla="*/ 717581 w 1605470"/>
              <a:gd name="connsiteY87" fmla="*/ 3792098 h 6858000"/>
              <a:gd name="connsiteX88" fmla="*/ 716465 w 1605470"/>
              <a:gd name="connsiteY88" fmla="*/ 3777135 h 6858000"/>
              <a:gd name="connsiteX89" fmla="*/ 718198 w 1605470"/>
              <a:gd name="connsiteY89" fmla="*/ 3771656 h 6858000"/>
              <a:gd name="connsiteX90" fmla="*/ 721941 w 1605470"/>
              <a:gd name="connsiteY90" fmla="*/ 3769007 h 6858000"/>
              <a:gd name="connsiteX91" fmla="*/ 721407 w 1605470"/>
              <a:gd name="connsiteY91" fmla="*/ 3767709 h 6858000"/>
              <a:gd name="connsiteX92" fmla="*/ 730103 w 1605470"/>
              <a:gd name="connsiteY92" fmla="*/ 3738082 h 6858000"/>
              <a:gd name="connsiteX93" fmla="*/ 737449 w 1605470"/>
              <a:gd name="connsiteY93" fmla="*/ 3673397 h 6858000"/>
              <a:gd name="connsiteX94" fmla="*/ 736745 w 1605470"/>
              <a:gd name="connsiteY94" fmla="*/ 3637109 h 6858000"/>
              <a:gd name="connsiteX95" fmla="*/ 740188 w 1605470"/>
              <a:gd name="connsiteY95" fmla="*/ 3536883 h 6858000"/>
              <a:gd name="connsiteX96" fmla="*/ 747726 w 1605470"/>
              <a:gd name="connsiteY96" fmla="*/ 3435652 h 6858000"/>
              <a:gd name="connsiteX97" fmla="*/ 774383 w 1605470"/>
              <a:gd name="connsiteY97" fmla="*/ 3381564 h 6858000"/>
              <a:gd name="connsiteX98" fmla="*/ 774870 w 1605470"/>
              <a:gd name="connsiteY98" fmla="*/ 3375761 h 6858000"/>
              <a:gd name="connsiteX99" fmla="*/ 770510 w 1605470"/>
              <a:gd name="connsiteY99" fmla="*/ 3361844 h 6858000"/>
              <a:gd name="connsiteX100" fmla="*/ 767933 w 1605470"/>
              <a:gd name="connsiteY100" fmla="*/ 3356929 h 6858000"/>
              <a:gd name="connsiteX101" fmla="*/ 766158 w 1605470"/>
              <a:gd name="connsiteY101" fmla="*/ 3349058 h 6858000"/>
              <a:gd name="connsiteX102" fmla="*/ 766414 w 1605470"/>
              <a:gd name="connsiteY102" fmla="*/ 3348763 h 6858000"/>
              <a:gd name="connsiteX103" fmla="*/ 764166 w 1605470"/>
              <a:gd name="connsiteY103" fmla="*/ 3341588 h 6858000"/>
              <a:gd name="connsiteX104" fmla="*/ 749397 w 1605470"/>
              <a:gd name="connsiteY104" fmla="*/ 3307769 h 6858000"/>
              <a:gd name="connsiteX105" fmla="*/ 766960 w 1605470"/>
              <a:gd name="connsiteY105" fmla="*/ 3250522 h 6858000"/>
              <a:gd name="connsiteX106" fmla="*/ 767385 w 1605470"/>
              <a:gd name="connsiteY106" fmla="*/ 3229163 h 6858000"/>
              <a:gd name="connsiteX107" fmla="*/ 769208 w 1605470"/>
              <a:gd name="connsiteY107" fmla="*/ 3217217 h 6858000"/>
              <a:gd name="connsiteX108" fmla="*/ 770350 w 1605470"/>
              <a:gd name="connsiteY108" fmla="*/ 3216125 h 6858000"/>
              <a:gd name="connsiteX109" fmla="*/ 756043 w 1605470"/>
              <a:gd name="connsiteY109" fmla="*/ 3183755 h 6858000"/>
              <a:gd name="connsiteX110" fmla="*/ 756544 w 1605470"/>
              <a:gd name="connsiteY110" fmla="*/ 3178642 h 6858000"/>
              <a:gd name="connsiteX111" fmla="*/ 744144 w 1605470"/>
              <a:gd name="connsiteY111" fmla="*/ 3158586 h 6858000"/>
              <a:gd name="connsiteX112" fmla="*/ 739378 w 1605470"/>
              <a:gd name="connsiteY112" fmla="*/ 3147669 h 6858000"/>
              <a:gd name="connsiteX113" fmla="*/ 734648 w 1605470"/>
              <a:gd name="connsiteY113" fmla="*/ 3145733 h 6858000"/>
              <a:gd name="connsiteX114" fmla="*/ 729329 w 1605470"/>
              <a:gd name="connsiteY114" fmla="*/ 3129034 h 6858000"/>
              <a:gd name="connsiteX115" fmla="*/ 729994 w 1605470"/>
              <a:gd name="connsiteY115" fmla="*/ 3126682 h 6858000"/>
              <a:gd name="connsiteX116" fmla="*/ 720862 w 1605470"/>
              <a:gd name="connsiteY116" fmla="*/ 3114519 h 6858000"/>
              <a:gd name="connsiteX117" fmla="*/ 707471 w 1605470"/>
              <a:gd name="connsiteY117" fmla="*/ 3106272 h 6858000"/>
              <a:gd name="connsiteX118" fmla="*/ 680201 w 1605470"/>
              <a:gd name="connsiteY118" fmla="*/ 2958185 h 6858000"/>
              <a:gd name="connsiteX119" fmla="*/ 622815 w 1605470"/>
              <a:gd name="connsiteY119" fmla="*/ 2762989 h 6858000"/>
              <a:gd name="connsiteX120" fmla="*/ 571733 w 1605470"/>
              <a:gd name="connsiteY120" fmla="*/ 2554718 h 6858000"/>
              <a:gd name="connsiteX121" fmla="*/ 551827 w 1605470"/>
              <a:gd name="connsiteY121" fmla="*/ 2485734 h 6858000"/>
              <a:gd name="connsiteX122" fmla="*/ 542550 w 1605470"/>
              <a:gd name="connsiteY122" fmla="*/ 2447068 h 6858000"/>
              <a:gd name="connsiteX123" fmla="*/ 529511 w 1605470"/>
              <a:gd name="connsiteY123" fmla="*/ 2425819 h 6858000"/>
              <a:gd name="connsiteX124" fmla="*/ 528878 w 1605470"/>
              <a:gd name="connsiteY124" fmla="*/ 2408971 h 6858000"/>
              <a:gd name="connsiteX125" fmla="*/ 535510 w 1605470"/>
              <a:gd name="connsiteY125" fmla="*/ 2402874 h 6858000"/>
              <a:gd name="connsiteX126" fmla="*/ 538122 w 1605470"/>
              <a:gd name="connsiteY126" fmla="*/ 2381443 h 6858000"/>
              <a:gd name="connsiteX127" fmla="*/ 514451 w 1605470"/>
              <a:gd name="connsiteY127" fmla="*/ 2261920 h 6858000"/>
              <a:gd name="connsiteX128" fmla="*/ 504338 w 1605470"/>
              <a:gd name="connsiteY128" fmla="*/ 2195378 h 6858000"/>
              <a:gd name="connsiteX129" fmla="*/ 488555 w 1605470"/>
              <a:gd name="connsiteY129" fmla="*/ 2155135 h 6858000"/>
              <a:gd name="connsiteX130" fmla="*/ 486013 w 1605470"/>
              <a:gd name="connsiteY130" fmla="*/ 2118008 h 6858000"/>
              <a:gd name="connsiteX131" fmla="*/ 487006 w 1605470"/>
              <a:gd name="connsiteY131" fmla="*/ 2050531 h 6858000"/>
              <a:gd name="connsiteX132" fmla="*/ 478812 w 1605470"/>
              <a:gd name="connsiteY132" fmla="*/ 1963269 h 6858000"/>
              <a:gd name="connsiteX133" fmla="*/ 459990 w 1605470"/>
              <a:gd name="connsiteY133" fmla="*/ 1906352 h 6858000"/>
              <a:gd name="connsiteX134" fmla="*/ 436547 w 1605470"/>
              <a:gd name="connsiteY134" fmla="*/ 1861531 h 6858000"/>
              <a:gd name="connsiteX135" fmla="*/ 390346 w 1605470"/>
              <a:gd name="connsiteY135" fmla="*/ 1732919 h 6858000"/>
              <a:gd name="connsiteX136" fmla="*/ 362657 w 1605470"/>
              <a:gd name="connsiteY136" fmla="*/ 1663540 h 6858000"/>
              <a:gd name="connsiteX137" fmla="*/ 361783 w 1605470"/>
              <a:gd name="connsiteY137" fmla="*/ 1615777 h 6858000"/>
              <a:gd name="connsiteX138" fmla="*/ 342578 w 1605470"/>
              <a:gd name="connsiteY138" fmla="*/ 1563678 h 6858000"/>
              <a:gd name="connsiteX139" fmla="*/ 355658 w 1605470"/>
              <a:gd name="connsiteY139" fmla="*/ 1519474 h 6858000"/>
              <a:gd name="connsiteX140" fmla="*/ 348400 w 1605470"/>
              <a:gd name="connsiteY140" fmla="*/ 1477995 h 6858000"/>
              <a:gd name="connsiteX141" fmla="*/ 334485 w 1605470"/>
              <a:gd name="connsiteY141" fmla="*/ 1373769 h 6858000"/>
              <a:gd name="connsiteX142" fmla="*/ 342792 w 1605470"/>
              <a:gd name="connsiteY142" fmla="*/ 1307086 h 6858000"/>
              <a:gd name="connsiteX143" fmla="*/ 343980 w 1605470"/>
              <a:gd name="connsiteY143" fmla="*/ 1189033 h 6858000"/>
              <a:gd name="connsiteX144" fmla="*/ 348665 w 1605470"/>
              <a:gd name="connsiteY144" fmla="*/ 1168288 h 6858000"/>
              <a:gd name="connsiteX145" fmla="*/ 340947 w 1605470"/>
              <a:gd name="connsiteY145" fmla="*/ 1142577 h 6858000"/>
              <a:gd name="connsiteX146" fmla="*/ 330253 w 1605470"/>
              <a:gd name="connsiteY146" fmla="*/ 1088484 h 6858000"/>
              <a:gd name="connsiteX147" fmla="*/ 318989 w 1605470"/>
              <a:gd name="connsiteY147" fmla="*/ 1016103 h 6858000"/>
              <a:gd name="connsiteX148" fmla="*/ 320445 w 1605470"/>
              <a:gd name="connsiteY148" fmla="*/ 932283 h 6858000"/>
              <a:gd name="connsiteX149" fmla="*/ 322681 w 1605470"/>
              <a:gd name="connsiteY149" fmla="*/ 915925 h 6858000"/>
              <a:gd name="connsiteX150" fmla="*/ 315310 w 1605470"/>
              <a:gd name="connsiteY150" fmla="*/ 896999 h 6858000"/>
              <a:gd name="connsiteX151" fmla="*/ 284718 w 1605470"/>
              <a:gd name="connsiteY151" fmla="*/ 821517 h 6858000"/>
              <a:gd name="connsiteX152" fmla="*/ 263668 w 1605470"/>
              <a:gd name="connsiteY152" fmla="*/ 751353 h 6858000"/>
              <a:gd name="connsiteX153" fmla="*/ 263226 w 1605470"/>
              <a:gd name="connsiteY153" fmla="*/ 721230 h 6858000"/>
              <a:gd name="connsiteX154" fmla="*/ 248897 w 1605470"/>
              <a:gd name="connsiteY154" fmla="*/ 681659 h 6858000"/>
              <a:gd name="connsiteX155" fmla="*/ 234316 w 1605470"/>
              <a:gd name="connsiteY155" fmla="*/ 635218 h 6858000"/>
              <a:gd name="connsiteX156" fmla="*/ 239327 w 1605470"/>
              <a:gd name="connsiteY156" fmla="*/ 613763 h 6858000"/>
              <a:gd name="connsiteX157" fmla="*/ 225269 w 1605470"/>
              <a:gd name="connsiteY157" fmla="*/ 598582 h 6858000"/>
              <a:gd name="connsiteX158" fmla="*/ 224950 w 1605470"/>
              <a:gd name="connsiteY158" fmla="*/ 576846 h 6858000"/>
              <a:gd name="connsiteX159" fmla="*/ 204576 w 1605470"/>
              <a:gd name="connsiteY159" fmla="*/ 530055 h 6858000"/>
              <a:gd name="connsiteX160" fmla="*/ 219064 w 1605470"/>
              <a:gd name="connsiteY160" fmla="*/ 469651 h 6858000"/>
              <a:gd name="connsiteX161" fmla="*/ 195012 w 1605470"/>
              <a:gd name="connsiteY161" fmla="*/ 448559 h 6858000"/>
              <a:gd name="connsiteX162" fmla="*/ 201434 w 1605470"/>
              <a:gd name="connsiteY162" fmla="*/ 441529 h 6858000"/>
              <a:gd name="connsiteX163" fmla="*/ 200655 w 1605470"/>
              <a:gd name="connsiteY163" fmla="*/ 428927 h 6858000"/>
              <a:gd name="connsiteX164" fmla="*/ 190059 w 1605470"/>
              <a:gd name="connsiteY164" fmla="*/ 430161 h 6858000"/>
              <a:gd name="connsiteX165" fmla="*/ 167079 w 1605470"/>
              <a:gd name="connsiteY165" fmla="*/ 367211 h 6858000"/>
              <a:gd name="connsiteX166" fmla="*/ 124571 w 1605470"/>
              <a:gd name="connsiteY166" fmla="*/ 302178 h 6858000"/>
              <a:gd name="connsiteX167" fmla="*/ 103243 w 1605470"/>
              <a:gd name="connsiteY167" fmla="*/ 211375 h 6858000"/>
              <a:gd name="connsiteX168" fmla="*/ 94571 w 1605470"/>
              <a:gd name="connsiteY168" fmla="*/ 184179 h 6858000"/>
              <a:gd name="connsiteX169" fmla="*/ 13437 w 1605470"/>
              <a:gd name="connsiteY169" fmla="*/ 19287 h 6858000"/>
              <a:gd name="connsiteX170" fmla="*/ 0 w 1605470"/>
              <a:gd name="connsiteY170"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3992 w 1605470"/>
              <a:gd name="connsiteY37" fmla="*/ 5619557 h 6858000"/>
              <a:gd name="connsiteX38" fmla="*/ 531653 w 1605470"/>
              <a:gd name="connsiteY38" fmla="*/ 5604904 h 6858000"/>
              <a:gd name="connsiteX39" fmla="*/ 591557 w 1605470"/>
              <a:gd name="connsiteY39" fmla="*/ 5476393 h 6858000"/>
              <a:gd name="connsiteX40" fmla="*/ 622750 w 1605470"/>
              <a:gd name="connsiteY40" fmla="*/ 5396260 h 6858000"/>
              <a:gd name="connsiteX41" fmla="*/ 638731 w 1605470"/>
              <a:gd name="connsiteY41" fmla="*/ 5330009 h 6858000"/>
              <a:gd name="connsiteX42" fmla="*/ 672224 w 1605470"/>
              <a:gd name="connsiteY42" fmla="*/ 5273739 h 6858000"/>
              <a:gd name="connsiteX43" fmla="*/ 681823 w 1605470"/>
              <a:gd name="connsiteY43" fmla="*/ 5241779 h 6858000"/>
              <a:gd name="connsiteX44" fmla="*/ 693049 w 1605470"/>
              <a:gd name="connsiteY44" fmla="*/ 5225268 h 6858000"/>
              <a:gd name="connsiteX45" fmla="*/ 694069 w 1605470"/>
              <a:gd name="connsiteY45" fmla="*/ 5217684 h 6858000"/>
              <a:gd name="connsiteX46" fmla="*/ 701410 w 1605470"/>
              <a:gd name="connsiteY46" fmla="*/ 5193377 h 6858000"/>
              <a:gd name="connsiteX47" fmla="*/ 704713 w 1605470"/>
              <a:gd name="connsiteY47" fmla="*/ 5179288 h 6858000"/>
              <a:gd name="connsiteX48" fmla="*/ 705697 w 1605470"/>
              <a:gd name="connsiteY48" fmla="*/ 5173621 h 6858000"/>
              <a:gd name="connsiteX49" fmla="*/ 701331 w 1605470"/>
              <a:gd name="connsiteY49" fmla="*/ 5159961 h 6858000"/>
              <a:gd name="connsiteX50" fmla="*/ 708008 w 1605470"/>
              <a:gd name="connsiteY50" fmla="*/ 5144295 h 6858000"/>
              <a:gd name="connsiteX51" fmla="*/ 704941 w 1605470"/>
              <a:gd name="connsiteY51" fmla="*/ 5125185 h 6858000"/>
              <a:gd name="connsiteX52" fmla="*/ 711771 w 1605470"/>
              <a:gd name="connsiteY52" fmla="*/ 5121884 h 6858000"/>
              <a:gd name="connsiteX53" fmla="*/ 718807 w 1605470"/>
              <a:gd name="connsiteY53" fmla="*/ 5067850 h 6858000"/>
              <a:gd name="connsiteX54" fmla="*/ 721538 w 1605470"/>
              <a:gd name="connsiteY54" fmla="*/ 5060861 h 6858000"/>
              <a:gd name="connsiteX55" fmla="*/ 718242 w 1605470"/>
              <a:gd name="connsiteY55" fmla="*/ 5034192 h 6858000"/>
              <a:gd name="connsiteX56" fmla="*/ 719796 w 1605470"/>
              <a:gd name="connsiteY56" fmla="*/ 4993030 h 6858000"/>
              <a:gd name="connsiteX57" fmla="*/ 726705 w 1605470"/>
              <a:gd name="connsiteY57" fmla="*/ 4946844 h 6858000"/>
              <a:gd name="connsiteX58" fmla="*/ 722561 w 1605470"/>
              <a:gd name="connsiteY58" fmla="*/ 4932692 h 6858000"/>
              <a:gd name="connsiteX59" fmla="*/ 737964 w 1605470"/>
              <a:gd name="connsiteY59" fmla="*/ 4858827 h 6858000"/>
              <a:gd name="connsiteX60" fmla="*/ 732118 w 1605470"/>
              <a:gd name="connsiteY60" fmla="*/ 4801535 h 6858000"/>
              <a:gd name="connsiteX61" fmla="*/ 739787 w 1605470"/>
              <a:gd name="connsiteY61" fmla="*/ 4797794 h 6858000"/>
              <a:gd name="connsiteX62" fmla="*/ 741081 w 1605470"/>
              <a:gd name="connsiteY62" fmla="*/ 4784526 h 6858000"/>
              <a:gd name="connsiteX63" fmla="*/ 742865 w 1605470"/>
              <a:gd name="connsiteY63" fmla="*/ 4781211 h 6858000"/>
              <a:gd name="connsiteX64" fmla="*/ 751652 w 1605470"/>
              <a:gd name="connsiteY64" fmla="*/ 4761984 h 6858000"/>
              <a:gd name="connsiteX65" fmla="*/ 747700 w 1605470"/>
              <a:gd name="connsiteY65" fmla="*/ 4690749 h 6858000"/>
              <a:gd name="connsiteX66" fmla="*/ 743180 w 1605470"/>
              <a:gd name="connsiteY66" fmla="*/ 4584173 h 6858000"/>
              <a:gd name="connsiteX67" fmla="*/ 738263 w 1605470"/>
              <a:gd name="connsiteY67" fmla="*/ 4444346 h 6858000"/>
              <a:gd name="connsiteX68" fmla="*/ 734828 w 1605470"/>
              <a:gd name="connsiteY68" fmla="*/ 4375228 h 6858000"/>
              <a:gd name="connsiteX69" fmla="*/ 715481 w 1605470"/>
              <a:gd name="connsiteY69" fmla="*/ 4214165 h 6858000"/>
              <a:gd name="connsiteX70" fmla="*/ 719554 w 1605470"/>
              <a:gd name="connsiteY70" fmla="*/ 4090296 h 6858000"/>
              <a:gd name="connsiteX71" fmla="*/ 704810 w 1605470"/>
              <a:gd name="connsiteY71" fmla="*/ 4033999 h 6858000"/>
              <a:gd name="connsiteX72" fmla="*/ 705959 w 1605470"/>
              <a:gd name="connsiteY72" fmla="*/ 4031933 h 6858000"/>
              <a:gd name="connsiteX73" fmla="*/ 704535 w 1605470"/>
              <a:gd name="connsiteY73" fmla="*/ 4013953 h 6858000"/>
              <a:gd name="connsiteX74" fmla="*/ 700443 w 1605470"/>
              <a:gd name="connsiteY74" fmla="*/ 4010511 h 6858000"/>
              <a:gd name="connsiteX75" fmla="*/ 698282 w 1605470"/>
              <a:gd name="connsiteY75" fmla="*/ 3998331 h 6858000"/>
              <a:gd name="connsiteX76" fmla="*/ 690830 w 1605470"/>
              <a:gd name="connsiteY76" fmla="*/ 3974753 h 6858000"/>
              <a:gd name="connsiteX77" fmla="*/ 692428 w 1605470"/>
              <a:gd name="connsiteY77" fmla="*/ 3969950 h 6858000"/>
              <a:gd name="connsiteX78" fmla="*/ 685850 w 1605470"/>
              <a:gd name="connsiteY78" fmla="*/ 3933779 h 6858000"/>
              <a:gd name="connsiteX79" fmla="*/ 687181 w 1605470"/>
              <a:gd name="connsiteY79" fmla="*/ 3933093 h 6858000"/>
              <a:gd name="connsiteX80" fmla="*/ 691535 w 1605470"/>
              <a:gd name="connsiteY80" fmla="*/ 3922082 h 6858000"/>
              <a:gd name="connsiteX81" fmla="*/ 696613 w 1605470"/>
              <a:gd name="connsiteY81" fmla="*/ 3901461 h 6858000"/>
              <a:gd name="connsiteX82" fmla="*/ 719207 w 1605470"/>
              <a:gd name="connsiteY82" fmla="*/ 3813873 h 6858000"/>
              <a:gd name="connsiteX83" fmla="*/ 718632 w 1605470"/>
              <a:gd name="connsiteY83" fmla="*/ 3806161 h 6858000"/>
              <a:gd name="connsiteX84" fmla="*/ 718939 w 1605470"/>
              <a:gd name="connsiteY84" fmla="*/ 3805957 h 6858000"/>
              <a:gd name="connsiteX85" fmla="*/ 718966 w 1605470"/>
              <a:gd name="connsiteY85" fmla="*/ 3797724 h 6858000"/>
              <a:gd name="connsiteX86" fmla="*/ 717581 w 1605470"/>
              <a:gd name="connsiteY86" fmla="*/ 3792098 h 6858000"/>
              <a:gd name="connsiteX87" fmla="*/ 716465 w 1605470"/>
              <a:gd name="connsiteY87" fmla="*/ 3777135 h 6858000"/>
              <a:gd name="connsiteX88" fmla="*/ 718198 w 1605470"/>
              <a:gd name="connsiteY88" fmla="*/ 3771656 h 6858000"/>
              <a:gd name="connsiteX89" fmla="*/ 721941 w 1605470"/>
              <a:gd name="connsiteY89" fmla="*/ 3769007 h 6858000"/>
              <a:gd name="connsiteX90" fmla="*/ 721407 w 1605470"/>
              <a:gd name="connsiteY90" fmla="*/ 3767709 h 6858000"/>
              <a:gd name="connsiteX91" fmla="*/ 730103 w 1605470"/>
              <a:gd name="connsiteY91" fmla="*/ 3738082 h 6858000"/>
              <a:gd name="connsiteX92" fmla="*/ 737449 w 1605470"/>
              <a:gd name="connsiteY92" fmla="*/ 3673397 h 6858000"/>
              <a:gd name="connsiteX93" fmla="*/ 736745 w 1605470"/>
              <a:gd name="connsiteY93" fmla="*/ 3637109 h 6858000"/>
              <a:gd name="connsiteX94" fmla="*/ 740188 w 1605470"/>
              <a:gd name="connsiteY94" fmla="*/ 3536883 h 6858000"/>
              <a:gd name="connsiteX95" fmla="*/ 747726 w 1605470"/>
              <a:gd name="connsiteY95" fmla="*/ 3435652 h 6858000"/>
              <a:gd name="connsiteX96" fmla="*/ 774383 w 1605470"/>
              <a:gd name="connsiteY96" fmla="*/ 3381564 h 6858000"/>
              <a:gd name="connsiteX97" fmla="*/ 774870 w 1605470"/>
              <a:gd name="connsiteY97" fmla="*/ 3375761 h 6858000"/>
              <a:gd name="connsiteX98" fmla="*/ 770510 w 1605470"/>
              <a:gd name="connsiteY98" fmla="*/ 3361844 h 6858000"/>
              <a:gd name="connsiteX99" fmla="*/ 767933 w 1605470"/>
              <a:gd name="connsiteY99" fmla="*/ 3356929 h 6858000"/>
              <a:gd name="connsiteX100" fmla="*/ 766158 w 1605470"/>
              <a:gd name="connsiteY100" fmla="*/ 3349058 h 6858000"/>
              <a:gd name="connsiteX101" fmla="*/ 766414 w 1605470"/>
              <a:gd name="connsiteY101" fmla="*/ 3348763 h 6858000"/>
              <a:gd name="connsiteX102" fmla="*/ 764166 w 1605470"/>
              <a:gd name="connsiteY102" fmla="*/ 3341588 h 6858000"/>
              <a:gd name="connsiteX103" fmla="*/ 749397 w 1605470"/>
              <a:gd name="connsiteY103" fmla="*/ 3307769 h 6858000"/>
              <a:gd name="connsiteX104" fmla="*/ 766960 w 1605470"/>
              <a:gd name="connsiteY104" fmla="*/ 3250522 h 6858000"/>
              <a:gd name="connsiteX105" fmla="*/ 767385 w 1605470"/>
              <a:gd name="connsiteY105" fmla="*/ 3229163 h 6858000"/>
              <a:gd name="connsiteX106" fmla="*/ 769208 w 1605470"/>
              <a:gd name="connsiteY106" fmla="*/ 3217217 h 6858000"/>
              <a:gd name="connsiteX107" fmla="*/ 770350 w 1605470"/>
              <a:gd name="connsiteY107" fmla="*/ 3216125 h 6858000"/>
              <a:gd name="connsiteX108" fmla="*/ 756043 w 1605470"/>
              <a:gd name="connsiteY108" fmla="*/ 3183755 h 6858000"/>
              <a:gd name="connsiteX109" fmla="*/ 756544 w 1605470"/>
              <a:gd name="connsiteY109" fmla="*/ 3178642 h 6858000"/>
              <a:gd name="connsiteX110" fmla="*/ 744144 w 1605470"/>
              <a:gd name="connsiteY110" fmla="*/ 3158586 h 6858000"/>
              <a:gd name="connsiteX111" fmla="*/ 739378 w 1605470"/>
              <a:gd name="connsiteY111" fmla="*/ 3147669 h 6858000"/>
              <a:gd name="connsiteX112" fmla="*/ 734648 w 1605470"/>
              <a:gd name="connsiteY112" fmla="*/ 3145733 h 6858000"/>
              <a:gd name="connsiteX113" fmla="*/ 729329 w 1605470"/>
              <a:gd name="connsiteY113" fmla="*/ 3129034 h 6858000"/>
              <a:gd name="connsiteX114" fmla="*/ 729994 w 1605470"/>
              <a:gd name="connsiteY114" fmla="*/ 3126682 h 6858000"/>
              <a:gd name="connsiteX115" fmla="*/ 720862 w 1605470"/>
              <a:gd name="connsiteY115" fmla="*/ 3114519 h 6858000"/>
              <a:gd name="connsiteX116" fmla="*/ 707471 w 1605470"/>
              <a:gd name="connsiteY116" fmla="*/ 3106272 h 6858000"/>
              <a:gd name="connsiteX117" fmla="*/ 680201 w 1605470"/>
              <a:gd name="connsiteY117" fmla="*/ 2958185 h 6858000"/>
              <a:gd name="connsiteX118" fmla="*/ 622815 w 1605470"/>
              <a:gd name="connsiteY118" fmla="*/ 2762989 h 6858000"/>
              <a:gd name="connsiteX119" fmla="*/ 571733 w 1605470"/>
              <a:gd name="connsiteY119" fmla="*/ 2554718 h 6858000"/>
              <a:gd name="connsiteX120" fmla="*/ 551827 w 1605470"/>
              <a:gd name="connsiteY120" fmla="*/ 2485734 h 6858000"/>
              <a:gd name="connsiteX121" fmla="*/ 542550 w 1605470"/>
              <a:gd name="connsiteY121" fmla="*/ 2447068 h 6858000"/>
              <a:gd name="connsiteX122" fmla="*/ 529511 w 1605470"/>
              <a:gd name="connsiteY122" fmla="*/ 2425819 h 6858000"/>
              <a:gd name="connsiteX123" fmla="*/ 528878 w 1605470"/>
              <a:gd name="connsiteY123" fmla="*/ 2408971 h 6858000"/>
              <a:gd name="connsiteX124" fmla="*/ 535510 w 1605470"/>
              <a:gd name="connsiteY124" fmla="*/ 2402874 h 6858000"/>
              <a:gd name="connsiteX125" fmla="*/ 538122 w 1605470"/>
              <a:gd name="connsiteY125" fmla="*/ 2381443 h 6858000"/>
              <a:gd name="connsiteX126" fmla="*/ 514451 w 1605470"/>
              <a:gd name="connsiteY126" fmla="*/ 2261920 h 6858000"/>
              <a:gd name="connsiteX127" fmla="*/ 504338 w 1605470"/>
              <a:gd name="connsiteY127" fmla="*/ 2195378 h 6858000"/>
              <a:gd name="connsiteX128" fmla="*/ 488555 w 1605470"/>
              <a:gd name="connsiteY128" fmla="*/ 2155135 h 6858000"/>
              <a:gd name="connsiteX129" fmla="*/ 486013 w 1605470"/>
              <a:gd name="connsiteY129" fmla="*/ 2118008 h 6858000"/>
              <a:gd name="connsiteX130" fmla="*/ 487006 w 1605470"/>
              <a:gd name="connsiteY130" fmla="*/ 2050531 h 6858000"/>
              <a:gd name="connsiteX131" fmla="*/ 478812 w 1605470"/>
              <a:gd name="connsiteY131" fmla="*/ 1963269 h 6858000"/>
              <a:gd name="connsiteX132" fmla="*/ 459990 w 1605470"/>
              <a:gd name="connsiteY132" fmla="*/ 1906352 h 6858000"/>
              <a:gd name="connsiteX133" fmla="*/ 436547 w 1605470"/>
              <a:gd name="connsiteY133" fmla="*/ 1861531 h 6858000"/>
              <a:gd name="connsiteX134" fmla="*/ 390346 w 1605470"/>
              <a:gd name="connsiteY134" fmla="*/ 1732919 h 6858000"/>
              <a:gd name="connsiteX135" fmla="*/ 362657 w 1605470"/>
              <a:gd name="connsiteY135" fmla="*/ 1663540 h 6858000"/>
              <a:gd name="connsiteX136" fmla="*/ 361783 w 1605470"/>
              <a:gd name="connsiteY136" fmla="*/ 1615777 h 6858000"/>
              <a:gd name="connsiteX137" fmla="*/ 342578 w 1605470"/>
              <a:gd name="connsiteY137" fmla="*/ 1563678 h 6858000"/>
              <a:gd name="connsiteX138" fmla="*/ 355658 w 1605470"/>
              <a:gd name="connsiteY138" fmla="*/ 1519474 h 6858000"/>
              <a:gd name="connsiteX139" fmla="*/ 348400 w 1605470"/>
              <a:gd name="connsiteY139" fmla="*/ 1477995 h 6858000"/>
              <a:gd name="connsiteX140" fmla="*/ 334485 w 1605470"/>
              <a:gd name="connsiteY140" fmla="*/ 1373769 h 6858000"/>
              <a:gd name="connsiteX141" fmla="*/ 342792 w 1605470"/>
              <a:gd name="connsiteY141" fmla="*/ 1307086 h 6858000"/>
              <a:gd name="connsiteX142" fmla="*/ 343980 w 1605470"/>
              <a:gd name="connsiteY142" fmla="*/ 1189033 h 6858000"/>
              <a:gd name="connsiteX143" fmla="*/ 348665 w 1605470"/>
              <a:gd name="connsiteY143" fmla="*/ 1168288 h 6858000"/>
              <a:gd name="connsiteX144" fmla="*/ 340947 w 1605470"/>
              <a:gd name="connsiteY144" fmla="*/ 1142577 h 6858000"/>
              <a:gd name="connsiteX145" fmla="*/ 330253 w 1605470"/>
              <a:gd name="connsiteY145" fmla="*/ 1088484 h 6858000"/>
              <a:gd name="connsiteX146" fmla="*/ 318989 w 1605470"/>
              <a:gd name="connsiteY146" fmla="*/ 1016103 h 6858000"/>
              <a:gd name="connsiteX147" fmla="*/ 320445 w 1605470"/>
              <a:gd name="connsiteY147" fmla="*/ 932283 h 6858000"/>
              <a:gd name="connsiteX148" fmla="*/ 322681 w 1605470"/>
              <a:gd name="connsiteY148" fmla="*/ 915925 h 6858000"/>
              <a:gd name="connsiteX149" fmla="*/ 315310 w 1605470"/>
              <a:gd name="connsiteY149" fmla="*/ 896999 h 6858000"/>
              <a:gd name="connsiteX150" fmla="*/ 284718 w 1605470"/>
              <a:gd name="connsiteY150" fmla="*/ 821517 h 6858000"/>
              <a:gd name="connsiteX151" fmla="*/ 263668 w 1605470"/>
              <a:gd name="connsiteY151" fmla="*/ 751353 h 6858000"/>
              <a:gd name="connsiteX152" fmla="*/ 263226 w 1605470"/>
              <a:gd name="connsiteY152" fmla="*/ 721230 h 6858000"/>
              <a:gd name="connsiteX153" fmla="*/ 248897 w 1605470"/>
              <a:gd name="connsiteY153" fmla="*/ 681659 h 6858000"/>
              <a:gd name="connsiteX154" fmla="*/ 234316 w 1605470"/>
              <a:gd name="connsiteY154" fmla="*/ 635218 h 6858000"/>
              <a:gd name="connsiteX155" fmla="*/ 239327 w 1605470"/>
              <a:gd name="connsiteY155" fmla="*/ 613763 h 6858000"/>
              <a:gd name="connsiteX156" fmla="*/ 225269 w 1605470"/>
              <a:gd name="connsiteY156" fmla="*/ 598582 h 6858000"/>
              <a:gd name="connsiteX157" fmla="*/ 224950 w 1605470"/>
              <a:gd name="connsiteY157" fmla="*/ 576846 h 6858000"/>
              <a:gd name="connsiteX158" fmla="*/ 204576 w 1605470"/>
              <a:gd name="connsiteY158" fmla="*/ 530055 h 6858000"/>
              <a:gd name="connsiteX159" fmla="*/ 219064 w 1605470"/>
              <a:gd name="connsiteY159" fmla="*/ 469651 h 6858000"/>
              <a:gd name="connsiteX160" fmla="*/ 195012 w 1605470"/>
              <a:gd name="connsiteY160" fmla="*/ 448559 h 6858000"/>
              <a:gd name="connsiteX161" fmla="*/ 201434 w 1605470"/>
              <a:gd name="connsiteY161" fmla="*/ 441529 h 6858000"/>
              <a:gd name="connsiteX162" fmla="*/ 200655 w 1605470"/>
              <a:gd name="connsiteY162" fmla="*/ 428927 h 6858000"/>
              <a:gd name="connsiteX163" fmla="*/ 190059 w 1605470"/>
              <a:gd name="connsiteY163" fmla="*/ 430161 h 6858000"/>
              <a:gd name="connsiteX164" fmla="*/ 167079 w 1605470"/>
              <a:gd name="connsiteY164" fmla="*/ 367211 h 6858000"/>
              <a:gd name="connsiteX165" fmla="*/ 124571 w 1605470"/>
              <a:gd name="connsiteY165" fmla="*/ 302178 h 6858000"/>
              <a:gd name="connsiteX166" fmla="*/ 103243 w 1605470"/>
              <a:gd name="connsiteY166" fmla="*/ 211375 h 6858000"/>
              <a:gd name="connsiteX167" fmla="*/ 94571 w 1605470"/>
              <a:gd name="connsiteY167" fmla="*/ 184179 h 6858000"/>
              <a:gd name="connsiteX168" fmla="*/ 13437 w 1605470"/>
              <a:gd name="connsiteY168" fmla="*/ 19287 h 6858000"/>
              <a:gd name="connsiteX169" fmla="*/ 0 w 1605470"/>
              <a:gd name="connsiteY169"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3992 w 1605470"/>
              <a:gd name="connsiteY37" fmla="*/ 5619557 h 6858000"/>
              <a:gd name="connsiteX38" fmla="*/ 562052 w 1605470"/>
              <a:gd name="connsiteY38" fmla="*/ 5563435 h 6858000"/>
              <a:gd name="connsiteX39" fmla="*/ 591557 w 1605470"/>
              <a:gd name="connsiteY39" fmla="*/ 5476393 h 6858000"/>
              <a:gd name="connsiteX40" fmla="*/ 622750 w 1605470"/>
              <a:gd name="connsiteY40" fmla="*/ 5396260 h 6858000"/>
              <a:gd name="connsiteX41" fmla="*/ 638731 w 1605470"/>
              <a:gd name="connsiteY41" fmla="*/ 5330009 h 6858000"/>
              <a:gd name="connsiteX42" fmla="*/ 672224 w 1605470"/>
              <a:gd name="connsiteY42" fmla="*/ 5273739 h 6858000"/>
              <a:gd name="connsiteX43" fmla="*/ 681823 w 1605470"/>
              <a:gd name="connsiteY43" fmla="*/ 5241779 h 6858000"/>
              <a:gd name="connsiteX44" fmla="*/ 693049 w 1605470"/>
              <a:gd name="connsiteY44" fmla="*/ 5225268 h 6858000"/>
              <a:gd name="connsiteX45" fmla="*/ 694069 w 1605470"/>
              <a:gd name="connsiteY45" fmla="*/ 5217684 h 6858000"/>
              <a:gd name="connsiteX46" fmla="*/ 701410 w 1605470"/>
              <a:gd name="connsiteY46" fmla="*/ 5193377 h 6858000"/>
              <a:gd name="connsiteX47" fmla="*/ 704713 w 1605470"/>
              <a:gd name="connsiteY47" fmla="*/ 5179288 h 6858000"/>
              <a:gd name="connsiteX48" fmla="*/ 705697 w 1605470"/>
              <a:gd name="connsiteY48" fmla="*/ 5173621 h 6858000"/>
              <a:gd name="connsiteX49" fmla="*/ 701331 w 1605470"/>
              <a:gd name="connsiteY49" fmla="*/ 5159961 h 6858000"/>
              <a:gd name="connsiteX50" fmla="*/ 708008 w 1605470"/>
              <a:gd name="connsiteY50" fmla="*/ 5144295 h 6858000"/>
              <a:gd name="connsiteX51" fmla="*/ 704941 w 1605470"/>
              <a:gd name="connsiteY51" fmla="*/ 5125185 h 6858000"/>
              <a:gd name="connsiteX52" fmla="*/ 711771 w 1605470"/>
              <a:gd name="connsiteY52" fmla="*/ 5121884 h 6858000"/>
              <a:gd name="connsiteX53" fmla="*/ 718807 w 1605470"/>
              <a:gd name="connsiteY53" fmla="*/ 5067850 h 6858000"/>
              <a:gd name="connsiteX54" fmla="*/ 721538 w 1605470"/>
              <a:gd name="connsiteY54" fmla="*/ 5060861 h 6858000"/>
              <a:gd name="connsiteX55" fmla="*/ 718242 w 1605470"/>
              <a:gd name="connsiteY55" fmla="*/ 5034192 h 6858000"/>
              <a:gd name="connsiteX56" fmla="*/ 719796 w 1605470"/>
              <a:gd name="connsiteY56" fmla="*/ 4993030 h 6858000"/>
              <a:gd name="connsiteX57" fmla="*/ 726705 w 1605470"/>
              <a:gd name="connsiteY57" fmla="*/ 4946844 h 6858000"/>
              <a:gd name="connsiteX58" fmla="*/ 722561 w 1605470"/>
              <a:gd name="connsiteY58" fmla="*/ 4932692 h 6858000"/>
              <a:gd name="connsiteX59" fmla="*/ 737964 w 1605470"/>
              <a:gd name="connsiteY59" fmla="*/ 4858827 h 6858000"/>
              <a:gd name="connsiteX60" fmla="*/ 732118 w 1605470"/>
              <a:gd name="connsiteY60" fmla="*/ 4801535 h 6858000"/>
              <a:gd name="connsiteX61" fmla="*/ 739787 w 1605470"/>
              <a:gd name="connsiteY61" fmla="*/ 4797794 h 6858000"/>
              <a:gd name="connsiteX62" fmla="*/ 741081 w 1605470"/>
              <a:gd name="connsiteY62" fmla="*/ 4784526 h 6858000"/>
              <a:gd name="connsiteX63" fmla="*/ 742865 w 1605470"/>
              <a:gd name="connsiteY63" fmla="*/ 4781211 h 6858000"/>
              <a:gd name="connsiteX64" fmla="*/ 751652 w 1605470"/>
              <a:gd name="connsiteY64" fmla="*/ 4761984 h 6858000"/>
              <a:gd name="connsiteX65" fmla="*/ 747700 w 1605470"/>
              <a:gd name="connsiteY65" fmla="*/ 4690749 h 6858000"/>
              <a:gd name="connsiteX66" fmla="*/ 743180 w 1605470"/>
              <a:gd name="connsiteY66" fmla="*/ 4584173 h 6858000"/>
              <a:gd name="connsiteX67" fmla="*/ 738263 w 1605470"/>
              <a:gd name="connsiteY67" fmla="*/ 4444346 h 6858000"/>
              <a:gd name="connsiteX68" fmla="*/ 734828 w 1605470"/>
              <a:gd name="connsiteY68" fmla="*/ 4375228 h 6858000"/>
              <a:gd name="connsiteX69" fmla="*/ 715481 w 1605470"/>
              <a:gd name="connsiteY69" fmla="*/ 4214165 h 6858000"/>
              <a:gd name="connsiteX70" fmla="*/ 719554 w 1605470"/>
              <a:gd name="connsiteY70" fmla="*/ 4090296 h 6858000"/>
              <a:gd name="connsiteX71" fmla="*/ 704810 w 1605470"/>
              <a:gd name="connsiteY71" fmla="*/ 4033999 h 6858000"/>
              <a:gd name="connsiteX72" fmla="*/ 705959 w 1605470"/>
              <a:gd name="connsiteY72" fmla="*/ 4031933 h 6858000"/>
              <a:gd name="connsiteX73" fmla="*/ 704535 w 1605470"/>
              <a:gd name="connsiteY73" fmla="*/ 4013953 h 6858000"/>
              <a:gd name="connsiteX74" fmla="*/ 700443 w 1605470"/>
              <a:gd name="connsiteY74" fmla="*/ 4010511 h 6858000"/>
              <a:gd name="connsiteX75" fmla="*/ 698282 w 1605470"/>
              <a:gd name="connsiteY75" fmla="*/ 3998331 h 6858000"/>
              <a:gd name="connsiteX76" fmla="*/ 690830 w 1605470"/>
              <a:gd name="connsiteY76" fmla="*/ 3974753 h 6858000"/>
              <a:gd name="connsiteX77" fmla="*/ 692428 w 1605470"/>
              <a:gd name="connsiteY77" fmla="*/ 3969950 h 6858000"/>
              <a:gd name="connsiteX78" fmla="*/ 685850 w 1605470"/>
              <a:gd name="connsiteY78" fmla="*/ 3933779 h 6858000"/>
              <a:gd name="connsiteX79" fmla="*/ 687181 w 1605470"/>
              <a:gd name="connsiteY79" fmla="*/ 3933093 h 6858000"/>
              <a:gd name="connsiteX80" fmla="*/ 691535 w 1605470"/>
              <a:gd name="connsiteY80" fmla="*/ 3922082 h 6858000"/>
              <a:gd name="connsiteX81" fmla="*/ 696613 w 1605470"/>
              <a:gd name="connsiteY81" fmla="*/ 3901461 h 6858000"/>
              <a:gd name="connsiteX82" fmla="*/ 719207 w 1605470"/>
              <a:gd name="connsiteY82" fmla="*/ 3813873 h 6858000"/>
              <a:gd name="connsiteX83" fmla="*/ 718632 w 1605470"/>
              <a:gd name="connsiteY83" fmla="*/ 3806161 h 6858000"/>
              <a:gd name="connsiteX84" fmla="*/ 718939 w 1605470"/>
              <a:gd name="connsiteY84" fmla="*/ 3805957 h 6858000"/>
              <a:gd name="connsiteX85" fmla="*/ 718966 w 1605470"/>
              <a:gd name="connsiteY85" fmla="*/ 3797724 h 6858000"/>
              <a:gd name="connsiteX86" fmla="*/ 717581 w 1605470"/>
              <a:gd name="connsiteY86" fmla="*/ 3792098 h 6858000"/>
              <a:gd name="connsiteX87" fmla="*/ 716465 w 1605470"/>
              <a:gd name="connsiteY87" fmla="*/ 3777135 h 6858000"/>
              <a:gd name="connsiteX88" fmla="*/ 718198 w 1605470"/>
              <a:gd name="connsiteY88" fmla="*/ 3771656 h 6858000"/>
              <a:gd name="connsiteX89" fmla="*/ 721941 w 1605470"/>
              <a:gd name="connsiteY89" fmla="*/ 3769007 h 6858000"/>
              <a:gd name="connsiteX90" fmla="*/ 721407 w 1605470"/>
              <a:gd name="connsiteY90" fmla="*/ 3767709 h 6858000"/>
              <a:gd name="connsiteX91" fmla="*/ 730103 w 1605470"/>
              <a:gd name="connsiteY91" fmla="*/ 3738082 h 6858000"/>
              <a:gd name="connsiteX92" fmla="*/ 737449 w 1605470"/>
              <a:gd name="connsiteY92" fmla="*/ 3673397 h 6858000"/>
              <a:gd name="connsiteX93" fmla="*/ 736745 w 1605470"/>
              <a:gd name="connsiteY93" fmla="*/ 3637109 h 6858000"/>
              <a:gd name="connsiteX94" fmla="*/ 740188 w 1605470"/>
              <a:gd name="connsiteY94" fmla="*/ 3536883 h 6858000"/>
              <a:gd name="connsiteX95" fmla="*/ 747726 w 1605470"/>
              <a:gd name="connsiteY95" fmla="*/ 3435652 h 6858000"/>
              <a:gd name="connsiteX96" fmla="*/ 774383 w 1605470"/>
              <a:gd name="connsiteY96" fmla="*/ 3381564 h 6858000"/>
              <a:gd name="connsiteX97" fmla="*/ 774870 w 1605470"/>
              <a:gd name="connsiteY97" fmla="*/ 3375761 h 6858000"/>
              <a:gd name="connsiteX98" fmla="*/ 770510 w 1605470"/>
              <a:gd name="connsiteY98" fmla="*/ 3361844 h 6858000"/>
              <a:gd name="connsiteX99" fmla="*/ 767933 w 1605470"/>
              <a:gd name="connsiteY99" fmla="*/ 3356929 h 6858000"/>
              <a:gd name="connsiteX100" fmla="*/ 766158 w 1605470"/>
              <a:gd name="connsiteY100" fmla="*/ 3349058 h 6858000"/>
              <a:gd name="connsiteX101" fmla="*/ 766414 w 1605470"/>
              <a:gd name="connsiteY101" fmla="*/ 3348763 h 6858000"/>
              <a:gd name="connsiteX102" fmla="*/ 764166 w 1605470"/>
              <a:gd name="connsiteY102" fmla="*/ 3341588 h 6858000"/>
              <a:gd name="connsiteX103" fmla="*/ 749397 w 1605470"/>
              <a:gd name="connsiteY103" fmla="*/ 3307769 h 6858000"/>
              <a:gd name="connsiteX104" fmla="*/ 766960 w 1605470"/>
              <a:gd name="connsiteY104" fmla="*/ 3250522 h 6858000"/>
              <a:gd name="connsiteX105" fmla="*/ 767385 w 1605470"/>
              <a:gd name="connsiteY105" fmla="*/ 3229163 h 6858000"/>
              <a:gd name="connsiteX106" fmla="*/ 769208 w 1605470"/>
              <a:gd name="connsiteY106" fmla="*/ 3217217 h 6858000"/>
              <a:gd name="connsiteX107" fmla="*/ 770350 w 1605470"/>
              <a:gd name="connsiteY107" fmla="*/ 3216125 h 6858000"/>
              <a:gd name="connsiteX108" fmla="*/ 756043 w 1605470"/>
              <a:gd name="connsiteY108" fmla="*/ 3183755 h 6858000"/>
              <a:gd name="connsiteX109" fmla="*/ 756544 w 1605470"/>
              <a:gd name="connsiteY109" fmla="*/ 3178642 h 6858000"/>
              <a:gd name="connsiteX110" fmla="*/ 744144 w 1605470"/>
              <a:gd name="connsiteY110" fmla="*/ 3158586 h 6858000"/>
              <a:gd name="connsiteX111" fmla="*/ 739378 w 1605470"/>
              <a:gd name="connsiteY111" fmla="*/ 3147669 h 6858000"/>
              <a:gd name="connsiteX112" fmla="*/ 734648 w 1605470"/>
              <a:gd name="connsiteY112" fmla="*/ 3145733 h 6858000"/>
              <a:gd name="connsiteX113" fmla="*/ 729329 w 1605470"/>
              <a:gd name="connsiteY113" fmla="*/ 3129034 h 6858000"/>
              <a:gd name="connsiteX114" fmla="*/ 729994 w 1605470"/>
              <a:gd name="connsiteY114" fmla="*/ 3126682 h 6858000"/>
              <a:gd name="connsiteX115" fmla="*/ 720862 w 1605470"/>
              <a:gd name="connsiteY115" fmla="*/ 3114519 h 6858000"/>
              <a:gd name="connsiteX116" fmla="*/ 707471 w 1605470"/>
              <a:gd name="connsiteY116" fmla="*/ 3106272 h 6858000"/>
              <a:gd name="connsiteX117" fmla="*/ 680201 w 1605470"/>
              <a:gd name="connsiteY117" fmla="*/ 2958185 h 6858000"/>
              <a:gd name="connsiteX118" fmla="*/ 622815 w 1605470"/>
              <a:gd name="connsiteY118" fmla="*/ 2762989 h 6858000"/>
              <a:gd name="connsiteX119" fmla="*/ 571733 w 1605470"/>
              <a:gd name="connsiteY119" fmla="*/ 2554718 h 6858000"/>
              <a:gd name="connsiteX120" fmla="*/ 551827 w 1605470"/>
              <a:gd name="connsiteY120" fmla="*/ 2485734 h 6858000"/>
              <a:gd name="connsiteX121" fmla="*/ 542550 w 1605470"/>
              <a:gd name="connsiteY121" fmla="*/ 2447068 h 6858000"/>
              <a:gd name="connsiteX122" fmla="*/ 529511 w 1605470"/>
              <a:gd name="connsiteY122" fmla="*/ 2425819 h 6858000"/>
              <a:gd name="connsiteX123" fmla="*/ 528878 w 1605470"/>
              <a:gd name="connsiteY123" fmla="*/ 2408971 h 6858000"/>
              <a:gd name="connsiteX124" fmla="*/ 535510 w 1605470"/>
              <a:gd name="connsiteY124" fmla="*/ 2402874 h 6858000"/>
              <a:gd name="connsiteX125" fmla="*/ 538122 w 1605470"/>
              <a:gd name="connsiteY125" fmla="*/ 2381443 h 6858000"/>
              <a:gd name="connsiteX126" fmla="*/ 514451 w 1605470"/>
              <a:gd name="connsiteY126" fmla="*/ 2261920 h 6858000"/>
              <a:gd name="connsiteX127" fmla="*/ 504338 w 1605470"/>
              <a:gd name="connsiteY127" fmla="*/ 2195378 h 6858000"/>
              <a:gd name="connsiteX128" fmla="*/ 488555 w 1605470"/>
              <a:gd name="connsiteY128" fmla="*/ 2155135 h 6858000"/>
              <a:gd name="connsiteX129" fmla="*/ 486013 w 1605470"/>
              <a:gd name="connsiteY129" fmla="*/ 2118008 h 6858000"/>
              <a:gd name="connsiteX130" fmla="*/ 487006 w 1605470"/>
              <a:gd name="connsiteY130" fmla="*/ 2050531 h 6858000"/>
              <a:gd name="connsiteX131" fmla="*/ 478812 w 1605470"/>
              <a:gd name="connsiteY131" fmla="*/ 1963269 h 6858000"/>
              <a:gd name="connsiteX132" fmla="*/ 459990 w 1605470"/>
              <a:gd name="connsiteY132" fmla="*/ 1906352 h 6858000"/>
              <a:gd name="connsiteX133" fmla="*/ 436547 w 1605470"/>
              <a:gd name="connsiteY133" fmla="*/ 1861531 h 6858000"/>
              <a:gd name="connsiteX134" fmla="*/ 390346 w 1605470"/>
              <a:gd name="connsiteY134" fmla="*/ 1732919 h 6858000"/>
              <a:gd name="connsiteX135" fmla="*/ 362657 w 1605470"/>
              <a:gd name="connsiteY135" fmla="*/ 1663540 h 6858000"/>
              <a:gd name="connsiteX136" fmla="*/ 361783 w 1605470"/>
              <a:gd name="connsiteY136" fmla="*/ 1615777 h 6858000"/>
              <a:gd name="connsiteX137" fmla="*/ 342578 w 1605470"/>
              <a:gd name="connsiteY137" fmla="*/ 1563678 h 6858000"/>
              <a:gd name="connsiteX138" fmla="*/ 355658 w 1605470"/>
              <a:gd name="connsiteY138" fmla="*/ 1519474 h 6858000"/>
              <a:gd name="connsiteX139" fmla="*/ 348400 w 1605470"/>
              <a:gd name="connsiteY139" fmla="*/ 1477995 h 6858000"/>
              <a:gd name="connsiteX140" fmla="*/ 334485 w 1605470"/>
              <a:gd name="connsiteY140" fmla="*/ 1373769 h 6858000"/>
              <a:gd name="connsiteX141" fmla="*/ 342792 w 1605470"/>
              <a:gd name="connsiteY141" fmla="*/ 1307086 h 6858000"/>
              <a:gd name="connsiteX142" fmla="*/ 343980 w 1605470"/>
              <a:gd name="connsiteY142" fmla="*/ 1189033 h 6858000"/>
              <a:gd name="connsiteX143" fmla="*/ 348665 w 1605470"/>
              <a:gd name="connsiteY143" fmla="*/ 1168288 h 6858000"/>
              <a:gd name="connsiteX144" fmla="*/ 340947 w 1605470"/>
              <a:gd name="connsiteY144" fmla="*/ 1142577 h 6858000"/>
              <a:gd name="connsiteX145" fmla="*/ 330253 w 1605470"/>
              <a:gd name="connsiteY145" fmla="*/ 1088484 h 6858000"/>
              <a:gd name="connsiteX146" fmla="*/ 318989 w 1605470"/>
              <a:gd name="connsiteY146" fmla="*/ 1016103 h 6858000"/>
              <a:gd name="connsiteX147" fmla="*/ 320445 w 1605470"/>
              <a:gd name="connsiteY147" fmla="*/ 932283 h 6858000"/>
              <a:gd name="connsiteX148" fmla="*/ 322681 w 1605470"/>
              <a:gd name="connsiteY148" fmla="*/ 915925 h 6858000"/>
              <a:gd name="connsiteX149" fmla="*/ 315310 w 1605470"/>
              <a:gd name="connsiteY149" fmla="*/ 896999 h 6858000"/>
              <a:gd name="connsiteX150" fmla="*/ 284718 w 1605470"/>
              <a:gd name="connsiteY150" fmla="*/ 821517 h 6858000"/>
              <a:gd name="connsiteX151" fmla="*/ 263668 w 1605470"/>
              <a:gd name="connsiteY151" fmla="*/ 751353 h 6858000"/>
              <a:gd name="connsiteX152" fmla="*/ 263226 w 1605470"/>
              <a:gd name="connsiteY152" fmla="*/ 721230 h 6858000"/>
              <a:gd name="connsiteX153" fmla="*/ 248897 w 1605470"/>
              <a:gd name="connsiteY153" fmla="*/ 681659 h 6858000"/>
              <a:gd name="connsiteX154" fmla="*/ 234316 w 1605470"/>
              <a:gd name="connsiteY154" fmla="*/ 635218 h 6858000"/>
              <a:gd name="connsiteX155" fmla="*/ 239327 w 1605470"/>
              <a:gd name="connsiteY155" fmla="*/ 613763 h 6858000"/>
              <a:gd name="connsiteX156" fmla="*/ 225269 w 1605470"/>
              <a:gd name="connsiteY156" fmla="*/ 598582 h 6858000"/>
              <a:gd name="connsiteX157" fmla="*/ 224950 w 1605470"/>
              <a:gd name="connsiteY157" fmla="*/ 576846 h 6858000"/>
              <a:gd name="connsiteX158" fmla="*/ 204576 w 1605470"/>
              <a:gd name="connsiteY158" fmla="*/ 530055 h 6858000"/>
              <a:gd name="connsiteX159" fmla="*/ 219064 w 1605470"/>
              <a:gd name="connsiteY159" fmla="*/ 469651 h 6858000"/>
              <a:gd name="connsiteX160" fmla="*/ 195012 w 1605470"/>
              <a:gd name="connsiteY160" fmla="*/ 448559 h 6858000"/>
              <a:gd name="connsiteX161" fmla="*/ 201434 w 1605470"/>
              <a:gd name="connsiteY161" fmla="*/ 441529 h 6858000"/>
              <a:gd name="connsiteX162" fmla="*/ 200655 w 1605470"/>
              <a:gd name="connsiteY162" fmla="*/ 428927 h 6858000"/>
              <a:gd name="connsiteX163" fmla="*/ 190059 w 1605470"/>
              <a:gd name="connsiteY163" fmla="*/ 430161 h 6858000"/>
              <a:gd name="connsiteX164" fmla="*/ 167079 w 1605470"/>
              <a:gd name="connsiteY164" fmla="*/ 367211 h 6858000"/>
              <a:gd name="connsiteX165" fmla="*/ 124571 w 1605470"/>
              <a:gd name="connsiteY165" fmla="*/ 302178 h 6858000"/>
              <a:gd name="connsiteX166" fmla="*/ 103243 w 1605470"/>
              <a:gd name="connsiteY166" fmla="*/ 211375 h 6858000"/>
              <a:gd name="connsiteX167" fmla="*/ 94571 w 1605470"/>
              <a:gd name="connsiteY167" fmla="*/ 184179 h 6858000"/>
              <a:gd name="connsiteX168" fmla="*/ 13437 w 1605470"/>
              <a:gd name="connsiteY168" fmla="*/ 19287 h 6858000"/>
              <a:gd name="connsiteX169" fmla="*/ 0 w 1605470"/>
              <a:gd name="connsiteY169"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8335 w 1605470"/>
              <a:gd name="connsiteY37" fmla="*/ 5665173 h 6858000"/>
              <a:gd name="connsiteX38" fmla="*/ 562052 w 1605470"/>
              <a:gd name="connsiteY38" fmla="*/ 5563435 h 6858000"/>
              <a:gd name="connsiteX39" fmla="*/ 591557 w 1605470"/>
              <a:gd name="connsiteY39" fmla="*/ 5476393 h 6858000"/>
              <a:gd name="connsiteX40" fmla="*/ 622750 w 1605470"/>
              <a:gd name="connsiteY40" fmla="*/ 5396260 h 6858000"/>
              <a:gd name="connsiteX41" fmla="*/ 638731 w 1605470"/>
              <a:gd name="connsiteY41" fmla="*/ 5330009 h 6858000"/>
              <a:gd name="connsiteX42" fmla="*/ 672224 w 1605470"/>
              <a:gd name="connsiteY42" fmla="*/ 5273739 h 6858000"/>
              <a:gd name="connsiteX43" fmla="*/ 681823 w 1605470"/>
              <a:gd name="connsiteY43" fmla="*/ 5241779 h 6858000"/>
              <a:gd name="connsiteX44" fmla="*/ 693049 w 1605470"/>
              <a:gd name="connsiteY44" fmla="*/ 5225268 h 6858000"/>
              <a:gd name="connsiteX45" fmla="*/ 694069 w 1605470"/>
              <a:gd name="connsiteY45" fmla="*/ 5217684 h 6858000"/>
              <a:gd name="connsiteX46" fmla="*/ 701410 w 1605470"/>
              <a:gd name="connsiteY46" fmla="*/ 5193377 h 6858000"/>
              <a:gd name="connsiteX47" fmla="*/ 704713 w 1605470"/>
              <a:gd name="connsiteY47" fmla="*/ 5179288 h 6858000"/>
              <a:gd name="connsiteX48" fmla="*/ 705697 w 1605470"/>
              <a:gd name="connsiteY48" fmla="*/ 5173621 h 6858000"/>
              <a:gd name="connsiteX49" fmla="*/ 701331 w 1605470"/>
              <a:gd name="connsiteY49" fmla="*/ 5159961 h 6858000"/>
              <a:gd name="connsiteX50" fmla="*/ 708008 w 1605470"/>
              <a:gd name="connsiteY50" fmla="*/ 5144295 h 6858000"/>
              <a:gd name="connsiteX51" fmla="*/ 704941 w 1605470"/>
              <a:gd name="connsiteY51" fmla="*/ 5125185 h 6858000"/>
              <a:gd name="connsiteX52" fmla="*/ 711771 w 1605470"/>
              <a:gd name="connsiteY52" fmla="*/ 5121884 h 6858000"/>
              <a:gd name="connsiteX53" fmla="*/ 718807 w 1605470"/>
              <a:gd name="connsiteY53" fmla="*/ 5067850 h 6858000"/>
              <a:gd name="connsiteX54" fmla="*/ 721538 w 1605470"/>
              <a:gd name="connsiteY54" fmla="*/ 5060861 h 6858000"/>
              <a:gd name="connsiteX55" fmla="*/ 718242 w 1605470"/>
              <a:gd name="connsiteY55" fmla="*/ 5034192 h 6858000"/>
              <a:gd name="connsiteX56" fmla="*/ 719796 w 1605470"/>
              <a:gd name="connsiteY56" fmla="*/ 4993030 h 6858000"/>
              <a:gd name="connsiteX57" fmla="*/ 726705 w 1605470"/>
              <a:gd name="connsiteY57" fmla="*/ 4946844 h 6858000"/>
              <a:gd name="connsiteX58" fmla="*/ 722561 w 1605470"/>
              <a:gd name="connsiteY58" fmla="*/ 4932692 h 6858000"/>
              <a:gd name="connsiteX59" fmla="*/ 737964 w 1605470"/>
              <a:gd name="connsiteY59" fmla="*/ 4858827 h 6858000"/>
              <a:gd name="connsiteX60" fmla="*/ 732118 w 1605470"/>
              <a:gd name="connsiteY60" fmla="*/ 4801535 h 6858000"/>
              <a:gd name="connsiteX61" fmla="*/ 739787 w 1605470"/>
              <a:gd name="connsiteY61" fmla="*/ 4797794 h 6858000"/>
              <a:gd name="connsiteX62" fmla="*/ 741081 w 1605470"/>
              <a:gd name="connsiteY62" fmla="*/ 4784526 h 6858000"/>
              <a:gd name="connsiteX63" fmla="*/ 742865 w 1605470"/>
              <a:gd name="connsiteY63" fmla="*/ 4781211 h 6858000"/>
              <a:gd name="connsiteX64" fmla="*/ 751652 w 1605470"/>
              <a:gd name="connsiteY64" fmla="*/ 4761984 h 6858000"/>
              <a:gd name="connsiteX65" fmla="*/ 747700 w 1605470"/>
              <a:gd name="connsiteY65" fmla="*/ 4690749 h 6858000"/>
              <a:gd name="connsiteX66" fmla="*/ 743180 w 1605470"/>
              <a:gd name="connsiteY66" fmla="*/ 4584173 h 6858000"/>
              <a:gd name="connsiteX67" fmla="*/ 738263 w 1605470"/>
              <a:gd name="connsiteY67" fmla="*/ 4444346 h 6858000"/>
              <a:gd name="connsiteX68" fmla="*/ 734828 w 1605470"/>
              <a:gd name="connsiteY68" fmla="*/ 4375228 h 6858000"/>
              <a:gd name="connsiteX69" fmla="*/ 715481 w 1605470"/>
              <a:gd name="connsiteY69" fmla="*/ 4214165 h 6858000"/>
              <a:gd name="connsiteX70" fmla="*/ 719554 w 1605470"/>
              <a:gd name="connsiteY70" fmla="*/ 4090296 h 6858000"/>
              <a:gd name="connsiteX71" fmla="*/ 704810 w 1605470"/>
              <a:gd name="connsiteY71" fmla="*/ 4033999 h 6858000"/>
              <a:gd name="connsiteX72" fmla="*/ 705959 w 1605470"/>
              <a:gd name="connsiteY72" fmla="*/ 4031933 h 6858000"/>
              <a:gd name="connsiteX73" fmla="*/ 704535 w 1605470"/>
              <a:gd name="connsiteY73" fmla="*/ 4013953 h 6858000"/>
              <a:gd name="connsiteX74" fmla="*/ 700443 w 1605470"/>
              <a:gd name="connsiteY74" fmla="*/ 4010511 h 6858000"/>
              <a:gd name="connsiteX75" fmla="*/ 698282 w 1605470"/>
              <a:gd name="connsiteY75" fmla="*/ 3998331 h 6858000"/>
              <a:gd name="connsiteX76" fmla="*/ 690830 w 1605470"/>
              <a:gd name="connsiteY76" fmla="*/ 3974753 h 6858000"/>
              <a:gd name="connsiteX77" fmla="*/ 692428 w 1605470"/>
              <a:gd name="connsiteY77" fmla="*/ 3969950 h 6858000"/>
              <a:gd name="connsiteX78" fmla="*/ 685850 w 1605470"/>
              <a:gd name="connsiteY78" fmla="*/ 3933779 h 6858000"/>
              <a:gd name="connsiteX79" fmla="*/ 687181 w 1605470"/>
              <a:gd name="connsiteY79" fmla="*/ 3933093 h 6858000"/>
              <a:gd name="connsiteX80" fmla="*/ 691535 w 1605470"/>
              <a:gd name="connsiteY80" fmla="*/ 3922082 h 6858000"/>
              <a:gd name="connsiteX81" fmla="*/ 696613 w 1605470"/>
              <a:gd name="connsiteY81" fmla="*/ 3901461 h 6858000"/>
              <a:gd name="connsiteX82" fmla="*/ 719207 w 1605470"/>
              <a:gd name="connsiteY82" fmla="*/ 3813873 h 6858000"/>
              <a:gd name="connsiteX83" fmla="*/ 718632 w 1605470"/>
              <a:gd name="connsiteY83" fmla="*/ 3806161 h 6858000"/>
              <a:gd name="connsiteX84" fmla="*/ 718939 w 1605470"/>
              <a:gd name="connsiteY84" fmla="*/ 3805957 h 6858000"/>
              <a:gd name="connsiteX85" fmla="*/ 718966 w 1605470"/>
              <a:gd name="connsiteY85" fmla="*/ 3797724 h 6858000"/>
              <a:gd name="connsiteX86" fmla="*/ 717581 w 1605470"/>
              <a:gd name="connsiteY86" fmla="*/ 3792098 h 6858000"/>
              <a:gd name="connsiteX87" fmla="*/ 716465 w 1605470"/>
              <a:gd name="connsiteY87" fmla="*/ 3777135 h 6858000"/>
              <a:gd name="connsiteX88" fmla="*/ 718198 w 1605470"/>
              <a:gd name="connsiteY88" fmla="*/ 3771656 h 6858000"/>
              <a:gd name="connsiteX89" fmla="*/ 721941 w 1605470"/>
              <a:gd name="connsiteY89" fmla="*/ 3769007 h 6858000"/>
              <a:gd name="connsiteX90" fmla="*/ 721407 w 1605470"/>
              <a:gd name="connsiteY90" fmla="*/ 3767709 h 6858000"/>
              <a:gd name="connsiteX91" fmla="*/ 730103 w 1605470"/>
              <a:gd name="connsiteY91" fmla="*/ 3738082 h 6858000"/>
              <a:gd name="connsiteX92" fmla="*/ 737449 w 1605470"/>
              <a:gd name="connsiteY92" fmla="*/ 3673397 h 6858000"/>
              <a:gd name="connsiteX93" fmla="*/ 736745 w 1605470"/>
              <a:gd name="connsiteY93" fmla="*/ 3637109 h 6858000"/>
              <a:gd name="connsiteX94" fmla="*/ 740188 w 1605470"/>
              <a:gd name="connsiteY94" fmla="*/ 3536883 h 6858000"/>
              <a:gd name="connsiteX95" fmla="*/ 747726 w 1605470"/>
              <a:gd name="connsiteY95" fmla="*/ 3435652 h 6858000"/>
              <a:gd name="connsiteX96" fmla="*/ 774383 w 1605470"/>
              <a:gd name="connsiteY96" fmla="*/ 3381564 h 6858000"/>
              <a:gd name="connsiteX97" fmla="*/ 774870 w 1605470"/>
              <a:gd name="connsiteY97" fmla="*/ 3375761 h 6858000"/>
              <a:gd name="connsiteX98" fmla="*/ 770510 w 1605470"/>
              <a:gd name="connsiteY98" fmla="*/ 3361844 h 6858000"/>
              <a:gd name="connsiteX99" fmla="*/ 767933 w 1605470"/>
              <a:gd name="connsiteY99" fmla="*/ 3356929 h 6858000"/>
              <a:gd name="connsiteX100" fmla="*/ 766158 w 1605470"/>
              <a:gd name="connsiteY100" fmla="*/ 3349058 h 6858000"/>
              <a:gd name="connsiteX101" fmla="*/ 766414 w 1605470"/>
              <a:gd name="connsiteY101" fmla="*/ 3348763 h 6858000"/>
              <a:gd name="connsiteX102" fmla="*/ 764166 w 1605470"/>
              <a:gd name="connsiteY102" fmla="*/ 3341588 h 6858000"/>
              <a:gd name="connsiteX103" fmla="*/ 749397 w 1605470"/>
              <a:gd name="connsiteY103" fmla="*/ 3307769 h 6858000"/>
              <a:gd name="connsiteX104" fmla="*/ 766960 w 1605470"/>
              <a:gd name="connsiteY104" fmla="*/ 3250522 h 6858000"/>
              <a:gd name="connsiteX105" fmla="*/ 767385 w 1605470"/>
              <a:gd name="connsiteY105" fmla="*/ 3229163 h 6858000"/>
              <a:gd name="connsiteX106" fmla="*/ 769208 w 1605470"/>
              <a:gd name="connsiteY106" fmla="*/ 3217217 h 6858000"/>
              <a:gd name="connsiteX107" fmla="*/ 770350 w 1605470"/>
              <a:gd name="connsiteY107" fmla="*/ 3216125 h 6858000"/>
              <a:gd name="connsiteX108" fmla="*/ 756043 w 1605470"/>
              <a:gd name="connsiteY108" fmla="*/ 3183755 h 6858000"/>
              <a:gd name="connsiteX109" fmla="*/ 756544 w 1605470"/>
              <a:gd name="connsiteY109" fmla="*/ 3178642 h 6858000"/>
              <a:gd name="connsiteX110" fmla="*/ 744144 w 1605470"/>
              <a:gd name="connsiteY110" fmla="*/ 3158586 h 6858000"/>
              <a:gd name="connsiteX111" fmla="*/ 739378 w 1605470"/>
              <a:gd name="connsiteY111" fmla="*/ 3147669 h 6858000"/>
              <a:gd name="connsiteX112" fmla="*/ 734648 w 1605470"/>
              <a:gd name="connsiteY112" fmla="*/ 3145733 h 6858000"/>
              <a:gd name="connsiteX113" fmla="*/ 729329 w 1605470"/>
              <a:gd name="connsiteY113" fmla="*/ 3129034 h 6858000"/>
              <a:gd name="connsiteX114" fmla="*/ 729994 w 1605470"/>
              <a:gd name="connsiteY114" fmla="*/ 3126682 h 6858000"/>
              <a:gd name="connsiteX115" fmla="*/ 720862 w 1605470"/>
              <a:gd name="connsiteY115" fmla="*/ 3114519 h 6858000"/>
              <a:gd name="connsiteX116" fmla="*/ 707471 w 1605470"/>
              <a:gd name="connsiteY116" fmla="*/ 3106272 h 6858000"/>
              <a:gd name="connsiteX117" fmla="*/ 680201 w 1605470"/>
              <a:gd name="connsiteY117" fmla="*/ 2958185 h 6858000"/>
              <a:gd name="connsiteX118" fmla="*/ 622815 w 1605470"/>
              <a:gd name="connsiteY118" fmla="*/ 2762989 h 6858000"/>
              <a:gd name="connsiteX119" fmla="*/ 571733 w 1605470"/>
              <a:gd name="connsiteY119" fmla="*/ 2554718 h 6858000"/>
              <a:gd name="connsiteX120" fmla="*/ 551827 w 1605470"/>
              <a:gd name="connsiteY120" fmla="*/ 2485734 h 6858000"/>
              <a:gd name="connsiteX121" fmla="*/ 542550 w 1605470"/>
              <a:gd name="connsiteY121" fmla="*/ 2447068 h 6858000"/>
              <a:gd name="connsiteX122" fmla="*/ 529511 w 1605470"/>
              <a:gd name="connsiteY122" fmla="*/ 2425819 h 6858000"/>
              <a:gd name="connsiteX123" fmla="*/ 528878 w 1605470"/>
              <a:gd name="connsiteY123" fmla="*/ 2408971 h 6858000"/>
              <a:gd name="connsiteX124" fmla="*/ 535510 w 1605470"/>
              <a:gd name="connsiteY124" fmla="*/ 2402874 h 6858000"/>
              <a:gd name="connsiteX125" fmla="*/ 538122 w 1605470"/>
              <a:gd name="connsiteY125" fmla="*/ 2381443 h 6858000"/>
              <a:gd name="connsiteX126" fmla="*/ 514451 w 1605470"/>
              <a:gd name="connsiteY126" fmla="*/ 2261920 h 6858000"/>
              <a:gd name="connsiteX127" fmla="*/ 504338 w 1605470"/>
              <a:gd name="connsiteY127" fmla="*/ 2195378 h 6858000"/>
              <a:gd name="connsiteX128" fmla="*/ 488555 w 1605470"/>
              <a:gd name="connsiteY128" fmla="*/ 2155135 h 6858000"/>
              <a:gd name="connsiteX129" fmla="*/ 486013 w 1605470"/>
              <a:gd name="connsiteY129" fmla="*/ 2118008 h 6858000"/>
              <a:gd name="connsiteX130" fmla="*/ 487006 w 1605470"/>
              <a:gd name="connsiteY130" fmla="*/ 2050531 h 6858000"/>
              <a:gd name="connsiteX131" fmla="*/ 478812 w 1605470"/>
              <a:gd name="connsiteY131" fmla="*/ 1963269 h 6858000"/>
              <a:gd name="connsiteX132" fmla="*/ 459990 w 1605470"/>
              <a:gd name="connsiteY132" fmla="*/ 1906352 h 6858000"/>
              <a:gd name="connsiteX133" fmla="*/ 436547 w 1605470"/>
              <a:gd name="connsiteY133" fmla="*/ 1861531 h 6858000"/>
              <a:gd name="connsiteX134" fmla="*/ 390346 w 1605470"/>
              <a:gd name="connsiteY134" fmla="*/ 1732919 h 6858000"/>
              <a:gd name="connsiteX135" fmla="*/ 362657 w 1605470"/>
              <a:gd name="connsiteY135" fmla="*/ 1663540 h 6858000"/>
              <a:gd name="connsiteX136" fmla="*/ 361783 w 1605470"/>
              <a:gd name="connsiteY136" fmla="*/ 1615777 h 6858000"/>
              <a:gd name="connsiteX137" fmla="*/ 342578 w 1605470"/>
              <a:gd name="connsiteY137" fmla="*/ 1563678 h 6858000"/>
              <a:gd name="connsiteX138" fmla="*/ 355658 w 1605470"/>
              <a:gd name="connsiteY138" fmla="*/ 1519474 h 6858000"/>
              <a:gd name="connsiteX139" fmla="*/ 348400 w 1605470"/>
              <a:gd name="connsiteY139" fmla="*/ 1477995 h 6858000"/>
              <a:gd name="connsiteX140" fmla="*/ 334485 w 1605470"/>
              <a:gd name="connsiteY140" fmla="*/ 1373769 h 6858000"/>
              <a:gd name="connsiteX141" fmla="*/ 342792 w 1605470"/>
              <a:gd name="connsiteY141" fmla="*/ 1307086 h 6858000"/>
              <a:gd name="connsiteX142" fmla="*/ 343980 w 1605470"/>
              <a:gd name="connsiteY142" fmla="*/ 1189033 h 6858000"/>
              <a:gd name="connsiteX143" fmla="*/ 348665 w 1605470"/>
              <a:gd name="connsiteY143" fmla="*/ 1168288 h 6858000"/>
              <a:gd name="connsiteX144" fmla="*/ 340947 w 1605470"/>
              <a:gd name="connsiteY144" fmla="*/ 1142577 h 6858000"/>
              <a:gd name="connsiteX145" fmla="*/ 330253 w 1605470"/>
              <a:gd name="connsiteY145" fmla="*/ 1088484 h 6858000"/>
              <a:gd name="connsiteX146" fmla="*/ 318989 w 1605470"/>
              <a:gd name="connsiteY146" fmla="*/ 1016103 h 6858000"/>
              <a:gd name="connsiteX147" fmla="*/ 320445 w 1605470"/>
              <a:gd name="connsiteY147" fmla="*/ 932283 h 6858000"/>
              <a:gd name="connsiteX148" fmla="*/ 322681 w 1605470"/>
              <a:gd name="connsiteY148" fmla="*/ 915925 h 6858000"/>
              <a:gd name="connsiteX149" fmla="*/ 315310 w 1605470"/>
              <a:gd name="connsiteY149" fmla="*/ 896999 h 6858000"/>
              <a:gd name="connsiteX150" fmla="*/ 284718 w 1605470"/>
              <a:gd name="connsiteY150" fmla="*/ 821517 h 6858000"/>
              <a:gd name="connsiteX151" fmla="*/ 263668 w 1605470"/>
              <a:gd name="connsiteY151" fmla="*/ 751353 h 6858000"/>
              <a:gd name="connsiteX152" fmla="*/ 263226 w 1605470"/>
              <a:gd name="connsiteY152" fmla="*/ 721230 h 6858000"/>
              <a:gd name="connsiteX153" fmla="*/ 248897 w 1605470"/>
              <a:gd name="connsiteY153" fmla="*/ 681659 h 6858000"/>
              <a:gd name="connsiteX154" fmla="*/ 234316 w 1605470"/>
              <a:gd name="connsiteY154" fmla="*/ 635218 h 6858000"/>
              <a:gd name="connsiteX155" fmla="*/ 239327 w 1605470"/>
              <a:gd name="connsiteY155" fmla="*/ 613763 h 6858000"/>
              <a:gd name="connsiteX156" fmla="*/ 225269 w 1605470"/>
              <a:gd name="connsiteY156" fmla="*/ 598582 h 6858000"/>
              <a:gd name="connsiteX157" fmla="*/ 224950 w 1605470"/>
              <a:gd name="connsiteY157" fmla="*/ 576846 h 6858000"/>
              <a:gd name="connsiteX158" fmla="*/ 204576 w 1605470"/>
              <a:gd name="connsiteY158" fmla="*/ 530055 h 6858000"/>
              <a:gd name="connsiteX159" fmla="*/ 219064 w 1605470"/>
              <a:gd name="connsiteY159" fmla="*/ 469651 h 6858000"/>
              <a:gd name="connsiteX160" fmla="*/ 195012 w 1605470"/>
              <a:gd name="connsiteY160" fmla="*/ 448559 h 6858000"/>
              <a:gd name="connsiteX161" fmla="*/ 201434 w 1605470"/>
              <a:gd name="connsiteY161" fmla="*/ 441529 h 6858000"/>
              <a:gd name="connsiteX162" fmla="*/ 200655 w 1605470"/>
              <a:gd name="connsiteY162" fmla="*/ 428927 h 6858000"/>
              <a:gd name="connsiteX163" fmla="*/ 190059 w 1605470"/>
              <a:gd name="connsiteY163" fmla="*/ 430161 h 6858000"/>
              <a:gd name="connsiteX164" fmla="*/ 167079 w 1605470"/>
              <a:gd name="connsiteY164" fmla="*/ 367211 h 6858000"/>
              <a:gd name="connsiteX165" fmla="*/ 124571 w 1605470"/>
              <a:gd name="connsiteY165" fmla="*/ 302178 h 6858000"/>
              <a:gd name="connsiteX166" fmla="*/ 103243 w 1605470"/>
              <a:gd name="connsiteY166" fmla="*/ 211375 h 6858000"/>
              <a:gd name="connsiteX167" fmla="*/ 94571 w 1605470"/>
              <a:gd name="connsiteY167" fmla="*/ 184179 h 6858000"/>
              <a:gd name="connsiteX168" fmla="*/ 13437 w 1605470"/>
              <a:gd name="connsiteY168" fmla="*/ 19287 h 6858000"/>
              <a:gd name="connsiteX169" fmla="*/ 0 w 1605470"/>
              <a:gd name="connsiteY169"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8335 w 1605470"/>
              <a:gd name="connsiteY37" fmla="*/ 5665173 h 6858000"/>
              <a:gd name="connsiteX38" fmla="*/ 562052 w 1605470"/>
              <a:gd name="connsiteY38" fmla="*/ 5563435 h 6858000"/>
              <a:gd name="connsiteX39" fmla="*/ 591557 w 1605470"/>
              <a:gd name="connsiteY39" fmla="*/ 5476393 h 6858000"/>
              <a:gd name="connsiteX40" fmla="*/ 622750 w 1605470"/>
              <a:gd name="connsiteY40" fmla="*/ 5396260 h 6858000"/>
              <a:gd name="connsiteX41" fmla="*/ 638731 w 1605470"/>
              <a:gd name="connsiteY41" fmla="*/ 5330009 h 6858000"/>
              <a:gd name="connsiteX42" fmla="*/ 672224 w 1605470"/>
              <a:gd name="connsiteY42" fmla="*/ 5273739 h 6858000"/>
              <a:gd name="connsiteX43" fmla="*/ 681823 w 1605470"/>
              <a:gd name="connsiteY43" fmla="*/ 5241779 h 6858000"/>
              <a:gd name="connsiteX44" fmla="*/ 693049 w 1605470"/>
              <a:gd name="connsiteY44" fmla="*/ 5225268 h 6858000"/>
              <a:gd name="connsiteX45" fmla="*/ 694069 w 1605470"/>
              <a:gd name="connsiteY45" fmla="*/ 5217684 h 6858000"/>
              <a:gd name="connsiteX46" fmla="*/ 701410 w 1605470"/>
              <a:gd name="connsiteY46" fmla="*/ 5193377 h 6858000"/>
              <a:gd name="connsiteX47" fmla="*/ 704713 w 1605470"/>
              <a:gd name="connsiteY47" fmla="*/ 5179288 h 6858000"/>
              <a:gd name="connsiteX48" fmla="*/ 705697 w 1605470"/>
              <a:gd name="connsiteY48" fmla="*/ 5173621 h 6858000"/>
              <a:gd name="connsiteX49" fmla="*/ 701331 w 1605470"/>
              <a:gd name="connsiteY49" fmla="*/ 5159961 h 6858000"/>
              <a:gd name="connsiteX50" fmla="*/ 708008 w 1605470"/>
              <a:gd name="connsiteY50" fmla="*/ 5144295 h 6858000"/>
              <a:gd name="connsiteX51" fmla="*/ 704941 w 1605470"/>
              <a:gd name="connsiteY51" fmla="*/ 5125185 h 6858000"/>
              <a:gd name="connsiteX52" fmla="*/ 711771 w 1605470"/>
              <a:gd name="connsiteY52" fmla="*/ 5121884 h 6858000"/>
              <a:gd name="connsiteX53" fmla="*/ 718807 w 1605470"/>
              <a:gd name="connsiteY53" fmla="*/ 5067850 h 6858000"/>
              <a:gd name="connsiteX54" fmla="*/ 721538 w 1605470"/>
              <a:gd name="connsiteY54" fmla="*/ 5060861 h 6858000"/>
              <a:gd name="connsiteX55" fmla="*/ 718242 w 1605470"/>
              <a:gd name="connsiteY55" fmla="*/ 5034192 h 6858000"/>
              <a:gd name="connsiteX56" fmla="*/ 719796 w 1605470"/>
              <a:gd name="connsiteY56" fmla="*/ 4993030 h 6858000"/>
              <a:gd name="connsiteX57" fmla="*/ 726705 w 1605470"/>
              <a:gd name="connsiteY57" fmla="*/ 4946844 h 6858000"/>
              <a:gd name="connsiteX58" fmla="*/ 722561 w 1605470"/>
              <a:gd name="connsiteY58" fmla="*/ 4932692 h 6858000"/>
              <a:gd name="connsiteX59" fmla="*/ 737964 w 1605470"/>
              <a:gd name="connsiteY59" fmla="*/ 4858827 h 6858000"/>
              <a:gd name="connsiteX60" fmla="*/ 732118 w 1605470"/>
              <a:gd name="connsiteY60" fmla="*/ 4801535 h 6858000"/>
              <a:gd name="connsiteX61" fmla="*/ 739787 w 1605470"/>
              <a:gd name="connsiteY61" fmla="*/ 4797794 h 6858000"/>
              <a:gd name="connsiteX62" fmla="*/ 741081 w 1605470"/>
              <a:gd name="connsiteY62" fmla="*/ 4784526 h 6858000"/>
              <a:gd name="connsiteX63" fmla="*/ 742865 w 1605470"/>
              <a:gd name="connsiteY63" fmla="*/ 4781211 h 6858000"/>
              <a:gd name="connsiteX64" fmla="*/ 751652 w 1605470"/>
              <a:gd name="connsiteY64" fmla="*/ 4761984 h 6858000"/>
              <a:gd name="connsiteX65" fmla="*/ 747700 w 1605470"/>
              <a:gd name="connsiteY65" fmla="*/ 4690749 h 6858000"/>
              <a:gd name="connsiteX66" fmla="*/ 743180 w 1605470"/>
              <a:gd name="connsiteY66" fmla="*/ 4584173 h 6858000"/>
              <a:gd name="connsiteX67" fmla="*/ 738263 w 1605470"/>
              <a:gd name="connsiteY67" fmla="*/ 4444346 h 6858000"/>
              <a:gd name="connsiteX68" fmla="*/ 734828 w 1605470"/>
              <a:gd name="connsiteY68" fmla="*/ 4375228 h 6858000"/>
              <a:gd name="connsiteX69" fmla="*/ 715481 w 1605470"/>
              <a:gd name="connsiteY69" fmla="*/ 4214165 h 6858000"/>
              <a:gd name="connsiteX70" fmla="*/ 719554 w 1605470"/>
              <a:gd name="connsiteY70" fmla="*/ 4090296 h 6858000"/>
              <a:gd name="connsiteX71" fmla="*/ 704810 w 1605470"/>
              <a:gd name="connsiteY71" fmla="*/ 4033999 h 6858000"/>
              <a:gd name="connsiteX72" fmla="*/ 705959 w 1605470"/>
              <a:gd name="connsiteY72" fmla="*/ 4031933 h 6858000"/>
              <a:gd name="connsiteX73" fmla="*/ 704535 w 1605470"/>
              <a:gd name="connsiteY73" fmla="*/ 4013953 h 6858000"/>
              <a:gd name="connsiteX74" fmla="*/ 700443 w 1605470"/>
              <a:gd name="connsiteY74" fmla="*/ 4010511 h 6858000"/>
              <a:gd name="connsiteX75" fmla="*/ 698282 w 1605470"/>
              <a:gd name="connsiteY75" fmla="*/ 3998331 h 6858000"/>
              <a:gd name="connsiteX76" fmla="*/ 690830 w 1605470"/>
              <a:gd name="connsiteY76" fmla="*/ 3974753 h 6858000"/>
              <a:gd name="connsiteX77" fmla="*/ 692428 w 1605470"/>
              <a:gd name="connsiteY77" fmla="*/ 3969950 h 6858000"/>
              <a:gd name="connsiteX78" fmla="*/ 685850 w 1605470"/>
              <a:gd name="connsiteY78" fmla="*/ 3933779 h 6858000"/>
              <a:gd name="connsiteX79" fmla="*/ 687181 w 1605470"/>
              <a:gd name="connsiteY79" fmla="*/ 3933093 h 6858000"/>
              <a:gd name="connsiteX80" fmla="*/ 691535 w 1605470"/>
              <a:gd name="connsiteY80" fmla="*/ 3922082 h 6858000"/>
              <a:gd name="connsiteX81" fmla="*/ 696613 w 1605470"/>
              <a:gd name="connsiteY81" fmla="*/ 3901461 h 6858000"/>
              <a:gd name="connsiteX82" fmla="*/ 719207 w 1605470"/>
              <a:gd name="connsiteY82" fmla="*/ 3813873 h 6858000"/>
              <a:gd name="connsiteX83" fmla="*/ 718632 w 1605470"/>
              <a:gd name="connsiteY83" fmla="*/ 3806161 h 6858000"/>
              <a:gd name="connsiteX84" fmla="*/ 718939 w 1605470"/>
              <a:gd name="connsiteY84" fmla="*/ 3805957 h 6858000"/>
              <a:gd name="connsiteX85" fmla="*/ 718966 w 1605470"/>
              <a:gd name="connsiteY85" fmla="*/ 3797724 h 6858000"/>
              <a:gd name="connsiteX86" fmla="*/ 717581 w 1605470"/>
              <a:gd name="connsiteY86" fmla="*/ 3792098 h 6858000"/>
              <a:gd name="connsiteX87" fmla="*/ 716465 w 1605470"/>
              <a:gd name="connsiteY87" fmla="*/ 3777135 h 6858000"/>
              <a:gd name="connsiteX88" fmla="*/ 718198 w 1605470"/>
              <a:gd name="connsiteY88" fmla="*/ 3771656 h 6858000"/>
              <a:gd name="connsiteX89" fmla="*/ 721941 w 1605470"/>
              <a:gd name="connsiteY89" fmla="*/ 3769007 h 6858000"/>
              <a:gd name="connsiteX90" fmla="*/ 721407 w 1605470"/>
              <a:gd name="connsiteY90" fmla="*/ 3767709 h 6858000"/>
              <a:gd name="connsiteX91" fmla="*/ 730103 w 1605470"/>
              <a:gd name="connsiteY91" fmla="*/ 3738082 h 6858000"/>
              <a:gd name="connsiteX92" fmla="*/ 737449 w 1605470"/>
              <a:gd name="connsiteY92" fmla="*/ 3673397 h 6858000"/>
              <a:gd name="connsiteX93" fmla="*/ 736745 w 1605470"/>
              <a:gd name="connsiteY93" fmla="*/ 3637109 h 6858000"/>
              <a:gd name="connsiteX94" fmla="*/ 740188 w 1605470"/>
              <a:gd name="connsiteY94" fmla="*/ 3536883 h 6858000"/>
              <a:gd name="connsiteX95" fmla="*/ 747726 w 1605470"/>
              <a:gd name="connsiteY95" fmla="*/ 3435652 h 6858000"/>
              <a:gd name="connsiteX96" fmla="*/ 774383 w 1605470"/>
              <a:gd name="connsiteY96" fmla="*/ 3381564 h 6858000"/>
              <a:gd name="connsiteX97" fmla="*/ 770510 w 1605470"/>
              <a:gd name="connsiteY97" fmla="*/ 3361844 h 6858000"/>
              <a:gd name="connsiteX98" fmla="*/ 767933 w 1605470"/>
              <a:gd name="connsiteY98" fmla="*/ 3356929 h 6858000"/>
              <a:gd name="connsiteX99" fmla="*/ 766158 w 1605470"/>
              <a:gd name="connsiteY99" fmla="*/ 3349058 h 6858000"/>
              <a:gd name="connsiteX100" fmla="*/ 766414 w 1605470"/>
              <a:gd name="connsiteY100" fmla="*/ 3348763 h 6858000"/>
              <a:gd name="connsiteX101" fmla="*/ 764166 w 1605470"/>
              <a:gd name="connsiteY101" fmla="*/ 3341588 h 6858000"/>
              <a:gd name="connsiteX102" fmla="*/ 749397 w 1605470"/>
              <a:gd name="connsiteY102" fmla="*/ 3307769 h 6858000"/>
              <a:gd name="connsiteX103" fmla="*/ 766960 w 1605470"/>
              <a:gd name="connsiteY103" fmla="*/ 3250522 h 6858000"/>
              <a:gd name="connsiteX104" fmla="*/ 767385 w 1605470"/>
              <a:gd name="connsiteY104" fmla="*/ 3229163 h 6858000"/>
              <a:gd name="connsiteX105" fmla="*/ 769208 w 1605470"/>
              <a:gd name="connsiteY105" fmla="*/ 3217217 h 6858000"/>
              <a:gd name="connsiteX106" fmla="*/ 770350 w 1605470"/>
              <a:gd name="connsiteY106" fmla="*/ 3216125 h 6858000"/>
              <a:gd name="connsiteX107" fmla="*/ 756043 w 1605470"/>
              <a:gd name="connsiteY107" fmla="*/ 3183755 h 6858000"/>
              <a:gd name="connsiteX108" fmla="*/ 756544 w 1605470"/>
              <a:gd name="connsiteY108" fmla="*/ 3178642 h 6858000"/>
              <a:gd name="connsiteX109" fmla="*/ 744144 w 1605470"/>
              <a:gd name="connsiteY109" fmla="*/ 3158586 h 6858000"/>
              <a:gd name="connsiteX110" fmla="*/ 739378 w 1605470"/>
              <a:gd name="connsiteY110" fmla="*/ 3147669 h 6858000"/>
              <a:gd name="connsiteX111" fmla="*/ 734648 w 1605470"/>
              <a:gd name="connsiteY111" fmla="*/ 3145733 h 6858000"/>
              <a:gd name="connsiteX112" fmla="*/ 729329 w 1605470"/>
              <a:gd name="connsiteY112" fmla="*/ 3129034 h 6858000"/>
              <a:gd name="connsiteX113" fmla="*/ 729994 w 1605470"/>
              <a:gd name="connsiteY113" fmla="*/ 3126682 h 6858000"/>
              <a:gd name="connsiteX114" fmla="*/ 720862 w 1605470"/>
              <a:gd name="connsiteY114" fmla="*/ 3114519 h 6858000"/>
              <a:gd name="connsiteX115" fmla="*/ 707471 w 1605470"/>
              <a:gd name="connsiteY115" fmla="*/ 3106272 h 6858000"/>
              <a:gd name="connsiteX116" fmla="*/ 680201 w 1605470"/>
              <a:gd name="connsiteY116" fmla="*/ 2958185 h 6858000"/>
              <a:gd name="connsiteX117" fmla="*/ 622815 w 1605470"/>
              <a:gd name="connsiteY117" fmla="*/ 2762989 h 6858000"/>
              <a:gd name="connsiteX118" fmla="*/ 571733 w 1605470"/>
              <a:gd name="connsiteY118" fmla="*/ 2554718 h 6858000"/>
              <a:gd name="connsiteX119" fmla="*/ 551827 w 1605470"/>
              <a:gd name="connsiteY119" fmla="*/ 2485734 h 6858000"/>
              <a:gd name="connsiteX120" fmla="*/ 542550 w 1605470"/>
              <a:gd name="connsiteY120" fmla="*/ 2447068 h 6858000"/>
              <a:gd name="connsiteX121" fmla="*/ 529511 w 1605470"/>
              <a:gd name="connsiteY121" fmla="*/ 2425819 h 6858000"/>
              <a:gd name="connsiteX122" fmla="*/ 528878 w 1605470"/>
              <a:gd name="connsiteY122" fmla="*/ 2408971 h 6858000"/>
              <a:gd name="connsiteX123" fmla="*/ 535510 w 1605470"/>
              <a:gd name="connsiteY123" fmla="*/ 2402874 h 6858000"/>
              <a:gd name="connsiteX124" fmla="*/ 538122 w 1605470"/>
              <a:gd name="connsiteY124" fmla="*/ 2381443 h 6858000"/>
              <a:gd name="connsiteX125" fmla="*/ 514451 w 1605470"/>
              <a:gd name="connsiteY125" fmla="*/ 2261920 h 6858000"/>
              <a:gd name="connsiteX126" fmla="*/ 504338 w 1605470"/>
              <a:gd name="connsiteY126" fmla="*/ 2195378 h 6858000"/>
              <a:gd name="connsiteX127" fmla="*/ 488555 w 1605470"/>
              <a:gd name="connsiteY127" fmla="*/ 2155135 h 6858000"/>
              <a:gd name="connsiteX128" fmla="*/ 486013 w 1605470"/>
              <a:gd name="connsiteY128" fmla="*/ 2118008 h 6858000"/>
              <a:gd name="connsiteX129" fmla="*/ 487006 w 1605470"/>
              <a:gd name="connsiteY129" fmla="*/ 2050531 h 6858000"/>
              <a:gd name="connsiteX130" fmla="*/ 478812 w 1605470"/>
              <a:gd name="connsiteY130" fmla="*/ 1963269 h 6858000"/>
              <a:gd name="connsiteX131" fmla="*/ 459990 w 1605470"/>
              <a:gd name="connsiteY131" fmla="*/ 1906352 h 6858000"/>
              <a:gd name="connsiteX132" fmla="*/ 436547 w 1605470"/>
              <a:gd name="connsiteY132" fmla="*/ 1861531 h 6858000"/>
              <a:gd name="connsiteX133" fmla="*/ 390346 w 1605470"/>
              <a:gd name="connsiteY133" fmla="*/ 1732919 h 6858000"/>
              <a:gd name="connsiteX134" fmla="*/ 362657 w 1605470"/>
              <a:gd name="connsiteY134" fmla="*/ 1663540 h 6858000"/>
              <a:gd name="connsiteX135" fmla="*/ 361783 w 1605470"/>
              <a:gd name="connsiteY135" fmla="*/ 1615777 h 6858000"/>
              <a:gd name="connsiteX136" fmla="*/ 342578 w 1605470"/>
              <a:gd name="connsiteY136" fmla="*/ 1563678 h 6858000"/>
              <a:gd name="connsiteX137" fmla="*/ 355658 w 1605470"/>
              <a:gd name="connsiteY137" fmla="*/ 1519474 h 6858000"/>
              <a:gd name="connsiteX138" fmla="*/ 348400 w 1605470"/>
              <a:gd name="connsiteY138" fmla="*/ 1477995 h 6858000"/>
              <a:gd name="connsiteX139" fmla="*/ 334485 w 1605470"/>
              <a:gd name="connsiteY139" fmla="*/ 1373769 h 6858000"/>
              <a:gd name="connsiteX140" fmla="*/ 342792 w 1605470"/>
              <a:gd name="connsiteY140" fmla="*/ 1307086 h 6858000"/>
              <a:gd name="connsiteX141" fmla="*/ 343980 w 1605470"/>
              <a:gd name="connsiteY141" fmla="*/ 1189033 h 6858000"/>
              <a:gd name="connsiteX142" fmla="*/ 348665 w 1605470"/>
              <a:gd name="connsiteY142" fmla="*/ 1168288 h 6858000"/>
              <a:gd name="connsiteX143" fmla="*/ 340947 w 1605470"/>
              <a:gd name="connsiteY143" fmla="*/ 1142577 h 6858000"/>
              <a:gd name="connsiteX144" fmla="*/ 330253 w 1605470"/>
              <a:gd name="connsiteY144" fmla="*/ 1088484 h 6858000"/>
              <a:gd name="connsiteX145" fmla="*/ 318989 w 1605470"/>
              <a:gd name="connsiteY145" fmla="*/ 1016103 h 6858000"/>
              <a:gd name="connsiteX146" fmla="*/ 320445 w 1605470"/>
              <a:gd name="connsiteY146" fmla="*/ 932283 h 6858000"/>
              <a:gd name="connsiteX147" fmla="*/ 322681 w 1605470"/>
              <a:gd name="connsiteY147" fmla="*/ 915925 h 6858000"/>
              <a:gd name="connsiteX148" fmla="*/ 315310 w 1605470"/>
              <a:gd name="connsiteY148" fmla="*/ 896999 h 6858000"/>
              <a:gd name="connsiteX149" fmla="*/ 284718 w 1605470"/>
              <a:gd name="connsiteY149" fmla="*/ 821517 h 6858000"/>
              <a:gd name="connsiteX150" fmla="*/ 263668 w 1605470"/>
              <a:gd name="connsiteY150" fmla="*/ 751353 h 6858000"/>
              <a:gd name="connsiteX151" fmla="*/ 263226 w 1605470"/>
              <a:gd name="connsiteY151" fmla="*/ 721230 h 6858000"/>
              <a:gd name="connsiteX152" fmla="*/ 248897 w 1605470"/>
              <a:gd name="connsiteY152" fmla="*/ 681659 h 6858000"/>
              <a:gd name="connsiteX153" fmla="*/ 234316 w 1605470"/>
              <a:gd name="connsiteY153" fmla="*/ 635218 h 6858000"/>
              <a:gd name="connsiteX154" fmla="*/ 239327 w 1605470"/>
              <a:gd name="connsiteY154" fmla="*/ 613763 h 6858000"/>
              <a:gd name="connsiteX155" fmla="*/ 225269 w 1605470"/>
              <a:gd name="connsiteY155" fmla="*/ 598582 h 6858000"/>
              <a:gd name="connsiteX156" fmla="*/ 224950 w 1605470"/>
              <a:gd name="connsiteY156" fmla="*/ 576846 h 6858000"/>
              <a:gd name="connsiteX157" fmla="*/ 204576 w 1605470"/>
              <a:gd name="connsiteY157" fmla="*/ 530055 h 6858000"/>
              <a:gd name="connsiteX158" fmla="*/ 219064 w 1605470"/>
              <a:gd name="connsiteY158" fmla="*/ 469651 h 6858000"/>
              <a:gd name="connsiteX159" fmla="*/ 195012 w 1605470"/>
              <a:gd name="connsiteY159" fmla="*/ 448559 h 6858000"/>
              <a:gd name="connsiteX160" fmla="*/ 201434 w 1605470"/>
              <a:gd name="connsiteY160" fmla="*/ 441529 h 6858000"/>
              <a:gd name="connsiteX161" fmla="*/ 200655 w 1605470"/>
              <a:gd name="connsiteY161" fmla="*/ 428927 h 6858000"/>
              <a:gd name="connsiteX162" fmla="*/ 190059 w 1605470"/>
              <a:gd name="connsiteY162" fmla="*/ 430161 h 6858000"/>
              <a:gd name="connsiteX163" fmla="*/ 167079 w 1605470"/>
              <a:gd name="connsiteY163" fmla="*/ 367211 h 6858000"/>
              <a:gd name="connsiteX164" fmla="*/ 124571 w 1605470"/>
              <a:gd name="connsiteY164" fmla="*/ 302178 h 6858000"/>
              <a:gd name="connsiteX165" fmla="*/ 103243 w 1605470"/>
              <a:gd name="connsiteY165" fmla="*/ 211375 h 6858000"/>
              <a:gd name="connsiteX166" fmla="*/ 94571 w 1605470"/>
              <a:gd name="connsiteY166" fmla="*/ 184179 h 6858000"/>
              <a:gd name="connsiteX167" fmla="*/ 13437 w 1605470"/>
              <a:gd name="connsiteY167" fmla="*/ 19287 h 6858000"/>
              <a:gd name="connsiteX168" fmla="*/ 0 w 1605470"/>
              <a:gd name="connsiteY168"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8335 w 1605470"/>
              <a:gd name="connsiteY37" fmla="*/ 5665173 h 6858000"/>
              <a:gd name="connsiteX38" fmla="*/ 562052 w 1605470"/>
              <a:gd name="connsiteY38" fmla="*/ 5563435 h 6858000"/>
              <a:gd name="connsiteX39" fmla="*/ 591557 w 1605470"/>
              <a:gd name="connsiteY39" fmla="*/ 5476393 h 6858000"/>
              <a:gd name="connsiteX40" fmla="*/ 622750 w 1605470"/>
              <a:gd name="connsiteY40" fmla="*/ 5396260 h 6858000"/>
              <a:gd name="connsiteX41" fmla="*/ 638731 w 1605470"/>
              <a:gd name="connsiteY41" fmla="*/ 5330009 h 6858000"/>
              <a:gd name="connsiteX42" fmla="*/ 672224 w 1605470"/>
              <a:gd name="connsiteY42" fmla="*/ 5273739 h 6858000"/>
              <a:gd name="connsiteX43" fmla="*/ 681823 w 1605470"/>
              <a:gd name="connsiteY43" fmla="*/ 5241779 h 6858000"/>
              <a:gd name="connsiteX44" fmla="*/ 693049 w 1605470"/>
              <a:gd name="connsiteY44" fmla="*/ 5225268 h 6858000"/>
              <a:gd name="connsiteX45" fmla="*/ 694069 w 1605470"/>
              <a:gd name="connsiteY45" fmla="*/ 5217684 h 6858000"/>
              <a:gd name="connsiteX46" fmla="*/ 701410 w 1605470"/>
              <a:gd name="connsiteY46" fmla="*/ 5193377 h 6858000"/>
              <a:gd name="connsiteX47" fmla="*/ 704713 w 1605470"/>
              <a:gd name="connsiteY47" fmla="*/ 5179288 h 6858000"/>
              <a:gd name="connsiteX48" fmla="*/ 705697 w 1605470"/>
              <a:gd name="connsiteY48" fmla="*/ 5173621 h 6858000"/>
              <a:gd name="connsiteX49" fmla="*/ 701331 w 1605470"/>
              <a:gd name="connsiteY49" fmla="*/ 5159961 h 6858000"/>
              <a:gd name="connsiteX50" fmla="*/ 708008 w 1605470"/>
              <a:gd name="connsiteY50" fmla="*/ 5144295 h 6858000"/>
              <a:gd name="connsiteX51" fmla="*/ 704941 w 1605470"/>
              <a:gd name="connsiteY51" fmla="*/ 5125185 h 6858000"/>
              <a:gd name="connsiteX52" fmla="*/ 711771 w 1605470"/>
              <a:gd name="connsiteY52" fmla="*/ 5121884 h 6858000"/>
              <a:gd name="connsiteX53" fmla="*/ 718807 w 1605470"/>
              <a:gd name="connsiteY53" fmla="*/ 5067850 h 6858000"/>
              <a:gd name="connsiteX54" fmla="*/ 721538 w 1605470"/>
              <a:gd name="connsiteY54" fmla="*/ 5060861 h 6858000"/>
              <a:gd name="connsiteX55" fmla="*/ 718242 w 1605470"/>
              <a:gd name="connsiteY55" fmla="*/ 5034192 h 6858000"/>
              <a:gd name="connsiteX56" fmla="*/ 719796 w 1605470"/>
              <a:gd name="connsiteY56" fmla="*/ 4993030 h 6858000"/>
              <a:gd name="connsiteX57" fmla="*/ 726705 w 1605470"/>
              <a:gd name="connsiteY57" fmla="*/ 4946844 h 6858000"/>
              <a:gd name="connsiteX58" fmla="*/ 722561 w 1605470"/>
              <a:gd name="connsiteY58" fmla="*/ 4932692 h 6858000"/>
              <a:gd name="connsiteX59" fmla="*/ 737964 w 1605470"/>
              <a:gd name="connsiteY59" fmla="*/ 4858827 h 6858000"/>
              <a:gd name="connsiteX60" fmla="*/ 732118 w 1605470"/>
              <a:gd name="connsiteY60" fmla="*/ 4801535 h 6858000"/>
              <a:gd name="connsiteX61" fmla="*/ 739787 w 1605470"/>
              <a:gd name="connsiteY61" fmla="*/ 4797794 h 6858000"/>
              <a:gd name="connsiteX62" fmla="*/ 741081 w 1605470"/>
              <a:gd name="connsiteY62" fmla="*/ 4784526 h 6858000"/>
              <a:gd name="connsiteX63" fmla="*/ 742865 w 1605470"/>
              <a:gd name="connsiteY63" fmla="*/ 4781211 h 6858000"/>
              <a:gd name="connsiteX64" fmla="*/ 751652 w 1605470"/>
              <a:gd name="connsiteY64" fmla="*/ 4761984 h 6858000"/>
              <a:gd name="connsiteX65" fmla="*/ 747700 w 1605470"/>
              <a:gd name="connsiteY65" fmla="*/ 4690749 h 6858000"/>
              <a:gd name="connsiteX66" fmla="*/ 743180 w 1605470"/>
              <a:gd name="connsiteY66" fmla="*/ 4584173 h 6858000"/>
              <a:gd name="connsiteX67" fmla="*/ 738263 w 1605470"/>
              <a:gd name="connsiteY67" fmla="*/ 4444346 h 6858000"/>
              <a:gd name="connsiteX68" fmla="*/ 734828 w 1605470"/>
              <a:gd name="connsiteY68" fmla="*/ 4375228 h 6858000"/>
              <a:gd name="connsiteX69" fmla="*/ 715481 w 1605470"/>
              <a:gd name="connsiteY69" fmla="*/ 4214165 h 6858000"/>
              <a:gd name="connsiteX70" fmla="*/ 719554 w 1605470"/>
              <a:gd name="connsiteY70" fmla="*/ 4090296 h 6858000"/>
              <a:gd name="connsiteX71" fmla="*/ 704810 w 1605470"/>
              <a:gd name="connsiteY71" fmla="*/ 4033999 h 6858000"/>
              <a:gd name="connsiteX72" fmla="*/ 705959 w 1605470"/>
              <a:gd name="connsiteY72" fmla="*/ 4031933 h 6858000"/>
              <a:gd name="connsiteX73" fmla="*/ 704535 w 1605470"/>
              <a:gd name="connsiteY73" fmla="*/ 4013953 h 6858000"/>
              <a:gd name="connsiteX74" fmla="*/ 700443 w 1605470"/>
              <a:gd name="connsiteY74" fmla="*/ 4010511 h 6858000"/>
              <a:gd name="connsiteX75" fmla="*/ 698282 w 1605470"/>
              <a:gd name="connsiteY75" fmla="*/ 3998331 h 6858000"/>
              <a:gd name="connsiteX76" fmla="*/ 690830 w 1605470"/>
              <a:gd name="connsiteY76" fmla="*/ 3974753 h 6858000"/>
              <a:gd name="connsiteX77" fmla="*/ 692428 w 1605470"/>
              <a:gd name="connsiteY77" fmla="*/ 3969950 h 6858000"/>
              <a:gd name="connsiteX78" fmla="*/ 685850 w 1605470"/>
              <a:gd name="connsiteY78" fmla="*/ 3933779 h 6858000"/>
              <a:gd name="connsiteX79" fmla="*/ 687181 w 1605470"/>
              <a:gd name="connsiteY79" fmla="*/ 3933093 h 6858000"/>
              <a:gd name="connsiteX80" fmla="*/ 691535 w 1605470"/>
              <a:gd name="connsiteY80" fmla="*/ 3922082 h 6858000"/>
              <a:gd name="connsiteX81" fmla="*/ 696613 w 1605470"/>
              <a:gd name="connsiteY81" fmla="*/ 3901461 h 6858000"/>
              <a:gd name="connsiteX82" fmla="*/ 719207 w 1605470"/>
              <a:gd name="connsiteY82" fmla="*/ 3813873 h 6858000"/>
              <a:gd name="connsiteX83" fmla="*/ 718632 w 1605470"/>
              <a:gd name="connsiteY83" fmla="*/ 3806161 h 6858000"/>
              <a:gd name="connsiteX84" fmla="*/ 718939 w 1605470"/>
              <a:gd name="connsiteY84" fmla="*/ 3805957 h 6858000"/>
              <a:gd name="connsiteX85" fmla="*/ 718966 w 1605470"/>
              <a:gd name="connsiteY85" fmla="*/ 3797724 h 6858000"/>
              <a:gd name="connsiteX86" fmla="*/ 717581 w 1605470"/>
              <a:gd name="connsiteY86" fmla="*/ 3792098 h 6858000"/>
              <a:gd name="connsiteX87" fmla="*/ 716465 w 1605470"/>
              <a:gd name="connsiteY87" fmla="*/ 3777135 h 6858000"/>
              <a:gd name="connsiteX88" fmla="*/ 718198 w 1605470"/>
              <a:gd name="connsiteY88" fmla="*/ 3771656 h 6858000"/>
              <a:gd name="connsiteX89" fmla="*/ 721941 w 1605470"/>
              <a:gd name="connsiteY89" fmla="*/ 3769007 h 6858000"/>
              <a:gd name="connsiteX90" fmla="*/ 721407 w 1605470"/>
              <a:gd name="connsiteY90" fmla="*/ 3767709 h 6858000"/>
              <a:gd name="connsiteX91" fmla="*/ 730103 w 1605470"/>
              <a:gd name="connsiteY91" fmla="*/ 3738082 h 6858000"/>
              <a:gd name="connsiteX92" fmla="*/ 737449 w 1605470"/>
              <a:gd name="connsiteY92" fmla="*/ 3673397 h 6858000"/>
              <a:gd name="connsiteX93" fmla="*/ 736745 w 1605470"/>
              <a:gd name="connsiteY93" fmla="*/ 3637109 h 6858000"/>
              <a:gd name="connsiteX94" fmla="*/ 740188 w 1605470"/>
              <a:gd name="connsiteY94" fmla="*/ 3536883 h 6858000"/>
              <a:gd name="connsiteX95" fmla="*/ 747726 w 1605470"/>
              <a:gd name="connsiteY95" fmla="*/ 3435652 h 6858000"/>
              <a:gd name="connsiteX96" fmla="*/ 774383 w 1605470"/>
              <a:gd name="connsiteY96" fmla="*/ 3381564 h 6858000"/>
              <a:gd name="connsiteX97" fmla="*/ 770510 w 1605470"/>
              <a:gd name="connsiteY97" fmla="*/ 3361844 h 6858000"/>
              <a:gd name="connsiteX98" fmla="*/ 766158 w 1605470"/>
              <a:gd name="connsiteY98" fmla="*/ 3349058 h 6858000"/>
              <a:gd name="connsiteX99" fmla="*/ 766414 w 1605470"/>
              <a:gd name="connsiteY99" fmla="*/ 3348763 h 6858000"/>
              <a:gd name="connsiteX100" fmla="*/ 764166 w 1605470"/>
              <a:gd name="connsiteY100" fmla="*/ 3341588 h 6858000"/>
              <a:gd name="connsiteX101" fmla="*/ 749397 w 1605470"/>
              <a:gd name="connsiteY101" fmla="*/ 3307769 h 6858000"/>
              <a:gd name="connsiteX102" fmla="*/ 766960 w 1605470"/>
              <a:gd name="connsiteY102" fmla="*/ 3250522 h 6858000"/>
              <a:gd name="connsiteX103" fmla="*/ 767385 w 1605470"/>
              <a:gd name="connsiteY103" fmla="*/ 3229163 h 6858000"/>
              <a:gd name="connsiteX104" fmla="*/ 769208 w 1605470"/>
              <a:gd name="connsiteY104" fmla="*/ 3217217 h 6858000"/>
              <a:gd name="connsiteX105" fmla="*/ 770350 w 1605470"/>
              <a:gd name="connsiteY105" fmla="*/ 3216125 h 6858000"/>
              <a:gd name="connsiteX106" fmla="*/ 756043 w 1605470"/>
              <a:gd name="connsiteY106" fmla="*/ 3183755 h 6858000"/>
              <a:gd name="connsiteX107" fmla="*/ 756544 w 1605470"/>
              <a:gd name="connsiteY107" fmla="*/ 3178642 h 6858000"/>
              <a:gd name="connsiteX108" fmla="*/ 744144 w 1605470"/>
              <a:gd name="connsiteY108" fmla="*/ 3158586 h 6858000"/>
              <a:gd name="connsiteX109" fmla="*/ 739378 w 1605470"/>
              <a:gd name="connsiteY109" fmla="*/ 3147669 h 6858000"/>
              <a:gd name="connsiteX110" fmla="*/ 734648 w 1605470"/>
              <a:gd name="connsiteY110" fmla="*/ 3145733 h 6858000"/>
              <a:gd name="connsiteX111" fmla="*/ 729329 w 1605470"/>
              <a:gd name="connsiteY111" fmla="*/ 3129034 h 6858000"/>
              <a:gd name="connsiteX112" fmla="*/ 729994 w 1605470"/>
              <a:gd name="connsiteY112" fmla="*/ 3126682 h 6858000"/>
              <a:gd name="connsiteX113" fmla="*/ 720862 w 1605470"/>
              <a:gd name="connsiteY113" fmla="*/ 3114519 h 6858000"/>
              <a:gd name="connsiteX114" fmla="*/ 707471 w 1605470"/>
              <a:gd name="connsiteY114" fmla="*/ 3106272 h 6858000"/>
              <a:gd name="connsiteX115" fmla="*/ 680201 w 1605470"/>
              <a:gd name="connsiteY115" fmla="*/ 2958185 h 6858000"/>
              <a:gd name="connsiteX116" fmla="*/ 622815 w 1605470"/>
              <a:gd name="connsiteY116" fmla="*/ 2762989 h 6858000"/>
              <a:gd name="connsiteX117" fmla="*/ 571733 w 1605470"/>
              <a:gd name="connsiteY117" fmla="*/ 2554718 h 6858000"/>
              <a:gd name="connsiteX118" fmla="*/ 551827 w 1605470"/>
              <a:gd name="connsiteY118" fmla="*/ 2485734 h 6858000"/>
              <a:gd name="connsiteX119" fmla="*/ 542550 w 1605470"/>
              <a:gd name="connsiteY119" fmla="*/ 2447068 h 6858000"/>
              <a:gd name="connsiteX120" fmla="*/ 529511 w 1605470"/>
              <a:gd name="connsiteY120" fmla="*/ 2425819 h 6858000"/>
              <a:gd name="connsiteX121" fmla="*/ 528878 w 1605470"/>
              <a:gd name="connsiteY121" fmla="*/ 2408971 h 6858000"/>
              <a:gd name="connsiteX122" fmla="*/ 535510 w 1605470"/>
              <a:gd name="connsiteY122" fmla="*/ 2402874 h 6858000"/>
              <a:gd name="connsiteX123" fmla="*/ 538122 w 1605470"/>
              <a:gd name="connsiteY123" fmla="*/ 2381443 h 6858000"/>
              <a:gd name="connsiteX124" fmla="*/ 514451 w 1605470"/>
              <a:gd name="connsiteY124" fmla="*/ 2261920 h 6858000"/>
              <a:gd name="connsiteX125" fmla="*/ 504338 w 1605470"/>
              <a:gd name="connsiteY125" fmla="*/ 2195378 h 6858000"/>
              <a:gd name="connsiteX126" fmla="*/ 488555 w 1605470"/>
              <a:gd name="connsiteY126" fmla="*/ 2155135 h 6858000"/>
              <a:gd name="connsiteX127" fmla="*/ 486013 w 1605470"/>
              <a:gd name="connsiteY127" fmla="*/ 2118008 h 6858000"/>
              <a:gd name="connsiteX128" fmla="*/ 487006 w 1605470"/>
              <a:gd name="connsiteY128" fmla="*/ 2050531 h 6858000"/>
              <a:gd name="connsiteX129" fmla="*/ 478812 w 1605470"/>
              <a:gd name="connsiteY129" fmla="*/ 1963269 h 6858000"/>
              <a:gd name="connsiteX130" fmla="*/ 459990 w 1605470"/>
              <a:gd name="connsiteY130" fmla="*/ 1906352 h 6858000"/>
              <a:gd name="connsiteX131" fmla="*/ 436547 w 1605470"/>
              <a:gd name="connsiteY131" fmla="*/ 1861531 h 6858000"/>
              <a:gd name="connsiteX132" fmla="*/ 390346 w 1605470"/>
              <a:gd name="connsiteY132" fmla="*/ 1732919 h 6858000"/>
              <a:gd name="connsiteX133" fmla="*/ 362657 w 1605470"/>
              <a:gd name="connsiteY133" fmla="*/ 1663540 h 6858000"/>
              <a:gd name="connsiteX134" fmla="*/ 361783 w 1605470"/>
              <a:gd name="connsiteY134" fmla="*/ 1615777 h 6858000"/>
              <a:gd name="connsiteX135" fmla="*/ 342578 w 1605470"/>
              <a:gd name="connsiteY135" fmla="*/ 1563678 h 6858000"/>
              <a:gd name="connsiteX136" fmla="*/ 355658 w 1605470"/>
              <a:gd name="connsiteY136" fmla="*/ 1519474 h 6858000"/>
              <a:gd name="connsiteX137" fmla="*/ 348400 w 1605470"/>
              <a:gd name="connsiteY137" fmla="*/ 1477995 h 6858000"/>
              <a:gd name="connsiteX138" fmla="*/ 334485 w 1605470"/>
              <a:gd name="connsiteY138" fmla="*/ 1373769 h 6858000"/>
              <a:gd name="connsiteX139" fmla="*/ 342792 w 1605470"/>
              <a:gd name="connsiteY139" fmla="*/ 1307086 h 6858000"/>
              <a:gd name="connsiteX140" fmla="*/ 343980 w 1605470"/>
              <a:gd name="connsiteY140" fmla="*/ 1189033 h 6858000"/>
              <a:gd name="connsiteX141" fmla="*/ 348665 w 1605470"/>
              <a:gd name="connsiteY141" fmla="*/ 1168288 h 6858000"/>
              <a:gd name="connsiteX142" fmla="*/ 340947 w 1605470"/>
              <a:gd name="connsiteY142" fmla="*/ 1142577 h 6858000"/>
              <a:gd name="connsiteX143" fmla="*/ 330253 w 1605470"/>
              <a:gd name="connsiteY143" fmla="*/ 1088484 h 6858000"/>
              <a:gd name="connsiteX144" fmla="*/ 318989 w 1605470"/>
              <a:gd name="connsiteY144" fmla="*/ 1016103 h 6858000"/>
              <a:gd name="connsiteX145" fmla="*/ 320445 w 1605470"/>
              <a:gd name="connsiteY145" fmla="*/ 932283 h 6858000"/>
              <a:gd name="connsiteX146" fmla="*/ 322681 w 1605470"/>
              <a:gd name="connsiteY146" fmla="*/ 915925 h 6858000"/>
              <a:gd name="connsiteX147" fmla="*/ 315310 w 1605470"/>
              <a:gd name="connsiteY147" fmla="*/ 896999 h 6858000"/>
              <a:gd name="connsiteX148" fmla="*/ 284718 w 1605470"/>
              <a:gd name="connsiteY148" fmla="*/ 821517 h 6858000"/>
              <a:gd name="connsiteX149" fmla="*/ 263668 w 1605470"/>
              <a:gd name="connsiteY149" fmla="*/ 751353 h 6858000"/>
              <a:gd name="connsiteX150" fmla="*/ 263226 w 1605470"/>
              <a:gd name="connsiteY150" fmla="*/ 721230 h 6858000"/>
              <a:gd name="connsiteX151" fmla="*/ 248897 w 1605470"/>
              <a:gd name="connsiteY151" fmla="*/ 681659 h 6858000"/>
              <a:gd name="connsiteX152" fmla="*/ 234316 w 1605470"/>
              <a:gd name="connsiteY152" fmla="*/ 635218 h 6858000"/>
              <a:gd name="connsiteX153" fmla="*/ 239327 w 1605470"/>
              <a:gd name="connsiteY153" fmla="*/ 613763 h 6858000"/>
              <a:gd name="connsiteX154" fmla="*/ 225269 w 1605470"/>
              <a:gd name="connsiteY154" fmla="*/ 598582 h 6858000"/>
              <a:gd name="connsiteX155" fmla="*/ 224950 w 1605470"/>
              <a:gd name="connsiteY155" fmla="*/ 576846 h 6858000"/>
              <a:gd name="connsiteX156" fmla="*/ 204576 w 1605470"/>
              <a:gd name="connsiteY156" fmla="*/ 530055 h 6858000"/>
              <a:gd name="connsiteX157" fmla="*/ 219064 w 1605470"/>
              <a:gd name="connsiteY157" fmla="*/ 469651 h 6858000"/>
              <a:gd name="connsiteX158" fmla="*/ 195012 w 1605470"/>
              <a:gd name="connsiteY158" fmla="*/ 448559 h 6858000"/>
              <a:gd name="connsiteX159" fmla="*/ 201434 w 1605470"/>
              <a:gd name="connsiteY159" fmla="*/ 441529 h 6858000"/>
              <a:gd name="connsiteX160" fmla="*/ 200655 w 1605470"/>
              <a:gd name="connsiteY160" fmla="*/ 428927 h 6858000"/>
              <a:gd name="connsiteX161" fmla="*/ 190059 w 1605470"/>
              <a:gd name="connsiteY161" fmla="*/ 430161 h 6858000"/>
              <a:gd name="connsiteX162" fmla="*/ 167079 w 1605470"/>
              <a:gd name="connsiteY162" fmla="*/ 367211 h 6858000"/>
              <a:gd name="connsiteX163" fmla="*/ 124571 w 1605470"/>
              <a:gd name="connsiteY163" fmla="*/ 302178 h 6858000"/>
              <a:gd name="connsiteX164" fmla="*/ 103243 w 1605470"/>
              <a:gd name="connsiteY164" fmla="*/ 211375 h 6858000"/>
              <a:gd name="connsiteX165" fmla="*/ 94571 w 1605470"/>
              <a:gd name="connsiteY165" fmla="*/ 184179 h 6858000"/>
              <a:gd name="connsiteX166" fmla="*/ 13437 w 1605470"/>
              <a:gd name="connsiteY166" fmla="*/ 19287 h 6858000"/>
              <a:gd name="connsiteX167" fmla="*/ 0 w 1605470"/>
              <a:gd name="connsiteY167"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8335 w 1605470"/>
              <a:gd name="connsiteY37" fmla="*/ 5665173 h 6858000"/>
              <a:gd name="connsiteX38" fmla="*/ 562052 w 1605470"/>
              <a:gd name="connsiteY38" fmla="*/ 5563435 h 6858000"/>
              <a:gd name="connsiteX39" fmla="*/ 591557 w 1605470"/>
              <a:gd name="connsiteY39" fmla="*/ 5476393 h 6858000"/>
              <a:gd name="connsiteX40" fmla="*/ 622750 w 1605470"/>
              <a:gd name="connsiteY40" fmla="*/ 5396260 h 6858000"/>
              <a:gd name="connsiteX41" fmla="*/ 638731 w 1605470"/>
              <a:gd name="connsiteY41" fmla="*/ 5330009 h 6858000"/>
              <a:gd name="connsiteX42" fmla="*/ 672224 w 1605470"/>
              <a:gd name="connsiteY42" fmla="*/ 5273739 h 6858000"/>
              <a:gd name="connsiteX43" fmla="*/ 681823 w 1605470"/>
              <a:gd name="connsiteY43" fmla="*/ 5241779 h 6858000"/>
              <a:gd name="connsiteX44" fmla="*/ 693049 w 1605470"/>
              <a:gd name="connsiteY44" fmla="*/ 5225268 h 6858000"/>
              <a:gd name="connsiteX45" fmla="*/ 694069 w 1605470"/>
              <a:gd name="connsiteY45" fmla="*/ 5217684 h 6858000"/>
              <a:gd name="connsiteX46" fmla="*/ 701410 w 1605470"/>
              <a:gd name="connsiteY46" fmla="*/ 5193377 h 6858000"/>
              <a:gd name="connsiteX47" fmla="*/ 704713 w 1605470"/>
              <a:gd name="connsiteY47" fmla="*/ 5179288 h 6858000"/>
              <a:gd name="connsiteX48" fmla="*/ 705697 w 1605470"/>
              <a:gd name="connsiteY48" fmla="*/ 5173621 h 6858000"/>
              <a:gd name="connsiteX49" fmla="*/ 701331 w 1605470"/>
              <a:gd name="connsiteY49" fmla="*/ 5159961 h 6858000"/>
              <a:gd name="connsiteX50" fmla="*/ 708008 w 1605470"/>
              <a:gd name="connsiteY50" fmla="*/ 5144295 h 6858000"/>
              <a:gd name="connsiteX51" fmla="*/ 704941 w 1605470"/>
              <a:gd name="connsiteY51" fmla="*/ 5125185 h 6858000"/>
              <a:gd name="connsiteX52" fmla="*/ 711771 w 1605470"/>
              <a:gd name="connsiteY52" fmla="*/ 5121884 h 6858000"/>
              <a:gd name="connsiteX53" fmla="*/ 718807 w 1605470"/>
              <a:gd name="connsiteY53" fmla="*/ 5067850 h 6858000"/>
              <a:gd name="connsiteX54" fmla="*/ 721538 w 1605470"/>
              <a:gd name="connsiteY54" fmla="*/ 5060861 h 6858000"/>
              <a:gd name="connsiteX55" fmla="*/ 718242 w 1605470"/>
              <a:gd name="connsiteY55" fmla="*/ 5034192 h 6858000"/>
              <a:gd name="connsiteX56" fmla="*/ 719796 w 1605470"/>
              <a:gd name="connsiteY56" fmla="*/ 4993030 h 6858000"/>
              <a:gd name="connsiteX57" fmla="*/ 726705 w 1605470"/>
              <a:gd name="connsiteY57" fmla="*/ 4946844 h 6858000"/>
              <a:gd name="connsiteX58" fmla="*/ 722561 w 1605470"/>
              <a:gd name="connsiteY58" fmla="*/ 4932692 h 6858000"/>
              <a:gd name="connsiteX59" fmla="*/ 737964 w 1605470"/>
              <a:gd name="connsiteY59" fmla="*/ 4858827 h 6858000"/>
              <a:gd name="connsiteX60" fmla="*/ 732118 w 1605470"/>
              <a:gd name="connsiteY60" fmla="*/ 4801535 h 6858000"/>
              <a:gd name="connsiteX61" fmla="*/ 739787 w 1605470"/>
              <a:gd name="connsiteY61" fmla="*/ 4797794 h 6858000"/>
              <a:gd name="connsiteX62" fmla="*/ 741081 w 1605470"/>
              <a:gd name="connsiteY62" fmla="*/ 4784526 h 6858000"/>
              <a:gd name="connsiteX63" fmla="*/ 742865 w 1605470"/>
              <a:gd name="connsiteY63" fmla="*/ 4781211 h 6858000"/>
              <a:gd name="connsiteX64" fmla="*/ 751652 w 1605470"/>
              <a:gd name="connsiteY64" fmla="*/ 4761984 h 6858000"/>
              <a:gd name="connsiteX65" fmla="*/ 747700 w 1605470"/>
              <a:gd name="connsiteY65" fmla="*/ 4690749 h 6858000"/>
              <a:gd name="connsiteX66" fmla="*/ 743180 w 1605470"/>
              <a:gd name="connsiteY66" fmla="*/ 4584173 h 6858000"/>
              <a:gd name="connsiteX67" fmla="*/ 738263 w 1605470"/>
              <a:gd name="connsiteY67" fmla="*/ 4444346 h 6858000"/>
              <a:gd name="connsiteX68" fmla="*/ 734828 w 1605470"/>
              <a:gd name="connsiteY68" fmla="*/ 4375228 h 6858000"/>
              <a:gd name="connsiteX69" fmla="*/ 715481 w 1605470"/>
              <a:gd name="connsiteY69" fmla="*/ 4214165 h 6858000"/>
              <a:gd name="connsiteX70" fmla="*/ 719554 w 1605470"/>
              <a:gd name="connsiteY70" fmla="*/ 4090296 h 6858000"/>
              <a:gd name="connsiteX71" fmla="*/ 704810 w 1605470"/>
              <a:gd name="connsiteY71" fmla="*/ 4033999 h 6858000"/>
              <a:gd name="connsiteX72" fmla="*/ 705959 w 1605470"/>
              <a:gd name="connsiteY72" fmla="*/ 4031933 h 6858000"/>
              <a:gd name="connsiteX73" fmla="*/ 704535 w 1605470"/>
              <a:gd name="connsiteY73" fmla="*/ 4013953 h 6858000"/>
              <a:gd name="connsiteX74" fmla="*/ 700443 w 1605470"/>
              <a:gd name="connsiteY74" fmla="*/ 4010511 h 6858000"/>
              <a:gd name="connsiteX75" fmla="*/ 698282 w 1605470"/>
              <a:gd name="connsiteY75" fmla="*/ 3998331 h 6858000"/>
              <a:gd name="connsiteX76" fmla="*/ 690830 w 1605470"/>
              <a:gd name="connsiteY76" fmla="*/ 3974753 h 6858000"/>
              <a:gd name="connsiteX77" fmla="*/ 692428 w 1605470"/>
              <a:gd name="connsiteY77" fmla="*/ 3969950 h 6858000"/>
              <a:gd name="connsiteX78" fmla="*/ 685850 w 1605470"/>
              <a:gd name="connsiteY78" fmla="*/ 3933779 h 6858000"/>
              <a:gd name="connsiteX79" fmla="*/ 687181 w 1605470"/>
              <a:gd name="connsiteY79" fmla="*/ 3933093 h 6858000"/>
              <a:gd name="connsiteX80" fmla="*/ 691535 w 1605470"/>
              <a:gd name="connsiteY80" fmla="*/ 3922082 h 6858000"/>
              <a:gd name="connsiteX81" fmla="*/ 696613 w 1605470"/>
              <a:gd name="connsiteY81" fmla="*/ 3901461 h 6858000"/>
              <a:gd name="connsiteX82" fmla="*/ 719207 w 1605470"/>
              <a:gd name="connsiteY82" fmla="*/ 3813873 h 6858000"/>
              <a:gd name="connsiteX83" fmla="*/ 718632 w 1605470"/>
              <a:gd name="connsiteY83" fmla="*/ 3806161 h 6858000"/>
              <a:gd name="connsiteX84" fmla="*/ 718939 w 1605470"/>
              <a:gd name="connsiteY84" fmla="*/ 3805957 h 6858000"/>
              <a:gd name="connsiteX85" fmla="*/ 718966 w 1605470"/>
              <a:gd name="connsiteY85" fmla="*/ 3797724 h 6858000"/>
              <a:gd name="connsiteX86" fmla="*/ 717581 w 1605470"/>
              <a:gd name="connsiteY86" fmla="*/ 3792098 h 6858000"/>
              <a:gd name="connsiteX87" fmla="*/ 716465 w 1605470"/>
              <a:gd name="connsiteY87" fmla="*/ 3777135 h 6858000"/>
              <a:gd name="connsiteX88" fmla="*/ 718198 w 1605470"/>
              <a:gd name="connsiteY88" fmla="*/ 3771656 h 6858000"/>
              <a:gd name="connsiteX89" fmla="*/ 721941 w 1605470"/>
              <a:gd name="connsiteY89" fmla="*/ 3769007 h 6858000"/>
              <a:gd name="connsiteX90" fmla="*/ 721407 w 1605470"/>
              <a:gd name="connsiteY90" fmla="*/ 3767709 h 6858000"/>
              <a:gd name="connsiteX91" fmla="*/ 730103 w 1605470"/>
              <a:gd name="connsiteY91" fmla="*/ 3738082 h 6858000"/>
              <a:gd name="connsiteX92" fmla="*/ 737449 w 1605470"/>
              <a:gd name="connsiteY92" fmla="*/ 3673397 h 6858000"/>
              <a:gd name="connsiteX93" fmla="*/ 736745 w 1605470"/>
              <a:gd name="connsiteY93" fmla="*/ 3637109 h 6858000"/>
              <a:gd name="connsiteX94" fmla="*/ 740188 w 1605470"/>
              <a:gd name="connsiteY94" fmla="*/ 3536883 h 6858000"/>
              <a:gd name="connsiteX95" fmla="*/ 747726 w 1605470"/>
              <a:gd name="connsiteY95" fmla="*/ 3435652 h 6858000"/>
              <a:gd name="connsiteX96" fmla="*/ 770510 w 1605470"/>
              <a:gd name="connsiteY96" fmla="*/ 3361844 h 6858000"/>
              <a:gd name="connsiteX97" fmla="*/ 766158 w 1605470"/>
              <a:gd name="connsiteY97" fmla="*/ 3349058 h 6858000"/>
              <a:gd name="connsiteX98" fmla="*/ 766414 w 1605470"/>
              <a:gd name="connsiteY98" fmla="*/ 3348763 h 6858000"/>
              <a:gd name="connsiteX99" fmla="*/ 764166 w 1605470"/>
              <a:gd name="connsiteY99" fmla="*/ 3341588 h 6858000"/>
              <a:gd name="connsiteX100" fmla="*/ 749397 w 1605470"/>
              <a:gd name="connsiteY100" fmla="*/ 3307769 h 6858000"/>
              <a:gd name="connsiteX101" fmla="*/ 766960 w 1605470"/>
              <a:gd name="connsiteY101" fmla="*/ 3250522 h 6858000"/>
              <a:gd name="connsiteX102" fmla="*/ 767385 w 1605470"/>
              <a:gd name="connsiteY102" fmla="*/ 3229163 h 6858000"/>
              <a:gd name="connsiteX103" fmla="*/ 769208 w 1605470"/>
              <a:gd name="connsiteY103" fmla="*/ 3217217 h 6858000"/>
              <a:gd name="connsiteX104" fmla="*/ 770350 w 1605470"/>
              <a:gd name="connsiteY104" fmla="*/ 3216125 h 6858000"/>
              <a:gd name="connsiteX105" fmla="*/ 756043 w 1605470"/>
              <a:gd name="connsiteY105" fmla="*/ 3183755 h 6858000"/>
              <a:gd name="connsiteX106" fmla="*/ 756544 w 1605470"/>
              <a:gd name="connsiteY106" fmla="*/ 3178642 h 6858000"/>
              <a:gd name="connsiteX107" fmla="*/ 744144 w 1605470"/>
              <a:gd name="connsiteY107" fmla="*/ 3158586 h 6858000"/>
              <a:gd name="connsiteX108" fmla="*/ 739378 w 1605470"/>
              <a:gd name="connsiteY108" fmla="*/ 3147669 h 6858000"/>
              <a:gd name="connsiteX109" fmla="*/ 734648 w 1605470"/>
              <a:gd name="connsiteY109" fmla="*/ 3145733 h 6858000"/>
              <a:gd name="connsiteX110" fmla="*/ 729329 w 1605470"/>
              <a:gd name="connsiteY110" fmla="*/ 3129034 h 6858000"/>
              <a:gd name="connsiteX111" fmla="*/ 729994 w 1605470"/>
              <a:gd name="connsiteY111" fmla="*/ 3126682 h 6858000"/>
              <a:gd name="connsiteX112" fmla="*/ 720862 w 1605470"/>
              <a:gd name="connsiteY112" fmla="*/ 3114519 h 6858000"/>
              <a:gd name="connsiteX113" fmla="*/ 707471 w 1605470"/>
              <a:gd name="connsiteY113" fmla="*/ 3106272 h 6858000"/>
              <a:gd name="connsiteX114" fmla="*/ 680201 w 1605470"/>
              <a:gd name="connsiteY114" fmla="*/ 2958185 h 6858000"/>
              <a:gd name="connsiteX115" fmla="*/ 622815 w 1605470"/>
              <a:gd name="connsiteY115" fmla="*/ 2762989 h 6858000"/>
              <a:gd name="connsiteX116" fmla="*/ 571733 w 1605470"/>
              <a:gd name="connsiteY116" fmla="*/ 2554718 h 6858000"/>
              <a:gd name="connsiteX117" fmla="*/ 551827 w 1605470"/>
              <a:gd name="connsiteY117" fmla="*/ 2485734 h 6858000"/>
              <a:gd name="connsiteX118" fmla="*/ 542550 w 1605470"/>
              <a:gd name="connsiteY118" fmla="*/ 2447068 h 6858000"/>
              <a:gd name="connsiteX119" fmla="*/ 529511 w 1605470"/>
              <a:gd name="connsiteY119" fmla="*/ 2425819 h 6858000"/>
              <a:gd name="connsiteX120" fmla="*/ 528878 w 1605470"/>
              <a:gd name="connsiteY120" fmla="*/ 2408971 h 6858000"/>
              <a:gd name="connsiteX121" fmla="*/ 535510 w 1605470"/>
              <a:gd name="connsiteY121" fmla="*/ 2402874 h 6858000"/>
              <a:gd name="connsiteX122" fmla="*/ 538122 w 1605470"/>
              <a:gd name="connsiteY122" fmla="*/ 2381443 h 6858000"/>
              <a:gd name="connsiteX123" fmla="*/ 514451 w 1605470"/>
              <a:gd name="connsiteY123" fmla="*/ 2261920 h 6858000"/>
              <a:gd name="connsiteX124" fmla="*/ 504338 w 1605470"/>
              <a:gd name="connsiteY124" fmla="*/ 2195378 h 6858000"/>
              <a:gd name="connsiteX125" fmla="*/ 488555 w 1605470"/>
              <a:gd name="connsiteY125" fmla="*/ 2155135 h 6858000"/>
              <a:gd name="connsiteX126" fmla="*/ 486013 w 1605470"/>
              <a:gd name="connsiteY126" fmla="*/ 2118008 h 6858000"/>
              <a:gd name="connsiteX127" fmla="*/ 487006 w 1605470"/>
              <a:gd name="connsiteY127" fmla="*/ 2050531 h 6858000"/>
              <a:gd name="connsiteX128" fmla="*/ 478812 w 1605470"/>
              <a:gd name="connsiteY128" fmla="*/ 1963269 h 6858000"/>
              <a:gd name="connsiteX129" fmla="*/ 459990 w 1605470"/>
              <a:gd name="connsiteY129" fmla="*/ 1906352 h 6858000"/>
              <a:gd name="connsiteX130" fmla="*/ 436547 w 1605470"/>
              <a:gd name="connsiteY130" fmla="*/ 1861531 h 6858000"/>
              <a:gd name="connsiteX131" fmla="*/ 390346 w 1605470"/>
              <a:gd name="connsiteY131" fmla="*/ 1732919 h 6858000"/>
              <a:gd name="connsiteX132" fmla="*/ 362657 w 1605470"/>
              <a:gd name="connsiteY132" fmla="*/ 1663540 h 6858000"/>
              <a:gd name="connsiteX133" fmla="*/ 361783 w 1605470"/>
              <a:gd name="connsiteY133" fmla="*/ 1615777 h 6858000"/>
              <a:gd name="connsiteX134" fmla="*/ 342578 w 1605470"/>
              <a:gd name="connsiteY134" fmla="*/ 1563678 h 6858000"/>
              <a:gd name="connsiteX135" fmla="*/ 355658 w 1605470"/>
              <a:gd name="connsiteY135" fmla="*/ 1519474 h 6858000"/>
              <a:gd name="connsiteX136" fmla="*/ 348400 w 1605470"/>
              <a:gd name="connsiteY136" fmla="*/ 1477995 h 6858000"/>
              <a:gd name="connsiteX137" fmla="*/ 334485 w 1605470"/>
              <a:gd name="connsiteY137" fmla="*/ 1373769 h 6858000"/>
              <a:gd name="connsiteX138" fmla="*/ 342792 w 1605470"/>
              <a:gd name="connsiteY138" fmla="*/ 1307086 h 6858000"/>
              <a:gd name="connsiteX139" fmla="*/ 343980 w 1605470"/>
              <a:gd name="connsiteY139" fmla="*/ 1189033 h 6858000"/>
              <a:gd name="connsiteX140" fmla="*/ 348665 w 1605470"/>
              <a:gd name="connsiteY140" fmla="*/ 1168288 h 6858000"/>
              <a:gd name="connsiteX141" fmla="*/ 340947 w 1605470"/>
              <a:gd name="connsiteY141" fmla="*/ 1142577 h 6858000"/>
              <a:gd name="connsiteX142" fmla="*/ 330253 w 1605470"/>
              <a:gd name="connsiteY142" fmla="*/ 1088484 h 6858000"/>
              <a:gd name="connsiteX143" fmla="*/ 318989 w 1605470"/>
              <a:gd name="connsiteY143" fmla="*/ 1016103 h 6858000"/>
              <a:gd name="connsiteX144" fmla="*/ 320445 w 1605470"/>
              <a:gd name="connsiteY144" fmla="*/ 932283 h 6858000"/>
              <a:gd name="connsiteX145" fmla="*/ 322681 w 1605470"/>
              <a:gd name="connsiteY145" fmla="*/ 915925 h 6858000"/>
              <a:gd name="connsiteX146" fmla="*/ 315310 w 1605470"/>
              <a:gd name="connsiteY146" fmla="*/ 896999 h 6858000"/>
              <a:gd name="connsiteX147" fmla="*/ 284718 w 1605470"/>
              <a:gd name="connsiteY147" fmla="*/ 821517 h 6858000"/>
              <a:gd name="connsiteX148" fmla="*/ 263668 w 1605470"/>
              <a:gd name="connsiteY148" fmla="*/ 751353 h 6858000"/>
              <a:gd name="connsiteX149" fmla="*/ 263226 w 1605470"/>
              <a:gd name="connsiteY149" fmla="*/ 721230 h 6858000"/>
              <a:gd name="connsiteX150" fmla="*/ 248897 w 1605470"/>
              <a:gd name="connsiteY150" fmla="*/ 681659 h 6858000"/>
              <a:gd name="connsiteX151" fmla="*/ 234316 w 1605470"/>
              <a:gd name="connsiteY151" fmla="*/ 635218 h 6858000"/>
              <a:gd name="connsiteX152" fmla="*/ 239327 w 1605470"/>
              <a:gd name="connsiteY152" fmla="*/ 613763 h 6858000"/>
              <a:gd name="connsiteX153" fmla="*/ 225269 w 1605470"/>
              <a:gd name="connsiteY153" fmla="*/ 598582 h 6858000"/>
              <a:gd name="connsiteX154" fmla="*/ 224950 w 1605470"/>
              <a:gd name="connsiteY154" fmla="*/ 576846 h 6858000"/>
              <a:gd name="connsiteX155" fmla="*/ 204576 w 1605470"/>
              <a:gd name="connsiteY155" fmla="*/ 530055 h 6858000"/>
              <a:gd name="connsiteX156" fmla="*/ 219064 w 1605470"/>
              <a:gd name="connsiteY156" fmla="*/ 469651 h 6858000"/>
              <a:gd name="connsiteX157" fmla="*/ 195012 w 1605470"/>
              <a:gd name="connsiteY157" fmla="*/ 448559 h 6858000"/>
              <a:gd name="connsiteX158" fmla="*/ 201434 w 1605470"/>
              <a:gd name="connsiteY158" fmla="*/ 441529 h 6858000"/>
              <a:gd name="connsiteX159" fmla="*/ 200655 w 1605470"/>
              <a:gd name="connsiteY159" fmla="*/ 428927 h 6858000"/>
              <a:gd name="connsiteX160" fmla="*/ 190059 w 1605470"/>
              <a:gd name="connsiteY160" fmla="*/ 430161 h 6858000"/>
              <a:gd name="connsiteX161" fmla="*/ 167079 w 1605470"/>
              <a:gd name="connsiteY161" fmla="*/ 367211 h 6858000"/>
              <a:gd name="connsiteX162" fmla="*/ 124571 w 1605470"/>
              <a:gd name="connsiteY162" fmla="*/ 302178 h 6858000"/>
              <a:gd name="connsiteX163" fmla="*/ 103243 w 1605470"/>
              <a:gd name="connsiteY163" fmla="*/ 211375 h 6858000"/>
              <a:gd name="connsiteX164" fmla="*/ 94571 w 1605470"/>
              <a:gd name="connsiteY164" fmla="*/ 184179 h 6858000"/>
              <a:gd name="connsiteX165" fmla="*/ 13437 w 1605470"/>
              <a:gd name="connsiteY165" fmla="*/ 19287 h 6858000"/>
              <a:gd name="connsiteX166" fmla="*/ 0 w 1605470"/>
              <a:gd name="connsiteY166"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8335 w 1605470"/>
              <a:gd name="connsiteY37" fmla="*/ 5665173 h 6858000"/>
              <a:gd name="connsiteX38" fmla="*/ 562052 w 1605470"/>
              <a:gd name="connsiteY38" fmla="*/ 5563435 h 6858000"/>
              <a:gd name="connsiteX39" fmla="*/ 591557 w 1605470"/>
              <a:gd name="connsiteY39" fmla="*/ 5476393 h 6858000"/>
              <a:gd name="connsiteX40" fmla="*/ 622750 w 1605470"/>
              <a:gd name="connsiteY40" fmla="*/ 5396260 h 6858000"/>
              <a:gd name="connsiteX41" fmla="*/ 638731 w 1605470"/>
              <a:gd name="connsiteY41" fmla="*/ 5330009 h 6858000"/>
              <a:gd name="connsiteX42" fmla="*/ 672224 w 1605470"/>
              <a:gd name="connsiteY42" fmla="*/ 5273739 h 6858000"/>
              <a:gd name="connsiteX43" fmla="*/ 681823 w 1605470"/>
              <a:gd name="connsiteY43" fmla="*/ 5241779 h 6858000"/>
              <a:gd name="connsiteX44" fmla="*/ 693049 w 1605470"/>
              <a:gd name="connsiteY44" fmla="*/ 5225268 h 6858000"/>
              <a:gd name="connsiteX45" fmla="*/ 694069 w 1605470"/>
              <a:gd name="connsiteY45" fmla="*/ 5217684 h 6858000"/>
              <a:gd name="connsiteX46" fmla="*/ 701410 w 1605470"/>
              <a:gd name="connsiteY46" fmla="*/ 5193377 h 6858000"/>
              <a:gd name="connsiteX47" fmla="*/ 704713 w 1605470"/>
              <a:gd name="connsiteY47" fmla="*/ 5179288 h 6858000"/>
              <a:gd name="connsiteX48" fmla="*/ 705697 w 1605470"/>
              <a:gd name="connsiteY48" fmla="*/ 5173621 h 6858000"/>
              <a:gd name="connsiteX49" fmla="*/ 701331 w 1605470"/>
              <a:gd name="connsiteY49" fmla="*/ 5159961 h 6858000"/>
              <a:gd name="connsiteX50" fmla="*/ 708008 w 1605470"/>
              <a:gd name="connsiteY50" fmla="*/ 5144295 h 6858000"/>
              <a:gd name="connsiteX51" fmla="*/ 704941 w 1605470"/>
              <a:gd name="connsiteY51" fmla="*/ 5125185 h 6858000"/>
              <a:gd name="connsiteX52" fmla="*/ 711771 w 1605470"/>
              <a:gd name="connsiteY52" fmla="*/ 5121884 h 6858000"/>
              <a:gd name="connsiteX53" fmla="*/ 718807 w 1605470"/>
              <a:gd name="connsiteY53" fmla="*/ 5067850 h 6858000"/>
              <a:gd name="connsiteX54" fmla="*/ 721538 w 1605470"/>
              <a:gd name="connsiteY54" fmla="*/ 5060861 h 6858000"/>
              <a:gd name="connsiteX55" fmla="*/ 718242 w 1605470"/>
              <a:gd name="connsiteY55" fmla="*/ 5034192 h 6858000"/>
              <a:gd name="connsiteX56" fmla="*/ 719796 w 1605470"/>
              <a:gd name="connsiteY56" fmla="*/ 4993030 h 6858000"/>
              <a:gd name="connsiteX57" fmla="*/ 726705 w 1605470"/>
              <a:gd name="connsiteY57" fmla="*/ 4946844 h 6858000"/>
              <a:gd name="connsiteX58" fmla="*/ 722561 w 1605470"/>
              <a:gd name="connsiteY58" fmla="*/ 4932692 h 6858000"/>
              <a:gd name="connsiteX59" fmla="*/ 737964 w 1605470"/>
              <a:gd name="connsiteY59" fmla="*/ 4858827 h 6858000"/>
              <a:gd name="connsiteX60" fmla="*/ 732118 w 1605470"/>
              <a:gd name="connsiteY60" fmla="*/ 4801535 h 6858000"/>
              <a:gd name="connsiteX61" fmla="*/ 739787 w 1605470"/>
              <a:gd name="connsiteY61" fmla="*/ 4797794 h 6858000"/>
              <a:gd name="connsiteX62" fmla="*/ 741081 w 1605470"/>
              <a:gd name="connsiteY62" fmla="*/ 4784526 h 6858000"/>
              <a:gd name="connsiteX63" fmla="*/ 742865 w 1605470"/>
              <a:gd name="connsiteY63" fmla="*/ 4781211 h 6858000"/>
              <a:gd name="connsiteX64" fmla="*/ 751652 w 1605470"/>
              <a:gd name="connsiteY64" fmla="*/ 4761984 h 6858000"/>
              <a:gd name="connsiteX65" fmla="*/ 747700 w 1605470"/>
              <a:gd name="connsiteY65" fmla="*/ 4690749 h 6858000"/>
              <a:gd name="connsiteX66" fmla="*/ 743180 w 1605470"/>
              <a:gd name="connsiteY66" fmla="*/ 4584173 h 6858000"/>
              <a:gd name="connsiteX67" fmla="*/ 738263 w 1605470"/>
              <a:gd name="connsiteY67" fmla="*/ 4444346 h 6858000"/>
              <a:gd name="connsiteX68" fmla="*/ 734828 w 1605470"/>
              <a:gd name="connsiteY68" fmla="*/ 4375228 h 6858000"/>
              <a:gd name="connsiteX69" fmla="*/ 715481 w 1605470"/>
              <a:gd name="connsiteY69" fmla="*/ 4214165 h 6858000"/>
              <a:gd name="connsiteX70" fmla="*/ 719554 w 1605470"/>
              <a:gd name="connsiteY70" fmla="*/ 4090296 h 6858000"/>
              <a:gd name="connsiteX71" fmla="*/ 704810 w 1605470"/>
              <a:gd name="connsiteY71" fmla="*/ 4033999 h 6858000"/>
              <a:gd name="connsiteX72" fmla="*/ 705959 w 1605470"/>
              <a:gd name="connsiteY72" fmla="*/ 4031933 h 6858000"/>
              <a:gd name="connsiteX73" fmla="*/ 704535 w 1605470"/>
              <a:gd name="connsiteY73" fmla="*/ 4013953 h 6858000"/>
              <a:gd name="connsiteX74" fmla="*/ 700443 w 1605470"/>
              <a:gd name="connsiteY74" fmla="*/ 4010511 h 6858000"/>
              <a:gd name="connsiteX75" fmla="*/ 698282 w 1605470"/>
              <a:gd name="connsiteY75" fmla="*/ 3998331 h 6858000"/>
              <a:gd name="connsiteX76" fmla="*/ 690830 w 1605470"/>
              <a:gd name="connsiteY76" fmla="*/ 3974753 h 6858000"/>
              <a:gd name="connsiteX77" fmla="*/ 692428 w 1605470"/>
              <a:gd name="connsiteY77" fmla="*/ 3969950 h 6858000"/>
              <a:gd name="connsiteX78" fmla="*/ 685850 w 1605470"/>
              <a:gd name="connsiteY78" fmla="*/ 3933779 h 6858000"/>
              <a:gd name="connsiteX79" fmla="*/ 687181 w 1605470"/>
              <a:gd name="connsiteY79" fmla="*/ 3933093 h 6858000"/>
              <a:gd name="connsiteX80" fmla="*/ 691535 w 1605470"/>
              <a:gd name="connsiteY80" fmla="*/ 3922082 h 6858000"/>
              <a:gd name="connsiteX81" fmla="*/ 696613 w 1605470"/>
              <a:gd name="connsiteY81" fmla="*/ 3901461 h 6858000"/>
              <a:gd name="connsiteX82" fmla="*/ 719207 w 1605470"/>
              <a:gd name="connsiteY82" fmla="*/ 3813873 h 6858000"/>
              <a:gd name="connsiteX83" fmla="*/ 718632 w 1605470"/>
              <a:gd name="connsiteY83" fmla="*/ 3806161 h 6858000"/>
              <a:gd name="connsiteX84" fmla="*/ 718939 w 1605470"/>
              <a:gd name="connsiteY84" fmla="*/ 3805957 h 6858000"/>
              <a:gd name="connsiteX85" fmla="*/ 718966 w 1605470"/>
              <a:gd name="connsiteY85" fmla="*/ 3797724 h 6858000"/>
              <a:gd name="connsiteX86" fmla="*/ 717581 w 1605470"/>
              <a:gd name="connsiteY86" fmla="*/ 3792098 h 6858000"/>
              <a:gd name="connsiteX87" fmla="*/ 716465 w 1605470"/>
              <a:gd name="connsiteY87" fmla="*/ 3777135 h 6858000"/>
              <a:gd name="connsiteX88" fmla="*/ 718198 w 1605470"/>
              <a:gd name="connsiteY88" fmla="*/ 3771656 h 6858000"/>
              <a:gd name="connsiteX89" fmla="*/ 721941 w 1605470"/>
              <a:gd name="connsiteY89" fmla="*/ 3769007 h 6858000"/>
              <a:gd name="connsiteX90" fmla="*/ 721407 w 1605470"/>
              <a:gd name="connsiteY90" fmla="*/ 3767709 h 6858000"/>
              <a:gd name="connsiteX91" fmla="*/ 730103 w 1605470"/>
              <a:gd name="connsiteY91" fmla="*/ 3738082 h 6858000"/>
              <a:gd name="connsiteX92" fmla="*/ 737449 w 1605470"/>
              <a:gd name="connsiteY92" fmla="*/ 3673397 h 6858000"/>
              <a:gd name="connsiteX93" fmla="*/ 736745 w 1605470"/>
              <a:gd name="connsiteY93" fmla="*/ 3637109 h 6858000"/>
              <a:gd name="connsiteX94" fmla="*/ 740188 w 1605470"/>
              <a:gd name="connsiteY94" fmla="*/ 3536883 h 6858000"/>
              <a:gd name="connsiteX95" fmla="*/ 747726 w 1605470"/>
              <a:gd name="connsiteY95" fmla="*/ 3435652 h 6858000"/>
              <a:gd name="connsiteX96" fmla="*/ 770510 w 1605470"/>
              <a:gd name="connsiteY96" fmla="*/ 3361844 h 6858000"/>
              <a:gd name="connsiteX97" fmla="*/ 766158 w 1605470"/>
              <a:gd name="connsiteY97" fmla="*/ 3349058 h 6858000"/>
              <a:gd name="connsiteX98" fmla="*/ 764166 w 1605470"/>
              <a:gd name="connsiteY98" fmla="*/ 3341588 h 6858000"/>
              <a:gd name="connsiteX99" fmla="*/ 749397 w 1605470"/>
              <a:gd name="connsiteY99" fmla="*/ 3307769 h 6858000"/>
              <a:gd name="connsiteX100" fmla="*/ 766960 w 1605470"/>
              <a:gd name="connsiteY100" fmla="*/ 3250522 h 6858000"/>
              <a:gd name="connsiteX101" fmla="*/ 767385 w 1605470"/>
              <a:gd name="connsiteY101" fmla="*/ 3229163 h 6858000"/>
              <a:gd name="connsiteX102" fmla="*/ 769208 w 1605470"/>
              <a:gd name="connsiteY102" fmla="*/ 3217217 h 6858000"/>
              <a:gd name="connsiteX103" fmla="*/ 770350 w 1605470"/>
              <a:gd name="connsiteY103" fmla="*/ 3216125 h 6858000"/>
              <a:gd name="connsiteX104" fmla="*/ 756043 w 1605470"/>
              <a:gd name="connsiteY104" fmla="*/ 3183755 h 6858000"/>
              <a:gd name="connsiteX105" fmla="*/ 756544 w 1605470"/>
              <a:gd name="connsiteY105" fmla="*/ 3178642 h 6858000"/>
              <a:gd name="connsiteX106" fmla="*/ 744144 w 1605470"/>
              <a:gd name="connsiteY106" fmla="*/ 3158586 h 6858000"/>
              <a:gd name="connsiteX107" fmla="*/ 739378 w 1605470"/>
              <a:gd name="connsiteY107" fmla="*/ 3147669 h 6858000"/>
              <a:gd name="connsiteX108" fmla="*/ 734648 w 1605470"/>
              <a:gd name="connsiteY108" fmla="*/ 3145733 h 6858000"/>
              <a:gd name="connsiteX109" fmla="*/ 729329 w 1605470"/>
              <a:gd name="connsiteY109" fmla="*/ 3129034 h 6858000"/>
              <a:gd name="connsiteX110" fmla="*/ 729994 w 1605470"/>
              <a:gd name="connsiteY110" fmla="*/ 3126682 h 6858000"/>
              <a:gd name="connsiteX111" fmla="*/ 720862 w 1605470"/>
              <a:gd name="connsiteY111" fmla="*/ 3114519 h 6858000"/>
              <a:gd name="connsiteX112" fmla="*/ 707471 w 1605470"/>
              <a:gd name="connsiteY112" fmla="*/ 3106272 h 6858000"/>
              <a:gd name="connsiteX113" fmla="*/ 680201 w 1605470"/>
              <a:gd name="connsiteY113" fmla="*/ 2958185 h 6858000"/>
              <a:gd name="connsiteX114" fmla="*/ 622815 w 1605470"/>
              <a:gd name="connsiteY114" fmla="*/ 2762989 h 6858000"/>
              <a:gd name="connsiteX115" fmla="*/ 571733 w 1605470"/>
              <a:gd name="connsiteY115" fmla="*/ 2554718 h 6858000"/>
              <a:gd name="connsiteX116" fmla="*/ 551827 w 1605470"/>
              <a:gd name="connsiteY116" fmla="*/ 2485734 h 6858000"/>
              <a:gd name="connsiteX117" fmla="*/ 542550 w 1605470"/>
              <a:gd name="connsiteY117" fmla="*/ 2447068 h 6858000"/>
              <a:gd name="connsiteX118" fmla="*/ 529511 w 1605470"/>
              <a:gd name="connsiteY118" fmla="*/ 2425819 h 6858000"/>
              <a:gd name="connsiteX119" fmla="*/ 528878 w 1605470"/>
              <a:gd name="connsiteY119" fmla="*/ 2408971 h 6858000"/>
              <a:gd name="connsiteX120" fmla="*/ 535510 w 1605470"/>
              <a:gd name="connsiteY120" fmla="*/ 2402874 h 6858000"/>
              <a:gd name="connsiteX121" fmla="*/ 538122 w 1605470"/>
              <a:gd name="connsiteY121" fmla="*/ 2381443 h 6858000"/>
              <a:gd name="connsiteX122" fmla="*/ 514451 w 1605470"/>
              <a:gd name="connsiteY122" fmla="*/ 2261920 h 6858000"/>
              <a:gd name="connsiteX123" fmla="*/ 504338 w 1605470"/>
              <a:gd name="connsiteY123" fmla="*/ 2195378 h 6858000"/>
              <a:gd name="connsiteX124" fmla="*/ 488555 w 1605470"/>
              <a:gd name="connsiteY124" fmla="*/ 2155135 h 6858000"/>
              <a:gd name="connsiteX125" fmla="*/ 486013 w 1605470"/>
              <a:gd name="connsiteY125" fmla="*/ 2118008 h 6858000"/>
              <a:gd name="connsiteX126" fmla="*/ 487006 w 1605470"/>
              <a:gd name="connsiteY126" fmla="*/ 2050531 h 6858000"/>
              <a:gd name="connsiteX127" fmla="*/ 478812 w 1605470"/>
              <a:gd name="connsiteY127" fmla="*/ 1963269 h 6858000"/>
              <a:gd name="connsiteX128" fmla="*/ 459990 w 1605470"/>
              <a:gd name="connsiteY128" fmla="*/ 1906352 h 6858000"/>
              <a:gd name="connsiteX129" fmla="*/ 436547 w 1605470"/>
              <a:gd name="connsiteY129" fmla="*/ 1861531 h 6858000"/>
              <a:gd name="connsiteX130" fmla="*/ 390346 w 1605470"/>
              <a:gd name="connsiteY130" fmla="*/ 1732919 h 6858000"/>
              <a:gd name="connsiteX131" fmla="*/ 362657 w 1605470"/>
              <a:gd name="connsiteY131" fmla="*/ 1663540 h 6858000"/>
              <a:gd name="connsiteX132" fmla="*/ 361783 w 1605470"/>
              <a:gd name="connsiteY132" fmla="*/ 1615777 h 6858000"/>
              <a:gd name="connsiteX133" fmla="*/ 342578 w 1605470"/>
              <a:gd name="connsiteY133" fmla="*/ 1563678 h 6858000"/>
              <a:gd name="connsiteX134" fmla="*/ 355658 w 1605470"/>
              <a:gd name="connsiteY134" fmla="*/ 1519474 h 6858000"/>
              <a:gd name="connsiteX135" fmla="*/ 348400 w 1605470"/>
              <a:gd name="connsiteY135" fmla="*/ 1477995 h 6858000"/>
              <a:gd name="connsiteX136" fmla="*/ 334485 w 1605470"/>
              <a:gd name="connsiteY136" fmla="*/ 1373769 h 6858000"/>
              <a:gd name="connsiteX137" fmla="*/ 342792 w 1605470"/>
              <a:gd name="connsiteY137" fmla="*/ 1307086 h 6858000"/>
              <a:gd name="connsiteX138" fmla="*/ 343980 w 1605470"/>
              <a:gd name="connsiteY138" fmla="*/ 1189033 h 6858000"/>
              <a:gd name="connsiteX139" fmla="*/ 348665 w 1605470"/>
              <a:gd name="connsiteY139" fmla="*/ 1168288 h 6858000"/>
              <a:gd name="connsiteX140" fmla="*/ 340947 w 1605470"/>
              <a:gd name="connsiteY140" fmla="*/ 1142577 h 6858000"/>
              <a:gd name="connsiteX141" fmla="*/ 330253 w 1605470"/>
              <a:gd name="connsiteY141" fmla="*/ 1088484 h 6858000"/>
              <a:gd name="connsiteX142" fmla="*/ 318989 w 1605470"/>
              <a:gd name="connsiteY142" fmla="*/ 1016103 h 6858000"/>
              <a:gd name="connsiteX143" fmla="*/ 320445 w 1605470"/>
              <a:gd name="connsiteY143" fmla="*/ 932283 h 6858000"/>
              <a:gd name="connsiteX144" fmla="*/ 322681 w 1605470"/>
              <a:gd name="connsiteY144" fmla="*/ 915925 h 6858000"/>
              <a:gd name="connsiteX145" fmla="*/ 315310 w 1605470"/>
              <a:gd name="connsiteY145" fmla="*/ 896999 h 6858000"/>
              <a:gd name="connsiteX146" fmla="*/ 284718 w 1605470"/>
              <a:gd name="connsiteY146" fmla="*/ 821517 h 6858000"/>
              <a:gd name="connsiteX147" fmla="*/ 263668 w 1605470"/>
              <a:gd name="connsiteY147" fmla="*/ 751353 h 6858000"/>
              <a:gd name="connsiteX148" fmla="*/ 263226 w 1605470"/>
              <a:gd name="connsiteY148" fmla="*/ 721230 h 6858000"/>
              <a:gd name="connsiteX149" fmla="*/ 248897 w 1605470"/>
              <a:gd name="connsiteY149" fmla="*/ 681659 h 6858000"/>
              <a:gd name="connsiteX150" fmla="*/ 234316 w 1605470"/>
              <a:gd name="connsiteY150" fmla="*/ 635218 h 6858000"/>
              <a:gd name="connsiteX151" fmla="*/ 239327 w 1605470"/>
              <a:gd name="connsiteY151" fmla="*/ 613763 h 6858000"/>
              <a:gd name="connsiteX152" fmla="*/ 225269 w 1605470"/>
              <a:gd name="connsiteY152" fmla="*/ 598582 h 6858000"/>
              <a:gd name="connsiteX153" fmla="*/ 224950 w 1605470"/>
              <a:gd name="connsiteY153" fmla="*/ 576846 h 6858000"/>
              <a:gd name="connsiteX154" fmla="*/ 204576 w 1605470"/>
              <a:gd name="connsiteY154" fmla="*/ 530055 h 6858000"/>
              <a:gd name="connsiteX155" fmla="*/ 219064 w 1605470"/>
              <a:gd name="connsiteY155" fmla="*/ 469651 h 6858000"/>
              <a:gd name="connsiteX156" fmla="*/ 195012 w 1605470"/>
              <a:gd name="connsiteY156" fmla="*/ 448559 h 6858000"/>
              <a:gd name="connsiteX157" fmla="*/ 201434 w 1605470"/>
              <a:gd name="connsiteY157" fmla="*/ 441529 h 6858000"/>
              <a:gd name="connsiteX158" fmla="*/ 200655 w 1605470"/>
              <a:gd name="connsiteY158" fmla="*/ 428927 h 6858000"/>
              <a:gd name="connsiteX159" fmla="*/ 190059 w 1605470"/>
              <a:gd name="connsiteY159" fmla="*/ 430161 h 6858000"/>
              <a:gd name="connsiteX160" fmla="*/ 167079 w 1605470"/>
              <a:gd name="connsiteY160" fmla="*/ 367211 h 6858000"/>
              <a:gd name="connsiteX161" fmla="*/ 124571 w 1605470"/>
              <a:gd name="connsiteY161" fmla="*/ 302178 h 6858000"/>
              <a:gd name="connsiteX162" fmla="*/ 103243 w 1605470"/>
              <a:gd name="connsiteY162" fmla="*/ 211375 h 6858000"/>
              <a:gd name="connsiteX163" fmla="*/ 94571 w 1605470"/>
              <a:gd name="connsiteY163" fmla="*/ 184179 h 6858000"/>
              <a:gd name="connsiteX164" fmla="*/ 13437 w 1605470"/>
              <a:gd name="connsiteY164" fmla="*/ 19287 h 6858000"/>
              <a:gd name="connsiteX165" fmla="*/ 0 w 1605470"/>
              <a:gd name="connsiteY165"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8335 w 1605470"/>
              <a:gd name="connsiteY37" fmla="*/ 5665173 h 6858000"/>
              <a:gd name="connsiteX38" fmla="*/ 562052 w 1605470"/>
              <a:gd name="connsiteY38" fmla="*/ 5563435 h 6858000"/>
              <a:gd name="connsiteX39" fmla="*/ 591557 w 1605470"/>
              <a:gd name="connsiteY39" fmla="*/ 5476393 h 6858000"/>
              <a:gd name="connsiteX40" fmla="*/ 622750 w 1605470"/>
              <a:gd name="connsiteY40" fmla="*/ 5396260 h 6858000"/>
              <a:gd name="connsiteX41" fmla="*/ 638731 w 1605470"/>
              <a:gd name="connsiteY41" fmla="*/ 5330009 h 6858000"/>
              <a:gd name="connsiteX42" fmla="*/ 672224 w 1605470"/>
              <a:gd name="connsiteY42" fmla="*/ 5273739 h 6858000"/>
              <a:gd name="connsiteX43" fmla="*/ 681823 w 1605470"/>
              <a:gd name="connsiteY43" fmla="*/ 5241779 h 6858000"/>
              <a:gd name="connsiteX44" fmla="*/ 693049 w 1605470"/>
              <a:gd name="connsiteY44" fmla="*/ 5225268 h 6858000"/>
              <a:gd name="connsiteX45" fmla="*/ 694069 w 1605470"/>
              <a:gd name="connsiteY45" fmla="*/ 5217684 h 6858000"/>
              <a:gd name="connsiteX46" fmla="*/ 701410 w 1605470"/>
              <a:gd name="connsiteY46" fmla="*/ 5193377 h 6858000"/>
              <a:gd name="connsiteX47" fmla="*/ 704713 w 1605470"/>
              <a:gd name="connsiteY47" fmla="*/ 5179288 h 6858000"/>
              <a:gd name="connsiteX48" fmla="*/ 705697 w 1605470"/>
              <a:gd name="connsiteY48" fmla="*/ 5173621 h 6858000"/>
              <a:gd name="connsiteX49" fmla="*/ 701331 w 1605470"/>
              <a:gd name="connsiteY49" fmla="*/ 5159961 h 6858000"/>
              <a:gd name="connsiteX50" fmla="*/ 708008 w 1605470"/>
              <a:gd name="connsiteY50" fmla="*/ 5144295 h 6858000"/>
              <a:gd name="connsiteX51" fmla="*/ 704941 w 1605470"/>
              <a:gd name="connsiteY51" fmla="*/ 5125185 h 6858000"/>
              <a:gd name="connsiteX52" fmla="*/ 711771 w 1605470"/>
              <a:gd name="connsiteY52" fmla="*/ 5121884 h 6858000"/>
              <a:gd name="connsiteX53" fmla="*/ 718807 w 1605470"/>
              <a:gd name="connsiteY53" fmla="*/ 5067850 h 6858000"/>
              <a:gd name="connsiteX54" fmla="*/ 721538 w 1605470"/>
              <a:gd name="connsiteY54" fmla="*/ 5060861 h 6858000"/>
              <a:gd name="connsiteX55" fmla="*/ 718242 w 1605470"/>
              <a:gd name="connsiteY55" fmla="*/ 5034192 h 6858000"/>
              <a:gd name="connsiteX56" fmla="*/ 719796 w 1605470"/>
              <a:gd name="connsiteY56" fmla="*/ 4993030 h 6858000"/>
              <a:gd name="connsiteX57" fmla="*/ 726705 w 1605470"/>
              <a:gd name="connsiteY57" fmla="*/ 4946844 h 6858000"/>
              <a:gd name="connsiteX58" fmla="*/ 722561 w 1605470"/>
              <a:gd name="connsiteY58" fmla="*/ 4932692 h 6858000"/>
              <a:gd name="connsiteX59" fmla="*/ 737964 w 1605470"/>
              <a:gd name="connsiteY59" fmla="*/ 4858827 h 6858000"/>
              <a:gd name="connsiteX60" fmla="*/ 732118 w 1605470"/>
              <a:gd name="connsiteY60" fmla="*/ 4801535 h 6858000"/>
              <a:gd name="connsiteX61" fmla="*/ 739787 w 1605470"/>
              <a:gd name="connsiteY61" fmla="*/ 4797794 h 6858000"/>
              <a:gd name="connsiteX62" fmla="*/ 741081 w 1605470"/>
              <a:gd name="connsiteY62" fmla="*/ 4784526 h 6858000"/>
              <a:gd name="connsiteX63" fmla="*/ 742865 w 1605470"/>
              <a:gd name="connsiteY63" fmla="*/ 4781211 h 6858000"/>
              <a:gd name="connsiteX64" fmla="*/ 751652 w 1605470"/>
              <a:gd name="connsiteY64" fmla="*/ 4761984 h 6858000"/>
              <a:gd name="connsiteX65" fmla="*/ 747700 w 1605470"/>
              <a:gd name="connsiteY65" fmla="*/ 4690749 h 6858000"/>
              <a:gd name="connsiteX66" fmla="*/ 743180 w 1605470"/>
              <a:gd name="connsiteY66" fmla="*/ 4584173 h 6858000"/>
              <a:gd name="connsiteX67" fmla="*/ 738263 w 1605470"/>
              <a:gd name="connsiteY67" fmla="*/ 4444346 h 6858000"/>
              <a:gd name="connsiteX68" fmla="*/ 734828 w 1605470"/>
              <a:gd name="connsiteY68" fmla="*/ 4375228 h 6858000"/>
              <a:gd name="connsiteX69" fmla="*/ 715481 w 1605470"/>
              <a:gd name="connsiteY69" fmla="*/ 4214165 h 6858000"/>
              <a:gd name="connsiteX70" fmla="*/ 719554 w 1605470"/>
              <a:gd name="connsiteY70" fmla="*/ 4090296 h 6858000"/>
              <a:gd name="connsiteX71" fmla="*/ 704810 w 1605470"/>
              <a:gd name="connsiteY71" fmla="*/ 4033999 h 6858000"/>
              <a:gd name="connsiteX72" fmla="*/ 705959 w 1605470"/>
              <a:gd name="connsiteY72" fmla="*/ 4031933 h 6858000"/>
              <a:gd name="connsiteX73" fmla="*/ 704535 w 1605470"/>
              <a:gd name="connsiteY73" fmla="*/ 4013953 h 6858000"/>
              <a:gd name="connsiteX74" fmla="*/ 700443 w 1605470"/>
              <a:gd name="connsiteY74" fmla="*/ 4010511 h 6858000"/>
              <a:gd name="connsiteX75" fmla="*/ 698282 w 1605470"/>
              <a:gd name="connsiteY75" fmla="*/ 3998331 h 6858000"/>
              <a:gd name="connsiteX76" fmla="*/ 690830 w 1605470"/>
              <a:gd name="connsiteY76" fmla="*/ 3974753 h 6858000"/>
              <a:gd name="connsiteX77" fmla="*/ 692428 w 1605470"/>
              <a:gd name="connsiteY77" fmla="*/ 3969950 h 6858000"/>
              <a:gd name="connsiteX78" fmla="*/ 685850 w 1605470"/>
              <a:gd name="connsiteY78" fmla="*/ 3933779 h 6858000"/>
              <a:gd name="connsiteX79" fmla="*/ 687181 w 1605470"/>
              <a:gd name="connsiteY79" fmla="*/ 3933093 h 6858000"/>
              <a:gd name="connsiteX80" fmla="*/ 691535 w 1605470"/>
              <a:gd name="connsiteY80" fmla="*/ 3922082 h 6858000"/>
              <a:gd name="connsiteX81" fmla="*/ 696613 w 1605470"/>
              <a:gd name="connsiteY81" fmla="*/ 3901461 h 6858000"/>
              <a:gd name="connsiteX82" fmla="*/ 719207 w 1605470"/>
              <a:gd name="connsiteY82" fmla="*/ 3813873 h 6858000"/>
              <a:gd name="connsiteX83" fmla="*/ 718632 w 1605470"/>
              <a:gd name="connsiteY83" fmla="*/ 3806161 h 6858000"/>
              <a:gd name="connsiteX84" fmla="*/ 718939 w 1605470"/>
              <a:gd name="connsiteY84" fmla="*/ 3805957 h 6858000"/>
              <a:gd name="connsiteX85" fmla="*/ 718966 w 1605470"/>
              <a:gd name="connsiteY85" fmla="*/ 3797724 h 6858000"/>
              <a:gd name="connsiteX86" fmla="*/ 717581 w 1605470"/>
              <a:gd name="connsiteY86" fmla="*/ 3792098 h 6858000"/>
              <a:gd name="connsiteX87" fmla="*/ 716465 w 1605470"/>
              <a:gd name="connsiteY87" fmla="*/ 3777135 h 6858000"/>
              <a:gd name="connsiteX88" fmla="*/ 718198 w 1605470"/>
              <a:gd name="connsiteY88" fmla="*/ 3771656 h 6858000"/>
              <a:gd name="connsiteX89" fmla="*/ 721941 w 1605470"/>
              <a:gd name="connsiteY89" fmla="*/ 3769007 h 6858000"/>
              <a:gd name="connsiteX90" fmla="*/ 721407 w 1605470"/>
              <a:gd name="connsiteY90" fmla="*/ 3767709 h 6858000"/>
              <a:gd name="connsiteX91" fmla="*/ 730103 w 1605470"/>
              <a:gd name="connsiteY91" fmla="*/ 3738082 h 6858000"/>
              <a:gd name="connsiteX92" fmla="*/ 737449 w 1605470"/>
              <a:gd name="connsiteY92" fmla="*/ 3673397 h 6858000"/>
              <a:gd name="connsiteX93" fmla="*/ 736745 w 1605470"/>
              <a:gd name="connsiteY93" fmla="*/ 3637109 h 6858000"/>
              <a:gd name="connsiteX94" fmla="*/ 740188 w 1605470"/>
              <a:gd name="connsiteY94" fmla="*/ 3536883 h 6858000"/>
              <a:gd name="connsiteX95" fmla="*/ 747726 w 1605470"/>
              <a:gd name="connsiteY95" fmla="*/ 3435652 h 6858000"/>
              <a:gd name="connsiteX96" fmla="*/ 770510 w 1605470"/>
              <a:gd name="connsiteY96" fmla="*/ 3361844 h 6858000"/>
              <a:gd name="connsiteX97" fmla="*/ 766158 w 1605470"/>
              <a:gd name="connsiteY97" fmla="*/ 3349058 h 6858000"/>
              <a:gd name="connsiteX98" fmla="*/ 749397 w 1605470"/>
              <a:gd name="connsiteY98" fmla="*/ 3307769 h 6858000"/>
              <a:gd name="connsiteX99" fmla="*/ 766960 w 1605470"/>
              <a:gd name="connsiteY99" fmla="*/ 3250522 h 6858000"/>
              <a:gd name="connsiteX100" fmla="*/ 767385 w 1605470"/>
              <a:gd name="connsiteY100" fmla="*/ 3229163 h 6858000"/>
              <a:gd name="connsiteX101" fmla="*/ 769208 w 1605470"/>
              <a:gd name="connsiteY101" fmla="*/ 3217217 h 6858000"/>
              <a:gd name="connsiteX102" fmla="*/ 770350 w 1605470"/>
              <a:gd name="connsiteY102" fmla="*/ 3216125 h 6858000"/>
              <a:gd name="connsiteX103" fmla="*/ 756043 w 1605470"/>
              <a:gd name="connsiteY103" fmla="*/ 3183755 h 6858000"/>
              <a:gd name="connsiteX104" fmla="*/ 756544 w 1605470"/>
              <a:gd name="connsiteY104" fmla="*/ 3178642 h 6858000"/>
              <a:gd name="connsiteX105" fmla="*/ 744144 w 1605470"/>
              <a:gd name="connsiteY105" fmla="*/ 3158586 h 6858000"/>
              <a:gd name="connsiteX106" fmla="*/ 739378 w 1605470"/>
              <a:gd name="connsiteY106" fmla="*/ 3147669 h 6858000"/>
              <a:gd name="connsiteX107" fmla="*/ 734648 w 1605470"/>
              <a:gd name="connsiteY107" fmla="*/ 3145733 h 6858000"/>
              <a:gd name="connsiteX108" fmla="*/ 729329 w 1605470"/>
              <a:gd name="connsiteY108" fmla="*/ 3129034 h 6858000"/>
              <a:gd name="connsiteX109" fmla="*/ 729994 w 1605470"/>
              <a:gd name="connsiteY109" fmla="*/ 3126682 h 6858000"/>
              <a:gd name="connsiteX110" fmla="*/ 720862 w 1605470"/>
              <a:gd name="connsiteY110" fmla="*/ 3114519 h 6858000"/>
              <a:gd name="connsiteX111" fmla="*/ 707471 w 1605470"/>
              <a:gd name="connsiteY111" fmla="*/ 3106272 h 6858000"/>
              <a:gd name="connsiteX112" fmla="*/ 680201 w 1605470"/>
              <a:gd name="connsiteY112" fmla="*/ 2958185 h 6858000"/>
              <a:gd name="connsiteX113" fmla="*/ 622815 w 1605470"/>
              <a:gd name="connsiteY113" fmla="*/ 2762989 h 6858000"/>
              <a:gd name="connsiteX114" fmla="*/ 571733 w 1605470"/>
              <a:gd name="connsiteY114" fmla="*/ 2554718 h 6858000"/>
              <a:gd name="connsiteX115" fmla="*/ 551827 w 1605470"/>
              <a:gd name="connsiteY115" fmla="*/ 2485734 h 6858000"/>
              <a:gd name="connsiteX116" fmla="*/ 542550 w 1605470"/>
              <a:gd name="connsiteY116" fmla="*/ 2447068 h 6858000"/>
              <a:gd name="connsiteX117" fmla="*/ 529511 w 1605470"/>
              <a:gd name="connsiteY117" fmla="*/ 2425819 h 6858000"/>
              <a:gd name="connsiteX118" fmla="*/ 528878 w 1605470"/>
              <a:gd name="connsiteY118" fmla="*/ 2408971 h 6858000"/>
              <a:gd name="connsiteX119" fmla="*/ 535510 w 1605470"/>
              <a:gd name="connsiteY119" fmla="*/ 2402874 h 6858000"/>
              <a:gd name="connsiteX120" fmla="*/ 538122 w 1605470"/>
              <a:gd name="connsiteY120" fmla="*/ 2381443 h 6858000"/>
              <a:gd name="connsiteX121" fmla="*/ 514451 w 1605470"/>
              <a:gd name="connsiteY121" fmla="*/ 2261920 h 6858000"/>
              <a:gd name="connsiteX122" fmla="*/ 504338 w 1605470"/>
              <a:gd name="connsiteY122" fmla="*/ 2195378 h 6858000"/>
              <a:gd name="connsiteX123" fmla="*/ 488555 w 1605470"/>
              <a:gd name="connsiteY123" fmla="*/ 2155135 h 6858000"/>
              <a:gd name="connsiteX124" fmla="*/ 486013 w 1605470"/>
              <a:gd name="connsiteY124" fmla="*/ 2118008 h 6858000"/>
              <a:gd name="connsiteX125" fmla="*/ 487006 w 1605470"/>
              <a:gd name="connsiteY125" fmla="*/ 2050531 h 6858000"/>
              <a:gd name="connsiteX126" fmla="*/ 478812 w 1605470"/>
              <a:gd name="connsiteY126" fmla="*/ 1963269 h 6858000"/>
              <a:gd name="connsiteX127" fmla="*/ 459990 w 1605470"/>
              <a:gd name="connsiteY127" fmla="*/ 1906352 h 6858000"/>
              <a:gd name="connsiteX128" fmla="*/ 436547 w 1605470"/>
              <a:gd name="connsiteY128" fmla="*/ 1861531 h 6858000"/>
              <a:gd name="connsiteX129" fmla="*/ 390346 w 1605470"/>
              <a:gd name="connsiteY129" fmla="*/ 1732919 h 6858000"/>
              <a:gd name="connsiteX130" fmla="*/ 362657 w 1605470"/>
              <a:gd name="connsiteY130" fmla="*/ 1663540 h 6858000"/>
              <a:gd name="connsiteX131" fmla="*/ 361783 w 1605470"/>
              <a:gd name="connsiteY131" fmla="*/ 1615777 h 6858000"/>
              <a:gd name="connsiteX132" fmla="*/ 342578 w 1605470"/>
              <a:gd name="connsiteY132" fmla="*/ 1563678 h 6858000"/>
              <a:gd name="connsiteX133" fmla="*/ 355658 w 1605470"/>
              <a:gd name="connsiteY133" fmla="*/ 1519474 h 6858000"/>
              <a:gd name="connsiteX134" fmla="*/ 348400 w 1605470"/>
              <a:gd name="connsiteY134" fmla="*/ 1477995 h 6858000"/>
              <a:gd name="connsiteX135" fmla="*/ 334485 w 1605470"/>
              <a:gd name="connsiteY135" fmla="*/ 1373769 h 6858000"/>
              <a:gd name="connsiteX136" fmla="*/ 342792 w 1605470"/>
              <a:gd name="connsiteY136" fmla="*/ 1307086 h 6858000"/>
              <a:gd name="connsiteX137" fmla="*/ 343980 w 1605470"/>
              <a:gd name="connsiteY137" fmla="*/ 1189033 h 6858000"/>
              <a:gd name="connsiteX138" fmla="*/ 348665 w 1605470"/>
              <a:gd name="connsiteY138" fmla="*/ 1168288 h 6858000"/>
              <a:gd name="connsiteX139" fmla="*/ 340947 w 1605470"/>
              <a:gd name="connsiteY139" fmla="*/ 1142577 h 6858000"/>
              <a:gd name="connsiteX140" fmla="*/ 330253 w 1605470"/>
              <a:gd name="connsiteY140" fmla="*/ 1088484 h 6858000"/>
              <a:gd name="connsiteX141" fmla="*/ 318989 w 1605470"/>
              <a:gd name="connsiteY141" fmla="*/ 1016103 h 6858000"/>
              <a:gd name="connsiteX142" fmla="*/ 320445 w 1605470"/>
              <a:gd name="connsiteY142" fmla="*/ 932283 h 6858000"/>
              <a:gd name="connsiteX143" fmla="*/ 322681 w 1605470"/>
              <a:gd name="connsiteY143" fmla="*/ 915925 h 6858000"/>
              <a:gd name="connsiteX144" fmla="*/ 315310 w 1605470"/>
              <a:gd name="connsiteY144" fmla="*/ 896999 h 6858000"/>
              <a:gd name="connsiteX145" fmla="*/ 284718 w 1605470"/>
              <a:gd name="connsiteY145" fmla="*/ 821517 h 6858000"/>
              <a:gd name="connsiteX146" fmla="*/ 263668 w 1605470"/>
              <a:gd name="connsiteY146" fmla="*/ 751353 h 6858000"/>
              <a:gd name="connsiteX147" fmla="*/ 263226 w 1605470"/>
              <a:gd name="connsiteY147" fmla="*/ 721230 h 6858000"/>
              <a:gd name="connsiteX148" fmla="*/ 248897 w 1605470"/>
              <a:gd name="connsiteY148" fmla="*/ 681659 h 6858000"/>
              <a:gd name="connsiteX149" fmla="*/ 234316 w 1605470"/>
              <a:gd name="connsiteY149" fmla="*/ 635218 h 6858000"/>
              <a:gd name="connsiteX150" fmla="*/ 239327 w 1605470"/>
              <a:gd name="connsiteY150" fmla="*/ 613763 h 6858000"/>
              <a:gd name="connsiteX151" fmla="*/ 225269 w 1605470"/>
              <a:gd name="connsiteY151" fmla="*/ 598582 h 6858000"/>
              <a:gd name="connsiteX152" fmla="*/ 224950 w 1605470"/>
              <a:gd name="connsiteY152" fmla="*/ 576846 h 6858000"/>
              <a:gd name="connsiteX153" fmla="*/ 204576 w 1605470"/>
              <a:gd name="connsiteY153" fmla="*/ 530055 h 6858000"/>
              <a:gd name="connsiteX154" fmla="*/ 219064 w 1605470"/>
              <a:gd name="connsiteY154" fmla="*/ 469651 h 6858000"/>
              <a:gd name="connsiteX155" fmla="*/ 195012 w 1605470"/>
              <a:gd name="connsiteY155" fmla="*/ 448559 h 6858000"/>
              <a:gd name="connsiteX156" fmla="*/ 201434 w 1605470"/>
              <a:gd name="connsiteY156" fmla="*/ 441529 h 6858000"/>
              <a:gd name="connsiteX157" fmla="*/ 200655 w 1605470"/>
              <a:gd name="connsiteY157" fmla="*/ 428927 h 6858000"/>
              <a:gd name="connsiteX158" fmla="*/ 190059 w 1605470"/>
              <a:gd name="connsiteY158" fmla="*/ 430161 h 6858000"/>
              <a:gd name="connsiteX159" fmla="*/ 167079 w 1605470"/>
              <a:gd name="connsiteY159" fmla="*/ 367211 h 6858000"/>
              <a:gd name="connsiteX160" fmla="*/ 124571 w 1605470"/>
              <a:gd name="connsiteY160" fmla="*/ 302178 h 6858000"/>
              <a:gd name="connsiteX161" fmla="*/ 103243 w 1605470"/>
              <a:gd name="connsiteY161" fmla="*/ 211375 h 6858000"/>
              <a:gd name="connsiteX162" fmla="*/ 94571 w 1605470"/>
              <a:gd name="connsiteY162" fmla="*/ 184179 h 6858000"/>
              <a:gd name="connsiteX163" fmla="*/ 13437 w 1605470"/>
              <a:gd name="connsiteY163" fmla="*/ 19287 h 6858000"/>
              <a:gd name="connsiteX164" fmla="*/ 0 w 1605470"/>
              <a:gd name="connsiteY164"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8335 w 1605470"/>
              <a:gd name="connsiteY37" fmla="*/ 5665173 h 6858000"/>
              <a:gd name="connsiteX38" fmla="*/ 562052 w 1605470"/>
              <a:gd name="connsiteY38" fmla="*/ 5563435 h 6858000"/>
              <a:gd name="connsiteX39" fmla="*/ 591557 w 1605470"/>
              <a:gd name="connsiteY39" fmla="*/ 5476393 h 6858000"/>
              <a:gd name="connsiteX40" fmla="*/ 622750 w 1605470"/>
              <a:gd name="connsiteY40" fmla="*/ 5396260 h 6858000"/>
              <a:gd name="connsiteX41" fmla="*/ 638731 w 1605470"/>
              <a:gd name="connsiteY41" fmla="*/ 5330009 h 6858000"/>
              <a:gd name="connsiteX42" fmla="*/ 672224 w 1605470"/>
              <a:gd name="connsiteY42" fmla="*/ 5273739 h 6858000"/>
              <a:gd name="connsiteX43" fmla="*/ 681823 w 1605470"/>
              <a:gd name="connsiteY43" fmla="*/ 5241779 h 6858000"/>
              <a:gd name="connsiteX44" fmla="*/ 693049 w 1605470"/>
              <a:gd name="connsiteY44" fmla="*/ 5225268 h 6858000"/>
              <a:gd name="connsiteX45" fmla="*/ 694069 w 1605470"/>
              <a:gd name="connsiteY45" fmla="*/ 5217684 h 6858000"/>
              <a:gd name="connsiteX46" fmla="*/ 701410 w 1605470"/>
              <a:gd name="connsiteY46" fmla="*/ 5193377 h 6858000"/>
              <a:gd name="connsiteX47" fmla="*/ 704713 w 1605470"/>
              <a:gd name="connsiteY47" fmla="*/ 5179288 h 6858000"/>
              <a:gd name="connsiteX48" fmla="*/ 705697 w 1605470"/>
              <a:gd name="connsiteY48" fmla="*/ 5173621 h 6858000"/>
              <a:gd name="connsiteX49" fmla="*/ 701331 w 1605470"/>
              <a:gd name="connsiteY49" fmla="*/ 5159961 h 6858000"/>
              <a:gd name="connsiteX50" fmla="*/ 708008 w 1605470"/>
              <a:gd name="connsiteY50" fmla="*/ 5144295 h 6858000"/>
              <a:gd name="connsiteX51" fmla="*/ 704941 w 1605470"/>
              <a:gd name="connsiteY51" fmla="*/ 5125185 h 6858000"/>
              <a:gd name="connsiteX52" fmla="*/ 711771 w 1605470"/>
              <a:gd name="connsiteY52" fmla="*/ 5121884 h 6858000"/>
              <a:gd name="connsiteX53" fmla="*/ 718807 w 1605470"/>
              <a:gd name="connsiteY53" fmla="*/ 5067850 h 6858000"/>
              <a:gd name="connsiteX54" fmla="*/ 721538 w 1605470"/>
              <a:gd name="connsiteY54" fmla="*/ 5060861 h 6858000"/>
              <a:gd name="connsiteX55" fmla="*/ 718242 w 1605470"/>
              <a:gd name="connsiteY55" fmla="*/ 5034192 h 6858000"/>
              <a:gd name="connsiteX56" fmla="*/ 719796 w 1605470"/>
              <a:gd name="connsiteY56" fmla="*/ 4993030 h 6858000"/>
              <a:gd name="connsiteX57" fmla="*/ 726705 w 1605470"/>
              <a:gd name="connsiteY57" fmla="*/ 4946844 h 6858000"/>
              <a:gd name="connsiteX58" fmla="*/ 722561 w 1605470"/>
              <a:gd name="connsiteY58" fmla="*/ 4932692 h 6858000"/>
              <a:gd name="connsiteX59" fmla="*/ 737964 w 1605470"/>
              <a:gd name="connsiteY59" fmla="*/ 4858827 h 6858000"/>
              <a:gd name="connsiteX60" fmla="*/ 732118 w 1605470"/>
              <a:gd name="connsiteY60" fmla="*/ 4801535 h 6858000"/>
              <a:gd name="connsiteX61" fmla="*/ 739787 w 1605470"/>
              <a:gd name="connsiteY61" fmla="*/ 4797794 h 6858000"/>
              <a:gd name="connsiteX62" fmla="*/ 741081 w 1605470"/>
              <a:gd name="connsiteY62" fmla="*/ 4784526 h 6858000"/>
              <a:gd name="connsiteX63" fmla="*/ 742865 w 1605470"/>
              <a:gd name="connsiteY63" fmla="*/ 4781211 h 6858000"/>
              <a:gd name="connsiteX64" fmla="*/ 751652 w 1605470"/>
              <a:gd name="connsiteY64" fmla="*/ 4761984 h 6858000"/>
              <a:gd name="connsiteX65" fmla="*/ 747700 w 1605470"/>
              <a:gd name="connsiteY65" fmla="*/ 4690749 h 6858000"/>
              <a:gd name="connsiteX66" fmla="*/ 743180 w 1605470"/>
              <a:gd name="connsiteY66" fmla="*/ 4584173 h 6858000"/>
              <a:gd name="connsiteX67" fmla="*/ 738263 w 1605470"/>
              <a:gd name="connsiteY67" fmla="*/ 4444346 h 6858000"/>
              <a:gd name="connsiteX68" fmla="*/ 734828 w 1605470"/>
              <a:gd name="connsiteY68" fmla="*/ 4375228 h 6858000"/>
              <a:gd name="connsiteX69" fmla="*/ 715481 w 1605470"/>
              <a:gd name="connsiteY69" fmla="*/ 4214165 h 6858000"/>
              <a:gd name="connsiteX70" fmla="*/ 719554 w 1605470"/>
              <a:gd name="connsiteY70" fmla="*/ 4090296 h 6858000"/>
              <a:gd name="connsiteX71" fmla="*/ 704810 w 1605470"/>
              <a:gd name="connsiteY71" fmla="*/ 4033999 h 6858000"/>
              <a:gd name="connsiteX72" fmla="*/ 705959 w 1605470"/>
              <a:gd name="connsiteY72" fmla="*/ 4031933 h 6858000"/>
              <a:gd name="connsiteX73" fmla="*/ 704535 w 1605470"/>
              <a:gd name="connsiteY73" fmla="*/ 4013953 h 6858000"/>
              <a:gd name="connsiteX74" fmla="*/ 700443 w 1605470"/>
              <a:gd name="connsiteY74" fmla="*/ 4010511 h 6858000"/>
              <a:gd name="connsiteX75" fmla="*/ 698282 w 1605470"/>
              <a:gd name="connsiteY75" fmla="*/ 3998331 h 6858000"/>
              <a:gd name="connsiteX76" fmla="*/ 690830 w 1605470"/>
              <a:gd name="connsiteY76" fmla="*/ 3974753 h 6858000"/>
              <a:gd name="connsiteX77" fmla="*/ 692428 w 1605470"/>
              <a:gd name="connsiteY77" fmla="*/ 3969950 h 6858000"/>
              <a:gd name="connsiteX78" fmla="*/ 685850 w 1605470"/>
              <a:gd name="connsiteY78" fmla="*/ 3933779 h 6858000"/>
              <a:gd name="connsiteX79" fmla="*/ 687181 w 1605470"/>
              <a:gd name="connsiteY79" fmla="*/ 3933093 h 6858000"/>
              <a:gd name="connsiteX80" fmla="*/ 691535 w 1605470"/>
              <a:gd name="connsiteY80" fmla="*/ 3922082 h 6858000"/>
              <a:gd name="connsiteX81" fmla="*/ 696613 w 1605470"/>
              <a:gd name="connsiteY81" fmla="*/ 3901461 h 6858000"/>
              <a:gd name="connsiteX82" fmla="*/ 719207 w 1605470"/>
              <a:gd name="connsiteY82" fmla="*/ 3813873 h 6858000"/>
              <a:gd name="connsiteX83" fmla="*/ 718632 w 1605470"/>
              <a:gd name="connsiteY83" fmla="*/ 3806161 h 6858000"/>
              <a:gd name="connsiteX84" fmla="*/ 718939 w 1605470"/>
              <a:gd name="connsiteY84" fmla="*/ 3805957 h 6858000"/>
              <a:gd name="connsiteX85" fmla="*/ 718966 w 1605470"/>
              <a:gd name="connsiteY85" fmla="*/ 3797724 h 6858000"/>
              <a:gd name="connsiteX86" fmla="*/ 717581 w 1605470"/>
              <a:gd name="connsiteY86" fmla="*/ 3792098 h 6858000"/>
              <a:gd name="connsiteX87" fmla="*/ 716465 w 1605470"/>
              <a:gd name="connsiteY87" fmla="*/ 3777135 h 6858000"/>
              <a:gd name="connsiteX88" fmla="*/ 718198 w 1605470"/>
              <a:gd name="connsiteY88" fmla="*/ 3771656 h 6858000"/>
              <a:gd name="connsiteX89" fmla="*/ 721941 w 1605470"/>
              <a:gd name="connsiteY89" fmla="*/ 3769007 h 6858000"/>
              <a:gd name="connsiteX90" fmla="*/ 721407 w 1605470"/>
              <a:gd name="connsiteY90" fmla="*/ 3767709 h 6858000"/>
              <a:gd name="connsiteX91" fmla="*/ 730103 w 1605470"/>
              <a:gd name="connsiteY91" fmla="*/ 3738082 h 6858000"/>
              <a:gd name="connsiteX92" fmla="*/ 737449 w 1605470"/>
              <a:gd name="connsiteY92" fmla="*/ 3673397 h 6858000"/>
              <a:gd name="connsiteX93" fmla="*/ 736745 w 1605470"/>
              <a:gd name="connsiteY93" fmla="*/ 3637109 h 6858000"/>
              <a:gd name="connsiteX94" fmla="*/ 740188 w 1605470"/>
              <a:gd name="connsiteY94" fmla="*/ 3536883 h 6858000"/>
              <a:gd name="connsiteX95" fmla="*/ 747726 w 1605470"/>
              <a:gd name="connsiteY95" fmla="*/ 3435652 h 6858000"/>
              <a:gd name="connsiteX96" fmla="*/ 770510 w 1605470"/>
              <a:gd name="connsiteY96" fmla="*/ 3361844 h 6858000"/>
              <a:gd name="connsiteX97" fmla="*/ 749397 w 1605470"/>
              <a:gd name="connsiteY97" fmla="*/ 3307769 h 6858000"/>
              <a:gd name="connsiteX98" fmla="*/ 766960 w 1605470"/>
              <a:gd name="connsiteY98" fmla="*/ 3250522 h 6858000"/>
              <a:gd name="connsiteX99" fmla="*/ 767385 w 1605470"/>
              <a:gd name="connsiteY99" fmla="*/ 3229163 h 6858000"/>
              <a:gd name="connsiteX100" fmla="*/ 769208 w 1605470"/>
              <a:gd name="connsiteY100" fmla="*/ 3217217 h 6858000"/>
              <a:gd name="connsiteX101" fmla="*/ 770350 w 1605470"/>
              <a:gd name="connsiteY101" fmla="*/ 3216125 h 6858000"/>
              <a:gd name="connsiteX102" fmla="*/ 756043 w 1605470"/>
              <a:gd name="connsiteY102" fmla="*/ 3183755 h 6858000"/>
              <a:gd name="connsiteX103" fmla="*/ 756544 w 1605470"/>
              <a:gd name="connsiteY103" fmla="*/ 3178642 h 6858000"/>
              <a:gd name="connsiteX104" fmla="*/ 744144 w 1605470"/>
              <a:gd name="connsiteY104" fmla="*/ 3158586 h 6858000"/>
              <a:gd name="connsiteX105" fmla="*/ 739378 w 1605470"/>
              <a:gd name="connsiteY105" fmla="*/ 3147669 h 6858000"/>
              <a:gd name="connsiteX106" fmla="*/ 734648 w 1605470"/>
              <a:gd name="connsiteY106" fmla="*/ 3145733 h 6858000"/>
              <a:gd name="connsiteX107" fmla="*/ 729329 w 1605470"/>
              <a:gd name="connsiteY107" fmla="*/ 3129034 h 6858000"/>
              <a:gd name="connsiteX108" fmla="*/ 729994 w 1605470"/>
              <a:gd name="connsiteY108" fmla="*/ 3126682 h 6858000"/>
              <a:gd name="connsiteX109" fmla="*/ 720862 w 1605470"/>
              <a:gd name="connsiteY109" fmla="*/ 3114519 h 6858000"/>
              <a:gd name="connsiteX110" fmla="*/ 707471 w 1605470"/>
              <a:gd name="connsiteY110" fmla="*/ 3106272 h 6858000"/>
              <a:gd name="connsiteX111" fmla="*/ 680201 w 1605470"/>
              <a:gd name="connsiteY111" fmla="*/ 2958185 h 6858000"/>
              <a:gd name="connsiteX112" fmla="*/ 622815 w 1605470"/>
              <a:gd name="connsiteY112" fmla="*/ 2762989 h 6858000"/>
              <a:gd name="connsiteX113" fmla="*/ 571733 w 1605470"/>
              <a:gd name="connsiteY113" fmla="*/ 2554718 h 6858000"/>
              <a:gd name="connsiteX114" fmla="*/ 551827 w 1605470"/>
              <a:gd name="connsiteY114" fmla="*/ 2485734 h 6858000"/>
              <a:gd name="connsiteX115" fmla="*/ 542550 w 1605470"/>
              <a:gd name="connsiteY115" fmla="*/ 2447068 h 6858000"/>
              <a:gd name="connsiteX116" fmla="*/ 529511 w 1605470"/>
              <a:gd name="connsiteY116" fmla="*/ 2425819 h 6858000"/>
              <a:gd name="connsiteX117" fmla="*/ 528878 w 1605470"/>
              <a:gd name="connsiteY117" fmla="*/ 2408971 h 6858000"/>
              <a:gd name="connsiteX118" fmla="*/ 535510 w 1605470"/>
              <a:gd name="connsiteY118" fmla="*/ 2402874 h 6858000"/>
              <a:gd name="connsiteX119" fmla="*/ 538122 w 1605470"/>
              <a:gd name="connsiteY119" fmla="*/ 2381443 h 6858000"/>
              <a:gd name="connsiteX120" fmla="*/ 514451 w 1605470"/>
              <a:gd name="connsiteY120" fmla="*/ 2261920 h 6858000"/>
              <a:gd name="connsiteX121" fmla="*/ 504338 w 1605470"/>
              <a:gd name="connsiteY121" fmla="*/ 2195378 h 6858000"/>
              <a:gd name="connsiteX122" fmla="*/ 488555 w 1605470"/>
              <a:gd name="connsiteY122" fmla="*/ 2155135 h 6858000"/>
              <a:gd name="connsiteX123" fmla="*/ 486013 w 1605470"/>
              <a:gd name="connsiteY123" fmla="*/ 2118008 h 6858000"/>
              <a:gd name="connsiteX124" fmla="*/ 487006 w 1605470"/>
              <a:gd name="connsiteY124" fmla="*/ 2050531 h 6858000"/>
              <a:gd name="connsiteX125" fmla="*/ 478812 w 1605470"/>
              <a:gd name="connsiteY125" fmla="*/ 1963269 h 6858000"/>
              <a:gd name="connsiteX126" fmla="*/ 459990 w 1605470"/>
              <a:gd name="connsiteY126" fmla="*/ 1906352 h 6858000"/>
              <a:gd name="connsiteX127" fmla="*/ 436547 w 1605470"/>
              <a:gd name="connsiteY127" fmla="*/ 1861531 h 6858000"/>
              <a:gd name="connsiteX128" fmla="*/ 390346 w 1605470"/>
              <a:gd name="connsiteY128" fmla="*/ 1732919 h 6858000"/>
              <a:gd name="connsiteX129" fmla="*/ 362657 w 1605470"/>
              <a:gd name="connsiteY129" fmla="*/ 1663540 h 6858000"/>
              <a:gd name="connsiteX130" fmla="*/ 361783 w 1605470"/>
              <a:gd name="connsiteY130" fmla="*/ 1615777 h 6858000"/>
              <a:gd name="connsiteX131" fmla="*/ 342578 w 1605470"/>
              <a:gd name="connsiteY131" fmla="*/ 1563678 h 6858000"/>
              <a:gd name="connsiteX132" fmla="*/ 355658 w 1605470"/>
              <a:gd name="connsiteY132" fmla="*/ 1519474 h 6858000"/>
              <a:gd name="connsiteX133" fmla="*/ 348400 w 1605470"/>
              <a:gd name="connsiteY133" fmla="*/ 1477995 h 6858000"/>
              <a:gd name="connsiteX134" fmla="*/ 334485 w 1605470"/>
              <a:gd name="connsiteY134" fmla="*/ 1373769 h 6858000"/>
              <a:gd name="connsiteX135" fmla="*/ 342792 w 1605470"/>
              <a:gd name="connsiteY135" fmla="*/ 1307086 h 6858000"/>
              <a:gd name="connsiteX136" fmla="*/ 343980 w 1605470"/>
              <a:gd name="connsiteY136" fmla="*/ 1189033 h 6858000"/>
              <a:gd name="connsiteX137" fmla="*/ 348665 w 1605470"/>
              <a:gd name="connsiteY137" fmla="*/ 1168288 h 6858000"/>
              <a:gd name="connsiteX138" fmla="*/ 340947 w 1605470"/>
              <a:gd name="connsiteY138" fmla="*/ 1142577 h 6858000"/>
              <a:gd name="connsiteX139" fmla="*/ 330253 w 1605470"/>
              <a:gd name="connsiteY139" fmla="*/ 1088484 h 6858000"/>
              <a:gd name="connsiteX140" fmla="*/ 318989 w 1605470"/>
              <a:gd name="connsiteY140" fmla="*/ 1016103 h 6858000"/>
              <a:gd name="connsiteX141" fmla="*/ 320445 w 1605470"/>
              <a:gd name="connsiteY141" fmla="*/ 932283 h 6858000"/>
              <a:gd name="connsiteX142" fmla="*/ 322681 w 1605470"/>
              <a:gd name="connsiteY142" fmla="*/ 915925 h 6858000"/>
              <a:gd name="connsiteX143" fmla="*/ 315310 w 1605470"/>
              <a:gd name="connsiteY143" fmla="*/ 896999 h 6858000"/>
              <a:gd name="connsiteX144" fmla="*/ 284718 w 1605470"/>
              <a:gd name="connsiteY144" fmla="*/ 821517 h 6858000"/>
              <a:gd name="connsiteX145" fmla="*/ 263668 w 1605470"/>
              <a:gd name="connsiteY145" fmla="*/ 751353 h 6858000"/>
              <a:gd name="connsiteX146" fmla="*/ 263226 w 1605470"/>
              <a:gd name="connsiteY146" fmla="*/ 721230 h 6858000"/>
              <a:gd name="connsiteX147" fmla="*/ 248897 w 1605470"/>
              <a:gd name="connsiteY147" fmla="*/ 681659 h 6858000"/>
              <a:gd name="connsiteX148" fmla="*/ 234316 w 1605470"/>
              <a:gd name="connsiteY148" fmla="*/ 635218 h 6858000"/>
              <a:gd name="connsiteX149" fmla="*/ 239327 w 1605470"/>
              <a:gd name="connsiteY149" fmla="*/ 613763 h 6858000"/>
              <a:gd name="connsiteX150" fmla="*/ 225269 w 1605470"/>
              <a:gd name="connsiteY150" fmla="*/ 598582 h 6858000"/>
              <a:gd name="connsiteX151" fmla="*/ 224950 w 1605470"/>
              <a:gd name="connsiteY151" fmla="*/ 576846 h 6858000"/>
              <a:gd name="connsiteX152" fmla="*/ 204576 w 1605470"/>
              <a:gd name="connsiteY152" fmla="*/ 530055 h 6858000"/>
              <a:gd name="connsiteX153" fmla="*/ 219064 w 1605470"/>
              <a:gd name="connsiteY153" fmla="*/ 469651 h 6858000"/>
              <a:gd name="connsiteX154" fmla="*/ 195012 w 1605470"/>
              <a:gd name="connsiteY154" fmla="*/ 448559 h 6858000"/>
              <a:gd name="connsiteX155" fmla="*/ 201434 w 1605470"/>
              <a:gd name="connsiteY155" fmla="*/ 441529 h 6858000"/>
              <a:gd name="connsiteX156" fmla="*/ 200655 w 1605470"/>
              <a:gd name="connsiteY156" fmla="*/ 428927 h 6858000"/>
              <a:gd name="connsiteX157" fmla="*/ 190059 w 1605470"/>
              <a:gd name="connsiteY157" fmla="*/ 430161 h 6858000"/>
              <a:gd name="connsiteX158" fmla="*/ 167079 w 1605470"/>
              <a:gd name="connsiteY158" fmla="*/ 367211 h 6858000"/>
              <a:gd name="connsiteX159" fmla="*/ 124571 w 1605470"/>
              <a:gd name="connsiteY159" fmla="*/ 302178 h 6858000"/>
              <a:gd name="connsiteX160" fmla="*/ 103243 w 1605470"/>
              <a:gd name="connsiteY160" fmla="*/ 211375 h 6858000"/>
              <a:gd name="connsiteX161" fmla="*/ 94571 w 1605470"/>
              <a:gd name="connsiteY161" fmla="*/ 184179 h 6858000"/>
              <a:gd name="connsiteX162" fmla="*/ 13437 w 1605470"/>
              <a:gd name="connsiteY162" fmla="*/ 19287 h 6858000"/>
              <a:gd name="connsiteX163" fmla="*/ 0 w 1605470"/>
              <a:gd name="connsiteY163"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8335 w 1605470"/>
              <a:gd name="connsiteY37" fmla="*/ 5665173 h 6858000"/>
              <a:gd name="connsiteX38" fmla="*/ 562052 w 1605470"/>
              <a:gd name="connsiteY38" fmla="*/ 5563435 h 6858000"/>
              <a:gd name="connsiteX39" fmla="*/ 591557 w 1605470"/>
              <a:gd name="connsiteY39" fmla="*/ 5476393 h 6858000"/>
              <a:gd name="connsiteX40" fmla="*/ 622750 w 1605470"/>
              <a:gd name="connsiteY40" fmla="*/ 5396260 h 6858000"/>
              <a:gd name="connsiteX41" fmla="*/ 638731 w 1605470"/>
              <a:gd name="connsiteY41" fmla="*/ 5330009 h 6858000"/>
              <a:gd name="connsiteX42" fmla="*/ 672224 w 1605470"/>
              <a:gd name="connsiteY42" fmla="*/ 5273739 h 6858000"/>
              <a:gd name="connsiteX43" fmla="*/ 681823 w 1605470"/>
              <a:gd name="connsiteY43" fmla="*/ 5241779 h 6858000"/>
              <a:gd name="connsiteX44" fmla="*/ 693049 w 1605470"/>
              <a:gd name="connsiteY44" fmla="*/ 5225268 h 6858000"/>
              <a:gd name="connsiteX45" fmla="*/ 694069 w 1605470"/>
              <a:gd name="connsiteY45" fmla="*/ 5217684 h 6858000"/>
              <a:gd name="connsiteX46" fmla="*/ 701410 w 1605470"/>
              <a:gd name="connsiteY46" fmla="*/ 5193377 h 6858000"/>
              <a:gd name="connsiteX47" fmla="*/ 704713 w 1605470"/>
              <a:gd name="connsiteY47" fmla="*/ 5179288 h 6858000"/>
              <a:gd name="connsiteX48" fmla="*/ 705697 w 1605470"/>
              <a:gd name="connsiteY48" fmla="*/ 5173621 h 6858000"/>
              <a:gd name="connsiteX49" fmla="*/ 701331 w 1605470"/>
              <a:gd name="connsiteY49" fmla="*/ 5159961 h 6858000"/>
              <a:gd name="connsiteX50" fmla="*/ 708008 w 1605470"/>
              <a:gd name="connsiteY50" fmla="*/ 5144295 h 6858000"/>
              <a:gd name="connsiteX51" fmla="*/ 704941 w 1605470"/>
              <a:gd name="connsiteY51" fmla="*/ 5125185 h 6858000"/>
              <a:gd name="connsiteX52" fmla="*/ 711771 w 1605470"/>
              <a:gd name="connsiteY52" fmla="*/ 5121884 h 6858000"/>
              <a:gd name="connsiteX53" fmla="*/ 718807 w 1605470"/>
              <a:gd name="connsiteY53" fmla="*/ 5067850 h 6858000"/>
              <a:gd name="connsiteX54" fmla="*/ 721538 w 1605470"/>
              <a:gd name="connsiteY54" fmla="*/ 5060861 h 6858000"/>
              <a:gd name="connsiteX55" fmla="*/ 718242 w 1605470"/>
              <a:gd name="connsiteY55" fmla="*/ 5034192 h 6858000"/>
              <a:gd name="connsiteX56" fmla="*/ 719796 w 1605470"/>
              <a:gd name="connsiteY56" fmla="*/ 4993030 h 6858000"/>
              <a:gd name="connsiteX57" fmla="*/ 726705 w 1605470"/>
              <a:gd name="connsiteY57" fmla="*/ 4946844 h 6858000"/>
              <a:gd name="connsiteX58" fmla="*/ 722561 w 1605470"/>
              <a:gd name="connsiteY58" fmla="*/ 4932692 h 6858000"/>
              <a:gd name="connsiteX59" fmla="*/ 737964 w 1605470"/>
              <a:gd name="connsiteY59" fmla="*/ 4858827 h 6858000"/>
              <a:gd name="connsiteX60" fmla="*/ 732118 w 1605470"/>
              <a:gd name="connsiteY60" fmla="*/ 4801535 h 6858000"/>
              <a:gd name="connsiteX61" fmla="*/ 739787 w 1605470"/>
              <a:gd name="connsiteY61" fmla="*/ 4797794 h 6858000"/>
              <a:gd name="connsiteX62" fmla="*/ 741081 w 1605470"/>
              <a:gd name="connsiteY62" fmla="*/ 4784526 h 6858000"/>
              <a:gd name="connsiteX63" fmla="*/ 742865 w 1605470"/>
              <a:gd name="connsiteY63" fmla="*/ 4781211 h 6858000"/>
              <a:gd name="connsiteX64" fmla="*/ 751652 w 1605470"/>
              <a:gd name="connsiteY64" fmla="*/ 4761984 h 6858000"/>
              <a:gd name="connsiteX65" fmla="*/ 747700 w 1605470"/>
              <a:gd name="connsiteY65" fmla="*/ 4690749 h 6858000"/>
              <a:gd name="connsiteX66" fmla="*/ 743180 w 1605470"/>
              <a:gd name="connsiteY66" fmla="*/ 4584173 h 6858000"/>
              <a:gd name="connsiteX67" fmla="*/ 738263 w 1605470"/>
              <a:gd name="connsiteY67" fmla="*/ 4444346 h 6858000"/>
              <a:gd name="connsiteX68" fmla="*/ 734828 w 1605470"/>
              <a:gd name="connsiteY68" fmla="*/ 4375228 h 6858000"/>
              <a:gd name="connsiteX69" fmla="*/ 715481 w 1605470"/>
              <a:gd name="connsiteY69" fmla="*/ 4214165 h 6858000"/>
              <a:gd name="connsiteX70" fmla="*/ 719554 w 1605470"/>
              <a:gd name="connsiteY70" fmla="*/ 4090296 h 6858000"/>
              <a:gd name="connsiteX71" fmla="*/ 704810 w 1605470"/>
              <a:gd name="connsiteY71" fmla="*/ 4033999 h 6858000"/>
              <a:gd name="connsiteX72" fmla="*/ 705959 w 1605470"/>
              <a:gd name="connsiteY72" fmla="*/ 4031933 h 6858000"/>
              <a:gd name="connsiteX73" fmla="*/ 704535 w 1605470"/>
              <a:gd name="connsiteY73" fmla="*/ 4013953 h 6858000"/>
              <a:gd name="connsiteX74" fmla="*/ 700443 w 1605470"/>
              <a:gd name="connsiteY74" fmla="*/ 4010511 h 6858000"/>
              <a:gd name="connsiteX75" fmla="*/ 698282 w 1605470"/>
              <a:gd name="connsiteY75" fmla="*/ 3998331 h 6858000"/>
              <a:gd name="connsiteX76" fmla="*/ 690830 w 1605470"/>
              <a:gd name="connsiteY76" fmla="*/ 3974753 h 6858000"/>
              <a:gd name="connsiteX77" fmla="*/ 692428 w 1605470"/>
              <a:gd name="connsiteY77" fmla="*/ 3969950 h 6858000"/>
              <a:gd name="connsiteX78" fmla="*/ 685850 w 1605470"/>
              <a:gd name="connsiteY78" fmla="*/ 3933779 h 6858000"/>
              <a:gd name="connsiteX79" fmla="*/ 687181 w 1605470"/>
              <a:gd name="connsiteY79" fmla="*/ 3933093 h 6858000"/>
              <a:gd name="connsiteX80" fmla="*/ 691535 w 1605470"/>
              <a:gd name="connsiteY80" fmla="*/ 3922082 h 6858000"/>
              <a:gd name="connsiteX81" fmla="*/ 696613 w 1605470"/>
              <a:gd name="connsiteY81" fmla="*/ 3901461 h 6858000"/>
              <a:gd name="connsiteX82" fmla="*/ 719207 w 1605470"/>
              <a:gd name="connsiteY82" fmla="*/ 3813873 h 6858000"/>
              <a:gd name="connsiteX83" fmla="*/ 718632 w 1605470"/>
              <a:gd name="connsiteY83" fmla="*/ 3806161 h 6858000"/>
              <a:gd name="connsiteX84" fmla="*/ 718939 w 1605470"/>
              <a:gd name="connsiteY84" fmla="*/ 3805957 h 6858000"/>
              <a:gd name="connsiteX85" fmla="*/ 718966 w 1605470"/>
              <a:gd name="connsiteY85" fmla="*/ 3797724 h 6858000"/>
              <a:gd name="connsiteX86" fmla="*/ 717581 w 1605470"/>
              <a:gd name="connsiteY86" fmla="*/ 3792098 h 6858000"/>
              <a:gd name="connsiteX87" fmla="*/ 716465 w 1605470"/>
              <a:gd name="connsiteY87" fmla="*/ 3777135 h 6858000"/>
              <a:gd name="connsiteX88" fmla="*/ 718198 w 1605470"/>
              <a:gd name="connsiteY88" fmla="*/ 3771656 h 6858000"/>
              <a:gd name="connsiteX89" fmla="*/ 721941 w 1605470"/>
              <a:gd name="connsiteY89" fmla="*/ 3769007 h 6858000"/>
              <a:gd name="connsiteX90" fmla="*/ 721407 w 1605470"/>
              <a:gd name="connsiteY90" fmla="*/ 3767709 h 6858000"/>
              <a:gd name="connsiteX91" fmla="*/ 730103 w 1605470"/>
              <a:gd name="connsiteY91" fmla="*/ 3738082 h 6858000"/>
              <a:gd name="connsiteX92" fmla="*/ 737449 w 1605470"/>
              <a:gd name="connsiteY92" fmla="*/ 3673397 h 6858000"/>
              <a:gd name="connsiteX93" fmla="*/ 736745 w 1605470"/>
              <a:gd name="connsiteY93" fmla="*/ 3637109 h 6858000"/>
              <a:gd name="connsiteX94" fmla="*/ 740188 w 1605470"/>
              <a:gd name="connsiteY94" fmla="*/ 3536883 h 6858000"/>
              <a:gd name="connsiteX95" fmla="*/ 747726 w 1605470"/>
              <a:gd name="connsiteY95" fmla="*/ 3435652 h 6858000"/>
              <a:gd name="connsiteX96" fmla="*/ 749397 w 1605470"/>
              <a:gd name="connsiteY96" fmla="*/ 3307769 h 6858000"/>
              <a:gd name="connsiteX97" fmla="*/ 766960 w 1605470"/>
              <a:gd name="connsiteY97" fmla="*/ 3250522 h 6858000"/>
              <a:gd name="connsiteX98" fmla="*/ 767385 w 1605470"/>
              <a:gd name="connsiteY98" fmla="*/ 3229163 h 6858000"/>
              <a:gd name="connsiteX99" fmla="*/ 769208 w 1605470"/>
              <a:gd name="connsiteY99" fmla="*/ 3217217 h 6858000"/>
              <a:gd name="connsiteX100" fmla="*/ 770350 w 1605470"/>
              <a:gd name="connsiteY100" fmla="*/ 3216125 h 6858000"/>
              <a:gd name="connsiteX101" fmla="*/ 756043 w 1605470"/>
              <a:gd name="connsiteY101" fmla="*/ 3183755 h 6858000"/>
              <a:gd name="connsiteX102" fmla="*/ 756544 w 1605470"/>
              <a:gd name="connsiteY102" fmla="*/ 3178642 h 6858000"/>
              <a:gd name="connsiteX103" fmla="*/ 744144 w 1605470"/>
              <a:gd name="connsiteY103" fmla="*/ 3158586 h 6858000"/>
              <a:gd name="connsiteX104" fmla="*/ 739378 w 1605470"/>
              <a:gd name="connsiteY104" fmla="*/ 3147669 h 6858000"/>
              <a:gd name="connsiteX105" fmla="*/ 734648 w 1605470"/>
              <a:gd name="connsiteY105" fmla="*/ 3145733 h 6858000"/>
              <a:gd name="connsiteX106" fmla="*/ 729329 w 1605470"/>
              <a:gd name="connsiteY106" fmla="*/ 3129034 h 6858000"/>
              <a:gd name="connsiteX107" fmla="*/ 729994 w 1605470"/>
              <a:gd name="connsiteY107" fmla="*/ 3126682 h 6858000"/>
              <a:gd name="connsiteX108" fmla="*/ 720862 w 1605470"/>
              <a:gd name="connsiteY108" fmla="*/ 3114519 h 6858000"/>
              <a:gd name="connsiteX109" fmla="*/ 707471 w 1605470"/>
              <a:gd name="connsiteY109" fmla="*/ 3106272 h 6858000"/>
              <a:gd name="connsiteX110" fmla="*/ 680201 w 1605470"/>
              <a:gd name="connsiteY110" fmla="*/ 2958185 h 6858000"/>
              <a:gd name="connsiteX111" fmla="*/ 622815 w 1605470"/>
              <a:gd name="connsiteY111" fmla="*/ 2762989 h 6858000"/>
              <a:gd name="connsiteX112" fmla="*/ 571733 w 1605470"/>
              <a:gd name="connsiteY112" fmla="*/ 2554718 h 6858000"/>
              <a:gd name="connsiteX113" fmla="*/ 551827 w 1605470"/>
              <a:gd name="connsiteY113" fmla="*/ 2485734 h 6858000"/>
              <a:gd name="connsiteX114" fmla="*/ 542550 w 1605470"/>
              <a:gd name="connsiteY114" fmla="*/ 2447068 h 6858000"/>
              <a:gd name="connsiteX115" fmla="*/ 529511 w 1605470"/>
              <a:gd name="connsiteY115" fmla="*/ 2425819 h 6858000"/>
              <a:gd name="connsiteX116" fmla="*/ 528878 w 1605470"/>
              <a:gd name="connsiteY116" fmla="*/ 2408971 h 6858000"/>
              <a:gd name="connsiteX117" fmla="*/ 535510 w 1605470"/>
              <a:gd name="connsiteY117" fmla="*/ 2402874 h 6858000"/>
              <a:gd name="connsiteX118" fmla="*/ 538122 w 1605470"/>
              <a:gd name="connsiteY118" fmla="*/ 2381443 h 6858000"/>
              <a:gd name="connsiteX119" fmla="*/ 514451 w 1605470"/>
              <a:gd name="connsiteY119" fmla="*/ 2261920 h 6858000"/>
              <a:gd name="connsiteX120" fmla="*/ 504338 w 1605470"/>
              <a:gd name="connsiteY120" fmla="*/ 2195378 h 6858000"/>
              <a:gd name="connsiteX121" fmla="*/ 488555 w 1605470"/>
              <a:gd name="connsiteY121" fmla="*/ 2155135 h 6858000"/>
              <a:gd name="connsiteX122" fmla="*/ 486013 w 1605470"/>
              <a:gd name="connsiteY122" fmla="*/ 2118008 h 6858000"/>
              <a:gd name="connsiteX123" fmla="*/ 487006 w 1605470"/>
              <a:gd name="connsiteY123" fmla="*/ 2050531 h 6858000"/>
              <a:gd name="connsiteX124" fmla="*/ 478812 w 1605470"/>
              <a:gd name="connsiteY124" fmla="*/ 1963269 h 6858000"/>
              <a:gd name="connsiteX125" fmla="*/ 459990 w 1605470"/>
              <a:gd name="connsiteY125" fmla="*/ 1906352 h 6858000"/>
              <a:gd name="connsiteX126" fmla="*/ 436547 w 1605470"/>
              <a:gd name="connsiteY126" fmla="*/ 1861531 h 6858000"/>
              <a:gd name="connsiteX127" fmla="*/ 390346 w 1605470"/>
              <a:gd name="connsiteY127" fmla="*/ 1732919 h 6858000"/>
              <a:gd name="connsiteX128" fmla="*/ 362657 w 1605470"/>
              <a:gd name="connsiteY128" fmla="*/ 1663540 h 6858000"/>
              <a:gd name="connsiteX129" fmla="*/ 361783 w 1605470"/>
              <a:gd name="connsiteY129" fmla="*/ 1615777 h 6858000"/>
              <a:gd name="connsiteX130" fmla="*/ 342578 w 1605470"/>
              <a:gd name="connsiteY130" fmla="*/ 1563678 h 6858000"/>
              <a:gd name="connsiteX131" fmla="*/ 355658 w 1605470"/>
              <a:gd name="connsiteY131" fmla="*/ 1519474 h 6858000"/>
              <a:gd name="connsiteX132" fmla="*/ 348400 w 1605470"/>
              <a:gd name="connsiteY132" fmla="*/ 1477995 h 6858000"/>
              <a:gd name="connsiteX133" fmla="*/ 334485 w 1605470"/>
              <a:gd name="connsiteY133" fmla="*/ 1373769 h 6858000"/>
              <a:gd name="connsiteX134" fmla="*/ 342792 w 1605470"/>
              <a:gd name="connsiteY134" fmla="*/ 1307086 h 6858000"/>
              <a:gd name="connsiteX135" fmla="*/ 343980 w 1605470"/>
              <a:gd name="connsiteY135" fmla="*/ 1189033 h 6858000"/>
              <a:gd name="connsiteX136" fmla="*/ 348665 w 1605470"/>
              <a:gd name="connsiteY136" fmla="*/ 1168288 h 6858000"/>
              <a:gd name="connsiteX137" fmla="*/ 340947 w 1605470"/>
              <a:gd name="connsiteY137" fmla="*/ 1142577 h 6858000"/>
              <a:gd name="connsiteX138" fmla="*/ 330253 w 1605470"/>
              <a:gd name="connsiteY138" fmla="*/ 1088484 h 6858000"/>
              <a:gd name="connsiteX139" fmla="*/ 318989 w 1605470"/>
              <a:gd name="connsiteY139" fmla="*/ 1016103 h 6858000"/>
              <a:gd name="connsiteX140" fmla="*/ 320445 w 1605470"/>
              <a:gd name="connsiteY140" fmla="*/ 932283 h 6858000"/>
              <a:gd name="connsiteX141" fmla="*/ 322681 w 1605470"/>
              <a:gd name="connsiteY141" fmla="*/ 915925 h 6858000"/>
              <a:gd name="connsiteX142" fmla="*/ 315310 w 1605470"/>
              <a:gd name="connsiteY142" fmla="*/ 896999 h 6858000"/>
              <a:gd name="connsiteX143" fmla="*/ 284718 w 1605470"/>
              <a:gd name="connsiteY143" fmla="*/ 821517 h 6858000"/>
              <a:gd name="connsiteX144" fmla="*/ 263668 w 1605470"/>
              <a:gd name="connsiteY144" fmla="*/ 751353 h 6858000"/>
              <a:gd name="connsiteX145" fmla="*/ 263226 w 1605470"/>
              <a:gd name="connsiteY145" fmla="*/ 721230 h 6858000"/>
              <a:gd name="connsiteX146" fmla="*/ 248897 w 1605470"/>
              <a:gd name="connsiteY146" fmla="*/ 681659 h 6858000"/>
              <a:gd name="connsiteX147" fmla="*/ 234316 w 1605470"/>
              <a:gd name="connsiteY147" fmla="*/ 635218 h 6858000"/>
              <a:gd name="connsiteX148" fmla="*/ 239327 w 1605470"/>
              <a:gd name="connsiteY148" fmla="*/ 613763 h 6858000"/>
              <a:gd name="connsiteX149" fmla="*/ 225269 w 1605470"/>
              <a:gd name="connsiteY149" fmla="*/ 598582 h 6858000"/>
              <a:gd name="connsiteX150" fmla="*/ 224950 w 1605470"/>
              <a:gd name="connsiteY150" fmla="*/ 576846 h 6858000"/>
              <a:gd name="connsiteX151" fmla="*/ 204576 w 1605470"/>
              <a:gd name="connsiteY151" fmla="*/ 530055 h 6858000"/>
              <a:gd name="connsiteX152" fmla="*/ 219064 w 1605470"/>
              <a:gd name="connsiteY152" fmla="*/ 469651 h 6858000"/>
              <a:gd name="connsiteX153" fmla="*/ 195012 w 1605470"/>
              <a:gd name="connsiteY153" fmla="*/ 448559 h 6858000"/>
              <a:gd name="connsiteX154" fmla="*/ 201434 w 1605470"/>
              <a:gd name="connsiteY154" fmla="*/ 441529 h 6858000"/>
              <a:gd name="connsiteX155" fmla="*/ 200655 w 1605470"/>
              <a:gd name="connsiteY155" fmla="*/ 428927 h 6858000"/>
              <a:gd name="connsiteX156" fmla="*/ 190059 w 1605470"/>
              <a:gd name="connsiteY156" fmla="*/ 430161 h 6858000"/>
              <a:gd name="connsiteX157" fmla="*/ 167079 w 1605470"/>
              <a:gd name="connsiteY157" fmla="*/ 367211 h 6858000"/>
              <a:gd name="connsiteX158" fmla="*/ 124571 w 1605470"/>
              <a:gd name="connsiteY158" fmla="*/ 302178 h 6858000"/>
              <a:gd name="connsiteX159" fmla="*/ 103243 w 1605470"/>
              <a:gd name="connsiteY159" fmla="*/ 211375 h 6858000"/>
              <a:gd name="connsiteX160" fmla="*/ 94571 w 1605470"/>
              <a:gd name="connsiteY160" fmla="*/ 184179 h 6858000"/>
              <a:gd name="connsiteX161" fmla="*/ 13437 w 1605470"/>
              <a:gd name="connsiteY161" fmla="*/ 19287 h 6858000"/>
              <a:gd name="connsiteX162" fmla="*/ 0 w 1605470"/>
              <a:gd name="connsiteY162"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8335 w 1605470"/>
              <a:gd name="connsiteY37" fmla="*/ 5665173 h 6858000"/>
              <a:gd name="connsiteX38" fmla="*/ 562052 w 1605470"/>
              <a:gd name="connsiteY38" fmla="*/ 5563435 h 6858000"/>
              <a:gd name="connsiteX39" fmla="*/ 591557 w 1605470"/>
              <a:gd name="connsiteY39" fmla="*/ 5476393 h 6858000"/>
              <a:gd name="connsiteX40" fmla="*/ 622750 w 1605470"/>
              <a:gd name="connsiteY40" fmla="*/ 5396260 h 6858000"/>
              <a:gd name="connsiteX41" fmla="*/ 638731 w 1605470"/>
              <a:gd name="connsiteY41" fmla="*/ 5330009 h 6858000"/>
              <a:gd name="connsiteX42" fmla="*/ 672224 w 1605470"/>
              <a:gd name="connsiteY42" fmla="*/ 5273739 h 6858000"/>
              <a:gd name="connsiteX43" fmla="*/ 681823 w 1605470"/>
              <a:gd name="connsiteY43" fmla="*/ 5241779 h 6858000"/>
              <a:gd name="connsiteX44" fmla="*/ 693049 w 1605470"/>
              <a:gd name="connsiteY44" fmla="*/ 5225268 h 6858000"/>
              <a:gd name="connsiteX45" fmla="*/ 694069 w 1605470"/>
              <a:gd name="connsiteY45" fmla="*/ 5217684 h 6858000"/>
              <a:gd name="connsiteX46" fmla="*/ 701410 w 1605470"/>
              <a:gd name="connsiteY46" fmla="*/ 5193377 h 6858000"/>
              <a:gd name="connsiteX47" fmla="*/ 704713 w 1605470"/>
              <a:gd name="connsiteY47" fmla="*/ 5179288 h 6858000"/>
              <a:gd name="connsiteX48" fmla="*/ 705697 w 1605470"/>
              <a:gd name="connsiteY48" fmla="*/ 5173621 h 6858000"/>
              <a:gd name="connsiteX49" fmla="*/ 701331 w 1605470"/>
              <a:gd name="connsiteY49" fmla="*/ 5159961 h 6858000"/>
              <a:gd name="connsiteX50" fmla="*/ 708008 w 1605470"/>
              <a:gd name="connsiteY50" fmla="*/ 5144295 h 6858000"/>
              <a:gd name="connsiteX51" fmla="*/ 704941 w 1605470"/>
              <a:gd name="connsiteY51" fmla="*/ 5125185 h 6858000"/>
              <a:gd name="connsiteX52" fmla="*/ 711771 w 1605470"/>
              <a:gd name="connsiteY52" fmla="*/ 5121884 h 6858000"/>
              <a:gd name="connsiteX53" fmla="*/ 718807 w 1605470"/>
              <a:gd name="connsiteY53" fmla="*/ 5067850 h 6858000"/>
              <a:gd name="connsiteX54" fmla="*/ 721538 w 1605470"/>
              <a:gd name="connsiteY54" fmla="*/ 5060861 h 6858000"/>
              <a:gd name="connsiteX55" fmla="*/ 718242 w 1605470"/>
              <a:gd name="connsiteY55" fmla="*/ 5034192 h 6858000"/>
              <a:gd name="connsiteX56" fmla="*/ 719796 w 1605470"/>
              <a:gd name="connsiteY56" fmla="*/ 4993030 h 6858000"/>
              <a:gd name="connsiteX57" fmla="*/ 726705 w 1605470"/>
              <a:gd name="connsiteY57" fmla="*/ 4946844 h 6858000"/>
              <a:gd name="connsiteX58" fmla="*/ 722561 w 1605470"/>
              <a:gd name="connsiteY58" fmla="*/ 4932692 h 6858000"/>
              <a:gd name="connsiteX59" fmla="*/ 737964 w 1605470"/>
              <a:gd name="connsiteY59" fmla="*/ 4858827 h 6858000"/>
              <a:gd name="connsiteX60" fmla="*/ 732118 w 1605470"/>
              <a:gd name="connsiteY60" fmla="*/ 4801535 h 6858000"/>
              <a:gd name="connsiteX61" fmla="*/ 739787 w 1605470"/>
              <a:gd name="connsiteY61" fmla="*/ 4797794 h 6858000"/>
              <a:gd name="connsiteX62" fmla="*/ 741081 w 1605470"/>
              <a:gd name="connsiteY62" fmla="*/ 4784526 h 6858000"/>
              <a:gd name="connsiteX63" fmla="*/ 742865 w 1605470"/>
              <a:gd name="connsiteY63" fmla="*/ 4781211 h 6858000"/>
              <a:gd name="connsiteX64" fmla="*/ 751652 w 1605470"/>
              <a:gd name="connsiteY64" fmla="*/ 4761984 h 6858000"/>
              <a:gd name="connsiteX65" fmla="*/ 747700 w 1605470"/>
              <a:gd name="connsiteY65" fmla="*/ 4690749 h 6858000"/>
              <a:gd name="connsiteX66" fmla="*/ 743180 w 1605470"/>
              <a:gd name="connsiteY66" fmla="*/ 4584173 h 6858000"/>
              <a:gd name="connsiteX67" fmla="*/ 738263 w 1605470"/>
              <a:gd name="connsiteY67" fmla="*/ 4444346 h 6858000"/>
              <a:gd name="connsiteX68" fmla="*/ 734828 w 1605470"/>
              <a:gd name="connsiteY68" fmla="*/ 4375228 h 6858000"/>
              <a:gd name="connsiteX69" fmla="*/ 715481 w 1605470"/>
              <a:gd name="connsiteY69" fmla="*/ 4214165 h 6858000"/>
              <a:gd name="connsiteX70" fmla="*/ 719554 w 1605470"/>
              <a:gd name="connsiteY70" fmla="*/ 4090296 h 6858000"/>
              <a:gd name="connsiteX71" fmla="*/ 704810 w 1605470"/>
              <a:gd name="connsiteY71" fmla="*/ 4033999 h 6858000"/>
              <a:gd name="connsiteX72" fmla="*/ 705959 w 1605470"/>
              <a:gd name="connsiteY72" fmla="*/ 4031933 h 6858000"/>
              <a:gd name="connsiteX73" fmla="*/ 704535 w 1605470"/>
              <a:gd name="connsiteY73" fmla="*/ 4013953 h 6858000"/>
              <a:gd name="connsiteX74" fmla="*/ 700443 w 1605470"/>
              <a:gd name="connsiteY74" fmla="*/ 4010511 h 6858000"/>
              <a:gd name="connsiteX75" fmla="*/ 698282 w 1605470"/>
              <a:gd name="connsiteY75" fmla="*/ 3998331 h 6858000"/>
              <a:gd name="connsiteX76" fmla="*/ 690830 w 1605470"/>
              <a:gd name="connsiteY76" fmla="*/ 3974753 h 6858000"/>
              <a:gd name="connsiteX77" fmla="*/ 692428 w 1605470"/>
              <a:gd name="connsiteY77" fmla="*/ 3969950 h 6858000"/>
              <a:gd name="connsiteX78" fmla="*/ 685850 w 1605470"/>
              <a:gd name="connsiteY78" fmla="*/ 3933779 h 6858000"/>
              <a:gd name="connsiteX79" fmla="*/ 687181 w 1605470"/>
              <a:gd name="connsiteY79" fmla="*/ 3933093 h 6858000"/>
              <a:gd name="connsiteX80" fmla="*/ 691535 w 1605470"/>
              <a:gd name="connsiteY80" fmla="*/ 3922082 h 6858000"/>
              <a:gd name="connsiteX81" fmla="*/ 696613 w 1605470"/>
              <a:gd name="connsiteY81" fmla="*/ 3901461 h 6858000"/>
              <a:gd name="connsiteX82" fmla="*/ 719207 w 1605470"/>
              <a:gd name="connsiteY82" fmla="*/ 3813873 h 6858000"/>
              <a:gd name="connsiteX83" fmla="*/ 718632 w 1605470"/>
              <a:gd name="connsiteY83" fmla="*/ 3806161 h 6858000"/>
              <a:gd name="connsiteX84" fmla="*/ 718939 w 1605470"/>
              <a:gd name="connsiteY84" fmla="*/ 3805957 h 6858000"/>
              <a:gd name="connsiteX85" fmla="*/ 718966 w 1605470"/>
              <a:gd name="connsiteY85" fmla="*/ 3797724 h 6858000"/>
              <a:gd name="connsiteX86" fmla="*/ 717581 w 1605470"/>
              <a:gd name="connsiteY86" fmla="*/ 3792098 h 6858000"/>
              <a:gd name="connsiteX87" fmla="*/ 716465 w 1605470"/>
              <a:gd name="connsiteY87" fmla="*/ 3777135 h 6858000"/>
              <a:gd name="connsiteX88" fmla="*/ 718198 w 1605470"/>
              <a:gd name="connsiteY88" fmla="*/ 3771656 h 6858000"/>
              <a:gd name="connsiteX89" fmla="*/ 721941 w 1605470"/>
              <a:gd name="connsiteY89" fmla="*/ 3769007 h 6858000"/>
              <a:gd name="connsiteX90" fmla="*/ 721407 w 1605470"/>
              <a:gd name="connsiteY90" fmla="*/ 3767709 h 6858000"/>
              <a:gd name="connsiteX91" fmla="*/ 730103 w 1605470"/>
              <a:gd name="connsiteY91" fmla="*/ 3738082 h 6858000"/>
              <a:gd name="connsiteX92" fmla="*/ 737449 w 1605470"/>
              <a:gd name="connsiteY92" fmla="*/ 3673397 h 6858000"/>
              <a:gd name="connsiteX93" fmla="*/ 736745 w 1605470"/>
              <a:gd name="connsiteY93" fmla="*/ 3637109 h 6858000"/>
              <a:gd name="connsiteX94" fmla="*/ 740188 w 1605470"/>
              <a:gd name="connsiteY94" fmla="*/ 3536883 h 6858000"/>
              <a:gd name="connsiteX95" fmla="*/ 747726 w 1605470"/>
              <a:gd name="connsiteY95" fmla="*/ 3435652 h 6858000"/>
              <a:gd name="connsiteX96" fmla="*/ 749397 w 1605470"/>
              <a:gd name="connsiteY96" fmla="*/ 3307769 h 6858000"/>
              <a:gd name="connsiteX97" fmla="*/ 766960 w 1605470"/>
              <a:gd name="connsiteY97" fmla="*/ 3250522 h 6858000"/>
              <a:gd name="connsiteX98" fmla="*/ 767385 w 1605470"/>
              <a:gd name="connsiteY98" fmla="*/ 3229163 h 6858000"/>
              <a:gd name="connsiteX99" fmla="*/ 769208 w 1605470"/>
              <a:gd name="connsiteY99" fmla="*/ 3217217 h 6858000"/>
              <a:gd name="connsiteX100" fmla="*/ 770350 w 1605470"/>
              <a:gd name="connsiteY100" fmla="*/ 3216125 h 6858000"/>
              <a:gd name="connsiteX101" fmla="*/ 756043 w 1605470"/>
              <a:gd name="connsiteY101" fmla="*/ 3183755 h 6858000"/>
              <a:gd name="connsiteX102" fmla="*/ 756544 w 1605470"/>
              <a:gd name="connsiteY102" fmla="*/ 3178642 h 6858000"/>
              <a:gd name="connsiteX103" fmla="*/ 744144 w 1605470"/>
              <a:gd name="connsiteY103" fmla="*/ 3158586 h 6858000"/>
              <a:gd name="connsiteX104" fmla="*/ 739378 w 1605470"/>
              <a:gd name="connsiteY104" fmla="*/ 3147669 h 6858000"/>
              <a:gd name="connsiteX105" fmla="*/ 734648 w 1605470"/>
              <a:gd name="connsiteY105" fmla="*/ 3145733 h 6858000"/>
              <a:gd name="connsiteX106" fmla="*/ 729329 w 1605470"/>
              <a:gd name="connsiteY106" fmla="*/ 3129034 h 6858000"/>
              <a:gd name="connsiteX107" fmla="*/ 729994 w 1605470"/>
              <a:gd name="connsiteY107" fmla="*/ 3126682 h 6858000"/>
              <a:gd name="connsiteX108" fmla="*/ 720862 w 1605470"/>
              <a:gd name="connsiteY108" fmla="*/ 3114519 h 6858000"/>
              <a:gd name="connsiteX109" fmla="*/ 707471 w 1605470"/>
              <a:gd name="connsiteY109" fmla="*/ 3106272 h 6858000"/>
              <a:gd name="connsiteX110" fmla="*/ 680201 w 1605470"/>
              <a:gd name="connsiteY110" fmla="*/ 2958185 h 6858000"/>
              <a:gd name="connsiteX111" fmla="*/ 622815 w 1605470"/>
              <a:gd name="connsiteY111" fmla="*/ 2762989 h 6858000"/>
              <a:gd name="connsiteX112" fmla="*/ 571733 w 1605470"/>
              <a:gd name="connsiteY112" fmla="*/ 2554718 h 6858000"/>
              <a:gd name="connsiteX113" fmla="*/ 551827 w 1605470"/>
              <a:gd name="connsiteY113" fmla="*/ 2485734 h 6858000"/>
              <a:gd name="connsiteX114" fmla="*/ 542550 w 1605470"/>
              <a:gd name="connsiteY114" fmla="*/ 2447068 h 6858000"/>
              <a:gd name="connsiteX115" fmla="*/ 529511 w 1605470"/>
              <a:gd name="connsiteY115" fmla="*/ 2425819 h 6858000"/>
              <a:gd name="connsiteX116" fmla="*/ 535510 w 1605470"/>
              <a:gd name="connsiteY116" fmla="*/ 2402874 h 6858000"/>
              <a:gd name="connsiteX117" fmla="*/ 538122 w 1605470"/>
              <a:gd name="connsiteY117" fmla="*/ 2381443 h 6858000"/>
              <a:gd name="connsiteX118" fmla="*/ 514451 w 1605470"/>
              <a:gd name="connsiteY118" fmla="*/ 2261920 h 6858000"/>
              <a:gd name="connsiteX119" fmla="*/ 504338 w 1605470"/>
              <a:gd name="connsiteY119" fmla="*/ 2195378 h 6858000"/>
              <a:gd name="connsiteX120" fmla="*/ 488555 w 1605470"/>
              <a:gd name="connsiteY120" fmla="*/ 2155135 h 6858000"/>
              <a:gd name="connsiteX121" fmla="*/ 486013 w 1605470"/>
              <a:gd name="connsiteY121" fmla="*/ 2118008 h 6858000"/>
              <a:gd name="connsiteX122" fmla="*/ 487006 w 1605470"/>
              <a:gd name="connsiteY122" fmla="*/ 2050531 h 6858000"/>
              <a:gd name="connsiteX123" fmla="*/ 478812 w 1605470"/>
              <a:gd name="connsiteY123" fmla="*/ 1963269 h 6858000"/>
              <a:gd name="connsiteX124" fmla="*/ 459990 w 1605470"/>
              <a:gd name="connsiteY124" fmla="*/ 1906352 h 6858000"/>
              <a:gd name="connsiteX125" fmla="*/ 436547 w 1605470"/>
              <a:gd name="connsiteY125" fmla="*/ 1861531 h 6858000"/>
              <a:gd name="connsiteX126" fmla="*/ 390346 w 1605470"/>
              <a:gd name="connsiteY126" fmla="*/ 1732919 h 6858000"/>
              <a:gd name="connsiteX127" fmla="*/ 362657 w 1605470"/>
              <a:gd name="connsiteY127" fmla="*/ 1663540 h 6858000"/>
              <a:gd name="connsiteX128" fmla="*/ 361783 w 1605470"/>
              <a:gd name="connsiteY128" fmla="*/ 1615777 h 6858000"/>
              <a:gd name="connsiteX129" fmla="*/ 342578 w 1605470"/>
              <a:gd name="connsiteY129" fmla="*/ 1563678 h 6858000"/>
              <a:gd name="connsiteX130" fmla="*/ 355658 w 1605470"/>
              <a:gd name="connsiteY130" fmla="*/ 1519474 h 6858000"/>
              <a:gd name="connsiteX131" fmla="*/ 348400 w 1605470"/>
              <a:gd name="connsiteY131" fmla="*/ 1477995 h 6858000"/>
              <a:gd name="connsiteX132" fmla="*/ 334485 w 1605470"/>
              <a:gd name="connsiteY132" fmla="*/ 1373769 h 6858000"/>
              <a:gd name="connsiteX133" fmla="*/ 342792 w 1605470"/>
              <a:gd name="connsiteY133" fmla="*/ 1307086 h 6858000"/>
              <a:gd name="connsiteX134" fmla="*/ 343980 w 1605470"/>
              <a:gd name="connsiteY134" fmla="*/ 1189033 h 6858000"/>
              <a:gd name="connsiteX135" fmla="*/ 348665 w 1605470"/>
              <a:gd name="connsiteY135" fmla="*/ 1168288 h 6858000"/>
              <a:gd name="connsiteX136" fmla="*/ 340947 w 1605470"/>
              <a:gd name="connsiteY136" fmla="*/ 1142577 h 6858000"/>
              <a:gd name="connsiteX137" fmla="*/ 330253 w 1605470"/>
              <a:gd name="connsiteY137" fmla="*/ 1088484 h 6858000"/>
              <a:gd name="connsiteX138" fmla="*/ 318989 w 1605470"/>
              <a:gd name="connsiteY138" fmla="*/ 1016103 h 6858000"/>
              <a:gd name="connsiteX139" fmla="*/ 320445 w 1605470"/>
              <a:gd name="connsiteY139" fmla="*/ 932283 h 6858000"/>
              <a:gd name="connsiteX140" fmla="*/ 322681 w 1605470"/>
              <a:gd name="connsiteY140" fmla="*/ 915925 h 6858000"/>
              <a:gd name="connsiteX141" fmla="*/ 315310 w 1605470"/>
              <a:gd name="connsiteY141" fmla="*/ 896999 h 6858000"/>
              <a:gd name="connsiteX142" fmla="*/ 284718 w 1605470"/>
              <a:gd name="connsiteY142" fmla="*/ 821517 h 6858000"/>
              <a:gd name="connsiteX143" fmla="*/ 263668 w 1605470"/>
              <a:gd name="connsiteY143" fmla="*/ 751353 h 6858000"/>
              <a:gd name="connsiteX144" fmla="*/ 263226 w 1605470"/>
              <a:gd name="connsiteY144" fmla="*/ 721230 h 6858000"/>
              <a:gd name="connsiteX145" fmla="*/ 248897 w 1605470"/>
              <a:gd name="connsiteY145" fmla="*/ 681659 h 6858000"/>
              <a:gd name="connsiteX146" fmla="*/ 234316 w 1605470"/>
              <a:gd name="connsiteY146" fmla="*/ 635218 h 6858000"/>
              <a:gd name="connsiteX147" fmla="*/ 239327 w 1605470"/>
              <a:gd name="connsiteY147" fmla="*/ 613763 h 6858000"/>
              <a:gd name="connsiteX148" fmla="*/ 225269 w 1605470"/>
              <a:gd name="connsiteY148" fmla="*/ 598582 h 6858000"/>
              <a:gd name="connsiteX149" fmla="*/ 224950 w 1605470"/>
              <a:gd name="connsiteY149" fmla="*/ 576846 h 6858000"/>
              <a:gd name="connsiteX150" fmla="*/ 204576 w 1605470"/>
              <a:gd name="connsiteY150" fmla="*/ 530055 h 6858000"/>
              <a:gd name="connsiteX151" fmla="*/ 219064 w 1605470"/>
              <a:gd name="connsiteY151" fmla="*/ 469651 h 6858000"/>
              <a:gd name="connsiteX152" fmla="*/ 195012 w 1605470"/>
              <a:gd name="connsiteY152" fmla="*/ 448559 h 6858000"/>
              <a:gd name="connsiteX153" fmla="*/ 201434 w 1605470"/>
              <a:gd name="connsiteY153" fmla="*/ 441529 h 6858000"/>
              <a:gd name="connsiteX154" fmla="*/ 200655 w 1605470"/>
              <a:gd name="connsiteY154" fmla="*/ 428927 h 6858000"/>
              <a:gd name="connsiteX155" fmla="*/ 190059 w 1605470"/>
              <a:gd name="connsiteY155" fmla="*/ 430161 h 6858000"/>
              <a:gd name="connsiteX156" fmla="*/ 167079 w 1605470"/>
              <a:gd name="connsiteY156" fmla="*/ 367211 h 6858000"/>
              <a:gd name="connsiteX157" fmla="*/ 124571 w 1605470"/>
              <a:gd name="connsiteY157" fmla="*/ 302178 h 6858000"/>
              <a:gd name="connsiteX158" fmla="*/ 103243 w 1605470"/>
              <a:gd name="connsiteY158" fmla="*/ 211375 h 6858000"/>
              <a:gd name="connsiteX159" fmla="*/ 94571 w 1605470"/>
              <a:gd name="connsiteY159" fmla="*/ 184179 h 6858000"/>
              <a:gd name="connsiteX160" fmla="*/ 13437 w 1605470"/>
              <a:gd name="connsiteY160" fmla="*/ 19287 h 6858000"/>
              <a:gd name="connsiteX161" fmla="*/ 0 w 1605470"/>
              <a:gd name="connsiteY161"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8335 w 1605470"/>
              <a:gd name="connsiteY37" fmla="*/ 5665173 h 6858000"/>
              <a:gd name="connsiteX38" fmla="*/ 562052 w 1605470"/>
              <a:gd name="connsiteY38" fmla="*/ 5563435 h 6858000"/>
              <a:gd name="connsiteX39" fmla="*/ 591557 w 1605470"/>
              <a:gd name="connsiteY39" fmla="*/ 5476393 h 6858000"/>
              <a:gd name="connsiteX40" fmla="*/ 622750 w 1605470"/>
              <a:gd name="connsiteY40" fmla="*/ 5396260 h 6858000"/>
              <a:gd name="connsiteX41" fmla="*/ 638731 w 1605470"/>
              <a:gd name="connsiteY41" fmla="*/ 5330009 h 6858000"/>
              <a:gd name="connsiteX42" fmla="*/ 672224 w 1605470"/>
              <a:gd name="connsiteY42" fmla="*/ 5273739 h 6858000"/>
              <a:gd name="connsiteX43" fmla="*/ 681823 w 1605470"/>
              <a:gd name="connsiteY43" fmla="*/ 5241779 h 6858000"/>
              <a:gd name="connsiteX44" fmla="*/ 693049 w 1605470"/>
              <a:gd name="connsiteY44" fmla="*/ 5225268 h 6858000"/>
              <a:gd name="connsiteX45" fmla="*/ 694069 w 1605470"/>
              <a:gd name="connsiteY45" fmla="*/ 5217684 h 6858000"/>
              <a:gd name="connsiteX46" fmla="*/ 701410 w 1605470"/>
              <a:gd name="connsiteY46" fmla="*/ 5193377 h 6858000"/>
              <a:gd name="connsiteX47" fmla="*/ 704713 w 1605470"/>
              <a:gd name="connsiteY47" fmla="*/ 5179288 h 6858000"/>
              <a:gd name="connsiteX48" fmla="*/ 705697 w 1605470"/>
              <a:gd name="connsiteY48" fmla="*/ 5173621 h 6858000"/>
              <a:gd name="connsiteX49" fmla="*/ 701331 w 1605470"/>
              <a:gd name="connsiteY49" fmla="*/ 5159961 h 6858000"/>
              <a:gd name="connsiteX50" fmla="*/ 708008 w 1605470"/>
              <a:gd name="connsiteY50" fmla="*/ 5144295 h 6858000"/>
              <a:gd name="connsiteX51" fmla="*/ 704941 w 1605470"/>
              <a:gd name="connsiteY51" fmla="*/ 5125185 h 6858000"/>
              <a:gd name="connsiteX52" fmla="*/ 711771 w 1605470"/>
              <a:gd name="connsiteY52" fmla="*/ 5121884 h 6858000"/>
              <a:gd name="connsiteX53" fmla="*/ 718807 w 1605470"/>
              <a:gd name="connsiteY53" fmla="*/ 5067850 h 6858000"/>
              <a:gd name="connsiteX54" fmla="*/ 721538 w 1605470"/>
              <a:gd name="connsiteY54" fmla="*/ 5060861 h 6858000"/>
              <a:gd name="connsiteX55" fmla="*/ 718242 w 1605470"/>
              <a:gd name="connsiteY55" fmla="*/ 5034192 h 6858000"/>
              <a:gd name="connsiteX56" fmla="*/ 719796 w 1605470"/>
              <a:gd name="connsiteY56" fmla="*/ 4993030 h 6858000"/>
              <a:gd name="connsiteX57" fmla="*/ 726705 w 1605470"/>
              <a:gd name="connsiteY57" fmla="*/ 4946844 h 6858000"/>
              <a:gd name="connsiteX58" fmla="*/ 722561 w 1605470"/>
              <a:gd name="connsiteY58" fmla="*/ 4932692 h 6858000"/>
              <a:gd name="connsiteX59" fmla="*/ 737964 w 1605470"/>
              <a:gd name="connsiteY59" fmla="*/ 4858827 h 6858000"/>
              <a:gd name="connsiteX60" fmla="*/ 732118 w 1605470"/>
              <a:gd name="connsiteY60" fmla="*/ 4801535 h 6858000"/>
              <a:gd name="connsiteX61" fmla="*/ 739787 w 1605470"/>
              <a:gd name="connsiteY61" fmla="*/ 4797794 h 6858000"/>
              <a:gd name="connsiteX62" fmla="*/ 741081 w 1605470"/>
              <a:gd name="connsiteY62" fmla="*/ 4784526 h 6858000"/>
              <a:gd name="connsiteX63" fmla="*/ 742865 w 1605470"/>
              <a:gd name="connsiteY63" fmla="*/ 4781211 h 6858000"/>
              <a:gd name="connsiteX64" fmla="*/ 751652 w 1605470"/>
              <a:gd name="connsiteY64" fmla="*/ 4761984 h 6858000"/>
              <a:gd name="connsiteX65" fmla="*/ 747700 w 1605470"/>
              <a:gd name="connsiteY65" fmla="*/ 4690749 h 6858000"/>
              <a:gd name="connsiteX66" fmla="*/ 743180 w 1605470"/>
              <a:gd name="connsiteY66" fmla="*/ 4584173 h 6858000"/>
              <a:gd name="connsiteX67" fmla="*/ 738263 w 1605470"/>
              <a:gd name="connsiteY67" fmla="*/ 4444346 h 6858000"/>
              <a:gd name="connsiteX68" fmla="*/ 734828 w 1605470"/>
              <a:gd name="connsiteY68" fmla="*/ 4375228 h 6858000"/>
              <a:gd name="connsiteX69" fmla="*/ 715481 w 1605470"/>
              <a:gd name="connsiteY69" fmla="*/ 4214165 h 6858000"/>
              <a:gd name="connsiteX70" fmla="*/ 719554 w 1605470"/>
              <a:gd name="connsiteY70" fmla="*/ 4090296 h 6858000"/>
              <a:gd name="connsiteX71" fmla="*/ 704810 w 1605470"/>
              <a:gd name="connsiteY71" fmla="*/ 4033999 h 6858000"/>
              <a:gd name="connsiteX72" fmla="*/ 705959 w 1605470"/>
              <a:gd name="connsiteY72" fmla="*/ 4031933 h 6858000"/>
              <a:gd name="connsiteX73" fmla="*/ 704535 w 1605470"/>
              <a:gd name="connsiteY73" fmla="*/ 4013953 h 6858000"/>
              <a:gd name="connsiteX74" fmla="*/ 700443 w 1605470"/>
              <a:gd name="connsiteY74" fmla="*/ 4010511 h 6858000"/>
              <a:gd name="connsiteX75" fmla="*/ 698282 w 1605470"/>
              <a:gd name="connsiteY75" fmla="*/ 3998331 h 6858000"/>
              <a:gd name="connsiteX76" fmla="*/ 690830 w 1605470"/>
              <a:gd name="connsiteY76" fmla="*/ 3974753 h 6858000"/>
              <a:gd name="connsiteX77" fmla="*/ 692428 w 1605470"/>
              <a:gd name="connsiteY77" fmla="*/ 3969950 h 6858000"/>
              <a:gd name="connsiteX78" fmla="*/ 685850 w 1605470"/>
              <a:gd name="connsiteY78" fmla="*/ 3933779 h 6858000"/>
              <a:gd name="connsiteX79" fmla="*/ 687181 w 1605470"/>
              <a:gd name="connsiteY79" fmla="*/ 3933093 h 6858000"/>
              <a:gd name="connsiteX80" fmla="*/ 691535 w 1605470"/>
              <a:gd name="connsiteY80" fmla="*/ 3922082 h 6858000"/>
              <a:gd name="connsiteX81" fmla="*/ 696613 w 1605470"/>
              <a:gd name="connsiteY81" fmla="*/ 3901461 h 6858000"/>
              <a:gd name="connsiteX82" fmla="*/ 719207 w 1605470"/>
              <a:gd name="connsiteY82" fmla="*/ 3813873 h 6858000"/>
              <a:gd name="connsiteX83" fmla="*/ 718632 w 1605470"/>
              <a:gd name="connsiteY83" fmla="*/ 3806161 h 6858000"/>
              <a:gd name="connsiteX84" fmla="*/ 718939 w 1605470"/>
              <a:gd name="connsiteY84" fmla="*/ 3805957 h 6858000"/>
              <a:gd name="connsiteX85" fmla="*/ 718966 w 1605470"/>
              <a:gd name="connsiteY85" fmla="*/ 3797724 h 6858000"/>
              <a:gd name="connsiteX86" fmla="*/ 717581 w 1605470"/>
              <a:gd name="connsiteY86" fmla="*/ 3792098 h 6858000"/>
              <a:gd name="connsiteX87" fmla="*/ 716465 w 1605470"/>
              <a:gd name="connsiteY87" fmla="*/ 3777135 h 6858000"/>
              <a:gd name="connsiteX88" fmla="*/ 718198 w 1605470"/>
              <a:gd name="connsiteY88" fmla="*/ 3771656 h 6858000"/>
              <a:gd name="connsiteX89" fmla="*/ 721941 w 1605470"/>
              <a:gd name="connsiteY89" fmla="*/ 3769007 h 6858000"/>
              <a:gd name="connsiteX90" fmla="*/ 721407 w 1605470"/>
              <a:gd name="connsiteY90" fmla="*/ 3767709 h 6858000"/>
              <a:gd name="connsiteX91" fmla="*/ 730103 w 1605470"/>
              <a:gd name="connsiteY91" fmla="*/ 3738082 h 6858000"/>
              <a:gd name="connsiteX92" fmla="*/ 737449 w 1605470"/>
              <a:gd name="connsiteY92" fmla="*/ 3673397 h 6858000"/>
              <a:gd name="connsiteX93" fmla="*/ 736745 w 1605470"/>
              <a:gd name="connsiteY93" fmla="*/ 3637109 h 6858000"/>
              <a:gd name="connsiteX94" fmla="*/ 740188 w 1605470"/>
              <a:gd name="connsiteY94" fmla="*/ 3536883 h 6858000"/>
              <a:gd name="connsiteX95" fmla="*/ 747726 w 1605470"/>
              <a:gd name="connsiteY95" fmla="*/ 3435652 h 6858000"/>
              <a:gd name="connsiteX96" fmla="*/ 749397 w 1605470"/>
              <a:gd name="connsiteY96" fmla="*/ 3307769 h 6858000"/>
              <a:gd name="connsiteX97" fmla="*/ 766960 w 1605470"/>
              <a:gd name="connsiteY97" fmla="*/ 3250522 h 6858000"/>
              <a:gd name="connsiteX98" fmla="*/ 767385 w 1605470"/>
              <a:gd name="connsiteY98" fmla="*/ 3229163 h 6858000"/>
              <a:gd name="connsiteX99" fmla="*/ 769208 w 1605470"/>
              <a:gd name="connsiteY99" fmla="*/ 3217217 h 6858000"/>
              <a:gd name="connsiteX100" fmla="*/ 756043 w 1605470"/>
              <a:gd name="connsiteY100" fmla="*/ 3183755 h 6858000"/>
              <a:gd name="connsiteX101" fmla="*/ 756544 w 1605470"/>
              <a:gd name="connsiteY101" fmla="*/ 3178642 h 6858000"/>
              <a:gd name="connsiteX102" fmla="*/ 744144 w 1605470"/>
              <a:gd name="connsiteY102" fmla="*/ 3158586 h 6858000"/>
              <a:gd name="connsiteX103" fmla="*/ 739378 w 1605470"/>
              <a:gd name="connsiteY103" fmla="*/ 3147669 h 6858000"/>
              <a:gd name="connsiteX104" fmla="*/ 734648 w 1605470"/>
              <a:gd name="connsiteY104" fmla="*/ 3145733 h 6858000"/>
              <a:gd name="connsiteX105" fmla="*/ 729329 w 1605470"/>
              <a:gd name="connsiteY105" fmla="*/ 3129034 h 6858000"/>
              <a:gd name="connsiteX106" fmla="*/ 729994 w 1605470"/>
              <a:gd name="connsiteY106" fmla="*/ 3126682 h 6858000"/>
              <a:gd name="connsiteX107" fmla="*/ 720862 w 1605470"/>
              <a:gd name="connsiteY107" fmla="*/ 3114519 h 6858000"/>
              <a:gd name="connsiteX108" fmla="*/ 707471 w 1605470"/>
              <a:gd name="connsiteY108" fmla="*/ 3106272 h 6858000"/>
              <a:gd name="connsiteX109" fmla="*/ 680201 w 1605470"/>
              <a:gd name="connsiteY109" fmla="*/ 2958185 h 6858000"/>
              <a:gd name="connsiteX110" fmla="*/ 622815 w 1605470"/>
              <a:gd name="connsiteY110" fmla="*/ 2762989 h 6858000"/>
              <a:gd name="connsiteX111" fmla="*/ 571733 w 1605470"/>
              <a:gd name="connsiteY111" fmla="*/ 2554718 h 6858000"/>
              <a:gd name="connsiteX112" fmla="*/ 551827 w 1605470"/>
              <a:gd name="connsiteY112" fmla="*/ 2485734 h 6858000"/>
              <a:gd name="connsiteX113" fmla="*/ 542550 w 1605470"/>
              <a:gd name="connsiteY113" fmla="*/ 2447068 h 6858000"/>
              <a:gd name="connsiteX114" fmla="*/ 529511 w 1605470"/>
              <a:gd name="connsiteY114" fmla="*/ 2425819 h 6858000"/>
              <a:gd name="connsiteX115" fmla="*/ 535510 w 1605470"/>
              <a:gd name="connsiteY115" fmla="*/ 2402874 h 6858000"/>
              <a:gd name="connsiteX116" fmla="*/ 538122 w 1605470"/>
              <a:gd name="connsiteY116" fmla="*/ 2381443 h 6858000"/>
              <a:gd name="connsiteX117" fmla="*/ 514451 w 1605470"/>
              <a:gd name="connsiteY117" fmla="*/ 2261920 h 6858000"/>
              <a:gd name="connsiteX118" fmla="*/ 504338 w 1605470"/>
              <a:gd name="connsiteY118" fmla="*/ 2195378 h 6858000"/>
              <a:gd name="connsiteX119" fmla="*/ 488555 w 1605470"/>
              <a:gd name="connsiteY119" fmla="*/ 2155135 h 6858000"/>
              <a:gd name="connsiteX120" fmla="*/ 486013 w 1605470"/>
              <a:gd name="connsiteY120" fmla="*/ 2118008 h 6858000"/>
              <a:gd name="connsiteX121" fmla="*/ 487006 w 1605470"/>
              <a:gd name="connsiteY121" fmla="*/ 2050531 h 6858000"/>
              <a:gd name="connsiteX122" fmla="*/ 478812 w 1605470"/>
              <a:gd name="connsiteY122" fmla="*/ 1963269 h 6858000"/>
              <a:gd name="connsiteX123" fmla="*/ 459990 w 1605470"/>
              <a:gd name="connsiteY123" fmla="*/ 1906352 h 6858000"/>
              <a:gd name="connsiteX124" fmla="*/ 436547 w 1605470"/>
              <a:gd name="connsiteY124" fmla="*/ 1861531 h 6858000"/>
              <a:gd name="connsiteX125" fmla="*/ 390346 w 1605470"/>
              <a:gd name="connsiteY125" fmla="*/ 1732919 h 6858000"/>
              <a:gd name="connsiteX126" fmla="*/ 362657 w 1605470"/>
              <a:gd name="connsiteY126" fmla="*/ 1663540 h 6858000"/>
              <a:gd name="connsiteX127" fmla="*/ 361783 w 1605470"/>
              <a:gd name="connsiteY127" fmla="*/ 1615777 h 6858000"/>
              <a:gd name="connsiteX128" fmla="*/ 342578 w 1605470"/>
              <a:gd name="connsiteY128" fmla="*/ 1563678 h 6858000"/>
              <a:gd name="connsiteX129" fmla="*/ 355658 w 1605470"/>
              <a:gd name="connsiteY129" fmla="*/ 1519474 h 6858000"/>
              <a:gd name="connsiteX130" fmla="*/ 348400 w 1605470"/>
              <a:gd name="connsiteY130" fmla="*/ 1477995 h 6858000"/>
              <a:gd name="connsiteX131" fmla="*/ 334485 w 1605470"/>
              <a:gd name="connsiteY131" fmla="*/ 1373769 h 6858000"/>
              <a:gd name="connsiteX132" fmla="*/ 342792 w 1605470"/>
              <a:gd name="connsiteY132" fmla="*/ 1307086 h 6858000"/>
              <a:gd name="connsiteX133" fmla="*/ 343980 w 1605470"/>
              <a:gd name="connsiteY133" fmla="*/ 1189033 h 6858000"/>
              <a:gd name="connsiteX134" fmla="*/ 348665 w 1605470"/>
              <a:gd name="connsiteY134" fmla="*/ 1168288 h 6858000"/>
              <a:gd name="connsiteX135" fmla="*/ 340947 w 1605470"/>
              <a:gd name="connsiteY135" fmla="*/ 1142577 h 6858000"/>
              <a:gd name="connsiteX136" fmla="*/ 330253 w 1605470"/>
              <a:gd name="connsiteY136" fmla="*/ 1088484 h 6858000"/>
              <a:gd name="connsiteX137" fmla="*/ 318989 w 1605470"/>
              <a:gd name="connsiteY137" fmla="*/ 1016103 h 6858000"/>
              <a:gd name="connsiteX138" fmla="*/ 320445 w 1605470"/>
              <a:gd name="connsiteY138" fmla="*/ 932283 h 6858000"/>
              <a:gd name="connsiteX139" fmla="*/ 322681 w 1605470"/>
              <a:gd name="connsiteY139" fmla="*/ 915925 h 6858000"/>
              <a:gd name="connsiteX140" fmla="*/ 315310 w 1605470"/>
              <a:gd name="connsiteY140" fmla="*/ 896999 h 6858000"/>
              <a:gd name="connsiteX141" fmla="*/ 284718 w 1605470"/>
              <a:gd name="connsiteY141" fmla="*/ 821517 h 6858000"/>
              <a:gd name="connsiteX142" fmla="*/ 263668 w 1605470"/>
              <a:gd name="connsiteY142" fmla="*/ 751353 h 6858000"/>
              <a:gd name="connsiteX143" fmla="*/ 263226 w 1605470"/>
              <a:gd name="connsiteY143" fmla="*/ 721230 h 6858000"/>
              <a:gd name="connsiteX144" fmla="*/ 248897 w 1605470"/>
              <a:gd name="connsiteY144" fmla="*/ 681659 h 6858000"/>
              <a:gd name="connsiteX145" fmla="*/ 234316 w 1605470"/>
              <a:gd name="connsiteY145" fmla="*/ 635218 h 6858000"/>
              <a:gd name="connsiteX146" fmla="*/ 239327 w 1605470"/>
              <a:gd name="connsiteY146" fmla="*/ 613763 h 6858000"/>
              <a:gd name="connsiteX147" fmla="*/ 225269 w 1605470"/>
              <a:gd name="connsiteY147" fmla="*/ 598582 h 6858000"/>
              <a:gd name="connsiteX148" fmla="*/ 224950 w 1605470"/>
              <a:gd name="connsiteY148" fmla="*/ 576846 h 6858000"/>
              <a:gd name="connsiteX149" fmla="*/ 204576 w 1605470"/>
              <a:gd name="connsiteY149" fmla="*/ 530055 h 6858000"/>
              <a:gd name="connsiteX150" fmla="*/ 219064 w 1605470"/>
              <a:gd name="connsiteY150" fmla="*/ 469651 h 6858000"/>
              <a:gd name="connsiteX151" fmla="*/ 195012 w 1605470"/>
              <a:gd name="connsiteY151" fmla="*/ 448559 h 6858000"/>
              <a:gd name="connsiteX152" fmla="*/ 201434 w 1605470"/>
              <a:gd name="connsiteY152" fmla="*/ 441529 h 6858000"/>
              <a:gd name="connsiteX153" fmla="*/ 200655 w 1605470"/>
              <a:gd name="connsiteY153" fmla="*/ 428927 h 6858000"/>
              <a:gd name="connsiteX154" fmla="*/ 190059 w 1605470"/>
              <a:gd name="connsiteY154" fmla="*/ 430161 h 6858000"/>
              <a:gd name="connsiteX155" fmla="*/ 167079 w 1605470"/>
              <a:gd name="connsiteY155" fmla="*/ 367211 h 6858000"/>
              <a:gd name="connsiteX156" fmla="*/ 124571 w 1605470"/>
              <a:gd name="connsiteY156" fmla="*/ 302178 h 6858000"/>
              <a:gd name="connsiteX157" fmla="*/ 103243 w 1605470"/>
              <a:gd name="connsiteY157" fmla="*/ 211375 h 6858000"/>
              <a:gd name="connsiteX158" fmla="*/ 94571 w 1605470"/>
              <a:gd name="connsiteY158" fmla="*/ 184179 h 6858000"/>
              <a:gd name="connsiteX159" fmla="*/ 13437 w 1605470"/>
              <a:gd name="connsiteY159" fmla="*/ 19287 h 6858000"/>
              <a:gd name="connsiteX160" fmla="*/ 0 w 1605470"/>
              <a:gd name="connsiteY160"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8335 w 1605470"/>
              <a:gd name="connsiteY37" fmla="*/ 5665173 h 6858000"/>
              <a:gd name="connsiteX38" fmla="*/ 562052 w 1605470"/>
              <a:gd name="connsiteY38" fmla="*/ 5563435 h 6858000"/>
              <a:gd name="connsiteX39" fmla="*/ 591557 w 1605470"/>
              <a:gd name="connsiteY39" fmla="*/ 5476393 h 6858000"/>
              <a:gd name="connsiteX40" fmla="*/ 622750 w 1605470"/>
              <a:gd name="connsiteY40" fmla="*/ 5396260 h 6858000"/>
              <a:gd name="connsiteX41" fmla="*/ 638731 w 1605470"/>
              <a:gd name="connsiteY41" fmla="*/ 5330009 h 6858000"/>
              <a:gd name="connsiteX42" fmla="*/ 672224 w 1605470"/>
              <a:gd name="connsiteY42" fmla="*/ 5273739 h 6858000"/>
              <a:gd name="connsiteX43" fmla="*/ 681823 w 1605470"/>
              <a:gd name="connsiteY43" fmla="*/ 5241779 h 6858000"/>
              <a:gd name="connsiteX44" fmla="*/ 693049 w 1605470"/>
              <a:gd name="connsiteY44" fmla="*/ 5225268 h 6858000"/>
              <a:gd name="connsiteX45" fmla="*/ 694069 w 1605470"/>
              <a:gd name="connsiteY45" fmla="*/ 5217684 h 6858000"/>
              <a:gd name="connsiteX46" fmla="*/ 701410 w 1605470"/>
              <a:gd name="connsiteY46" fmla="*/ 5193377 h 6858000"/>
              <a:gd name="connsiteX47" fmla="*/ 704713 w 1605470"/>
              <a:gd name="connsiteY47" fmla="*/ 5179288 h 6858000"/>
              <a:gd name="connsiteX48" fmla="*/ 705697 w 1605470"/>
              <a:gd name="connsiteY48" fmla="*/ 5173621 h 6858000"/>
              <a:gd name="connsiteX49" fmla="*/ 701331 w 1605470"/>
              <a:gd name="connsiteY49" fmla="*/ 5159961 h 6858000"/>
              <a:gd name="connsiteX50" fmla="*/ 708008 w 1605470"/>
              <a:gd name="connsiteY50" fmla="*/ 5144295 h 6858000"/>
              <a:gd name="connsiteX51" fmla="*/ 704941 w 1605470"/>
              <a:gd name="connsiteY51" fmla="*/ 5125185 h 6858000"/>
              <a:gd name="connsiteX52" fmla="*/ 711771 w 1605470"/>
              <a:gd name="connsiteY52" fmla="*/ 5121884 h 6858000"/>
              <a:gd name="connsiteX53" fmla="*/ 718807 w 1605470"/>
              <a:gd name="connsiteY53" fmla="*/ 5067850 h 6858000"/>
              <a:gd name="connsiteX54" fmla="*/ 721538 w 1605470"/>
              <a:gd name="connsiteY54" fmla="*/ 5060861 h 6858000"/>
              <a:gd name="connsiteX55" fmla="*/ 718242 w 1605470"/>
              <a:gd name="connsiteY55" fmla="*/ 5034192 h 6858000"/>
              <a:gd name="connsiteX56" fmla="*/ 719796 w 1605470"/>
              <a:gd name="connsiteY56" fmla="*/ 4993030 h 6858000"/>
              <a:gd name="connsiteX57" fmla="*/ 726705 w 1605470"/>
              <a:gd name="connsiteY57" fmla="*/ 4946844 h 6858000"/>
              <a:gd name="connsiteX58" fmla="*/ 722561 w 1605470"/>
              <a:gd name="connsiteY58" fmla="*/ 4932692 h 6858000"/>
              <a:gd name="connsiteX59" fmla="*/ 737964 w 1605470"/>
              <a:gd name="connsiteY59" fmla="*/ 4858827 h 6858000"/>
              <a:gd name="connsiteX60" fmla="*/ 732118 w 1605470"/>
              <a:gd name="connsiteY60" fmla="*/ 4801535 h 6858000"/>
              <a:gd name="connsiteX61" fmla="*/ 739787 w 1605470"/>
              <a:gd name="connsiteY61" fmla="*/ 4797794 h 6858000"/>
              <a:gd name="connsiteX62" fmla="*/ 741081 w 1605470"/>
              <a:gd name="connsiteY62" fmla="*/ 4784526 h 6858000"/>
              <a:gd name="connsiteX63" fmla="*/ 742865 w 1605470"/>
              <a:gd name="connsiteY63" fmla="*/ 4781211 h 6858000"/>
              <a:gd name="connsiteX64" fmla="*/ 751652 w 1605470"/>
              <a:gd name="connsiteY64" fmla="*/ 4761984 h 6858000"/>
              <a:gd name="connsiteX65" fmla="*/ 747700 w 1605470"/>
              <a:gd name="connsiteY65" fmla="*/ 4690749 h 6858000"/>
              <a:gd name="connsiteX66" fmla="*/ 743180 w 1605470"/>
              <a:gd name="connsiteY66" fmla="*/ 4584173 h 6858000"/>
              <a:gd name="connsiteX67" fmla="*/ 738263 w 1605470"/>
              <a:gd name="connsiteY67" fmla="*/ 4444346 h 6858000"/>
              <a:gd name="connsiteX68" fmla="*/ 734828 w 1605470"/>
              <a:gd name="connsiteY68" fmla="*/ 4375228 h 6858000"/>
              <a:gd name="connsiteX69" fmla="*/ 715481 w 1605470"/>
              <a:gd name="connsiteY69" fmla="*/ 4214165 h 6858000"/>
              <a:gd name="connsiteX70" fmla="*/ 719554 w 1605470"/>
              <a:gd name="connsiteY70" fmla="*/ 4090296 h 6858000"/>
              <a:gd name="connsiteX71" fmla="*/ 704810 w 1605470"/>
              <a:gd name="connsiteY71" fmla="*/ 4033999 h 6858000"/>
              <a:gd name="connsiteX72" fmla="*/ 705959 w 1605470"/>
              <a:gd name="connsiteY72" fmla="*/ 4031933 h 6858000"/>
              <a:gd name="connsiteX73" fmla="*/ 704535 w 1605470"/>
              <a:gd name="connsiteY73" fmla="*/ 4013953 h 6858000"/>
              <a:gd name="connsiteX74" fmla="*/ 700443 w 1605470"/>
              <a:gd name="connsiteY74" fmla="*/ 4010511 h 6858000"/>
              <a:gd name="connsiteX75" fmla="*/ 698282 w 1605470"/>
              <a:gd name="connsiteY75" fmla="*/ 3998331 h 6858000"/>
              <a:gd name="connsiteX76" fmla="*/ 690830 w 1605470"/>
              <a:gd name="connsiteY76" fmla="*/ 3974753 h 6858000"/>
              <a:gd name="connsiteX77" fmla="*/ 692428 w 1605470"/>
              <a:gd name="connsiteY77" fmla="*/ 3969950 h 6858000"/>
              <a:gd name="connsiteX78" fmla="*/ 685850 w 1605470"/>
              <a:gd name="connsiteY78" fmla="*/ 3933779 h 6858000"/>
              <a:gd name="connsiteX79" fmla="*/ 687181 w 1605470"/>
              <a:gd name="connsiteY79" fmla="*/ 3933093 h 6858000"/>
              <a:gd name="connsiteX80" fmla="*/ 691535 w 1605470"/>
              <a:gd name="connsiteY80" fmla="*/ 3922082 h 6858000"/>
              <a:gd name="connsiteX81" fmla="*/ 696613 w 1605470"/>
              <a:gd name="connsiteY81" fmla="*/ 3901461 h 6858000"/>
              <a:gd name="connsiteX82" fmla="*/ 719207 w 1605470"/>
              <a:gd name="connsiteY82" fmla="*/ 3813873 h 6858000"/>
              <a:gd name="connsiteX83" fmla="*/ 718632 w 1605470"/>
              <a:gd name="connsiteY83" fmla="*/ 3806161 h 6858000"/>
              <a:gd name="connsiteX84" fmla="*/ 718939 w 1605470"/>
              <a:gd name="connsiteY84" fmla="*/ 3805957 h 6858000"/>
              <a:gd name="connsiteX85" fmla="*/ 718966 w 1605470"/>
              <a:gd name="connsiteY85" fmla="*/ 3797724 h 6858000"/>
              <a:gd name="connsiteX86" fmla="*/ 717581 w 1605470"/>
              <a:gd name="connsiteY86" fmla="*/ 3792098 h 6858000"/>
              <a:gd name="connsiteX87" fmla="*/ 716465 w 1605470"/>
              <a:gd name="connsiteY87" fmla="*/ 3777135 h 6858000"/>
              <a:gd name="connsiteX88" fmla="*/ 718198 w 1605470"/>
              <a:gd name="connsiteY88" fmla="*/ 3771656 h 6858000"/>
              <a:gd name="connsiteX89" fmla="*/ 721941 w 1605470"/>
              <a:gd name="connsiteY89" fmla="*/ 3769007 h 6858000"/>
              <a:gd name="connsiteX90" fmla="*/ 721407 w 1605470"/>
              <a:gd name="connsiteY90" fmla="*/ 3767709 h 6858000"/>
              <a:gd name="connsiteX91" fmla="*/ 730103 w 1605470"/>
              <a:gd name="connsiteY91" fmla="*/ 3738082 h 6858000"/>
              <a:gd name="connsiteX92" fmla="*/ 737449 w 1605470"/>
              <a:gd name="connsiteY92" fmla="*/ 3673397 h 6858000"/>
              <a:gd name="connsiteX93" fmla="*/ 736745 w 1605470"/>
              <a:gd name="connsiteY93" fmla="*/ 3637109 h 6858000"/>
              <a:gd name="connsiteX94" fmla="*/ 740188 w 1605470"/>
              <a:gd name="connsiteY94" fmla="*/ 3536883 h 6858000"/>
              <a:gd name="connsiteX95" fmla="*/ 747726 w 1605470"/>
              <a:gd name="connsiteY95" fmla="*/ 3435652 h 6858000"/>
              <a:gd name="connsiteX96" fmla="*/ 749397 w 1605470"/>
              <a:gd name="connsiteY96" fmla="*/ 3307769 h 6858000"/>
              <a:gd name="connsiteX97" fmla="*/ 766960 w 1605470"/>
              <a:gd name="connsiteY97" fmla="*/ 3250522 h 6858000"/>
              <a:gd name="connsiteX98" fmla="*/ 767385 w 1605470"/>
              <a:gd name="connsiteY98" fmla="*/ 3229163 h 6858000"/>
              <a:gd name="connsiteX99" fmla="*/ 769208 w 1605470"/>
              <a:gd name="connsiteY99" fmla="*/ 3217217 h 6858000"/>
              <a:gd name="connsiteX100" fmla="*/ 756043 w 1605470"/>
              <a:gd name="connsiteY100" fmla="*/ 3183755 h 6858000"/>
              <a:gd name="connsiteX101" fmla="*/ 756544 w 1605470"/>
              <a:gd name="connsiteY101" fmla="*/ 3178642 h 6858000"/>
              <a:gd name="connsiteX102" fmla="*/ 744144 w 1605470"/>
              <a:gd name="connsiteY102" fmla="*/ 3158586 h 6858000"/>
              <a:gd name="connsiteX103" fmla="*/ 739378 w 1605470"/>
              <a:gd name="connsiteY103" fmla="*/ 3147669 h 6858000"/>
              <a:gd name="connsiteX104" fmla="*/ 729329 w 1605470"/>
              <a:gd name="connsiteY104" fmla="*/ 3129034 h 6858000"/>
              <a:gd name="connsiteX105" fmla="*/ 729994 w 1605470"/>
              <a:gd name="connsiteY105" fmla="*/ 3126682 h 6858000"/>
              <a:gd name="connsiteX106" fmla="*/ 720862 w 1605470"/>
              <a:gd name="connsiteY106" fmla="*/ 3114519 h 6858000"/>
              <a:gd name="connsiteX107" fmla="*/ 707471 w 1605470"/>
              <a:gd name="connsiteY107" fmla="*/ 3106272 h 6858000"/>
              <a:gd name="connsiteX108" fmla="*/ 680201 w 1605470"/>
              <a:gd name="connsiteY108" fmla="*/ 2958185 h 6858000"/>
              <a:gd name="connsiteX109" fmla="*/ 622815 w 1605470"/>
              <a:gd name="connsiteY109" fmla="*/ 2762989 h 6858000"/>
              <a:gd name="connsiteX110" fmla="*/ 571733 w 1605470"/>
              <a:gd name="connsiteY110" fmla="*/ 2554718 h 6858000"/>
              <a:gd name="connsiteX111" fmla="*/ 551827 w 1605470"/>
              <a:gd name="connsiteY111" fmla="*/ 2485734 h 6858000"/>
              <a:gd name="connsiteX112" fmla="*/ 542550 w 1605470"/>
              <a:gd name="connsiteY112" fmla="*/ 2447068 h 6858000"/>
              <a:gd name="connsiteX113" fmla="*/ 529511 w 1605470"/>
              <a:gd name="connsiteY113" fmla="*/ 2425819 h 6858000"/>
              <a:gd name="connsiteX114" fmla="*/ 535510 w 1605470"/>
              <a:gd name="connsiteY114" fmla="*/ 2402874 h 6858000"/>
              <a:gd name="connsiteX115" fmla="*/ 538122 w 1605470"/>
              <a:gd name="connsiteY115" fmla="*/ 2381443 h 6858000"/>
              <a:gd name="connsiteX116" fmla="*/ 514451 w 1605470"/>
              <a:gd name="connsiteY116" fmla="*/ 2261920 h 6858000"/>
              <a:gd name="connsiteX117" fmla="*/ 504338 w 1605470"/>
              <a:gd name="connsiteY117" fmla="*/ 2195378 h 6858000"/>
              <a:gd name="connsiteX118" fmla="*/ 488555 w 1605470"/>
              <a:gd name="connsiteY118" fmla="*/ 2155135 h 6858000"/>
              <a:gd name="connsiteX119" fmla="*/ 486013 w 1605470"/>
              <a:gd name="connsiteY119" fmla="*/ 2118008 h 6858000"/>
              <a:gd name="connsiteX120" fmla="*/ 487006 w 1605470"/>
              <a:gd name="connsiteY120" fmla="*/ 2050531 h 6858000"/>
              <a:gd name="connsiteX121" fmla="*/ 478812 w 1605470"/>
              <a:gd name="connsiteY121" fmla="*/ 1963269 h 6858000"/>
              <a:gd name="connsiteX122" fmla="*/ 459990 w 1605470"/>
              <a:gd name="connsiteY122" fmla="*/ 1906352 h 6858000"/>
              <a:gd name="connsiteX123" fmla="*/ 436547 w 1605470"/>
              <a:gd name="connsiteY123" fmla="*/ 1861531 h 6858000"/>
              <a:gd name="connsiteX124" fmla="*/ 390346 w 1605470"/>
              <a:gd name="connsiteY124" fmla="*/ 1732919 h 6858000"/>
              <a:gd name="connsiteX125" fmla="*/ 362657 w 1605470"/>
              <a:gd name="connsiteY125" fmla="*/ 1663540 h 6858000"/>
              <a:gd name="connsiteX126" fmla="*/ 361783 w 1605470"/>
              <a:gd name="connsiteY126" fmla="*/ 1615777 h 6858000"/>
              <a:gd name="connsiteX127" fmla="*/ 342578 w 1605470"/>
              <a:gd name="connsiteY127" fmla="*/ 1563678 h 6858000"/>
              <a:gd name="connsiteX128" fmla="*/ 355658 w 1605470"/>
              <a:gd name="connsiteY128" fmla="*/ 1519474 h 6858000"/>
              <a:gd name="connsiteX129" fmla="*/ 348400 w 1605470"/>
              <a:gd name="connsiteY129" fmla="*/ 1477995 h 6858000"/>
              <a:gd name="connsiteX130" fmla="*/ 334485 w 1605470"/>
              <a:gd name="connsiteY130" fmla="*/ 1373769 h 6858000"/>
              <a:gd name="connsiteX131" fmla="*/ 342792 w 1605470"/>
              <a:gd name="connsiteY131" fmla="*/ 1307086 h 6858000"/>
              <a:gd name="connsiteX132" fmla="*/ 343980 w 1605470"/>
              <a:gd name="connsiteY132" fmla="*/ 1189033 h 6858000"/>
              <a:gd name="connsiteX133" fmla="*/ 348665 w 1605470"/>
              <a:gd name="connsiteY133" fmla="*/ 1168288 h 6858000"/>
              <a:gd name="connsiteX134" fmla="*/ 340947 w 1605470"/>
              <a:gd name="connsiteY134" fmla="*/ 1142577 h 6858000"/>
              <a:gd name="connsiteX135" fmla="*/ 330253 w 1605470"/>
              <a:gd name="connsiteY135" fmla="*/ 1088484 h 6858000"/>
              <a:gd name="connsiteX136" fmla="*/ 318989 w 1605470"/>
              <a:gd name="connsiteY136" fmla="*/ 1016103 h 6858000"/>
              <a:gd name="connsiteX137" fmla="*/ 320445 w 1605470"/>
              <a:gd name="connsiteY137" fmla="*/ 932283 h 6858000"/>
              <a:gd name="connsiteX138" fmla="*/ 322681 w 1605470"/>
              <a:gd name="connsiteY138" fmla="*/ 915925 h 6858000"/>
              <a:gd name="connsiteX139" fmla="*/ 315310 w 1605470"/>
              <a:gd name="connsiteY139" fmla="*/ 896999 h 6858000"/>
              <a:gd name="connsiteX140" fmla="*/ 284718 w 1605470"/>
              <a:gd name="connsiteY140" fmla="*/ 821517 h 6858000"/>
              <a:gd name="connsiteX141" fmla="*/ 263668 w 1605470"/>
              <a:gd name="connsiteY141" fmla="*/ 751353 h 6858000"/>
              <a:gd name="connsiteX142" fmla="*/ 263226 w 1605470"/>
              <a:gd name="connsiteY142" fmla="*/ 721230 h 6858000"/>
              <a:gd name="connsiteX143" fmla="*/ 248897 w 1605470"/>
              <a:gd name="connsiteY143" fmla="*/ 681659 h 6858000"/>
              <a:gd name="connsiteX144" fmla="*/ 234316 w 1605470"/>
              <a:gd name="connsiteY144" fmla="*/ 635218 h 6858000"/>
              <a:gd name="connsiteX145" fmla="*/ 239327 w 1605470"/>
              <a:gd name="connsiteY145" fmla="*/ 613763 h 6858000"/>
              <a:gd name="connsiteX146" fmla="*/ 225269 w 1605470"/>
              <a:gd name="connsiteY146" fmla="*/ 598582 h 6858000"/>
              <a:gd name="connsiteX147" fmla="*/ 224950 w 1605470"/>
              <a:gd name="connsiteY147" fmla="*/ 576846 h 6858000"/>
              <a:gd name="connsiteX148" fmla="*/ 204576 w 1605470"/>
              <a:gd name="connsiteY148" fmla="*/ 530055 h 6858000"/>
              <a:gd name="connsiteX149" fmla="*/ 219064 w 1605470"/>
              <a:gd name="connsiteY149" fmla="*/ 469651 h 6858000"/>
              <a:gd name="connsiteX150" fmla="*/ 195012 w 1605470"/>
              <a:gd name="connsiteY150" fmla="*/ 448559 h 6858000"/>
              <a:gd name="connsiteX151" fmla="*/ 201434 w 1605470"/>
              <a:gd name="connsiteY151" fmla="*/ 441529 h 6858000"/>
              <a:gd name="connsiteX152" fmla="*/ 200655 w 1605470"/>
              <a:gd name="connsiteY152" fmla="*/ 428927 h 6858000"/>
              <a:gd name="connsiteX153" fmla="*/ 190059 w 1605470"/>
              <a:gd name="connsiteY153" fmla="*/ 430161 h 6858000"/>
              <a:gd name="connsiteX154" fmla="*/ 167079 w 1605470"/>
              <a:gd name="connsiteY154" fmla="*/ 367211 h 6858000"/>
              <a:gd name="connsiteX155" fmla="*/ 124571 w 1605470"/>
              <a:gd name="connsiteY155" fmla="*/ 302178 h 6858000"/>
              <a:gd name="connsiteX156" fmla="*/ 103243 w 1605470"/>
              <a:gd name="connsiteY156" fmla="*/ 211375 h 6858000"/>
              <a:gd name="connsiteX157" fmla="*/ 94571 w 1605470"/>
              <a:gd name="connsiteY157" fmla="*/ 184179 h 6858000"/>
              <a:gd name="connsiteX158" fmla="*/ 13437 w 1605470"/>
              <a:gd name="connsiteY158" fmla="*/ 19287 h 6858000"/>
              <a:gd name="connsiteX159" fmla="*/ 0 w 1605470"/>
              <a:gd name="connsiteY159"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8335 w 1605470"/>
              <a:gd name="connsiteY37" fmla="*/ 5665173 h 6858000"/>
              <a:gd name="connsiteX38" fmla="*/ 562052 w 1605470"/>
              <a:gd name="connsiteY38" fmla="*/ 5563435 h 6858000"/>
              <a:gd name="connsiteX39" fmla="*/ 591557 w 1605470"/>
              <a:gd name="connsiteY39" fmla="*/ 5476393 h 6858000"/>
              <a:gd name="connsiteX40" fmla="*/ 622750 w 1605470"/>
              <a:gd name="connsiteY40" fmla="*/ 5396260 h 6858000"/>
              <a:gd name="connsiteX41" fmla="*/ 638731 w 1605470"/>
              <a:gd name="connsiteY41" fmla="*/ 5330009 h 6858000"/>
              <a:gd name="connsiteX42" fmla="*/ 672224 w 1605470"/>
              <a:gd name="connsiteY42" fmla="*/ 5273739 h 6858000"/>
              <a:gd name="connsiteX43" fmla="*/ 681823 w 1605470"/>
              <a:gd name="connsiteY43" fmla="*/ 5241779 h 6858000"/>
              <a:gd name="connsiteX44" fmla="*/ 693049 w 1605470"/>
              <a:gd name="connsiteY44" fmla="*/ 5225268 h 6858000"/>
              <a:gd name="connsiteX45" fmla="*/ 694069 w 1605470"/>
              <a:gd name="connsiteY45" fmla="*/ 5217684 h 6858000"/>
              <a:gd name="connsiteX46" fmla="*/ 701410 w 1605470"/>
              <a:gd name="connsiteY46" fmla="*/ 5193377 h 6858000"/>
              <a:gd name="connsiteX47" fmla="*/ 704713 w 1605470"/>
              <a:gd name="connsiteY47" fmla="*/ 5179288 h 6858000"/>
              <a:gd name="connsiteX48" fmla="*/ 705697 w 1605470"/>
              <a:gd name="connsiteY48" fmla="*/ 5173621 h 6858000"/>
              <a:gd name="connsiteX49" fmla="*/ 701331 w 1605470"/>
              <a:gd name="connsiteY49" fmla="*/ 5159961 h 6858000"/>
              <a:gd name="connsiteX50" fmla="*/ 708008 w 1605470"/>
              <a:gd name="connsiteY50" fmla="*/ 5144295 h 6858000"/>
              <a:gd name="connsiteX51" fmla="*/ 704941 w 1605470"/>
              <a:gd name="connsiteY51" fmla="*/ 5125185 h 6858000"/>
              <a:gd name="connsiteX52" fmla="*/ 711771 w 1605470"/>
              <a:gd name="connsiteY52" fmla="*/ 5121884 h 6858000"/>
              <a:gd name="connsiteX53" fmla="*/ 718807 w 1605470"/>
              <a:gd name="connsiteY53" fmla="*/ 5067850 h 6858000"/>
              <a:gd name="connsiteX54" fmla="*/ 721538 w 1605470"/>
              <a:gd name="connsiteY54" fmla="*/ 5060861 h 6858000"/>
              <a:gd name="connsiteX55" fmla="*/ 718242 w 1605470"/>
              <a:gd name="connsiteY55" fmla="*/ 5034192 h 6858000"/>
              <a:gd name="connsiteX56" fmla="*/ 719796 w 1605470"/>
              <a:gd name="connsiteY56" fmla="*/ 4993030 h 6858000"/>
              <a:gd name="connsiteX57" fmla="*/ 726705 w 1605470"/>
              <a:gd name="connsiteY57" fmla="*/ 4946844 h 6858000"/>
              <a:gd name="connsiteX58" fmla="*/ 722561 w 1605470"/>
              <a:gd name="connsiteY58" fmla="*/ 4932692 h 6858000"/>
              <a:gd name="connsiteX59" fmla="*/ 737964 w 1605470"/>
              <a:gd name="connsiteY59" fmla="*/ 4858827 h 6858000"/>
              <a:gd name="connsiteX60" fmla="*/ 732118 w 1605470"/>
              <a:gd name="connsiteY60" fmla="*/ 4801535 h 6858000"/>
              <a:gd name="connsiteX61" fmla="*/ 739787 w 1605470"/>
              <a:gd name="connsiteY61" fmla="*/ 4797794 h 6858000"/>
              <a:gd name="connsiteX62" fmla="*/ 741081 w 1605470"/>
              <a:gd name="connsiteY62" fmla="*/ 4784526 h 6858000"/>
              <a:gd name="connsiteX63" fmla="*/ 742865 w 1605470"/>
              <a:gd name="connsiteY63" fmla="*/ 4781211 h 6858000"/>
              <a:gd name="connsiteX64" fmla="*/ 751652 w 1605470"/>
              <a:gd name="connsiteY64" fmla="*/ 4761984 h 6858000"/>
              <a:gd name="connsiteX65" fmla="*/ 747700 w 1605470"/>
              <a:gd name="connsiteY65" fmla="*/ 4690749 h 6858000"/>
              <a:gd name="connsiteX66" fmla="*/ 743180 w 1605470"/>
              <a:gd name="connsiteY66" fmla="*/ 4584173 h 6858000"/>
              <a:gd name="connsiteX67" fmla="*/ 738263 w 1605470"/>
              <a:gd name="connsiteY67" fmla="*/ 4444346 h 6858000"/>
              <a:gd name="connsiteX68" fmla="*/ 734828 w 1605470"/>
              <a:gd name="connsiteY68" fmla="*/ 4375228 h 6858000"/>
              <a:gd name="connsiteX69" fmla="*/ 715481 w 1605470"/>
              <a:gd name="connsiteY69" fmla="*/ 4214165 h 6858000"/>
              <a:gd name="connsiteX70" fmla="*/ 719554 w 1605470"/>
              <a:gd name="connsiteY70" fmla="*/ 4090296 h 6858000"/>
              <a:gd name="connsiteX71" fmla="*/ 704810 w 1605470"/>
              <a:gd name="connsiteY71" fmla="*/ 4033999 h 6858000"/>
              <a:gd name="connsiteX72" fmla="*/ 705959 w 1605470"/>
              <a:gd name="connsiteY72" fmla="*/ 4031933 h 6858000"/>
              <a:gd name="connsiteX73" fmla="*/ 704535 w 1605470"/>
              <a:gd name="connsiteY73" fmla="*/ 4013953 h 6858000"/>
              <a:gd name="connsiteX74" fmla="*/ 700443 w 1605470"/>
              <a:gd name="connsiteY74" fmla="*/ 4010511 h 6858000"/>
              <a:gd name="connsiteX75" fmla="*/ 698282 w 1605470"/>
              <a:gd name="connsiteY75" fmla="*/ 3998331 h 6858000"/>
              <a:gd name="connsiteX76" fmla="*/ 690830 w 1605470"/>
              <a:gd name="connsiteY76" fmla="*/ 3974753 h 6858000"/>
              <a:gd name="connsiteX77" fmla="*/ 692428 w 1605470"/>
              <a:gd name="connsiteY77" fmla="*/ 3969950 h 6858000"/>
              <a:gd name="connsiteX78" fmla="*/ 685850 w 1605470"/>
              <a:gd name="connsiteY78" fmla="*/ 3933779 h 6858000"/>
              <a:gd name="connsiteX79" fmla="*/ 687181 w 1605470"/>
              <a:gd name="connsiteY79" fmla="*/ 3933093 h 6858000"/>
              <a:gd name="connsiteX80" fmla="*/ 691535 w 1605470"/>
              <a:gd name="connsiteY80" fmla="*/ 3922082 h 6858000"/>
              <a:gd name="connsiteX81" fmla="*/ 696613 w 1605470"/>
              <a:gd name="connsiteY81" fmla="*/ 3901461 h 6858000"/>
              <a:gd name="connsiteX82" fmla="*/ 719207 w 1605470"/>
              <a:gd name="connsiteY82" fmla="*/ 3813873 h 6858000"/>
              <a:gd name="connsiteX83" fmla="*/ 718632 w 1605470"/>
              <a:gd name="connsiteY83" fmla="*/ 3806161 h 6858000"/>
              <a:gd name="connsiteX84" fmla="*/ 718939 w 1605470"/>
              <a:gd name="connsiteY84" fmla="*/ 3805957 h 6858000"/>
              <a:gd name="connsiteX85" fmla="*/ 718966 w 1605470"/>
              <a:gd name="connsiteY85" fmla="*/ 3797724 h 6858000"/>
              <a:gd name="connsiteX86" fmla="*/ 717581 w 1605470"/>
              <a:gd name="connsiteY86" fmla="*/ 3792098 h 6858000"/>
              <a:gd name="connsiteX87" fmla="*/ 716465 w 1605470"/>
              <a:gd name="connsiteY87" fmla="*/ 3777135 h 6858000"/>
              <a:gd name="connsiteX88" fmla="*/ 718198 w 1605470"/>
              <a:gd name="connsiteY88" fmla="*/ 3771656 h 6858000"/>
              <a:gd name="connsiteX89" fmla="*/ 721941 w 1605470"/>
              <a:gd name="connsiteY89" fmla="*/ 3769007 h 6858000"/>
              <a:gd name="connsiteX90" fmla="*/ 721407 w 1605470"/>
              <a:gd name="connsiteY90" fmla="*/ 3767709 h 6858000"/>
              <a:gd name="connsiteX91" fmla="*/ 730103 w 1605470"/>
              <a:gd name="connsiteY91" fmla="*/ 3738082 h 6858000"/>
              <a:gd name="connsiteX92" fmla="*/ 737449 w 1605470"/>
              <a:gd name="connsiteY92" fmla="*/ 3673397 h 6858000"/>
              <a:gd name="connsiteX93" fmla="*/ 736745 w 1605470"/>
              <a:gd name="connsiteY93" fmla="*/ 3637109 h 6858000"/>
              <a:gd name="connsiteX94" fmla="*/ 740188 w 1605470"/>
              <a:gd name="connsiteY94" fmla="*/ 3536883 h 6858000"/>
              <a:gd name="connsiteX95" fmla="*/ 747726 w 1605470"/>
              <a:gd name="connsiteY95" fmla="*/ 3435652 h 6858000"/>
              <a:gd name="connsiteX96" fmla="*/ 749397 w 1605470"/>
              <a:gd name="connsiteY96" fmla="*/ 3307769 h 6858000"/>
              <a:gd name="connsiteX97" fmla="*/ 766960 w 1605470"/>
              <a:gd name="connsiteY97" fmla="*/ 3250522 h 6858000"/>
              <a:gd name="connsiteX98" fmla="*/ 767385 w 1605470"/>
              <a:gd name="connsiteY98" fmla="*/ 3229163 h 6858000"/>
              <a:gd name="connsiteX99" fmla="*/ 769208 w 1605470"/>
              <a:gd name="connsiteY99" fmla="*/ 3217217 h 6858000"/>
              <a:gd name="connsiteX100" fmla="*/ 756043 w 1605470"/>
              <a:gd name="connsiteY100" fmla="*/ 3183755 h 6858000"/>
              <a:gd name="connsiteX101" fmla="*/ 756544 w 1605470"/>
              <a:gd name="connsiteY101" fmla="*/ 3178642 h 6858000"/>
              <a:gd name="connsiteX102" fmla="*/ 744144 w 1605470"/>
              <a:gd name="connsiteY102" fmla="*/ 3158586 h 6858000"/>
              <a:gd name="connsiteX103" fmla="*/ 729329 w 1605470"/>
              <a:gd name="connsiteY103" fmla="*/ 3129034 h 6858000"/>
              <a:gd name="connsiteX104" fmla="*/ 729994 w 1605470"/>
              <a:gd name="connsiteY104" fmla="*/ 3126682 h 6858000"/>
              <a:gd name="connsiteX105" fmla="*/ 720862 w 1605470"/>
              <a:gd name="connsiteY105" fmla="*/ 3114519 h 6858000"/>
              <a:gd name="connsiteX106" fmla="*/ 707471 w 1605470"/>
              <a:gd name="connsiteY106" fmla="*/ 3106272 h 6858000"/>
              <a:gd name="connsiteX107" fmla="*/ 680201 w 1605470"/>
              <a:gd name="connsiteY107" fmla="*/ 2958185 h 6858000"/>
              <a:gd name="connsiteX108" fmla="*/ 622815 w 1605470"/>
              <a:gd name="connsiteY108" fmla="*/ 2762989 h 6858000"/>
              <a:gd name="connsiteX109" fmla="*/ 571733 w 1605470"/>
              <a:gd name="connsiteY109" fmla="*/ 2554718 h 6858000"/>
              <a:gd name="connsiteX110" fmla="*/ 551827 w 1605470"/>
              <a:gd name="connsiteY110" fmla="*/ 2485734 h 6858000"/>
              <a:gd name="connsiteX111" fmla="*/ 542550 w 1605470"/>
              <a:gd name="connsiteY111" fmla="*/ 2447068 h 6858000"/>
              <a:gd name="connsiteX112" fmla="*/ 529511 w 1605470"/>
              <a:gd name="connsiteY112" fmla="*/ 2425819 h 6858000"/>
              <a:gd name="connsiteX113" fmla="*/ 535510 w 1605470"/>
              <a:gd name="connsiteY113" fmla="*/ 2402874 h 6858000"/>
              <a:gd name="connsiteX114" fmla="*/ 538122 w 1605470"/>
              <a:gd name="connsiteY114" fmla="*/ 2381443 h 6858000"/>
              <a:gd name="connsiteX115" fmla="*/ 514451 w 1605470"/>
              <a:gd name="connsiteY115" fmla="*/ 2261920 h 6858000"/>
              <a:gd name="connsiteX116" fmla="*/ 504338 w 1605470"/>
              <a:gd name="connsiteY116" fmla="*/ 2195378 h 6858000"/>
              <a:gd name="connsiteX117" fmla="*/ 488555 w 1605470"/>
              <a:gd name="connsiteY117" fmla="*/ 2155135 h 6858000"/>
              <a:gd name="connsiteX118" fmla="*/ 486013 w 1605470"/>
              <a:gd name="connsiteY118" fmla="*/ 2118008 h 6858000"/>
              <a:gd name="connsiteX119" fmla="*/ 487006 w 1605470"/>
              <a:gd name="connsiteY119" fmla="*/ 2050531 h 6858000"/>
              <a:gd name="connsiteX120" fmla="*/ 478812 w 1605470"/>
              <a:gd name="connsiteY120" fmla="*/ 1963269 h 6858000"/>
              <a:gd name="connsiteX121" fmla="*/ 459990 w 1605470"/>
              <a:gd name="connsiteY121" fmla="*/ 1906352 h 6858000"/>
              <a:gd name="connsiteX122" fmla="*/ 436547 w 1605470"/>
              <a:gd name="connsiteY122" fmla="*/ 1861531 h 6858000"/>
              <a:gd name="connsiteX123" fmla="*/ 390346 w 1605470"/>
              <a:gd name="connsiteY123" fmla="*/ 1732919 h 6858000"/>
              <a:gd name="connsiteX124" fmla="*/ 362657 w 1605470"/>
              <a:gd name="connsiteY124" fmla="*/ 1663540 h 6858000"/>
              <a:gd name="connsiteX125" fmla="*/ 361783 w 1605470"/>
              <a:gd name="connsiteY125" fmla="*/ 1615777 h 6858000"/>
              <a:gd name="connsiteX126" fmla="*/ 342578 w 1605470"/>
              <a:gd name="connsiteY126" fmla="*/ 1563678 h 6858000"/>
              <a:gd name="connsiteX127" fmla="*/ 355658 w 1605470"/>
              <a:gd name="connsiteY127" fmla="*/ 1519474 h 6858000"/>
              <a:gd name="connsiteX128" fmla="*/ 348400 w 1605470"/>
              <a:gd name="connsiteY128" fmla="*/ 1477995 h 6858000"/>
              <a:gd name="connsiteX129" fmla="*/ 334485 w 1605470"/>
              <a:gd name="connsiteY129" fmla="*/ 1373769 h 6858000"/>
              <a:gd name="connsiteX130" fmla="*/ 342792 w 1605470"/>
              <a:gd name="connsiteY130" fmla="*/ 1307086 h 6858000"/>
              <a:gd name="connsiteX131" fmla="*/ 343980 w 1605470"/>
              <a:gd name="connsiteY131" fmla="*/ 1189033 h 6858000"/>
              <a:gd name="connsiteX132" fmla="*/ 348665 w 1605470"/>
              <a:gd name="connsiteY132" fmla="*/ 1168288 h 6858000"/>
              <a:gd name="connsiteX133" fmla="*/ 340947 w 1605470"/>
              <a:gd name="connsiteY133" fmla="*/ 1142577 h 6858000"/>
              <a:gd name="connsiteX134" fmla="*/ 330253 w 1605470"/>
              <a:gd name="connsiteY134" fmla="*/ 1088484 h 6858000"/>
              <a:gd name="connsiteX135" fmla="*/ 318989 w 1605470"/>
              <a:gd name="connsiteY135" fmla="*/ 1016103 h 6858000"/>
              <a:gd name="connsiteX136" fmla="*/ 320445 w 1605470"/>
              <a:gd name="connsiteY136" fmla="*/ 932283 h 6858000"/>
              <a:gd name="connsiteX137" fmla="*/ 322681 w 1605470"/>
              <a:gd name="connsiteY137" fmla="*/ 915925 h 6858000"/>
              <a:gd name="connsiteX138" fmla="*/ 315310 w 1605470"/>
              <a:gd name="connsiteY138" fmla="*/ 896999 h 6858000"/>
              <a:gd name="connsiteX139" fmla="*/ 284718 w 1605470"/>
              <a:gd name="connsiteY139" fmla="*/ 821517 h 6858000"/>
              <a:gd name="connsiteX140" fmla="*/ 263668 w 1605470"/>
              <a:gd name="connsiteY140" fmla="*/ 751353 h 6858000"/>
              <a:gd name="connsiteX141" fmla="*/ 263226 w 1605470"/>
              <a:gd name="connsiteY141" fmla="*/ 721230 h 6858000"/>
              <a:gd name="connsiteX142" fmla="*/ 248897 w 1605470"/>
              <a:gd name="connsiteY142" fmla="*/ 681659 h 6858000"/>
              <a:gd name="connsiteX143" fmla="*/ 234316 w 1605470"/>
              <a:gd name="connsiteY143" fmla="*/ 635218 h 6858000"/>
              <a:gd name="connsiteX144" fmla="*/ 239327 w 1605470"/>
              <a:gd name="connsiteY144" fmla="*/ 613763 h 6858000"/>
              <a:gd name="connsiteX145" fmla="*/ 225269 w 1605470"/>
              <a:gd name="connsiteY145" fmla="*/ 598582 h 6858000"/>
              <a:gd name="connsiteX146" fmla="*/ 224950 w 1605470"/>
              <a:gd name="connsiteY146" fmla="*/ 576846 h 6858000"/>
              <a:gd name="connsiteX147" fmla="*/ 204576 w 1605470"/>
              <a:gd name="connsiteY147" fmla="*/ 530055 h 6858000"/>
              <a:gd name="connsiteX148" fmla="*/ 219064 w 1605470"/>
              <a:gd name="connsiteY148" fmla="*/ 469651 h 6858000"/>
              <a:gd name="connsiteX149" fmla="*/ 195012 w 1605470"/>
              <a:gd name="connsiteY149" fmla="*/ 448559 h 6858000"/>
              <a:gd name="connsiteX150" fmla="*/ 201434 w 1605470"/>
              <a:gd name="connsiteY150" fmla="*/ 441529 h 6858000"/>
              <a:gd name="connsiteX151" fmla="*/ 200655 w 1605470"/>
              <a:gd name="connsiteY151" fmla="*/ 428927 h 6858000"/>
              <a:gd name="connsiteX152" fmla="*/ 190059 w 1605470"/>
              <a:gd name="connsiteY152" fmla="*/ 430161 h 6858000"/>
              <a:gd name="connsiteX153" fmla="*/ 167079 w 1605470"/>
              <a:gd name="connsiteY153" fmla="*/ 367211 h 6858000"/>
              <a:gd name="connsiteX154" fmla="*/ 124571 w 1605470"/>
              <a:gd name="connsiteY154" fmla="*/ 302178 h 6858000"/>
              <a:gd name="connsiteX155" fmla="*/ 103243 w 1605470"/>
              <a:gd name="connsiteY155" fmla="*/ 211375 h 6858000"/>
              <a:gd name="connsiteX156" fmla="*/ 94571 w 1605470"/>
              <a:gd name="connsiteY156" fmla="*/ 184179 h 6858000"/>
              <a:gd name="connsiteX157" fmla="*/ 13437 w 1605470"/>
              <a:gd name="connsiteY157" fmla="*/ 19287 h 6858000"/>
              <a:gd name="connsiteX158" fmla="*/ 0 w 1605470"/>
              <a:gd name="connsiteY158"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8335 w 1605470"/>
              <a:gd name="connsiteY37" fmla="*/ 5665173 h 6858000"/>
              <a:gd name="connsiteX38" fmla="*/ 562052 w 1605470"/>
              <a:gd name="connsiteY38" fmla="*/ 5563435 h 6858000"/>
              <a:gd name="connsiteX39" fmla="*/ 591557 w 1605470"/>
              <a:gd name="connsiteY39" fmla="*/ 5476393 h 6858000"/>
              <a:gd name="connsiteX40" fmla="*/ 622750 w 1605470"/>
              <a:gd name="connsiteY40" fmla="*/ 5396260 h 6858000"/>
              <a:gd name="connsiteX41" fmla="*/ 638731 w 1605470"/>
              <a:gd name="connsiteY41" fmla="*/ 5330009 h 6858000"/>
              <a:gd name="connsiteX42" fmla="*/ 672224 w 1605470"/>
              <a:gd name="connsiteY42" fmla="*/ 5273739 h 6858000"/>
              <a:gd name="connsiteX43" fmla="*/ 681823 w 1605470"/>
              <a:gd name="connsiteY43" fmla="*/ 5241779 h 6858000"/>
              <a:gd name="connsiteX44" fmla="*/ 693049 w 1605470"/>
              <a:gd name="connsiteY44" fmla="*/ 5225268 h 6858000"/>
              <a:gd name="connsiteX45" fmla="*/ 694069 w 1605470"/>
              <a:gd name="connsiteY45" fmla="*/ 5217684 h 6858000"/>
              <a:gd name="connsiteX46" fmla="*/ 701410 w 1605470"/>
              <a:gd name="connsiteY46" fmla="*/ 5193377 h 6858000"/>
              <a:gd name="connsiteX47" fmla="*/ 704713 w 1605470"/>
              <a:gd name="connsiteY47" fmla="*/ 5179288 h 6858000"/>
              <a:gd name="connsiteX48" fmla="*/ 705697 w 1605470"/>
              <a:gd name="connsiteY48" fmla="*/ 5173621 h 6858000"/>
              <a:gd name="connsiteX49" fmla="*/ 701331 w 1605470"/>
              <a:gd name="connsiteY49" fmla="*/ 5159961 h 6858000"/>
              <a:gd name="connsiteX50" fmla="*/ 708008 w 1605470"/>
              <a:gd name="connsiteY50" fmla="*/ 5144295 h 6858000"/>
              <a:gd name="connsiteX51" fmla="*/ 704941 w 1605470"/>
              <a:gd name="connsiteY51" fmla="*/ 5125185 h 6858000"/>
              <a:gd name="connsiteX52" fmla="*/ 711771 w 1605470"/>
              <a:gd name="connsiteY52" fmla="*/ 5121884 h 6858000"/>
              <a:gd name="connsiteX53" fmla="*/ 718807 w 1605470"/>
              <a:gd name="connsiteY53" fmla="*/ 5067850 h 6858000"/>
              <a:gd name="connsiteX54" fmla="*/ 721538 w 1605470"/>
              <a:gd name="connsiteY54" fmla="*/ 5060861 h 6858000"/>
              <a:gd name="connsiteX55" fmla="*/ 718242 w 1605470"/>
              <a:gd name="connsiteY55" fmla="*/ 5034192 h 6858000"/>
              <a:gd name="connsiteX56" fmla="*/ 719796 w 1605470"/>
              <a:gd name="connsiteY56" fmla="*/ 4993030 h 6858000"/>
              <a:gd name="connsiteX57" fmla="*/ 726705 w 1605470"/>
              <a:gd name="connsiteY57" fmla="*/ 4946844 h 6858000"/>
              <a:gd name="connsiteX58" fmla="*/ 722561 w 1605470"/>
              <a:gd name="connsiteY58" fmla="*/ 4932692 h 6858000"/>
              <a:gd name="connsiteX59" fmla="*/ 737964 w 1605470"/>
              <a:gd name="connsiteY59" fmla="*/ 4858827 h 6858000"/>
              <a:gd name="connsiteX60" fmla="*/ 732118 w 1605470"/>
              <a:gd name="connsiteY60" fmla="*/ 4801535 h 6858000"/>
              <a:gd name="connsiteX61" fmla="*/ 739787 w 1605470"/>
              <a:gd name="connsiteY61" fmla="*/ 4797794 h 6858000"/>
              <a:gd name="connsiteX62" fmla="*/ 741081 w 1605470"/>
              <a:gd name="connsiteY62" fmla="*/ 4784526 h 6858000"/>
              <a:gd name="connsiteX63" fmla="*/ 742865 w 1605470"/>
              <a:gd name="connsiteY63" fmla="*/ 4781211 h 6858000"/>
              <a:gd name="connsiteX64" fmla="*/ 751652 w 1605470"/>
              <a:gd name="connsiteY64" fmla="*/ 4761984 h 6858000"/>
              <a:gd name="connsiteX65" fmla="*/ 747700 w 1605470"/>
              <a:gd name="connsiteY65" fmla="*/ 4690749 h 6858000"/>
              <a:gd name="connsiteX66" fmla="*/ 743180 w 1605470"/>
              <a:gd name="connsiteY66" fmla="*/ 4584173 h 6858000"/>
              <a:gd name="connsiteX67" fmla="*/ 738263 w 1605470"/>
              <a:gd name="connsiteY67" fmla="*/ 4444346 h 6858000"/>
              <a:gd name="connsiteX68" fmla="*/ 734828 w 1605470"/>
              <a:gd name="connsiteY68" fmla="*/ 4375228 h 6858000"/>
              <a:gd name="connsiteX69" fmla="*/ 715481 w 1605470"/>
              <a:gd name="connsiteY69" fmla="*/ 4214165 h 6858000"/>
              <a:gd name="connsiteX70" fmla="*/ 719554 w 1605470"/>
              <a:gd name="connsiteY70" fmla="*/ 4090296 h 6858000"/>
              <a:gd name="connsiteX71" fmla="*/ 704810 w 1605470"/>
              <a:gd name="connsiteY71" fmla="*/ 4033999 h 6858000"/>
              <a:gd name="connsiteX72" fmla="*/ 705959 w 1605470"/>
              <a:gd name="connsiteY72" fmla="*/ 4031933 h 6858000"/>
              <a:gd name="connsiteX73" fmla="*/ 704535 w 1605470"/>
              <a:gd name="connsiteY73" fmla="*/ 4013953 h 6858000"/>
              <a:gd name="connsiteX74" fmla="*/ 700443 w 1605470"/>
              <a:gd name="connsiteY74" fmla="*/ 4010511 h 6858000"/>
              <a:gd name="connsiteX75" fmla="*/ 690830 w 1605470"/>
              <a:gd name="connsiteY75" fmla="*/ 3974753 h 6858000"/>
              <a:gd name="connsiteX76" fmla="*/ 692428 w 1605470"/>
              <a:gd name="connsiteY76" fmla="*/ 3969950 h 6858000"/>
              <a:gd name="connsiteX77" fmla="*/ 685850 w 1605470"/>
              <a:gd name="connsiteY77" fmla="*/ 3933779 h 6858000"/>
              <a:gd name="connsiteX78" fmla="*/ 687181 w 1605470"/>
              <a:gd name="connsiteY78" fmla="*/ 3933093 h 6858000"/>
              <a:gd name="connsiteX79" fmla="*/ 691535 w 1605470"/>
              <a:gd name="connsiteY79" fmla="*/ 3922082 h 6858000"/>
              <a:gd name="connsiteX80" fmla="*/ 696613 w 1605470"/>
              <a:gd name="connsiteY80" fmla="*/ 3901461 h 6858000"/>
              <a:gd name="connsiteX81" fmla="*/ 719207 w 1605470"/>
              <a:gd name="connsiteY81" fmla="*/ 3813873 h 6858000"/>
              <a:gd name="connsiteX82" fmla="*/ 718632 w 1605470"/>
              <a:gd name="connsiteY82" fmla="*/ 3806161 h 6858000"/>
              <a:gd name="connsiteX83" fmla="*/ 718939 w 1605470"/>
              <a:gd name="connsiteY83" fmla="*/ 3805957 h 6858000"/>
              <a:gd name="connsiteX84" fmla="*/ 718966 w 1605470"/>
              <a:gd name="connsiteY84" fmla="*/ 3797724 h 6858000"/>
              <a:gd name="connsiteX85" fmla="*/ 717581 w 1605470"/>
              <a:gd name="connsiteY85" fmla="*/ 3792098 h 6858000"/>
              <a:gd name="connsiteX86" fmla="*/ 716465 w 1605470"/>
              <a:gd name="connsiteY86" fmla="*/ 3777135 h 6858000"/>
              <a:gd name="connsiteX87" fmla="*/ 718198 w 1605470"/>
              <a:gd name="connsiteY87" fmla="*/ 3771656 h 6858000"/>
              <a:gd name="connsiteX88" fmla="*/ 721941 w 1605470"/>
              <a:gd name="connsiteY88" fmla="*/ 3769007 h 6858000"/>
              <a:gd name="connsiteX89" fmla="*/ 721407 w 1605470"/>
              <a:gd name="connsiteY89" fmla="*/ 3767709 h 6858000"/>
              <a:gd name="connsiteX90" fmla="*/ 730103 w 1605470"/>
              <a:gd name="connsiteY90" fmla="*/ 3738082 h 6858000"/>
              <a:gd name="connsiteX91" fmla="*/ 737449 w 1605470"/>
              <a:gd name="connsiteY91" fmla="*/ 3673397 h 6858000"/>
              <a:gd name="connsiteX92" fmla="*/ 736745 w 1605470"/>
              <a:gd name="connsiteY92" fmla="*/ 3637109 h 6858000"/>
              <a:gd name="connsiteX93" fmla="*/ 740188 w 1605470"/>
              <a:gd name="connsiteY93" fmla="*/ 3536883 h 6858000"/>
              <a:gd name="connsiteX94" fmla="*/ 747726 w 1605470"/>
              <a:gd name="connsiteY94" fmla="*/ 3435652 h 6858000"/>
              <a:gd name="connsiteX95" fmla="*/ 749397 w 1605470"/>
              <a:gd name="connsiteY95" fmla="*/ 3307769 h 6858000"/>
              <a:gd name="connsiteX96" fmla="*/ 766960 w 1605470"/>
              <a:gd name="connsiteY96" fmla="*/ 3250522 h 6858000"/>
              <a:gd name="connsiteX97" fmla="*/ 767385 w 1605470"/>
              <a:gd name="connsiteY97" fmla="*/ 3229163 h 6858000"/>
              <a:gd name="connsiteX98" fmla="*/ 769208 w 1605470"/>
              <a:gd name="connsiteY98" fmla="*/ 3217217 h 6858000"/>
              <a:gd name="connsiteX99" fmla="*/ 756043 w 1605470"/>
              <a:gd name="connsiteY99" fmla="*/ 3183755 h 6858000"/>
              <a:gd name="connsiteX100" fmla="*/ 756544 w 1605470"/>
              <a:gd name="connsiteY100" fmla="*/ 3178642 h 6858000"/>
              <a:gd name="connsiteX101" fmla="*/ 744144 w 1605470"/>
              <a:gd name="connsiteY101" fmla="*/ 3158586 h 6858000"/>
              <a:gd name="connsiteX102" fmla="*/ 729329 w 1605470"/>
              <a:gd name="connsiteY102" fmla="*/ 3129034 h 6858000"/>
              <a:gd name="connsiteX103" fmla="*/ 729994 w 1605470"/>
              <a:gd name="connsiteY103" fmla="*/ 3126682 h 6858000"/>
              <a:gd name="connsiteX104" fmla="*/ 720862 w 1605470"/>
              <a:gd name="connsiteY104" fmla="*/ 3114519 h 6858000"/>
              <a:gd name="connsiteX105" fmla="*/ 707471 w 1605470"/>
              <a:gd name="connsiteY105" fmla="*/ 3106272 h 6858000"/>
              <a:gd name="connsiteX106" fmla="*/ 680201 w 1605470"/>
              <a:gd name="connsiteY106" fmla="*/ 2958185 h 6858000"/>
              <a:gd name="connsiteX107" fmla="*/ 622815 w 1605470"/>
              <a:gd name="connsiteY107" fmla="*/ 2762989 h 6858000"/>
              <a:gd name="connsiteX108" fmla="*/ 571733 w 1605470"/>
              <a:gd name="connsiteY108" fmla="*/ 2554718 h 6858000"/>
              <a:gd name="connsiteX109" fmla="*/ 551827 w 1605470"/>
              <a:gd name="connsiteY109" fmla="*/ 2485734 h 6858000"/>
              <a:gd name="connsiteX110" fmla="*/ 542550 w 1605470"/>
              <a:gd name="connsiteY110" fmla="*/ 2447068 h 6858000"/>
              <a:gd name="connsiteX111" fmla="*/ 529511 w 1605470"/>
              <a:gd name="connsiteY111" fmla="*/ 2425819 h 6858000"/>
              <a:gd name="connsiteX112" fmla="*/ 535510 w 1605470"/>
              <a:gd name="connsiteY112" fmla="*/ 2402874 h 6858000"/>
              <a:gd name="connsiteX113" fmla="*/ 538122 w 1605470"/>
              <a:gd name="connsiteY113" fmla="*/ 2381443 h 6858000"/>
              <a:gd name="connsiteX114" fmla="*/ 514451 w 1605470"/>
              <a:gd name="connsiteY114" fmla="*/ 2261920 h 6858000"/>
              <a:gd name="connsiteX115" fmla="*/ 504338 w 1605470"/>
              <a:gd name="connsiteY115" fmla="*/ 2195378 h 6858000"/>
              <a:gd name="connsiteX116" fmla="*/ 488555 w 1605470"/>
              <a:gd name="connsiteY116" fmla="*/ 2155135 h 6858000"/>
              <a:gd name="connsiteX117" fmla="*/ 486013 w 1605470"/>
              <a:gd name="connsiteY117" fmla="*/ 2118008 h 6858000"/>
              <a:gd name="connsiteX118" fmla="*/ 487006 w 1605470"/>
              <a:gd name="connsiteY118" fmla="*/ 2050531 h 6858000"/>
              <a:gd name="connsiteX119" fmla="*/ 478812 w 1605470"/>
              <a:gd name="connsiteY119" fmla="*/ 1963269 h 6858000"/>
              <a:gd name="connsiteX120" fmla="*/ 459990 w 1605470"/>
              <a:gd name="connsiteY120" fmla="*/ 1906352 h 6858000"/>
              <a:gd name="connsiteX121" fmla="*/ 436547 w 1605470"/>
              <a:gd name="connsiteY121" fmla="*/ 1861531 h 6858000"/>
              <a:gd name="connsiteX122" fmla="*/ 390346 w 1605470"/>
              <a:gd name="connsiteY122" fmla="*/ 1732919 h 6858000"/>
              <a:gd name="connsiteX123" fmla="*/ 362657 w 1605470"/>
              <a:gd name="connsiteY123" fmla="*/ 1663540 h 6858000"/>
              <a:gd name="connsiteX124" fmla="*/ 361783 w 1605470"/>
              <a:gd name="connsiteY124" fmla="*/ 1615777 h 6858000"/>
              <a:gd name="connsiteX125" fmla="*/ 342578 w 1605470"/>
              <a:gd name="connsiteY125" fmla="*/ 1563678 h 6858000"/>
              <a:gd name="connsiteX126" fmla="*/ 355658 w 1605470"/>
              <a:gd name="connsiteY126" fmla="*/ 1519474 h 6858000"/>
              <a:gd name="connsiteX127" fmla="*/ 348400 w 1605470"/>
              <a:gd name="connsiteY127" fmla="*/ 1477995 h 6858000"/>
              <a:gd name="connsiteX128" fmla="*/ 334485 w 1605470"/>
              <a:gd name="connsiteY128" fmla="*/ 1373769 h 6858000"/>
              <a:gd name="connsiteX129" fmla="*/ 342792 w 1605470"/>
              <a:gd name="connsiteY129" fmla="*/ 1307086 h 6858000"/>
              <a:gd name="connsiteX130" fmla="*/ 343980 w 1605470"/>
              <a:gd name="connsiteY130" fmla="*/ 1189033 h 6858000"/>
              <a:gd name="connsiteX131" fmla="*/ 348665 w 1605470"/>
              <a:gd name="connsiteY131" fmla="*/ 1168288 h 6858000"/>
              <a:gd name="connsiteX132" fmla="*/ 340947 w 1605470"/>
              <a:gd name="connsiteY132" fmla="*/ 1142577 h 6858000"/>
              <a:gd name="connsiteX133" fmla="*/ 330253 w 1605470"/>
              <a:gd name="connsiteY133" fmla="*/ 1088484 h 6858000"/>
              <a:gd name="connsiteX134" fmla="*/ 318989 w 1605470"/>
              <a:gd name="connsiteY134" fmla="*/ 1016103 h 6858000"/>
              <a:gd name="connsiteX135" fmla="*/ 320445 w 1605470"/>
              <a:gd name="connsiteY135" fmla="*/ 932283 h 6858000"/>
              <a:gd name="connsiteX136" fmla="*/ 322681 w 1605470"/>
              <a:gd name="connsiteY136" fmla="*/ 915925 h 6858000"/>
              <a:gd name="connsiteX137" fmla="*/ 315310 w 1605470"/>
              <a:gd name="connsiteY137" fmla="*/ 896999 h 6858000"/>
              <a:gd name="connsiteX138" fmla="*/ 284718 w 1605470"/>
              <a:gd name="connsiteY138" fmla="*/ 821517 h 6858000"/>
              <a:gd name="connsiteX139" fmla="*/ 263668 w 1605470"/>
              <a:gd name="connsiteY139" fmla="*/ 751353 h 6858000"/>
              <a:gd name="connsiteX140" fmla="*/ 263226 w 1605470"/>
              <a:gd name="connsiteY140" fmla="*/ 721230 h 6858000"/>
              <a:gd name="connsiteX141" fmla="*/ 248897 w 1605470"/>
              <a:gd name="connsiteY141" fmla="*/ 681659 h 6858000"/>
              <a:gd name="connsiteX142" fmla="*/ 234316 w 1605470"/>
              <a:gd name="connsiteY142" fmla="*/ 635218 h 6858000"/>
              <a:gd name="connsiteX143" fmla="*/ 239327 w 1605470"/>
              <a:gd name="connsiteY143" fmla="*/ 613763 h 6858000"/>
              <a:gd name="connsiteX144" fmla="*/ 225269 w 1605470"/>
              <a:gd name="connsiteY144" fmla="*/ 598582 h 6858000"/>
              <a:gd name="connsiteX145" fmla="*/ 224950 w 1605470"/>
              <a:gd name="connsiteY145" fmla="*/ 576846 h 6858000"/>
              <a:gd name="connsiteX146" fmla="*/ 204576 w 1605470"/>
              <a:gd name="connsiteY146" fmla="*/ 530055 h 6858000"/>
              <a:gd name="connsiteX147" fmla="*/ 219064 w 1605470"/>
              <a:gd name="connsiteY147" fmla="*/ 469651 h 6858000"/>
              <a:gd name="connsiteX148" fmla="*/ 195012 w 1605470"/>
              <a:gd name="connsiteY148" fmla="*/ 448559 h 6858000"/>
              <a:gd name="connsiteX149" fmla="*/ 201434 w 1605470"/>
              <a:gd name="connsiteY149" fmla="*/ 441529 h 6858000"/>
              <a:gd name="connsiteX150" fmla="*/ 200655 w 1605470"/>
              <a:gd name="connsiteY150" fmla="*/ 428927 h 6858000"/>
              <a:gd name="connsiteX151" fmla="*/ 190059 w 1605470"/>
              <a:gd name="connsiteY151" fmla="*/ 430161 h 6858000"/>
              <a:gd name="connsiteX152" fmla="*/ 167079 w 1605470"/>
              <a:gd name="connsiteY152" fmla="*/ 367211 h 6858000"/>
              <a:gd name="connsiteX153" fmla="*/ 124571 w 1605470"/>
              <a:gd name="connsiteY153" fmla="*/ 302178 h 6858000"/>
              <a:gd name="connsiteX154" fmla="*/ 103243 w 1605470"/>
              <a:gd name="connsiteY154" fmla="*/ 211375 h 6858000"/>
              <a:gd name="connsiteX155" fmla="*/ 94571 w 1605470"/>
              <a:gd name="connsiteY155" fmla="*/ 184179 h 6858000"/>
              <a:gd name="connsiteX156" fmla="*/ 13437 w 1605470"/>
              <a:gd name="connsiteY156" fmla="*/ 19287 h 6858000"/>
              <a:gd name="connsiteX157" fmla="*/ 0 w 1605470"/>
              <a:gd name="connsiteY157"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8335 w 1605470"/>
              <a:gd name="connsiteY37" fmla="*/ 5665173 h 6858000"/>
              <a:gd name="connsiteX38" fmla="*/ 562052 w 1605470"/>
              <a:gd name="connsiteY38" fmla="*/ 5563435 h 6858000"/>
              <a:gd name="connsiteX39" fmla="*/ 591557 w 1605470"/>
              <a:gd name="connsiteY39" fmla="*/ 5476393 h 6858000"/>
              <a:gd name="connsiteX40" fmla="*/ 622750 w 1605470"/>
              <a:gd name="connsiteY40" fmla="*/ 5396260 h 6858000"/>
              <a:gd name="connsiteX41" fmla="*/ 638731 w 1605470"/>
              <a:gd name="connsiteY41" fmla="*/ 5330009 h 6858000"/>
              <a:gd name="connsiteX42" fmla="*/ 672224 w 1605470"/>
              <a:gd name="connsiteY42" fmla="*/ 5273739 h 6858000"/>
              <a:gd name="connsiteX43" fmla="*/ 681823 w 1605470"/>
              <a:gd name="connsiteY43" fmla="*/ 5241779 h 6858000"/>
              <a:gd name="connsiteX44" fmla="*/ 693049 w 1605470"/>
              <a:gd name="connsiteY44" fmla="*/ 5225268 h 6858000"/>
              <a:gd name="connsiteX45" fmla="*/ 694069 w 1605470"/>
              <a:gd name="connsiteY45" fmla="*/ 5217684 h 6858000"/>
              <a:gd name="connsiteX46" fmla="*/ 701410 w 1605470"/>
              <a:gd name="connsiteY46" fmla="*/ 5193377 h 6858000"/>
              <a:gd name="connsiteX47" fmla="*/ 704713 w 1605470"/>
              <a:gd name="connsiteY47" fmla="*/ 5179288 h 6858000"/>
              <a:gd name="connsiteX48" fmla="*/ 705697 w 1605470"/>
              <a:gd name="connsiteY48" fmla="*/ 5173621 h 6858000"/>
              <a:gd name="connsiteX49" fmla="*/ 701331 w 1605470"/>
              <a:gd name="connsiteY49" fmla="*/ 5159961 h 6858000"/>
              <a:gd name="connsiteX50" fmla="*/ 708008 w 1605470"/>
              <a:gd name="connsiteY50" fmla="*/ 5144295 h 6858000"/>
              <a:gd name="connsiteX51" fmla="*/ 704941 w 1605470"/>
              <a:gd name="connsiteY51" fmla="*/ 5125185 h 6858000"/>
              <a:gd name="connsiteX52" fmla="*/ 711771 w 1605470"/>
              <a:gd name="connsiteY52" fmla="*/ 5121884 h 6858000"/>
              <a:gd name="connsiteX53" fmla="*/ 718807 w 1605470"/>
              <a:gd name="connsiteY53" fmla="*/ 5067850 h 6858000"/>
              <a:gd name="connsiteX54" fmla="*/ 721538 w 1605470"/>
              <a:gd name="connsiteY54" fmla="*/ 5060861 h 6858000"/>
              <a:gd name="connsiteX55" fmla="*/ 718242 w 1605470"/>
              <a:gd name="connsiteY55" fmla="*/ 5034192 h 6858000"/>
              <a:gd name="connsiteX56" fmla="*/ 719796 w 1605470"/>
              <a:gd name="connsiteY56" fmla="*/ 4993030 h 6858000"/>
              <a:gd name="connsiteX57" fmla="*/ 726705 w 1605470"/>
              <a:gd name="connsiteY57" fmla="*/ 4946844 h 6858000"/>
              <a:gd name="connsiteX58" fmla="*/ 722561 w 1605470"/>
              <a:gd name="connsiteY58" fmla="*/ 4932692 h 6858000"/>
              <a:gd name="connsiteX59" fmla="*/ 737964 w 1605470"/>
              <a:gd name="connsiteY59" fmla="*/ 4858827 h 6858000"/>
              <a:gd name="connsiteX60" fmla="*/ 732118 w 1605470"/>
              <a:gd name="connsiteY60" fmla="*/ 4801535 h 6858000"/>
              <a:gd name="connsiteX61" fmla="*/ 739787 w 1605470"/>
              <a:gd name="connsiteY61" fmla="*/ 4797794 h 6858000"/>
              <a:gd name="connsiteX62" fmla="*/ 741081 w 1605470"/>
              <a:gd name="connsiteY62" fmla="*/ 4784526 h 6858000"/>
              <a:gd name="connsiteX63" fmla="*/ 742865 w 1605470"/>
              <a:gd name="connsiteY63" fmla="*/ 4781211 h 6858000"/>
              <a:gd name="connsiteX64" fmla="*/ 751652 w 1605470"/>
              <a:gd name="connsiteY64" fmla="*/ 4761984 h 6858000"/>
              <a:gd name="connsiteX65" fmla="*/ 747700 w 1605470"/>
              <a:gd name="connsiteY65" fmla="*/ 4690749 h 6858000"/>
              <a:gd name="connsiteX66" fmla="*/ 743180 w 1605470"/>
              <a:gd name="connsiteY66" fmla="*/ 4584173 h 6858000"/>
              <a:gd name="connsiteX67" fmla="*/ 738263 w 1605470"/>
              <a:gd name="connsiteY67" fmla="*/ 4444346 h 6858000"/>
              <a:gd name="connsiteX68" fmla="*/ 734828 w 1605470"/>
              <a:gd name="connsiteY68" fmla="*/ 4375228 h 6858000"/>
              <a:gd name="connsiteX69" fmla="*/ 715481 w 1605470"/>
              <a:gd name="connsiteY69" fmla="*/ 4214165 h 6858000"/>
              <a:gd name="connsiteX70" fmla="*/ 719554 w 1605470"/>
              <a:gd name="connsiteY70" fmla="*/ 4090296 h 6858000"/>
              <a:gd name="connsiteX71" fmla="*/ 704810 w 1605470"/>
              <a:gd name="connsiteY71" fmla="*/ 4033999 h 6858000"/>
              <a:gd name="connsiteX72" fmla="*/ 705959 w 1605470"/>
              <a:gd name="connsiteY72" fmla="*/ 4031933 h 6858000"/>
              <a:gd name="connsiteX73" fmla="*/ 704535 w 1605470"/>
              <a:gd name="connsiteY73" fmla="*/ 4013953 h 6858000"/>
              <a:gd name="connsiteX74" fmla="*/ 690830 w 1605470"/>
              <a:gd name="connsiteY74" fmla="*/ 3974753 h 6858000"/>
              <a:gd name="connsiteX75" fmla="*/ 692428 w 1605470"/>
              <a:gd name="connsiteY75" fmla="*/ 3969950 h 6858000"/>
              <a:gd name="connsiteX76" fmla="*/ 685850 w 1605470"/>
              <a:gd name="connsiteY76" fmla="*/ 3933779 h 6858000"/>
              <a:gd name="connsiteX77" fmla="*/ 687181 w 1605470"/>
              <a:gd name="connsiteY77" fmla="*/ 3933093 h 6858000"/>
              <a:gd name="connsiteX78" fmla="*/ 691535 w 1605470"/>
              <a:gd name="connsiteY78" fmla="*/ 3922082 h 6858000"/>
              <a:gd name="connsiteX79" fmla="*/ 696613 w 1605470"/>
              <a:gd name="connsiteY79" fmla="*/ 3901461 h 6858000"/>
              <a:gd name="connsiteX80" fmla="*/ 719207 w 1605470"/>
              <a:gd name="connsiteY80" fmla="*/ 3813873 h 6858000"/>
              <a:gd name="connsiteX81" fmla="*/ 718632 w 1605470"/>
              <a:gd name="connsiteY81" fmla="*/ 3806161 h 6858000"/>
              <a:gd name="connsiteX82" fmla="*/ 718939 w 1605470"/>
              <a:gd name="connsiteY82" fmla="*/ 3805957 h 6858000"/>
              <a:gd name="connsiteX83" fmla="*/ 718966 w 1605470"/>
              <a:gd name="connsiteY83" fmla="*/ 3797724 h 6858000"/>
              <a:gd name="connsiteX84" fmla="*/ 717581 w 1605470"/>
              <a:gd name="connsiteY84" fmla="*/ 3792098 h 6858000"/>
              <a:gd name="connsiteX85" fmla="*/ 716465 w 1605470"/>
              <a:gd name="connsiteY85" fmla="*/ 3777135 h 6858000"/>
              <a:gd name="connsiteX86" fmla="*/ 718198 w 1605470"/>
              <a:gd name="connsiteY86" fmla="*/ 3771656 h 6858000"/>
              <a:gd name="connsiteX87" fmla="*/ 721941 w 1605470"/>
              <a:gd name="connsiteY87" fmla="*/ 3769007 h 6858000"/>
              <a:gd name="connsiteX88" fmla="*/ 721407 w 1605470"/>
              <a:gd name="connsiteY88" fmla="*/ 3767709 h 6858000"/>
              <a:gd name="connsiteX89" fmla="*/ 730103 w 1605470"/>
              <a:gd name="connsiteY89" fmla="*/ 3738082 h 6858000"/>
              <a:gd name="connsiteX90" fmla="*/ 737449 w 1605470"/>
              <a:gd name="connsiteY90" fmla="*/ 3673397 h 6858000"/>
              <a:gd name="connsiteX91" fmla="*/ 736745 w 1605470"/>
              <a:gd name="connsiteY91" fmla="*/ 3637109 h 6858000"/>
              <a:gd name="connsiteX92" fmla="*/ 740188 w 1605470"/>
              <a:gd name="connsiteY92" fmla="*/ 3536883 h 6858000"/>
              <a:gd name="connsiteX93" fmla="*/ 747726 w 1605470"/>
              <a:gd name="connsiteY93" fmla="*/ 3435652 h 6858000"/>
              <a:gd name="connsiteX94" fmla="*/ 749397 w 1605470"/>
              <a:gd name="connsiteY94" fmla="*/ 3307769 h 6858000"/>
              <a:gd name="connsiteX95" fmla="*/ 766960 w 1605470"/>
              <a:gd name="connsiteY95" fmla="*/ 3250522 h 6858000"/>
              <a:gd name="connsiteX96" fmla="*/ 767385 w 1605470"/>
              <a:gd name="connsiteY96" fmla="*/ 3229163 h 6858000"/>
              <a:gd name="connsiteX97" fmla="*/ 769208 w 1605470"/>
              <a:gd name="connsiteY97" fmla="*/ 3217217 h 6858000"/>
              <a:gd name="connsiteX98" fmla="*/ 756043 w 1605470"/>
              <a:gd name="connsiteY98" fmla="*/ 3183755 h 6858000"/>
              <a:gd name="connsiteX99" fmla="*/ 756544 w 1605470"/>
              <a:gd name="connsiteY99" fmla="*/ 3178642 h 6858000"/>
              <a:gd name="connsiteX100" fmla="*/ 744144 w 1605470"/>
              <a:gd name="connsiteY100" fmla="*/ 3158586 h 6858000"/>
              <a:gd name="connsiteX101" fmla="*/ 729329 w 1605470"/>
              <a:gd name="connsiteY101" fmla="*/ 3129034 h 6858000"/>
              <a:gd name="connsiteX102" fmla="*/ 729994 w 1605470"/>
              <a:gd name="connsiteY102" fmla="*/ 3126682 h 6858000"/>
              <a:gd name="connsiteX103" fmla="*/ 720862 w 1605470"/>
              <a:gd name="connsiteY103" fmla="*/ 3114519 h 6858000"/>
              <a:gd name="connsiteX104" fmla="*/ 707471 w 1605470"/>
              <a:gd name="connsiteY104" fmla="*/ 3106272 h 6858000"/>
              <a:gd name="connsiteX105" fmla="*/ 680201 w 1605470"/>
              <a:gd name="connsiteY105" fmla="*/ 2958185 h 6858000"/>
              <a:gd name="connsiteX106" fmla="*/ 622815 w 1605470"/>
              <a:gd name="connsiteY106" fmla="*/ 2762989 h 6858000"/>
              <a:gd name="connsiteX107" fmla="*/ 571733 w 1605470"/>
              <a:gd name="connsiteY107" fmla="*/ 2554718 h 6858000"/>
              <a:gd name="connsiteX108" fmla="*/ 551827 w 1605470"/>
              <a:gd name="connsiteY108" fmla="*/ 2485734 h 6858000"/>
              <a:gd name="connsiteX109" fmla="*/ 542550 w 1605470"/>
              <a:gd name="connsiteY109" fmla="*/ 2447068 h 6858000"/>
              <a:gd name="connsiteX110" fmla="*/ 529511 w 1605470"/>
              <a:gd name="connsiteY110" fmla="*/ 2425819 h 6858000"/>
              <a:gd name="connsiteX111" fmla="*/ 535510 w 1605470"/>
              <a:gd name="connsiteY111" fmla="*/ 2402874 h 6858000"/>
              <a:gd name="connsiteX112" fmla="*/ 538122 w 1605470"/>
              <a:gd name="connsiteY112" fmla="*/ 2381443 h 6858000"/>
              <a:gd name="connsiteX113" fmla="*/ 514451 w 1605470"/>
              <a:gd name="connsiteY113" fmla="*/ 2261920 h 6858000"/>
              <a:gd name="connsiteX114" fmla="*/ 504338 w 1605470"/>
              <a:gd name="connsiteY114" fmla="*/ 2195378 h 6858000"/>
              <a:gd name="connsiteX115" fmla="*/ 488555 w 1605470"/>
              <a:gd name="connsiteY115" fmla="*/ 2155135 h 6858000"/>
              <a:gd name="connsiteX116" fmla="*/ 486013 w 1605470"/>
              <a:gd name="connsiteY116" fmla="*/ 2118008 h 6858000"/>
              <a:gd name="connsiteX117" fmla="*/ 487006 w 1605470"/>
              <a:gd name="connsiteY117" fmla="*/ 2050531 h 6858000"/>
              <a:gd name="connsiteX118" fmla="*/ 478812 w 1605470"/>
              <a:gd name="connsiteY118" fmla="*/ 1963269 h 6858000"/>
              <a:gd name="connsiteX119" fmla="*/ 459990 w 1605470"/>
              <a:gd name="connsiteY119" fmla="*/ 1906352 h 6858000"/>
              <a:gd name="connsiteX120" fmla="*/ 436547 w 1605470"/>
              <a:gd name="connsiteY120" fmla="*/ 1861531 h 6858000"/>
              <a:gd name="connsiteX121" fmla="*/ 390346 w 1605470"/>
              <a:gd name="connsiteY121" fmla="*/ 1732919 h 6858000"/>
              <a:gd name="connsiteX122" fmla="*/ 362657 w 1605470"/>
              <a:gd name="connsiteY122" fmla="*/ 1663540 h 6858000"/>
              <a:gd name="connsiteX123" fmla="*/ 361783 w 1605470"/>
              <a:gd name="connsiteY123" fmla="*/ 1615777 h 6858000"/>
              <a:gd name="connsiteX124" fmla="*/ 342578 w 1605470"/>
              <a:gd name="connsiteY124" fmla="*/ 1563678 h 6858000"/>
              <a:gd name="connsiteX125" fmla="*/ 355658 w 1605470"/>
              <a:gd name="connsiteY125" fmla="*/ 1519474 h 6858000"/>
              <a:gd name="connsiteX126" fmla="*/ 348400 w 1605470"/>
              <a:gd name="connsiteY126" fmla="*/ 1477995 h 6858000"/>
              <a:gd name="connsiteX127" fmla="*/ 334485 w 1605470"/>
              <a:gd name="connsiteY127" fmla="*/ 1373769 h 6858000"/>
              <a:gd name="connsiteX128" fmla="*/ 342792 w 1605470"/>
              <a:gd name="connsiteY128" fmla="*/ 1307086 h 6858000"/>
              <a:gd name="connsiteX129" fmla="*/ 343980 w 1605470"/>
              <a:gd name="connsiteY129" fmla="*/ 1189033 h 6858000"/>
              <a:gd name="connsiteX130" fmla="*/ 348665 w 1605470"/>
              <a:gd name="connsiteY130" fmla="*/ 1168288 h 6858000"/>
              <a:gd name="connsiteX131" fmla="*/ 340947 w 1605470"/>
              <a:gd name="connsiteY131" fmla="*/ 1142577 h 6858000"/>
              <a:gd name="connsiteX132" fmla="*/ 330253 w 1605470"/>
              <a:gd name="connsiteY132" fmla="*/ 1088484 h 6858000"/>
              <a:gd name="connsiteX133" fmla="*/ 318989 w 1605470"/>
              <a:gd name="connsiteY133" fmla="*/ 1016103 h 6858000"/>
              <a:gd name="connsiteX134" fmla="*/ 320445 w 1605470"/>
              <a:gd name="connsiteY134" fmla="*/ 932283 h 6858000"/>
              <a:gd name="connsiteX135" fmla="*/ 322681 w 1605470"/>
              <a:gd name="connsiteY135" fmla="*/ 915925 h 6858000"/>
              <a:gd name="connsiteX136" fmla="*/ 315310 w 1605470"/>
              <a:gd name="connsiteY136" fmla="*/ 896999 h 6858000"/>
              <a:gd name="connsiteX137" fmla="*/ 284718 w 1605470"/>
              <a:gd name="connsiteY137" fmla="*/ 821517 h 6858000"/>
              <a:gd name="connsiteX138" fmla="*/ 263668 w 1605470"/>
              <a:gd name="connsiteY138" fmla="*/ 751353 h 6858000"/>
              <a:gd name="connsiteX139" fmla="*/ 263226 w 1605470"/>
              <a:gd name="connsiteY139" fmla="*/ 721230 h 6858000"/>
              <a:gd name="connsiteX140" fmla="*/ 248897 w 1605470"/>
              <a:gd name="connsiteY140" fmla="*/ 681659 h 6858000"/>
              <a:gd name="connsiteX141" fmla="*/ 234316 w 1605470"/>
              <a:gd name="connsiteY141" fmla="*/ 635218 h 6858000"/>
              <a:gd name="connsiteX142" fmla="*/ 239327 w 1605470"/>
              <a:gd name="connsiteY142" fmla="*/ 613763 h 6858000"/>
              <a:gd name="connsiteX143" fmla="*/ 225269 w 1605470"/>
              <a:gd name="connsiteY143" fmla="*/ 598582 h 6858000"/>
              <a:gd name="connsiteX144" fmla="*/ 224950 w 1605470"/>
              <a:gd name="connsiteY144" fmla="*/ 576846 h 6858000"/>
              <a:gd name="connsiteX145" fmla="*/ 204576 w 1605470"/>
              <a:gd name="connsiteY145" fmla="*/ 530055 h 6858000"/>
              <a:gd name="connsiteX146" fmla="*/ 219064 w 1605470"/>
              <a:gd name="connsiteY146" fmla="*/ 469651 h 6858000"/>
              <a:gd name="connsiteX147" fmla="*/ 195012 w 1605470"/>
              <a:gd name="connsiteY147" fmla="*/ 448559 h 6858000"/>
              <a:gd name="connsiteX148" fmla="*/ 201434 w 1605470"/>
              <a:gd name="connsiteY148" fmla="*/ 441529 h 6858000"/>
              <a:gd name="connsiteX149" fmla="*/ 200655 w 1605470"/>
              <a:gd name="connsiteY149" fmla="*/ 428927 h 6858000"/>
              <a:gd name="connsiteX150" fmla="*/ 190059 w 1605470"/>
              <a:gd name="connsiteY150" fmla="*/ 430161 h 6858000"/>
              <a:gd name="connsiteX151" fmla="*/ 167079 w 1605470"/>
              <a:gd name="connsiteY151" fmla="*/ 367211 h 6858000"/>
              <a:gd name="connsiteX152" fmla="*/ 124571 w 1605470"/>
              <a:gd name="connsiteY152" fmla="*/ 302178 h 6858000"/>
              <a:gd name="connsiteX153" fmla="*/ 103243 w 1605470"/>
              <a:gd name="connsiteY153" fmla="*/ 211375 h 6858000"/>
              <a:gd name="connsiteX154" fmla="*/ 94571 w 1605470"/>
              <a:gd name="connsiteY154" fmla="*/ 184179 h 6858000"/>
              <a:gd name="connsiteX155" fmla="*/ 13437 w 1605470"/>
              <a:gd name="connsiteY155" fmla="*/ 19287 h 6858000"/>
              <a:gd name="connsiteX156" fmla="*/ 0 w 1605470"/>
              <a:gd name="connsiteY156"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8335 w 1605470"/>
              <a:gd name="connsiteY37" fmla="*/ 5665173 h 6858000"/>
              <a:gd name="connsiteX38" fmla="*/ 562052 w 1605470"/>
              <a:gd name="connsiteY38" fmla="*/ 5563435 h 6858000"/>
              <a:gd name="connsiteX39" fmla="*/ 591557 w 1605470"/>
              <a:gd name="connsiteY39" fmla="*/ 5476393 h 6858000"/>
              <a:gd name="connsiteX40" fmla="*/ 622750 w 1605470"/>
              <a:gd name="connsiteY40" fmla="*/ 5396260 h 6858000"/>
              <a:gd name="connsiteX41" fmla="*/ 638731 w 1605470"/>
              <a:gd name="connsiteY41" fmla="*/ 5330009 h 6858000"/>
              <a:gd name="connsiteX42" fmla="*/ 672224 w 1605470"/>
              <a:gd name="connsiteY42" fmla="*/ 5273739 h 6858000"/>
              <a:gd name="connsiteX43" fmla="*/ 681823 w 1605470"/>
              <a:gd name="connsiteY43" fmla="*/ 5241779 h 6858000"/>
              <a:gd name="connsiteX44" fmla="*/ 693049 w 1605470"/>
              <a:gd name="connsiteY44" fmla="*/ 5225268 h 6858000"/>
              <a:gd name="connsiteX45" fmla="*/ 694069 w 1605470"/>
              <a:gd name="connsiteY45" fmla="*/ 5217684 h 6858000"/>
              <a:gd name="connsiteX46" fmla="*/ 701410 w 1605470"/>
              <a:gd name="connsiteY46" fmla="*/ 5193377 h 6858000"/>
              <a:gd name="connsiteX47" fmla="*/ 704713 w 1605470"/>
              <a:gd name="connsiteY47" fmla="*/ 5179288 h 6858000"/>
              <a:gd name="connsiteX48" fmla="*/ 705697 w 1605470"/>
              <a:gd name="connsiteY48" fmla="*/ 5173621 h 6858000"/>
              <a:gd name="connsiteX49" fmla="*/ 701331 w 1605470"/>
              <a:gd name="connsiteY49" fmla="*/ 5159961 h 6858000"/>
              <a:gd name="connsiteX50" fmla="*/ 708008 w 1605470"/>
              <a:gd name="connsiteY50" fmla="*/ 5144295 h 6858000"/>
              <a:gd name="connsiteX51" fmla="*/ 704941 w 1605470"/>
              <a:gd name="connsiteY51" fmla="*/ 5125185 h 6858000"/>
              <a:gd name="connsiteX52" fmla="*/ 711771 w 1605470"/>
              <a:gd name="connsiteY52" fmla="*/ 5121884 h 6858000"/>
              <a:gd name="connsiteX53" fmla="*/ 718807 w 1605470"/>
              <a:gd name="connsiteY53" fmla="*/ 5067850 h 6858000"/>
              <a:gd name="connsiteX54" fmla="*/ 721538 w 1605470"/>
              <a:gd name="connsiteY54" fmla="*/ 5060861 h 6858000"/>
              <a:gd name="connsiteX55" fmla="*/ 718242 w 1605470"/>
              <a:gd name="connsiteY55" fmla="*/ 5034192 h 6858000"/>
              <a:gd name="connsiteX56" fmla="*/ 719796 w 1605470"/>
              <a:gd name="connsiteY56" fmla="*/ 4993030 h 6858000"/>
              <a:gd name="connsiteX57" fmla="*/ 726705 w 1605470"/>
              <a:gd name="connsiteY57" fmla="*/ 4946844 h 6858000"/>
              <a:gd name="connsiteX58" fmla="*/ 722561 w 1605470"/>
              <a:gd name="connsiteY58" fmla="*/ 4932692 h 6858000"/>
              <a:gd name="connsiteX59" fmla="*/ 737964 w 1605470"/>
              <a:gd name="connsiteY59" fmla="*/ 4858827 h 6858000"/>
              <a:gd name="connsiteX60" fmla="*/ 732118 w 1605470"/>
              <a:gd name="connsiteY60" fmla="*/ 4801535 h 6858000"/>
              <a:gd name="connsiteX61" fmla="*/ 739787 w 1605470"/>
              <a:gd name="connsiteY61" fmla="*/ 4797794 h 6858000"/>
              <a:gd name="connsiteX62" fmla="*/ 741081 w 1605470"/>
              <a:gd name="connsiteY62" fmla="*/ 4784526 h 6858000"/>
              <a:gd name="connsiteX63" fmla="*/ 742865 w 1605470"/>
              <a:gd name="connsiteY63" fmla="*/ 4781211 h 6858000"/>
              <a:gd name="connsiteX64" fmla="*/ 751652 w 1605470"/>
              <a:gd name="connsiteY64" fmla="*/ 4761984 h 6858000"/>
              <a:gd name="connsiteX65" fmla="*/ 747700 w 1605470"/>
              <a:gd name="connsiteY65" fmla="*/ 4690749 h 6858000"/>
              <a:gd name="connsiteX66" fmla="*/ 743180 w 1605470"/>
              <a:gd name="connsiteY66" fmla="*/ 4584173 h 6858000"/>
              <a:gd name="connsiteX67" fmla="*/ 738263 w 1605470"/>
              <a:gd name="connsiteY67" fmla="*/ 4444346 h 6858000"/>
              <a:gd name="connsiteX68" fmla="*/ 734828 w 1605470"/>
              <a:gd name="connsiteY68" fmla="*/ 4375228 h 6858000"/>
              <a:gd name="connsiteX69" fmla="*/ 715481 w 1605470"/>
              <a:gd name="connsiteY69" fmla="*/ 4214165 h 6858000"/>
              <a:gd name="connsiteX70" fmla="*/ 719554 w 1605470"/>
              <a:gd name="connsiteY70" fmla="*/ 4090296 h 6858000"/>
              <a:gd name="connsiteX71" fmla="*/ 704810 w 1605470"/>
              <a:gd name="connsiteY71" fmla="*/ 4033999 h 6858000"/>
              <a:gd name="connsiteX72" fmla="*/ 705959 w 1605470"/>
              <a:gd name="connsiteY72" fmla="*/ 4031933 h 6858000"/>
              <a:gd name="connsiteX73" fmla="*/ 704535 w 1605470"/>
              <a:gd name="connsiteY73" fmla="*/ 4013953 h 6858000"/>
              <a:gd name="connsiteX74" fmla="*/ 690830 w 1605470"/>
              <a:gd name="connsiteY74" fmla="*/ 3974753 h 6858000"/>
              <a:gd name="connsiteX75" fmla="*/ 692428 w 1605470"/>
              <a:gd name="connsiteY75" fmla="*/ 3969950 h 6858000"/>
              <a:gd name="connsiteX76" fmla="*/ 685850 w 1605470"/>
              <a:gd name="connsiteY76" fmla="*/ 3933779 h 6858000"/>
              <a:gd name="connsiteX77" fmla="*/ 687181 w 1605470"/>
              <a:gd name="connsiteY77" fmla="*/ 3933093 h 6858000"/>
              <a:gd name="connsiteX78" fmla="*/ 691535 w 1605470"/>
              <a:gd name="connsiteY78" fmla="*/ 3922082 h 6858000"/>
              <a:gd name="connsiteX79" fmla="*/ 696613 w 1605470"/>
              <a:gd name="connsiteY79" fmla="*/ 3901461 h 6858000"/>
              <a:gd name="connsiteX80" fmla="*/ 719207 w 1605470"/>
              <a:gd name="connsiteY80" fmla="*/ 3813873 h 6858000"/>
              <a:gd name="connsiteX81" fmla="*/ 718632 w 1605470"/>
              <a:gd name="connsiteY81" fmla="*/ 3806161 h 6858000"/>
              <a:gd name="connsiteX82" fmla="*/ 718939 w 1605470"/>
              <a:gd name="connsiteY82" fmla="*/ 3805957 h 6858000"/>
              <a:gd name="connsiteX83" fmla="*/ 718966 w 1605470"/>
              <a:gd name="connsiteY83" fmla="*/ 3797724 h 6858000"/>
              <a:gd name="connsiteX84" fmla="*/ 717581 w 1605470"/>
              <a:gd name="connsiteY84" fmla="*/ 3792098 h 6858000"/>
              <a:gd name="connsiteX85" fmla="*/ 716465 w 1605470"/>
              <a:gd name="connsiteY85" fmla="*/ 3777135 h 6858000"/>
              <a:gd name="connsiteX86" fmla="*/ 718198 w 1605470"/>
              <a:gd name="connsiteY86" fmla="*/ 3771656 h 6858000"/>
              <a:gd name="connsiteX87" fmla="*/ 721941 w 1605470"/>
              <a:gd name="connsiteY87" fmla="*/ 3769007 h 6858000"/>
              <a:gd name="connsiteX88" fmla="*/ 721407 w 1605470"/>
              <a:gd name="connsiteY88" fmla="*/ 3767709 h 6858000"/>
              <a:gd name="connsiteX89" fmla="*/ 730103 w 1605470"/>
              <a:gd name="connsiteY89" fmla="*/ 3738082 h 6858000"/>
              <a:gd name="connsiteX90" fmla="*/ 737449 w 1605470"/>
              <a:gd name="connsiteY90" fmla="*/ 3673397 h 6858000"/>
              <a:gd name="connsiteX91" fmla="*/ 736745 w 1605470"/>
              <a:gd name="connsiteY91" fmla="*/ 3637109 h 6858000"/>
              <a:gd name="connsiteX92" fmla="*/ 740188 w 1605470"/>
              <a:gd name="connsiteY92" fmla="*/ 3536883 h 6858000"/>
              <a:gd name="connsiteX93" fmla="*/ 747726 w 1605470"/>
              <a:gd name="connsiteY93" fmla="*/ 3435652 h 6858000"/>
              <a:gd name="connsiteX94" fmla="*/ 749397 w 1605470"/>
              <a:gd name="connsiteY94" fmla="*/ 3307769 h 6858000"/>
              <a:gd name="connsiteX95" fmla="*/ 766960 w 1605470"/>
              <a:gd name="connsiteY95" fmla="*/ 3250522 h 6858000"/>
              <a:gd name="connsiteX96" fmla="*/ 767385 w 1605470"/>
              <a:gd name="connsiteY96" fmla="*/ 3229163 h 6858000"/>
              <a:gd name="connsiteX97" fmla="*/ 769208 w 1605470"/>
              <a:gd name="connsiteY97" fmla="*/ 3217217 h 6858000"/>
              <a:gd name="connsiteX98" fmla="*/ 756043 w 1605470"/>
              <a:gd name="connsiteY98" fmla="*/ 3183755 h 6858000"/>
              <a:gd name="connsiteX99" fmla="*/ 756544 w 1605470"/>
              <a:gd name="connsiteY99" fmla="*/ 3178642 h 6858000"/>
              <a:gd name="connsiteX100" fmla="*/ 744144 w 1605470"/>
              <a:gd name="connsiteY100" fmla="*/ 3158586 h 6858000"/>
              <a:gd name="connsiteX101" fmla="*/ 729329 w 1605470"/>
              <a:gd name="connsiteY101" fmla="*/ 3129034 h 6858000"/>
              <a:gd name="connsiteX102" fmla="*/ 729994 w 1605470"/>
              <a:gd name="connsiteY102" fmla="*/ 3126682 h 6858000"/>
              <a:gd name="connsiteX103" fmla="*/ 720862 w 1605470"/>
              <a:gd name="connsiteY103" fmla="*/ 3114519 h 6858000"/>
              <a:gd name="connsiteX104" fmla="*/ 707471 w 1605470"/>
              <a:gd name="connsiteY104" fmla="*/ 3106272 h 6858000"/>
              <a:gd name="connsiteX105" fmla="*/ 680201 w 1605470"/>
              <a:gd name="connsiteY105" fmla="*/ 2958185 h 6858000"/>
              <a:gd name="connsiteX106" fmla="*/ 622815 w 1605470"/>
              <a:gd name="connsiteY106" fmla="*/ 2762989 h 6858000"/>
              <a:gd name="connsiteX107" fmla="*/ 571733 w 1605470"/>
              <a:gd name="connsiteY107" fmla="*/ 2554718 h 6858000"/>
              <a:gd name="connsiteX108" fmla="*/ 551827 w 1605470"/>
              <a:gd name="connsiteY108" fmla="*/ 2485734 h 6858000"/>
              <a:gd name="connsiteX109" fmla="*/ 542550 w 1605470"/>
              <a:gd name="connsiteY109" fmla="*/ 2447068 h 6858000"/>
              <a:gd name="connsiteX110" fmla="*/ 529511 w 1605470"/>
              <a:gd name="connsiteY110" fmla="*/ 2425819 h 6858000"/>
              <a:gd name="connsiteX111" fmla="*/ 535510 w 1605470"/>
              <a:gd name="connsiteY111" fmla="*/ 2402874 h 6858000"/>
              <a:gd name="connsiteX112" fmla="*/ 538122 w 1605470"/>
              <a:gd name="connsiteY112" fmla="*/ 2381443 h 6858000"/>
              <a:gd name="connsiteX113" fmla="*/ 514451 w 1605470"/>
              <a:gd name="connsiteY113" fmla="*/ 2261920 h 6858000"/>
              <a:gd name="connsiteX114" fmla="*/ 504338 w 1605470"/>
              <a:gd name="connsiteY114" fmla="*/ 2195378 h 6858000"/>
              <a:gd name="connsiteX115" fmla="*/ 488555 w 1605470"/>
              <a:gd name="connsiteY115" fmla="*/ 2155135 h 6858000"/>
              <a:gd name="connsiteX116" fmla="*/ 486013 w 1605470"/>
              <a:gd name="connsiteY116" fmla="*/ 2118008 h 6858000"/>
              <a:gd name="connsiteX117" fmla="*/ 487006 w 1605470"/>
              <a:gd name="connsiteY117" fmla="*/ 2050531 h 6858000"/>
              <a:gd name="connsiteX118" fmla="*/ 478812 w 1605470"/>
              <a:gd name="connsiteY118" fmla="*/ 1963269 h 6858000"/>
              <a:gd name="connsiteX119" fmla="*/ 459990 w 1605470"/>
              <a:gd name="connsiteY119" fmla="*/ 1906352 h 6858000"/>
              <a:gd name="connsiteX120" fmla="*/ 436547 w 1605470"/>
              <a:gd name="connsiteY120" fmla="*/ 1861531 h 6858000"/>
              <a:gd name="connsiteX121" fmla="*/ 390346 w 1605470"/>
              <a:gd name="connsiteY121" fmla="*/ 1732919 h 6858000"/>
              <a:gd name="connsiteX122" fmla="*/ 362657 w 1605470"/>
              <a:gd name="connsiteY122" fmla="*/ 1663540 h 6858000"/>
              <a:gd name="connsiteX123" fmla="*/ 361783 w 1605470"/>
              <a:gd name="connsiteY123" fmla="*/ 1615777 h 6858000"/>
              <a:gd name="connsiteX124" fmla="*/ 342578 w 1605470"/>
              <a:gd name="connsiteY124" fmla="*/ 1563678 h 6858000"/>
              <a:gd name="connsiteX125" fmla="*/ 355658 w 1605470"/>
              <a:gd name="connsiteY125" fmla="*/ 1519474 h 6858000"/>
              <a:gd name="connsiteX126" fmla="*/ 348400 w 1605470"/>
              <a:gd name="connsiteY126" fmla="*/ 1477995 h 6858000"/>
              <a:gd name="connsiteX127" fmla="*/ 334485 w 1605470"/>
              <a:gd name="connsiteY127" fmla="*/ 1373769 h 6858000"/>
              <a:gd name="connsiteX128" fmla="*/ 342792 w 1605470"/>
              <a:gd name="connsiteY128" fmla="*/ 1307086 h 6858000"/>
              <a:gd name="connsiteX129" fmla="*/ 343980 w 1605470"/>
              <a:gd name="connsiteY129" fmla="*/ 1189033 h 6858000"/>
              <a:gd name="connsiteX130" fmla="*/ 348665 w 1605470"/>
              <a:gd name="connsiteY130" fmla="*/ 1168288 h 6858000"/>
              <a:gd name="connsiteX131" fmla="*/ 340947 w 1605470"/>
              <a:gd name="connsiteY131" fmla="*/ 1142577 h 6858000"/>
              <a:gd name="connsiteX132" fmla="*/ 330253 w 1605470"/>
              <a:gd name="connsiteY132" fmla="*/ 1088484 h 6858000"/>
              <a:gd name="connsiteX133" fmla="*/ 318989 w 1605470"/>
              <a:gd name="connsiteY133" fmla="*/ 1016103 h 6858000"/>
              <a:gd name="connsiteX134" fmla="*/ 320445 w 1605470"/>
              <a:gd name="connsiteY134" fmla="*/ 932283 h 6858000"/>
              <a:gd name="connsiteX135" fmla="*/ 322681 w 1605470"/>
              <a:gd name="connsiteY135" fmla="*/ 915925 h 6858000"/>
              <a:gd name="connsiteX136" fmla="*/ 315310 w 1605470"/>
              <a:gd name="connsiteY136" fmla="*/ 896999 h 6858000"/>
              <a:gd name="connsiteX137" fmla="*/ 284718 w 1605470"/>
              <a:gd name="connsiteY137" fmla="*/ 821517 h 6858000"/>
              <a:gd name="connsiteX138" fmla="*/ 263668 w 1605470"/>
              <a:gd name="connsiteY138" fmla="*/ 751353 h 6858000"/>
              <a:gd name="connsiteX139" fmla="*/ 263226 w 1605470"/>
              <a:gd name="connsiteY139" fmla="*/ 721230 h 6858000"/>
              <a:gd name="connsiteX140" fmla="*/ 248897 w 1605470"/>
              <a:gd name="connsiteY140" fmla="*/ 681659 h 6858000"/>
              <a:gd name="connsiteX141" fmla="*/ 234316 w 1605470"/>
              <a:gd name="connsiteY141" fmla="*/ 635218 h 6858000"/>
              <a:gd name="connsiteX142" fmla="*/ 239327 w 1605470"/>
              <a:gd name="connsiteY142" fmla="*/ 613763 h 6858000"/>
              <a:gd name="connsiteX143" fmla="*/ 225269 w 1605470"/>
              <a:gd name="connsiteY143" fmla="*/ 598582 h 6858000"/>
              <a:gd name="connsiteX144" fmla="*/ 224950 w 1605470"/>
              <a:gd name="connsiteY144" fmla="*/ 576846 h 6858000"/>
              <a:gd name="connsiteX145" fmla="*/ 204576 w 1605470"/>
              <a:gd name="connsiteY145" fmla="*/ 530055 h 6858000"/>
              <a:gd name="connsiteX146" fmla="*/ 195012 w 1605470"/>
              <a:gd name="connsiteY146" fmla="*/ 448559 h 6858000"/>
              <a:gd name="connsiteX147" fmla="*/ 201434 w 1605470"/>
              <a:gd name="connsiteY147" fmla="*/ 441529 h 6858000"/>
              <a:gd name="connsiteX148" fmla="*/ 200655 w 1605470"/>
              <a:gd name="connsiteY148" fmla="*/ 428927 h 6858000"/>
              <a:gd name="connsiteX149" fmla="*/ 190059 w 1605470"/>
              <a:gd name="connsiteY149" fmla="*/ 430161 h 6858000"/>
              <a:gd name="connsiteX150" fmla="*/ 167079 w 1605470"/>
              <a:gd name="connsiteY150" fmla="*/ 367211 h 6858000"/>
              <a:gd name="connsiteX151" fmla="*/ 124571 w 1605470"/>
              <a:gd name="connsiteY151" fmla="*/ 302178 h 6858000"/>
              <a:gd name="connsiteX152" fmla="*/ 103243 w 1605470"/>
              <a:gd name="connsiteY152" fmla="*/ 211375 h 6858000"/>
              <a:gd name="connsiteX153" fmla="*/ 94571 w 1605470"/>
              <a:gd name="connsiteY153" fmla="*/ 184179 h 6858000"/>
              <a:gd name="connsiteX154" fmla="*/ 13437 w 1605470"/>
              <a:gd name="connsiteY154" fmla="*/ 19287 h 6858000"/>
              <a:gd name="connsiteX155" fmla="*/ 0 w 1605470"/>
              <a:gd name="connsiteY155"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8335 w 1605470"/>
              <a:gd name="connsiteY37" fmla="*/ 5665173 h 6858000"/>
              <a:gd name="connsiteX38" fmla="*/ 562052 w 1605470"/>
              <a:gd name="connsiteY38" fmla="*/ 5563435 h 6858000"/>
              <a:gd name="connsiteX39" fmla="*/ 591557 w 1605470"/>
              <a:gd name="connsiteY39" fmla="*/ 5476393 h 6858000"/>
              <a:gd name="connsiteX40" fmla="*/ 622750 w 1605470"/>
              <a:gd name="connsiteY40" fmla="*/ 5396260 h 6858000"/>
              <a:gd name="connsiteX41" fmla="*/ 638731 w 1605470"/>
              <a:gd name="connsiteY41" fmla="*/ 5330009 h 6858000"/>
              <a:gd name="connsiteX42" fmla="*/ 672224 w 1605470"/>
              <a:gd name="connsiteY42" fmla="*/ 5273739 h 6858000"/>
              <a:gd name="connsiteX43" fmla="*/ 681823 w 1605470"/>
              <a:gd name="connsiteY43" fmla="*/ 5241779 h 6858000"/>
              <a:gd name="connsiteX44" fmla="*/ 693049 w 1605470"/>
              <a:gd name="connsiteY44" fmla="*/ 5225268 h 6858000"/>
              <a:gd name="connsiteX45" fmla="*/ 694069 w 1605470"/>
              <a:gd name="connsiteY45" fmla="*/ 5217684 h 6858000"/>
              <a:gd name="connsiteX46" fmla="*/ 701410 w 1605470"/>
              <a:gd name="connsiteY46" fmla="*/ 5193377 h 6858000"/>
              <a:gd name="connsiteX47" fmla="*/ 704713 w 1605470"/>
              <a:gd name="connsiteY47" fmla="*/ 5179288 h 6858000"/>
              <a:gd name="connsiteX48" fmla="*/ 705697 w 1605470"/>
              <a:gd name="connsiteY48" fmla="*/ 5173621 h 6858000"/>
              <a:gd name="connsiteX49" fmla="*/ 701331 w 1605470"/>
              <a:gd name="connsiteY49" fmla="*/ 5159961 h 6858000"/>
              <a:gd name="connsiteX50" fmla="*/ 708008 w 1605470"/>
              <a:gd name="connsiteY50" fmla="*/ 5144295 h 6858000"/>
              <a:gd name="connsiteX51" fmla="*/ 704941 w 1605470"/>
              <a:gd name="connsiteY51" fmla="*/ 5125185 h 6858000"/>
              <a:gd name="connsiteX52" fmla="*/ 711771 w 1605470"/>
              <a:gd name="connsiteY52" fmla="*/ 5121884 h 6858000"/>
              <a:gd name="connsiteX53" fmla="*/ 718807 w 1605470"/>
              <a:gd name="connsiteY53" fmla="*/ 5067850 h 6858000"/>
              <a:gd name="connsiteX54" fmla="*/ 721538 w 1605470"/>
              <a:gd name="connsiteY54" fmla="*/ 5060861 h 6858000"/>
              <a:gd name="connsiteX55" fmla="*/ 718242 w 1605470"/>
              <a:gd name="connsiteY55" fmla="*/ 5034192 h 6858000"/>
              <a:gd name="connsiteX56" fmla="*/ 719796 w 1605470"/>
              <a:gd name="connsiteY56" fmla="*/ 4993030 h 6858000"/>
              <a:gd name="connsiteX57" fmla="*/ 726705 w 1605470"/>
              <a:gd name="connsiteY57" fmla="*/ 4946844 h 6858000"/>
              <a:gd name="connsiteX58" fmla="*/ 722561 w 1605470"/>
              <a:gd name="connsiteY58" fmla="*/ 4932692 h 6858000"/>
              <a:gd name="connsiteX59" fmla="*/ 737964 w 1605470"/>
              <a:gd name="connsiteY59" fmla="*/ 4858827 h 6858000"/>
              <a:gd name="connsiteX60" fmla="*/ 732118 w 1605470"/>
              <a:gd name="connsiteY60" fmla="*/ 4801535 h 6858000"/>
              <a:gd name="connsiteX61" fmla="*/ 739787 w 1605470"/>
              <a:gd name="connsiteY61" fmla="*/ 4797794 h 6858000"/>
              <a:gd name="connsiteX62" fmla="*/ 741081 w 1605470"/>
              <a:gd name="connsiteY62" fmla="*/ 4784526 h 6858000"/>
              <a:gd name="connsiteX63" fmla="*/ 742865 w 1605470"/>
              <a:gd name="connsiteY63" fmla="*/ 4781211 h 6858000"/>
              <a:gd name="connsiteX64" fmla="*/ 751652 w 1605470"/>
              <a:gd name="connsiteY64" fmla="*/ 4761984 h 6858000"/>
              <a:gd name="connsiteX65" fmla="*/ 747700 w 1605470"/>
              <a:gd name="connsiteY65" fmla="*/ 4690749 h 6858000"/>
              <a:gd name="connsiteX66" fmla="*/ 743180 w 1605470"/>
              <a:gd name="connsiteY66" fmla="*/ 4584173 h 6858000"/>
              <a:gd name="connsiteX67" fmla="*/ 738263 w 1605470"/>
              <a:gd name="connsiteY67" fmla="*/ 4444346 h 6858000"/>
              <a:gd name="connsiteX68" fmla="*/ 734828 w 1605470"/>
              <a:gd name="connsiteY68" fmla="*/ 4375228 h 6858000"/>
              <a:gd name="connsiteX69" fmla="*/ 715481 w 1605470"/>
              <a:gd name="connsiteY69" fmla="*/ 4214165 h 6858000"/>
              <a:gd name="connsiteX70" fmla="*/ 719554 w 1605470"/>
              <a:gd name="connsiteY70" fmla="*/ 4090296 h 6858000"/>
              <a:gd name="connsiteX71" fmla="*/ 704810 w 1605470"/>
              <a:gd name="connsiteY71" fmla="*/ 4033999 h 6858000"/>
              <a:gd name="connsiteX72" fmla="*/ 705959 w 1605470"/>
              <a:gd name="connsiteY72" fmla="*/ 4031933 h 6858000"/>
              <a:gd name="connsiteX73" fmla="*/ 704535 w 1605470"/>
              <a:gd name="connsiteY73" fmla="*/ 4013953 h 6858000"/>
              <a:gd name="connsiteX74" fmla="*/ 690830 w 1605470"/>
              <a:gd name="connsiteY74" fmla="*/ 3974753 h 6858000"/>
              <a:gd name="connsiteX75" fmla="*/ 692428 w 1605470"/>
              <a:gd name="connsiteY75" fmla="*/ 3969950 h 6858000"/>
              <a:gd name="connsiteX76" fmla="*/ 685850 w 1605470"/>
              <a:gd name="connsiteY76" fmla="*/ 3933779 h 6858000"/>
              <a:gd name="connsiteX77" fmla="*/ 687181 w 1605470"/>
              <a:gd name="connsiteY77" fmla="*/ 3933093 h 6858000"/>
              <a:gd name="connsiteX78" fmla="*/ 691535 w 1605470"/>
              <a:gd name="connsiteY78" fmla="*/ 3922082 h 6858000"/>
              <a:gd name="connsiteX79" fmla="*/ 696613 w 1605470"/>
              <a:gd name="connsiteY79" fmla="*/ 3901461 h 6858000"/>
              <a:gd name="connsiteX80" fmla="*/ 719207 w 1605470"/>
              <a:gd name="connsiteY80" fmla="*/ 3813873 h 6858000"/>
              <a:gd name="connsiteX81" fmla="*/ 718632 w 1605470"/>
              <a:gd name="connsiteY81" fmla="*/ 3806161 h 6858000"/>
              <a:gd name="connsiteX82" fmla="*/ 718939 w 1605470"/>
              <a:gd name="connsiteY82" fmla="*/ 3805957 h 6858000"/>
              <a:gd name="connsiteX83" fmla="*/ 718966 w 1605470"/>
              <a:gd name="connsiteY83" fmla="*/ 3797724 h 6858000"/>
              <a:gd name="connsiteX84" fmla="*/ 717581 w 1605470"/>
              <a:gd name="connsiteY84" fmla="*/ 3792098 h 6858000"/>
              <a:gd name="connsiteX85" fmla="*/ 716465 w 1605470"/>
              <a:gd name="connsiteY85" fmla="*/ 3777135 h 6858000"/>
              <a:gd name="connsiteX86" fmla="*/ 718198 w 1605470"/>
              <a:gd name="connsiteY86" fmla="*/ 3771656 h 6858000"/>
              <a:gd name="connsiteX87" fmla="*/ 721941 w 1605470"/>
              <a:gd name="connsiteY87" fmla="*/ 3769007 h 6858000"/>
              <a:gd name="connsiteX88" fmla="*/ 721407 w 1605470"/>
              <a:gd name="connsiteY88" fmla="*/ 3767709 h 6858000"/>
              <a:gd name="connsiteX89" fmla="*/ 730103 w 1605470"/>
              <a:gd name="connsiteY89" fmla="*/ 3738082 h 6858000"/>
              <a:gd name="connsiteX90" fmla="*/ 737449 w 1605470"/>
              <a:gd name="connsiteY90" fmla="*/ 3673397 h 6858000"/>
              <a:gd name="connsiteX91" fmla="*/ 736745 w 1605470"/>
              <a:gd name="connsiteY91" fmla="*/ 3637109 h 6858000"/>
              <a:gd name="connsiteX92" fmla="*/ 740188 w 1605470"/>
              <a:gd name="connsiteY92" fmla="*/ 3536883 h 6858000"/>
              <a:gd name="connsiteX93" fmla="*/ 747726 w 1605470"/>
              <a:gd name="connsiteY93" fmla="*/ 3435652 h 6858000"/>
              <a:gd name="connsiteX94" fmla="*/ 749397 w 1605470"/>
              <a:gd name="connsiteY94" fmla="*/ 3307769 h 6858000"/>
              <a:gd name="connsiteX95" fmla="*/ 766960 w 1605470"/>
              <a:gd name="connsiteY95" fmla="*/ 3250522 h 6858000"/>
              <a:gd name="connsiteX96" fmla="*/ 767385 w 1605470"/>
              <a:gd name="connsiteY96" fmla="*/ 3229163 h 6858000"/>
              <a:gd name="connsiteX97" fmla="*/ 769208 w 1605470"/>
              <a:gd name="connsiteY97" fmla="*/ 3217217 h 6858000"/>
              <a:gd name="connsiteX98" fmla="*/ 756043 w 1605470"/>
              <a:gd name="connsiteY98" fmla="*/ 3183755 h 6858000"/>
              <a:gd name="connsiteX99" fmla="*/ 756544 w 1605470"/>
              <a:gd name="connsiteY99" fmla="*/ 3178642 h 6858000"/>
              <a:gd name="connsiteX100" fmla="*/ 744144 w 1605470"/>
              <a:gd name="connsiteY100" fmla="*/ 3158586 h 6858000"/>
              <a:gd name="connsiteX101" fmla="*/ 729329 w 1605470"/>
              <a:gd name="connsiteY101" fmla="*/ 3129034 h 6858000"/>
              <a:gd name="connsiteX102" fmla="*/ 729994 w 1605470"/>
              <a:gd name="connsiteY102" fmla="*/ 3126682 h 6858000"/>
              <a:gd name="connsiteX103" fmla="*/ 720862 w 1605470"/>
              <a:gd name="connsiteY103" fmla="*/ 3114519 h 6858000"/>
              <a:gd name="connsiteX104" fmla="*/ 707471 w 1605470"/>
              <a:gd name="connsiteY104" fmla="*/ 3106272 h 6858000"/>
              <a:gd name="connsiteX105" fmla="*/ 680201 w 1605470"/>
              <a:gd name="connsiteY105" fmla="*/ 2958185 h 6858000"/>
              <a:gd name="connsiteX106" fmla="*/ 622815 w 1605470"/>
              <a:gd name="connsiteY106" fmla="*/ 2762989 h 6858000"/>
              <a:gd name="connsiteX107" fmla="*/ 571733 w 1605470"/>
              <a:gd name="connsiteY107" fmla="*/ 2554718 h 6858000"/>
              <a:gd name="connsiteX108" fmla="*/ 551827 w 1605470"/>
              <a:gd name="connsiteY108" fmla="*/ 2485734 h 6858000"/>
              <a:gd name="connsiteX109" fmla="*/ 542550 w 1605470"/>
              <a:gd name="connsiteY109" fmla="*/ 2447068 h 6858000"/>
              <a:gd name="connsiteX110" fmla="*/ 529511 w 1605470"/>
              <a:gd name="connsiteY110" fmla="*/ 2425819 h 6858000"/>
              <a:gd name="connsiteX111" fmla="*/ 535510 w 1605470"/>
              <a:gd name="connsiteY111" fmla="*/ 2402874 h 6858000"/>
              <a:gd name="connsiteX112" fmla="*/ 538122 w 1605470"/>
              <a:gd name="connsiteY112" fmla="*/ 2381443 h 6858000"/>
              <a:gd name="connsiteX113" fmla="*/ 514451 w 1605470"/>
              <a:gd name="connsiteY113" fmla="*/ 2261920 h 6858000"/>
              <a:gd name="connsiteX114" fmla="*/ 504338 w 1605470"/>
              <a:gd name="connsiteY114" fmla="*/ 2195378 h 6858000"/>
              <a:gd name="connsiteX115" fmla="*/ 488555 w 1605470"/>
              <a:gd name="connsiteY115" fmla="*/ 2155135 h 6858000"/>
              <a:gd name="connsiteX116" fmla="*/ 486013 w 1605470"/>
              <a:gd name="connsiteY116" fmla="*/ 2118008 h 6858000"/>
              <a:gd name="connsiteX117" fmla="*/ 487006 w 1605470"/>
              <a:gd name="connsiteY117" fmla="*/ 2050531 h 6858000"/>
              <a:gd name="connsiteX118" fmla="*/ 478812 w 1605470"/>
              <a:gd name="connsiteY118" fmla="*/ 1963269 h 6858000"/>
              <a:gd name="connsiteX119" fmla="*/ 459990 w 1605470"/>
              <a:gd name="connsiteY119" fmla="*/ 1906352 h 6858000"/>
              <a:gd name="connsiteX120" fmla="*/ 436547 w 1605470"/>
              <a:gd name="connsiteY120" fmla="*/ 1861531 h 6858000"/>
              <a:gd name="connsiteX121" fmla="*/ 390346 w 1605470"/>
              <a:gd name="connsiteY121" fmla="*/ 1732919 h 6858000"/>
              <a:gd name="connsiteX122" fmla="*/ 362657 w 1605470"/>
              <a:gd name="connsiteY122" fmla="*/ 1663540 h 6858000"/>
              <a:gd name="connsiteX123" fmla="*/ 361783 w 1605470"/>
              <a:gd name="connsiteY123" fmla="*/ 1615777 h 6858000"/>
              <a:gd name="connsiteX124" fmla="*/ 342578 w 1605470"/>
              <a:gd name="connsiteY124" fmla="*/ 1563678 h 6858000"/>
              <a:gd name="connsiteX125" fmla="*/ 355658 w 1605470"/>
              <a:gd name="connsiteY125" fmla="*/ 1519474 h 6858000"/>
              <a:gd name="connsiteX126" fmla="*/ 348400 w 1605470"/>
              <a:gd name="connsiteY126" fmla="*/ 1477995 h 6858000"/>
              <a:gd name="connsiteX127" fmla="*/ 334485 w 1605470"/>
              <a:gd name="connsiteY127" fmla="*/ 1373769 h 6858000"/>
              <a:gd name="connsiteX128" fmla="*/ 342792 w 1605470"/>
              <a:gd name="connsiteY128" fmla="*/ 1307086 h 6858000"/>
              <a:gd name="connsiteX129" fmla="*/ 343980 w 1605470"/>
              <a:gd name="connsiteY129" fmla="*/ 1189033 h 6858000"/>
              <a:gd name="connsiteX130" fmla="*/ 348665 w 1605470"/>
              <a:gd name="connsiteY130" fmla="*/ 1168288 h 6858000"/>
              <a:gd name="connsiteX131" fmla="*/ 340947 w 1605470"/>
              <a:gd name="connsiteY131" fmla="*/ 1142577 h 6858000"/>
              <a:gd name="connsiteX132" fmla="*/ 330253 w 1605470"/>
              <a:gd name="connsiteY132" fmla="*/ 1088484 h 6858000"/>
              <a:gd name="connsiteX133" fmla="*/ 318989 w 1605470"/>
              <a:gd name="connsiteY133" fmla="*/ 1016103 h 6858000"/>
              <a:gd name="connsiteX134" fmla="*/ 320445 w 1605470"/>
              <a:gd name="connsiteY134" fmla="*/ 932283 h 6858000"/>
              <a:gd name="connsiteX135" fmla="*/ 322681 w 1605470"/>
              <a:gd name="connsiteY135" fmla="*/ 915925 h 6858000"/>
              <a:gd name="connsiteX136" fmla="*/ 315310 w 1605470"/>
              <a:gd name="connsiteY136" fmla="*/ 896999 h 6858000"/>
              <a:gd name="connsiteX137" fmla="*/ 284718 w 1605470"/>
              <a:gd name="connsiteY137" fmla="*/ 821517 h 6858000"/>
              <a:gd name="connsiteX138" fmla="*/ 263668 w 1605470"/>
              <a:gd name="connsiteY138" fmla="*/ 751353 h 6858000"/>
              <a:gd name="connsiteX139" fmla="*/ 263226 w 1605470"/>
              <a:gd name="connsiteY139" fmla="*/ 721230 h 6858000"/>
              <a:gd name="connsiteX140" fmla="*/ 248897 w 1605470"/>
              <a:gd name="connsiteY140" fmla="*/ 681659 h 6858000"/>
              <a:gd name="connsiteX141" fmla="*/ 234316 w 1605470"/>
              <a:gd name="connsiteY141" fmla="*/ 635218 h 6858000"/>
              <a:gd name="connsiteX142" fmla="*/ 239327 w 1605470"/>
              <a:gd name="connsiteY142" fmla="*/ 613763 h 6858000"/>
              <a:gd name="connsiteX143" fmla="*/ 225269 w 1605470"/>
              <a:gd name="connsiteY143" fmla="*/ 598582 h 6858000"/>
              <a:gd name="connsiteX144" fmla="*/ 224950 w 1605470"/>
              <a:gd name="connsiteY144" fmla="*/ 576846 h 6858000"/>
              <a:gd name="connsiteX145" fmla="*/ 204576 w 1605470"/>
              <a:gd name="connsiteY145" fmla="*/ 530055 h 6858000"/>
              <a:gd name="connsiteX146" fmla="*/ 195012 w 1605470"/>
              <a:gd name="connsiteY146" fmla="*/ 448559 h 6858000"/>
              <a:gd name="connsiteX147" fmla="*/ 201434 w 1605470"/>
              <a:gd name="connsiteY147" fmla="*/ 441529 h 6858000"/>
              <a:gd name="connsiteX148" fmla="*/ 200655 w 1605470"/>
              <a:gd name="connsiteY148" fmla="*/ 428927 h 6858000"/>
              <a:gd name="connsiteX149" fmla="*/ 190059 w 1605470"/>
              <a:gd name="connsiteY149" fmla="*/ 430161 h 6858000"/>
              <a:gd name="connsiteX150" fmla="*/ 167079 w 1605470"/>
              <a:gd name="connsiteY150" fmla="*/ 367211 h 6858000"/>
              <a:gd name="connsiteX151" fmla="*/ 124571 w 1605470"/>
              <a:gd name="connsiteY151" fmla="*/ 302178 h 6858000"/>
              <a:gd name="connsiteX152" fmla="*/ 103243 w 1605470"/>
              <a:gd name="connsiteY152" fmla="*/ 211375 h 6858000"/>
              <a:gd name="connsiteX153" fmla="*/ 94571 w 1605470"/>
              <a:gd name="connsiteY153" fmla="*/ 184179 h 6858000"/>
              <a:gd name="connsiteX154" fmla="*/ 48685 w 1605470"/>
              <a:gd name="connsiteY154" fmla="*/ 13677 h 6858000"/>
              <a:gd name="connsiteX155" fmla="*/ 0 w 1605470"/>
              <a:gd name="connsiteY155" fmla="*/ 0 h 6858000"/>
              <a:gd name="connsiteX0" fmla="*/ 48246 w 1556785"/>
              <a:gd name="connsiteY0" fmla="*/ 0 h 6858000"/>
              <a:gd name="connsiteX1" fmla="*/ 1556785 w 1556785"/>
              <a:gd name="connsiteY1" fmla="*/ 0 h 6858000"/>
              <a:gd name="connsiteX2" fmla="*/ 1556785 w 1556785"/>
              <a:gd name="connsiteY2" fmla="*/ 6858000 h 6858000"/>
              <a:gd name="connsiteX3" fmla="*/ 105420 w 1556785"/>
              <a:gd name="connsiteY3" fmla="*/ 6858000 h 6858000"/>
              <a:gd name="connsiteX4" fmla="*/ 105561 w 1556785"/>
              <a:gd name="connsiteY4" fmla="*/ 6857735 h 6858000"/>
              <a:gd name="connsiteX5" fmla="*/ 117610 w 1556785"/>
              <a:gd name="connsiteY5" fmla="*/ 6809549 h 6858000"/>
              <a:gd name="connsiteX6" fmla="*/ 149821 w 1556785"/>
              <a:gd name="connsiteY6" fmla="*/ 6715115 h 6858000"/>
              <a:gd name="connsiteX7" fmla="*/ 159672 w 1556785"/>
              <a:gd name="connsiteY7" fmla="*/ 6680170 h 6858000"/>
              <a:gd name="connsiteX8" fmla="*/ 185222 w 1556785"/>
              <a:gd name="connsiteY8" fmla="*/ 6621207 h 6858000"/>
              <a:gd name="connsiteX9" fmla="*/ 201879 w 1556785"/>
              <a:gd name="connsiteY9" fmla="*/ 6596265 h 6858000"/>
              <a:gd name="connsiteX10" fmla="*/ 201758 w 1556785"/>
              <a:gd name="connsiteY10" fmla="*/ 6594818 h 6858000"/>
              <a:gd name="connsiteX11" fmla="*/ 206003 w 1556785"/>
              <a:gd name="connsiteY11" fmla="*/ 6593735 h 6858000"/>
              <a:gd name="connsiteX12" fmla="*/ 209200 w 1556785"/>
              <a:gd name="connsiteY12" fmla="*/ 6589172 h 6858000"/>
              <a:gd name="connsiteX13" fmla="*/ 212494 w 1556785"/>
              <a:gd name="connsiteY13" fmla="*/ 6574442 h 6858000"/>
              <a:gd name="connsiteX14" fmla="*/ 212834 w 1556785"/>
              <a:gd name="connsiteY14" fmla="*/ 6568530 h 6858000"/>
              <a:gd name="connsiteX15" fmla="*/ 215243 w 1556785"/>
              <a:gd name="connsiteY15" fmla="*/ 6560674 h 6858000"/>
              <a:gd name="connsiteX16" fmla="*/ 215588 w 1556785"/>
              <a:gd name="connsiteY16" fmla="*/ 6560598 h 6858000"/>
              <a:gd name="connsiteX17" fmla="*/ 217285 w 1556785"/>
              <a:gd name="connsiteY17" fmla="*/ 6553006 h 6858000"/>
              <a:gd name="connsiteX18" fmla="*/ 221981 w 1556785"/>
              <a:gd name="connsiteY18" fmla="*/ 6514360 h 6858000"/>
              <a:gd name="connsiteX19" fmla="*/ 263635 w 1556785"/>
              <a:gd name="connsiteY19" fmla="*/ 6478062 h 6858000"/>
              <a:gd name="connsiteX20" fmla="*/ 274324 w 1556785"/>
              <a:gd name="connsiteY20" fmla="*/ 6460325 h 6858000"/>
              <a:gd name="connsiteX21" fmla="*/ 281557 w 1556785"/>
              <a:gd name="connsiteY21" fmla="*/ 6451488 h 6858000"/>
              <a:gd name="connsiteX22" fmla="*/ 282992 w 1556785"/>
              <a:gd name="connsiteY22" fmla="*/ 6451348 h 6858000"/>
              <a:gd name="connsiteX23" fmla="*/ 287350 w 1556785"/>
              <a:gd name="connsiteY23" fmla="*/ 6414240 h 6858000"/>
              <a:gd name="connsiteX24" fmla="*/ 290226 w 1556785"/>
              <a:gd name="connsiteY24" fmla="*/ 6410269 h 6858000"/>
              <a:gd name="connsiteX25" fmla="*/ 290126 w 1556785"/>
              <a:gd name="connsiteY25" fmla="*/ 6384857 h 6858000"/>
              <a:gd name="connsiteX26" fmla="*/ 291643 w 1556785"/>
              <a:gd name="connsiteY26" fmla="*/ 6372381 h 6858000"/>
              <a:gd name="connsiteX27" fmla="*/ 288837 w 1556785"/>
              <a:gd name="connsiteY27" fmla="*/ 6367510 h 6858000"/>
              <a:gd name="connsiteX28" fmla="*/ 292717 w 1556785"/>
              <a:gd name="connsiteY28" fmla="*/ 6349778 h 6858000"/>
              <a:gd name="connsiteX29" fmla="*/ 294382 w 1556785"/>
              <a:gd name="connsiteY29" fmla="*/ 6348250 h 6858000"/>
              <a:gd name="connsiteX30" fmla="*/ 310416 w 1556785"/>
              <a:gd name="connsiteY30" fmla="*/ 6281972 h 6858000"/>
              <a:gd name="connsiteX31" fmla="*/ 321179 w 1556785"/>
              <a:gd name="connsiteY31" fmla="*/ 6211940 h 6858000"/>
              <a:gd name="connsiteX32" fmla="*/ 362674 w 1556785"/>
              <a:gd name="connsiteY32" fmla="*/ 6113913 h 6858000"/>
              <a:gd name="connsiteX33" fmla="*/ 366967 w 1556785"/>
              <a:gd name="connsiteY33" fmla="*/ 6028119 h 6858000"/>
              <a:gd name="connsiteX34" fmla="*/ 393747 w 1556785"/>
              <a:gd name="connsiteY34" fmla="*/ 5934687 h 6858000"/>
              <a:gd name="connsiteX35" fmla="*/ 427759 w 1556785"/>
              <a:gd name="connsiteY35" fmla="*/ 5765594 h 6858000"/>
              <a:gd name="connsiteX36" fmla="*/ 459595 w 1556785"/>
              <a:gd name="connsiteY36" fmla="*/ 5693685 h 6858000"/>
              <a:gd name="connsiteX37" fmla="*/ 479650 w 1556785"/>
              <a:gd name="connsiteY37" fmla="*/ 5665173 h 6858000"/>
              <a:gd name="connsiteX38" fmla="*/ 513367 w 1556785"/>
              <a:gd name="connsiteY38" fmla="*/ 5563435 h 6858000"/>
              <a:gd name="connsiteX39" fmla="*/ 542872 w 1556785"/>
              <a:gd name="connsiteY39" fmla="*/ 5476393 h 6858000"/>
              <a:gd name="connsiteX40" fmla="*/ 574065 w 1556785"/>
              <a:gd name="connsiteY40" fmla="*/ 5396260 h 6858000"/>
              <a:gd name="connsiteX41" fmla="*/ 590046 w 1556785"/>
              <a:gd name="connsiteY41" fmla="*/ 5330009 h 6858000"/>
              <a:gd name="connsiteX42" fmla="*/ 623539 w 1556785"/>
              <a:gd name="connsiteY42" fmla="*/ 5273739 h 6858000"/>
              <a:gd name="connsiteX43" fmla="*/ 633138 w 1556785"/>
              <a:gd name="connsiteY43" fmla="*/ 5241779 h 6858000"/>
              <a:gd name="connsiteX44" fmla="*/ 644364 w 1556785"/>
              <a:gd name="connsiteY44" fmla="*/ 5225268 h 6858000"/>
              <a:gd name="connsiteX45" fmla="*/ 645384 w 1556785"/>
              <a:gd name="connsiteY45" fmla="*/ 5217684 h 6858000"/>
              <a:gd name="connsiteX46" fmla="*/ 652725 w 1556785"/>
              <a:gd name="connsiteY46" fmla="*/ 5193377 h 6858000"/>
              <a:gd name="connsiteX47" fmla="*/ 656028 w 1556785"/>
              <a:gd name="connsiteY47" fmla="*/ 5179288 h 6858000"/>
              <a:gd name="connsiteX48" fmla="*/ 657012 w 1556785"/>
              <a:gd name="connsiteY48" fmla="*/ 5173621 h 6858000"/>
              <a:gd name="connsiteX49" fmla="*/ 652646 w 1556785"/>
              <a:gd name="connsiteY49" fmla="*/ 5159961 h 6858000"/>
              <a:gd name="connsiteX50" fmla="*/ 659323 w 1556785"/>
              <a:gd name="connsiteY50" fmla="*/ 5144295 h 6858000"/>
              <a:gd name="connsiteX51" fmla="*/ 656256 w 1556785"/>
              <a:gd name="connsiteY51" fmla="*/ 5125185 h 6858000"/>
              <a:gd name="connsiteX52" fmla="*/ 663086 w 1556785"/>
              <a:gd name="connsiteY52" fmla="*/ 5121884 h 6858000"/>
              <a:gd name="connsiteX53" fmla="*/ 670122 w 1556785"/>
              <a:gd name="connsiteY53" fmla="*/ 5067850 h 6858000"/>
              <a:gd name="connsiteX54" fmla="*/ 672853 w 1556785"/>
              <a:gd name="connsiteY54" fmla="*/ 5060861 h 6858000"/>
              <a:gd name="connsiteX55" fmla="*/ 669557 w 1556785"/>
              <a:gd name="connsiteY55" fmla="*/ 5034192 h 6858000"/>
              <a:gd name="connsiteX56" fmla="*/ 671111 w 1556785"/>
              <a:gd name="connsiteY56" fmla="*/ 4993030 h 6858000"/>
              <a:gd name="connsiteX57" fmla="*/ 678020 w 1556785"/>
              <a:gd name="connsiteY57" fmla="*/ 4946844 h 6858000"/>
              <a:gd name="connsiteX58" fmla="*/ 673876 w 1556785"/>
              <a:gd name="connsiteY58" fmla="*/ 4932692 h 6858000"/>
              <a:gd name="connsiteX59" fmla="*/ 689279 w 1556785"/>
              <a:gd name="connsiteY59" fmla="*/ 4858827 h 6858000"/>
              <a:gd name="connsiteX60" fmla="*/ 683433 w 1556785"/>
              <a:gd name="connsiteY60" fmla="*/ 4801535 h 6858000"/>
              <a:gd name="connsiteX61" fmla="*/ 691102 w 1556785"/>
              <a:gd name="connsiteY61" fmla="*/ 4797794 h 6858000"/>
              <a:gd name="connsiteX62" fmla="*/ 692396 w 1556785"/>
              <a:gd name="connsiteY62" fmla="*/ 4784526 h 6858000"/>
              <a:gd name="connsiteX63" fmla="*/ 694180 w 1556785"/>
              <a:gd name="connsiteY63" fmla="*/ 4781211 h 6858000"/>
              <a:gd name="connsiteX64" fmla="*/ 702967 w 1556785"/>
              <a:gd name="connsiteY64" fmla="*/ 4761984 h 6858000"/>
              <a:gd name="connsiteX65" fmla="*/ 699015 w 1556785"/>
              <a:gd name="connsiteY65" fmla="*/ 4690749 h 6858000"/>
              <a:gd name="connsiteX66" fmla="*/ 694495 w 1556785"/>
              <a:gd name="connsiteY66" fmla="*/ 4584173 h 6858000"/>
              <a:gd name="connsiteX67" fmla="*/ 689578 w 1556785"/>
              <a:gd name="connsiteY67" fmla="*/ 4444346 h 6858000"/>
              <a:gd name="connsiteX68" fmla="*/ 686143 w 1556785"/>
              <a:gd name="connsiteY68" fmla="*/ 4375228 h 6858000"/>
              <a:gd name="connsiteX69" fmla="*/ 666796 w 1556785"/>
              <a:gd name="connsiteY69" fmla="*/ 4214165 h 6858000"/>
              <a:gd name="connsiteX70" fmla="*/ 670869 w 1556785"/>
              <a:gd name="connsiteY70" fmla="*/ 4090296 h 6858000"/>
              <a:gd name="connsiteX71" fmla="*/ 656125 w 1556785"/>
              <a:gd name="connsiteY71" fmla="*/ 4033999 h 6858000"/>
              <a:gd name="connsiteX72" fmla="*/ 657274 w 1556785"/>
              <a:gd name="connsiteY72" fmla="*/ 4031933 h 6858000"/>
              <a:gd name="connsiteX73" fmla="*/ 655850 w 1556785"/>
              <a:gd name="connsiteY73" fmla="*/ 4013953 h 6858000"/>
              <a:gd name="connsiteX74" fmla="*/ 642145 w 1556785"/>
              <a:gd name="connsiteY74" fmla="*/ 3974753 h 6858000"/>
              <a:gd name="connsiteX75" fmla="*/ 643743 w 1556785"/>
              <a:gd name="connsiteY75" fmla="*/ 3969950 h 6858000"/>
              <a:gd name="connsiteX76" fmla="*/ 637165 w 1556785"/>
              <a:gd name="connsiteY76" fmla="*/ 3933779 h 6858000"/>
              <a:gd name="connsiteX77" fmla="*/ 638496 w 1556785"/>
              <a:gd name="connsiteY77" fmla="*/ 3933093 h 6858000"/>
              <a:gd name="connsiteX78" fmla="*/ 642850 w 1556785"/>
              <a:gd name="connsiteY78" fmla="*/ 3922082 h 6858000"/>
              <a:gd name="connsiteX79" fmla="*/ 647928 w 1556785"/>
              <a:gd name="connsiteY79" fmla="*/ 3901461 h 6858000"/>
              <a:gd name="connsiteX80" fmla="*/ 670522 w 1556785"/>
              <a:gd name="connsiteY80" fmla="*/ 3813873 h 6858000"/>
              <a:gd name="connsiteX81" fmla="*/ 669947 w 1556785"/>
              <a:gd name="connsiteY81" fmla="*/ 3806161 h 6858000"/>
              <a:gd name="connsiteX82" fmla="*/ 670254 w 1556785"/>
              <a:gd name="connsiteY82" fmla="*/ 3805957 h 6858000"/>
              <a:gd name="connsiteX83" fmla="*/ 670281 w 1556785"/>
              <a:gd name="connsiteY83" fmla="*/ 3797724 h 6858000"/>
              <a:gd name="connsiteX84" fmla="*/ 668896 w 1556785"/>
              <a:gd name="connsiteY84" fmla="*/ 3792098 h 6858000"/>
              <a:gd name="connsiteX85" fmla="*/ 667780 w 1556785"/>
              <a:gd name="connsiteY85" fmla="*/ 3777135 h 6858000"/>
              <a:gd name="connsiteX86" fmla="*/ 669513 w 1556785"/>
              <a:gd name="connsiteY86" fmla="*/ 3771656 h 6858000"/>
              <a:gd name="connsiteX87" fmla="*/ 673256 w 1556785"/>
              <a:gd name="connsiteY87" fmla="*/ 3769007 h 6858000"/>
              <a:gd name="connsiteX88" fmla="*/ 672722 w 1556785"/>
              <a:gd name="connsiteY88" fmla="*/ 3767709 h 6858000"/>
              <a:gd name="connsiteX89" fmla="*/ 681418 w 1556785"/>
              <a:gd name="connsiteY89" fmla="*/ 3738082 h 6858000"/>
              <a:gd name="connsiteX90" fmla="*/ 688764 w 1556785"/>
              <a:gd name="connsiteY90" fmla="*/ 3673397 h 6858000"/>
              <a:gd name="connsiteX91" fmla="*/ 688060 w 1556785"/>
              <a:gd name="connsiteY91" fmla="*/ 3637109 h 6858000"/>
              <a:gd name="connsiteX92" fmla="*/ 691503 w 1556785"/>
              <a:gd name="connsiteY92" fmla="*/ 3536883 h 6858000"/>
              <a:gd name="connsiteX93" fmla="*/ 699041 w 1556785"/>
              <a:gd name="connsiteY93" fmla="*/ 3435652 h 6858000"/>
              <a:gd name="connsiteX94" fmla="*/ 700712 w 1556785"/>
              <a:gd name="connsiteY94" fmla="*/ 3307769 h 6858000"/>
              <a:gd name="connsiteX95" fmla="*/ 718275 w 1556785"/>
              <a:gd name="connsiteY95" fmla="*/ 3250522 h 6858000"/>
              <a:gd name="connsiteX96" fmla="*/ 718700 w 1556785"/>
              <a:gd name="connsiteY96" fmla="*/ 3229163 h 6858000"/>
              <a:gd name="connsiteX97" fmla="*/ 720523 w 1556785"/>
              <a:gd name="connsiteY97" fmla="*/ 3217217 h 6858000"/>
              <a:gd name="connsiteX98" fmla="*/ 707358 w 1556785"/>
              <a:gd name="connsiteY98" fmla="*/ 3183755 h 6858000"/>
              <a:gd name="connsiteX99" fmla="*/ 707859 w 1556785"/>
              <a:gd name="connsiteY99" fmla="*/ 3178642 h 6858000"/>
              <a:gd name="connsiteX100" fmla="*/ 695459 w 1556785"/>
              <a:gd name="connsiteY100" fmla="*/ 3158586 h 6858000"/>
              <a:gd name="connsiteX101" fmla="*/ 680644 w 1556785"/>
              <a:gd name="connsiteY101" fmla="*/ 3129034 h 6858000"/>
              <a:gd name="connsiteX102" fmla="*/ 681309 w 1556785"/>
              <a:gd name="connsiteY102" fmla="*/ 3126682 h 6858000"/>
              <a:gd name="connsiteX103" fmla="*/ 672177 w 1556785"/>
              <a:gd name="connsiteY103" fmla="*/ 3114519 h 6858000"/>
              <a:gd name="connsiteX104" fmla="*/ 658786 w 1556785"/>
              <a:gd name="connsiteY104" fmla="*/ 3106272 h 6858000"/>
              <a:gd name="connsiteX105" fmla="*/ 631516 w 1556785"/>
              <a:gd name="connsiteY105" fmla="*/ 2958185 h 6858000"/>
              <a:gd name="connsiteX106" fmla="*/ 574130 w 1556785"/>
              <a:gd name="connsiteY106" fmla="*/ 2762989 h 6858000"/>
              <a:gd name="connsiteX107" fmla="*/ 523048 w 1556785"/>
              <a:gd name="connsiteY107" fmla="*/ 2554718 h 6858000"/>
              <a:gd name="connsiteX108" fmla="*/ 503142 w 1556785"/>
              <a:gd name="connsiteY108" fmla="*/ 2485734 h 6858000"/>
              <a:gd name="connsiteX109" fmla="*/ 493865 w 1556785"/>
              <a:gd name="connsiteY109" fmla="*/ 2447068 h 6858000"/>
              <a:gd name="connsiteX110" fmla="*/ 480826 w 1556785"/>
              <a:gd name="connsiteY110" fmla="*/ 2425819 h 6858000"/>
              <a:gd name="connsiteX111" fmla="*/ 486825 w 1556785"/>
              <a:gd name="connsiteY111" fmla="*/ 2402874 h 6858000"/>
              <a:gd name="connsiteX112" fmla="*/ 489437 w 1556785"/>
              <a:gd name="connsiteY112" fmla="*/ 2381443 h 6858000"/>
              <a:gd name="connsiteX113" fmla="*/ 465766 w 1556785"/>
              <a:gd name="connsiteY113" fmla="*/ 2261920 h 6858000"/>
              <a:gd name="connsiteX114" fmla="*/ 455653 w 1556785"/>
              <a:gd name="connsiteY114" fmla="*/ 2195378 h 6858000"/>
              <a:gd name="connsiteX115" fmla="*/ 439870 w 1556785"/>
              <a:gd name="connsiteY115" fmla="*/ 2155135 h 6858000"/>
              <a:gd name="connsiteX116" fmla="*/ 437328 w 1556785"/>
              <a:gd name="connsiteY116" fmla="*/ 2118008 h 6858000"/>
              <a:gd name="connsiteX117" fmla="*/ 438321 w 1556785"/>
              <a:gd name="connsiteY117" fmla="*/ 2050531 h 6858000"/>
              <a:gd name="connsiteX118" fmla="*/ 430127 w 1556785"/>
              <a:gd name="connsiteY118" fmla="*/ 1963269 h 6858000"/>
              <a:gd name="connsiteX119" fmla="*/ 411305 w 1556785"/>
              <a:gd name="connsiteY119" fmla="*/ 1906352 h 6858000"/>
              <a:gd name="connsiteX120" fmla="*/ 387862 w 1556785"/>
              <a:gd name="connsiteY120" fmla="*/ 1861531 h 6858000"/>
              <a:gd name="connsiteX121" fmla="*/ 341661 w 1556785"/>
              <a:gd name="connsiteY121" fmla="*/ 1732919 h 6858000"/>
              <a:gd name="connsiteX122" fmla="*/ 313972 w 1556785"/>
              <a:gd name="connsiteY122" fmla="*/ 1663540 h 6858000"/>
              <a:gd name="connsiteX123" fmla="*/ 313098 w 1556785"/>
              <a:gd name="connsiteY123" fmla="*/ 1615777 h 6858000"/>
              <a:gd name="connsiteX124" fmla="*/ 293893 w 1556785"/>
              <a:gd name="connsiteY124" fmla="*/ 1563678 h 6858000"/>
              <a:gd name="connsiteX125" fmla="*/ 306973 w 1556785"/>
              <a:gd name="connsiteY125" fmla="*/ 1519474 h 6858000"/>
              <a:gd name="connsiteX126" fmla="*/ 299715 w 1556785"/>
              <a:gd name="connsiteY126" fmla="*/ 1477995 h 6858000"/>
              <a:gd name="connsiteX127" fmla="*/ 285800 w 1556785"/>
              <a:gd name="connsiteY127" fmla="*/ 1373769 h 6858000"/>
              <a:gd name="connsiteX128" fmla="*/ 294107 w 1556785"/>
              <a:gd name="connsiteY128" fmla="*/ 1307086 h 6858000"/>
              <a:gd name="connsiteX129" fmla="*/ 295295 w 1556785"/>
              <a:gd name="connsiteY129" fmla="*/ 1189033 h 6858000"/>
              <a:gd name="connsiteX130" fmla="*/ 299980 w 1556785"/>
              <a:gd name="connsiteY130" fmla="*/ 1168288 h 6858000"/>
              <a:gd name="connsiteX131" fmla="*/ 292262 w 1556785"/>
              <a:gd name="connsiteY131" fmla="*/ 1142577 h 6858000"/>
              <a:gd name="connsiteX132" fmla="*/ 281568 w 1556785"/>
              <a:gd name="connsiteY132" fmla="*/ 1088484 h 6858000"/>
              <a:gd name="connsiteX133" fmla="*/ 270304 w 1556785"/>
              <a:gd name="connsiteY133" fmla="*/ 1016103 h 6858000"/>
              <a:gd name="connsiteX134" fmla="*/ 271760 w 1556785"/>
              <a:gd name="connsiteY134" fmla="*/ 932283 h 6858000"/>
              <a:gd name="connsiteX135" fmla="*/ 273996 w 1556785"/>
              <a:gd name="connsiteY135" fmla="*/ 915925 h 6858000"/>
              <a:gd name="connsiteX136" fmla="*/ 266625 w 1556785"/>
              <a:gd name="connsiteY136" fmla="*/ 896999 h 6858000"/>
              <a:gd name="connsiteX137" fmla="*/ 236033 w 1556785"/>
              <a:gd name="connsiteY137" fmla="*/ 821517 h 6858000"/>
              <a:gd name="connsiteX138" fmla="*/ 214983 w 1556785"/>
              <a:gd name="connsiteY138" fmla="*/ 751353 h 6858000"/>
              <a:gd name="connsiteX139" fmla="*/ 214541 w 1556785"/>
              <a:gd name="connsiteY139" fmla="*/ 721230 h 6858000"/>
              <a:gd name="connsiteX140" fmla="*/ 200212 w 1556785"/>
              <a:gd name="connsiteY140" fmla="*/ 681659 h 6858000"/>
              <a:gd name="connsiteX141" fmla="*/ 185631 w 1556785"/>
              <a:gd name="connsiteY141" fmla="*/ 635218 h 6858000"/>
              <a:gd name="connsiteX142" fmla="*/ 190642 w 1556785"/>
              <a:gd name="connsiteY142" fmla="*/ 613763 h 6858000"/>
              <a:gd name="connsiteX143" fmla="*/ 176584 w 1556785"/>
              <a:gd name="connsiteY143" fmla="*/ 598582 h 6858000"/>
              <a:gd name="connsiteX144" fmla="*/ 176265 w 1556785"/>
              <a:gd name="connsiteY144" fmla="*/ 576846 h 6858000"/>
              <a:gd name="connsiteX145" fmla="*/ 155891 w 1556785"/>
              <a:gd name="connsiteY145" fmla="*/ 530055 h 6858000"/>
              <a:gd name="connsiteX146" fmla="*/ 146327 w 1556785"/>
              <a:gd name="connsiteY146" fmla="*/ 448559 h 6858000"/>
              <a:gd name="connsiteX147" fmla="*/ 152749 w 1556785"/>
              <a:gd name="connsiteY147" fmla="*/ 441529 h 6858000"/>
              <a:gd name="connsiteX148" fmla="*/ 151970 w 1556785"/>
              <a:gd name="connsiteY148" fmla="*/ 428927 h 6858000"/>
              <a:gd name="connsiteX149" fmla="*/ 141374 w 1556785"/>
              <a:gd name="connsiteY149" fmla="*/ 430161 h 6858000"/>
              <a:gd name="connsiteX150" fmla="*/ 118394 w 1556785"/>
              <a:gd name="connsiteY150" fmla="*/ 367211 h 6858000"/>
              <a:gd name="connsiteX151" fmla="*/ 75886 w 1556785"/>
              <a:gd name="connsiteY151" fmla="*/ 302178 h 6858000"/>
              <a:gd name="connsiteX152" fmla="*/ 54558 w 1556785"/>
              <a:gd name="connsiteY152" fmla="*/ 211375 h 6858000"/>
              <a:gd name="connsiteX153" fmla="*/ 45886 w 1556785"/>
              <a:gd name="connsiteY153" fmla="*/ 184179 h 6858000"/>
              <a:gd name="connsiteX154" fmla="*/ 0 w 1556785"/>
              <a:gd name="connsiteY154" fmla="*/ 13677 h 6858000"/>
              <a:gd name="connsiteX155" fmla="*/ 48246 w 1556785"/>
              <a:gd name="connsiteY155" fmla="*/ 0 h 6858000"/>
              <a:gd name="connsiteX0" fmla="*/ 6323 w 1514862"/>
              <a:gd name="connsiteY0" fmla="*/ 0 h 6858000"/>
              <a:gd name="connsiteX1" fmla="*/ 1514862 w 1514862"/>
              <a:gd name="connsiteY1" fmla="*/ 0 h 6858000"/>
              <a:gd name="connsiteX2" fmla="*/ 1514862 w 1514862"/>
              <a:gd name="connsiteY2" fmla="*/ 6858000 h 6858000"/>
              <a:gd name="connsiteX3" fmla="*/ 63497 w 1514862"/>
              <a:gd name="connsiteY3" fmla="*/ 6858000 h 6858000"/>
              <a:gd name="connsiteX4" fmla="*/ 63638 w 1514862"/>
              <a:gd name="connsiteY4" fmla="*/ 6857735 h 6858000"/>
              <a:gd name="connsiteX5" fmla="*/ 75687 w 1514862"/>
              <a:gd name="connsiteY5" fmla="*/ 6809549 h 6858000"/>
              <a:gd name="connsiteX6" fmla="*/ 107898 w 1514862"/>
              <a:gd name="connsiteY6" fmla="*/ 6715115 h 6858000"/>
              <a:gd name="connsiteX7" fmla="*/ 117749 w 1514862"/>
              <a:gd name="connsiteY7" fmla="*/ 6680170 h 6858000"/>
              <a:gd name="connsiteX8" fmla="*/ 143299 w 1514862"/>
              <a:gd name="connsiteY8" fmla="*/ 6621207 h 6858000"/>
              <a:gd name="connsiteX9" fmla="*/ 159956 w 1514862"/>
              <a:gd name="connsiteY9" fmla="*/ 6596265 h 6858000"/>
              <a:gd name="connsiteX10" fmla="*/ 159835 w 1514862"/>
              <a:gd name="connsiteY10" fmla="*/ 6594818 h 6858000"/>
              <a:gd name="connsiteX11" fmla="*/ 164080 w 1514862"/>
              <a:gd name="connsiteY11" fmla="*/ 6593735 h 6858000"/>
              <a:gd name="connsiteX12" fmla="*/ 167277 w 1514862"/>
              <a:gd name="connsiteY12" fmla="*/ 6589172 h 6858000"/>
              <a:gd name="connsiteX13" fmla="*/ 170571 w 1514862"/>
              <a:gd name="connsiteY13" fmla="*/ 6574442 h 6858000"/>
              <a:gd name="connsiteX14" fmla="*/ 170911 w 1514862"/>
              <a:gd name="connsiteY14" fmla="*/ 6568530 h 6858000"/>
              <a:gd name="connsiteX15" fmla="*/ 173320 w 1514862"/>
              <a:gd name="connsiteY15" fmla="*/ 6560674 h 6858000"/>
              <a:gd name="connsiteX16" fmla="*/ 173665 w 1514862"/>
              <a:gd name="connsiteY16" fmla="*/ 6560598 h 6858000"/>
              <a:gd name="connsiteX17" fmla="*/ 175362 w 1514862"/>
              <a:gd name="connsiteY17" fmla="*/ 6553006 h 6858000"/>
              <a:gd name="connsiteX18" fmla="*/ 180058 w 1514862"/>
              <a:gd name="connsiteY18" fmla="*/ 6514360 h 6858000"/>
              <a:gd name="connsiteX19" fmla="*/ 221712 w 1514862"/>
              <a:gd name="connsiteY19" fmla="*/ 6478062 h 6858000"/>
              <a:gd name="connsiteX20" fmla="*/ 232401 w 1514862"/>
              <a:gd name="connsiteY20" fmla="*/ 6460325 h 6858000"/>
              <a:gd name="connsiteX21" fmla="*/ 239634 w 1514862"/>
              <a:gd name="connsiteY21" fmla="*/ 6451488 h 6858000"/>
              <a:gd name="connsiteX22" fmla="*/ 241069 w 1514862"/>
              <a:gd name="connsiteY22" fmla="*/ 6451348 h 6858000"/>
              <a:gd name="connsiteX23" fmla="*/ 245427 w 1514862"/>
              <a:gd name="connsiteY23" fmla="*/ 6414240 h 6858000"/>
              <a:gd name="connsiteX24" fmla="*/ 248303 w 1514862"/>
              <a:gd name="connsiteY24" fmla="*/ 6410269 h 6858000"/>
              <a:gd name="connsiteX25" fmla="*/ 248203 w 1514862"/>
              <a:gd name="connsiteY25" fmla="*/ 6384857 h 6858000"/>
              <a:gd name="connsiteX26" fmla="*/ 249720 w 1514862"/>
              <a:gd name="connsiteY26" fmla="*/ 6372381 h 6858000"/>
              <a:gd name="connsiteX27" fmla="*/ 246914 w 1514862"/>
              <a:gd name="connsiteY27" fmla="*/ 6367510 h 6858000"/>
              <a:gd name="connsiteX28" fmla="*/ 250794 w 1514862"/>
              <a:gd name="connsiteY28" fmla="*/ 6349778 h 6858000"/>
              <a:gd name="connsiteX29" fmla="*/ 252459 w 1514862"/>
              <a:gd name="connsiteY29" fmla="*/ 6348250 h 6858000"/>
              <a:gd name="connsiteX30" fmla="*/ 268493 w 1514862"/>
              <a:gd name="connsiteY30" fmla="*/ 6281972 h 6858000"/>
              <a:gd name="connsiteX31" fmla="*/ 279256 w 1514862"/>
              <a:gd name="connsiteY31" fmla="*/ 6211940 h 6858000"/>
              <a:gd name="connsiteX32" fmla="*/ 320751 w 1514862"/>
              <a:gd name="connsiteY32" fmla="*/ 6113913 h 6858000"/>
              <a:gd name="connsiteX33" fmla="*/ 325044 w 1514862"/>
              <a:gd name="connsiteY33" fmla="*/ 6028119 h 6858000"/>
              <a:gd name="connsiteX34" fmla="*/ 351824 w 1514862"/>
              <a:gd name="connsiteY34" fmla="*/ 5934687 h 6858000"/>
              <a:gd name="connsiteX35" fmla="*/ 385836 w 1514862"/>
              <a:gd name="connsiteY35" fmla="*/ 5765594 h 6858000"/>
              <a:gd name="connsiteX36" fmla="*/ 417672 w 1514862"/>
              <a:gd name="connsiteY36" fmla="*/ 5693685 h 6858000"/>
              <a:gd name="connsiteX37" fmla="*/ 437727 w 1514862"/>
              <a:gd name="connsiteY37" fmla="*/ 5665173 h 6858000"/>
              <a:gd name="connsiteX38" fmla="*/ 471444 w 1514862"/>
              <a:gd name="connsiteY38" fmla="*/ 5563435 h 6858000"/>
              <a:gd name="connsiteX39" fmla="*/ 500949 w 1514862"/>
              <a:gd name="connsiteY39" fmla="*/ 5476393 h 6858000"/>
              <a:gd name="connsiteX40" fmla="*/ 532142 w 1514862"/>
              <a:gd name="connsiteY40" fmla="*/ 5396260 h 6858000"/>
              <a:gd name="connsiteX41" fmla="*/ 548123 w 1514862"/>
              <a:gd name="connsiteY41" fmla="*/ 5330009 h 6858000"/>
              <a:gd name="connsiteX42" fmla="*/ 581616 w 1514862"/>
              <a:gd name="connsiteY42" fmla="*/ 5273739 h 6858000"/>
              <a:gd name="connsiteX43" fmla="*/ 591215 w 1514862"/>
              <a:gd name="connsiteY43" fmla="*/ 5241779 h 6858000"/>
              <a:gd name="connsiteX44" fmla="*/ 602441 w 1514862"/>
              <a:gd name="connsiteY44" fmla="*/ 5225268 h 6858000"/>
              <a:gd name="connsiteX45" fmla="*/ 603461 w 1514862"/>
              <a:gd name="connsiteY45" fmla="*/ 5217684 h 6858000"/>
              <a:gd name="connsiteX46" fmla="*/ 610802 w 1514862"/>
              <a:gd name="connsiteY46" fmla="*/ 5193377 h 6858000"/>
              <a:gd name="connsiteX47" fmla="*/ 614105 w 1514862"/>
              <a:gd name="connsiteY47" fmla="*/ 5179288 h 6858000"/>
              <a:gd name="connsiteX48" fmla="*/ 615089 w 1514862"/>
              <a:gd name="connsiteY48" fmla="*/ 5173621 h 6858000"/>
              <a:gd name="connsiteX49" fmla="*/ 610723 w 1514862"/>
              <a:gd name="connsiteY49" fmla="*/ 5159961 h 6858000"/>
              <a:gd name="connsiteX50" fmla="*/ 617400 w 1514862"/>
              <a:gd name="connsiteY50" fmla="*/ 5144295 h 6858000"/>
              <a:gd name="connsiteX51" fmla="*/ 614333 w 1514862"/>
              <a:gd name="connsiteY51" fmla="*/ 5125185 h 6858000"/>
              <a:gd name="connsiteX52" fmla="*/ 621163 w 1514862"/>
              <a:gd name="connsiteY52" fmla="*/ 5121884 h 6858000"/>
              <a:gd name="connsiteX53" fmla="*/ 628199 w 1514862"/>
              <a:gd name="connsiteY53" fmla="*/ 5067850 h 6858000"/>
              <a:gd name="connsiteX54" fmla="*/ 630930 w 1514862"/>
              <a:gd name="connsiteY54" fmla="*/ 5060861 h 6858000"/>
              <a:gd name="connsiteX55" fmla="*/ 627634 w 1514862"/>
              <a:gd name="connsiteY55" fmla="*/ 5034192 h 6858000"/>
              <a:gd name="connsiteX56" fmla="*/ 629188 w 1514862"/>
              <a:gd name="connsiteY56" fmla="*/ 4993030 h 6858000"/>
              <a:gd name="connsiteX57" fmla="*/ 636097 w 1514862"/>
              <a:gd name="connsiteY57" fmla="*/ 4946844 h 6858000"/>
              <a:gd name="connsiteX58" fmla="*/ 631953 w 1514862"/>
              <a:gd name="connsiteY58" fmla="*/ 4932692 h 6858000"/>
              <a:gd name="connsiteX59" fmla="*/ 647356 w 1514862"/>
              <a:gd name="connsiteY59" fmla="*/ 4858827 h 6858000"/>
              <a:gd name="connsiteX60" fmla="*/ 641510 w 1514862"/>
              <a:gd name="connsiteY60" fmla="*/ 4801535 h 6858000"/>
              <a:gd name="connsiteX61" fmla="*/ 649179 w 1514862"/>
              <a:gd name="connsiteY61" fmla="*/ 4797794 h 6858000"/>
              <a:gd name="connsiteX62" fmla="*/ 650473 w 1514862"/>
              <a:gd name="connsiteY62" fmla="*/ 4784526 h 6858000"/>
              <a:gd name="connsiteX63" fmla="*/ 652257 w 1514862"/>
              <a:gd name="connsiteY63" fmla="*/ 4781211 h 6858000"/>
              <a:gd name="connsiteX64" fmla="*/ 661044 w 1514862"/>
              <a:gd name="connsiteY64" fmla="*/ 4761984 h 6858000"/>
              <a:gd name="connsiteX65" fmla="*/ 657092 w 1514862"/>
              <a:gd name="connsiteY65" fmla="*/ 4690749 h 6858000"/>
              <a:gd name="connsiteX66" fmla="*/ 652572 w 1514862"/>
              <a:gd name="connsiteY66" fmla="*/ 4584173 h 6858000"/>
              <a:gd name="connsiteX67" fmla="*/ 647655 w 1514862"/>
              <a:gd name="connsiteY67" fmla="*/ 4444346 h 6858000"/>
              <a:gd name="connsiteX68" fmla="*/ 644220 w 1514862"/>
              <a:gd name="connsiteY68" fmla="*/ 4375228 h 6858000"/>
              <a:gd name="connsiteX69" fmla="*/ 624873 w 1514862"/>
              <a:gd name="connsiteY69" fmla="*/ 4214165 h 6858000"/>
              <a:gd name="connsiteX70" fmla="*/ 628946 w 1514862"/>
              <a:gd name="connsiteY70" fmla="*/ 4090296 h 6858000"/>
              <a:gd name="connsiteX71" fmla="*/ 614202 w 1514862"/>
              <a:gd name="connsiteY71" fmla="*/ 4033999 h 6858000"/>
              <a:gd name="connsiteX72" fmla="*/ 615351 w 1514862"/>
              <a:gd name="connsiteY72" fmla="*/ 4031933 h 6858000"/>
              <a:gd name="connsiteX73" fmla="*/ 613927 w 1514862"/>
              <a:gd name="connsiteY73" fmla="*/ 4013953 h 6858000"/>
              <a:gd name="connsiteX74" fmla="*/ 600222 w 1514862"/>
              <a:gd name="connsiteY74" fmla="*/ 3974753 h 6858000"/>
              <a:gd name="connsiteX75" fmla="*/ 601820 w 1514862"/>
              <a:gd name="connsiteY75" fmla="*/ 3969950 h 6858000"/>
              <a:gd name="connsiteX76" fmla="*/ 595242 w 1514862"/>
              <a:gd name="connsiteY76" fmla="*/ 3933779 h 6858000"/>
              <a:gd name="connsiteX77" fmla="*/ 596573 w 1514862"/>
              <a:gd name="connsiteY77" fmla="*/ 3933093 h 6858000"/>
              <a:gd name="connsiteX78" fmla="*/ 600927 w 1514862"/>
              <a:gd name="connsiteY78" fmla="*/ 3922082 h 6858000"/>
              <a:gd name="connsiteX79" fmla="*/ 606005 w 1514862"/>
              <a:gd name="connsiteY79" fmla="*/ 3901461 h 6858000"/>
              <a:gd name="connsiteX80" fmla="*/ 628599 w 1514862"/>
              <a:gd name="connsiteY80" fmla="*/ 3813873 h 6858000"/>
              <a:gd name="connsiteX81" fmla="*/ 628024 w 1514862"/>
              <a:gd name="connsiteY81" fmla="*/ 3806161 h 6858000"/>
              <a:gd name="connsiteX82" fmla="*/ 628331 w 1514862"/>
              <a:gd name="connsiteY82" fmla="*/ 3805957 h 6858000"/>
              <a:gd name="connsiteX83" fmla="*/ 628358 w 1514862"/>
              <a:gd name="connsiteY83" fmla="*/ 3797724 h 6858000"/>
              <a:gd name="connsiteX84" fmla="*/ 626973 w 1514862"/>
              <a:gd name="connsiteY84" fmla="*/ 3792098 h 6858000"/>
              <a:gd name="connsiteX85" fmla="*/ 625857 w 1514862"/>
              <a:gd name="connsiteY85" fmla="*/ 3777135 h 6858000"/>
              <a:gd name="connsiteX86" fmla="*/ 627590 w 1514862"/>
              <a:gd name="connsiteY86" fmla="*/ 3771656 h 6858000"/>
              <a:gd name="connsiteX87" fmla="*/ 631333 w 1514862"/>
              <a:gd name="connsiteY87" fmla="*/ 3769007 h 6858000"/>
              <a:gd name="connsiteX88" fmla="*/ 630799 w 1514862"/>
              <a:gd name="connsiteY88" fmla="*/ 3767709 h 6858000"/>
              <a:gd name="connsiteX89" fmla="*/ 639495 w 1514862"/>
              <a:gd name="connsiteY89" fmla="*/ 3738082 h 6858000"/>
              <a:gd name="connsiteX90" fmla="*/ 646841 w 1514862"/>
              <a:gd name="connsiteY90" fmla="*/ 3673397 h 6858000"/>
              <a:gd name="connsiteX91" fmla="*/ 646137 w 1514862"/>
              <a:gd name="connsiteY91" fmla="*/ 3637109 h 6858000"/>
              <a:gd name="connsiteX92" fmla="*/ 649580 w 1514862"/>
              <a:gd name="connsiteY92" fmla="*/ 3536883 h 6858000"/>
              <a:gd name="connsiteX93" fmla="*/ 657118 w 1514862"/>
              <a:gd name="connsiteY93" fmla="*/ 3435652 h 6858000"/>
              <a:gd name="connsiteX94" fmla="*/ 658789 w 1514862"/>
              <a:gd name="connsiteY94" fmla="*/ 3307769 h 6858000"/>
              <a:gd name="connsiteX95" fmla="*/ 676352 w 1514862"/>
              <a:gd name="connsiteY95" fmla="*/ 3250522 h 6858000"/>
              <a:gd name="connsiteX96" fmla="*/ 676777 w 1514862"/>
              <a:gd name="connsiteY96" fmla="*/ 3229163 h 6858000"/>
              <a:gd name="connsiteX97" fmla="*/ 678600 w 1514862"/>
              <a:gd name="connsiteY97" fmla="*/ 3217217 h 6858000"/>
              <a:gd name="connsiteX98" fmla="*/ 665435 w 1514862"/>
              <a:gd name="connsiteY98" fmla="*/ 3183755 h 6858000"/>
              <a:gd name="connsiteX99" fmla="*/ 665936 w 1514862"/>
              <a:gd name="connsiteY99" fmla="*/ 3178642 h 6858000"/>
              <a:gd name="connsiteX100" fmla="*/ 653536 w 1514862"/>
              <a:gd name="connsiteY100" fmla="*/ 3158586 h 6858000"/>
              <a:gd name="connsiteX101" fmla="*/ 638721 w 1514862"/>
              <a:gd name="connsiteY101" fmla="*/ 3129034 h 6858000"/>
              <a:gd name="connsiteX102" fmla="*/ 639386 w 1514862"/>
              <a:gd name="connsiteY102" fmla="*/ 3126682 h 6858000"/>
              <a:gd name="connsiteX103" fmla="*/ 630254 w 1514862"/>
              <a:gd name="connsiteY103" fmla="*/ 3114519 h 6858000"/>
              <a:gd name="connsiteX104" fmla="*/ 616863 w 1514862"/>
              <a:gd name="connsiteY104" fmla="*/ 3106272 h 6858000"/>
              <a:gd name="connsiteX105" fmla="*/ 589593 w 1514862"/>
              <a:gd name="connsiteY105" fmla="*/ 2958185 h 6858000"/>
              <a:gd name="connsiteX106" fmla="*/ 532207 w 1514862"/>
              <a:gd name="connsiteY106" fmla="*/ 2762989 h 6858000"/>
              <a:gd name="connsiteX107" fmla="*/ 481125 w 1514862"/>
              <a:gd name="connsiteY107" fmla="*/ 2554718 h 6858000"/>
              <a:gd name="connsiteX108" fmla="*/ 461219 w 1514862"/>
              <a:gd name="connsiteY108" fmla="*/ 2485734 h 6858000"/>
              <a:gd name="connsiteX109" fmla="*/ 451942 w 1514862"/>
              <a:gd name="connsiteY109" fmla="*/ 2447068 h 6858000"/>
              <a:gd name="connsiteX110" fmla="*/ 438903 w 1514862"/>
              <a:gd name="connsiteY110" fmla="*/ 2425819 h 6858000"/>
              <a:gd name="connsiteX111" fmla="*/ 444902 w 1514862"/>
              <a:gd name="connsiteY111" fmla="*/ 2402874 h 6858000"/>
              <a:gd name="connsiteX112" fmla="*/ 447514 w 1514862"/>
              <a:gd name="connsiteY112" fmla="*/ 2381443 h 6858000"/>
              <a:gd name="connsiteX113" fmla="*/ 423843 w 1514862"/>
              <a:gd name="connsiteY113" fmla="*/ 2261920 h 6858000"/>
              <a:gd name="connsiteX114" fmla="*/ 413730 w 1514862"/>
              <a:gd name="connsiteY114" fmla="*/ 2195378 h 6858000"/>
              <a:gd name="connsiteX115" fmla="*/ 397947 w 1514862"/>
              <a:gd name="connsiteY115" fmla="*/ 2155135 h 6858000"/>
              <a:gd name="connsiteX116" fmla="*/ 395405 w 1514862"/>
              <a:gd name="connsiteY116" fmla="*/ 2118008 h 6858000"/>
              <a:gd name="connsiteX117" fmla="*/ 396398 w 1514862"/>
              <a:gd name="connsiteY117" fmla="*/ 2050531 h 6858000"/>
              <a:gd name="connsiteX118" fmla="*/ 388204 w 1514862"/>
              <a:gd name="connsiteY118" fmla="*/ 1963269 h 6858000"/>
              <a:gd name="connsiteX119" fmla="*/ 369382 w 1514862"/>
              <a:gd name="connsiteY119" fmla="*/ 1906352 h 6858000"/>
              <a:gd name="connsiteX120" fmla="*/ 345939 w 1514862"/>
              <a:gd name="connsiteY120" fmla="*/ 1861531 h 6858000"/>
              <a:gd name="connsiteX121" fmla="*/ 299738 w 1514862"/>
              <a:gd name="connsiteY121" fmla="*/ 1732919 h 6858000"/>
              <a:gd name="connsiteX122" fmla="*/ 272049 w 1514862"/>
              <a:gd name="connsiteY122" fmla="*/ 1663540 h 6858000"/>
              <a:gd name="connsiteX123" fmla="*/ 271175 w 1514862"/>
              <a:gd name="connsiteY123" fmla="*/ 1615777 h 6858000"/>
              <a:gd name="connsiteX124" fmla="*/ 251970 w 1514862"/>
              <a:gd name="connsiteY124" fmla="*/ 1563678 h 6858000"/>
              <a:gd name="connsiteX125" fmla="*/ 265050 w 1514862"/>
              <a:gd name="connsiteY125" fmla="*/ 1519474 h 6858000"/>
              <a:gd name="connsiteX126" fmla="*/ 257792 w 1514862"/>
              <a:gd name="connsiteY126" fmla="*/ 1477995 h 6858000"/>
              <a:gd name="connsiteX127" fmla="*/ 243877 w 1514862"/>
              <a:gd name="connsiteY127" fmla="*/ 1373769 h 6858000"/>
              <a:gd name="connsiteX128" fmla="*/ 252184 w 1514862"/>
              <a:gd name="connsiteY128" fmla="*/ 1307086 h 6858000"/>
              <a:gd name="connsiteX129" fmla="*/ 253372 w 1514862"/>
              <a:gd name="connsiteY129" fmla="*/ 1189033 h 6858000"/>
              <a:gd name="connsiteX130" fmla="*/ 258057 w 1514862"/>
              <a:gd name="connsiteY130" fmla="*/ 1168288 h 6858000"/>
              <a:gd name="connsiteX131" fmla="*/ 250339 w 1514862"/>
              <a:gd name="connsiteY131" fmla="*/ 1142577 h 6858000"/>
              <a:gd name="connsiteX132" fmla="*/ 239645 w 1514862"/>
              <a:gd name="connsiteY132" fmla="*/ 1088484 h 6858000"/>
              <a:gd name="connsiteX133" fmla="*/ 228381 w 1514862"/>
              <a:gd name="connsiteY133" fmla="*/ 1016103 h 6858000"/>
              <a:gd name="connsiteX134" fmla="*/ 229837 w 1514862"/>
              <a:gd name="connsiteY134" fmla="*/ 932283 h 6858000"/>
              <a:gd name="connsiteX135" fmla="*/ 232073 w 1514862"/>
              <a:gd name="connsiteY135" fmla="*/ 915925 h 6858000"/>
              <a:gd name="connsiteX136" fmla="*/ 224702 w 1514862"/>
              <a:gd name="connsiteY136" fmla="*/ 896999 h 6858000"/>
              <a:gd name="connsiteX137" fmla="*/ 194110 w 1514862"/>
              <a:gd name="connsiteY137" fmla="*/ 821517 h 6858000"/>
              <a:gd name="connsiteX138" fmla="*/ 173060 w 1514862"/>
              <a:gd name="connsiteY138" fmla="*/ 751353 h 6858000"/>
              <a:gd name="connsiteX139" fmla="*/ 172618 w 1514862"/>
              <a:gd name="connsiteY139" fmla="*/ 721230 h 6858000"/>
              <a:gd name="connsiteX140" fmla="*/ 158289 w 1514862"/>
              <a:gd name="connsiteY140" fmla="*/ 681659 h 6858000"/>
              <a:gd name="connsiteX141" fmla="*/ 143708 w 1514862"/>
              <a:gd name="connsiteY141" fmla="*/ 635218 h 6858000"/>
              <a:gd name="connsiteX142" fmla="*/ 148719 w 1514862"/>
              <a:gd name="connsiteY142" fmla="*/ 613763 h 6858000"/>
              <a:gd name="connsiteX143" fmla="*/ 134661 w 1514862"/>
              <a:gd name="connsiteY143" fmla="*/ 598582 h 6858000"/>
              <a:gd name="connsiteX144" fmla="*/ 134342 w 1514862"/>
              <a:gd name="connsiteY144" fmla="*/ 576846 h 6858000"/>
              <a:gd name="connsiteX145" fmla="*/ 113968 w 1514862"/>
              <a:gd name="connsiteY145" fmla="*/ 530055 h 6858000"/>
              <a:gd name="connsiteX146" fmla="*/ 104404 w 1514862"/>
              <a:gd name="connsiteY146" fmla="*/ 448559 h 6858000"/>
              <a:gd name="connsiteX147" fmla="*/ 110826 w 1514862"/>
              <a:gd name="connsiteY147" fmla="*/ 441529 h 6858000"/>
              <a:gd name="connsiteX148" fmla="*/ 110047 w 1514862"/>
              <a:gd name="connsiteY148" fmla="*/ 428927 h 6858000"/>
              <a:gd name="connsiteX149" fmla="*/ 99451 w 1514862"/>
              <a:gd name="connsiteY149" fmla="*/ 430161 h 6858000"/>
              <a:gd name="connsiteX150" fmla="*/ 76471 w 1514862"/>
              <a:gd name="connsiteY150" fmla="*/ 367211 h 6858000"/>
              <a:gd name="connsiteX151" fmla="*/ 33963 w 1514862"/>
              <a:gd name="connsiteY151" fmla="*/ 302178 h 6858000"/>
              <a:gd name="connsiteX152" fmla="*/ 12635 w 1514862"/>
              <a:gd name="connsiteY152" fmla="*/ 211375 h 6858000"/>
              <a:gd name="connsiteX153" fmla="*/ 3963 w 1514862"/>
              <a:gd name="connsiteY153" fmla="*/ 184179 h 6858000"/>
              <a:gd name="connsiteX154" fmla="*/ 25635 w 1514862"/>
              <a:gd name="connsiteY154" fmla="*/ 47336 h 6858000"/>
              <a:gd name="connsiteX155" fmla="*/ 6323 w 1514862"/>
              <a:gd name="connsiteY155" fmla="*/ 0 h 6858000"/>
              <a:gd name="connsiteX0" fmla="*/ 0 w 1508539"/>
              <a:gd name="connsiteY0" fmla="*/ 0 h 6858000"/>
              <a:gd name="connsiteX1" fmla="*/ 1508539 w 1508539"/>
              <a:gd name="connsiteY1" fmla="*/ 0 h 6858000"/>
              <a:gd name="connsiteX2" fmla="*/ 1508539 w 1508539"/>
              <a:gd name="connsiteY2" fmla="*/ 6858000 h 6858000"/>
              <a:gd name="connsiteX3" fmla="*/ 57174 w 1508539"/>
              <a:gd name="connsiteY3" fmla="*/ 6858000 h 6858000"/>
              <a:gd name="connsiteX4" fmla="*/ 57315 w 1508539"/>
              <a:gd name="connsiteY4" fmla="*/ 6857735 h 6858000"/>
              <a:gd name="connsiteX5" fmla="*/ 69364 w 1508539"/>
              <a:gd name="connsiteY5" fmla="*/ 6809549 h 6858000"/>
              <a:gd name="connsiteX6" fmla="*/ 101575 w 1508539"/>
              <a:gd name="connsiteY6" fmla="*/ 6715115 h 6858000"/>
              <a:gd name="connsiteX7" fmla="*/ 111426 w 1508539"/>
              <a:gd name="connsiteY7" fmla="*/ 6680170 h 6858000"/>
              <a:gd name="connsiteX8" fmla="*/ 136976 w 1508539"/>
              <a:gd name="connsiteY8" fmla="*/ 6621207 h 6858000"/>
              <a:gd name="connsiteX9" fmla="*/ 153633 w 1508539"/>
              <a:gd name="connsiteY9" fmla="*/ 6596265 h 6858000"/>
              <a:gd name="connsiteX10" fmla="*/ 153512 w 1508539"/>
              <a:gd name="connsiteY10" fmla="*/ 6594818 h 6858000"/>
              <a:gd name="connsiteX11" fmla="*/ 157757 w 1508539"/>
              <a:gd name="connsiteY11" fmla="*/ 6593735 h 6858000"/>
              <a:gd name="connsiteX12" fmla="*/ 160954 w 1508539"/>
              <a:gd name="connsiteY12" fmla="*/ 6589172 h 6858000"/>
              <a:gd name="connsiteX13" fmla="*/ 164248 w 1508539"/>
              <a:gd name="connsiteY13" fmla="*/ 6574442 h 6858000"/>
              <a:gd name="connsiteX14" fmla="*/ 164588 w 1508539"/>
              <a:gd name="connsiteY14" fmla="*/ 6568530 h 6858000"/>
              <a:gd name="connsiteX15" fmla="*/ 166997 w 1508539"/>
              <a:gd name="connsiteY15" fmla="*/ 6560674 h 6858000"/>
              <a:gd name="connsiteX16" fmla="*/ 167342 w 1508539"/>
              <a:gd name="connsiteY16" fmla="*/ 6560598 h 6858000"/>
              <a:gd name="connsiteX17" fmla="*/ 169039 w 1508539"/>
              <a:gd name="connsiteY17" fmla="*/ 6553006 h 6858000"/>
              <a:gd name="connsiteX18" fmla="*/ 173735 w 1508539"/>
              <a:gd name="connsiteY18" fmla="*/ 6514360 h 6858000"/>
              <a:gd name="connsiteX19" fmla="*/ 215389 w 1508539"/>
              <a:gd name="connsiteY19" fmla="*/ 6478062 h 6858000"/>
              <a:gd name="connsiteX20" fmla="*/ 226078 w 1508539"/>
              <a:gd name="connsiteY20" fmla="*/ 6460325 h 6858000"/>
              <a:gd name="connsiteX21" fmla="*/ 233311 w 1508539"/>
              <a:gd name="connsiteY21" fmla="*/ 6451488 h 6858000"/>
              <a:gd name="connsiteX22" fmla="*/ 234746 w 1508539"/>
              <a:gd name="connsiteY22" fmla="*/ 6451348 h 6858000"/>
              <a:gd name="connsiteX23" fmla="*/ 239104 w 1508539"/>
              <a:gd name="connsiteY23" fmla="*/ 6414240 h 6858000"/>
              <a:gd name="connsiteX24" fmla="*/ 241980 w 1508539"/>
              <a:gd name="connsiteY24" fmla="*/ 6410269 h 6858000"/>
              <a:gd name="connsiteX25" fmla="*/ 241880 w 1508539"/>
              <a:gd name="connsiteY25" fmla="*/ 6384857 h 6858000"/>
              <a:gd name="connsiteX26" fmla="*/ 243397 w 1508539"/>
              <a:gd name="connsiteY26" fmla="*/ 6372381 h 6858000"/>
              <a:gd name="connsiteX27" fmla="*/ 240591 w 1508539"/>
              <a:gd name="connsiteY27" fmla="*/ 6367510 h 6858000"/>
              <a:gd name="connsiteX28" fmla="*/ 244471 w 1508539"/>
              <a:gd name="connsiteY28" fmla="*/ 6349778 h 6858000"/>
              <a:gd name="connsiteX29" fmla="*/ 246136 w 1508539"/>
              <a:gd name="connsiteY29" fmla="*/ 6348250 h 6858000"/>
              <a:gd name="connsiteX30" fmla="*/ 262170 w 1508539"/>
              <a:gd name="connsiteY30" fmla="*/ 6281972 h 6858000"/>
              <a:gd name="connsiteX31" fmla="*/ 272933 w 1508539"/>
              <a:gd name="connsiteY31" fmla="*/ 6211940 h 6858000"/>
              <a:gd name="connsiteX32" fmla="*/ 314428 w 1508539"/>
              <a:gd name="connsiteY32" fmla="*/ 6113913 h 6858000"/>
              <a:gd name="connsiteX33" fmla="*/ 318721 w 1508539"/>
              <a:gd name="connsiteY33" fmla="*/ 6028119 h 6858000"/>
              <a:gd name="connsiteX34" fmla="*/ 345501 w 1508539"/>
              <a:gd name="connsiteY34" fmla="*/ 5934687 h 6858000"/>
              <a:gd name="connsiteX35" fmla="*/ 379513 w 1508539"/>
              <a:gd name="connsiteY35" fmla="*/ 5765594 h 6858000"/>
              <a:gd name="connsiteX36" fmla="*/ 411349 w 1508539"/>
              <a:gd name="connsiteY36" fmla="*/ 5693685 h 6858000"/>
              <a:gd name="connsiteX37" fmla="*/ 431404 w 1508539"/>
              <a:gd name="connsiteY37" fmla="*/ 5665173 h 6858000"/>
              <a:gd name="connsiteX38" fmla="*/ 465121 w 1508539"/>
              <a:gd name="connsiteY38" fmla="*/ 5563435 h 6858000"/>
              <a:gd name="connsiteX39" fmla="*/ 494626 w 1508539"/>
              <a:gd name="connsiteY39" fmla="*/ 5476393 h 6858000"/>
              <a:gd name="connsiteX40" fmla="*/ 525819 w 1508539"/>
              <a:gd name="connsiteY40" fmla="*/ 5396260 h 6858000"/>
              <a:gd name="connsiteX41" fmla="*/ 541800 w 1508539"/>
              <a:gd name="connsiteY41" fmla="*/ 5330009 h 6858000"/>
              <a:gd name="connsiteX42" fmla="*/ 575293 w 1508539"/>
              <a:gd name="connsiteY42" fmla="*/ 5273739 h 6858000"/>
              <a:gd name="connsiteX43" fmla="*/ 584892 w 1508539"/>
              <a:gd name="connsiteY43" fmla="*/ 5241779 h 6858000"/>
              <a:gd name="connsiteX44" fmla="*/ 596118 w 1508539"/>
              <a:gd name="connsiteY44" fmla="*/ 5225268 h 6858000"/>
              <a:gd name="connsiteX45" fmla="*/ 597138 w 1508539"/>
              <a:gd name="connsiteY45" fmla="*/ 5217684 h 6858000"/>
              <a:gd name="connsiteX46" fmla="*/ 604479 w 1508539"/>
              <a:gd name="connsiteY46" fmla="*/ 5193377 h 6858000"/>
              <a:gd name="connsiteX47" fmla="*/ 607782 w 1508539"/>
              <a:gd name="connsiteY47" fmla="*/ 5179288 h 6858000"/>
              <a:gd name="connsiteX48" fmla="*/ 608766 w 1508539"/>
              <a:gd name="connsiteY48" fmla="*/ 5173621 h 6858000"/>
              <a:gd name="connsiteX49" fmla="*/ 604400 w 1508539"/>
              <a:gd name="connsiteY49" fmla="*/ 5159961 h 6858000"/>
              <a:gd name="connsiteX50" fmla="*/ 611077 w 1508539"/>
              <a:gd name="connsiteY50" fmla="*/ 5144295 h 6858000"/>
              <a:gd name="connsiteX51" fmla="*/ 608010 w 1508539"/>
              <a:gd name="connsiteY51" fmla="*/ 5125185 h 6858000"/>
              <a:gd name="connsiteX52" fmla="*/ 614840 w 1508539"/>
              <a:gd name="connsiteY52" fmla="*/ 5121884 h 6858000"/>
              <a:gd name="connsiteX53" fmla="*/ 621876 w 1508539"/>
              <a:gd name="connsiteY53" fmla="*/ 5067850 h 6858000"/>
              <a:gd name="connsiteX54" fmla="*/ 624607 w 1508539"/>
              <a:gd name="connsiteY54" fmla="*/ 5060861 h 6858000"/>
              <a:gd name="connsiteX55" fmla="*/ 621311 w 1508539"/>
              <a:gd name="connsiteY55" fmla="*/ 5034192 h 6858000"/>
              <a:gd name="connsiteX56" fmla="*/ 622865 w 1508539"/>
              <a:gd name="connsiteY56" fmla="*/ 4993030 h 6858000"/>
              <a:gd name="connsiteX57" fmla="*/ 629774 w 1508539"/>
              <a:gd name="connsiteY57" fmla="*/ 4946844 h 6858000"/>
              <a:gd name="connsiteX58" fmla="*/ 625630 w 1508539"/>
              <a:gd name="connsiteY58" fmla="*/ 4932692 h 6858000"/>
              <a:gd name="connsiteX59" fmla="*/ 641033 w 1508539"/>
              <a:gd name="connsiteY59" fmla="*/ 4858827 h 6858000"/>
              <a:gd name="connsiteX60" fmla="*/ 635187 w 1508539"/>
              <a:gd name="connsiteY60" fmla="*/ 4801535 h 6858000"/>
              <a:gd name="connsiteX61" fmla="*/ 642856 w 1508539"/>
              <a:gd name="connsiteY61" fmla="*/ 4797794 h 6858000"/>
              <a:gd name="connsiteX62" fmla="*/ 644150 w 1508539"/>
              <a:gd name="connsiteY62" fmla="*/ 4784526 h 6858000"/>
              <a:gd name="connsiteX63" fmla="*/ 645934 w 1508539"/>
              <a:gd name="connsiteY63" fmla="*/ 4781211 h 6858000"/>
              <a:gd name="connsiteX64" fmla="*/ 654721 w 1508539"/>
              <a:gd name="connsiteY64" fmla="*/ 4761984 h 6858000"/>
              <a:gd name="connsiteX65" fmla="*/ 650769 w 1508539"/>
              <a:gd name="connsiteY65" fmla="*/ 4690749 h 6858000"/>
              <a:gd name="connsiteX66" fmla="*/ 646249 w 1508539"/>
              <a:gd name="connsiteY66" fmla="*/ 4584173 h 6858000"/>
              <a:gd name="connsiteX67" fmla="*/ 641332 w 1508539"/>
              <a:gd name="connsiteY67" fmla="*/ 4444346 h 6858000"/>
              <a:gd name="connsiteX68" fmla="*/ 637897 w 1508539"/>
              <a:gd name="connsiteY68" fmla="*/ 4375228 h 6858000"/>
              <a:gd name="connsiteX69" fmla="*/ 618550 w 1508539"/>
              <a:gd name="connsiteY69" fmla="*/ 4214165 h 6858000"/>
              <a:gd name="connsiteX70" fmla="*/ 622623 w 1508539"/>
              <a:gd name="connsiteY70" fmla="*/ 4090296 h 6858000"/>
              <a:gd name="connsiteX71" fmla="*/ 607879 w 1508539"/>
              <a:gd name="connsiteY71" fmla="*/ 4033999 h 6858000"/>
              <a:gd name="connsiteX72" fmla="*/ 609028 w 1508539"/>
              <a:gd name="connsiteY72" fmla="*/ 4031933 h 6858000"/>
              <a:gd name="connsiteX73" fmla="*/ 607604 w 1508539"/>
              <a:gd name="connsiteY73" fmla="*/ 4013953 h 6858000"/>
              <a:gd name="connsiteX74" fmla="*/ 593899 w 1508539"/>
              <a:gd name="connsiteY74" fmla="*/ 3974753 h 6858000"/>
              <a:gd name="connsiteX75" fmla="*/ 595497 w 1508539"/>
              <a:gd name="connsiteY75" fmla="*/ 3969950 h 6858000"/>
              <a:gd name="connsiteX76" fmla="*/ 588919 w 1508539"/>
              <a:gd name="connsiteY76" fmla="*/ 3933779 h 6858000"/>
              <a:gd name="connsiteX77" fmla="*/ 590250 w 1508539"/>
              <a:gd name="connsiteY77" fmla="*/ 3933093 h 6858000"/>
              <a:gd name="connsiteX78" fmla="*/ 594604 w 1508539"/>
              <a:gd name="connsiteY78" fmla="*/ 3922082 h 6858000"/>
              <a:gd name="connsiteX79" fmla="*/ 599682 w 1508539"/>
              <a:gd name="connsiteY79" fmla="*/ 3901461 h 6858000"/>
              <a:gd name="connsiteX80" fmla="*/ 622276 w 1508539"/>
              <a:gd name="connsiteY80" fmla="*/ 3813873 h 6858000"/>
              <a:gd name="connsiteX81" fmla="*/ 621701 w 1508539"/>
              <a:gd name="connsiteY81" fmla="*/ 3806161 h 6858000"/>
              <a:gd name="connsiteX82" fmla="*/ 622008 w 1508539"/>
              <a:gd name="connsiteY82" fmla="*/ 3805957 h 6858000"/>
              <a:gd name="connsiteX83" fmla="*/ 622035 w 1508539"/>
              <a:gd name="connsiteY83" fmla="*/ 3797724 h 6858000"/>
              <a:gd name="connsiteX84" fmla="*/ 620650 w 1508539"/>
              <a:gd name="connsiteY84" fmla="*/ 3792098 h 6858000"/>
              <a:gd name="connsiteX85" fmla="*/ 619534 w 1508539"/>
              <a:gd name="connsiteY85" fmla="*/ 3777135 h 6858000"/>
              <a:gd name="connsiteX86" fmla="*/ 621267 w 1508539"/>
              <a:gd name="connsiteY86" fmla="*/ 3771656 h 6858000"/>
              <a:gd name="connsiteX87" fmla="*/ 625010 w 1508539"/>
              <a:gd name="connsiteY87" fmla="*/ 3769007 h 6858000"/>
              <a:gd name="connsiteX88" fmla="*/ 624476 w 1508539"/>
              <a:gd name="connsiteY88" fmla="*/ 3767709 h 6858000"/>
              <a:gd name="connsiteX89" fmla="*/ 633172 w 1508539"/>
              <a:gd name="connsiteY89" fmla="*/ 3738082 h 6858000"/>
              <a:gd name="connsiteX90" fmla="*/ 640518 w 1508539"/>
              <a:gd name="connsiteY90" fmla="*/ 3673397 h 6858000"/>
              <a:gd name="connsiteX91" fmla="*/ 639814 w 1508539"/>
              <a:gd name="connsiteY91" fmla="*/ 3637109 h 6858000"/>
              <a:gd name="connsiteX92" fmla="*/ 643257 w 1508539"/>
              <a:gd name="connsiteY92" fmla="*/ 3536883 h 6858000"/>
              <a:gd name="connsiteX93" fmla="*/ 650795 w 1508539"/>
              <a:gd name="connsiteY93" fmla="*/ 3435652 h 6858000"/>
              <a:gd name="connsiteX94" fmla="*/ 652466 w 1508539"/>
              <a:gd name="connsiteY94" fmla="*/ 3307769 h 6858000"/>
              <a:gd name="connsiteX95" fmla="*/ 670029 w 1508539"/>
              <a:gd name="connsiteY95" fmla="*/ 3250522 h 6858000"/>
              <a:gd name="connsiteX96" fmla="*/ 670454 w 1508539"/>
              <a:gd name="connsiteY96" fmla="*/ 3229163 h 6858000"/>
              <a:gd name="connsiteX97" fmla="*/ 672277 w 1508539"/>
              <a:gd name="connsiteY97" fmla="*/ 3217217 h 6858000"/>
              <a:gd name="connsiteX98" fmla="*/ 659112 w 1508539"/>
              <a:gd name="connsiteY98" fmla="*/ 3183755 h 6858000"/>
              <a:gd name="connsiteX99" fmla="*/ 659613 w 1508539"/>
              <a:gd name="connsiteY99" fmla="*/ 3178642 h 6858000"/>
              <a:gd name="connsiteX100" fmla="*/ 647213 w 1508539"/>
              <a:gd name="connsiteY100" fmla="*/ 3158586 h 6858000"/>
              <a:gd name="connsiteX101" fmla="*/ 632398 w 1508539"/>
              <a:gd name="connsiteY101" fmla="*/ 3129034 h 6858000"/>
              <a:gd name="connsiteX102" fmla="*/ 633063 w 1508539"/>
              <a:gd name="connsiteY102" fmla="*/ 3126682 h 6858000"/>
              <a:gd name="connsiteX103" fmla="*/ 623931 w 1508539"/>
              <a:gd name="connsiteY103" fmla="*/ 3114519 h 6858000"/>
              <a:gd name="connsiteX104" fmla="*/ 610540 w 1508539"/>
              <a:gd name="connsiteY104" fmla="*/ 3106272 h 6858000"/>
              <a:gd name="connsiteX105" fmla="*/ 583270 w 1508539"/>
              <a:gd name="connsiteY105" fmla="*/ 2958185 h 6858000"/>
              <a:gd name="connsiteX106" fmla="*/ 525884 w 1508539"/>
              <a:gd name="connsiteY106" fmla="*/ 2762989 h 6858000"/>
              <a:gd name="connsiteX107" fmla="*/ 474802 w 1508539"/>
              <a:gd name="connsiteY107" fmla="*/ 2554718 h 6858000"/>
              <a:gd name="connsiteX108" fmla="*/ 454896 w 1508539"/>
              <a:gd name="connsiteY108" fmla="*/ 2485734 h 6858000"/>
              <a:gd name="connsiteX109" fmla="*/ 445619 w 1508539"/>
              <a:gd name="connsiteY109" fmla="*/ 2447068 h 6858000"/>
              <a:gd name="connsiteX110" fmla="*/ 432580 w 1508539"/>
              <a:gd name="connsiteY110" fmla="*/ 2425819 h 6858000"/>
              <a:gd name="connsiteX111" fmla="*/ 438579 w 1508539"/>
              <a:gd name="connsiteY111" fmla="*/ 2402874 h 6858000"/>
              <a:gd name="connsiteX112" fmla="*/ 441191 w 1508539"/>
              <a:gd name="connsiteY112" fmla="*/ 2381443 h 6858000"/>
              <a:gd name="connsiteX113" fmla="*/ 417520 w 1508539"/>
              <a:gd name="connsiteY113" fmla="*/ 2261920 h 6858000"/>
              <a:gd name="connsiteX114" fmla="*/ 407407 w 1508539"/>
              <a:gd name="connsiteY114" fmla="*/ 2195378 h 6858000"/>
              <a:gd name="connsiteX115" fmla="*/ 391624 w 1508539"/>
              <a:gd name="connsiteY115" fmla="*/ 2155135 h 6858000"/>
              <a:gd name="connsiteX116" fmla="*/ 389082 w 1508539"/>
              <a:gd name="connsiteY116" fmla="*/ 2118008 h 6858000"/>
              <a:gd name="connsiteX117" fmla="*/ 390075 w 1508539"/>
              <a:gd name="connsiteY117" fmla="*/ 2050531 h 6858000"/>
              <a:gd name="connsiteX118" fmla="*/ 381881 w 1508539"/>
              <a:gd name="connsiteY118" fmla="*/ 1963269 h 6858000"/>
              <a:gd name="connsiteX119" fmla="*/ 363059 w 1508539"/>
              <a:gd name="connsiteY119" fmla="*/ 1906352 h 6858000"/>
              <a:gd name="connsiteX120" fmla="*/ 339616 w 1508539"/>
              <a:gd name="connsiteY120" fmla="*/ 1861531 h 6858000"/>
              <a:gd name="connsiteX121" fmla="*/ 293415 w 1508539"/>
              <a:gd name="connsiteY121" fmla="*/ 1732919 h 6858000"/>
              <a:gd name="connsiteX122" fmla="*/ 265726 w 1508539"/>
              <a:gd name="connsiteY122" fmla="*/ 1663540 h 6858000"/>
              <a:gd name="connsiteX123" fmla="*/ 264852 w 1508539"/>
              <a:gd name="connsiteY123" fmla="*/ 1615777 h 6858000"/>
              <a:gd name="connsiteX124" fmla="*/ 245647 w 1508539"/>
              <a:gd name="connsiteY124" fmla="*/ 1563678 h 6858000"/>
              <a:gd name="connsiteX125" fmla="*/ 258727 w 1508539"/>
              <a:gd name="connsiteY125" fmla="*/ 1519474 h 6858000"/>
              <a:gd name="connsiteX126" fmla="*/ 251469 w 1508539"/>
              <a:gd name="connsiteY126" fmla="*/ 1477995 h 6858000"/>
              <a:gd name="connsiteX127" fmla="*/ 237554 w 1508539"/>
              <a:gd name="connsiteY127" fmla="*/ 1373769 h 6858000"/>
              <a:gd name="connsiteX128" fmla="*/ 245861 w 1508539"/>
              <a:gd name="connsiteY128" fmla="*/ 1307086 h 6858000"/>
              <a:gd name="connsiteX129" fmla="*/ 247049 w 1508539"/>
              <a:gd name="connsiteY129" fmla="*/ 1189033 h 6858000"/>
              <a:gd name="connsiteX130" fmla="*/ 251734 w 1508539"/>
              <a:gd name="connsiteY130" fmla="*/ 1168288 h 6858000"/>
              <a:gd name="connsiteX131" fmla="*/ 244016 w 1508539"/>
              <a:gd name="connsiteY131" fmla="*/ 1142577 h 6858000"/>
              <a:gd name="connsiteX132" fmla="*/ 233322 w 1508539"/>
              <a:gd name="connsiteY132" fmla="*/ 1088484 h 6858000"/>
              <a:gd name="connsiteX133" fmla="*/ 222058 w 1508539"/>
              <a:gd name="connsiteY133" fmla="*/ 1016103 h 6858000"/>
              <a:gd name="connsiteX134" fmla="*/ 223514 w 1508539"/>
              <a:gd name="connsiteY134" fmla="*/ 932283 h 6858000"/>
              <a:gd name="connsiteX135" fmla="*/ 225750 w 1508539"/>
              <a:gd name="connsiteY135" fmla="*/ 915925 h 6858000"/>
              <a:gd name="connsiteX136" fmla="*/ 218379 w 1508539"/>
              <a:gd name="connsiteY136" fmla="*/ 896999 h 6858000"/>
              <a:gd name="connsiteX137" fmla="*/ 187787 w 1508539"/>
              <a:gd name="connsiteY137" fmla="*/ 821517 h 6858000"/>
              <a:gd name="connsiteX138" fmla="*/ 166737 w 1508539"/>
              <a:gd name="connsiteY138" fmla="*/ 751353 h 6858000"/>
              <a:gd name="connsiteX139" fmla="*/ 166295 w 1508539"/>
              <a:gd name="connsiteY139" fmla="*/ 721230 h 6858000"/>
              <a:gd name="connsiteX140" fmla="*/ 151966 w 1508539"/>
              <a:gd name="connsiteY140" fmla="*/ 681659 h 6858000"/>
              <a:gd name="connsiteX141" fmla="*/ 137385 w 1508539"/>
              <a:gd name="connsiteY141" fmla="*/ 635218 h 6858000"/>
              <a:gd name="connsiteX142" fmla="*/ 142396 w 1508539"/>
              <a:gd name="connsiteY142" fmla="*/ 613763 h 6858000"/>
              <a:gd name="connsiteX143" fmla="*/ 128338 w 1508539"/>
              <a:gd name="connsiteY143" fmla="*/ 598582 h 6858000"/>
              <a:gd name="connsiteX144" fmla="*/ 128019 w 1508539"/>
              <a:gd name="connsiteY144" fmla="*/ 576846 h 6858000"/>
              <a:gd name="connsiteX145" fmla="*/ 107645 w 1508539"/>
              <a:gd name="connsiteY145" fmla="*/ 530055 h 6858000"/>
              <a:gd name="connsiteX146" fmla="*/ 98081 w 1508539"/>
              <a:gd name="connsiteY146" fmla="*/ 448559 h 6858000"/>
              <a:gd name="connsiteX147" fmla="*/ 104503 w 1508539"/>
              <a:gd name="connsiteY147" fmla="*/ 441529 h 6858000"/>
              <a:gd name="connsiteX148" fmla="*/ 103724 w 1508539"/>
              <a:gd name="connsiteY148" fmla="*/ 428927 h 6858000"/>
              <a:gd name="connsiteX149" fmla="*/ 93128 w 1508539"/>
              <a:gd name="connsiteY149" fmla="*/ 430161 h 6858000"/>
              <a:gd name="connsiteX150" fmla="*/ 70148 w 1508539"/>
              <a:gd name="connsiteY150" fmla="*/ 367211 h 6858000"/>
              <a:gd name="connsiteX151" fmla="*/ 27640 w 1508539"/>
              <a:gd name="connsiteY151" fmla="*/ 302178 h 6858000"/>
              <a:gd name="connsiteX152" fmla="*/ 6312 w 1508539"/>
              <a:gd name="connsiteY152" fmla="*/ 211375 h 6858000"/>
              <a:gd name="connsiteX153" fmla="*/ 19312 w 1508539"/>
              <a:gd name="connsiteY153" fmla="*/ 47336 h 6858000"/>
              <a:gd name="connsiteX154" fmla="*/ 0 w 1508539"/>
              <a:gd name="connsiteY154" fmla="*/ 0 h 6858000"/>
              <a:gd name="connsiteX0" fmla="*/ 0 w 1508539"/>
              <a:gd name="connsiteY0" fmla="*/ 0 h 6858000"/>
              <a:gd name="connsiteX1" fmla="*/ 1508539 w 1508539"/>
              <a:gd name="connsiteY1" fmla="*/ 0 h 6858000"/>
              <a:gd name="connsiteX2" fmla="*/ 1508539 w 1508539"/>
              <a:gd name="connsiteY2" fmla="*/ 6858000 h 6858000"/>
              <a:gd name="connsiteX3" fmla="*/ 57174 w 1508539"/>
              <a:gd name="connsiteY3" fmla="*/ 6858000 h 6858000"/>
              <a:gd name="connsiteX4" fmla="*/ 57315 w 1508539"/>
              <a:gd name="connsiteY4" fmla="*/ 6857735 h 6858000"/>
              <a:gd name="connsiteX5" fmla="*/ 69364 w 1508539"/>
              <a:gd name="connsiteY5" fmla="*/ 6809549 h 6858000"/>
              <a:gd name="connsiteX6" fmla="*/ 101575 w 1508539"/>
              <a:gd name="connsiteY6" fmla="*/ 6715115 h 6858000"/>
              <a:gd name="connsiteX7" fmla="*/ 111426 w 1508539"/>
              <a:gd name="connsiteY7" fmla="*/ 6680170 h 6858000"/>
              <a:gd name="connsiteX8" fmla="*/ 136976 w 1508539"/>
              <a:gd name="connsiteY8" fmla="*/ 6621207 h 6858000"/>
              <a:gd name="connsiteX9" fmla="*/ 153633 w 1508539"/>
              <a:gd name="connsiteY9" fmla="*/ 6596265 h 6858000"/>
              <a:gd name="connsiteX10" fmla="*/ 153512 w 1508539"/>
              <a:gd name="connsiteY10" fmla="*/ 6594818 h 6858000"/>
              <a:gd name="connsiteX11" fmla="*/ 157757 w 1508539"/>
              <a:gd name="connsiteY11" fmla="*/ 6593735 h 6858000"/>
              <a:gd name="connsiteX12" fmla="*/ 160954 w 1508539"/>
              <a:gd name="connsiteY12" fmla="*/ 6589172 h 6858000"/>
              <a:gd name="connsiteX13" fmla="*/ 164248 w 1508539"/>
              <a:gd name="connsiteY13" fmla="*/ 6574442 h 6858000"/>
              <a:gd name="connsiteX14" fmla="*/ 164588 w 1508539"/>
              <a:gd name="connsiteY14" fmla="*/ 6568530 h 6858000"/>
              <a:gd name="connsiteX15" fmla="*/ 166997 w 1508539"/>
              <a:gd name="connsiteY15" fmla="*/ 6560674 h 6858000"/>
              <a:gd name="connsiteX16" fmla="*/ 167342 w 1508539"/>
              <a:gd name="connsiteY16" fmla="*/ 6560598 h 6858000"/>
              <a:gd name="connsiteX17" fmla="*/ 169039 w 1508539"/>
              <a:gd name="connsiteY17" fmla="*/ 6553006 h 6858000"/>
              <a:gd name="connsiteX18" fmla="*/ 173735 w 1508539"/>
              <a:gd name="connsiteY18" fmla="*/ 6514360 h 6858000"/>
              <a:gd name="connsiteX19" fmla="*/ 215389 w 1508539"/>
              <a:gd name="connsiteY19" fmla="*/ 6478062 h 6858000"/>
              <a:gd name="connsiteX20" fmla="*/ 226078 w 1508539"/>
              <a:gd name="connsiteY20" fmla="*/ 6460325 h 6858000"/>
              <a:gd name="connsiteX21" fmla="*/ 233311 w 1508539"/>
              <a:gd name="connsiteY21" fmla="*/ 6451488 h 6858000"/>
              <a:gd name="connsiteX22" fmla="*/ 234746 w 1508539"/>
              <a:gd name="connsiteY22" fmla="*/ 6451348 h 6858000"/>
              <a:gd name="connsiteX23" fmla="*/ 239104 w 1508539"/>
              <a:gd name="connsiteY23" fmla="*/ 6414240 h 6858000"/>
              <a:gd name="connsiteX24" fmla="*/ 241980 w 1508539"/>
              <a:gd name="connsiteY24" fmla="*/ 6410269 h 6858000"/>
              <a:gd name="connsiteX25" fmla="*/ 241880 w 1508539"/>
              <a:gd name="connsiteY25" fmla="*/ 6384857 h 6858000"/>
              <a:gd name="connsiteX26" fmla="*/ 243397 w 1508539"/>
              <a:gd name="connsiteY26" fmla="*/ 6372381 h 6858000"/>
              <a:gd name="connsiteX27" fmla="*/ 240591 w 1508539"/>
              <a:gd name="connsiteY27" fmla="*/ 6367510 h 6858000"/>
              <a:gd name="connsiteX28" fmla="*/ 244471 w 1508539"/>
              <a:gd name="connsiteY28" fmla="*/ 6349778 h 6858000"/>
              <a:gd name="connsiteX29" fmla="*/ 246136 w 1508539"/>
              <a:gd name="connsiteY29" fmla="*/ 6348250 h 6858000"/>
              <a:gd name="connsiteX30" fmla="*/ 262170 w 1508539"/>
              <a:gd name="connsiteY30" fmla="*/ 6281972 h 6858000"/>
              <a:gd name="connsiteX31" fmla="*/ 272933 w 1508539"/>
              <a:gd name="connsiteY31" fmla="*/ 6211940 h 6858000"/>
              <a:gd name="connsiteX32" fmla="*/ 314428 w 1508539"/>
              <a:gd name="connsiteY32" fmla="*/ 6113913 h 6858000"/>
              <a:gd name="connsiteX33" fmla="*/ 318721 w 1508539"/>
              <a:gd name="connsiteY33" fmla="*/ 6028119 h 6858000"/>
              <a:gd name="connsiteX34" fmla="*/ 345501 w 1508539"/>
              <a:gd name="connsiteY34" fmla="*/ 5934687 h 6858000"/>
              <a:gd name="connsiteX35" fmla="*/ 379513 w 1508539"/>
              <a:gd name="connsiteY35" fmla="*/ 5765594 h 6858000"/>
              <a:gd name="connsiteX36" fmla="*/ 411349 w 1508539"/>
              <a:gd name="connsiteY36" fmla="*/ 5693685 h 6858000"/>
              <a:gd name="connsiteX37" fmla="*/ 431404 w 1508539"/>
              <a:gd name="connsiteY37" fmla="*/ 5665173 h 6858000"/>
              <a:gd name="connsiteX38" fmla="*/ 465121 w 1508539"/>
              <a:gd name="connsiteY38" fmla="*/ 5563435 h 6858000"/>
              <a:gd name="connsiteX39" fmla="*/ 494626 w 1508539"/>
              <a:gd name="connsiteY39" fmla="*/ 5476393 h 6858000"/>
              <a:gd name="connsiteX40" fmla="*/ 525819 w 1508539"/>
              <a:gd name="connsiteY40" fmla="*/ 5396260 h 6858000"/>
              <a:gd name="connsiteX41" fmla="*/ 541800 w 1508539"/>
              <a:gd name="connsiteY41" fmla="*/ 5330009 h 6858000"/>
              <a:gd name="connsiteX42" fmla="*/ 575293 w 1508539"/>
              <a:gd name="connsiteY42" fmla="*/ 5273739 h 6858000"/>
              <a:gd name="connsiteX43" fmla="*/ 584892 w 1508539"/>
              <a:gd name="connsiteY43" fmla="*/ 5241779 h 6858000"/>
              <a:gd name="connsiteX44" fmla="*/ 596118 w 1508539"/>
              <a:gd name="connsiteY44" fmla="*/ 5225268 h 6858000"/>
              <a:gd name="connsiteX45" fmla="*/ 597138 w 1508539"/>
              <a:gd name="connsiteY45" fmla="*/ 5217684 h 6858000"/>
              <a:gd name="connsiteX46" fmla="*/ 604479 w 1508539"/>
              <a:gd name="connsiteY46" fmla="*/ 5193377 h 6858000"/>
              <a:gd name="connsiteX47" fmla="*/ 607782 w 1508539"/>
              <a:gd name="connsiteY47" fmla="*/ 5179288 h 6858000"/>
              <a:gd name="connsiteX48" fmla="*/ 608766 w 1508539"/>
              <a:gd name="connsiteY48" fmla="*/ 5173621 h 6858000"/>
              <a:gd name="connsiteX49" fmla="*/ 604400 w 1508539"/>
              <a:gd name="connsiteY49" fmla="*/ 5159961 h 6858000"/>
              <a:gd name="connsiteX50" fmla="*/ 611077 w 1508539"/>
              <a:gd name="connsiteY50" fmla="*/ 5144295 h 6858000"/>
              <a:gd name="connsiteX51" fmla="*/ 608010 w 1508539"/>
              <a:gd name="connsiteY51" fmla="*/ 5125185 h 6858000"/>
              <a:gd name="connsiteX52" fmla="*/ 614840 w 1508539"/>
              <a:gd name="connsiteY52" fmla="*/ 5121884 h 6858000"/>
              <a:gd name="connsiteX53" fmla="*/ 621876 w 1508539"/>
              <a:gd name="connsiteY53" fmla="*/ 5067850 h 6858000"/>
              <a:gd name="connsiteX54" fmla="*/ 624607 w 1508539"/>
              <a:gd name="connsiteY54" fmla="*/ 5060861 h 6858000"/>
              <a:gd name="connsiteX55" fmla="*/ 621311 w 1508539"/>
              <a:gd name="connsiteY55" fmla="*/ 5034192 h 6858000"/>
              <a:gd name="connsiteX56" fmla="*/ 622865 w 1508539"/>
              <a:gd name="connsiteY56" fmla="*/ 4993030 h 6858000"/>
              <a:gd name="connsiteX57" fmla="*/ 629774 w 1508539"/>
              <a:gd name="connsiteY57" fmla="*/ 4946844 h 6858000"/>
              <a:gd name="connsiteX58" fmla="*/ 625630 w 1508539"/>
              <a:gd name="connsiteY58" fmla="*/ 4932692 h 6858000"/>
              <a:gd name="connsiteX59" fmla="*/ 641033 w 1508539"/>
              <a:gd name="connsiteY59" fmla="*/ 4858827 h 6858000"/>
              <a:gd name="connsiteX60" fmla="*/ 635187 w 1508539"/>
              <a:gd name="connsiteY60" fmla="*/ 4801535 h 6858000"/>
              <a:gd name="connsiteX61" fmla="*/ 642856 w 1508539"/>
              <a:gd name="connsiteY61" fmla="*/ 4797794 h 6858000"/>
              <a:gd name="connsiteX62" fmla="*/ 644150 w 1508539"/>
              <a:gd name="connsiteY62" fmla="*/ 4784526 h 6858000"/>
              <a:gd name="connsiteX63" fmla="*/ 645934 w 1508539"/>
              <a:gd name="connsiteY63" fmla="*/ 4781211 h 6858000"/>
              <a:gd name="connsiteX64" fmla="*/ 654721 w 1508539"/>
              <a:gd name="connsiteY64" fmla="*/ 4761984 h 6858000"/>
              <a:gd name="connsiteX65" fmla="*/ 650769 w 1508539"/>
              <a:gd name="connsiteY65" fmla="*/ 4690749 h 6858000"/>
              <a:gd name="connsiteX66" fmla="*/ 646249 w 1508539"/>
              <a:gd name="connsiteY66" fmla="*/ 4584173 h 6858000"/>
              <a:gd name="connsiteX67" fmla="*/ 641332 w 1508539"/>
              <a:gd name="connsiteY67" fmla="*/ 4444346 h 6858000"/>
              <a:gd name="connsiteX68" fmla="*/ 637897 w 1508539"/>
              <a:gd name="connsiteY68" fmla="*/ 4375228 h 6858000"/>
              <a:gd name="connsiteX69" fmla="*/ 618550 w 1508539"/>
              <a:gd name="connsiteY69" fmla="*/ 4214165 h 6858000"/>
              <a:gd name="connsiteX70" fmla="*/ 622623 w 1508539"/>
              <a:gd name="connsiteY70" fmla="*/ 4090296 h 6858000"/>
              <a:gd name="connsiteX71" fmla="*/ 607879 w 1508539"/>
              <a:gd name="connsiteY71" fmla="*/ 4033999 h 6858000"/>
              <a:gd name="connsiteX72" fmla="*/ 609028 w 1508539"/>
              <a:gd name="connsiteY72" fmla="*/ 4031933 h 6858000"/>
              <a:gd name="connsiteX73" fmla="*/ 607604 w 1508539"/>
              <a:gd name="connsiteY73" fmla="*/ 4013953 h 6858000"/>
              <a:gd name="connsiteX74" fmla="*/ 593899 w 1508539"/>
              <a:gd name="connsiteY74" fmla="*/ 3974753 h 6858000"/>
              <a:gd name="connsiteX75" fmla="*/ 595497 w 1508539"/>
              <a:gd name="connsiteY75" fmla="*/ 3969950 h 6858000"/>
              <a:gd name="connsiteX76" fmla="*/ 588919 w 1508539"/>
              <a:gd name="connsiteY76" fmla="*/ 3933779 h 6858000"/>
              <a:gd name="connsiteX77" fmla="*/ 590250 w 1508539"/>
              <a:gd name="connsiteY77" fmla="*/ 3933093 h 6858000"/>
              <a:gd name="connsiteX78" fmla="*/ 594604 w 1508539"/>
              <a:gd name="connsiteY78" fmla="*/ 3922082 h 6858000"/>
              <a:gd name="connsiteX79" fmla="*/ 599682 w 1508539"/>
              <a:gd name="connsiteY79" fmla="*/ 3901461 h 6858000"/>
              <a:gd name="connsiteX80" fmla="*/ 622276 w 1508539"/>
              <a:gd name="connsiteY80" fmla="*/ 3813873 h 6858000"/>
              <a:gd name="connsiteX81" fmla="*/ 621701 w 1508539"/>
              <a:gd name="connsiteY81" fmla="*/ 3806161 h 6858000"/>
              <a:gd name="connsiteX82" fmla="*/ 622008 w 1508539"/>
              <a:gd name="connsiteY82" fmla="*/ 3805957 h 6858000"/>
              <a:gd name="connsiteX83" fmla="*/ 622035 w 1508539"/>
              <a:gd name="connsiteY83" fmla="*/ 3797724 h 6858000"/>
              <a:gd name="connsiteX84" fmla="*/ 620650 w 1508539"/>
              <a:gd name="connsiteY84" fmla="*/ 3792098 h 6858000"/>
              <a:gd name="connsiteX85" fmla="*/ 619534 w 1508539"/>
              <a:gd name="connsiteY85" fmla="*/ 3777135 h 6858000"/>
              <a:gd name="connsiteX86" fmla="*/ 621267 w 1508539"/>
              <a:gd name="connsiteY86" fmla="*/ 3771656 h 6858000"/>
              <a:gd name="connsiteX87" fmla="*/ 625010 w 1508539"/>
              <a:gd name="connsiteY87" fmla="*/ 3769007 h 6858000"/>
              <a:gd name="connsiteX88" fmla="*/ 624476 w 1508539"/>
              <a:gd name="connsiteY88" fmla="*/ 3767709 h 6858000"/>
              <a:gd name="connsiteX89" fmla="*/ 633172 w 1508539"/>
              <a:gd name="connsiteY89" fmla="*/ 3738082 h 6858000"/>
              <a:gd name="connsiteX90" fmla="*/ 640518 w 1508539"/>
              <a:gd name="connsiteY90" fmla="*/ 3673397 h 6858000"/>
              <a:gd name="connsiteX91" fmla="*/ 639814 w 1508539"/>
              <a:gd name="connsiteY91" fmla="*/ 3637109 h 6858000"/>
              <a:gd name="connsiteX92" fmla="*/ 643257 w 1508539"/>
              <a:gd name="connsiteY92" fmla="*/ 3536883 h 6858000"/>
              <a:gd name="connsiteX93" fmla="*/ 650795 w 1508539"/>
              <a:gd name="connsiteY93" fmla="*/ 3435652 h 6858000"/>
              <a:gd name="connsiteX94" fmla="*/ 652466 w 1508539"/>
              <a:gd name="connsiteY94" fmla="*/ 3307769 h 6858000"/>
              <a:gd name="connsiteX95" fmla="*/ 670029 w 1508539"/>
              <a:gd name="connsiteY95" fmla="*/ 3250522 h 6858000"/>
              <a:gd name="connsiteX96" fmla="*/ 670454 w 1508539"/>
              <a:gd name="connsiteY96" fmla="*/ 3229163 h 6858000"/>
              <a:gd name="connsiteX97" fmla="*/ 672277 w 1508539"/>
              <a:gd name="connsiteY97" fmla="*/ 3217217 h 6858000"/>
              <a:gd name="connsiteX98" fmla="*/ 659112 w 1508539"/>
              <a:gd name="connsiteY98" fmla="*/ 3183755 h 6858000"/>
              <a:gd name="connsiteX99" fmla="*/ 659613 w 1508539"/>
              <a:gd name="connsiteY99" fmla="*/ 3178642 h 6858000"/>
              <a:gd name="connsiteX100" fmla="*/ 647213 w 1508539"/>
              <a:gd name="connsiteY100" fmla="*/ 3158586 h 6858000"/>
              <a:gd name="connsiteX101" fmla="*/ 632398 w 1508539"/>
              <a:gd name="connsiteY101" fmla="*/ 3129034 h 6858000"/>
              <a:gd name="connsiteX102" fmla="*/ 633063 w 1508539"/>
              <a:gd name="connsiteY102" fmla="*/ 3126682 h 6858000"/>
              <a:gd name="connsiteX103" fmla="*/ 623931 w 1508539"/>
              <a:gd name="connsiteY103" fmla="*/ 3114519 h 6858000"/>
              <a:gd name="connsiteX104" fmla="*/ 610540 w 1508539"/>
              <a:gd name="connsiteY104" fmla="*/ 3106272 h 6858000"/>
              <a:gd name="connsiteX105" fmla="*/ 583270 w 1508539"/>
              <a:gd name="connsiteY105" fmla="*/ 2958185 h 6858000"/>
              <a:gd name="connsiteX106" fmla="*/ 525884 w 1508539"/>
              <a:gd name="connsiteY106" fmla="*/ 2762989 h 6858000"/>
              <a:gd name="connsiteX107" fmla="*/ 474802 w 1508539"/>
              <a:gd name="connsiteY107" fmla="*/ 2554718 h 6858000"/>
              <a:gd name="connsiteX108" fmla="*/ 454896 w 1508539"/>
              <a:gd name="connsiteY108" fmla="*/ 2485734 h 6858000"/>
              <a:gd name="connsiteX109" fmla="*/ 445619 w 1508539"/>
              <a:gd name="connsiteY109" fmla="*/ 2447068 h 6858000"/>
              <a:gd name="connsiteX110" fmla="*/ 432580 w 1508539"/>
              <a:gd name="connsiteY110" fmla="*/ 2425819 h 6858000"/>
              <a:gd name="connsiteX111" fmla="*/ 438579 w 1508539"/>
              <a:gd name="connsiteY111" fmla="*/ 2402874 h 6858000"/>
              <a:gd name="connsiteX112" fmla="*/ 441191 w 1508539"/>
              <a:gd name="connsiteY112" fmla="*/ 2381443 h 6858000"/>
              <a:gd name="connsiteX113" fmla="*/ 417520 w 1508539"/>
              <a:gd name="connsiteY113" fmla="*/ 2261920 h 6858000"/>
              <a:gd name="connsiteX114" fmla="*/ 407407 w 1508539"/>
              <a:gd name="connsiteY114" fmla="*/ 2195378 h 6858000"/>
              <a:gd name="connsiteX115" fmla="*/ 391624 w 1508539"/>
              <a:gd name="connsiteY115" fmla="*/ 2155135 h 6858000"/>
              <a:gd name="connsiteX116" fmla="*/ 389082 w 1508539"/>
              <a:gd name="connsiteY116" fmla="*/ 2118008 h 6858000"/>
              <a:gd name="connsiteX117" fmla="*/ 390075 w 1508539"/>
              <a:gd name="connsiteY117" fmla="*/ 2050531 h 6858000"/>
              <a:gd name="connsiteX118" fmla="*/ 381881 w 1508539"/>
              <a:gd name="connsiteY118" fmla="*/ 1963269 h 6858000"/>
              <a:gd name="connsiteX119" fmla="*/ 363059 w 1508539"/>
              <a:gd name="connsiteY119" fmla="*/ 1906352 h 6858000"/>
              <a:gd name="connsiteX120" fmla="*/ 339616 w 1508539"/>
              <a:gd name="connsiteY120" fmla="*/ 1861531 h 6858000"/>
              <a:gd name="connsiteX121" fmla="*/ 293415 w 1508539"/>
              <a:gd name="connsiteY121" fmla="*/ 1732919 h 6858000"/>
              <a:gd name="connsiteX122" fmla="*/ 265726 w 1508539"/>
              <a:gd name="connsiteY122" fmla="*/ 1663540 h 6858000"/>
              <a:gd name="connsiteX123" fmla="*/ 264852 w 1508539"/>
              <a:gd name="connsiteY123" fmla="*/ 1615777 h 6858000"/>
              <a:gd name="connsiteX124" fmla="*/ 245647 w 1508539"/>
              <a:gd name="connsiteY124" fmla="*/ 1563678 h 6858000"/>
              <a:gd name="connsiteX125" fmla="*/ 258727 w 1508539"/>
              <a:gd name="connsiteY125" fmla="*/ 1519474 h 6858000"/>
              <a:gd name="connsiteX126" fmla="*/ 251469 w 1508539"/>
              <a:gd name="connsiteY126" fmla="*/ 1477995 h 6858000"/>
              <a:gd name="connsiteX127" fmla="*/ 237554 w 1508539"/>
              <a:gd name="connsiteY127" fmla="*/ 1373769 h 6858000"/>
              <a:gd name="connsiteX128" fmla="*/ 245861 w 1508539"/>
              <a:gd name="connsiteY128" fmla="*/ 1307086 h 6858000"/>
              <a:gd name="connsiteX129" fmla="*/ 247049 w 1508539"/>
              <a:gd name="connsiteY129" fmla="*/ 1189033 h 6858000"/>
              <a:gd name="connsiteX130" fmla="*/ 251734 w 1508539"/>
              <a:gd name="connsiteY130" fmla="*/ 1168288 h 6858000"/>
              <a:gd name="connsiteX131" fmla="*/ 244016 w 1508539"/>
              <a:gd name="connsiteY131" fmla="*/ 1142577 h 6858000"/>
              <a:gd name="connsiteX132" fmla="*/ 233322 w 1508539"/>
              <a:gd name="connsiteY132" fmla="*/ 1088484 h 6858000"/>
              <a:gd name="connsiteX133" fmla="*/ 222058 w 1508539"/>
              <a:gd name="connsiteY133" fmla="*/ 1016103 h 6858000"/>
              <a:gd name="connsiteX134" fmla="*/ 223514 w 1508539"/>
              <a:gd name="connsiteY134" fmla="*/ 932283 h 6858000"/>
              <a:gd name="connsiteX135" fmla="*/ 225750 w 1508539"/>
              <a:gd name="connsiteY135" fmla="*/ 915925 h 6858000"/>
              <a:gd name="connsiteX136" fmla="*/ 218379 w 1508539"/>
              <a:gd name="connsiteY136" fmla="*/ 896999 h 6858000"/>
              <a:gd name="connsiteX137" fmla="*/ 187787 w 1508539"/>
              <a:gd name="connsiteY137" fmla="*/ 821517 h 6858000"/>
              <a:gd name="connsiteX138" fmla="*/ 166737 w 1508539"/>
              <a:gd name="connsiteY138" fmla="*/ 751353 h 6858000"/>
              <a:gd name="connsiteX139" fmla="*/ 166295 w 1508539"/>
              <a:gd name="connsiteY139" fmla="*/ 721230 h 6858000"/>
              <a:gd name="connsiteX140" fmla="*/ 151966 w 1508539"/>
              <a:gd name="connsiteY140" fmla="*/ 681659 h 6858000"/>
              <a:gd name="connsiteX141" fmla="*/ 137385 w 1508539"/>
              <a:gd name="connsiteY141" fmla="*/ 635218 h 6858000"/>
              <a:gd name="connsiteX142" fmla="*/ 142396 w 1508539"/>
              <a:gd name="connsiteY142" fmla="*/ 613763 h 6858000"/>
              <a:gd name="connsiteX143" fmla="*/ 128338 w 1508539"/>
              <a:gd name="connsiteY143" fmla="*/ 598582 h 6858000"/>
              <a:gd name="connsiteX144" fmla="*/ 128019 w 1508539"/>
              <a:gd name="connsiteY144" fmla="*/ 576846 h 6858000"/>
              <a:gd name="connsiteX145" fmla="*/ 107645 w 1508539"/>
              <a:gd name="connsiteY145" fmla="*/ 530055 h 6858000"/>
              <a:gd name="connsiteX146" fmla="*/ 98081 w 1508539"/>
              <a:gd name="connsiteY146" fmla="*/ 448559 h 6858000"/>
              <a:gd name="connsiteX147" fmla="*/ 104503 w 1508539"/>
              <a:gd name="connsiteY147" fmla="*/ 441529 h 6858000"/>
              <a:gd name="connsiteX148" fmla="*/ 103724 w 1508539"/>
              <a:gd name="connsiteY148" fmla="*/ 428927 h 6858000"/>
              <a:gd name="connsiteX149" fmla="*/ 93128 w 1508539"/>
              <a:gd name="connsiteY149" fmla="*/ 430161 h 6858000"/>
              <a:gd name="connsiteX150" fmla="*/ 70148 w 1508539"/>
              <a:gd name="connsiteY150" fmla="*/ 367211 h 6858000"/>
              <a:gd name="connsiteX151" fmla="*/ 27640 w 1508539"/>
              <a:gd name="connsiteY151" fmla="*/ 302178 h 6858000"/>
              <a:gd name="connsiteX152" fmla="*/ 32747 w 1508539"/>
              <a:gd name="connsiteY152" fmla="*/ 158081 h 6858000"/>
              <a:gd name="connsiteX153" fmla="*/ 19312 w 1508539"/>
              <a:gd name="connsiteY153" fmla="*/ 47336 h 6858000"/>
              <a:gd name="connsiteX154" fmla="*/ 0 w 1508539"/>
              <a:gd name="connsiteY154" fmla="*/ 0 h 6858000"/>
              <a:gd name="connsiteX0" fmla="*/ 0 w 1508539"/>
              <a:gd name="connsiteY0" fmla="*/ 0 h 6858000"/>
              <a:gd name="connsiteX1" fmla="*/ 1508539 w 1508539"/>
              <a:gd name="connsiteY1" fmla="*/ 0 h 6858000"/>
              <a:gd name="connsiteX2" fmla="*/ 1508539 w 1508539"/>
              <a:gd name="connsiteY2" fmla="*/ 6858000 h 6858000"/>
              <a:gd name="connsiteX3" fmla="*/ 57174 w 1508539"/>
              <a:gd name="connsiteY3" fmla="*/ 6858000 h 6858000"/>
              <a:gd name="connsiteX4" fmla="*/ 57315 w 1508539"/>
              <a:gd name="connsiteY4" fmla="*/ 6857735 h 6858000"/>
              <a:gd name="connsiteX5" fmla="*/ 69364 w 1508539"/>
              <a:gd name="connsiteY5" fmla="*/ 6809549 h 6858000"/>
              <a:gd name="connsiteX6" fmla="*/ 101575 w 1508539"/>
              <a:gd name="connsiteY6" fmla="*/ 6715115 h 6858000"/>
              <a:gd name="connsiteX7" fmla="*/ 111426 w 1508539"/>
              <a:gd name="connsiteY7" fmla="*/ 6680170 h 6858000"/>
              <a:gd name="connsiteX8" fmla="*/ 136976 w 1508539"/>
              <a:gd name="connsiteY8" fmla="*/ 6621207 h 6858000"/>
              <a:gd name="connsiteX9" fmla="*/ 153633 w 1508539"/>
              <a:gd name="connsiteY9" fmla="*/ 6596265 h 6858000"/>
              <a:gd name="connsiteX10" fmla="*/ 153512 w 1508539"/>
              <a:gd name="connsiteY10" fmla="*/ 6594818 h 6858000"/>
              <a:gd name="connsiteX11" fmla="*/ 157757 w 1508539"/>
              <a:gd name="connsiteY11" fmla="*/ 6593735 h 6858000"/>
              <a:gd name="connsiteX12" fmla="*/ 160954 w 1508539"/>
              <a:gd name="connsiteY12" fmla="*/ 6589172 h 6858000"/>
              <a:gd name="connsiteX13" fmla="*/ 164248 w 1508539"/>
              <a:gd name="connsiteY13" fmla="*/ 6574442 h 6858000"/>
              <a:gd name="connsiteX14" fmla="*/ 164588 w 1508539"/>
              <a:gd name="connsiteY14" fmla="*/ 6568530 h 6858000"/>
              <a:gd name="connsiteX15" fmla="*/ 166997 w 1508539"/>
              <a:gd name="connsiteY15" fmla="*/ 6560674 h 6858000"/>
              <a:gd name="connsiteX16" fmla="*/ 167342 w 1508539"/>
              <a:gd name="connsiteY16" fmla="*/ 6560598 h 6858000"/>
              <a:gd name="connsiteX17" fmla="*/ 169039 w 1508539"/>
              <a:gd name="connsiteY17" fmla="*/ 6553006 h 6858000"/>
              <a:gd name="connsiteX18" fmla="*/ 173735 w 1508539"/>
              <a:gd name="connsiteY18" fmla="*/ 6514360 h 6858000"/>
              <a:gd name="connsiteX19" fmla="*/ 215389 w 1508539"/>
              <a:gd name="connsiteY19" fmla="*/ 6478062 h 6858000"/>
              <a:gd name="connsiteX20" fmla="*/ 226078 w 1508539"/>
              <a:gd name="connsiteY20" fmla="*/ 6460325 h 6858000"/>
              <a:gd name="connsiteX21" fmla="*/ 233311 w 1508539"/>
              <a:gd name="connsiteY21" fmla="*/ 6451488 h 6858000"/>
              <a:gd name="connsiteX22" fmla="*/ 234746 w 1508539"/>
              <a:gd name="connsiteY22" fmla="*/ 6451348 h 6858000"/>
              <a:gd name="connsiteX23" fmla="*/ 239104 w 1508539"/>
              <a:gd name="connsiteY23" fmla="*/ 6414240 h 6858000"/>
              <a:gd name="connsiteX24" fmla="*/ 241980 w 1508539"/>
              <a:gd name="connsiteY24" fmla="*/ 6410269 h 6858000"/>
              <a:gd name="connsiteX25" fmla="*/ 241880 w 1508539"/>
              <a:gd name="connsiteY25" fmla="*/ 6384857 h 6858000"/>
              <a:gd name="connsiteX26" fmla="*/ 243397 w 1508539"/>
              <a:gd name="connsiteY26" fmla="*/ 6372381 h 6858000"/>
              <a:gd name="connsiteX27" fmla="*/ 240591 w 1508539"/>
              <a:gd name="connsiteY27" fmla="*/ 6367510 h 6858000"/>
              <a:gd name="connsiteX28" fmla="*/ 244471 w 1508539"/>
              <a:gd name="connsiteY28" fmla="*/ 6349778 h 6858000"/>
              <a:gd name="connsiteX29" fmla="*/ 246136 w 1508539"/>
              <a:gd name="connsiteY29" fmla="*/ 6348250 h 6858000"/>
              <a:gd name="connsiteX30" fmla="*/ 262170 w 1508539"/>
              <a:gd name="connsiteY30" fmla="*/ 6281972 h 6858000"/>
              <a:gd name="connsiteX31" fmla="*/ 272933 w 1508539"/>
              <a:gd name="connsiteY31" fmla="*/ 6211940 h 6858000"/>
              <a:gd name="connsiteX32" fmla="*/ 314428 w 1508539"/>
              <a:gd name="connsiteY32" fmla="*/ 6113913 h 6858000"/>
              <a:gd name="connsiteX33" fmla="*/ 318721 w 1508539"/>
              <a:gd name="connsiteY33" fmla="*/ 6028119 h 6858000"/>
              <a:gd name="connsiteX34" fmla="*/ 345501 w 1508539"/>
              <a:gd name="connsiteY34" fmla="*/ 5934687 h 6858000"/>
              <a:gd name="connsiteX35" fmla="*/ 379513 w 1508539"/>
              <a:gd name="connsiteY35" fmla="*/ 5765594 h 6858000"/>
              <a:gd name="connsiteX36" fmla="*/ 411349 w 1508539"/>
              <a:gd name="connsiteY36" fmla="*/ 5693685 h 6858000"/>
              <a:gd name="connsiteX37" fmla="*/ 431404 w 1508539"/>
              <a:gd name="connsiteY37" fmla="*/ 5665173 h 6858000"/>
              <a:gd name="connsiteX38" fmla="*/ 465121 w 1508539"/>
              <a:gd name="connsiteY38" fmla="*/ 5563435 h 6858000"/>
              <a:gd name="connsiteX39" fmla="*/ 494626 w 1508539"/>
              <a:gd name="connsiteY39" fmla="*/ 5476393 h 6858000"/>
              <a:gd name="connsiteX40" fmla="*/ 525819 w 1508539"/>
              <a:gd name="connsiteY40" fmla="*/ 5396260 h 6858000"/>
              <a:gd name="connsiteX41" fmla="*/ 541800 w 1508539"/>
              <a:gd name="connsiteY41" fmla="*/ 5330009 h 6858000"/>
              <a:gd name="connsiteX42" fmla="*/ 575293 w 1508539"/>
              <a:gd name="connsiteY42" fmla="*/ 5273739 h 6858000"/>
              <a:gd name="connsiteX43" fmla="*/ 584892 w 1508539"/>
              <a:gd name="connsiteY43" fmla="*/ 5241779 h 6858000"/>
              <a:gd name="connsiteX44" fmla="*/ 596118 w 1508539"/>
              <a:gd name="connsiteY44" fmla="*/ 5225268 h 6858000"/>
              <a:gd name="connsiteX45" fmla="*/ 597138 w 1508539"/>
              <a:gd name="connsiteY45" fmla="*/ 5217684 h 6858000"/>
              <a:gd name="connsiteX46" fmla="*/ 604479 w 1508539"/>
              <a:gd name="connsiteY46" fmla="*/ 5193377 h 6858000"/>
              <a:gd name="connsiteX47" fmla="*/ 607782 w 1508539"/>
              <a:gd name="connsiteY47" fmla="*/ 5179288 h 6858000"/>
              <a:gd name="connsiteX48" fmla="*/ 608766 w 1508539"/>
              <a:gd name="connsiteY48" fmla="*/ 5173621 h 6858000"/>
              <a:gd name="connsiteX49" fmla="*/ 604400 w 1508539"/>
              <a:gd name="connsiteY49" fmla="*/ 5159961 h 6858000"/>
              <a:gd name="connsiteX50" fmla="*/ 611077 w 1508539"/>
              <a:gd name="connsiteY50" fmla="*/ 5144295 h 6858000"/>
              <a:gd name="connsiteX51" fmla="*/ 608010 w 1508539"/>
              <a:gd name="connsiteY51" fmla="*/ 5125185 h 6858000"/>
              <a:gd name="connsiteX52" fmla="*/ 614840 w 1508539"/>
              <a:gd name="connsiteY52" fmla="*/ 5121884 h 6858000"/>
              <a:gd name="connsiteX53" fmla="*/ 621876 w 1508539"/>
              <a:gd name="connsiteY53" fmla="*/ 5067850 h 6858000"/>
              <a:gd name="connsiteX54" fmla="*/ 624607 w 1508539"/>
              <a:gd name="connsiteY54" fmla="*/ 5060861 h 6858000"/>
              <a:gd name="connsiteX55" fmla="*/ 621311 w 1508539"/>
              <a:gd name="connsiteY55" fmla="*/ 5034192 h 6858000"/>
              <a:gd name="connsiteX56" fmla="*/ 622865 w 1508539"/>
              <a:gd name="connsiteY56" fmla="*/ 4993030 h 6858000"/>
              <a:gd name="connsiteX57" fmla="*/ 629774 w 1508539"/>
              <a:gd name="connsiteY57" fmla="*/ 4946844 h 6858000"/>
              <a:gd name="connsiteX58" fmla="*/ 625630 w 1508539"/>
              <a:gd name="connsiteY58" fmla="*/ 4932692 h 6858000"/>
              <a:gd name="connsiteX59" fmla="*/ 641033 w 1508539"/>
              <a:gd name="connsiteY59" fmla="*/ 4858827 h 6858000"/>
              <a:gd name="connsiteX60" fmla="*/ 635187 w 1508539"/>
              <a:gd name="connsiteY60" fmla="*/ 4801535 h 6858000"/>
              <a:gd name="connsiteX61" fmla="*/ 642856 w 1508539"/>
              <a:gd name="connsiteY61" fmla="*/ 4797794 h 6858000"/>
              <a:gd name="connsiteX62" fmla="*/ 644150 w 1508539"/>
              <a:gd name="connsiteY62" fmla="*/ 4784526 h 6858000"/>
              <a:gd name="connsiteX63" fmla="*/ 645934 w 1508539"/>
              <a:gd name="connsiteY63" fmla="*/ 4781211 h 6858000"/>
              <a:gd name="connsiteX64" fmla="*/ 654721 w 1508539"/>
              <a:gd name="connsiteY64" fmla="*/ 4761984 h 6858000"/>
              <a:gd name="connsiteX65" fmla="*/ 650769 w 1508539"/>
              <a:gd name="connsiteY65" fmla="*/ 4690749 h 6858000"/>
              <a:gd name="connsiteX66" fmla="*/ 646249 w 1508539"/>
              <a:gd name="connsiteY66" fmla="*/ 4584173 h 6858000"/>
              <a:gd name="connsiteX67" fmla="*/ 641332 w 1508539"/>
              <a:gd name="connsiteY67" fmla="*/ 4444346 h 6858000"/>
              <a:gd name="connsiteX68" fmla="*/ 637897 w 1508539"/>
              <a:gd name="connsiteY68" fmla="*/ 4375228 h 6858000"/>
              <a:gd name="connsiteX69" fmla="*/ 618550 w 1508539"/>
              <a:gd name="connsiteY69" fmla="*/ 4214165 h 6858000"/>
              <a:gd name="connsiteX70" fmla="*/ 622623 w 1508539"/>
              <a:gd name="connsiteY70" fmla="*/ 4090296 h 6858000"/>
              <a:gd name="connsiteX71" fmla="*/ 607879 w 1508539"/>
              <a:gd name="connsiteY71" fmla="*/ 4033999 h 6858000"/>
              <a:gd name="connsiteX72" fmla="*/ 609028 w 1508539"/>
              <a:gd name="connsiteY72" fmla="*/ 4031933 h 6858000"/>
              <a:gd name="connsiteX73" fmla="*/ 607604 w 1508539"/>
              <a:gd name="connsiteY73" fmla="*/ 4013953 h 6858000"/>
              <a:gd name="connsiteX74" fmla="*/ 593899 w 1508539"/>
              <a:gd name="connsiteY74" fmla="*/ 3974753 h 6858000"/>
              <a:gd name="connsiteX75" fmla="*/ 595497 w 1508539"/>
              <a:gd name="connsiteY75" fmla="*/ 3969950 h 6858000"/>
              <a:gd name="connsiteX76" fmla="*/ 588919 w 1508539"/>
              <a:gd name="connsiteY76" fmla="*/ 3933779 h 6858000"/>
              <a:gd name="connsiteX77" fmla="*/ 590250 w 1508539"/>
              <a:gd name="connsiteY77" fmla="*/ 3933093 h 6858000"/>
              <a:gd name="connsiteX78" fmla="*/ 594604 w 1508539"/>
              <a:gd name="connsiteY78" fmla="*/ 3922082 h 6858000"/>
              <a:gd name="connsiteX79" fmla="*/ 599682 w 1508539"/>
              <a:gd name="connsiteY79" fmla="*/ 3901461 h 6858000"/>
              <a:gd name="connsiteX80" fmla="*/ 622276 w 1508539"/>
              <a:gd name="connsiteY80" fmla="*/ 3813873 h 6858000"/>
              <a:gd name="connsiteX81" fmla="*/ 621701 w 1508539"/>
              <a:gd name="connsiteY81" fmla="*/ 3806161 h 6858000"/>
              <a:gd name="connsiteX82" fmla="*/ 622008 w 1508539"/>
              <a:gd name="connsiteY82" fmla="*/ 3805957 h 6858000"/>
              <a:gd name="connsiteX83" fmla="*/ 622035 w 1508539"/>
              <a:gd name="connsiteY83" fmla="*/ 3797724 h 6858000"/>
              <a:gd name="connsiteX84" fmla="*/ 620650 w 1508539"/>
              <a:gd name="connsiteY84" fmla="*/ 3792098 h 6858000"/>
              <a:gd name="connsiteX85" fmla="*/ 619534 w 1508539"/>
              <a:gd name="connsiteY85" fmla="*/ 3777135 h 6858000"/>
              <a:gd name="connsiteX86" fmla="*/ 621267 w 1508539"/>
              <a:gd name="connsiteY86" fmla="*/ 3771656 h 6858000"/>
              <a:gd name="connsiteX87" fmla="*/ 625010 w 1508539"/>
              <a:gd name="connsiteY87" fmla="*/ 3769007 h 6858000"/>
              <a:gd name="connsiteX88" fmla="*/ 624476 w 1508539"/>
              <a:gd name="connsiteY88" fmla="*/ 3767709 h 6858000"/>
              <a:gd name="connsiteX89" fmla="*/ 633172 w 1508539"/>
              <a:gd name="connsiteY89" fmla="*/ 3738082 h 6858000"/>
              <a:gd name="connsiteX90" fmla="*/ 640518 w 1508539"/>
              <a:gd name="connsiteY90" fmla="*/ 3673397 h 6858000"/>
              <a:gd name="connsiteX91" fmla="*/ 639814 w 1508539"/>
              <a:gd name="connsiteY91" fmla="*/ 3637109 h 6858000"/>
              <a:gd name="connsiteX92" fmla="*/ 643257 w 1508539"/>
              <a:gd name="connsiteY92" fmla="*/ 3536883 h 6858000"/>
              <a:gd name="connsiteX93" fmla="*/ 650795 w 1508539"/>
              <a:gd name="connsiteY93" fmla="*/ 3435652 h 6858000"/>
              <a:gd name="connsiteX94" fmla="*/ 652466 w 1508539"/>
              <a:gd name="connsiteY94" fmla="*/ 3307769 h 6858000"/>
              <a:gd name="connsiteX95" fmla="*/ 670029 w 1508539"/>
              <a:gd name="connsiteY95" fmla="*/ 3250522 h 6858000"/>
              <a:gd name="connsiteX96" fmla="*/ 670454 w 1508539"/>
              <a:gd name="connsiteY96" fmla="*/ 3229163 h 6858000"/>
              <a:gd name="connsiteX97" fmla="*/ 672277 w 1508539"/>
              <a:gd name="connsiteY97" fmla="*/ 3217217 h 6858000"/>
              <a:gd name="connsiteX98" fmla="*/ 659112 w 1508539"/>
              <a:gd name="connsiteY98" fmla="*/ 3183755 h 6858000"/>
              <a:gd name="connsiteX99" fmla="*/ 659613 w 1508539"/>
              <a:gd name="connsiteY99" fmla="*/ 3178642 h 6858000"/>
              <a:gd name="connsiteX100" fmla="*/ 647213 w 1508539"/>
              <a:gd name="connsiteY100" fmla="*/ 3158586 h 6858000"/>
              <a:gd name="connsiteX101" fmla="*/ 632398 w 1508539"/>
              <a:gd name="connsiteY101" fmla="*/ 3129034 h 6858000"/>
              <a:gd name="connsiteX102" fmla="*/ 633063 w 1508539"/>
              <a:gd name="connsiteY102" fmla="*/ 3126682 h 6858000"/>
              <a:gd name="connsiteX103" fmla="*/ 623931 w 1508539"/>
              <a:gd name="connsiteY103" fmla="*/ 3114519 h 6858000"/>
              <a:gd name="connsiteX104" fmla="*/ 610540 w 1508539"/>
              <a:gd name="connsiteY104" fmla="*/ 3106272 h 6858000"/>
              <a:gd name="connsiteX105" fmla="*/ 583270 w 1508539"/>
              <a:gd name="connsiteY105" fmla="*/ 2958185 h 6858000"/>
              <a:gd name="connsiteX106" fmla="*/ 525884 w 1508539"/>
              <a:gd name="connsiteY106" fmla="*/ 2762989 h 6858000"/>
              <a:gd name="connsiteX107" fmla="*/ 474802 w 1508539"/>
              <a:gd name="connsiteY107" fmla="*/ 2554718 h 6858000"/>
              <a:gd name="connsiteX108" fmla="*/ 454896 w 1508539"/>
              <a:gd name="connsiteY108" fmla="*/ 2485734 h 6858000"/>
              <a:gd name="connsiteX109" fmla="*/ 445619 w 1508539"/>
              <a:gd name="connsiteY109" fmla="*/ 2447068 h 6858000"/>
              <a:gd name="connsiteX110" fmla="*/ 432580 w 1508539"/>
              <a:gd name="connsiteY110" fmla="*/ 2425819 h 6858000"/>
              <a:gd name="connsiteX111" fmla="*/ 438579 w 1508539"/>
              <a:gd name="connsiteY111" fmla="*/ 2402874 h 6858000"/>
              <a:gd name="connsiteX112" fmla="*/ 441191 w 1508539"/>
              <a:gd name="connsiteY112" fmla="*/ 2381443 h 6858000"/>
              <a:gd name="connsiteX113" fmla="*/ 417520 w 1508539"/>
              <a:gd name="connsiteY113" fmla="*/ 2261920 h 6858000"/>
              <a:gd name="connsiteX114" fmla="*/ 407407 w 1508539"/>
              <a:gd name="connsiteY114" fmla="*/ 2195378 h 6858000"/>
              <a:gd name="connsiteX115" fmla="*/ 391624 w 1508539"/>
              <a:gd name="connsiteY115" fmla="*/ 2155135 h 6858000"/>
              <a:gd name="connsiteX116" fmla="*/ 389082 w 1508539"/>
              <a:gd name="connsiteY116" fmla="*/ 2118008 h 6858000"/>
              <a:gd name="connsiteX117" fmla="*/ 390075 w 1508539"/>
              <a:gd name="connsiteY117" fmla="*/ 2050531 h 6858000"/>
              <a:gd name="connsiteX118" fmla="*/ 381881 w 1508539"/>
              <a:gd name="connsiteY118" fmla="*/ 1963269 h 6858000"/>
              <a:gd name="connsiteX119" fmla="*/ 363059 w 1508539"/>
              <a:gd name="connsiteY119" fmla="*/ 1906352 h 6858000"/>
              <a:gd name="connsiteX120" fmla="*/ 339616 w 1508539"/>
              <a:gd name="connsiteY120" fmla="*/ 1861531 h 6858000"/>
              <a:gd name="connsiteX121" fmla="*/ 293415 w 1508539"/>
              <a:gd name="connsiteY121" fmla="*/ 1732919 h 6858000"/>
              <a:gd name="connsiteX122" fmla="*/ 265726 w 1508539"/>
              <a:gd name="connsiteY122" fmla="*/ 1663540 h 6858000"/>
              <a:gd name="connsiteX123" fmla="*/ 264852 w 1508539"/>
              <a:gd name="connsiteY123" fmla="*/ 1615777 h 6858000"/>
              <a:gd name="connsiteX124" fmla="*/ 245647 w 1508539"/>
              <a:gd name="connsiteY124" fmla="*/ 1563678 h 6858000"/>
              <a:gd name="connsiteX125" fmla="*/ 258727 w 1508539"/>
              <a:gd name="connsiteY125" fmla="*/ 1519474 h 6858000"/>
              <a:gd name="connsiteX126" fmla="*/ 251469 w 1508539"/>
              <a:gd name="connsiteY126" fmla="*/ 1477995 h 6858000"/>
              <a:gd name="connsiteX127" fmla="*/ 237554 w 1508539"/>
              <a:gd name="connsiteY127" fmla="*/ 1373769 h 6858000"/>
              <a:gd name="connsiteX128" fmla="*/ 245861 w 1508539"/>
              <a:gd name="connsiteY128" fmla="*/ 1307086 h 6858000"/>
              <a:gd name="connsiteX129" fmla="*/ 247049 w 1508539"/>
              <a:gd name="connsiteY129" fmla="*/ 1189033 h 6858000"/>
              <a:gd name="connsiteX130" fmla="*/ 251734 w 1508539"/>
              <a:gd name="connsiteY130" fmla="*/ 1168288 h 6858000"/>
              <a:gd name="connsiteX131" fmla="*/ 244016 w 1508539"/>
              <a:gd name="connsiteY131" fmla="*/ 1142577 h 6858000"/>
              <a:gd name="connsiteX132" fmla="*/ 233322 w 1508539"/>
              <a:gd name="connsiteY132" fmla="*/ 1088484 h 6858000"/>
              <a:gd name="connsiteX133" fmla="*/ 222058 w 1508539"/>
              <a:gd name="connsiteY133" fmla="*/ 1016103 h 6858000"/>
              <a:gd name="connsiteX134" fmla="*/ 223514 w 1508539"/>
              <a:gd name="connsiteY134" fmla="*/ 932283 h 6858000"/>
              <a:gd name="connsiteX135" fmla="*/ 225750 w 1508539"/>
              <a:gd name="connsiteY135" fmla="*/ 915925 h 6858000"/>
              <a:gd name="connsiteX136" fmla="*/ 218379 w 1508539"/>
              <a:gd name="connsiteY136" fmla="*/ 896999 h 6858000"/>
              <a:gd name="connsiteX137" fmla="*/ 187787 w 1508539"/>
              <a:gd name="connsiteY137" fmla="*/ 821517 h 6858000"/>
              <a:gd name="connsiteX138" fmla="*/ 166737 w 1508539"/>
              <a:gd name="connsiteY138" fmla="*/ 751353 h 6858000"/>
              <a:gd name="connsiteX139" fmla="*/ 166295 w 1508539"/>
              <a:gd name="connsiteY139" fmla="*/ 721230 h 6858000"/>
              <a:gd name="connsiteX140" fmla="*/ 151966 w 1508539"/>
              <a:gd name="connsiteY140" fmla="*/ 681659 h 6858000"/>
              <a:gd name="connsiteX141" fmla="*/ 137385 w 1508539"/>
              <a:gd name="connsiteY141" fmla="*/ 635218 h 6858000"/>
              <a:gd name="connsiteX142" fmla="*/ 142396 w 1508539"/>
              <a:gd name="connsiteY142" fmla="*/ 613763 h 6858000"/>
              <a:gd name="connsiteX143" fmla="*/ 128338 w 1508539"/>
              <a:gd name="connsiteY143" fmla="*/ 598582 h 6858000"/>
              <a:gd name="connsiteX144" fmla="*/ 128019 w 1508539"/>
              <a:gd name="connsiteY144" fmla="*/ 576846 h 6858000"/>
              <a:gd name="connsiteX145" fmla="*/ 107645 w 1508539"/>
              <a:gd name="connsiteY145" fmla="*/ 530055 h 6858000"/>
              <a:gd name="connsiteX146" fmla="*/ 98081 w 1508539"/>
              <a:gd name="connsiteY146" fmla="*/ 448559 h 6858000"/>
              <a:gd name="connsiteX147" fmla="*/ 104503 w 1508539"/>
              <a:gd name="connsiteY147" fmla="*/ 441529 h 6858000"/>
              <a:gd name="connsiteX148" fmla="*/ 103724 w 1508539"/>
              <a:gd name="connsiteY148" fmla="*/ 428927 h 6858000"/>
              <a:gd name="connsiteX149" fmla="*/ 93128 w 1508539"/>
              <a:gd name="connsiteY149" fmla="*/ 430161 h 6858000"/>
              <a:gd name="connsiteX150" fmla="*/ 70148 w 1508539"/>
              <a:gd name="connsiteY150" fmla="*/ 367211 h 6858000"/>
              <a:gd name="connsiteX151" fmla="*/ 36452 w 1508539"/>
              <a:gd name="connsiteY151" fmla="*/ 268519 h 6858000"/>
              <a:gd name="connsiteX152" fmla="*/ 32747 w 1508539"/>
              <a:gd name="connsiteY152" fmla="*/ 158081 h 6858000"/>
              <a:gd name="connsiteX153" fmla="*/ 19312 w 1508539"/>
              <a:gd name="connsiteY153" fmla="*/ 47336 h 6858000"/>
              <a:gd name="connsiteX154" fmla="*/ 0 w 1508539"/>
              <a:gd name="connsiteY154" fmla="*/ 0 h 6858000"/>
              <a:gd name="connsiteX0" fmla="*/ 0 w 1508539"/>
              <a:gd name="connsiteY0" fmla="*/ 0 h 6858000"/>
              <a:gd name="connsiteX1" fmla="*/ 1508539 w 1508539"/>
              <a:gd name="connsiteY1" fmla="*/ 0 h 6858000"/>
              <a:gd name="connsiteX2" fmla="*/ 1508539 w 1508539"/>
              <a:gd name="connsiteY2" fmla="*/ 6858000 h 6858000"/>
              <a:gd name="connsiteX3" fmla="*/ 57174 w 1508539"/>
              <a:gd name="connsiteY3" fmla="*/ 6858000 h 6858000"/>
              <a:gd name="connsiteX4" fmla="*/ 57315 w 1508539"/>
              <a:gd name="connsiteY4" fmla="*/ 6857735 h 6858000"/>
              <a:gd name="connsiteX5" fmla="*/ 69364 w 1508539"/>
              <a:gd name="connsiteY5" fmla="*/ 6809549 h 6858000"/>
              <a:gd name="connsiteX6" fmla="*/ 101575 w 1508539"/>
              <a:gd name="connsiteY6" fmla="*/ 6715115 h 6858000"/>
              <a:gd name="connsiteX7" fmla="*/ 111426 w 1508539"/>
              <a:gd name="connsiteY7" fmla="*/ 6680170 h 6858000"/>
              <a:gd name="connsiteX8" fmla="*/ 136976 w 1508539"/>
              <a:gd name="connsiteY8" fmla="*/ 6621207 h 6858000"/>
              <a:gd name="connsiteX9" fmla="*/ 153633 w 1508539"/>
              <a:gd name="connsiteY9" fmla="*/ 6596265 h 6858000"/>
              <a:gd name="connsiteX10" fmla="*/ 153512 w 1508539"/>
              <a:gd name="connsiteY10" fmla="*/ 6594818 h 6858000"/>
              <a:gd name="connsiteX11" fmla="*/ 157757 w 1508539"/>
              <a:gd name="connsiteY11" fmla="*/ 6593735 h 6858000"/>
              <a:gd name="connsiteX12" fmla="*/ 160954 w 1508539"/>
              <a:gd name="connsiteY12" fmla="*/ 6589172 h 6858000"/>
              <a:gd name="connsiteX13" fmla="*/ 164248 w 1508539"/>
              <a:gd name="connsiteY13" fmla="*/ 6574442 h 6858000"/>
              <a:gd name="connsiteX14" fmla="*/ 164588 w 1508539"/>
              <a:gd name="connsiteY14" fmla="*/ 6568530 h 6858000"/>
              <a:gd name="connsiteX15" fmla="*/ 166997 w 1508539"/>
              <a:gd name="connsiteY15" fmla="*/ 6560674 h 6858000"/>
              <a:gd name="connsiteX16" fmla="*/ 167342 w 1508539"/>
              <a:gd name="connsiteY16" fmla="*/ 6560598 h 6858000"/>
              <a:gd name="connsiteX17" fmla="*/ 169039 w 1508539"/>
              <a:gd name="connsiteY17" fmla="*/ 6553006 h 6858000"/>
              <a:gd name="connsiteX18" fmla="*/ 173735 w 1508539"/>
              <a:gd name="connsiteY18" fmla="*/ 6514360 h 6858000"/>
              <a:gd name="connsiteX19" fmla="*/ 215389 w 1508539"/>
              <a:gd name="connsiteY19" fmla="*/ 6478062 h 6858000"/>
              <a:gd name="connsiteX20" fmla="*/ 226078 w 1508539"/>
              <a:gd name="connsiteY20" fmla="*/ 6460325 h 6858000"/>
              <a:gd name="connsiteX21" fmla="*/ 233311 w 1508539"/>
              <a:gd name="connsiteY21" fmla="*/ 6451488 h 6858000"/>
              <a:gd name="connsiteX22" fmla="*/ 234746 w 1508539"/>
              <a:gd name="connsiteY22" fmla="*/ 6451348 h 6858000"/>
              <a:gd name="connsiteX23" fmla="*/ 239104 w 1508539"/>
              <a:gd name="connsiteY23" fmla="*/ 6414240 h 6858000"/>
              <a:gd name="connsiteX24" fmla="*/ 241980 w 1508539"/>
              <a:gd name="connsiteY24" fmla="*/ 6410269 h 6858000"/>
              <a:gd name="connsiteX25" fmla="*/ 241880 w 1508539"/>
              <a:gd name="connsiteY25" fmla="*/ 6384857 h 6858000"/>
              <a:gd name="connsiteX26" fmla="*/ 243397 w 1508539"/>
              <a:gd name="connsiteY26" fmla="*/ 6372381 h 6858000"/>
              <a:gd name="connsiteX27" fmla="*/ 240591 w 1508539"/>
              <a:gd name="connsiteY27" fmla="*/ 6367510 h 6858000"/>
              <a:gd name="connsiteX28" fmla="*/ 244471 w 1508539"/>
              <a:gd name="connsiteY28" fmla="*/ 6349778 h 6858000"/>
              <a:gd name="connsiteX29" fmla="*/ 246136 w 1508539"/>
              <a:gd name="connsiteY29" fmla="*/ 6348250 h 6858000"/>
              <a:gd name="connsiteX30" fmla="*/ 262170 w 1508539"/>
              <a:gd name="connsiteY30" fmla="*/ 6281972 h 6858000"/>
              <a:gd name="connsiteX31" fmla="*/ 272933 w 1508539"/>
              <a:gd name="connsiteY31" fmla="*/ 6211940 h 6858000"/>
              <a:gd name="connsiteX32" fmla="*/ 314428 w 1508539"/>
              <a:gd name="connsiteY32" fmla="*/ 6113913 h 6858000"/>
              <a:gd name="connsiteX33" fmla="*/ 318721 w 1508539"/>
              <a:gd name="connsiteY33" fmla="*/ 6028119 h 6858000"/>
              <a:gd name="connsiteX34" fmla="*/ 345501 w 1508539"/>
              <a:gd name="connsiteY34" fmla="*/ 5934687 h 6858000"/>
              <a:gd name="connsiteX35" fmla="*/ 379513 w 1508539"/>
              <a:gd name="connsiteY35" fmla="*/ 5765594 h 6858000"/>
              <a:gd name="connsiteX36" fmla="*/ 411349 w 1508539"/>
              <a:gd name="connsiteY36" fmla="*/ 5693685 h 6858000"/>
              <a:gd name="connsiteX37" fmla="*/ 431404 w 1508539"/>
              <a:gd name="connsiteY37" fmla="*/ 5665173 h 6858000"/>
              <a:gd name="connsiteX38" fmla="*/ 465121 w 1508539"/>
              <a:gd name="connsiteY38" fmla="*/ 5563435 h 6858000"/>
              <a:gd name="connsiteX39" fmla="*/ 494626 w 1508539"/>
              <a:gd name="connsiteY39" fmla="*/ 5476393 h 6858000"/>
              <a:gd name="connsiteX40" fmla="*/ 525819 w 1508539"/>
              <a:gd name="connsiteY40" fmla="*/ 5396260 h 6858000"/>
              <a:gd name="connsiteX41" fmla="*/ 541800 w 1508539"/>
              <a:gd name="connsiteY41" fmla="*/ 5330009 h 6858000"/>
              <a:gd name="connsiteX42" fmla="*/ 575293 w 1508539"/>
              <a:gd name="connsiteY42" fmla="*/ 5273739 h 6858000"/>
              <a:gd name="connsiteX43" fmla="*/ 584892 w 1508539"/>
              <a:gd name="connsiteY43" fmla="*/ 5241779 h 6858000"/>
              <a:gd name="connsiteX44" fmla="*/ 596118 w 1508539"/>
              <a:gd name="connsiteY44" fmla="*/ 5225268 h 6858000"/>
              <a:gd name="connsiteX45" fmla="*/ 597138 w 1508539"/>
              <a:gd name="connsiteY45" fmla="*/ 5217684 h 6858000"/>
              <a:gd name="connsiteX46" fmla="*/ 604479 w 1508539"/>
              <a:gd name="connsiteY46" fmla="*/ 5193377 h 6858000"/>
              <a:gd name="connsiteX47" fmla="*/ 607782 w 1508539"/>
              <a:gd name="connsiteY47" fmla="*/ 5179288 h 6858000"/>
              <a:gd name="connsiteX48" fmla="*/ 608766 w 1508539"/>
              <a:gd name="connsiteY48" fmla="*/ 5173621 h 6858000"/>
              <a:gd name="connsiteX49" fmla="*/ 604400 w 1508539"/>
              <a:gd name="connsiteY49" fmla="*/ 5159961 h 6858000"/>
              <a:gd name="connsiteX50" fmla="*/ 611077 w 1508539"/>
              <a:gd name="connsiteY50" fmla="*/ 5144295 h 6858000"/>
              <a:gd name="connsiteX51" fmla="*/ 608010 w 1508539"/>
              <a:gd name="connsiteY51" fmla="*/ 5125185 h 6858000"/>
              <a:gd name="connsiteX52" fmla="*/ 614840 w 1508539"/>
              <a:gd name="connsiteY52" fmla="*/ 5121884 h 6858000"/>
              <a:gd name="connsiteX53" fmla="*/ 621876 w 1508539"/>
              <a:gd name="connsiteY53" fmla="*/ 5067850 h 6858000"/>
              <a:gd name="connsiteX54" fmla="*/ 624607 w 1508539"/>
              <a:gd name="connsiteY54" fmla="*/ 5060861 h 6858000"/>
              <a:gd name="connsiteX55" fmla="*/ 621311 w 1508539"/>
              <a:gd name="connsiteY55" fmla="*/ 5034192 h 6858000"/>
              <a:gd name="connsiteX56" fmla="*/ 622865 w 1508539"/>
              <a:gd name="connsiteY56" fmla="*/ 4993030 h 6858000"/>
              <a:gd name="connsiteX57" fmla="*/ 629774 w 1508539"/>
              <a:gd name="connsiteY57" fmla="*/ 4946844 h 6858000"/>
              <a:gd name="connsiteX58" fmla="*/ 625630 w 1508539"/>
              <a:gd name="connsiteY58" fmla="*/ 4932692 h 6858000"/>
              <a:gd name="connsiteX59" fmla="*/ 641033 w 1508539"/>
              <a:gd name="connsiteY59" fmla="*/ 4858827 h 6858000"/>
              <a:gd name="connsiteX60" fmla="*/ 635187 w 1508539"/>
              <a:gd name="connsiteY60" fmla="*/ 4801535 h 6858000"/>
              <a:gd name="connsiteX61" fmla="*/ 642856 w 1508539"/>
              <a:gd name="connsiteY61" fmla="*/ 4797794 h 6858000"/>
              <a:gd name="connsiteX62" fmla="*/ 644150 w 1508539"/>
              <a:gd name="connsiteY62" fmla="*/ 4784526 h 6858000"/>
              <a:gd name="connsiteX63" fmla="*/ 645934 w 1508539"/>
              <a:gd name="connsiteY63" fmla="*/ 4781211 h 6858000"/>
              <a:gd name="connsiteX64" fmla="*/ 654721 w 1508539"/>
              <a:gd name="connsiteY64" fmla="*/ 4761984 h 6858000"/>
              <a:gd name="connsiteX65" fmla="*/ 650769 w 1508539"/>
              <a:gd name="connsiteY65" fmla="*/ 4690749 h 6858000"/>
              <a:gd name="connsiteX66" fmla="*/ 646249 w 1508539"/>
              <a:gd name="connsiteY66" fmla="*/ 4584173 h 6858000"/>
              <a:gd name="connsiteX67" fmla="*/ 641332 w 1508539"/>
              <a:gd name="connsiteY67" fmla="*/ 4444346 h 6858000"/>
              <a:gd name="connsiteX68" fmla="*/ 637897 w 1508539"/>
              <a:gd name="connsiteY68" fmla="*/ 4375228 h 6858000"/>
              <a:gd name="connsiteX69" fmla="*/ 618550 w 1508539"/>
              <a:gd name="connsiteY69" fmla="*/ 4214165 h 6858000"/>
              <a:gd name="connsiteX70" fmla="*/ 622623 w 1508539"/>
              <a:gd name="connsiteY70" fmla="*/ 4090296 h 6858000"/>
              <a:gd name="connsiteX71" fmla="*/ 607879 w 1508539"/>
              <a:gd name="connsiteY71" fmla="*/ 4033999 h 6858000"/>
              <a:gd name="connsiteX72" fmla="*/ 609028 w 1508539"/>
              <a:gd name="connsiteY72" fmla="*/ 4031933 h 6858000"/>
              <a:gd name="connsiteX73" fmla="*/ 607604 w 1508539"/>
              <a:gd name="connsiteY73" fmla="*/ 4013953 h 6858000"/>
              <a:gd name="connsiteX74" fmla="*/ 593899 w 1508539"/>
              <a:gd name="connsiteY74" fmla="*/ 3974753 h 6858000"/>
              <a:gd name="connsiteX75" fmla="*/ 595497 w 1508539"/>
              <a:gd name="connsiteY75" fmla="*/ 3969950 h 6858000"/>
              <a:gd name="connsiteX76" fmla="*/ 588919 w 1508539"/>
              <a:gd name="connsiteY76" fmla="*/ 3933779 h 6858000"/>
              <a:gd name="connsiteX77" fmla="*/ 590250 w 1508539"/>
              <a:gd name="connsiteY77" fmla="*/ 3933093 h 6858000"/>
              <a:gd name="connsiteX78" fmla="*/ 594604 w 1508539"/>
              <a:gd name="connsiteY78" fmla="*/ 3922082 h 6858000"/>
              <a:gd name="connsiteX79" fmla="*/ 599682 w 1508539"/>
              <a:gd name="connsiteY79" fmla="*/ 3901461 h 6858000"/>
              <a:gd name="connsiteX80" fmla="*/ 622276 w 1508539"/>
              <a:gd name="connsiteY80" fmla="*/ 3813873 h 6858000"/>
              <a:gd name="connsiteX81" fmla="*/ 621701 w 1508539"/>
              <a:gd name="connsiteY81" fmla="*/ 3806161 h 6858000"/>
              <a:gd name="connsiteX82" fmla="*/ 622008 w 1508539"/>
              <a:gd name="connsiteY82" fmla="*/ 3805957 h 6858000"/>
              <a:gd name="connsiteX83" fmla="*/ 622035 w 1508539"/>
              <a:gd name="connsiteY83" fmla="*/ 3797724 h 6858000"/>
              <a:gd name="connsiteX84" fmla="*/ 620650 w 1508539"/>
              <a:gd name="connsiteY84" fmla="*/ 3792098 h 6858000"/>
              <a:gd name="connsiteX85" fmla="*/ 619534 w 1508539"/>
              <a:gd name="connsiteY85" fmla="*/ 3777135 h 6858000"/>
              <a:gd name="connsiteX86" fmla="*/ 621267 w 1508539"/>
              <a:gd name="connsiteY86" fmla="*/ 3771656 h 6858000"/>
              <a:gd name="connsiteX87" fmla="*/ 625010 w 1508539"/>
              <a:gd name="connsiteY87" fmla="*/ 3769007 h 6858000"/>
              <a:gd name="connsiteX88" fmla="*/ 624476 w 1508539"/>
              <a:gd name="connsiteY88" fmla="*/ 3767709 h 6858000"/>
              <a:gd name="connsiteX89" fmla="*/ 633172 w 1508539"/>
              <a:gd name="connsiteY89" fmla="*/ 3738082 h 6858000"/>
              <a:gd name="connsiteX90" fmla="*/ 640518 w 1508539"/>
              <a:gd name="connsiteY90" fmla="*/ 3673397 h 6858000"/>
              <a:gd name="connsiteX91" fmla="*/ 639814 w 1508539"/>
              <a:gd name="connsiteY91" fmla="*/ 3637109 h 6858000"/>
              <a:gd name="connsiteX92" fmla="*/ 643257 w 1508539"/>
              <a:gd name="connsiteY92" fmla="*/ 3536883 h 6858000"/>
              <a:gd name="connsiteX93" fmla="*/ 650795 w 1508539"/>
              <a:gd name="connsiteY93" fmla="*/ 3435652 h 6858000"/>
              <a:gd name="connsiteX94" fmla="*/ 652466 w 1508539"/>
              <a:gd name="connsiteY94" fmla="*/ 3307769 h 6858000"/>
              <a:gd name="connsiteX95" fmla="*/ 670029 w 1508539"/>
              <a:gd name="connsiteY95" fmla="*/ 3250522 h 6858000"/>
              <a:gd name="connsiteX96" fmla="*/ 670454 w 1508539"/>
              <a:gd name="connsiteY96" fmla="*/ 3229163 h 6858000"/>
              <a:gd name="connsiteX97" fmla="*/ 672277 w 1508539"/>
              <a:gd name="connsiteY97" fmla="*/ 3217217 h 6858000"/>
              <a:gd name="connsiteX98" fmla="*/ 659112 w 1508539"/>
              <a:gd name="connsiteY98" fmla="*/ 3183755 h 6858000"/>
              <a:gd name="connsiteX99" fmla="*/ 659613 w 1508539"/>
              <a:gd name="connsiteY99" fmla="*/ 3178642 h 6858000"/>
              <a:gd name="connsiteX100" fmla="*/ 647213 w 1508539"/>
              <a:gd name="connsiteY100" fmla="*/ 3158586 h 6858000"/>
              <a:gd name="connsiteX101" fmla="*/ 632398 w 1508539"/>
              <a:gd name="connsiteY101" fmla="*/ 3129034 h 6858000"/>
              <a:gd name="connsiteX102" fmla="*/ 633063 w 1508539"/>
              <a:gd name="connsiteY102" fmla="*/ 3126682 h 6858000"/>
              <a:gd name="connsiteX103" fmla="*/ 623931 w 1508539"/>
              <a:gd name="connsiteY103" fmla="*/ 3114519 h 6858000"/>
              <a:gd name="connsiteX104" fmla="*/ 610540 w 1508539"/>
              <a:gd name="connsiteY104" fmla="*/ 3106272 h 6858000"/>
              <a:gd name="connsiteX105" fmla="*/ 583270 w 1508539"/>
              <a:gd name="connsiteY105" fmla="*/ 2958185 h 6858000"/>
              <a:gd name="connsiteX106" fmla="*/ 525884 w 1508539"/>
              <a:gd name="connsiteY106" fmla="*/ 2762989 h 6858000"/>
              <a:gd name="connsiteX107" fmla="*/ 474802 w 1508539"/>
              <a:gd name="connsiteY107" fmla="*/ 2554718 h 6858000"/>
              <a:gd name="connsiteX108" fmla="*/ 454896 w 1508539"/>
              <a:gd name="connsiteY108" fmla="*/ 2485734 h 6858000"/>
              <a:gd name="connsiteX109" fmla="*/ 445619 w 1508539"/>
              <a:gd name="connsiteY109" fmla="*/ 2447068 h 6858000"/>
              <a:gd name="connsiteX110" fmla="*/ 432580 w 1508539"/>
              <a:gd name="connsiteY110" fmla="*/ 2425819 h 6858000"/>
              <a:gd name="connsiteX111" fmla="*/ 438579 w 1508539"/>
              <a:gd name="connsiteY111" fmla="*/ 2402874 h 6858000"/>
              <a:gd name="connsiteX112" fmla="*/ 441191 w 1508539"/>
              <a:gd name="connsiteY112" fmla="*/ 2381443 h 6858000"/>
              <a:gd name="connsiteX113" fmla="*/ 417520 w 1508539"/>
              <a:gd name="connsiteY113" fmla="*/ 2261920 h 6858000"/>
              <a:gd name="connsiteX114" fmla="*/ 407407 w 1508539"/>
              <a:gd name="connsiteY114" fmla="*/ 2195378 h 6858000"/>
              <a:gd name="connsiteX115" fmla="*/ 391624 w 1508539"/>
              <a:gd name="connsiteY115" fmla="*/ 2155135 h 6858000"/>
              <a:gd name="connsiteX116" fmla="*/ 389082 w 1508539"/>
              <a:gd name="connsiteY116" fmla="*/ 2118008 h 6858000"/>
              <a:gd name="connsiteX117" fmla="*/ 390075 w 1508539"/>
              <a:gd name="connsiteY117" fmla="*/ 2050531 h 6858000"/>
              <a:gd name="connsiteX118" fmla="*/ 381881 w 1508539"/>
              <a:gd name="connsiteY118" fmla="*/ 1963269 h 6858000"/>
              <a:gd name="connsiteX119" fmla="*/ 363059 w 1508539"/>
              <a:gd name="connsiteY119" fmla="*/ 1906352 h 6858000"/>
              <a:gd name="connsiteX120" fmla="*/ 339616 w 1508539"/>
              <a:gd name="connsiteY120" fmla="*/ 1861531 h 6858000"/>
              <a:gd name="connsiteX121" fmla="*/ 293415 w 1508539"/>
              <a:gd name="connsiteY121" fmla="*/ 1732919 h 6858000"/>
              <a:gd name="connsiteX122" fmla="*/ 265726 w 1508539"/>
              <a:gd name="connsiteY122" fmla="*/ 1663540 h 6858000"/>
              <a:gd name="connsiteX123" fmla="*/ 264852 w 1508539"/>
              <a:gd name="connsiteY123" fmla="*/ 1615777 h 6858000"/>
              <a:gd name="connsiteX124" fmla="*/ 245647 w 1508539"/>
              <a:gd name="connsiteY124" fmla="*/ 1563678 h 6858000"/>
              <a:gd name="connsiteX125" fmla="*/ 258727 w 1508539"/>
              <a:gd name="connsiteY125" fmla="*/ 1519474 h 6858000"/>
              <a:gd name="connsiteX126" fmla="*/ 251469 w 1508539"/>
              <a:gd name="connsiteY126" fmla="*/ 1477995 h 6858000"/>
              <a:gd name="connsiteX127" fmla="*/ 237554 w 1508539"/>
              <a:gd name="connsiteY127" fmla="*/ 1373769 h 6858000"/>
              <a:gd name="connsiteX128" fmla="*/ 245861 w 1508539"/>
              <a:gd name="connsiteY128" fmla="*/ 1307086 h 6858000"/>
              <a:gd name="connsiteX129" fmla="*/ 247049 w 1508539"/>
              <a:gd name="connsiteY129" fmla="*/ 1189033 h 6858000"/>
              <a:gd name="connsiteX130" fmla="*/ 251734 w 1508539"/>
              <a:gd name="connsiteY130" fmla="*/ 1168288 h 6858000"/>
              <a:gd name="connsiteX131" fmla="*/ 244016 w 1508539"/>
              <a:gd name="connsiteY131" fmla="*/ 1142577 h 6858000"/>
              <a:gd name="connsiteX132" fmla="*/ 233322 w 1508539"/>
              <a:gd name="connsiteY132" fmla="*/ 1088484 h 6858000"/>
              <a:gd name="connsiteX133" fmla="*/ 222058 w 1508539"/>
              <a:gd name="connsiteY133" fmla="*/ 1016103 h 6858000"/>
              <a:gd name="connsiteX134" fmla="*/ 223514 w 1508539"/>
              <a:gd name="connsiteY134" fmla="*/ 932283 h 6858000"/>
              <a:gd name="connsiteX135" fmla="*/ 225750 w 1508539"/>
              <a:gd name="connsiteY135" fmla="*/ 915925 h 6858000"/>
              <a:gd name="connsiteX136" fmla="*/ 218379 w 1508539"/>
              <a:gd name="connsiteY136" fmla="*/ 896999 h 6858000"/>
              <a:gd name="connsiteX137" fmla="*/ 187787 w 1508539"/>
              <a:gd name="connsiteY137" fmla="*/ 821517 h 6858000"/>
              <a:gd name="connsiteX138" fmla="*/ 166737 w 1508539"/>
              <a:gd name="connsiteY138" fmla="*/ 751353 h 6858000"/>
              <a:gd name="connsiteX139" fmla="*/ 166295 w 1508539"/>
              <a:gd name="connsiteY139" fmla="*/ 721230 h 6858000"/>
              <a:gd name="connsiteX140" fmla="*/ 151966 w 1508539"/>
              <a:gd name="connsiteY140" fmla="*/ 681659 h 6858000"/>
              <a:gd name="connsiteX141" fmla="*/ 137385 w 1508539"/>
              <a:gd name="connsiteY141" fmla="*/ 635218 h 6858000"/>
              <a:gd name="connsiteX142" fmla="*/ 142396 w 1508539"/>
              <a:gd name="connsiteY142" fmla="*/ 613763 h 6858000"/>
              <a:gd name="connsiteX143" fmla="*/ 128338 w 1508539"/>
              <a:gd name="connsiteY143" fmla="*/ 598582 h 6858000"/>
              <a:gd name="connsiteX144" fmla="*/ 128019 w 1508539"/>
              <a:gd name="connsiteY144" fmla="*/ 576846 h 6858000"/>
              <a:gd name="connsiteX145" fmla="*/ 107645 w 1508539"/>
              <a:gd name="connsiteY145" fmla="*/ 530055 h 6858000"/>
              <a:gd name="connsiteX146" fmla="*/ 98081 w 1508539"/>
              <a:gd name="connsiteY146" fmla="*/ 448559 h 6858000"/>
              <a:gd name="connsiteX147" fmla="*/ 104503 w 1508539"/>
              <a:gd name="connsiteY147" fmla="*/ 441529 h 6858000"/>
              <a:gd name="connsiteX148" fmla="*/ 103724 w 1508539"/>
              <a:gd name="connsiteY148" fmla="*/ 428927 h 6858000"/>
              <a:gd name="connsiteX149" fmla="*/ 93128 w 1508539"/>
              <a:gd name="connsiteY149" fmla="*/ 430161 h 6858000"/>
              <a:gd name="connsiteX150" fmla="*/ 70148 w 1508539"/>
              <a:gd name="connsiteY150" fmla="*/ 367211 h 6858000"/>
              <a:gd name="connsiteX151" fmla="*/ 36452 w 1508539"/>
              <a:gd name="connsiteY151" fmla="*/ 268519 h 6858000"/>
              <a:gd name="connsiteX152" fmla="*/ 23935 w 1508539"/>
              <a:gd name="connsiteY152" fmla="*/ 160886 h 6858000"/>
              <a:gd name="connsiteX153" fmla="*/ 19312 w 1508539"/>
              <a:gd name="connsiteY153" fmla="*/ 47336 h 6858000"/>
              <a:gd name="connsiteX154" fmla="*/ 0 w 1508539"/>
              <a:gd name="connsiteY154" fmla="*/ 0 h 6858000"/>
              <a:gd name="connsiteX0" fmla="*/ 0 w 1508539"/>
              <a:gd name="connsiteY0" fmla="*/ 0 h 6858000"/>
              <a:gd name="connsiteX1" fmla="*/ 1508539 w 1508539"/>
              <a:gd name="connsiteY1" fmla="*/ 0 h 6858000"/>
              <a:gd name="connsiteX2" fmla="*/ 1508539 w 1508539"/>
              <a:gd name="connsiteY2" fmla="*/ 6858000 h 6858000"/>
              <a:gd name="connsiteX3" fmla="*/ 57174 w 1508539"/>
              <a:gd name="connsiteY3" fmla="*/ 6858000 h 6858000"/>
              <a:gd name="connsiteX4" fmla="*/ 57315 w 1508539"/>
              <a:gd name="connsiteY4" fmla="*/ 6857735 h 6858000"/>
              <a:gd name="connsiteX5" fmla="*/ 69364 w 1508539"/>
              <a:gd name="connsiteY5" fmla="*/ 6809549 h 6858000"/>
              <a:gd name="connsiteX6" fmla="*/ 101575 w 1508539"/>
              <a:gd name="connsiteY6" fmla="*/ 6715115 h 6858000"/>
              <a:gd name="connsiteX7" fmla="*/ 111426 w 1508539"/>
              <a:gd name="connsiteY7" fmla="*/ 6680170 h 6858000"/>
              <a:gd name="connsiteX8" fmla="*/ 136976 w 1508539"/>
              <a:gd name="connsiteY8" fmla="*/ 6621207 h 6858000"/>
              <a:gd name="connsiteX9" fmla="*/ 153633 w 1508539"/>
              <a:gd name="connsiteY9" fmla="*/ 6596265 h 6858000"/>
              <a:gd name="connsiteX10" fmla="*/ 153512 w 1508539"/>
              <a:gd name="connsiteY10" fmla="*/ 6594818 h 6858000"/>
              <a:gd name="connsiteX11" fmla="*/ 157757 w 1508539"/>
              <a:gd name="connsiteY11" fmla="*/ 6593735 h 6858000"/>
              <a:gd name="connsiteX12" fmla="*/ 160954 w 1508539"/>
              <a:gd name="connsiteY12" fmla="*/ 6589172 h 6858000"/>
              <a:gd name="connsiteX13" fmla="*/ 164248 w 1508539"/>
              <a:gd name="connsiteY13" fmla="*/ 6574442 h 6858000"/>
              <a:gd name="connsiteX14" fmla="*/ 164588 w 1508539"/>
              <a:gd name="connsiteY14" fmla="*/ 6568530 h 6858000"/>
              <a:gd name="connsiteX15" fmla="*/ 166997 w 1508539"/>
              <a:gd name="connsiteY15" fmla="*/ 6560674 h 6858000"/>
              <a:gd name="connsiteX16" fmla="*/ 167342 w 1508539"/>
              <a:gd name="connsiteY16" fmla="*/ 6560598 h 6858000"/>
              <a:gd name="connsiteX17" fmla="*/ 169039 w 1508539"/>
              <a:gd name="connsiteY17" fmla="*/ 6553006 h 6858000"/>
              <a:gd name="connsiteX18" fmla="*/ 173735 w 1508539"/>
              <a:gd name="connsiteY18" fmla="*/ 6514360 h 6858000"/>
              <a:gd name="connsiteX19" fmla="*/ 215389 w 1508539"/>
              <a:gd name="connsiteY19" fmla="*/ 6478062 h 6858000"/>
              <a:gd name="connsiteX20" fmla="*/ 226078 w 1508539"/>
              <a:gd name="connsiteY20" fmla="*/ 6460325 h 6858000"/>
              <a:gd name="connsiteX21" fmla="*/ 233311 w 1508539"/>
              <a:gd name="connsiteY21" fmla="*/ 6451488 h 6858000"/>
              <a:gd name="connsiteX22" fmla="*/ 234746 w 1508539"/>
              <a:gd name="connsiteY22" fmla="*/ 6451348 h 6858000"/>
              <a:gd name="connsiteX23" fmla="*/ 239104 w 1508539"/>
              <a:gd name="connsiteY23" fmla="*/ 6414240 h 6858000"/>
              <a:gd name="connsiteX24" fmla="*/ 241980 w 1508539"/>
              <a:gd name="connsiteY24" fmla="*/ 6410269 h 6858000"/>
              <a:gd name="connsiteX25" fmla="*/ 241880 w 1508539"/>
              <a:gd name="connsiteY25" fmla="*/ 6384857 h 6858000"/>
              <a:gd name="connsiteX26" fmla="*/ 243397 w 1508539"/>
              <a:gd name="connsiteY26" fmla="*/ 6372381 h 6858000"/>
              <a:gd name="connsiteX27" fmla="*/ 240591 w 1508539"/>
              <a:gd name="connsiteY27" fmla="*/ 6367510 h 6858000"/>
              <a:gd name="connsiteX28" fmla="*/ 244471 w 1508539"/>
              <a:gd name="connsiteY28" fmla="*/ 6349778 h 6858000"/>
              <a:gd name="connsiteX29" fmla="*/ 246136 w 1508539"/>
              <a:gd name="connsiteY29" fmla="*/ 6348250 h 6858000"/>
              <a:gd name="connsiteX30" fmla="*/ 262170 w 1508539"/>
              <a:gd name="connsiteY30" fmla="*/ 6281972 h 6858000"/>
              <a:gd name="connsiteX31" fmla="*/ 272933 w 1508539"/>
              <a:gd name="connsiteY31" fmla="*/ 6211940 h 6858000"/>
              <a:gd name="connsiteX32" fmla="*/ 314428 w 1508539"/>
              <a:gd name="connsiteY32" fmla="*/ 6113913 h 6858000"/>
              <a:gd name="connsiteX33" fmla="*/ 318721 w 1508539"/>
              <a:gd name="connsiteY33" fmla="*/ 6028119 h 6858000"/>
              <a:gd name="connsiteX34" fmla="*/ 345501 w 1508539"/>
              <a:gd name="connsiteY34" fmla="*/ 5934687 h 6858000"/>
              <a:gd name="connsiteX35" fmla="*/ 379513 w 1508539"/>
              <a:gd name="connsiteY35" fmla="*/ 5765594 h 6858000"/>
              <a:gd name="connsiteX36" fmla="*/ 411349 w 1508539"/>
              <a:gd name="connsiteY36" fmla="*/ 5693685 h 6858000"/>
              <a:gd name="connsiteX37" fmla="*/ 431404 w 1508539"/>
              <a:gd name="connsiteY37" fmla="*/ 5665173 h 6858000"/>
              <a:gd name="connsiteX38" fmla="*/ 465121 w 1508539"/>
              <a:gd name="connsiteY38" fmla="*/ 5563435 h 6858000"/>
              <a:gd name="connsiteX39" fmla="*/ 494626 w 1508539"/>
              <a:gd name="connsiteY39" fmla="*/ 5476393 h 6858000"/>
              <a:gd name="connsiteX40" fmla="*/ 525819 w 1508539"/>
              <a:gd name="connsiteY40" fmla="*/ 5396260 h 6858000"/>
              <a:gd name="connsiteX41" fmla="*/ 541800 w 1508539"/>
              <a:gd name="connsiteY41" fmla="*/ 5330009 h 6858000"/>
              <a:gd name="connsiteX42" fmla="*/ 575293 w 1508539"/>
              <a:gd name="connsiteY42" fmla="*/ 5273739 h 6858000"/>
              <a:gd name="connsiteX43" fmla="*/ 584892 w 1508539"/>
              <a:gd name="connsiteY43" fmla="*/ 5241779 h 6858000"/>
              <a:gd name="connsiteX44" fmla="*/ 596118 w 1508539"/>
              <a:gd name="connsiteY44" fmla="*/ 5225268 h 6858000"/>
              <a:gd name="connsiteX45" fmla="*/ 597138 w 1508539"/>
              <a:gd name="connsiteY45" fmla="*/ 5217684 h 6858000"/>
              <a:gd name="connsiteX46" fmla="*/ 604479 w 1508539"/>
              <a:gd name="connsiteY46" fmla="*/ 5193377 h 6858000"/>
              <a:gd name="connsiteX47" fmla="*/ 607782 w 1508539"/>
              <a:gd name="connsiteY47" fmla="*/ 5179288 h 6858000"/>
              <a:gd name="connsiteX48" fmla="*/ 608766 w 1508539"/>
              <a:gd name="connsiteY48" fmla="*/ 5173621 h 6858000"/>
              <a:gd name="connsiteX49" fmla="*/ 604400 w 1508539"/>
              <a:gd name="connsiteY49" fmla="*/ 5159961 h 6858000"/>
              <a:gd name="connsiteX50" fmla="*/ 611077 w 1508539"/>
              <a:gd name="connsiteY50" fmla="*/ 5144295 h 6858000"/>
              <a:gd name="connsiteX51" fmla="*/ 608010 w 1508539"/>
              <a:gd name="connsiteY51" fmla="*/ 5125185 h 6858000"/>
              <a:gd name="connsiteX52" fmla="*/ 614840 w 1508539"/>
              <a:gd name="connsiteY52" fmla="*/ 5121884 h 6858000"/>
              <a:gd name="connsiteX53" fmla="*/ 621876 w 1508539"/>
              <a:gd name="connsiteY53" fmla="*/ 5067850 h 6858000"/>
              <a:gd name="connsiteX54" fmla="*/ 624607 w 1508539"/>
              <a:gd name="connsiteY54" fmla="*/ 5060861 h 6858000"/>
              <a:gd name="connsiteX55" fmla="*/ 621311 w 1508539"/>
              <a:gd name="connsiteY55" fmla="*/ 5034192 h 6858000"/>
              <a:gd name="connsiteX56" fmla="*/ 622865 w 1508539"/>
              <a:gd name="connsiteY56" fmla="*/ 4993030 h 6858000"/>
              <a:gd name="connsiteX57" fmla="*/ 629774 w 1508539"/>
              <a:gd name="connsiteY57" fmla="*/ 4946844 h 6858000"/>
              <a:gd name="connsiteX58" fmla="*/ 625630 w 1508539"/>
              <a:gd name="connsiteY58" fmla="*/ 4932692 h 6858000"/>
              <a:gd name="connsiteX59" fmla="*/ 641033 w 1508539"/>
              <a:gd name="connsiteY59" fmla="*/ 4858827 h 6858000"/>
              <a:gd name="connsiteX60" fmla="*/ 635187 w 1508539"/>
              <a:gd name="connsiteY60" fmla="*/ 4801535 h 6858000"/>
              <a:gd name="connsiteX61" fmla="*/ 642856 w 1508539"/>
              <a:gd name="connsiteY61" fmla="*/ 4797794 h 6858000"/>
              <a:gd name="connsiteX62" fmla="*/ 644150 w 1508539"/>
              <a:gd name="connsiteY62" fmla="*/ 4784526 h 6858000"/>
              <a:gd name="connsiteX63" fmla="*/ 645934 w 1508539"/>
              <a:gd name="connsiteY63" fmla="*/ 4781211 h 6858000"/>
              <a:gd name="connsiteX64" fmla="*/ 654721 w 1508539"/>
              <a:gd name="connsiteY64" fmla="*/ 4761984 h 6858000"/>
              <a:gd name="connsiteX65" fmla="*/ 650769 w 1508539"/>
              <a:gd name="connsiteY65" fmla="*/ 4690749 h 6858000"/>
              <a:gd name="connsiteX66" fmla="*/ 646249 w 1508539"/>
              <a:gd name="connsiteY66" fmla="*/ 4584173 h 6858000"/>
              <a:gd name="connsiteX67" fmla="*/ 641332 w 1508539"/>
              <a:gd name="connsiteY67" fmla="*/ 4444346 h 6858000"/>
              <a:gd name="connsiteX68" fmla="*/ 637897 w 1508539"/>
              <a:gd name="connsiteY68" fmla="*/ 4375228 h 6858000"/>
              <a:gd name="connsiteX69" fmla="*/ 618550 w 1508539"/>
              <a:gd name="connsiteY69" fmla="*/ 4214165 h 6858000"/>
              <a:gd name="connsiteX70" fmla="*/ 622623 w 1508539"/>
              <a:gd name="connsiteY70" fmla="*/ 4090296 h 6858000"/>
              <a:gd name="connsiteX71" fmla="*/ 607879 w 1508539"/>
              <a:gd name="connsiteY71" fmla="*/ 4033999 h 6858000"/>
              <a:gd name="connsiteX72" fmla="*/ 609028 w 1508539"/>
              <a:gd name="connsiteY72" fmla="*/ 4031933 h 6858000"/>
              <a:gd name="connsiteX73" fmla="*/ 607604 w 1508539"/>
              <a:gd name="connsiteY73" fmla="*/ 4013953 h 6858000"/>
              <a:gd name="connsiteX74" fmla="*/ 593899 w 1508539"/>
              <a:gd name="connsiteY74" fmla="*/ 3974753 h 6858000"/>
              <a:gd name="connsiteX75" fmla="*/ 595497 w 1508539"/>
              <a:gd name="connsiteY75" fmla="*/ 3969950 h 6858000"/>
              <a:gd name="connsiteX76" fmla="*/ 588919 w 1508539"/>
              <a:gd name="connsiteY76" fmla="*/ 3933779 h 6858000"/>
              <a:gd name="connsiteX77" fmla="*/ 590250 w 1508539"/>
              <a:gd name="connsiteY77" fmla="*/ 3933093 h 6858000"/>
              <a:gd name="connsiteX78" fmla="*/ 594604 w 1508539"/>
              <a:gd name="connsiteY78" fmla="*/ 3922082 h 6858000"/>
              <a:gd name="connsiteX79" fmla="*/ 599682 w 1508539"/>
              <a:gd name="connsiteY79" fmla="*/ 3901461 h 6858000"/>
              <a:gd name="connsiteX80" fmla="*/ 622276 w 1508539"/>
              <a:gd name="connsiteY80" fmla="*/ 3813873 h 6858000"/>
              <a:gd name="connsiteX81" fmla="*/ 621701 w 1508539"/>
              <a:gd name="connsiteY81" fmla="*/ 3806161 h 6858000"/>
              <a:gd name="connsiteX82" fmla="*/ 622008 w 1508539"/>
              <a:gd name="connsiteY82" fmla="*/ 3805957 h 6858000"/>
              <a:gd name="connsiteX83" fmla="*/ 622035 w 1508539"/>
              <a:gd name="connsiteY83" fmla="*/ 3797724 h 6858000"/>
              <a:gd name="connsiteX84" fmla="*/ 620650 w 1508539"/>
              <a:gd name="connsiteY84" fmla="*/ 3792098 h 6858000"/>
              <a:gd name="connsiteX85" fmla="*/ 619534 w 1508539"/>
              <a:gd name="connsiteY85" fmla="*/ 3777135 h 6858000"/>
              <a:gd name="connsiteX86" fmla="*/ 621267 w 1508539"/>
              <a:gd name="connsiteY86" fmla="*/ 3771656 h 6858000"/>
              <a:gd name="connsiteX87" fmla="*/ 625010 w 1508539"/>
              <a:gd name="connsiteY87" fmla="*/ 3769007 h 6858000"/>
              <a:gd name="connsiteX88" fmla="*/ 624476 w 1508539"/>
              <a:gd name="connsiteY88" fmla="*/ 3767709 h 6858000"/>
              <a:gd name="connsiteX89" fmla="*/ 633172 w 1508539"/>
              <a:gd name="connsiteY89" fmla="*/ 3738082 h 6858000"/>
              <a:gd name="connsiteX90" fmla="*/ 640518 w 1508539"/>
              <a:gd name="connsiteY90" fmla="*/ 3673397 h 6858000"/>
              <a:gd name="connsiteX91" fmla="*/ 639814 w 1508539"/>
              <a:gd name="connsiteY91" fmla="*/ 3637109 h 6858000"/>
              <a:gd name="connsiteX92" fmla="*/ 643257 w 1508539"/>
              <a:gd name="connsiteY92" fmla="*/ 3536883 h 6858000"/>
              <a:gd name="connsiteX93" fmla="*/ 650795 w 1508539"/>
              <a:gd name="connsiteY93" fmla="*/ 3435652 h 6858000"/>
              <a:gd name="connsiteX94" fmla="*/ 652466 w 1508539"/>
              <a:gd name="connsiteY94" fmla="*/ 3307769 h 6858000"/>
              <a:gd name="connsiteX95" fmla="*/ 670029 w 1508539"/>
              <a:gd name="connsiteY95" fmla="*/ 3250522 h 6858000"/>
              <a:gd name="connsiteX96" fmla="*/ 670454 w 1508539"/>
              <a:gd name="connsiteY96" fmla="*/ 3229163 h 6858000"/>
              <a:gd name="connsiteX97" fmla="*/ 672277 w 1508539"/>
              <a:gd name="connsiteY97" fmla="*/ 3217217 h 6858000"/>
              <a:gd name="connsiteX98" fmla="*/ 659112 w 1508539"/>
              <a:gd name="connsiteY98" fmla="*/ 3183755 h 6858000"/>
              <a:gd name="connsiteX99" fmla="*/ 659613 w 1508539"/>
              <a:gd name="connsiteY99" fmla="*/ 3178642 h 6858000"/>
              <a:gd name="connsiteX100" fmla="*/ 647213 w 1508539"/>
              <a:gd name="connsiteY100" fmla="*/ 3158586 h 6858000"/>
              <a:gd name="connsiteX101" fmla="*/ 632398 w 1508539"/>
              <a:gd name="connsiteY101" fmla="*/ 3129034 h 6858000"/>
              <a:gd name="connsiteX102" fmla="*/ 633063 w 1508539"/>
              <a:gd name="connsiteY102" fmla="*/ 3126682 h 6858000"/>
              <a:gd name="connsiteX103" fmla="*/ 623931 w 1508539"/>
              <a:gd name="connsiteY103" fmla="*/ 3114519 h 6858000"/>
              <a:gd name="connsiteX104" fmla="*/ 610540 w 1508539"/>
              <a:gd name="connsiteY104" fmla="*/ 3106272 h 6858000"/>
              <a:gd name="connsiteX105" fmla="*/ 583270 w 1508539"/>
              <a:gd name="connsiteY105" fmla="*/ 2958185 h 6858000"/>
              <a:gd name="connsiteX106" fmla="*/ 525884 w 1508539"/>
              <a:gd name="connsiteY106" fmla="*/ 2762989 h 6858000"/>
              <a:gd name="connsiteX107" fmla="*/ 474802 w 1508539"/>
              <a:gd name="connsiteY107" fmla="*/ 2554718 h 6858000"/>
              <a:gd name="connsiteX108" fmla="*/ 454896 w 1508539"/>
              <a:gd name="connsiteY108" fmla="*/ 2485734 h 6858000"/>
              <a:gd name="connsiteX109" fmla="*/ 445619 w 1508539"/>
              <a:gd name="connsiteY109" fmla="*/ 2447068 h 6858000"/>
              <a:gd name="connsiteX110" fmla="*/ 432580 w 1508539"/>
              <a:gd name="connsiteY110" fmla="*/ 2425819 h 6858000"/>
              <a:gd name="connsiteX111" fmla="*/ 438579 w 1508539"/>
              <a:gd name="connsiteY111" fmla="*/ 2402874 h 6858000"/>
              <a:gd name="connsiteX112" fmla="*/ 441191 w 1508539"/>
              <a:gd name="connsiteY112" fmla="*/ 2381443 h 6858000"/>
              <a:gd name="connsiteX113" fmla="*/ 417520 w 1508539"/>
              <a:gd name="connsiteY113" fmla="*/ 2261920 h 6858000"/>
              <a:gd name="connsiteX114" fmla="*/ 407407 w 1508539"/>
              <a:gd name="connsiteY114" fmla="*/ 2195378 h 6858000"/>
              <a:gd name="connsiteX115" fmla="*/ 391624 w 1508539"/>
              <a:gd name="connsiteY115" fmla="*/ 2155135 h 6858000"/>
              <a:gd name="connsiteX116" fmla="*/ 389082 w 1508539"/>
              <a:gd name="connsiteY116" fmla="*/ 2118008 h 6858000"/>
              <a:gd name="connsiteX117" fmla="*/ 390075 w 1508539"/>
              <a:gd name="connsiteY117" fmla="*/ 2050531 h 6858000"/>
              <a:gd name="connsiteX118" fmla="*/ 381881 w 1508539"/>
              <a:gd name="connsiteY118" fmla="*/ 1963269 h 6858000"/>
              <a:gd name="connsiteX119" fmla="*/ 363059 w 1508539"/>
              <a:gd name="connsiteY119" fmla="*/ 1906352 h 6858000"/>
              <a:gd name="connsiteX120" fmla="*/ 339616 w 1508539"/>
              <a:gd name="connsiteY120" fmla="*/ 1861531 h 6858000"/>
              <a:gd name="connsiteX121" fmla="*/ 293415 w 1508539"/>
              <a:gd name="connsiteY121" fmla="*/ 1732919 h 6858000"/>
              <a:gd name="connsiteX122" fmla="*/ 265726 w 1508539"/>
              <a:gd name="connsiteY122" fmla="*/ 1663540 h 6858000"/>
              <a:gd name="connsiteX123" fmla="*/ 264852 w 1508539"/>
              <a:gd name="connsiteY123" fmla="*/ 1615777 h 6858000"/>
              <a:gd name="connsiteX124" fmla="*/ 245647 w 1508539"/>
              <a:gd name="connsiteY124" fmla="*/ 1563678 h 6858000"/>
              <a:gd name="connsiteX125" fmla="*/ 258727 w 1508539"/>
              <a:gd name="connsiteY125" fmla="*/ 1519474 h 6858000"/>
              <a:gd name="connsiteX126" fmla="*/ 251469 w 1508539"/>
              <a:gd name="connsiteY126" fmla="*/ 1477995 h 6858000"/>
              <a:gd name="connsiteX127" fmla="*/ 237554 w 1508539"/>
              <a:gd name="connsiteY127" fmla="*/ 1373769 h 6858000"/>
              <a:gd name="connsiteX128" fmla="*/ 245861 w 1508539"/>
              <a:gd name="connsiteY128" fmla="*/ 1307086 h 6858000"/>
              <a:gd name="connsiteX129" fmla="*/ 247049 w 1508539"/>
              <a:gd name="connsiteY129" fmla="*/ 1189033 h 6858000"/>
              <a:gd name="connsiteX130" fmla="*/ 251734 w 1508539"/>
              <a:gd name="connsiteY130" fmla="*/ 1168288 h 6858000"/>
              <a:gd name="connsiteX131" fmla="*/ 244016 w 1508539"/>
              <a:gd name="connsiteY131" fmla="*/ 1142577 h 6858000"/>
              <a:gd name="connsiteX132" fmla="*/ 233322 w 1508539"/>
              <a:gd name="connsiteY132" fmla="*/ 1088484 h 6858000"/>
              <a:gd name="connsiteX133" fmla="*/ 222058 w 1508539"/>
              <a:gd name="connsiteY133" fmla="*/ 1016103 h 6858000"/>
              <a:gd name="connsiteX134" fmla="*/ 223514 w 1508539"/>
              <a:gd name="connsiteY134" fmla="*/ 932283 h 6858000"/>
              <a:gd name="connsiteX135" fmla="*/ 225750 w 1508539"/>
              <a:gd name="connsiteY135" fmla="*/ 915925 h 6858000"/>
              <a:gd name="connsiteX136" fmla="*/ 218379 w 1508539"/>
              <a:gd name="connsiteY136" fmla="*/ 896999 h 6858000"/>
              <a:gd name="connsiteX137" fmla="*/ 187787 w 1508539"/>
              <a:gd name="connsiteY137" fmla="*/ 821517 h 6858000"/>
              <a:gd name="connsiteX138" fmla="*/ 166737 w 1508539"/>
              <a:gd name="connsiteY138" fmla="*/ 751353 h 6858000"/>
              <a:gd name="connsiteX139" fmla="*/ 166295 w 1508539"/>
              <a:gd name="connsiteY139" fmla="*/ 721230 h 6858000"/>
              <a:gd name="connsiteX140" fmla="*/ 151966 w 1508539"/>
              <a:gd name="connsiteY140" fmla="*/ 681659 h 6858000"/>
              <a:gd name="connsiteX141" fmla="*/ 137385 w 1508539"/>
              <a:gd name="connsiteY141" fmla="*/ 635218 h 6858000"/>
              <a:gd name="connsiteX142" fmla="*/ 142396 w 1508539"/>
              <a:gd name="connsiteY142" fmla="*/ 613763 h 6858000"/>
              <a:gd name="connsiteX143" fmla="*/ 128338 w 1508539"/>
              <a:gd name="connsiteY143" fmla="*/ 598582 h 6858000"/>
              <a:gd name="connsiteX144" fmla="*/ 128019 w 1508539"/>
              <a:gd name="connsiteY144" fmla="*/ 576846 h 6858000"/>
              <a:gd name="connsiteX145" fmla="*/ 107645 w 1508539"/>
              <a:gd name="connsiteY145" fmla="*/ 530055 h 6858000"/>
              <a:gd name="connsiteX146" fmla="*/ 98081 w 1508539"/>
              <a:gd name="connsiteY146" fmla="*/ 448559 h 6858000"/>
              <a:gd name="connsiteX147" fmla="*/ 104503 w 1508539"/>
              <a:gd name="connsiteY147" fmla="*/ 441529 h 6858000"/>
              <a:gd name="connsiteX148" fmla="*/ 103724 w 1508539"/>
              <a:gd name="connsiteY148" fmla="*/ 428927 h 6858000"/>
              <a:gd name="connsiteX149" fmla="*/ 93128 w 1508539"/>
              <a:gd name="connsiteY149" fmla="*/ 430161 h 6858000"/>
              <a:gd name="connsiteX150" fmla="*/ 70148 w 1508539"/>
              <a:gd name="connsiteY150" fmla="*/ 367211 h 6858000"/>
              <a:gd name="connsiteX151" fmla="*/ 36452 w 1508539"/>
              <a:gd name="connsiteY151" fmla="*/ 268519 h 6858000"/>
              <a:gd name="connsiteX152" fmla="*/ 23935 w 1508539"/>
              <a:gd name="connsiteY152" fmla="*/ 160886 h 6858000"/>
              <a:gd name="connsiteX153" fmla="*/ 19312 w 1508539"/>
              <a:gd name="connsiteY153" fmla="*/ 47336 h 6858000"/>
              <a:gd name="connsiteX154" fmla="*/ 0 w 1508539"/>
              <a:gd name="connsiteY154" fmla="*/ 0 h 6858000"/>
              <a:gd name="connsiteX0" fmla="*/ 0 w 1508539"/>
              <a:gd name="connsiteY0" fmla="*/ 0 h 6858000"/>
              <a:gd name="connsiteX1" fmla="*/ 1508539 w 1508539"/>
              <a:gd name="connsiteY1" fmla="*/ 0 h 6858000"/>
              <a:gd name="connsiteX2" fmla="*/ 1508539 w 1508539"/>
              <a:gd name="connsiteY2" fmla="*/ 6858000 h 6858000"/>
              <a:gd name="connsiteX3" fmla="*/ 57174 w 1508539"/>
              <a:gd name="connsiteY3" fmla="*/ 6858000 h 6858000"/>
              <a:gd name="connsiteX4" fmla="*/ 57315 w 1508539"/>
              <a:gd name="connsiteY4" fmla="*/ 6857735 h 6858000"/>
              <a:gd name="connsiteX5" fmla="*/ 69364 w 1508539"/>
              <a:gd name="connsiteY5" fmla="*/ 6809549 h 6858000"/>
              <a:gd name="connsiteX6" fmla="*/ 101575 w 1508539"/>
              <a:gd name="connsiteY6" fmla="*/ 6715115 h 6858000"/>
              <a:gd name="connsiteX7" fmla="*/ 111426 w 1508539"/>
              <a:gd name="connsiteY7" fmla="*/ 6680170 h 6858000"/>
              <a:gd name="connsiteX8" fmla="*/ 136976 w 1508539"/>
              <a:gd name="connsiteY8" fmla="*/ 6621207 h 6858000"/>
              <a:gd name="connsiteX9" fmla="*/ 153633 w 1508539"/>
              <a:gd name="connsiteY9" fmla="*/ 6596265 h 6858000"/>
              <a:gd name="connsiteX10" fmla="*/ 153512 w 1508539"/>
              <a:gd name="connsiteY10" fmla="*/ 6594818 h 6858000"/>
              <a:gd name="connsiteX11" fmla="*/ 157757 w 1508539"/>
              <a:gd name="connsiteY11" fmla="*/ 6593735 h 6858000"/>
              <a:gd name="connsiteX12" fmla="*/ 160954 w 1508539"/>
              <a:gd name="connsiteY12" fmla="*/ 6589172 h 6858000"/>
              <a:gd name="connsiteX13" fmla="*/ 164248 w 1508539"/>
              <a:gd name="connsiteY13" fmla="*/ 6574442 h 6858000"/>
              <a:gd name="connsiteX14" fmla="*/ 164588 w 1508539"/>
              <a:gd name="connsiteY14" fmla="*/ 6568530 h 6858000"/>
              <a:gd name="connsiteX15" fmla="*/ 166997 w 1508539"/>
              <a:gd name="connsiteY15" fmla="*/ 6560674 h 6858000"/>
              <a:gd name="connsiteX16" fmla="*/ 167342 w 1508539"/>
              <a:gd name="connsiteY16" fmla="*/ 6560598 h 6858000"/>
              <a:gd name="connsiteX17" fmla="*/ 169039 w 1508539"/>
              <a:gd name="connsiteY17" fmla="*/ 6553006 h 6858000"/>
              <a:gd name="connsiteX18" fmla="*/ 173735 w 1508539"/>
              <a:gd name="connsiteY18" fmla="*/ 6514360 h 6858000"/>
              <a:gd name="connsiteX19" fmla="*/ 215389 w 1508539"/>
              <a:gd name="connsiteY19" fmla="*/ 6478062 h 6858000"/>
              <a:gd name="connsiteX20" fmla="*/ 226078 w 1508539"/>
              <a:gd name="connsiteY20" fmla="*/ 6460325 h 6858000"/>
              <a:gd name="connsiteX21" fmla="*/ 233311 w 1508539"/>
              <a:gd name="connsiteY21" fmla="*/ 6451488 h 6858000"/>
              <a:gd name="connsiteX22" fmla="*/ 234746 w 1508539"/>
              <a:gd name="connsiteY22" fmla="*/ 6451348 h 6858000"/>
              <a:gd name="connsiteX23" fmla="*/ 239104 w 1508539"/>
              <a:gd name="connsiteY23" fmla="*/ 6414240 h 6858000"/>
              <a:gd name="connsiteX24" fmla="*/ 241980 w 1508539"/>
              <a:gd name="connsiteY24" fmla="*/ 6410269 h 6858000"/>
              <a:gd name="connsiteX25" fmla="*/ 241880 w 1508539"/>
              <a:gd name="connsiteY25" fmla="*/ 6384857 h 6858000"/>
              <a:gd name="connsiteX26" fmla="*/ 243397 w 1508539"/>
              <a:gd name="connsiteY26" fmla="*/ 6372381 h 6858000"/>
              <a:gd name="connsiteX27" fmla="*/ 240591 w 1508539"/>
              <a:gd name="connsiteY27" fmla="*/ 6367510 h 6858000"/>
              <a:gd name="connsiteX28" fmla="*/ 244471 w 1508539"/>
              <a:gd name="connsiteY28" fmla="*/ 6349778 h 6858000"/>
              <a:gd name="connsiteX29" fmla="*/ 246136 w 1508539"/>
              <a:gd name="connsiteY29" fmla="*/ 6348250 h 6858000"/>
              <a:gd name="connsiteX30" fmla="*/ 262170 w 1508539"/>
              <a:gd name="connsiteY30" fmla="*/ 6281972 h 6858000"/>
              <a:gd name="connsiteX31" fmla="*/ 272933 w 1508539"/>
              <a:gd name="connsiteY31" fmla="*/ 6211940 h 6858000"/>
              <a:gd name="connsiteX32" fmla="*/ 314428 w 1508539"/>
              <a:gd name="connsiteY32" fmla="*/ 6113913 h 6858000"/>
              <a:gd name="connsiteX33" fmla="*/ 318721 w 1508539"/>
              <a:gd name="connsiteY33" fmla="*/ 6028119 h 6858000"/>
              <a:gd name="connsiteX34" fmla="*/ 345501 w 1508539"/>
              <a:gd name="connsiteY34" fmla="*/ 5934687 h 6858000"/>
              <a:gd name="connsiteX35" fmla="*/ 379513 w 1508539"/>
              <a:gd name="connsiteY35" fmla="*/ 5765594 h 6858000"/>
              <a:gd name="connsiteX36" fmla="*/ 411349 w 1508539"/>
              <a:gd name="connsiteY36" fmla="*/ 5693685 h 6858000"/>
              <a:gd name="connsiteX37" fmla="*/ 431404 w 1508539"/>
              <a:gd name="connsiteY37" fmla="*/ 5665173 h 6858000"/>
              <a:gd name="connsiteX38" fmla="*/ 465121 w 1508539"/>
              <a:gd name="connsiteY38" fmla="*/ 5563435 h 6858000"/>
              <a:gd name="connsiteX39" fmla="*/ 494626 w 1508539"/>
              <a:gd name="connsiteY39" fmla="*/ 5476393 h 6858000"/>
              <a:gd name="connsiteX40" fmla="*/ 525819 w 1508539"/>
              <a:gd name="connsiteY40" fmla="*/ 5396260 h 6858000"/>
              <a:gd name="connsiteX41" fmla="*/ 541800 w 1508539"/>
              <a:gd name="connsiteY41" fmla="*/ 5330009 h 6858000"/>
              <a:gd name="connsiteX42" fmla="*/ 575293 w 1508539"/>
              <a:gd name="connsiteY42" fmla="*/ 5273739 h 6858000"/>
              <a:gd name="connsiteX43" fmla="*/ 584892 w 1508539"/>
              <a:gd name="connsiteY43" fmla="*/ 5241779 h 6858000"/>
              <a:gd name="connsiteX44" fmla="*/ 596118 w 1508539"/>
              <a:gd name="connsiteY44" fmla="*/ 5225268 h 6858000"/>
              <a:gd name="connsiteX45" fmla="*/ 597138 w 1508539"/>
              <a:gd name="connsiteY45" fmla="*/ 5217684 h 6858000"/>
              <a:gd name="connsiteX46" fmla="*/ 604479 w 1508539"/>
              <a:gd name="connsiteY46" fmla="*/ 5193377 h 6858000"/>
              <a:gd name="connsiteX47" fmla="*/ 607782 w 1508539"/>
              <a:gd name="connsiteY47" fmla="*/ 5179288 h 6858000"/>
              <a:gd name="connsiteX48" fmla="*/ 608766 w 1508539"/>
              <a:gd name="connsiteY48" fmla="*/ 5173621 h 6858000"/>
              <a:gd name="connsiteX49" fmla="*/ 604400 w 1508539"/>
              <a:gd name="connsiteY49" fmla="*/ 5159961 h 6858000"/>
              <a:gd name="connsiteX50" fmla="*/ 611077 w 1508539"/>
              <a:gd name="connsiteY50" fmla="*/ 5144295 h 6858000"/>
              <a:gd name="connsiteX51" fmla="*/ 608010 w 1508539"/>
              <a:gd name="connsiteY51" fmla="*/ 5125185 h 6858000"/>
              <a:gd name="connsiteX52" fmla="*/ 614840 w 1508539"/>
              <a:gd name="connsiteY52" fmla="*/ 5121884 h 6858000"/>
              <a:gd name="connsiteX53" fmla="*/ 621876 w 1508539"/>
              <a:gd name="connsiteY53" fmla="*/ 5067850 h 6858000"/>
              <a:gd name="connsiteX54" fmla="*/ 624607 w 1508539"/>
              <a:gd name="connsiteY54" fmla="*/ 5060861 h 6858000"/>
              <a:gd name="connsiteX55" fmla="*/ 621311 w 1508539"/>
              <a:gd name="connsiteY55" fmla="*/ 5034192 h 6858000"/>
              <a:gd name="connsiteX56" fmla="*/ 622865 w 1508539"/>
              <a:gd name="connsiteY56" fmla="*/ 4993030 h 6858000"/>
              <a:gd name="connsiteX57" fmla="*/ 629774 w 1508539"/>
              <a:gd name="connsiteY57" fmla="*/ 4946844 h 6858000"/>
              <a:gd name="connsiteX58" fmla="*/ 625630 w 1508539"/>
              <a:gd name="connsiteY58" fmla="*/ 4932692 h 6858000"/>
              <a:gd name="connsiteX59" fmla="*/ 641033 w 1508539"/>
              <a:gd name="connsiteY59" fmla="*/ 4858827 h 6858000"/>
              <a:gd name="connsiteX60" fmla="*/ 635187 w 1508539"/>
              <a:gd name="connsiteY60" fmla="*/ 4801535 h 6858000"/>
              <a:gd name="connsiteX61" fmla="*/ 642856 w 1508539"/>
              <a:gd name="connsiteY61" fmla="*/ 4797794 h 6858000"/>
              <a:gd name="connsiteX62" fmla="*/ 644150 w 1508539"/>
              <a:gd name="connsiteY62" fmla="*/ 4784526 h 6858000"/>
              <a:gd name="connsiteX63" fmla="*/ 645934 w 1508539"/>
              <a:gd name="connsiteY63" fmla="*/ 4781211 h 6858000"/>
              <a:gd name="connsiteX64" fmla="*/ 654721 w 1508539"/>
              <a:gd name="connsiteY64" fmla="*/ 4761984 h 6858000"/>
              <a:gd name="connsiteX65" fmla="*/ 650769 w 1508539"/>
              <a:gd name="connsiteY65" fmla="*/ 4690749 h 6858000"/>
              <a:gd name="connsiteX66" fmla="*/ 646249 w 1508539"/>
              <a:gd name="connsiteY66" fmla="*/ 4584173 h 6858000"/>
              <a:gd name="connsiteX67" fmla="*/ 641332 w 1508539"/>
              <a:gd name="connsiteY67" fmla="*/ 4444346 h 6858000"/>
              <a:gd name="connsiteX68" fmla="*/ 637897 w 1508539"/>
              <a:gd name="connsiteY68" fmla="*/ 4375228 h 6858000"/>
              <a:gd name="connsiteX69" fmla="*/ 618550 w 1508539"/>
              <a:gd name="connsiteY69" fmla="*/ 4214165 h 6858000"/>
              <a:gd name="connsiteX70" fmla="*/ 622623 w 1508539"/>
              <a:gd name="connsiteY70" fmla="*/ 4090296 h 6858000"/>
              <a:gd name="connsiteX71" fmla="*/ 607879 w 1508539"/>
              <a:gd name="connsiteY71" fmla="*/ 4033999 h 6858000"/>
              <a:gd name="connsiteX72" fmla="*/ 609028 w 1508539"/>
              <a:gd name="connsiteY72" fmla="*/ 4031933 h 6858000"/>
              <a:gd name="connsiteX73" fmla="*/ 607604 w 1508539"/>
              <a:gd name="connsiteY73" fmla="*/ 4013953 h 6858000"/>
              <a:gd name="connsiteX74" fmla="*/ 593899 w 1508539"/>
              <a:gd name="connsiteY74" fmla="*/ 3974753 h 6858000"/>
              <a:gd name="connsiteX75" fmla="*/ 595497 w 1508539"/>
              <a:gd name="connsiteY75" fmla="*/ 3969950 h 6858000"/>
              <a:gd name="connsiteX76" fmla="*/ 588919 w 1508539"/>
              <a:gd name="connsiteY76" fmla="*/ 3933779 h 6858000"/>
              <a:gd name="connsiteX77" fmla="*/ 590250 w 1508539"/>
              <a:gd name="connsiteY77" fmla="*/ 3933093 h 6858000"/>
              <a:gd name="connsiteX78" fmla="*/ 594604 w 1508539"/>
              <a:gd name="connsiteY78" fmla="*/ 3922082 h 6858000"/>
              <a:gd name="connsiteX79" fmla="*/ 599682 w 1508539"/>
              <a:gd name="connsiteY79" fmla="*/ 3901461 h 6858000"/>
              <a:gd name="connsiteX80" fmla="*/ 622276 w 1508539"/>
              <a:gd name="connsiteY80" fmla="*/ 3813873 h 6858000"/>
              <a:gd name="connsiteX81" fmla="*/ 621701 w 1508539"/>
              <a:gd name="connsiteY81" fmla="*/ 3806161 h 6858000"/>
              <a:gd name="connsiteX82" fmla="*/ 622008 w 1508539"/>
              <a:gd name="connsiteY82" fmla="*/ 3805957 h 6858000"/>
              <a:gd name="connsiteX83" fmla="*/ 622035 w 1508539"/>
              <a:gd name="connsiteY83" fmla="*/ 3797724 h 6858000"/>
              <a:gd name="connsiteX84" fmla="*/ 620650 w 1508539"/>
              <a:gd name="connsiteY84" fmla="*/ 3792098 h 6858000"/>
              <a:gd name="connsiteX85" fmla="*/ 619534 w 1508539"/>
              <a:gd name="connsiteY85" fmla="*/ 3777135 h 6858000"/>
              <a:gd name="connsiteX86" fmla="*/ 621267 w 1508539"/>
              <a:gd name="connsiteY86" fmla="*/ 3771656 h 6858000"/>
              <a:gd name="connsiteX87" fmla="*/ 625010 w 1508539"/>
              <a:gd name="connsiteY87" fmla="*/ 3769007 h 6858000"/>
              <a:gd name="connsiteX88" fmla="*/ 624476 w 1508539"/>
              <a:gd name="connsiteY88" fmla="*/ 3767709 h 6858000"/>
              <a:gd name="connsiteX89" fmla="*/ 633172 w 1508539"/>
              <a:gd name="connsiteY89" fmla="*/ 3738082 h 6858000"/>
              <a:gd name="connsiteX90" fmla="*/ 640518 w 1508539"/>
              <a:gd name="connsiteY90" fmla="*/ 3673397 h 6858000"/>
              <a:gd name="connsiteX91" fmla="*/ 639814 w 1508539"/>
              <a:gd name="connsiteY91" fmla="*/ 3637109 h 6858000"/>
              <a:gd name="connsiteX92" fmla="*/ 643257 w 1508539"/>
              <a:gd name="connsiteY92" fmla="*/ 3536883 h 6858000"/>
              <a:gd name="connsiteX93" fmla="*/ 650795 w 1508539"/>
              <a:gd name="connsiteY93" fmla="*/ 3435652 h 6858000"/>
              <a:gd name="connsiteX94" fmla="*/ 652466 w 1508539"/>
              <a:gd name="connsiteY94" fmla="*/ 3307769 h 6858000"/>
              <a:gd name="connsiteX95" fmla="*/ 670029 w 1508539"/>
              <a:gd name="connsiteY95" fmla="*/ 3250522 h 6858000"/>
              <a:gd name="connsiteX96" fmla="*/ 670454 w 1508539"/>
              <a:gd name="connsiteY96" fmla="*/ 3229163 h 6858000"/>
              <a:gd name="connsiteX97" fmla="*/ 672277 w 1508539"/>
              <a:gd name="connsiteY97" fmla="*/ 3217217 h 6858000"/>
              <a:gd name="connsiteX98" fmla="*/ 659112 w 1508539"/>
              <a:gd name="connsiteY98" fmla="*/ 3183755 h 6858000"/>
              <a:gd name="connsiteX99" fmla="*/ 659613 w 1508539"/>
              <a:gd name="connsiteY99" fmla="*/ 3178642 h 6858000"/>
              <a:gd name="connsiteX100" fmla="*/ 647213 w 1508539"/>
              <a:gd name="connsiteY100" fmla="*/ 3158586 h 6858000"/>
              <a:gd name="connsiteX101" fmla="*/ 632398 w 1508539"/>
              <a:gd name="connsiteY101" fmla="*/ 3129034 h 6858000"/>
              <a:gd name="connsiteX102" fmla="*/ 633063 w 1508539"/>
              <a:gd name="connsiteY102" fmla="*/ 3126682 h 6858000"/>
              <a:gd name="connsiteX103" fmla="*/ 623931 w 1508539"/>
              <a:gd name="connsiteY103" fmla="*/ 3114519 h 6858000"/>
              <a:gd name="connsiteX104" fmla="*/ 610540 w 1508539"/>
              <a:gd name="connsiteY104" fmla="*/ 3106272 h 6858000"/>
              <a:gd name="connsiteX105" fmla="*/ 583270 w 1508539"/>
              <a:gd name="connsiteY105" fmla="*/ 2958185 h 6858000"/>
              <a:gd name="connsiteX106" fmla="*/ 525884 w 1508539"/>
              <a:gd name="connsiteY106" fmla="*/ 2762989 h 6858000"/>
              <a:gd name="connsiteX107" fmla="*/ 474802 w 1508539"/>
              <a:gd name="connsiteY107" fmla="*/ 2554718 h 6858000"/>
              <a:gd name="connsiteX108" fmla="*/ 454896 w 1508539"/>
              <a:gd name="connsiteY108" fmla="*/ 2485734 h 6858000"/>
              <a:gd name="connsiteX109" fmla="*/ 445619 w 1508539"/>
              <a:gd name="connsiteY109" fmla="*/ 2447068 h 6858000"/>
              <a:gd name="connsiteX110" fmla="*/ 432580 w 1508539"/>
              <a:gd name="connsiteY110" fmla="*/ 2425819 h 6858000"/>
              <a:gd name="connsiteX111" fmla="*/ 438579 w 1508539"/>
              <a:gd name="connsiteY111" fmla="*/ 2402874 h 6858000"/>
              <a:gd name="connsiteX112" fmla="*/ 441191 w 1508539"/>
              <a:gd name="connsiteY112" fmla="*/ 2381443 h 6858000"/>
              <a:gd name="connsiteX113" fmla="*/ 417520 w 1508539"/>
              <a:gd name="connsiteY113" fmla="*/ 2261920 h 6858000"/>
              <a:gd name="connsiteX114" fmla="*/ 407407 w 1508539"/>
              <a:gd name="connsiteY114" fmla="*/ 2195378 h 6858000"/>
              <a:gd name="connsiteX115" fmla="*/ 391624 w 1508539"/>
              <a:gd name="connsiteY115" fmla="*/ 2155135 h 6858000"/>
              <a:gd name="connsiteX116" fmla="*/ 389082 w 1508539"/>
              <a:gd name="connsiteY116" fmla="*/ 2118008 h 6858000"/>
              <a:gd name="connsiteX117" fmla="*/ 390075 w 1508539"/>
              <a:gd name="connsiteY117" fmla="*/ 2050531 h 6858000"/>
              <a:gd name="connsiteX118" fmla="*/ 381881 w 1508539"/>
              <a:gd name="connsiteY118" fmla="*/ 1963269 h 6858000"/>
              <a:gd name="connsiteX119" fmla="*/ 363059 w 1508539"/>
              <a:gd name="connsiteY119" fmla="*/ 1906352 h 6858000"/>
              <a:gd name="connsiteX120" fmla="*/ 339616 w 1508539"/>
              <a:gd name="connsiteY120" fmla="*/ 1861531 h 6858000"/>
              <a:gd name="connsiteX121" fmla="*/ 293415 w 1508539"/>
              <a:gd name="connsiteY121" fmla="*/ 1732919 h 6858000"/>
              <a:gd name="connsiteX122" fmla="*/ 265726 w 1508539"/>
              <a:gd name="connsiteY122" fmla="*/ 1663540 h 6858000"/>
              <a:gd name="connsiteX123" fmla="*/ 264852 w 1508539"/>
              <a:gd name="connsiteY123" fmla="*/ 1615777 h 6858000"/>
              <a:gd name="connsiteX124" fmla="*/ 245647 w 1508539"/>
              <a:gd name="connsiteY124" fmla="*/ 1563678 h 6858000"/>
              <a:gd name="connsiteX125" fmla="*/ 258727 w 1508539"/>
              <a:gd name="connsiteY125" fmla="*/ 1519474 h 6858000"/>
              <a:gd name="connsiteX126" fmla="*/ 251469 w 1508539"/>
              <a:gd name="connsiteY126" fmla="*/ 1477995 h 6858000"/>
              <a:gd name="connsiteX127" fmla="*/ 237554 w 1508539"/>
              <a:gd name="connsiteY127" fmla="*/ 1373769 h 6858000"/>
              <a:gd name="connsiteX128" fmla="*/ 245861 w 1508539"/>
              <a:gd name="connsiteY128" fmla="*/ 1307086 h 6858000"/>
              <a:gd name="connsiteX129" fmla="*/ 247049 w 1508539"/>
              <a:gd name="connsiteY129" fmla="*/ 1189033 h 6858000"/>
              <a:gd name="connsiteX130" fmla="*/ 251734 w 1508539"/>
              <a:gd name="connsiteY130" fmla="*/ 1168288 h 6858000"/>
              <a:gd name="connsiteX131" fmla="*/ 244016 w 1508539"/>
              <a:gd name="connsiteY131" fmla="*/ 1142577 h 6858000"/>
              <a:gd name="connsiteX132" fmla="*/ 233322 w 1508539"/>
              <a:gd name="connsiteY132" fmla="*/ 1088484 h 6858000"/>
              <a:gd name="connsiteX133" fmla="*/ 222058 w 1508539"/>
              <a:gd name="connsiteY133" fmla="*/ 1016103 h 6858000"/>
              <a:gd name="connsiteX134" fmla="*/ 223514 w 1508539"/>
              <a:gd name="connsiteY134" fmla="*/ 932283 h 6858000"/>
              <a:gd name="connsiteX135" fmla="*/ 225750 w 1508539"/>
              <a:gd name="connsiteY135" fmla="*/ 915925 h 6858000"/>
              <a:gd name="connsiteX136" fmla="*/ 218379 w 1508539"/>
              <a:gd name="connsiteY136" fmla="*/ 896999 h 6858000"/>
              <a:gd name="connsiteX137" fmla="*/ 187787 w 1508539"/>
              <a:gd name="connsiteY137" fmla="*/ 821517 h 6858000"/>
              <a:gd name="connsiteX138" fmla="*/ 166737 w 1508539"/>
              <a:gd name="connsiteY138" fmla="*/ 751353 h 6858000"/>
              <a:gd name="connsiteX139" fmla="*/ 166295 w 1508539"/>
              <a:gd name="connsiteY139" fmla="*/ 721230 h 6858000"/>
              <a:gd name="connsiteX140" fmla="*/ 151966 w 1508539"/>
              <a:gd name="connsiteY140" fmla="*/ 681659 h 6858000"/>
              <a:gd name="connsiteX141" fmla="*/ 137385 w 1508539"/>
              <a:gd name="connsiteY141" fmla="*/ 635218 h 6858000"/>
              <a:gd name="connsiteX142" fmla="*/ 142396 w 1508539"/>
              <a:gd name="connsiteY142" fmla="*/ 613763 h 6858000"/>
              <a:gd name="connsiteX143" fmla="*/ 128338 w 1508539"/>
              <a:gd name="connsiteY143" fmla="*/ 598582 h 6858000"/>
              <a:gd name="connsiteX144" fmla="*/ 128019 w 1508539"/>
              <a:gd name="connsiteY144" fmla="*/ 576846 h 6858000"/>
              <a:gd name="connsiteX145" fmla="*/ 107645 w 1508539"/>
              <a:gd name="connsiteY145" fmla="*/ 530055 h 6858000"/>
              <a:gd name="connsiteX146" fmla="*/ 98081 w 1508539"/>
              <a:gd name="connsiteY146" fmla="*/ 448559 h 6858000"/>
              <a:gd name="connsiteX147" fmla="*/ 104503 w 1508539"/>
              <a:gd name="connsiteY147" fmla="*/ 441529 h 6858000"/>
              <a:gd name="connsiteX148" fmla="*/ 103724 w 1508539"/>
              <a:gd name="connsiteY148" fmla="*/ 428927 h 6858000"/>
              <a:gd name="connsiteX149" fmla="*/ 90191 w 1508539"/>
              <a:gd name="connsiteY149" fmla="*/ 404917 h 6858000"/>
              <a:gd name="connsiteX150" fmla="*/ 70148 w 1508539"/>
              <a:gd name="connsiteY150" fmla="*/ 367211 h 6858000"/>
              <a:gd name="connsiteX151" fmla="*/ 36452 w 1508539"/>
              <a:gd name="connsiteY151" fmla="*/ 268519 h 6858000"/>
              <a:gd name="connsiteX152" fmla="*/ 23935 w 1508539"/>
              <a:gd name="connsiteY152" fmla="*/ 160886 h 6858000"/>
              <a:gd name="connsiteX153" fmla="*/ 19312 w 1508539"/>
              <a:gd name="connsiteY153" fmla="*/ 47336 h 6858000"/>
              <a:gd name="connsiteX154" fmla="*/ 0 w 1508539"/>
              <a:gd name="connsiteY154" fmla="*/ 0 h 6858000"/>
              <a:gd name="connsiteX0" fmla="*/ 0 w 1508539"/>
              <a:gd name="connsiteY0" fmla="*/ 0 h 6858000"/>
              <a:gd name="connsiteX1" fmla="*/ 1508539 w 1508539"/>
              <a:gd name="connsiteY1" fmla="*/ 0 h 6858000"/>
              <a:gd name="connsiteX2" fmla="*/ 1508539 w 1508539"/>
              <a:gd name="connsiteY2" fmla="*/ 6858000 h 6858000"/>
              <a:gd name="connsiteX3" fmla="*/ 57174 w 1508539"/>
              <a:gd name="connsiteY3" fmla="*/ 6858000 h 6858000"/>
              <a:gd name="connsiteX4" fmla="*/ 57315 w 1508539"/>
              <a:gd name="connsiteY4" fmla="*/ 6857735 h 6858000"/>
              <a:gd name="connsiteX5" fmla="*/ 69364 w 1508539"/>
              <a:gd name="connsiteY5" fmla="*/ 6809549 h 6858000"/>
              <a:gd name="connsiteX6" fmla="*/ 101575 w 1508539"/>
              <a:gd name="connsiteY6" fmla="*/ 6715115 h 6858000"/>
              <a:gd name="connsiteX7" fmla="*/ 111426 w 1508539"/>
              <a:gd name="connsiteY7" fmla="*/ 6680170 h 6858000"/>
              <a:gd name="connsiteX8" fmla="*/ 136976 w 1508539"/>
              <a:gd name="connsiteY8" fmla="*/ 6621207 h 6858000"/>
              <a:gd name="connsiteX9" fmla="*/ 153633 w 1508539"/>
              <a:gd name="connsiteY9" fmla="*/ 6596265 h 6858000"/>
              <a:gd name="connsiteX10" fmla="*/ 153512 w 1508539"/>
              <a:gd name="connsiteY10" fmla="*/ 6594818 h 6858000"/>
              <a:gd name="connsiteX11" fmla="*/ 157757 w 1508539"/>
              <a:gd name="connsiteY11" fmla="*/ 6593735 h 6858000"/>
              <a:gd name="connsiteX12" fmla="*/ 160954 w 1508539"/>
              <a:gd name="connsiteY12" fmla="*/ 6589172 h 6858000"/>
              <a:gd name="connsiteX13" fmla="*/ 164248 w 1508539"/>
              <a:gd name="connsiteY13" fmla="*/ 6574442 h 6858000"/>
              <a:gd name="connsiteX14" fmla="*/ 164588 w 1508539"/>
              <a:gd name="connsiteY14" fmla="*/ 6568530 h 6858000"/>
              <a:gd name="connsiteX15" fmla="*/ 166997 w 1508539"/>
              <a:gd name="connsiteY15" fmla="*/ 6560674 h 6858000"/>
              <a:gd name="connsiteX16" fmla="*/ 167342 w 1508539"/>
              <a:gd name="connsiteY16" fmla="*/ 6560598 h 6858000"/>
              <a:gd name="connsiteX17" fmla="*/ 169039 w 1508539"/>
              <a:gd name="connsiteY17" fmla="*/ 6553006 h 6858000"/>
              <a:gd name="connsiteX18" fmla="*/ 173735 w 1508539"/>
              <a:gd name="connsiteY18" fmla="*/ 6514360 h 6858000"/>
              <a:gd name="connsiteX19" fmla="*/ 215389 w 1508539"/>
              <a:gd name="connsiteY19" fmla="*/ 6478062 h 6858000"/>
              <a:gd name="connsiteX20" fmla="*/ 226078 w 1508539"/>
              <a:gd name="connsiteY20" fmla="*/ 6460325 h 6858000"/>
              <a:gd name="connsiteX21" fmla="*/ 233311 w 1508539"/>
              <a:gd name="connsiteY21" fmla="*/ 6451488 h 6858000"/>
              <a:gd name="connsiteX22" fmla="*/ 234746 w 1508539"/>
              <a:gd name="connsiteY22" fmla="*/ 6451348 h 6858000"/>
              <a:gd name="connsiteX23" fmla="*/ 239104 w 1508539"/>
              <a:gd name="connsiteY23" fmla="*/ 6414240 h 6858000"/>
              <a:gd name="connsiteX24" fmla="*/ 241980 w 1508539"/>
              <a:gd name="connsiteY24" fmla="*/ 6410269 h 6858000"/>
              <a:gd name="connsiteX25" fmla="*/ 241880 w 1508539"/>
              <a:gd name="connsiteY25" fmla="*/ 6384857 h 6858000"/>
              <a:gd name="connsiteX26" fmla="*/ 243397 w 1508539"/>
              <a:gd name="connsiteY26" fmla="*/ 6372381 h 6858000"/>
              <a:gd name="connsiteX27" fmla="*/ 240591 w 1508539"/>
              <a:gd name="connsiteY27" fmla="*/ 6367510 h 6858000"/>
              <a:gd name="connsiteX28" fmla="*/ 244471 w 1508539"/>
              <a:gd name="connsiteY28" fmla="*/ 6349778 h 6858000"/>
              <a:gd name="connsiteX29" fmla="*/ 246136 w 1508539"/>
              <a:gd name="connsiteY29" fmla="*/ 6348250 h 6858000"/>
              <a:gd name="connsiteX30" fmla="*/ 262170 w 1508539"/>
              <a:gd name="connsiteY30" fmla="*/ 6281972 h 6858000"/>
              <a:gd name="connsiteX31" fmla="*/ 272933 w 1508539"/>
              <a:gd name="connsiteY31" fmla="*/ 6211940 h 6858000"/>
              <a:gd name="connsiteX32" fmla="*/ 314428 w 1508539"/>
              <a:gd name="connsiteY32" fmla="*/ 6113913 h 6858000"/>
              <a:gd name="connsiteX33" fmla="*/ 318721 w 1508539"/>
              <a:gd name="connsiteY33" fmla="*/ 6028119 h 6858000"/>
              <a:gd name="connsiteX34" fmla="*/ 345501 w 1508539"/>
              <a:gd name="connsiteY34" fmla="*/ 5934687 h 6858000"/>
              <a:gd name="connsiteX35" fmla="*/ 379513 w 1508539"/>
              <a:gd name="connsiteY35" fmla="*/ 5765594 h 6858000"/>
              <a:gd name="connsiteX36" fmla="*/ 411349 w 1508539"/>
              <a:gd name="connsiteY36" fmla="*/ 5693685 h 6858000"/>
              <a:gd name="connsiteX37" fmla="*/ 431404 w 1508539"/>
              <a:gd name="connsiteY37" fmla="*/ 5665173 h 6858000"/>
              <a:gd name="connsiteX38" fmla="*/ 465121 w 1508539"/>
              <a:gd name="connsiteY38" fmla="*/ 5563435 h 6858000"/>
              <a:gd name="connsiteX39" fmla="*/ 494626 w 1508539"/>
              <a:gd name="connsiteY39" fmla="*/ 5476393 h 6858000"/>
              <a:gd name="connsiteX40" fmla="*/ 525819 w 1508539"/>
              <a:gd name="connsiteY40" fmla="*/ 5396260 h 6858000"/>
              <a:gd name="connsiteX41" fmla="*/ 541800 w 1508539"/>
              <a:gd name="connsiteY41" fmla="*/ 5330009 h 6858000"/>
              <a:gd name="connsiteX42" fmla="*/ 575293 w 1508539"/>
              <a:gd name="connsiteY42" fmla="*/ 5273739 h 6858000"/>
              <a:gd name="connsiteX43" fmla="*/ 584892 w 1508539"/>
              <a:gd name="connsiteY43" fmla="*/ 5241779 h 6858000"/>
              <a:gd name="connsiteX44" fmla="*/ 596118 w 1508539"/>
              <a:gd name="connsiteY44" fmla="*/ 5225268 h 6858000"/>
              <a:gd name="connsiteX45" fmla="*/ 597138 w 1508539"/>
              <a:gd name="connsiteY45" fmla="*/ 5217684 h 6858000"/>
              <a:gd name="connsiteX46" fmla="*/ 604479 w 1508539"/>
              <a:gd name="connsiteY46" fmla="*/ 5193377 h 6858000"/>
              <a:gd name="connsiteX47" fmla="*/ 607782 w 1508539"/>
              <a:gd name="connsiteY47" fmla="*/ 5179288 h 6858000"/>
              <a:gd name="connsiteX48" fmla="*/ 608766 w 1508539"/>
              <a:gd name="connsiteY48" fmla="*/ 5173621 h 6858000"/>
              <a:gd name="connsiteX49" fmla="*/ 604400 w 1508539"/>
              <a:gd name="connsiteY49" fmla="*/ 5159961 h 6858000"/>
              <a:gd name="connsiteX50" fmla="*/ 611077 w 1508539"/>
              <a:gd name="connsiteY50" fmla="*/ 5144295 h 6858000"/>
              <a:gd name="connsiteX51" fmla="*/ 608010 w 1508539"/>
              <a:gd name="connsiteY51" fmla="*/ 5125185 h 6858000"/>
              <a:gd name="connsiteX52" fmla="*/ 614840 w 1508539"/>
              <a:gd name="connsiteY52" fmla="*/ 5121884 h 6858000"/>
              <a:gd name="connsiteX53" fmla="*/ 621876 w 1508539"/>
              <a:gd name="connsiteY53" fmla="*/ 5067850 h 6858000"/>
              <a:gd name="connsiteX54" fmla="*/ 624607 w 1508539"/>
              <a:gd name="connsiteY54" fmla="*/ 5060861 h 6858000"/>
              <a:gd name="connsiteX55" fmla="*/ 621311 w 1508539"/>
              <a:gd name="connsiteY55" fmla="*/ 5034192 h 6858000"/>
              <a:gd name="connsiteX56" fmla="*/ 622865 w 1508539"/>
              <a:gd name="connsiteY56" fmla="*/ 4993030 h 6858000"/>
              <a:gd name="connsiteX57" fmla="*/ 629774 w 1508539"/>
              <a:gd name="connsiteY57" fmla="*/ 4946844 h 6858000"/>
              <a:gd name="connsiteX58" fmla="*/ 625630 w 1508539"/>
              <a:gd name="connsiteY58" fmla="*/ 4932692 h 6858000"/>
              <a:gd name="connsiteX59" fmla="*/ 641033 w 1508539"/>
              <a:gd name="connsiteY59" fmla="*/ 4858827 h 6858000"/>
              <a:gd name="connsiteX60" fmla="*/ 635187 w 1508539"/>
              <a:gd name="connsiteY60" fmla="*/ 4801535 h 6858000"/>
              <a:gd name="connsiteX61" fmla="*/ 642856 w 1508539"/>
              <a:gd name="connsiteY61" fmla="*/ 4797794 h 6858000"/>
              <a:gd name="connsiteX62" fmla="*/ 644150 w 1508539"/>
              <a:gd name="connsiteY62" fmla="*/ 4784526 h 6858000"/>
              <a:gd name="connsiteX63" fmla="*/ 645934 w 1508539"/>
              <a:gd name="connsiteY63" fmla="*/ 4781211 h 6858000"/>
              <a:gd name="connsiteX64" fmla="*/ 654721 w 1508539"/>
              <a:gd name="connsiteY64" fmla="*/ 4761984 h 6858000"/>
              <a:gd name="connsiteX65" fmla="*/ 650769 w 1508539"/>
              <a:gd name="connsiteY65" fmla="*/ 4690749 h 6858000"/>
              <a:gd name="connsiteX66" fmla="*/ 646249 w 1508539"/>
              <a:gd name="connsiteY66" fmla="*/ 4584173 h 6858000"/>
              <a:gd name="connsiteX67" fmla="*/ 641332 w 1508539"/>
              <a:gd name="connsiteY67" fmla="*/ 4444346 h 6858000"/>
              <a:gd name="connsiteX68" fmla="*/ 637897 w 1508539"/>
              <a:gd name="connsiteY68" fmla="*/ 4375228 h 6858000"/>
              <a:gd name="connsiteX69" fmla="*/ 618550 w 1508539"/>
              <a:gd name="connsiteY69" fmla="*/ 4214165 h 6858000"/>
              <a:gd name="connsiteX70" fmla="*/ 622623 w 1508539"/>
              <a:gd name="connsiteY70" fmla="*/ 4090296 h 6858000"/>
              <a:gd name="connsiteX71" fmla="*/ 607879 w 1508539"/>
              <a:gd name="connsiteY71" fmla="*/ 4033999 h 6858000"/>
              <a:gd name="connsiteX72" fmla="*/ 609028 w 1508539"/>
              <a:gd name="connsiteY72" fmla="*/ 4031933 h 6858000"/>
              <a:gd name="connsiteX73" fmla="*/ 607604 w 1508539"/>
              <a:gd name="connsiteY73" fmla="*/ 4013953 h 6858000"/>
              <a:gd name="connsiteX74" fmla="*/ 593899 w 1508539"/>
              <a:gd name="connsiteY74" fmla="*/ 3974753 h 6858000"/>
              <a:gd name="connsiteX75" fmla="*/ 595497 w 1508539"/>
              <a:gd name="connsiteY75" fmla="*/ 3969950 h 6858000"/>
              <a:gd name="connsiteX76" fmla="*/ 588919 w 1508539"/>
              <a:gd name="connsiteY76" fmla="*/ 3933779 h 6858000"/>
              <a:gd name="connsiteX77" fmla="*/ 590250 w 1508539"/>
              <a:gd name="connsiteY77" fmla="*/ 3933093 h 6858000"/>
              <a:gd name="connsiteX78" fmla="*/ 594604 w 1508539"/>
              <a:gd name="connsiteY78" fmla="*/ 3922082 h 6858000"/>
              <a:gd name="connsiteX79" fmla="*/ 599682 w 1508539"/>
              <a:gd name="connsiteY79" fmla="*/ 3901461 h 6858000"/>
              <a:gd name="connsiteX80" fmla="*/ 622276 w 1508539"/>
              <a:gd name="connsiteY80" fmla="*/ 3813873 h 6858000"/>
              <a:gd name="connsiteX81" fmla="*/ 621701 w 1508539"/>
              <a:gd name="connsiteY81" fmla="*/ 3806161 h 6858000"/>
              <a:gd name="connsiteX82" fmla="*/ 622008 w 1508539"/>
              <a:gd name="connsiteY82" fmla="*/ 3805957 h 6858000"/>
              <a:gd name="connsiteX83" fmla="*/ 622035 w 1508539"/>
              <a:gd name="connsiteY83" fmla="*/ 3797724 h 6858000"/>
              <a:gd name="connsiteX84" fmla="*/ 620650 w 1508539"/>
              <a:gd name="connsiteY84" fmla="*/ 3792098 h 6858000"/>
              <a:gd name="connsiteX85" fmla="*/ 619534 w 1508539"/>
              <a:gd name="connsiteY85" fmla="*/ 3777135 h 6858000"/>
              <a:gd name="connsiteX86" fmla="*/ 621267 w 1508539"/>
              <a:gd name="connsiteY86" fmla="*/ 3771656 h 6858000"/>
              <a:gd name="connsiteX87" fmla="*/ 625010 w 1508539"/>
              <a:gd name="connsiteY87" fmla="*/ 3769007 h 6858000"/>
              <a:gd name="connsiteX88" fmla="*/ 624476 w 1508539"/>
              <a:gd name="connsiteY88" fmla="*/ 3767709 h 6858000"/>
              <a:gd name="connsiteX89" fmla="*/ 633172 w 1508539"/>
              <a:gd name="connsiteY89" fmla="*/ 3738082 h 6858000"/>
              <a:gd name="connsiteX90" fmla="*/ 640518 w 1508539"/>
              <a:gd name="connsiteY90" fmla="*/ 3673397 h 6858000"/>
              <a:gd name="connsiteX91" fmla="*/ 639814 w 1508539"/>
              <a:gd name="connsiteY91" fmla="*/ 3637109 h 6858000"/>
              <a:gd name="connsiteX92" fmla="*/ 643257 w 1508539"/>
              <a:gd name="connsiteY92" fmla="*/ 3536883 h 6858000"/>
              <a:gd name="connsiteX93" fmla="*/ 650795 w 1508539"/>
              <a:gd name="connsiteY93" fmla="*/ 3435652 h 6858000"/>
              <a:gd name="connsiteX94" fmla="*/ 652466 w 1508539"/>
              <a:gd name="connsiteY94" fmla="*/ 3307769 h 6858000"/>
              <a:gd name="connsiteX95" fmla="*/ 670029 w 1508539"/>
              <a:gd name="connsiteY95" fmla="*/ 3250522 h 6858000"/>
              <a:gd name="connsiteX96" fmla="*/ 670454 w 1508539"/>
              <a:gd name="connsiteY96" fmla="*/ 3229163 h 6858000"/>
              <a:gd name="connsiteX97" fmla="*/ 672277 w 1508539"/>
              <a:gd name="connsiteY97" fmla="*/ 3217217 h 6858000"/>
              <a:gd name="connsiteX98" fmla="*/ 659112 w 1508539"/>
              <a:gd name="connsiteY98" fmla="*/ 3183755 h 6858000"/>
              <a:gd name="connsiteX99" fmla="*/ 659613 w 1508539"/>
              <a:gd name="connsiteY99" fmla="*/ 3178642 h 6858000"/>
              <a:gd name="connsiteX100" fmla="*/ 647213 w 1508539"/>
              <a:gd name="connsiteY100" fmla="*/ 3158586 h 6858000"/>
              <a:gd name="connsiteX101" fmla="*/ 632398 w 1508539"/>
              <a:gd name="connsiteY101" fmla="*/ 3129034 h 6858000"/>
              <a:gd name="connsiteX102" fmla="*/ 633063 w 1508539"/>
              <a:gd name="connsiteY102" fmla="*/ 3126682 h 6858000"/>
              <a:gd name="connsiteX103" fmla="*/ 623931 w 1508539"/>
              <a:gd name="connsiteY103" fmla="*/ 3114519 h 6858000"/>
              <a:gd name="connsiteX104" fmla="*/ 610540 w 1508539"/>
              <a:gd name="connsiteY104" fmla="*/ 3106272 h 6858000"/>
              <a:gd name="connsiteX105" fmla="*/ 583270 w 1508539"/>
              <a:gd name="connsiteY105" fmla="*/ 2958185 h 6858000"/>
              <a:gd name="connsiteX106" fmla="*/ 525884 w 1508539"/>
              <a:gd name="connsiteY106" fmla="*/ 2762989 h 6858000"/>
              <a:gd name="connsiteX107" fmla="*/ 474802 w 1508539"/>
              <a:gd name="connsiteY107" fmla="*/ 2554718 h 6858000"/>
              <a:gd name="connsiteX108" fmla="*/ 454896 w 1508539"/>
              <a:gd name="connsiteY108" fmla="*/ 2485734 h 6858000"/>
              <a:gd name="connsiteX109" fmla="*/ 445619 w 1508539"/>
              <a:gd name="connsiteY109" fmla="*/ 2447068 h 6858000"/>
              <a:gd name="connsiteX110" fmla="*/ 432580 w 1508539"/>
              <a:gd name="connsiteY110" fmla="*/ 2425819 h 6858000"/>
              <a:gd name="connsiteX111" fmla="*/ 438579 w 1508539"/>
              <a:gd name="connsiteY111" fmla="*/ 2402874 h 6858000"/>
              <a:gd name="connsiteX112" fmla="*/ 441191 w 1508539"/>
              <a:gd name="connsiteY112" fmla="*/ 2381443 h 6858000"/>
              <a:gd name="connsiteX113" fmla="*/ 417520 w 1508539"/>
              <a:gd name="connsiteY113" fmla="*/ 2261920 h 6858000"/>
              <a:gd name="connsiteX114" fmla="*/ 407407 w 1508539"/>
              <a:gd name="connsiteY114" fmla="*/ 2195378 h 6858000"/>
              <a:gd name="connsiteX115" fmla="*/ 391624 w 1508539"/>
              <a:gd name="connsiteY115" fmla="*/ 2155135 h 6858000"/>
              <a:gd name="connsiteX116" fmla="*/ 389082 w 1508539"/>
              <a:gd name="connsiteY116" fmla="*/ 2118008 h 6858000"/>
              <a:gd name="connsiteX117" fmla="*/ 390075 w 1508539"/>
              <a:gd name="connsiteY117" fmla="*/ 2050531 h 6858000"/>
              <a:gd name="connsiteX118" fmla="*/ 381881 w 1508539"/>
              <a:gd name="connsiteY118" fmla="*/ 1963269 h 6858000"/>
              <a:gd name="connsiteX119" fmla="*/ 363059 w 1508539"/>
              <a:gd name="connsiteY119" fmla="*/ 1906352 h 6858000"/>
              <a:gd name="connsiteX120" fmla="*/ 339616 w 1508539"/>
              <a:gd name="connsiteY120" fmla="*/ 1861531 h 6858000"/>
              <a:gd name="connsiteX121" fmla="*/ 293415 w 1508539"/>
              <a:gd name="connsiteY121" fmla="*/ 1732919 h 6858000"/>
              <a:gd name="connsiteX122" fmla="*/ 265726 w 1508539"/>
              <a:gd name="connsiteY122" fmla="*/ 1663540 h 6858000"/>
              <a:gd name="connsiteX123" fmla="*/ 264852 w 1508539"/>
              <a:gd name="connsiteY123" fmla="*/ 1615777 h 6858000"/>
              <a:gd name="connsiteX124" fmla="*/ 245647 w 1508539"/>
              <a:gd name="connsiteY124" fmla="*/ 1563678 h 6858000"/>
              <a:gd name="connsiteX125" fmla="*/ 258727 w 1508539"/>
              <a:gd name="connsiteY125" fmla="*/ 1519474 h 6858000"/>
              <a:gd name="connsiteX126" fmla="*/ 251469 w 1508539"/>
              <a:gd name="connsiteY126" fmla="*/ 1477995 h 6858000"/>
              <a:gd name="connsiteX127" fmla="*/ 237554 w 1508539"/>
              <a:gd name="connsiteY127" fmla="*/ 1373769 h 6858000"/>
              <a:gd name="connsiteX128" fmla="*/ 245861 w 1508539"/>
              <a:gd name="connsiteY128" fmla="*/ 1307086 h 6858000"/>
              <a:gd name="connsiteX129" fmla="*/ 247049 w 1508539"/>
              <a:gd name="connsiteY129" fmla="*/ 1189033 h 6858000"/>
              <a:gd name="connsiteX130" fmla="*/ 251734 w 1508539"/>
              <a:gd name="connsiteY130" fmla="*/ 1168288 h 6858000"/>
              <a:gd name="connsiteX131" fmla="*/ 244016 w 1508539"/>
              <a:gd name="connsiteY131" fmla="*/ 1142577 h 6858000"/>
              <a:gd name="connsiteX132" fmla="*/ 233322 w 1508539"/>
              <a:gd name="connsiteY132" fmla="*/ 1088484 h 6858000"/>
              <a:gd name="connsiteX133" fmla="*/ 222058 w 1508539"/>
              <a:gd name="connsiteY133" fmla="*/ 1016103 h 6858000"/>
              <a:gd name="connsiteX134" fmla="*/ 223514 w 1508539"/>
              <a:gd name="connsiteY134" fmla="*/ 932283 h 6858000"/>
              <a:gd name="connsiteX135" fmla="*/ 225750 w 1508539"/>
              <a:gd name="connsiteY135" fmla="*/ 915925 h 6858000"/>
              <a:gd name="connsiteX136" fmla="*/ 218379 w 1508539"/>
              <a:gd name="connsiteY136" fmla="*/ 896999 h 6858000"/>
              <a:gd name="connsiteX137" fmla="*/ 187787 w 1508539"/>
              <a:gd name="connsiteY137" fmla="*/ 821517 h 6858000"/>
              <a:gd name="connsiteX138" fmla="*/ 166737 w 1508539"/>
              <a:gd name="connsiteY138" fmla="*/ 751353 h 6858000"/>
              <a:gd name="connsiteX139" fmla="*/ 166295 w 1508539"/>
              <a:gd name="connsiteY139" fmla="*/ 721230 h 6858000"/>
              <a:gd name="connsiteX140" fmla="*/ 151966 w 1508539"/>
              <a:gd name="connsiteY140" fmla="*/ 681659 h 6858000"/>
              <a:gd name="connsiteX141" fmla="*/ 137385 w 1508539"/>
              <a:gd name="connsiteY141" fmla="*/ 635218 h 6858000"/>
              <a:gd name="connsiteX142" fmla="*/ 142396 w 1508539"/>
              <a:gd name="connsiteY142" fmla="*/ 613763 h 6858000"/>
              <a:gd name="connsiteX143" fmla="*/ 128338 w 1508539"/>
              <a:gd name="connsiteY143" fmla="*/ 598582 h 6858000"/>
              <a:gd name="connsiteX144" fmla="*/ 128019 w 1508539"/>
              <a:gd name="connsiteY144" fmla="*/ 576846 h 6858000"/>
              <a:gd name="connsiteX145" fmla="*/ 107645 w 1508539"/>
              <a:gd name="connsiteY145" fmla="*/ 530055 h 6858000"/>
              <a:gd name="connsiteX146" fmla="*/ 98081 w 1508539"/>
              <a:gd name="connsiteY146" fmla="*/ 448559 h 6858000"/>
              <a:gd name="connsiteX147" fmla="*/ 104503 w 1508539"/>
              <a:gd name="connsiteY147" fmla="*/ 441529 h 6858000"/>
              <a:gd name="connsiteX148" fmla="*/ 90191 w 1508539"/>
              <a:gd name="connsiteY148" fmla="*/ 404917 h 6858000"/>
              <a:gd name="connsiteX149" fmla="*/ 70148 w 1508539"/>
              <a:gd name="connsiteY149" fmla="*/ 367211 h 6858000"/>
              <a:gd name="connsiteX150" fmla="*/ 36452 w 1508539"/>
              <a:gd name="connsiteY150" fmla="*/ 268519 h 6858000"/>
              <a:gd name="connsiteX151" fmla="*/ 23935 w 1508539"/>
              <a:gd name="connsiteY151" fmla="*/ 160886 h 6858000"/>
              <a:gd name="connsiteX152" fmla="*/ 19312 w 1508539"/>
              <a:gd name="connsiteY152" fmla="*/ 47336 h 6858000"/>
              <a:gd name="connsiteX153" fmla="*/ 0 w 1508539"/>
              <a:gd name="connsiteY153" fmla="*/ 0 h 6858000"/>
              <a:gd name="connsiteX0" fmla="*/ 0 w 1508539"/>
              <a:gd name="connsiteY0" fmla="*/ 0 h 6858000"/>
              <a:gd name="connsiteX1" fmla="*/ 1508539 w 1508539"/>
              <a:gd name="connsiteY1" fmla="*/ 0 h 6858000"/>
              <a:gd name="connsiteX2" fmla="*/ 1508539 w 1508539"/>
              <a:gd name="connsiteY2" fmla="*/ 6858000 h 6858000"/>
              <a:gd name="connsiteX3" fmla="*/ 57174 w 1508539"/>
              <a:gd name="connsiteY3" fmla="*/ 6858000 h 6858000"/>
              <a:gd name="connsiteX4" fmla="*/ 57315 w 1508539"/>
              <a:gd name="connsiteY4" fmla="*/ 6857735 h 6858000"/>
              <a:gd name="connsiteX5" fmla="*/ 69364 w 1508539"/>
              <a:gd name="connsiteY5" fmla="*/ 6809549 h 6858000"/>
              <a:gd name="connsiteX6" fmla="*/ 101575 w 1508539"/>
              <a:gd name="connsiteY6" fmla="*/ 6715115 h 6858000"/>
              <a:gd name="connsiteX7" fmla="*/ 111426 w 1508539"/>
              <a:gd name="connsiteY7" fmla="*/ 6680170 h 6858000"/>
              <a:gd name="connsiteX8" fmla="*/ 136976 w 1508539"/>
              <a:gd name="connsiteY8" fmla="*/ 6621207 h 6858000"/>
              <a:gd name="connsiteX9" fmla="*/ 153633 w 1508539"/>
              <a:gd name="connsiteY9" fmla="*/ 6596265 h 6858000"/>
              <a:gd name="connsiteX10" fmla="*/ 153512 w 1508539"/>
              <a:gd name="connsiteY10" fmla="*/ 6594818 h 6858000"/>
              <a:gd name="connsiteX11" fmla="*/ 157757 w 1508539"/>
              <a:gd name="connsiteY11" fmla="*/ 6593735 h 6858000"/>
              <a:gd name="connsiteX12" fmla="*/ 160954 w 1508539"/>
              <a:gd name="connsiteY12" fmla="*/ 6589172 h 6858000"/>
              <a:gd name="connsiteX13" fmla="*/ 164248 w 1508539"/>
              <a:gd name="connsiteY13" fmla="*/ 6574442 h 6858000"/>
              <a:gd name="connsiteX14" fmla="*/ 164588 w 1508539"/>
              <a:gd name="connsiteY14" fmla="*/ 6568530 h 6858000"/>
              <a:gd name="connsiteX15" fmla="*/ 166997 w 1508539"/>
              <a:gd name="connsiteY15" fmla="*/ 6560674 h 6858000"/>
              <a:gd name="connsiteX16" fmla="*/ 167342 w 1508539"/>
              <a:gd name="connsiteY16" fmla="*/ 6560598 h 6858000"/>
              <a:gd name="connsiteX17" fmla="*/ 169039 w 1508539"/>
              <a:gd name="connsiteY17" fmla="*/ 6553006 h 6858000"/>
              <a:gd name="connsiteX18" fmla="*/ 173735 w 1508539"/>
              <a:gd name="connsiteY18" fmla="*/ 6514360 h 6858000"/>
              <a:gd name="connsiteX19" fmla="*/ 215389 w 1508539"/>
              <a:gd name="connsiteY19" fmla="*/ 6478062 h 6858000"/>
              <a:gd name="connsiteX20" fmla="*/ 226078 w 1508539"/>
              <a:gd name="connsiteY20" fmla="*/ 6460325 h 6858000"/>
              <a:gd name="connsiteX21" fmla="*/ 233311 w 1508539"/>
              <a:gd name="connsiteY21" fmla="*/ 6451488 h 6858000"/>
              <a:gd name="connsiteX22" fmla="*/ 234746 w 1508539"/>
              <a:gd name="connsiteY22" fmla="*/ 6451348 h 6858000"/>
              <a:gd name="connsiteX23" fmla="*/ 239104 w 1508539"/>
              <a:gd name="connsiteY23" fmla="*/ 6414240 h 6858000"/>
              <a:gd name="connsiteX24" fmla="*/ 241980 w 1508539"/>
              <a:gd name="connsiteY24" fmla="*/ 6410269 h 6858000"/>
              <a:gd name="connsiteX25" fmla="*/ 241880 w 1508539"/>
              <a:gd name="connsiteY25" fmla="*/ 6384857 h 6858000"/>
              <a:gd name="connsiteX26" fmla="*/ 243397 w 1508539"/>
              <a:gd name="connsiteY26" fmla="*/ 6372381 h 6858000"/>
              <a:gd name="connsiteX27" fmla="*/ 240591 w 1508539"/>
              <a:gd name="connsiteY27" fmla="*/ 6367510 h 6858000"/>
              <a:gd name="connsiteX28" fmla="*/ 244471 w 1508539"/>
              <a:gd name="connsiteY28" fmla="*/ 6349778 h 6858000"/>
              <a:gd name="connsiteX29" fmla="*/ 246136 w 1508539"/>
              <a:gd name="connsiteY29" fmla="*/ 6348250 h 6858000"/>
              <a:gd name="connsiteX30" fmla="*/ 262170 w 1508539"/>
              <a:gd name="connsiteY30" fmla="*/ 6281972 h 6858000"/>
              <a:gd name="connsiteX31" fmla="*/ 272933 w 1508539"/>
              <a:gd name="connsiteY31" fmla="*/ 6211940 h 6858000"/>
              <a:gd name="connsiteX32" fmla="*/ 314428 w 1508539"/>
              <a:gd name="connsiteY32" fmla="*/ 6113913 h 6858000"/>
              <a:gd name="connsiteX33" fmla="*/ 318721 w 1508539"/>
              <a:gd name="connsiteY33" fmla="*/ 6028119 h 6858000"/>
              <a:gd name="connsiteX34" fmla="*/ 345501 w 1508539"/>
              <a:gd name="connsiteY34" fmla="*/ 5934687 h 6858000"/>
              <a:gd name="connsiteX35" fmla="*/ 379513 w 1508539"/>
              <a:gd name="connsiteY35" fmla="*/ 5765594 h 6858000"/>
              <a:gd name="connsiteX36" fmla="*/ 411349 w 1508539"/>
              <a:gd name="connsiteY36" fmla="*/ 5693685 h 6858000"/>
              <a:gd name="connsiteX37" fmla="*/ 431404 w 1508539"/>
              <a:gd name="connsiteY37" fmla="*/ 5665173 h 6858000"/>
              <a:gd name="connsiteX38" fmla="*/ 465121 w 1508539"/>
              <a:gd name="connsiteY38" fmla="*/ 5563435 h 6858000"/>
              <a:gd name="connsiteX39" fmla="*/ 494626 w 1508539"/>
              <a:gd name="connsiteY39" fmla="*/ 5476393 h 6858000"/>
              <a:gd name="connsiteX40" fmla="*/ 525819 w 1508539"/>
              <a:gd name="connsiteY40" fmla="*/ 5396260 h 6858000"/>
              <a:gd name="connsiteX41" fmla="*/ 541800 w 1508539"/>
              <a:gd name="connsiteY41" fmla="*/ 5330009 h 6858000"/>
              <a:gd name="connsiteX42" fmla="*/ 575293 w 1508539"/>
              <a:gd name="connsiteY42" fmla="*/ 5273739 h 6858000"/>
              <a:gd name="connsiteX43" fmla="*/ 584892 w 1508539"/>
              <a:gd name="connsiteY43" fmla="*/ 5241779 h 6858000"/>
              <a:gd name="connsiteX44" fmla="*/ 596118 w 1508539"/>
              <a:gd name="connsiteY44" fmla="*/ 5225268 h 6858000"/>
              <a:gd name="connsiteX45" fmla="*/ 597138 w 1508539"/>
              <a:gd name="connsiteY45" fmla="*/ 5217684 h 6858000"/>
              <a:gd name="connsiteX46" fmla="*/ 604479 w 1508539"/>
              <a:gd name="connsiteY46" fmla="*/ 5193377 h 6858000"/>
              <a:gd name="connsiteX47" fmla="*/ 607782 w 1508539"/>
              <a:gd name="connsiteY47" fmla="*/ 5179288 h 6858000"/>
              <a:gd name="connsiteX48" fmla="*/ 608766 w 1508539"/>
              <a:gd name="connsiteY48" fmla="*/ 5173621 h 6858000"/>
              <a:gd name="connsiteX49" fmla="*/ 604400 w 1508539"/>
              <a:gd name="connsiteY49" fmla="*/ 5159961 h 6858000"/>
              <a:gd name="connsiteX50" fmla="*/ 611077 w 1508539"/>
              <a:gd name="connsiteY50" fmla="*/ 5144295 h 6858000"/>
              <a:gd name="connsiteX51" fmla="*/ 608010 w 1508539"/>
              <a:gd name="connsiteY51" fmla="*/ 5125185 h 6858000"/>
              <a:gd name="connsiteX52" fmla="*/ 614840 w 1508539"/>
              <a:gd name="connsiteY52" fmla="*/ 5121884 h 6858000"/>
              <a:gd name="connsiteX53" fmla="*/ 621876 w 1508539"/>
              <a:gd name="connsiteY53" fmla="*/ 5067850 h 6858000"/>
              <a:gd name="connsiteX54" fmla="*/ 624607 w 1508539"/>
              <a:gd name="connsiteY54" fmla="*/ 5060861 h 6858000"/>
              <a:gd name="connsiteX55" fmla="*/ 621311 w 1508539"/>
              <a:gd name="connsiteY55" fmla="*/ 5034192 h 6858000"/>
              <a:gd name="connsiteX56" fmla="*/ 622865 w 1508539"/>
              <a:gd name="connsiteY56" fmla="*/ 4993030 h 6858000"/>
              <a:gd name="connsiteX57" fmla="*/ 629774 w 1508539"/>
              <a:gd name="connsiteY57" fmla="*/ 4946844 h 6858000"/>
              <a:gd name="connsiteX58" fmla="*/ 625630 w 1508539"/>
              <a:gd name="connsiteY58" fmla="*/ 4932692 h 6858000"/>
              <a:gd name="connsiteX59" fmla="*/ 641033 w 1508539"/>
              <a:gd name="connsiteY59" fmla="*/ 4858827 h 6858000"/>
              <a:gd name="connsiteX60" fmla="*/ 635187 w 1508539"/>
              <a:gd name="connsiteY60" fmla="*/ 4801535 h 6858000"/>
              <a:gd name="connsiteX61" fmla="*/ 642856 w 1508539"/>
              <a:gd name="connsiteY61" fmla="*/ 4797794 h 6858000"/>
              <a:gd name="connsiteX62" fmla="*/ 644150 w 1508539"/>
              <a:gd name="connsiteY62" fmla="*/ 4784526 h 6858000"/>
              <a:gd name="connsiteX63" fmla="*/ 645934 w 1508539"/>
              <a:gd name="connsiteY63" fmla="*/ 4781211 h 6858000"/>
              <a:gd name="connsiteX64" fmla="*/ 654721 w 1508539"/>
              <a:gd name="connsiteY64" fmla="*/ 4761984 h 6858000"/>
              <a:gd name="connsiteX65" fmla="*/ 650769 w 1508539"/>
              <a:gd name="connsiteY65" fmla="*/ 4690749 h 6858000"/>
              <a:gd name="connsiteX66" fmla="*/ 646249 w 1508539"/>
              <a:gd name="connsiteY66" fmla="*/ 4584173 h 6858000"/>
              <a:gd name="connsiteX67" fmla="*/ 641332 w 1508539"/>
              <a:gd name="connsiteY67" fmla="*/ 4444346 h 6858000"/>
              <a:gd name="connsiteX68" fmla="*/ 637897 w 1508539"/>
              <a:gd name="connsiteY68" fmla="*/ 4375228 h 6858000"/>
              <a:gd name="connsiteX69" fmla="*/ 618550 w 1508539"/>
              <a:gd name="connsiteY69" fmla="*/ 4214165 h 6858000"/>
              <a:gd name="connsiteX70" fmla="*/ 622623 w 1508539"/>
              <a:gd name="connsiteY70" fmla="*/ 4090296 h 6858000"/>
              <a:gd name="connsiteX71" fmla="*/ 607879 w 1508539"/>
              <a:gd name="connsiteY71" fmla="*/ 4033999 h 6858000"/>
              <a:gd name="connsiteX72" fmla="*/ 609028 w 1508539"/>
              <a:gd name="connsiteY72" fmla="*/ 4031933 h 6858000"/>
              <a:gd name="connsiteX73" fmla="*/ 607604 w 1508539"/>
              <a:gd name="connsiteY73" fmla="*/ 4013953 h 6858000"/>
              <a:gd name="connsiteX74" fmla="*/ 593899 w 1508539"/>
              <a:gd name="connsiteY74" fmla="*/ 3974753 h 6858000"/>
              <a:gd name="connsiteX75" fmla="*/ 595497 w 1508539"/>
              <a:gd name="connsiteY75" fmla="*/ 3969950 h 6858000"/>
              <a:gd name="connsiteX76" fmla="*/ 588919 w 1508539"/>
              <a:gd name="connsiteY76" fmla="*/ 3933779 h 6858000"/>
              <a:gd name="connsiteX77" fmla="*/ 590250 w 1508539"/>
              <a:gd name="connsiteY77" fmla="*/ 3933093 h 6858000"/>
              <a:gd name="connsiteX78" fmla="*/ 594604 w 1508539"/>
              <a:gd name="connsiteY78" fmla="*/ 3922082 h 6858000"/>
              <a:gd name="connsiteX79" fmla="*/ 599682 w 1508539"/>
              <a:gd name="connsiteY79" fmla="*/ 3901461 h 6858000"/>
              <a:gd name="connsiteX80" fmla="*/ 622276 w 1508539"/>
              <a:gd name="connsiteY80" fmla="*/ 3813873 h 6858000"/>
              <a:gd name="connsiteX81" fmla="*/ 621701 w 1508539"/>
              <a:gd name="connsiteY81" fmla="*/ 3806161 h 6858000"/>
              <a:gd name="connsiteX82" fmla="*/ 622008 w 1508539"/>
              <a:gd name="connsiteY82" fmla="*/ 3805957 h 6858000"/>
              <a:gd name="connsiteX83" fmla="*/ 622035 w 1508539"/>
              <a:gd name="connsiteY83" fmla="*/ 3797724 h 6858000"/>
              <a:gd name="connsiteX84" fmla="*/ 620650 w 1508539"/>
              <a:gd name="connsiteY84" fmla="*/ 3792098 h 6858000"/>
              <a:gd name="connsiteX85" fmla="*/ 619534 w 1508539"/>
              <a:gd name="connsiteY85" fmla="*/ 3777135 h 6858000"/>
              <a:gd name="connsiteX86" fmla="*/ 621267 w 1508539"/>
              <a:gd name="connsiteY86" fmla="*/ 3771656 h 6858000"/>
              <a:gd name="connsiteX87" fmla="*/ 625010 w 1508539"/>
              <a:gd name="connsiteY87" fmla="*/ 3769007 h 6858000"/>
              <a:gd name="connsiteX88" fmla="*/ 624476 w 1508539"/>
              <a:gd name="connsiteY88" fmla="*/ 3767709 h 6858000"/>
              <a:gd name="connsiteX89" fmla="*/ 633172 w 1508539"/>
              <a:gd name="connsiteY89" fmla="*/ 3738082 h 6858000"/>
              <a:gd name="connsiteX90" fmla="*/ 640518 w 1508539"/>
              <a:gd name="connsiteY90" fmla="*/ 3673397 h 6858000"/>
              <a:gd name="connsiteX91" fmla="*/ 639814 w 1508539"/>
              <a:gd name="connsiteY91" fmla="*/ 3637109 h 6858000"/>
              <a:gd name="connsiteX92" fmla="*/ 643257 w 1508539"/>
              <a:gd name="connsiteY92" fmla="*/ 3536883 h 6858000"/>
              <a:gd name="connsiteX93" fmla="*/ 650795 w 1508539"/>
              <a:gd name="connsiteY93" fmla="*/ 3435652 h 6858000"/>
              <a:gd name="connsiteX94" fmla="*/ 652466 w 1508539"/>
              <a:gd name="connsiteY94" fmla="*/ 3307769 h 6858000"/>
              <a:gd name="connsiteX95" fmla="*/ 670029 w 1508539"/>
              <a:gd name="connsiteY95" fmla="*/ 3250522 h 6858000"/>
              <a:gd name="connsiteX96" fmla="*/ 670454 w 1508539"/>
              <a:gd name="connsiteY96" fmla="*/ 3229163 h 6858000"/>
              <a:gd name="connsiteX97" fmla="*/ 672277 w 1508539"/>
              <a:gd name="connsiteY97" fmla="*/ 3217217 h 6858000"/>
              <a:gd name="connsiteX98" fmla="*/ 659112 w 1508539"/>
              <a:gd name="connsiteY98" fmla="*/ 3183755 h 6858000"/>
              <a:gd name="connsiteX99" fmla="*/ 659613 w 1508539"/>
              <a:gd name="connsiteY99" fmla="*/ 3178642 h 6858000"/>
              <a:gd name="connsiteX100" fmla="*/ 647213 w 1508539"/>
              <a:gd name="connsiteY100" fmla="*/ 3158586 h 6858000"/>
              <a:gd name="connsiteX101" fmla="*/ 632398 w 1508539"/>
              <a:gd name="connsiteY101" fmla="*/ 3129034 h 6858000"/>
              <a:gd name="connsiteX102" fmla="*/ 633063 w 1508539"/>
              <a:gd name="connsiteY102" fmla="*/ 3126682 h 6858000"/>
              <a:gd name="connsiteX103" fmla="*/ 623931 w 1508539"/>
              <a:gd name="connsiteY103" fmla="*/ 3114519 h 6858000"/>
              <a:gd name="connsiteX104" fmla="*/ 610540 w 1508539"/>
              <a:gd name="connsiteY104" fmla="*/ 3106272 h 6858000"/>
              <a:gd name="connsiteX105" fmla="*/ 583270 w 1508539"/>
              <a:gd name="connsiteY105" fmla="*/ 2958185 h 6858000"/>
              <a:gd name="connsiteX106" fmla="*/ 525884 w 1508539"/>
              <a:gd name="connsiteY106" fmla="*/ 2762989 h 6858000"/>
              <a:gd name="connsiteX107" fmla="*/ 474802 w 1508539"/>
              <a:gd name="connsiteY107" fmla="*/ 2554718 h 6858000"/>
              <a:gd name="connsiteX108" fmla="*/ 454896 w 1508539"/>
              <a:gd name="connsiteY108" fmla="*/ 2485734 h 6858000"/>
              <a:gd name="connsiteX109" fmla="*/ 445619 w 1508539"/>
              <a:gd name="connsiteY109" fmla="*/ 2447068 h 6858000"/>
              <a:gd name="connsiteX110" fmla="*/ 432580 w 1508539"/>
              <a:gd name="connsiteY110" fmla="*/ 2425819 h 6858000"/>
              <a:gd name="connsiteX111" fmla="*/ 438579 w 1508539"/>
              <a:gd name="connsiteY111" fmla="*/ 2402874 h 6858000"/>
              <a:gd name="connsiteX112" fmla="*/ 441191 w 1508539"/>
              <a:gd name="connsiteY112" fmla="*/ 2381443 h 6858000"/>
              <a:gd name="connsiteX113" fmla="*/ 417520 w 1508539"/>
              <a:gd name="connsiteY113" fmla="*/ 2261920 h 6858000"/>
              <a:gd name="connsiteX114" fmla="*/ 407407 w 1508539"/>
              <a:gd name="connsiteY114" fmla="*/ 2195378 h 6858000"/>
              <a:gd name="connsiteX115" fmla="*/ 391624 w 1508539"/>
              <a:gd name="connsiteY115" fmla="*/ 2155135 h 6858000"/>
              <a:gd name="connsiteX116" fmla="*/ 389082 w 1508539"/>
              <a:gd name="connsiteY116" fmla="*/ 2118008 h 6858000"/>
              <a:gd name="connsiteX117" fmla="*/ 390075 w 1508539"/>
              <a:gd name="connsiteY117" fmla="*/ 2050531 h 6858000"/>
              <a:gd name="connsiteX118" fmla="*/ 381881 w 1508539"/>
              <a:gd name="connsiteY118" fmla="*/ 1963269 h 6858000"/>
              <a:gd name="connsiteX119" fmla="*/ 363059 w 1508539"/>
              <a:gd name="connsiteY119" fmla="*/ 1906352 h 6858000"/>
              <a:gd name="connsiteX120" fmla="*/ 339616 w 1508539"/>
              <a:gd name="connsiteY120" fmla="*/ 1861531 h 6858000"/>
              <a:gd name="connsiteX121" fmla="*/ 293415 w 1508539"/>
              <a:gd name="connsiteY121" fmla="*/ 1732919 h 6858000"/>
              <a:gd name="connsiteX122" fmla="*/ 265726 w 1508539"/>
              <a:gd name="connsiteY122" fmla="*/ 1663540 h 6858000"/>
              <a:gd name="connsiteX123" fmla="*/ 264852 w 1508539"/>
              <a:gd name="connsiteY123" fmla="*/ 1615777 h 6858000"/>
              <a:gd name="connsiteX124" fmla="*/ 245647 w 1508539"/>
              <a:gd name="connsiteY124" fmla="*/ 1563678 h 6858000"/>
              <a:gd name="connsiteX125" fmla="*/ 258727 w 1508539"/>
              <a:gd name="connsiteY125" fmla="*/ 1519474 h 6858000"/>
              <a:gd name="connsiteX126" fmla="*/ 251469 w 1508539"/>
              <a:gd name="connsiteY126" fmla="*/ 1477995 h 6858000"/>
              <a:gd name="connsiteX127" fmla="*/ 237554 w 1508539"/>
              <a:gd name="connsiteY127" fmla="*/ 1373769 h 6858000"/>
              <a:gd name="connsiteX128" fmla="*/ 245861 w 1508539"/>
              <a:gd name="connsiteY128" fmla="*/ 1307086 h 6858000"/>
              <a:gd name="connsiteX129" fmla="*/ 247049 w 1508539"/>
              <a:gd name="connsiteY129" fmla="*/ 1189033 h 6858000"/>
              <a:gd name="connsiteX130" fmla="*/ 251734 w 1508539"/>
              <a:gd name="connsiteY130" fmla="*/ 1168288 h 6858000"/>
              <a:gd name="connsiteX131" fmla="*/ 244016 w 1508539"/>
              <a:gd name="connsiteY131" fmla="*/ 1142577 h 6858000"/>
              <a:gd name="connsiteX132" fmla="*/ 233322 w 1508539"/>
              <a:gd name="connsiteY132" fmla="*/ 1088484 h 6858000"/>
              <a:gd name="connsiteX133" fmla="*/ 222058 w 1508539"/>
              <a:gd name="connsiteY133" fmla="*/ 1016103 h 6858000"/>
              <a:gd name="connsiteX134" fmla="*/ 223514 w 1508539"/>
              <a:gd name="connsiteY134" fmla="*/ 932283 h 6858000"/>
              <a:gd name="connsiteX135" fmla="*/ 225750 w 1508539"/>
              <a:gd name="connsiteY135" fmla="*/ 915925 h 6858000"/>
              <a:gd name="connsiteX136" fmla="*/ 218379 w 1508539"/>
              <a:gd name="connsiteY136" fmla="*/ 896999 h 6858000"/>
              <a:gd name="connsiteX137" fmla="*/ 187787 w 1508539"/>
              <a:gd name="connsiteY137" fmla="*/ 821517 h 6858000"/>
              <a:gd name="connsiteX138" fmla="*/ 166737 w 1508539"/>
              <a:gd name="connsiteY138" fmla="*/ 751353 h 6858000"/>
              <a:gd name="connsiteX139" fmla="*/ 166295 w 1508539"/>
              <a:gd name="connsiteY139" fmla="*/ 721230 h 6858000"/>
              <a:gd name="connsiteX140" fmla="*/ 151966 w 1508539"/>
              <a:gd name="connsiteY140" fmla="*/ 681659 h 6858000"/>
              <a:gd name="connsiteX141" fmla="*/ 137385 w 1508539"/>
              <a:gd name="connsiteY141" fmla="*/ 635218 h 6858000"/>
              <a:gd name="connsiteX142" fmla="*/ 142396 w 1508539"/>
              <a:gd name="connsiteY142" fmla="*/ 613763 h 6858000"/>
              <a:gd name="connsiteX143" fmla="*/ 128338 w 1508539"/>
              <a:gd name="connsiteY143" fmla="*/ 598582 h 6858000"/>
              <a:gd name="connsiteX144" fmla="*/ 128019 w 1508539"/>
              <a:gd name="connsiteY144" fmla="*/ 576846 h 6858000"/>
              <a:gd name="connsiteX145" fmla="*/ 107645 w 1508539"/>
              <a:gd name="connsiteY145" fmla="*/ 530055 h 6858000"/>
              <a:gd name="connsiteX146" fmla="*/ 98081 w 1508539"/>
              <a:gd name="connsiteY146" fmla="*/ 448559 h 6858000"/>
              <a:gd name="connsiteX147" fmla="*/ 89816 w 1508539"/>
              <a:gd name="connsiteY147" fmla="*/ 424699 h 6858000"/>
              <a:gd name="connsiteX148" fmla="*/ 90191 w 1508539"/>
              <a:gd name="connsiteY148" fmla="*/ 404917 h 6858000"/>
              <a:gd name="connsiteX149" fmla="*/ 70148 w 1508539"/>
              <a:gd name="connsiteY149" fmla="*/ 367211 h 6858000"/>
              <a:gd name="connsiteX150" fmla="*/ 36452 w 1508539"/>
              <a:gd name="connsiteY150" fmla="*/ 268519 h 6858000"/>
              <a:gd name="connsiteX151" fmla="*/ 23935 w 1508539"/>
              <a:gd name="connsiteY151" fmla="*/ 160886 h 6858000"/>
              <a:gd name="connsiteX152" fmla="*/ 19312 w 1508539"/>
              <a:gd name="connsiteY152" fmla="*/ 47336 h 6858000"/>
              <a:gd name="connsiteX153" fmla="*/ 0 w 1508539"/>
              <a:gd name="connsiteY153" fmla="*/ 0 h 6858000"/>
              <a:gd name="connsiteX0" fmla="*/ 0 w 1508539"/>
              <a:gd name="connsiteY0" fmla="*/ 0 h 6858000"/>
              <a:gd name="connsiteX1" fmla="*/ 1508539 w 1508539"/>
              <a:gd name="connsiteY1" fmla="*/ 0 h 6858000"/>
              <a:gd name="connsiteX2" fmla="*/ 1508539 w 1508539"/>
              <a:gd name="connsiteY2" fmla="*/ 6858000 h 6858000"/>
              <a:gd name="connsiteX3" fmla="*/ 57174 w 1508539"/>
              <a:gd name="connsiteY3" fmla="*/ 6858000 h 6858000"/>
              <a:gd name="connsiteX4" fmla="*/ 57315 w 1508539"/>
              <a:gd name="connsiteY4" fmla="*/ 6857735 h 6858000"/>
              <a:gd name="connsiteX5" fmla="*/ 69364 w 1508539"/>
              <a:gd name="connsiteY5" fmla="*/ 6809549 h 6858000"/>
              <a:gd name="connsiteX6" fmla="*/ 101575 w 1508539"/>
              <a:gd name="connsiteY6" fmla="*/ 6715115 h 6858000"/>
              <a:gd name="connsiteX7" fmla="*/ 111426 w 1508539"/>
              <a:gd name="connsiteY7" fmla="*/ 6680170 h 6858000"/>
              <a:gd name="connsiteX8" fmla="*/ 136976 w 1508539"/>
              <a:gd name="connsiteY8" fmla="*/ 6621207 h 6858000"/>
              <a:gd name="connsiteX9" fmla="*/ 153633 w 1508539"/>
              <a:gd name="connsiteY9" fmla="*/ 6596265 h 6858000"/>
              <a:gd name="connsiteX10" fmla="*/ 153512 w 1508539"/>
              <a:gd name="connsiteY10" fmla="*/ 6594818 h 6858000"/>
              <a:gd name="connsiteX11" fmla="*/ 157757 w 1508539"/>
              <a:gd name="connsiteY11" fmla="*/ 6593735 h 6858000"/>
              <a:gd name="connsiteX12" fmla="*/ 160954 w 1508539"/>
              <a:gd name="connsiteY12" fmla="*/ 6589172 h 6858000"/>
              <a:gd name="connsiteX13" fmla="*/ 164248 w 1508539"/>
              <a:gd name="connsiteY13" fmla="*/ 6574442 h 6858000"/>
              <a:gd name="connsiteX14" fmla="*/ 164588 w 1508539"/>
              <a:gd name="connsiteY14" fmla="*/ 6568530 h 6858000"/>
              <a:gd name="connsiteX15" fmla="*/ 166997 w 1508539"/>
              <a:gd name="connsiteY15" fmla="*/ 6560674 h 6858000"/>
              <a:gd name="connsiteX16" fmla="*/ 167342 w 1508539"/>
              <a:gd name="connsiteY16" fmla="*/ 6560598 h 6858000"/>
              <a:gd name="connsiteX17" fmla="*/ 169039 w 1508539"/>
              <a:gd name="connsiteY17" fmla="*/ 6553006 h 6858000"/>
              <a:gd name="connsiteX18" fmla="*/ 173735 w 1508539"/>
              <a:gd name="connsiteY18" fmla="*/ 6514360 h 6858000"/>
              <a:gd name="connsiteX19" fmla="*/ 215389 w 1508539"/>
              <a:gd name="connsiteY19" fmla="*/ 6478062 h 6858000"/>
              <a:gd name="connsiteX20" fmla="*/ 226078 w 1508539"/>
              <a:gd name="connsiteY20" fmla="*/ 6460325 h 6858000"/>
              <a:gd name="connsiteX21" fmla="*/ 233311 w 1508539"/>
              <a:gd name="connsiteY21" fmla="*/ 6451488 h 6858000"/>
              <a:gd name="connsiteX22" fmla="*/ 234746 w 1508539"/>
              <a:gd name="connsiteY22" fmla="*/ 6451348 h 6858000"/>
              <a:gd name="connsiteX23" fmla="*/ 239104 w 1508539"/>
              <a:gd name="connsiteY23" fmla="*/ 6414240 h 6858000"/>
              <a:gd name="connsiteX24" fmla="*/ 241980 w 1508539"/>
              <a:gd name="connsiteY24" fmla="*/ 6410269 h 6858000"/>
              <a:gd name="connsiteX25" fmla="*/ 241880 w 1508539"/>
              <a:gd name="connsiteY25" fmla="*/ 6384857 h 6858000"/>
              <a:gd name="connsiteX26" fmla="*/ 243397 w 1508539"/>
              <a:gd name="connsiteY26" fmla="*/ 6372381 h 6858000"/>
              <a:gd name="connsiteX27" fmla="*/ 240591 w 1508539"/>
              <a:gd name="connsiteY27" fmla="*/ 6367510 h 6858000"/>
              <a:gd name="connsiteX28" fmla="*/ 244471 w 1508539"/>
              <a:gd name="connsiteY28" fmla="*/ 6349778 h 6858000"/>
              <a:gd name="connsiteX29" fmla="*/ 246136 w 1508539"/>
              <a:gd name="connsiteY29" fmla="*/ 6348250 h 6858000"/>
              <a:gd name="connsiteX30" fmla="*/ 262170 w 1508539"/>
              <a:gd name="connsiteY30" fmla="*/ 6281972 h 6858000"/>
              <a:gd name="connsiteX31" fmla="*/ 272933 w 1508539"/>
              <a:gd name="connsiteY31" fmla="*/ 6211940 h 6858000"/>
              <a:gd name="connsiteX32" fmla="*/ 314428 w 1508539"/>
              <a:gd name="connsiteY32" fmla="*/ 6113913 h 6858000"/>
              <a:gd name="connsiteX33" fmla="*/ 318721 w 1508539"/>
              <a:gd name="connsiteY33" fmla="*/ 6028119 h 6858000"/>
              <a:gd name="connsiteX34" fmla="*/ 345501 w 1508539"/>
              <a:gd name="connsiteY34" fmla="*/ 5934687 h 6858000"/>
              <a:gd name="connsiteX35" fmla="*/ 379513 w 1508539"/>
              <a:gd name="connsiteY35" fmla="*/ 5765594 h 6858000"/>
              <a:gd name="connsiteX36" fmla="*/ 411349 w 1508539"/>
              <a:gd name="connsiteY36" fmla="*/ 5693685 h 6858000"/>
              <a:gd name="connsiteX37" fmla="*/ 431404 w 1508539"/>
              <a:gd name="connsiteY37" fmla="*/ 5665173 h 6858000"/>
              <a:gd name="connsiteX38" fmla="*/ 465121 w 1508539"/>
              <a:gd name="connsiteY38" fmla="*/ 5563435 h 6858000"/>
              <a:gd name="connsiteX39" fmla="*/ 494626 w 1508539"/>
              <a:gd name="connsiteY39" fmla="*/ 5476393 h 6858000"/>
              <a:gd name="connsiteX40" fmla="*/ 525819 w 1508539"/>
              <a:gd name="connsiteY40" fmla="*/ 5396260 h 6858000"/>
              <a:gd name="connsiteX41" fmla="*/ 541800 w 1508539"/>
              <a:gd name="connsiteY41" fmla="*/ 5330009 h 6858000"/>
              <a:gd name="connsiteX42" fmla="*/ 575293 w 1508539"/>
              <a:gd name="connsiteY42" fmla="*/ 5273739 h 6858000"/>
              <a:gd name="connsiteX43" fmla="*/ 584892 w 1508539"/>
              <a:gd name="connsiteY43" fmla="*/ 5241779 h 6858000"/>
              <a:gd name="connsiteX44" fmla="*/ 596118 w 1508539"/>
              <a:gd name="connsiteY44" fmla="*/ 5225268 h 6858000"/>
              <a:gd name="connsiteX45" fmla="*/ 597138 w 1508539"/>
              <a:gd name="connsiteY45" fmla="*/ 5217684 h 6858000"/>
              <a:gd name="connsiteX46" fmla="*/ 604479 w 1508539"/>
              <a:gd name="connsiteY46" fmla="*/ 5193377 h 6858000"/>
              <a:gd name="connsiteX47" fmla="*/ 607782 w 1508539"/>
              <a:gd name="connsiteY47" fmla="*/ 5179288 h 6858000"/>
              <a:gd name="connsiteX48" fmla="*/ 608766 w 1508539"/>
              <a:gd name="connsiteY48" fmla="*/ 5173621 h 6858000"/>
              <a:gd name="connsiteX49" fmla="*/ 604400 w 1508539"/>
              <a:gd name="connsiteY49" fmla="*/ 5159961 h 6858000"/>
              <a:gd name="connsiteX50" fmla="*/ 611077 w 1508539"/>
              <a:gd name="connsiteY50" fmla="*/ 5144295 h 6858000"/>
              <a:gd name="connsiteX51" fmla="*/ 608010 w 1508539"/>
              <a:gd name="connsiteY51" fmla="*/ 5125185 h 6858000"/>
              <a:gd name="connsiteX52" fmla="*/ 614840 w 1508539"/>
              <a:gd name="connsiteY52" fmla="*/ 5121884 h 6858000"/>
              <a:gd name="connsiteX53" fmla="*/ 621876 w 1508539"/>
              <a:gd name="connsiteY53" fmla="*/ 5067850 h 6858000"/>
              <a:gd name="connsiteX54" fmla="*/ 624607 w 1508539"/>
              <a:gd name="connsiteY54" fmla="*/ 5060861 h 6858000"/>
              <a:gd name="connsiteX55" fmla="*/ 621311 w 1508539"/>
              <a:gd name="connsiteY55" fmla="*/ 5034192 h 6858000"/>
              <a:gd name="connsiteX56" fmla="*/ 622865 w 1508539"/>
              <a:gd name="connsiteY56" fmla="*/ 4993030 h 6858000"/>
              <a:gd name="connsiteX57" fmla="*/ 629774 w 1508539"/>
              <a:gd name="connsiteY57" fmla="*/ 4946844 h 6858000"/>
              <a:gd name="connsiteX58" fmla="*/ 625630 w 1508539"/>
              <a:gd name="connsiteY58" fmla="*/ 4932692 h 6858000"/>
              <a:gd name="connsiteX59" fmla="*/ 641033 w 1508539"/>
              <a:gd name="connsiteY59" fmla="*/ 4858827 h 6858000"/>
              <a:gd name="connsiteX60" fmla="*/ 635187 w 1508539"/>
              <a:gd name="connsiteY60" fmla="*/ 4801535 h 6858000"/>
              <a:gd name="connsiteX61" fmla="*/ 642856 w 1508539"/>
              <a:gd name="connsiteY61" fmla="*/ 4797794 h 6858000"/>
              <a:gd name="connsiteX62" fmla="*/ 644150 w 1508539"/>
              <a:gd name="connsiteY62" fmla="*/ 4784526 h 6858000"/>
              <a:gd name="connsiteX63" fmla="*/ 645934 w 1508539"/>
              <a:gd name="connsiteY63" fmla="*/ 4781211 h 6858000"/>
              <a:gd name="connsiteX64" fmla="*/ 654721 w 1508539"/>
              <a:gd name="connsiteY64" fmla="*/ 4761984 h 6858000"/>
              <a:gd name="connsiteX65" fmla="*/ 650769 w 1508539"/>
              <a:gd name="connsiteY65" fmla="*/ 4690749 h 6858000"/>
              <a:gd name="connsiteX66" fmla="*/ 646249 w 1508539"/>
              <a:gd name="connsiteY66" fmla="*/ 4584173 h 6858000"/>
              <a:gd name="connsiteX67" fmla="*/ 641332 w 1508539"/>
              <a:gd name="connsiteY67" fmla="*/ 4444346 h 6858000"/>
              <a:gd name="connsiteX68" fmla="*/ 637897 w 1508539"/>
              <a:gd name="connsiteY68" fmla="*/ 4375228 h 6858000"/>
              <a:gd name="connsiteX69" fmla="*/ 618550 w 1508539"/>
              <a:gd name="connsiteY69" fmla="*/ 4214165 h 6858000"/>
              <a:gd name="connsiteX70" fmla="*/ 622623 w 1508539"/>
              <a:gd name="connsiteY70" fmla="*/ 4090296 h 6858000"/>
              <a:gd name="connsiteX71" fmla="*/ 607879 w 1508539"/>
              <a:gd name="connsiteY71" fmla="*/ 4033999 h 6858000"/>
              <a:gd name="connsiteX72" fmla="*/ 609028 w 1508539"/>
              <a:gd name="connsiteY72" fmla="*/ 4031933 h 6858000"/>
              <a:gd name="connsiteX73" fmla="*/ 607604 w 1508539"/>
              <a:gd name="connsiteY73" fmla="*/ 4013953 h 6858000"/>
              <a:gd name="connsiteX74" fmla="*/ 593899 w 1508539"/>
              <a:gd name="connsiteY74" fmla="*/ 3974753 h 6858000"/>
              <a:gd name="connsiteX75" fmla="*/ 595497 w 1508539"/>
              <a:gd name="connsiteY75" fmla="*/ 3969950 h 6858000"/>
              <a:gd name="connsiteX76" fmla="*/ 588919 w 1508539"/>
              <a:gd name="connsiteY76" fmla="*/ 3933779 h 6858000"/>
              <a:gd name="connsiteX77" fmla="*/ 590250 w 1508539"/>
              <a:gd name="connsiteY77" fmla="*/ 3933093 h 6858000"/>
              <a:gd name="connsiteX78" fmla="*/ 594604 w 1508539"/>
              <a:gd name="connsiteY78" fmla="*/ 3922082 h 6858000"/>
              <a:gd name="connsiteX79" fmla="*/ 599682 w 1508539"/>
              <a:gd name="connsiteY79" fmla="*/ 3901461 h 6858000"/>
              <a:gd name="connsiteX80" fmla="*/ 622276 w 1508539"/>
              <a:gd name="connsiteY80" fmla="*/ 3813873 h 6858000"/>
              <a:gd name="connsiteX81" fmla="*/ 621701 w 1508539"/>
              <a:gd name="connsiteY81" fmla="*/ 3806161 h 6858000"/>
              <a:gd name="connsiteX82" fmla="*/ 622008 w 1508539"/>
              <a:gd name="connsiteY82" fmla="*/ 3805957 h 6858000"/>
              <a:gd name="connsiteX83" fmla="*/ 622035 w 1508539"/>
              <a:gd name="connsiteY83" fmla="*/ 3797724 h 6858000"/>
              <a:gd name="connsiteX84" fmla="*/ 620650 w 1508539"/>
              <a:gd name="connsiteY84" fmla="*/ 3792098 h 6858000"/>
              <a:gd name="connsiteX85" fmla="*/ 619534 w 1508539"/>
              <a:gd name="connsiteY85" fmla="*/ 3777135 h 6858000"/>
              <a:gd name="connsiteX86" fmla="*/ 621267 w 1508539"/>
              <a:gd name="connsiteY86" fmla="*/ 3771656 h 6858000"/>
              <a:gd name="connsiteX87" fmla="*/ 625010 w 1508539"/>
              <a:gd name="connsiteY87" fmla="*/ 3769007 h 6858000"/>
              <a:gd name="connsiteX88" fmla="*/ 624476 w 1508539"/>
              <a:gd name="connsiteY88" fmla="*/ 3767709 h 6858000"/>
              <a:gd name="connsiteX89" fmla="*/ 633172 w 1508539"/>
              <a:gd name="connsiteY89" fmla="*/ 3738082 h 6858000"/>
              <a:gd name="connsiteX90" fmla="*/ 640518 w 1508539"/>
              <a:gd name="connsiteY90" fmla="*/ 3673397 h 6858000"/>
              <a:gd name="connsiteX91" fmla="*/ 639814 w 1508539"/>
              <a:gd name="connsiteY91" fmla="*/ 3637109 h 6858000"/>
              <a:gd name="connsiteX92" fmla="*/ 643257 w 1508539"/>
              <a:gd name="connsiteY92" fmla="*/ 3536883 h 6858000"/>
              <a:gd name="connsiteX93" fmla="*/ 650795 w 1508539"/>
              <a:gd name="connsiteY93" fmla="*/ 3435652 h 6858000"/>
              <a:gd name="connsiteX94" fmla="*/ 652466 w 1508539"/>
              <a:gd name="connsiteY94" fmla="*/ 3307769 h 6858000"/>
              <a:gd name="connsiteX95" fmla="*/ 670029 w 1508539"/>
              <a:gd name="connsiteY95" fmla="*/ 3250522 h 6858000"/>
              <a:gd name="connsiteX96" fmla="*/ 670454 w 1508539"/>
              <a:gd name="connsiteY96" fmla="*/ 3229163 h 6858000"/>
              <a:gd name="connsiteX97" fmla="*/ 672277 w 1508539"/>
              <a:gd name="connsiteY97" fmla="*/ 3217217 h 6858000"/>
              <a:gd name="connsiteX98" fmla="*/ 659112 w 1508539"/>
              <a:gd name="connsiteY98" fmla="*/ 3183755 h 6858000"/>
              <a:gd name="connsiteX99" fmla="*/ 659613 w 1508539"/>
              <a:gd name="connsiteY99" fmla="*/ 3178642 h 6858000"/>
              <a:gd name="connsiteX100" fmla="*/ 647213 w 1508539"/>
              <a:gd name="connsiteY100" fmla="*/ 3158586 h 6858000"/>
              <a:gd name="connsiteX101" fmla="*/ 632398 w 1508539"/>
              <a:gd name="connsiteY101" fmla="*/ 3129034 h 6858000"/>
              <a:gd name="connsiteX102" fmla="*/ 633063 w 1508539"/>
              <a:gd name="connsiteY102" fmla="*/ 3126682 h 6858000"/>
              <a:gd name="connsiteX103" fmla="*/ 623931 w 1508539"/>
              <a:gd name="connsiteY103" fmla="*/ 3114519 h 6858000"/>
              <a:gd name="connsiteX104" fmla="*/ 610540 w 1508539"/>
              <a:gd name="connsiteY104" fmla="*/ 3106272 h 6858000"/>
              <a:gd name="connsiteX105" fmla="*/ 583270 w 1508539"/>
              <a:gd name="connsiteY105" fmla="*/ 2958185 h 6858000"/>
              <a:gd name="connsiteX106" fmla="*/ 525884 w 1508539"/>
              <a:gd name="connsiteY106" fmla="*/ 2762989 h 6858000"/>
              <a:gd name="connsiteX107" fmla="*/ 474802 w 1508539"/>
              <a:gd name="connsiteY107" fmla="*/ 2554718 h 6858000"/>
              <a:gd name="connsiteX108" fmla="*/ 454896 w 1508539"/>
              <a:gd name="connsiteY108" fmla="*/ 2485734 h 6858000"/>
              <a:gd name="connsiteX109" fmla="*/ 445619 w 1508539"/>
              <a:gd name="connsiteY109" fmla="*/ 2447068 h 6858000"/>
              <a:gd name="connsiteX110" fmla="*/ 432580 w 1508539"/>
              <a:gd name="connsiteY110" fmla="*/ 2425819 h 6858000"/>
              <a:gd name="connsiteX111" fmla="*/ 438579 w 1508539"/>
              <a:gd name="connsiteY111" fmla="*/ 2402874 h 6858000"/>
              <a:gd name="connsiteX112" fmla="*/ 441191 w 1508539"/>
              <a:gd name="connsiteY112" fmla="*/ 2381443 h 6858000"/>
              <a:gd name="connsiteX113" fmla="*/ 417520 w 1508539"/>
              <a:gd name="connsiteY113" fmla="*/ 2261920 h 6858000"/>
              <a:gd name="connsiteX114" fmla="*/ 407407 w 1508539"/>
              <a:gd name="connsiteY114" fmla="*/ 2195378 h 6858000"/>
              <a:gd name="connsiteX115" fmla="*/ 391624 w 1508539"/>
              <a:gd name="connsiteY115" fmla="*/ 2155135 h 6858000"/>
              <a:gd name="connsiteX116" fmla="*/ 389082 w 1508539"/>
              <a:gd name="connsiteY116" fmla="*/ 2118008 h 6858000"/>
              <a:gd name="connsiteX117" fmla="*/ 390075 w 1508539"/>
              <a:gd name="connsiteY117" fmla="*/ 2050531 h 6858000"/>
              <a:gd name="connsiteX118" fmla="*/ 381881 w 1508539"/>
              <a:gd name="connsiteY118" fmla="*/ 1963269 h 6858000"/>
              <a:gd name="connsiteX119" fmla="*/ 363059 w 1508539"/>
              <a:gd name="connsiteY119" fmla="*/ 1906352 h 6858000"/>
              <a:gd name="connsiteX120" fmla="*/ 339616 w 1508539"/>
              <a:gd name="connsiteY120" fmla="*/ 1861531 h 6858000"/>
              <a:gd name="connsiteX121" fmla="*/ 293415 w 1508539"/>
              <a:gd name="connsiteY121" fmla="*/ 1732919 h 6858000"/>
              <a:gd name="connsiteX122" fmla="*/ 265726 w 1508539"/>
              <a:gd name="connsiteY122" fmla="*/ 1663540 h 6858000"/>
              <a:gd name="connsiteX123" fmla="*/ 264852 w 1508539"/>
              <a:gd name="connsiteY123" fmla="*/ 1615777 h 6858000"/>
              <a:gd name="connsiteX124" fmla="*/ 245647 w 1508539"/>
              <a:gd name="connsiteY124" fmla="*/ 1563678 h 6858000"/>
              <a:gd name="connsiteX125" fmla="*/ 258727 w 1508539"/>
              <a:gd name="connsiteY125" fmla="*/ 1519474 h 6858000"/>
              <a:gd name="connsiteX126" fmla="*/ 251469 w 1508539"/>
              <a:gd name="connsiteY126" fmla="*/ 1477995 h 6858000"/>
              <a:gd name="connsiteX127" fmla="*/ 237554 w 1508539"/>
              <a:gd name="connsiteY127" fmla="*/ 1373769 h 6858000"/>
              <a:gd name="connsiteX128" fmla="*/ 245861 w 1508539"/>
              <a:gd name="connsiteY128" fmla="*/ 1307086 h 6858000"/>
              <a:gd name="connsiteX129" fmla="*/ 247049 w 1508539"/>
              <a:gd name="connsiteY129" fmla="*/ 1189033 h 6858000"/>
              <a:gd name="connsiteX130" fmla="*/ 251734 w 1508539"/>
              <a:gd name="connsiteY130" fmla="*/ 1168288 h 6858000"/>
              <a:gd name="connsiteX131" fmla="*/ 244016 w 1508539"/>
              <a:gd name="connsiteY131" fmla="*/ 1142577 h 6858000"/>
              <a:gd name="connsiteX132" fmla="*/ 233322 w 1508539"/>
              <a:gd name="connsiteY132" fmla="*/ 1088484 h 6858000"/>
              <a:gd name="connsiteX133" fmla="*/ 222058 w 1508539"/>
              <a:gd name="connsiteY133" fmla="*/ 1016103 h 6858000"/>
              <a:gd name="connsiteX134" fmla="*/ 223514 w 1508539"/>
              <a:gd name="connsiteY134" fmla="*/ 932283 h 6858000"/>
              <a:gd name="connsiteX135" fmla="*/ 225750 w 1508539"/>
              <a:gd name="connsiteY135" fmla="*/ 915925 h 6858000"/>
              <a:gd name="connsiteX136" fmla="*/ 218379 w 1508539"/>
              <a:gd name="connsiteY136" fmla="*/ 896999 h 6858000"/>
              <a:gd name="connsiteX137" fmla="*/ 187787 w 1508539"/>
              <a:gd name="connsiteY137" fmla="*/ 821517 h 6858000"/>
              <a:gd name="connsiteX138" fmla="*/ 166737 w 1508539"/>
              <a:gd name="connsiteY138" fmla="*/ 751353 h 6858000"/>
              <a:gd name="connsiteX139" fmla="*/ 166295 w 1508539"/>
              <a:gd name="connsiteY139" fmla="*/ 721230 h 6858000"/>
              <a:gd name="connsiteX140" fmla="*/ 151966 w 1508539"/>
              <a:gd name="connsiteY140" fmla="*/ 681659 h 6858000"/>
              <a:gd name="connsiteX141" fmla="*/ 137385 w 1508539"/>
              <a:gd name="connsiteY141" fmla="*/ 635218 h 6858000"/>
              <a:gd name="connsiteX142" fmla="*/ 142396 w 1508539"/>
              <a:gd name="connsiteY142" fmla="*/ 613763 h 6858000"/>
              <a:gd name="connsiteX143" fmla="*/ 128338 w 1508539"/>
              <a:gd name="connsiteY143" fmla="*/ 598582 h 6858000"/>
              <a:gd name="connsiteX144" fmla="*/ 128019 w 1508539"/>
              <a:gd name="connsiteY144" fmla="*/ 576846 h 6858000"/>
              <a:gd name="connsiteX145" fmla="*/ 107645 w 1508539"/>
              <a:gd name="connsiteY145" fmla="*/ 530055 h 6858000"/>
              <a:gd name="connsiteX146" fmla="*/ 106893 w 1508539"/>
              <a:gd name="connsiteY146" fmla="*/ 465389 h 6858000"/>
              <a:gd name="connsiteX147" fmla="*/ 89816 w 1508539"/>
              <a:gd name="connsiteY147" fmla="*/ 424699 h 6858000"/>
              <a:gd name="connsiteX148" fmla="*/ 90191 w 1508539"/>
              <a:gd name="connsiteY148" fmla="*/ 404917 h 6858000"/>
              <a:gd name="connsiteX149" fmla="*/ 70148 w 1508539"/>
              <a:gd name="connsiteY149" fmla="*/ 367211 h 6858000"/>
              <a:gd name="connsiteX150" fmla="*/ 36452 w 1508539"/>
              <a:gd name="connsiteY150" fmla="*/ 268519 h 6858000"/>
              <a:gd name="connsiteX151" fmla="*/ 23935 w 1508539"/>
              <a:gd name="connsiteY151" fmla="*/ 160886 h 6858000"/>
              <a:gd name="connsiteX152" fmla="*/ 19312 w 1508539"/>
              <a:gd name="connsiteY152" fmla="*/ 47336 h 6858000"/>
              <a:gd name="connsiteX153" fmla="*/ 0 w 1508539"/>
              <a:gd name="connsiteY153" fmla="*/ 0 h 6858000"/>
              <a:gd name="connsiteX0" fmla="*/ 0 w 1508539"/>
              <a:gd name="connsiteY0" fmla="*/ 0 h 6858000"/>
              <a:gd name="connsiteX1" fmla="*/ 1508539 w 1508539"/>
              <a:gd name="connsiteY1" fmla="*/ 0 h 6858000"/>
              <a:gd name="connsiteX2" fmla="*/ 1508539 w 1508539"/>
              <a:gd name="connsiteY2" fmla="*/ 6858000 h 6858000"/>
              <a:gd name="connsiteX3" fmla="*/ 57174 w 1508539"/>
              <a:gd name="connsiteY3" fmla="*/ 6858000 h 6858000"/>
              <a:gd name="connsiteX4" fmla="*/ 57315 w 1508539"/>
              <a:gd name="connsiteY4" fmla="*/ 6857735 h 6858000"/>
              <a:gd name="connsiteX5" fmla="*/ 69364 w 1508539"/>
              <a:gd name="connsiteY5" fmla="*/ 6809549 h 6858000"/>
              <a:gd name="connsiteX6" fmla="*/ 101575 w 1508539"/>
              <a:gd name="connsiteY6" fmla="*/ 6715115 h 6858000"/>
              <a:gd name="connsiteX7" fmla="*/ 111426 w 1508539"/>
              <a:gd name="connsiteY7" fmla="*/ 6680170 h 6858000"/>
              <a:gd name="connsiteX8" fmla="*/ 136976 w 1508539"/>
              <a:gd name="connsiteY8" fmla="*/ 6621207 h 6858000"/>
              <a:gd name="connsiteX9" fmla="*/ 153633 w 1508539"/>
              <a:gd name="connsiteY9" fmla="*/ 6596265 h 6858000"/>
              <a:gd name="connsiteX10" fmla="*/ 153512 w 1508539"/>
              <a:gd name="connsiteY10" fmla="*/ 6594818 h 6858000"/>
              <a:gd name="connsiteX11" fmla="*/ 157757 w 1508539"/>
              <a:gd name="connsiteY11" fmla="*/ 6593735 h 6858000"/>
              <a:gd name="connsiteX12" fmla="*/ 160954 w 1508539"/>
              <a:gd name="connsiteY12" fmla="*/ 6589172 h 6858000"/>
              <a:gd name="connsiteX13" fmla="*/ 164248 w 1508539"/>
              <a:gd name="connsiteY13" fmla="*/ 6574442 h 6858000"/>
              <a:gd name="connsiteX14" fmla="*/ 164588 w 1508539"/>
              <a:gd name="connsiteY14" fmla="*/ 6568530 h 6858000"/>
              <a:gd name="connsiteX15" fmla="*/ 166997 w 1508539"/>
              <a:gd name="connsiteY15" fmla="*/ 6560674 h 6858000"/>
              <a:gd name="connsiteX16" fmla="*/ 167342 w 1508539"/>
              <a:gd name="connsiteY16" fmla="*/ 6560598 h 6858000"/>
              <a:gd name="connsiteX17" fmla="*/ 169039 w 1508539"/>
              <a:gd name="connsiteY17" fmla="*/ 6553006 h 6858000"/>
              <a:gd name="connsiteX18" fmla="*/ 173735 w 1508539"/>
              <a:gd name="connsiteY18" fmla="*/ 6514360 h 6858000"/>
              <a:gd name="connsiteX19" fmla="*/ 215389 w 1508539"/>
              <a:gd name="connsiteY19" fmla="*/ 6478062 h 6858000"/>
              <a:gd name="connsiteX20" fmla="*/ 226078 w 1508539"/>
              <a:gd name="connsiteY20" fmla="*/ 6460325 h 6858000"/>
              <a:gd name="connsiteX21" fmla="*/ 233311 w 1508539"/>
              <a:gd name="connsiteY21" fmla="*/ 6451488 h 6858000"/>
              <a:gd name="connsiteX22" fmla="*/ 234746 w 1508539"/>
              <a:gd name="connsiteY22" fmla="*/ 6451348 h 6858000"/>
              <a:gd name="connsiteX23" fmla="*/ 239104 w 1508539"/>
              <a:gd name="connsiteY23" fmla="*/ 6414240 h 6858000"/>
              <a:gd name="connsiteX24" fmla="*/ 241980 w 1508539"/>
              <a:gd name="connsiteY24" fmla="*/ 6410269 h 6858000"/>
              <a:gd name="connsiteX25" fmla="*/ 241880 w 1508539"/>
              <a:gd name="connsiteY25" fmla="*/ 6384857 h 6858000"/>
              <a:gd name="connsiteX26" fmla="*/ 243397 w 1508539"/>
              <a:gd name="connsiteY26" fmla="*/ 6372381 h 6858000"/>
              <a:gd name="connsiteX27" fmla="*/ 240591 w 1508539"/>
              <a:gd name="connsiteY27" fmla="*/ 6367510 h 6858000"/>
              <a:gd name="connsiteX28" fmla="*/ 244471 w 1508539"/>
              <a:gd name="connsiteY28" fmla="*/ 6349778 h 6858000"/>
              <a:gd name="connsiteX29" fmla="*/ 246136 w 1508539"/>
              <a:gd name="connsiteY29" fmla="*/ 6348250 h 6858000"/>
              <a:gd name="connsiteX30" fmla="*/ 262170 w 1508539"/>
              <a:gd name="connsiteY30" fmla="*/ 6281972 h 6858000"/>
              <a:gd name="connsiteX31" fmla="*/ 272933 w 1508539"/>
              <a:gd name="connsiteY31" fmla="*/ 6211940 h 6858000"/>
              <a:gd name="connsiteX32" fmla="*/ 314428 w 1508539"/>
              <a:gd name="connsiteY32" fmla="*/ 6113913 h 6858000"/>
              <a:gd name="connsiteX33" fmla="*/ 318721 w 1508539"/>
              <a:gd name="connsiteY33" fmla="*/ 6028119 h 6858000"/>
              <a:gd name="connsiteX34" fmla="*/ 345501 w 1508539"/>
              <a:gd name="connsiteY34" fmla="*/ 5934687 h 6858000"/>
              <a:gd name="connsiteX35" fmla="*/ 379513 w 1508539"/>
              <a:gd name="connsiteY35" fmla="*/ 5765594 h 6858000"/>
              <a:gd name="connsiteX36" fmla="*/ 411349 w 1508539"/>
              <a:gd name="connsiteY36" fmla="*/ 5693685 h 6858000"/>
              <a:gd name="connsiteX37" fmla="*/ 431404 w 1508539"/>
              <a:gd name="connsiteY37" fmla="*/ 5665173 h 6858000"/>
              <a:gd name="connsiteX38" fmla="*/ 465121 w 1508539"/>
              <a:gd name="connsiteY38" fmla="*/ 5563435 h 6858000"/>
              <a:gd name="connsiteX39" fmla="*/ 494626 w 1508539"/>
              <a:gd name="connsiteY39" fmla="*/ 5476393 h 6858000"/>
              <a:gd name="connsiteX40" fmla="*/ 525819 w 1508539"/>
              <a:gd name="connsiteY40" fmla="*/ 5396260 h 6858000"/>
              <a:gd name="connsiteX41" fmla="*/ 541800 w 1508539"/>
              <a:gd name="connsiteY41" fmla="*/ 5330009 h 6858000"/>
              <a:gd name="connsiteX42" fmla="*/ 575293 w 1508539"/>
              <a:gd name="connsiteY42" fmla="*/ 5273739 h 6858000"/>
              <a:gd name="connsiteX43" fmla="*/ 584892 w 1508539"/>
              <a:gd name="connsiteY43" fmla="*/ 5241779 h 6858000"/>
              <a:gd name="connsiteX44" fmla="*/ 596118 w 1508539"/>
              <a:gd name="connsiteY44" fmla="*/ 5225268 h 6858000"/>
              <a:gd name="connsiteX45" fmla="*/ 597138 w 1508539"/>
              <a:gd name="connsiteY45" fmla="*/ 5217684 h 6858000"/>
              <a:gd name="connsiteX46" fmla="*/ 604479 w 1508539"/>
              <a:gd name="connsiteY46" fmla="*/ 5193377 h 6858000"/>
              <a:gd name="connsiteX47" fmla="*/ 607782 w 1508539"/>
              <a:gd name="connsiteY47" fmla="*/ 5179288 h 6858000"/>
              <a:gd name="connsiteX48" fmla="*/ 608766 w 1508539"/>
              <a:gd name="connsiteY48" fmla="*/ 5173621 h 6858000"/>
              <a:gd name="connsiteX49" fmla="*/ 604400 w 1508539"/>
              <a:gd name="connsiteY49" fmla="*/ 5159961 h 6858000"/>
              <a:gd name="connsiteX50" fmla="*/ 611077 w 1508539"/>
              <a:gd name="connsiteY50" fmla="*/ 5144295 h 6858000"/>
              <a:gd name="connsiteX51" fmla="*/ 608010 w 1508539"/>
              <a:gd name="connsiteY51" fmla="*/ 5125185 h 6858000"/>
              <a:gd name="connsiteX52" fmla="*/ 614840 w 1508539"/>
              <a:gd name="connsiteY52" fmla="*/ 5121884 h 6858000"/>
              <a:gd name="connsiteX53" fmla="*/ 621876 w 1508539"/>
              <a:gd name="connsiteY53" fmla="*/ 5067850 h 6858000"/>
              <a:gd name="connsiteX54" fmla="*/ 624607 w 1508539"/>
              <a:gd name="connsiteY54" fmla="*/ 5060861 h 6858000"/>
              <a:gd name="connsiteX55" fmla="*/ 621311 w 1508539"/>
              <a:gd name="connsiteY55" fmla="*/ 5034192 h 6858000"/>
              <a:gd name="connsiteX56" fmla="*/ 622865 w 1508539"/>
              <a:gd name="connsiteY56" fmla="*/ 4993030 h 6858000"/>
              <a:gd name="connsiteX57" fmla="*/ 629774 w 1508539"/>
              <a:gd name="connsiteY57" fmla="*/ 4946844 h 6858000"/>
              <a:gd name="connsiteX58" fmla="*/ 625630 w 1508539"/>
              <a:gd name="connsiteY58" fmla="*/ 4932692 h 6858000"/>
              <a:gd name="connsiteX59" fmla="*/ 641033 w 1508539"/>
              <a:gd name="connsiteY59" fmla="*/ 4858827 h 6858000"/>
              <a:gd name="connsiteX60" fmla="*/ 635187 w 1508539"/>
              <a:gd name="connsiteY60" fmla="*/ 4801535 h 6858000"/>
              <a:gd name="connsiteX61" fmla="*/ 642856 w 1508539"/>
              <a:gd name="connsiteY61" fmla="*/ 4797794 h 6858000"/>
              <a:gd name="connsiteX62" fmla="*/ 644150 w 1508539"/>
              <a:gd name="connsiteY62" fmla="*/ 4784526 h 6858000"/>
              <a:gd name="connsiteX63" fmla="*/ 654721 w 1508539"/>
              <a:gd name="connsiteY63" fmla="*/ 4761984 h 6858000"/>
              <a:gd name="connsiteX64" fmla="*/ 650769 w 1508539"/>
              <a:gd name="connsiteY64" fmla="*/ 4690749 h 6858000"/>
              <a:gd name="connsiteX65" fmla="*/ 646249 w 1508539"/>
              <a:gd name="connsiteY65" fmla="*/ 4584173 h 6858000"/>
              <a:gd name="connsiteX66" fmla="*/ 641332 w 1508539"/>
              <a:gd name="connsiteY66" fmla="*/ 4444346 h 6858000"/>
              <a:gd name="connsiteX67" fmla="*/ 637897 w 1508539"/>
              <a:gd name="connsiteY67" fmla="*/ 4375228 h 6858000"/>
              <a:gd name="connsiteX68" fmla="*/ 618550 w 1508539"/>
              <a:gd name="connsiteY68" fmla="*/ 4214165 h 6858000"/>
              <a:gd name="connsiteX69" fmla="*/ 622623 w 1508539"/>
              <a:gd name="connsiteY69" fmla="*/ 4090296 h 6858000"/>
              <a:gd name="connsiteX70" fmla="*/ 607879 w 1508539"/>
              <a:gd name="connsiteY70" fmla="*/ 4033999 h 6858000"/>
              <a:gd name="connsiteX71" fmla="*/ 609028 w 1508539"/>
              <a:gd name="connsiteY71" fmla="*/ 4031933 h 6858000"/>
              <a:gd name="connsiteX72" fmla="*/ 607604 w 1508539"/>
              <a:gd name="connsiteY72" fmla="*/ 4013953 h 6858000"/>
              <a:gd name="connsiteX73" fmla="*/ 593899 w 1508539"/>
              <a:gd name="connsiteY73" fmla="*/ 3974753 h 6858000"/>
              <a:gd name="connsiteX74" fmla="*/ 595497 w 1508539"/>
              <a:gd name="connsiteY74" fmla="*/ 3969950 h 6858000"/>
              <a:gd name="connsiteX75" fmla="*/ 588919 w 1508539"/>
              <a:gd name="connsiteY75" fmla="*/ 3933779 h 6858000"/>
              <a:gd name="connsiteX76" fmla="*/ 590250 w 1508539"/>
              <a:gd name="connsiteY76" fmla="*/ 3933093 h 6858000"/>
              <a:gd name="connsiteX77" fmla="*/ 594604 w 1508539"/>
              <a:gd name="connsiteY77" fmla="*/ 3922082 h 6858000"/>
              <a:gd name="connsiteX78" fmla="*/ 599682 w 1508539"/>
              <a:gd name="connsiteY78" fmla="*/ 3901461 h 6858000"/>
              <a:gd name="connsiteX79" fmla="*/ 622276 w 1508539"/>
              <a:gd name="connsiteY79" fmla="*/ 3813873 h 6858000"/>
              <a:gd name="connsiteX80" fmla="*/ 621701 w 1508539"/>
              <a:gd name="connsiteY80" fmla="*/ 3806161 h 6858000"/>
              <a:gd name="connsiteX81" fmla="*/ 622008 w 1508539"/>
              <a:gd name="connsiteY81" fmla="*/ 3805957 h 6858000"/>
              <a:gd name="connsiteX82" fmla="*/ 622035 w 1508539"/>
              <a:gd name="connsiteY82" fmla="*/ 3797724 h 6858000"/>
              <a:gd name="connsiteX83" fmla="*/ 620650 w 1508539"/>
              <a:gd name="connsiteY83" fmla="*/ 3792098 h 6858000"/>
              <a:gd name="connsiteX84" fmla="*/ 619534 w 1508539"/>
              <a:gd name="connsiteY84" fmla="*/ 3777135 h 6858000"/>
              <a:gd name="connsiteX85" fmla="*/ 621267 w 1508539"/>
              <a:gd name="connsiteY85" fmla="*/ 3771656 h 6858000"/>
              <a:gd name="connsiteX86" fmla="*/ 625010 w 1508539"/>
              <a:gd name="connsiteY86" fmla="*/ 3769007 h 6858000"/>
              <a:gd name="connsiteX87" fmla="*/ 624476 w 1508539"/>
              <a:gd name="connsiteY87" fmla="*/ 3767709 h 6858000"/>
              <a:gd name="connsiteX88" fmla="*/ 633172 w 1508539"/>
              <a:gd name="connsiteY88" fmla="*/ 3738082 h 6858000"/>
              <a:gd name="connsiteX89" fmla="*/ 640518 w 1508539"/>
              <a:gd name="connsiteY89" fmla="*/ 3673397 h 6858000"/>
              <a:gd name="connsiteX90" fmla="*/ 639814 w 1508539"/>
              <a:gd name="connsiteY90" fmla="*/ 3637109 h 6858000"/>
              <a:gd name="connsiteX91" fmla="*/ 643257 w 1508539"/>
              <a:gd name="connsiteY91" fmla="*/ 3536883 h 6858000"/>
              <a:gd name="connsiteX92" fmla="*/ 650795 w 1508539"/>
              <a:gd name="connsiteY92" fmla="*/ 3435652 h 6858000"/>
              <a:gd name="connsiteX93" fmla="*/ 652466 w 1508539"/>
              <a:gd name="connsiteY93" fmla="*/ 3307769 h 6858000"/>
              <a:gd name="connsiteX94" fmla="*/ 670029 w 1508539"/>
              <a:gd name="connsiteY94" fmla="*/ 3250522 h 6858000"/>
              <a:gd name="connsiteX95" fmla="*/ 670454 w 1508539"/>
              <a:gd name="connsiteY95" fmla="*/ 3229163 h 6858000"/>
              <a:gd name="connsiteX96" fmla="*/ 672277 w 1508539"/>
              <a:gd name="connsiteY96" fmla="*/ 3217217 h 6858000"/>
              <a:gd name="connsiteX97" fmla="*/ 659112 w 1508539"/>
              <a:gd name="connsiteY97" fmla="*/ 3183755 h 6858000"/>
              <a:gd name="connsiteX98" fmla="*/ 659613 w 1508539"/>
              <a:gd name="connsiteY98" fmla="*/ 3178642 h 6858000"/>
              <a:gd name="connsiteX99" fmla="*/ 647213 w 1508539"/>
              <a:gd name="connsiteY99" fmla="*/ 3158586 h 6858000"/>
              <a:gd name="connsiteX100" fmla="*/ 632398 w 1508539"/>
              <a:gd name="connsiteY100" fmla="*/ 3129034 h 6858000"/>
              <a:gd name="connsiteX101" fmla="*/ 633063 w 1508539"/>
              <a:gd name="connsiteY101" fmla="*/ 3126682 h 6858000"/>
              <a:gd name="connsiteX102" fmla="*/ 623931 w 1508539"/>
              <a:gd name="connsiteY102" fmla="*/ 3114519 h 6858000"/>
              <a:gd name="connsiteX103" fmla="*/ 610540 w 1508539"/>
              <a:gd name="connsiteY103" fmla="*/ 3106272 h 6858000"/>
              <a:gd name="connsiteX104" fmla="*/ 583270 w 1508539"/>
              <a:gd name="connsiteY104" fmla="*/ 2958185 h 6858000"/>
              <a:gd name="connsiteX105" fmla="*/ 525884 w 1508539"/>
              <a:gd name="connsiteY105" fmla="*/ 2762989 h 6858000"/>
              <a:gd name="connsiteX106" fmla="*/ 474802 w 1508539"/>
              <a:gd name="connsiteY106" fmla="*/ 2554718 h 6858000"/>
              <a:gd name="connsiteX107" fmla="*/ 454896 w 1508539"/>
              <a:gd name="connsiteY107" fmla="*/ 2485734 h 6858000"/>
              <a:gd name="connsiteX108" fmla="*/ 445619 w 1508539"/>
              <a:gd name="connsiteY108" fmla="*/ 2447068 h 6858000"/>
              <a:gd name="connsiteX109" fmla="*/ 432580 w 1508539"/>
              <a:gd name="connsiteY109" fmla="*/ 2425819 h 6858000"/>
              <a:gd name="connsiteX110" fmla="*/ 438579 w 1508539"/>
              <a:gd name="connsiteY110" fmla="*/ 2402874 h 6858000"/>
              <a:gd name="connsiteX111" fmla="*/ 441191 w 1508539"/>
              <a:gd name="connsiteY111" fmla="*/ 2381443 h 6858000"/>
              <a:gd name="connsiteX112" fmla="*/ 417520 w 1508539"/>
              <a:gd name="connsiteY112" fmla="*/ 2261920 h 6858000"/>
              <a:gd name="connsiteX113" fmla="*/ 407407 w 1508539"/>
              <a:gd name="connsiteY113" fmla="*/ 2195378 h 6858000"/>
              <a:gd name="connsiteX114" fmla="*/ 391624 w 1508539"/>
              <a:gd name="connsiteY114" fmla="*/ 2155135 h 6858000"/>
              <a:gd name="connsiteX115" fmla="*/ 389082 w 1508539"/>
              <a:gd name="connsiteY115" fmla="*/ 2118008 h 6858000"/>
              <a:gd name="connsiteX116" fmla="*/ 390075 w 1508539"/>
              <a:gd name="connsiteY116" fmla="*/ 2050531 h 6858000"/>
              <a:gd name="connsiteX117" fmla="*/ 381881 w 1508539"/>
              <a:gd name="connsiteY117" fmla="*/ 1963269 h 6858000"/>
              <a:gd name="connsiteX118" fmla="*/ 363059 w 1508539"/>
              <a:gd name="connsiteY118" fmla="*/ 1906352 h 6858000"/>
              <a:gd name="connsiteX119" fmla="*/ 339616 w 1508539"/>
              <a:gd name="connsiteY119" fmla="*/ 1861531 h 6858000"/>
              <a:gd name="connsiteX120" fmla="*/ 293415 w 1508539"/>
              <a:gd name="connsiteY120" fmla="*/ 1732919 h 6858000"/>
              <a:gd name="connsiteX121" fmla="*/ 265726 w 1508539"/>
              <a:gd name="connsiteY121" fmla="*/ 1663540 h 6858000"/>
              <a:gd name="connsiteX122" fmla="*/ 264852 w 1508539"/>
              <a:gd name="connsiteY122" fmla="*/ 1615777 h 6858000"/>
              <a:gd name="connsiteX123" fmla="*/ 245647 w 1508539"/>
              <a:gd name="connsiteY123" fmla="*/ 1563678 h 6858000"/>
              <a:gd name="connsiteX124" fmla="*/ 258727 w 1508539"/>
              <a:gd name="connsiteY124" fmla="*/ 1519474 h 6858000"/>
              <a:gd name="connsiteX125" fmla="*/ 251469 w 1508539"/>
              <a:gd name="connsiteY125" fmla="*/ 1477995 h 6858000"/>
              <a:gd name="connsiteX126" fmla="*/ 237554 w 1508539"/>
              <a:gd name="connsiteY126" fmla="*/ 1373769 h 6858000"/>
              <a:gd name="connsiteX127" fmla="*/ 245861 w 1508539"/>
              <a:gd name="connsiteY127" fmla="*/ 1307086 h 6858000"/>
              <a:gd name="connsiteX128" fmla="*/ 247049 w 1508539"/>
              <a:gd name="connsiteY128" fmla="*/ 1189033 h 6858000"/>
              <a:gd name="connsiteX129" fmla="*/ 251734 w 1508539"/>
              <a:gd name="connsiteY129" fmla="*/ 1168288 h 6858000"/>
              <a:gd name="connsiteX130" fmla="*/ 244016 w 1508539"/>
              <a:gd name="connsiteY130" fmla="*/ 1142577 h 6858000"/>
              <a:gd name="connsiteX131" fmla="*/ 233322 w 1508539"/>
              <a:gd name="connsiteY131" fmla="*/ 1088484 h 6858000"/>
              <a:gd name="connsiteX132" fmla="*/ 222058 w 1508539"/>
              <a:gd name="connsiteY132" fmla="*/ 1016103 h 6858000"/>
              <a:gd name="connsiteX133" fmla="*/ 223514 w 1508539"/>
              <a:gd name="connsiteY133" fmla="*/ 932283 h 6858000"/>
              <a:gd name="connsiteX134" fmla="*/ 225750 w 1508539"/>
              <a:gd name="connsiteY134" fmla="*/ 915925 h 6858000"/>
              <a:gd name="connsiteX135" fmla="*/ 218379 w 1508539"/>
              <a:gd name="connsiteY135" fmla="*/ 896999 h 6858000"/>
              <a:gd name="connsiteX136" fmla="*/ 187787 w 1508539"/>
              <a:gd name="connsiteY136" fmla="*/ 821517 h 6858000"/>
              <a:gd name="connsiteX137" fmla="*/ 166737 w 1508539"/>
              <a:gd name="connsiteY137" fmla="*/ 751353 h 6858000"/>
              <a:gd name="connsiteX138" fmla="*/ 166295 w 1508539"/>
              <a:gd name="connsiteY138" fmla="*/ 721230 h 6858000"/>
              <a:gd name="connsiteX139" fmla="*/ 151966 w 1508539"/>
              <a:gd name="connsiteY139" fmla="*/ 681659 h 6858000"/>
              <a:gd name="connsiteX140" fmla="*/ 137385 w 1508539"/>
              <a:gd name="connsiteY140" fmla="*/ 635218 h 6858000"/>
              <a:gd name="connsiteX141" fmla="*/ 142396 w 1508539"/>
              <a:gd name="connsiteY141" fmla="*/ 613763 h 6858000"/>
              <a:gd name="connsiteX142" fmla="*/ 128338 w 1508539"/>
              <a:gd name="connsiteY142" fmla="*/ 598582 h 6858000"/>
              <a:gd name="connsiteX143" fmla="*/ 128019 w 1508539"/>
              <a:gd name="connsiteY143" fmla="*/ 576846 h 6858000"/>
              <a:gd name="connsiteX144" fmla="*/ 107645 w 1508539"/>
              <a:gd name="connsiteY144" fmla="*/ 530055 h 6858000"/>
              <a:gd name="connsiteX145" fmla="*/ 106893 w 1508539"/>
              <a:gd name="connsiteY145" fmla="*/ 465389 h 6858000"/>
              <a:gd name="connsiteX146" fmla="*/ 89816 w 1508539"/>
              <a:gd name="connsiteY146" fmla="*/ 424699 h 6858000"/>
              <a:gd name="connsiteX147" fmla="*/ 90191 w 1508539"/>
              <a:gd name="connsiteY147" fmla="*/ 404917 h 6858000"/>
              <a:gd name="connsiteX148" fmla="*/ 70148 w 1508539"/>
              <a:gd name="connsiteY148" fmla="*/ 367211 h 6858000"/>
              <a:gd name="connsiteX149" fmla="*/ 36452 w 1508539"/>
              <a:gd name="connsiteY149" fmla="*/ 268519 h 6858000"/>
              <a:gd name="connsiteX150" fmla="*/ 23935 w 1508539"/>
              <a:gd name="connsiteY150" fmla="*/ 160886 h 6858000"/>
              <a:gd name="connsiteX151" fmla="*/ 19312 w 1508539"/>
              <a:gd name="connsiteY151" fmla="*/ 47336 h 6858000"/>
              <a:gd name="connsiteX152" fmla="*/ 0 w 1508539"/>
              <a:gd name="connsiteY152" fmla="*/ 0 h 6858000"/>
              <a:gd name="connsiteX0" fmla="*/ 0 w 1508539"/>
              <a:gd name="connsiteY0" fmla="*/ 0 h 6858000"/>
              <a:gd name="connsiteX1" fmla="*/ 1508539 w 1508539"/>
              <a:gd name="connsiteY1" fmla="*/ 0 h 6858000"/>
              <a:gd name="connsiteX2" fmla="*/ 1508539 w 1508539"/>
              <a:gd name="connsiteY2" fmla="*/ 6858000 h 6858000"/>
              <a:gd name="connsiteX3" fmla="*/ 57174 w 1508539"/>
              <a:gd name="connsiteY3" fmla="*/ 6858000 h 6858000"/>
              <a:gd name="connsiteX4" fmla="*/ 57315 w 1508539"/>
              <a:gd name="connsiteY4" fmla="*/ 6857735 h 6858000"/>
              <a:gd name="connsiteX5" fmla="*/ 69364 w 1508539"/>
              <a:gd name="connsiteY5" fmla="*/ 6809549 h 6858000"/>
              <a:gd name="connsiteX6" fmla="*/ 101575 w 1508539"/>
              <a:gd name="connsiteY6" fmla="*/ 6715115 h 6858000"/>
              <a:gd name="connsiteX7" fmla="*/ 111426 w 1508539"/>
              <a:gd name="connsiteY7" fmla="*/ 6680170 h 6858000"/>
              <a:gd name="connsiteX8" fmla="*/ 136976 w 1508539"/>
              <a:gd name="connsiteY8" fmla="*/ 6621207 h 6858000"/>
              <a:gd name="connsiteX9" fmla="*/ 153633 w 1508539"/>
              <a:gd name="connsiteY9" fmla="*/ 6596265 h 6858000"/>
              <a:gd name="connsiteX10" fmla="*/ 153512 w 1508539"/>
              <a:gd name="connsiteY10" fmla="*/ 6594818 h 6858000"/>
              <a:gd name="connsiteX11" fmla="*/ 157757 w 1508539"/>
              <a:gd name="connsiteY11" fmla="*/ 6593735 h 6858000"/>
              <a:gd name="connsiteX12" fmla="*/ 160954 w 1508539"/>
              <a:gd name="connsiteY12" fmla="*/ 6589172 h 6858000"/>
              <a:gd name="connsiteX13" fmla="*/ 164248 w 1508539"/>
              <a:gd name="connsiteY13" fmla="*/ 6574442 h 6858000"/>
              <a:gd name="connsiteX14" fmla="*/ 164588 w 1508539"/>
              <a:gd name="connsiteY14" fmla="*/ 6568530 h 6858000"/>
              <a:gd name="connsiteX15" fmla="*/ 166997 w 1508539"/>
              <a:gd name="connsiteY15" fmla="*/ 6560674 h 6858000"/>
              <a:gd name="connsiteX16" fmla="*/ 167342 w 1508539"/>
              <a:gd name="connsiteY16" fmla="*/ 6560598 h 6858000"/>
              <a:gd name="connsiteX17" fmla="*/ 169039 w 1508539"/>
              <a:gd name="connsiteY17" fmla="*/ 6553006 h 6858000"/>
              <a:gd name="connsiteX18" fmla="*/ 173735 w 1508539"/>
              <a:gd name="connsiteY18" fmla="*/ 6514360 h 6858000"/>
              <a:gd name="connsiteX19" fmla="*/ 215389 w 1508539"/>
              <a:gd name="connsiteY19" fmla="*/ 6478062 h 6858000"/>
              <a:gd name="connsiteX20" fmla="*/ 226078 w 1508539"/>
              <a:gd name="connsiteY20" fmla="*/ 6460325 h 6858000"/>
              <a:gd name="connsiteX21" fmla="*/ 233311 w 1508539"/>
              <a:gd name="connsiteY21" fmla="*/ 6451488 h 6858000"/>
              <a:gd name="connsiteX22" fmla="*/ 234746 w 1508539"/>
              <a:gd name="connsiteY22" fmla="*/ 6451348 h 6858000"/>
              <a:gd name="connsiteX23" fmla="*/ 239104 w 1508539"/>
              <a:gd name="connsiteY23" fmla="*/ 6414240 h 6858000"/>
              <a:gd name="connsiteX24" fmla="*/ 241980 w 1508539"/>
              <a:gd name="connsiteY24" fmla="*/ 6410269 h 6858000"/>
              <a:gd name="connsiteX25" fmla="*/ 241880 w 1508539"/>
              <a:gd name="connsiteY25" fmla="*/ 6384857 h 6858000"/>
              <a:gd name="connsiteX26" fmla="*/ 243397 w 1508539"/>
              <a:gd name="connsiteY26" fmla="*/ 6372381 h 6858000"/>
              <a:gd name="connsiteX27" fmla="*/ 240591 w 1508539"/>
              <a:gd name="connsiteY27" fmla="*/ 6367510 h 6858000"/>
              <a:gd name="connsiteX28" fmla="*/ 244471 w 1508539"/>
              <a:gd name="connsiteY28" fmla="*/ 6349778 h 6858000"/>
              <a:gd name="connsiteX29" fmla="*/ 246136 w 1508539"/>
              <a:gd name="connsiteY29" fmla="*/ 6348250 h 6858000"/>
              <a:gd name="connsiteX30" fmla="*/ 262170 w 1508539"/>
              <a:gd name="connsiteY30" fmla="*/ 6281972 h 6858000"/>
              <a:gd name="connsiteX31" fmla="*/ 272933 w 1508539"/>
              <a:gd name="connsiteY31" fmla="*/ 6211940 h 6858000"/>
              <a:gd name="connsiteX32" fmla="*/ 314428 w 1508539"/>
              <a:gd name="connsiteY32" fmla="*/ 6113913 h 6858000"/>
              <a:gd name="connsiteX33" fmla="*/ 318721 w 1508539"/>
              <a:gd name="connsiteY33" fmla="*/ 6028119 h 6858000"/>
              <a:gd name="connsiteX34" fmla="*/ 345501 w 1508539"/>
              <a:gd name="connsiteY34" fmla="*/ 5934687 h 6858000"/>
              <a:gd name="connsiteX35" fmla="*/ 379513 w 1508539"/>
              <a:gd name="connsiteY35" fmla="*/ 5765594 h 6858000"/>
              <a:gd name="connsiteX36" fmla="*/ 411349 w 1508539"/>
              <a:gd name="connsiteY36" fmla="*/ 5693685 h 6858000"/>
              <a:gd name="connsiteX37" fmla="*/ 431404 w 1508539"/>
              <a:gd name="connsiteY37" fmla="*/ 5665173 h 6858000"/>
              <a:gd name="connsiteX38" fmla="*/ 465121 w 1508539"/>
              <a:gd name="connsiteY38" fmla="*/ 5563435 h 6858000"/>
              <a:gd name="connsiteX39" fmla="*/ 494626 w 1508539"/>
              <a:gd name="connsiteY39" fmla="*/ 5476393 h 6858000"/>
              <a:gd name="connsiteX40" fmla="*/ 525819 w 1508539"/>
              <a:gd name="connsiteY40" fmla="*/ 5396260 h 6858000"/>
              <a:gd name="connsiteX41" fmla="*/ 541800 w 1508539"/>
              <a:gd name="connsiteY41" fmla="*/ 5330009 h 6858000"/>
              <a:gd name="connsiteX42" fmla="*/ 575293 w 1508539"/>
              <a:gd name="connsiteY42" fmla="*/ 5273739 h 6858000"/>
              <a:gd name="connsiteX43" fmla="*/ 584892 w 1508539"/>
              <a:gd name="connsiteY43" fmla="*/ 5241779 h 6858000"/>
              <a:gd name="connsiteX44" fmla="*/ 596118 w 1508539"/>
              <a:gd name="connsiteY44" fmla="*/ 5225268 h 6858000"/>
              <a:gd name="connsiteX45" fmla="*/ 597138 w 1508539"/>
              <a:gd name="connsiteY45" fmla="*/ 5217684 h 6858000"/>
              <a:gd name="connsiteX46" fmla="*/ 604479 w 1508539"/>
              <a:gd name="connsiteY46" fmla="*/ 5193377 h 6858000"/>
              <a:gd name="connsiteX47" fmla="*/ 607782 w 1508539"/>
              <a:gd name="connsiteY47" fmla="*/ 5179288 h 6858000"/>
              <a:gd name="connsiteX48" fmla="*/ 608766 w 1508539"/>
              <a:gd name="connsiteY48" fmla="*/ 5173621 h 6858000"/>
              <a:gd name="connsiteX49" fmla="*/ 604400 w 1508539"/>
              <a:gd name="connsiteY49" fmla="*/ 5159961 h 6858000"/>
              <a:gd name="connsiteX50" fmla="*/ 611077 w 1508539"/>
              <a:gd name="connsiteY50" fmla="*/ 5144295 h 6858000"/>
              <a:gd name="connsiteX51" fmla="*/ 608010 w 1508539"/>
              <a:gd name="connsiteY51" fmla="*/ 5125185 h 6858000"/>
              <a:gd name="connsiteX52" fmla="*/ 614840 w 1508539"/>
              <a:gd name="connsiteY52" fmla="*/ 5121884 h 6858000"/>
              <a:gd name="connsiteX53" fmla="*/ 621876 w 1508539"/>
              <a:gd name="connsiteY53" fmla="*/ 5067850 h 6858000"/>
              <a:gd name="connsiteX54" fmla="*/ 624607 w 1508539"/>
              <a:gd name="connsiteY54" fmla="*/ 5060861 h 6858000"/>
              <a:gd name="connsiteX55" fmla="*/ 621311 w 1508539"/>
              <a:gd name="connsiteY55" fmla="*/ 5034192 h 6858000"/>
              <a:gd name="connsiteX56" fmla="*/ 622865 w 1508539"/>
              <a:gd name="connsiteY56" fmla="*/ 4993030 h 6858000"/>
              <a:gd name="connsiteX57" fmla="*/ 629774 w 1508539"/>
              <a:gd name="connsiteY57" fmla="*/ 4946844 h 6858000"/>
              <a:gd name="connsiteX58" fmla="*/ 625630 w 1508539"/>
              <a:gd name="connsiteY58" fmla="*/ 4932692 h 6858000"/>
              <a:gd name="connsiteX59" fmla="*/ 641033 w 1508539"/>
              <a:gd name="connsiteY59" fmla="*/ 4858827 h 6858000"/>
              <a:gd name="connsiteX60" fmla="*/ 635187 w 1508539"/>
              <a:gd name="connsiteY60" fmla="*/ 4801535 h 6858000"/>
              <a:gd name="connsiteX61" fmla="*/ 642856 w 1508539"/>
              <a:gd name="connsiteY61" fmla="*/ 4797794 h 6858000"/>
              <a:gd name="connsiteX62" fmla="*/ 644150 w 1508539"/>
              <a:gd name="connsiteY62" fmla="*/ 4784526 h 6858000"/>
              <a:gd name="connsiteX63" fmla="*/ 650769 w 1508539"/>
              <a:gd name="connsiteY63" fmla="*/ 4690749 h 6858000"/>
              <a:gd name="connsiteX64" fmla="*/ 646249 w 1508539"/>
              <a:gd name="connsiteY64" fmla="*/ 4584173 h 6858000"/>
              <a:gd name="connsiteX65" fmla="*/ 641332 w 1508539"/>
              <a:gd name="connsiteY65" fmla="*/ 4444346 h 6858000"/>
              <a:gd name="connsiteX66" fmla="*/ 637897 w 1508539"/>
              <a:gd name="connsiteY66" fmla="*/ 4375228 h 6858000"/>
              <a:gd name="connsiteX67" fmla="*/ 618550 w 1508539"/>
              <a:gd name="connsiteY67" fmla="*/ 4214165 h 6858000"/>
              <a:gd name="connsiteX68" fmla="*/ 622623 w 1508539"/>
              <a:gd name="connsiteY68" fmla="*/ 4090296 h 6858000"/>
              <a:gd name="connsiteX69" fmla="*/ 607879 w 1508539"/>
              <a:gd name="connsiteY69" fmla="*/ 4033999 h 6858000"/>
              <a:gd name="connsiteX70" fmla="*/ 609028 w 1508539"/>
              <a:gd name="connsiteY70" fmla="*/ 4031933 h 6858000"/>
              <a:gd name="connsiteX71" fmla="*/ 607604 w 1508539"/>
              <a:gd name="connsiteY71" fmla="*/ 4013953 h 6858000"/>
              <a:gd name="connsiteX72" fmla="*/ 593899 w 1508539"/>
              <a:gd name="connsiteY72" fmla="*/ 3974753 h 6858000"/>
              <a:gd name="connsiteX73" fmla="*/ 595497 w 1508539"/>
              <a:gd name="connsiteY73" fmla="*/ 3969950 h 6858000"/>
              <a:gd name="connsiteX74" fmla="*/ 588919 w 1508539"/>
              <a:gd name="connsiteY74" fmla="*/ 3933779 h 6858000"/>
              <a:gd name="connsiteX75" fmla="*/ 590250 w 1508539"/>
              <a:gd name="connsiteY75" fmla="*/ 3933093 h 6858000"/>
              <a:gd name="connsiteX76" fmla="*/ 594604 w 1508539"/>
              <a:gd name="connsiteY76" fmla="*/ 3922082 h 6858000"/>
              <a:gd name="connsiteX77" fmla="*/ 599682 w 1508539"/>
              <a:gd name="connsiteY77" fmla="*/ 3901461 h 6858000"/>
              <a:gd name="connsiteX78" fmla="*/ 622276 w 1508539"/>
              <a:gd name="connsiteY78" fmla="*/ 3813873 h 6858000"/>
              <a:gd name="connsiteX79" fmla="*/ 621701 w 1508539"/>
              <a:gd name="connsiteY79" fmla="*/ 3806161 h 6858000"/>
              <a:gd name="connsiteX80" fmla="*/ 622008 w 1508539"/>
              <a:gd name="connsiteY80" fmla="*/ 3805957 h 6858000"/>
              <a:gd name="connsiteX81" fmla="*/ 622035 w 1508539"/>
              <a:gd name="connsiteY81" fmla="*/ 3797724 h 6858000"/>
              <a:gd name="connsiteX82" fmla="*/ 620650 w 1508539"/>
              <a:gd name="connsiteY82" fmla="*/ 3792098 h 6858000"/>
              <a:gd name="connsiteX83" fmla="*/ 619534 w 1508539"/>
              <a:gd name="connsiteY83" fmla="*/ 3777135 h 6858000"/>
              <a:gd name="connsiteX84" fmla="*/ 621267 w 1508539"/>
              <a:gd name="connsiteY84" fmla="*/ 3771656 h 6858000"/>
              <a:gd name="connsiteX85" fmla="*/ 625010 w 1508539"/>
              <a:gd name="connsiteY85" fmla="*/ 3769007 h 6858000"/>
              <a:gd name="connsiteX86" fmla="*/ 624476 w 1508539"/>
              <a:gd name="connsiteY86" fmla="*/ 3767709 h 6858000"/>
              <a:gd name="connsiteX87" fmla="*/ 633172 w 1508539"/>
              <a:gd name="connsiteY87" fmla="*/ 3738082 h 6858000"/>
              <a:gd name="connsiteX88" fmla="*/ 640518 w 1508539"/>
              <a:gd name="connsiteY88" fmla="*/ 3673397 h 6858000"/>
              <a:gd name="connsiteX89" fmla="*/ 639814 w 1508539"/>
              <a:gd name="connsiteY89" fmla="*/ 3637109 h 6858000"/>
              <a:gd name="connsiteX90" fmla="*/ 643257 w 1508539"/>
              <a:gd name="connsiteY90" fmla="*/ 3536883 h 6858000"/>
              <a:gd name="connsiteX91" fmla="*/ 650795 w 1508539"/>
              <a:gd name="connsiteY91" fmla="*/ 3435652 h 6858000"/>
              <a:gd name="connsiteX92" fmla="*/ 652466 w 1508539"/>
              <a:gd name="connsiteY92" fmla="*/ 3307769 h 6858000"/>
              <a:gd name="connsiteX93" fmla="*/ 670029 w 1508539"/>
              <a:gd name="connsiteY93" fmla="*/ 3250522 h 6858000"/>
              <a:gd name="connsiteX94" fmla="*/ 670454 w 1508539"/>
              <a:gd name="connsiteY94" fmla="*/ 3229163 h 6858000"/>
              <a:gd name="connsiteX95" fmla="*/ 672277 w 1508539"/>
              <a:gd name="connsiteY95" fmla="*/ 3217217 h 6858000"/>
              <a:gd name="connsiteX96" fmla="*/ 659112 w 1508539"/>
              <a:gd name="connsiteY96" fmla="*/ 3183755 h 6858000"/>
              <a:gd name="connsiteX97" fmla="*/ 659613 w 1508539"/>
              <a:gd name="connsiteY97" fmla="*/ 3178642 h 6858000"/>
              <a:gd name="connsiteX98" fmla="*/ 647213 w 1508539"/>
              <a:gd name="connsiteY98" fmla="*/ 3158586 h 6858000"/>
              <a:gd name="connsiteX99" fmla="*/ 632398 w 1508539"/>
              <a:gd name="connsiteY99" fmla="*/ 3129034 h 6858000"/>
              <a:gd name="connsiteX100" fmla="*/ 633063 w 1508539"/>
              <a:gd name="connsiteY100" fmla="*/ 3126682 h 6858000"/>
              <a:gd name="connsiteX101" fmla="*/ 623931 w 1508539"/>
              <a:gd name="connsiteY101" fmla="*/ 3114519 h 6858000"/>
              <a:gd name="connsiteX102" fmla="*/ 610540 w 1508539"/>
              <a:gd name="connsiteY102" fmla="*/ 3106272 h 6858000"/>
              <a:gd name="connsiteX103" fmla="*/ 583270 w 1508539"/>
              <a:gd name="connsiteY103" fmla="*/ 2958185 h 6858000"/>
              <a:gd name="connsiteX104" fmla="*/ 525884 w 1508539"/>
              <a:gd name="connsiteY104" fmla="*/ 2762989 h 6858000"/>
              <a:gd name="connsiteX105" fmla="*/ 474802 w 1508539"/>
              <a:gd name="connsiteY105" fmla="*/ 2554718 h 6858000"/>
              <a:gd name="connsiteX106" fmla="*/ 454896 w 1508539"/>
              <a:gd name="connsiteY106" fmla="*/ 2485734 h 6858000"/>
              <a:gd name="connsiteX107" fmla="*/ 445619 w 1508539"/>
              <a:gd name="connsiteY107" fmla="*/ 2447068 h 6858000"/>
              <a:gd name="connsiteX108" fmla="*/ 432580 w 1508539"/>
              <a:gd name="connsiteY108" fmla="*/ 2425819 h 6858000"/>
              <a:gd name="connsiteX109" fmla="*/ 438579 w 1508539"/>
              <a:gd name="connsiteY109" fmla="*/ 2402874 h 6858000"/>
              <a:gd name="connsiteX110" fmla="*/ 441191 w 1508539"/>
              <a:gd name="connsiteY110" fmla="*/ 2381443 h 6858000"/>
              <a:gd name="connsiteX111" fmla="*/ 417520 w 1508539"/>
              <a:gd name="connsiteY111" fmla="*/ 2261920 h 6858000"/>
              <a:gd name="connsiteX112" fmla="*/ 407407 w 1508539"/>
              <a:gd name="connsiteY112" fmla="*/ 2195378 h 6858000"/>
              <a:gd name="connsiteX113" fmla="*/ 391624 w 1508539"/>
              <a:gd name="connsiteY113" fmla="*/ 2155135 h 6858000"/>
              <a:gd name="connsiteX114" fmla="*/ 389082 w 1508539"/>
              <a:gd name="connsiteY114" fmla="*/ 2118008 h 6858000"/>
              <a:gd name="connsiteX115" fmla="*/ 390075 w 1508539"/>
              <a:gd name="connsiteY115" fmla="*/ 2050531 h 6858000"/>
              <a:gd name="connsiteX116" fmla="*/ 381881 w 1508539"/>
              <a:gd name="connsiteY116" fmla="*/ 1963269 h 6858000"/>
              <a:gd name="connsiteX117" fmla="*/ 363059 w 1508539"/>
              <a:gd name="connsiteY117" fmla="*/ 1906352 h 6858000"/>
              <a:gd name="connsiteX118" fmla="*/ 339616 w 1508539"/>
              <a:gd name="connsiteY118" fmla="*/ 1861531 h 6858000"/>
              <a:gd name="connsiteX119" fmla="*/ 293415 w 1508539"/>
              <a:gd name="connsiteY119" fmla="*/ 1732919 h 6858000"/>
              <a:gd name="connsiteX120" fmla="*/ 265726 w 1508539"/>
              <a:gd name="connsiteY120" fmla="*/ 1663540 h 6858000"/>
              <a:gd name="connsiteX121" fmla="*/ 264852 w 1508539"/>
              <a:gd name="connsiteY121" fmla="*/ 1615777 h 6858000"/>
              <a:gd name="connsiteX122" fmla="*/ 245647 w 1508539"/>
              <a:gd name="connsiteY122" fmla="*/ 1563678 h 6858000"/>
              <a:gd name="connsiteX123" fmla="*/ 258727 w 1508539"/>
              <a:gd name="connsiteY123" fmla="*/ 1519474 h 6858000"/>
              <a:gd name="connsiteX124" fmla="*/ 251469 w 1508539"/>
              <a:gd name="connsiteY124" fmla="*/ 1477995 h 6858000"/>
              <a:gd name="connsiteX125" fmla="*/ 237554 w 1508539"/>
              <a:gd name="connsiteY125" fmla="*/ 1373769 h 6858000"/>
              <a:gd name="connsiteX126" fmla="*/ 245861 w 1508539"/>
              <a:gd name="connsiteY126" fmla="*/ 1307086 h 6858000"/>
              <a:gd name="connsiteX127" fmla="*/ 247049 w 1508539"/>
              <a:gd name="connsiteY127" fmla="*/ 1189033 h 6858000"/>
              <a:gd name="connsiteX128" fmla="*/ 251734 w 1508539"/>
              <a:gd name="connsiteY128" fmla="*/ 1168288 h 6858000"/>
              <a:gd name="connsiteX129" fmla="*/ 244016 w 1508539"/>
              <a:gd name="connsiteY129" fmla="*/ 1142577 h 6858000"/>
              <a:gd name="connsiteX130" fmla="*/ 233322 w 1508539"/>
              <a:gd name="connsiteY130" fmla="*/ 1088484 h 6858000"/>
              <a:gd name="connsiteX131" fmla="*/ 222058 w 1508539"/>
              <a:gd name="connsiteY131" fmla="*/ 1016103 h 6858000"/>
              <a:gd name="connsiteX132" fmla="*/ 223514 w 1508539"/>
              <a:gd name="connsiteY132" fmla="*/ 932283 h 6858000"/>
              <a:gd name="connsiteX133" fmla="*/ 225750 w 1508539"/>
              <a:gd name="connsiteY133" fmla="*/ 915925 h 6858000"/>
              <a:gd name="connsiteX134" fmla="*/ 218379 w 1508539"/>
              <a:gd name="connsiteY134" fmla="*/ 896999 h 6858000"/>
              <a:gd name="connsiteX135" fmla="*/ 187787 w 1508539"/>
              <a:gd name="connsiteY135" fmla="*/ 821517 h 6858000"/>
              <a:gd name="connsiteX136" fmla="*/ 166737 w 1508539"/>
              <a:gd name="connsiteY136" fmla="*/ 751353 h 6858000"/>
              <a:gd name="connsiteX137" fmla="*/ 166295 w 1508539"/>
              <a:gd name="connsiteY137" fmla="*/ 721230 h 6858000"/>
              <a:gd name="connsiteX138" fmla="*/ 151966 w 1508539"/>
              <a:gd name="connsiteY138" fmla="*/ 681659 h 6858000"/>
              <a:gd name="connsiteX139" fmla="*/ 137385 w 1508539"/>
              <a:gd name="connsiteY139" fmla="*/ 635218 h 6858000"/>
              <a:gd name="connsiteX140" fmla="*/ 142396 w 1508539"/>
              <a:gd name="connsiteY140" fmla="*/ 613763 h 6858000"/>
              <a:gd name="connsiteX141" fmla="*/ 128338 w 1508539"/>
              <a:gd name="connsiteY141" fmla="*/ 598582 h 6858000"/>
              <a:gd name="connsiteX142" fmla="*/ 128019 w 1508539"/>
              <a:gd name="connsiteY142" fmla="*/ 576846 h 6858000"/>
              <a:gd name="connsiteX143" fmla="*/ 107645 w 1508539"/>
              <a:gd name="connsiteY143" fmla="*/ 530055 h 6858000"/>
              <a:gd name="connsiteX144" fmla="*/ 106893 w 1508539"/>
              <a:gd name="connsiteY144" fmla="*/ 465389 h 6858000"/>
              <a:gd name="connsiteX145" fmla="*/ 89816 w 1508539"/>
              <a:gd name="connsiteY145" fmla="*/ 424699 h 6858000"/>
              <a:gd name="connsiteX146" fmla="*/ 90191 w 1508539"/>
              <a:gd name="connsiteY146" fmla="*/ 404917 h 6858000"/>
              <a:gd name="connsiteX147" fmla="*/ 70148 w 1508539"/>
              <a:gd name="connsiteY147" fmla="*/ 367211 h 6858000"/>
              <a:gd name="connsiteX148" fmla="*/ 36452 w 1508539"/>
              <a:gd name="connsiteY148" fmla="*/ 268519 h 6858000"/>
              <a:gd name="connsiteX149" fmla="*/ 23935 w 1508539"/>
              <a:gd name="connsiteY149" fmla="*/ 160886 h 6858000"/>
              <a:gd name="connsiteX150" fmla="*/ 19312 w 1508539"/>
              <a:gd name="connsiteY150" fmla="*/ 47336 h 6858000"/>
              <a:gd name="connsiteX151" fmla="*/ 0 w 1508539"/>
              <a:gd name="connsiteY151" fmla="*/ 0 h 6858000"/>
              <a:gd name="connsiteX0" fmla="*/ 0 w 1508539"/>
              <a:gd name="connsiteY0" fmla="*/ 0 h 6858000"/>
              <a:gd name="connsiteX1" fmla="*/ 1508539 w 1508539"/>
              <a:gd name="connsiteY1" fmla="*/ 0 h 6858000"/>
              <a:gd name="connsiteX2" fmla="*/ 1508539 w 1508539"/>
              <a:gd name="connsiteY2" fmla="*/ 6858000 h 6858000"/>
              <a:gd name="connsiteX3" fmla="*/ 57174 w 1508539"/>
              <a:gd name="connsiteY3" fmla="*/ 6858000 h 6858000"/>
              <a:gd name="connsiteX4" fmla="*/ 57315 w 1508539"/>
              <a:gd name="connsiteY4" fmla="*/ 6857735 h 6858000"/>
              <a:gd name="connsiteX5" fmla="*/ 69364 w 1508539"/>
              <a:gd name="connsiteY5" fmla="*/ 6809549 h 6858000"/>
              <a:gd name="connsiteX6" fmla="*/ 101575 w 1508539"/>
              <a:gd name="connsiteY6" fmla="*/ 6715115 h 6858000"/>
              <a:gd name="connsiteX7" fmla="*/ 111426 w 1508539"/>
              <a:gd name="connsiteY7" fmla="*/ 6680170 h 6858000"/>
              <a:gd name="connsiteX8" fmla="*/ 136976 w 1508539"/>
              <a:gd name="connsiteY8" fmla="*/ 6621207 h 6858000"/>
              <a:gd name="connsiteX9" fmla="*/ 153633 w 1508539"/>
              <a:gd name="connsiteY9" fmla="*/ 6596265 h 6858000"/>
              <a:gd name="connsiteX10" fmla="*/ 153512 w 1508539"/>
              <a:gd name="connsiteY10" fmla="*/ 6594818 h 6858000"/>
              <a:gd name="connsiteX11" fmla="*/ 157757 w 1508539"/>
              <a:gd name="connsiteY11" fmla="*/ 6593735 h 6858000"/>
              <a:gd name="connsiteX12" fmla="*/ 160954 w 1508539"/>
              <a:gd name="connsiteY12" fmla="*/ 6589172 h 6858000"/>
              <a:gd name="connsiteX13" fmla="*/ 164248 w 1508539"/>
              <a:gd name="connsiteY13" fmla="*/ 6574442 h 6858000"/>
              <a:gd name="connsiteX14" fmla="*/ 164588 w 1508539"/>
              <a:gd name="connsiteY14" fmla="*/ 6568530 h 6858000"/>
              <a:gd name="connsiteX15" fmla="*/ 166997 w 1508539"/>
              <a:gd name="connsiteY15" fmla="*/ 6560674 h 6858000"/>
              <a:gd name="connsiteX16" fmla="*/ 167342 w 1508539"/>
              <a:gd name="connsiteY16" fmla="*/ 6560598 h 6858000"/>
              <a:gd name="connsiteX17" fmla="*/ 169039 w 1508539"/>
              <a:gd name="connsiteY17" fmla="*/ 6553006 h 6858000"/>
              <a:gd name="connsiteX18" fmla="*/ 173735 w 1508539"/>
              <a:gd name="connsiteY18" fmla="*/ 6514360 h 6858000"/>
              <a:gd name="connsiteX19" fmla="*/ 215389 w 1508539"/>
              <a:gd name="connsiteY19" fmla="*/ 6478062 h 6858000"/>
              <a:gd name="connsiteX20" fmla="*/ 226078 w 1508539"/>
              <a:gd name="connsiteY20" fmla="*/ 6460325 h 6858000"/>
              <a:gd name="connsiteX21" fmla="*/ 233311 w 1508539"/>
              <a:gd name="connsiteY21" fmla="*/ 6451488 h 6858000"/>
              <a:gd name="connsiteX22" fmla="*/ 234746 w 1508539"/>
              <a:gd name="connsiteY22" fmla="*/ 6451348 h 6858000"/>
              <a:gd name="connsiteX23" fmla="*/ 239104 w 1508539"/>
              <a:gd name="connsiteY23" fmla="*/ 6414240 h 6858000"/>
              <a:gd name="connsiteX24" fmla="*/ 241980 w 1508539"/>
              <a:gd name="connsiteY24" fmla="*/ 6410269 h 6858000"/>
              <a:gd name="connsiteX25" fmla="*/ 241880 w 1508539"/>
              <a:gd name="connsiteY25" fmla="*/ 6384857 h 6858000"/>
              <a:gd name="connsiteX26" fmla="*/ 243397 w 1508539"/>
              <a:gd name="connsiteY26" fmla="*/ 6372381 h 6858000"/>
              <a:gd name="connsiteX27" fmla="*/ 240591 w 1508539"/>
              <a:gd name="connsiteY27" fmla="*/ 6367510 h 6858000"/>
              <a:gd name="connsiteX28" fmla="*/ 244471 w 1508539"/>
              <a:gd name="connsiteY28" fmla="*/ 6349778 h 6858000"/>
              <a:gd name="connsiteX29" fmla="*/ 246136 w 1508539"/>
              <a:gd name="connsiteY29" fmla="*/ 6348250 h 6858000"/>
              <a:gd name="connsiteX30" fmla="*/ 262170 w 1508539"/>
              <a:gd name="connsiteY30" fmla="*/ 6281972 h 6858000"/>
              <a:gd name="connsiteX31" fmla="*/ 272933 w 1508539"/>
              <a:gd name="connsiteY31" fmla="*/ 6211940 h 6858000"/>
              <a:gd name="connsiteX32" fmla="*/ 314428 w 1508539"/>
              <a:gd name="connsiteY32" fmla="*/ 6113913 h 6858000"/>
              <a:gd name="connsiteX33" fmla="*/ 318721 w 1508539"/>
              <a:gd name="connsiteY33" fmla="*/ 6028119 h 6858000"/>
              <a:gd name="connsiteX34" fmla="*/ 345501 w 1508539"/>
              <a:gd name="connsiteY34" fmla="*/ 5934687 h 6858000"/>
              <a:gd name="connsiteX35" fmla="*/ 379513 w 1508539"/>
              <a:gd name="connsiteY35" fmla="*/ 5765594 h 6858000"/>
              <a:gd name="connsiteX36" fmla="*/ 411349 w 1508539"/>
              <a:gd name="connsiteY36" fmla="*/ 5693685 h 6858000"/>
              <a:gd name="connsiteX37" fmla="*/ 431404 w 1508539"/>
              <a:gd name="connsiteY37" fmla="*/ 5665173 h 6858000"/>
              <a:gd name="connsiteX38" fmla="*/ 465121 w 1508539"/>
              <a:gd name="connsiteY38" fmla="*/ 5563435 h 6858000"/>
              <a:gd name="connsiteX39" fmla="*/ 494626 w 1508539"/>
              <a:gd name="connsiteY39" fmla="*/ 5476393 h 6858000"/>
              <a:gd name="connsiteX40" fmla="*/ 525819 w 1508539"/>
              <a:gd name="connsiteY40" fmla="*/ 5396260 h 6858000"/>
              <a:gd name="connsiteX41" fmla="*/ 541800 w 1508539"/>
              <a:gd name="connsiteY41" fmla="*/ 5330009 h 6858000"/>
              <a:gd name="connsiteX42" fmla="*/ 575293 w 1508539"/>
              <a:gd name="connsiteY42" fmla="*/ 5273739 h 6858000"/>
              <a:gd name="connsiteX43" fmla="*/ 584892 w 1508539"/>
              <a:gd name="connsiteY43" fmla="*/ 5241779 h 6858000"/>
              <a:gd name="connsiteX44" fmla="*/ 596118 w 1508539"/>
              <a:gd name="connsiteY44" fmla="*/ 5225268 h 6858000"/>
              <a:gd name="connsiteX45" fmla="*/ 597138 w 1508539"/>
              <a:gd name="connsiteY45" fmla="*/ 5217684 h 6858000"/>
              <a:gd name="connsiteX46" fmla="*/ 604479 w 1508539"/>
              <a:gd name="connsiteY46" fmla="*/ 5193377 h 6858000"/>
              <a:gd name="connsiteX47" fmla="*/ 607782 w 1508539"/>
              <a:gd name="connsiteY47" fmla="*/ 5179288 h 6858000"/>
              <a:gd name="connsiteX48" fmla="*/ 608766 w 1508539"/>
              <a:gd name="connsiteY48" fmla="*/ 5173621 h 6858000"/>
              <a:gd name="connsiteX49" fmla="*/ 604400 w 1508539"/>
              <a:gd name="connsiteY49" fmla="*/ 5159961 h 6858000"/>
              <a:gd name="connsiteX50" fmla="*/ 611077 w 1508539"/>
              <a:gd name="connsiteY50" fmla="*/ 5144295 h 6858000"/>
              <a:gd name="connsiteX51" fmla="*/ 608010 w 1508539"/>
              <a:gd name="connsiteY51" fmla="*/ 5125185 h 6858000"/>
              <a:gd name="connsiteX52" fmla="*/ 614840 w 1508539"/>
              <a:gd name="connsiteY52" fmla="*/ 5121884 h 6858000"/>
              <a:gd name="connsiteX53" fmla="*/ 621876 w 1508539"/>
              <a:gd name="connsiteY53" fmla="*/ 5067850 h 6858000"/>
              <a:gd name="connsiteX54" fmla="*/ 624607 w 1508539"/>
              <a:gd name="connsiteY54" fmla="*/ 5060861 h 6858000"/>
              <a:gd name="connsiteX55" fmla="*/ 621311 w 1508539"/>
              <a:gd name="connsiteY55" fmla="*/ 5034192 h 6858000"/>
              <a:gd name="connsiteX56" fmla="*/ 622865 w 1508539"/>
              <a:gd name="connsiteY56" fmla="*/ 4993030 h 6858000"/>
              <a:gd name="connsiteX57" fmla="*/ 629774 w 1508539"/>
              <a:gd name="connsiteY57" fmla="*/ 4946844 h 6858000"/>
              <a:gd name="connsiteX58" fmla="*/ 625630 w 1508539"/>
              <a:gd name="connsiteY58" fmla="*/ 4932692 h 6858000"/>
              <a:gd name="connsiteX59" fmla="*/ 641033 w 1508539"/>
              <a:gd name="connsiteY59" fmla="*/ 4858827 h 6858000"/>
              <a:gd name="connsiteX60" fmla="*/ 635187 w 1508539"/>
              <a:gd name="connsiteY60" fmla="*/ 4801535 h 6858000"/>
              <a:gd name="connsiteX61" fmla="*/ 642856 w 1508539"/>
              <a:gd name="connsiteY61" fmla="*/ 4797794 h 6858000"/>
              <a:gd name="connsiteX62" fmla="*/ 652962 w 1508539"/>
              <a:gd name="connsiteY62" fmla="*/ 4750867 h 6858000"/>
              <a:gd name="connsiteX63" fmla="*/ 650769 w 1508539"/>
              <a:gd name="connsiteY63" fmla="*/ 4690749 h 6858000"/>
              <a:gd name="connsiteX64" fmla="*/ 646249 w 1508539"/>
              <a:gd name="connsiteY64" fmla="*/ 4584173 h 6858000"/>
              <a:gd name="connsiteX65" fmla="*/ 641332 w 1508539"/>
              <a:gd name="connsiteY65" fmla="*/ 4444346 h 6858000"/>
              <a:gd name="connsiteX66" fmla="*/ 637897 w 1508539"/>
              <a:gd name="connsiteY66" fmla="*/ 4375228 h 6858000"/>
              <a:gd name="connsiteX67" fmla="*/ 618550 w 1508539"/>
              <a:gd name="connsiteY67" fmla="*/ 4214165 h 6858000"/>
              <a:gd name="connsiteX68" fmla="*/ 622623 w 1508539"/>
              <a:gd name="connsiteY68" fmla="*/ 4090296 h 6858000"/>
              <a:gd name="connsiteX69" fmla="*/ 607879 w 1508539"/>
              <a:gd name="connsiteY69" fmla="*/ 4033999 h 6858000"/>
              <a:gd name="connsiteX70" fmla="*/ 609028 w 1508539"/>
              <a:gd name="connsiteY70" fmla="*/ 4031933 h 6858000"/>
              <a:gd name="connsiteX71" fmla="*/ 607604 w 1508539"/>
              <a:gd name="connsiteY71" fmla="*/ 4013953 h 6858000"/>
              <a:gd name="connsiteX72" fmla="*/ 593899 w 1508539"/>
              <a:gd name="connsiteY72" fmla="*/ 3974753 h 6858000"/>
              <a:gd name="connsiteX73" fmla="*/ 595497 w 1508539"/>
              <a:gd name="connsiteY73" fmla="*/ 3969950 h 6858000"/>
              <a:gd name="connsiteX74" fmla="*/ 588919 w 1508539"/>
              <a:gd name="connsiteY74" fmla="*/ 3933779 h 6858000"/>
              <a:gd name="connsiteX75" fmla="*/ 590250 w 1508539"/>
              <a:gd name="connsiteY75" fmla="*/ 3933093 h 6858000"/>
              <a:gd name="connsiteX76" fmla="*/ 594604 w 1508539"/>
              <a:gd name="connsiteY76" fmla="*/ 3922082 h 6858000"/>
              <a:gd name="connsiteX77" fmla="*/ 599682 w 1508539"/>
              <a:gd name="connsiteY77" fmla="*/ 3901461 h 6858000"/>
              <a:gd name="connsiteX78" fmla="*/ 622276 w 1508539"/>
              <a:gd name="connsiteY78" fmla="*/ 3813873 h 6858000"/>
              <a:gd name="connsiteX79" fmla="*/ 621701 w 1508539"/>
              <a:gd name="connsiteY79" fmla="*/ 3806161 h 6858000"/>
              <a:gd name="connsiteX80" fmla="*/ 622008 w 1508539"/>
              <a:gd name="connsiteY80" fmla="*/ 3805957 h 6858000"/>
              <a:gd name="connsiteX81" fmla="*/ 622035 w 1508539"/>
              <a:gd name="connsiteY81" fmla="*/ 3797724 h 6858000"/>
              <a:gd name="connsiteX82" fmla="*/ 620650 w 1508539"/>
              <a:gd name="connsiteY82" fmla="*/ 3792098 h 6858000"/>
              <a:gd name="connsiteX83" fmla="*/ 619534 w 1508539"/>
              <a:gd name="connsiteY83" fmla="*/ 3777135 h 6858000"/>
              <a:gd name="connsiteX84" fmla="*/ 621267 w 1508539"/>
              <a:gd name="connsiteY84" fmla="*/ 3771656 h 6858000"/>
              <a:gd name="connsiteX85" fmla="*/ 625010 w 1508539"/>
              <a:gd name="connsiteY85" fmla="*/ 3769007 h 6858000"/>
              <a:gd name="connsiteX86" fmla="*/ 624476 w 1508539"/>
              <a:gd name="connsiteY86" fmla="*/ 3767709 h 6858000"/>
              <a:gd name="connsiteX87" fmla="*/ 633172 w 1508539"/>
              <a:gd name="connsiteY87" fmla="*/ 3738082 h 6858000"/>
              <a:gd name="connsiteX88" fmla="*/ 640518 w 1508539"/>
              <a:gd name="connsiteY88" fmla="*/ 3673397 h 6858000"/>
              <a:gd name="connsiteX89" fmla="*/ 639814 w 1508539"/>
              <a:gd name="connsiteY89" fmla="*/ 3637109 h 6858000"/>
              <a:gd name="connsiteX90" fmla="*/ 643257 w 1508539"/>
              <a:gd name="connsiteY90" fmla="*/ 3536883 h 6858000"/>
              <a:gd name="connsiteX91" fmla="*/ 650795 w 1508539"/>
              <a:gd name="connsiteY91" fmla="*/ 3435652 h 6858000"/>
              <a:gd name="connsiteX92" fmla="*/ 652466 w 1508539"/>
              <a:gd name="connsiteY92" fmla="*/ 3307769 h 6858000"/>
              <a:gd name="connsiteX93" fmla="*/ 670029 w 1508539"/>
              <a:gd name="connsiteY93" fmla="*/ 3250522 h 6858000"/>
              <a:gd name="connsiteX94" fmla="*/ 670454 w 1508539"/>
              <a:gd name="connsiteY94" fmla="*/ 3229163 h 6858000"/>
              <a:gd name="connsiteX95" fmla="*/ 672277 w 1508539"/>
              <a:gd name="connsiteY95" fmla="*/ 3217217 h 6858000"/>
              <a:gd name="connsiteX96" fmla="*/ 659112 w 1508539"/>
              <a:gd name="connsiteY96" fmla="*/ 3183755 h 6858000"/>
              <a:gd name="connsiteX97" fmla="*/ 659613 w 1508539"/>
              <a:gd name="connsiteY97" fmla="*/ 3178642 h 6858000"/>
              <a:gd name="connsiteX98" fmla="*/ 647213 w 1508539"/>
              <a:gd name="connsiteY98" fmla="*/ 3158586 h 6858000"/>
              <a:gd name="connsiteX99" fmla="*/ 632398 w 1508539"/>
              <a:gd name="connsiteY99" fmla="*/ 3129034 h 6858000"/>
              <a:gd name="connsiteX100" fmla="*/ 633063 w 1508539"/>
              <a:gd name="connsiteY100" fmla="*/ 3126682 h 6858000"/>
              <a:gd name="connsiteX101" fmla="*/ 623931 w 1508539"/>
              <a:gd name="connsiteY101" fmla="*/ 3114519 h 6858000"/>
              <a:gd name="connsiteX102" fmla="*/ 610540 w 1508539"/>
              <a:gd name="connsiteY102" fmla="*/ 3106272 h 6858000"/>
              <a:gd name="connsiteX103" fmla="*/ 583270 w 1508539"/>
              <a:gd name="connsiteY103" fmla="*/ 2958185 h 6858000"/>
              <a:gd name="connsiteX104" fmla="*/ 525884 w 1508539"/>
              <a:gd name="connsiteY104" fmla="*/ 2762989 h 6858000"/>
              <a:gd name="connsiteX105" fmla="*/ 474802 w 1508539"/>
              <a:gd name="connsiteY105" fmla="*/ 2554718 h 6858000"/>
              <a:gd name="connsiteX106" fmla="*/ 454896 w 1508539"/>
              <a:gd name="connsiteY106" fmla="*/ 2485734 h 6858000"/>
              <a:gd name="connsiteX107" fmla="*/ 445619 w 1508539"/>
              <a:gd name="connsiteY107" fmla="*/ 2447068 h 6858000"/>
              <a:gd name="connsiteX108" fmla="*/ 432580 w 1508539"/>
              <a:gd name="connsiteY108" fmla="*/ 2425819 h 6858000"/>
              <a:gd name="connsiteX109" fmla="*/ 438579 w 1508539"/>
              <a:gd name="connsiteY109" fmla="*/ 2402874 h 6858000"/>
              <a:gd name="connsiteX110" fmla="*/ 441191 w 1508539"/>
              <a:gd name="connsiteY110" fmla="*/ 2381443 h 6858000"/>
              <a:gd name="connsiteX111" fmla="*/ 417520 w 1508539"/>
              <a:gd name="connsiteY111" fmla="*/ 2261920 h 6858000"/>
              <a:gd name="connsiteX112" fmla="*/ 407407 w 1508539"/>
              <a:gd name="connsiteY112" fmla="*/ 2195378 h 6858000"/>
              <a:gd name="connsiteX113" fmla="*/ 391624 w 1508539"/>
              <a:gd name="connsiteY113" fmla="*/ 2155135 h 6858000"/>
              <a:gd name="connsiteX114" fmla="*/ 389082 w 1508539"/>
              <a:gd name="connsiteY114" fmla="*/ 2118008 h 6858000"/>
              <a:gd name="connsiteX115" fmla="*/ 390075 w 1508539"/>
              <a:gd name="connsiteY115" fmla="*/ 2050531 h 6858000"/>
              <a:gd name="connsiteX116" fmla="*/ 381881 w 1508539"/>
              <a:gd name="connsiteY116" fmla="*/ 1963269 h 6858000"/>
              <a:gd name="connsiteX117" fmla="*/ 363059 w 1508539"/>
              <a:gd name="connsiteY117" fmla="*/ 1906352 h 6858000"/>
              <a:gd name="connsiteX118" fmla="*/ 339616 w 1508539"/>
              <a:gd name="connsiteY118" fmla="*/ 1861531 h 6858000"/>
              <a:gd name="connsiteX119" fmla="*/ 293415 w 1508539"/>
              <a:gd name="connsiteY119" fmla="*/ 1732919 h 6858000"/>
              <a:gd name="connsiteX120" fmla="*/ 265726 w 1508539"/>
              <a:gd name="connsiteY120" fmla="*/ 1663540 h 6858000"/>
              <a:gd name="connsiteX121" fmla="*/ 264852 w 1508539"/>
              <a:gd name="connsiteY121" fmla="*/ 1615777 h 6858000"/>
              <a:gd name="connsiteX122" fmla="*/ 245647 w 1508539"/>
              <a:gd name="connsiteY122" fmla="*/ 1563678 h 6858000"/>
              <a:gd name="connsiteX123" fmla="*/ 258727 w 1508539"/>
              <a:gd name="connsiteY123" fmla="*/ 1519474 h 6858000"/>
              <a:gd name="connsiteX124" fmla="*/ 251469 w 1508539"/>
              <a:gd name="connsiteY124" fmla="*/ 1477995 h 6858000"/>
              <a:gd name="connsiteX125" fmla="*/ 237554 w 1508539"/>
              <a:gd name="connsiteY125" fmla="*/ 1373769 h 6858000"/>
              <a:gd name="connsiteX126" fmla="*/ 245861 w 1508539"/>
              <a:gd name="connsiteY126" fmla="*/ 1307086 h 6858000"/>
              <a:gd name="connsiteX127" fmla="*/ 247049 w 1508539"/>
              <a:gd name="connsiteY127" fmla="*/ 1189033 h 6858000"/>
              <a:gd name="connsiteX128" fmla="*/ 251734 w 1508539"/>
              <a:gd name="connsiteY128" fmla="*/ 1168288 h 6858000"/>
              <a:gd name="connsiteX129" fmla="*/ 244016 w 1508539"/>
              <a:gd name="connsiteY129" fmla="*/ 1142577 h 6858000"/>
              <a:gd name="connsiteX130" fmla="*/ 233322 w 1508539"/>
              <a:gd name="connsiteY130" fmla="*/ 1088484 h 6858000"/>
              <a:gd name="connsiteX131" fmla="*/ 222058 w 1508539"/>
              <a:gd name="connsiteY131" fmla="*/ 1016103 h 6858000"/>
              <a:gd name="connsiteX132" fmla="*/ 223514 w 1508539"/>
              <a:gd name="connsiteY132" fmla="*/ 932283 h 6858000"/>
              <a:gd name="connsiteX133" fmla="*/ 225750 w 1508539"/>
              <a:gd name="connsiteY133" fmla="*/ 915925 h 6858000"/>
              <a:gd name="connsiteX134" fmla="*/ 218379 w 1508539"/>
              <a:gd name="connsiteY134" fmla="*/ 896999 h 6858000"/>
              <a:gd name="connsiteX135" fmla="*/ 187787 w 1508539"/>
              <a:gd name="connsiteY135" fmla="*/ 821517 h 6858000"/>
              <a:gd name="connsiteX136" fmla="*/ 166737 w 1508539"/>
              <a:gd name="connsiteY136" fmla="*/ 751353 h 6858000"/>
              <a:gd name="connsiteX137" fmla="*/ 166295 w 1508539"/>
              <a:gd name="connsiteY137" fmla="*/ 721230 h 6858000"/>
              <a:gd name="connsiteX138" fmla="*/ 151966 w 1508539"/>
              <a:gd name="connsiteY138" fmla="*/ 681659 h 6858000"/>
              <a:gd name="connsiteX139" fmla="*/ 137385 w 1508539"/>
              <a:gd name="connsiteY139" fmla="*/ 635218 h 6858000"/>
              <a:gd name="connsiteX140" fmla="*/ 142396 w 1508539"/>
              <a:gd name="connsiteY140" fmla="*/ 613763 h 6858000"/>
              <a:gd name="connsiteX141" fmla="*/ 128338 w 1508539"/>
              <a:gd name="connsiteY141" fmla="*/ 598582 h 6858000"/>
              <a:gd name="connsiteX142" fmla="*/ 128019 w 1508539"/>
              <a:gd name="connsiteY142" fmla="*/ 576846 h 6858000"/>
              <a:gd name="connsiteX143" fmla="*/ 107645 w 1508539"/>
              <a:gd name="connsiteY143" fmla="*/ 530055 h 6858000"/>
              <a:gd name="connsiteX144" fmla="*/ 106893 w 1508539"/>
              <a:gd name="connsiteY144" fmla="*/ 465389 h 6858000"/>
              <a:gd name="connsiteX145" fmla="*/ 89816 w 1508539"/>
              <a:gd name="connsiteY145" fmla="*/ 424699 h 6858000"/>
              <a:gd name="connsiteX146" fmla="*/ 90191 w 1508539"/>
              <a:gd name="connsiteY146" fmla="*/ 404917 h 6858000"/>
              <a:gd name="connsiteX147" fmla="*/ 70148 w 1508539"/>
              <a:gd name="connsiteY147" fmla="*/ 367211 h 6858000"/>
              <a:gd name="connsiteX148" fmla="*/ 36452 w 1508539"/>
              <a:gd name="connsiteY148" fmla="*/ 268519 h 6858000"/>
              <a:gd name="connsiteX149" fmla="*/ 23935 w 1508539"/>
              <a:gd name="connsiteY149" fmla="*/ 160886 h 6858000"/>
              <a:gd name="connsiteX150" fmla="*/ 19312 w 1508539"/>
              <a:gd name="connsiteY150" fmla="*/ 47336 h 6858000"/>
              <a:gd name="connsiteX151" fmla="*/ 0 w 1508539"/>
              <a:gd name="connsiteY151" fmla="*/ 0 h 6858000"/>
              <a:gd name="connsiteX0" fmla="*/ 0 w 1508539"/>
              <a:gd name="connsiteY0" fmla="*/ 0 h 6858000"/>
              <a:gd name="connsiteX1" fmla="*/ 1508539 w 1508539"/>
              <a:gd name="connsiteY1" fmla="*/ 0 h 6858000"/>
              <a:gd name="connsiteX2" fmla="*/ 1508539 w 1508539"/>
              <a:gd name="connsiteY2" fmla="*/ 6858000 h 6858000"/>
              <a:gd name="connsiteX3" fmla="*/ 57174 w 1508539"/>
              <a:gd name="connsiteY3" fmla="*/ 6858000 h 6858000"/>
              <a:gd name="connsiteX4" fmla="*/ 57315 w 1508539"/>
              <a:gd name="connsiteY4" fmla="*/ 6857735 h 6858000"/>
              <a:gd name="connsiteX5" fmla="*/ 69364 w 1508539"/>
              <a:gd name="connsiteY5" fmla="*/ 6809549 h 6858000"/>
              <a:gd name="connsiteX6" fmla="*/ 101575 w 1508539"/>
              <a:gd name="connsiteY6" fmla="*/ 6715115 h 6858000"/>
              <a:gd name="connsiteX7" fmla="*/ 111426 w 1508539"/>
              <a:gd name="connsiteY7" fmla="*/ 6680170 h 6858000"/>
              <a:gd name="connsiteX8" fmla="*/ 136976 w 1508539"/>
              <a:gd name="connsiteY8" fmla="*/ 6621207 h 6858000"/>
              <a:gd name="connsiteX9" fmla="*/ 153633 w 1508539"/>
              <a:gd name="connsiteY9" fmla="*/ 6596265 h 6858000"/>
              <a:gd name="connsiteX10" fmla="*/ 153512 w 1508539"/>
              <a:gd name="connsiteY10" fmla="*/ 6594818 h 6858000"/>
              <a:gd name="connsiteX11" fmla="*/ 157757 w 1508539"/>
              <a:gd name="connsiteY11" fmla="*/ 6593735 h 6858000"/>
              <a:gd name="connsiteX12" fmla="*/ 160954 w 1508539"/>
              <a:gd name="connsiteY12" fmla="*/ 6589172 h 6858000"/>
              <a:gd name="connsiteX13" fmla="*/ 164248 w 1508539"/>
              <a:gd name="connsiteY13" fmla="*/ 6574442 h 6858000"/>
              <a:gd name="connsiteX14" fmla="*/ 164588 w 1508539"/>
              <a:gd name="connsiteY14" fmla="*/ 6568530 h 6858000"/>
              <a:gd name="connsiteX15" fmla="*/ 166997 w 1508539"/>
              <a:gd name="connsiteY15" fmla="*/ 6560674 h 6858000"/>
              <a:gd name="connsiteX16" fmla="*/ 167342 w 1508539"/>
              <a:gd name="connsiteY16" fmla="*/ 6560598 h 6858000"/>
              <a:gd name="connsiteX17" fmla="*/ 169039 w 1508539"/>
              <a:gd name="connsiteY17" fmla="*/ 6553006 h 6858000"/>
              <a:gd name="connsiteX18" fmla="*/ 173735 w 1508539"/>
              <a:gd name="connsiteY18" fmla="*/ 6514360 h 6858000"/>
              <a:gd name="connsiteX19" fmla="*/ 215389 w 1508539"/>
              <a:gd name="connsiteY19" fmla="*/ 6478062 h 6858000"/>
              <a:gd name="connsiteX20" fmla="*/ 226078 w 1508539"/>
              <a:gd name="connsiteY20" fmla="*/ 6460325 h 6858000"/>
              <a:gd name="connsiteX21" fmla="*/ 233311 w 1508539"/>
              <a:gd name="connsiteY21" fmla="*/ 6451488 h 6858000"/>
              <a:gd name="connsiteX22" fmla="*/ 234746 w 1508539"/>
              <a:gd name="connsiteY22" fmla="*/ 6451348 h 6858000"/>
              <a:gd name="connsiteX23" fmla="*/ 239104 w 1508539"/>
              <a:gd name="connsiteY23" fmla="*/ 6414240 h 6858000"/>
              <a:gd name="connsiteX24" fmla="*/ 241980 w 1508539"/>
              <a:gd name="connsiteY24" fmla="*/ 6410269 h 6858000"/>
              <a:gd name="connsiteX25" fmla="*/ 241880 w 1508539"/>
              <a:gd name="connsiteY25" fmla="*/ 6384857 h 6858000"/>
              <a:gd name="connsiteX26" fmla="*/ 243397 w 1508539"/>
              <a:gd name="connsiteY26" fmla="*/ 6372381 h 6858000"/>
              <a:gd name="connsiteX27" fmla="*/ 240591 w 1508539"/>
              <a:gd name="connsiteY27" fmla="*/ 6367510 h 6858000"/>
              <a:gd name="connsiteX28" fmla="*/ 244471 w 1508539"/>
              <a:gd name="connsiteY28" fmla="*/ 6349778 h 6858000"/>
              <a:gd name="connsiteX29" fmla="*/ 246136 w 1508539"/>
              <a:gd name="connsiteY29" fmla="*/ 6348250 h 6858000"/>
              <a:gd name="connsiteX30" fmla="*/ 262170 w 1508539"/>
              <a:gd name="connsiteY30" fmla="*/ 6281972 h 6858000"/>
              <a:gd name="connsiteX31" fmla="*/ 272933 w 1508539"/>
              <a:gd name="connsiteY31" fmla="*/ 6211940 h 6858000"/>
              <a:gd name="connsiteX32" fmla="*/ 314428 w 1508539"/>
              <a:gd name="connsiteY32" fmla="*/ 6113913 h 6858000"/>
              <a:gd name="connsiteX33" fmla="*/ 318721 w 1508539"/>
              <a:gd name="connsiteY33" fmla="*/ 6028119 h 6858000"/>
              <a:gd name="connsiteX34" fmla="*/ 345501 w 1508539"/>
              <a:gd name="connsiteY34" fmla="*/ 5934687 h 6858000"/>
              <a:gd name="connsiteX35" fmla="*/ 379513 w 1508539"/>
              <a:gd name="connsiteY35" fmla="*/ 5765594 h 6858000"/>
              <a:gd name="connsiteX36" fmla="*/ 411349 w 1508539"/>
              <a:gd name="connsiteY36" fmla="*/ 5693685 h 6858000"/>
              <a:gd name="connsiteX37" fmla="*/ 431404 w 1508539"/>
              <a:gd name="connsiteY37" fmla="*/ 5665173 h 6858000"/>
              <a:gd name="connsiteX38" fmla="*/ 465121 w 1508539"/>
              <a:gd name="connsiteY38" fmla="*/ 5563435 h 6858000"/>
              <a:gd name="connsiteX39" fmla="*/ 494626 w 1508539"/>
              <a:gd name="connsiteY39" fmla="*/ 5476393 h 6858000"/>
              <a:gd name="connsiteX40" fmla="*/ 525819 w 1508539"/>
              <a:gd name="connsiteY40" fmla="*/ 5396260 h 6858000"/>
              <a:gd name="connsiteX41" fmla="*/ 541800 w 1508539"/>
              <a:gd name="connsiteY41" fmla="*/ 5330009 h 6858000"/>
              <a:gd name="connsiteX42" fmla="*/ 575293 w 1508539"/>
              <a:gd name="connsiteY42" fmla="*/ 5273739 h 6858000"/>
              <a:gd name="connsiteX43" fmla="*/ 584892 w 1508539"/>
              <a:gd name="connsiteY43" fmla="*/ 5241779 h 6858000"/>
              <a:gd name="connsiteX44" fmla="*/ 596118 w 1508539"/>
              <a:gd name="connsiteY44" fmla="*/ 5225268 h 6858000"/>
              <a:gd name="connsiteX45" fmla="*/ 597138 w 1508539"/>
              <a:gd name="connsiteY45" fmla="*/ 5217684 h 6858000"/>
              <a:gd name="connsiteX46" fmla="*/ 604479 w 1508539"/>
              <a:gd name="connsiteY46" fmla="*/ 5193377 h 6858000"/>
              <a:gd name="connsiteX47" fmla="*/ 607782 w 1508539"/>
              <a:gd name="connsiteY47" fmla="*/ 5179288 h 6858000"/>
              <a:gd name="connsiteX48" fmla="*/ 608766 w 1508539"/>
              <a:gd name="connsiteY48" fmla="*/ 5173621 h 6858000"/>
              <a:gd name="connsiteX49" fmla="*/ 604400 w 1508539"/>
              <a:gd name="connsiteY49" fmla="*/ 5159961 h 6858000"/>
              <a:gd name="connsiteX50" fmla="*/ 611077 w 1508539"/>
              <a:gd name="connsiteY50" fmla="*/ 5144295 h 6858000"/>
              <a:gd name="connsiteX51" fmla="*/ 608010 w 1508539"/>
              <a:gd name="connsiteY51" fmla="*/ 5125185 h 6858000"/>
              <a:gd name="connsiteX52" fmla="*/ 614840 w 1508539"/>
              <a:gd name="connsiteY52" fmla="*/ 5121884 h 6858000"/>
              <a:gd name="connsiteX53" fmla="*/ 621876 w 1508539"/>
              <a:gd name="connsiteY53" fmla="*/ 5067850 h 6858000"/>
              <a:gd name="connsiteX54" fmla="*/ 624607 w 1508539"/>
              <a:gd name="connsiteY54" fmla="*/ 5060861 h 6858000"/>
              <a:gd name="connsiteX55" fmla="*/ 621311 w 1508539"/>
              <a:gd name="connsiteY55" fmla="*/ 5034192 h 6858000"/>
              <a:gd name="connsiteX56" fmla="*/ 622865 w 1508539"/>
              <a:gd name="connsiteY56" fmla="*/ 4993030 h 6858000"/>
              <a:gd name="connsiteX57" fmla="*/ 629774 w 1508539"/>
              <a:gd name="connsiteY57" fmla="*/ 4946844 h 6858000"/>
              <a:gd name="connsiteX58" fmla="*/ 625630 w 1508539"/>
              <a:gd name="connsiteY58" fmla="*/ 4932692 h 6858000"/>
              <a:gd name="connsiteX59" fmla="*/ 641033 w 1508539"/>
              <a:gd name="connsiteY59" fmla="*/ 4858827 h 6858000"/>
              <a:gd name="connsiteX60" fmla="*/ 635187 w 1508539"/>
              <a:gd name="connsiteY60" fmla="*/ 4801535 h 6858000"/>
              <a:gd name="connsiteX61" fmla="*/ 651669 w 1508539"/>
              <a:gd name="connsiteY61" fmla="*/ 4780965 h 6858000"/>
              <a:gd name="connsiteX62" fmla="*/ 652962 w 1508539"/>
              <a:gd name="connsiteY62" fmla="*/ 4750867 h 6858000"/>
              <a:gd name="connsiteX63" fmla="*/ 650769 w 1508539"/>
              <a:gd name="connsiteY63" fmla="*/ 4690749 h 6858000"/>
              <a:gd name="connsiteX64" fmla="*/ 646249 w 1508539"/>
              <a:gd name="connsiteY64" fmla="*/ 4584173 h 6858000"/>
              <a:gd name="connsiteX65" fmla="*/ 641332 w 1508539"/>
              <a:gd name="connsiteY65" fmla="*/ 4444346 h 6858000"/>
              <a:gd name="connsiteX66" fmla="*/ 637897 w 1508539"/>
              <a:gd name="connsiteY66" fmla="*/ 4375228 h 6858000"/>
              <a:gd name="connsiteX67" fmla="*/ 618550 w 1508539"/>
              <a:gd name="connsiteY67" fmla="*/ 4214165 h 6858000"/>
              <a:gd name="connsiteX68" fmla="*/ 622623 w 1508539"/>
              <a:gd name="connsiteY68" fmla="*/ 4090296 h 6858000"/>
              <a:gd name="connsiteX69" fmla="*/ 607879 w 1508539"/>
              <a:gd name="connsiteY69" fmla="*/ 4033999 h 6858000"/>
              <a:gd name="connsiteX70" fmla="*/ 609028 w 1508539"/>
              <a:gd name="connsiteY70" fmla="*/ 4031933 h 6858000"/>
              <a:gd name="connsiteX71" fmla="*/ 607604 w 1508539"/>
              <a:gd name="connsiteY71" fmla="*/ 4013953 h 6858000"/>
              <a:gd name="connsiteX72" fmla="*/ 593899 w 1508539"/>
              <a:gd name="connsiteY72" fmla="*/ 3974753 h 6858000"/>
              <a:gd name="connsiteX73" fmla="*/ 595497 w 1508539"/>
              <a:gd name="connsiteY73" fmla="*/ 3969950 h 6858000"/>
              <a:gd name="connsiteX74" fmla="*/ 588919 w 1508539"/>
              <a:gd name="connsiteY74" fmla="*/ 3933779 h 6858000"/>
              <a:gd name="connsiteX75" fmla="*/ 590250 w 1508539"/>
              <a:gd name="connsiteY75" fmla="*/ 3933093 h 6858000"/>
              <a:gd name="connsiteX76" fmla="*/ 594604 w 1508539"/>
              <a:gd name="connsiteY76" fmla="*/ 3922082 h 6858000"/>
              <a:gd name="connsiteX77" fmla="*/ 599682 w 1508539"/>
              <a:gd name="connsiteY77" fmla="*/ 3901461 h 6858000"/>
              <a:gd name="connsiteX78" fmla="*/ 622276 w 1508539"/>
              <a:gd name="connsiteY78" fmla="*/ 3813873 h 6858000"/>
              <a:gd name="connsiteX79" fmla="*/ 621701 w 1508539"/>
              <a:gd name="connsiteY79" fmla="*/ 3806161 h 6858000"/>
              <a:gd name="connsiteX80" fmla="*/ 622008 w 1508539"/>
              <a:gd name="connsiteY80" fmla="*/ 3805957 h 6858000"/>
              <a:gd name="connsiteX81" fmla="*/ 622035 w 1508539"/>
              <a:gd name="connsiteY81" fmla="*/ 3797724 h 6858000"/>
              <a:gd name="connsiteX82" fmla="*/ 620650 w 1508539"/>
              <a:gd name="connsiteY82" fmla="*/ 3792098 h 6858000"/>
              <a:gd name="connsiteX83" fmla="*/ 619534 w 1508539"/>
              <a:gd name="connsiteY83" fmla="*/ 3777135 h 6858000"/>
              <a:gd name="connsiteX84" fmla="*/ 621267 w 1508539"/>
              <a:gd name="connsiteY84" fmla="*/ 3771656 h 6858000"/>
              <a:gd name="connsiteX85" fmla="*/ 625010 w 1508539"/>
              <a:gd name="connsiteY85" fmla="*/ 3769007 h 6858000"/>
              <a:gd name="connsiteX86" fmla="*/ 624476 w 1508539"/>
              <a:gd name="connsiteY86" fmla="*/ 3767709 h 6858000"/>
              <a:gd name="connsiteX87" fmla="*/ 633172 w 1508539"/>
              <a:gd name="connsiteY87" fmla="*/ 3738082 h 6858000"/>
              <a:gd name="connsiteX88" fmla="*/ 640518 w 1508539"/>
              <a:gd name="connsiteY88" fmla="*/ 3673397 h 6858000"/>
              <a:gd name="connsiteX89" fmla="*/ 639814 w 1508539"/>
              <a:gd name="connsiteY89" fmla="*/ 3637109 h 6858000"/>
              <a:gd name="connsiteX90" fmla="*/ 643257 w 1508539"/>
              <a:gd name="connsiteY90" fmla="*/ 3536883 h 6858000"/>
              <a:gd name="connsiteX91" fmla="*/ 650795 w 1508539"/>
              <a:gd name="connsiteY91" fmla="*/ 3435652 h 6858000"/>
              <a:gd name="connsiteX92" fmla="*/ 652466 w 1508539"/>
              <a:gd name="connsiteY92" fmla="*/ 3307769 h 6858000"/>
              <a:gd name="connsiteX93" fmla="*/ 670029 w 1508539"/>
              <a:gd name="connsiteY93" fmla="*/ 3250522 h 6858000"/>
              <a:gd name="connsiteX94" fmla="*/ 670454 w 1508539"/>
              <a:gd name="connsiteY94" fmla="*/ 3229163 h 6858000"/>
              <a:gd name="connsiteX95" fmla="*/ 672277 w 1508539"/>
              <a:gd name="connsiteY95" fmla="*/ 3217217 h 6858000"/>
              <a:gd name="connsiteX96" fmla="*/ 659112 w 1508539"/>
              <a:gd name="connsiteY96" fmla="*/ 3183755 h 6858000"/>
              <a:gd name="connsiteX97" fmla="*/ 659613 w 1508539"/>
              <a:gd name="connsiteY97" fmla="*/ 3178642 h 6858000"/>
              <a:gd name="connsiteX98" fmla="*/ 647213 w 1508539"/>
              <a:gd name="connsiteY98" fmla="*/ 3158586 h 6858000"/>
              <a:gd name="connsiteX99" fmla="*/ 632398 w 1508539"/>
              <a:gd name="connsiteY99" fmla="*/ 3129034 h 6858000"/>
              <a:gd name="connsiteX100" fmla="*/ 633063 w 1508539"/>
              <a:gd name="connsiteY100" fmla="*/ 3126682 h 6858000"/>
              <a:gd name="connsiteX101" fmla="*/ 623931 w 1508539"/>
              <a:gd name="connsiteY101" fmla="*/ 3114519 h 6858000"/>
              <a:gd name="connsiteX102" fmla="*/ 610540 w 1508539"/>
              <a:gd name="connsiteY102" fmla="*/ 3106272 h 6858000"/>
              <a:gd name="connsiteX103" fmla="*/ 583270 w 1508539"/>
              <a:gd name="connsiteY103" fmla="*/ 2958185 h 6858000"/>
              <a:gd name="connsiteX104" fmla="*/ 525884 w 1508539"/>
              <a:gd name="connsiteY104" fmla="*/ 2762989 h 6858000"/>
              <a:gd name="connsiteX105" fmla="*/ 474802 w 1508539"/>
              <a:gd name="connsiteY105" fmla="*/ 2554718 h 6858000"/>
              <a:gd name="connsiteX106" fmla="*/ 454896 w 1508539"/>
              <a:gd name="connsiteY106" fmla="*/ 2485734 h 6858000"/>
              <a:gd name="connsiteX107" fmla="*/ 445619 w 1508539"/>
              <a:gd name="connsiteY107" fmla="*/ 2447068 h 6858000"/>
              <a:gd name="connsiteX108" fmla="*/ 432580 w 1508539"/>
              <a:gd name="connsiteY108" fmla="*/ 2425819 h 6858000"/>
              <a:gd name="connsiteX109" fmla="*/ 438579 w 1508539"/>
              <a:gd name="connsiteY109" fmla="*/ 2402874 h 6858000"/>
              <a:gd name="connsiteX110" fmla="*/ 441191 w 1508539"/>
              <a:gd name="connsiteY110" fmla="*/ 2381443 h 6858000"/>
              <a:gd name="connsiteX111" fmla="*/ 417520 w 1508539"/>
              <a:gd name="connsiteY111" fmla="*/ 2261920 h 6858000"/>
              <a:gd name="connsiteX112" fmla="*/ 407407 w 1508539"/>
              <a:gd name="connsiteY112" fmla="*/ 2195378 h 6858000"/>
              <a:gd name="connsiteX113" fmla="*/ 391624 w 1508539"/>
              <a:gd name="connsiteY113" fmla="*/ 2155135 h 6858000"/>
              <a:gd name="connsiteX114" fmla="*/ 389082 w 1508539"/>
              <a:gd name="connsiteY114" fmla="*/ 2118008 h 6858000"/>
              <a:gd name="connsiteX115" fmla="*/ 390075 w 1508539"/>
              <a:gd name="connsiteY115" fmla="*/ 2050531 h 6858000"/>
              <a:gd name="connsiteX116" fmla="*/ 381881 w 1508539"/>
              <a:gd name="connsiteY116" fmla="*/ 1963269 h 6858000"/>
              <a:gd name="connsiteX117" fmla="*/ 363059 w 1508539"/>
              <a:gd name="connsiteY117" fmla="*/ 1906352 h 6858000"/>
              <a:gd name="connsiteX118" fmla="*/ 339616 w 1508539"/>
              <a:gd name="connsiteY118" fmla="*/ 1861531 h 6858000"/>
              <a:gd name="connsiteX119" fmla="*/ 293415 w 1508539"/>
              <a:gd name="connsiteY119" fmla="*/ 1732919 h 6858000"/>
              <a:gd name="connsiteX120" fmla="*/ 265726 w 1508539"/>
              <a:gd name="connsiteY120" fmla="*/ 1663540 h 6858000"/>
              <a:gd name="connsiteX121" fmla="*/ 264852 w 1508539"/>
              <a:gd name="connsiteY121" fmla="*/ 1615777 h 6858000"/>
              <a:gd name="connsiteX122" fmla="*/ 245647 w 1508539"/>
              <a:gd name="connsiteY122" fmla="*/ 1563678 h 6858000"/>
              <a:gd name="connsiteX123" fmla="*/ 258727 w 1508539"/>
              <a:gd name="connsiteY123" fmla="*/ 1519474 h 6858000"/>
              <a:gd name="connsiteX124" fmla="*/ 251469 w 1508539"/>
              <a:gd name="connsiteY124" fmla="*/ 1477995 h 6858000"/>
              <a:gd name="connsiteX125" fmla="*/ 237554 w 1508539"/>
              <a:gd name="connsiteY125" fmla="*/ 1373769 h 6858000"/>
              <a:gd name="connsiteX126" fmla="*/ 245861 w 1508539"/>
              <a:gd name="connsiteY126" fmla="*/ 1307086 h 6858000"/>
              <a:gd name="connsiteX127" fmla="*/ 247049 w 1508539"/>
              <a:gd name="connsiteY127" fmla="*/ 1189033 h 6858000"/>
              <a:gd name="connsiteX128" fmla="*/ 251734 w 1508539"/>
              <a:gd name="connsiteY128" fmla="*/ 1168288 h 6858000"/>
              <a:gd name="connsiteX129" fmla="*/ 244016 w 1508539"/>
              <a:gd name="connsiteY129" fmla="*/ 1142577 h 6858000"/>
              <a:gd name="connsiteX130" fmla="*/ 233322 w 1508539"/>
              <a:gd name="connsiteY130" fmla="*/ 1088484 h 6858000"/>
              <a:gd name="connsiteX131" fmla="*/ 222058 w 1508539"/>
              <a:gd name="connsiteY131" fmla="*/ 1016103 h 6858000"/>
              <a:gd name="connsiteX132" fmla="*/ 223514 w 1508539"/>
              <a:gd name="connsiteY132" fmla="*/ 932283 h 6858000"/>
              <a:gd name="connsiteX133" fmla="*/ 225750 w 1508539"/>
              <a:gd name="connsiteY133" fmla="*/ 915925 h 6858000"/>
              <a:gd name="connsiteX134" fmla="*/ 218379 w 1508539"/>
              <a:gd name="connsiteY134" fmla="*/ 896999 h 6858000"/>
              <a:gd name="connsiteX135" fmla="*/ 187787 w 1508539"/>
              <a:gd name="connsiteY135" fmla="*/ 821517 h 6858000"/>
              <a:gd name="connsiteX136" fmla="*/ 166737 w 1508539"/>
              <a:gd name="connsiteY136" fmla="*/ 751353 h 6858000"/>
              <a:gd name="connsiteX137" fmla="*/ 166295 w 1508539"/>
              <a:gd name="connsiteY137" fmla="*/ 721230 h 6858000"/>
              <a:gd name="connsiteX138" fmla="*/ 151966 w 1508539"/>
              <a:gd name="connsiteY138" fmla="*/ 681659 h 6858000"/>
              <a:gd name="connsiteX139" fmla="*/ 137385 w 1508539"/>
              <a:gd name="connsiteY139" fmla="*/ 635218 h 6858000"/>
              <a:gd name="connsiteX140" fmla="*/ 142396 w 1508539"/>
              <a:gd name="connsiteY140" fmla="*/ 613763 h 6858000"/>
              <a:gd name="connsiteX141" fmla="*/ 128338 w 1508539"/>
              <a:gd name="connsiteY141" fmla="*/ 598582 h 6858000"/>
              <a:gd name="connsiteX142" fmla="*/ 128019 w 1508539"/>
              <a:gd name="connsiteY142" fmla="*/ 576846 h 6858000"/>
              <a:gd name="connsiteX143" fmla="*/ 107645 w 1508539"/>
              <a:gd name="connsiteY143" fmla="*/ 530055 h 6858000"/>
              <a:gd name="connsiteX144" fmla="*/ 106893 w 1508539"/>
              <a:gd name="connsiteY144" fmla="*/ 465389 h 6858000"/>
              <a:gd name="connsiteX145" fmla="*/ 89816 w 1508539"/>
              <a:gd name="connsiteY145" fmla="*/ 424699 h 6858000"/>
              <a:gd name="connsiteX146" fmla="*/ 90191 w 1508539"/>
              <a:gd name="connsiteY146" fmla="*/ 404917 h 6858000"/>
              <a:gd name="connsiteX147" fmla="*/ 70148 w 1508539"/>
              <a:gd name="connsiteY147" fmla="*/ 367211 h 6858000"/>
              <a:gd name="connsiteX148" fmla="*/ 36452 w 1508539"/>
              <a:gd name="connsiteY148" fmla="*/ 268519 h 6858000"/>
              <a:gd name="connsiteX149" fmla="*/ 23935 w 1508539"/>
              <a:gd name="connsiteY149" fmla="*/ 160886 h 6858000"/>
              <a:gd name="connsiteX150" fmla="*/ 19312 w 1508539"/>
              <a:gd name="connsiteY150" fmla="*/ 47336 h 6858000"/>
              <a:gd name="connsiteX151" fmla="*/ 0 w 1508539"/>
              <a:gd name="connsiteY151" fmla="*/ 0 h 6858000"/>
              <a:gd name="connsiteX0" fmla="*/ 0 w 1508539"/>
              <a:gd name="connsiteY0" fmla="*/ 0 h 6858000"/>
              <a:gd name="connsiteX1" fmla="*/ 1508539 w 1508539"/>
              <a:gd name="connsiteY1" fmla="*/ 0 h 6858000"/>
              <a:gd name="connsiteX2" fmla="*/ 1508539 w 1508539"/>
              <a:gd name="connsiteY2" fmla="*/ 6858000 h 6858000"/>
              <a:gd name="connsiteX3" fmla="*/ 57174 w 1508539"/>
              <a:gd name="connsiteY3" fmla="*/ 6858000 h 6858000"/>
              <a:gd name="connsiteX4" fmla="*/ 57315 w 1508539"/>
              <a:gd name="connsiteY4" fmla="*/ 6857735 h 6858000"/>
              <a:gd name="connsiteX5" fmla="*/ 69364 w 1508539"/>
              <a:gd name="connsiteY5" fmla="*/ 6809549 h 6858000"/>
              <a:gd name="connsiteX6" fmla="*/ 101575 w 1508539"/>
              <a:gd name="connsiteY6" fmla="*/ 6715115 h 6858000"/>
              <a:gd name="connsiteX7" fmla="*/ 111426 w 1508539"/>
              <a:gd name="connsiteY7" fmla="*/ 6680170 h 6858000"/>
              <a:gd name="connsiteX8" fmla="*/ 136976 w 1508539"/>
              <a:gd name="connsiteY8" fmla="*/ 6621207 h 6858000"/>
              <a:gd name="connsiteX9" fmla="*/ 153633 w 1508539"/>
              <a:gd name="connsiteY9" fmla="*/ 6596265 h 6858000"/>
              <a:gd name="connsiteX10" fmla="*/ 153512 w 1508539"/>
              <a:gd name="connsiteY10" fmla="*/ 6594818 h 6858000"/>
              <a:gd name="connsiteX11" fmla="*/ 157757 w 1508539"/>
              <a:gd name="connsiteY11" fmla="*/ 6593735 h 6858000"/>
              <a:gd name="connsiteX12" fmla="*/ 160954 w 1508539"/>
              <a:gd name="connsiteY12" fmla="*/ 6589172 h 6858000"/>
              <a:gd name="connsiteX13" fmla="*/ 164248 w 1508539"/>
              <a:gd name="connsiteY13" fmla="*/ 6574442 h 6858000"/>
              <a:gd name="connsiteX14" fmla="*/ 164588 w 1508539"/>
              <a:gd name="connsiteY14" fmla="*/ 6568530 h 6858000"/>
              <a:gd name="connsiteX15" fmla="*/ 166997 w 1508539"/>
              <a:gd name="connsiteY15" fmla="*/ 6560674 h 6858000"/>
              <a:gd name="connsiteX16" fmla="*/ 167342 w 1508539"/>
              <a:gd name="connsiteY16" fmla="*/ 6560598 h 6858000"/>
              <a:gd name="connsiteX17" fmla="*/ 169039 w 1508539"/>
              <a:gd name="connsiteY17" fmla="*/ 6553006 h 6858000"/>
              <a:gd name="connsiteX18" fmla="*/ 173735 w 1508539"/>
              <a:gd name="connsiteY18" fmla="*/ 6514360 h 6858000"/>
              <a:gd name="connsiteX19" fmla="*/ 215389 w 1508539"/>
              <a:gd name="connsiteY19" fmla="*/ 6478062 h 6858000"/>
              <a:gd name="connsiteX20" fmla="*/ 226078 w 1508539"/>
              <a:gd name="connsiteY20" fmla="*/ 6460325 h 6858000"/>
              <a:gd name="connsiteX21" fmla="*/ 233311 w 1508539"/>
              <a:gd name="connsiteY21" fmla="*/ 6451488 h 6858000"/>
              <a:gd name="connsiteX22" fmla="*/ 234746 w 1508539"/>
              <a:gd name="connsiteY22" fmla="*/ 6451348 h 6858000"/>
              <a:gd name="connsiteX23" fmla="*/ 239104 w 1508539"/>
              <a:gd name="connsiteY23" fmla="*/ 6414240 h 6858000"/>
              <a:gd name="connsiteX24" fmla="*/ 241980 w 1508539"/>
              <a:gd name="connsiteY24" fmla="*/ 6410269 h 6858000"/>
              <a:gd name="connsiteX25" fmla="*/ 241880 w 1508539"/>
              <a:gd name="connsiteY25" fmla="*/ 6384857 h 6858000"/>
              <a:gd name="connsiteX26" fmla="*/ 243397 w 1508539"/>
              <a:gd name="connsiteY26" fmla="*/ 6372381 h 6858000"/>
              <a:gd name="connsiteX27" fmla="*/ 240591 w 1508539"/>
              <a:gd name="connsiteY27" fmla="*/ 6367510 h 6858000"/>
              <a:gd name="connsiteX28" fmla="*/ 244471 w 1508539"/>
              <a:gd name="connsiteY28" fmla="*/ 6349778 h 6858000"/>
              <a:gd name="connsiteX29" fmla="*/ 246136 w 1508539"/>
              <a:gd name="connsiteY29" fmla="*/ 6348250 h 6858000"/>
              <a:gd name="connsiteX30" fmla="*/ 262170 w 1508539"/>
              <a:gd name="connsiteY30" fmla="*/ 6281972 h 6858000"/>
              <a:gd name="connsiteX31" fmla="*/ 272933 w 1508539"/>
              <a:gd name="connsiteY31" fmla="*/ 6211940 h 6858000"/>
              <a:gd name="connsiteX32" fmla="*/ 314428 w 1508539"/>
              <a:gd name="connsiteY32" fmla="*/ 6113913 h 6858000"/>
              <a:gd name="connsiteX33" fmla="*/ 318721 w 1508539"/>
              <a:gd name="connsiteY33" fmla="*/ 6028119 h 6858000"/>
              <a:gd name="connsiteX34" fmla="*/ 345501 w 1508539"/>
              <a:gd name="connsiteY34" fmla="*/ 5934687 h 6858000"/>
              <a:gd name="connsiteX35" fmla="*/ 379513 w 1508539"/>
              <a:gd name="connsiteY35" fmla="*/ 5765594 h 6858000"/>
              <a:gd name="connsiteX36" fmla="*/ 411349 w 1508539"/>
              <a:gd name="connsiteY36" fmla="*/ 5693685 h 6858000"/>
              <a:gd name="connsiteX37" fmla="*/ 431404 w 1508539"/>
              <a:gd name="connsiteY37" fmla="*/ 5665173 h 6858000"/>
              <a:gd name="connsiteX38" fmla="*/ 465121 w 1508539"/>
              <a:gd name="connsiteY38" fmla="*/ 5563435 h 6858000"/>
              <a:gd name="connsiteX39" fmla="*/ 494626 w 1508539"/>
              <a:gd name="connsiteY39" fmla="*/ 5476393 h 6858000"/>
              <a:gd name="connsiteX40" fmla="*/ 525819 w 1508539"/>
              <a:gd name="connsiteY40" fmla="*/ 5396260 h 6858000"/>
              <a:gd name="connsiteX41" fmla="*/ 541800 w 1508539"/>
              <a:gd name="connsiteY41" fmla="*/ 5330009 h 6858000"/>
              <a:gd name="connsiteX42" fmla="*/ 575293 w 1508539"/>
              <a:gd name="connsiteY42" fmla="*/ 5273739 h 6858000"/>
              <a:gd name="connsiteX43" fmla="*/ 584892 w 1508539"/>
              <a:gd name="connsiteY43" fmla="*/ 5241779 h 6858000"/>
              <a:gd name="connsiteX44" fmla="*/ 596118 w 1508539"/>
              <a:gd name="connsiteY44" fmla="*/ 5225268 h 6858000"/>
              <a:gd name="connsiteX45" fmla="*/ 597138 w 1508539"/>
              <a:gd name="connsiteY45" fmla="*/ 5217684 h 6858000"/>
              <a:gd name="connsiteX46" fmla="*/ 604479 w 1508539"/>
              <a:gd name="connsiteY46" fmla="*/ 5193377 h 6858000"/>
              <a:gd name="connsiteX47" fmla="*/ 607782 w 1508539"/>
              <a:gd name="connsiteY47" fmla="*/ 5179288 h 6858000"/>
              <a:gd name="connsiteX48" fmla="*/ 608766 w 1508539"/>
              <a:gd name="connsiteY48" fmla="*/ 5173621 h 6858000"/>
              <a:gd name="connsiteX49" fmla="*/ 604400 w 1508539"/>
              <a:gd name="connsiteY49" fmla="*/ 5159961 h 6858000"/>
              <a:gd name="connsiteX50" fmla="*/ 611077 w 1508539"/>
              <a:gd name="connsiteY50" fmla="*/ 5144295 h 6858000"/>
              <a:gd name="connsiteX51" fmla="*/ 608010 w 1508539"/>
              <a:gd name="connsiteY51" fmla="*/ 5125185 h 6858000"/>
              <a:gd name="connsiteX52" fmla="*/ 614840 w 1508539"/>
              <a:gd name="connsiteY52" fmla="*/ 5121884 h 6858000"/>
              <a:gd name="connsiteX53" fmla="*/ 621876 w 1508539"/>
              <a:gd name="connsiteY53" fmla="*/ 5067850 h 6858000"/>
              <a:gd name="connsiteX54" fmla="*/ 624607 w 1508539"/>
              <a:gd name="connsiteY54" fmla="*/ 5060861 h 6858000"/>
              <a:gd name="connsiteX55" fmla="*/ 621311 w 1508539"/>
              <a:gd name="connsiteY55" fmla="*/ 5034192 h 6858000"/>
              <a:gd name="connsiteX56" fmla="*/ 622865 w 1508539"/>
              <a:gd name="connsiteY56" fmla="*/ 4993030 h 6858000"/>
              <a:gd name="connsiteX57" fmla="*/ 629774 w 1508539"/>
              <a:gd name="connsiteY57" fmla="*/ 4946844 h 6858000"/>
              <a:gd name="connsiteX58" fmla="*/ 625630 w 1508539"/>
              <a:gd name="connsiteY58" fmla="*/ 4932692 h 6858000"/>
              <a:gd name="connsiteX59" fmla="*/ 641033 w 1508539"/>
              <a:gd name="connsiteY59" fmla="*/ 4858827 h 6858000"/>
              <a:gd name="connsiteX60" fmla="*/ 646936 w 1508539"/>
              <a:gd name="connsiteY60" fmla="*/ 4821170 h 6858000"/>
              <a:gd name="connsiteX61" fmla="*/ 651669 w 1508539"/>
              <a:gd name="connsiteY61" fmla="*/ 4780965 h 6858000"/>
              <a:gd name="connsiteX62" fmla="*/ 652962 w 1508539"/>
              <a:gd name="connsiteY62" fmla="*/ 4750867 h 6858000"/>
              <a:gd name="connsiteX63" fmla="*/ 650769 w 1508539"/>
              <a:gd name="connsiteY63" fmla="*/ 4690749 h 6858000"/>
              <a:gd name="connsiteX64" fmla="*/ 646249 w 1508539"/>
              <a:gd name="connsiteY64" fmla="*/ 4584173 h 6858000"/>
              <a:gd name="connsiteX65" fmla="*/ 641332 w 1508539"/>
              <a:gd name="connsiteY65" fmla="*/ 4444346 h 6858000"/>
              <a:gd name="connsiteX66" fmla="*/ 637897 w 1508539"/>
              <a:gd name="connsiteY66" fmla="*/ 4375228 h 6858000"/>
              <a:gd name="connsiteX67" fmla="*/ 618550 w 1508539"/>
              <a:gd name="connsiteY67" fmla="*/ 4214165 h 6858000"/>
              <a:gd name="connsiteX68" fmla="*/ 622623 w 1508539"/>
              <a:gd name="connsiteY68" fmla="*/ 4090296 h 6858000"/>
              <a:gd name="connsiteX69" fmla="*/ 607879 w 1508539"/>
              <a:gd name="connsiteY69" fmla="*/ 4033999 h 6858000"/>
              <a:gd name="connsiteX70" fmla="*/ 609028 w 1508539"/>
              <a:gd name="connsiteY70" fmla="*/ 4031933 h 6858000"/>
              <a:gd name="connsiteX71" fmla="*/ 607604 w 1508539"/>
              <a:gd name="connsiteY71" fmla="*/ 4013953 h 6858000"/>
              <a:gd name="connsiteX72" fmla="*/ 593899 w 1508539"/>
              <a:gd name="connsiteY72" fmla="*/ 3974753 h 6858000"/>
              <a:gd name="connsiteX73" fmla="*/ 595497 w 1508539"/>
              <a:gd name="connsiteY73" fmla="*/ 3969950 h 6858000"/>
              <a:gd name="connsiteX74" fmla="*/ 588919 w 1508539"/>
              <a:gd name="connsiteY74" fmla="*/ 3933779 h 6858000"/>
              <a:gd name="connsiteX75" fmla="*/ 590250 w 1508539"/>
              <a:gd name="connsiteY75" fmla="*/ 3933093 h 6858000"/>
              <a:gd name="connsiteX76" fmla="*/ 594604 w 1508539"/>
              <a:gd name="connsiteY76" fmla="*/ 3922082 h 6858000"/>
              <a:gd name="connsiteX77" fmla="*/ 599682 w 1508539"/>
              <a:gd name="connsiteY77" fmla="*/ 3901461 h 6858000"/>
              <a:gd name="connsiteX78" fmla="*/ 622276 w 1508539"/>
              <a:gd name="connsiteY78" fmla="*/ 3813873 h 6858000"/>
              <a:gd name="connsiteX79" fmla="*/ 621701 w 1508539"/>
              <a:gd name="connsiteY79" fmla="*/ 3806161 h 6858000"/>
              <a:gd name="connsiteX80" fmla="*/ 622008 w 1508539"/>
              <a:gd name="connsiteY80" fmla="*/ 3805957 h 6858000"/>
              <a:gd name="connsiteX81" fmla="*/ 622035 w 1508539"/>
              <a:gd name="connsiteY81" fmla="*/ 3797724 h 6858000"/>
              <a:gd name="connsiteX82" fmla="*/ 620650 w 1508539"/>
              <a:gd name="connsiteY82" fmla="*/ 3792098 h 6858000"/>
              <a:gd name="connsiteX83" fmla="*/ 619534 w 1508539"/>
              <a:gd name="connsiteY83" fmla="*/ 3777135 h 6858000"/>
              <a:gd name="connsiteX84" fmla="*/ 621267 w 1508539"/>
              <a:gd name="connsiteY84" fmla="*/ 3771656 h 6858000"/>
              <a:gd name="connsiteX85" fmla="*/ 625010 w 1508539"/>
              <a:gd name="connsiteY85" fmla="*/ 3769007 h 6858000"/>
              <a:gd name="connsiteX86" fmla="*/ 624476 w 1508539"/>
              <a:gd name="connsiteY86" fmla="*/ 3767709 h 6858000"/>
              <a:gd name="connsiteX87" fmla="*/ 633172 w 1508539"/>
              <a:gd name="connsiteY87" fmla="*/ 3738082 h 6858000"/>
              <a:gd name="connsiteX88" fmla="*/ 640518 w 1508539"/>
              <a:gd name="connsiteY88" fmla="*/ 3673397 h 6858000"/>
              <a:gd name="connsiteX89" fmla="*/ 639814 w 1508539"/>
              <a:gd name="connsiteY89" fmla="*/ 3637109 h 6858000"/>
              <a:gd name="connsiteX90" fmla="*/ 643257 w 1508539"/>
              <a:gd name="connsiteY90" fmla="*/ 3536883 h 6858000"/>
              <a:gd name="connsiteX91" fmla="*/ 650795 w 1508539"/>
              <a:gd name="connsiteY91" fmla="*/ 3435652 h 6858000"/>
              <a:gd name="connsiteX92" fmla="*/ 652466 w 1508539"/>
              <a:gd name="connsiteY92" fmla="*/ 3307769 h 6858000"/>
              <a:gd name="connsiteX93" fmla="*/ 670029 w 1508539"/>
              <a:gd name="connsiteY93" fmla="*/ 3250522 h 6858000"/>
              <a:gd name="connsiteX94" fmla="*/ 670454 w 1508539"/>
              <a:gd name="connsiteY94" fmla="*/ 3229163 h 6858000"/>
              <a:gd name="connsiteX95" fmla="*/ 672277 w 1508539"/>
              <a:gd name="connsiteY95" fmla="*/ 3217217 h 6858000"/>
              <a:gd name="connsiteX96" fmla="*/ 659112 w 1508539"/>
              <a:gd name="connsiteY96" fmla="*/ 3183755 h 6858000"/>
              <a:gd name="connsiteX97" fmla="*/ 659613 w 1508539"/>
              <a:gd name="connsiteY97" fmla="*/ 3178642 h 6858000"/>
              <a:gd name="connsiteX98" fmla="*/ 647213 w 1508539"/>
              <a:gd name="connsiteY98" fmla="*/ 3158586 h 6858000"/>
              <a:gd name="connsiteX99" fmla="*/ 632398 w 1508539"/>
              <a:gd name="connsiteY99" fmla="*/ 3129034 h 6858000"/>
              <a:gd name="connsiteX100" fmla="*/ 633063 w 1508539"/>
              <a:gd name="connsiteY100" fmla="*/ 3126682 h 6858000"/>
              <a:gd name="connsiteX101" fmla="*/ 623931 w 1508539"/>
              <a:gd name="connsiteY101" fmla="*/ 3114519 h 6858000"/>
              <a:gd name="connsiteX102" fmla="*/ 610540 w 1508539"/>
              <a:gd name="connsiteY102" fmla="*/ 3106272 h 6858000"/>
              <a:gd name="connsiteX103" fmla="*/ 583270 w 1508539"/>
              <a:gd name="connsiteY103" fmla="*/ 2958185 h 6858000"/>
              <a:gd name="connsiteX104" fmla="*/ 525884 w 1508539"/>
              <a:gd name="connsiteY104" fmla="*/ 2762989 h 6858000"/>
              <a:gd name="connsiteX105" fmla="*/ 474802 w 1508539"/>
              <a:gd name="connsiteY105" fmla="*/ 2554718 h 6858000"/>
              <a:gd name="connsiteX106" fmla="*/ 454896 w 1508539"/>
              <a:gd name="connsiteY106" fmla="*/ 2485734 h 6858000"/>
              <a:gd name="connsiteX107" fmla="*/ 445619 w 1508539"/>
              <a:gd name="connsiteY107" fmla="*/ 2447068 h 6858000"/>
              <a:gd name="connsiteX108" fmla="*/ 432580 w 1508539"/>
              <a:gd name="connsiteY108" fmla="*/ 2425819 h 6858000"/>
              <a:gd name="connsiteX109" fmla="*/ 438579 w 1508539"/>
              <a:gd name="connsiteY109" fmla="*/ 2402874 h 6858000"/>
              <a:gd name="connsiteX110" fmla="*/ 441191 w 1508539"/>
              <a:gd name="connsiteY110" fmla="*/ 2381443 h 6858000"/>
              <a:gd name="connsiteX111" fmla="*/ 417520 w 1508539"/>
              <a:gd name="connsiteY111" fmla="*/ 2261920 h 6858000"/>
              <a:gd name="connsiteX112" fmla="*/ 407407 w 1508539"/>
              <a:gd name="connsiteY112" fmla="*/ 2195378 h 6858000"/>
              <a:gd name="connsiteX113" fmla="*/ 391624 w 1508539"/>
              <a:gd name="connsiteY113" fmla="*/ 2155135 h 6858000"/>
              <a:gd name="connsiteX114" fmla="*/ 389082 w 1508539"/>
              <a:gd name="connsiteY114" fmla="*/ 2118008 h 6858000"/>
              <a:gd name="connsiteX115" fmla="*/ 390075 w 1508539"/>
              <a:gd name="connsiteY115" fmla="*/ 2050531 h 6858000"/>
              <a:gd name="connsiteX116" fmla="*/ 381881 w 1508539"/>
              <a:gd name="connsiteY116" fmla="*/ 1963269 h 6858000"/>
              <a:gd name="connsiteX117" fmla="*/ 363059 w 1508539"/>
              <a:gd name="connsiteY117" fmla="*/ 1906352 h 6858000"/>
              <a:gd name="connsiteX118" fmla="*/ 339616 w 1508539"/>
              <a:gd name="connsiteY118" fmla="*/ 1861531 h 6858000"/>
              <a:gd name="connsiteX119" fmla="*/ 293415 w 1508539"/>
              <a:gd name="connsiteY119" fmla="*/ 1732919 h 6858000"/>
              <a:gd name="connsiteX120" fmla="*/ 265726 w 1508539"/>
              <a:gd name="connsiteY120" fmla="*/ 1663540 h 6858000"/>
              <a:gd name="connsiteX121" fmla="*/ 264852 w 1508539"/>
              <a:gd name="connsiteY121" fmla="*/ 1615777 h 6858000"/>
              <a:gd name="connsiteX122" fmla="*/ 245647 w 1508539"/>
              <a:gd name="connsiteY122" fmla="*/ 1563678 h 6858000"/>
              <a:gd name="connsiteX123" fmla="*/ 258727 w 1508539"/>
              <a:gd name="connsiteY123" fmla="*/ 1519474 h 6858000"/>
              <a:gd name="connsiteX124" fmla="*/ 251469 w 1508539"/>
              <a:gd name="connsiteY124" fmla="*/ 1477995 h 6858000"/>
              <a:gd name="connsiteX125" fmla="*/ 237554 w 1508539"/>
              <a:gd name="connsiteY125" fmla="*/ 1373769 h 6858000"/>
              <a:gd name="connsiteX126" fmla="*/ 245861 w 1508539"/>
              <a:gd name="connsiteY126" fmla="*/ 1307086 h 6858000"/>
              <a:gd name="connsiteX127" fmla="*/ 247049 w 1508539"/>
              <a:gd name="connsiteY127" fmla="*/ 1189033 h 6858000"/>
              <a:gd name="connsiteX128" fmla="*/ 251734 w 1508539"/>
              <a:gd name="connsiteY128" fmla="*/ 1168288 h 6858000"/>
              <a:gd name="connsiteX129" fmla="*/ 244016 w 1508539"/>
              <a:gd name="connsiteY129" fmla="*/ 1142577 h 6858000"/>
              <a:gd name="connsiteX130" fmla="*/ 233322 w 1508539"/>
              <a:gd name="connsiteY130" fmla="*/ 1088484 h 6858000"/>
              <a:gd name="connsiteX131" fmla="*/ 222058 w 1508539"/>
              <a:gd name="connsiteY131" fmla="*/ 1016103 h 6858000"/>
              <a:gd name="connsiteX132" fmla="*/ 223514 w 1508539"/>
              <a:gd name="connsiteY132" fmla="*/ 932283 h 6858000"/>
              <a:gd name="connsiteX133" fmla="*/ 225750 w 1508539"/>
              <a:gd name="connsiteY133" fmla="*/ 915925 h 6858000"/>
              <a:gd name="connsiteX134" fmla="*/ 218379 w 1508539"/>
              <a:gd name="connsiteY134" fmla="*/ 896999 h 6858000"/>
              <a:gd name="connsiteX135" fmla="*/ 187787 w 1508539"/>
              <a:gd name="connsiteY135" fmla="*/ 821517 h 6858000"/>
              <a:gd name="connsiteX136" fmla="*/ 166737 w 1508539"/>
              <a:gd name="connsiteY136" fmla="*/ 751353 h 6858000"/>
              <a:gd name="connsiteX137" fmla="*/ 166295 w 1508539"/>
              <a:gd name="connsiteY137" fmla="*/ 721230 h 6858000"/>
              <a:gd name="connsiteX138" fmla="*/ 151966 w 1508539"/>
              <a:gd name="connsiteY138" fmla="*/ 681659 h 6858000"/>
              <a:gd name="connsiteX139" fmla="*/ 137385 w 1508539"/>
              <a:gd name="connsiteY139" fmla="*/ 635218 h 6858000"/>
              <a:gd name="connsiteX140" fmla="*/ 142396 w 1508539"/>
              <a:gd name="connsiteY140" fmla="*/ 613763 h 6858000"/>
              <a:gd name="connsiteX141" fmla="*/ 128338 w 1508539"/>
              <a:gd name="connsiteY141" fmla="*/ 598582 h 6858000"/>
              <a:gd name="connsiteX142" fmla="*/ 128019 w 1508539"/>
              <a:gd name="connsiteY142" fmla="*/ 576846 h 6858000"/>
              <a:gd name="connsiteX143" fmla="*/ 107645 w 1508539"/>
              <a:gd name="connsiteY143" fmla="*/ 530055 h 6858000"/>
              <a:gd name="connsiteX144" fmla="*/ 106893 w 1508539"/>
              <a:gd name="connsiteY144" fmla="*/ 465389 h 6858000"/>
              <a:gd name="connsiteX145" fmla="*/ 89816 w 1508539"/>
              <a:gd name="connsiteY145" fmla="*/ 424699 h 6858000"/>
              <a:gd name="connsiteX146" fmla="*/ 90191 w 1508539"/>
              <a:gd name="connsiteY146" fmla="*/ 404917 h 6858000"/>
              <a:gd name="connsiteX147" fmla="*/ 70148 w 1508539"/>
              <a:gd name="connsiteY147" fmla="*/ 367211 h 6858000"/>
              <a:gd name="connsiteX148" fmla="*/ 36452 w 1508539"/>
              <a:gd name="connsiteY148" fmla="*/ 268519 h 6858000"/>
              <a:gd name="connsiteX149" fmla="*/ 23935 w 1508539"/>
              <a:gd name="connsiteY149" fmla="*/ 160886 h 6858000"/>
              <a:gd name="connsiteX150" fmla="*/ 19312 w 1508539"/>
              <a:gd name="connsiteY150" fmla="*/ 47336 h 6858000"/>
              <a:gd name="connsiteX151" fmla="*/ 0 w 1508539"/>
              <a:gd name="connsiteY151" fmla="*/ 0 h 6858000"/>
              <a:gd name="connsiteX0" fmla="*/ 0 w 1508539"/>
              <a:gd name="connsiteY0" fmla="*/ 0 h 6858000"/>
              <a:gd name="connsiteX1" fmla="*/ 1508539 w 1508539"/>
              <a:gd name="connsiteY1" fmla="*/ 0 h 6858000"/>
              <a:gd name="connsiteX2" fmla="*/ 1508539 w 1508539"/>
              <a:gd name="connsiteY2" fmla="*/ 6858000 h 6858000"/>
              <a:gd name="connsiteX3" fmla="*/ 57174 w 1508539"/>
              <a:gd name="connsiteY3" fmla="*/ 6858000 h 6858000"/>
              <a:gd name="connsiteX4" fmla="*/ 57315 w 1508539"/>
              <a:gd name="connsiteY4" fmla="*/ 6857735 h 6858000"/>
              <a:gd name="connsiteX5" fmla="*/ 69364 w 1508539"/>
              <a:gd name="connsiteY5" fmla="*/ 6809549 h 6858000"/>
              <a:gd name="connsiteX6" fmla="*/ 101575 w 1508539"/>
              <a:gd name="connsiteY6" fmla="*/ 6715115 h 6858000"/>
              <a:gd name="connsiteX7" fmla="*/ 111426 w 1508539"/>
              <a:gd name="connsiteY7" fmla="*/ 6680170 h 6858000"/>
              <a:gd name="connsiteX8" fmla="*/ 136976 w 1508539"/>
              <a:gd name="connsiteY8" fmla="*/ 6621207 h 6858000"/>
              <a:gd name="connsiteX9" fmla="*/ 153633 w 1508539"/>
              <a:gd name="connsiteY9" fmla="*/ 6596265 h 6858000"/>
              <a:gd name="connsiteX10" fmla="*/ 153512 w 1508539"/>
              <a:gd name="connsiteY10" fmla="*/ 6594818 h 6858000"/>
              <a:gd name="connsiteX11" fmla="*/ 157757 w 1508539"/>
              <a:gd name="connsiteY11" fmla="*/ 6593735 h 6858000"/>
              <a:gd name="connsiteX12" fmla="*/ 160954 w 1508539"/>
              <a:gd name="connsiteY12" fmla="*/ 6589172 h 6858000"/>
              <a:gd name="connsiteX13" fmla="*/ 164248 w 1508539"/>
              <a:gd name="connsiteY13" fmla="*/ 6574442 h 6858000"/>
              <a:gd name="connsiteX14" fmla="*/ 164588 w 1508539"/>
              <a:gd name="connsiteY14" fmla="*/ 6568530 h 6858000"/>
              <a:gd name="connsiteX15" fmla="*/ 166997 w 1508539"/>
              <a:gd name="connsiteY15" fmla="*/ 6560674 h 6858000"/>
              <a:gd name="connsiteX16" fmla="*/ 167342 w 1508539"/>
              <a:gd name="connsiteY16" fmla="*/ 6560598 h 6858000"/>
              <a:gd name="connsiteX17" fmla="*/ 169039 w 1508539"/>
              <a:gd name="connsiteY17" fmla="*/ 6553006 h 6858000"/>
              <a:gd name="connsiteX18" fmla="*/ 173735 w 1508539"/>
              <a:gd name="connsiteY18" fmla="*/ 6514360 h 6858000"/>
              <a:gd name="connsiteX19" fmla="*/ 215389 w 1508539"/>
              <a:gd name="connsiteY19" fmla="*/ 6478062 h 6858000"/>
              <a:gd name="connsiteX20" fmla="*/ 226078 w 1508539"/>
              <a:gd name="connsiteY20" fmla="*/ 6460325 h 6858000"/>
              <a:gd name="connsiteX21" fmla="*/ 233311 w 1508539"/>
              <a:gd name="connsiteY21" fmla="*/ 6451488 h 6858000"/>
              <a:gd name="connsiteX22" fmla="*/ 234746 w 1508539"/>
              <a:gd name="connsiteY22" fmla="*/ 6451348 h 6858000"/>
              <a:gd name="connsiteX23" fmla="*/ 239104 w 1508539"/>
              <a:gd name="connsiteY23" fmla="*/ 6414240 h 6858000"/>
              <a:gd name="connsiteX24" fmla="*/ 241880 w 1508539"/>
              <a:gd name="connsiteY24" fmla="*/ 6384857 h 6858000"/>
              <a:gd name="connsiteX25" fmla="*/ 243397 w 1508539"/>
              <a:gd name="connsiteY25" fmla="*/ 6372381 h 6858000"/>
              <a:gd name="connsiteX26" fmla="*/ 240591 w 1508539"/>
              <a:gd name="connsiteY26" fmla="*/ 6367510 h 6858000"/>
              <a:gd name="connsiteX27" fmla="*/ 244471 w 1508539"/>
              <a:gd name="connsiteY27" fmla="*/ 6349778 h 6858000"/>
              <a:gd name="connsiteX28" fmla="*/ 246136 w 1508539"/>
              <a:gd name="connsiteY28" fmla="*/ 6348250 h 6858000"/>
              <a:gd name="connsiteX29" fmla="*/ 262170 w 1508539"/>
              <a:gd name="connsiteY29" fmla="*/ 6281972 h 6858000"/>
              <a:gd name="connsiteX30" fmla="*/ 272933 w 1508539"/>
              <a:gd name="connsiteY30" fmla="*/ 6211940 h 6858000"/>
              <a:gd name="connsiteX31" fmla="*/ 314428 w 1508539"/>
              <a:gd name="connsiteY31" fmla="*/ 6113913 h 6858000"/>
              <a:gd name="connsiteX32" fmla="*/ 318721 w 1508539"/>
              <a:gd name="connsiteY32" fmla="*/ 6028119 h 6858000"/>
              <a:gd name="connsiteX33" fmla="*/ 345501 w 1508539"/>
              <a:gd name="connsiteY33" fmla="*/ 5934687 h 6858000"/>
              <a:gd name="connsiteX34" fmla="*/ 379513 w 1508539"/>
              <a:gd name="connsiteY34" fmla="*/ 5765594 h 6858000"/>
              <a:gd name="connsiteX35" fmla="*/ 411349 w 1508539"/>
              <a:gd name="connsiteY35" fmla="*/ 5693685 h 6858000"/>
              <a:gd name="connsiteX36" fmla="*/ 431404 w 1508539"/>
              <a:gd name="connsiteY36" fmla="*/ 5665173 h 6858000"/>
              <a:gd name="connsiteX37" fmla="*/ 465121 w 1508539"/>
              <a:gd name="connsiteY37" fmla="*/ 5563435 h 6858000"/>
              <a:gd name="connsiteX38" fmla="*/ 494626 w 1508539"/>
              <a:gd name="connsiteY38" fmla="*/ 5476393 h 6858000"/>
              <a:gd name="connsiteX39" fmla="*/ 525819 w 1508539"/>
              <a:gd name="connsiteY39" fmla="*/ 5396260 h 6858000"/>
              <a:gd name="connsiteX40" fmla="*/ 541800 w 1508539"/>
              <a:gd name="connsiteY40" fmla="*/ 5330009 h 6858000"/>
              <a:gd name="connsiteX41" fmla="*/ 575293 w 1508539"/>
              <a:gd name="connsiteY41" fmla="*/ 5273739 h 6858000"/>
              <a:gd name="connsiteX42" fmla="*/ 584892 w 1508539"/>
              <a:gd name="connsiteY42" fmla="*/ 5241779 h 6858000"/>
              <a:gd name="connsiteX43" fmla="*/ 596118 w 1508539"/>
              <a:gd name="connsiteY43" fmla="*/ 5225268 h 6858000"/>
              <a:gd name="connsiteX44" fmla="*/ 597138 w 1508539"/>
              <a:gd name="connsiteY44" fmla="*/ 5217684 h 6858000"/>
              <a:gd name="connsiteX45" fmla="*/ 604479 w 1508539"/>
              <a:gd name="connsiteY45" fmla="*/ 5193377 h 6858000"/>
              <a:gd name="connsiteX46" fmla="*/ 607782 w 1508539"/>
              <a:gd name="connsiteY46" fmla="*/ 5179288 h 6858000"/>
              <a:gd name="connsiteX47" fmla="*/ 608766 w 1508539"/>
              <a:gd name="connsiteY47" fmla="*/ 5173621 h 6858000"/>
              <a:gd name="connsiteX48" fmla="*/ 604400 w 1508539"/>
              <a:gd name="connsiteY48" fmla="*/ 5159961 h 6858000"/>
              <a:gd name="connsiteX49" fmla="*/ 611077 w 1508539"/>
              <a:gd name="connsiteY49" fmla="*/ 5144295 h 6858000"/>
              <a:gd name="connsiteX50" fmla="*/ 608010 w 1508539"/>
              <a:gd name="connsiteY50" fmla="*/ 5125185 h 6858000"/>
              <a:gd name="connsiteX51" fmla="*/ 614840 w 1508539"/>
              <a:gd name="connsiteY51" fmla="*/ 5121884 h 6858000"/>
              <a:gd name="connsiteX52" fmla="*/ 621876 w 1508539"/>
              <a:gd name="connsiteY52" fmla="*/ 5067850 h 6858000"/>
              <a:gd name="connsiteX53" fmla="*/ 624607 w 1508539"/>
              <a:gd name="connsiteY53" fmla="*/ 5060861 h 6858000"/>
              <a:gd name="connsiteX54" fmla="*/ 621311 w 1508539"/>
              <a:gd name="connsiteY54" fmla="*/ 5034192 h 6858000"/>
              <a:gd name="connsiteX55" fmla="*/ 622865 w 1508539"/>
              <a:gd name="connsiteY55" fmla="*/ 4993030 h 6858000"/>
              <a:gd name="connsiteX56" fmla="*/ 629774 w 1508539"/>
              <a:gd name="connsiteY56" fmla="*/ 4946844 h 6858000"/>
              <a:gd name="connsiteX57" fmla="*/ 625630 w 1508539"/>
              <a:gd name="connsiteY57" fmla="*/ 4932692 h 6858000"/>
              <a:gd name="connsiteX58" fmla="*/ 641033 w 1508539"/>
              <a:gd name="connsiteY58" fmla="*/ 4858827 h 6858000"/>
              <a:gd name="connsiteX59" fmla="*/ 646936 w 1508539"/>
              <a:gd name="connsiteY59" fmla="*/ 4821170 h 6858000"/>
              <a:gd name="connsiteX60" fmla="*/ 651669 w 1508539"/>
              <a:gd name="connsiteY60" fmla="*/ 4780965 h 6858000"/>
              <a:gd name="connsiteX61" fmla="*/ 652962 w 1508539"/>
              <a:gd name="connsiteY61" fmla="*/ 4750867 h 6858000"/>
              <a:gd name="connsiteX62" fmla="*/ 650769 w 1508539"/>
              <a:gd name="connsiteY62" fmla="*/ 4690749 h 6858000"/>
              <a:gd name="connsiteX63" fmla="*/ 646249 w 1508539"/>
              <a:gd name="connsiteY63" fmla="*/ 4584173 h 6858000"/>
              <a:gd name="connsiteX64" fmla="*/ 641332 w 1508539"/>
              <a:gd name="connsiteY64" fmla="*/ 4444346 h 6858000"/>
              <a:gd name="connsiteX65" fmla="*/ 637897 w 1508539"/>
              <a:gd name="connsiteY65" fmla="*/ 4375228 h 6858000"/>
              <a:gd name="connsiteX66" fmla="*/ 618550 w 1508539"/>
              <a:gd name="connsiteY66" fmla="*/ 4214165 h 6858000"/>
              <a:gd name="connsiteX67" fmla="*/ 622623 w 1508539"/>
              <a:gd name="connsiteY67" fmla="*/ 4090296 h 6858000"/>
              <a:gd name="connsiteX68" fmla="*/ 607879 w 1508539"/>
              <a:gd name="connsiteY68" fmla="*/ 4033999 h 6858000"/>
              <a:gd name="connsiteX69" fmla="*/ 609028 w 1508539"/>
              <a:gd name="connsiteY69" fmla="*/ 4031933 h 6858000"/>
              <a:gd name="connsiteX70" fmla="*/ 607604 w 1508539"/>
              <a:gd name="connsiteY70" fmla="*/ 4013953 h 6858000"/>
              <a:gd name="connsiteX71" fmla="*/ 593899 w 1508539"/>
              <a:gd name="connsiteY71" fmla="*/ 3974753 h 6858000"/>
              <a:gd name="connsiteX72" fmla="*/ 595497 w 1508539"/>
              <a:gd name="connsiteY72" fmla="*/ 3969950 h 6858000"/>
              <a:gd name="connsiteX73" fmla="*/ 588919 w 1508539"/>
              <a:gd name="connsiteY73" fmla="*/ 3933779 h 6858000"/>
              <a:gd name="connsiteX74" fmla="*/ 590250 w 1508539"/>
              <a:gd name="connsiteY74" fmla="*/ 3933093 h 6858000"/>
              <a:gd name="connsiteX75" fmla="*/ 594604 w 1508539"/>
              <a:gd name="connsiteY75" fmla="*/ 3922082 h 6858000"/>
              <a:gd name="connsiteX76" fmla="*/ 599682 w 1508539"/>
              <a:gd name="connsiteY76" fmla="*/ 3901461 h 6858000"/>
              <a:gd name="connsiteX77" fmla="*/ 622276 w 1508539"/>
              <a:gd name="connsiteY77" fmla="*/ 3813873 h 6858000"/>
              <a:gd name="connsiteX78" fmla="*/ 621701 w 1508539"/>
              <a:gd name="connsiteY78" fmla="*/ 3806161 h 6858000"/>
              <a:gd name="connsiteX79" fmla="*/ 622008 w 1508539"/>
              <a:gd name="connsiteY79" fmla="*/ 3805957 h 6858000"/>
              <a:gd name="connsiteX80" fmla="*/ 622035 w 1508539"/>
              <a:gd name="connsiteY80" fmla="*/ 3797724 h 6858000"/>
              <a:gd name="connsiteX81" fmla="*/ 620650 w 1508539"/>
              <a:gd name="connsiteY81" fmla="*/ 3792098 h 6858000"/>
              <a:gd name="connsiteX82" fmla="*/ 619534 w 1508539"/>
              <a:gd name="connsiteY82" fmla="*/ 3777135 h 6858000"/>
              <a:gd name="connsiteX83" fmla="*/ 621267 w 1508539"/>
              <a:gd name="connsiteY83" fmla="*/ 3771656 h 6858000"/>
              <a:gd name="connsiteX84" fmla="*/ 625010 w 1508539"/>
              <a:gd name="connsiteY84" fmla="*/ 3769007 h 6858000"/>
              <a:gd name="connsiteX85" fmla="*/ 624476 w 1508539"/>
              <a:gd name="connsiteY85" fmla="*/ 3767709 h 6858000"/>
              <a:gd name="connsiteX86" fmla="*/ 633172 w 1508539"/>
              <a:gd name="connsiteY86" fmla="*/ 3738082 h 6858000"/>
              <a:gd name="connsiteX87" fmla="*/ 640518 w 1508539"/>
              <a:gd name="connsiteY87" fmla="*/ 3673397 h 6858000"/>
              <a:gd name="connsiteX88" fmla="*/ 639814 w 1508539"/>
              <a:gd name="connsiteY88" fmla="*/ 3637109 h 6858000"/>
              <a:gd name="connsiteX89" fmla="*/ 643257 w 1508539"/>
              <a:gd name="connsiteY89" fmla="*/ 3536883 h 6858000"/>
              <a:gd name="connsiteX90" fmla="*/ 650795 w 1508539"/>
              <a:gd name="connsiteY90" fmla="*/ 3435652 h 6858000"/>
              <a:gd name="connsiteX91" fmla="*/ 652466 w 1508539"/>
              <a:gd name="connsiteY91" fmla="*/ 3307769 h 6858000"/>
              <a:gd name="connsiteX92" fmla="*/ 670029 w 1508539"/>
              <a:gd name="connsiteY92" fmla="*/ 3250522 h 6858000"/>
              <a:gd name="connsiteX93" fmla="*/ 670454 w 1508539"/>
              <a:gd name="connsiteY93" fmla="*/ 3229163 h 6858000"/>
              <a:gd name="connsiteX94" fmla="*/ 672277 w 1508539"/>
              <a:gd name="connsiteY94" fmla="*/ 3217217 h 6858000"/>
              <a:gd name="connsiteX95" fmla="*/ 659112 w 1508539"/>
              <a:gd name="connsiteY95" fmla="*/ 3183755 h 6858000"/>
              <a:gd name="connsiteX96" fmla="*/ 659613 w 1508539"/>
              <a:gd name="connsiteY96" fmla="*/ 3178642 h 6858000"/>
              <a:gd name="connsiteX97" fmla="*/ 647213 w 1508539"/>
              <a:gd name="connsiteY97" fmla="*/ 3158586 h 6858000"/>
              <a:gd name="connsiteX98" fmla="*/ 632398 w 1508539"/>
              <a:gd name="connsiteY98" fmla="*/ 3129034 h 6858000"/>
              <a:gd name="connsiteX99" fmla="*/ 633063 w 1508539"/>
              <a:gd name="connsiteY99" fmla="*/ 3126682 h 6858000"/>
              <a:gd name="connsiteX100" fmla="*/ 623931 w 1508539"/>
              <a:gd name="connsiteY100" fmla="*/ 3114519 h 6858000"/>
              <a:gd name="connsiteX101" fmla="*/ 610540 w 1508539"/>
              <a:gd name="connsiteY101" fmla="*/ 3106272 h 6858000"/>
              <a:gd name="connsiteX102" fmla="*/ 583270 w 1508539"/>
              <a:gd name="connsiteY102" fmla="*/ 2958185 h 6858000"/>
              <a:gd name="connsiteX103" fmla="*/ 525884 w 1508539"/>
              <a:gd name="connsiteY103" fmla="*/ 2762989 h 6858000"/>
              <a:gd name="connsiteX104" fmla="*/ 474802 w 1508539"/>
              <a:gd name="connsiteY104" fmla="*/ 2554718 h 6858000"/>
              <a:gd name="connsiteX105" fmla="*/ 454896 w 1508539"/>
              <a:gd name="connsiteY105" fmla="*/ 2485734 h 6858000"/>
              <a:gd name="connsiteX106" fmla="*/ 445619 w 1508539"/>
              <a:gd name="connsiteY106" fmla="*/ 2447068 h 6858000"/>
              <a:gd name="connsiteX107" fmla="*/ 432580 w 1508539"/>
              <a:gd name="connsiteY107" fmla="*/ 2425819 h 6858000"/>
              <a:gd name="connsiteX108" fmla="*/ 438579 w 1508539"/>
              <a:gd name="connsiteY108" fmla="*/ 2402874 h 6858000"/>
              <a:gd name="connsiteX109" fmla="*/ 441191 w 1508539"/>
              <a:gd name="connsiteY109" fmla="*/ 2381443 h 6858000"/>
              <a:gd name="connsiteX110" fmla="*/ 417520 w 1508539"/>
              <a:gd name="connsiteY110" fmla="*/ 2261920 h 6858000"/>
              <a:gd name="connsiteX111" fmla="*/ 407407 w 1508539"/>
              <a:gd name="connsiteY111" fmla="*/ 2195378 h 6858000"/>
              <a:gd name="connsiteX112" fmla="*/ 391624 w 1508539"/>
              <a:gd name="connsiteY112" fmla="*/ 2155135 h 6858000"/>
              <a:gd name="connsiteX113" fmla="*/ 389082 w 1508539"/>
              <a:gd name="connsiteY113" fmla="*/ 2118008 h 6858000"/>
              <a:gd name="connsiteX114" fmla="*/ 390075 w 1508539"/>
              <a:gd name="connsiteY114" fmla="*/ 2050531 h 6858000"/>
              <a:gd name="connsiteX115" fmla="*/ 381881 w 1508539"/>
              <a:gd name="connsiteY115" fmla="*/ 1963269 h 6858000"/>
              <a:gd name="connsiteX116" fmla="*/ 363059 w 1508539"/>
              <a:gd name="connsiteY116" fmla="*/ 1906352 h 6858000"/>
              <a:gd name="connsiteX117" fmla="*/ 339616 w 1508539"/>
              <a:gd name="connsiteY117" fmla="*/ 1861531 h 6858000"/>
              <a:gd name="connsiteX118" fmla="*/ 293415 w 1508539"/>
              <a:gd name="connsiteY118" fmla="*/ 1732919 h 6858000"/>
              <a:gd name="connsiteX119" fmla="*/ 265726 w 1508539"/>
              <a:gd name="connsiteY119" fmla="*/ 1663540 h 6858000"/>
              <a:gd name="connsiteX120" fmla="*/ 264852 w 1508539"/>
              <a:gd name="connsiteY120" fmla="*/ 1615777 h 6858000"/>
              <a:gd name="connsiteX121" fmla="*/ 245647 w 1508539"/>
              <a:gd name="connsiteY121" fmla="*/ 1563678 h 6858000"/>
              <a:gd name="connsiteX122" fmla="*/ 258727 w 1508539"/>
              <a:gd name="connsiteY122" fmla="*/ 1519474 h 6858000"/>
              <a:gd name="connsiteX123" fmla="*/ 251469 w 1508539"/>
              <a:gd name="connsiteY123" fmla="*/ 1477995 h 6858000"/>
              <a:gd name="connsiteX124" fmla="*/ 237554 w 1508539"/>
              <a:gd name="connsiteY124" fmla="*/ 1373769 h 6858000"/>
              <a:gd name="connsiteX125" fmla="*/ 245861 w 1508539"/>
              <a:gd name="connsiteY125" fmla="*/ 1307086 h 6858000"/>
              <a:gd name="connsiteX126" fmla="*/ 247049 w 1508539"/>
              <a:gd name="connsiteY126" fmla="*/ 1189033 h 6858000"/>
              <a:gd name="connsiteX127" fmla="*/ 251734 w 1508539"/>
              <a:gd name="connsiteY127" fmla="*/ 1168288 h 6858000"/>
              <a:gd name="connsiteX128" fmla="*/ 244016 w 1508539"/>
              <a:gd name="connsiteY128" fmla="*/ 1142577 h 6858000"/>
              <a:gd name="connsiteX129" fmla="*/ 233322 w 1508539"/>
              <a:gd name="connsiteY129" fmla="*/ 1088484 h 6858000"/>
              <a:gd name="connsiteX130" fmla="*/ 222058 w 1508539"/>
              <a:gd name="connsiteY130" fmla="*/ 1016103 h 6858000"/>
              <a:gd name="connsiteX131" fmla="*/ 223514 w 1508539"/>
              <a:gd name="connsiteY131" fmla="*/ 932283 h 6858000"/>
              <a:gd name="connsiteX132" fmla="*/ 225750 w 1508539"/>
              <a:gd name="connsiteY132" fmla="*/ 915925 h 6858000"/>
              <a:gd name="connsiteX133" fmla="*/ 218379 w 1508539"/>
              <a:gd name="connsiteY133" fmla="*/ 896999 h 6858000"/>
              <a:gd name="connsiteX134" fmla="*/ 187787 w 1508539"/>
              <a:gd name="connsiteY134" fmla="*/ 821517 h 6858000"/>
              <a:gd name="connsiteX135" fmla="*/ 166737 w 1508539"/>
              <a:gd name="connsiteY135" fmla="*/ 751353 h 6858000"/>
              <a:gd name="connsiteX136" fmla="*/ 166295 w 1508539"/>
              <a:gd name="connsiteY136" fmla="*/ 721230 h 6858000"/>
              <a:gd name="connsiteX137" fmla="*/ 151966 w 1508539"/>
              <a:gd name="connsiteY137" fmla="*/ 681659 h 6858000"/>
              <a:gd name="connsiteX138" fmla="*/ 137385 w 1508539"/>
              <a:gd name="connsiteY138" fmla="*/ 635218 h 6858000"/>
              <a:gd name="connsiteX139" fmla="*/ 142396 w 1508539"/>
              <a:gd name="connsiteY139" fmla="*/ 613763 h 6858000"/>
              <a:gd name="connsiteX140" fmla="*/ 128338 w 1508539"/>
              <a:gd name="connsiteY140" fmla="*/ 598582 h 6858000"/>
              <a:gd name="connsiteX141" fmla="*/ 128019 w 1508539"/>
              <a:gd name="connsiteY141" fmla="*/ 576846 h 6858000"/>
              <a:gd name="connsiteX142" fmla="*/ 107645 w 1508539"/>
              <a:gd name="connsiteY142" fmla="*/ 530055 h 6858000"/>
              <a:gd name="connsiteX143" fmla="*/ 106893 w 1508539"/>
              <a:gd name="connsiteY143" fmla="*/ 465389 h 6858000"/>
              <a:gd name="connsiteX144" fmla="*/ 89816 w 1508539"/>
              <a:gd name="connsiteY144" fmla="*/ 424699 h 6858000"/>
              <a:gd name="connsiteX145" fmla="*/ 90191 w 1508539"/>
              <a:gd name="connsiteY145" fmla="*/ 404917 h 6858000"/>
              <a:gd name="connsiteX146" fmla="*/ 70148 w 1508539"/>
              <a:gd name="connsiteY146" fmla="*/ 367211 h 6858000"/>
              <a:gd name="connsiteX147" fmla="*/ 36452 w 1508539"/>
              <a:gd name="connsiteY147" fmla="*/ 268519 h 6858000"/>
              <a:gd name="connsiteX148" fmla="*/ 23935 w 1508539"/>
              <a:gd name="connsiteY148" fmla="*/ 160886 h 6858000"/>
              <a:gd name="connsiteX149" fmla="*/ 19312 w 1508539"/>
              <a:gd name="connsiteY149" fmla="*/ 47336 h 6858000"/>
              <a:gd name="connsiteX150" fmla="*/ 0 w 1508539"/>
              <a:gd name="connsiteY150" fmla="*/ 0 h 6858000"/>
              <a:gd name="connsiteX0" fmla="*/ 0 w 1508539"/>
              <a:gd name="connsiteY0" fmla="*/ 0 h 6858000"/>
              <a:gd name="connsiteX1" fmla="*/ 1508539 w 1508539"/>
              <a:gd name="connsiteY1" fmla="*/ 0 h 6858000"/>
              <a:gd name="connsiteX2" fmla="*/ 1508539 w 1508539"/>
              <a:gd name="connsiteY2" fmla="*/ 6858000 h 6858000"/>
              <a:gd name="connsiteX3" fmla="*/ 57174 w 1508539"/>
              <a:gd name="connsiteY3" fmla="*/ 6858000 h 6858000"/>
              <a:gd name="connsiteX4" fmla="*/ 57315 w 1508539"/>
              <a:gd name="connsiteY4" fmla="*/ 6857735 h 6858000"/>
              <a:gd name="connsiteX5" fmla="*/ 69364 w 1508539"/>
              <a:gd name="connsiteY5" fmla="*/ 6809549 h 6858000"/>
              <a:gd name="connsiteX6" fmla="*/ 101575 w 1508539"/>
              <a:gd name="connsiteY6" fmla="*/ 6715115 h 6858000"/>
              <a:gd name="connsiteX7" fmla="*/ 111426 w 1508539"/>
              <a:gd name="connsiteY7" fmla="*/ 6680170 h 6858000"/>
              <a:gd name="connsiteX8" fmla="*/ 136976 w 1508539"/>
              <a:gd name="connsiteY8" fmla="*/ 6621207 h 6858000"/>
              <a:gd name="connsiteX9" fmla="*/ 153633 w 1508539"/>
              <a:gd name="connsiteY9" fmla="*/ 6596265 h 6858000"/>
              <a:gd name="connsiteX10" fmla="*/ 153512 w 1508539"/>
              <a:gd name="connsiteY10" fmla="*/ 6594818 h 6858000"/>
              <a:gd name="connsiteX11" fmla="*/ 157757 w 1508539"/>
              <a:gd name="connsiteY11" fmla="*/ 6593735 h 6858000"/>
              <a:gd name="connsiteX12" fmla="*/ 160954 w 1508539"/>
              <a:gd name="connsiteY12" fmla="*/ 6589172 h 6858000"/>
              <a:gd name="connsiteX13" fmla="*/ 164248 w 1508539"/>
              <a:gd name="connsiteY13" fmla="*/ 6574442 h 6858000"/>
              <a:gd name="connsiteX14" fmla="*/ 164588 w 1508539"/>
              <a:gd name="connsiteY14" fmla="*/ 6568530 h 6858000"/>
              <a:gd name="connsiteX15" fmla="*/ 166997 w 1508539"/>
              <a:gd name="connsiteY15" fmla="*/ 6560674 h 6858000"/>
              <a:gd name="connsiteX16" fmla="*/ 167342 w 1508539"/>
              <a:gd name="connsiteY16" fmla="*/ 6560598 h 6858000"/>
              <a:gd name="connsiteX17" fmla="*/ 169039 w 1508539"/>
              <a:gd name="connsiteY17" fmla="*/ 6553006 h 6858000"/>
              <a:gd name="connsiteX18" fmla="*/ 173735 w 1508539"/>
              <a:gd name="connsiteY18" fmla="*/ 6514360 h 6858000"/>
              <a:gd name="connsiteX19" fmla="*/ 215389 w 1508539"/>
              <a:gd name="connsiteY19" fmla="*/ 6478062 h 6858000"/>
              <a:gd name="connsiteX20" fmla="*/ 226078 w 1508539"/>
              <a:gd name="connsiteY20" fmla="*/ 6460325 h 6858000"/>
              <a:gd name="connsiteX21" fmla="*/ 233311 w 1508539"/>
              <a:gd name="connsiteY21" fmla="*/ 6451488 h 6858000"/>
              <a:gd name="connsiteX22" fmla="*/ 234746 w 1508539"/>
              <a:gd name="connsiteY22" fmla="*/ 6451348 h 6858000"/>
              <a:gd name="connsiteX23" fmla="*/ 239104 w 1508539"/>
              <a:gd name="connsiteY23" fmla="*/ 6414240 h 6858000"/>
              <a:gd name="connsiteX24" fmla="*/ 241880 w 1508539"/>
              <a:gd name="connsiteY24" fmla="*/ 6384857 h 6858000"/>
              <a:gd name="connsiteX25" fmla="*/ 240591 w 1508539"/>
              <a:gd name="connsiteY25" fmla="*/ 6367510 h 6858000"/>
              <a:gd name="connsiteX26" fmla="*/ 244471 w 1508539"/>
              <a:gd name="connsiteY26" fmla="*/ 6349778 h 6858000"/>
              <a:gd name="connsiteX27" fmla="*/ 246136 w 1508539"/>
              <a:gd name="connsiteY27" fmla="*/ 6348250 h 6858000"/>
              <a:gd name="connsiteX28" fmla="*/ 262170 w 1508539"/>
              <a:gd name="connsiteY28" fmla="*/ 6281972 h 6858000"/>
              <a:gd name="connsiteX29" fmla="*/ 272933 w 1508539"/>
              <a:gd name="connsiteY29" fmla="*/ 6211940 h 6858000"/>
              <a:gd name="connsiteX30" fmla="*/ 314428 w 1508539"/>
              <a:gd name="connsiteY30" fmla="*/ 6113913 h 6858000"/>
              <a:gd name="connsiteX31" fmla="*/ 318721 w 1508539"/>
              <a:gd name="connsiteY31" fmla="*/ 6028119 h 6858000"/>
              <a:gd name="connsiteX32" fmla="*/ 345501 w 1508539"/>
              <a:gd name="connsiteY32" fmla="*/ 5934687 h 6858000"/>
              <a:gd name="connsiteX33" fmla="*/ 379513 w 1508539"/>
              <a:gd name="connsiteY33" fmla="*/ 5765594 h 6858000"/>
              <a:gd name="connsiteX34" fmla="*/ 411349 w 1508539"/>
              <a:gd name="connsiteY34" fmla="*/ 5693685 h 6858000"/>
              <a:gd name="connsiteX35" fmla="*/ 431404 w 1508539"/>
              <a:gd name="connsiteY35" fmla="*/ 5665173 h 6858000"/>
              <a:gd name="connsiteX36" fmla="*/ 465121 w 1508539"/>
              <a:gd name="connsiteY36" fmla="*/ 5563435 h 6858000"/>
              <a:gd name="connsiteX37" fmla="*/ 494626 w 1508539"/>
              <a:gd name="connsiteY37" fmla="*/ 5476393 h 6858000"/>
              <a:gd name="connsiteX38" fmla="*/ 525819 w 1508539"/>
              <a:gd name="connsiteY38" fmla="*/ 5396260 h 6858000"/>
              <a:gd name="connsiteX39" fmla="*/ 541800 w 1508539"/>
              <a:gd name="connsiteY39" fmla="*/ 5330009 h 6858000"/>
              <a:gd name="connsiteX40" fmla="*/ 575293 w 1508539"/>
              <a:gd name="connsiteY40" fmla="*/ 5273739 h 6858000"/>
              <a:gd name="connsiteX41" fmla="*/ 584892 w 1508539"/>
              <a:gd name="connsiteY41" fmla="*/ 5241779 h 6858000"/>
              <a:gd name="connsiteX42" fmla="*/ 596118 w 1508539"/>
              <a:gd name="connsiteY42" fmla="*/ 5225268 h 6858000"/>
              <a:gd name="connsiteX43" fmla="*/ 597138 w 1508539"/>
              <a:gd name="connsiteY43" fmla="*/ 5217684 h 6858000"/>
              <a:gd name="connsiteX44" fmla="*/ 604479 w 1508539"/>
              <a:gd name="connsiteY44" fmla="*/ 5193377 h 6858000"/>
              <a:gd name="connsiteX45" fmla="*/ 607782 w 1508539"/>
              <a:gd name="connsiteY45" fmla="*/ 5179288 h 6858000"/>
              <a:gd name="connsiteX46" fmla="*/ 608766 w 1508539"/>
              <a:gd name="connsiteY46" fmla="*/ 5173621 h 6858000"/>
              <a:gd name="connsiteX47" fmla="*/ 604400 w 1508539"/>
              <a:gd name="connsiteY47" fmla="*/ 5159961 h 6858000"/>
              <a:gd name="connsiteX48" fmla="*/ 611077 w 1508539"/>
              <a:gd name="connsiteY48" fmla="*/ 5144295 h 6858000"/>
              <a:gd name="connsiteX49" fmla="*/ 608010 w 1508539"/>
              <a:gd name="connsiteY49" fmla="*/ 5125185 h 6858000"/>
              <a:gd name="connsiteX50" fmla="*/ 614840 w 1508539"/>
              <a:gd name="connsiteY50" fmla="*/ 5121884 h 6858000"/>
              <a:gd name="connsiteX51" fmla="*/ 621876 w 1508539"/>
              <a:gd name="connsiteY51" fmla="*/ 5067850 h 6858000"/>
              <a:gd name="connsiteX52" fmla="*/ 624607 w 1508539"/>
              <a:gd name="connsiteY52" fmla="*/ 5060861 h 6858000"/>
              <a:gd name="connsiteX53" fmla="*/ 621311 w 1508539"/>
              <a:gd name="connsiteY53" fmla="*/ 5034192 h 6858000"/>
              <a:gd name="connsiteX54" fmla="*/ 622865 w 1508539"/>
              <a:gd name="connsiteY54" fmla="*/ 4993030 h 6858000"/>
              <a:gd name="connsiteX55" fmla="*/ 629774 w 1508539"/>
              <a:gd name="connsiteY55" fmla="*/ 4946844 h 6858000"/>
              <a:gd name="connsiteX56" fmla="*/ 625630 w 1508539"/>
              <a:gd name="connsiteY56" fmla="*/ 4932692 h 6858000"/>
              <a:gd name="connsiteX57" fmla="*/ 641033 w 1508539"/>
              <a:gd name="connsiteY57" fmla="*/ 4858827 h 6858000"/>
              <a:gd name="connsiteX58" fmla="*/ 646936 w 1508539"/>
              <a:gd name="connsiteY58" fmla="*/ 4821170 h 6858000"/>
              <a:gd name="connsiteX59" fmla="*/ 651669 w 1508539"/>
              <a:gd name="connsiteY59" fmla="*/ 4780965 h 6858000"/>
              <a:gd name="connsiteX60" fmla="*/ 652962 w 1508539"/>
              <a:gd name="connsiteY60" fmla="*/ 4750867 h 6858000"/>
              <a:gd name="connsiteX61" fmla="*/ 650769 w 1508539"/>
              <a:gd name="connsiteY61" fmla="*/ 4690749 h 6858000"/>
              <a:gd name="connsiteX62" fmla="*/ 646249 w 1508539"/>
              <a:gd name="connsiteY62" fmla="*/ 4584173 h 6858000"/>
              <a:gd name="connsiteX63" fmla="*/ 641332 w 1508539"/>
              <a:gd name="connsiteY63" fmla="*/ 4444346 h 6858000"/>
              <a:gd name="connsiteX64" fmla="*/ 637897 w 1508539"/>
              <a:gd name="connsiteY64" fmla="*/ 4375228 h 6858000"/>
              <a:gd name="connsiteX65" fmla="*/ 618550 w 1508539"/>
              <a:gd name="connsiteY65" fmla="*/ 4214165 h 6858000"/>
              <a:gd name="connsiteX66" fmla="*/ 622623 w 1508539"/>
              <a:gd name="connsiteY66" fmla="*/ 4090296 h 6858000"/>
              <a:gd name="connsiteX67" fmla="*/ 607879 w 1508539"/>
              <a:gd name="connsiteY67" fmla="*/ 4033999 h 6858000"/>
              <a:gd name="connsiteX68" fmla="*/ 609028 w 1508539"/>
              <a:gd name="connsiteY68" fmla="*/ 4031933 h 6858000"/>
              <a:gd name="connsiteX69" fmla="*/ 607604 w 1508539"/>
              <a:gd name="connsiteY69" fmla="*/ 4013953 h 6858000"/>
              <a:gd name="connsiteX70" fmla="*/ 593899 w 1508539"/>
              <a:gd name="connsiteY70" fmla="*/ 3974753 h 6858000"/>
              <a:gd name="connsiteX71" fmla="*/ 595497 w 1508539"/>
              <a:gd name="connsiteY71" fmla="*/ 3969950 h 6858000"/>
              <a:gd name="connsiteX72" fmla="*/ 588919 w 1508539"/>
              <a:gd name="connsiteY72" fmla="*/ 3933779 h 6858000"/>
              <a:gd name="connsiteX73" fmla="*/ 590250 w 1508539"/>
              <a:gd name="connsiteY73" fmla="*/ 3933093 h 6858000"/>
              <a:gd name="connsiteX74" fmla="*/ 594604 w 1508539"/>
              <a:gd name="connsiteY74" fmla="*/ 3922082 h 6858000"/>
              <a:gd name="connsiteX75" fmla="*/ 599682 w 1508539"/>
              <a:gd name="connsiteY75" fmla="*/ 3901461 h 6858000"/>
              <a:gd name="connsiteX76" fmla="*/ 622276 w 1508539"/>
              <a:gd name="connsiteY76" fmla="*/ 3813873 h 6858000"/>
              <a:gd name="connsiteX77" fmla="*/ 621701 w 1508539"/>
              <a:gd name="connsiteY77" fmla="*/ 3806161 h 6858000"/>
              <a:gd name="connsiteX78" fmla="*/ 622008 w 1508539"/>
              <a:gd name="connsiteY78" fmla="*/ 3805957 h 6858000"/>
              <a:gd name="connsiteX79" fmla="*/ 622035 w 1508539"/>
              <a:gd name="connsiteY79" fmla="*/ 3797724 h 6858000"/>
              <a:gd name="connsiteX80" fmla="*/ 620650 w 1508539"/>
              <a:gd name="connsiteY80" fmla="*/ 3792098 h 6858000"/>
              <a:gd name="connsiteX81" fmla="*/ 619534 w 1508539"/>
              <a:gd name="connsiteY81" fmla="*/ 3777135 h 6858000"/>
              <a:gd name="connsiteX82" fmla="*/ 621267 w 1508539"/>
              <a:gd name="connsiteY82" fmla="*/ 3771656 h 6858000"/>
              <a:gd name="connsiteX83" fmla="*/ 625010 w 1508539"/>
              <a:gd name="connsiteY83" fmla="*/ 3769007 h 6858000"/>
              <a:gd name="connsiteX84" fmla="*/ 624476 w 1508539"/>
              <a:gd name="connsiteY84" fmla="*/ 3767709 h 6858000"/>
              <a:gd name="connsiteX85" fmla="*/ 633172 w 1508539"/>
              <a:gd name="connsiteY85" fmla="*/ 3738082 h 6858000"/>
              <a:gd name="connsiteX86" fmla="*/ 640518 w 1508539"/>
              <a:gd name="connsiteY86" fmla="*/ 3673397 h 6858000"/>
              <a:gd name="connsiteX87" fmla="*/ 639814 w 1508539"/>
              <a:gd name="connsiteY87" fmla="*/ 3637109 h 6858000"/>
              <a:gd name="connsiteX88" fmla="*/ 643257 w 1508539"/>
              <a:gd name="connsiteY88" fmla="*/ 3536883 h 6858000"/>
              <a:gd name="connsiteX89" fmla="*/ 650795 w 1508539"/>
              <a:gd name="connsiteY89" fmla="*/ 3435652 h 6858000"/>
              <a:gd name="connsiteX90" fmla="*/ 652466 w 1508539"/>
              <a:gd name="connsiteY90" fmla="*/ 3307769 h 6858000"/>
              <a:gd name="connsiteX91" fmla="*/ 670029 w 1508539"/>
              <a:gd name="connsiteY91" fmla="*/ 3250522 h 6858000"/>
              <a:gd name="connsiteX92" fmla="*/ 670454 w 1508539"/>
              <a:gd name="connsiteY92" fmla="*/ 3229163 h 6858000"/>
              <a:gd name="connsiteX93" fmla="*/ 672277 w 1508539"/>
              <a:gd name="connsiteY93" fmla="*/ 3217217 h 6858000"/>
              <a:gd name="connsiteX94" fmla="*/ 659112 w 1508539"/>
              <a:gd name="connsiteY94" fmla="*/ 3183755 h 6858000"/>
              <a:gd name="connsiteX95" fmla="*/ 659613 w 1508539"/>
              <a:gd name="connsiteY95" fmla="*/ 3178642 h 6858000"/>
              <a:gd name="connsiteX96" fmla="*/ 647213 w 1508539"/>
              <a:gd name="connsiteY96" fmla="*/ 3158586 h 6858000"/>
              <a:gd name="connsiteX97" fmla="*/ 632398 w 1508539"/>
              <a:gd name="connsiteY97" fmla="*/ 3129034 h 6858000"/>
              <a:gd name="connsiteX98" fmla="*/ 633063 w 1508539"/>
              <a:gd name="connsiteY98" fmla="*/ 3126682 h 6858000"/>
              <a:gd name="connsiteX99" fmla="*/ 623931 w 1508539"/>
              <a:gd name="connsiteY99" fmla="*/ 3114519 h 6858000"/>
              <a:gd name="connsiteX100" fmla="*/ 610540 w 1508539"/>
              <a:gd name="connsiteY100" fmla="*/ 3106272 h 6858000"/>
              <a:gd name="connsiteX101" fmla="*/ 583270 w 1508539"/>
              <a:gd name="connsiteY101" fmla="*/ 2958185 h 6858000"/>
              <a:gd name="connsiteX102" fmla="*/ 525884 w 1508539"/>
              <a:gd name="connsiteY102" fmla="*/ 2762989 h 6858000"/>
              <a:gd name="connsiteX103" fmla="*/ 474802 w 1508539"/>
              <a:gd name="connsiteY103" fmla="*/ 2554718 h 6858000"/>
              <a:gd name="connsiteX104" fmla="*/ 454896 w 1508539"/>
              <a:gd name="connsiteY104" fmla="*/ 2485734 h 6858000"/>
              <a:gd name="connsiteX105" fmla="*/ 445619 w 1508539"/>
              <a:gd name="connsiteY105" fmla="*/ 2447068 h 6858000"/>
              <a:gd name="connsiteX106" fmla="*/ 432580 w 1508539"/>
              <a:gd name="connsiteY106" fmla="*/ 2425819 h 6858000"/>
              <a:gd name="connsiteX107" fmla="*/ 438579 w 1508539"/>
              <a:gd name="connsiteY107" fmla="*/ 2402874 h 6858000"/>
              <a:gd name="connsiteX108" fmla="*/ 441191 w 1508539"/>
              <a:gd name="connsiteY108" fmla="*/ 2381443 h 6858000"/>
              <a:gd name="connsiteX109" fmla="*/ 417520 w 1508539"/>
              <a:gd name="connsiteY109" fmla="*/ 2261920 h 6858000"/>
              <a:gd name="connsiteX110" fmla="*/ 407407 w 1508539"/>
              <a:gd name="connsiteY110" fmla="*/ 2195378 h 6858000"/>
              <a:gd name="connsiteX111" fmla="*/ 391624 w 1508539"/>
              <a:gd name="connsiteY111" fmla="*/ 2155135 h 6858000"/>
              <a:gd name="connsiteX112" fmla="*/ 389082 w 1508539"/>
              <a:gd name="connsiteY112" fmla="*/ 2118008 h 6858000"/>
              <a:gd name="connsiteX113" fmla="*/ 390075 w 1508539"/>
              <a:gd name="connsiteY113" fmla="*/ 2050531 h 6858000"/>
              <a:gd name="connsiteX114" fmla="*/ 381881 w 1508539"/>
              <a:gd name="connsiteY114" fmla="*/ 1963269 h 6858000"/>
              <a:gd name="connsiteX115" fmla="*/ 363059 w 1508539"/>
              <a:gd name="connsiteY115" fmla="*/ 1906352 h 6858000"/>
              <a:gd name="connsiteX116" fmla="*/ 339616 w 1508539"/>
              <a:gd name="connsiteY116" fmla="*/ 1861531 h 6858000"/>
              <a:gd name="connsiteX117" fmla="*/ 293415 w 1508539"/>
              <a:gd name="connsiteY117" fmla="*/ 1732919 h 6858000"/>
              <a:gd name="connsiteX118" fmla="*/ 265726 w 1508539"/>
              <a:gd name="connsiteY118" fmla="*/ 1663540 h 6858000"/>
              <a:gd name="connsiteX119" fmla="*/ 264852 w 1508539"/>
              <a:gd name="connsiteY119" fmla="*/ 1615777 h 6858000"/>
              <a:gd name="connsiteX120" fmla="*/ 245647 w 1508539"/>
              <a:gd name="connsiteY120" fmla="*/ 1563678 h 6858000"/>
              <a:gd name="connsiteX121" fmla="*/ 258727 w 1508539"/>
              <a:gd name="connsiteY121" fmla="*/ 1519474 h 6858000"/>
              <a:gd name="connsiteX122" fmla="*/ 251469 w 1508539"/>
              <a:gd name="connsiteY122" fmla="*/ 1477995 h 6858000"/>
              <a:gd name="connsiteX123" fmla="*/ 237554 w 1508539"/>
              <a:gd name="connsiteY123" fmla="*/ 1373769 h 6858000"/>
              <a:gd name="connsiteX124" fmla="*/ 245861 w 1508539"/>
              <a:gd name="connsiteY124" fmla="*/ 1307086 h 6858000"/>
              <a:gd name="connsiteX125" fmla="*/ 247049 w 1508539"/>
              <a:gd name="connsiteY125" fmla="*/ 1189033 h 6858000"/>
              <a:gd name="connsiteX126" fmla="*/ 251734 w 1508539"/>
              <a:gd name="connsiteY126" fmla="*/ 1168288 h 6858000"/>
              <a:gd name="connsiteX127" fmla="*/ 244016 w 1508539"/>
              <a:gd name="connsiteY127" fmla="*/ 1142577 h 6858000"/>
              <a:gd name="connsiteX128" fmla="*/ 233322 w 1508539"/>
              <a:gd name="connsiteY128" fmla="*/ 1088484 h 6858000"/>
              <a:gd name="connsiteX129" fmla="*/ 222058 w 1508539"/>
              <a:gd name="connsiteY129" fmla="*/ 1016103 h 6858000"/>
              <a:gd name="connsiteX130" fmla="*/ 223514 w 1508539"/>
              <a:gd name="connsiteY130" fmla="*/ 932283 h 6858000"/>
              <a:gd name="connsiteX131" fmla="*/ 225750 w 1508539"/>
              <a:gd name="connsiteY131" fmla="*/ 915925 h 6858000"/>
              <a:gd name="connsiteX132" fmla="*/ 218379 w 1508539"/>
              <a:gd name="connsiteY132" fmla="*/ 896999 h 6858000"/>
              <a:gd name="connsiteX133" fmla="*/ 187787 w 1508539"/>
              <a:gd name="connsiteY133" fmla="*/ 821517 h 6858000"/>
              <a:gd name="connsiteX134" fmla="*/ 166737 w 1508539"/>
              <a:gd name="connsiteY134" fmla="*/ 751353 h 6858000"/>
              <a:gd name="connsiteX135" fmla="*/ 166295 w 1508539"/>
              <a:gd name="connsiteY135" fmla="*/ 721230 h 6858000"/>
              <a:gd name="connsiteX136" fmla="*/ 151966 w 1508539"/>
              <a:gd name="connsiteY136" fmla="*/ 681659 h 6858000"/>
              <a:gd name="connsiteX137" fmla="*/ 137385 w 1508539"/>
              <a:gd name="connsiteY137" fmla="*/ 635218 h 6858000"/>
              <a:gd name="connsiteX138" fmla="*/ 142396 w 1508539"/>
              <a:gd name="connsiteY138" fmla="*/ 613763 h 6858000"/>
              <a:gd name="connsiteX139" fmla="*/ 128338 w 1508539"/>
              <a:gd name="connsiteY139" fmla="*/ 598582 h 6858000"/>
              <a:gd name="connsiteX140" fmla="*/ 128019 w 1508539"/>
              <a:gd name="connsiteY140" fmla="*/ 576846 h 6858000"/>
              <a:gd name="connsiteX141" fmla="*/ 107645 w 1508539"/>
              <a:gd name="connsiteY141" fmla="*/ 530055 h 6858000"/>
              <a:gd name="connsiteX142" fmla="*/ 106893 w 1508539"/>
              <a:gd name="connsiteY142" fmla="*/ 465389 h 6858000"/>
              <a:gd name="connsiteX143" fmla="*/ 89816 w 1508539"/>
              <a:gd name="connsiteY143" fmla="*/ 424699 h 6858000"/>
              <a:gd name="connsiteX144" fmla="*/ 90191 w 1508539"/>
              <a:gd name="connsiteY144" fmla="*/ 404917 h 6858000"/>
              <a:gd name="connsiteX145" fmla="*/ 70148 w 1508539"/>
              <a:gd name="connsiteY145" fmla="*/ 367211 h 6858000"/>
              <a:gd name="connsiteX146" fmla="*/ 36452 w 1508539"/>
              <a:gd name="connsiteY146" fmla="*/ 268519 h 6858000"/>
              <a:gd name="connsiteX147" fmla="*/ 23935 w 1508539"/>
              <a:gd name="connsiteY147" fmla="*/ 160886 h 6858000"/>
              <a:gd name="connsiteX148" fmla="*/ 19312 w 1508539"/>
              <a:gd name="connsiteY148" fmla="*/ 47336 h 6858000"/>
              <a:gd name="connsiteX149" fmla="*/ 0 w 1508539"/>
              <a:gd name="connsiteY149" fmla="*/ 0 h 6858000"/>
              <a:gd name="connsiteX0" fmla="*/ 0 w 1508539"/>
              <a:gd name="connsiteY0" fmla="*/ 0 h 6858000"/>
              <a:gd name="connsiteX1" fmla="*/ 1508539 w 1508539"/>
              <a:gd name="connsiteY1" fmla="*/ 0 h 6858000"/>
              <a:gd name="connsiteX2" fmla="*/ 1508539 w 1508539"/>
              <a:gd name="connsiteY2" fmla="*/ 6858000 h 6858000"/>
              <a:gd name="connsiteX3" fmla="*/ 57174 w 1508539"/>
              <a:gd name="connsiteY3" fmla="*/ 6858000 h 6858000"/>
              <a:gd name="connsiteX4" fmla="*/ 139560 w 1508539"/>
              <a:gd name="connsiteY4" fmla="*/ 6857735 h 6858000"/>
              <a:gd name="connsiteX5" fmla="*/ 69364 w 1508539"/>
              <a:gd name="connsiteY5" fmla="*/ 6809549 h 6858000"/>
              <a:gd name="connsiteX6" fmla="*/ 101575 w 1508539"/>
              <a:gd name="connsiteY6" fmla="*/ 6715115 h 6858000"/>
              <a:gd name="connsiteX7" fmla="*/ 111426 w 1508539"/>
              <a:gd name="connsiteY7" fmla="*/ 6680170 h 6858000"/>
              <a:gd name="connsiteX8" fmla="*/ 136976 w 1508539"/>
              <a:gd name="connsiteY8" fmla="*/ 6621207 h 6858000"/>
              <a:gd name="connsiteX9" fmla="*/ 153633 w 1508539"/>
              <a:gd name="connsiteY9" fmla="*/ 6596265 h 6858000"/>
              <a:gd name="connsiteX10" fmla="*/ 153512 w 1508539"/>
              <a:gd name="connsiteY10" fmla="*/ 6594818 h 6858000"/>
              <a:gd name="connsiteX11" fmla="*/ 157757 w 1508539"/>
              <a:gd name="connsiteY11" fmla="*/ 6593735 h 6858000"/>
              <a:gd name="connsiteX12" fmla="*/ 160954 w 1508539"/>
              <a:gd name="connsiteY12" fmla="*/ 6589172 h 6858000"/>
              <a:gd name="connsiteX13" fmla="*/ 164248 w 1508539"/>
              <a:gd name="connsiteY13" fmla="*/ 6574442 h 6858000"/>
              <a:gd name="connsiteX14" fmla="*/ 164588 w 1508539"/>
              <a:gd name="connsiteY14" fmla="*/ 6568530 h 6858000"/>
              <a:gd name="connsiteX15" fmla="*/ 166997 w 1508539"/>
              <a:gd name="connsiteY15" fmla="*/ 6560674 h 6858000"/>
              <a:gd name="connsiteX16" fmla="*/ 167342 w 1508539"/>
              <a:gd name="connsiteY16" fmla="*/ 6560598 h 6858000"/>
              <a:gd name="connsiteX17" fmla="*/ 169039 w 1508539"/>
              <a:gd name="connsiteY17" fmla="*/ 6553006 h 6858000"/>
              <a:gd name="connsiteX18" fmla="*/ 173735 w 1508539"/>
              <a:gd name="connsiteY18" fmla="*/ 6514360 h 6858000"/>
              <a:gd name="connsiteX19" fmla="*/ 215389 w 1508539"/>
              <a:gd name="connsiteY19" fmla="*/ 6478062 h 6858000"/>
              <a:gd name="connsiteX20" fmla="*/ 226078 w 1508539"/>
              <a:gd name="connsiteY20" fmla="*/ 6460325 h 6858000"/>
              <a:gd name="connsiteX21" fmla="*/ 233311 w 1508539"/>
              <a:gd name="connsiteY21" fmla="*/ 6451488 h 6858000"/>
              <a:gd name="connsiteX22" fmla="*/ 234746 w 1508539"/>
              <a:gd name="connsiteY22" fmla="*/ 6451348 h 6858000"/>
              <a:gd name="connsiteX23" fmla="*/ 239104 w 1508539"/>
              <a:gd name="connsiteY23" fmla="*/ 6414240 h 6858000"/>
              <a:gd name="connsiteX24" fmla="*/ 241880 w 1508539"/>
              <a:gd name="connsiteY24" fmla="*/ 6384857 h 6858000"/>
              <a:gd name="connsiteX25" fmla="*/ 240591 w 1508539"/>
              <a:gd name="connsiteY25" fmla="*/ 6367510 h 6858000"/>
              <a:gd name="connsiteX26" fmla="*/ 244471 w 1508539"/>
              <a:gd name="connsiteY26" fmla="*/ 6349778 h 6858000"/>
              <a:gd name="connsiteX27" fmla="*/ 246136 w 1508539"/>
              <a:gd name="connsiteY27" fmla="*/ 6348250 h 6858000"/>
              <a:gd name="connsiteX28" fmla="*/ 262170 w 1508539"/>
              <a:gd name="connsiteY28" fmla="*/ 6281972 h 6858000"/>
              <a:gd name="connsiteX29" fmla="*/ 272933 w 1508539"/>
              <a:gd name="connsiteY29" fmla="*/ 6211940 h 6858000"/>
              <a:gd name="connsiteX30" fmla="*/ 314428 w 1508539"/>
              <a:gd name="connsiteY30" fmla="*/ 6113913 h 6858000"/>
              <a:gd name="connsiteX31" fmla="*/ 318721 w 1508539"/>
              <a:gd name="connsiteY31" fmla="*/ 6028119 h 6858000"/>
              <a:gd name="connsiteX32" fmla="*/ 345501 w 1508539"/>
              <a:gd name="connsiteY32" fmla="*/ 5934687 h 6858000"/>
              <a:gd name="connsiteX33" fmla="*/ 379513 w 1508539"/>
              <a:gd name="connsiteY33" fmla="*/ 5765594 h 6858000"/>
              <a:gd name="connsiteX34" fmla="*/ 411349 w 1508539"/>
              <a:gd name="connsiteY34" fmla="*/ 5693685 h 6858000"/>
              <a:gd name="connsiteX35" fmla="*/ 431404 w 1508539"/>
              <a:gd name="connsiteY35" fmla="*/ 5665173 h 6858000"/>
              <a:gd name="connsiteX36" fmla="*/ 465121 w 1508539"/>
              <a:gd name="connsiteY36" fmla="*/ 5563435 h 6858000"/>
              <a:gd name="connsiteX37" fmla="*/ 494626 w 1508539"/>
              <a:gd name="connsiteY37" fmla="*/ 5476393 h 6858000"/>
              <a:gd name="connsiteX38" fmla="*/ 525819 w 1508539"/>
              <a:gd name="connsiteY38" fmla="*/ 5396260 h 6858000"/>
              <a:gd name="connsiteX39" fmla="*/ 541800 w 1508539"/>
              <a:gd name="connsiteY39" fmla="*/ 5330009 h 6858000"/>
              <a:gd name="connsiteX40" fmla="*/ 575293 w 1508539"/>
              <a:gd name="connsiteY40" fmla="*/ 5273739 h 6858000"/>
              <a:gd name="connsiteX41" fmla="*/ 584892 w 1508539"/>
              <a:gd name="connsiteY41" fmla="*/ 5241779 h 6858000"/>
              <a:gd name="connsiteX42" fmla="*/ 596118 w 1508539"/>
              <a:gd name="connsiteY42" fmla="*/ 5225268 h 6858000"/>
              <a:gd name="connsiteX43" fmla="*/ 597138 w 1508539"/>
              <a:gd name="connsiteY43" fmla="*/ 5217684 h 6858000"/>
              <a:gd name="connsiteX44" fmla="*/ 604479 w 1508539"/>
              <a:gd name="connsiteY44" fmla="*/ 5193377 h 6858000"/>
              <a:gd name="connsiteX45" fmla="*/ 607782 w 1508539"/>
              <a:gd name="connsiteY45" fmla="*/ 5179288 h 6858000"/>
              <a:gd name="connsiteX46" fmla="*/ 608766 w 1508539"/>
              <a:gd name="connsiteY46" fmla="*/ 5173621 h 6858000"/>
              <a:gd name="connsiteX47" fmla="*/ 604400 w 1508539"/>
              <a:gd name="connsiteY47" fmla="*/ 5159961 h 6858000"/>
              <a:gd name="connsiteX48" fmla="*/ 611077 w 1508539"/>
              <a:gd name="connsiteY48" fmla="*/ 5144295 h 6858000"/>
              <a:gd name="connsiteX49" fmla="*/ 608010 w 1508539"/>
              <a:gd name="connsiteY49" fmla="*/ 5125185 h 6858000"/>
              <a:gd name="connsiteX50" fmla="*/ 614840 w 1508539"/>
              <a:gd name="connsiteY50" fmla="*/ 5121884 h 6858000"/>
              <a:gd name="connsiteX51" fmla="*/ 621876 w 1508539"/>
              <a:gd name="connsiteY51" fmla="*/ 5067850 h 6858000"/>
              <a:gd name="connsiteX52" fmla="*/ 624607 w 1508539"/>
              <a:gd name="connsiteY52" fmla="*/ 5060861 h 6858000"/>
              <a:gd name="connsiteX53" fmla="*/ 621311 w 1508539"/>
              <a:gd name="connsiteY53" fmla="*/ 5034192 h 6858000"/>
              <a:gd name="connsiteX54" fmla="*/ 622865 w 1508539"/>
              <a:gd name="connsiteY54" fmla="*/ 4993030 h 6858000"/>
              <a:gd name="connsiteX55" fmla="*/ 629774 w 1508539"/>
              <a:gd name="connsiteY55" fmla="*/ 4946844 h 6858000"/>
              <a:gd name="connsiteX56" fmla="*/ 625630 w 1508539"/>
              <a:gd name="connsiteY56" fmla="*/ 4932692 h 6858000"/>
              <a:gd name="connsiteX57" fmla="*/ 641033 w 1508539"/>
              <a:gd name="connsiteY57" fmla="*/ 4858827 h 6858000"/>
              <a:gd name="connsiteX58" fmla="*/ 646936 w 1508539"/>
              <a:gd name="connsiteY58" fmla="*/ 4821170 h 6858000"/>
              <a:gd name="connsiteX59" fmla="*/ 651669 w 1508539"/>
              <a:gd name="connsiteY59" fmla="*/ 4780965 h 6858000"/>
              <a:gd name="connsiteX60" fmla="*/ 652962 w 1508539"/>
              <a:gd name="connsiteY60" fmla="*/ 4750867 h 6858000"/>
              <a:gd name="connsiteX61" fmla="*/ 650769 w 1508539"/>
              <a:gd name="connsiteY61" fmla="*/ 4690749 h 6858000"/>
              <a:gd name="connsiteX62" fmla="*/ 646249 w 1508539"/>
              <a:gd name="connsiteY62" fmla="*/ 4584173 h 6858000"/>
              <a:gd name="connsiteX63" fmla="*/ 641332 w 1508539"/>
              <a:gd name="connsiteY63" fmla="*/ 4444346 h 6858000"/>
              <a:gd name="connsiteX64" fmla="*/ 637897 w 1508539"/>
              <a:gd name="connsiteY64" fmla="*/ 4375228 h 6858000"/>
              <a:gd name="connsiteX65" fmla="*/ 618550 w 1508539"/>
              <a:gd name="connsiteY65" fmla="*/ 4214165 h 6858000"/>
              <a:gd name="connsiteX66" fmla="*/ 622623 w 1508539"/>
              <a:gd name="connsiteY66" fmla="*/ 4090296 h 6858000"/>
              <a:gd name="connsiteX67" fmla="*/ 607879 w 1508539"/>
              <a:gd name="connsiteY67" fmla="*/ 4033999 h 6858000"/>
              <a:gd name="connsiteX68" fmla="*/ 609028 w 1508539"/>
              <a:gd name="connsiteY68" fmla="*/ 4031933 h 6858000"/>
              <a:gd name="connsiteX69" fmla="*/ 607604 w 1508539"/>
              <a:gd name="connsiteY69" fmla="*/ 4013953 h 6858000"/>
              <a:gd name="connsiteX70" fmla="*/ 593899 w 1508539"/>
              <a:gd name="connsiteY70" fmla="*/ 3974753 h 6858000"/>
              <a:gd name="connsiteX71" fmla="*/ 595497 w 1508539"/>
              <a:gd name="connsiteY71" fmla="*/ 3969950 h 6858000"/>
              <a:gd name="connsiteX72" fmla="*/ 588919 w 1508539"/>
              <a:gd name="connsiteY72" fmla="*/ 3933779 h 6858000"/>
              <a:gd name="connsiteX73" fmla="*/ 590250 w 1508539"/>
              <a:gd name="connsiteY73" fmla="*/ 3933093 h 6858000"/>
              <a:gd name="connsiteX74" fmla="*/ 594604 w 1508539"/>
              <a:gd name="connsiteY74" fmla="*/ 3922082 h 6858000"/>
              <a:gd name="connsiteX75" fmla="*/ 599682 w 1508539"/>
              <a:gd name="connsiteY75" fmla="*/ 3901461 h 6858000"/>
              <a:gd name="connsiteX76" fmla="*/ 622276 w 1508539"/>
              <a:gd name="connsiteY76" fmla="*/ 3813873 h 6858000"/>
              <a:gd name="connsiteX77" fmla="*/ 621701 w 1508539"/>
              <a:gd name="connsiteY77" fmla="*/ 3806161 h 6858000"/>
              <a:gd name="connsiteX78" fmla="*/ 622008 w 1508539"/>
              <a:gd name="connsiteY78" fmla="*/ 3805957 h 6858000"/>
              <a:gd name="connsiteX79" fmla="*/ 622035 w 1508539"/>
              <a:gd name="connsiteY79" fmla="*/ 3797724 h 6858000"/>
              <a:gd name="connsiteX80" fmla="*/ 620650 w 1508539"/>
              <a:gd name="connsiteY80" fmla="*/ 3792098 h 6858000"/>
              <a:gd name="connsiteX81" fmla="*/ 619534 w 1508539"/>
              <a:gd name="connsiteY81" fmla="*/ 3777135 h 6858000"/>
              <a:gd name="connsiteX82" fmla="*/ 621267 w 1508539"/>
              <a:gd name="connsiteY82" fmla="*/ 3771656 h 6858000"/>
              <a:gd name="connsiteX83" fmla="*/ 625010 w 1508539"/>
              <a:gd name="connsiteY83" fmla="*/ 3769007 h 6858000"/>
              <a:gd name="connsiteX84" fmla="*/ 624476 w 1508539"/>
              <a:gd name="connsiteY84" fmla="*/ 3767709 h 6858000"/>
              <a:gd name="connsiteX85" fmla="*/ 633172 w 1508539"/>
              <a:gd name="connsiteY85" fmla="*/ 3738082 h 6858000"/>
              <a:gd name="connsiteX86" fmla="*/ 640518 w 1508539"/>
              <a:gd name="connsiteY86" fmla="*/ 3673397 h 6858000"/>
              <a:gd name="connsiteX87" fmla="*/ 639814 w 1508539"/>
              <a:gd name="connsiteY87" fmla="*/ 3637109 h 6858000"/>
              <a:gd name="connsiteX88" fmla="*/ 643257 w 1508539"/>
              <a:gd name="connsiteY88" fmla="*/ 3536883 h 6858000"/>
              <a:gd name="connsiteX89" fmla="*/ 650795 w 1508539"/>
              <a:gd name="connsiteY89" fmla="*/ 3435652 h 6858000"/>
              <a:gd name="connsiteX90" fmla="*/ 652466 w 1508539"/>
              <a:gd name="connsiteY90" fmla="*/ 3307769 h 6858000"/>
              <a:gd name="connsiteX91" fmla="*/ 670029 w 1508539"/>
              <a:gd name="connsiteY91" fmla="*/ 3250522 h 6858000"/>
              <a:gd name="connsiteX92" fmla="*/ 670454 w 1508539"/>
              <a:gd name="connsiteY92" fmla="*/ 3229163 h 6858000"/>
              <a:gd name="connsiteX93" fmla="*/ 672277 w 1508539"/>
              <a:gd name="connsiteY93" fmla="*/ 3217217 h 6858000"/>
              <a:gd name="connsiteX94" fmla="*/ 659112 w 1508539"/>
              <a:gd name="connsiteY94" fmla="*/ 3183755 h 6858000"/>
              <a:gd name="connsiteX95" fmla="*/ 659613 w 1508539"/>
              <a:gd name="connsiteY95" fmla="*/ 3178642 h 6858000"/>
              <a:gd name="connsiteX96" fmla="*/ 647213 w 1508539"/>
              <a:gd name="connsiteY96" fmla="*/ 3158586 h 6858000"/>
              <a:gd name="connsiteX97" fmla="*/ 632398 w 1508539"/>
              <a:gd name="connsiteY97" fmla="*/ 3129034 h 6858000"/>
              <a:gd name="connsiteX98" fmla="*/ 633063 w 1508539"/>
              <a:gd name="connsiteY98" fmla="*/ 3126682 h 6858000"/>
              <a:gd name="connsiteX99" fmla="*/ 623931 w 1508539"/>
              <a:gd name="connsiteY99" fmla="*/ 3114519 h 6858000"/>
              <a:gd name="connsiteX100" fmla="*/ 610540 w 1508539"/>
              <a:gd name="connsiteY100" fmla="*/ 3106272 h 6858000"/>
              <a:gd name="connsiteX101" fmla="*/ 583270 w 1508539"/>
              <a:gd name="connsiteY101" fmla="*/ 2958185 h 6858000"/>
              <a:gd name="connsiteX102" fmla="*/ 525884 w 1508539"/>
              <a:gd name="connsiteY102" fmla="*/ 2762989 h 6858000"/>
              <a:gd name="connsiteX103" fmla="*/ 474802 w 1508539"/>
              <a:gd name="connsiteY103" fmla="*/ 2554718 h 6858000"/>
              <a:gd name="connsiteX104" fmla="*/ 454896 w 1508539"/>
              <a:gd name="connsiteY104" fmla="*/ 2485734 h 6858000"/>
              <a:gd name="connsiteX105" fmla="*/ 445619 w 1508539"/>
              <a:gd name="connsiteY105" fmla="*/ 2447068 h 6858000"/>
              <a:gd name="connsiteX106" fmla="*/ 432580 w 1508539"/>
              <a:gd name="connsiteY106" fmla="*/ 2425819 h 6858000"/>
              <a:gd name="connsiteX107" fmla="*/ 438579 w 1508539"/>
              <a:gd name="connsiteY107" fmla="*/ 2402874 h 6858000"/>
              <a:gd name="connsiteX108" fmla="*/ 441191 w 1508539"/>
              <a:gd name="connsiteY108" fmla="*/ 2381443 h 6858000"/>
              <a:gd name="connsiteX109" fmla="*/ 417520 w 1508539"/>
              <a:gd name="connsiteY109" fmla="*/ 2261920 h 6858000"/>
              <a:gd name="connsiteX110" fmla="*/ 407407 w 1508539"/>
              <a:gd name="connsiteY110" fmla="*/ 2195378 h 6858000"/>
              <a:gd name="connsiteX111" fmla="*/ 391624 w 1508539"/>
              <a:gd name="connsiteY111" fmla="*/ 2155135 h 6858000"/>
              <a:gd name="connsiteX112" fmla="*/ 389082 w 1508539"/>
              <a:gd name="connsiteY112" fmla="*/ 2118008 h 6858000"/>
              <a:gd name="connsiteX113" fmla="*/ 390075 w 1508539"/>
              <a:gd name="connsiteY113" fmla="*/ 2050531 h 6858000"/>
              <a:gd name="connsiteX114" fmla="*/ 381881 w 1508539"/>
              <a:gd name="connsiteY114" fmla="*/ 1963269 h 6858000"/>
              <a:gd name="connsiteX115" fmla="*/ 363059 w 1508539"/>
              <a:gd name="connsiteY115" fmla="*/ 1906352 h 6858000"/>
              <a:gd name="connsiteX116" fmla="*/ 339616 w 1508539"/>
              <a:gd name="connsiteY116" fmla="*/ 1861531 h 6858000"/>
              <a:gd name="connsiteX117" fmla="*/ 293415 w 1508539"/>
              <a:gd name="connsiteY117" fmla="*/ 1732919 h 6858000"/>
              <a:gd name="connsiteX118" fmla="*/ 265726 w 1508539"/>
              <a:gd name="connsiteY118" fmla="*/ 1663540 h 6858000"/>
              <a:gd name="connsiteX119" fmla="*/ 264852 w 1508539"/>
              <a:gd name="connsiteY119" fmla="*/ 1615777 h 6858000"/>
              <a:gd name="connsiteX120" fmla="*/ 245647 w 1508539"/>
              <a:gd name="connsiteY120" fmla="*/ 1563678 h 6858000"/>
              <a:gd name="connsiteX121" fmla="*/ 258727 w 1508539"/>
              <a:gd name="connsiteY121" fmla="*/ 1519474 h 6858000"/>
              <a:gd name="connsiteX122" fmla="*/ 251469 w 1508539"/>
              <a:gd name="connsiteY122" fmla="*/ 1477995 h 6858000"/>
              <a:gd name="connsiteX123" fmla="*/ 237554 w 1508539"/>
              <a:gd name="connsiteY123" fmla="*/ 1373769 h 6858000"/>
              <a:gd name="connsiteX124" fmla="*/ 245861 w 1508539"/>
              <a:gd name="connsiteY124" fmla="*/ 1307086 h 6858000"/>
              <a:gd name="connsiteX125" fmla="*/ 247049 w 1508539"/>
              <a:gd name="connsiteY125" fmla="*/ 1189033 h 6858000"/>
              <a:gd name="connsiteX126" fmla="*/ 251734 w 1508539"/>
              <a:gd name="connsiteY126" fmla="*/ 1168288 h 6858000"/>
              <a:gd name="connsiteX127" fmla="*/ 244016 w 1508539"/>
              <a:gd name="connsiteY127" fmla="*/ 1142577 h 6858000"/>
              <a:gd name="connsiteX128" fmla="*/ 233322 w 1508539"/>
              <a:gd name="connsiteY128" fmla="*/ 1088484 h 6858000"/>
              <a:gd name="connsiteX129" fmla="*/ 222058 w 1508539"/>
              <a:gd name="connsiteY129" fmla="*/ 1016103 h 6858000"/>
              <a:gd name="connsiteX130" fmla="*/ 223514 w 1508539"/>
              <a:gd name="connsiteY130" fmla="*/ 932283 h 6858000"/>
              <a:gd name="connsiteX131" fmla="*/ 225750 w 1508539"/>
              <a:gd name="connsiteY131" fmla="*/ 915925 h 6858000"/>
              <a:gd name="connsiteX132" fmla="*/ 218379 w 1508539"/>
              <a:gd name="connsiteY132" fmla="*/ 896999 h 6858000"/>
              <a:gd name="connsiteX133" fmla="*/ 187787 w 1508539"/>
              <a:gd name="connsiteY133" fmla="*/ 821517 h 6858000"/>
              <a:gd name="connsiteX134" fmla="*/ 166737 w 1508539"/>
              <a:gd name="connsiteY134" fmla="*/ 751353 h 6858000"/>
              <a:gd name="connsiteX135" fmla="*/ 166295 w 1508539"/>
              <a:gd name="connsiteY135" fmla="*/ 721230 h 6858000"/>
              <a:gd name="connsiteX136" fmla="*/ 151966 w 1508539"/>
              <a:gd name="connsiteY136" fmla="*/ 681659 h 6858000"/>
              <a:gd name="connsiteX137" fmla="*/ 137385 w 1508539"/>
              <a:gd name="connsiteY137" fmla="*/ 635218 h 6858000"/>
              <a:gd name="connsiteX138" fmla="*/ 142396 w 1508539"/>
              <a:gd name="connsiteY138" fmla="*/ 613763 h 6858000"/>
              <a:gd name="connsiteX139" fmla="*/ 128338 w 1508539"/>
              <a:gd name="connsiteY139" fmla="*/ 598582 h 6858000"/>
              <a:gd name="connsiteX140" fmla="*/ 128019 w 1508539"/>
              <a:gd name="connsiteY140" fmla="*/ 576846 h 6858000"/>
              <a:gd name="connsiteX141" fmla="*/ 107645 w 1508539"/>
              <a:gd name="connsiteY141" fmla="*/ 530055 h 6858000"/>
              <a:gd name="connsiteX142" fmla="*/ 106893 w 1508539"/>
              <a:gd name="connsiteY142" fmla="*/ 465389 h 6858000"/>
              <a:gd name="connsiteX143" fmla="*/ 89816 w 1508539"/>
              <a:gd name="connsiteY143" fmla="*/ 424699 h 6858000"/>
              <a:gd name="connsiteX144" fmla="*/ 90191 w 1508539"/>
              <a:gd name="connsiteY144" fmla="*/ 404917 h 6858000"/>
              <a:gd name="connsiteX145" fmla="*/ 70148 w 1508539"/>
              <a:gd name="connsiteY145" fmla="*/ 367211 h 6858000"/>
              <a:gd name="connsiteX146" fmla="*/ 36452 w 1508539"/>
              <a:gd name="connsiteY146" fmla="*/ 268519 h 6858000"/>
              <a:gd name="connsiteX147" fmla="*/ 23935 w 1508539"/>
              <a:gd name="connsiteY147" fmla="*/ 160886 h 6858000"/>
              <a:gd name="connsiteX148" fmla="*/ 19312 w 1508539"/>
              <a:gd name="connsiteY148" fmla="*/ 47336 h 6858000"/>
              <a:gd name="connsiteX149" fmla="*/ 0 w 1508539"/>
              <a:gd name="connsiteY149"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69364 w 1508539"/>
              <a:gd name="connsiteY4" fmla="*/ 6809549 h 6858000"/>
              <a:gd name="connsiteX5" fmla="*/ 101575 w 1508539"/>
              <a:gd name="connsiteY5" fmla="*/ 6715115 h 6858000"/>
              <a:gd name="connsiteX6" fmla="*/ 111426 w 1508539"/>
              <a:gd name="connsiteY6" fmla="*/ 6680170 h 6858000"/>
              <a:gd name="connsiteX7" fmla="*/ 136976 w 1508539"/>
              <a:gd name="connsiteY7" fmla="*/ 6621207 h 6858000"/>
              <a:gd name="connsiteX8" fmla="*/ 153633 w 1508539"/>
              <a:gd name="connsiteY8" fmla="*/ 6596265 h 6858000"/>
              <a:gd name="connsiteX9" fmla="*/ 153512 w 1508539"/>
              <a:gd name="connsiteY9" fmla="*/ 6594818 h 6858000"/>
              <a:gd name="connsiteX10" fmla="*/ 157757 w 1508539"/>
              <a:gd name="connsiteY10" fmla="*/ 6593735 h 6858000"/>
              <a:gd name="connsiteX11" fmla="*/ 160954 w 1508539"/>
              <a:gd name="connsiteY11" fmla="*/ 6589172 h 6858000"/>
              <a:gd name="connsiteX12" fmla="*/ 164248 w 1508539"/>
              <a:gd name="connsiteY12" fmla="*/ 6574442 h 6858000"/>
              <a:gd name="connsiteX13" fmla="*/ 164588 w 1508539"/>
              <a:gd name="connsiteY13" fmla="*/ 6568530 h 6858000"/>
              <a:gd name="connsiteX14" fmla="*/ 166997 w 1508539"/>
              <a:gd name="connsiteY14" fmla="*/ 6560674 h 6858000"/>
              <a:gd name="connsiteX15" fmla="*/ 167342 w 1508539"/>
              <a:gd name="connsiteY15" fmla="*/ 6560598 h 6858000"/>
              <a:gd name="connsiteX16" fmla="*/ 169039 w 1508539"/>
              <a:gd name="connsiteY16" fmla="*/ 6553006 h 6858000"/>
              <a:gd name="connsiteX17" fmla="*/ 173735 w 1508539"/>
              <a:gd name="connsiteY17" fmla="*/ 6514360 h 6858000"/>
              <a:gd name="connsiteX18" fmla="*/ 215389 w 1508539"/>
              <a:gd name="connsiteY18" fmla="*/ 6478062 h 6858000"/>
              <a:gd name="connsiteX19" fmla="*/ 226078 w 1508539"/>
              <a:gd name="connsiteY19" fmla="*/ 6460325 h 6858000"/>
              <a:gd name="connsiteX20" fmla="*/ 233311 w 1508539"/>
              <a:gd name="connsiteY20" fmla="*/ 6451488 h 6858000"/>
              <a:gd name="connsiteX21" fmla="*/ 234746 w 1508539"/>
              <a:gd name="connsiteY21" fmla="*/ 6451348 h 6858000"/>
              <a:gd name="connsiteX22" fmla="*/ 239104 w 1508539"/>
              <a:gd name="connsiteY22" fmla="*/ 6414240 h 6858000"/>
              <a:gd name="connsiteX23" fmla="*/ 241880 w 1508539"/>
              <a:gd name="connsiteY23" fmla="*/ 6384857 h 6858000"/>
              <a:gd name="connsiteX24" fmla="*/ 240591 w 1508539"/>
              <a:gd name="connsiteY24" fmla="*/ 6367510 h 6858000"/>
              <a:gd name="connsiteX25" fmla="*/ 244471 w 1508539"/>
              <a:gd name="connsiteY25" fmla="*/ 6349778 h 6858000"/>
              <a:gd name="connsiteX26" fmla="*/ 246136 w 1508539"/>
              <a:gd name="connsiteY26" fmla="*/ 6348250 h 6858000"/>
              <a:gd name="connsiteX27" fmla="*/ 262170 w 1508539"/>
              <a:gd name="connsiteY27" fmla="*/ 6281972 h 6858000"/>
              <a:gd name="connsiteX28" fmla="*/ 272933 w 1508539"/>
              <a:gd name="connsiteY28" fmla="*/ 6211940 h 6858000"/>
              <a:gd name="connsiteX29" fmla="*/ 314428 w 1508539"/>
              <a:gd name="connsiteY29" fmla="*/ 6113913 h 6858000"/>
              <a:gd name="connsiteX30" fmla="*/ 318721 w 1508539"/>
              <a:gd name="connsiteY30" fmla="*/ 6028119 h 6858000"/>
              <a:gd name="connsiteX31" fmla="*/ 345501 w 1508539"/>
              <a:gd name="connsiteY31" fmla="*/ 5934687 h 6858000"/>
              <a:gd name="connsiteX32" fmla="*/ 379513 w 1508539"/>
              <a:gd name="connsiteY32" fmla="*/ 5765594 h 6858000"/>
              <a:gd name="connsiteX33" fmla="*/ 411349 w 1508539"/>
              <a:gd name="connsiteY33" fmla="*/ 5693685 h 6858000"/>
              <a:gd name="connsiteX34" fmla="*/ 431404 w 1508539"/>
              <a:gd name="connsiteY34" fmla="*/ 5665173 h 6858000"/>
              <a:gd name="connsiteX35" fmla="*/ 465121 w 1508539"/>
              <a:gd name="connsiteY35" fmla="*/ 5563435 h 6858000"/>
              <a:gd name="connsiteX36" fmla="*/ 494626 w 1508539"/>
              <a:gd name="connsiteY36" fmla="*/ 5476393 h 6858000"/>
              <a:gd name="connsiteX37" fmla="*/ 525819 w 1508539"/>
              <a:gd name="connsiteY37" fmla="*/ 5396260 h 6858000"/>
              <a:gd name="connsiteX38" fmla="*/ 541800 w 1508539"/>
              <a:gd name="connsiteY38" fmla="*/ 5330009 h 6858000"/>
              <a:gd name="connsiteX39" fmla="*/ 575293 w 1508539"/>
              <a:gd name="connsiteY39" fmla="*/ 5273739 h 6858000"/>
              <a:gd name="connsiteX40" fmla="*/ 584892 w 1508539"/>
              <a:gd name="connsiteY40" fmla="*/ 5241779 h 6858000"/>
              <a:gd name="connsiteX41" fmla="*/ 596118 w 1508539"/>
              <a:gd name="connsiteY41" fmla="*/ 5225268 h 6858000"/>
              <a:gd name="connsiteX42" fmla="*/ 597138 w 1508539"/>
              <a:gd name="connsiteY42" fmla="*/ 5217684 h 6858000"/>
              <a:gd name="connsiteX43" fmla="*/ 604479 w 1508539"/>
              <a:gd name="connsiteY43" fmla="*/ 5193377 h 6858000"/>
              <a:gd name="connsiteX44" fmla="*/ 607782 w 1508539"/>
              <a:gd name="connsiteY44" fmla="*/ 5179288 h 6858000"/>
              <a:gd name="connsiteX45" fmla="*/ 608766 w 1508539"/>
              <a:gd name="connsiteY45" fmla="*/ 5173621 h 6858000"/>
              <a:gd name="connsiteX46" fmla="*/ 604400 w 1508539"/>
              <a:gd name="connsiteY46" fmla="*/ 5159961 h 6858000"/>
              <a:gd name="connsiteX47" fmla="*/ 611077 w 1508539"/>
              <a:gd name="connsiteY47" fmla="*/ 5144295 h 6858000"/>
              <a:gd name="connsiteX48" fmla="*/ 608010 w 1508539"/>
              <a:gd name="connsiteY48" fmla="*/ 5125185 h 6858000"/>
              <a:gd name="connsiteX49" fmla="*/ 614840 w 1508539"/>
              <a:gd name="connsiteY49" fmla="*/ 5121884 h 6858000"/>
              <a:gd name="connsiteX50" fmla="*/ 621876 w 1508539"/>
              <a:gd name="connsiteY50" fmla="*/ 5067850 h 6858000"/>
              <a:gd name="connsiteX51" fmla="*/ 624607 w 1508539"/>
              <a:gd name="connsiteY51" fmla="*/ 5060861 h 6858000"/>
              <a:gd name="connsiteX52" fmla="*/ 621311 w 1508539"/>
              <a:gd name="connsiteY52" fmla="*/ 5034192 h 6858000"/>
              <a:gd name="connsiteX53" fmla="*/ 622865 w 1508539"/>
              <a:gd name="connsiteY53" fmla="*/ 4993030 h 6858000"/>
              <a:gd name="connsiteX54" fmla="*/ 629774 w 1508539"/>
              <a:gd name="connsiteY54" fmla="*/ 4946844 h 6858000"/>
              <a:gd name="connsiteX55" fmla="*/ 625630 w 1508539"/>
              <a:gd name="connsiteY55" fmla="*/ 4932692 h 6858000"/>
              <a:gd name="connsiteX56" fmla="*/ 641033 w 1508539"/>
              <a:gd name="connsiteY56" fmla="*/ 4858827 h 6858000"/>
              <a:gd name="connsiteX57" fmla="*/ 646936 w 1508539"/>
              <a:gd name="connsiteY57" fmla="*/ 4821170 h 6858000"/>
              <a:gd name="connsiteX58" fmla="*/ 651669 w 1508539"/>
              <a:gd name="connsiteY58" fmla="*/ 4780965 h 6858000"/>
              <a:gd name="connsiteX59" fmla="*/ 652962 w 1508539"/>
              <a:gd name="connsiteY59" fmla="*/ 4750867 h 6858000"/>
              <a:gd name="connsiteX60" fmla="*/ 650769 w 1508539"/>
              <a:gd name="connsiteY60" fmla="*/ 4690749 h 6858000"/>
              <a:gd name="connsiteX61" fmla="*/ 646249 w 1508539"/>
              <a:gd name="connsiteY61" fmla="*/ 4584173 h 6858000"/>
              <a:gd name="connsiteX62" fmla="*/ 641332 w 1508539"/>
              <a:gd name="connsiteY62" fmla="*/ 4444346 h 6858000"/>
              <a:gd name="connsiteX63" fmla="*/ 637897 w 1508539"/>
              <a:gd name="connsiteY63" fmla="*/ 4375228 h 6858000"/>
              <a:gd name="connsiteX64" fmla="*/ 618550 w 1508539"/>
              <a:gd name="connsiteY64" fmla="*/ 4214165 h 6858000"/>
              <a:gd name="connsiteX65" fmla="*/ 622623 w 1508539"/>
              <a:gd name="connsiteY65" fmla="*/ 4090296 h 6858000"/>
              <a:gd name="connsiteX66" fmla="*/ 607879 w 1508539"/>
              <a:gd name="connsiteY66" fmla="*/ 4033999 h 6858000"/>
              <a:gd name="connsiteX67" fmla="*/ 609028 w 1508539"/>
              <a:gd name="connsiteY67" fmla="*/ 4031933 h 6858000"/>
              <a:gd name="connsiteX68" fmla="*/ 607604 w 1508539"/>
              <a:gd name="connsiteY68" fmla="*/ 4013953 h 6858000"/>
              <a:gd name="connsiteX69" fmla="*/ 593899 w 1508539"/>
              <a:gd name="connsiteY69" fmla="*/ 3974753 h 6858000"/>
              <a:gd name="connsiteX70" fmla="*/ 595497 w 1508539"/>
              <a:gd name="connsiteY70" fmla="*/ 3969950 h 6858000"/>
              <a:gd name="connsiteX71" fmla="*/ 588919 w 1508539"/>
              <a:gd name="connsiteY71" fmla="*/ 3933779 h 6858000"/>
              <a:gd name="connsiteX72" fmla="*/ 590250 w 1508539"/>
              <a:gd name="connsiteY72" fmla="*/ 3933093 h 6858000"/>
              <a:gd name="connsiteX73" fmla="*/ 594604 w 1508539"/>
              <a:gd name="connsiteY73" fmla="*/ 3922082 h 6858000"/>
              <a:gd name="connsiteX74" fmla="*/ 599682 w 1508539"/>
              <a:gd name="connsiteY74" fmla="*/ 3901461 h 6858000"/>
              <a:gd name="connsiteX75" fmla="*/ 622276 w 1508539"/>
              <a:gd name="connsiteY75" fmla="*/ 3813873 h 6858000"/>
              <a:gd name="connsiteX76" fmla="*/ 621701 w 1508539"/>
              <a:gd name="connsiteY76" fmla="*/ 3806161 h 6858000"/>
              <a:gd name="connsiteX77" fmla="*/ 622008 w 1508539"/>
              <a:gd name="connsiteY77" fmla="*/ 3805957 h 6858000"/>
              <a:gd name="connsiteX78" fmla="*/ 622035 w 1508539"/>
              <a:gd name="connsiteY78" fmla="*/ 3797724 h 6858000"/>
              <a:gd name="connsiteX79" fmla="*/ 620650 w 1508539"/>
              <a:gd name="connsiteY79" fmla="*/ 3792098 h 6858000"/>
              <a:gd name="connsiteX80" fmla="*/ 619534 w 1508539"/>
              <a:gd name="connsiteY80" fmla="*/ 3777135 h 6858000"/>
              <a:gd name="connsiteX81" fmla="*/ 621267 w 1508539"/>
              <a:gd name="connsiteY81" fmla="*/ 3771656 h 6858000"/>
              <a:gd name="connsiteX82" fmla="*/ 625010 w 1508539"/>
              <a:gd name="connsiteY82" fmla="*/ 3769007 h 6858000"/>
              <a:gd name="connsiteX83" fmla="*/ 624476 w 1508539"/>
              <a:gd name="connsiteY83" fmla="*/ 3767709 h 6858000"/>
              <a:gd name="connsiteX84" fmla="*/ 633172 w 1508539"/>
              <a:gd name="connsiteY84" fmla="*/ 3738082 h 6858000"/>
              <a:gd name="connsiteX85" fmla="*/ 640518 w 1508539"/>
              <a:gd name="connsiteY85" fmla="*/ 3673397 h 6858000"/>
              <a:gd name="connsiteX86" fmla="*/ 639814 w 1508539"/>
              <a:gd name="connsiteY86" fmla="*/ 3637109 h 6858000"/>
              <a:gd name="connsiteX87" fmla="*/ 643257 w 1508539"/>
              <a:gd name="connsiteY87" fmla="*/ 3536883 h 6858000"/>
              <a:gd name="connsiteX88" fmla="*/ 650795 w 1508539"/>
              <a:gd name="connsiteY88" fmla="*/ 3435652 h 6858000"/>
              <a:gd name="connsiteX89" fmla="*/ 652466 w 1508539"/>
              <a:gd name="connsiteY89" fmla="*/ 3307769 h 6858000"/>
              <a:gd name="connsiteX90" fmla="*/ 670029 w 1508539"/>
              <a:gd name="connsiteY90" fmla="*/ 3250522 h 6858000"/>
              <a:gd name="connsiteX91" fmla="*/ 670454 w 1508539"/>
              <a:gd name="connsiteY91" fmla="*/ 3229163 h 6858000"/>
              <a:gd name="connsiteX92" fmla="*/ 672277 w 1508539"/>
              <a:gd name="connsiteY92" fmla="*/ 3217217 h 6858000"/>
              <a:gd name="connsiteX93" fmla="*/ 659112 w 1508539"/>
              <a:gd name="connsiteY93" fmla="*/ 3183755 h 6858000"/>
              <a:gd name="connsiteX94" fmla="*/ 659613 w 1508539"/>
              <a:gd name="connsiteY94" fmla="*/ 3178642 h 6858000"/>
              <a:gd name="connsiteX95" fmla="*/ 647213 w 1508539"/>
              <a:gd name="connsiteY95" fmla="*/ 3158586 h 6858000"/>
              <a:gd name="connsiteX96" fmla="*/ 632398 w 1508539"/>
              <a:gd name="connsiteY96" fmla="*/ 3129034 h 6858000"/>
              <a:gd name="connsiteX97" fmla="*/ 633063 w 1508539"/>
              <a:gd name="connsiteY97" fmla="*/ 3126682 h 6858000"/>
              <a:gd name="connsiteX98" fmla="*/ 623931 w 1508539"/>
              <a:gd name="connsiteY98" fmla="*/ 3114519 h 6858000"/>
              <a:gd name="connsiteX99" fmla="*/ 610540 w 1508539"/>
              <a:gd name="connsiteY99" fmla="*/ 3106272 h 6858000"/>
              <a:gd name="connsiteX100" fmla="*/ 583270 w 1508539"/>
              <a:gd name="connsiteY100" fmla="*/ 2958185 h 6858000"/>
              <a:gd name="connsiteX101" fmla="*/ 525884 w 1508539"/>
              <a:gd name="connsiteY101" fmla="*/ 2762989 h 6858000"/>
              <a:gd name="connsiteX102" fmla="*/ 474802 w 1508539"/>
              <a:gd name="connsiteY102" fmla="*/ 2554718 h 6858000"/>
              <a:gd name="connsiteX103" fmla="*/ 454896 w 1508539"/>
              <a:gd name="connsiteY103" fmla="*/ 2485734 h 6858000"/>
              <a:gd name="connsiteX104" fmla="*/ 445619 w 1508539"/>
              <a:gd name="connsiteY104" fmla="*/ 2447068 h 6858000"/>
              <a:gd name="connsiteX105" fmla="*/ 432580 w 1508539"/>
              <a:gd name="connsiteY105" fmla="*/ 2425819 h 6858000"/>
              <a:gd name="connsiteX106" fmla="*/ 438579 w 1508539"/>
              <a:gd name="connsiteY106" fmla="*/ 2402874 h 6858000"/>
              <a:gd name="connsiteX107" fmla="*/ 441191 w 1508539"/>
              <a:gd name="connsiteY107" fmla="*/ 2381443 h 6858000"/>
              <a:gd name="connsiteX108" fmla="*/ 417520 w 1508539"/>
              <a:gd name="connsiteY108" fmla="*/ 2261920 h 6858000"/>
              <a:gd name="connsiteX109" fmla="*/ 407407 w 1508539"/>
              <a:gd name="connsiteY109" fmla="*/ 2195378 h 6858000"/>
              <a:gd name="connsiteX110" fmla="*/ 391624 w 1508539"/>
              <a:gd name="connsiteY110" fmla="*/ 2155135 h 6858000"/>
              <a:gd name="connsiteX111" fmla="*/ 389082 w 1508539"/>
              <a:gd name="connsiteY111" fmla="*/ 2118008 h 6858000"/>
              <a:gd name="connsiteX112" fmla="*/ 390075 w 1508539"/>
              <a:gd name="connsiteY112" fmla="*/ 2050531 h 6858000"/>
              <a:gd name="connsiteX113" fmla="*/ 381881 w 1508539"/>
              <a:gd name="connsiteY113" fmla="*/ 1963269 h 6858000"/>
              <a:gd name="connsiteX114" fmla="*/ 363059 w 1508539"/>
              <a:gd name="connsiteY114" fmla="*/ 1906352 h 6858000"/>
              <a:gd name="connsiteX115" fmla="*/ 339616 w 1508539"/>
              <a:gd name="connsiteY115" fmla="*/ 1861531 h 6858000"/>
              <a:gd name="connsiteX116" fmla="*/ 293415 w 1508539"/>
              <a:gd name="connsiteY116" fmla="*/ 1732919 h 6858000"/>
              <a:gd name="connsiteX117" fmla="*/ 265726 w 1508539"/>
              <a:gd name="connsiteY117" fmla="*/ 1663540 h 6858000"/>
              <a:gd name="connsiteX118" fmla="*/ 264852 w 1508539"/>
              <a:gd name="connsiteY118" fmla="*/ 1615777 h 6858000"/>
              <a:gd name="connsiteX119" fmla="*/ 245647 w 1508539"/>
              <a:gd name="connsiteY119" fmla="*/ 1563678 h 6858000"/>
              <a:gd name="connsiteX120" fmla="*/ 258727 w 1508539"/>
              <a:gd name="connsiteY120" fmla="*/ 1519474 h 6858000"/>
              <a:gd name="connsiteX121" fmla="*/ 251469 w 1508539"/>
              <a:gd name="connsiteY121" fmla="*/ 1477995 h 6858000"/>
              <a:gd name="connsiteX122" fmla="*/ 237554 w 1508539"/>
              <a:gd name="connsiteY122" fmla="*/ 1373769 h 6858000"/>
              <a:gd name="connsiteX123" fmla="*/ 245861 w 1508539"/>
              <a:gd name="connsiteY123" fmla="*/ 1307086 h 6858000"/>
              <a:gd name="connsiteX124" fmla="*/ 247049 w 1508539"/>
              <a:gd name="connsiteY124" fmla="*/ 1189033 h 6858000"/>
              <a:gd name="connsiteX125" fmla="*/ 251734 w 1508539"/>
              <a:gd name="connsiteY125" fmla="*/ 1168288 h 6858000"/>
              <a:gd name="connsiteX126" fmla="*/ 244016 w 1508539"/>
              <a:gd name="connsiteY126" fmla="*/ 1142577 h 6858000"/>
              <a:gd name="connsiteX127" fmla="*/ 233322 w 1508539"/>
              <a:gd name="connsiteY127" fmla="*/ 1088484 h 6858000"/>
              <a:gd name="connsiteX128" fmla="*/ 222058 w 1508539"/>
              <a:gd name="connsiteY128" fmla="*/ 1016103 h 6858000"/>
              <a:gd name="connsiteX129" fmla="*/ 223514 w 1508539"/>
              <a:gd name="connsiteY129" fmla="*/ 932283 h 6858000"/>
              <a:gd name="connsiteX130" fmla="*/ 225750 w 1508539"/>
              <a:gd name="connsiteY130" fmla="*/ 915925 h 6858000"/>
              <a:gd name="connsiteX131" fmla="*/ 218379 w 1508539"/>
              <a:gd name="connsiteY131" fmla="*/ 896999 h 6858000"/>
              <a:gd name="connsiteX132" fmla="*/ 187787 w 1508539"/>
              <a:gd name="connsiteY132" fmla="*/ 821517 h 6858000"/>
              <a:gd name="connsiteX133" fmla="*/ 166737 w 1508539"/>
              <a:gd name="connsiteY133" fmla="*/ 751353 h 6858000"/>
              <a:gd name="connsiteX134" fmla="*/ 166295 w 1508539"/>
              <a:gd name="connsiteY134" fmla="*/ 721230 h 6858000"/>
              <a:gd name="connsiteX135" fmla="*/ 151966 w 1508539"/>
              <a:gd name="connsiteY135" fmla="*/ 681659 h 6858000"/>
              <a:gd name="connsiteX136" fmla="*/ 137385 w 1508539"/>
              <a:gd name="connsiteY136" fmla="*/ 635218 h 6858000"/>
              <a:gd name="connsiteX137" fmla="*/ 142396 w 1508539"/>
              <a:gd name="connsiteY137" fmla="*/ 613763 h 6858000"/>
              <a:gd name="connsiteX138" fmla="*/ 128338 w 1508539"/>
              <a:gd name="connsiteY138" fmla="*/ 598582 h 6858000"/>
              <a:gd name="connsiteX139" fmla="*/ 128019 w 1508539"/>
              <a:gd name="connsiteY139" fmla="*/ 576846 h 6858000"/>
              <a:gd name="connsiteX140" fmla="*/ 107645 w 1508539"/>
              <a:gd name="connsiteY140" fmla="*/ 530055 h 6858000"/>
              <a:gd name="connsiteX141" fmla="*/ 106893 w 1508539"/>
              <a:gd name="connsiteY141" fmla="*/ 465389 h 6858000"/>
              <a:gd name="connsiteX142" fmla="*/ 89816 w 1508539"/>
              <a:gd name="connsiteY142" fmla="*/ 424699 h 6858000"/>
              <a:gd name="connsiteX143" fmla="*/ 90191 w 1508539"/>
              <a:gd name="connsiteY143" fmla="*/ 404917 h 6858000"/>
              <a:gd name="connsiteX144" fmla="*/ 70148 w 1508539"/>
              <a:gd name="connsiteY144" fmla="*/ 367211 h 6858000"/>
              <a:gd name="connsiteX145" fmla="*/ 36452 w 1508539"/>
              <a:gd name="connsiteY145" fmla="*/ 268519 h 6858000"/>
              <a:gd name="connsiteX146" fmla="*/ 23935 w 1508539"/>
              <a:gd name="connsiteY146" fmla="*/ 160886 h 6858000"/>
              <a:gd name="connsiteX147" fmla="*/ 19312 w 1508539"/>
              <a:gd name="connsiteY147" fmla="*/ 47336 h 6858000"/>
              <a:gd name="connsiteX148" fmla="*/ 0 w 1508539"/>
              <a:gd name="connsiteY148"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01575 w 1508539"/>
              <a:gd name="connsiteY4" fmla="*/ 6715115 h 6858000"/>
              <a:gd name="connsiteX5" fmla="*/ 111426 w 1508539"/>
              <a:gd name="connsiteY5" fmla="*/ 6680170 h 6858000"/>
              <a:gd name="connsiteX6" fmla="*/ 136976 w 1508539"/>
              <a:gd name="connsiteY6" fmla="*/ 6621207 h 6858000"/>
              <a:gd name="connsiteX7" fmla="*/ 153633 w 1508539"/>
              <a:gd name="connsiteY7" fmla="*/ 6596265 h 6858000"/>
              <a:gd name="connsiteX8" fmla="*/ 153512 w 1508539"/>
              <a:gd name="connsiteY8" fmla="*/ 6594818 h 6858000"/>
              <a:gd name="connsiteX9" fmla="*/ 157757 w 1508539"/>
              <a:gd name="connsiteY9" fmla="*/ 6593735 h 6858000"/>
              <a:gd name="connsiteX10" fmla="*/ 160954 w 1508539"/>
              <a:gd name="connsiteY10" fmla="*/ 6589172 h 6858000"/>
              <a:gd name="connsiteX11" fmla="*/ 164248 w 1508539"/>
              <a:gd name="connsiteY11" fmla="*/ 6574442 h 6858000"/>
              <a:gd name="connsiteX12" fmla="*/ 164588 w 1508539"/>
              <a:gd name="connsiteY12" fmla="*/ 6568530 h 6858000"/>
              <a:gd name="connsiteX13" fmla="*/ 166997 w 1508539"/>
              <a:gd name="connsiteY13" fmla="*/ 6560674 h 6858000"/>
              <a:gd name="connsiteX14" fmla="*/ 167342 w 1508539"/>
              <a:gd name="connsiteY14" fmla="*/ 6560598 h 6858000"/>
              <a:gd name="connsiteX15" fmla="*/ 169039 w 1508539"/>
              <a:gd name="connsiteY15" fmla="*/ 6553006 h 6858000"/>
              <a:gd name="connsiteX16" fmla="*/ 173735 w 1508539"/>
              <a:gd name="connsiteY16" fmla="*/ 6514360 h 6858000"/>
              <a:gd name="connsiteX17" fmla="*/ 215389 w 1508539"/>
              <a:gd name="connsiteY17" fmla="*/ 6478062 h 6858000"/>
              <a:gd name="connsiteX18" fmla="*/ 226078 w 1508539"/>
              <a:gd name="connsiteY18" fmla="*/ 6460325 h 6858000"/>
              <a:gd name="connsiteX19" fmla="*/ 233311 w 1508539"/>
              <a:gd name="connsiteY19" fmla="*/ 6451488 h 6858000"/>
              <a:gd name="connsiteX20" fmla="*/ 234746 w 1508539"/>
              <a:gd name="connsiteY20" fmla="*/ 6451348 h 6858000"/>
              <a:gd name="connsiteX21" fmla="*/ 239104 w 1508539"/>
              <a:gd name="connsiteY21" fmla="*/ 6414240 h 6858000"/>
              <a:gd name="connsiteX22" fmla="*/ 241880 w 1508539"/>
              <a:gd name="connsiteY22" fmla="*/ 6384857 h 6858000"/>
              <a:gd name="connsiteX23" fmla="*/ 240591 w 1508539"/>
              <a:gd name="connsiteY23" fmla="*/ 6367510 h 6858000"/>
              <a:gd name="connsiteX24" fmla="*/ 244471 w 1508539"/>
              <a:gd name="connsiteY24" fmla="*/ 6349778 h 6858000"/>
              <a:gd name="connsiteX25" fmla="*/ 246136 w 1508539"/>
              <a:gd name="connsiteY25" fmla="*/ 6348250 h 6858000"/>
              <a:gd name="connsiteX26" fmla="*/ 262170 w 1508539"/>
              <a:gd name="connsiteY26" fmla="*/ 6281972 h 6858000"/>
              <a:gd name="connsiteX27" fmla="*/ 272933 w 1508539"/>
              <a:gd name="connsiteY27" fmla="*/ 6211940 h 6858000"/>
              <a:gd name="connsiteX28" fmla="*/ 314428 w 1508539"/>
              <a:gd name="connsiteY28" fmla="*/ 6113913 h 6858000"/>
              <a:gd name="connsiteX29" fmla="*/ 318721 w 1508539"/>
              <a:gd name="connsiteY29" fmla="*/ 6028119 h 6858000"/>
              <a:gd name="connsiteX30" fmla="*/ 345501 w 1508539"/>
              <a:gd name="connsiteY30" fmla="*/ 5934687 h 6858000"/>
              <a:gd name="connsiteX31" fmla="*/ 379513 w 1508539"/>
              <a:gd name="connsiteY31" fmla="*/ 5765594 h 6858000"/>
              <a:gd name="connsiteX32" fmla="*/ 411349 w 1508539"/>
              <a:gd name="connsiteY32" fmla="*/ 5693685 h 6858000"/>
              <a:gd name="connsiteX33" fmla="*/ 431404 w 1508539"/>
              <a:gd name="connsiteY33" fmla="*/ 5665173 h 6858000"/>
              <a:gd name="connsiteX34" fmla="*/ 465121 w 1508539"/>
              <a:gd name="connsiteY34" fmla="*/ 5563435 h 6858000"/>
              <a:gd name="connsiteX35" fmla="*/ 494626 w 1508539"/>
              <a:gd name="connsiteY35" fmla="*/ 5476393 h 6858000"/>
              <a:gd name="connsiteX36" fmla="*/ 525819 w 1508539"/>
              <a:gd name="connsiteY36" fmla="*/ 5396260 h 6858000"/>
              <a:gd name="connsiteX37" fmla="*/ 541800 w 1508539"/>
              <a:gd name="connsiteY37" fmla="*/ 5330009 h 6858000"/>
              <a:gd name="connsiteX38" fmla="*/ 575293 w 1508539"/>
              <a:gd name="connsiteY38" fmla="*/ 5273739 h 6858000"/>
              <a:gd name="connsiteX39" fmla="*/ 584892 w 1508539"/>
              <a:gd name="connsiteY39" fmla="*/ 5241779 h 6858000"/>
              <a:gd name="connsiteX40" fmla="*/ 596118 w 1508539"/>
              <a:gd name="connsiteY40" fmla="*/ 5225268 h 6858000"/>
              <a:gd name="connsiteX41" fmla="*/ 597138 w 1508539"/>
              <a:gd name="connsiteY41" fmla="*/ 5217684 h 6858000"/>
              <a:gd name="connsiteX42" fmla="*/ 604479 w 1508539"/>
              <a:gd name="connsiteY42" fmla="*/ 5193377 h 6858000"/>
              <a:gd name="connsiteX43" fmla="*/ 607782 w 1508539"/>
              <a:gd name="connsiteY43" fmla="*/ 5179288 h 6858000"/>
              <a:gd name="connsiteX44" fmla="*/ 608766 w 1508539"/>
              <a:gd name="connsiteY44" fmla="*/ 5173621 h 6858000"/>
              <a:gd name="connsiteX45" fmla="*/ 604400 w 1508539"/>
              <a:gd name="connsiteY45" fmla="*/ 5159961 h 6858000"/>
              <a:gd name="connsiteX46" fmla="*/ 611077 w 1508539"/>
              <a:gd name="connsiteY46" fmla="*/ 5144295 h 6858000"/>
              <a:gd name="connsiteX47" fmla="*/ 608010 w 1508539"/>
              <a:gd name="connsiteY47" fmla="*/ 5125185 h 6858000"/>
              <a:gd name="connsiteX48" fmla="*/ 614840 w 1508539"/>
              <a:gd name="connsiteY48" fmla="*/ 5121884 h 6858000"/>
              <a:gd name="connsiteX49" fmla="*/ 621876 w 1508539"/>
              <a:gd name="connsiteY49" fmla="*/ 5067850 h 6858000"/>
              <a:gd name="connsiteX50" fmla="*/ 624607 w 1508539"/>
              <a:gd name="connsiteY50" fmla="*/ 5060861 h 6858000"/>
              <a:gd name="connsiteX51" fmla="*/ 621311 w 1508539"/>
              <a:gd name="connsiteY51" fmla="*/ 5034192 h 6858000"/>
              <a:gd name="connsiteX52" fmla="*/ 622865 w 1508539"/>
              <a:gd name="connsiteY52" fmla="*/ 4993030 h 6858000"/>
              <a:gd name="connsiteX53" fmla="*/ 629774 w 1508539"/>
              <a:gd name="connsiteY53" fmla="*/ 4946844 h 6858000"/>
              <a:gd name="connsiteX54" fmla="*/ 625630 w 1508539"/>
              <a:gd name="connsiteY54" fmla="*/ 4932692 h 6858000"/>
              <a:gd name="connsiteX55" fmla="*/ 641033 w 1508539"/>
              <a:gd name="connsiteY55" fmla="*/ 4858827 h 6858000"/>
              <a:gd name="connsiteX56" fmla="*/ 646936 w 1508539"/>
              <a:gd name="connsiteY56" fmla="*/ 4821170 h 6858000"/>
              <a:gd name="connsiteX57" fmla="*/ 651669 w 1508539"/>
              <a:gd name="connsiteY57" fmla="*/ 4780965 h 6858000"/>
              <a:gd name="connsiteX58" fmla="*/ 652962 w 1508539"/>
              <a:gd name="connsiteY58" fmla="*/ 4750867 h 6858000"/>
              <a:gd name="connsiteX59" fmla="*/ 650769 w 1508539"/>
              <a:gd name="connsiteY59" fmla="*/ 4690749 h 6858000"/>
              <a:gd name="connsiteX60" fmla="*/ 646249 w 1508539"/>
              <a:gd name="connsiteY60" fmla="*/ 4584173 h 6858000"/>
              <a:gd name="connsiteX61" fmla="*/ 641332 w 1508539"/>
              <a:gd name="connsiteY61" fmla="*/ 4444346 h 6858000"/>
              <a:gd name="connsiteX62" fmla="*/ 637897 w 1508539"/>
              <a:gd name="connsiteY62" fmla="*/ 4375228 h 6858000"/>
              <a:gd name="connsiteX63" fmla="*/ 618550 w 1508539"/>
              <a:gd name="connsiteY63" fmla="*/ 4214165 h 6858000"/>
              <a:gd name="connsiteX64" fmla="*/ 622623 w 1508539"/>
              <a:gd name="connsiteY64" fmla="*/ 4090296 h 6858000"/>
              <a:gd name="connsiteX65" fmla="*/ 607879 w 1508539"/>
              <a:gd name="connsiteY65" fmla="*/ 4033999 h 6858000"/>
              <a:gd name="connsiteX66" fmla="*/ 609028 w 1508539"/>
              <a:gd name="connsiteY66" fmla="*/ 4031933 h 6858000"/>
              <a:gd name="connsiteX67" fmla="*/ 607604 w 1508539"/>
              <a:gd name="connsiteY67" fmla="*/ 4013953 h 6858000"/>
              <a:gd name="connsiteX68" fmla="*/ 593899 w 1508539"/>
              <a:gd name="connsiteY68" fmla="*/ 3974753 h 6858000"/>
              <a:gd name="connsiteX69" fmla="*/ 595497 w 1508539"/>
              <a:gd name="connsiteY69" fmla="*/ 3969950 h 6858000"/>
              <a:gd name="connsiteX70" fmla="*/ 588919 w 1508539"/>
              <a:gd name="connsiteY70" fmla="*/ 3933779 h 6858000"/>
              <a:gd name="connsiteX71" fmla="*/ 590250 w 1508539"/>
              <a:gd name="connsiteY71" fmla="*/ 3933093 h 6858000"/>
              <a:gd name="connsiteX72" fmla="*/ 594604 w 1508539"/>
              <a:gd name="connsiteY72" fmla="*/ 3922082 h 6858000"/>
              <a:gd name="connsiteX73" fmla="*/ 599682 w 1508539"/>
              <a:gd name="connsiteY73" fmla="*/ 3901461 h 6858000"/>
              <a:gd name="connsiteX74" fmla="*/ 622276 w 1508539"/>
              <a:gd name="connsiteY74" fmla="*/ 3813873 h 6858000"/>
              <a:gd name="connsiteX75" fmla="*/ 621701 w 1508539"/>
              <a:gd name="connsiteY75" fmla="*/ 3806161 h 6858000"/>
              <a:gd name="connsiteX76" fmla="*/ 622008 w 1508539"/>
              <a:gd name="connsiteY76" fmla="*/ 3805957 h 6858000"/>
              <a:gd name="connsiteX77" fmla="*/ 622035 w 1508539"/>
              <a:gd name="connsiteY77" fmla="*/ 3797724 h 6858000"/>
              <a:gd name="connsiteX78" fmla="*/ 620650 w 1508539"/>
              <a:gd name="connsiteY78" fmla="*/ 3792098 h 6858000"/>
              <a:gd name="connsiteX79" fmla="*/ 619534 w 1508539"/>
              <a:gd name="connsiteY79" fmla="*/ 3777135 h 6858000"/>
              <a:gd name="connsiteX80" fmla="*/ 621267 w 1508539"/>
              <a:gd name="connsiteY80" fmla="*/ 3771656 h 6858000"/>
              <a:gd name="connsiteX81" fmla="*/ 625010 w 1508539"/>
              <a:gd name="connsiteY81" fmla="*/ 3769007 h 6858000"/>
              <a:gd name="connsiteX82" fmla="*/ 624476 w 1508539"/>
              <a:gd name="connsiteY82" fmla="*/ 3767709 h 6858000"/>
              <a:gd name="connsiteX83" fmla="*/ 633172 w 1508539"/>
              <a:gd name="connsiteY83" fmla="*/ 3738082 h 6858000"/>
              <a:gd name="connsiteX84" fmla="*/ 640518 w 1508539"/>
              <a:gd name="connsiteY84" fmla="*/ 3673397 h 6858000"/>
              <a:gd name="connsiteX85" fmla="*/ 639814 w 1508539"/>
              <a:gd name="connsiteY85" fmla="*/ 3637109 h 6858000"/>
              <a:gd name="connsiteX86" fmla="*/ 643257 w 1508539"/>
              <a:gd name="connsiteY86" fmla="*/ 3536883 h 6858000"/>
              <a:gd name="connsiteX87" fmla="*/ 650795 w 1508539"/>
              <a:gd name="connsiteY87" fmla="*/ 3435652 h 6858000"/>
              <a:gd name="connsiteX88" fmla="*/ 652466 w 1508539"/>
              <a:gd name="connsiteY88" fmla="*/ 3307769 h 6858000"/>
              <a:gd name="connsiteX89" fmla="*/ 670029 w 1508539"/>
              <a:gd name="connsiteY89" fmla="*/ 3250522 h 6858000"/>
              <a:gd name="connsiteX90" fmla="*/ 670454 w 1508539"/>
              <a:gd name="connsiteY90" fmla="*/ 3229163 h 6858000"/>
              <a:gd name="connsiteX91" fmla="*/ 672277 w 1508539"/>
              <a:gd name="connsiteY91" fmla="*/ 3217217 h 6858000"/>
              <a:gd name="connsiteX92" fmla="*/ 659112 w 1508539"/>
              <a:gd name="connsiteY92" fmla="*/ 3183755 h 6858000"/>
              <a:gd name="connsiteX93" fmla="*/ 659613 w 1508539"/>
              <a:gd name="connsiteY93" fmla="*/ 3178642 h 6858000"/>
              <a:gd name="connsiteX94" fmla="*/ 647213 w 1508539"/>
              <a:gd name="connsiteY94" fmla="*/ 3158586 h 6858000"/>
              <a:gd name="connsiteX95" fmla="*/ 632398 w 1508539"/>
              <a:gd name="connsiteY95" fmla="*/ 3129034 h 6858000"/>
              <a:gd name="connsiteX96" fmla="*/ 633063 w 1508539"/>
              <a:gd name="connsiteY96" fmla="*/ 3126682 h 6858000"/>
              <a:gd name="connsiteX97" fmla="*/ 623931 w 1508539"/>
              <a:gd name="connsiteY97" fmla="*/ 3114519 h 6858000"/>
              <a:gd name="connsiteX98" fmla="*/ 610540 w 1508539"/>
              <a:gd name="connsiteY98" fmla="*/ 3106272 h 6858000"/>
              <a:gd name="connsiteX99" fmla="*/ 583270 w 1508539"/>
              <a:gd name="connsiteY99" fmla="*/ 2958185 h 6858000"/>
              <a:gd name="connsiteX100" fmla="*/ 525884 w 1508539"/>
              <a:gd name="connsiteY100" fmla="*/ 2762989 h 6858000"/>
              <a:gd name="connsiteX101" fmla="*/ 474802 w 1508539"/>
              <a:gd name="connsiteY101" fmla="*/ 2554718 h 6858000"/>
              <a:gd name="connsiteX102" fmla="*/ 454896 w 1508539"/>
              <a:gd name="connsiteY102" fmla="*/ 2485734 h 6858000"/>
              <a:gd name="connsiteX103" fmla="*/ 445619 w 1508539"/>
              <a:gd name="connsiteY103" fmla="*/ 2447068 h 6858000"/>
              <a:gd name="connsiteX104" fmla="*/ 432580 w 1508539"/>
              <a:gd name="connsiteY104" fmla="*/ 2425819 h 6858000"/>
              <a:gd name="connsiteX105" fmla="*/ 438579 w 1508539"/>
              <a:gd name="connsiteY105" fmla="*/ 2402874 h 6858000"/>
              <a:gd name="connsiteX106" fmla="*/ 441191 w 1508539"/>
              <a:gd name="connsiteY106" fmla="*/ 2381443 h 6858000"/>
              <a:gd name="connsiteX107" fmla="*/ 417520 w 1508539"/>
              <a:gd name="connsiteY107" fmla="*/ 2261920 h 6858000"/>
              <a:gd name="connsiteX108" fmla="*/ 407407 w 1508539"/>
              <a:gd name="connsiteY108" fmla="*/ 2195378 h 6858000"/>
              <a:gd name="connsiteX109" fmla="*/ 391624 w 1508539"/>
              <a:gd name="connsiteY109" fmla="*/ 2155135 h 6858000"/>
              <a:gd name="connsiteX110" fmla="*/ 389082 w 1508539"/>
              <a:gd name="connsiteY110" fmla="*/ 2118008 h 6858000"/>
              <a:gd name="connsiteX111" fmla="*/ 390075 w 1508539"/>
              <a:gd name="connsiteY111" fmla="*/ 2050531 h 6858000"/>
              <a:gd name="connsiteX112" fmla="*/ 381881 w 1508539"/>
              <a:gd name="connsiteY112" fmla="*/ 1963269 h 6858000"/>
              <a:gd name="connsiteX113" fmla="*/ 363059 w 1508539"/>
              <a:gd name="connsiteY113" fmla="*/ 1906352 h 6858000"/>
              <a:gd name="connsiteX114" fmla="*/ 339616 w 1508539"/>
              <a:gd name="connsiteY114" fmla="*/ 1861531 h 6858000"/>
              <a:gd name="connsiteX115" fmla="*/ 293415 w 1508539"/>
              <a:gd name="connsiteY115" fmla="*/ 1732919 h 6858000"/>
              <a:gd name="connsiteX116" fmla="*/ 265726 w 1508539"/>
              <a:gd name="connsiteY116" fmla="*/ 1663540 h 6858000"/>
              <a:gd name="connsiteX117" fmla="*/ 264852 w 1508539"/>
              <a:gd name="connsiteY117" fmla="*/ 1615777 h 6858000"/>
              <a:gd name="connsiteX118" fmla="*/ 245647 w 1508539"/>
              <a:gd name="connsiteY118" fmla="*/ 1563678 h 6858000"/>
              <a:gd name="connsiteX119" fmla="*/ 258727 w 1508539"/>
              <a:gd name="connsiteY119" fmla="*/ 1519474 h 6858000"/>
              <a:gd name="connsiteX120" fmla="*/ 251469 w 1508539"/>
              <a:gd name="connsiteY120" fmla="*/ 1477995 h 6858000"/>
              <a:gd name="connsiteX121" fmla="*/ 237554 w 1508539"/>
              <a:gd name="connsiteY121" fmla="*/ 1373769 h 6858000"/>
              <a:gd name="connsiteX122" fmla="*/ 245861 w 1508539"/>
              <a:gd name="connsiteY122" fmla="*/ 1307086 h 6858000"/>
              <a:gd name="connsiteX123" fmla="*/ 247049 w 1508539"/>
              <a:gd name="connsiteY123" fmla="*/ 1189033 h 6858000"/>
              <a:gd name="connsiteX124" fmla="*/ 251734 w 1508539"/>
              <a:gd name="connsiteY124" fmla="*/ 1168288 h 6858000"/>
              <a:gd name="connsiteX125" fmla="*/ 244016 w 1508539"/>
              <a:gd name="connsiteY125" fmla="*/ 1142577 h 6858000"/>
              <a:gd name="connsiteX126" fmla="*/ 233322 w 1508539"/>
              <a:gd name="connsiteY126" fmla="*/ 1088484 h 6858000"/>
              <a:gd name="connsiteX127" fmla="*/ 222058 w 1508539"/>
              <a:gd name="connsiteY127" fmla="*/ 1016103 h 6858000"/>
              <a:gd name="connsiteX128" fmla="*/ 223514 w 1508539"/>
              <a:gd name="connsiteY128" fmla="*/ 932283 h 6858000"/>
              <a:gd name="connsiteX129" fmla="*/ 225750 w 1508539"/>
              <a:gd name="connsiteY129" fmla="*/ 915925 h 6858000"/>
              <a:gd name="connsiteX130" fmla="*/ 218379 w 1508539"/>
              <a:gd name="connsiteY130" fmla="*/ 896999 h 6858000"/>
              <a:gd name="connsiteX131" fmla="*/ 187787 w 1508539"/>
              <a:gd name="connsiteY131" fmla="*/ 821517 h 6858000"/>
              <a:gd name="connsiteX132" fmla="*/ 166737 w 1508539"/>
              <a:gd name="connsiteY132" fmla="*/ 751353 h 6858000"/>
              <a:gd name="connsiteX133" fmla="*/ 166295 w 1508539"/>
              <a:gd name="connsiteY133" fmla="*/ 721230 h 6858000"/>
              <a:gd name="connsiteX134" fmla="*/ 151966 w 1508539"/>
              <a:gd name="connsiteY134" fmla="*/ 681659 h 6858000"/>
              <a:gd name="connsiteX135" fmla="*/ 137385 w 1508539"/>
              <a:gd name="connsiteY135" fmla="*/ 635218 h 6858000"/>
              <a:gd name="connsiteX136" fmla="*/ 142396 w 1508539"/>
              <a:gd name="connsiteY136" fmla="*/ 613763 h 6858000"/>
              <a:gd name="connsiteX137" fmla="*/ 128338 w 1508539"/>
              <a:gd name="connsiteY137" fmla="*/ 598582 h 6858000"/>
              <a:gd name="connsiteX138" fmla="*/ 128019 w 1508539"/>
              <a:gd name="connsiteY138" fmla="*/ 576846 h 6858000"/>
              <a:gd name="connsiteX139" fmla="*/ 107645 w 1508539"/>
              <a:gd name="connsiteY139" fmla="*/ 530055 h 6858000"/>
              <a:gd name="connsiteX140" fmla="*/ 106893 w 1508539"/>
              <a:gd name="connsiteY140" fmla="*/ 465389 h 6858000"/>
              <a:gd name="connsiteX141" fmla="*/ 89816 w 1508539"/>
              <a:gd name="connsiteY141" fmla="*/ 424699 h 6858000"/>
              <a:gd name="connsiteX142" fmla="*/ 90191 w 1508539"/>
              <a:gd name="connsiteY142" fmla="*/ 404917 h 6858000"/>
              <a:gd name="connsiteX143" fmla="*/ 70148 w 1508539"/>
              <a:gd name="connsiteY143" fmla="*/ 367211 h 6858000"/>
              <a:gd name="connsiteX144" fmla="*/ 36452 w 1508539"/>
              <a:gd name="connsiteY144" fmla="*/ 268519 h 6858000"/>
              <a:gd name="connsiteX145" fmla="*/ 23935 w 1508539"/>
              <a:gd name="connsiteY145" fmla="*/ 160886 h 6858000"/>
              <a:gd name="connsiteX146" fmla="*/ 19312 w 1508539"/>
              <a:gd name="connsiteY146" fmla="*/ 47336 h 6858000"/>
              <a:gd name="connsiteX147" fmla="*/ 0 w 1508539"/>
              <a:gd name="connsiteY147"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01575 w 1508539"/>
              <a:gd name="connsiteY4" fmla="*/ 6715115 h 6858000"/>
              <a:gd name="connsiteX5" fmla="*/ 111426 w 1508539"/>
              <a:gd name="connsiteY5" fmla="*/ 6680170 h 6858000"/>
              <a:gd name="connsiteX6" fmla="*/ 136976 w 1508539"/>
              <a:gd name="connsiteY6" fmla="*/ 6621207 h 6858000"/>
              <a:gd name="connsiteX7" fmla="*/ 153633 w 1508539"/>
              <a:gd name="connsiteY7" fmla="*/ 6596265 h 6858000"/>
              <a:gd name="connsiteX8" fmla="*/ 153512 w 1508539"/>
              <a:gd name="connsiteY8" fmla="*/ 6594818 h 6858000"/>
              <a:gd name="connsiteX9" fmla="*/ 157757 w 1508539"/>
              <a:gd name="connsiteY9" fmla="*/ 6593735 h 6858000"/>
              <a:gd name="connsiteX10" fmla="*/ 160954 w 1508539"/>
              <a:gd name="connsiteY10" fmla="*/ 6589172 h 6858000"/>
              <a:gd name="connsiteX11" fmla="*/ 164248 w 1508539"/>
              <a:gd name="connsiteY11" fmla="*/ 6574442 h 6858000"/>
              <a:gd name="connsiteX12" fmla="*/ 164588 w 1508539"/>
              <a:gd name="connsiteY12" fmla="*/ 6568530 h 6858000"/>
              <a:gd name="connsiteX13" fmla="*/ 166997 w 1508539"/>
              <a:gd name="connsiteY13" fmla="*/ 6560674 h 6858000"/>
              <a:gd name="connsiteX14" fmla="*/ 167342 w 1508539"/>
              <a:gd name="connsiteY14" fmla="*/ 6560598 h 6858000"/>
              <a:gd name="connsiteX15" fmla="*/ 169039 w 1508539"/>
              <a:gd name="connsiteY15" fmla="*/ 6553006 h 6858000"/>
              <a:gd name="connsiteX16" fmla="*/ 173735 w 1508539"/>
              <a:gd name="connsiteY16" fmla="*/ 6514360 h 6858000"/>
              <a:gd name="connsiteX17" fmla="*/ 215389 w 1508539"/>
              <a:gd name="connsiteY17" fmla="*/ 6478062 h 6858000"/>
              <a:gd name="connsiteX18" fmla="*/ 226078 w 1508539"/>
              <a:gd name="connsiteY18" fmla="*/ 6460325 h 6858000"/>
              <a:gd name="connsiteX19" fmla="*/ 233311 w 1508539"/>
              <a:gd name="connsiteY19" fmla="*/ 6451488 h 6858000"/>
              <a:gd name="connsiteX20" fmla="*/ 234746 w 1508539"/>
              <a:gd name="connsiteY20" fmla="*/ 6451348 h 6858000"/>
              <a:gd name="connsiteX21" fmla="*/ 239104 w 1508539"/>
              <a:gd name="connsiteY21" fmla="*/ 6414240 h 6858000"/>
              <a:gd name="connsiteX22" fmla="*/ 241880 w 1508539"/>
              <a:gd name="connsiteY22" fmla="*/ 6384857 h 6858000"/>
              <a:gd name="connsiteX23" fmla="*/ 240591 w 1508539"/>
              <a:gd name="connsiteY23" fmla="*/ 6367510 h 6858000"/>
              <a:gd name="connsiteX24" fmla="*/ 244471 w 1508539"/>
              <a:gd name="connsiteY24" fmla="*/ 6349778 h 6858000"/>
              <a:gd name="connsiteX25" fmla="*/ 246136 w 1508539"/>
              <a:gd name="connsiteY25" fmla="*/ 6348250 h 6858000"/>
              <a:gd name="connsiteX26" fmla="*/ 262170 w 1508539"/>
              <a:gd name="connsiteY26" fmla="*/ 6281972 h 6858000"/>
              <a:gd name="connsiteX27" fmla="*/ 272933 w 1508539"/>
              <a:gd name="connsiteY27" fmla="*/ 6211940 h 6858000"/>
              <a:gd name="connsiteX28" fmla="*/ 314428 w 1508539"/>
              <a:gd name="connsiteY28" fmla="*/ 6113913 h 6858000"/>
              <a:gd name="connsiteX29" fmla="*/ 318721 w 1508539"/>
              <a:gd name="connsiteY29" fmla="*/ 6028119 h 6858000"/>
              <a:gd name="connsiteX30" fmla="*/ 345501 w 1508539"/>
              <a:gd name="connsiteY30" fmla="*/ 5934687 h 6858000"/>
              <a:gd name="connsiteX31" fmla="*/ 379513 w 1508539"/>
              <a:gd name="connsiteY31" fmla="*/ 5765594 h 6858000"/>
              <a:gd name="connsiteX32" fmla="*/ 411349 w 1508539"/>
              <a:gd name="connsiteY32" fmla="*/ 5693685 h 6858000"/>
              <a:gd name="connsiteX33" fmla="*/ 431404 w 1508539"/>
              <a:gd name="connsiteY33" fmla="*/ 5665173 h 6858000"/>
              <a:gd name="connsiteX34" fmla="*/ 465121 w 1508539"/>
              <a:gd name="connsiteY34" fmla="*/ 5563435 h 6858000"/>
              <a:gd name="connsiteX35" fmla="*/ 494626 w 1508539"/>
              <a:gd name="connsiteY35" fmla="*/ 5476393 h 6858000"/>
              <a:gd name="connsiteX36" fmla="*/ 525819 w 1508539"/>
              <a:gd name="connsiteY36" fmla="*/ 5396260 h 6858000"/>
              <a:gd name="connsiteX37" fmla="*/ 541800 w 1508539"/>
              <a:gd name="connsiteY37" fmla="*/ 5330009 h 6858000"/>
              <a:gd name="connsiteX38" fmla="*/ 575293 w 1508539"/>
              <a:gd name="connsiteY38" fmla="*/ 5273739 h 6858000"/>
              <a:gd name="connsiteX39" fmla="*/ 584892 w 1508539"/>
              <a:gd name="connsiteY39" fmla="*/ 5241779 h 6858000"/>
              <a:gd name="connsiteX40" fmla="*/ 596118 w 1508539"/>
              <a:gd name="connsiteY40" fmla="*/ 5225268 h 6858000"/>
              <a:gd name="connsiteX41" fmla="*/ 597138 w 1508539"/>
              <a:gd name="connsiteY41" fmla="*/ 5217684 h 6858000"/>
              <a:gd name="connsiteX42" fmla="*/ 604479 w 1508539"/>
              <a:gd name="connsiteY42" fmla="*/ 5193377 h 6858000"/>
              <a:gd name="connsiteX43" fmla="*/ 607782 w 1508539"/>
              <a:gd name="connsiteY43" fmla="*/ 5179288 h 6858000"/>
              <a:gd name="connsiteX44" fmla="*/ 608766 w 1508539"/>
              <a:gd name="connsiteY44" fmla="*/ 5173621 h 6858000"/>
              <a:gd name="connsiteX45" fmla="*/ 604400 w 1508539"/>
              <a:gd name="connsiteY45" fmla="*/ 5159961 h 6858000"/>
              <a:gd name="connsiteX46" fmla="*/ 611077 w 1508539"/>
              <a:gd name="connsiteY46" fmla="*/ 5144295 h 6858000"/>
              <a:gd name="connsiteX47" fmla="*/ 608010 w 1508539"/>
              <a:gd name="connsiteY47" fmla="*/ 5125185 h 6858000"/>
              <a:gd name="connsiteX48" fmla="*/ 614840 w 1508539"/>
              <a:gd name="connsiteY48" fmla="*/ 5121884 h 6858000"/>
              <a:gd name="connsiteX49" fmla="*/ 621876 w 1508539"/>
              <a:gd name="connsiteY49" fmla="*/ 5067850 h 6858000"/>
              <a:gd name="connsiteX50" fmla="*/ 624607 w 1508539"/>
              <a:gd name="connsiteY50" fmla="*/ 5060861 h 6858000"/>
              <a:gd name="connsiteX51" fmla="*/ 621311 w 1508539"/>
              <a:gd name="connsiteY51" fmla="*/ 5034192 h 6858000"/>
              <a:gd name="connsiteX52" fmla="*/ 622865 w 1508539"/>
              <a:gd name="connsiteY52" fmla="*/ 4993030 h 6858000"/>
              <a:gd name="connsiteX53" fmla="*/ 629774 w 1508539"/>
              <a:gd name="connsiteY53" fmla="*/ 4946844 h 6858000"/>
              <a:gd name="connsiteX54" fmla="*/ 625630 w 1508539"/>
              <a:gd name="connsiteY54" fmla="*/ 4932692 h 6858000"/>
              <a:gd name="connsiteX55" fmla="*/ 641033 w 1508539"/>
              <a:gd name="connsiteY55" fmla="*/ 4858827 h 6858000"/>
              <a:gd name="connsiteX56" fmla="*/ 646936 w 1508539"/>
              <a:gd name="connsiteY56" fmla="*/ 4821170 h 6858000"/>
              <a:gd name="connsiteX57" fmla="*/ 651669 w 1508539"/>
              <a:gd name="connsiteY57" fmla="*/ 4780965 h 6858000"/>
              <a:gd name="connsiteX58" fmla="*/ 652962 w 1508539"/>
              <a:gd name="connsiteY58" fmla="*/ 4750867 h 6858000"/>
              <a:gd name="connsiteX59" fmla="*/ 650769 w 1508539"/>
              <a:gd name="connsiteY59" fmla="*/ 4690749 h 6858000"/>
              <a:gd name="connsiteX60" fmla="*/ 646249 w 1508539"/>
              <a:gd name="connsiteY60" fmla="*/ 4584173 h 6858000"/>
              <a:gd name="connsiteX61" fmla="*/ 641332 w 1508539"/>
              <a:gd name="connsiteY61" fmla="*/ 4444346 h 6858000"/>
              <a:gd name="connsiteX62" fmla="*/ 637897 w 1508539"/>
              <a:gd name="connsiteY62" fmla="*/ 4375228 h 6858000"/>
              <a:gd name="connsiteX63" fmla="*/ 618550 w 1508539"/>
              <a:gd name="connsiteY63" fmla="*/ 4214165 h 6858000"/>
              <a:gd name="connsiteX64" fmla="*/ 622623 w 1508539"/>
              <a:gd name="connsiteY64" fmla="*/ 4090296 h 6858000"/>
              <a:gd name="connsiteX65" fmla="*/ 607879 w 1508539"/>
              <a:gd name="connsiteY65" fmla="*/ 4033999 h 6858000"/>
              <a:gd name="connsiteX66" fmla="*/ 609028 w 1508539"/>
              <a:gd name="connsiteY66" fmla="*/ 4031933 h 6858000"/>
              <a:gd name="connsiteX67" fmla="*/ 607604 w 1508539"/>
              <a:gd name="connsiteY67" fmla="*/ 4013953 h 6858000"/>
              <a:gd name="connsiteX68" fmla="*/ 593899 w 1508539"/>
              <a:gd name="connsiteY68" fmla="*/ 3974753 h 6858000"/>
              <a:gd name="connsiteX69" fmla="*/ 595497 w 1508539"/>
              <a:gd name="connsiteY69" fmla="*/ 3969950 h 6858000"/>
              <a:gd name="connsiteX70" fmla="*/ 588919 w 1508539"/>
              <a:gd name="connsiteY70" fmla="*/ 3933779 h 6858000"/>
              <a:gd name="connsiteX71" fmla="*/ 590250 w 1508539"/>
              <a:gd name="connsiteY71" fmla="*/ 3933093 h 6858000"/>
              <a:gd name="connsiteX72" fmla="*/ 594604 w 1508539"/>
              <a:gd name="connsiteY72" fmla="*/ 3922082 h 6858000"/>
              <a:gd name="connsiteX73" fmla="*/ 599682 w 1508539"/>
              <a:gd name="connsiteY73" fmla="*/ 3901461 h 6858000"/>
              <a:gd name="connsiteX74" fmla="*/ 622276 w 1508539"/>
              <a:gd name="connsiteY74" fmla="*/ 3813873 h 6858000"/>
              <a:gd name="connsiteX75" fmla="*/ 621701 w 1508539"/>
              <a:gd name="connsiteY75" fmla="*/ 3806161 h 6858000"/>
              <a:gd name="connsiteX76" fmla="*/ 622008 w 1508539"/>
              <a:gd name="connsiteY76" fmla="*/ 3805957 h 6858000"/>
              <a:gd name="connsiteX77" fmla="*/ 622035 w 1508539"/>
              <a:gd name="connsiteY77" fmla="*/ 3797724 h 6858000"/>
              <a:gd name="connsiteX78" fmla="*/ 620650 w 1508539"/>
              <a:gd name="connsiteY78" fmla="*/ 3792098 h 6858000"/>
              <a:gd name="connsiteX79" fmla="*/ 619534 w 1508539"/>
              <a:gd name="connsiteY79" fmla="*/ 3777135 h 6858000"/>
              <a:gd name="connsiteX80" fmla="*/ 621267 w 1508539"/>
              <a:gd name="connsiteY80" fmla="*/ 3771656 h 6858000"/>
              <a:gd name="connsiteX81" fmla="*/ 625010 w 1508539"/>
              <a:gd name="connsiteY81" fmla="*/ 3769007 h 6858000"/>
              <a:gd name="connsiteX82" fmla="*/ 624476 w 1508539"/>
              <a:gd name="connsiteY82" fmla="*/ 3767709 h 6858000"/>
              <a:gd name="connsiteX83" fmla="*/ 633172 w 1508539"/>
              <a:gd name="connsiteY83" fmla="*/ 3738082 h 6858000"/>
              <a:gd name="connsiteX84" fmla="*/ 640518 w 1508539"/>
              <a:gd name="connsiteY84" fmla="*/ 3673397 h 6858000"/>
              <a:gd name="connsiteX85" fmla="*/ 639814 w 1508539"/>
              <a:gd name="connsiteY85" fmla="*/ 3637109 h 6858000"/>
              <a:gd name="connsiteX86" fmla="*/ 643257 w 1508539"/>
              <a:gd name="connsiteY86" fmla="*/ 3536883 h 6858000"/>
              <a:gd name="connsiteX87" fmla="*/ 650795 w 1508539"/>
              <a:gd name="connsiteY87" fmla="*/ 3435652 h 6858000"/>
              <a:gd name="connsiteX88" fmla="*/ 652466 w 1508539"/>
              <a:gd name="connsiteY88" fmla="*/ 3307769 h 6858000"/>
              <a:gd name="connsiteX89" fmla="*/ 670029 w 1508539"/>
              <a:gd name="connsiteY89" fmla="*/ 3250522 h 6858000"/>
              <a:gd name="connsiteX90" fmla="*/ 670454 w 1508539"/>
              <a:gd name="connsiteY90" fmla="*/ 3229163 h 6858000"/>
              <a:gd name="connsiteX91" fmla="*/ 672277 w 1508539"/>
              <a:gd name="connsiteY91" fmla="*/ 3217217 h 6858000"/>
              <a:gd name="connsiteX92" fmla="*/ 659112 w 1508539"/>
              <a:gd name="connsiteY92" fmla="*/ 3183755 h 6858000"/>
              <a:gd name="connsiteX93" fmla="*/ 659613 w 1508539"/>
              <a:gd name="connsiteY93" fmla="*/ 3178642 h 6858000"/>
              <a:gd name="connsiteX94" fmla="*/ 647213 w 1508539"/>
              <a:gd name="connsiteY94" fmla="*/ 3158586 h 6858000"/>
              <a:gd name="connsiteX95" fmla="*/ 632398 w 1508539"/>
              <a:gd name="connsiteY95" fmla="*/ 3129034 h 6858000"/>
              <a:gd name="connsiteX96" fmla="*/ 633063 w 1508539"/>
              <a:gd name="connsiteY96" fmla="*/ 3126682 h 6858000"/>
              <a:gd name="connsiteX97" fmla="*/ 623931 w 1508539"/>
              <a:gd name="connsiteY97" fmla="*/ 3114519 h 6858000"/>
              <a:gd name="connsiteX98" fmla="*/ 610540 w 1508539"/>
              <a:gd name="connsiteY98" fmla="*/ 3106272 h 6858000"/>
              <a:gd name="connsiteX99" fmla="*/ 583270 w 1508539"/>
              <a:gd name="connsiteY99" fmla="*/ 2958185 h 6858000"/>
              <a:gd name="connsiteX100" fmla="*/ 525884 w 1508539"/>
              <a:gd name="connsiteY100" fmla="*/ 2762989 h 6858000"/>
              <a:gd name="connsiteX101" fmla="*/ 474802 w 1508539"/>
              <a:gd name="connsiteY101" fmla="*/ 2554718 h 6858000"/>
              <a:gd name="connsiteX102" fmla="*/ 454896 w 1508539"/>
              <a:gd name="connsiteY102" fmla="*/ 2485734 h 6858000"/>
              <a:gd name="connsiteX103" fmla="*/ 445619 w 1508539"/>
              <a:gd name="connsiteY103" fmla="*/ 2447068 h 6858000"/>
              <a:gd name="connsiteX104" fmla="*/ 432580 w 1508539"/>
              <a:gd name="connsiteY104" fmla="*/ 2425819 h 6858000"/>
              <a:gd name="connsiteX105" fmla="*/ 438579 w 1508539"/>
              <a:gd name="connsiteY105" fmla="*/ 2402874 h 6858000"/>
              <a:gd name="connsiteX106" fmla="*/ 441191 w 1508539"/>
              <a:gd name="connsiteY106" fmla="*/ 2381443 h 6858000"/>
              <a:gd name="connsiteX107" fmla="*/ 417520 w 1508539"/>
              <a:gd name="connsiteY107" fmla="*/ 2261920 h 6858000"/>
              <a:gd name="connsiteX108" fmla="*/ 407407 w 1508539"/>
              <a:gd name="connsiteY108" fmla="*/ 2195378 h 6858000"/>
              <a:gd name="connsiteX109" fmla="*/ 391624 w 1508539"/>
              <a:gd name="connsiteY109" fmla="*/ 2155135 h 6858000"/>
              <a:gd name="connsiteX110" fmla="*/ 389082 w 1508539"/>
              <a:gd name="connsiteY110" fmla="*/ 2118008 h 6858000"/>
              <a:gd name="connsiteX111" fmla="*/ 390075 w 1508539"/>
              <a:gd name="connsiteY111" fmla="*/ 2050531 h 6858000"/>
              <a:gd name="connsiteX112" fmla="*/ 381881 w 1508539"/>
              <a:gd name="connsiteY112" fmla="*/ 1963269 h 6858000"/>
              <a:gd name="connsiteX113" fmla="*/ 363059 w 1508539"/>
              <a:gd name="connsiteY113" fmla="*/ 1906352 h 6858000"/>
              <a:gd name="connsiteX114" fmla="*/ 339616 w 1508539"/>
              <a:gd name="connsiteY114" fmla="*/ 1861531 h 6858000"/>
              <a:gd name="connsiteX115" fmla="*/ 293415 w 1508539"/>
              <a:gd name="connsiteY115" fmla="*/ 1732919 h 6858000"/>
              <a:gd name="connsiteX116" fmla="*/ 265726 w 1508539"/>
              <a:gd name="connsiteY116" fmla="*/ 1663540 h 6858000"/>
              <a:gd name="connsiteX117" fmla="*/ 264852 w 1508539"/>
              <a:gd name="connsiteY117" fmla="*/ 1615777 h 6858000"/>
              <a:gd name="connsiteX118" fmla="*/ 245647 w 1508539"/>
              <a:gd name="connsiteY118" fmla="*/ 1563678 h 6858000"/>
              <a:gd name="connsiteX119" fmla="*/ 258727 w 1508539"/>
              <a:gd name="connsiteY119" fmla="*/ 1519474 h 6858000"/>
              <a:gd name="connsiteX120" fmla="*/ 251469 w 1508539"/>
              <a:gd name="connsiteY120" fmla="*/ 1477995 h 6858000"/>
              <a:gd name="connsiteX121" fmla="*/ 237554 w 1508539"/>
              <a:gd name="connsiteY121" fmla="*/ 1373769 h 6858000"/>
              <a:gd name="connsiteX122" fmla="*/ 245861 w 1508539"/>
              <a:gd name="connsiteY122" fmla="*/ 1307086 h 6858000"/>
              <a:gd name="connsiteX123" fmla="*/ 247049 w 1508539"/>
              <a:gd name="connsiteY123" fmla="*/ 1189033 h 6858000"/>
              <a:gd name="connsiteX124" fmla="*/ 251734 w 1508539"/>
              <a:gd name="connsiteY124" fmla="*/ 1168288 h 6858000"/>
              <a:gd name="connsiteX125" fmla="*/ 244016 w 1508539"/>
              <a:gd name="connsiteY125" fmla="*/ 1142577 h 6858000"/>
              <a:gd name="connsiteX126" fmla="*/ 233322 w 1508539"/>
              <a:gd name="connsiteY126" fmla="*/ 1088484 h 6858000"/>
              <a:gd name="connsiteX127" fmla="*/ 222058 w 1508539"/>
              <a:gd name="connsiteY127" fmla="*/ 1016103 h 6858000"/>
              <a:gd name="connsiteX128" fmla="*/ 223514 w 1508539"/>
              <a:gd name="connsiteY128" fmla="*/ 932283 h 6858000"/>
              <a:gd name="connsiteX129" fmla="*/ 225750 w 1508539"/>
              <a:gd name="connsiteY129" fmla="*/ 915925 h 6858000"/>
              <a:gd name="connsiteX130" fmla="*/ 218379 w 1508539"/>
              <a:gd name="connsiteY130" fmla="*/ 896999 h 6858000"/>
              <a:gd name="connsiteX131" fmla="*/ 187787 w 1508539"/>
              <a:gd name="connsiteY131" fmla="*/ 821517 h 6858000"/>
              <a:gd name="connsiteX132" fmla="*/ 166737 w 1508539"/>
              <a:gd name="connsiteY132" fmla="*/ 751353 h 6858000"/>
              <a:gd name="connsiteX133" fmla="*/ 166295 w 1508539"/>
              <a:gd name="connsiteY133" fmla="*/ 721230 h 6858000"/>
              <a:gd name="connsiteX134" fmla="*/ 151966 w 1508539"/>
              <a:gd name="connsiteY134" fmla="*/ 681659 h 6858000"/>
              <a:gd name="connsiteX135" fmla="*/ 137385 w 1508539"/>
              <a:gd name="connsiteY135" fmla="*/ 635218 h 6858000"/>
              <a:gd name="connsiteX136" fmla="*/ 142396 w 1508539"/>
              <a:gd name="connsiteY136" fmla="*/ 613763 h 6858000"/>
              <a:gd name="connsiteX137" fmla="*/ 128338 w 1508539"/>
              <a:gd name="connsiteY137" fmla="*/ 598582 h 6858000"/>
              <a:gd name="connsiteX138" fmla="*/ 128019 w 1508539"/>
              <a:gd name="connsiteY138" fmla="*/ 576846 h 6858000"/>
              <a:gd name="connsiteX139" fmla="*/ 107645 w 1508539"/>
              <a:gd name="connsiteY139" fmla="*/ 530055 h 6858000"/>
              <a:gd name="connsiteX140" fmla="*/ 106893 w 1508539"/>
              <a:gd name="connsiteY140" fmla="*/ 465389 h 6858000"/>
              <a:gd name="connsiteX141" fmla="*/ 89816 w 1508539"/>
              <a:gd name="connsiteY141" fmla="*/ 424699 h 6858000"/>
              <a:gd name="connsiteX142" fmla="*/ 90191 w 1508539"/>
              <a:gd name="connsiteY142" fmla="*/ 404917 h 6858000"/>
              <a:gd name="connsiteX143" fmla="*/ 70148 w 1508539"/>
              <a:gd name="connsiteY143" fmla="*/ 367211 h 6858000"/>
              <a:gd name="connsiteX144" fmla="*/ 36452 w 1508539"/>
              <a:gd name="connsiteY144" fmla="*/ 268519 h 6858000"/>
              <a:gd name="connsiteX145" fmla="*/ 23935 w 1508539"/>
              <a:gd name="connsiteY145" fmla="*/ 160886 h 6858000"/>
              <a:gd name="connsiteX146" fmla="*/ 19312 w 1508539"/>
              <a:gd name="connsiteY146" fmla="*/ 47336 h 6858000"/>
              <a:gd name="connsiteX147" fmla="*/ 0 w 1508539"/>
              <a:gd name="connsiteY147"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28010 w 1508539"/>
              <a:gd name="connsiteY4" fmla="*/ 6751578 h 6858000"/>
              <a:gd name="connsiteX5" fmla="*/ 111426 w 1508539"/>
              <a:gd name="connsiteY5" fmla="*/ 6680170 h 6858000"/>
              <a:gd name="connsiteX6" fmla="*/ 136976 w 1508539"/>
              <a:gd name="connsiteY6" fmla="*/ 6621207 h 6858000"/>
              <a:gd name="connsiteX7" fmla="*/ 153633 w 1508539"/>
              <a:gd name="connsiteY7" fmla="*/ 6596265 h 6858000"/>
              <a:gd name="connsiteX8" fmla="*/ 153512 w 1508539"/>
              <a:gd name="connsiteY8" fmla="*/ 6594818 h 6858000"/>
              <a:gd name="connsiteX9" fmla="*/ 157757 w 1508539"/>
              <a:gd name="connsiteY9" fmla="*/ 6593735 h 6858000"/>
              <a:gd name="connsiteX10" fmla="*/ 160954 w 1508539"/>
              <a:gd name="connsiteY10" fmla="*/ 6589172 h 6858000"/>
              <a:gd name="connsiteX11" fmla="*/ 164248 w 1508539"/>
              <a:gd name="connsiteY11" fmla="*/ 6574442 h 6858000"/>
              <a:gd name="connsiteX12" fmla="*/ 164588 w 1508539"/>
              <a:gd name="connsiteY12" fmla="*/ 6568530 h 6858000"/>
              <a:gd name="connsiteX13" fmla="*/ 166997 w 1508539"/>
              <a:gd name="connsiteY13" fmla="*/ 6560674 h 6858000"/>
              <a:gd name="connsiteX14" fmla="*/ 167342 w 1508539"/>
              <a:gd name="connsiteY14" fmla="*/ 6560598 h 6858000"/>
              <a:gd name="connsiteX15" fmla="*/ 169039 w 1508539"/>
              <a:gd name="connsiteY15" fmla="*/ 6553006 h 6858000"/>
              <a:gd name="connsiteX16" fmla="*/ 173735 w 1508539"/>
              <a:gd name="connsiteY16" fmla="*/ 6514360 h 6858000"/>
              <a:gd name="connsiteX17" fmla="*/ 215389 w 1508539"/>
              <a:gd name="connsiteY17" fmla="*/ 6478062 h 6858000"/>
              <a:gd name="connsiteX18" fmla="*/ 226078 w 1508539"/>
              <a:gd name="connsiteY18" fmla="*/ 6460325 h 6858000"/>
              <a:gd name="connsiteX19" fmla="*/ 233311 w 1508539"/>
              <a:gd name="connsiteY19" fmla="*/ 6451488 h 6858000"/>
              <a:gd name="connsiteX20" fmla="*/ 234746 w 1508539"/>
              <a:gd name="connsiteY20" fmla="*/ 6451348 h 6858000"/>
              <a:gd name="connsiteX21" fmla="*/ 239104 w 1508539"/>
              <a:gd name="connsiteY21" fmla="*/ 6414240 h 6858000"/>
              <a:gd name="connsiteX22" fmla="*/ 241880 w 1508539"/>
              <a:gd name="connsiteY22" fmla="*/ 6384857 h 6858000"/>
              <a:gd name="connsiteX23" fmla="*/ 240591 w 1508539"/>
              <a:gd name="connsiteY23" fmla="*/ 6367510 h 6858000"/>
              <a:gd name="connsiteX24" fmla="*/ 244471 w 1508539"/>
              <a:gd name="connsiteY24" fmla="*/ 6349778 h 6858000"/>
              <a:gd name="connsiteX25" fmla="*/ 246136 w 1508539"/>
              <a:gd name="connsiteY25" fmla="*/ 6348250 h 6858000"/>
              <a:gd name="connsiteX26" fmla="*/ 262170 w 1508539"/>
              <a:gd name="connsiteY26" fmla="*/ 6281972 h 6858000"/>
              <a:gd name="connsiteX27" fmla="*/ 272933 w 1508539"/>
              <a:gd name="connsiteY27" fmla="*/ 6211940 h 6858000"/>
              <a:gd name="connsiteX28" fmla="*/ 314428 w 1508539"/>
              <a:gd name="connsiteY28" fmla="*/ 6113913 h 6858000"/>
              <a:gd name="connsiteX29" fmla="*/ 318721 w 1508539"/>
              <a:gd name="connsiteY29" fmla="*/ 6028119 h 6858000"/>
              <a:gd name="connsiteX30" fmla="*/ 345501 w 1508539"/>
              <a:gd name="connsiteY30" fmla="*/ 5934687 h 6858000"/>
              <a:gd name="connsiteX31" fmla="*/ 379513 w 1508539"/>
              <a:gd name="connsiteY31" fmla="*/ 5765594 h 6858000"/>
              <a:gd name="connsiteX32" fmla="*/ 411349 w 1508539"/>
              <a:gd name="connsiteY32" fmla="*/ 5693685 h 6858000"/>
              <a:gd name="connsiteX33" fmla="*/ 431404 w 1508539"/>
              <a:gd name="connsiteY33" fmla="*/ 5665173 h 6858000"/>
              <a:gd name="connsiteX34" fmla="*/ 465121 w 1508539"/>
              <a:gd name="connsiteY34" fmla="*/ 5563435 h 6858000"/>
              <a:gd name="connsiteX35" fmla="*/ 494626 w 1508539"/>
              <a:gd name="connsiteY35" fmla="*/ 5476393 h 6858000"/>
              <a:gd name="connsiteX36" fmla="*/ 525819 w 1508539"/>
              <a:gd name="connsiteY36" fmla="*/ 5396260 h 6858000"/>
              <a:gd name="connsiteX37" fmla="*/ 541800 w 1508539"/>
              <a:gd name="connsiteY37" fmla="*/ 5330009 h 6858000"/>
              <a:gd name="connsiteX38" fmla="*/ 575293 w 1508539"/>
              <a:gd name="connsiteY38" fmla="*/ 5273739 h 6858000"/>
              <a:gd name="connsiteX39" fmla="*/ 584892 w 1508539"/>
              <a:gd name="connsiteY39" fmla="*/ 5241779 h 6858000"/>
              <a:gd name="connsiteX40" fmla="*/ 596118 w 1508539"/>
              <a:gd name="connsiteY40" fmla="*/ 5225268 h 6858000"/>
              <a:gd name="connsiteX41" fmla="*/ 597138 w 1508539"/>
              <a:gd name="connsiteY41" fmla="*/ 5217684 h 6858000"/>
              <a:gd name="connsiteX42" fmla="*/ 604479 w 1508539"/>
              <a:gd name="connsiteY42" fmla="*/ 5193377 h 6858000"/>
              <a:gd name="connsiteX43" fmla="*/ 607782 w 1508539"/>
              <a:gd name="connsiteY43" fmla="*/ 5179288 h 6858000"/>
              <a:gd name="connsiteX44" fmla="*/ 608766 w 1508539"/>
              <a:gd name="connsiteY44" fmla="*/ 5173621 h 6858000"/>
              <a:gd name="connsiteX45" fmla="*/ 604400 w 1508539"/>
              <a:gd name="connsiteY45" fmla="*/ 5159961 h 6858000"/>
              <a:gd name="connsiteX46" fmla="*/ 611077 w 1508539"/>
              <a:gd name="connsiteY46" fmla="*/ 5144295 h 6858000"/>
              <a:gd name="connsiteX47" fmla="*/ 608010 w 1508539"/>
              <a:gd name="connsiteY47" fmla="*/ 5125185 h 6858000"/>
              <a:gd name="connsiteX48" fmla="*/ 614840 w 1508539"/>
              <a:gd name="connsiteY48" fmla="*/ 5121884 h 6858000"/>
              <a:gd name="connsiteX49" fmla="*/ 621876 w 1508539"/>
              <a:gd name="connsiteY49" fmla="*/ 5067850 h 6858000"/>
              <a:gd name="connsiteX50" fmla="*/ 624607 w 1508539"/>
              <a:gd name="connsiteY50" fmla="*/ 5060861 h 6858000"/>
              <a:gd name="connsiteX51" fmla="*/ 621311 w 1508539"/>
              <a:gd name="connsiteY51" fmla="*/ 5034192 h 6858000"/>
              <a:gd name="connsiteX52" fmla="*/ 622865 w 1508539"/>
              <a:gd name="connsiteY52" fmla="*/ 4993030 h 6858000"/>
              <a:gd name="connsiteX53" fmla="*/ 629774 w 1508539"/>
              <a:gd name="connsiteY53" fmla="*/ 4946844 h 6858000"/>
              <a:gd name="connsiteX54" fmla="*/ 625630 w 1508539"/>
              <a:gd name="connsiteY54" fmla="*/ 4932692 h 6858000"/>
              <a:gd name="connsiteX55" fmla="*/ 641033 w 1508539"/>
              <a:gd name="connsiteY55" fmla="*/ 4858827 h 6858000"/>
              <a:gd name="connsiteX56" fmla="*/ 646936 w 1508539"/>
              <a:gd name="connsiteY56" fmla="*/ 4821170 h 6858000"/>
              <a:gd name="connsiteX57" fmla="*/ 651669 w 1508539"/>
              <a:gd name="connsiteY57" fmla="*/ 4780965 h 6858000"/>
              <a:gd name="connsiteX58" fmla="*/ 652962 w 1508539"/>
              <a:gd name="connsiteY58" fmla="*/ 4750867 h 6858000"/>
              <a:gd name="connsiteX59" fmla="*/ 650769 w 1508539"/>
              <a:gd name="connsiteY59" fmla="*/ 4690749 h 6858000"/>
              <a:gd name="connsiteX60" fmla="*/ 646249 w 1508539"/>
              <a:gd name="connsiteY60" fmla="*/ 4584173 h 6858000"/>
              <a:gd name="connsiteX61" fmla="*/ 641332 w 1508539"/>
              <a:gd name="connsiteY61" fmla="*/ 4444346 h 6858000"/>
              <a:gd name="connsiteX62" fmla="*/ 637897 w 1508539"/>
              <a:gd name="connsiteY62" fmla="*/ 4375228 h 6858000"/>
              <a:gd name="connsiteX63" fmla="*/ 618550 w 1508539"/>
              <a:gd name="connsiteY63" fmla="*/ 4214165 h 6858000"/>
              <a:gd name="connsiteX64" fmla="*/ 622623 w 1508539"/>
              <a:gd name="connsiteY64" fmla="*/ 4090296 h 6858000"/>
              <a:gd name="connsiteX65" fmla="*/ 607879 w 1508539"/>
              <a:gd name="connsiteY65" fmla="*/ 4033999 h 6858000"/>
              <a:gd name="connsiteX66" fmla="*/ 609028 w 1508539"/>
              <a:gd name="connsiteY66" fmla="*/ 4031933 h 6858000"/>
              <a:gd name="connsiteX67" fmla="*/ 607604 w 1508539"/>
              <a:gd name="connsiteY67" fmla="*/ 4013953 h 6858000"/>
              <a:gd name="connsiteX68" fmla="*/ 593899 w 1508539"/>
              <a:gd name="connsiteY68" fmla="*/ 3974753 h 6858000"/>
              <a:gd name="connsiteX69" fmla="*/ 595497 w 1508539"/>
              <a:gd name="connsiteY69" fmla="*/ 3969950 h 6858000"/>
              <a:gd name="connsiteX70" fmla="*/ 588919 w 1508539"/>
              <a:gd name="connsiteY70" fmla="*/ 3933779 h 6858000"/>
              <a:gd name="connsiteX71" fmla="*/ 590250 w 1508539"/>
              <a:gd name="connsiteY71" fmla="*/ 3933093 h 6858000"/>
              <a:gd name="connsiteX72" fmla="*/ 594604 w 1508539"/>
              <a:gd name="connsiteY72" fmla="*/ 3922082 h 6858000"/>
              <a:gd name="connsiteX73" fmla="*/ 599682 w 1508539"/>
              <a:gd name="connsiteY73" fmla="*/ 3901461 h 6858000"/>
              <a:gd name="connsiteX74" fmla="*/ 622276 w 1508539"/>
              <a:gd name="connsiteY74" fmla="*/ 3813873 h 6858000"/>
              <a:gd name="connsiteX75" fmla="*/ 621701 w 1508539"/>
              <a:gd name="connsiteY75" fmla="*/ 3806161 h 6858000"/>
              <a:gd name="connsiteX76" fmla="*/ 622008 w 1508539"/>
              <a:gd name="connsiteY76" fmla="*/ 3805957 h 6858000"/>
              <a:gd name="connsiteX77" fmla="*/ 622035 w 1508539"/>
              <a:gd name="connsiteY77" fmla="*/ 3797724 h 6858000"/>
              <a:gd name="connsiteX78" fmla="*/ 620650 w 1508539"/>
              <a:gd name="connsiteY78" fmla="*/ 3792098 h 6858000"/>
              <a:gd name="connsiteX79" fmla="*/ 619534 w 1508539"/>
              <a:gd name="connsiteY79" fmla="*/ 3777135 h 6858000"/>
              <a:gd name="connsiteX80" fmla="*/ 621267 w 1508539"/>
              <a:gd name="connsiteY80" fmla="*/ 3771656 h 6858000"/>
              <a:gd name="connsiteX81" fmla="*/ 625010 w 1508539"/>
              <a:gd name="connsiteY81" fmla="*/ 3769007 h 6858000"/>
              <a:gd name="connsiteX82" fmla="*/ 624476 w 1508539"/>
              <a:gd name="connsiteY82" fmla="*/ 3767709 h 6858000"/>
              <a:gd name="connsiteX83" fmla="*/ 633172 w 1508539"/>
              <a:gd name="connsiteY83" fmla="*/ 3738082 h 6858000"/>
              <a:gd name="connsiteX84" fmla="*/ 640518 w 1508539"/>
              <a:gd name="connsiteY84" fmla="*/ 3673397 h 6858000"/>
              <a:gd name="connsiteX85" fmla="*/ 639814 w 1508539"/>
              <a:gd name="connsiteY85" fmla="*/ 3637109 h 6858000"/>
              <a:gd name="connsiteX86" fmla="*/ 643257 w 1508539"/>
              <a:gd name="connsiteY86" fmla="*/ 3536883 h 6858000"/>
              <a:gd name="connsiteX87" fmla="*/ 650795 w 1508539"/>
              <a:gd name="connsiteY87" fmla="*/ 3435652 h 6858000"/>
              <a:gd name="connsiteX88" fmla="*/ 652466 w 1508539"/>
              <a:gd name="connsiteY88" fmla="*/ 3307769 h 6858000"/>
              <a:gd name="connsiteX89" fmla="*/ 670029 w 1508539"/>
              <a:gd name="connsiteY89" fmla="*/ 3250522 h 6858000"/>
              <a:gd name="connsiteX90" fmla="*/ 670454 w 1508539"/>
              <a:gd name="connsiteY90" fmla="*/ 3229163 h 6858000"/>
              <a:gd name="connsiteX91" fmla="*/ 672277 w 1508539"/>
              <a:gd name="connsiteY91" fmla="*/ 3217217 h 6858000"/>
              <a:gd name="connsiteX92" fmla="*/ 659112 w 1508539"/>
              <a:gd name="connsiteY92" fmla="*/ 3183755 h 6858000"/>
              <a:gd name="connsiteX93" fmla="*/ 659613 w 1508539"/>
              <a:gd name="connsiteY93" fmla="*/ 3178642 h 6858000"/>
              <a:gd name="connsiteX94" fmla="*/ 647213 w 1508539"/>
              <a:gd name="connsiteY94" fmla="*/ 3158586 h 6858000"/>
              <a:gd name="connsiteX95" fmla="*/ 632398 w 1508539"/>
              <a:gd name="connsiteY95" fmla="*/ 3129034 h 6858000"/>
              <a:gd name="connsiteX96" fmla="*/ 633063 w 1508539"/>
              <a:gd name="connsiteY96" fmla="*/ 3126682 h 6858000"/>
              <a:gd name="connsiteX97" fmla="*/ 623931 w 1508539"/>
              <a:gd name="connsiteY97" fmla="*/ 3114519 h 6858000"/>
              <a:gd name="connsiteX98" fmla="*/ 610540 w 1508539"/>
              <a:gd name="connsiteY98" fmla="*/ 3106272 h 6858000"/>
              <a:gd name="connsiteX99" fmla="*/ 583270 w 1508539"/>
              <a:gd name="connsiteY99" fmla="*/ 2958185 h 6858000"/>
              <a:gd name="connsiteX100" fmla="*/ 525884 w 1508539"/>
              <a:gd name="connsiteY100" fmla="*/ 2762989 h 6858000"/>
              <a:gd name="connsiteX101" fmla="*/ 474802 w 1508539"/>
              <a:gd name="connsiteY101" fmla="*/ 2554718 h 6858000"/>
              <a:gd name="connsiteX102" fmla="*/ 454896 w 1508539"/>
              <a:gd name="connsiteY102" fmla="*/ 2485734 h 6858000"/>
              <a:gd name="connsiteX103" fmla="*/ 445619 w 1508539"/>
              <a:gd name="connsiteY103" fmla="*/ 2447068 h 6858000"/>
              <a:gd name="connsiteX104" fmla="*/ 432580 w 1508539"/>
              <a:gd name="connsiteY104" fmla="*/ 2425819 h 6858000"/>
              <a:gd name="connsiteX105" fmla="*/ 438579 w 1508539"/>
              <a:gd name="connsiteY105" fmla="*/ 2402874 h 6858000"/>
              <a:gd name="connsiteX106" fmla="*/ 441191 w 1508539"/>
              <a:gd name="connsiteY106" fmla="*/ 2381443 h 6858000"/>
              <a:gd name="connsiteX107" fmla="*/ 417520 w 1508539"/>
              <a:gd name="connsiteY107" fmla="*/ 2261920 h 6858000"/>
              <a:gd name="connsiteX108" fmla="*/ 407407 w 1508539"/>
              <a:gd name="connsiteY108" fmla="*/ 2195378 h 6858000"/>
              <a:gd name="connsiteX109" fmla="*/ 391624 w 1508539"/>
              <a:gd name="connsiteY109" fmla="*/ 2155135 h 6858000"/>
              <a:gd name="connsiteX110" fmla="*/ 389082 w 1508539"/>
              <a:gd name="connsiteY110" fmla="*/ 2118008 h 6858000"/>
              <a:gd name="connsiteX111" fmla="*/ 390075 w 1508539"/>
              <a:gd name="connsiteY111" fmla="*/ 2050531 h 6858000"/>
              <a:gd name="connsiteX112" fmla="*/ 381881 w 1508539"/>
              <a:gd name="connsiteY112" fmla="*/ 1963269 h 6858000"/>
              <a:gd name="connsiteX113" fmla="*/ 363059 w 1508539"/>
              <a:gd name="connsiteY113" fmla="*/ 1906352 h 6858000"/>
              <a:gd name="connsiteX114" fmla="*/ 339616 w 1508539"/>
              <a:gd name="connsiteY114" fmla="*/ 1861531 h 6858000"/>
              <a:gd name="connsiteX115" fmla="*/ 293415 w 1508539"/>
              <a:gd name="connsiteY115" fmla="*/ 1732919 h 6858000"/>
              <a:gd name="connsiteX116" fmla="*/ 265726 w 1508539"/>
              <a:gd name="connsiteY116" fmla="*/ 1663540 h 6858000"/>
              <a:gd name="connsiteX117" fmla="*/ 264852 w 1508539"/>
              <a:gd name="connsiteY117" fmla="*/ 1615777 h 6858000"/>
              <a:gd name="connsiteX118" fmla="*/ 245647 w 1508539"/>
              <a:gd name="connsiteY118" fmla="*/ 1563678 h 6858000"/>
              <a:gd name="connsiteX119" fmla="*/ 258727 w 1508539"/>
              <a:gd name="connsiteY119" fmla="*/ 1519474 h 6858000"/>
              <a:gd name="connsiteX120" fmla="*/ 251469 w 1508539"/>
              <a:gd name="connsiteY120" fmla="*/ 1477995 h 6858000"/>
              <a:gd name="connsiteX121" fmla="*/ 237554 w 1508539"/>
              <a:gd name="connsiteY121" fmla="*/ 1373769 h 6858000"/>
              <a:gd name="connsiteX122" fmla="*/ 245861 w 1508539"/>
              <a:gd name="connsiteY122" fmla="*/ 1307086 h 6858000"/>
              <a:gd name="connsiteX123" fmla="*/ 247049 w 1508539"/>
              <a:gd name="connsiteY123" fmla="*/ 1189033 h 6858000"/>
              <a:gd name="connsiteX124" fmla="*/ 251734 w 1508539"/>
              <a:gd name="connsiteY124" fmla="*/ 1168288 h 6858000"/>
              <a:gd name="connsiteX125" fmla="*/ 244016 w 1508539"/>
              <a:gd name="connsiteY125" fmla="*/ 1142577 h 6858000"/>
              <a:gd name="connsiteX126" fmla="*/ 233322 w 1508539"/>
              <a:gd name="connsiteY126" fmla="*/ 1088484 h 6858000"/>
              <a:gd name="connsiteX127" fmla="*/ 222058 w 1508539"/>
              <a:gd name="connsiteY127" fmla="*/ 1016103 h 6858000"/>
              <a:gd name="connsiteX128" fmla="*/ 223514 w 1508539"/>
              <a:gd name="connsiteY128" fmla="*/ 932283 h 6858000"/>
              <a:gd name="connsiteX129" fmla="*/ 225750 w 1508539"/>
              <a:gd name="connsiteY129" fmla="*/ 915925 h 6858000"/>
              <a:gd name="connsiteX130" fmla="*/ 218379 w 1508539"/>
              <a:gd name="connsiteY130" fmla="*/ 896999 h 6858000"/>
              <a:gd name="connsiteX131" fmla="*/ 187787 w 1508539"/>
              <a:gd name="connsiteY131" fmla="*/ 821517 h 6858000"/>
              <a:gd name="connsiteX132" fmla="*/ 166737 w 1508539"/>
              <a:gd name="connsiteY132" fmla="*/ 751353 h 6858000"/>
              <a:gd name="connsiteX133" fmla="*/ 166295 w 1508539"/>
              <a:gd name="connsiteY133" fmla="*/ 721230 h 6858000"/>
              <a:gd name="connsiteX134" fmla="*/ 151966 w 1508539"/>
              <a:gd name="connsiteY134" fmla="*/ 681659 h 6858000"/>
              <a:gd name="connsiteX135" fmla="*/ 137385 w 1508539"/>
              <a:gd name="connsiteY135" fmla="*/ 635218 h 6858000"/>
              <a:gd name="connsiteX136" fmla="*/ 142396 w 1508539"/>
              <a:gd name="connsiteY136" fmla="*/ 613763 h 6858000"/>
              <a:gd name="connsiteX137" fmla="*/ 128338 w 1508539"/>
              <a:gd name="connsiteY137" fmla="*/ 598582 h 6858000"/>
              <a:gd name="connsiteX138" fmla="*/ 128019 w 1508539"/>
              <a:gd name="connsiteY138" fmla="*/ 576846 h 6858000"/>
              <a:gd name="connsiteX139" fmla="*/ 107645 w 1508539"/>
              <a:gd name="connsiteY139" fmla="*/ 530055 h 6858000"/>
              <a:gd name="connsiteX140" fmla="*/ 106893 w 1508539"/>
              <a:gd name="connsiteY140" fmla="*/ 465389 h 6858000"/>
              <a:gd name="connsiteX141" fmla="*/ 89816 w 1508539"/>
              <a:gd name="connsiteY141" fmla="*/ 424699 h 6858000"/>
              <a:gd name="connsiteX142" fmla="*/ 90191 w 1508539"/>
              <a:gd name="connsiteY142" fmla="*/ 404917 h 6858000"/>
              <a:gd name="connsiteX143" fmla="*/ 70148 w 1508539"/>
              <a:gd name="connsiteY143" fmla="*/ 367211 h 6858000"/>
              <a:gd name="connsiteX144" fmla="*/ 36452 w 1508539"/>
              <a:gd name="connsiteY144" fmla="*/ 268519 h 6858000"/>
              <a:gd name="connsiteX145" fmla="*/ 23935 w 1508539"/>
              <a:gd name="connsiteY145" fmla="*/ 160886 h 6858000"/>
              <a:gd name="connsiteX146" fmla="*/ 19312 w 1508539"/>
              <a:gd name="connsiteY146" fmla="*/ 47336 h 6858000"/>
              <a:gd name="connsiteX147" fmla="*/ 0 w 1508539"/>
              <a:gd name="connsiteY147"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28010 w 1508539"/>
              <a:gd name="connsiteY4" fmla="*/ 6751578 h 6858000"/>
              <a:gd name="connsiteX5" fmla="*/ 146674 w 1508539"/>
              <a:gd name="connsiteY5" fmla="*/ 6696999 h 6858000"/>
              <a:gd name="connsiteX6" fmla="*/ 136976 w 1508539"/>
              <a:gd name="connsiteY6" fmla="*/ 6621207 h 6858000"/>
              <a:gd name="connsiteX7" fmla="*/ 153633 w 1508539"/>
              <a:gd name="connsiteY7" fmla="*/ 6596265 h 6858000"/>
              <a:gd name="connsiteX8" fmla="*/ 153512 w 1508539"/>
              <a:gd name="connsiteY8" fmla="*/ 6594818 h 6858000"/>
              <a:gd name="connsiteX9" fmla="*/ 157757 w 1508539"/>
              <a:gd name="connsiteY9" fmla="*/ 6593735 h 6858000"/>
              <a:gd name="connsiteX10" fmla="*/ 160954 w 1508539"/>
              <a:gd name="connsiteY10" fmla="*/ 6589172 h 6858000"/>
              <a:gd name="connsiteX11" fmla="*/ 164248 w 1508539"/>
              <a:gd name="connsiteY11" fmla="*/ 6574442 h 6858000"/>
              <a:gd name="connsiteX12" fmla="*/ 164588 w 1508539"/>
              <a:gd name="connsiteY12" fmla="*/ 6568530 h 6858000"/>
              <a:gd name="connsiteX13" fmla="*/ 166997 w 1508539"/>
              <a:gd name="connsiteY13" fmla="*/ 6560674 h 6858000"/>
              <a:gd name="connsiteX14" fmla="*/ 167342 w 1508539"/>
              <a:gd name="connsiteY14" fmla="*/ 6560598 h 6858000"/>
              <a:gd name="connsiteX15" fmla="*/ 169039 w 1508539"/>
              <a:gd name="connsiteY15" fmla="*/ 6553006 h 6858000"/>
              <a:gd name="connsiteX16" fmla="*/ 173735 w 1508539"/>
              <a:gd name="connsiteY16" fmla="*/ 6514360 h 6858000"/>
              <a:gd name="connsiteX17" fmla="*/ 215389 w 1508539"/>
              <a:gd name="connsiteY17" fmla="*/ 6478062 h 6858000"/>
              <a:gd name="connsiteX18" fmla="*/ 226078 w 1508539"/>
              <a:gd name="connsiteY18" fmla="*/ 6460325 h 6858000"/>
              <a:gd name="connsiteX19" fmla="*/ 233311 w 1508539"/>
              <a:gd name="connsiteY19" fmla="*/ 6451488 h 6858000"/>
              <a:gd name="connsiteX20" fmla="*/ 234746 w 1508539"/>
              <a:gd name="connsiteY20" fmla="*/ 6451348 h 6858000"/>
              <a:gd name="connsiteX21" fmla="*/ 239104 w 1508539"/>
              <a:gd name="connsiteY21" fmla="*/ 6414240 h 6858000"/>
              <a:gd name="connsiteX22" fmla="*/ 241880 w 1508539"/>
              <a:gd name="connsiteY22" fmla="*/ 6384857 h 6858000"/>
              <a:gd name="connsiteX23" fmla="*/ 240591 w 1508539"/>
              <a:gd name="connsiteY23" fmla="*/ 6367510 h 6858000"/>
              <a:gd name="connsiteX24" fmla="*/ 244471 w 1508539"/>
              <a:gd name="connsiteY24" fmla="*/ 6349778 h 6858000"/>
              <a:gd name="connsiteX25" fmla="*/ 246136 w 1508539"/>
              <a:gd name="connsiteY25" fmla="*/ 6348250 h 6858000"/>
              <a:gd name="connsiteX26" fmla="*/ 262170 w 1508539"/>
              <a:gd name="connsiteY26" fmla="*/ 6281972 h 6858000"/>
              <a:gd name="connsiteX27" fmla="*/ 272933 w 1508539"/>
              <a:gd name="connsiteY27" fmla="*/ 6211940 h 6858000"/>
              <a:gd name="connsiteX28" fmla="*/ 314428 w 1508539"/>
              <a:gd name="connsiteY28" fmla="*/ 6113913 h 6858000"/>
              <a:gd name="connsiteX29" fmla="*/ 318721 w 1508539"/>
              <a:gd name="connsiteY29" fmla="*/ 6028119 h 6858000"/>
              <a:gd name="connsiteX30" fmla="*/ 345501 w 1508539"/>
              <a:gd name="connsiteY30" fmla="*/ 5934687 h 6858000"/>
              <a:gd name="connsiteX31" fmla="*/ 379513 w 1508539"/>
              <a:gd name="connsiteY31" fmla="*/ 5765594 h 6858000"/>
              <a:gd name="connsiteX32" fmla="*/ 411349 w 1508539"/>
              <a:gd name="connsiteY32" fmla="*/ 5693685 h 6858000"/>
              <a:gd name="connsiteX33" fmla="*/ 431404 w 1508539"/>
              <a:gd name="connsiteY33" fmla="*/ 5665173 h 6858000"/>
              <a:gd name="connsiteX34" fmla="*/ 465121 w 1508539"/>
              <a:gd name="connsiteY34" fmla="*/ 5563435 h 6858000"/>
              <a:gd name="connsiteX35" fmla="*/ 494626 w 1508539"/>
              <a:gd name="connsiteY35" fmla="*/ 5476393 h 6858000"/>
              <a:gd name="connsiteX36" fmla="*/ 525819 w 1508539"/>
              <a:gd name="connsiteY36" fmla="*/ 5396260 h 6858000"/>
              <a:gd name="connsiteX37" fmla="*/ 541800 w 1508539"/>
              <a:gd name="connsiteY37" fmla="*/ 5330009 h 6858000"/>
              <a:gd name="connsiteX38" fmla="*/ 575293 w 1508539"/>
              <a:gd name="connsiteY38" fmla="*/ 5273739 h 6858000"/>
              <a:gd name="connsiteX39" fmla="*/ 584892 w 1508539"/>
              <a:gd name="connsiteY39" fmla="*/ 5241779 h 6858000"/>
              <a:gd name="connsiteX40" fmla="*/ 596118 w 1508539"/>
              <a:gd name="connsiteY40" fmla="*/ 5225268 h 6858000"/>
              <a:gd name="connsiteX41" fmla="*/ 597138 w 1508539"/>
              <a:gd name="connsiteY41" fmla="*/ 5217684 h 6858000"/>
              <a:gd name="connsiteX42" fmla="*/ 604479 w 1508539"/>
              <a:gd name="connsiteY42" fmla="*/ 5193377 h 6858000"/>
              <a:gd name="connsiteX43" fmla="*/ 607782 w 1508539"/>
              <a:gd name="connsiteY43" fmla="*/ 5179288 h 6858000"/>
              <a:gd name="connsiteX44" fmla="*/ 608766 w 1508539"/>
              <a:gd name="connsiteY44" fmla="*/ 5173621 h 6858000"/>
              <a:gd name="connsiteX45" fmla="*/ 604400 w 1508539"/>
              <a:gd name="connsiteY45" fmla="*/ 5159961 h 6858000"/>
              <a:gd name="connsiteX46" fmla="*/ 611077 w 1508539"/>
              <a:gd name="connsiteY46" fmla="*/ 5144295 h 6858000"/>
              <a:gd name="connsiteX47" fmla="*/ 608010 w 1508539"/>
              <a:gd name="connsiteY47" fmla="*/ 5125185 h 6858000"/>
              <a:gd name="connsiteX48" fmla="*/ 614840 w 1508539"/>
              <a:gd name="connsiteY48" fmla="*/ 5121884 h 6858000"/>
              <a:gd name="connsiteX49" fmla="*/ 621876 w 1508539"/>
              <a:gd name="connsiteY49" fmla="*/ 5067850 h 6858000"/>
              <a:gd name="connsiteX50" fmla="*/ 624607 w 1508539"/>
              <a:gd name="connsiteY50" fmla="*/ 5060861 h 6858000"/>
              <a:gd name="connsiteX51" fmla="*/ 621311 w 1508539"/>
              <a:gd name="connsiteY51" fmla="*/ 5034192 h 6858000"/>
              <a:gd name="connsiteX52" fmla="*/ 622865 w 1508539"/>
              <a:gd name="connsiteY52" fmla="*/ 4993030 h 6858000"/>
              <a:gd name="connsiteX53" fmla="*/ 629774 w 1508539"/>
              <a:gd name="connsiteY53" fmla="*/ 4946844 h 6858000"/>
              <a:gd name="connsiteX54" fmla="*/ 625630 w 1508539"/>
              <a:gd name="connsiteY54" fmla="*/ 4932692 h 6858000"/>
              <a:gd name="connsiteX55" fmla="*/ 641033 w 1508539"/>
              <a:gd name="connsiteY55" fmla="*/ 4858827 h 6858000"/>
              <a:gd name="connsiteX56" fmla="*/ 646936 w 1508539"/>
              <a:gd name="connsiteY56" fmla="*/ 4821170 h 6858000"/>
              <a:gd name="connsiteX57" fmla="*/ 651669 w 1508539"/>
              <a:gd name="connsiteY57" fmla="*/ 4780965 h 6858000"/>
              <a:gd name="connsiteX58" fmla="*/ 652962 w 1508539"/>
              <a:gd name="connsiteY58" fmla="*/ 4750867 h 6858000"/>
              <a:gd name="connsiteX59" fmla="*/ 650769 w 1508539"/>
              <a:gd name="connsiteY59" fmla="*/ 4690749 h 6858000"/>
              <a:gd name="connsiteX60" fmla="*/ 646249 w 1508539"/>
              <a:gd name="connsiteY60" fmla="*/ 4584173 h 6858000"/>
              <a:gd name="connsiteX61" fmla="*/ 641332 w 1508539"/>
              <a:gd name="connsiteY61" fmla="*/ 4444346 h 6858000"/>
              <a:gd name="connsiteX62" fmla="*/ 637897 w 1508539"/>
              <a:gd name="connsiteY62" fmla="*/ 4375228 h 6858000"/>
              <a:gd name="connsiteX63" fmla="*/ 618550 w 1508539"/>
              <a:gd name="connsiteY63" fmla="*/ 4214165 h 6858000"/>
              <a:gd name="connsiteX64" fmla="*/ 622623 w 1508539"/>
              <a:gd name="connsiteY64" fmla="*/ 4090296 h 6858000"/>
              <a:gd name="connsiteX65" fmla="*/ 607879 w 1508539"/>
              <a:gd name="connsiteY65" fmla="*/ 4033999 h 6858000"/>
              <a:gd name="connsiteX66" fmla="*/ 609028 w 1508539"/>
              <a:gd name="connsiteY66" fmla="*/ 4031933 h 6858000"/>
              <a:gd name="connsiteX67" fmla="*/ 607604 w 1508539"/>
              <a:gd name="connsiteY67" fmla="*/ 4013953 h 6858000"/>
              <a:gd name="connsiteX68" fmla="*/ 593899 w 1508539"/>
              <a:gd name="connsiteY68" fmla="*/ 3974753 h 6858000"/>
              <a:gd name="connsiteX69" fmla="*/ 595497 w 1508539"/>
              <a:gd name="connsiteY69" fmla="*/ 3969950 h 6858000"/>
              <a:gd name="connsiteX70" fmla="*/ 588919 w 1508539"/>
              <a:gd name="connsiteY70" fmla="*/ 3933779 h 6858000"/>
              <a:gd name="connsiteX71" fmla="*/ 590250 w 1508539"/>
              <a:gd name="connsiteY71" fmla="*/ 3933093 h 6858000"/>
              <a:gd name="connsiteX72" fmla="*/ 594604 w 1508539"/>
              <a:gd name="connsiteY72" fmla="*/ 3922082 h 6858000"/>
              <a:gd name="connsiteX73" fmla="*/ 599682 w 1508539"/>
              <a:gd name="connsiteY73" fmla="*/ 3901461 h 6858000"/>
              <a:gd name="connsiteX74" fmla="*/ 622276 w 1508539"/>
              <a:gd name="connsiteY74" fmla="*/ 3813873 h 6858000"/>
              <a:gd name="connsiteX75" fmla="*/ 621701 w 1508539"/>
              <a:gd name="connsiteY75" fmla="*/ 3806161 h 6858000"/>
              <a:gd name="connsiteX76" fmla="*/ 622008 w 1508539"/>
              <a:gd name="connsiteY76" fmla="*/ 3805957 h 6858000"/>
              <a:gd name="connsiteX77" fmla="*/ 622035 w 1508539"/>
              <a:gd name="connsiteY77" fmla="*/ 3797724 h 6858000"/>
              <a:gd name="connsiteX78" fmla="*/ 620650 w 1508539"/>
              <a:gd name="connsiteY78" fmla="*/ 3792098 h 6858000"/>
              <a:gd name="connsiteX79" fmla="*/ 619534 w 1508539"/>
              <a:gd name="connsiteY79" fmla="*/ 3777135 h 6858000"/>
              <a:gd name="connsiteX80" fmla="*/ 621267 w 1508539"/>
              <a:gd name="connsiteY80" fmla="*/ 3771656 h 6858000"/>
              <a:gd name="connsiteX81" fmla="*/ 625010 w 1508539"/>
              <a:gd name="connsiteY81" fmla="*/ 3769007 h 6858000"/>
              <a:gd name="connsiteX82" fmla="*/ 624476 w 1508539"/>
              <a:gd name="connsiteY82" fmla="*/ 3767709 h 6858000"/>
              <a:gd name="connsiteX83" fmla="*/ 633172 w 1508539"/>
              <a:gd name="connsiteY83" fmla="*/ 3738082 h 6858000"/>
              <a:gd name="connsiteX84" fmla="*/ 640518 w 1508539"/>
              <a:gd name="connsiteY84" fmla="*/ 3673397 h 6858000"/>
              <a:gd name="connsiteX85" fmla="*/ 639814 w 1508539"/>
              <a:gd name="connsiteY85" fmla="*/ 3637109 h 6858000"/>
              <a:gd name="connsiteX86" fmla="*/ 643257 w 1508539"/>
              <a:gd name="connsiteY86" fmla="*/ 3536883 h 6858000"/>
              <a:gd name="connsiteX87" fmla="*/ 650795 w 1508539"/>
              <a:gd name="connsiteY87" fmla="*/ 3435652 h 6858000"/>
              <a:gd name="connsiteX88" fmla="*/ 652466 w 1508539"/>
              <a:gd name="connsiteY88" fmla="*/ 3307769 h 6858000"/>
              <a:gd name="connsiteX89" fmla="*/ 670029 w 1508539"/>
              <a:gd name="connsiteY89" fmla="*/ 3250522 h 6858000"/>
              <a:gd name="connsiteX90" fmla="*/ 670454 w 1508539"/>
              <a:gd name="connsiteY90" fmla="*/ 3229163 h 6858000"/>
              <a:gd name="connsiteX91" fmla="*/ 672277 w 1508539"/>
              <a:gd name="connsiteY91" fmla="*/ 3217217 h 6858000"/>
              <a:gd name="connsiteX92" fmla="*/ 659112 w 1508539"/>
              <a:gd name="connsiteY92" fmla="*/ 3183755 h 6858000"/>
              <a:gd name="connsiteX93" fmla="*/ 659613 w 1508539"/>
              <a:gd name="connsiteY93" fmla="*/ 3178642 h 6858000"/>
              <a:gd name="connsiteX94" fmla="*/ 647213 w 1508539"/>
              <a:gd name="connsiteY94" fmla="*/ 3158586 h 6858000"/>
              <a:gd name="connsiteX95" fmla="*/ 632398 w 1508539"/>
              <a:gd name="connsiteY95" fmla="*/ 3129034 h 6858000"/>
              <a:gd name="connsiteX96" fmla="*/ 633063 w 1508539"/>
              <a:gd name="connsiteY96" fmla="*/ 3126682 h 6858000"/>
              <a:gd name="connsiteX97" fmla="*/ 623931 w 1508539"/>
              <a:gd name="connsiteY97" fmla="*/ 3114519 h 6858000"/>
              <a:gd name="connsiteX98" fmla="*/ 610540 w 1508539"/>
              <a:gd name="connsiteY98" fmla="*/ 3106272 h 6858000"/>
              <a:gd name="connsiteX99" fmla="*/ 583270 w 1508539"/>
              <a:gd name="connsiteY99" fmla="*/ 2958185 h 6858000"/>
              <a:gd name="connsiteX100" fmla="*/ 525884 w 1508539"/>
              <a:gd name="connsiteY100" fmla="*/ 2762989 h 6858000"/>
              <a:gd name="connsiteX101" fmla="*/ 474802 w 1508539"/>
              <a:gd name="connsiteY101" fmla="*/ 2554718 h 6858000"/>
              <a:gd name="connsiteX102" fmla="*/ 454896 w 1508539"/>
              <a:gd name="connsiteY102" fmla="*/ 2485734 h 6858000"/>
              <a:gd name="connsiteX103" fmla="*/ 445619 w 1508539"/>
              <a:gd name="connsiteY103" fmla="*/ 2447068 h 6858000"/>
              <a:gd name="connsiteX104" fmla="*/ 432580 w 1508539"/>
              <a:gd name="connsiteY104" fmla="*/ 2425819 h 6858000"/>
              <a:gd name="connsiteX105" fmla="*/ 438579 w 1508539"/>
              <a:gd name="connsiteY105" fmla="*/ 2402874 h 6858000"/>
              <a:gd name="connsiteX106" fmla="*/ 441191 w 1508539"/>
              <a:gd name="connsiteY106" fmla="*/ 2381443 h 6858000"/>
              <a:gd name="connsiteX107" fmla="*/ 417520 w 1508539"/>
              <a:gd name="connsiteY107" fmla="*/ 2261920 h 6858000"/>
              <a:gd name="connsiteX108" fmla="*/ 407407 w 1508539"/>
              <a:gd name="connsiteY108" fmla="*/ 2195378 h 6858000"/>
              <a:gd name="connsiteX109" fmla="*/ 391624 w 1508539"/>
              <a:gd name="connsiteY109" fmla="*/ 2155135 h 6858000"/>
              <a:gd name="connsiteX110" fmla="*/ 389082 w 1508539"/>
              <a:gd name="connsiteY110" fmla="*/ 2118008 h 6858000"/>
              <a:gd name="connsiteX111" fmla="*/ 390075 w 1508539"/>
              <a:gd name="connsiteY111" fmla="*/ 2050531 h 6858000"/>
              <a:gd name="connsiteX112" fmla="*/ 381881 w 1508539"/>
              <a:gd name="connsiteY112" fmla="*/ 1963269 h 6858000"/>
              <a:gd name="connsiteX113" fmla="*/ 363059 w 1508539"/>
              <a:gd name="connsiteY113" fmla="*/ 1906352 h 6858000"/>
              <a:gd name="connsiteX114" fmla="*/ 339616 w 1508539"/>
              <a:gd name="connsiteY114" fmla="*/ 1861531 h 6858000"/>
              <a:gd name="connsiteX115" fmla="*/ 293415 w 1508539"/>
              <a:gd name="connsiteY115" fmla="*/ 1732919 h 6858000"/>
              <a:gd name="connsiteX116" fmla="*/ 265726 w 1508539"/>
              <a:gd name="connsiteY116" fmla="*/ 1663540 h 6858000"/>
              <a:gd name="connsiteX117" fmla="*/ 264852 w 1508539"/>
              <a:gd name="connsiteY117" fmla="*/ 1615777 h 6858000"/>
              <a:gd name="connsiteX118" fmla="*/ 245647 w 1508539"/>
              <a:gd name="connsiteY118" fmla="*/ 1563678 h 6858000"/>
              <a:gd name="connsiteX119" fmla="*/ 258727 w 1508539"/>
              <a:gd name="connsiteY119" fmla="*/ 1519474 h 6858000"/>
              <a:gd name="connsiteX120" fmla="*/ 251469 w 1508539"/>
              <a:gd name="connsiteY120" fmla="*/ 1477995 h 6858000"/>
              <a:gd name="connsiteX121" fmla="*/ 237554 w 1508539"/>
              <a:gd name="connsiteY121" fmla="*/ 1373769 h 6858000"/>
              <a:gd name="connsiteX122" fmla="*/ 245861 w 1508539"/>
              <a:gd name="connsiteY122" fmla="*/ 1307086 h 6858000"/>
              <a:gd name="connsiteX123" fmla="*/ 247049 w 1508539"/>
              <a:gd name="connsiteY123" fmla="*/ 1189033 h 6858000"/>
              <a:gd name="connsiteX124" fmla="*/ 251734 w 1508539"/>
              <a:gd name="connsiteY124" fmla="*/ 1168288 h 6858000"/>
              <a:gd name="connsiteX125" fmla="*/ 244016 w 1508539"/>
              <a:gd name="connsiteY125" fmla="*/ 1142577 h 6858000"/>
              <a:gd name="connsiteX126" fmla="*/ 233322 w 1508539"/>
              <a:gd name="connsiteY126" fmla="*/ 1088484 h 6858000"/>
              <a:gd name="connsiteX127" fmla="*/ 222058 w 1508539"/>
              <a:gd name="connsiteY127" fmla="*/ 1016103 h 6858000"/>
              <a:gd name="connsiteX128" fmla="*/ 223514 w 1508539"/>
              <a:gd name="connsiteY128" fmla="*/ 932283 h 6858000"/>
              <a:gd name="connsiteX129" fmla="*/ 225750 w 1508539"/>
              <a:gd name="connsiteY129" fmla="*/ 915925 h 6858000"/>
              <a:gd name="connsiteX130" fmla="*/ 218379 w 1508539"/>
              <a:gd name="connsiteY130" fmla="*/ 896999 h 6858000"/>
              <a:gd name="connsiteX131" fmla="*/ 187787 w 1508539"/>
              <a:gd name="connsiteY131" fmla="*/ 821517 h 6858000"/>
              <a:gd name="connsiteX132" fmla="*/ 166737 w 1508539"/>
              <a:gd name="connsiteY132" fmla="*/ 751353 h 6858000"/>
              <a:gd name="connsiteX133" fmla="*/ 166295 w 1508539"/>
              <a:gd name="connsiteY133" fmla="*/ 721230 h 6858000"/>
              <a:gd name="connsiteX134" fmla="*/ 151966 w 1508539"/>
              <a:gd name="connsiteY134" fmla="*/ 681659 h 6858000"/>
              <a:gd name="connsiteX135" fmla="*/ 137385 w 1508539"/>
              <a:gd name="connsiteY135" fmla="*/ 635218 h 6858000"/>
              <a:gd name="connsiteX136" fmla="*/ 142396 w 1508539"/>
              <a:gd name="connsiteY136" fmla="*/ 613763 h 6858000"/>
              <a:gd name="connsiteX137" fmla="*/ 128338 w 1508539"/>
              <a:gd name="connsiteY137" fmla="*/ 598582 h 6858000"/>
              <a:gd name="connsiteX138" fmla="*/ 128019 w 1508539"/>
              <a:gd name="connsiteY138" fmla="*/ 576846 h 6858000"/>
              <a:gd name="connsiteX139" fmla="*/ 107645 w 1508539"/>
              <a:gd name="connsiteY139" fmla="*/ 530055 h 6858000"/>
              <a:gd name="connsiteX140" fmla="*/ 106893 w 1508539"/>
              <a:gd name="connsiteY140" fmla="*/ 465389 h 6858000"/>
              <a:gd name="connsiteX141" fmla="*/ 89816 w 1508539"/>
              <a:gd name="connsiteY141" fmla="*/ 424699 h 6858000"/>
              <a:gd name="connsiteX142" fmla="*/ 90191 w 1508539"/>
              <a:gd name="connsiteY142" fmla="*/ 404917 h 6858000"/>
              <a:gd name="connsiteX143" fmla="*/ 70148 w 1508539"/>
              <a:gd name="connsiteY143" fmla="*/ 367211 h 6858000"/>
              <a:gd name="connsiteX144" fmla="*/ 36452 w 1508539"/>
              <a:gd name="connsiteY144" fmla="*/ 268519 h 6858000"/>
              <a:gd name="connsiteX145" fmla="*/ 23935 w 1508539"/>
              <a:gd name="connsiteY145" fmla="*/ 160886 h 6858000"/>
              <a:gd name="connsiteX146" fmla="*/ 19312 w 1508539"/>
              <a:gd name="connsiteY146" fmla="*/ 47336 h 6858000"/>
              <a:gd name="connsiteX147" fmla="*/ 0 w 1508539"/>
              <a:gd name="connsiteY147"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28010 w 1508539"/>
              <a:gd name="connsiteY4" fmla="*/ 6751578 h 6858000"/>
              <a:gd name="connsiteX5" fmla="*/ 146674 w 1508539"/>
              <a:gd name="connsiteY5" fmla="*/ 6696999 h 6858000"/>
              <a:gd name="connsiteX6" fmla="*/ 163411 w 1508539"/>
              <a:gd name="connsiteY6" fmla="*/ 6638036 h 6858000"/>
              <a:gd name="connsiteX7" fmla="*/ 153633 w 1508539"/>
              <a:gd name="connsiteY7" fmla="*/ 6596265 h 6858000"/>
              <a:gd name="connsiteX8" fmla="*/ 153512 w 1508539"/>
              <a:gd name="connsiteY8" fmla="*/ 6594818 h 6858000"/>
              <a:gd name="connsiteX9" fmla="*/ 157757 w 1508539"/>
              <a:gd name="connsiteY9" fmla="*/ 6593735 h 6858000"/>
              <a:gd name="connsiteX10" fmla="*/ 160954 w 1508539"/>
              <a:gd name="connsiteY10" fmla="*/ 6589172 h 6858000"/>
              <a:gd name="connsiteX11" fmla="*/ 164248 w 1508539"/>
              <a:gd name="connsiteY11" fmla="*/ 6574442 h 6858000"/>
              <a:gd name="connsiteX12" fmla="*/ 164588 w 1508539"/>
              <a:gd name="connsiteY12" fmla="*/ 6568530 h 6858000"/>
              <a:gd name="connsiteX13" fmla="*/ 166997 w 1508539"/>
              <a:gd name="connsiteY13" fmla="*/ 6560674 h 6858000"/>
              <a:gd name="connsiteX14" fmla="*/ 167342 w 1508539"/>
              <a:gd name="connsiteY14" fmla="*/ 6560598 h 6858000"/>
              <a:gd name="connsiteX15" fmla="*/ 169039 w 1508539"/>
              <a:gd name="connsiteY15" fmla="*/ 6553006 h 6858000"/>
              <a:gd name="connsiteX16" fmla="*/ 173735 w 1508539"/>
              <a:gd name="connsiteY16" fmla="*/ 6514360 h 6858000"/>
              <a:gd name="connsiteX17" fmla="*/ 215389 w 1508539"/>
              <a:gd name="connsiteY17" fmla="*/ 6478062 h 6858000"/>
              <a:gd name="connsiteX18" fmla="*/ 226078 w 1508539"/>
              <a:gd name="connsiteY18" fmla="*/ 6460325 h 6858000"/>
              <a:gd name="connsiteX19" fmla="*/ 233311 w 1508539"/>
              <a:gd name="connsiteY19" fmla="*/ 6451488 h 6858000"/>
              <a:gd name="connsiteX20" fmla="*/ 234746 w 1508539"/>
              <a:gd name="connsiteY20" fmla="*/ 6451348 h 6858000"/>
              <a:gd name="connsiteX21" fmla="*/ 239104 w 1508539"/>
              <a:gd name="connsiteY21" fmla="*/ 6414240 h 6858000"/>
              <a:gd name="connsiteX22" fmla="*/ 241880 w 1508539"/>
              <a:gd name="connsiteY22" fmla="*/ 6384857 h 6858000"/>
              <a:gd name="connsiteX23" fmla="*/ 240591 w 1508539"/>
              <a:gd name="connsiteY23" fmla="*/ 6367510 h 6858000"/>
              <a:gd name="connsiteX24" fmla="*/ 244471 w 1508539"/>
              <a:gd name="connsiteY24" fmla="*/ 6349778 h 6858000"/>
              <a:gd name="connsiteX25" fmla="*/ 246136 w 1508539"/>
              <a:gd name="connsiteY25" fmla="*/ 6348250 h 6858000"/>
              <a:gd name="connsiteX26" fmla="*/ 262170 w 1508539"/>
              <a:gd name="connsiteY26" fmla="*/ 6281972 h 6858000"/>
              <a:gd name="connsiteX27" fmla="*/ 272933 w 1508539"/>
              <a:gd name="connsiteY27" fmla="*/ 6211940 h 6858000"/>
              <a:gd name="connsiteX28" fmla="*/ 314428 w 1508539"/>
              <a:gd name="connsiteY28" fmla="*/ 6113913 h 6858000"/>
              <a:gd name="connsiteX29" fmla="*/ 318721 w 1508539"/>
              <a:gd name="connsiteY29" fmla="*/ 6028119 h 6858000"/>
              <a:gd name="connsiteX30" fmla="*/ 345501 w 1508539"/>
              <a:gd name="connsiteY30" fmla="*/ 5934687 h 6858000"/>
              <a:gd name="connsiteX31" fmla="*/ 379513 w 1508539"/>
              <a:gd name="connsiteY31" fmla="*/ 5765594 h 6858000"/>
              <a:gd name="connsiteX32" fmla="*/ 411349 w 1508539"/>
              <a:gd name="connsiteY32" fmla="*/ 5693685 h 6858000"/>
              <a:gd name="connsiteX33" fmla="*/ 431404 w 1508539"/>
              <a:gd name="connsiteY33" fmla="*/ 5665173 h 6858000"/>
              <a:gd name="connsiteX34" fmla="*/ 465121 w 1508539"/>
              <a:gd name="connsiteY34" fmla="*/ 5563435 h 6858000"/>
              <a:gd name="connsiteX35" fmla="*/ 494626 w 1508539"/>
              <a:gd name="connsiteY35" fmla="*/ 5476393 h 6858000"/>
              <a:gd name="connsiteX36" fmla="*/ 525819 w 1508539"/>
              <a:gd name="connsiteY36" fmla="*/ 5396260 h 6858000"/>
              <a:gd name="connsiteX37" fmla="*/ 541800 w 1508539"/>
              <a:gd name="connsiteY37" fmla="*/ 5330009 h 6858000"/>
              <a:gd name="connsiteX38" fmla="*/ 575293 w 1508539"/>
              <a:gd name="connsiteY38" fmla="*/ 5273739 h 6858000"/>
              <a:gd name="connsiteX39" fmla="*/ 584892 w 1508539"/>
              <a:gd name="connsiteY39" fmla="*/ 5241779 h 6858000"/>
              <a:gd name="connsiteX40" fmla="*/ 596118 w 1508539"/>
              <a:gd name="connsiteY40" fmla="*/ 5225268 h 6858000"/>
              <a:gd name="connsiteX41" fmla="*/ 597138 w 1508539"/>
              <a:gd name="connsiteY41" fmla="*/ 5217684 h 6858000"/>
              <a:gd name="connsiteX42" fmla="*/ 604479 w 1508539"/>
              <a:gd name="connsiteY42" fmla="*/ 5193377 h 6858000"/>
              <a:gd name="connsiteX43" fmla="*/ 607782 w 1508539"/>
              <a:gd name="connsiteY43" fmla="*/ 5179288 h 6858000"/>
              <a:gd name="connsiteX44" fmla="*/ 608766 w 1508539"/>
              <a:gd name="connsiteY44" fmla="*/ 5173621 h 6858000"/>
              <a:gd name="connsiteX45" fmla="*/ 604400 w 1508539"/>
              <a:gd name="connsiteY45" fmla="*/ 5159961 h 6858000"/>
              <a:gd name="connsiteX46" fmla="*/ 611077 w 1508539"/>
              <a:gd name="connsiteY46" fmla="*/ 5144295 h 6858000"/>
              <a:gd name="connsiteX47" fmla="*/ 608010 w 1508539"/>
              <a:gd name="connsiteY47" fmla="*/ 5125185 h 6858000"/>
              <a:gd name="connsiteX48" fmla="*/ 614840 w 1508539"/>
              <a:gd name="connsiteY48" fmla="*/ 5121884 h 6858000"/>
              <a:gd name="connsiteX49" fmla="*/ 621876 w 1508539"/>
              <a:gd name="connsiteY49" fmla="*/ 5067850 h 6858000"/>
              <a:gd name="connsiteX50" fmla="*/ 624607 w 1508539"/>
              <a:gd name="connsiteY50" fmla="*/ 5060861 h 6858000"/>
              <a:gd name="connsiteX51" fmla="*/ 621311 w 1508539"/>
              <a:gd name="connsiteY51" fmla="*/ 5034192 h 6858000"/>
              <a:gd name="connsiteX52" fmla="*/ 622865 w 1508539"/>
              <a:gd name="connsiteY52" fmla="*/ 4993030 h 6858000"/>
              <a:gd name="connsiteX53" fmla="*/ 629774 w 1508539"/>
              <a:gd name="connsiteY53" fmla="*/ 4946844 h 6858000"/>
              <a:gd name="connsiteX54" fmla="*/ 625630 w 1508539"/>
              <a:gd name="connsiteY54" fmla="*/ 4932692 h 6858000"/>
              <a:gd name="connsiteX55" fmla="*/ 641033 w 1508539"/>
              <a:gd name="connsiteY55" fmla="*/ 4858827 h 6858000"/>
              <a:gd name="connsiteX56" fmla="*/ 646936 w 1508539"/>
              <a:gd name="connsiteY56" fmla="*/ 4821170 h 6858000"/>
              <a:gd name="connsiteX57" fmla="*/ 651669 w 1508539"/>
              <a:gd name="connsiteY57" fmla="*/ 4780965 h 6858000"/>
              <a:gd name="connsiteX58" fmla="*/ 652962 w 1508539"/>
              <a:gd name="connsiteY58" fmla="*/ 4750867 h 6858000"/>
              <a:gd name="connsiteX59" fmla="*/ 650769 w 1508539"/>
              <a:gd name="connsiteY59" fmla="*/ 4690749 h 6858000"/>
              <a:gd name="connsiteX60" fmla="*/ 646249 w 1508539"/>
              <a:gd name="connsiteY60" fmla="*/ 4584173 h 6858000"/>
              <a:gd name="connsiteX61" fmla="*/ 641332 w 1508539"/>
              <a:gd name="connsiteY61" fmla="*/ 4444346 h 6858000"/>
              <a:gd name="connsiteX62" fmla="*/ 637897 w 1508539"/>
              <a:gd name="connsiteY62" fmla="*/ 4375228 h 6858000"/>
              <a:gd name="connsiteX63" fmla="*/ 618550 w 1508539"/>
              <a:gd name="connsiteY63" fmla="*/ 4214165 h 6858000"/>
              <a:gd name="connsiteX64" fmla="*/ 622623 w 1508539"/>
              <a:gd name="connsiteY64" fmla="*/ 4090296 h 6858000"/>
              <a:gd name="connsiteX65" fmla="*/ 607879 w 1508539"/>
              <a:gd name="connsiteY65" fmla="*/ 4033999 h 6858000"/>
              <a:gd name="connsiteX66" fmla="*/ 609028 w 1508539"/>
              <a:gd name="connsiteY66" fmla="*/ 4031933 h 6858000"/>
              <a:gd name="connsiteX67" fmla="*/ 607604 w 1508539"/>
              <a:gd name="connsiteY67" fmla="*/ 4013953 h 6858000"/>
              <a:gd name="connsiteX68" fmla="*/ 593899 w 1508539"/>
              <a:gd name="connsiteY68" fmla="*/ 3974753 h 6858000"/>
              <a:gd name="connsiteX69" fmla="*/ 595497 w 1508539"/>
              <a:gd name="connsiteY69" fmla="*/ 3969950 h 6858000"/>
              <a:gd name="connsiteX70" fmla="*/ 588919 w 1508539"/>
              <a:gd name="connsiteY70" fmla="*/ 3933779 h 6858000"/>
              <a:gd name="connsiteX71" fmla="*/ 590250 w 1508539"/>
              <a:gd name="connsiteY71" fmla="*/ 3933093 h 6858000"/>
              <a:gd name="connsiteX72" fmla="*/ 594604 w 1508539"/>
              <a:gd name="connsiteY72" fmla="*/ 3922082 h 6858000"/>
              <a:gd name="connsiteX73" fmla="*/ 599682 w 1508539"/>
              <a:gd name="connsiteY73" fmla="*/ 3901461 h 6858000"/>
              <a:gd name="connsiteX74" fmla="*/ 622276 w 1508539"/>
              <a:gd name="connsiteY74" fmla="*/ 3813873 h 6858000"/>
              <a:gd name="connsiteX75" fmla="*/ 621701 w 1508539"/>
              <a:gd name="connsiteY75" fmla="*/ 3806161 h 6858000"/>
              <a:gd name="connsiteX76" fmla="*/ 622008 w 1508539"/>
              <a:gd name="connsiteY76" fmla="*/ 3805957 h 6858000"/>
              <a:gd name="connsiteX77" fmla="*/ 622035 w 1508539"/>
              <a:gd name="connsiteY77" fmla="*/ 3797724 h 6858000"/>
              <a:gd name="connsiteX78" fmla="*/ 620650 w 1508539"/>
              <a:gd name="connsiteY78" fmla="*/ 3792098 h 6858000"/>
              <a:gd name="connsiteX79" fmla="*/ 619534 w 1508539"/>
              <a:gd name="connsiteY79" fmla="*/ 3777135 h 6858000"/>
              <a:gd name="connsiteX80" fmla="*/ 621267 w 1508539"/>
              <a:gd name="connsiteY80" fmla="*/ 3771656 h 6858000"/>
              <a:gd name="connsiteX81" fmla="*/ 625010 w 1508539"/>
              <a:gd name="connsiteY81" fmla="*/ 3769007 h 6858000"/>
              <a:gd name="connsiteX82" fmla="*/ 624476 w 1508539"/>
              <a:gd name="connsiteY82" fmla="*/ 3767709 h 6858000"/>
              <a:gd name="connsiteX83" fmla="*/ 633172 w 1508539"/>
              <a:gd name="connsiteY83" fmla="*/ 3738082 h 6858000"/>
              <a:gd name="connsiteX84" fmla="*/ 640518 w 1508539"/>
              <a:gd name="connsiteY84" fmla="*/ 3673397 h 6858000"/>
              <a:gd name="connsiteX85" fmla="*/ 639814 w 1508539"/>
              <a:gd name="connsiteY85" fmla="*/ 3637109 h 6858000"/>
              <a:gd name="connsiteX86" fmla="*/ 643257 w 1508539"/>
              <a:gd name="connsiteY86" fmla="*/ 3536883 h 6858000"/>
              <a:gd name="connsiteX87" fmla="*/ 650795 w 1508539"/>
              <a:gd name="connsiteY87" fmla="*/ 3435652 h 6858000"/>
              <a:gd name="connsiteX88" fmla="*/ 652466 w 1508539"/>
              <a:gd name="connsiteY88" fmla="*/ 3307769 h 6858000"/>
              <a:gd name="connsiteX89" fmla="*/ 670029 w 1508539"/>
              <a:gd name="connsiteY89" fmla="*/ 3250522 h 6858000"/>
              <a:gd name="connsiteX90" fmla="*/ 670454 w 1508539"/>
              <a:gd name="connsiteY90" fmla="*/ 3229163 h 6858000"/>
              <a:gd name="connsiteX91" fmla="*/ 672277 w 1508539"/>
              <a:gd name="connsiteY91" fmla="*/ 3217217 h 6858000"/>
              <a:gd name="connsiteX92" fmla="*/ 659112 w 1508539"/>
              <a:gd name="connsiteY92" fmla="*/ 3183755 h 6858000"/>
              <a:gd name="connsiteX93" fmla="*/ 659613 w 1508539"/>
              <a:gd name="connsiteY93" fmla="*/ 3178642 h 6858000"/>
              <a:gd name="connsiteX94" fmla="*/ 647213 w 1508539"/>
              <a:gd name="connsiteY94" fmla="*/ 3158586 h 6858000"/>
              <a:gd name="connsiteX95" fmla="*/ 632398 w 1508539"/>
              <a:gd name="connsiteY95" fmla="*/ 3129034 h 6858000"/>
              <a:gd name="connsiteX96" fmla="*/ 633063 w 1508539"/>
              <a:gd name="connsiteY96" fmla="*/ 3126682 h 6858000"/>
              <a:gd name="connsiteX97" fmla="*/ 623931 w 1508539"/>
              <a:gd name="connsiteY97" fmla="*/ 3114519 h 6858000"/>
              <a:gd name="connsiteX98" fmla="*/ 610540 w 1508539"/>
              <a:gd name="connsiteY98" fmla="*/ 3106272 h 6858000"/>
              <a:gd name="connsiteX99" fmla="*/ 583270 w 1508539"/>
              <a:gd name="connsiteY99" fmla="*/ 2958185 h 6858000"/>
              <a:gd name="connsiteX100" fmla="*/ 525884 w 1508539"/>
              <a:gd name="connsiteY100" fmla="*/ 2762989 h 6858000"/>
              <a:gd name="connsiteX101" fmla="*/ 474802 w 1508539"/>
              <a:gd name="connsiteY101" fmla="*/ 2554718 h 6858000"/>
              <a:gd name="connsiteX102" fmla="*/ 454896 w 1508539"/>
              <a:gd name="connsiteY102" fmla="*/ 2485734 h 6858000"/>
              <a:gd name="connsiteX103" fmla="*/ 445619 w 1508539"/>
              <a:gd name="connsiteY103" fmla="*/ 2447068 h 6858000"/>
              <a:gd name="connsiteX104" fmla="*/ 432580 w 1508539"/>
              <a:gd name="connsiteY104" fmla="*/ 2425819 h 6858000"/>
              <a:gd name="connsiteX105" fmla="*/ 438579 w 1508539"/>
              <a:gd name="connsiteY105" fmla="*/ 2402874 h 6858000"/>
              <a:gd name="connsiteX106" fmla="*/ 441191 w 1508539"/>
              <a:gd name="connsiteY106" fmla="*/ 2381443 h 6858000"/>
              <a:gd name="connsiteX107" fmla="*/ 417520 w 1508539"/>
              <a:gd name="connsiteY107" fmla="*/ 2261920 h 6858000"/>
              <a:gd name="connsiteX108" fmla="*/ 407407 w 1508539"/>
              <a:gd name="connsiteY108" fmla="*/ 2195378 h 6858000"/>
              <a:gd name="connsiteX109" fmla="*/ 391624 w 1508539"/>
              <a:gd name="connsiteY109" fmla="*/ 2155135 h 6858000"/>
              <a:gd name="connsiteX110" fmla="*/ 389082 w 1508539"/>
              <a:gd name="connsiteY110" fmla="*/ 2118008 h 6858000"/>
              <a:gd name="connsiteX111" fmla="*/ 390075 w 1508539"/>
              <a:gd name="connsiteY111" fmla="*/ 2050531 h 6858000"/>
              <a:gd name="connsiteX112" fmla="*/ 381881 w 1508539"/>
              <a:gd name="connsiteY112" fmla="*/ 1963269 h 6858000"/>
              <a:gd name="connsiteX113" fmla="*/ 363059 w 1508539"/>
              <a:gd name="connsiteY113" fmla="*/ 1906352 h 6858000"/>
              <a:gd name="connsiteX114" fmla="*/ 339616 w 1508539"/>
              <a:gd name="connsiteY114" fmla="*/ 1861531 h 6858000"/>
              <a:gd name="connsiteX115" fmla="*/ 293415 w 1508539"/>
              <a:gd name="connsiteY115" fmla="*/ 1732919 h 6858000"/>
              <a:gd name="connsiteX116" fmla="*/ 265726 w 1508539"/>
              <a:gd name="connsiteY116" fmla="*/ 1663540 h 6858000"/>
              <a:gd name="connsiteX117" fmla="*/ 264852 w 1508539"/>
              <a:gd name="connsiteY117" fmla="*/ 1615777 h 6858000"/>
              <a:gd name="connsiteX118" fmla="*/ 245647 w 1508539"/>
              <a:gd name="connsiteY118" fmla="*/ 1563678 h 6858000"/>
              <a:gd name="connsiteX119" fmla="*/ 258727 w 1508539"/>
              <a:gd name="connsiteY119" fmla="*/ 1519474 h 6858000"/>
              <a:gd name="connsiteX120" fmla="*/ 251469 w 1508539"/>
              <a:gd name="connsiteY120" fmla="*/ 1477995 h 6858000"/>
              <a:gd name="connsiteX121" fmla="*/ 237554 w 1508539"/>
              <a:gd name="connsiteY121" fmla="*/ 1373769 h 6858000"/>
              <a:gd name="connsiteX122" fmla="*/ 245861 w 1508539"/>
              <a:gd name="connsiteY122" fmla="*/ 1307086 h 6858000"/>
              <a:gd name="connsiteX123" fmla="*/ 247049 w 1508539"/>
              <a:gd name="connsiteY123" fmla="*/ 1189033 h 6858000"/>
              <a:gd name="connsiteX124" fmla="*/ 251734 w 1508539"/>
              <a:gd name="connsiteY124" fmla="*/ 1168288 h 6858000"/>
              <a:gd name="connsiteX125" fmla="*/ 244016 w 1508539"/>
              <a:gd name="connsiteY125" fmla="*/ 1142577 h 6858000"/>
              <a:gd name="connsiteX126" fmla="*/ 233322 w 1508539"/>
              <a:gd name="connsiteY126" fmla="*/ 1088484 h 6858000"/>
              <a:gd name="connsiteX127" fmla="*/ 222058 w 1508539"/>
              <a:gd name="connsiteY127" fmla="*/ 1016103 h 6858000"/>
              <a:gd name="connsiteX128" fmla="*/ 223514 w 1508539"/>
              <a:gd name="connsiteY128" fmla="*/ 932283 h 6858000"/>
              <a:gd name="connsiteX129" fmla="*/ 225750 w 1508539"/>
              <a:gd name="connsiteY129" fmla="*/ 915925 h 6858000"/>
              <a:gd name="connsiteX130" fmla="*/ 218379 w 1508539"/>
              <a:gd name="connsiteY130" fmla="*/ 896999 h 6858000"/>
              <a:gd name="connsiteX131" fmla="*/ 187787 w 1508539"/>
              <a:gd name="connsiteY131" fmla="*/ 821517 h 6858000"/>
              <a:gd name="connsiteX132" fmla="*/ 166737 w 1508539"/>
              <a:gd name="connsiteY132" fmla="*/ 751353 h 6858000"/>
              <a:gd name="connsiteX133" fmla="*/ 166295 w 1508539"/>
              <a:gd name="connsiteY133" fmla="*/ 721230 h 6858000"/>
              <a:gd name="connsiteX134" fmla="*/ 151966 w 1508539"/>
              <a:gd name="connsiteY134" fmla="*/ 681659 h 6858000"/>
              <a:gd name="connsiteX135" fmla="*/ 137385 w 1508539"/>
              <a:gd name="connsiteY135" fmla="*/ 635218 h 6858000"/>
              <a:gd name="connsiteX136" fmla="*/ 142396 w 1508539"/>
              <a:gd name="connsiteY136" fmla="*/ 613763 h 6858000"/>
              <a:gd name="connsiteX137" fmla="*/ 128338 w 1508539"/>
              <a:gd name="connsiteY137" fmla="*/ 598582 h 6858000"/>
              <a:gd name="connsiteX138" fmla="*/ 128019 w 1508539"/>
              <a:gd name="connsiteY138" fmla="*/ 576846 h 6858000"/>
              <a:gd name="connsiteX139" fmla="*/ 107645 w 1508539"/>
              <a:gd name="connsiteY139" fmla="*/ 530055 h 6858000"/>
              <a:gd name="connsiteX140" fmla="*/ 106893 w 1508539"/>
              <a:gd name="connsiteY140" fmla="*/ 465389 h 6858000"/>
              <a:gd name="connsiteX141" fmla="*/ 89816 w 1508539"/>
              <a:gd name="connsiteY141" fmla="*/ 424699 h 6858000"/>
              <a:gd name="connsiteX142" fmla="*/ 90191 w 1508539"/>
              <a:gd name="connsiteY142" fmla="*/ 404917 h 6858000"/>
              <a:gd name="connsiteX143" fmla="*/ 70148 w 1508539"/>
              <a:gd name="connsiteY143" fmla="*/ 367211 h 6858000"/>
              <a:gd name="connsiteX144" fmla="*/ 36452 w 1508539"/>
              <a:gd name="connsiteY144" fmla="*/ 268519 h 6858000"/>
              <a:gd name="connsiteX145" fmla="*/ 23935 w 1508539"/>
              <a:gd name="connsiteY145" fmla="*/ 160886 h 6858000"/>
              <a:gd name="connsiteX146" fmla="*/ 19312 w 1508539"/>
              <a:gd name="connsiteY146" fmla="*/ 47336 h 6858000"/>
              <a:gd name="connsiteX147" fmla="*/ 0 w 1508539"/>
              <a:gd name="connsiteY147"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28010 w 1508539"/>
              <a:gd name="connsiteY4" fmla="*/ 6751578 h 6858000"/>
              <a:gd name="connsiteX5" fmla="*/ 146674 w 1508539"/>
              <a:gd name="connsiteY5" fmla="*/ 6696999 h 6858000"/>
              <a:gd name="connsiteX6" fmla="*/ 163411 w 1508539"/>
              <a:gd name="connsiteY6" fmla="*/ 6638036 h 6858000"/>
              <a:gd name="connsiteX7" fmla="*/ 153633 w 1508539"/>
              <a:gd name="connsiteY7" fmla="*/ 6596265 h 6858000"/>
              <a:gd name="connsiteX8" fmla="*/ 153512 w 1508539"/>
              <a:gd name="connsiteY8" fmla="*/ 6594818 h 6858000"/>
              <a:gd name="connsiteX9" fmla="*/ 157757 w 1508539"/>
              <a:gd name="connsiteY9" fmla="*/ 6593735 h 6858000"/>
              <a:gd name="connsiteX10" fmla="*/ 164248 w 1508539"/>
              <a:gd name="connsiteY10" fmla="*/ 6574442 h 6858000"/>
              <a:gd name="connsiteX11" fmla="*/ 164588 w 1508539"/>
              <a:gd name="connsiteY11" fmla="*/ 6568530 h 6858000"/>
              <a:gd name="connsiteX12" fmla="*/ 166997 w 1508539"/>
              <a:gd name="connsiteY12" fmla="*/ 6560674 h 6858000"/>
              <a:gd name="connsiteX13" fmla="*/ 167342 w 1508539"/>
              <a:gd name="connsiteY13" fmla="*/ 6560598 h 6858000"/>
              <a:gd name="connsiteX14" fmla="*/ 169039 w 1508539"/>
              <a:gd name="connsiteY14" fmla="*/ 6553006 h 6858000"/>
              <a:gd name="connsiteX15" fmla="*/ 173735 w 1508539"/>
              <a:gd name="connsiteY15" fmla="*/ 6514360 h 6858000"/>
              <a:gd name="connsiteX16" fmla="*/ 215389 w 1508539"/>
              <a:gd name="connsiteY16" fmla="*/ 6478062 h 6858000"/>
              <a:gd name="connsiteX17" fmla="*/ 226078 w 1508539"/>
              <a:gd name="connsiteY17" fmla="*/ 6460325 h 6858000"/>
              <a:gd name="connsiteX18" fmla="*/ 233311 w 1508539"/>
              <a:gd name="connsiteY18" fmla="*/ 6451488 h 6858000"/>
              <a:gd name="connsiteX19" fmla="*/ 234746 w 1508539"/>
              <a:gd name="connsiteY19" fmla="*/ 6451348 h 6858000"/>
              <a:gd name="connsiteX20" fmla="*/ 239104 w 1508539"/>
              <a:gd name="connsiteY20" fmla="*/ 6414240 h 6858000"/>
              <a:gd name="connsiteX21" fmla="*/ 241880 w 1508539"/>
              <a:gd name="connsiteY21" fmla="*/ 6384857 h 6858000"/>
              <a:gd name="connsiteX22" fmla="*/ 240591 w 1508539"/>
              <a:gd name="connsiteY22" fmla="*/ 6367510 h 6858000"/>
              <a:gd name="connsiteX23" fmla="*/ 244471 w 1508539"/>
              <a:gd name="connsiteY23" fmla="*/ 6349778 h 6858000"/>
              <a:gd name="connsiteX24" fmla="*/ 246136 w 1508539"/>
              <a:gd name="connsiteY24" fmla="*/ 6348250 h 6858000"/>
              <a:gd name="connsiteX25" fmla="*/ 262170 w 1508539"/>
              <a:gd name="connsiteY25" fmla="*/ 6281972 h 6858000"/>
              <a:gd name="connsiteX26" fmla="*/ 272933 w 1508539"/>
              <a:gd name="connsiteY26" fmla="*/ 6211940 h 6858000"/>
              <a:gd name="connsiteX27" fmla="*/ 314428 w 1508539"/>
              <a:gd name="connsiteY27" fmla="*/ 6113913 h 6858000"/>
              <a:gd name="connsiteX28" fmla="*/ 318721 w 1508539"/>
              <a:gd name="connsiteY28" fmla="*/ 6028119 h 6858000"/>
              <a:gd name="connsiteX29" fmla="*/ 345501 w 1508539"/>
              <a:gd name="connsiteY29" fmla="*/ 5934687 h 6858000"/>
              <a:gd name="connsiteX30" fmla="*/ 379513 w 1508539"/>
              <a:gd name="connsiteY30" fmla="*/ 5765594 h 6858000"/>
              <a:gd name="connsiteX31" fmla="*/ 411349 w 1508539"/>
              <a:gd name="connsiteY31" fmla="*/ 5693685 h 6858000"/>
              <a:gd name="connsiteX32" fmla="*/ 431404 w 1508539"/>
              <a:gd name="connsiteY32" fmla="*/ 5665173 h 6858000"/>
              <a:gd name="connsiteX33" fmla="*/ 465121 w 1508539"/>
              <a:gd name="connsiteY33" fmla="*/ 5563435 h 6858000"/>
              <a:gd name="connsiteX34" fmla="*/ 494626 w 1508539"/>
              <a:gd name="connsiteY34" fmla="*/ 5476393 h 6858000"/>
              <a:gd name="connsiteX35" fmla="*/ 525819 w 1508539"/>
              <a:gd name="connsiteY35" fmla="*/ 5396260 h 6858000"/>
              <a:gd name="connsiteX36" fmla="*/ 541800 w 1508539"/>
              <a:gd name="connsiteY36" fmla="*/ 5330009 h 6858000"/>
              <a:gd name="connsiteX37" fmla="*/ 575293 w 1508539"/>
              <a:gd name="connsiteY37" fmla="*/ 5273739 h 6858000"/>
              <a:gd name="connsiteX38" fmla="*/ 584892 w 1508539"/>
              <a:gd name="connsiteY38" fmla="*/ 5241779 h 6858000"/>
              <a:gd name="connsiteX39" fmla="*/ 596118 w 1508539"/>
              <a:gd name="connsiteY39" fmla="*/ 5225268 h 6858000"/>
              <a:gd name="connsiteX40" fmla="*/ 597138 w 1508539"/>
              <a:gd name="connsiteY40" fmla="*/ 5217684 h 6858000"/>
              <a:gd name="connsiteX41" fmla="*/ 604479 w 1508539"/>
              <a:gd name="connsiteY41" fmla="*/ 5193377 h 6858000"/>
              <a:gd name="connsiteX42" fmla="*/ 607782 w 1508539"/>
              <a:gd name="connsiteY42" fmla="*/ 5179288 h 6858000"/>
              <a:gd name="connsiteX43" fmla="*/ 608766 w 1508539"/>
              <a:gd name="connsiteY43" fmla="*/ 5173621 h 6858000"/>
              <a:gd name="connsiteX44" fmla="*/ 604400 w 1508539"/>
              <a:gd name="connsiteY44" fmla="*/ 5159961 h 6858000"/>
              <a:gd name="connsiteX45" fmla="*/ 611077 w 1508539"/>
              <a:gd name="connsiteY45" fmla="*/ 5144295 h 6858000"/>
              <a:gd name="connsiteX46" fmla="*/ 608010 w 1508539"/>
              <a:gd name="connsiteY46" fmla="*/ 5125185 h 6858000"/>
              <a:gd name="connsiteX47" fmla="*/ 614840 w 1508539"/>
              <a:gd name="connsiteY47" fmla="*/ 5121884 h 6858000"/>
              <a:gd name="connsiteX48" fmla="*/ 621876 w 1508539"/>
              <a:gd name="connsiteY48" fmla="*/ 5067850 h 6858000"/>
              <a:gd name="connsiteX49" fmla="*/ 624607 w 1508539"/>
              <a:gd name="connsiteY49" fmla="*/ 5060861 h 6858000"/>
              <a:gd name="connsiteX50" fmla="*/ 621311 w 1508539"/>
              <a:gd name="connsiteY50" fmla="*/ 5034192 h 6858000"/>
              <a:gd name="connsiteX51" fmla="*/ 622865 w 1508539"/>
              <a:gd name="connsiteY51" fmla="*/ 4993030 h 6858000"/>
              <a:gd name="connsiteX52" fmla="*/ 629774 w 1508539"/>
              <a:gd name="connsiteY52" fmla="*/ 4946844 h 6858000"/>
              <a:gd name="connsiteX53" fmla="*/ 625630 w 1508539"/>
              <a:gd name="connsiteY53" fmla="*/ 4932692 h 6858000"/>
              <a:gd name="connsiteX54" fmla="*/ 641033 w 1508539"/>
              <a:gd name="connsiteY54" fmla="*/ 4858827 h 6858000"/>
              <a:gd name="connsiteX55" fmla="*/ 646936 w 1508539"/>
              <a:gd name="connsiteY55" fmla="*/ 4821170 h 6858000"/>
              <a:gd name="connsiteX56" fmla="*/ 651669 w 1508539"/>
              <a:gd name="connsiteY56" fmla="*/ 4780965 h 6858000"/>
              <a:gd name="connsiteX57" fmla="*/ 652962 w 1508539"/>
              <a:gd name="connsiteY57" fmla="*/ 4750867 h 6858000"/>
              <a:gd name="connsiteX58" fmla="*/ 650769 w 1508539"/>
              <a:gd name="connsiteY58" fmla="*/ 4690749 h 6858000"/>
              <a:gd name="connsiteX59" fmla="*/ 646249 w 1508539"/>
              <a:gd name="connsiteY59" fmla="*/ 4584173 h 6858000"/>
              <a:gd name="connsiteX60" fmla="*/ 641332 w 1508539"/>
              <a:gd name="connsiteY60" fmla="*/ 4444346 h 6858000"/>
              <a:gd name="connsiteX61" fmla="*/ 637897 w 1508539"/>
              <a:gd name="connsiteY61" fmla="*/ 4375228 h 6858000"/>
              <a:gd name="connsiteX62" fmla="*/ 618550 w 1508539"/>
              <a:gd name="connsiteY62" fmla="*/ 4214165 h 6858000"/>
              <a:gd name="connsiteX63" fmla="*/ 622623 w 1508539"/>
              <a:gd name="connsiteY63" fmla="*/ 4090296 h 6858000"/>
              <a:gd name="connsiteX64" fmla="*/ 607879 w 1508539"/>
              <a:gd name="connsiteY64" fmla="*/ 4033999 h 6858000"/>
              <a:gd name="connsiteX65" fmla="*/ 609028 w 1508539"/>
              <a:gd name="connsiteY65" fmla="*/ 4031933 h 6858000"/>
              <a:gd name="connsiteX66" fmla="*/ 607604 w 1508539"/>
              <a:gd name="connsiteY66" fmla="*/ 4013953 h 6858000"/>
              <a:gd name="connsiteX67" fmla="*/ 593899 w 1508539"/>
              <a:gd name="connsiteY67" fmla="*/ 3974753 h 6858000"/>
              <a:gd name="connsiteX68" fmla="*/ 595497 w 1508539"/>
              <a:gd name="connsiteY68" fmla="*/ 3969950 h 6858000"/>
              <a:gd name="connsiteX69" fmla="*/ 588919 w 1508539"/>
              <a:gd name="connsiteY69" fmla="*/ 3933779 h 6858000"/>
              <a:gd name="connsiteX70" fmla="*/ 590250 w 1508539"/>
              <a:gd name="connsiteY70" fmla="*/ 3933093 h 6858000"/>
              <a:gd name="connsiteX71" fmla="*/ 594604 w 1508539"/>
              <a:gd name="connsiteY71" fmla="*/ 3922082 h 6858000"/>
              <a:gd name="connsiteX72" fmla="*/ 599682 w 1508539"/>
              <a:gd name="connsiteY72" fmla="*/ 3901461 h 6858000"/>
              <a:gd name="connsiteX73" fmla="*/ 622276 w 1508539"/>
              <a:gd name="connsiteY73" fmla="*/ 3813873 h 6858000"/>
              <a:gd name="connsiteX74" fmla="*/ 621701 w 1508539"/>
              <a:gd name="connsiteY74" fmla="*/ 3806161 h 6858000"/>
              <a:gd name="connsiteX75" fmla="*/ 622008 w 1508539"/>
              <a:gd name="connsiteY75" fmla="*/ 3805957 h 6858000"/>
              <a:gd name="connsiteX76" fmla="*/ 622035 w 1508539"/>
              <a:gd name="connsiteY76" fmla="*/ 3797724 h 6858000"/>
              <a:gd name="connsiteX77" fmla="*/ 620650 w 1508539"/>
              <a:gd name="connsiteY77" fmla="*/ 3792098 h 6858000"/>
              <a:gd name="connsiteX78" fmla="*/ 619534 w 1508539"/>
              <a:gd name="connsiteY78" fmla="*/ 3777135 h 6858000"/>
              <a:gd name="connsiteX79" fmla="*/ 621267 w 1508539"/>
              <a:gd name="connsiteY79" fmla="*/ 3771656 h 6858000"/>
              <a:gd name="connsiteX80" fmla="*/ 625010 w 1508539"/>
              <a:gd name="connsiteY80" fmla="*/ 3769007 h 6858000"/>
              <a:gd name="connsiteX81" fmla="*/ 624476 w 1508539"/>
              <a:gd name="connsiteY81" fmla="*/ 3767709 h 6858000"/>
              <a:gd name="connsiteX82" fmla="*/ 633172 w 1508539"/>
              <a:gd name="connsiteY82" fmla="*/ 3738082 h 6858000"/>
              <a:gd name="connsiteX83" fmla="*/ 640518 w 1508539"/>
              <a:gd name="connsiteY83" fmla="*/ 3673397 h 6858000"/>
              <a:gd name="connsiteX84" fmla="*/ 639814 w 1508539"/>
              <a:gd name="connsiteY84" fmla="*/ 3637109 h 6858000"/>
              <a:gd name="connsiteX85" fmla="*/ 643257 w 1508539"/>
              <a:gd name="connsiteY85" fmla="*/ 3536883 h 6858000"/>
              <a:gd name="connsiteX86" fmla="*/ 650795 w 1508539"/>
              <a:gd name="connsiteY86" fmla="*/ 3435652 h 6858000"/>
              <a:gd name="connsiteX87" fmla="*/ 652466 w 1508539"/>
              <a:gd name="connsiteY87" fmla="*/ 3307769 h 6858000"/>
              <a:gd name="connsiteX88" fmla="*/ 670029 w 1508539"/>
              <a:gd name="connsiteY88" fmla="*/ 3250522 h 6858000"/>
              <a:gd name="connsiteX89" fmla="*/ 670454 w 1508539"/>
              <a:gd name="connsiteY89" fmla="*/ 3229163 h 6858000"/>
              <a:gd name="connsiteX90" fmla="*/ 672277 w 1508539"/>
              <a:gd name="connsiteY90" fmla="*/ 3217217 h 6858000"/>
              <a:gd name="connsiteX91" fmla="*/ 659112 w 1508539"/>
              <a:gd name="connsiteY91" fmla="*/ 3183755 h 6858000"/>
              <a:gd name="connsiteX92" fmla="*/ 659613 w 1508539"/>
              <a:gd name="connsiteY92" fmla="*/ 3178642 h 6858000"/>
              <a:gd name="connsiteX93" fmla="*/ 647213 w 1508539"/>
              <a:gd name="connsiteY93" fmla="*/ 3158586 h 6858000"/>
              <a:gd name="connsiteX94" fmla="*/ 632398 w 1508539"/>
              <a:gd name="connsiteY94" fmla="*/ 3129034 h 6858000"/>
              <a:gd name="connsiteX95" fmla="*/ 633063 w 1508539"/>
              <a:gd name="connsiteY95" fmla="*/ 3126682 h 6858000"/>
              <a:gd name="connsiteX96" fmla="*/ 623931 w 1508539"/>
              <a:gd name="connsiteY96" fmla="*/ 3114519 h 6858000"/>
              <a:gd name="connsiteX97" fmla="*/ 610540 w 1508539"/>
              <a:gd name="connsiteY97" fmla="*/ 3106272 h 6858000"/>
              <a:gd name="connsiteX98" fmla="*/ 583270 w 1508539"/>
              <a:gd name="connsiteY98" fmla="*/ 2958185 h 6858000"/>
              <a:gd name="connsiteX99" fmla="*/ 525884 w 1508539"/>
              <a:gd name="connsiteY99" fmla="*/ 2762989 h 6858000"/>
              <a:gd name="connsiteX100" fmla="*/ 474802 w 1508539"/>
              <a:gd name="connsiteY100" fmla="*/ 2554718 h 6858000"/>
              <a:gd name="connsiteX101" fmla="*/ 454896 w 1508539"/>
              <a:gd name="connsiteY101" fmla="*/ 2485734 h 6858000"/>
              <a:gd name="connsiteX102" fmla="*/ 445619 w 1508539"/>
              <a:gd name="connsiteY102" fmla="*/ 2447068 h 6858000"/>
              <a:gd name="connsiteX103" fmla="*/ 432580 w 1508539"/>
              <a:gd name="connsiteY103" fmla="*/ 2425819 h 6858000"/>
              <a:gd name="connsiteX104" fmla="*/ 438579 w 1508539"/>
              <a:gd name="connsiteY104" fmla="*/ 2402874 h 6858000"/>
              <a:gd name="connsiteX105" fmla="*/ 441191 w 1508539"/>
              <a:gd name="connsiteY105" fmla="*/ 2381443 h 6858000"/>
              <a:gd name="connsiteX106" fmla="*/ 417520 w 1508539"/>
              <a:gd name="connsiteY106" fmla="*/ 2261920 h 6858000"/>
              <a:gd name="connsiteX107" fmla="*/ 407407 w 1508539"/>
              <a:gd name="connsiteY107" fmla="*/ 2195378 h 6858000"/>
              <a:gd name="connsiteX108" fmla="*/ 391624 w 1508539"/>
              <a:gd name="connsiteY108" fmla="*/ 2155135 h 6858000"/>
              <a:gd name="connsiteX109" fmla="*/ 389082 w 1508539"/>
              <a:gd name="connsiteY109" fmla="*/ 2118008 h 6858000"/>
              <a:gd name="connsiteX110" fmla="*/ 390075 w 1508539"/>
              <a:gd name="connsiteY110" fmla="*/ 2050531 h 6858000"/>
              <a:gd name="connsiteX111" fmla="*/ 381881 w 1508539"/>
              <a:gd name="connsiteY111" fmla="*/ 1963269 h 6858000"/>
              <a:gd name="connsiteX112" fmla="*/ 363059 w 1508539"/>
              <a:gd name="connsiteY112" fmla="*/ 1906352 h 6858000"/>
              <a:gd name="connsiteX113" fmla="*/ 339616 w 1508539"/>
              <a:gd name="connsiteY113" fmla="*/ 1861531 h 6858000"/>
              <a:gd name="connsiteX114" fmla="*/ 293415 w 1508539"/>
              <a:gd name="connsiteY114" fmla="*/ 1732919 h 6858000"/>
              <a:gd name="connsiteX115" fmla="*/ 265726 w 1508539"/>
              <a:gd name="connsiteY115" fmla="*/ 1663540 h 6858000"/>
              <a:gd name="connsiteX116" fmla="*/ 264852 w 1508539"/>
              <a:gd name="connsiteY116" fmla="*/ 1615777 h 6858000"/>
              <a:gd name="connsiteX117" fmla="*/ 245647 w 1508539"/>
              <a:gd name="connsiteY117" fmla="*/ 1563678 h 6858000"/>
              <a:gd name="connsiteX118" fmla="*/ 258727 w 1508539"/>
              <a:gd name="connsiteY118" fmla="*/ 1519474 h 6858000"/>
              <a:gd name="connsiteX119" fmla="*/ 251469 w 1508539"/>
              <a:gd name="connsiteY119" fmla="*/ 1477995 h 6858000"/>
              <a:gd name="connsiteX120" fmla="*/ 237554 w 1508539"/>
              <a:gd name="connsiteY120" fmla="*/ 1373769 h 6858000"/>
              <a:gd name="connsiteX121" fmla="*/ 245861 w 1508539"/>
              <a:gd name="connsiteY121" fmla="*/ 1307086 h 6858000"/>
              <a:gd name="connsiteX122" fmla="*/ 247049 w 1508539"/>
              <a:gd name="connsiteY122" fmla="*/ 1189033 h 6858000"/>
              <a:gd name="connsiteX123" fmla="*/ 251734 w 1508539"/>
              <a:gd name="connsiteY123" fmla="*/ 1168288 h 6858000"/>
              <a:gd name="connsiteX124" fmla="*/ 244016 w 1508539"/>
              <a:gd name="connsiteY124" fmla="*/ 1142577 h 6858000"/>
              <a:gd name="connsiteX125" fmla="*/ 233322 w 1508539"/>
              <a:gd name="connsiteY125" fmla="*/ 1088484 h 6858000"/>
              <a:gd name="connsiteX126" fmla="*/ 222058 w 1508539"/>
              <a:gd name="connsiteY126" fmla="*/ 1016103 h 6858000"/>
              <a:gd name="connsiteX127" fmla="*/ 223514 w 1508539"/>
              <a:gd name="connsiteY127" fmla="*/ 932283 h 6858000"/>
              <a:gd name="connsiteX128" fmla="*/ 225750 w 1508539"/>
              <a:gd name="connsiteY128" fmla="*/ 915925 h 6858000"/>
              <a:gd name="connsiteX129" fmla="*/ 218379 w 1508539"/>
              <a:gd name="connsiteY129" fmla="*/ 896999 h 6858000"/>
              <a:gd name="connsiteX130" fmla="*/ 187787 w 1508539"/>
              <a:gd name="connsiteY130" fmla="*/ 821517 h 6858000"/>
              <a:gd name="connsiteX131" fmla="*/ 166737 w 1508539"/>
              <a:gd name="connsiteY131" fmla="*/ 751353 h 6858000"/>
              <a:gd name="connsiteX132" fmla="*/ 166295 w 1508539"/>
              <a:gd name="connsiteY132" fmla="*/ 721230 h 6858000"/>
              <a:gd name="connsiteX133" fmla="*/ 151966 w 1508539"/>
              <a:gd name="connsiteY133" fmla="*/ 681659 h 6858000"/>
              <a:gd name="connsiteX134" fmla="*/ 137385 w 1508539"/>
              <a:gd name="connsiteY134" fmla="*/ 635218 h 6858000"/>
              <a:gd name="connsiteX135" fmla="*/ 142396 w 1508539"/>
              <a:gd name="connsiteY135" fmla="*/ 613763 h 6858000"/>
              <a:gd name="connsiteX136" fmla="*/ 128338 w 1508539"/>
              <a:gd name="connsiteY136" fmla="*/ 598582 h 6858000"/>
              <a:gd name="connsiteX137" fmla="*/ 128019 w 1508539"/>
              <a:gd name="connsiteY137" fmla="*/ 576846 h 6858000"/>
              <a:gd name="connsiteX138" fmla="*/ 107645 w 1508539"/>
              <a:gd name="connsiteY138" fmla="*/ 530055 h 6858000"/>
              <a:gd name="connsiteX139" fmla="*/ 106893 w 1508539"/>
              <a:gd name="connsiteY139" fmla="*/ 465389 h 6858000"/>
              <a:gd name="connsiteX140" fmla="*/ 89816 w 1508539"/>
              <a:gd name="connsiteY140" fmla="*/ 424699 h 6858000"/>
              <a:gd name="connsiteX141" fmla="*/ 90191 w 1508539"/>
              <a:gd name="connsiteY141" fmla="*/ 404917 h 6858000"/>
              <a:gd name="connsiteX142" fmla="*/ 70148 w 1508539"/>
              <a:gd name="connsiteY142" fmla="*/ 367211 h 6858000"/>
              <a:gd name="connsiteX143" fmla="*/ 36452 w 1508539"/>
              <a:gd name="connsiteY143" fmla="*/ 268519 h 6858000"/>
              <a:gd name="connsiteX144" fmla="*/ 23935 w 1508539"/>
              <a:gd name="connsiteY144" fmla="*/ 160886 h 6858000"/>
              <a:gd name="connsiteX145" fmla="*/ 19312 w 1508539"/>
              <a:gd name="connsiteY145" fmla="*/ 47336 h 6858000"/>
              <a:gd name="connsiteX146" fmla="*/ 0 w 1508539"/>
              <a:gd name="connsiteY146"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28010 w 1508539"/>
              <a:gd name="connsiteY4" fmla="*/ 6751578 h 6858000"/>
              <a:gd name="connsiteX5" fmla="*/ 146674 w 1508539"/>
              <a:gd name="connsiteY5" fmla="*/ 6696999 h 6858000"/>
              <a:gd name="connsiteX6" fmla="*/ 163411 w 1508539"/>
              <a:gd name="connsiteY6" fmla="*/ 6638036 h 6858000"/>
              <a:gd name="connsiteX7" fmla="*/ 153633 w 1508539"/>
              <a:gd name="connsiteY7" fmla="*/ 6596265 h 6858000"/>
              <a:gd name="connsiteX8" fmla="*/ 153512 w 1508539"/>
              <a:gd name="connsiteY8" fmla="*/ 6594818 h 6858000"/>
              <a:gd name="connsiteX9" fmla="*/ 157757 w 1508539"/>
              <a:gd name="connsiteY9" fmla="*/ 6593735 h 6858000"/>
              <a:gd name="connsiteX10" fmla="*/ 164248 w 1508539"/>
              <a:gd name="connsiteY10" fmla="*/ 6574442 h 6858000"/>
              <a:gd name="connsiteX11" fmla="*/ 164588 w 1508539"/>
              <a:gd name="connsiteY11" fmla="*/ 6568530 h 6858000"/>
              <a:gd name="connsiteX12" fmla="*/ 166997 w 1508539"/>
              <a:gd name="connsiteY12" fmla="*/ 6560674 h 6858000"/>
              <a:gd name="connsiteX13" fmla="*/ 167342 w 1508539"/>
              <a:gd name="connsiteY13" fmla="*/ 6560598 h 6858000"/>
              <a:gd name="connsiteX14" fmla="*/ 169039 w 1508539"/>
              <a:gd name="connsiteY14" fmla="*/ 6553006 h 6858000"/>
              <a:gd name="connsiteX15" fmla="*/ 215389 w 1508539"/>
              <a:gd name="connsiteY15" fmla="*/ 6478062 h 6858000"/>
              <a:gd name="connsiteX16" fmla="*/ 226078 w 1508539"/>
              <a:gd name="connsiteY16" fmla="*/ 6460325 h 6858000"/>
              <a:gd name="connsiteX17" fmla="*/ 233311 w 1508539"/>
              <a:gd name="connsiteY17" fmla="*/ 6451488 h 6858000"/>
              <a:gd name="connsiteX18" fmla="*/ 234746 w 1508539"/>
              <a:gd name="connsiteY18" fmla="*/ 6451348 h 6858000"/>
              <a:gd name="connsiteX19" fmla="*/ 239104 w 1508539"/>
              <a:gd name="connsiteY19" fmla="*/ 6414240 h 6858000"/>
              <a:gd name="connsiteX20" fmla="*/ 241880 w 1508539"/>
              <a:gd name="connsiteY20" fmla="*/ 6384857 h 6858000"/>
              <a:gd name="connsiteX21" fmla="*/ 240591 w 1508539"/>
              <a:gd name="connsiteY21" fmla="*/ 6367510 h 6858000"/>
              <a:gd name="connsiteX22" fmla="*/ 244471 w 1508539"/>
              <a:gd name="connsiteY22" fmla="*/ 6349778 h 6858000"/>
              <a:gd name="connsiteX23" fmla="*/ 246136 w 1508539"/>
              <a:gd name="connsiteY23" fmla="*/ 6348250 h 6858000"/>
              <a:gd name="connsiteX24" fmla="*/ 262170 w 1508539"/>
              <a:gd name="connsiteY24" fmla="*/ 6281972 h 6858000"/>
              <a:gd name="connsiteX25" fmla="*/ 272933 w 1508539"/>
              <a:gd name="connsiteY25" fmla="*/ 6211940 h 6858000"/>
              <a:gd name="connsiteX26" fmla="*/ 314428 w 1508539"/>
              <a:gd name="connsiteY26" fmla="*/ 6113913 h 6858000"/>
              <a:gd name="connsiteX27" fmla="*/ 318721 w 1508539"/>
              <a:gd name="connsiteY27" fmla="*/ 6028119 h 6858000"/>
              <a:gd name="connsiteX28" fmla="*/ 345501 w 1508539"/>
              <a:gd name="connsiteY28" fmla="*/ 5934687 h 6858000"/>
              <a:gd name="connsiteX29" fmla="*/ 379513 w 1508539"/>
              <a:gd name="connsiteY29" fmla="*/ 5765594 h 6858000"/>
              <a:gd name="connsiteX30" fmla="*/ 411349 w 1508539"/>
              <a:gd name="connsiteY30" fmla="*/ 5693685 h 6858000"/>
              <a:gd name="connsiteX31" fmla="*/ 431404 w 1508539"/>
              <a:gd name="connsiteY31" fmla="*/ 5665173 h 6858000"/>
              <a:gd name="connsiteX32" fmla="*/ 465121 w 1508539"/>
              <a:gd name="connsiteY32" fmla="*/ 5563435 h 6858000"/>
              <a:gd name="connsiteX33" fmla="*/ 494626 w 1508539"/>
              <a:gd name="connsiteY33" fmla="*/ 5476393 h 6858000"/>
              <a:gd name="connsiteX34" fmla="*/ 525819 w 1508539"/>
              <a:gd name="connsiteY34" fmla="*/ 5396260 h 6858000"/>
              <a:gd name="connsiteX35" fmla="*/ 541800 w 1508539"/>
              <a:gd name="connsiteY35" fmla="*/ 5330009 h 6858000"/>
              <a:gd name="connsiteX36" fmla="*/ 575293 w 1508539"/>
              <a:gd name="connsiteY36" fmla="*/ 5273739 h 6858000"/>
              <a:gd name="connsiteX37" fmla="*/ 584892 w 1508539"/>
              <a:gd name="connsiteY37" fmla="*/ 5241779 h 6858000"/>
              <a:gd name="connsiteX38" fmla="*/ 596118 w 1508539"/>
              <a:gd name="connsiteY38" fmla="*/ 5225268 h 6858000"/>
              <a:gd name="connsiteX39" fmla="*/ 597138 w 1508539"/>
              <a:gd name="connsiteY39" fmla="*/ 5217684 h 6858000"/>
              <a:gd name="connsiteX40" fmla="*/ 604479 w 1508539"/>
              <a:gd name="connsiteY40" fmla="*/ 5193377 h 6858000"/>
              <a:gd name="connsiteX41" fmla="*/ 607782 w 1508539"/>
              <a:gd name="connsiteY41" fmla="*/ 5179288 h 6858000"/>
              <a:gd name="connsiteX42" fmla="*/ 608766 w 1508539"/>
              <a:gd name="connsiteY42" fmla="*/ 5173621 h 6858000"/>
              <a:gd name="connsiteX43" fmla="*/ 604400 w 1508539"/>
              <a:gd name="connsiteY43" fmla="*/ 5159961 h 6858000"/>
              <a:gd name="connsiteX44" fmla="*/ 611077 w 1508539"/>
              <a:gd name="connsiteY44" fmla="*/ 5144295 h 6858000"/>
              <a:gd name="connsiteX45" fmla="*/ 608010 w 1508539"/>
              <a:gd name="connsiteY45" fmla="*/ 5125185 h 6858000"/>
              <a:gd name="connsiteX46" fmla="*/ 614840 w 1508539"/>
              <a:gd name="connsiteY46" fmla="*/ 5121884 h 6858000"/>
              <a:gd name="connsiteX47" fmla="*/ 621876 w 1508539"/>
              <a:gd name="connsiteY47" fmla="*/ 5067850 h 6858000"/>
              <a:gd name="connsiteX48" fmla="*/ 624607 w 1508539"/>
              <a:gd name="connsiteY48" fmla="*/ 5060861 h 6858000"/>
              <a:gd name="connsiteX49" fmla="*/ 621311 w 1508539"/>
              <a:gd name="connsiteY49" fmla="*/ 5034192 h 6858000"/>
              <a:gd name="connsiteX50" fmla="*/ 622865 w 1508539"/>
              <a:gd name="connsiteY50" fmla="*/ 4993030 h 6858000"/>
              <a:gd name="connsiteX51" fmla="*/ 629774 w 1508539"/>
              <a:gd name="connsiteY51" fmla="*/ 4946844 h 6858000"/>
              <a:gd name="connsiteX52" fmla="*/ 625630 w 1508539"/>
              <a:gd name="connsiteY52" fmla="*/ 4932692 h 6858000"/>
              <a:gd name="connsiteX53" fmla="*/ 641033 w 1508539"/>
              <a:gd name="connsiteY53" fmla="*/ 4858827 h 6858000"/>
              <a:gd name="connsiteX54" fmla="*/ 646936 w 1508539"/>
              <a:gd name="connsiteY54" fmla="*/ 4821170 h 6858000"/>
              <a:gd name="connsiteX55" fmla="*/ 651669 w 1508539"/>
              <a:gd name="connsiteY55" fmla="*/ 4780965 h 6858000"/>
              <a:gd name="connsiteX56" fmla="*/ 652962 w 1508539"/>
              <a:gd name="connsiteY56" fmla="*/ 4750867 h 6858000"/>
              <a:gd name="connsiteX57" fmla="*/ 650769 w 1508539"/>
              <a:gd name="connsiteY57" fmla="*/ 4690749 h 6858000"/>
              <a:gd name="connsiteX58" fmla="*/ 646249 w 1508539"/>
              <a:gd name="connsiteY58" fmla="*/ 4584173 h 6858000"/>
              <a:gd name="connsiteX59" fmla="*/ 641332 w 1508539"/>
              <a:gd name="connsiteY59" fmla="*/ 4444346 h 6858000"/>
              <a:gd name="connsiteX60" fmla="*/ 637897 w 1508539"/>
              <a:gd name="connsiteY60" fmla="*/ 4375228 h 6858000"/>
              <a:gd name="connsiteX61" fmla="*/ 618550 w 1508539"/>
              <a:gd name="connsiteY61" fmla="*/ 4214165 h 6858000"/>
              <a:gd name="connsiteX62" fmla="*/ 622623 w 1508539"/>
              <a:gd name="connsiteY62" fmla="*/ 4090296 h 6858000"/>
              <a:gd name="connsiteX63" fmla="*/ 607879 w 1508539"/>
              <a:gd name="connsiteY63" fmla="*/ 4033999 h 6858000"/>
              <a:gd name="connsiteX64" fmla="*/ 609028 w 1508539"/>
              <a:gd name="connsiteY64" fmla="*/ 4031933 h 6858000"/>
              <a:gd name="connsiteX65" fmla="*/ 607604 w 1508539"/>
              <a:gd name="connsiteY65" fmla="*/ 4013953 h 6858000"/>
              <a:gd name="connsiteX66" fmla="*/ 593899 w 1508539"/>
              <a:gd name="connsiteY66" fmla="*/ 3974753 h 6858000"/>
              <a:gd name="connsiteX67" fmla="*/ 595497 w 1508539"/>
              <a:gd name="connsiteY67" fmla="*/ 3969950 h 6858000"/>
              <a:gd name="connsiteX68" fmla="*/ 588919 w 1508539"/>
              <a:gd name="connsiteY68" fmla="*/ 3933779 h 6858000"/>
              <a:gd name="connsiteX69" fmla="*/ 590250 w 1508539"/>
              <a:gd name="connsiteY69" fmla="*/ 3933093 h 6858000"/>
              <a:gd name="connsiteX70" fmla="*/ 594604 w 1508539"/>
              <a:gd name="connsiteY70" fmla="*/ 3922082 h 6858000"/>
              <a:gd name="connsiteX71" fmla="*/ 599682 w 1508539"/>
              <a:gd name="connsiteY71" fmla="*/ 3901461 h 6858000"/>
              <a:gd name="connsiteX72" fmla="*/ 622276 w 1508539"/>
              <a:gd name="connsiteY72" fmla="*/ 3813873 h 6858000"/>
              <a:gd name="connsiteX73" fmla="*/ 621701 w 1508539"/>
              <a:gd name="connsiteY73" fmla="*/ 3806161 h 6858000"/>
              <a:gd name="connsiteX74" fmla="*/ 622008 w 1508539"/>
              <a:gd name="connsiteY74" fmla="*/ 3805957 h 6858000"/>
              <a:gd name="connsiteX75" fmla="*/ 622035 w 1508539"/>
              <a:gd name="connsiteY75" fmla="*/ 3797724 h 6858000"/>
              <a:gd name="connsiteX76" fmla="*/ 620650 w 1508539"/>
              <a:gd name="connsiteY76" fmla="*/ 3792098 h 6858000"/>
              <a:gd name="connsiteX77" fmla="*/ 619534 w 1508539"/>
              <a:gd name="connsiteY77" fmla="*/ 3777135 h 6858000"/>
              <a:gd name="connsiteX78" fmla="*/ 621267 w 1508539"/>
              <a:gd name="connsiteY78" fmla="*/ 3771656 h 6858000"/>
              <a:gd name="connsiteX79" fmla="*/ 625010 w 1508539"/>
              <a:gd name="connsiteY79" fmla="*/ 3769007 h 6858000"/>
              <a:gd name="connsiteX80" fmla="*/ 624476 w 1508539"/>
              <a:gd name="connsiteY80" fmla="*/ 3767709 h 6858000"/>
              <a:gd name="connsiteX81" fmla="*/ 633172 w 1508539"/>
              <a:gd name="connsiteY81" fmla="*/ 3738082 h 6858000"/>
              <a:gd name="connsiteX82" fmla="*/ 640518 w 1508539"/>
              <a:gd name="connsiteY82" fmla="*/ 3673397 h 6858000"/>
              <a:gd name="connsiteX83" fmla="*/ 639814 w 1508539"/>
              <a:gd name="connsiteY83" fmla="*/ 3637109 h 6858000"/>
              <a:gd name="connsiteX84" fmla="*/ 643257 w 1508539"/>
              <a:gd name="connsiteY84" fmla="*/ 3536883 h 6858000"/>
              <a:gd name="connsiteX85" fmla="*/ 650795 w 1508539"/>
              <a:gd name="connsiteY85" fmla="*/ 3435652 h 6858000"/>
              <a:gd name="connsiteX86" fmla="*/ 652466 w 1508539"/>
              <a:gd name="connsiteY86" fmla="*/ 3307769 h 6858000"/>
              <a:gd name="connsiteX87" fmla="*/ 670029 w 1508539"/>
              <a:gd name="connsiteY87" fmla="*/ 3250522 h 6858000"/>
              <a:gd name="connsiteX88" fmla="*/ 670454 w 1508539"/>
              <a:gd name="connsiteY88" fmla="*/ 3229163 h 6858000"/>
              <a:gd name="connsiteX89" fmla="*/ 672277 w 1508539"/>
              <a:gd name="connsiteY89" fmla="*/ 3217217 h 6858000"/>
              <a:gd name="connsiteX90" fmla="*/ 659112 w 1508539"/>
              <a:gd name="connsiteY90" fmla="*/ 3183755 h 6858000"/>
              <a:gd name="connsiteX91" fmla="*/ 659613 w 1508539"/>
              <a:gd name="connsiteY91" fmla="*/ 3178642 h 6858000"/>
              <a:gd name="connsiteX92" fmla="*/ 647213 w 1508539"/>
              <a:gd name="connsiteY92" fmla="*/ 3158586 h 6858000"/>
              <a:gd name="connsiteX93" fmla="*/ 632398 w 1508539"/>
              <a:gd name="connsiteY93" fmla="*/ 3129034 h 6858000"/>
              <a:gd name="connsiteX94" fmla="*/ 633063 w 1508539"/>
              <a:gd name="connsiteY94" fmla="*/ 3126682 h 6858000"/>
              <a:gd name="connsiteX95" fmla="*/ 623931 w 1508539"/>
              <a:gd name="connsiteY95" fmla="*/ 3114519 h 6858000"/>
              <a:gd name="connsiteX96" fmla="*/ 610540 w 1508539"/>
              <a:gd name="connsiteY96" fmla="*/ 3106272 h 6858000"/>
              <a:gd name="connsiteX97" fmla="*/ 583270 w 1508539"/>
              <a:gd name="connsiteY97" fmla="*/ 2958185 h 6858000"/>
              <a:gd name="connsiteX98" fmla="*/ 525884 w 1508539"/>
              <a:gd name="connsiteY98" fmla="*/ 2762989 h 6858000"/>
              <a:gd name="connsiteX99" fmla="*/ 474802 w 1508539"/>
              <a:gd name="connsiteY99" fmla="*/ 2554718 h 6858000"/>
              <a:gd name="connsiteX100" fmla="*/ 454896 w 1508539"/>
              <a:gd name="connsiteY100" fmla="*/ 2485734 h 6858000"/>
              <a:gd name="connsiteX101" fmla="*/ 445619 w 1508539"/>
              <a:gd name="connsiteY101" fmla="*/ 2447068 h 6858000"/>
              <a:gd name="connsiteX102" fmla="*/ 432580 w 1508539"/>
              <a:gd name="connsiteY102" fmla="*/ 2425819 h 6858000"/>
              <a:gd name="connsiteX103" fmla="*/ 438579 w 1508539"/>
              <a:gd name="connsiteY103" fmla="*/ 2402874 h 6858000"/>
              <a:gd name="connsiteX104" fmla="*/ 441191 w 1508539"/>
              <a:gd name="connsiteY104" fmla="*/ 2381443 h 6858000"/>
              <a:gd name="connsiteX105" fmla="*/ 417520 w 1508539"/>
              <a:gd name="connsiteY105" fmla="*/ 2261920 h 6858000"/>
              <a:gd name="connsiteX106" fmla="*/ 407407 w 1508539"/>
              <a:gd name="connsiteY106" fmla="*/ 2195378 h 6858000"/>
              <a:gd name="connsiteX107" fmla="*/ 391624 w 1508539"/>
              <a:gd name="connsiteY107" fmla="*/ 2155135 h 6858000"/>
              <a:gd name="connsiteX108" fmla="*/ 389082 w 1508539"/>
              <a:gd name="connsiteY108" fmla="*/ 2118008 h 6858000"/>
              <a:gd name="connsiteX109" fmla="*/ 390075 w 1508539"/>
              <a:gd name="connsiteY109" fmla="*/ 2050531 h 6858000"/>
              <a:gd name="connsiteX110" fmla="*/ 381881 w 1508539"/>
              <a:gd name="connsiteY110" fmla="*/ 1963269 h 6858000"/>
              <a:gd name="connsiteX111" fmla="*/ 363059 w 1508539"/>
              <a:gd name="connsiteY111" fmla="*/ 1906352 h 6858000"/>
              <a:gd name="connsiteX112" fmla="*/ 339616 w 1508539"/>
              <a:gd name="connsiteY112" fmla="*/ 1861531 h 6858000"/>
              <a:gd name="connsiteX113" fmla="*/ 293415 w 1508539"/>
              <a:gd name="connsiteY113" fmla="*/ 1732919 h 6858000"/>
              <a:gd name="connsiteX114" fmla="*/ 265726 w 1508539"/>
              <a:gd name="connsiteY114" fmla="*/ 1663540 h 6858000"/>
              <a:gd name="connsiteX115" fmla="*/ 264852 w 1508539"/>
              <a:gd name="connsiteY115" fmla="*/ 1615777 h 6858000"/>
              <a:gd name="connsiteX116" fmla="*/ 245647 w 1508539"/>
              <a:gd name="connsiteY116" fmla="*/ 1563678 h 6858000"/>
              <a:gd name="connsiteX117" fmla="*/ 258727 w 1508539"/>
              <a:gd name="connsiteY117" fmla="*/ 1519474 h 6858000"/>
              <a:gd name="connsiteX118" fmla="*/ 251469 w 1508539"/>
              <a:gd name="connsiteY118" fmla="*/ 1477995 h 6858000"/>
              <a:gd name="connsiteX119" fmla="*/ 237554 w 1508539"/>
              <a:gd name="connsiteY119" fmla="*/ 1373769 h 6858000"/>
              <a:gd name="connsiteX120" fmla="*/ 245861 w 1508539"/>
              <a:gd name="connsiteY120" fmla="*/ 1307086 h 6858000"/>
              <a:gd name="connsiteX121" fmla="*/ 247049 w 1508539"/>
              <a:gd name="connsiteY121" fmla="*/ 1189033 h 6858000"/>
              <a:gd name="connsiteX122" fmla="*/ 251734 w 1508539"/>
              <a:gd name="connsiteY122" fmla="*/ 1168288 h 6858000"/>
              <a:gd name="connsiteX123" fmla="*/ 244016 w 1508539"/>
              <a:gd name="connsiteY123" fmla="*/ 1142577 h 6858000"/>
              <a:gd name="connsiteX124" fmla="*/ 233322 w 1508539"/>
              <a:gd name="connsiteY124" fmla="*/ 1088484 h 6858000"/>
              <a:gd name="connsiteX125" fmla="*/ 222058 w 1508539"/>
              <a:gd name="connsiteY125" fmla="*/ 1016103 h 6858000"/>
              <a:gd name="connsiteX126" fmla="*/ 223514 w 1508539"/>
              <a:gd name="connsiteY126" fmla="*/ 932283 h 6858000"/>
              <a:gd name="connsiteX127" fmla="*/ 225750 w 1508539"/>
              <a:gd name="connsiteY127" fmla="*/ 915925 h 6858000"/>
              <a:gd name="connsiteX128" fmla="*/ 218379 w 1508539"/>
              <a:gd name="connsiteY128" fmla="*/ 896999 h 6858000"/>
              <a:gd name="connsiteX129" fmla="*/ 187787 w 1508539"/>
              <a:gd name="connsiteY129" fmla="*/ 821517 h 6858000"/>
              <a:gd name="connsiteX130" fmla="*/ 166737 w 1508539"/>
              <a:gd name="connsiteY130" fmla="*/ 751353 h 6858000"/>
              <a:gd name="connsiteX131" fmla="*/ 166295 w 1508539"/>
              <a:gd name="connsiteY131" fmla="*/ 721230 h 6858000"/>
              <a:gd name="connsiteX132" fmla="*/ 151966 w 1508539"/>
              <a:gd name="connsiteY132" fmla="*/ 681659 h 6858000"/>
              <a:gd name="connsiteX133" fmla="*/ 137385 w 1508539"/>
              <a:gd name="connsiteY133" fmla="*/ 635218 h 6858000"/>
              <a:gd name="connsiteX134" fmla="*/ 142396 w 1508539"/>
              <a:gd name="connsiteY134" fmla="*/ 613763 h 6858000"/>
              <a:gd name="connsiteX135" fmla="*/ 128338 w 1508539"/>
              <a:gd name="connsiteY135" fmla="*/ 598582 h 6858000"/>
              <a:gd name="connsiteX136" fmla="*/ 128019 w 1508539"/>
              <a:gd name="connsiteY136" fmla="*/ 576846 h 6858000"/>
              <a:gd name="connsiteX137" fmla="*/ 107645 w 1508539"/>
              <a:gd name="connsiteY137" fmla="*/ 530055 h 6858000"/>
              <a:gd name="connsiteX138" fmla="*/ 106893 w 1508539"/>
              <a:gd name="connsiteY138" fmla="*/ 465389 h 6858000"/>
              <a:gd name="connsiteX139" fmla="*/ 89816 w 1508539"/>
              <a:gd name="connsiteY139" fmla="*/ 424699 h 6858000"/>
              <a:gd name="connsiteX140" fmla="*/ 90191 w 1508539"/>
              <a:gd name="connsiteY140" fmla="*/ 404917 h 6858000"/>
              <a:gd name="connsiteX141" fmla="*/ 70148 w 1508539"/>
              <a:gd name="connsiteY141" fmla="*/ 367211 h 6858000"/>
              <a:gd name="connsiteX142" fmla="*/ 36452 w 1508539"/>
              <a:gd name="connsiteY142" fmla="*/ 268519 h 6858000"/>
              <a:gd name="connsiteX143" fmla="*/ 23935 w 1508539"/>
              <a:gd name="connsiteY143" fmla="*/ 160886 h 6858000"/>
              <a:gd name="connsiteX144" fmla="*/ 19312 w 1508539"/>
              <a:gd name="connsiteY144" fmla="*/ 47336 h 6858000"/>
              <a:gd name="connsiteX145" fmla="*/ 0 w 1508539"/>
              <a:gd name="connsiteY145"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28010 w 1508539"/>
              <a:gd name="connsiteY4" fmla="*/ 6751578 h 6858000"/>
              <a:gd name="connsiteX5" fmla="*/ 146674 w 1508539"/>
              <a:gd name="connsiteY5" fmla="*/ 6696999 h 6858000"/>
              <a:gd name="connsiteX6" fmla="*/ 163411 w 1508539"/>
              <a:gd name="connsiteY6" fmla="*/ 6638036 h 6858000"/>
              <a:gd name="connsiteX7" fmla="*/ 153633 w 1508539"/>
              <a:gd name="connsiteY7" fmla="*/ 6596265 h 6858000"/>
              <a:gd name="connsiteX8" fmla="*/ 153512 w 1508539"/>
              <a:gd name="connsiteY8" fmla="*/ 6594818 h 6858000"/>
              <a:gd name="connsiteX9" fmla="*/ 157757 w 1508539"/>
              <a:gd name="connsiteY9" fmla="*/ 6593735 h 6858000"/>
              <a:gd name="connsiteX10" fmla="*/ 164248 w 1508539"/>
              <a:gd name="connsiteY10" fmla="*/ 6574442 h 6858000"/>
              <a:gd name="connsiteX11" fmla="*/ 164588 w 1508539"/>
              <a:gd name="connsiteY11" fmla="*/ 6568530 h 6858000"/>
              <a:gd name="connsiteX12" fmla="*/ 166997 w 1508539"/>
              <a:gd name="connsiteY12" fmla="*/ 6560674 h 6858000"/>
              <a:gd name="connsiteX13" fmla="*/ 167342 w 1508539"/>
              <a:gd name="connsiteY13" fmla="*/ 6560598 h 6858000"/>
              <a:gd name="connsiteX14" fmla="*/ 201349 w 1508539"/>
              <a:gd name="connsiteY14" fmla="*/ 6530567 h 6858000"/>
              <a:gd name="connsiteX15" fmla="*/ 215389 w 1508539"/>
              <a:gd name="connsiteY15" fmla="*/ 6478062 h 6858000"/>
              <a:gd name="connsiteX16" fmla="*/ 226078 w 1508539"/>
              <a:gd name="connsiteY16" fmla="*/ 6460325 h 6858000"/>
              <a:gd name="connsiteX17" fmla="*/ 233311 w 1508539"/>
              <a:gd name="connsiteY17" fmla="*/ 6451488 h 6858000"/>
              <a:gd name="connsiteX18" fmla="*/ 234746 w 1508539"/>
              <a:gd name="connsiteY18" fmla="*/ 6451348 h 6858000"/>
              <a:gd name="connsiteX19" fmla="*/ 239104 w 1508539"/>
              <a:gd name="connsiteY19" fmla="*/ 6414240 h 6858000"/>
              <a:gd name="connsiteX20" fmla="*/ 241880 w 1508539"/>
              <a:gd name="connsiteY20" fmla="*/ 6384857 h 6858000"/>
              <a:gd name="connsiteX21" fmla="*/ 240591 w 1508539"/>
              <a:gd name="connsiteY21" fmla="*/ 6367510 h 6858000"/>
              <a:gd name="connsiteX22" fmla="*/ 244471 w 1508539"/>
              <a:gd name="connsiteY22" fmla="*/ 6349778 h 6858000"/>
              <a:gd name="connsiteX23" fmla="*/ 246136 w 1508539"/>
              <a:gd name="connsiteY23" fmla="*/ 6348250 h 6858000"/>
              <a:gd name="connsiteX24" fmla="*/ 262170 w 1508539"/>
              <a:gd name="connsiteY24" fmla="*/ 6281972 h 6858000"/>
              <a:gd name="connsiteX25" fmla="*/ 272933 w 1508539"/>
              <a:gd name="connsiteY25" fmla="*/ 6211940 h 6858000"/>
              <a:gd name="connsiteX26" fmla="*/ 314428 w 1508539"/>
              <a:gd name="connsiteY26" fmla="*/ 6113913 h 6858000"/>
              <a:gd name="connsiteX27" fmla="*/ 318721 w 1508539"/>
              <a:gd name="connsiteY27" fmla="*/ 6028119 h 6858000"/>
              <a:gd name="connsiteX28" fmla="*/ 345501 w 1508539"/>
              <a:gd name="connsiteY28" fmla="*/ 5934687 h 6858000"/>
              <a:gd name="connsiteX29" fmla="*/ 379513 w 1508539"/>
              <a:gd name="connsiteY29" fmla="*/ 5765594 h 6858000"/>
              <a:gd name="connsiteX30" fmla="*/ 411349 w 1508539"/>
              <a:gd name="connsiteY30" fmla="*/ 5693685 h 6858000"/>
              <a:gd name="connsiteX31" fmla="*/ 431404 w 1508539"/>
              <a:gd name="connsiteY31" fmla="*/ 5665173 h 6858000"/>
              <a:gd name="connsiteX32" fmla="*/ 465121 w 1508539"/>
              <a:gd name="connsiteY32" fmla="*/ 5563435 h 6858000"/>
              <a:gd name="connsiteX33" fmla="*/ 494626 w 1508539"/>
              <a:gd name="connsiteY33" fmla="*/ 5476393 h 6858000"/>
              <a:gd name="connsiteX34" fmla="*/ 525819 w 1508539"/>
              <a:gd name="connsiteY34" fmla="*/ 5396260 h 6858000"/>
              <a:gd name="connsiteX35" fmla="*/ 541800 w 1508539"/>
              <a:gd name="connsiteY35" fmla="*/ 5330009 h 6858000"/>
              <a:gd name="connsiteX36" fmla="*/ 575293 w 1508539"/>
              <a:gd name="connsiteY36" fmla="*/ 5273739 h 6858000"/>
              <a:gd name="connsiteX37" fmla="*/ 584892 w 1508539"/>
              <a:gd name="connsiteY37" fmla="*/ 5241779 h 6858000"/>
              <a:gd name="connsiteX38" fmla="*/ 596118 w 1508539"/>
              <a:gd name="connsiteY38" fmla="*/ 5225268 h 6858000"/>
              <a:gd name="connsiteX39" fmla="*/ 597138 w 1508539"/>
              <a:gd name="connsiteY39" fmla="*/ 5217684 h 6858000"/>
              <a:gd name="connsiteX40" fmla="*/ 604479 w 1508539"/>
              <a:gd name="connsiteY40" fmla="*/ 5193377 h 6858000"/>
              <a:gd name="connsiteX41" fmla="*/ 607782 w 1508539"/>
              <a:gd name="connsiteY41" fmla="*/ 5179288 h 6858000"/>
              <a:gd name="connsiteX42" fmla="*/ 608766 w 1508539"/>
              <a:gd name="connsiteY42" fmla="*/ 5173621 h 6858000"/>
              <a:gd name="connsiteX43" fmla="*/ 604400 w 1508539"/>
              <a:gd name="connsiteY43" fmla="*/ 5159961 h 6858000"/>
              <a:gd name="connsiteX44" fmla="*/ 611077 w 1508539"/>
              <a:gd name="connsiteY44" fmla="*/ 5144295 h 6858000"/>
              <a:gd name="connsiteX45" fmla="*/ 608010 w 1508539"/>
              <a:gd name="connsiteY45" fmla="*/ 5125185 h 6858000"/>
              <a:gd name="connsiteX46" fmla="*/ 614840 w 1508539"/>
              <a:gd name="connsiteY46" fmla="*/ 5121884 h 6858000"/>
              <a:gd name="connsiteX47" fmla="*/ 621876 w 1508539"/>
              <a:gd name="connsiteY47" fmla="*/ 5067850 h 6858000"/>
              <a:gd name="connsiteX48" fmla="*/ 624607 w 1508539"/>
              <a:gd name="connsiteY48" fmla="*/ 5060861 h 6858000"/>
              <a:gd name="connsiteX49" fmla="*/ 621311 w 1508539"/>
              <a:gd name="connsiteY49" fmla="*/ 5034192 h 6858000"/>
              <a:gd name="connsiteX50" fmla="*/ 622865 w 1508539"/>
              <a:gd name="connsiteY50" fmla="*/ 4993030 h 6858000"/>
              <a:gd name="connsiteX51" fmla="*/ 629774 w 1508539"/>
              <a:gd name="connsiteY51" fmla="*/ 4946844 h 6858000"/>
              <a:gd name="connsiteX52" fmla="*/ 625630 w 1508539"/>
              <a:gd name="connsiteY52" fmla="*/ 4932692 h 6858000"/>
              <a:gd name="connsiteX53" fmla="*/ 641033 w 1508539"/>
              <a:gd name="connsiteY53" fmla="*/ 4858827 h 6858000"/>
              <a:gd name="connsiteX54" fmla="*/ 646936 w 1508539"/>
              <a:gd name="connsiteY54" fmla="*/ 4821170 h 6858000"/>
              <a:gd name="connsiteX55" fmla="*/ 651669 w 1508539"/>
              <a:gd name="connsiteY55" fmla="*/ 4780965 h 6858000"/>
              <a:gd name="connsiteX56" fmla="*/ 652962 w 1508539"/>
              <a:gd name="connsiteY56" fmla="*/ 4750867 h 6858000"/>
              <a:gd name="connsiteX57" fmla="*/ 650769 w 1508539"/>
              <a:gd name="connsiteY57" fmla="*/ 4690749 h 6858000"/>
              <a:gd name="connsiteX58" fmla="*/ 646249 w 1508539"/>
              <a:gd name="connsiteY58" fmla="*/ 4584173 h 6858000"/>
              <a:gd name="connsiteX59" fmla="*/ 641332 w 1508539"/>
              <a:gd name="connsiteY59" fmla="*/ 4444346 h 6858000"/>
              <a:gd name="connsiteX60" fmla="*/ 637897 w 1508539"/>
              <a:gd name="connsiteY60" fmla="*/ 4375228 h 6858000"/>
              <a:gd name="connsiteX61" fmla="*/ 618550 w 1508539"/>
              <a:gd name="connsiteY61" fmla="*/ 4214165 h 6858000"/>
              <a:gd name="connsiteX62" fmla="*/ 622623 w 1508539"/>
              <a:gd name="connsiteY62" fmla="*/ 4090296 h 6858000"/>
              <a:gd name="connsiteX63" fmla="*/ 607879 w 1508539"/>
              <a:gd name="connsiteY63" fmla="*/ 4033999 h 6858000"/>
              <a:gd name="connsiteX64" fmla="*/ 609028 w 1508539"/>
              <a:gd name="connsiteY64" fmla="*/ 4031933 h 6858000"/>
              <a:gd name="connsiteX65" fmla="*/ 607604 w 1508539"/>
              <a:gd name="connsiteY65" fmla="*/ 4013953 h 6858000"/>
              <a:gd name="connsiteX66" fmla="*/ 593899 w 1508539"/>
              <a:gd name="connsiteY66" fmla="*/ 3974753 h 6858000"/>
              <a:gd name="connsiteX67" fmla="*/ 595497 w 1508539"/>
              <a:gd name="connsiteY67" fmla="*/ 3969950 h 6858000"/>
              <a:gd name="connsiteX68" fmla="*/ 588919 w 1508539"/>
              <a:gd name="connsiteY68" fmla="*/ 3933779 h 6858000"/>
              <a:gd name="connsiteX69" fmla="*/ 590250 w 1508539"/>
              <a:gd name="connsiteY69" fmla="*/ 3933093 h 6858000"/>
              <a:gd name="connsiteX70" fmla="*/ 594604 w 1508539"/>
              <a:gd name="connsiteY70" fmla="*/ 3922082 h 6858000"/>
              <a:gd name="connsiteX71" fmla="*/ 599682 w 1508539"/>
              <a:gd name="connsiteY71" fmla="*/ 3901461 h 6858000"/>
              <a:gd name="connsiteX72" fmla="*/ 622276 w 1508539"/>
              <a:gd name="connsiteY72" fmla="*/ 3813873 h 6858000"/>
              <a:gd name="connsiteX73" fmla="*/ 621701 w 1508539"/>
              <a:gd name="connsiteY73" fmla="*/ 3806161 h 6858000"/>
              <a:gd name="connsiteX74" fmla="*/ 622008 w 1508539"/>
              <a:gd name="connsiteY74" fmla="*/ 3805957 h 6858000"/>
              <a:gd name="connsiteX75" fmla="*/ 622035 w 1508539"/>
              <a:gd name="connsiteY75" fmla="*/ 3797724 h 6858000"/>
              <a:gd name="connsiteX76" fmla="*/ 620650 w 1508539"/>
              <a:gd name="connsiteY76" fmla="*/ 3792098 h 6858000"/>
              <a:gd name="connsiteX77" fmla="*/ 619534 w 1508539"/>
              <a:gd name="connsiteY77" fmla="*/ 3777135 h 6858000"/>
              <a:gd name="connsiteX78" fmla="*/ 621267 w 1508539"/>
              <a:gd name="connsiteY78" fmla="*/ 3771656 h 6858000"/>
              <a:gd name="connsiteX79" fmla="*/ 625010 w 1508539"/>
              <a:gd name="connsiteY79" fmla="*/ 3769007 h 6858000"/>
              <a:gd name="connsiteX80" fmla="*/ 624476 w 1508539"/>
              <a:gd name="connsiteY80" fmla="*/ 3767709 h 6858000"/>
              <a:gd name="connsiteX81" fmla="*/ 633172 w 1508539"/>
              <a:gd name="connsiteY81" fmla="*/ 3738082 h 6858000"/>
              <a:gd name="connsiteX82" fmla="*/ 640518 w 1508539"/>
              <a:gd name="connsiteY82" fmla="*/ 3673397 h 6858000"/>
              <a:gd name="connsiteX83" fmla="*/ 639814 w 1508539"/>
              <a:gd name="connsiteY83" fmla="*/ 3637109 h 6858000"/>
              <a:gd name="connsiteX84" fmla="*/ 643257 w 1508539"/>
              <a:gd name="connsiteY84" fmla="*/ 3536883 h 6858000"/>
              <a:gd name="connsiteX85" fmla="*/ 650795 w 1508539"/>
              <a:gd name="connsiteY85" fmla="*/ 3435652 h 6858000"/>
              <a:gd name="connsiteX86" fmla="*/ 652466 w 1508539"/>
              <a:gd name="connsiteY86" fmla="*/ 3307769 h 6858000"/>
              <a:gd name="connsiteX87" fmla="*/ 670029 w 1508539"/>
              <a:gd name="connsiteY87" fmla="*/ 3250522 h 6858000"/>
              <a:gd name="connsiteX88" fmla="*/ 670454 w 1508539"/>
              <a:gd name="connsiteY88" fmla="*/ 3229163 h 6858000"/>
              <a:gd name="connsiteX89" fmla="*/ 672277 w 1508539"/>
              <a:gd name="connsiteY89" fmla="*/ 3217217 h 6858000"/>
              <a:gd name="connsiteX90" fmla="*/ 659112 w 1508539"/>
              <a:gd name="connsiteY90" fmla="*/ 3183755 h 6858000"/>
              <a:gd name="connsiteX91" fmla="*/ 659613 w 1508539"/>
              <a:gd name="connsiteY91" fmla="*/ 3178642 h 6858000"/>
              <a:gd name="connsiteX92" fmla="*/ 647213 w 1508539"/>
              <a:gd name="connsiteY92" fmla="*/ 3158586 h 6858000"/>
              <a:gd name="connsiteX93" fmla="*/ 632398 w 1508539"/>
              <a:gd name="connsiteY93" fmla="*/ 3129034 h 6858000"/>
              <a:gd name="connsiteX94" fmla="*/ 633063 w 1508539"/>
              <a:gd name="connsiteY94" fmla="*/ 3126682 h 6858000"/>
              <a:gd name="connsiteX95" fmla="*/ 623931 w 1508539"/>
              <a:gd name="connsiteY95" fmla="*/ 3114519 h 6858000"/>
              <a:gd name="connsiteX96" fmla="*/ 610540 w 1508539"/>
              <a:gd name="connsiteY96" fmla="*/ 3106272 h 6858000"/>
              <a:gd name="connsiteX97" fmla="*/ 583270 w 1508539"/>
              <a:gd name="connsiteY97" fmla="*/ 2958185 h 6858000"/>
              <a:gd name="connsiteX98" fmla="*/ 525884 w 1508539"/>
              <a:gd name="connsiteY98" fmla="*/ 2762989 h 6858000"/>
              <a:gd name="connsiteX99" fmla="*/ 474802 w 1508539"/>
              <a:gd name="connsiteY99" fmla="*/ 2554718 h 6858000"/>
              <a:gd name="connsiteX100" fmla="*/ 454896 w 1508539"/>
              <a:gd name="connsiteY100" fmla="*/ 2485734 h 6858000"/>
              <a:gd name="connsiteX101" fmla="*/ 445619 w 1508539"/>
              <a:gd name="connsiteY101" fmla="*/ 2447068 h 6858000"/>
              <a:gd name="connsiteX102" fmla="*/ 432580 w 1508539"/>
              <a:gd name="connsiteY102" fmla="*/ 2425819 h 6858000"/>
              <a:gd name="connsiteX103" fmla="*/ 438579 w 1508539"/>
              <a:gd name="connsiteY103" fmla="*/ 2402874 h 6858000"/>
              <a:gd name="connsiteX104" fmla="*/ 441191 w 1508539"/>
              <a:gd name="connsiteY104" fmla="*/ 2381443 h 6858000"/>
              <a:gd name="connsiteX105" fmla="*/ 417520 w 1508539"/>
              <a:gd name="connsiteY105" fmla="*/ 2261920 h 6858000"/>
              <a:gd name="connsiteX106" fmla="*/ 407407 w 1508539"/>
              <a:gd name="connsiteY106" fmla="*/ 2195378 h 6858000"/>
              <a:gd name="connsiteX107" fmla="*/ 391624 w 1508539"/>
              <a:gd name="connsiteY107" fmla="*/ 2155135 h 6858000"/>
              <a:gd name="connsiteX108" fmla="*/ 389082 w 1508539"/>
              <a:gd name="connsiteY108" fmla="*/ 2118008 h 6858000"/>
              <a:gd name="connsiteX109" fmla="*/ 390075 w 1508539"/>
              <a:gd name="connsiteY109" fmla="*/ 2050531 h 6858000"/>
              <a:gd name="connsiteX110" fmla="*/ 381881 w 1508539"/>
              <a:gd name="connsiteY110" fmla="*/ 1963269 h 6858000"/>
              <a:gd name="connsiteX111" fmla="*/ 363059 w 1508539"/>
              <a:gd name="connsiteY111" fmla="*/ 1906352 h 6858000"/>
              <a:gd name="connsiteX112" fmla="*/ 339616 w 1508539"/>
              <a:gd name="connsiteY112" fmla="*/ 1861531 h 6858000"/>
              <a:gd name="connsiteX113" fmla="*/ 293415 w 1508539"/>
              <a:gd name="connsiteY113" fmla="*/ 1732919 h 6858000"/>
              <a:gd name="connsiteX114" fmla="*/ 265726 w 1508539"/>
              <a:gd name="connsiteY114" fmla="*/ 1663540 h 6858000"/>
              <a:gd name="connsiteX115" fmla="*/ 264852 w 1508539"/>
              <a:gd name="connsiteY115" fmla="*/ 1615777 h 6858000"/>
              <a:gd name="connsiteX116" fmla="*/ 245647 w 1508539"/>
              <a:gd name="connsiteY116" fmla="*/ 1563678 h 6858000"/>
              <a:gd name="connsiteX117" fmla="*/ 258727 w 1508539"/>
              <a:gd name="connsiteY117" fmla="*/ 1519474 h 6858000"/>
              <a:gd name="connsiteX118" fmla="*/ 251469 w 1508539"/>
              <a:gd name="connsiteY118" fmla="*/ 1477995 h 6858000"/>
              <a:gd name="connsiteX119" fmla="*/ 237554 w 1508539"/>
              <a:gd name="connsiteY119" fmla="*/ 1373769 h 6858000"/>
              <a:gd name="connsiteX120" fmla="*/ 245861 w 1508539"/>
              <a:gd name="connsiteY120" fmla="*/ 1307086 h 6858000"/>
              <a:gd name="connsiteX121" fmla="*/ 247049 w 1508539"/>
              <a:gd name="connsiteY121" fmla="*/ 1189033 h 6858000"/>
              <a:gd name="connsiteX122" fmla="*/ 251734 w 1508539"/>
              <a:gd name="connsiteY122" fmla="*/ 1168288 h 6858000"/>
              <a:gd name="connsiteX123" fmla="*/ 244016 w 1508539"/>
              <a:gd name="connsiteY123" fmla="*/ 1142577 h 6858000"/>
              <a:gd name="connsiteX124" fmla="*/ 233322 w 1508539"/>
              <a:gd name="connsiteY124" fmla="*/ 1088484 h 6858000"/>
              <a:gd name="connsiteX125" fmla="*/ 222058 w 1508539"/>
              <a:gd name="connsiteY125" fmla="*/ 1016103 h 6858000"/>
              <a:gd name="connsiteX126" fmla="*/ 223514 w 1508539"/>
              <a:gd name="connsiteY126" fmla="*/ 932283 h 6858000"/>
              <a:gd name="connsiteX127" fmla="*/ 225750 w 1508539"/>
              <a:gd name="connsiteY127" fmla="*/ 915925 h 6858000"/>
              <a:gd name="connsiteX128" fmla="*/ 218379 w 1508539"/>
              <a:gd name="connsiteY128" fmla="*/ 896999 h 6858000"/>
              <a:gd name="connsiteX129" fmla="*/ 187787 w 1508539"/>
              <a:gd name="connsiteY129" fmla="*/ 821517 h 6858000"/>
              <a:gd name="connsiteX130" fmla="*/ 166737 w 1508539"/>
              <a:gd name="connsiteY130" fmla="*/ 751353 h 6858000"/>
              <a:gd name="connsiteX131" fmla="*/ 166295 w 1508539"/>
              <a:gd name="connsiteY131" fmla="*/ 721230 h 6858000"/>
              <a:gd name="connsiteX132" fmla="*/ 151966 w 1508539"/>
              <a:gd name="connsiteY132" fmla="*/ 681659 h 6858000"/>
              <a:gd name="connsiteX133" fmla="*/ 137385 w 1508539"/>
              <a:gd name="connsiteY133" fmla="*/ 635218 h 6858000"/>
              <a:gd name="connsiteX134" fmla="*/ 142396 w 1508539"/>
              <a:gd name="connsiteY134" fmla="*/ 613763 h 6858000"/>
              <a:gd name="connsiteX135" fmla="*/ 128338 w 1508539"/>
              <a:gd name="connsiteY135" fmla="*/ 598582 h 6858000"/>
              <a:gd name="connsiteX136" fmla="*/ 128019 w 1508539"/>
              <a:gd name="connsiteY136" fmla="*/ 576846 h 6858000"/>
              <a:gd name="connsiteX137" fmla="*/ 107645 w 1508539"/>
              <a:gd name="connsiteY137" fmla="*/ 530055 h 6858000"/>
              <a:gd name="connsiteX138" fmla="*/ 106893 w 1508539"/>
              <a:gd name="connsiteY138" fmla="*/ 465389 h 6858000"/>
              <a:gd name="connsiteX139" fmla="*/ 89816 w 1508539"/>
              <a:gd name="connsiteY139" fmla="*/ 424699 h 6858000"/>
              <a:gd name="connsiteX140" fmla="*/ 90191 w 1508539"/>
              <a:gd name="connsiteY140" fmla="*/ 404917 h 6858000"/>
              <a:gd name="connsiteX141" fmla="*/ 70148 w 1508539"/>
              <a:gd name="connsiteY141" fmla="*/ 367211 h 6858000"/>
              <a:gd name="connsiteX142" fmla="*/ 36452 w 1508539"/>
              <a:gd name="connsiteY142" fmla="*/ 268519 h 6858000"/>
              <a:gd name="connsiteX143" fmla="*/ 23935 w 1508539"/>
              <a:gd name="connsiteY143" fmla="*/ 160886 h 6858000"/>
              <a:gd name="connsiteX144" fmla="*/ 19312 w 1508539"/>
              <a:gd name="connsiteY144" fmla="*/ 47336 h 6858000"/>
              <a:gd name="connsiteX145" fmla="*/ 0 w 1508539"/>
              <a:gd name="connsiteY145"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28010 w 1508539"/>
              <a:gd name="connsiteY4" fmla="*/ 6751578 h 6858000"/>
              <a:gd name="connsiteX5" fmla="*/ 146674 w 1508539"/>
              <a:gd name="connsiteY5" fmla="*/ 6696999 h 6858000"/>
              <a:gd name="connsiteX6" fmla="*/ 163411 w 1508539"/>
              <a:gd name="connsiteY6" fmla="*/ 6638036 h 6858000"/>
              <a:gd name="connsiteX7" fmla="*/ 153633 w 1508539"/>
              <a:gd name="connsiteY7" fmla="*/ 6596265 h 6858000"/>
              <a:gd name="connsiteX8" fmla="*/ 153512 w 1508539"/>
              <a:gd name="connsiteY8" fmla="*/ 6594818 h 6858000"/>
              <a:gd name="connsiteX9" fmla="*/ 164248 w 1508539"/>
              <a:gd name="connsiteY9" fmla="*/ 6574442 h 6858000"/>
              <a:gd name="connsiteX10" fmla="*/ 164588 w 1508539"/>
              <a:gd name="connsiteY10" fmla="*/ 6568530 h 6858000"/>
              <a:gd name="connsiteX11" fmla="*/ 166997 w 1508539"/>
              <a:gd name="connsiteY11" fmla="*/ 6560674 h 6858000"/>
              <a:gd name="connsiteX12" fmla="*/ 167342 w 1508539"/>
              <a:gd name="connsiteY12" fmla="*/ 6560598 h 6858000"/>
              <a:gd name="connsiteX13" fmla="*/ 201349 w 1508539"/>
              <a:gd name="connsiteY13" fmla="*/ 6530567 h 6858000"/>
              <a:gd name="connsiteX14" fmla="*/ 215389 w 1508539"/>
              <a:gd name="connsiteY14" fmla="*/ 6478062 h 6858000"/>
              <a:gd name="connsiteX15" fmla="*/ 226078 w 1508539"/>
              <a:gd name="connsiteY15" fmla="*/ 6460325 h 6858000"/>
              <a:gd name="connsiteX16" fmla="*/ 233311 w 1508539"/>
              <a:gd name="connsiteY16" fmla="*/ 6451488 h 6858000"/>
              <a:gd name="connsiteX17" fmla="*/ 234746 w 1508539"/>
              <a:gd name="connsiteY17" fmla="*/ 6451348 h 6858000"/>
              <a:gd name="connsiteX18" fmla="*/ 239104 w 1508539"/>
              <a:gd name="connsiteY18" fmla="*/ 6414240 h 6858000"/>
              <a:gd name="connsiteX19" fmla="*/ 241880 w 1508539"/>
              <a:gd name="connsiteY19" fmla="*/ 6384857 h 6858000"/>
              <a:gd name="connsiteX20" fmla="*/ 240591 w 1508539"/>
              <a:gd name="connsiteY20" fmla="*/ 6367510 h 6858000"/>
              <a:gd name="connsiteX21" fmla="*/ 244471 w 1508539"/>
              <a:gd name="connsiteY21" fmla="*/ 6349778 h 6858000"/>
              <a:gd name="connsiteX22" fmla="*/ 246136 w 1508539"/>
              <a:gd name="connsiteY22" fmla="*/ 6348250 h 6858000"/>
              <a:gd name="connsiteX23" fmla="*/ 262170 w 1508539"/>
              <a:gd name="connsiteY23" fmla="*/ 6281972 h 6858000"/>
              <a:gd name="connsiteX24" fmla="*/ 272933 w 1508539"/>
              <a:gd name="connsiteY24" fmla="*/ 6211940 h 6858000"/>
              <a:gd name="connsiteX25" fmla="*/ 314428 w 1508539"/>
              <a:gd name="connsiteY25" fmla="*/ 6113913 h 6858000"/>
              <a:gd name="connsiteX26" fmla="*/ 318721 w 1508539"/>
              <a:gd name="connsiteY26" fmla="*/ 6028119 h 6858000"/>
              <a:gd name="connsiteX27" fmla="*/ 345501 w 1508539"/>
              <a:gd name="connsiteY27" fmla="*/ 5934687 h 6858000"/>
              <a:gd name="connsiteX28" fmla="*/ 379513 w 1508539"/>
              <a:gd name="connsiteY28" fmla="*/ 5765594 h 6858000"/>
              <a:gd name="connsiteX29" fmla="*/ 411349 w 1508539"/>
              <a:gd name="connsiteY29" fmla="*/ 5693685 h 6858000"/>
              <a:gd name="connsiteX30" fmla="*/ 431404 w 1508539"/>
              <a:gd name="connsiteY30" fmla="*/ 5665173 h 6858000"/>
              <a:gd name="connsiteX31" fmla="*/ 465121 w 1508539"/>
              <a:gd name="connsiteY31" fmla="*/ 5563435 h 6858000"/>
              <a:gd name="connsiteX32" fmla="*/ 494626 w 1508539"/>
              <a:gd name="connsiteY32" fmla="*/ 5476393 h 6858000"/>
              <a:gd name="connsiteX33" fmla="*/ 525819 w 1508539"/>
              <a:gd name="connsiteY33" fmla="*/ 5396260 h 6858000"/>
              <a:gd name="connsiteX34" fmla="*/ 541800 w 1508539"/>
              <a:gd name="connsiteY34" fmla="*/ 5330009 h 6858000"/>
              <a:gd name="connsiteX35" fmla="*/ 575293 w 1508539"/>
              <a:gd name="connsiteY35" fmla="*/ 5273739 h 6858000"/>
              <a:gd name="connsiteX36" fmla="*/ 584892 w 1508539"/>
              <a:gd name="connsiteY36" fmla="*/ 5241779 h 6858000"/>
              <a:gd name="connsiteX37" fmla="*/ 596118 w 1508539"/>
              <a:gd name="connsiteY37" fmla="*/ 5225268 h 6858000"/>
              <a:gd name="connsiteX38" fmla="*/ 597138 w 1508539"/>
              <a:gd name="connsiteY38" fmla="*/ 5217684 h 6858000"/>
              <a:gd name="connsiteX39" fmla="*/ 604479 w 1508539"/>
              <a:gd name="connsiteY39" fmla="*/ 5193377 h 6858000"/>
              <a:gd name="connsiteX40" fmla="*/ 607782 w 1508539"/>
              <a:gd name="connsiteY40" fmla="*/ 5179288 h 6858000"/>
              <a:gd name="connsiteX41" fmla="*/ 608766 w 1508539"/>
              <a:gd name="connsiteY41" fmla="*/ 5173621 h 6858000"/>
              <a:gd name="connsiteX42" fmla="*/ 604400 w 1508539"/>
              <a:gd name="connsiteY42" fmla="*/ 5159961 h 6858000"/>
              <a:gd name="connsiteX43" fmla="*/ 611077 w 1508539"/>
              <a:gd name="connsiteY43" fmla="*/ 5144295 h 6858000"/>
              <a:gd name="connsiteX44" fmla="*/ 608010 w 1508539"/>
              <a:gd name="connsiteY44" fmla="*/ 5125185 h 6858000"/>
              <a:gd name="connsiteX45" fmla="*/ 614840 w 1508539"/>
              <a:gd name="connsiteY45" fmla="*/ 5121884 h 6858000"/>
              <a:gd name="connsiteX46" fmla="*/ 621876 w 1508539"/>
              <a:gd name="connsiteY46" fmla="*/ 5067850 h 6858000"/>
              <a:gd name="connsiteX47" fmla="*/ 624607 w 1508539"/>
              <a:gd name="connsiteY47" fmla="*/ 5060861 h 6858000"/>
              <a:gd name="connsiteX48" fmla="*/ 621311 w 1508539"/>
              <a:gd name="connsiteY48" fmla="*/ 5034192 h 6858000"/>
              <a:gd name="connsiteX49" fmla="*/ 622865 w 1508539"/>
              <a:gd name="connsiteY49" fmla="*/ 4993030 h 6858000"/>
              <a:gd name="connsiteX50" fmla="*/ 629774 w 1508539"/>
              <a:gd name="connsiteY50" fmla="*/ 4946844 h 6858000"/>
              <a:gd name="connsiteX51" fmla="*/ 625630 w 1508539"/>
              <a:gd name="connsiteY51" fmla="*/ 4932692 h 6858000"/>
              <a:gd name="connsiteX52" fmla="*/ 641033 w 1508539"/>
              <a:gd name="connsiteY52" fmla="*/ 4858827 h 6858000"/>
              <a:gd name="connsiteX53" fmla="*/ 646936 w 1508539"/>
              <a:gd name="connsiteY53" fmla="*/ 4821170 h 6858000"/>
              <a:gd name="connsiteX54" fmla="*/ 651669 w 1508539"/>
              <a:gd name="connsiteY54" fmla="*/ 4780965 h 6858000"/>
              <a:gd name="connsiteX55" fmla="*/ 652962 w 1508539"/>
              <a:gd name="connsiteY55" fmla="*/ 4750867 h 6858000"/>
              <a:gd name="connsiteX56" fmla="*/ 650769 w 1508539"/>
              <a:gd name="connsiteY56" fmla="*/ 4690749 h 6858000"/>
              <a:gd name="connsiteX57" fmla="*/ 646249 w 1508539"/>
              <a:gd name="connsiteY57" fmla="*/ 4584173 h 6858000"/>
              <a:gd name="connsiteX58" fmla="*/ 641332 w 1508539"/>
              <a:gd name="connsiteY58" fmla="*/ 4444346 h 6858000"/>
              <a:gd name="connsiteX59" fmla="*/ 637897 w 1508539"/>
              <a:gd name="connsiteY59" fmla="*/ 4375228 h 6858000"/>
              <a:gd name="connsiteX60" fmla="*/ 618550 w 1508539"/>
              <a:gd name="connsiteY60" fmla="*/ 4214165 h 6858000"/>
              <a:gd name="connsiteX61" fmla="*/ 622623 w 1508539"/>
              <a:gd name="connsiteY61" fmla="*/ 4090296 h 6858000"/>
              <a:gd name="connsiteX62" fmla="*/ 607879 w 1508539"/>
              <a:gd name="connsiteY62" fmla="*/ 4033999 h 6858000"/>
              <a:gd name="connsiteX63" fmla="*/ 609028 w 1508539"/>
              <a:gd name="connsiteY63" fmla="*/ 4031933 h 6858000"/>
              <a:gd name="connsiteX64" fmla="*/ 607604 w 1508539"/>
              <a:gd name="connsiteY64" fmla="*/ 4013953 h 6858000"/>
              <a:gd name="connsiteX65" fmla="*/ 593899 w 1508539"/>
              <a:gd name="connsiteY65" fmla="*/ 3974753 h 6858000"/>
              <a:gd name="connsiteX66" fmla="*/ 595497 w 1508539"/>
              <a:gd name="connsiteY66" fmla="*/ 3969950 h 6858000"/>
              <a:gd name="connsiteX67" fmla="*/ 588919 w 1508539"/>
              <a:gd name="connsiteY67" fmla="*/ 3933779 h 6858000"/>
              <a:gd name="connsiteX68" fmla="*/ 590250 w 1508539"/>
              <a:gd name="connsiteY68" fmla="*/ 3933093 h 6858000"/>
              <a:gd name="connsiteX69" fmla="*/ 594604 w 1508539"/>
              <a:gd name="connsiteY69" fmla="*/ 3922082 h 6858000"/>
              <a:gd name="connsiteX70" fmla="*/ 599682 w 1508539"/>
              <a:gd name="connsiteY70" fmla="*/ 3901461 h 6858000"/>
              <a:gd name="connsiteX71" fmla="*/ 622276 w 1508539"/>
              <a:gd name="connsiteY71" fmla="*/ 3813873 h 6858000"/>
              <a:gd name="connsiteX72" fmla="*/ 621701 w 1508539"/>
              <a:gd name="connsiteY72" fmla="*/ 3806161 h 6858000"/>
              <a:gd name="connsiteX73" fmla="*/ 622008 w 1508539"/>
              <a:gd name="connsiteY73" fmla="*/ 3805957 h 6858000"/>
              <a:gd name="connsiteX74" fmla="*/ 622035 w 1508539"/>
              <a:gd name="connsiteY74" fmla="*/ 3797724 h 6858000"/>
              <a:gd name="connsiteX75" fmla="*/ 620650 w 1508539"/>
              <a:gd name="connsiteY75" fmla="*/ 3792098 h 6858000"/>
              <a:gd name="connsiteX76" fmla="*/ 619534 w 1508539"/>
              <a:gd name="connsiteY76" fmla="*/ 3777135 h 6858000"/>
              <a:gd name="connsiteX77" fmla="*/ 621267 w 1508539"/>
              <a:gd name="connsiteY77" fmla="*/ 3771656 h 6858000"/>
              <a:gd name="connsiteX78" fmla="*/ 625010 w 1508539"/>
              <a:gd name="connsiteY78" fmla="*/ 3769007 h 6858000"/>
              <a:gd name="connsiteX79" fmla="*/ 624476 w 1508539"/>
              <a:gd name="connsiteY79" fmla="*/ 3767709 h 6858000"/>
              <a:gd name="connsiteX80" fmla="*/ 633172 w 1508539"/>
              <a:gd name="connsiteY80" fmla="*/ 3738082 h 6858000"/>
              <a:gd name="connsiteX81" fmla="*/ 640518 w 1508539"/>
              <a:gd name="connsiteY81" fmla="*/ 3673397 h 6858000"/>
              <a:gd name="connsiteX82" fmla="*/ 639814 w 1508539"/>
              <a:gd name="connsiteY82" fmla="*/ 3637109 h 6858000"/>
              <a:gd name="connsiteX83" fmla="*/ 643257 w 1508539"/>
              <a:gd name="connsiteY83" fmla="*/ 3536883 h 6858000"/>
              <a:gd name="connsiteX84" fmla="*/ 650795 w 1508539"/>
              <a:gd name="connsiteY84" fmla="*/ 3435652 h 6858000"/>
              <a:gd name="connsiteX85" fmla="*/ 652466 w 1508539"/>
              <a:gd name="connsiteY85" fmla="*/ 3307769 h 6858000"/>
              <a:gd name="connsiteX86" fmla="*/ 670029 w 1508539"/>
              <a:gd name="connsiteY86" fmla="*/ 3250522 h 6858000"/>
              <a:gd name="connsiteX87" fmla="*/ 670454 w 1508539"/>
              <a:gd name="connsiteY87" fmla="*/ 3229163 h 6858000"/>
              <a:gd name="connsiteX88" fmla="*/ 672277 w 1508539"/>
              <a:gd name="connsiteY88" fmla="*/ 3217217 h 6858000"/>
              <a:gd name="connsiteX89" fmla="*/ 659112 w 1508539"/>
              <a:gd name="connsiteY89" fmla="*/ 3183755 h 6858000"/>
              <a:gd name="connsiteX90" fmla="*/ 659613 w 1508539"/>
              <a:gd name="connsiteY90" fmla="*/ 3178642 h 6858000"/>
              <a:gd name="connsiteX91" fmla="*/ 647213 w 1508539"/>
              <a:gd name="connsiteY91" fmla="*/ 3158586 h 6858000"/>
              <a:gd name="connsiteX92" fmla="*/ 632398 w 1508539"/>
              <a:gd name="connsiteY92" fmla="*/ 3129034 h 6858000"/>
              <a:gd name="connsiteX93" fmla="*/ 633063 w 1508539"/>
              <a:gd name="connsiteY93" fmla="*/ 3126682 h 6858000"/>
              <a:gd name="connsiteX94" fmla="*/ 623931 w 1508539"/>
              <a:gd name="connsiteY94" fmla="*/ 3114519 h 6858000"/>
              <a:gd name="connsiteX95" fmla="*/ 610540 w 1508539"/>
              <a:gd name="connsiteY95" fmla="*/ 3106272 h 6858000"/>
              <a:gd name="connsiteX96" fmla="*/ 583270 w 1508539"/>
              <a:gd name="connsiteY96" fmla="*/ 2958185 h 6858000"/>
              <a:gd name="connsiteX97" fmla="*/ 525884 w 1508539"/>
              <a:gd name="connsiteY97" fmla="*/ 2762989 h 6858000"/>
              <a:gd name="connsiteX98" fmla="*/ 474802 w 1508539"/>
              <a:gd name="connsiteY98" fmla="*/ 2554718 h 6858000"/>
              <a:gd name="connsiteX99" fmla="*/ 454896 w 1508539"/>
              <a:gd name="connsiteY99" fmla="*/ 2485734 h 6858000"/>
              <a:gd name="connsiteX100" fmla="*/ 445619 w 1508539"/>
              <a:gd name="connsiteY100" fmla="*/ 2447068 h 6858000"/>
              <a:gd name="connsiteX101" fmla="*/ 432580 w 1508539"/>
              <a:gd name="connsiteY101" fmla="*/ 2425819 h 6858000"/>
              <a:gd name="connsiteX102" fmla="*/ 438579 w 1508539"/>
              <a:gd name="connsiteY102" fmla="*/ 2402874 h 6858000"/>
              <a:gd name="connsiteX103" fmla="*/ 441191 w 1508539"/>
              <a:gd name="connsiteY103" fmla="*/ 2381443 h 6858000"/>
              <a:gd name="connsiteX104" fmla="*/ 417520 w 1508539"/>
              <a:gd name="connsiteY104" fmla="*/ 2261920 h 6858000"/>
              <a:gd name="connsiteX105" fmla="*/ 407407 w 1508539"/>
              <a:gd name="connsiteY105" fmla="*/ 2195378 h 6858000"/>
              <a:gd name="connsiteX106" fmla="*/ 391624 w 1508539"/>
              <a:gd name="connsiteY106" fmla="*/ 2155135 h 6858000"/>
              <a:gd name="connsiteX107" fmla="*/ 389082 w 1508539"/>
              <a:gd name="connsiteY107" fmla="*/ 2118008 h 6858000"/>
              <a:gd name="connsiteX108" fmla="*/ 390075 w 1508539"/>
              <a:gd name="connsiteY108" fmla="*/ 2050531 h 6858000"/>
              <a:gd name="connsiteX109" fmla="*/ 381881 w 1508539"/>
              <a:gd name="connsiteY109" fmla="*/ 1963269 h 6858000"/>
              <a:gd name="connsiteX110" fmla="*/ 363059 w 1508539"/>
              <a:gd name="connsiteY110" fmla="*/ 1906352 h 6858000"/>
              <a:gd name="connsiteX111" fmla="*/ 339616 w 1508539"/>
              <a:gd name="connsiteY111" fmla="*/ 1861531 h 6858000"/>
              <a:gd name="connsiteX112" fmla="*/ 293415 w 1508539"/>
              <a:gd name="connsiteY112" fmla="*/ 1732919 h 6858000"/>
              <a:gd name="connsiteX113" fmla="*/ 265726 w 1508539"/>
              <a:gd name="connsiteY113" fmla="*/ 1663540 h 6858000"/>
              <a:gd name="connsiteX114" fmla="*/ 264852 w 1508539"/>
              <a:gd name="connsiteY114" fmla="*/ 1615777 h 6858000"/>
              <a:gd name="connsiteX115" fmla="*/ 245647 w 1508539"/>
              <a:gd name="connsiteY115" fmla="*/ 1563678 h 6858000"/>
              <a:gd name="connsiteX116" fmla="*/ 258727 w 1508539"/>
              <a:gd name="connsiteY116" fmla="*/ 1519474 h 6858000"/>
              <a:gd name="connsiteX117" fmla="*/ 251469 w 1508539"/>
              <a:gd name="connsiteY117" fmla="*/ 1477995 h 6858000"/>
              <a:gd name="connsiteX118" fmla="*/ 237554 w 1508539"/>
              <a:gd name="connsiteY118" fmla="*/ 1373769 h 6858000"/>
              <a:gd name="connsiteX119" fmla="*/ 245861 w 1508539"/>
              <a:gd name="connsiteY119" fmla="*/ 1307086 h 6858000"/>
              <a:gd name="connsiteX120" fmla="*/ 247049 w 1508539"/>
              <a:gd name="connsiteY120" fmla="*/ 1189033 h 6858000"/>
              <a:gd name="connsiteX121" fmla="*/ 251734 w 1508539"/>
              <a:gd name="connsiteY121" fmla="*/ 1168288 h 6858000"/>
              <a:gd name="connsiteX122" fmla="*/ 244016 w 1508539"/>
              <a:gd name="connsiteY122" fmla="*/ 1142577 h 6858000"/>
              <a:gd name="connsiteX123" fmla="*/ 233322 w 1508539"/>
              <a:gd name="connsiteY123" fmla="*/ 1088484 h 6858000"/>
              <a:gd name="connsiteX124" fmla="*/ 222058 w 1508539"/>
              <a:gd name="connsiteY124" fmla="*/ 1016103 h 6858000"/>
              <a:gd name="connsiteX125" fmla="*/ 223514 w 1508539"/>
              <a:gd name="connsiteY125" fmla="*/ 932283 h 6858000"/>
              <a:gd name="connsiteX126" fmla="*/ 225750 w 1508539"/>
              <a:gd name="connsiteY126" fmla="*/ 915925 h 6858000"/>
              <a:gd name="connsiteX127" fmla="*/ 218379 w 1508539"/>
              <a:gd name="connsiteY127" fmla="*/ 896999 h 6858000"/>
              <a:gd name="connsiteX128" fmla="*/ 187787 w 1508539"/>
              <a:gd name="connsiteY128" fmla="*/ 821517 h 6858000"/>
              <a:gd name="connsiteX129" fmla="*/ 166737 w 1508539"/>
              <a:gd name="connsiteY129" fmla="*/ 751353 h 6858000"/>
              <a:gd name="connsiteX130" fmla="*/ 166295 w 1508539"/>
              <a:gd name="connsiteY130" fmla="*/ 721230 h 6858000"/>
              <a:gd name="connsiteX131" fmla="*/ 151966 w 1508539"/>
              <a:gd name="connsiteY131" fmla="*/ 681659 h 6858000"/>
              <a:gd name="connsiteX132" fmla="*/ 137385 w 1508539"/>
              <a:gd name="connsiteY132" fmla="*/ 635218 h 6858000"/>
              <a:gd name="connsiteX133" fmla="*/ 142396 w 1508539"/>
              <a:gd name="connsiteY133" fmla="*/ 613763 h 6858000"/>
              <a:gd name="connsiteX134" fmla="*/ 128338 w 1508539"/>
              <a:gd name="connsiteY134" fmla="*/ 598582 h 6858000"/>
              <a:gd name="connsiteX135" fmla="*/ 128019 w 1508539"/>
              <a:gd name="connsiteY135" fmla="*/ 576846 h 6858000"/>
              <a:gd name="connsiteX136" fmla="*/ 107645 w 1508539"/>
              <a:gd name="connsiteY136" fmla="*/ 530055 h 6858000"/>
              <a:gd name="connsiteX137" fmla="*/ 106893 w 1508539"/>
              <a:gd name="connsiteY137" fmla="*/ 465389 h 6858000"/>
              <a:gd name="connsiteX138" fmla="*/ 89816 w 1508539"/>
              <a:gd name="connsiteY138" fmla="*/ 424699 h 6858000"/>
              <a:gd name="connsiteX139" fmla="*/ 90191 w 1508539"/>
              <a:gd name="connsiteY139" fmla="*/ 404917 h 6858000"/>
              <a:gd name="connsiteX140" fmla="*/ 70148 w 1508539"/>
              <a:gd name="connsiteY140" fmla="*/ 367211 h 6858000"/>
              <a:gd name="connsiteX141" fmla="*/ 36452 w 1508539"/>
              <a:gd name="connsiteY141" fmla="*/ 268519 h 6858000"/>
              <a:gd name="connsiteX142" fmla="*/ 23935 w 1508539"/>
              <a:gd name="connsiteY142" fmla="*/ 160886 h 6858000"/>
              <a:gd name="connsiteX143" fmla="*/ 19312 w 1508539"/>
              <a:gd name="connsiteY143" fmla="*/ 47336 h 6858000"/>
              <a:gd name="connsiteX144" fmla="*/ 0 w 1508539"/>
              <a:gd name="connsiteY144"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28010 w 1508539"/>
              <a:gd name="connsiteY4" fmla="*/ 6751578 h 6858000"/>
              <a:gd name="connsiteX5" fmla="*/ 146674 w 1508539"/>
              <a:gd name="connsiteY5" fmla="*/ 6696999 h 6858000"/>
              <a:gd name="connsiteX6" fmla="*/ 163411 w 1508539"/>
              <a:gd name="connsiteY6" fmla="*/ 6638036 h 6858000"/>
              <a:gd name="connsiteX7" fmla="*/ 153633 w 1508539"/>
              <a:gd name="connsiteY7" fmla="*/ 6596265 h 6858000"/>
              <a:gd name="connsiteX8" fmla="*/ 164248 w 1508539"/>
              <a:gd name="connsiteY8" fmla="*/ 6574442 h 6858000"/>
              <a:gd name="connsiteX9" fmla="*/ 164588 w 1508539"/>
              <a:gd name="connsiteY9" fmla="*/ 6568530 h 6858000"/>
              <a:gd name="connsiteX10" fmla="*/ 166997 w 1508539"/>
              <a:gd name="connsiteY10" fmla="*/ 6560674 h 6858000"/>
              <a:gd name="connsiteX11" fmla="*/ 167342 w 1508539"/>
              <a:gd name="connsiteY11" fmla="*/ 6560598 h 6858000"/>
              <a:gd name="connsiteX12" fmla="*/ 201349 w 1508539"/>
              <a:gd name="connsiteY12" fmla="*/ 6530567 h 6858000"/>
              <a:gd name="connsiteX13" fmla="*/ 215389 w 1508539"/>
              <a:gd name="connsiteY13" fmla="*/ 6478062 h 6858000"/>
              <a:gd name="connsiteX14" fmla="*/ 226078 w 1508539"/>
              <a:gd name="connsiteY14" fmla="*/ 6460325 h 6858000"/>
              <a:gd name="connsiteX15" fmla="*/ 233311 w 1508539"/>
              <a:gd name="connsiteY15" fmla="*/ 6451488 h 6858000"/>
              <a:gd name="connsiteX16" fmla="*/ 234746 w 1508539"/>
              <a:gd name="connsiteY16" fmla="*/ 6451348 h 6858000"/>
              <a:gd name="connsiteX17" fmla="*/ 239104 w 1508539"/>
              <a:gd name="connsiteY17" fmla="*/ 6414240 h 6858000"/>
              <a:gd name="connsiteX18" fmla="*/ 241880 w 1508539"/>
              <a:gd name="connsiteY18" fmla="*/ 6384857 h 6858000"/>
              <a:gd name="connsiteX19" fmla="*/ 240591 w 1508539"/>
              <a:gd name="connsiteY19" fmla="*/ 6367510 h 6858000"/>
              <a:gd name="connsiteX20" fmla="*/ 244471 w 1508539"/>
              <a:gd name="connsiteY20" fmla="*/ 6349778 h 6858000"/>
              <a:gd name="connsiteX21" fmla="*/ 246136 w 1508539"/>
              <a:gd name="connsiteY21" fmla="*/ 6348250 h 6858000"/>
              <a:gd name="connsiteX22" fmla="*/ 262170 w 1508539"/>
              <a:gd name="connsiteY22" fmla="*/ 6281972 h 6858000"/>
              <a:gd name="connsiteX23" fmla="*/ 272933 w 1508539"/>
              <a:gd name="connsiteY23" fmla="*/ 6211940 h 6858000"/>
              <a:gd name="connsiteX24" fmla="*/ 314428 w 1508539"/>
              <a:gd name="connsiteY24" fmla="*/ 6113913 h 6858000"/>
              <a:gd name="connsiteX25" fmla="*/ 318721 w 1508539"/>
              <a:gd name="connsiteY25" fmla="*/ 6028119 h 6858000"/>
              <a:gd name="connsiteX26" fmla="*/ 345501 w 1508539"/>
              <a:gd name="connsiteY26" fmla="*/ 5934687 h 6858000"/>
              <a:gd name="connsiteX27" fmla="*/ 379513 w 1508539"/>
              <a:gd name="connsiteY27" fmla="*/ 5765594 h 6858000"/>
              <a:gd name="connsiteX28" fmla="*/ 411349 w 1508539"/>
              <a:gd name="connsiteY28" fmla="*/ 5693685 h 6858000"/>
              <a:gd name="connsiteX29" fmla="*/ 431404 w 1508539"/>
              <a:gd name="connsiteY29" fmla="*/ 5665173 h 6858000"/>
              <a:gd name="connsiteX30" fmla="*/ 465121 w 1508539"/>
              <a:gd name="connsiteY30" fmla="*/ 5563435 h 6858000"/>
              <a:gd name="connsiteX31" fmla="*/ 494626 w 1508539"/>
              <a:gd name="connsiteY31" fmla="*/ 5476393 h 6858000"/>
              <a:gd name="connsiteX32" fmla="*/ 525819 w 1508539"/>
              <a:gd name="connsiteY32" fmla="*/ 5396260 h 6858000"/>
              <a:gd name="connsiteX33" fmla="*/ 541800 w 1508539"/>
              <a:gd name="connsiteY33" fmla="*/ 5330009 h 6858000"/>
              <a:gd name="connsiteX34" fmla="*/ 575293 w 1508539"/>
              <a:gd name="connsiteY34" fmla="*/ 5273739 h 6858000"/>
              <a:gd name="connsiteX35" fmla="*/ 584892 w 1508539"/>
              <a:gd name="connsiteY35" fmla="*/ 5241779 h 6858000"/>
              <a:gd name="connsiteX36" fmla="*/ 596118 w 1508539"/>
              <a:gd name="connsiteY36" fmla="*/ 5225268 h 6858000"/>
              <a:gd name="connsiteX37" fmla="*/ 597138 w 1508539"/>
              <a:gd name="connsiteY37" fmla="*/ 5217684 h 6858000"/>
              <a:gd name="connsiteX38" fmla="*/ 604479 w 1508539"/>
              <a:gd name="connsiteY38" fmla="*/ 5193377 h 6858000"/>
              <a:gd name="connsiteX39" fmla="*/ 607782 w 1508539"/>
              <a:gd name="connsiteY39" fmla="*/ 5179288 h 6858000"/>
              <a:gd name="connsiteX40" fmla="*/ 608766 w 1508539"/>
              <a:gd name="connsiteY40" fmla="*/ 5173621 h 6858000"/>
              <a:gd name="connsiteX41" fmla="*/ 604400 w 1508539"/>
              <a:gd name="connsiteY41" fmla="*/ 5159961 h 6858000"/>
              <a:gd name="connsiteX42" fmla="*/ 611077 w 1508539"/>
              <a:gd name="connsiteY42" fmla="*/ 5144295 h 6858000"/>
              <a:gd name="connsiteX43" fmla="*/ 608010 w 1508539"/>
              <a:gd name="connsiteY43" fmla="*/ 5125185 h 6858000"/>
              <a:gd name="connsiteX44" fmla="*/ 614840 w 1508539"/>
              <a:gd name="connsiteY44" fmla="*/ 5121884 h 6858000"/>
              <a:gd name="connsiteX45" fmla="*/ 621876 w 1508539"/>
              <a:gd name="connsiteY45" fmla="*/ 5067850 h 6858000"/>
              <a:gd name="connsiteX46" fmla="*/ 624607 w 1508539"/>
              <a:gd name="connsiteY46" fmla="*/ 5060861 h 6858000"/>
              <a:gd name="connsiteX47" fmla="*/ 621311 w 1508539"/>
              <a:gd name="connsiteY47" fmla="*/ 5034192 h 6858000"/>
              <a:gd name="connsiteX48" fmla="*/ 622865 w 1508539"/>
              <a:gd name="connsiteY48" fmla="*/ 4993030 h 6858000"/>
              <a:gd name="connsiteX49" fmla="*/ 629774 w 1508539"/>
              <a:gd name="connsiteY49" fmla="*/ 4946844 h 6858000"/>
              <a:gd name="connsiteX50" fmla="*/ 625630 w 1508539"/>
              <a:gd name="connsiteY50" fmla="*/ 4932692 h 6858000"/>
              <a:gd name="connsiteX51" fmla="*/ 641033 w 1508539"/>
              <a:gd name="connsiteY51" fmla="*/ 4858827 h 6858000"/>
              <a:gd name="connsiteX52" fmla="*/ 646936 w 1508539"/>
              <a:gd name="connsiteY52" fmla="*/ 4821170 h 6858000"/>
              <a:gd name="connsiteX53" fmla="*/ 651669 w 1508539"/>
              <a:gd name="connsiteY53" fmla="*/ 4780965 h 6858000"/>
              <a:gd name="connsiteX54" fmla="*/ 652962 w 1508539"/>
              <a:gd name="connsiteY54" fmla="*/ 4750867 h 6858000"/>
              <a:gd name="connsiteX55" fmla="*/ 650769 w 1508539"/>
              <a:gd name="connsiteY55" fmla="*/ 4690749 h 6858000"/>
              <a:gd name="connsiteX56" fmla="*/ 646249 w 1508539"/>
              <a:gd name="connsiteY56" fmla="*/ 4584173 h 6858000"/>
              <a:gd name="connsiteX57" fmla="*/ 641332 w 1508539"/>
              <a:gd name="connsiteY57" fmla="*/ 4444346 h 6858000"/>
              <a:gd name="connsiteX58" fmla="*/ 637897 w 1508539"/>
              <a:gd name="connsiteY58" fmla="*/ 4375228 h 6858000"/>
              <a:gd name="connsiteX59" fmla="*/ 618550 w 1508539"/>
              <a:gd name="connsiteY59" fmla="*/ 4214165 h 6858000"/>
              <a:gd name="connsiteX60" fmla="*/ 622623 w 1508539"/>
              <a:gd name="connsiteY60" fmla="*/ 4090296 h 6858000"/>
              <a:gd name="connsiteX61" fmla="*/ 607879 w 1508539"/>
              <a:gd name="connsiteY61" fmla="*/ 4033999 h 6858000"/>
              <a:gd name="connsiteX62" fmla="*/ 609028 w 1508539"/>
              <a:gd name="connsiteY62" fmla="*/ 4031933 h 6858000"/>
              <a:gd name="connsiteX63" fmla="*/ 607604 w 1508539"/>
              <a:gd name="connsiteY63" fmla="*/ 4013953 h 6858000"/>
              <a:gd name="connsiteX64" fmla="*/ 593899 w 1508539"/>
              <a:gd name="connsiteY64" fmla="*/ 3974753 h 6858000"/>
              <a:gd name="connsiteX65" fmla="*/ 595497 w 1508539"/>
              <a:gd name="connsiteY65" fmla="*/ 3969950 h 6858000"/>
              <a:gd name="connsiteX66" fmla="*/ 588919 w 1508539"/>
              <a:gd name="connsiteY66" fmla="*/ 3933779 h 6858000"/>
              <a:gd name="connsiteX67" fmla="*/ 590250 w 1508539"/>
              <a:gd name="connsiteY67" fmla="*/ 3933093 h 6858000"/>
              <a:gd name="connsiteX68" fmla="*/ 594604 w 1508539"/>
              <a:gd name="connsiteY68" fmla="*/ 3922082 h 6858000"/>
              <a:gd name="connsiteX69" fmla="*/ 599682 w 1508539"/>
              <a:gd name="connsiteY69" fmla="*/ 3901461 h 6858000"/>
              <a:gd name="connsiteX70" fmla="*/ 622276 w 1508539"/>
              <a:gd name="connsiteY70" fmla="*/ 3813873 h 6858000"/>
              <a:gd name="connsiteX71" fmla="*/ 621701 w 1508539"/>
              <a:gd name="connsiteY71" fmla="*/ 3806161 h 6858000"/>
              <a:gd name="connsiteX72" fmla="*/ 622008 w 1508539"/>
              <a:gd name="connsiteY72" fmla="*/ 3805957 h 6858000"/>
              <a:gd name="connsiteX73" fmla="*/ 622035 w 1508539"/>
              <a:gd name="connsiteY73" fmla="*/ 3797724 h 6858000"/>
              <a:gd name="connsiteX74" fmla="*/ 620650 w 1508539"/>
              <a:gd name="connsiteY74" fmla="*/ 3792098 h 6858000"/>
              <a:gd name="connsiteX75" fmla="*/ 619534 w 1508539"/>
              <a:gd name="connsiteY75" fmla="*/ 3777135 h 6858000"/>
              <a:gd name="connsiteX76" fmla="*/ 621267 w 1508539"/>
              <a:gd name="connsiteY76" fmla="*/ 3771656 h 6858000"/>
              <a:gd name="connsiteX77" fmla="*/ 625010 w 1508539"/>
              <a:gd name="connsiteY77" fmla="*/ 3769007 h 6858000"/>
              <a:gd name="connsiteX78" fmla="*/ 624476 w 1508539"/>
              <a:gd name="connsiteY78" fmla="*/ 3767709 h 6858000"/>
              <a:gd name="connsiteX79" fmla="*/ 633172 w 1508539"/>
              <a:gd name="connsiteY79" fmla="*/ 3738082 h 6858000"/>
              <a:gd name="connsiteX80" fmla="*/ 640518 w 1508539"/>
              <a:gd name="connsiteY80" fmla="*/ 3673397 h 6858000"/>
              <a:gd name="connsiteX81" fmla="*/ 639814 w 1508539"/>
              <a:gd name="connsiteY81" fmla="*/ 3637109 h 6858000"/>
              <a:gd name="connsiteX82" fmla="*/ 643257 w 1508539"/>
              <a:gd name="connsiteY82" fmla="*/ 3536883 h 6858000"/>
              <a:gd name="connsiteX83" fmla="*/ 650795 w 1508539"/>
              <a:gd name="connsiteY83" fmla="*/ 3435652 h 6858000"/>
              <a:gd name="connsiteX84" fmla="*/ 652466 w 1508539"/>
              <a:gd name="connsiteY84" fmla="*/ 3307769 h 6858000"/>
              <a:gd name="connsiteX85" fmla="*/ 670029 w 1508539"/>
              <a:gd name="connsiteY85" fmla="*/ 3250522 h 6858000"/>
              <a:gd name="connsiteX86" fmla="*/ 670454 w 1508539"/>
              <a:gd name="connsiteY86" fmla="*/ 3229163 h 6858000"/>
              <a:gd name="connsiteX87" fmla="*/ 672277 w 1508539"/>
              <a:gd name="connsiteY87" fmla="*/ 3217217 h 6858000"/>
              <a:gd name="connsiteX88" fmla="*/ 659112 w 1508539"/>
              <a:gd name="connsiteY88" fmla="*/ 3183755 h 6858000"/>
              <a:gd name="connsiteX89" fmla="*/ 659613 w 1508539"/>
              <a:gd name="connsiteY89" fmla="*/ 3178642 h 6858000"/>
              <a:gd name="connsiteX90" fmla="*/ 647213 w 1508539"/>
              <a:gd name="connsiteY90" fmla="*/ 3158586 h 6858000"/>
              <a:gd name="connsiteX91" fmla="*/ 632398 w 1508539"/>
              <a:gd name="connsiteY91" fmla="*/ 3129034 h 6858000"/>
              <a:gd name="connsiteX92" fmla="*/ 633063 w 1508539"/>
              <a:gd name="connsiteY92" fmla="*/ 3126682 h 6858000"/>
              <a:gd name="connsiteX93" fmla="*/ 623931 w 1508539"/>
              <a:gd name="connsiteY93" fmla="*/ 3114519 h 6858000"/>
              <a:gd name="connsiteX94" fmla="*/ 610540 w 1508539"/>
              <a:gd name="connsiteY94" fmla="*/ 3106272 h 6858000"/>
              <a:gd name="connsiteX95" fmla="*/ 583270 w 1508539"/>
              <a:gd name="connsiteY95" fmla="*/ 2958185 h 6858000"/>
              <a:gd name="connsiteX96" fmla="*/ 525884 w 1508539"/>
              <a:gd name="connsiteY96" fmla="*/ 2762989 h 6858000"/>
              <a:gd name="connsiteX97" fmla="*/ 474802 w 1508539"/>
              <a:gd name="connsiteY97" fmla="*/ 2554718 h 6858000"/>
              <a:gd name="connsiteX98" fmla="*/ 454896 w 1508539"/>
              <a:gd name="connsiteY98" fmla="*/ 2485734 h 6858000"/>
              <a:gd name="connsiteX99" fmla="*/ 445619 w 1508539"/>
              <a:gd name="connsiteY99" fmla="*/ 2447068 h 6858000"/>
              <a:gd name="connsiteX100" fmla="*/ 432580 w 1508539"/>
              <a:gd name="connsiteY100" fmla="*/ 2425819 h 6858000"/>
              <a:gd name="connsiteX101" fmla="*/ 438579 w 1508539"/>
              <a:gd name="connsiteY101" fmla="*/ 2402874 h 6858000"/>
              <a:gd name="connsiteX102" fmla="*/ 441191 w 1508539"/>
              <a:gd name="connsiteY102" fmla="*/ 2381443 h 6858000"/>
              <a:gd name="connsiteX103" fmla="*/ 417520 w 1508539"/>
              <a:gd name="connsiteY103" fmla="*/ 2261920 h 6858000"/>
              <a:gd name="connsiteX104" fmla="*/ 407407 w 1508539"/>
              <a:gd name="connsiteY104" fmla="*/ 2195378 h 6858000"/>
              <a:gd name="connsiteX105" fmla="*/ 391624 w 1508539"/>
              <a:gd name="connsiteY105" fmla="*/ 2155135 h 6858000"/>
              <a:gd name="connsiteX106" fmla="*/ 389082 w 1508539"/>
              <a:gd name="connsiteY106" fmla="*/ 2118008 h 6858000"/>
              <a:gd name="connsiteX107" fmla="*/ 390075 w 1508539"/>
              <a:gd name="connsiteY107" fmla="*/ 2050531 h 6858000"/>
              <a:gd name="connsiteX108" fmla="*/ 381881 w 1508539"/>
              <a:gd name="connsiteY108" fmla="*/ 1963269 h 6858000"/>
              <a:gd name="connsiteX109" fmla="*/ 363059 w 1508539"/>
              <a:gd name="connsiteY109" fmla="*/ 1906352 h 6858000"/>
              <a:gd name="connsiteX110" fmla="*/ 339616 w 1508539"/>
              <a:gd name="connsiteY110" fmla="*/ 1861531 h 6858000"/>
              <a:gd name="connsiteX111" fmla="*/ 293415 w 1508539"/>
              <a:gd name="connsiteY111" fmla="*/ 1732919 h 6858000"/>
              <a:gd name="connsiteX112" fmla="*/ 265726 w 1508539"/>
              <a:gd name="connsiteY112" fmla="*/ 1663540 h 6858000"/>
              <a:gd name="connsiteX113" fmla="*/ 264852 w 1508539"/>
              <a:gd name="connsiteY113" fmla="*/ 1615777 h 6858000"/>
              <a:gd name="connsiteX114" fmla="*/ 245647 w 1508539"/>
              <a:gd name="connsiteY114" fmla="*/ 1563678 h 6858000"/>
              <a:gd name="connsiteX115" fmla="*/ 258727 w 1508539"/>
              <a:gd name="connsiteY115" fmla="*/ 1519474 h 6858000"/>
              <a:gd name="connsiteX116" fmla="*/ 251469 w 1508539"/>
              <a:gd name="connsiteY116" fmla="*/ 1477995 h 6858000"/>
              <a:gd name="connsiteX117" fmla="*/ 237554 w 1508539"/>
              <a:gd name="connsiteY117" fmla="*/ 1373769 h 6858000"/>
              <a:gd name="connsiteX118" fmla="*/ 245861 w 1508539"/>
              <a:gd name="connsiteY118" fmla="*/ 1307086 h 6858000"/>
              <a:gd name="connsiteX119" fmla="*/ 247049 w 1508539"/>
              <a:gd name="connsiteY119" fmla="*/ 1189033 h 6858000"/>
              <a:gd name="connsiteX120" fmla="*/ 251734 w 1508539"/>
              <a:gd name="connsiteY120" fmla="*/ 1168288 h 6858000"/>
              <a:gd name="connsiteX121" fmla="*/ 244016 w 1508539"/>
              <a:gd name="connsiteY121" fmla="*/ 1142577 h 6858000"/>
              <a:gd name="connsiteX122" fmla="*/ 233322 w 1508539"/>
              <a:gd name="connsiteY122" fmla="*/ 1088484 h 6858000"/>
              <a:gd name="connsiteX123" fmla="*/ 222058 w 1508539"/>
              <a:gd name="connsiteY123" fmla="*/ 1016103 h 6858000"/>
              <a:gd name="connsiteX124" fmla="*/ 223514 w 1508539"/>
              <a:gd name="connsiteY124" fmla="*/ 932283 h 6858000"/>
              <a:gd name="connsiteX125" fmla="*/ 225750 w 1508539"/>
              <a:gd name="connsiteY125" fmla="*/ 915925 h 6858000"/>
              <a:gd name="connsiteX126" fmla="*/ 218379 w 1508539"/>
              <a:gd name="connsiteY126" fmla="*/ 896999 h 6858000"/>
              <a:gd name="connsiteX127" fmla="*/ 187787 w 1508539"/>
              <a:gd name="connsiteY127" fmla="*/ 821517 h 6858000"/>
              <a:gd name="connsiteX128" fmla="*/ 166737 w 1508539"/>
              <a:gd name="connsiteY128" fmla="*/ 751353 h 6858000"/>
              <a:gd name="connsiteX129" fmla="*/ 166295 w 1508539"/>
              <a:gd name="connsiteY129" fmla="*/ 721230 h 6858000"/>
              <a:gd name="connsiteX130" fmla="*/ 151966 w 1508539"/>
              <a:gd name="connsiteY130" fmla="*/ 681659 h 6858000"/>
              <a:gd name="connsiteX131" fmla="*/ 137385 w 1508539"/>
              <a:gd name="connsiteY131" fmla="*/ 635218 h 6858000"/>
              <a:gd name="connsiteX132" fmla="*/ 142396 w 1508539"/>
              <a:gd name="connsiteY132" fmla="*/ 613763 h 6858000"/>
              <a:gd name="connsiteX133" fmla="*/ 128338 w 1508539"/>
              <a:gd name="connsiteY133" fmla="*/ 598582 h 6858000"/>
              <a:gd name="connsiteX134" fmla="*/ 128019 w 1508539"/>
              <a:gd name="connsiteY134" fmla="*/ 576846 h 6858000"/>
              <a:gd name="connsiteX135" fmla="*/ 107645 w 1508539"/>
              <a:gd name="connsiteY135" fmla="*/ 530055 h 6858000"/>
              <a:gd name="connsiteX136" fmla="*/ 106893 w 1508539"/>
              <a:gd name="connsiteY136" fmla="*/ 465389 h 6858000"/>
              <a:gd name="connsiteX137" fmla="*/ 89816 w 1508539"/>
              <a:gd name="connsiteY137" fmla="*/ 424699 h 6858000"/>
              <a:gd name="connsiteX138" fmla="*/ 90191 w 1508539"/>
              <a:gd name="connsiteY138" fmla="*/ 404917 h 6858000"/>
              <a:gd name="connsiteX139" fmla="*/ 70148 w 1508539"/>
              <a:gd name="connsiteY139" fmla="*/ 367211 h 6858000"/>
              <a:gd name="connsiteX140" fmla="*/ 36452 w 1508539"/>
              <a:gd name="connsiteY140" fmla="*/ 268519 h 6858000"/>
              <a:gd name="connsiteX141" fmla="*/ 23935 w 1508539"/>
              <a:gd name="connsiteY141" fmla="*/ 160886 h 6858000"/>
              <a:gd name="connsiteX142" fmla="*/ 19312 w 1508539"/>
              <a:gd name="connsiteY142" fmla="*/ 47336 h 6858000"/>
              <a:gd name="connsiteX143" fmla="*/ 0 w 1508539"/>
              <a:gd name="connsiteY143"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28010 w 1508539"/>
              <a:gd name="connsiteY4" fmla="*/ 6751578 h 6858000"/>
              <a:gd name="connsiteX5" fmla="*/ 146674 w 1508539"/>
              <a:gd name="connsiteY5" fmla="*/ 6696999 h 6858000"/>
              <a:gd name="connsiteX6" fmla="*/ 163411 w 1508539"/>
              <a:gd name="connsiteY6" fmla="*/ 6638036 h 6858000"/>
              <a:gd name="connsiteX7" fmla="*/ 153633 w 1508539"/>
              <a:gd name="connsiteY7" fmla="*/ 6596265 h 6858000"/>
              <a:gd name="connsiteX8" fmla="*/ 164248 w 1508539"/>
              <a:gd name="connsiteY8" fmla="*/ 6574442 h 6858000"/>
              <a:gd name="connsiteX9" fmla="*/ 164588 w 1508539"/>
              <a:gd name="connsiteY9" fmla="*/ 6568530 h 6858000"/>
              <a:gd name="connsiteX10" fmla="*/ 166997 w 1508539"/>
              <a:gd name="connsiteY10" fmla="*/ 6560674 h 6858000"/>
              <a:gd name="connsiteX11" fmla="*/ 167342 w 1508539"/>
              <a:gd name="connsiteY11" fmla="*/ 6560598 h 6858000"/>
              <a:gd name="connsiteX12" fmla="*/ 201349 w 1508539"/>
              <a:gd name="connsiteY12" fmla="*/ 6530567 h 6858000"/>
              <a:gd name="connsiteX13" fmla="*/ 215389 w 1508539"/>
              <a:gd name="connsiteY13" fmla="*/ 6478062 h 6858000"/>
              <a:gd name="connsiteX14" fmla="*/ 226078 w 1508539"/>
              <a:gd name="connsiteY14" fmla="*/ 6460325 h 6858000"/>
              <a:gd name="connsiteX15" fmla="*/ 233311 w 1508539"/>
              <a:gd name="connsiteY15" fmla="*/ 6451488 h 6858000"/>
              <a:gd name="connsiteX16" fmla="*/ 234746 w 1508539"/>
              <a:gd name="connsiteY16" fmla="*/ 6451348 h 6858000"/>
              <a:gd name="connsiteX17" fmla="*/ 239104 w 1508539"/>
              <a:gd name="connsiteY17" fmla="*/ 6414240 h 6858000"/>
              <a:gd name="connsiteX18" fmla="*/ 241880 w 1508539"/>
              <a:gd name="connsiteY18" fmla="*/ 6384857 h 6858000"/>
              <a:gd name="connsiteX19" fmla="*/ 240591 w 1508539"/>
              <a:gd name="connsiteY19" fmla="*/ 6367510 h 6858000"/>
              <a:gd name="connsiteX20" fmla="*/ 244471 w 1508539"/>
              <a:gd name="connsiteY20" fmla="*/ 6349778 h 6858000"/>
              <a:gd name="connsiteX21" fmla="*/ 246136 w 1508539"/>
              <a:gd name="connsiteY21" fmla="*/ 6348250 h 6858000"/>
              <a:gd name="connsiteX22" fmla="*/ 262170 w 1508539"/>
              <a:gd name="connsiteY22" fmla="*/ 6281972 h 6858000"/>
              <a:gd name="connsiteX23" fmla="*/ 272933 w 1508539"/>
              <a:gd name="connsiteY23" fmla="*/ 6211940 h 6858000"/>
              <a:gd name="connsiteX24" fmla="*/ 314428 w 1508539"/>
              <a:gd name="connsiteY24" fmla="*/ 6113913 h 6858000"/>
              <a:gd name="connsiteX25" fmla="*/ 318721 w 1508539"/>
              <a:gd name="connsiteY25" fmla="*/ 6028119 h 6858000"/>
              <a:gd name="connsiteX26" fmla="*/ 345501 w 1508539"/>
              <a:gd name="connsiteY26" fmla="*/ 5934687 h 6858000"/>
              <a:gd name="connsiteX27" fmla="*/ 411349 w 1508539"/>
              <a:gd name="connsiteY27" fmla="*/ 5693685 h 6858000"/>
              <a:gd name="connsiteX28" fmla="*/ 431404 w 1508539"/>
              <a:gd name="connsiteY28" fmla="*/ 5665173 h 6858000"/>
              <a:gd name="connsiteX29" fmla="*/ 465121 w 1508539"/>
              <a:gd name="connsiteY29" fmla="*/ 5563435 h 6858000"/>
              <a:gd name="connsiteX30" fmla="*/ 494626 w 1508539"/>
              <a:gd name="connsiteY30" fmla="*/ 5476393 h 6858000"/>
              <a:gd name="connsiteX31" fmla="*/ 525819 w 1508539"/>
              <a:gd name="connsiteY31" fmla="*/ 5396260 h 6858000"/>
              <a:gd name="connsiteX32" fmla="*/ 541800 w 1508539"/>
              <a:gd name="connsiteY32" fmla="*/ 5330009 h 6858000"/>
              <a:gd name="connsiteX33" fmla="*/ 575293 w 1508539"/>
              <a:gd name="connsiteY33" fmla="*/ 5273739 h 6858000"/>
              <a:gd name="connsiteX34" fmla="*/ 584892 w 1508539"/>
              <a:gd name="connsiteY34" fmla="*/ 5241779 h 6858000"/>
              <a:gd name="connsiteX35" fmla="*/ 596118 w 1508539"/>
              <a:gd name="connsiteY35" fmla="*/ 5225268 h 6858000"/>
              <a:gd name="connsiteX36" fmla="*/ 597138 w 1508539"/>
              <a:gd name="connsiteY36" fmla="*/ 5217684 h 6858000"/>
              <a:gd name="connsiteX37" fmla="*/ 604479 w 1508539"/>
              <a:gd name="connsiteY37" fmla="*/ 5193377 h 6858000"/>
              <a:gd name="connsiteX38" fmla="*/ 607782 w 1508539"/>
              <a:gd name="connsiteY38" fmla="*/ 5179288 h 6858000"/>
              <a:gd name="connsiteX39" fmla="*/ 608766 w 1508539"/>
              <a:gd name="connsiteY39" fmla="*/ 5173621 h 6858000"/>
              <a:gd name="connsiteX40" fmla="*/ 604400 w 1508539"/>
              <a:gd name="connsiteY40" fmla="*/ 5159961 h 6858000"/>
              <a:gd name="connsiteX41" fmla="*/ 611077 w 1508539"/>
              <a:gd name="connsiteY41" fmla="*/ 5144295 h 6858000"/>
              <a:gd name="connsiteX42" fmla="*/ 608010 w 1508539"/>
              <a:gd name="connsiteY42" fmla="*/ 5125185 h 6858000"/>
              <a:gd name="connsiteX43" fmla="*/ 614840 w 1508539"/>
              <a:gd name="connsiteY43" fmla="*/ 5121884 h 6858000"/>
              <a:gd name="connsiteX44" fmla="*/ 621876 w 1508539"/>
              <a:gd name="connsiteY44" fmla="*/ 5067850 h 6858000"/>
              <a:gd name="connsiteX45" fmla="*/ 624607 w 1508539"/>
              <a:gd name="connsiteY45" fmla="*/ 5060861 h 6858000"/>
              <a:gd name="connsiteX46" fmla="*/ 621311 w 1508539"/>
              <a:gd name="connsiteY46" fmla="*/ 5034192 h 6858000"/>
              <a:gd name="connsiteX47" fmla="*/ 622865 w 1508539"/>
              <a:gd name="connsiteY47" fmla="*/ 4993030 h 6858000"/>
              <a:gd name="connsiteX48" fmla="*/ 629774 w 1508539"/>
              <a:gd name="connsiteY48" fmla="*/ 4946844 h 6858000"/>
              <a:gd name="connsiteX49" fmla="*/ 625630 w 1508539"/>
              <a:gd name="connsiteY49" fmla="*/ 4932692 h 6858000"/>
              <a:gd name="connsiteX50" fmla="*/ 641033 w 1508539"/>
              <a:gd name="connsiteY50" fmla="*/ 4858827 h 6858000"/>
              <a:gd name="connsiteX51" fmla="*/ 646936 w 1508539"/>
              <a:gd name="connsiteY51" fmla="*/ 4821170 h 6858000"/>
              <a:gd name="connsiteX52" fmla="*/ 651669 w 1508539"/>
              <a:gd name="connsiteY52" fmla="*/ 4780965 h 6858000"/>
              <a:gd name="connsiteX53" fmla="*/ 652962 w 1508539"/>
              <a:gd name="connsiteY53" fmla="*/ 4750867 h 6858000"/>
              <a:gd name="connsiteX54" fmla="*/ 650769 w 1508539"/>
              <a:gd name="connsiteY54" fmla="*/ 4690749 h 6858000"/>
              <a:gd name="connsiteX55" fmla="*/ 646249 w 1508539"/>
              <a:gd name="connsiteY55" fmla="*/ 4584173 h 6858000"/>
              <a:gd name="connsiteX56" fmla="*/ 641332 w 1508539"/>
              <a:gd name="connsiteY56" fmla="*/ 4444346 h 6858000"/>
              <a:gd name="connsiteX57" fmla="*/ 637897 w 1508539"/>
              <a:gd name="connsiteY57" fmla="*/ 4375228 h 6858000"/>
              <a:gd name="connsiteX58" fmla="*/ 618550 w 1508539"/>
              <a:gd name="connsiteY58" fmla="*/ 4214165 h 6858000"/>
              <a:gd name="connsiteX59" fmla="*/ 622623 w 1508539"/>
              <a:gd name="connsiteY59" fmla="*/ 4090296 h 6858000"/>
              <a:gd name="connsiteX60" fmla="*/ 607879 w 1508539"/>
              <a:gd name="connsiteY60" fmla="*/ 4033999 h 6858000"/>
              <a:gd name="connsiteX61" fmla="*/ 609028 w 1508539"/>
              <a:gd name="connsiteY61" fmla="*/ 4031933 h 6858000"/>
              <a:gd name="connsiteX62" fmla="*/ 607604 w 1508539"/>
              <a:gd name="connsiteY62" fmla="*/ 4013953 h 6858000"/>
              <a:gd name="connsiteX63" fmla="*/ 593899 w 1508539"/>
              <a:gd name="connsiteY63" fmla="*/ 3974753 h 6858000"/>
              <a:gd name="connsiteX64" fmla="*/ 595497 w 1508539"/>
              <a:gd name="connsiteY64" fmla="*/ 3969950 h 6858000"/>
              <a:gd name="connsiteX65" fmla="*/ 588919 w 1508539"/>
              <a:gd name="connsiteY65" fmla="*/ 3933779 h 6858000"/>
              <a:gd name="connsiteX66" fmla="*/ 590250 w 1508539"/>
              <a:gd name="connsiteY66" fmla="*/ 3933093 h 6858000"/>
              <a:gd name="connsiteX67" fmla="*/ 594604 w 1508539"/>
              <a:gd name="connsiteY67" fmla="*/ 3922082 h 6858000"/>
              <a:gd name="connsiteX68" fmla="*/ 599682 w 1508539"/>
              <a:gd name="connsiteY68" fmla="*/ 3901461 h 6858000"/>
              <a:gd name="connsiteX69" fmla="*/ 622276 w 1508539"/>
              <a:gd name="connsiteY69" fmla="*/ 3813873 h 6858000"/>
              <a:gd name="connsiteX70" fmla="*/ 621701 w 1508539"/>
              <a:gd name="connsiteY70" fmla="*/ 3806161 h 6858000"/>
              <a:gd name="connsiteX71" fmla="*/ 622008 w 1508539"/>
              <a:gd name="connsiteY71" fmla="*/ 3805957 h 6858000"/>
              <a:gd name="connsiteX72" fmla="*/ 622035 w 1508539"/>
              <a:gd name="connsiteY72" fmla="*/ 3797724 h 6858000"/>
              <a:gd name="connsiteX73" fmla="*/ 620650 w 1508539"/>
              <a:gd name="connsiteY73" fmla="*/ 3792098 h 6858000"/>
              <a:gd name="connsiteX74" fmla="*/ 619534 w 1508539"/>
              <a:gd name="connsiteY74" fmla="*/ 3777135 h 6858000"/>
              <a:gd name="connsiteX75" fmla="*/ 621267 w 1508539"/>
              <a:gd name="connsiteY75" fmla="*/ 3771656 h 6858000"/>
              <a:gd name="connsiteX76" fmla="*/ 625010 w 1508539"/>
              <a:gd name="connsiteY76" fmla="*/ 3769007 h 6858000"/>
              <a:gd name="connsiteX77" fmla="*/ 624476 w 1508539"/>
              <a:gd name="connsiteY77" fmla="*/ 3767709 h 6858000"/>
              <a:gd name="connsiteX78" fmla="*/ 633172 w 1508539"/>
              <a:gd name="connsiteY78" fmla="*/ 3738082 h 6858000"/>
              <a:gd name="connsiteX79" fmla="*/ 640518 w 1508539"/>
              <a:gd name="connsiteY79" fmla="*/ 3673397 h 6858000"/>
              <a:gd name="connsiteX80" fmla="*/ 639814 w 1508539"/>
              <a:gd name="connsiteY80" fmla="*/ 3637109 h 6858000"/>
              <a:gd name="connsiteX81" fmla="*/ 643257 w 1508539"/>
              <a:gd name="connsiteY81" fmla="*/ 3536883 h 6858000"/>
              <a:gd name="connsiteX82" fmla="*/ 650795 w 1508539"/>
              <a:gd name="connsiteY82" fmla="*/ 3435652 h 6858000"/>
              <a:gd name="connsiteX83" fmla="*/ 652466 w 1508539"/>
              <a:gd name="connsiteY83" fmla="*/ 3307769 h 6858000"/>
              <a:gd name="connsiteX84" fmla="*/ 670029 w 1508539"/>
              <a:gd name="connsiteY84" fmla="*/ 3250522 h 6858000"/>
              <a:gd name="connsiteX85" fmla="*/ 670454 w 1508539"/>
              <a:gd name="connsiteY85" fmla="*/ 3229163 h 6858000"/>
              <a:gd name="connsiteX86" fmla="*/ 672277 w 1508539"/>
              <a:gd name="connsiteY86" fmla="*/ 3217217 h 6858000"/>
              <a:gd name="connsiteX87" fmla="*/ 659112 w 1508539"/>
              <a:gd name="connsiteY87" fmla="*/ 3183755 h 6858000"/>
              <a:gd name="connsiteX88" fmla="*/ 659613 w 1508539"/>
              <a:gd name="connsiteY88" fmla="*/ 3178642 h 6858000"/>
              <a:gd name="connsiteX89" fmla="*/ 647213 w 1508539"/>
              <a:gd name="connsiteY89" fmla="*/ 3158586 h 6858000"/>
              <a:gd name="connsiteX90" fmla="*/ 632398 w 1508539"/>
              <a:gd name="connsiteY90" fmla="*/ 3129034 h 6858000"/>
              <a:gd name="connsiteX91" fmla="*/ 633063 w 1508539"/>
              <a:gd name="connsiteY91" fmla="*/ 3126682 h 6858000"/>
              <a:gd name="connsiteX92" fmla="*/ 623931 w 1508539"/>
              <a:gd name="connsiteY92" fmla="*/ 3114519 h 6858000"/>
              <a:gd name="connsiteX93" fmla="*/ 610540 w 1508539"/>
              <a:gd name="connsiteY93" fmla="*/ 3106272 h 6858000"/>
              <a:gd name="connsiteX94" fmla="*/ 583270 w 1508539"/>
              <a:gd name="connsiteY94" fmla="*/ 2958185 h 6858000"/>
              <a:gd name="connsiteX95" fmla="*/ 525884 w 1508539"/>
              <a:gd name="connsiteY95" fmla="*/ 2762989 h 6858000"/>
              <a:gd name="connsiteX96" fmla="*/ 474802 w 1508539"/>
              <a:gd name="connsiteY96" fmla="*/ 2554718 h 6858000"/>
              <a:gd name="connsiteX97" fmla="*/ 454896 w 1508539"/>
              <a:gd name="connsiteY97" fmla="*/ 2485734 h 6858000"/>
              <a:gd name="connsiteX98" fmla="*/ 445619 w 1508539"/>
              <a:gd name="connsiteY98" fmla="*/ 2447068 h 6858000"/>
              <a:gd name="connsiteX99" fmla="*/ 432580 w 1508539"/>
              <a:gd name="connsiteY99" fmla="*/ 2425819 h 6858000"/>
              <a:gd name="connsiteX100" fmla="*/ 438579 w 1508539"/>
              <a:gd name="connsiteY100" fmla="*/ 2402874 h 6858000"/>
              <a:gd name="connsiteX101" fmla="*/ 441191 w 1508539"/>
              <a:gd name="connsiteY101" fmla="*/ 2381443 h 6858000"/>
              <a:gd name="connsiteX102" fmla="*/ 417520 w 1508539"/>
              <a:gd name="connsiteY102" fmla="*/ 2261920 h 6858000"/>
              <a:gd name="connsiteX103" fmla="*/ 407407 w 1508539"/>
              <a:gd name="connsiteY103" fmla="*/ 2195378 h 6858000"/>
              <a:gd name="connsiteX104" fmla="*/ 391624 w 1508539"/>
              <a:gd name="connsiteY104" fmla="*/ 2155135 h 6858000"/>
              <a:gd name="connsiteX105" fmla="*/ 389082 w 1508539"/>
              <a:gd name="connsiteY105" fmla="*/ 2118008 h 6858000"/>
              <a:gd name="connsiteX106" fmla="*/ 390075 w 1508539"/>
              <a:gd name="connsiteY106" fmla="*/ 2050531 h 6858000"/>
              <a:gd name="connsiteX107" fmla="*/ 381881 w 1508539"/>
              <a:gd name="connsiteY107" fmla="*/ 1963269 h 6858000"/>
              <a:gd name="connsiteX108" fmla="*/ 363059 w 1508539"/>
              <a:gd name="connsiteY108" fmla="*/ 1906352 h 6858000"/>
              <a:gd name="connsiteX109" fmla="*/ 339616 w 1508539"/>
              <a:gd name="connsiteY109" fmla="*/ 1861531 h 6858000"/>
              <a:gd name="connsiteX110" fmla="*/ 293415 w 1508539"/>
              <a:gd name="connsiteY110" fmla="*/ 1732919 h 6858000"/>
              <a:gd name="connsiteX111" fmla="*/ 265726 w 1508539"/>
              <a:gd name="connsiteY111" fmla="*/ 1663540 h 6858000"/>
              <a:gd name="connsiteX112" fmla="*/ 264852 w 1508539"/>
              <a:gd name="connsiteY112" fmla="*/ 1615777 h 6858000"/>
              <a:gd name="connsiteX113" fmla="*/ 245647 w 1508539"/>
              <a:gd name="connsiteY113" fmla="*/ 1563678 h 6858000"/>
              <a:gd name="connsiteX114" fmla="*/ 258727 w 1508539"/>
              <a:gd name="connsiteY114" fmla="*/ 1519474 h 6858000"/>
              <a:gd name="connsiteX115" fmla="*/ 251469 w 1508539"/>
              <a:gd name="connsiteY115" fmla="*/ 1477995 h 6858000"/>
              <a:gd name="connsiteX116" fmla="*/ 237554 w 1508539"/>
              <a:gd name="connsiteY116" fmla="*/ 1373769 h 6858000"/>
              <a:gd name="connsiteX117" fmla="*/ 245861 w 1508539"/>
              <a:gd name="connsiteY117" fmla="*/ 1307086 h 6858000"/>
              <a:gd name="connsiteX118" fmla="*/ 247049 w 1508539"/>
              <a:gd name="connsiteY118" fmla="*/ 1189033 h 6858000"/>
              <a:gd name="connsiteX119" fmla="*/ 251734 w 1508539"/>
              <a:gd name="connsiteY119" fmla="*/ 1168288 h 6858000"/>
              <a:gd name="connsiteX120" fmla="*/ 244016 w 1508539"/>
              <a:gd name="connsiteY120" fmla="*/ 1142577 h 6858000"/>
              <a:gd name="connsiteX121" fmla="*/ 233322 w 1508539"/>
              <a:gd name="connsiteY121" fmla="*/ 1088484 h 6858000"/>
              <a:gd name="connsiteX122" fmla="*/ 222058 w 1508539"/>
              <a:gd name="connsiteY122" fmla="*/ 1016103 h 6858000"/>
              <a:gd name="connsiteX123" fmla="*/ 223514 w 1508539"/>
              <a:gd name="connsiteY123" fmla="*/ 932283 h 6858000"/>
              <a:gd name="connsiteX124" fmla="*/ 225750 w 1508539"/>
              <a:gd name="connsiteY124" fmla="*/ 915925 h 6858000"/>
              <a:gd name="connsiteX125" fmla="*/ 218379 w 1508539"/>
              <a:gd name="connsiteY125" fmla="*/ 896999 h 6858000"/>
              <a:gd name="connsiteX126" fmla="*/ 187787 w 1508539"/>
              <a:gd name="connsiteY126" fmla="*/ 821517 h 6858000"/>
              <a:gd name="connsiteX127" fmla="*/ 166737 w 1508539"/>
              <a:gd name="connsiteY127" fmla="*/ 751353 h 6858000"/>
              <a:gd name="connsiteX128" fmla="*/ 166295 w 1508539"/>
              <a:gd name="connsiteY128" fmla="*/ 721230 h 6858000"/>
              <a:gd name="connsiteX129" fmla="*/ 151966 w 1508539"/>
              <a:gd name="connsiteY129" fmla="*/ 681659 h 6858000"/>
              <a:gd name="connsiteX130" fmla="*/ 137385 w 1508539"/>
              <a:gd name="connsiteY130" fmla="*/ 635218 h 6858000"/>
              <a:gd name="connsiteX131" fmla="*/ 142396 w 1508539"/>
              <a:gd name="connsiteY131" fmla="*/ 613763 h 6858000"/>
              <a:gd name="connsiteX132" fmla="*/ 128338 w 1508539"/>
              <a:gd name="connsiteY132" fmla="*/ 598582 h 6858000"/>
              <a:gd name="connsiteX133" fmla="*/ 128019 w 1508539"/>
              <a:gd name="connsiteY133" fmla="*/ 576846 h 6858000"/>
              <a:gd name="connsiteX134" fmla="*/ 107645 w 1508539"/>
              <a:gd name="connsiteY134" fmla="*/ 530055 h 6858000"/>
              <a:gd name="connsiteX135" fmla="*/ 106893 w 1508539"/>
              <a:gd name="connsiteY135" fmla="*/ 465389 h 6858000"/>
              <a:gd name="connsiteX136" fmla="*/ 89816 w 1508539"/>
              <a:gd name="connsiteY136" fmla="*/ 424699 h 6858000"/>
              <a:gd name="connsiteX137" fmla="*/ 90191 w 1508539"/>
              <a:gd name="connsiteY137" fmla="*/ 404917 h 6858000"/>
              <a:gd name="connsiteX138" fmla="*/ 70148 w 1508539"/>
              <a:gd name="connsiteY138" fmla="*/ 367211 h 6858000"/>
              <a:gd name="connsiteX139" fmla="*/ 36452 w 1508539"/>
              <a:gd name="connsiteY139" fmla="*/ 268519 h 6858000"/>
              <a:gd name="connsiteX140" fmla="*/ 23935 w 1508539"/>
              <a:gd name="connsiteY140" fmla="*/ 160886 h 6858000"/>
              <a:gd name="connsiteX141" fmla="*/ 19312 w 1508539"/>
              <a:gd name="connsiteY141" fmla="*/ 47336 h 6858000"/>
              <a:gd name="connsiteX142" fmla="*/ 0 w 1508539"/>
              <a:gd name="connsiteY142"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28010 w 1508539"/>
              <a:gd name="connsiteY4" fmla="*/ 6751578 h 6858000"/>
              <a:gd name="connsiteX5" fmla="*/ 146674 w 1508539"/>
              <a:gd name="connsiteY5" fmla="*/ 6696999 h 6858000"/>
              <a:gd name="connsiteX6" fmla="*/ 163411 w 1508539"/>
              <a:gd name="connsiteY6" fmla="*/ 6638036 h 6858000"/>
              <a:gd name="connsiteX7" fmla="*/ 153633 w 1508539"/>
              <a:gd name="connsiteY7" fmla="*/ 6596265 h 6858000"/>
              <a:gd name="connsiteX8" fmla="*/ 164248 w 1508539"/>
              <a:gd name="connsiteY8" fmla="*/ 6574442 h 6858000"/>
              <a:gd name="connsiteX9" fmla="*/ 164588 w 1508539"/>
              <a:gd name="connsiteY9" fmla="*/ 6568530 h 6858000"/>
              <a:gd name="connsiteX10" fmla="*/ 166997 w 1508539"/>
              <a:gd name="connsiteY10" fmla="*/ 6560674 h 6858000"/>
              <a:gd name="connsiteX11" fmla="*/ 167342 w 1508539"/>
              <a:gd name="connsiteY11" fmla="*/ 6560598 h 6858000"/>
              <a:gd name="connsiteX12" fmla="*/ 201349 w 1508539"/>
              <a:gd name="connsiteY12" fmla="*/ 6530567 h 6858000"/>
              <a:gd name="connsiteX13" fmla="*/ 215389 w 1508539"/>
              <a:gd name="connsiteY13" fmla="*/ 6478062 h 6858000"/>
              <a:gd name="connsiteX14" fmla="*/ 226078 w 1508539"/>
              <a:gd name="connsiteY14" fmla="*/ 6460325 h 6858000"/>
              <a:gd name="connsiteX15" fmla="*/ 233311 w 1508539"/>
              <a:gd name="connsiteY15" fmla="*/ 6451488 h 6858000"/>
              <a:gd name="connsiteX16" fmla="*/ 234746 w 1508539"/>
              <a:gd name="connsiteY16" fmla="*/ 6451348 h 6858000"/>
              <a:gd name="connsiteX17" fmla="*/ 239104 w 1508539"/>
              <a:gd name="connsiteY17" fmla="*/ 6414240 h 6858000"/>
              <a:gd name="connsiteX18" fmla="*/ 241880 w 1508539"/>
              <a:gd name="connsiteY18" fmla="*/ 6384857 h 6858000"/>
              <a:gd name="connsiteX19" fmla="*/ 240591 w 1508539"/>
              <a:gd name="connsiteY19" fmla="*/ 6367510 h 6858000"/>
              <a:gd name="connsiteX20" fmla="*/ 244471 w 1508539"/>
              <a:gd name="connsiteY20" fmla="*/ 6349778 h 6858000"/>
              <a:gd name="connsiteX21" fmla="*/ 246136 w 1508539"/>
              <a:gd name="connsiteY21" fmla="*/ 6348250 h 6858000"/>
              <a:gd name="connsiteX22" fmla="*/ 262170 w 1508539"/>
              <a:gd name="connsiteY22" fmla="*/ 6281972 h 6858000"/>
              <a:gd name="connsiteX23" fmla="*/ 272933 w 1508539"/>
              <a:gd name="connsiteY23" fmla="*/ 6211940 h 6858000"/>
              <a:gd name="connsiteX24" fmla="*/ 314428 w 1508539"/>
              <a:gd name="connsiteY24" fmla="*/ 6113913 h 6858000"/>
              <a:gd name="connsiteX25" fmla="*/ 318721 w 1508539"/>
              <a:gd name="connsiteY25" fmla="*/ 6028119 h 6858000"/>
              <a:gd name="connsiteX26" fmla="*/ 363126 w 1508539"/>
              <a:gd name="connsiteY26" fmla="*/ 5934687 h 6858000"/>
              <a:gd name="connsiteX27" fmla="*/ 411349 w 1508539"/>
              <a:gd name="connsiteY27" fmla="*/ 5693685 h 6858000"/>
              <a:gd name="connsiteX28" fmla="*/ 431404 w 1508539"/>
              <a:gd name="connsiteY28" fmla="*/ 5665173 h 6858000"/>
              <a:gd name="connsiteX29" fmla="*/ 465121 w 1508539"/>
              <a:gd name="connsiteY29" fmla="*/ 5563435 h 6858000"/>
              <a:gd name="connsiteX30" fmla="*/ 494626 w 1508539"/>
              <a:gd name="connsiteY30" fmla="*/ 5476393 h 6858000"/>
              <a:gd name="connsiteX31" fmla="*/ 525819 w 1508539"/>
              <a:gd name="connsiteY31" fmla="*/ 5396260 h 6858000"/>
              <a:gd name="connsiteX32" fmla="*/ 541800 w 1508539"/>
              <a:gd name="connsiteY32" fmla="*/ 5330009 h 6858000"/>
              <a:gd name="connsiteX33" fmla="*/ 575293 w 1508539"/>
              <a:gd name="connsiteY33" fmla="*/ 5273739 h 6858000"/>
              <a:gd name="connsiteX34" fmla="*/ 584892 w 1508539"/>
              <a:gd name="connsiteY34" fmla="*/ 5241779 h 6858000"/>
              <a:gd name="connsiteX35" fmla="*/ 596118 w 1508539"/>
              <a:gd name="connsiteY35" fmla="*/ 5225268 h 6858000"/>
              <a:gd name="connsiteX36" fmla="*/ 597138 w 1508539"/>
              <a:gd name="connsiteY36" fmla="*/ 5217684 h 6858000"/>
              <a:gd name="connsiteX37" fmla="*/ 604479 w 1508539"/>
              <a:gd name="connsiteY37" fmla="*/ 5193377 h 6858000"/>
              <a:gd name="connsiteX38" fmla="*/ 607782 w 1508539"/>
              <a:gd name="connsiteY38" fmla="*/ 5179288 h 6858000"/>
              <a:gd name="connsiteX39" fmla="*/ 608766 w 1508539"/>
              <a:gd name="connsiteY39" fmla="*/ 5173621 h 6858000"/>
              <a:gd name="connsiteX40" fmla="*/ 604400 w 1508539"/>
              <a:gd name="connsiteY40" fmla="*/ 5159961 h 6858000"/>
              <a:gd name="connsiteX41" fmla="*/ 611077 w 1508539"/>
              <a:gd name="connsiteY41" fmla="*/ 5144295 h 6858000"/>
              <a:gd name="connsiteX42" fmla="*/ 608010 w 1508539"/>
              <a:gd name="connsiteY42" fmla="*/ 5125185 h 6858000"/>
              <a:gd name="connsiteX43" fmla="*/ 614840 w 1508539"/>
              <a:gd name="connsiteY43" fmla="*/ 5121884 h 6858000"/>
              <a:gd name="connsiteX44" fmla="*/ 621876 w 1508539"/>
              <a:gd name="connsiteY44" fmla="*/ 5067850 h 6858000"/>
              <a:gd name="connsiteX45" fmla="*/ 624607 w 1508539"/>
              <a:gd name="connsiteY45" fmla="*/ 5060861 h 6858000"/>
              <a:gd name="connsiteX46" fmla="*/ 621311 w 1508539"/>
              <a:gd name="connsiteY46" fmla="*/ 5034192 h 6858000"/>
              <a:gd name="connsiteX47" fmla="*/ 622865 w 1508539"/>
              <a:gd name="connsiteY47" fmla="*/ 4993030 h 6858000"/>
              <a:gd name="connsiteX48" fmla="*/ 629774 w 1508539"/>
              <a:gd name="connsiteY48" fmla="*/ 4946844 h 6858000"/>
              <a:gd name="connsiteX49" fmla="*/ 625630 w 1508539"/>
              <a:gd name="connsiteY49" fmla="*/ 4932692 h 6858000"/>
              <a:gd name="connsiteX50" fmla="*/ 641033 w 1508539"/>
              <a:gd name="connsiteY50" fmla="*/ 4858827 h 6858000"/>
              <a:gd name="connsiteX51" fmla="*/ 646936 w 1508539"/>
              <a:gd name="connsiteY51" fmla="*/ 4821170 h 6858000"/>
              <a:gd name="connsiteX52" fmla="*/ 651669 w 1508539"/>
              <a:gd name="connsiteY52" fmla="*/ 4780965 h 6858000"/>
              <a:gd name="connsiteX53" fmla="*/ 652962 w 1508539"/>
              <a:gd name="connsiteY53" fmla="*/ 4750867 h 6858000"/>
              <a:gd name="connsiteX54" fmla="*/ 650769 w 1508539"/>
              <a:gd name="connsiteY54" fmla="*/ 4690749 h 6858000"/>
              <a:gd name="connsiteX55" fmla="*/ 646249 w 1508539"/>
              <a:gd name="connsiteY55" fmla="*/ 4584173 h 6858000"/>
              <a:gd name="connsiteX56" fmla="*/ 641332 w 1508539"/>
              <a:gd name="connsiteY56" fmla="*/ 4444346 h 6858000"/>
              <a:gd name="connsiteX57" fmla="*/ 637897 w 1508539"/>
              <a:gd name="connsiteY57" fmla="*/ 4375228 h 6858000"/>
              <a:gd name="connsiteX58" fmla="*/ 618550 w 1508539"/>
              <a:gd name="connsiteY58" fmla="*/ 4214165 h 6858000"/>
              <a:gd name="connsiteX59" fmla="*/ 622623 w 1508539"/>
              <a:gd name="connsiteY59" fmla="*/ 4090296 h 6858000"/>
              <a:gd name="connsiteX60" fmla="*/ 607879 w 1508539"/>
              <a:gd name="connsiteY60" fmla="*/ 4033999 h 6858000"/>
              <a:gd name="connsiteX61" fmla="*/ 609028 w 1508539"/>
              <a:gd name="connsiteY61" fmla="*/ 4031933 h 6858000"/>
              <a:gd name="connsiteX62" fmla="*/ 607604 w 1508539"/>
              <a:gd name="connsiteY62" fmla="*/ 4013953 h 6858000"/>
              <a:gd name="connsiteX63" fmla="*/ 593899 w 1508539"/>
              <a:gd name="connsiteY63" fmla="*/ 3974753 h 6858000"/>
              <a:gd name="connsiteX64" fmla="*/ 595497 w 1508539"/>
              <a:gd name="connsiteY64" fmla="*/ 3969950 h 6858000"/>
              <a:gd name="connsiteX65" fmla="*/ 588919 w 1508539"/>
              <a:gd name="connsiteY65" fmla="*/ 3933779 h 6858000"/>
              <a:gd name="connsiteX66" fmla="*/ 590250 w 1508539"/>
              <a:gd name="connsiteY66" fmla="*/ 3933093 h 6858000"/>
              <a:gd name="connsiteX67" fmla="*/ 594604 w 1508539"/>
              <a:gd name="connsiteY67" fmla="*/ 3922082 h 6858000"/>
              <a:gd name="connsiteX68" fmla="*/ 599682 w 1508539"/>
              <a:gd name="connsiteY68" fmla="*/ 3901461 h 6858000"/>
              <a:gd name="connsiteX69" fmla="*/ 622276 w 1508539"/>
              <a:gd name="connsiteY69" fmla="*/ 3813873 h 6858000"/>
              <a:gd name="connsiteX70" fmla="*/ 621701 w 1508539"/>
              <a:gd name="connsiteY70" fmla="*/ 3806161 h 6858000"/>
              <a:gd name="connsiteX71" fmla="*/ 622008 w 1508539"/>
              <a:gd name="connsiteY71" fmla="*/ 3805957 h 6858000"/>
              <a:gd name="connsiteX72" fmla="*/ 622035 w 1508539"/>
              <a:gd name="connsiteY72" fmla="*/ 3797724 h 6858000"/>
              <a:gd name="connsiteX73" fmla="*/ 620650 w 1508539"/>
              <a:gd name="connsiteY73" fmla="*/ 3792098 h 6858000"/>
              <a:gd name="connsiteX74" fmla="*/ 619534 w 1508539"/>
              <a:gd name="connsiteY74" fmla="*/ 3777135 h 6858000"/>
              <a:gd name="connsiteX75" fmla="*/ 621267 w 1508539"/>
              <a:gd name="connsiteY75" fmla="*/ 3771656 h 6858000"/>
              <a:gd name="connsiteX76" fmla="*/ 625010 w 1508539"/>
              <a:gd name="connsiteY76" fmla="*/ 3769007 h 6858000"/>
              <a:gd name="connsiteX77" fmla="*/ 624476 w 1508539"/>
              <a:gd name="connsiteY77" fmla="*/ 3767709 h 6858000"/>
              <a:gd name="connsiteX78" fmla="*/ 633172 w 1508539"/>
              <a:gd name="connsiteY78" fmla="*/ 3738082 h 6858000"/>
              <a:gd name="connsiteX79" fmla="*/ 640518 w 1508539"/>
              <a:gd name="connsiteY79" fmla="*/ 3673397 h 6858000"/>
              <a:gd name="connsiteX80" fmla="*/ 639814 w 1508539"/>
              <a:gd name="connsiteY80" fmla="*/ 3637109 h 6858000"/>
              <a:gd name="connsiteX81" fmla="*/ 643257 w 1508539"/>
              <a:gd name="connsiteY81" fmla="*/ 3536883 h 6858000"/>
              <a:gd name="connsiteX82" fmla="*/ 650795 w 1508539"/>
              <a:gd name="connsiteY82" fmla="*/ 3435652 h 6858000"/>
              <a:gd name="connsiteX83" fmla="*/ 652466 w 1508539"/>
              <a:gd name="connsiteY83" fmla="*/ 3307769 h 6858000"/>
              <a:gd name="connsiteX84" fmla="*/ 670029 w 1508539"/>
              <a:gd name="connsiteY84" fmla="*/ 3250522 h 6858000"/>
              <a:gd name="connsiteX85" fmla="*/ 670454 w 1508539"/>
              <a:gd name="connsiteY85" fmla="*/ 3229163 h 6858000"/>
              <a:gd name="connsiteX86" fmla="*/ 672277 w 1508539"/>
              <a:gd name="connsiteY86" fmla="*/ 3217217 h 6858000"/>
              <a:gd name="connsiteX87" fmla="*/ 659112 w 1508539"/>
              <a:gd name="connsiteY87" fmla="*/ 3183755 h 6858000"/>
              <a:gd name="connsiteX88" fmla="*/ 659613 w 1508539"/>
              <a:gd name="connsiteY88" fmla="*/ 3178642 h 6858000"/>
              <a:gd name="connsiteX89" fmla="*/ 647213 w 1508539"/>
              <a:gd name="connsiteY89" fmla="*/ 3158586 h 6858000"/>
              <a:gd name="connsiteX90" fmla="*/ 632398 w 1508539"/>
              <a:gd name="connsiteY90" fmla="*/ 3129034 h 6858000"/>
              <a:gd name="connsiteX91" fmla="*/ 633063 w 1508539"/>
              <a:gd name="connsiteY91" fmla="*/ 3126682 h 6858000"/>
              <a:gd name="connsiteX92" fmla="*/ 623931 w 1508539"/>
              <a:gd name="connsiteY92" fmla="*/ 3114519 h 6858000"/>
              <a:gd name="connsiteX93" fmla="*/ 610540 w 1508539"/>
              <a:gd name="connsiteY93" fmla="*/ 3106272 h 6858000"/>
              <a:gd name="connsiteX94" fmla="*/ 583270 w 1508539"/>
              <a:gd name="connsiteY94" fmla="*/ 2958185 h 6858000"/>
              <a:gd name="connsiteX95" fmla="*/ 525884 w 1508539"/>
              <a:gd name="connsiteY95" fmla="*/ 2762989 h 6858000"/>
              <a:gd name="connsiteX96" fmla="*/ 474802 w 1508539"/>
              <a:gd name="connsiteY96" fmla="*/ 2554718 h 6858000"/>
              <a:gd name="connsiteX97" fmla="*/ 454896 w 1508539"/>
              <a:gd name="connsiteY97" fmla="*/ 2485734 h 6858000"/>
              <a:gd name="connsiteX98" fmla="*/ 445619 w 1508539"/>
              <a:gd name="connsiteY98" fmla="*/ 2447068 h 6858000"/>
              <a:gd name="connsiteX99" fmla="*/ 432580 w 1508539"/>
              <a:gd name="connsiteY99" fmla="*/ 2425819 h 6858000"/>
              <a:gd name="connsiteX100" fmla="*/ 438579 w 1508539"/>
              <a:gd name="connsiteY100" fmla="*/ 2402874 h 6858000"/>
              <a:gd name="connsiteX101" fmla="*/ 441191 w 1508539"/>
              <a:gd name="connsiteY101" fmla="*/ 2381443 h 6858000"/>
              <a:gd name="connsiteX102" fmla="*/ 417520 w 1508539"/>
              <a:gd name="connsiteY102" fmla="*/ 2261920 h 6858000"/>
              <a:gd name="connsiteX103" fmla="*/ 407407 w 1508539"/>
              <a:gd name="connsiteY103" fmla="*/ 2195378 h 6858000"/>
              <a:gd name="connsiteX104" fmla="*/ 391624 w 1508539"/>
              <a:gd name="connsiteY104" fmla="*/ 2155135 h 6858000"/>
              <a:gd name="connsiteX105" fmla="*/ 389082 w 1508539"/>
              <a:gd name="connsiteY105" fmla="*/ 2118008 h 6858000"/>
              <a:gd name="connsiteX106" fmla="*/ 390075 w 1508539"/>
              <a:gd name="connsiteY106" fmla="*/ 2050531 h 6858000"/>
              <a:gd name="connsiteX107" fmla="*/ 381881 w 1508539"/>
              <a:gd name="connsiteY107" fmla="*/ 1963269 h 6858000"/>
              <a:gd name="connsiteX108" fmla="*/ 363059 w 1508539"/>
              <a:gd name="connsiteY108" fmla="*/ 1906352 h 6858000"/>
              <a:gd name="connsiteX109" fmla="*/ 339616 w 1508539"/>
              <a:gd name="connsiteY109" fmla="*/ 1861531 h 6858000"/>
              <a:gd name="connsiteX110" fmla="*/ 293415 w 1508539"/>
              <a:gd name="connsiteY110" fmla="*/ 1732919 h 6858000"/>
              <a:gd name="connsiteX111" fmla="*/ 265726 w 1508539"/>
              <a:gd name="connsiteY111" fmla="*/ 1663540 h 6858000"/>
              <a:gd name="connsiteX112" fmla="*/ 264852 w 1508539"/>
              <a:gd name="connsiteY112" fmla="*/ 1615777 h 6858000"/>
              <a:gd name="connsiteX113" fmla="*/ 245647 w 1508539"/>
              <a:gd name="connsiteY113" fmla="*/ 1563678 h 6858000"/>
              <a:gd name="connsiteX114" fmla="*/ 258727 w 1508539"/>
              <a:gd name="connsiteY114" fmla="*/ 1519474 h 6858000"/>
              <a:gd name="connsiteX115" fmla="*/ 251469 w 1508539"/>
              <a:gd name="connsiteY115" fmla="*/ 1477995 h 6858000"/>
              <a:gd name="connsiteX116" fmla="*/ 237554 w 1508539"/>
              <a:gd name="connsiteY116" fmla="*/ 1373769 h 6858000"/>
              <a:gd name="connsiteX117" fmla="*/ 245861 w 1508539"/>
              <a:gd name="connsiteY117" fmla="*/ 1307086 h 6858000"/>
              <a:gd name="connsiteX118" fmla="*/ 247049 w 1508539"/>
              <a:gd name="connsiteY118" fmla="*/ 1189033 h 6858000"/>
              <a:gd name="connsiteX119" fmla="*/ 251734 w 1508539"/>
              <a:gd name="connsiteY119" fmla="*/ 1168288 h 6858000"/>
              <a:gd name="connsiteX120" fmla="*/ 244016 w 1508539"/>
              <a:gd name="connsiteY120" fmla="*/ 1142577 h 6858000"/>
              <a:gd name="connsiteX121" fmla="*/ 233322 w 1508539"/>
              <a:gd name="connsiteY121" fmla="*/ 1088484 h 6858000"/>
              <a:gd name="connsiteX122" fmla="*/ 222058 w 1508539"/>
              <a:gd name="connsiteY122" fmla="*/ 1016103 h 6858000"/>
              <a:gd name="connsiteX123" fmla="*/ 223514 w 1508539"/>
              <a:gd name="connsiteY123" fmla="*/ 932283 h 6858000"/>
              <a:gd name="connsiteX124" fmla="*/ 225750 w 1508539"/>
              <a:gd name="connsiteY124" fmla="*/ 915925 h 6858000"/>
              <a:gd name="connsiteX125" fmla="*/ 218379 w 1508539"/>
              <a:gd name="connsiteY125" fmla="*/ 896999 h 6858000"/>
              <a:gd name="connsiteX126" fmla="*/ 187787 w 1508539"/>
              <a:gd name="connsiteY126" fmla="*/ 821517 h 6858000"/>
              <a:gd name="connsiteX127" fmla="*/ 166737 w 1508539"/>
              <a:gd name="connsiteY127" fmla="*/ 751353 h 6858000"/>
              <a:gd name="connsiteX128" fmla="*/ 166295 w 1508539"/>
              <a:gd name="connsiteY128" fmla="*/ 721230 h 6858000"/>
              <a:gd name="connsiteX129" fmla="*/ 151966 w 1508539"/>
              <a:gd name="connsiteY129" fmla="*/ 681659 h 6858000"/>
              <a:gd name="connsiteX130" fmla="*/ 137385 w 1508539"/>
              <a:gd name="connsiteY130" fmla="*/ 635218 h 6858000"/>
              <a:gd name="connsiteX131" fmla="*/ 142396 w 1508539"/>
              <a:gd name="connsiteY131" fmla="*/ 613763 h 6858000"/>
              <a:gd name="connsiteX132" fmla="*/ 128338 w 1508539"/>
              <a:gd name="connsiteY132" fmla="*/ 598582 h 6858000"/>
              <a:gd name="connsiteX133" fmla="*/ 128019 w 1508539"/>
              <a:gd name="connsiteY133" fmla="*/ 576846 h 6858000"/>
              <a:gd name="connsiteX134" fmla="*/ 107645 w 1508539"/>
              <a:gd name="connsiteY134" fmla="*/ 530055 h 6858000"/>
              <a:gd name="connsiteX135" fmla="*/ 106893 w 1508539"/>
              <a:gd name="connsiteY135" fmla="*/ 465389 h 6858000"/>
              <a:gd name="connsiteX136" fmla="*/ 89816 w 1508539"/>
              <a:gd name="connsiteY136" fmla="*/ 424699 h 6858000"/>
              <a:gd name="connsiteX137" fmla="*/ 90191 w 1508539"/>
              <a:gd name="connsiteY137" fmla="*/ 404917 h 6858000"/>
              <a:gd name="connsiteX138" fmla="*/ 70148 w 1508539"/>
              <a:gd name="connsiteY138" fmla="*/ 367211 h 6858000"/>
              <a:gd name="connsiteX139" fmla="*/ 36452 w 1508539"/>
              <a:gd name="connsiteY139" fmla="*/ 268519 h 6858000"/>
              <a:gd name="connsiteX140" fmla="*/ 23935 w 1508539"/>
              <a:gd name="connsiteY140" fmla="*/ 160886 h 6858000"/>
              <a:gd name="connsiteX141" fmla="*/ 19312 w 1508539"/>
              <a:gd name="connsiteY141" fmla="*/ 47336 h 6858000"/>
              <a:gd name="connsiteX142" fmla="*/ 0 w 1508539"/>
              <a:gd name="connsiteY142"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28010 w 1508539"/>
              <a:gd name="connsiteY4" fmla="*/ 6751578 h 6858000"/>
              <a:gd name="connsiteX5" fmla="*/ 146674 w 1508539"/>
              <a:gd name="connsiteY5" fmla="*/ 6696999 h 6858000"/>
              <a:gd name="connsiteX6" fmla="*/ 163411 w 1508539"/>
              <a:gd name="connsiteY6" fmla="*/ 6638036 h 6858000"/>
              <a:gd name="connsiteX7" fmla="*/ 153633 w 1508539"/>
              <a:gd name="connsiteY7" fmla="*/ 6596265 h 6858000"/>
              <a:gd name="connsiteX8" fmla="*/ 164248 w 1508539"/>
              <a:gd name="connsiteY8" fmla="*/ 6574442 h 6858000"/>
              <a:gd name="connsiteX9" fmla="*/ 164588 w 1508539"/>
              <a:gd name="connsiteY9" fmla="*/ 6568530 h 6858000"/>
              <a:gd name="connsiteX10" fmla="*/ 166997 w 1508539"/>
              <a:gd name="connsiteY10" fmla="*/ 6560674 h 6858000"/>
              <a:gd name="connsiteX11" fmla="*/ 167342 w 1508539"/>
              <a:gd name="connsiteY11" fmla="*/ 6560598 h 6858000"/>
              <a:gd name="connsiteX12" fmla="*/ 201349 w 1508539"/>
              <a:gd name="connsiteY12" fmla="*/ 6530567 h 6858000"/>
              <a:gd name="connsiteX13" fmla="*/ 215389 w 1508539"/>
              <a:gd name="connsiteY13" fmla="*/ 6478062 h 6858000"/>
              <a:gd name="connsiteX14" fmla="*/ 226078 w 1508539"/>
              <a:gd name="connsiteY14" fmla="*/ 6460325 h 6858000"/>
              <a:gd name="connsiteX15" fmla="*/ 233311 w 1508539"/>
              <a:gd name="connsiteY15" fmla="*/ 6451488 h 6858000"/>
              <a:gd name="connsiteX16" fmla="*/ 234746 w 1508539"/>
              <a:gd name="connsiteY16" fmla="*/ 6451348 h 6858000"/>
              <a:gd name="connsiteX17" fmla="*/ 239104 w 1508539"/>
              <a:gd name="connsiteY17" fmla="*/ 6414240 h 6858000"/>
              <a:gd name="connsiteX18" fmla="*/ 241880 w 1508539"/>
              <a:gd name="connsiteY18" fmla="*/ 6384857 h 6858000"/>
              <a:gd name="connsiteX19" fmla="*/ 240591 w 1508539"/>
              <a:gd name="connsiteY19" fmla="*/ 6367510 h 6858000"/>
              <a:gd name="connsiteX20" fmla="*/ 244471 w 1508539"/>
              <a:gd name="connsiteY20" fmla="*/ 6349778 h 6858000"/>
              <a:gd name="connsiteX21" fmla="*/ 246136 w 1508539"/>
              <a:gd name="connsiteY21" fmla="*/ 6348250 h 6858000"/>
              <a:gd name="connsiteX22" fmla="*/ 262170 w 1508539"/>
              <a:gd name="connsiteY22" fmla="*/ 6281972 h 6858000"/>
              <a:gd name="connsiteX23" fmla="*/ 272933 w 1508539"/>
              <a:gd name="connsiteY23" fmla="*/ 6211940 h 6858000"/>
              <a:gd name="connsiteX24" fmla="*/ 314428 w 1508539"/>
              <a:gd name="connsiteY24" fmla="*/ 6113913 h 6858000"/>
              <a:gd name="connsiteX25" fmla="*/ 318721 w 1508539"/>
              <a:gd name="connsiteY25" fmla="*/ 6028119 h 6858000"/>
              <a:gd name="connsiteX26" fmla="*/ 363126 w 1508539"/>
              <a:gd name="connsiteY26" fmla="*/ 5934687 h 6858000"/>
              <a:gd name="connsiteX27" fmla="*/ 411349 w 1508539"/>
              <a:gd name="connsiteY27" fmla="*/ 5693685 h 6858000"/>
              <a:gd name="connsiteX28" fmla="*/ 431404 w 1508539"/>
              <a:gd name="connsiteY28" fmla="*/ 5665173 h 6858000"/>
              <a:gd name="connsiteX29" fmla="*/ 465121 w 1508539"/>
              <a:gd name="connsiteY29" fmla="*/ 5563435 h 6858000"/>
              <a:gd name="connsiteX30" fmla="*/ 494626 w 1508539"/>
              <a:gd name="connsiteY30" fmla="*/ 5476393 h 6858000"/>
              <a:gd name="connsiteX31" fmla="*/ 525819 w 1508539"/>
              <a:gd name="connsiteY31" fmla="*/ 5396260 h 6858000"/>
              <a:gd name="connsiteX32" fmla="*/ 541800 w 1508539"/>
              <a:gd name="connsiteY32" fmla="*/ 5330009 h 6858000"/>
              <a:gd name="connsiteX33" fmla="*/ 575293 w 1508539"/>
              <a:gd name="connsiteY33" fmla="*/ 5273739 h 6858000"/>
              <a:gd name="connsiteX34" fmla="*/ 584892 w 1508539"/>
              <a:gd name="connsiteY34" fmla="*/ 5241779 h 6858000"/>
              <a:gd name="connsiteX35" fmla="*/ 596118 w 1508539"/>
              <a:gd name="connsiteY35" fmla="*/ 5225268 h 6858000"/>
              <a:gd name="connsiteX36" fmla="*/ 597138 w 1508539"/>
              <a:gd name="connsiteY36" fmla="*/ 5217684 h 6858000"/>
              <a:gd name="connsiteX37" fmla="*/ 604479 w 1508539"/>
              <a:gd name="connsiteY37" fmla="*/ 5193377 h 6858000"/>
              <a:gd name="connsiteX38" fmla="*/ 607782 w 1508539"/>
              <a:gd name="connsiteY38" fmla="*/ 5179288 h 6858000"/>
              <a:gd name="connsiteX39" fmla="*/ 608766 w 1508539"/>
              <a:gd name="connsiteY39" fmla="*/ 5173621 h 6858000"/>
              <a:gd name="connsiteX40" fmla="*/ 604400 w 1508539"/>
              <a:gd name="connsiteY40" fmla="*/ 5159961 h 6858000"/>
              <a:gd name="connsiteX41" fmla="*/ 611077 w 1508539"/>
              <a:gd name="connsiteY41" fmla="*/ 5144295 h 6858000"/>
              <a:gd name="connsiteX42" fmla="*/ 608010 w 1508539"/>
              <a:gd name="connsiteY42" fmla="*/ 5125185 h 6858000"/>
              <a:gd name="connsiteX43" fmla="*/ 614840 w 1508539"/>
              <a:gd name="connsiteY43" fmla="*/ 5121884 h 6858000"/>
              <a:gd name="connsiteX44" fmla="*/ 621876 w 1508539"/>
              <a:gd name="connsiteY44" fmla="*/ 5067850 h 6858000"/>
              <a:gd name="connsiteX45" fmla="*/ 624607 w 1508539"/>
              <a:gd name="connsiteY45" fmla="*/ 5060861 h 6858000"/>
              <a:gd name="connsiteX46" fmla="*/ 621311 w 1508539"/>
              <a:gd name="connsiteY46" fmla="*/ 5034192 h 6858000"/>
              <a:gd name="connsiteX47" fmla="*/ 622865 w 1508539"/>
              <a:gd name="connsiteY47" fmla="*/ 4993030 h 6858000"/>
              <a:gd name="connsiteX48" fmla="*/ 629774 w 1508539"/>
              <a:gd name="connsiteY48" fmla="*/ 4946844 h 6858000"/>
              <a:gd name="connsiteX49" fmla="*/ 625630 w 1508539"/>
              <a:gd name="connsiteY49" fmla="*/ 4932692 h 6858000"/>
              <a:gd name="connsiteX50" fmla="*/ 641033 w 1508539"/>
              <a:gd name="connsiteY50" fmla="*/ 4858827 h 6858000"/>
              <a:gd name="connsiteX51" fmla="*/ 646936 w 1508539"/>
              <a:gd name="connsiteY51" fmla="*/ 4821170 h 6858000"/>
              <a:gd name="connsiteX52" fmla="*/ 651669 w 1508539"/>
              <a:gd name="connsiteY52" fmla="*/ 4780965 h 6858000"/>
              <a:gd name="connsiteX53" fmla="*/ 652962 w 1508539"/>
              <a:gd name="connsiteY53" fmla="*/ 4750867 h 6858000"/>
              <a:gd name="connsiteX54" fmla="*/ 650769 w 1508539"/>
              <a:gd name="connsiteY54" fmla="*/ 4690749 h 6858000"/>
              <a:gd name="connsiteX55" fmla="*/ 646249 w 1508539"/>
              <a:gd name="connsiteY55" fmla="*/ 4584173 h 6858000"/>
              <a:gd name="connsiteX56" fmla="*/ 641332 w 1508539"/>
              <a:gd name="connsiteY56" fmla="*/ 4444346 h 6858000"/>
              <a:gd name="connsiteX57" fmla="*/ 637897 w 1508539"/>
              <a:gd name="connsiteY57" fmla="*/ 4375228 h 6858000"/>
              <a:gd name="connsiteX58" fmla="*/ 618550 w 1508539"/>
              <a:gd name="connsiteY58" fmla="*/ 4214165 h 6858000"/>
              <a:gd name="connsiteX59" fmla="*/ 622623 w 1508539"/>
              <a:gd name="connsiteY59" fmla="*/ 4090296 h 6858000"/>
              <a:gd name="connsiteX60" fmla="*/ 607879 w 1508539"/>
              <a:gd name="connsiteY60" fmla="*/ 4033999 h 6858000"/>
              <a:gd name="connsiteX61" fmla="*/ 609028 w 1508539"/>
              <a:gd name="connsiteY61" fmla="*/ 4031933 h 6858000"/>
              <a:gd name="connsiteX62" fmla="*/ 607604 w 1508539"/>
              <a:gd name="connsiteY62" fmla="*/ 4013953 h 6858000"/>
              <a:gd name="connsiteX63" fmla="*/ 593899 w 1508539"/>
              <a:gd name="connsiteY63" fmla="*/ 3974753 h 6858000"/>
              <a:gd name="connsiteX64" fmla="*/ 595497 w 1508539"/>
              <a:gd name="connsiteY64" fmla="*/ 3969950 h 6858000"/>
              <a:gd name="connsiteX65" fmla="*/ 588919 w 1508539"/>
              <a:gd name="connsiteY65" fmla="*/ 3933779 h 6858000"/>
              <a:gd name="connsiteX66" fmla="*/ 590250 w 1508539"/>
              <a:gd name="connsiteY66" fmla="*/ 3933093 h 6858000"/>
              <a:gd name="connsiteX67" fmla="*/ 594604 w 1508539"/>
              <a:gd name="connsiteY67" fmla="*/ 3922082 h 6858000"/>
              <a:gd name="connsiteX68" fmla="*/ 599682 w 1508539"/>
              <a:gd name="connsiteY68" fmla="*/ 3901461 h 6858000"/>
              <a:gd name="connsiteX69" fmla="*/ 622276 w 1508539"/>
              <a:gd name="connsiteY69" fmla="*/ 3813873 h 6858000"/>
              <a:gd name="connsiteX70" fmla="*/ 621701 w 1508539"/>
              <a:gd name="connsiteY70" fmla="*/ 3806161 h 6858000"/>
              <a:gd name="connsiteX71" fmla="*/ 622008 w 1508539"/>
              <a:gd name="connsiteY71" fmla="*/ 3805957 h 6858000"/>
              <a:gd name="connsiteX72" fmla="*/ 622035 w 1508539"/>
              <a:gd name="connsiteY72" fmla="*/ 3797724 h 6858000"/>
              <a:gd name="connsiteX73" fmla="*/ 620650 w 1508539"/>
              <a:gd name="connsiteY73" fmla="*/ 3792098 h 6858000"/>
              <a:gd name="connsiteX74" fmla="*/ 619534 w 1508539"/>
              <a:gd name="connsiteY74" fmla="*/ 3777135 h 6858000"/>
              <a:gd name="connsiteX75" fmla="*/ 621267 w 1508539"/>
              <a:gd name="connsiteY75" fmla="*/ 3771656 h 6858000"/>
              <a:gd name="connsiteX76" fmla="*/ 625010 w 1508539"/>
              <a:gd name="connsiteY76" fmla="*/ 3769007 h 6858000"/>
              <a:gd name="connsiteX77" fmla="*/ 624476 w 1508539"/>
              <a:gd name="connsiteY77" fmla="*/ 3767709 h 6858000"/>
              <a:gd name="connsiteX78" fmla="*/ 633172 w 1508539"/>
              <a:gd name="connsiteY78" fmla="*/ 3738082 h 6858000"/>
              <a:gd name="connsiteX79" fmla="*/ 640518 w 1508539"/>
              <a:gd name="connsiteY79" fmla="*/ 3673397 h 6858000"/>
              <a:gd name="connsiteX80" fmla="*/ 639814 w 1508539"/>
              <a:gd name="connsiteY80" fmla="*/ 3637109 h 6858000"/>
              <a:gd name="connsiteX81" fmla="*/ 643257 w 1508539"/>
              <a:gd name="connsiteY81" fmla="*/ 3536883 h 6858000"/>
              <a:gd name="connsiteX82" fmla="*/ 650795 w 1508539"/>
              <a:gd name="connsiteY82" fmla="*/ 3435652 h 6858000"/>
              <a:gd name="connsiteX83" fmla="*/ 652466 w 1508539"/>
              <a:gd name="connsiteY83" fmla="*/ 3307769 h 6858000"/>
              <a:gd name="connsiteX84" fmla="*/ 670029 w 1508539"/>
              <a:gd name="connsiteY84" fmla="*/ 3250522 h 6858000"/>
              <a:gd name="connsiteX85" fmla="*/ 670454 w 1508539"/>
              <a:gd name="connsiteY85" fmla="*/ 3229163 h 6858000"/>
              <a:gd name="connsiteX86" fmla="*/ 672277 w 1508539"/>
              <a:gd name="connsiteY86" fmla="*/ 3217217 h 6858000"/>
              <a:gd name="connsiteX87" fmla="*/ 659112 w 1508539"/>
              <a:gd name="connsiteY87" fmla="*/ 3183755 h 6858000"/>
              <a:gd name="connsiteX88" fmla="*/ 659613 w 1508539"/>
              <a:gd name="connsiteY88" fmla="*/ 3178642 h 6858000"/>
              <a:gd name="connsiteX89" fmla="*/ 647213 w 1508539"/>
              <a:gd name="connsiteY89" fmla="*/ 3158586 h 6858000"/>
              <a:gd name="connsiteX90" fmla="*/ 632398 w 1508539"/>
              <a:gd name="connsiteY90" fmla="*/ 3129034 h 6858000"/>
              <a:gd name="connsiteX91" fmla="*/ 633063 w 1508539"/>
              <a:gd name="connsiteY91" fmla="*/ 3126682 h 6858000"/>
              <a:gd name="connsiteX92" fmla="*/ 623931 w 1508539"/>
              <a:gd name="connsiteY92" fmla="*/ 3114519 h 6858000"/>
              <a:gd name="connsiteX93" fmla="*/ 610540 w 1508539"/>
              <a:gd name="connsiteY93" fmla="*/ 3106272 h 6858000"/>
              <a:gd name="connsiteX94" fmla="*/ 583270 w 1508539"/>
              <a:gd name="connsiteY94" fmla="*/ 2958185 h 6858000"/>
              <a:gd name="connsiteX95" fmla="*/ 525884 w 1508539"/>
              <a:gd name="connsiteY95" fmla="*/ 2762989 h 6858000"/>
              <a:gd name="connsiteX96" fmla="*/ 474802 w 1508539"/>
              <a:gd name="connsiteY96" fmla="*/ 2554718 h 6858000"/>
              <a:gd name="connsiteX97" fmla="*/ 454896 w 1508539"/>
              <a:gd name="connsiteY97" fmla="*/ 2485734 h 6858000"/>
              <a:gd name="connsiteX98" fmla="*/ 445619 w 1508539"/>
              <a:gd name="connsiteY98" fmla="*/ 2447068 h 6858000"/>
              <a:gd name="connsiteX99" fmla="*/ 432580 w 1508539"/>
              <a:gd name="connsiteY99" fmla="*/ 2425819 h 6858000"/>
              <a:gd name="connsiteX100" fmla="*/ 438579 w 1508539"/>
              <a:gd name="connsiteY100" fmla="*/ 2402874 h 6858000"/>
              <a:gd name="connsiteX101" fmla="*/ 441191 w 1508539"/>
              <a:gd name="connsiteY101" fmla="*/ 2381443 h 6858000"/>
              <a:gd name="connsiteX102" fmla="*/ 417520 w 1508539"/>
              <a:gd name="connsiteY102" fmla="*/ 2261920 h 6858000"/>
              <a:gd name="connsiteX103" fmla="*/ 407407 w 1508539"/>
              <a:gd name="connsiteY103" fmla="*/ 2195378 h 6858000"/>
              <a:gd name="connsiteX104" fmla="*/ 391624 w 1508539"/>
              <a:gd name="connsiteY104" fmla="*/ 2155135 h 6858000"/>
              <a:gd name="connsiteX105" fmla="*/ 389082 w 1508539"/>
              <a:gd name="connsiteY105" fmla="*/ 2118008 h 6858000"/>
              <a:gd name="connsiteX106" fmla="*/ 390075 w 1508539"/>
              <a:gd name="connsiteY106" fmla="*/ 2050531 h 6858000"/>
              <a:gd name="connsiteX107" fmla="*/ 381881 w 1508539"/>
              <a:gd name="connsiteY107" fmla="*/ 1963269 h 6858000"/>
              <a:gd name="connsiteX108" fmla="*/ 363059 w 1508539"/>
              <a:gd name="connsiteY108" fmla="*/ 1906352 h 6858000"/>
              <a:gd name="connsiteX109" fmla="*/ 339616 w 1508539"/>
              <a:gd name="connsiteY109" fmla="*/ 1861531 h 6858000"/>
              <a:gd name="connsiteX110" fmla="*/ 293415 w 1508539"/>
              <a:gd name="connsiteY110" fmla="*/ 1732919 h 6858000"/>
              <a:gd name="connsiteX111" fmla="*/ 265726 w 1508539"/>
              <a:gd name="connsiteY111" fmla="*/ 1663540 h 6858000"/>
              <a:gd name="connsiteX112" fmla="*/ 264852 w 1508539"/>
              <a:gd name="connsiteY112" fmla="*/ 1615777 h 6858000"/>
              <a:gd name="connsiteX113" fmla="*/ 245647 w 1508539"/>
              <a:gd name="connsiteY113" fmla="*/ 1563678 h 6858000"/>
              <a:gd name="connsiteX114" fmla="*/ 258727 w 1508539"/>
              <a:gd name="connsiteY114" fmla="*/ 1519474 h 6858000"/>
              <a:gd name="connsiteX115" fmla="*/ 251469 w 1508539"/>
              <a:gd name="connsiteY115" fmla="*/ 1477995 h 6858000"/>
              <a:gd name="connsiteX116" fmla="*/ 237554 w 1508539"/>
              <a:gd name="connsiteY116" fmla="*/ 1373769 h 6858000"/>
              <a:gd name="connsiteX117" fmla="*/ 245861 w 1508539"/>
              <a:gd name="connsiteY117" fmla="*/ 1307086 h 6858000"/>
              <a:gd name="connsiteX118" fmla="*/ 247049 w 1508539"/>
              <a:gd name="connsiteY118" fmla="*/ 1189033 h 6858000"/>
              <a:gd name="connsiteX119" fmla="*/ 251734 w 1508539"/>
              <a:gd name="connsiteY119" fmla="*/ 1168288 h 6858000"/>
              <a:gd name="connsiteX120" fmla="*/ 244016 w 1508539"/>
              <a:gd name="connsiteY120" fmla="*/ 1142577 h 6858000"/>
              <a:gd name="connsiteX121" fmla="*/ 233322 w 1508539"/>
              <a:gd name="connsiteY121" fmla="*/ 1088484 h 6858000"/>
              <a:gd name="connsiteX122" fmla="*/ 222058 w 1508539"/>
              <a:gd name="connsiteY122" fmla="*/ 1016103 h 6858000"/>
              <a:gd name="connsiteX123" fmla="*/ 223514 w 1508539"/>
              <a:gd name="connsiteY123" fmla="*/ 932283 h 6858000"/>
              <a:gd name="connsiteX124" fmla="*/ 225750 w 1508539"/>
              <a:gd name="connsiteY124" fmla="*/ 915925 h 6858000"/>
              <a:gd name="connsiteX125" fmla="*/ 218379 w 1508539"/>
              <a:gd name="connsiteY125" fmla="*/ 896999 h 6858000"/>
              <a:gd name="connsiteX126" fmla="*/ 187787 w 1508539"/>
              <a:gd name="connsiteY126" fmla="*/ 821517 h 6858000"/>
              <a:gd name="connsiteX127" fmla="*/ 166737 w 1508539"/>
              <a:gd name="connsiteY127" fmla="*/ 751353 h 6858000"/>
              <a:gd name="connsiteX128" fmla="*/ 166295 w 1508539"/>
              <a:gd name="connsiteY128" fmla="*/ 721230 h 6858000"/>
              <a:gd name="connsiteX129" fmla="*/ 151966 w 1508539"/>
              <a:gd name="connsiteY129" fmla="*/ 681659 h 6858000"/>
              <a:gd name="connsiteX130" fmla="*/ 137385 w 1508539"/>
              <a:gd name="connsiteY130" fmla="*/ 635218 h 6858000"/>
              <a:gd name="connsiteX131" fmla="*/ 142396 w 1508539"/>
              <a:gd name="connsiteY131" fmla="*/ 613763 h 6858000"/>
              <a:gd name="connsiteX132" fmla="*/ 128338 w 1508539"/>
              <a:gd name="connsiteY132" fmla="*/ 598582 h 6858000"/>
              <a:gd name="connsiteX133" fmla="*/ 128019 w 1508539"/>
              <a:gd name="connsiteY133" fmla="*/ 576846 h 6858000"/>
              <a:gd name="connsiteX134" fmla="*/ 107645 w 1508539"/>
              <a:gd name="connsiteY134" fmla="*/ 530055 h 6858000"/>
              <a:gd name="connsiteX135" fmla="*/ 106893 w 1508539"/>
              <a:gd name="connsiteY135" fmla="*/ 465389 h 6858000"/>
              <a:gd name="connsiteX136" fmla="*/ 89816 w 1508539"/>
              <a:gd name="connsiteY136" fmla="*/ 424699 h 6858000"/>
              <a:gd name="connsiteX137" fmla="*/ 90191 w 1508539"/>
              <a:gd name="connsiteY137" fmla="*/ 404917 h 6858000"/>
              <a:gd name="connsiteX138" fmla="*/ 70148 w 1508539"/>
              <a:gd name="connsiteY138" fmla="*/ 367211 h 6858000"/>
              <a:gd name="connsiteX139" fmla="*/ 36452 w 1508539"/>
              <a:gd name="connsiteY139" fmla="*/ 268519 h 6858000"/>
              <a:gd name="connsiteX140" fmla="*/ 23935 w 1508539"/>
              <a:gd name="connsiteY140" fmla="*/ 160886 h 6858000"/>
              <a:gd name="connsiteX141" fmla="*/ 19312 w 1508539"/>
              <a:gd name="connsiteY141" fmla="*/ 47336 h 6858000"/>
              <a:gd name="connsiteX142" fmla="*/ 0 w 1508539"/>
              <a:gd name="connsiteY142"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28010 w 1508539"/>
              <a:gd name="connsiteY4" fmla="*/ 6751578 h 6858000"/>
              <a:gd name="connsiteX5" fmla="*/ 146674 w 1508539"/>
              <a:gd name="connsiteY5" fmla="*/ 6696999 h 6858000"/>
              <a:gd name="connsiteX6" fmla="*/ 163411 w 1508539"/>
              <a:gd name="connsiteY6" fmla="*/ 6638036 h 6858000"/>
              <a:gd name="connsiteX7" fmla="*/ 153633 w 1508539"/>
              <a:gd name="connsiteY7" fmla="*/ 6596265 h 6858000"/>
              <a:gd name="connsiteX8" fmla="*/ 164248 w 1508539"/>
              <a:gd name="connsiteY8" fmla="*/ 6574442 h 6858000"/>
              <a:gd name="connsiteX9" fmla="*/ 164588 w 1508539"/>
              <a:gd name="connsiteY9" fmla="*/ 6568530 h 6858000"/>
              <a:gd name="connsiteX10" fmla="*/ 166997 w 1508539"/>
              <a:gd name="connsiteY10" fmla="*/ 6560674 h 6858000"/>
              <a:gd name="connsiteX11" fmla="*/ 167342 w 1508539"/>
              <a:gd name="connsiteY11" fmla="*/ 6560598 h 6858000"/>
              <a:gd name="connsiteX12" fmla="*/ 201349 w 1508539"/>
              <a:gd name="connsiteY12" fmla="*/ 6530567 h 6858000"/>
              <a:gd name="connsiteX13" fmla="*/ 215389 w 1508539"/>
              <a:gd name="connsiteY13" fmla="*/ 6478062 h 6858000"/>
              <a:gd name="connsiteX14" fmla="*/ 226078 w 1508539"/>
              <a:gd name="connsiteY14" fmla="*/ 6460325 h 6858000"/>
              <a:gd name="connsiteX15" fmla="*/ 233311 w 1508539"/>
              <a:gd name="connsiteY15" fmla="*/ 6451488 h 6858000"/>
              <a:gd name="connsiteX16" fmla="*/ 234746 w 1508539"/>
              <a:gd name="connsiteY16" fmla="*/ 6451348 h 6858000"/>
              <a:gd name="connsiteX17" fmla="*/ 239104 w 1508539"/>
              <a:gd name="connsiteY17" fmla="*/ 6414240 h 6858000"/>
              <a:gd name="connsiteX18" fmla="*/ 241880 w 1508539"/>
              <a:gd name="connsiteY18" fmla="*/ 6384857 h 6858000"/>
              <a:gd name="connsiteX19" fmla="*/ 240591 w 1508539"/>
              <a:gd name="connsiteY19" fmla="*/ 6367510 h 6858000"/>
              <a:gd name="connsiteX20" fmla="*/ 244471 w 1508539"/>
              <a:gd name="connsiteY20" fmla="*/ 6349778 h 6858000"/>
              <a:gd name="connsiteX21" fmla="*/ 246136 w 1508539"/>
              <a:gd name="connsiteY21" fmla="*/ 6348250 h 6858000"/>
              <a:gd name="connsiteX22" fmla="*/ 262170 w 1508539"/>
              <a:gd name="connsiteY22" fmla="*/ 6281972 h 6858000"/>
              <a:gd name="connsiteX23" fmla="*/ 272933 w 1508539"/>
              <a:gd name="connsiteY23" fmla="*/ 6211940 h 6858000"/>
              <a:gd name="connsiteX24" fmla="*/ 314428 w 1508539"/>
              <a:gd name="connsiteY24" fmla="*/ 6113913 h 6858000"/>
              <a:gd name="connsiteX25" fmla="*/ 318721 w 1508539"/>
              <a:gd name="connsiteY25" fmla="*/ 6028119 h 6858000"/>
              <a:gd name="connsiteX26" fmla="*/ 363126 w 1508539"/>
              <a:gd name="connsiteY26" fmla="*/ 5934687 h 6858000"/>
              <a:gd name="connsiteX27" fmla="*/ 408411 w 1508539"/>
              <a:gd name="connsiteY27" fmla="*/ 5704905 h 6858000"/>
              <a:gd name="connsiteX28" fmla="*/ 431404 w 1508539"/>
              <a:gd name="connsiteY28" fmla="*/ 5665173 h 6858000"/>
              <a:gd name="connsiteX29" fmla="*/ 465121 w 1508539"/>
              <a:gd name="connsiteY29" fmla="*/ 5563435 h 6858000"/>
              <a:gd name="connsiteX30" fmla="*/ 494626 w 1508539"/>
              <a:gd name="connsiteY30" fmla="*/ 5476393 h 6858000"/>
              <a:gd name="connsiteX31" fmla="*/ 525819 w 1508539"/>
              <a:gd name="connsiteY31" fmla="*/ 5396260 h 6858000"/>
              <a:gd name="connsiteX32" fmla="*/ 541800 w 1508539"/>
              <a:gd name="connsiteY32" fmla="*/ 5330009 h 6858000"/>
              <a:gd name="connsiteX33" fmla="*/ 575293 w 1508539"/>
              <a:gd name="connsiteY33" fmla="*/ 5273739 h 6858000"/>
              <a:gd name="connsiteX34" fmla="*/ 584892 w 1508539"/>
              <a:gd name="connsiteY34" fmla="*/ 5241779 h 6858000"/>
              <a:gd name="connsiteX35" fmla="*/ 596118 w 1508539"/>
              <a:gd name="connsiteY35" fmla="*/ 5225268 h 6858000"/>
              <a:gd name="connsiteX36" fmla="*/ 597138 w 1508539"/>
              <a:gd name="connsiteY36" fmla="*/ 5217684 h 6858000"/>
              <a:gd name="connsiteX37" fmla="*/ 604479 w 1508539"/>
              <a:gd name="connsiteY37" fmla="*/ 5193377 h 6858000"/>
              <a:gd name="connsiteX38" fmla="*/ 607782 w 1508539"/>
              <a:gd name="connsiteY38" fmla="*/ 5179288 h 6858000"/>
              <a:gd name="connsiteX39" fmla="*/ 608766 w 1508539"/>
              <a:gd name="connsiteY39" fmla="*/ 5173621 h 6858000"/>
              <a:gd name="connsiteX40" fmla="*/ 604400 w 1508539"/>
              <a:gd name="connsiteY40" fmla="*/ 5159961 h 6858000"/>
              <a:gd name="connsiteX41" fmla="*/ 611077 w 1508539"/>
              <a:gd name="connsiteY41" fmla="*/ 5144295 h 6858000"/>
              <a:gd name="connsiteX42" fmla="*/ 608010 w 1508539"/>
              <a:gd name="connsiteY42" fmla="*/ 5125185 h 6858000"/>
              <a:gd name="connsiteX43" fmla="*/ 614840 w 1508539"/>
              <a:gd name="connsiteY43" fmla="*/ 5121884 h 6858000"/>
              <a:gd name="connsiteX44" fmla="*/ 621876 w 1508539"/>
              <a:gd name="connsiteY44" fmla="*/ 5067850 h 6858000"/>
              <a:gd name="connsiteX45" fmla="*/ 624607 w 1508539"/>
              <a:gd name="connsiteY45" fmla="*/ 5060861 h 6858000"/>
              <a:gd name="connsiteX46" fmla="*/ 621311 w 1508539"/>
              <a:gd name="connsiteY46" fmla="*/ 5034192 h 6858000"/>
              <a:gd name="connsiteX47" fmla="*/ 622865 w 1508539"/>
              <a:gd name="connsiteY47" fmla="*/ 4993030 h 6858000"/>
              <a:gd name="connsiteX48" fmla="*/ 629774 w 1508539"/>
              <a:gd name="connsiteY48" fmla="*/ 4946844 h 6858000"/>
              <a:gd name="connsiteX49" fmla="*/ 625630 w 1508539"/>
              <a:gd name="connsiteY49" fmla="*/ 4932692 h 6858000"/>
              <a:gd name="connsiteX50" fmla="*/ 641033 w 1508539"/>
              <a:gd name="connsiteY50" fmla="*/ 4858827 h 6858000"/>
              <a:gd name="connsiteX51" fmla="*/ 646936 w 1508539"/>
              <a:gd name="connsiteY51" fmla="*/ 4821170 h 6858000"/>
              <a:gd name="connsiteX52" fmla="*/ 651669 w 1508539"/>
              <a:gd name="connsiteY52" fmla="*/ 4780965 h 6858000"/>
              <a:gd name="connsiteX53" fmla="*/ 652962 w 1508539"/>
              <a:gd name="connsiteY53" fmla="*/ 4750867 h 6858000"/>
              <a:gd name="connsiteX54" fmla="*/ 650769 w 1508539"/>
              <a:gd name="connsiteY54" fmla="*/ 4690749 h 6858000"/>
              <a:gd name="connsiteX55" fmla="*/ 646249 w 1508539"/>
              <a:gd name="connsiteY55" fmla="*/ 4584173 h 6858000"/>
              <a:gd name="connsiteX56" fmla="*/ 641332 w 1508539"/>
              <a:gd name="connsiteY56" fmla="*/ 4444346 h 6858000"/>
              <a:gd name="connsiteX57" fmla="*/ 637897 w 1508539"/>
              <a:gd name="connsiteY57" fmla="*/ 4375228 h 6858000"/>
              <a:gd name="connsiteX58" fmla="*/ 618550 w 1508539"/>
              <a:gd name="connsiteY58" fmla="*/ 4214165 h 6858000"/>
              <a:gd name="connsiteX59" fmla="*/ 622623 w 1508539"/>
              <a:gd name="connsiteY59" fmla="*/ 4090296 h 6858000"/>
              <a:gd name="connsiteX60" fmla="*/ 607879 w 1508539"/>
              <a:gd name="connsiteY60" fmla="*/ 4033999 h 6858000"/>
              <a:gd name="connsiteX61" fmla="*/ 609028 w 1508539"/>
              <a:gd name="connsiteY61" fmla="*/ 4031933 h 6858000"/>
              <a:gd name="connsiteX62" fmla="*/ 607604 w 1508539"/>
              <a:gd name="connsiteY62" fmla="*/ 4013953 h 6858000"/>
              <a:gd name="connsiteX63" fmla="*/ 593899 w 1508539"/>
              <a:gd name="connsiteY63" fmla="*/ 3974753 h 6858000"/>
              <a:gd name="connsiteX64" fmla="*/ 595497 w 1508539"/>
              <a:gd name="connsiteY64" fmla="*/ 3969950 h 6858000"/>
              <a:gd name="connsiteX65" fmla="*/ 588919 w 1508539"/>
              <a:gd name="connsiteY65" fmla="*/ 3933779 h 6858000"/>
              <a:gd name="connsiteX66" fmla="*/ 590250 w 1508539"/>
              <a:gd name="connsiteY66" fmla="*/ 3933093 h 6858000"/>
              <a:gd name="connsiteX67" fmla="*/ 594604 w 1508539"/>
              <a:gd name="connsiteY67" fmla="*/ 3922082 h 6858000"/>
              <a:gd name="connsiteX68" fmla="*/ 599682 w 1508539"/>
              <a:gd name="connsiteY68" fmla="*/ 3901461 h 6858000"/>
              <a:gd name="connsiteX69" fmla="*/ 622276 w 1508539"/>
              <a:gd name="connsiteY69" fmla="*/ 3813873 h 6858000"/>
              <a:gd name="connsiteX70" fmla="*/ 621701 w 1508539"/>
              <a:gd name="connsiteY70" fmla="*/ 3806161 h 6858000"/>
              <a:gd name="connsiteX71" fmla="*/ 622008 w 1508539"/>
              <a:gd name="connsiteY71" fmla="*/ 3805957 h 6858000"/>
              <a:gd name="connsiteX72" fmla="*/ 622035 w 1508539"/>
              <a:gd name="connsiteY72" fmla="*/ 3797724 h 6858000"/>
              <a:gd name="connsiteX73" fmla="*/ 620650 w 1508539"/>
              <a:gd name="connsiteY73" fmla="*/ 3792098 h 6858000"/>
              <a:gd name="connsiteX74" fmla="*/ 619534 w 1508539"/>
              <a:gd name="connsiteY74" fmla="*/ 3777135 h 6858000"/>
              <a:gd name="connsiteX75" fmla="*/ 621267 w 1508539"/>
              <a:gd name="connsiteY75" fmla="*/ 3771656 h 6858000"/>
              <a:gd name="connsiteX76" fmla="*/ 625010 w 1508539"/>
              <a:gd name="connsiteY76" fmla="*/ 3769007 h 6858000"/>
              <a:gd name="connsiteX77" fmla="*/ 624476 w 1508539"/>
              <a:gd name="connsiteY77" fmla="*/ 3767709 h 6858000"/>
              <a:gd name="connsiteX78" fmla="*/ 633172 w 1508539"/>
              <a:gd name="connsiteY78" fmla="*/ 3738082 h 6858000"/>
              <a:gd name="connsiteX79" fmla="*/ 640518 w 1508539"/>
              <a:gd name="connsiteY79" fmla="*/ 3673397 h 6858000"/>
              <a:gd name="connsiteX80" fmla="*/ 639814 w 1508539"/>
              <a:gd name="connsiteY80" fmla="*/ 3637109 h 6858000"/>
              <a:gd name="connsiteX81" fmla="*/ 643257 w 1508539"/>
              <a:gd name="connsiteY81" fmla="*/ 3536883 h 6858000"/>
              <a:gd name="connsiteX82" fmla="*/ 650795 w 1508539"/>
              <a:gd name="connsiteY82" fmla="*/ 3435652 h 6858000"/>
              <a:gd name="connsiteX83" fmla="*/ 652466 w 1508539"/>
              <a:gd name="connsiteY83" fmla="*/ 3307769 h 6858000"/>
              <a:gd name="connsiteX84" fmla="*/ 670029 w 1508539"/>
              <a:gd name="connsiteY84" fmla="*/ 3250522 h 6858000"/>
              <a:gd name="connsiteX85" fmla="*/ 670454 w 1508539"/>
              <a:gd name="connsiteY85" fmla="*/ 3229163 h 6858000"/>
              <a:gd name="connsiteX86" fmla="*/ 672277 w 1508539"/>
              <a:gd name="connsiteY86" fmla="*/ 3217217 h 6858000"/>
              <a:gd name="connsiteX87" fmla="*/ 659112 w 1508539"/>
              <a:gd name="connsiteY87" fmla="*/ 3183755 h 6858000"/>
              <a:gd name="connsiteX88" fmla="*/ 659613 w 1508539"/>
              <a:gd name="connsiteY88" fmla="*/ 3178642 h 6858000"/>
              <a:gd name="connsiteX89" fmla="*/ 647213 w 1508539"/>
              <a:gd name="connsiteY89" fmla="*/ 3158586 h 6858000"/>
              <a:gd name="connsiteX90" fmla="*/ 632398 w 1508539"/>
              <a:gd name="connsiteY90" fmla="*/ 3129034 h 6858000"/>
              <a:gd name="connsiteX91" fmla="*/ 633063 w 1508539"/>
              <a:gd name="connsiteY91" fmla="*/ 3126682 h 6858000"/>
              <a:gd name="connsiteX92" fmla="*/ 623931 w 1508539"/>
              <a:gd name="connsiteY92" fmla="*/ 3114519 h 6858000"/>
              <a:gd name="connsiteX93" fmla="*/ 610540 w 1508539"/>
              <a:gd name="connsiteY93" fmla="*/ 3106272 h 6858000"/>
              <a:gd name="connsiteX94" fmla="*/ 583270 w 1508539"/>
              <a:gd name="connsiteY94" fmla="*/ 2958185 h 6858000"/>
              <a:gd name="connsiteX95" fmla="*/ 525884 w 1508539"/>
              <a:gd name="connsiteY95" fmla="*/ 2762989 h 6858000"/>
              <a:gd name="connsiteX96" fmla="*/ 474802 w 1508539"/>
              <a:gd name="connsiteY96" fmla="*/ 2554718 h 6858000"/>
              <a:gd name="connsiteX97" fmla="*/ 454896 w 1508539"/>
              <a:gd name="connsiteY97" fmla="*/ 2485734 h 6858000"/>
              <a:gd name="connsiteX98" fmla="*/ 445619 w 1508539"/>
              <a:gd name="connsiteY98" fmla="*/ 2447068 h 6858000"/>
              <a:gd name="connsiteX99" fmla="*/ 432580 w 1508539"/>
              <a:gd name="connsiteY99" fmla="*/ 2425819 h 6858000"/>
              <a:gd name="connsiteX100" fmla="*/ 438579 w 1508539"/>
              <a:gd name="connsiteY100" fmla="*/ 2402874 h 6858000"/>
              <a:gd name="connsiteX101" fmla="*/ 441191 w 1508539"/>
              <a:gd name="connsiteY101" fmla="*/ 2381443 h 6858000"/>
              <a:gd name="connsiteX102" fmla="*/ 417520 w 1508539"/>
              <a:gd name="connsiteY102" fmla="*/ 2261920 h 6858000"/>
              <a:gd name="connsiteX103" fmla="*/ 407407 w 1508539"/>
              <a:gd name="connsiteY103" fmla="*/ 2195378 h 6858000"/>
              <a:gd name="connsiteX104" fmla="*/ 391624 w 1508539"/>
              <a:gd name="connsiteY104" fmla="*/ 2155135 h 6858000"/>
              <a:gd name="connsiteX105" fmla="*/ 389082 w 1508539"/>
              <a:gd name="connsiteY105" fmla="*/ 2118008 h 6858000"/>
              <a:gd name="connsiteX106" fmla="*/ 390075 w 1508539"/>
              <a:gd name="connsiteY106" fmla="*/ 2050531 h 6858000"/>
              <a:gd name="connsiteX107" fmla="*/ 381881 w 1508539"/>
              <a:gd name="connsiteY107" fmla="*/ 1963269 h 6858000"/>
              <a:gd name="connsiteX108" fmla="*/ 363059 w 1508539"/>
              <a:gd name="connsiteY108" fmla="*/ 1906352 h 6858000"/>
              <a:gd name="connsiteX109" fmla="*/ 339616 w 1508539"/>
              <a:gd name="connsiteY109" fmla="*/ 1861531 h 6858000"/>
              <a:gd name="connsiteX110" fmla="*/ 293415 w 1508539"/>
              <a:gd name="connsiteY110" fmla="*/ 1732919 h 6858000"/>
              <a:gd name="connsiteX111" fmla="*/ 265726 w 1508539"/>
              <a:gd name="connsiteY111" fmla="*/ 1663540 h 6858000"/>
              <a:gd name="connsiteX112" fmla="*/ 264852 w 1508539"/>
              <a:gd name="connsiteY112" fmla="*/ 1615777 h 6858000"/>
              <a:gd name="connsiteX113" fmla="*/ 245647 w 1508539"/>
              <a:gd name="connsiteY113" fmla="*/ 1563678 h 6858000"/>
              <a:gd name="connsiteX114" fmla="*/ 258727 w 1508539"/>
              <a:gd name="connsiteY114" fmla="*/ 1519474 h 6858000"/>
              <a:gd name="connsiteX115" fmla="*/ 251469 w 1508539"/>
              <a:gd name="connsiteY115" fmla="*/ 1477995 h 6858000"/>
              <a:gd name="connsiteX116" fmla="*/ 237554 w 1508539"/>
              <a:gd name="connsiteY116" fmla="*/ 1373769 h 6858000"/>
              <a:gd name="connsiteX117" fmla="*/ 245861 w 1508539"/>
              <a:gd name="connsiteY117" fmla="*/ 1307086 h 6858000"/>
              <a:gd name="connsiteX118" fmla="*/ 247049 w 1508539"/>
              <a:gd name="connsiteY118" fmla="*/ 1189033 h 6858000"/>
              <a:gd name="connsiteX119" fmla="*/ 251734 w 1508539"/>
              <a:gd name="connsiteY119" fmla="*/ 1168288 h 6858000"/>
              <a:gd name="connsiteX120" fmla="*/ 244016 w 1508539"/>
              <a:gd name="connsiteY120" fmla="*/ 1142577 h 6858000"/>
              <a:gd name="connsiteX121" fmla="*/ 233322 w 1508539"/>
              <a:gd name="connsiteY121" fmla="*/ 1088484 h 6858000"/>
              <a:gd name="connsiteX122" fmla="*/ 222058 w 1508539"/>
              <a:gd name="connsiteY122" fmla="*/ 1016103 h 6858000"/>
              <a:gd name="connsiteX123" fmla="*/ 223514 w 1508539"/>
              <a:gd name="connsiteY123" fmla="*/ 932283 h 6858000"/>
              <a:gd name="connsiteX124" fmla="*/ 225750 w 1508539"/>
              <a:gd name="connsiteY124" fmla="*/ 915925 h 6858000"/>
              <a:gd name="connsiteX125" fmla="*/ 218379 w 1508539"/>
              <a:gd name="connsiteY125" fmla="*/ 896999 h 6858000"/>
              <a:gd name="connsiteX126" fmla="*/ 187787 w 1508539"/>
              <a:gd name="connsiteY126" fmla="*/ 821517 h 6858000"/>
              <a:gd name="connsiteX127" fmla="*/ 166737 w 1508539"/>
              <a:gd name="connsiteY127" fmla="*/ 751353 h 6858000"/>
              <a:gd name="connsiteX128" fmla="*/ 166295 w 1508539"/>
              <a:gd name="connsiteY128" fmla="*/ 721230 h 6858000"/>
              <a:gd name="connsiteX129" fmla="*/ 151966 w 1508539"/>
              <a:gd name="connsiteY129" fmla="*/ 681659 h 6858000"/>
              <a:gd name="connsiteX130" fmla="*/ 137385 w 1508539"/>
              <a:gd name="connsiteY130" fmla="*/ 635218 h 6858000"/>
              <a:gd name="connsiteX131" fmla="*/ 142396 w 1508539"/>
              <a:gd name="connsiteY131" fmla="*/ 613763 h 6858000"/>
              <a:gd name="connsiteX132" fmla="*/ 128338 w 1508539"/>
              <a:gd name="connsiteY132" fmla="*/ 598582 h 6858000"/>
              <a:gd name="connsiteX133" fmla="*/ 128019 w 1508539"/>
              <a:gd name="connsiteY133" fmla="*/ 576846 h 6858000"/>
              <a:gd name="connsiteX134" fmla="*/ 107645 w 1508539"/>
              <a:gd name="connsiteY134" fmla="*/ 530055 h 6858000"/>
              <a:gd name="connsiteX135" fmla="*/ 106893 w 1508539"/>
              <a:gd name="connsiteY135" fmla="*/ 465389 h 6858000"/>
              <a:gd name="connsiteX136" fmla="*/ 89816 w 1508539"/>
              <a:gd name="connsiteY136" fmla="*/ 424699 h 6858000"/>
              <a:gd name="connsiteX137" fmla="*/ 90191 w 1508539"/>
              <a:gd name="connsiteY137" fmla="*/ 404917 h 6858000"/>
              <a:gd name="connsiteX138" fmla="*/ 70148 w 1508539"/>
              <a:gd name="connsiteY138" fmla="*/ 367211 h 6858000"/>
              <a:gd name="connsiteX139" fmla="*/ 36452 w 1508539"/>
              <a:gd name="connsiteY139" fmla="*/ 268519 h 6858000"/>
              <a:gd name="connsiteX140" fmla="*/ 23935 w 1508539"/>
              <a:gd name="connsiteY140" fmla="*/ 160886 h 6858000"/>
              <a:gd name="connsiteX141" fmla="*/ 19312 w 1508539"/>
              <a:gd name="connsiteY141" fmla="*/ 47336 h 6858000"/>
              <a:gd name="connsiteX142" fmla="*/ 0 w 1508539"/>
              <a:gd name="connsiteY142"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28010 w 1508539"/>
              <a:gd name="connsiteY4" fmla="*/ 6751578 h 6858000"/>
              <a:gd name="connsiteX5" fmla="*/ 146674 w 1508539"/>
              <a:gd name="connsiteY5" fmla="*/ 6696999 h 6858000"/>
              <a:gd name="connsiteX6" fmla="*/ 163411 w 1508539"/>
              <a:gd name="connsiteY6" fmla="*/ 6638036 h 6858000"/>
              <a:gd name="connsiteX7" fmla="*/ 153633 w 1508539"/>
              <a:gd name="connsiteY7" fmla="*/ 6596265 h 6858000"/>
              <a:gd name="connsiteX8" fmla="*/ 164248 w 1508539"/>
              <a:gd name="connsiteY8" fmla="*/ 6574442 h 6858000"/>
              <a:gd name="connsiteX9" fmla="*/ 164588 w 1508539"/>
              <a:gd name="connsiteY9" fmla="*/ 6568530 h 6858000"/>
              <a:gd name="connsiteX10" fmla="*/ 166997 w 1508539"/>
              <a:gd name="connsiteY10" fmla="*/ 6560674 h 6858000"/>
              <a:gd name="connsiteX11" fmla="*/ 167342 w 1508539"/>
              <a:gd name="connsiteY11" fmla="*/ 6560598 h 6858000"/>
              <a:gd name="connsiteX12" fmla="*/ 201349 w 1508539"/>
              <a:gd name="connsiteY12" fmla="*/ 6530567 h 6858000"/>
              <a:gd name="connsiteX13" fmla="*/ 215389 w 1508539"/>
              <a:gd name="connsiteY13" fmla="*/ 6478062 h 6858000"/>
              <a:gd name="connsiteX14" fmla="*/ 226078 w 1508539"/>
              <a:gd name="connsiteY14" fmla="*/ 6460325 h 6858000"/>
              <a:gd name="connsiteX15" fmla="*/ 233311 w 1508539"/>
              <a:gd name="connsiteY15" fmla="*/ 6451488 h 6858000"/>
              <a:gd name="connsiteX16" fmla="*/ 234746 w 1508539"/>
              <a:gd name="connsiteY16" fmla="*/ 6451348 h 6858000"/>
              <a:gd name="connsiteX17" fmla="*/ 239104 w 1508539"/>
              <a:gd name="connsiteY17" fmla="*/ 6414240 h 6858000"/>
              <a:gd name="connsiteX18" fmla="*/ 241880 w 1508539"/>
              <a:gd name="connsiteY18" fmla="*/ 6384857 h 6858000"/>
              <a:gd name="connsiteX19" fmla="*/ 240591 w 1508539"/>
              <a:gd name="connsiteY19" fmla="*/ 6367510 h 6858000"/>
              <a:gd name="connsiteX20" fmla="*/ 244471 w 1508539"/>
              <a:gd name="connsiteY20" fmla="*/ 6349778 h 6858000"/>
              <a:gd name="connsiteX21" fmla="*/ 246136 w 1508539"/>
              <a:gd name="connsiteY21" fmla="*/ 6348250 h 6858000"/>
              <a:gd name="connsiteX22" fmla="*/ 262170 w 1508539"/>
              <a:gd name="connsiteY22" fmla="*/ 6281972 h 6858000"/>
              <a:gd name="connsiteX23" fmla="*/ 290557 w 1508539"/>
              <a:gd name="connsiteY23" fmla="*/ 6153037 h 6858000"/>
              <a:gd name="connsiteX24" fmla="*/ 314428 w 1508539"/>
              <a:gd name="connsiteY24" fmla="*/ 6113913 h 6858000"/>
              <a:gd name="connsiteX25" fmla="*/ 318721 w 1508539"/>
              <a:gd name="connsiteY25" fmla="*/ 6028119 h 6858000"/>
              <a:gd name="connsiteX26" fmla="*/ 363126 w 1508539"/>
              <a:gd name="connsiteY26" fmla="*/ 5934687 h 6858000"/>
              <a:gd name="connsiteX27" fmla="*/ 408411 w 1508539"/>
              <a:gd name="connsiteY27" fmla="*/ 5704905 h 6858000"/>
              <a:gd name="connsiteX28" fmla="*/ 431404 w 1508539"/>
              <a:gd name="connsiteY28" fmla="*/ 5665173 h 6858000"/>
              <a:gd name="connsiteX29" fmla="*/ 465121 w 1508539"/>
              <a:gd name="connsiteY29" fmla="*/ 5563435 h 6858000"/>
              <a:gd name="connsiteX30" fmla="*/ 494626 w 1508539"/>
              <a:gd name="connsiteY30" fmla="*/ 5476393 h 6858000"/>
              <a:gd name="connsiteX31" fmla="*/ 525819 w 1508539"/>
              <a:gd name="connsiteY31" fmla="*/ 5396260 h 6858000"/>
              <a:gd name="connsiteX32" fmla="*/ 541800 w 1508539"/>
              <a:gd name="connsiteY32" fmla="*/ 5330009 h 6858000"/>
              <a:gd name="connsiteX33" fmla="*/ 575293 w 1508539"/>
              <a:gd name="connsiteY33" fmla="*/ 5273739 h 6858000"/>
              <a:gd name="connsiteX34" fmla="*/ 584892 w 1508539"/>
              <a:gd name="connsiteY34" fmla="*/ 5241779 h 6858000"/>
              <a:gd name="connsiteX35" fmla="*/ 596118 w 1508539"/>
              <a:gd name="connsiteY35" fmla="*/ 5225268 h 6858000"/>
              <a:gd name="connsiteX36" fmla="*/ 597138 w 1508539"/>
              <a:gd name="connsiteY36" fmla="*/ 5217684 h 6858000"/>
              <a:gd name="connsiteX37" fmla="*/ 604479 w 1508539"/>
              <a:gd name="connsiteY37" fmla="*/ 5193377 h 6858000"/>
              <a:gd name="connsiteX38" fmla="*/ 607782 w 1508539"/>
              <a:gd name="connsiteY38" fmla="*/ 5179288 h 6858000"/>
              <a:gd name="connsiteX39" fmla="*/ 608766 w 1508539"/>
              <a:gd name="connsiteY39" fmla="*/ 5173621 h 6858000"/>
              <a:gd name="connsiteX40" fmla="*/ 604400 w 1508539"/>
              <a:gd name="connsiteY40" fmla="*/ 5159961 h 6858000"/>
              <a:gd name="connsiteX41" fmla="*/ 611077 w 1508539"/>
              <a:gd name="connsiteY41" fmla="*/ 5144295 h 6858000"/>
              <a:gd name="connsiteX42" fmla="*/ 608010 w 1508539"/>
              <a:gd name="connsiteY42" fmla="*/ 5125185 h 6858000"/>
              <a:gd name="connsiteX43" fmla="*/ 614840 w 1508539"/>
              <a:gd name="connsiteY43" fmla="*/ 5121884 h 6858000"/>
              <a:gd name="connsiteX44" fmla="*/ 621876 w 1508539"/>
              <a:gd name="connsiteY44" fmla="*/ 5067850 h 6858000"/>
              <a:gd name="connsiteX45" fmla="*/ 624607 w 1508539"/>
              <a:gd name="connsiteY45" fmla="*/ 5060861 h 6858000"/>
              <a:gd name="connsiteX46" fmla="*/ 621311 w 1508539"/>
              <a:gd name="connsiteY46" fmla="*/ 5034192 h 6858000"/>
              <a:gd name="connsiteX47" fmla="*/ 622865 w 1508539"/>
              <a:gd name="connsiteY47" fmla="*/ 4993030 h 6858000"/>
              <a:gd name="connsiteX48" fmla="*/ 629774 w 1508539"/>
              <a:gd name="connsiteY48" fmla="*/ 4946844 h 6858000"/>
              <a:gd name="connsiteX49" fmla="*/ 625630 w 1508539"/>
              <a:gd name="connsiteY49" fmla="*/ 4932692 h 6858000"/>
              <a:gd name="connsiteX50" fmla="*/ 641033 w 1508539"/>
              <a:gd name="connsiteY50" fmla="*/ 4858827 h 6858000"/>
              <a:gd name="connsiteX51" fmla="*/ 646936 w 1508539"/>
              <a:gd name="connsiteY51" fmla="*/ 4821170 h 6858000"/>
              <a:gd name="connsiteX52" fmla="*/ 651669 w 1508539"/>
              <a:gd name="connsiteY52" fmla="*/ 4780965 h 6858000"/>
              <a:gd name="connsiteX53" fmla="*/ 652962 w 1508539"/>
              <a:gd name="connsiteY53" fmla="*/ 4750867 h 6858000"/>
              <a:gd name="connsiteX54" fmla="*/ 650769 w 1508539"/>
              <a:gd name="connsiteY54" fmla="*/ 4690749 h 6858000"/>
              <a:gd name="connsiteX55" fmla="*/ 646249 w 1508539"/>
              <a:gd name="connsiteY55" fmla="*/ 4584173 h 6858000"/>
              <a:gd name="connsiteX56" fmla="*/ 641332 w 1508539"/>
              <a:gd name="connsiteY56" fmla="*/ 4444346 h 6858000"/>
              <a:gd name="connsiteX57" fmla="*/ 637897 w 1508539"/>
              <a:gd name="connsiteY57" fmla="*/ 4375228 h 6858000"/>
              <a:gd name="connsiteX58" fmla="*/ 618550 w 1508539"/>
              <a:gd name="connsiteY58" fmla="*/ 4214165 h 6858000"/>
              <a:gd name="connsiteX59" fmla="*/ 622623 w 1508539"/>
              <a:gd name="connsiteY59" fmla="*/ 4090296 h 6858000"/>
              <a:gd name="connsiteX60" fmla="*/ 607879 w 1508539"/>
              <a:gd name="connsiteY60" fmla="*/ 4033999 h 6858000"/>
              <a:gd name="connsiteX61" fmla="*/ 609028 w 1508539"/>
              <a:gd name="connsiteY61" fmla="*/ 4031933 h 6858000"/>
              <a:gd name="connsiteX62" fmla="*/ 607604 w 1508539"/>
              <a:gd name="connsiteY62" fmla="*/ 4013953 h 6858000"/>
              <a:gd name="connsiteX63" fmla="*/ 593899 w 1508539"/>
              <a:gd name="connsiteY63" fmla="*/ 3974753 h 6858000"/>
              <a:gd name="connsiteX64" fmla="*/ 595497 w 1508539"/>
              <a:gd name="connsiteY64" fmla="*/ 3969950 h 6858000"/>
              <a:gd name="connsiteX65" fmla="*/ 588919 w 1508539"/>
              <a:gd name="connsiteY65" fmla="*/ 3933779 h 6858000"/>
              <a:gd name="connsiteX66" fmla="*/ 590250 w 1508539"/>
              <a:gd name="connsiteY66" fmla="*/ 3933093 h 6858000"/>
              <a:gd name="connsiteX67" fmla="*/ 594604 w 1508539"/>
              <a:gd name="connsiteY67" fmla="*/ 3922082 h 6858000"/>
              <a:gd name="connsiteX68" fmla="*/ 599682 w 1508539"/>
              <a:gd name="connsiteY68" fmla="*/ 3901461 h 6858000"/>
              <a:gd name="connsiteX69" fmla="*/ 622276 w 1508539"/>
              <a:gd name="connsiteY69" fmla="*/ 3813873 h 6858000"/>
              <a:gd name="connsiteX70" fmla="*/ 621701 w 1508539"/>
              <a:gd name="connsiteY70" fmla="*/ 3806161 h 6858000"/>
              <a:gd name="connsiteX71" fmla="*/ 622008 w 1508539"/>
              <a:gd name="connsiteY71" fmla="*/ 3805957 h 6858000"/>
              <a:gd name="connsiteX72" fmla="*/ 622035 w 1508539"/>
              <a:gd name="connsiteY72" fmla="*/ 3797724 h 6858000"/>
              <a:gd name="connsiteX73" fmla="*/ 620650 w 1508539"/>
              <a:gd name="connsiteY73" fmla="*/ 3792098 h 6858000"/>
              <a:gd name="connsiteX74" fmla="*/ 619534 w 1508539"/>
              <a:gd name="connsiteY74" fmla="*/ 3777135 h 6858000"/>
              <a:gd name="connsiteX75" fmla="*/ 621267 w 1508539"/>
              <a:gd name="connsiteY75" fmla="*/ 3771656 h 6858000"/>
              <a:gd name="connsiteX76" fmla="*/ 625010 w 1508539"/>
              <a:gd name="connsiteY76" fmla="*/ 3769007 h 6858000"/>
              <a:gd name="connsiteX77" fmla="*/ 624476 w 1508539"/>
              <a:gd name="connsiteY77" fmla="*/ 3767709 h 6858000"/>
              <a:gd name="connsiteX78" fmla="*/ 633172 w 1508539"/>
              <a:gd name="connsiteY78" fmla="*/ 3738082 h 6858000"/>
              <a:gd name="connsiteX79" fmla="*/ 640518 w 1508539"/>
              <a:gd name="connsiteY79" fmla="*/ 3673397 h 6858000"/>
              <a:gd name="connsiteX80" fmla="*/ 639814 w 1508539"/>
              <a:gd name="connsiteY80" fmla="*/ 3637109 h 6858000"/>
              <a:gd name="connsiteX81" fmla="*/ 643257 w 1508539"/>
              <a:gd name="connsiteY81" fmla="*/ 3536883 h 6858000"/>
              <a:gd name="connsiteX82" fmla="*/ 650795 w 1508539"/>
              <a:gd name="connsiteY82" fmla="*/ 3435652 h 6858000"/>
              <a:gd name="connsiteX83" fmla="*/ 652466 w 1508539"/>
              <a:gd name="connsiteY83" fmla="*/ 3307769 h 6858000"/>
              <a:gd name="connsiteX84" fmla="*/ 670029 w 1508539"/>
              <a:gd name="connsiteY84" fmla="*/ 3250522 h 6858000"/>
              <a:gd name="connsiteX85" fmla="*/ 670454 w 1508539"/>
              <a:gd name="connsiteY85" fmla="*/ 3229163 h 6858000"/>
              <a:gd name="connsiteX86" fmla="*/ 672277 w 1508539"/>
              <a:gd name="connsiteY86" fmla="*/ 3217217 h 6858000"/>
              <a:gd name="connsiteX87" fmla="*/ 659112 w 1508539"/>
              <a:gd name="connsiteY87" fmla="*/ 3183755 h 6858000"/>
              <a:gd name="connsiteX88" fmla="*/ 659613 w 1508539"/>
              <a:gd name="connsiteY88" fmla="*/ 3178642 h 6858000"/>
              <a:gd name="connsiteX89" fmla="*/ 647213 w 1508539"/>
              <a:gd name="connsiteY89" fmla="*/ 3158586 h 6858000"/>
              <a:gd name="connsiteX90" fmla="*/ 632398 w 1508539"/>
              <a:gd name="connsiteY90" fmla="*/ 3129034 h 6858000"/>
              <a:gd name="connsiteX91" fmla="*/ 633063 w 1508539"/>
              <a:gd name="connsiteY91" fmla="*/ 3126682 h 6858000"/>
              <a:gd name="connsiteX92" fmla="*/ 623931 w 1508539"/>
              <a:gd name="connsiteY92" fmla="*/ 3114519 h 6858000"/>
              <a:gd name="connsiteX93" fmla="*/ 610540 w 1508539"/>
              <a:gd name="connsiteY93" fmla="*/ 3106272 h 6858000"/>
              <a:gd name="connsiteX94" fmla="*/ 583270 w 1508539"/>
              <a:gd name="connsiteY94" fmla="*/ 2958185 h 6858000"/>
              <a:gd name="connsiteX95" fmla="*/ 525884 w 1508539"/>
              <a:gd name="connsiteY95" fmla="*/ 2762989 h 6858000"/>
              <a:gd name="connsiteX96" fmla="*/ 474802 w 1508539"/>
              <a:gd name="connsiteY96" fmla="*/ 2554718 h 6858000"/>
              <a:gd name="connsiteX97" fmla="*/ 454896 w 1508539"/>
              <a:gd name="connsiteY97" fmla="*/ 2485734 h 6858000"/>
              <a:gd name="connsiteX98" fmla="*/ 445619 w 1508539"/>
              <a:gd name="connsiteY98" fmla="*/ 2447068 h 6858000"/>
              <a:gd name="connsiteX99" fmla="*/ 432580 w 1508539"/>
              <a:gd name="connsiteY99" fmla="*/ 2425819 h 6858000"/>
              <a:gd name="connsiteX100" fmla="*/ 438579 w 1508539"/>
              <a:gd name="connsiteY100" fmla="*/ 2402874 h 6858000"/>
              <a:gd name="connsiteX101" fmla="*/ 441191 w 1508539"/>
              <a:gd name="connsiteY101" fmla="*/ 2381443 h 6858000"/>
              <a:gd name="connsiteX102" fmla="*/ 417520 w 1508539"/>
              <a:gd name="connsiteY102" fmla="*/ 2261920 h 6858000"/>
              <a:gd name="connsiteX103" fmla="*/ 407407 w 1508539"/>
              <a:gd name="connsiteY103" fmla="*/ 2195378 h 6858000"/>
              <a:gd name="connsiteX104" fmla="*/ 391624 w 1508539"/>
              <a:gd name="connsiteY104" fmla="*/ 2155135 h 6858000"/>
              <a:gd name="connsiteX105" fmla="*/ 389082 w 1508539"/>
              <a:gd name="connsiteY105" fmla="*/ 2118008 h 6858000"/>
              <a:gd name="connsiteX106" fmla="*/ 390075 w 1508539"/>
              <a:gd name="connsiteY106" fmla="*/ 2050531 h 6858000"/>
              <a:gd name="connsiteX107" fmla="*/ 381881 w 1508539"/>
              <a:gd name="connsiteY107" fmla="*/ 1963269 h 6858000"/>
              <a:gd name="connsiteX108" fmla="*/ 363059 w 1508539"/>
              <a:gd name="connsiteY108" fmla="*/ 1906352 h 6858000"/>
              <a:gd name="connsiteX109" fmla="*/ 339616 w 1508539"/>
              <a:gd name="connsiteY109" fmla="*/ 1861531 h 6858000"/>
              <a:gd name="connsiteX110" fmla="*/ 293415 w 1508539"/>
              <a:gd name="connsiteY110" fmla="*/ 1732919 h 6858000"/>
              <a:gd name="connsiteX111" fmla="*/ 265726 w 1508539"/>
              <a:gd name="connsiteY111" fmla="*/ 1663540 h 6858000"/>
              <a:gd name="connsiteX112" fmla="*/ 264852 w 1508539"/>
              <a:gd name="connsiteY112" fmla="*/ 1615777 h 6858000"/>
              <a:gd name="connsiteX113" fmla="*/ 245647 w 1508539"/>
              <a:gd name="connsiteY113" fmla="*/ 1563678 h 6858000"/>
              <a:gd name="connsiteX114" fmla="*/ 258727 w 1508539"/>
              <a:gd name="connsiteY114" fmla="*/ 1519474 h 6858000"/>
              <a:gd name="connsiteX115" fmla="*/ 251469 w 1508539"/>
              <a:gd name="connsiteY115" fmla="*/ 1477995 h 6858000"/>
              <a:gd name="connsiteX116" fmla="*/ 237554 w 1508539"/>
              <a:gd name="connsiteY116" fmla="*/ 1373769 h 6858000"/>
              <a:gd name="connsiteX117" fmla="*/ 245861 w 1508539"/>
              <a:gd name="connsiteY117" fmla="*/ 1307086 h 6858000"/>
              <a:gd name="connsiteX118" fmla="*/ 247049 w 1508539"/>
              <a:gd name="connsiteY118" fmla="*/ 1189033 h 6858000"/>
              <a:gd name="connsiteX119" fmla="*/ 251734 w 1508539"/>
              <a:gd name="connsiteY119" fmla="*/ 1168288 h 6858000"/>
              <a:gd name="connsiteX120" fmla="*/ 244016 w 1508539"/>
              <a:gd name="connsiteY120" fmla="*/ 1142577 h 6858000"/>
              <a:gd name="connsiteX121" fmla="*/ 233322 w 1508539"/>
              <a:gd name="connsiteY121" fmla="*/ 1088484 h 6858000"/>
              <a:gd name="connsiteX122" fmla="*/ 222058 w 1508539"/>
              <a:gd name="connsiteY122" fmla="*/ 1016103 h 6858000"/>
              <a:gd name="connsiteX123" fmla="*/ 223514 w 1508539"/>
              <a:gd name="connsiteY123" fmla="*/ 932283 h 6858000"/>
              <a:gd name="connsiteX124" fmla="*/ 225750 w 1508539"/>
              <a:gd name="connsiteY124" fmla="*/ 915925 h 6858000"/>
              <a:gd name="connsiteX125" fmla="*/ 218379 w 1508539"/>
              <a:gd name="connsiteY125" fmla="*/ 896999 h 6858000"/>
              <a:gd name="connsiteX126" fmla="*/ 187787 w 1508539"/>
              <a:gd name="connsiteY126" fmla="*/ 821517 h 6858000"/>
              <a:gd name="connsiteX127" fmla="*/ 166737 w 1508539"/>
              <a:gd name="connsiteY127" fmla="*/ 751353 h 6858000"/>
              <a:gd name="connsiteX128" fmla="*/ 166295 w 1508539"/>
              <a:gd name="connsiteY128" fmla="*/ 721230 h 6858000"/>
              <a:gd name="connsiteX129" fmla="*/ 151966 w 1508539"/>
              <a:gd name="connsiteY129" fmla="*/ 681659 h 6858000"/>
              <a:gd name="connsiteX130" fmla="*/ 137385 w 1508539"/>
              <a:gd name="connsiteY130" fmla="*/ 635218 h 6858000"/>
              <a:gd name="connsiteX131" fmla="*/ 142396 w 1508539"/>
              <a:gd name="connsiteY131" fmla="*/ 613763 h 6858000"/>
              <a:gd name="connsiteX132" fmla="*/ 128338 w 1508539"/>
              <a:gd name="connsiteY132" fmla="*/ 598582 h 6858000"/>
              <a:gd name="connsiteX133" fmla="*/ 128019 w 1508539"/>
              <a:gd name="connsiteY133" fmla="*/ 576846 h 6858000"/>
              <a:gd name="connsiteX134" fmla="*/ 107645 w 1508539"/>
              <a:gd name="connsiteY134" fmla="*/ 530055 h 6858000"/>
              <a:gd name="connsiteX135" fmla="*/ 106893 w 1508539"/>
              <a:gd name="connsiteY135" fmla="*/ 465389 h 6858000"/>
              <a:gd name="connsiteX136" fmla="*/ 89816 w 1508539"/>
              <a:gd name="connsiteY136" fmla="*/ 424699 h 6858000"/>
              <a:gd name="connsiteX137" fmla="*/ 90191 w 1508539"/>
              <a:gd name="connsiteY137" fmla="*/ 404917 h 6858000"/>
              <a:gd name="connsiteX138" fmla="*/ 70148 w 1508539"/>
              <a:gd name="connsiteY138" fmla="*/ 367211 h 6858000"/>
              <a:gd name="connsiteX139" fmla="*/ 36452 w 1508539"/>
              <a:gd name="connsiteY139" fmla="*/ 268519 h 6858000"/>
              <a:gd name="connsiteX140" fmla="*/ 23935 w 1508539"/>
              <a:gd name="connsiteY140" fmla="*/ 160886 h 6858000"/>
              <a:gd name="connsiteX141" fmla="*/ 19312 w 1508539"/>
              <a:gd name="connsiteY141" fmla="*/ 47336 h 6858000"/>
              <a:gd name="connsiteX142" fmla="*/ 0 w 1508539"/>
              <a:gd name="connsiteY142"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28010 w 1508539"/>
              <a:gd name="connsiteY4" fmla="*/ 6751578 h 6858000"/>
              <a:gd name="connsiteX5" fmla="*/ 146674 w 1508539"/>
              <a:gd name="connsiteY5" fmla="*/ 6696999 h 6858000"/>
              <a:gd name="connsiteX6" fmla="*/ 163411 w 1508539"/>
              <a:gd name="connsiteY6" fmla="*/ 6638036 h 6858000"/>
              <a:gd name="connsiteX7" fmla="*/ 164248 w 1508539"/>
              <a:gd name="connsiteY7" fmla="*/ 6574442 h 6858000"/>
              <a:gd name="connsiteX8" fmla="*/ 164588 w 1508539"/>
              <a:gd name="connsiteY8" fmla="*/ 6568530 h 6858000"/>
              <a:gd name="connsiteX9" fmla="*/ 166997 w 1508539"/>
              <a:gd name="connsiteY9" fmla="*/ 6560674 h 6858000"/>
              <a:gd name="connsiteX10" fmla="*/ 167342 w 1508539"/>
              <a:gd name="connsiteY10" fmla="*/ 6560598 h 6858000"/>
              <a:gd name="connsiteX11" fmla="*/ 201349 w 1508539"/>
              <a:gd name="connsiteY11" fmla="*/ 6530567 h 6858000"/>
              <a:gd name="connsiteX12" fmla="*/ 215389 w 1508539"/>
              <a:gd name="connsiteY12" fmla="*/ 6478062 h 6858000"/>
              <a:gd name="connsiteX13" fmla="*/ 226078 w 1508539"/>
              <a:gd name="connsiteY13" fmla="*/ 6460325 h 6858000"/>
              <a:gd name="connsiteX14" fmla="*/ 233311 w 1508539"/>
              <a:gd name="connsiteY14" fmla="*/ 6451488 h 6858000"/>
              <a:gd name="connsiteX15" fmla="*/ 234746 w 1508539"/>
              <a:gd name="connsiteY15" fmla="*/ 6451348 h 6858000"/>
              <a:gd name="connsiteX16" fmla="*/ 239104 w 1508539"/>
              <a:gd name="connsiteY16" fmla="*/ 6414240 h 6858000"/>
              <a:gd name="connsiteX17" fmla="*/ 241880 w 1508539"/>
              <a:gd name="connsiteY17" fmla="*/ 6384857 h 6858000"/>
              <a:gd name="connsiteX18" fmla="*/ 240591 w 1508539"/>
              <a:gd name="connsiteY18" fmla="*/ 6367510 h 6858000"/>
              <a:gd name="connsiteX19" fmla="*/ 244471 w 1508539"/>
              <a:gd name="connsiteY19" fmla="*/ 6349778 h 6858000"/>
              <a:gd name="connsiteX20" fmla="*/ 246136 w 1508539"/>
              <a:gd name="connsiteY20" fmla="*/ 6348250 h 6858000"/>
              <a:gd name="connsiteX21" fmla="*/ 262170 w 1508539"/>
              <a:gd name="connsiteY21" fmla="*/ 6281972 h 6858000"/>
              <a:gd name="connsiteX22" fmla="*/ 290557 w 1508539"/>
              <a:gd name="connsiteY22" fmla="*/ 6153037 h 6858000"/>
              <a:gd name="connsiteX23" fmla="*/ 314428 w 1508539"/>
              <a:gd name="connsiteY23" fmla="*/ 6113913 h 6858000"/>
              <a:gd name="connsiteX24" fmla="*/ 318721 w 1508539"/>
              <a:gd name="connsiteY24" fmla="*/ 6028119 h 6858000"/>
              <a:gd name="connsiteX25" fmla="*/ 363126 w 1508539"/>
              <a:gd name="connsiteY25" fmla="*/ 5934687 h 6858000"/>
              <a:gd name="connsiteX26" fmla="*/ 408411 w 1508539"/>
              <a:gd name="connsiteY26" fmla="*/ 5704905 h 6858000"/>
              <a:gd name="connsiteX27" fmla="*/ 431404 w 1508539"/>
              <a:gd name="connsiteY27" fmla="*/ 5665173 h 6858000"/>
              <a:gd name="connsiteX28" fmla="*/ 465121 w 1508539"/>
              <a:gd name="connsiteY28" fmla="*/ 5563435 h 6858000"/>
              <a:gd name="connsiteX29" fmla="*/ 494626 w 1508539"/>
              <a:gd name="connsiteY29" fmla="*/ 5476393 h 6858000"/>
              <a:gd name="connsiteX30" fmla="*/ 525819 w 1508539"/>
              <a:gd name="connsiteY30" fmla="*/ 5396260 h 6858000"/>
              <a:gd name="connsiteX31" fmla="*/ 541800 w 1508539"/>
              <a:gd name="connsiteY31" fmla="*/ 5330009 h 6858000"/>
              <a:gd name="connsiteX32" fmla="*/ 575293 w 1508539"/>
              <a:gd name="connsiteY32" fmla="*/ 5273739 h 6858000"/>
              <a:gd name="connsiteX33" fmla="*/ 584892 w 1508539"/>
              <a:gd name="connsiteY33" fmla="*/ 5241779 h 6858000"/>
              <a:gd name="connsiteX34" fmla="*/ 596118 w 1508539"/>
              <a:gd name="connsiteY34" fmla="*/ 5225268 h 6858000"/>
              <a:gd name="connsiteX35" fmla="*/ 597138 w 1508539"/>
              <a:gd name="connsiteY35" fmla="*/ 5217684 h 6858000"/>
              <a:gd name="connsiteX36" fmla="*/ 604479 w 1508539"/>
              <a:gd name="connsiteY36" fmla="*/ 5193377 h 6858000"/>
              <a:gd name="connsiteX37" fmla="*/ 607782 w 1508539"/>
              <a:gd name="connsiteY37" fmla="*/ 5179288 h 6858000"/>
              <a:gd name="connsiteX38" fmla="*/ 608766 w 1508539"/>
              <a:gd name="connsiteY38" fmla="*/ 5173621 h 6858000"/>
              <a:gd name="connsiteX39" fmla="*/ 604400 w 1508539"/>
              <a:gd name="connsiteY39" fmla="*/ 5159961 h 6858000"/>
              <a:gd name="connsiteX40" fmla="*/ 611077 w 1508539"/>
              <a:gd name="connsiteY40" fmla="*/ 5144295 h 6858000"/>
              <a:gd name="connsiteX41" fmla="*/ 608010 w 1508539"/>
              <a:gd name="connsiteY41" fmla="*/ 5125185 h 6858000"/>
              <a:gd name="connsiteX42" fmla="*/ 614840 w 1508539"/>
              <a:gd name="connsiteY42" fmla="*/ 5121884 h 6858000"/>
              <a:gd name="connsiteX43" fmla="*/ 621876 w 1508539"/>
              <a:gd name="connsiteY43" fmla="*/ 5067850 h 6858000"/>
              <a:gd name="connsiteX44" fmla="*/ 624607 w 1508539"/>
              <a:gd name="connsiteY44" fmla="*/ 5060861 h 6858000"/>
              <a:gd name="connsiteX45" fmla="*/ 621311 w 1508539"/>
              <a:gd name="connsiteY45" fmla="*/ 5034192 h 6858000"/>
              <a:gd name="connsiteX46" fmla="*/ 622865 w 1508539"/>
              <a:gd name="connsiteY46" fmla="*/ 4993030 h 6858000"/>
              <a:gd name="connsiteX47" fmla="*/ 629774 w 1508539"/>
              <a:gd name="connsiteY47" fmla="*/ 4946844 h 6858000"/>
              <a:gd name="connsiteX48" fmla="*/ 625630 w 1508539"/>
              <a:gd name="connsiteY48" fmla="*/ 4932692 h 6858000"/>
              <a:gd name="connsiteX49" fmla="*/ 641033 w 1508539"/>
              <a:gd name="connsiteY49" fmla="*/ 4858827 h 6858000"/>
              <a:gd name="connsiteX50" fmla="*/ 646936 w 1508539"/>
              <a:gd name="connsiteY50" fmla="*/ 4821170 h 6858000"/>
              <a:gd name="connsiteX51" fmla="*/ 651669 w 1508539"/>
              <a:gd name="connsiteY51" fmla="*/ 4780965 h 6858000"/>
              <a:gd name="connsiteX52" fmla="*/ 652962 w 1508539"/>
              <a:gd name="connsiteY52" fmla="*/ 4750867 h 6858000"/>
              <a:gd name="connsiteX53" fmla="*/ 650769 w 1508539"/>
              <a:gd name="connsiteY53" fmla="*/ 4690749 h 6858000"/>
              <a:gd name="connsiteX54" fmla="*/ 646249 w 1508539"/>
              <a:gd name="connsiteY54" fmla="*/ 4584173 h 6858000"/>
              <a:gd name="connsiteX55" fmla="*/ 641332 w 1508539"/>
              <a:gd name="connsiteY55" fmla="*/ 4444346 h 6858000"/>
              <a:gd name="connsiteX56" fmla="*/ 637897 w 1508539"/>
              <a:gd name="connsiteY56" fmla="*/ 4375228 h 6858000"/>
              <a:gd name="connsiteX57" fmla="*/ 618550 w 1508539"/>
              <a:gd name="connsiteY57" fmla="*/ 4214165 h 6858000"/>
              <a:gd name="connsiteX58" fmla="*/ 622623 w 1508539"/>
              <a:gd name="connsiteY58" fmla="*/ 4090296 h 6858000"/>
              <a:gd name="connsiteX59" fmla="*/ 607879 w 1508539"/>
              <a:gd name="connsiteY59" fmla="*/ 4033999 h 6858000"/>
              <a:gd name="connsiteX60" fmla="*/ 609028 w 1508539"/>
              <a:gd name="connsiteY60" fmla="*/ 4031933 h 6858000"/>
              <a:gd name="connsiteX61" fmla="*/ 607604 w 1508539"/>
              <a:gd name="connsiteY61" fmla="*/ 4013953 h 6858000"/>
              <a:gd name="connsiteX62" fmla="*/ 593899 w 1508539"/>
              <a:gd name="connsiteY62" fmla="*/ 3974753 h 6858000"/>
              <a:gd name="connsiteX63" fmla="*/ 595497 w 1508539"/>
              <a:gd name="connsiteY63" fmla="*/ 3969950 h 6858000"/>
              <a:gd name="connsiteX64" fmla="*/ 588919 w 1508539"/>
              <a:gd name="connsiteY64" fmla="*/ 3933779 h 6858000"/>
              <a:gd name="connsiteX65" fmla="*/ 590250 w 1508539"/>
              <a:gd name="connsiteY65" fmla="*/ 3933093 h 6858000"/>
              <a:gd name="connsiteX66" fmla="*/ 594604 w 1508539"/>
              <a:gd name="connsiteY66" fmla="*/ 3922082 h 6858000"/>
              <a:gd name="connsiteX67" fmla="*/ 599682 w 1508539"/>
              <a:gd name="connsiteY67" fmla="*/ 3901461 h 6858000"/>
              <a:gd name="connsiteX68" fmla="*/ 622276 w 1508539"/>
              <a:gd name="connsiteY68" fmla="*/ 3813873 h 6858000"/>
              <a:gd name="connsiteX69" fmla="*/ 621701 w 1508539"/>
              <a:gd name="connsiteY69" fmla="*/ 3806161 h 6858000"/>
              <a:gd name="connsiteX70" fmla="*/ 622008 w 1508539"/>
              <a:gd name="connsiteY70" fmla="*/ 3805957 h 6858000"/>
              <a:gd name="connsiteX71" fmla="*/ 622035 w 1508539"/>
              <a:gd name="connsiteY71" fmla="*/ 3797724 h 6858000"/>
              <a:gd name="connsiteX72" fmla="*/ 620650 w 1508539"/>
              <a:gd name="connsiteY72" fmla="*/ 3792098 h 6858000"/>
              <a:gd name="connsiteX73" fmla="*/ 619534 w 1508539"/>
              <a:gd name="connsiteY73" fmla="*/ 3777135 h 6858000"/>
              <a:gd name="connsiteX74" fmla="*/ 621267 w 1508539"/>
              <a:gd name="connsiteY74" fmla="*/ 3771656 h 6858000"/>
              <a:gd name="connsiteX75" fmla="*/ 625010 w 1508539"/>
              <a:gd name="connsiteY75" fmla="*/ 3769007 h 6858000"/>
              <a:gd name="connsiteX76" fmla="*/ 624476 w 1508539"/>
              <a:gd name="connsiteY76" fmla="*/ 3767709 h 6858000"/>
              <a:gd name="connsiteX77" fmla="*/ 633172 w 1508539"/>
              <a:gd name="connsiteY77" fmla="*/ 3738082 h 6858000"/>
              <a:gd name="connsiteX78" fmla="*/ 640518 w 1508539"/>
              <a:gd name="connsiteY78" fmla="*/ 3673397 h 6858000"/>
              <a:gd name="connsiteX79" fmla="*/ 639814 w 1508539"/>
              <a:gd name="connsiteY79" fmla="*/ 3637109 h 6858000"/>
              <a:gd name="connsiteX80" fmla="*/ 643257 w 1508539"/>
              <a:gd name="connsiteY80" fmla="*/ 3536883 h 6858000"/>
              <a:gd name="connsiteX81" fmla="*/ 650795 w 1508539"/>
              <a:gd name="connsiteY81" fmla="*/ 3435652 h 6858000"/>
              <a:gd name="connsiteX82" fmla="*/ 652466 w 1508539"/>
              <a:gd name="connsiteY82" fmla="*/ 3307769 h 6858000"/>
              <a:gd name="connsiteX83" fmla="*/ 670029 w 1508539"/>
              <a:gd name="connsiteY83" fmla="*/ 3250522 h 6858000"/>
              <a:gd name="connsiteX84" fmla="*/ 670454 w 1508539"/>
              <a:gd name="connsiteY84" fmla="*/ 3229163 h 6858000"/>
              <a:gd name="connsiteX85" fmla="*/ 672277 w 1508539"/>
              <a:gd name="connsiteY85" fmla="*/ 3217217 h 6858000"/>
              <a:gd name="connsiteX86" fmla="*/ 659112 w 1508539"/>
              <a:gd name="connsiteY86" fmla="*/ 3183755 h 6858000"/>
              <a:gd name="connsiteX87" fmla="*/ 659613 w 1508539"/>
              <a:gd name="connsiteY87" fmla="*/ 3178642 h 6858000"/>
              <a:gd name="connsiteX88" fmla="*/ 647213 w 1508539"/>
              <a:gd name="connsiteY88" fmla="*/ 3158586 h 6858000"/>
              <a:gd name="connsiteX89" fmla="*/ 632398 w 1508539"/>
              <a:gd name="connsiteY89" fmla="*/ 3129034 h 6858000"/>
              <a:gd name="connsiteX90" fmla="*/ 633063 w 1508539"/>
              <a:gd name="connsiteY90" fmla="*/ 3126682 h 6858000"/>
              <a:gd name="connsiteX91" fmla="*/ 623931 w 1508539"/>
              <a:gd name="connsiteY91" fmla="*/ 3114519 h 6858000"/>
              <a:gd name="connsiteX92" fmla="*/ 610540 w 1508539"/>
              <a:gd name="connsiteY92" fmla="*/ 3106272 h 6858000"/>
              <a:gd name="connsiteX93" fmla="*/ 583270 w 1508539"/>
              <a:gd name="connsiteY93" fmla="*/ 2958185 h 6858000"/>
              <a:gd name="connsiteX94" fmla="*/ 525884 w 1508539"/>
              <a:gd name="connsiteY94" fmla="*/ 2762989 h 6858000"/>
              <a:gd name="connsiteX95" fmla="*/ 474802 w 1508539"/>
              <a:gd name="connsiteY95" fmla="*/ 2554718 h 6858000"/>
              <a:gd name="connsiteX96" fmla="*/ 454896 w 1508539"/>
              <a:gd name="connsiteY96" fmla="*/ 2485734 h 6858000"/>
              <a:gd name="connsiteX97" fmla="*/ 445619 w 1508539"/>
              <a:gd name="connsiteY97" fmla="*/ 2447068 h 6858000"/>
              <a:gd name="connsiteX98" fmla="*/ 432580 w 1508539"/>
              <a:gd name="connsiteY98" fmla="*/ 2425819 h 6858000"/>
              <a:gd name="connsiteX99" fmla="*/ 438579 w 1508539"/>
              <a:gd name="connsiteY99" fmla="*/ 2402874 h 6858000"/>
              <a:gd name="connsiteX100" fmla="*/ 441191 w 1508539"/>
              <a:gd name="connsiteY100" fmla="*/ 2381443 h 6858000"/>
              <a:gd name="connsiteX101" fmla="*/ 417520 w 1508539"/>
              <a:gd name="connsiteY101" fmla="*/ 2261920 h 6858000"/>
              <a:gd name="connsiteX102" fmla="*/ 407407 w 1508539"/>
              <a:gd name="connsiteY102" fmla="*/ 2195378 h 6858000"/>
              <a:gd name="connsiteX103" fmla="*/ 391624 w 1508539"/>
              <a:gd name="connsiteY103" fmla="*/ 2155135 h 6858000"/>
              <a:gd name="connsiteX104" fmla="*/ 389082 w 1508539"/>
              <a:gd name="connsiteY104" fmla="*/ 2118008 h 6858000"/>
              <a:gd name="connsiteX105" fmla="*/ 390075 w 1508539"/>
              <a:gd name="connsiteY105" fmla="*/ 2050531 h 6858000"/>
              <a:gd name="connsiteX106" fmla="*/ 381881 w 1508539"/>
              <a:gd name="connsiteY106" fmla="*/ 1963269 h 6858000"/>
              <a:gd name="connsiteX107" fmla="*/ 363059 w 1508539"/>
              <a:gd name="connsiteY107" fmla="*/ 1906352 h 6858000"/>
              <a:gd name="connsiteX108" fmla="*/ 339616 w 1508539"/>
              <a:gd name="connsiteY108" fmla="*/ 1861531 h 6858000"/>
              <a:gd name="connsiteX109" fmla="*/ 293415 w 1508539"/>
              <a:gd name="connsiteY109" fmla="*/ 1732919 h 6858000"/>
              <a:gd name="connsiteX110" fmla="*/ 265726 w 1508539"/>
              <a:gd name="connsiteY110" fmla="*/ 1663540 h 6858000"/>
              <a:gd name="connsiteX111" fmla="*/ 264852 w 1508539"/>
              <a:gd name="connsiteY111" fmla="*/ 1615777 h 6858000"/>
              <a:gd name="connsiteX112" fmla="*/ 245647 w 1508539"/>
              <a:gd name="connsiteY112" fmla="*/ 1563678 h 6858000"/>
              <a:gd name="connsiteX113" fmla="*/ 258727 w 1508539"/>
              <a:gd name="connsiteY113" fmla="*/ 1519474 h 6858000"/>
              <a:gd name="connsiteX114" fmla="*/ 251469 w 1508539"/>
              <a:gd name="connsiteY114" fmla="*/ 1477995 h 6858000"/>
              <a:gd name="connsiteX115" fmla="*/ 237554 w 1508539"/>
              <a:gd name="connsiteY115" fmla="*/ 1373769 h 6858000"/>
              <a:gd name="connsiteX116" fmla="*/ 245861 w 1508539"/>
              <a:gd name="connsiteY116" fmla="*/ 1307086 h 6858000"/>
              <a:gd name="connsiteX117" fmla="*/ 247049 w 1508539"/>
              <a:gd name="connsiteY117" fmla="*/ 1189033 h 6858000"/>
              <a:gd name="connsiteX118" fmla="*/ 251734 w 1508539"/>
              <a:gd name="connsiteY118" fmla="*/ 1168288 h 6858000"/>
              <a:gd name="connsiteX119" fmla="*/ 244016 w 1508539"/>
              <a:gd name="connsiteY119" fmla="*/ 1142577 h 6858000"/>
              <a:gd name="connsiteX120" fmla="*/ 233322 w 1508539"/>
              <a:gd name="connsiteY120" fmla="*/ 1088484 h 6858000"/>
              <a:gd name="connsiteX121" fmla="*/ 222058 w 1508539"/>
              <a:gd name="connsiteY121" fmla="*/ 1016103 h 6858000"/>
              <a:gd name="connsiteX122" fmla="*/ 223514 w 1508539"/>
              <a:gd name="connsiteY122" fmla="*/ 932283 h 6858000"/>
              <a:gd name="connsiteX123" fmla="*/ 225750 w 1508539"/>
              <a:gd name="connsiteY123" fmla="*/ 915925 h 6858000"/>
              <a:gd name="connsiteX124" fmla="*/ 218379 w 1508539"/>
              <a:gd name="connsiteY124" fmla="*/ 896999 h 6858000"/>
              <a:gd name="connsiteX125" fmla="*/ 187787 w 1508539"/>
              <a:gd name="connsiteY125" fmla="*/ 821517 h 6858000"/>
              <a:gd name="connsiteX126" fmla="*/ 166737 w 1508539"/>
              <a:gd name="connsiteY126" fmla="*/ 751353 h 6858000"/>
              <a:gd name="connsiteX127" fmla="*/ 166295 w 1508539"/>
              <a:gd name="connsiteY127" fmla="*/ 721230 h 6858000"/>
              <a:gd name="connsiteX128" fmla="*/ 151966 w 1508539"/>
              <a:gd name="connsiteY128" fmla="*/ 681659 h 6858000"/>
              <a:gd name="connsiteX129" fmla="*/ 137385 w 1508539"/>
              <a:gd name="connsiteY129" fmla="*/ 635218 h 6858000"/>
              <a:gd name="connsiteX130" fmla="*/ 142396 w 1508539"/>
              <a:gd name="connsiteY130" fmla="*/ 613763 h 6858000"/>
              <a:gd name="connsiteX131" fmla="*/ 128338 w 1508539"/>
              <a:gd name="connsiteY131" fmla="*/ 598582 h 6858000"/>
              <a:gd name="connsiteX132" fmla="*/ 128019 w 1508539"/>
              <a:gd name="connsiteY132" fmla="*/ 576846 h 6858000"/>
              <a:gd name="connsiteX133" fmla="*/ 107645 w 1508539"/>
              <a:gd name="connsiteY133" fmla="*/ 530055 h 6858000"/>
              <a:gd name="connsiteX134" fmla="*/ 106893 w 1508539"/>
              <a:gd name="connsiteY134" fmla="*/ 465389 h 6858000"/>
              <a:gd name="connsiteX135" fmla="*/ 89816 w 1508539"/>
              <a:gd name="connsiteY135" fmla="*/ 424699 h 6858000"/>
              <a:gd name="connsiteX136" fmla="*/ 90191 w 1508539"/>
              <a:gd name="connsiteY136" fmla="*/ 404917 h 6858000"/>
              <a:gd name="connsiteX137" fmla="*/ 70148 w 1508539"/>
              <a:gd name="connsiteY137" fmla="*/ 367211 h 6858000"/>
              <a:gd name="connsiteX138" fmla="*/ 36452 w 1508539"/>
              <a:gd name="connsiteY138" fmla="*/ 268519 h 6858000"/>
              <a:gd name="connsiteX139" fmla="*/ 23935 w 1508539"/>
              <a:gd name="connsiteY139" fmla="*/ 160886 h 6858000"/>
              <a:gd name="connsiteX140" fmla="*/ 19312 w 1508539"/>
              <a:gd name="connsiteY140" fmla="*/ 47336 h 6858000"/>
              <a:gd name="connsiteX141" fmla="*/ 0 w 1508539"/>
              <a:gd name="connsiteY141"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28010 w 1508539"/>
              <a:gd name="connsiteY4" fmla="*/ 6751578 h 6858000"/>
              <a:gd name="connsiteX5" fmla="*/ 146674 w 1508539"/>
              <a:gd name="connsiteY5" fmla="*/ 6696999 h 6858000"/>
              <a:gd name="connsiteX6" fmla="*/ 163411 w 1508539"/>
              <a:gd name="connsiteY6" fmla="*/ 6638036 h 6858000"/>
              <a:gd name="connsiteX7" fmla="*/ 164248 w 1508539"/>
              <a:gd name="connsiteY7" fmla="*/ 6574442 h 6858000"/>
              <a:gd name="connsiteX8" fmla="*/ 164588 w 1508539"/>
              <a:gd name="connsiteY8" fmla="*/ 6568530 h 6858000"/>
              <a:gd name="connsiteX9" fmla="*/ 166997 w 1508539"/>
              <a:gd name="connsiteY9" fmla="*/ 6560674 h 6858000"/>
              <a:gd name="connsiteX10" fmla="*/ 201349 w 1508539"/>
              <a:gd name="connsiteY10" fmla="*/ 6530567 h 6858000"/>
              <a:gd name="connsiteX11" fmla="*/ 215389 w 1508539"/>
              <a:gd name="connsiteY11" fmla="*/ 6478062 h 6858000"/>
              <a:gd name="connsiteX12" fmla="*/ 226078 w 1508539"/>
              <a:gd name="connsiteY12" fmla="*/ 6460325 h 6858000"/>
              <a:gd name="connsiteX13" fmla="*/ 233311 w 1508539"/>
              <a:gd name="connsiteY13" fmla="*/ 6451488 h 6858000"/>
              <a:gd name="connsiteX14" fmla="*/ 234746 w 1508539"/>
              <a:gd name="connsiteY14" fmla="*/ 6451348 h 6858000"/>
              <a:gd name="connsiteX15" fmla="*/ 239104 w 1508539"/>
              <a:gd name="connsiteY15" fmla="*/ 6414240 h 6858000"/>
              <a:gd name="connsiteX16" fmla="*/ 241880 w 1508539"/>
              <a:gd name="connsiteY16" fmla="*/ 6384857 h 6858000"/>
              <a:gd name="connsiteX17" fmla="*/ 240591 w 1508539"/>
              <a:gd name="connsiteY17" fmla="*/ 6367510 h 6858000"/>
              <a:gd name="connsiteX18" fmla="*/ 244471 w 1508539"/>
              <a:gd name="connsiteY18" fmla="*/ 6349778 h 6858000"/>
              <a:gd name="connsiteX19" fmla="*/ 246136 w 1508539"/>
              <a:gd name="connsiteY19" fmla="*/ 6348250 h 6858000"/>
              <a:gd name="connsiteX20" fmla="*/ 262170 w 1508539"/>
              <a:gd name="connsiteY20" fmla="*/ 6281972 h 6858000"/>
              <a:gd name="connsiteX21" fmla="*/ 290557 w 1508539"/>
              <a:gd name="connsiteY21" fmla="*/ 6153037 h 6858000"/>
              <a:gd name="connsiteX22" fmla="*/ 314428 w 1508539"/>
              <a:gd name="connsiteY22" fmla="*/ 6113913 h 6858000"/>
              <a:gd name="connsiteX23" fmla="*/ 318721 w 1508539"/>
              <a:gd name="connsiteY23" fmla="*/ 6028119 h 6858000"/>
              <a:gd name="connsiteX24" fmla="*/ 363126 w 1508539"/>
              <a:gd name="connsiteY24" fmla="*/ 5934687 h 6858000"/>
              <a:gd name="connsiteX25" fmla="*/ 408411 w 1508539"/>
              <a:gd name="connsiteY25" fmla="*/ 5704905 h 6858000"/>
              <a:gd name="connsiteX26" fmla="*/ 431404 w 1508539"/>
              <a:gd name="connsiteY26" fmla="*/ 5665173 h 6858000"/>
              <a:gd name="connsiteX27" fmla="*/ 465121 w 1508539"/>
              <a:gd name="connsiteY27" fmla="*/ 5563435 h 6858000"/>
              <a:gd name="connsiteX28" fmla="*/ 494626 w 1508539"/>
              <a:gd name="connsiteY28" fmla="*/ 5476393 h 6858000"/>
              <a:gd name="connsiteX29" fmla="*/ 525819 w 1508539"/>
              <a:gd name="connsiteY29" fmla="*/ 5396260 h 6858000"/>
              <a:gd name="connsiteX30" fmla="*/ 541800 w 1508539"/>
              <a:gd name="connsiteY30" fmla="*/ 5330009 h 6858000"/>
              <a:gd name="connsiteX31" fmla="*/ 575293 w 1508539"/>
              <a:gd name="connsiteY31" fmla="*/ 5273739 h 6858000"/>
              <a:gd name="connsiteX32" fmla="*/ 584892 w 1508539"/>
              <a:gd name="connsiteY32" fmla="*/ 5241779 h 6858000"/>
              <a:gd name="connsiteX33" fmla="*/ 596118 w 1508539"/>
              <a:gd name="connsiteY33" fmla="*/ 5225268 h 6858000"/>
              <a:gd name="connsiteX34" fmla="*/ 597138 w 1508539"/>
              <a:gd name="connsiteY34" fmla="*/ 5217684 h 6858000"/>
              <a:gd name="connsiteX35" fmla="*/ 604479 w 1508539"/>
              <a:gd name="connsiteY35" fmla="*/ 5193377 h 6858000"/>
              <a:gd name="connsiteX36" fmla="*/ 607782 w 1508539"/>
              <a:gd name="connsiteY36" fmla="*/ 5179288 h 6858000"/>
              <a:gd name="connsiteX37" fmla="*/ 608766 w 1508539"/>
              <a:gd name="connsiteY37" fmla="*/ 5173621 h 6858000"/>
              <a:gd name="connsiteX38" fmla="*/ 604400 w 1508539"/>
              <a:gd name="connsiteY38" fmla="*/ 5159961 h 6858000"/>
              <a:gd name="connsiteX39" fmla="*/ 611077 w 1508539"/>
              <a:gd name="connsiteY39" fmla="*/ 5144295 h 6858000"/>
              <a:gd name="connsiteX40" fmla="*/ 608010 w 1508539"/>
              <a:gd name="connsiteY40" fmla="*/ 5125185 h 6858000"/>
              <a:gd name="connsiteX41" fmla="*/ 614840 w 1508539"/>
              <a:gd name="connsiteY41" fmla="*/ 5121884 h 6858000"/>
              <a:gd name="connsiteX42" fmla="*/ 621876 w 1508539"/>
              <a:gd name="connsiteY42" fmla="*/ 5067850 h 6858000"/>
              <a:gd name="connsiteX43" fmla="*/ 624607 w 1508539"/>
              <a:gd name="connsiteY43" fmla="*/ 5060861 h 6858000"/>
              <a:gd name="connsiteX44" fmla="*/ 621311 w 1508539"/>
              <a:gd name="connsiteY44" fmla="*/ 5034192 h 6858000"/>
              <a:gd name="connsiteX45" fmla="*/ 622865 w 1508539"/>
              <a:gd name="connsiteY45" fmla="*/ 4993030 h 6858000"/>
              <a:gd name="connsiteX46" fmla="*/ 629774 w 1508539"/>
              <a:gd name="connsiteY46" fmla="*/ 4946844 h 6858000"/>
              <a:gd name="connsiteX47" fmla="*/ 625630 w 1508539"/>
              <a:gd name="connsiteY47" fmla="*/ 4932692 h 6858000"/>
              <a:gd name="connsiteX48" fmla="*/ 641033 w 1508539"/>
              <a:gd name="connsiteY48" fmla="*/ 4858827 h 6858000"/>
              <a:gd name="connsiteX49" fmla="*/ 646936 w 1508539"/>
              <a:gd name="connsiteY49" fmla="*/ 4821170 h 6858000"/>
              <a:gd name="connsiteX50" fmla="*/ 651669 w 1508539"/>
              <a:gd name="connsiteY50" fmla="*/ 4780965 h 6858000"/>
              <a:gd name="connsiteX51" fmla="*/ 652962 w 1508539"/>
              <a:gd name="connsiteY51" fmla="*/ 4750867 h 6858000"/>
              <a:gd name="connsiteX52" fmla="*/ 650769 w 1508539"/>
              <a:gd name="connsiteY52" fmla="*/ 4690749 h 6858000"/>
              <a:gd name="connsiteX53" fmla="*/ 646249 w 1508539"/>
              <a:gd name="connsiteY53" fmla="*/ 4584173 h 6858000"/>
              <a:gd name="connsiteX54" fmla="*/ 641332 w 1508539"/>
              <a:gd name="connsiteY54" fmla="*/ 4444346 h 6858000"/>
              <a:gd name="connsiteX55" fmla="*/ 637897 w 1508539"/>
              <a:gd name="connsiteY55" fmla="*/ 4375228 h 6858000"/>
              <a:gd name="connsiteX56" fmla="*/ 618550 w 1508539"/>
              <a:gd name="connsiteY56" fmla="*/ 4214165 h 6858000"/>
              <a:gd name="connsiteX57" fmla="*/ 622623 w 1508539"/>
              <a:gd name="connsiteY57" fmla="*/ 4090296 h 6858000"/>
              <a:gd name="connsiteX58" fmla="*/ 607879 w 1508539"/>
              <a:gd name="connsiteY58" fmla="*/ 4033999 h 6858000"/>
              <a:gd name="connsiteX59" fmla="*/ 609028 w 1508539"/>
              <a:gd name="connsiteY59" fmla="*/ 4031933 h 6858000"/>
              <a:gd name="connsiteX60" fmla="*/ 607604 w 1508539"/>
              <a:gd name="connsiteY60" fmla="*/ 4013953 h 6858000"/>
              <a:gd name="connsiteX61" fmla="*/ 593899 w 1508539"/>
              <a:gd name="connsiteY61" fmla="*/ 3974753 h 6858000"/>
              <a:gd name="connsiteX62" fmla="*/ 595497 w 1508539"/>
              <a:gd name="connsiteY62" fmla="*/ 3969950 h 6858000"/>
              <a:gd name="connsiteX63" fmla="*/ 588919 w 1508539"/>
              <a:gd name="connsiteY63" fmla="*/ 3933779 h 6858000"/>
              <a:gd name="connsiteX64" fmla="*/ 590250 w 1508539"/>
              <a:gd name="connsiteY64" fmla="*/ 3933093 h 6858000"/>
              <a:gd name="connsiteX65" fmla="*/ 594604 w 1508539"/>
              <a:gd name="connsiteY65" fmla="*/ 3922082 h 6858000"/>
              <a:gd name="connsiteX66" fmla="*/ 599682 w 1508539"/>
              <a:gd name="connsiteY66" fmla="*/ 3901461 h 6858000"/>
              <a:gd name="connsiteX67" fmla="*/ 622276 w 1508539"/>
              <a:gd name="connsiteY67" fmla="*/ 3813873 h 6858000"/>
              <a:gd name="connsiteX68" fmla="*/ 621701 w 1508539"/>
              <a:gd name="connsiteY68" fmla="*/ 3806161 h 6858000"/>
              <a:gd name="connsiteX69" fmla="*/ 622008 w 1508539"/>
              <a:gd name="connsiteY69" fmla="*/ 3805957 h 6858000"/>
              <a:gd name="connsiteX70" fmla="*/ 622035 w 1508539"/>
              <a:gd name="connsiteY70" fmla="*/ 3797724 h 6858000"/>
              <a:gd name="connsiteX71" fmla="*/ 620650 w 1508539"/>
              <a:gd name="connsiteY71" fmla="*/ 3792098 h 6858000"/>
              <a:gd name="connsiteX72" fmla="*/ 619534 w 1508539"/>
              <a:gd name="connsiteY72" fmla="*/ 3777135 h 6858000"/>
              <a:gd name="connsiteX73" fmla="*/ 621267 w 1508539"/>
              <a:gd name="connsiteY73" fmla="*/ 3771656 h 6858000"/>
              <a:gd name="connsiteX74" fmla="*/ 625010 w 1508539"/>
              <a:gd name="connsiteY74" fmla="*/ 3769007 h 6858000"/>
              <a:gd name="connsiteX75" fmla="*/ 624476 w 1508539"/>
              <a:gd name="connsiteY75" fmla="*/ 3767709 h 6858000"/>
              <a:gd name="connsiteX76" fmla="*/ 633172 w 1508539"/>
              <a:gd name="connsiteY76" fmla="*/ 3738082 h 6858000"/>
              <a:gd name="connsiteX77" fmla="*/ 640518 w 1508539"/>
              <a:gd name="connsiteY77" fmla="*/ 3673397 h 6858000"/>
              <a:gd name="connsiteX78" fmla="*/ 639814 w 1508539"/>
              <a:gd name="connsiteY78" fmla="*/ 3637109 h 6858000"/>
              <a:gd name="connsiteX79" fmla="*/ 643257 w 1508539"/>
              <a:gd name="connsiteY79" fmla="*/ 3536883 h 6858000"/>
              <a:gd name="connsiteX80" fmla="*/ 650795 w 1508539"/>
              <a:gd name="connsiteY80" fmla="*/ 3435652 h 6858000"/>
              <a:gd name="connsiteX81" fmla="*/ 652466 w 1508539"/>
              <a:gd name="connsiteY81" fmla="*/ 3307769 h 6858000"/>
              <a:gd name="connsiteX82" fmla="*/ 670029 w 1508539"/>
              <a:gd name="connsiteY82" fmla="*/ 3250522 h 6858000"/>
              <a:gd name="connsiteX83" fmla="*/ 670454 w 1508539"/>
              <a:gd name="connsiteY83" fmla="*/ 3229163 h 6858000"/>
              <a:gd name="connsiteX84" fmla="*/ 672277 w 1508539"/>
              <a:gd name="connsiteY84" fmla="*/ 3217217 h 6858000"/>
              <a:gd name="connsiteX85" fmla="*/ 659112 w 1508539"/>
              <a:gd name="connsiteY85" fmla="*/ 3183755 h 6858000"/>
              <a:gd name="connsiteX86" fmla="*/ 659613 w 1508539"/>
              <a:gd name="connsiteY86" fmla="*/ 3178642 h 6858000"/>
              <a:gd name="connsiteX87" fmla="*/ 647213 w 1508539"/>
              <a:gd name="connsiteY87" fmla="*/ 3158586 h 6858000"/>
              <a:gd name="connsiteX88" fmla="*/ 632398 w 1508539"/>
              <a:gd name="connsiteY88" fmla="*/ 3129034 h 6858000"/>
              <a:gd name="connsiteX89" fmla="*/ 633063 w 1508539"/>
              <a:gd name="connsiteY89" fmla="*/ 3126682 h 6858000"/>
              <a:gd name="connsiteX90" fmla="*/ 623931 w 1508539"/>
              <a:gd name="connsiteY90" fmla="*/ 3114519 h 6858000"/>
              <a:gd name="connsiteX91" fmla="*/ 610540 w 1508539"/>
              <a:gd name="connsiteY91" fmla="*/ 3106272 h 6858000"/>
              <a:gd name="connsiteX92" fmla="*/ 583270 w 1508539"/>
              <a:gd name="connsiteY92" fmla="*/ 2958185 h 6858000"/>
              <a:gd name="connsiteX93" fmla="*/ 525884 w 1508539"/>
              <a:gd name="connsiteY93" fmla="*/ 2762989 h 6858000"/>
              <a:gd name="connsiteX94" fmla="*/ 474802 w 1508539"/>
              <a:gd name="connsiteY94" fmla="*/ 2554718 h 6858000"/>
              <a:gd name="connsiteX95" fmla="*/ 454896 w 1508539"/>
              <a:gd name="connsiteY95" fmla="*/ 2485734 h 6858000"/>
              <a:gd name="connsiteX96" fmla="*/ 445619 w 1508539"/>
              <a:gd name="connsiteY96" fmla="*/ 2447068 h 6858000"/>
              <a:gd name="connsiteX97" fmla="*/ 432580 w 1508539"/>
              <a:gd name="connsiteY97" fmla="*/ 2425819 h 6858000"/>
              <a:gd name="connsiteX98" fmla="*/ 438579 w 1508539"/>
              <a:gd name="connsiteY98" fmla="*/ 2402874 h 6858000"/>
              <a:gd name="connsiteX99" fmla="*/ 441191 w 1508539"/>
              <a:gd name="connsiteY99" fmla="*/ 2381443 h 6858000"/>
              <a:gd name="connsiteX100" fmla="*/ 417520 w 1508539"/>
              <a:gd name="connsiteY100" fmla="*/ 2261920 h 6858000"/>
              <a:gd name="connsiteX101" fmla="*/ 407407 w 1508539"/>
              <a:gd name="connsiteY101" fmla="*/ 2195378 h 6858000"/>
              <a:gd name="connsiteX102" fmla="*/ 391624 w 1508539"/>
              <a:gd name="connsiteY102" fmla="*/ 2155135 h 6858000"/>
              <a:gd name="connsiteX103" fmla="*/ 389082 w 1508539"/>
              <a:gd name="connsiteY103" fmla="*/ 2118008 h 6858000"/>
              <a:gd name="connsiteX104" fmla="*/ 390075 w 1508539"/>
              <a:gd name="connsiteY104" fmla="*/ 2050531 h 6858000"/>
              <a:gd name="connsiteX105" fmla="*/ 381881 w 1508539"/>
              <a:gd name="connsiteY105" fmla="*/ 1963269 h 6858000"/>
              <a:gd name="connsiteX106" fmla="*/ 363059 w 1508539"/>
              <a:gd name="connsiteY106" fmla="*/ 1906352 h 6858000"/>
              <a:gd name="connsiteX107" fmla="*/ 339616 w 1508539"/>
              <a:gd name="connsiteY107" fmla="*/ 1861531 h 6858000"/>
              <a:gd name="connsiteX108" fmla="*/ 293415 w 1508539"/>
              <a:gd name="connsiteY108" fmla="*/ 1732919 h 6858000"/>
              <a:gd name="connsiteX109" fmla="*/ 265726 w 1508539"/>
              <a:gd name="connsiteY109" fmla="*/ 1663540 h 6858000"/>
              <a:gd name="connsiteX110" fmla="*/ 264852 w 1508539"/>
              <a:gd name="connsiteY110" fmla="*/ 1615777 h 6858000"/>
              <a:gd name="connsiteX111" fmla="*/ 245647 w 1508539"/>
              <a:gd name="connsiteY111" fmla="*/ 1563678 h 6858000"/>
              <a:gd name="connsiteX112" fmla="*/ 258727 w 1508539"/>
              <a:gd name="connsiteY112" fmla="*/ 1519474 h 6858000"/>
              <a:gd name="connsiteX113" fmla="*/ 251469 w 1508539"/>
              <a:gd name="connsiteY113" fmla="*/ 1477995 h 6858000"/>
              <a:gd name="connsiteX114" fmla="*/ 237554 w 1508539"/>
              <a:gd name="connsiteY114" fmla="*/ 1373769 h 6858000"/>
              <a:gd name="connsiteX115" fmla="*/ 245861 w 1508539"/>
              <a:gd name="connsiteY115" fmla="*/ 1307086 h 6858000"/>
              <a:gd name="connsiteX116" fmla="*/ 247049 w 1508539"/>
              <a:gd name="connsiteY116" fmla="*/ 1189033 h 6858000"/>
              <a:gd name="connsiteX117" fmla="*/ 251734 w 1508539"/>
              <a:gd name="connsiteY117" fmla="*/ 1168288 h 6858000"/>
              <a:gd name="connsiteX118" fmla="*/ 244016 w 1508539"/>
              <a:gd name="connsiteY118" fmla="*/ 1142577 h 6858000"/>
              <a:gd name="connsiteX119" fmla="*/ 233322 w 1508539"/>
              <a:gd name="connsiteY119" fmla="*/ 1088484 h 6858000"/>
              <a:gd name="connsiteX120" fmla="*/ 222058 w 1508539"/>
              <a:gd name="connsiteY120" fmla="*/ 1016103 h 6858000"/>
              <a:gd name="connsiteX121" fmla="*/ 223514 w 1508539"/>
              <a:gd name="connsiteY121" fmla="*/ 932283 h 6858000"/>
              <a:gd name="connsiteX122" fmla="*/ 225750 w 1508539"/>
              <a:gd name="connsiteY122" fmla="*/ 915925 h 6858000"/>
              <a:gd name="connsiteX123" fmla="*/ 218379 w 1508539"/>
              <a:gd name="connsiteY123" fmla="*/ 896999 h 6858000"/>
              <a:gd name="connsiteX124" fmla="*/ 187787 w 1508539"/>
              <a:gd name="connsiteY124" fmla="*/ 821517 h 6858000"/>
              <a:gd name="connsiteX125" fmla="*/ 166737 w 1508539"/>
              <a:gd name="connsiteY125" fmla="*/ 751353 h 6858000"/>
              <a:gd name="connsiteX126" fmla="*/ 166295 w 1508539"/>
              <a:gd name="connsiteY126" fmla="*/ 721230 h 6858000"/>
              <a:gd name="connsiteX127" fmla="*/ 151966 w 1508539"/>
              <a:gd name="connsiteY127" fmla="*/ 681659 h 6858000"/>
              <a:gd name="connsiteX128" fmla="*/ 137385 w 1508539"/>
              <a:gd name="connsiteY128" fmla="*/ 635218 h 6858000"/>
              <a:gd name="connsiteX129" fmla="*/ 142396 w 1508539"/>
              <a:gd name="connsiteY129" fmla="*/ 613763 h 6858000"/>
              <a:gd name="connsiteX130" fmla="*/ 128338 w 1508539"/>
              <a:gd name="connsiteY130" fmla="*/ 598582 h 6858000"/>
              <a:gd name="connsiteX131" fmla="*/ 128019 w 1508539"/>
              <a:gd name="connsiteY131" fmla="*/ 576846 h 6858000"/>
              <a:gd name="connsiteX132" fmla="*/ 107645 w 1508539"/>
              <a:gd name="connsiteY132" fmla="*/ 530055 h 6858000"/>
              <a:gd name="connsiteX133" fmla="*/ 106893 w 1508539"/>
              <a:gd name="connsiteY133" fmla="*/ 465389 h 6858000"/>
              <a:gd name="connsiteX134" fmla="*/ 89816 w 1508539"/>
              <a:gd name="connsiteY134" fmla="*/ 424699 h 6858000"/>
              <a:gd name="connsiteX135" fmla="*/ 90191 w 1508539"/>
              <a:gd name="connsiteY135" fmla="*/ 404917 h 6858000"/>
              <a:gd name="connsiteX136" fmla="*/ 70148 w 1508539"/>
              <a:gd name="connsiteY136" fmla="*/ 367211 h 6858000"/>
              <a:gd name="connsiteX137" fmla="*/ 36452 w 1508539"/>
              <a:gd name="connsiteY137" fmla="*/ 268519 h 6858000"/>
              <a:gd name="connsiteX138" fmla="*/ 23935 w 1508539"/>
              <a:gd name="connsiteY138" fmla="*/ 160886 h 6858000"/>
              <a:gd name="connsiteX139" fmla="*/ 19312 w 1508539"/>
              <a:gd name="connsiteY139" fmla="*/ 47336 h 6858000"/>
              <a:gd name="connsiteX140" fmla="*/ 0 w 1508539"/>
              <a:gd name="connsiteY140"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28010 w 1508539"/>
              <a:gd name="connsiteY4" fmla="*/ 6751578 h 6858000"/>
              <a:gd name="connsiteX5" fmla="*/ 146674 w 1508539"/>
              <a:gd name="connsiteY5" fmla="*/ 6696999 h 6858000"/>
              <a:gd name="connsiteX6" fmla="*/ 164248 w 1508539"/>
              <a:gd name="connsiteY6" fmla="*/ 6574442 h 6858000"/>
              <a:gd name="connsiteX7" fmla="*/ 164588 w 1508539"/>
              <a:gd name="connsiteY7" fmla="*/ 6568530 h 6858000"/>
              <a:gd name="connsiteX8" fmla="*/ 166997 w 1508539"/>
              <a:gd name="connsiteY8" fmla="*/ 6560674 h 6858000"/>
              <a:gd name="connsiteX9" fmla="*/ 201349 w 1508539"/>
              <a:gd name="connsiteY9" fmla="*/ 6530567 h 6858000"/>
              <a:gd name="connsiteX10" fmla="*/ 215389 w 1508539"/>
              <a:gd name="connsiteY10" fmla="*/ 6478062 h 6858000"/>
              <a:gd name="connsiteX11" fmla="*/ 226078 w 1508539"/>
              <a:gd name="connsiteY11" fmla="*/ 6460325 h 6858000"/>
              <a:gd name="connsiteX12" fmla="*/ 233311 w 1508539"/>
              <a:gd name="connsiteY12" fmla="*/ 6451488 h 6858000"/>
              <a:gd name="connsiteX13" fmla="*/ 234746 w 1508539"/>
              <a:gd name="connsiteY13" fmla="*/ 6451348 h 6858000"/>
              <a:gd name="connsiteX14" fmla="*/ 239104 w 1508539"/>
              <a:gd name="connsiteY14" fmla="*/ 6414240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31404 w 1508539"/>
              <a:gd name="connsiteY25" fmla="*/ 5665173 h 6858000"/>
              <a:gd name="connsiteX26" fmla="*/ 465121 w 1508539"/>
              <a:gd name="connsiteY26" fmla="*/ 5563435 h 6858000"/>
              <a:gd name="connsiteX27" fmla="*/ 494626 w 1508539"/>
              <a:gd name="connsiteY27" fmla="*/ 5476393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28010 w 1508539"/>
              <a:gd name="connsiteY4" fmla="*/ 6751578 h 6858000"/>
              <a:gd name="connsiteX5" fmla="*/ 146674 w 1508539"/>
              <a:gd name="connsiteY5" fmla="*/ 6696999 h 6858000"/>
              <a:gd name="connsiteX6" fmla="*/ 170123 w 1508539"/>
              <a:gd name="connsiteY6" fmla="*/ 6608101 h 6858000"/>
              <a:gd name="connsiteX7" fmla="*/ 164588 w 1508539"/>
              <a:gd name="connsiteY7" fmla="*/ 6568530 h 6858000"/>
              <a:gd name="connsiteX8" fmla="*/ 166997 w 1508539"/>
              <a:gd name="connsiteY8" fmla="*/ 6560674 h 6858000"/>
              <a:gd name="connsiteX9" fmla="*/ 201349 w 1508539"/>
              <a:gd name="connsiteY9" fmla="*/ 6530567 h 6858000"/>
              <a:gd name="connsiteX10" fmla="*/ 215389 w 1508539"/>
              <a:gd name="connsiteY10" fmla="*/ 6478062 h 6858000"/>
              <a:gd name="connsiteX11" fmla="*/ 226078 w 1508539"/>
              <a:gd name="connsiteY11" fmla="*/ 6460325 h 6858000"/>
              <a:gd name="connsiteX12" fmla="*/ 233311 w 1508539"/>
              <a:gd name="connsiteY12" fmla="*/ 6451488 h 6858000"/>
              <a:gd name="connsiteX13" fmla="*/ 234746 w 1508539"/>
              <a:gd name="connsiteY13" fmla="*/ 6451348 h 6858000"/>
              <a:gd name="connsiteX14" fmla="*/ 239104 w 1508539"/>
              <a:gd name="connsiteY14" fmla="*/ 6414240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31404 w 1508539"/>
              <a:gd name="connsiteY25" fmla="*/ 5665173 h 6858000"/>
              <a:gd name="connsiteX26" fmla="*/ 465121 w 1508539"/>
              <a:gd name="connsiteY26" fmla="*/ 5563435 h 6858000"/>
              <a:gd name="connsiteX27" fmla="*/ 494626 w 1508539"/>
              <a:gd name="connsiteY27" fmla="*/ 5476393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28010 w 1508539"/>
              <a:gd name="connsiteY4" fmla="*/ 6751578 h 6858000"/>
              <a:gd name="connsiteX5" fmla="*/ 149611 w 1508539"/>
              <a:gd name="connsiteY5" fmla="*/ 6666145 h 6858000"/>
              <a:gd name="connsiteX6" fmla="*/ 170123 w 1508539"/>
              <a:gd name="connsiteY6" fmla="*/ 6608101 h 6858000"/>
              <a:gd name="connsiteX7" fmla="*/ 164588 w 1508539"/>
              <a:gd name="connsiteY7" fmla="*/ 6568530 h 6858000"/>
              <a:gd name="connsiteX8" fmla="*/ 166997 w 1508539"/>
              <a:gd name="connsiteY8" fmla="*/ 6560674 h 6858000"/>
              <a:gd name="connsiteX9" fmla="*/ 201349 w 1508539"/>
              <a:gd name="connsiteY9" fmla="*/ 6530567 h 6858000"/>
              <a:gd name="connsiteX10" fmla="*/ 215389 w 1508539"/>
              <a:gd name="connsiteY10" fmla="*/ 6478062 h 6858000"/>
              <a:gd name="connsiteX11" fmla="*/ 226078 w 1508539"/>
              <a:gd name="connsiteY11" fmla="*/ 6460325 h 6858000"/>
              <a:gd name="connsiteX12" fmla="*/ 233311 w 1508539"/>
              <a:gd name="connsiteY12" fmla="*/ 6451488 h 6858000"/>
              <a:gd name="connsiteX13" fmla="*/ 234746 w 1508539"/>
              <a:gd name="connsiteY13" fmla="*/ 6451348 h 6858000"/>
              <a:gd name="connsiteX14" fmla="*/ 239104 w 1508539"/>
              <a:gd name="connsiteY14" fmla="*/ 6414240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31404 w 1508539"/>
              <a:gd name="connsiteY25" fmla="*/ 5665173 h 6858000"/>
              <a:gd name="connsiteX26" fmla="*/ 465121 w 1508539"/>
              <a:gd name="connsiteY26" fmla="*/ 5563435 h 6858000"/>
              <a:gd name="connsiteX27" fmla="*/ 494626 w 1508539"/>
              <a:gd name="connsiteY27" fmla="*/ 5476393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33885 w 1508539"/>
              <a:gd name="connsiteY4" fmla="*/ 6729139 h 6858000"/>
              <a:gd name="connsiteX5" fmla="*/ 149611 w 1508539"/>
              <a:gd name="connsiteY5" fmla="*/ 6666145 h 6858000"/>
              <a:gd name="connsiteX6" fmla="*/ 170123 w 1508539"/>
              <a:gd name="connsiteY6" fmla="*/ 6608101 h 6858000"/>
              <a:gd name="connsiteX7" fmla="*/ 164588 w 1508539"/>
              <a:gd name="connsiteY7" fmla="*/ 6568530 h 6858000"/>
              <a:gd name="connsiteX8" fmla="*/ 166997 w 1508539"/>
              <a:gd name="connsiteY8" fmla="*/ 6560674 h 6858000"/>
              <a:gd name="connsiteX9" fmla="*/ 201349 w 1508539"/>
              <a:gd name="connsiteY9" fmla="*/ 6530567 h 6858000"/>
              <a:gd name="connsiteX10" fmla="*/ 215389 w 1508539"/>
              <a:gd name="connsiteY10" fmla="*/ 6478062 h 6858000"/>
              <a:gd name="connsiteX11" fmla="*/ 226078 w 1508539"/>
              <a:gd name="connsiteY11" fmla="*/ 6460325 h 6858000"/>
              <a:gd name="connsiteX12" fmla="*/ 233311 w 1508539"/>
              <a:gd name="connsiteY12" fmla="*/ 6451488 h 6858000"/>
              <a:gd name="connsiteX13" fmla="*/ 234746 w 1508539"/>
              <a:gd name="connsiteY13" fmla="*/ 6451348 h 6858000"/>
              <a:gd name="connsiteX14" fmla="*/ 239104 w 1508539"/>
              <a:gd name="connsiteY14" fmla="*/ 6414240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31404 w 1508539"/>
              <a:gd name="connsiteY25" fmla="*/ 5665173 h 6858000"/>
              <a:gd name="connsiteX26" fmla="*/ 465121 w 1508539"/>
              <a:gd name="connsiteY26" fmla="*/ 5563435 h 6858000"/>
              <a:gd name="connsiteX27" fmla="*/ 494626 w 1508539"/>
              <a:gd name="connsiteY27" fmla="*/ 5476393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33885 w 1508539"/>
              <a:gd name="connsiteY4" fmla="*/ 6729139 h 6858000"/>
              <a:gd name="connsiteX5" fmla="*/ 149611 w 1508539"/>
              <a:gd name="connsiteY5" fmla="*/ 6666145 h 6858000"/>
              <a:gd name="connsiteX6" fmla="*/ 170123 w 1508539"/>
              <a:gd name="connsiteY6" fmla="*/ 6608101 h 6858000"/>
              <a:gd name="connsiteX7" fmla="*/ 164588 w 1508539"/>
              <a:gd name="connsiteY7" fmla="*/ 6568530 h 6858000"/>
              <a:gd name="connsiteX8" fmla="*/ 166997 w 1508539"/>
              <a:gd name="connsiteY8" fmla="*/ 6560674 h 6858000"/>
              <a:gd name="connsiteX9" fmla="*/ 201349 w 1508539"/>
              <a:gd name="connsiteY9" fmla="*/ 6530567 h 6858000"/>
              <a:gd name="connsiteX10" fmla="*/ 215389 w 1508539"/>
              <a:gd name="connsiteY10" fmla="*/ 6478062 h 6858000"/>
              <a:gd name="connsiteX11" fmla="*/ 226078 w 1508539"/>
              <a:gd name="connsiteY11" fmla="*/ 6460325 h 6858000"/>
              <a:gd name="connsiteX12" fmla="*/ 233311 w 1508539"/>
              <a:gd name="connsiteY12" fmla="*/ 6451488 h 6858000"/>
              <a:gd name="connsiteX13" fmla="*/ 234746 w 1508539"/>
              <a:gd name="connsiteY13" fmla="*/ 6451348 h 6858000"/>
              <a:gd name="connsiteX14" fmla="*/ 239104 w 1508539"/>
              <a:gd name="connsiteY14" fmla="*/ 6414240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494626 w 1508539"/>
              <a:gd name="connsiteY27" fmla="*/ 5476393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33885 w 1508539"/>
              <a:gd name="connsiteY4" fmla="*/ 6729139 h 6858000"/>
              <a:gd name="connsiteX5" fmla="*/ 149611 w 1508539"/>
              <a:gd name="connsiteY5" fmla="*/ 6666145 h 6858000"/>
              <a:gd name="connsiteX6" fmla="*/ 170123 w 1508539"/>
              <a:gd name="connsiteY6" fmla="*/ 6608101 h 6858000"/>
              <a:gd name="connsiteX7" fmla="*/ 164588 w 1508539"/>
              <a:gd name="connsiteY7" fmla="*/ 6568530 h 6858000"/>
              <a:gd name="connsiteX8" fmla="*/ 166997 w 1508539"/>
              <a:gd name="connsiteY8" fmla="*/ 6560674 h 6858000"/>
              <a:gd name="connsiteX9" fmla="*/ 201349 w 1508539"/>
              <a:gd name="connsiteY9" fmla="*/ 6530567 h 6858000"/>
              <a:gd name="connsiteX10" fmla="*/ 215389 w 1508539"/>
              <a:gd name="connsiteY10" fmla="*/ 6478062 h 6858000"/>
              <a:gd name="connsiteX11" fmla="*/ 226078 w 1508539"/>
              <a:gd name="connsiteY11" fmla="*/ 6460325 h 6858000"/>
              <a:gd name="connsiteX12" fmla="*/ 233311 w 1508539"/>
              <a:gd name="connsiteY12" fmla="*/ 6451488 h 6858000"/>
              <a:gd name="connsiteX13" fmla="*/ 234746 w 1508539"/>
              <a:gd name="connsiteY13" fmla="*/ 6451348 h 6858000"/>
              <a:gd name="connsiteX14" fmla="*/ 239104 w 1508539"/>
              <a:gd name="connsiteY14" fmla="*/ 6414240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133885 w 1508539"/>
              <a:gd name="connsiteY4" fmla="*/ 6729139 h 6858000"/>
              <a:gd name="connsiteX5" fmla="*/ 149611 w 1508539"/>
              <a:gd name="connsiteY5" fmla="*/ 6666145 h 6858000"/>
              <a:gd name="connsiteX6" fmla="*/ 170123 w 1508539"/>
              <a:gd name="connsiteY6" fmla="*/ 6608101 h 6858000"/>
              <a:gd name="connsiteX7" fmla="*/ 164588 w 1508539"/>
              <a:gd name="connsiteY7" fmla="*/ 6568530 h 6858000"/>
              <a:gd name="connsiteX8" fmla="*/ 166997 w 1508539"/>
              <a:gd name="connsiteY8" fmla="*/ 6560674 h 6858000"/>
              <a:gd name="connsiteX9" fmla="*/ 201349 w 1508539"/>
              <a:gd name="connsiteY9" fmla="*/ 6530567 h 6858000"/>
              <a:gd name="connsiteX10" fmla="*/ 215389 w 1508539"/>
              <a:gd name="connsiteY10" fmla="*/ 6478062 h 6858000"/>
              <a:gd name="connsiteX11" fmla="*/ 226078 w 1508539"/>
              <a:gd name="connsiteY11" fmla="*/ 6460325 h 6858000"/>
              <a:gd name="connsiteX12" fmla="*/ 233311 w 1508539"/>
              <a:gd name="connsiteY12" fmla="*/ 6451488 h 6858000"/>
              <a:gd name="connsiteX13" fmla="*/ 234746 w 1508539"/>
              <a:gd name="connsiteY13" fmla="*/ 6451348 h 6858000"/>
              <a:gd name="connsiteX14" fmla="*/ 239104 w 1508539"/>
              <a:gd name="connsiteY14" fmla="*/ 6414240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149611 w 1508539"/>
              <a:gd name="connsiteY5" fmla="*/ 6666145 h 6858000"/>
              <a:gd name="connsiteX6" fmla="*/ 170123 w 1508539"/>
              <a:gd name="connsiteY6" fmla="*/ 6608101 h 6858000"/>
              <a:gd name="connsiteX7" fmla="*/ 164588 w 1508539"/>
              <a:gd name="connsiteY7" fmla="*/ 6568530 h 6858000"/>
              <a:gd name="connsiteX8" fmla="*/ 166997 w 1508539"/>
              <a:gd name="connsiteY8" fmla="*/ 6560674 h 6858000"/>
              <a:gd name="connsiteX9" fmla="*/ 201349 w 1508539"/>
              <a:gd name="connsiteY9" fmla="*/ 6530567 h 6858000"/>
              <a:gd name="connsiteX10" fmla="*/ 215389 w 1508539"/>
              <a:gd name="connsiteY10" fmla="*/ 6478062 h 6858000"/>
              <a:gd name="connsiteX11" fmla="*/ 226078 w 1508539"/>
              <a:gd name="connsiteY11" fmla="*/ 6460325 h 6858000"/>
              <a:gd name="connsiteX12" fmla="*/ 233311 w 1508539"/>
              <a:gd name="connsiteY12" fmla="*/ 6451488 h 6858000"/>
              <a:gd name="connsiteX13" fmla="*/ 234746 w 1508539"/>
              <a:gd name="connsiteY13" fmla="*/ 6451348 h 6858000"/>
              <a:gd name="connsiteX14" fmla="*/ 239104 w 1508539"/>
              <a:gd name="connsiteY14" fmla="*/ 6414240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170123 w 1508539"/>
              <a:gd name="connsiteY6" fmla="*/ 6608101 h 6858000"/>
              <a:gd name="connsiteX7" fmla="*/ 164588 w 1508539"/>
              <a:gd name="connsiteY7" fmla="*/ 6568530 h 6858000"/>
              <a:gd name="connsiteX8" fmla="*/ 166997 w 1508539"/>
              <a:gd name="connsiteY8" fmla="*/ 6560674 h 6858000"/>
              <a:gd name="connsiteX9" fmla="*/ 201349 w 1508539"/>
              <a:gd name="connsiteY9" fmla="*/ 6530567 h 6858000"/>
              <a:gd name="connsiteX10" fmla="*/ 215389 w 1508539"/>
              <a:gd name="connsiteY10" fmla="*/ 6478062 h 6858000"/>
              <a:gd name="connsiteX11" fmla="*/ 226078 w 1508539"/>
              <a:gd name="connsiteY11" fmla="*/ 6460325 h 6858000"/>
              <a:gd name="connsiteX12" fmla="*/ 233311 w 1508539"/>
              <a:gd name="connsiteY12" fmla="*/ 6451488 h 6858000"/>
              <a:gd name="connsiteX13" fmla="*/ 234746 w 1508539"/>
              <a:gd name="connsiteY13" fmla="*/ 6451348 h 6858000"/>
              <a:gd name="connsiteX14" fmla="*/ 239104 w 1508539"/>
              <a:gd name="connsiteY14" fmla="*/ 6414240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164588 w 1508539"/>
              <a:gd name="connsiteY7" fmla="*/ 6568530 h 6858000"/>
              <a:gd name="connsiteX8" fmla="*/ 166997 w 1508539"/>
              <a:gd name="connsiteY8" fmla="*/ 6560674 h 6858000"/>
              <a:gd name="connsiteX9" fmla="*/ 201349 w 1508539"/>
              <a:gd name="connsiteY9" fmla="*/ 6530567 h 6858000"/>
              <a:gd name="connsiteX10" fmla="*/ 215389 w 1508539"/>
              <a:gd name="connsiteY10" fmla="*/ 6478062 h 6858000"/>
              <a:gd name="connsiteX11" fmla="*/ 226078 w 1508539"/>
              <a:gd name="connsiteY11" fmla="*/ 6460325 h 6858000"/>
              <a:gd name="connsiteX12" fmla="*/ 233311 w 1508539"/>
              <a:gd name="connsiteY12" fmla="*/ 6451488 h 6858000"/>
              <a:gd name="connsiteX13" fmla="*/ 234746 w 1508539"/>
              <a:gd name="connsiteY13" fmla="*/ 6451348 h 6858000"/>
              <a:gd name="connsiteX14" fmla="*/ 239104 w 1508539"/>
              <a:gd name="connsiteY14" fmla="*/ 6414240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164588 w 1508539"/>
              <a:gd name="connsiteY7" fmla="*/ 6568530 h 6858000"/>
              <a:gd name="connsiteX8" fmla="*/ 340301 w 1508539"/>
              <a:gd name="connsiteY8" fmla="*/ 6572601 h 6858000"/>
              <a:gd name="connsiteX9" fmla="*/ 201349 w 1508539"/>
              <a:gd name="connsiteY9" fmla="*/ 6530567 h 6858000"/>
              <a:gd name="connsiteX10" fmla="*/ 215389 w 1508539"/>
              <a:gd name="connsiteY10" fmla="*/ 6478062 h 6858000"/>
              <a:gd name="connsiteX11" fmla="*/ 226078 w 1508539"/>
              <a:gd name="connsiteY11" fmla="*/ 6460325 h 6858000"/>
              <a:gd name="connsiteX12" fmla="*/ 233311 w 1508539"/>
              <a:gd name="connsiteY12" fmla="*/ 6451488 h 6858000"/>
              <a:gd name="connsiteX13" fmla="*/ 234746 w 1508539"/>
              <a:gd name="connsiteY13" fmla="*/ 6451348 h 6858000"/>
              <a:gd name="connsiteX14" fmla="*/ 239104 w 1508539"/>
              <a:gd name="connsiteY14" fmla="*/ 6414240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40301 w 1508539"/>
              <a:gd name="connsiteY8" fmla="*/ 6572601 h 6858000"/>
              <a:gd name="connsiteX9" fmla="*/ 201349 w 1508539"/>
              <a:gd name="connsiteY9" fmla="*/ 6530567 h 6858000"/>
              <a:gd name="connsiteX10" fmla="*/ 215389 w 1508539"/>
              <a:gd name="connsiteY10" fmla="*/ 6478062 h 6858000"/>
              <a:gd name="connsiteX11" fmla="*/ 226078 w 1508539"/>
              <a:gd name="connsiteY11" fmla="*/ 6460325 h 6858000"/>
              <a:gd name="connsiteX12" fmla="*/ 233311 w 1508539"/>
              <a:gd name="connsiteY12" fmla="*/ 6451488 h 6858000"/>
              <a:gd name="connsiteX13" fmla="*/ 234746 w 1508539"/>
              <a:gd name="connsiteY13" fmla="*/ 6451348 h 6858000"/>
              <a:gd name="connsiteX14" fmla="*/ 239104 w 1508539"/>
              <a:gd name="connsiteY14" fmla="*/ 6414240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201349 w 1508539"/>
              <a:gd name="connsiteY9" fmla="*/ 6530567 h 6858000"/>
              <a:gd name="connsiteX10" fmla="*/ 215389 w 1508539"/>
              <a:gd name="connsiteY10" fmla="*/ 6478062 h 6858000"/>
              <a:gd name="connsiteX11" fmla="*/ 226078 w 1508539"/>
              <a:gd name="connsiteY11" fmla="*/ 6460325 h 6858000"/>
              <a:gd name="connsiteX12" fmla="*/ 233311 w 1508539"/>
              <a:gd name="connsiteY12" fmla="*/ 6451488 h 6858000"/>
              <a:gd name="connsiteX13" fmla="*/ 234746 w 1508539"/>
              <a:gd name="connsiteY13" fmla="*/ 6451348 h 6858000"/>
              <a:gd name="connsiteX14" fmla="*/ 239104 w 1508539"/>
              <a:gd name="connsiteY14" fmla="*/ 6414240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215389 w 1508539"/>
              <a:gd name="connsiteY10" fmla="*/ 6478062 h 6858000"/>
              <a:gd name="connsiteX11" fmla="*/ 226078 w 1508539"/>
              <a:gd name="connsiteY11" fmla="*/ 6460325 h 6858000"/>
              <a:gd name="connsiteX12" fmla="*/ 233311 w 1508539"/>
              <a:gd name="connsiteY12" fmla="*/ 6451488 h 6858000"/>
              <a:gd name="connsiteX13" fmla="*/ 234746 w 1508539"/>
              <a:gd name="connsiteY13" fmla="*/ 6451348 h 6858000"/>
              <a:gd name="connsiteX14" fmla="*/ 239104 w 1508539"/>
              <a:gd name="connsiteY14" fmla="*/ 6414240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25289 w 1508539"/>
              <a:gd name="connsiteY10" fmla="*/ 6525770 h 6858000"/>
              <a:gd name="connsiteX11" fmla="*/ 226078 w 1508539"/>
              <a:gd name="connsiteY11" fmla="*/ 6460325 h 6858000"/>
              <a:gd name="connsiteX12" fmla="*/ 233311 w 1508539"/>
              <a:gd name="connsiteY12" fmla="*/ 6451488 h 6858000"/>
              <a:gd name="connsiteX13" fmla="*/ 234746 w 1508539"/>
              <a:gd name="connsiteY13" fmla="*/ 6451348 h 6858000"/>
              <a:gd name="connsiteX14" fmla="*/ 239104 w 1508539"/>
              <a:gd name="connsiteY14" fmla="*/ 6414240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25289 w 1508539"/>
              <a:gd name="connsiteY10" fmla="*/ 6525770 h 6858000"/>
              <a:gd name="connsiteX11" fmla="*/ 226078 w 1508539"/>
              <a:gd name="connsiteY11" fmla="*/ 6460325 h 6858000"/>
              <a:gd name="connsiteX12" fmla="*/ 233311 w 1508539"/>
              <a:gd name="connsiteY12" fmla="*/ 6451488 h 6858000"/>
              <a:gd name="connsiteX13" fmla="*/ 454546 w 1508539"/>
              <a:gd name="connsiteY13" fmla="*/ 6379786 h 6858000"/>
              <a:gd name="connsiteX14" fmla="*/ 239104 w 1508539"/>
              <a:gd name="connsiteY14" fmla="*/ 6414240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25289 w 1508539"/>
              <a:gd name="connsiteY10" fmla="*/ 6525770 h 6858000"/>
              <a:gd name="connsiteX11" fmla="*/ 226078 w 1508539"/>
              <a:gd name="connsiteY11" fmla="*/ 6460325 h 6858000"/>
              <a:gd name="connsiteX12" fmla="*/ 410841 w 1508539"/>
              <a:gd name="connsiteY12" fmla="*/ 6431610 h 6858000"/>
              <a:gd name="connsiteX13" fmla="*/ 454546 w 1508539"/>
              <a:gd name="connsiteY13" fmla="*/ 6379786 h 6858000"/>
              <a:gd name="connsiteX14" fmla="*/ 239104 w 1508539"/>
              <a:gd name="connsiteY14" fmla="*/ 6414240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25289 w 1508539"/>
              <a:gd name="connsiteY10" fmla="*/ 6525770 h 6858000"/>
              <a:gd name="connsiteX11" fmla="*/ 395154 w 1508539"/>
              <a:gd name="connsiteY11" fmla="*/ 6504057 h 6858000"/>
              <a:gd name="connsiteX12" fmla="*/ 410841 w 1508539"/>
              <a:gd name="connsiteY12" fmla="*/ 6431610 h 6858000"/>
              <a:gd name="connsiteX13" fmla="*/ 454546 w 1508539"/>
              <a:gd name="connsiteY13" fmla="*/ 6379786 h 6858000"/>
              <a:gd name="connsiteX14" fmla="*/ 239104 w 1508539"/>
              <a:gd name="connsiteY14" fmla="*/ 6414240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25289 w 1508539"/>
              <a:gd name="connsiteY10" fmla="*/ 6525770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239104 w 1508539"/>
              <a:gd name="connsiteY14" fmla="*/ 6414240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25289 w 1508539"/>
              <a:gd name="connsiteY10" fmla="*/ 6525770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239104 w 1508539"/>
              <a:gd name="connsiteY14" fmla="*/ 6414240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25289 w 1508539"/>
              <a:gd name="connsiteY10" fmla="*/ 6525770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16634 w 1508539"/>
              <a:gd name="connsiteY14" fmla="*/ 6346654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25289 w 1508539"/>
              <a:gd name="connsiteY10" fmla="*/ 6525770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16634 w 1508539"/>
              <a:gd name="connsiteY14" fmla="*/ 6346654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410113 w 1508539"/>
              <a:gd name="connsiteY19" fmla="*/ 6202459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25289 w 1508539"/>
              <a:gd name="connsiteY10" fmla="*/ 6525770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16634 w 1508539"/>
              <a:gd name="connsiteY14" fmla="*/ 6346654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432121 w 1508539"/>
              <a:gd name="connsiteY18" fmla="*/ 6252834 h 6858000"/>
              <a:gd name="connsiteX19" fmla="*/ 410113 w 1508539"/>
              <a:gd name="connsiteY19" fmla="*/ 6202459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25289 w 1508539"/>
              <a:gd name="connsiteY10" fmla="*/ 6525770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16634 w 1508539"/>
              <a:gd name="connsiteY14" fmla="*/ 6346654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432121 w 1508539"/>
              <a:gd name="connsiteY18" fmla="*/ 6252834 h 6858000"/>
              <a:gd name="connsiteX19" fmla="*/ 410113 w 1508539"/>
              <a:gd name="connsiteY19" fmla="*/ 6202459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25289 w 1508539"/>
              <a:gd name="connsiteY10" fmla="*/ 6525770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16634 w 1508539"/>
              <a:gd name="connsiteY14" fmla="*/ 6346654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432121 w 1508539"/>
              <a:gd name="connsiteY18" fmla="*/ 6252834 h 6858000"/>
              <a:gd name="connsiteX19" fmla="*/ 410113 w 1508539"/>
              <a:gd name="connsiteY19" fmla="*/ 6202459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96942 w 1508539"/>
              <a:gd name="connsiteY23" fmla="*/ 5926735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25289 w 1508539"/>
              <a:gd name="connsiteY10" fmla="*/ 6525770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16634 w 1508539"/>
              <a:gd name="connsiteY14" fmla="*/ 6346654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432121 w 1508539"/>
              <a:gd name="connsiteY18" fmla="*/ 6252834 h 6858000"/>
              <a:gd name="connsiteX19" fmla="*/ 410113 w 1508539"/>
              <a:gd name="connsiteY19" fmla="*/ 6202459 h 6858000"/>
              <a:gd name="connsiteX20" fmla="*/ 392003 w 1508539"/>
              <a:gd name="connsiteY20" fmla="*/ 6153037 h 6858000"/>
              <a:gd name="connsiteX21" fmla="*/ 314428 w 1508539"/>
              <a:gd name="connsiteY21" fmla="*/ 6113913 h 6858000"/>
              <a:gd name="connsiteX22" fmla="*/ 318721 w 1508539"/>
              <a:gd name="connsiteY22" fmla="*/ 6028119 h 6858000"/>
              <a:gd name="connsiteX23" fmla="*/ 396942 w 1508539"/>
              <a:gd name="connsiteY23" fmla="*/ 5926735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25289 w 1508539"/>
              <a:gd name="connsiteY10" fmla="*/ 6525770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16634 w 1508539"/>
              <a:gd name="connsiteY14" fmla="*/ 6346654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432121 w 1508539"/>
              <a:gd name="connsiteY18" fmla="*/ 6252834 h 6858000"/>
              <a:gd name="connsiteX19" fmla="*/ 410113 w 1508539"/>
              <a:gd name="connsiteY19" fmla="*/ 6202459 h 6858000"/>
              <a:gd name="connsiteX20" fmla="*/ 392003 w 1508539"/>
              <a:gd name="connsiteY20" fmla="*/ 6153037 h 6858000"/>
              <a:gd name="connsiteX21" fmla="*/ 394739 w 1508539"/>
              <a:gd name="connsiteY21" fmla="*/ 6090059 h 6858000"/>
              <a:gd name="connsiteX22" fmla="*/ 318721 w 1508539"/>
              <a:gd name="connsiteY22" fmla="*/ 6028119 h 6858000"/>
              <a:gd name="connsiteX23" fmla="*/ 396942 w 1508539"/>
              <a:gd name="connsiteY23" fmla="*/ 5926735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25289 w 1508539"/>
              <a:gd name="connsiteY10" fmla="*/ 6525770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16634 w 1508539"/>
              <a:gd name="connsiteY14" fmla="*/ 6346654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432121 w 1508539"/>
              <a:gd name="connsiteY18" fmla="*/ 6252834 h 6858000"/>
              <a:gd name="connsiteX19" fmla="*/ 410113 w 1508539"/>
              <a:gd name="connsiteY19" fmla="*/ 6202459 h 6858000"/>
              <a:gd name="connsiteX20" fmla="*/ 392003 w 1508539"/>
              <a:gd name="connsiteY20" fmla="*/ 6153037 h 6858000"/>
              <a:gd name="connsiteX21" fmla="*/ 394739 w 1508539"/>
              <a:gd name="connsiteY21" fmla="*/ 6090059 h 6858000"/>
              <a:gd name="connsiteX22" fmla="*/ 386351 w 1508539"/>
              <a:gd name="connsiteY22" fmla="*/ 6028119 h 6858000"/>
              <a:gd name="connsiteX23" fmla="*/ 396942 w 1508539"/>
              <a:gd name="connsiteY23" fmla="*/ 5926735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25289 w 1508539"/>
              <a:gd name="connsiteY10" fmla="*/ 6525770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16634 w 1508539"/>
              <a:gd name="connsiteY14" fmla="*/ 6346654 h 6858000"/>
              <a:gd name="connsiteX15" fmla="*/ 241880 w 1508539"/>
              <a:gd name="connsiteY15" fmla="*/ 6384857 h 6858000"/>
              <a:gd name="connsiteX16" fmla="*/ 240591 w 1508539"/>
              <a:gd name="connsiteY16" fmla="*/ 6367510 h 6858000"/>
              <a:gd name="connsiteX17" fmla="*/ 405093 w 1508539"/>
              <a:gd name="connsiteY17" fmla="*/ 6270265 h 6858000"/>
              <a:gd name="connsiteX18" fmla="*/ 432121 w 1508539"/>
              <a:gd name="connsiteY18" fmla="*/ 6252834 h 6858000"/>
              <a:gd name="connsiteX19" fmla="*/ 410113 w 1508539"/>
              <a:gd name="connsiteY19" fmla="*/ 6202459 h 6858000"/>
              <a:gd name="connsiteX20" fmla="*/ 392003 w 1508539"/>
              <a:gd name="connsiteY20" fmla="*/ 6153037 h 6858000"/>
              <a:gd name="connsiteX21" fmla="*/ 394739 w 1508539"/>
              <a:gd name="connsiteY21" fmla="*/ 6090059 h 6858000"/>
              <a:gd name="connsiteX22" fmla="*/ 386351 w 1508539"/>
              <a:gd name="connsiteY22" fmla="*/ 6028119 h 6858000"/>
              <a:gd name="connsiteX23" fmla="*/ 396942 w 1508539"/>
              <a:gd name="connsiteY23" fmla="*/ 5926735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25289 w 1508539"/>
              <a:gd name="connsiteY10" fmla="*/ 6525770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16634 w 1508539"/>
              <a:gd name="connsiteY14" fmla="*/ 6346654 h 6858000"/>
              <a:gd name="connsiteX15" fmla="*/ 241880 w 1508539"/>
              <a:gd name="connsiteY15" fmla="*/ 6384857 h 6858000"/>
              <a:gd name="connsiteX16" fmla="*/ 422348 w 1508539"/>
              <a:gd name="connsiteY16" fmla="*/ 6280046 h 6858000"/>
              <a:gd name="connsiteX17" fmla="*/ 405093 w 1508539"/>
              <a:gd name="connsiteY17" fmla="*/ 6270265 h 6858000"/>
              <a:gd name="connsiteX18" fmla="*/ 432121 w 1508539"/>
              <a:gd name="connsiteY18" fmla="*/ 6252834 h 6858000"/>
              <a:gd name="connsiteX19" fmla="*/ 410113 w 1508539"/>
              <a:gd name="connsiteY19" fmla="*/ 6202459 h 6858000"/>
              <a:gd name="connsiteX20" fmla="*/ 392003 w 1508539"/>
              <a:gd name="connsiteY20" fmla="*/ 6153037 h 6858000"/>
              <a:gd name="connsiteX21" fmla="*/ 394739 w 1508539"/>
              <a:gd name="connsiteY21" fmla="*/ 6090059 h 6858000"/>
              <a:gd name="connsiteX22" fmla="*/ 386351 w 1508539"/>
              <a:gd name="connsiteY22" fmla="*/ 6028119 h 6858000"/>
              <a:gd name="connsiteX23" fmla="*/ 396942 w 1508539"/>
              <a:gd name="connsiteY23" fmla="*/ 5926735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25289 w 1508539"/>
              <a:gd name="connsiteY10" fmla="*/ 6525770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16634 w 1508539"/>
              <a:gd name="connsiteY14" fmla="*/ 6346654 h 6858000"/>
              <a:gd name="connsiteX15" fmla="*/ 415184 w 1508539"/>
              <a:gd name="connsiteY15" fmla="*/ 6313295 h 6858000"/>
              <a:gd name="connsiteX16" fmla="*/ 422348 w 1508539"/>
              <a:gd name="connsiteY16" fmla="*/ 6280046 h 6858000"/>
              <a:gd name="connsiteX17" fmla="*/ 405093 w 1508539"/>
              <a:gd name="connsiteY17" fmla="*/ 6270265 h 6858000"/>
              <a:gd name="connsiteX18" fmla="*/ 432121 w 1508539"/>
              <a:gd name="connsiteY18" fmla="*/ 6252834 h 6858000"/>
              <a:gd name="connsiteX19" fmla="*/ 410113 w 1508539"/>
              <a:gd name="connsiteY19" fmla="*/ 6202459 h 6858000"/>
              <a:gd name="connsiteX20" fmla="*/ 392003 w 1508539"/>
              <a:gd name="connsiteY20" fmla="*/ 6153037 h 6858000"/>
              <a:gd name="connsiteX21" fmla="*/ 394739 w 1508539"/>
              <a:gd name="connsiteY21" fmla="*/ 6090059 h 6858000"/>
              <a:gd name="connsiteX22" fmla="*/ 386351 w 1508539"/>
              <a:gd name="connsiteY22" fmla="*/ 6028119 h 6858000"/>
              <a:gd name="connsiteX23" fmla="*/ 396942 w 1508539"/>
              <a:gd name="connsiteY23" fmla="*/ 5926735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42197 w 1508539"/>
              <a:gd name="connsiteY10" fmla="*/ 6557575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16634 w 1508539"/>
              <a:gd name="connsiteY14" fmla="*/ 6346654 h 6858000"/>
              <a:gd name="connsiteX15" fmla="*/ 415184 w 1508539"/>
              <a:gd name="connsiteY15" fmla="*/ 6313295 h 6858000"/>
              <a:gd name="connsiteX16" fmla="*/ 422348 w 1508539"/>
              <a:gd name="connsiteY16" fmla="*/ 6280046 h 6858000"/>
              <a:gd name="connsiteX17" fmla="*/ 405093 w 1508539"/>
              <a:gd name="connsiteY17" fmla="*/ 6270265 h 6858000"/>
              <a:gd name="connsiteX18" fmla="*/ 432121 w 1508539"/>
              <a:gd name="connsiteY18" fmla="*/ 6252834 h 6858000"/>
              <a:gd name="connsiteX19" fmla="*/ 410113 w 1508539"/>
              <a:gd name="connsiteY19" fmla="*/ 6202459 h 6858000"/>
              <a:gd name="connsiteX20" fmla="*/ 392003 w 1508539"/>
              <a:gd name="connsiteY20" fmla="*/ 6153037 h 6858000"/>
              <a:gd name="connsiteX21" fmla="*/ 394739 w 1508539"/>
              <a:gd name="connsiteY21" fmla="*/ 6090059 h 6858000"/>
              <a:gd name="connsiteX22" fmla="*/ 386351 w 1508539"/>
              <a:gd name="connsiteY22" fmla="*/ 6028119 h 6858000"/>
              <a:gd name="connsiteX23" fmla="*/ 396942 w 1508539"/>
              <a:gd name="connsiteY23" fmla="*/ 5926735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42197 w 1508539"/>
              <a:gd name="connsiteY10" fmla="*/ 6557575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37769 w 1508539"/>
              <a:gd name="connsiteY14" fmla="*/ 6334727 h 6858000"/>
              <a:gd name="connsiteX15" fmla="*/ 415184 w 1508539"/>
              <a:gd name="connsiteY15" fmla="*/ 6313295 h 6858000"/>
              <a:gd name="connsiteX16" fmla="*/ 422348 w 1508539"/>
              <a:gd name="connsiteY16" fmla="*/ 6280046 h 6858000"/>
              <a:gd name="connsiteX17" fmla="*/ 405093 w 1508539"/>
              <a:gd name="connsiteY17" fmla="*/ 6270265 h 6858000"/>
              <a:gd name="connsiteX18" fmla="*/ 432121 w 1508539"/>
              <a:gd name="connsiteY18" fmla="*/ 6252834 h 6858000"/>
              <a:gd name="connsiteX19" fmla="*/ 410113 w 1508539"/>
              <a:gd name="connsiteY19" fmla="*/ 6202459 h 6858000"/>
              <a:gd name="connsiteX20" fmla="*/ 392003 w 1508539"/>
              <a:gd name="connsiteY20" fmla="*/ 6153037 h 6858000"/>
              <a:gd name="connsiteX21" fmla="*/ 394739 w 1508539"/>
              <a:gd name="connsiteY21" fmla="*/ 6090059 h 6858000"/>
              <a:gd name="connsiteX22" fmla="*/ 386351 w 1508539"/>
              <a:gd name="connsiteY22" fmla="*/ 6028119 h 6858000"/>
              <a:gd name="connsiteX23" fmla="*/ 396942 w 1508539"/>
              <a:gd name="connsiteY23" fmla="*/ 5926735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42197 w 1508539"/>
              <a:gd name="connsiteY10" fmla="*/ 6557575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37769 w 1508539"/>
              <a:gd name="connsiteY14" fmla="*/ 6334727 h 6858000"/>
              <a:gd name="connsiteX15" fmla="*/ 415184 w 1508539"/>
              <a:gd name="connsiteY15" fmla="*/ 6313295 h 6858000"/>
              <a:gd name="connsiteX16" fmla="*/ 422348 w 1508539"/>
              <a:gd name="connsiteY16" fmla="*/ 6280046 h 6858000"/>
              <a:gd name="connsiteX17" fmla="*/ 405093 w 1508539"/>
              <a:gd name="connsiteY17" fmla="*/ 6270265 h 6858000"/>
              <a:gd name="connsiteX18" fmla="*/ 432121 w 1508539"/>
              <a:gd name="connsiteY18" fmla="*/ 6252834 h 6858000"/>
              <a:gd name="connsiteX19" fmla="*/ 410113 w 1508539"/>
              <a:gd name="connsiteY19" fmla="*/ 6202459 h 6858000"/>
              <a:gd name="connsiteX20" fmla="*/ 392003 w 1508539"/>
              <a:gd name="connsiteY20" fmla="*/ 6153037 h 6858000"/>
              <a:gd name="connsiteX21" fmla="*/ 394739 w 1508539"/>
              <a:gd name="connsiteY21" fmla="*/ 6090059 h 6858000"/>
              <a:gd name="connsiteX22" fmla="*/ 386351 w 1508539"/>
              <a:gd name="connsiteY22" fmla="*/ 6028119 h 6858000"/>
              <a:gd name="connsiteX23" fmla="*/ 396942 w 1508539"/>
              <a:gd name="connsiteY23" fmla="*/ 5926735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42197 w 1508539"/>
              <a:gd name="connsiteY10" fmla="*/ 6557575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37769 w 1508539"/>
              <a:gd name="connsiteY14" fmla="*/ 6334727 h 6858000"/>
              <a:gd name="connsiteX15" fmla="*/ 415184 w 1508539"/>
              <a:gd name="connsiteY15" fmla="*/ 6313295 h 6858000"/>
              <a:gd name="connsiteX16" fmla="*/ 422348 w 1508539"/>
              <a:gd name="connsiteY16" fmla="*/ 6280046 h 6858000"/>
              <a:gd name="connsiteX17" fmla="*/ 405093 w 1508539"/>
              <a:gd name="connsiteY17" fmla="*/ 6270265 h 6858000"/>
              <a:gd name="connsiteX18" fmla="*/ 432121 w 1508539"/>
              <a:gd name="connsiteY18" fmla="*/ 6252834 h 6858000"/>
              <a:gd name="connsiteX19" fmla="*/ 410113 w 1508539"/>
              <a:gd name="connsiteY19" fmla="*/ 6202459 h 6858000"/>
              <a:gd name="connsiteX20" fmla="*/ 392003 w 1508539"/>
              <a:gd name="connsiteY20" fmla="*/ 6153037 h 6858000"/>
              <a:gd name="connsiteX21" fmla="*/ 394739 w 1508539"/>
              <a:gd name="connsiteY21" fmla="*/ 6090059 h 6858000"/>
              <a:gd name="connsiteX22" fmla="*/ 386351 w 1508539"/>
              <a:gd name="connsiteY22" fmla="*/ 6028119 h 6858000"/>
              <a:gd name="connsiteX23" fmla="*/ 396942 w 1508539"/>
              <a:gd name="connsiteY23" fmla="*/ 5926735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42197 w 1508539"/>
              <a:gd name="connsiteY10" fmla="*/ 6557575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37769 w 1508539"/>
              <a:gd name="connsiteY14" fmla="*/ 6334727 h 6858000"/>
              <a:gd name="connsiteX15" fmla="*/ 415184 w 1508539"/>
              <a:gd name="connsiteY15" fmla="*/ 6313295 h 6858000"/>
              <a:gd name="connsiteX16" fmla="*/ 422348 w 1508539"/>
              <a:gd name="connsiteY16" fmla="*/ 6280046 h 6858000"/>
              <a:gd name="connsiteX17" fmla="*/ 405093 w 1508539"/>
              <a:gd name="connsiteY17" fmla="*/ 6270265 h 6858000"/>
              <a:gd name="connsiteX18" fmla="*/ 432121 w 1508539"/>
              <a:gd name="connsiteY18" fmla="*/ 6252834 h 6858000"/>
              <a:gd name="connsiteX19" fmla="*/ 410113 w 1508539"/>
              <a:gd name="connsiteY19" fmla="*/ 6202459 h 6858000"/>
              <a:gd name="connsiteX20" fmla="*/ 392003 w 1508539"/>
              <a:gd name="connsiteY20" fmla="*/ 6153037 h 6858000"/>
              <a:gd name="connsiteX21" fmla="*/ 394739 w 1508539"/>
              <a:gd name="connsiteY21" fmla="*/ 6090059 h 6858000"/>
              <a:gd name="connsiteX22" fmla="*/ 386351 w 1508539"/>
              <a:gd name="connsiteY22" fmla="*/ 6028119 h 6858000"/>
              <a:gd name="connsiteX23" fmla="*/ 396942 w 1508539"/>
              <a:gd name="connsiteY23" fmla="*/ 5926735 h 6858000"/>
              <a:gd name="connsiteX24" fmla="*/ 446454 w 1508539"/>
              <a:gd name="connsiteY24" fmla="*/ 5712857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42197 w 1508539"/>
              <a:gd name="connsiteY10" fmla="*/ 6557575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37769 w 1508539"/>
              <a:gd name="connsiteY14" fmla="*/ 6334727 h 6858000"/>
              <a:gd name="connsiteX15" fmla="*/ 415184 w 1508539"/>
              <a:gd name="connsiteY15" fmla="*/ 6313295 h 6858000"/>
              <a:gd name="connsiteX16" fmla="*/ 422348 w 1508539"/>
              <a:gd name="connsiteY16" fmla="*/ 6280046 h 6858000"/>
              <a:gd name="connsiteX17" fmla="*/ 405093 w 1508539"/>
              <a:gd name="connsiteY17" fmla="*/ 6270265 h 6858000"/>
              <a:gd name="connsiteX18" fmla="*/ 432121 w 1508539"/>
              <a:gd name="connsiteY18" fmla="*/ 6252834 h 6858000"/>
              <a:gd name="connsiteX19" fmla="*/ 410113 w 1508539"/>
              <a:gd name="connsiteY19" fmla="*/ 6202459 h 6858000"/>
              <a:gd name="connsiteX20" fmla="*/ 392003 w 1508539"/>
              <a:gd name="connsiteY20" fmla="*/ 6153037 h 6858000"/>
              <a:gd name="connsiteX21" fmla="*/ 394739 w 1508539"/>
              <a:gd name="connsiteY21" fmla="*/ 6090059 h 6858000"/>
              <a:gd name="connsiteX22" fmla="*/ 411713 w 1508539"/>
              <a:gd name="connsiteY22" fmla="*/ 6028119 h 6858000"/>
              <a:gd name="connsiteX23" fmla="*/ 396942 w 1508539"/>
              <a:gd name="connsiteY23" fmla="*/ 5926735 h 6858000"/>
              <a:gd name="connsiteX24" fmla="*/ 446454 w 1508539"/>
              <a:gd name="connsiteY24" fmla="*/ 5712857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42197 w 1508539"/>
              <a:gd name="connsiteY10" fmla="*/ 6557575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37769 w 1508539"/>
              <a:gd name="connsiteY14" fmla="*/ 6334727 h 6858000"/>
              <a:gd name="connsiteX15" fmla="*/ 415184 w 1508539"/>
              <a:gd name="connsiteY15" fmla="*/ 6313295 h 6858000"/>
              <a:gd name="connsiteX16" fmla="*/ 422348 w 1508539"/>
              <a:gd name="connsiteY16" fmla="*/ 6280046 h 6858000"/>
              <a:gd name="connsiteX17" fmla="*/ 405093 w 1508539"/>
              <a:gd name="connsiteY17" fmla="*/ 6270265 h 6858000"/>
              <a:gd name="connsiteX18" fmla="*/ 432121 w 1508539"/>
              <a:gd name="connsiteY18" fmla="*/ 6252834 h 6858000"/>
              <a:gd name="connsiteX19" fmla="*/ 410113 w 1508539"/>
              <a:gd name="connsiteY19" fmla="*/ 6202459 h 6858000"/>
              <a:gd name="connsiteX20" fmla="*/ 392003 w 1508539"/>
              <a:gd name="connsiteY20" fmla="*/ 6153037 h 6858000"/>
              <a:gd name="connsiteX21" fmla="*/ 394739 w 1508539"/>
              <a:gd name="connsiteY21" fmla="*/ 6090059 h 6858000"/>
              <a:gd name="connsiteX22" fmla="*/ 411713 w 1508539"/>
              <a:gd name="connsiteY22" fmla="*/ 6028119 h 6858000"/>
              <a:gd name="connsiteX23" fmla="*/ 396942 w 1508539"/>
              <a:gd name="connsiteY23" fmla="*/ 5926735 h 6858000"/>
              <a:gd name="connsiteX24" fmla="*/ 446454 w 1508539"/>
              <a:gd name="connsiteY24" fmla="*/ 5712857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42197 w 1508539"/>
              <a:gd name="connsiteY10" fmla="*/ 6557575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37769 w 1508539"/>
              <a:gd name="connsiteY14" fmla="*/ 6334727 h 6858000"/>
              <a:gd name="connsiteX15" fmla="*/ 415184 w 1508539"/>
              <a:gd name="connsiteY15" fmla="*/ 6313295 h 6858000"/>
              <a:gd name="connsiteX16" fmla="*/ 422348 w 1508539"/>
              <a:gd name="connsiteY16" fmla="*/ 6280046 h 6858000"/>
              <a:gd name="connsiteX17" fmla="*/ 405093 w 1508539"/>
              <a:gd name="connsiteY17" fmla="*/ 6270265 h 6858000"/>
              <a:gd name="connsiteX18" fmla="*/ 432121 w 1508539"/>
              <a:gd name="connsiteY18" fmla="*/ 6252834 h 6858000"/>
              <a:gd name="connsiteX19" fmla="*/ 410113 w 1508539"/>
              <a:gd name="connsiteY19" fmla="*/ 6202459 h 6858000"/>
              <a:gd name="connsiteX20" fmla="*/ 392003 w 1508539"/>
              <a:gd name="connsiteY20" fmla="*/ 6153037 h 6858000"/>
              <a:gd name="connsiteX21" fmla="*/ 394739 w 1508539"/>
              <a:gd name="connsiteY21" fmla="*/ 6090059 h 6858000"/>
              <a:gd name="connsiteX22" fmla="*/ 411713 w 1508539"/>
              <a:gd name="connsiteY22" fmla="*/ 6028119 h 6858000"/>
              <a:gd name="connsiteX23" fmla="*/ 396942 w 1508539"/>
              <a:gd name="connsiteY23" fmla="*/ 5926735 h 6858000"/>
              <a:gd name="connsiteX24" fmla="*/ 446454 w 1508539"/>
              <a:gd name="connsiteY24" fmla="*/ 5712857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42197 w 1508539"/>
              <a:gd name="connsiteY10" fmla="*/ 6557575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37769 w 1508539"/>
              <a:gd name="connsiteY14" fmla="*/ 6334727 h 6858000"/>
              <a:gd name="connsiteX15" fmla="*/ 415184 w 1508539"/>
              <a:gd name="connsiteY15" fmla="*/ 6313295 h 6858000"/>
              <a:gd name="connsiteX16" fmla="*/ 422348 w 1508539"/>
              <a:gd name="connsiteY16" fmla="*/ 6280046 h 6858000"/>
              <a:gd name="connsiteX17" fmla="*/ 405093 w 1508539"/>
              <a:gd name="connsiteY17" fmla="*/ 6270265 h 6858000"/>
              <a:gd name="connsiteX18" fmla="*/ 432121 w 1508539"/>
              <a:gd name="connsiteY18" fmla="*/ 6252834 h 6858000"/>
              <a:gd name="connsiteX19" fmla="*/ 410113 w 1508539"/>
              <a:gd name="connsiteY19" fmla="*/ 6202459 h 6858000"/>
              <a:gd name="connsiteX20" fmla="*/ 392003 w 1508539"/>
              <a:gd name="connsiteY20" fmla="*/ 6153037 h 6858000"/>
              <a:gd name="connsiteX21" fmla="*/ 394739 w 1508539"/>
              <a:gd name="connsiteY21" fmla="*/ 6090059 h 6858000"/>
              <a:gd name="connsiteX22" fmla="*/ 411713 w 1508539"/>
              <a:gd name="connsiteY22" fmla="*/ 6028119 h 6858000"/>
              <a:gd name="connsiteX23" fmla="*/ 396942 w 1508539"/>
              <a:gd name="connsiteY23" fmla="*/ 5926735 h 6858000"/>
              <a:gd name="connsiteX24" fmla="*/ 446454 w 1508539"/>
              <a:gd name="connsiteY24" fmla="*/ 5712857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42197 w 1508539"/>
              <a:gd name="connsiteY10" fmla="*/ 6557575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37769 w 1508539"/>
              <a:gd name="connsiteY14" fmla="*/ 6334727 h 6858000"/>
              <a:gd name="connsiteX15" fmla="*/ 415184 w 1508539"/>
              <a:gd name="connsiteY15" fmla="*/ 6313295 h 6858000"/>
              <a:gd name="connsiteX16" fmla="*/ 422348 w 1508539"/>
              <a:gd name="connsiteY16" fmla="*/ 6280046 h 6858000"/>
              <a:gd name="connsiteX17" fmla="*/ 405093 w 1508539"/>
              <a:gd name="connsiteY17" fmla="*/ 6270265 h 6858000"/>
              <a:gd name="connsiteX18" fmla="*/ 432121 w 1508539"/>
              <a:gd name="connsiteY18" fmla="*/ 6252834 h 6858000"/>
              <a:gd name="connsiteX19" fmla="*/ 410113 w 1508539"/>
              <a:gd name="connsiteY19" fmla="*/ 6202459 h 6858000"/>
              <a:gd name="connsiteX20" fmla="*/ 408911 w 1508539"/>
              <a:gd name="connsiteY20" fmla="*/ 6153037 h 6858000"/>
              <a:gd name="connsiteX21" fmla="*/ 394739 w 1508539"/>
              <a:gd name="connsiteY21" fmla="*/ 6090059 h 6858000"/>
              <a:gd name="connsiteX22" fmla="*/ 411713 w 1508539"/>
              <a:gd name="connsiteY22" fmla="*/ 6028119 h 6858000"/>
              <a:gd name="connsiteX23" fmla="*/ 396942 w 1508539"/>
              <a:gd name="connsiteY23" fmla="*/ 5926735 h 6858000"/>
              <a:gd name="connsiteX24" fmla="*/ 446454 w 1508539"/>
              <a:gd name="connsiteY24" fmla="*/ 5712857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42197 w 1508539"/>
              <a:gd name="connsiteY10" fmla="*/ 6557575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37769 w 1508539"/>
              <a:gd name="connsiteY14" fmla="*/ 6334727 h 6858000"/>
              <a:gd name="connsiteX15" fmla="*/ 415184 w 1508539"/>
              <a:gd name="connsiteY15" fmla="*/ 6313295 h 6858000"/>
              <a:gd name="connsiteX16" fmla="*/ 422348 w 1508539"/>
              <a:gd name="connsiteY16" fmla="*/ 6280046 h 6858000"/>
              <a:gd name="connsiteX17" fmla="*/ 405093 w 1508539"/>
              <a:gd name="connsiteY17" fmla="*/ 6270265 h 6858000"/>
              <a:gd name="connsiteX18" fmla="*/ 432121 w 1508539"/>
              <a:gd name="connsiteY18" fmla="*/ 6252834 h 6858000"/>
              <a:gd name="connsiteX19" fmla="*/ 410113 w 1508539"/>
              <a:gd name="connsiteY19" fmla="*/ 6202459 h 6858000"/>
              <a:gd name="connsiteX20" fmla="*/ 408911 w 1508539"/>
              <a:gd name="connsiteY20" fmla="*/ 6153037 h 6858000"/>
              <a:gd name="connsiteX21" fmla="*/ 424326 w 1508539"/>
              <a:gd name="connsiteY21" fmla="*/ 6078132 h 6858000"/>
              <a:gd name="connsiteX22" fmla="*/ 411713 w 1508539"/>
              <a:gd name="connsiteY22" fmla="*/ 6028119 h 6858000"/>
              <a:gd name="connsiteX23" fmla="*/ 396942 w 1508539"/>
              <a:gd name="connsiteY23" fmla="*/ 5926735 h 6858000"/>
              <a:gd name="connsiteX24" fmla="*/ 446454 w 1508539"/>
              <a:gd name="connsiteY24" fmla="*/ 5712857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81826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42197 w 1508539"/>
              <a:gd name="connsiteY10" fmla="*/ 6557575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37769 w 1508539"/>
              <a:gd name="connsiteY14" fmla="*/ 6334727 h 6858000"/>
              <a:gd name="connsiteX15" fmla="*/ 415184 w 1508539"/>
              <a:gd name="connsiteY15" fmla="*/ 6313295 h 6858000"/>
              <a:gd name="connsiteX16" fmla="*/ 422348 w 1508539"/>
              <a:gd name="connsiteY16" fmla="*/ 6280046 h 6858000"/>
              <a:gd name="connsiteX17" fmla="*/ 405093 w 1508539"/>
              <a:gd name="connsiteY17" fmla="*/ 6270265 h 6858000"/>
              <a:gd name="connsiteX18" fmla="*/ 432121 w 1508539"/>
              <a:gd name="connsiteY18" fmla="*/ 6252834 h 6858000"/>
              <a:gd name="connsiteX19" fmla="*/ 410113 w 1508539"/>
              <a:gd name="connsiteY19" fmla="*/ 6202459 h 6858000"/>
              <a:gd name="connsiteX20" fmla="*/ 408911 w 1508539"/>
              <a:gd name="connsiteY20" fmla="*/ 6153037 h 6858000"/>
              <a:gd name="connsiteX21" fmla="*/ 424326 w 1508539"/>
              <a:gd name="connsiteY21" fmla="*/ 6078132 h 6858000"/>
              <a:gd name="connsiteX22" fmla="*/ 411713 w 1508539"/>
              <a:gd name="connsiteY22" fmla="*/ 6028119 h 6858000"/>
              <a:gd name="connsiteX23" fmla="*/ 396942 w 1508539"/>
              <a:gd name="connsiteY23" fmla="*/ 5926735 h 6858000"/>
              <a:gd name="connsiteX24" fmla="*/ 446454 w 1508539"/>
              <a:gd name="connsiteY24" fmla="*/ 5712857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81826 w 1508539"/>
              <a:gd name="connsiteY4" fmla="*/ 6776847 h 6858000"/>
              <a:gd name="connsiteX5" fmla="*/ 293326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42197 w 1508539"/>
              <a:gd name="connsiteY10" fmla="*/ 6557575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37769 w 1508539"/>
              <a:gd name="connsiteY14" fmla="*/ 6334727 h 6858000"/>
              <a:gd name="connsiteX15" fmla="*/ 415184 w 1508539"/>
              <a:gd name="connsiteY15" fmla="*/ 6313295 h 6858000"/>
              <a:gd name="connsiteX16" fmla="*/ 422348 w 1508539"/>
              <a:gd name="connsiteY16" fmla="*/ 6280046 h 6858000"/>
              <a:gd name="connsiteX17" fmla="*/ 405093 w 1508539"/>
              <a:gd name="connsiteY17" fmla="*/ 6270265 h 6858000"/>
              <a:gd name="connsiteX18" fmla="*/ 432121 w 1508539"/>
              <a:gd name="connsiteY18" fmla="*/ 6252834 h 6858000"/>
              <a:gd name="connsiteX19" fmla="*/ 410113 w 1508539"/>
              <a:gd name="connsiteY19" fmla="*/ 6202459 h 6858000"/>
              <a:gd name="connsiteX20" fmla="*/ 408911 w 1508539"/>
              <a:gd name="connsiteY20" fmla="*/ 6153037 h 6858000"/>
              <a:gd name="connsiteX21" fmla="*/ 424326 w 1508539"/>
              <a:gd name="connsiteY21" fmla="*/ 6078132 h 6858000"/>
              <a:gd name="connsiteX22" fmla="*/ 411713 w 1508539"/>
              <a:gd name="connsiteY22" fmla="*/ 6028119 h 6858000"/>
              <a:gd name="connsiteX23" fmla="*/ 396942 w 1508539"/>
              <a:gd name="connsiteY23" fmla="*/ 5926735 h 6858000"/>
              <a:gd name="connsiteX24" fmla="*/ 446454 w 1508539"/>
              <a:gd name="connsiteY24" fmla="*/ 5712857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81826 w 1508539"/>
              <a:gd name="connsiteY4" fmla="*/ 6776847 h 6858000"/>
              <a:gd name="connsiteX5" fmla="*/ 293326 w 1508539"/>
              <a:gd name="connsiteY5" fmla="*/ 6737706 h 6858000"/>
              <a:gd name="connsiteX6" fmla="*/ 318065 w 1508539"/>
              <a:gd name="connsiteY6" fmla="*/ 6691589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42197 w 1508539"/>
              <a:gd name="connsiteY10" fmla="*/ 6557575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37769 w 1508539"/>
              <a:gd name="connsiteY14" fmla="*/ 6334727 h 6858000"/>
              <a:gd name="connsiteX15" fmla="*/ 415184 w 1508539"/>
              <a:gd name="connsiteY15" fmla="*/ 6313295 h 6858000"/>
              <a:gd name="connsiteX16" fmla="*/ 422348 w 1508539"/>
              <a:gd name="connsiteY16" fmla="*/ 6280046 h 6858000"/>
              <a:gd name="connsiteX17" fmla="*/ 405093 w 1508539"/>
              <a:gd name="connsiteY17" fmla="*/ 6270265 h 6858000"/>
              <a:gd name="connsiteX18" fmla="*/ 432121 w 1508539"/>
              <a:gd name="connsiteY18" fmla="*/ 6252834 h 6858000"/>
              <a:gd name="connsiteX19" fmla="*/ 410113 w 1508539"/>
              <a:gd name="connsiteY19" fmla="*/ 6202459 h 6858000"/>
              <a:gd name="connsiteX20" fmla="*/ 408911 w 1508539"/>
              <a:gd name="connsiteY20" fmla="*/ 6153037 h 6858000"/>
              <a:gd name="connsiteX21" fmla="*/ 424326 w 1508539"/>
              <a:gd name="connsiteY21" fmla="*/ 6078132 h 6858000"/>
              <a:gd name="connsiteX22" fmla="*/ 411713 w 1508539"/>
              <a:gd name="connsiteY22" fmla="*/ 6028119 h 6858000"/>
              <a:gd name="connsiteX23" fmla="*/ 396942 w 1508539"/>
              <a:gd name="connsiteY23" fmla="*/ 5926735 h 6858000"/>
              <a:gd name="connsiteX24" fmla="*/ 446454 w 1508539"/>
              <a:gd name="connsiteY24" fmla="*/ 5712857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164830 w 1491612"/>
              <a:gd name="connsiteY0" fmla="*/ 0 h 6858000"/>
              <a:gd name="connsiteX1" fmla="*/ 1491612 w 1491612"/>
              <a:gd name="connsiteY1" fmla="*/ 0 h 6858000"/>
              <a:gd name="connsiteX2" fmla="*/ 1491612 w 1491612"/>
              <a:gd name="connsiteY2" fmla="*/ 6858000 h 6858000"/>
              <a:gd name="connsiteX3" fmla="*/ 228306 w 1491612"/>
              <a:gd name="connsiteY3" fmla="*/ 6857735 h 6858000"/>
              <a:gd name="connsiteX4" fmla="*/ 264899 w 1491612"/>
              <a:gd name="connsiteY4" fmla="*/ 6776847 h 6858000"/>
              <a:gd name="connsiteX5" fmla="*/ 276399 w 1491612"/>
              <a:gd name="connsiteY5" fmla="*/ 6737706 h 6858000"/>
              <a:gd name="connsiteX6" fmla="*/ 301138 w 1491612"/>
              <a:gd name="connsiteY6" fmla="*/ 6691589 h 6858000"/>
              <a:gd name="connsiteX7" fmla="*/ 278695 w 1491612"/>
              <a:gd name="connsiteY7" fmla="*/ 6659970 h 6858000"/>
              <a:gd name="connsiteX8" fmla="*/ 293786 w 1491612"/>
              <a:gd name="connsiteY8" fmla="*/ 6636211 h 6858000"/>
              <a:gd name="connsiteX9" fmla="*/ 311230 w 1491612"/>
              <a:gd name="connsiteY9" fmla="*/ 6594177 h 6858000"/>
              <a:gd name="connsiteX10" fmla="*/ 325270 w 1491612"/>
              <a:gd name="connsiteY10" fmla="*/ 6557575 h 6858000"/>
              <a:gd name="connsiteX11" fmla="*/ 378227 w 1491612"/>
              <a:gd name="connsiteY11" fmla="*/ 6492130 h 6858000"/>
              <a:gd name="connsiteX12" fmla="*/ 393914 w 1491612"/>
              <a:gd name="connsiteY12" fmla="*/ 6431610 h 6858000"/>
              <a:gd name="connsiteX13" fmla="*/ 437619 w 1491612"/>
              <a:gd name="connsiteY13" fmla="*/ 6379786 h 6858000"/>
              <a:gd name="connsiteX14" fmla="*/ 420842 w 1491612"/>
              <a:gd name="connsiteY14" fmla="*/ 6334727 h 6858000"/>
              <a:gd name="connsiteX15" fmla="*/ 398257 w 1491612"/>
              <a:gd name="connsiteY15" fmla="*/ 6313295 h 6858000"/>
              <a:gd name="connsiteX16" fmla="*/ 405421 w 1491612"/>
              <a:gd name="connsiteY16" fmla="*/ 6280046 h 6858000"/>
              <a:gd name="connsiteX17" fmla="*/ 388166 w 1491612"/>
              <a:gd name="connsiteY17" fmla="*/ 6270265 h 6858000"/>
              <a:gd name="connsiteX18" fmla="*/ 415194 w 1491612"/>
              <a:gd name="connsiteY18" fmla="*/ 6252834 h 6858000"/>
              <a:gd name="connsiteX19" fmla="*/ 393186 w 1491612"/>
              <a:gd name="connsiteY19" fmla="*/ 6202459 h 6858000"/>
              <a:gd name="connsiteX20" fmla="*/ 391984 w 1491612"/>
              <a:gd name="connsiteY20" fmla="*/ 6153037 h 6858000"/>
              <a:gd name="connsiteX21" fmla="*/ 407399 w 1491612"/>
              <a:gd name="connsiteY21" fmla="*/ 6078132 h 6858000"/>
              <a:gd name="connsiteX22" fmla="*/ 394786 w 1491612"/>
              <a:gd name="connsiteY22" fmla="*/ 6028119 h 6858000"/>
              <a:gd name="connsiteX23" fmla="*/ 380015 w 1491612"/>
              <a:gd name="connsiteY23" fmla="*/ 5926735 h 6858000"/>
              <a:gd name="connsiteX24" fmla="*/ 429527 w 1491612"/>
              <a:gd name="connsiteY24" fmla="*/ 5712857 h 6858000"/>
              <a:gd name="connsiteX25" fmla="*/ 408602 w 1491612"/>
              <a:gd name="connsiteY25" fmla="*/ 5676393 h 6858000"/>
              <a:gd name="connsiteX26" fmla="*/ 448194 w 1491612"/>
              <a:gd name="connsiteY26" fmla="*/ 5563435 h 6858000"/>
              <a:gd name="connsiteX27" fmla="*/ 495324 w 1491612"/>
              <a:gd name="connsiteY27" fmla="*/ 5437125 h 6858000"/>
              <a:gd name="connsiteX28" fmla="*/ 508892 w 1491612"/>
              <a:gd name="connsiteY28" fmla="*/ 5396260 h 6858000"/>
              <a:gd name="connsiteX29" fmla="*/ 524873 w 1491612"/>
              <a:gd name="connsiteY29" fmla="*/ 5330009 h 6858000"/>
              <a:gd name="connsiteX30" fmla="*/ 558366 w 1491612"/>
              <a:gd name="connsiteY30" fmla="*/ 5273739 h 6858000"/>
              <a:gd name="connsiteX31" fmla="*/ 567965 w 1491612"/>
              <a:gd name="connsiteY31" fmla="*/ 5241779 h 6858000"/>
              <a:gd name="connsiteX32" fmla="*/ 579191 w 1491612"/>
              <a:gd name="connsiteY32" fmla="*/ 5225268 h 6858000"/>
              <a:gd name="connsiteX33" fmla="*/ 580211 w 1491612"/>
              <a:gd name="connsiteY33" fmla="*/ 5217684 h 6858000"/>
              <a:gd name="connsiteX34" fmla="*/ 587552 w 1491612"/>
              <a:gd name="connsiteY34" fmla="*/ 5193377 h 6858000"/>
              <a:gd name="connsiteX35" fmla="*/ 590855 w 1491612"/>
              <a:gd name="connsiteY35" fmla="*/ 5179288 h 6858000"/>
              <a:gd name="connsiteX36" fmla="*/ 591839 w 1491612"/>
              <a:gd name="connsiteY36" fmla="*/ 5173621 h 6858000"/>
              <a:gd name="connsiteX37" fmla="*/ 587473 w 1491612"/>
              <a:gd name="connsiteY37" fmla="*/ 5159961 h 6858000"/>
              <a:gd name="connsiteX38" fmla="*/ 594150 w 1491612"/>
              <a:gd name="connsiteY38" fmla="*/ 5144295 h 6858000"/>
              <a:gd name="connsiteX39" fmla="*/ 591083 w 1491612"/>
              <a:gd name="connsiteY39" fmla="*/ 5125185 h 6858000"/>
              <a:gd name="connsiteX40" fmla="*/ 597913 w 1491612"/>
              <a:gd name="connsiteY40" fmla="*/ 5121884 h 6858000"/>
              <a:gd name="connsiteX41" fmla="*/ 604949 w 1491612"/>
              <a:gd name="connsiteY41" fmla="*/ 5067850 h 6858000"/>
              <a:gd name="connsiteX42" fmla="*/ 607680 w 1491612"/>
              <a:gd name="connsiteY42" fmla="*/ 5060861 h 6858000"/>
              <a:gd name="connsiteX43" fmla="*/ 604384 w 1491612"/>
              <a:gd name="connsiteY43" fmla="*/ 5034192 h 6858000"/>
              <a:gd name="connsiteX44" fmla="*/ 605938 w 1491612"/>
              <a:gd name="connsiteY44" fmla="*/ 4993030 h 6858000"/>
              <a:gd name="connsiteX45" fmla="*/ 612847 w 1491612"/>
              <a:gd name="connsiteY45" fmla="*/ 4946844 h 6858000"/>
              <a:gd name="connsiteX46" fmla="*/ 608703 w 1491612"/>
              <a:gd name="connsiteY46" fmla="*/ 4932692 h 6858000"/>
              <a:gd name="connsiteX47" fmla="*/ 624106 w 1491612"/>
              <a:gd name="connsiteY47" fmla="*/ 4858827 h 6858000"/>
              <a:gd name="connsiteX48" fmla="*/ 630009 w 1491612"/>
              <a:gd name="connsiteY48" fmla="*/ 4821170 h 6858000"/>
              <a:gd name="connsiteX49" fmla="*/ 634742 w 1491612"/>
              <a:gd name="connsiteY49" fmla="*/ 4780965 h 6858000"/>
              <a:gd name="connsiteX50" fmla="*/ 636035 w 1491612"/>
              <a:gd name="connsiteY50" fmla="*/ 4750867 h 6858000"/>
              <a:gd name="connsiteX51" fmla="*/ 633842 w 1491612"/>
              <a:gd name="connsiteY51" fmla="*/ 4690749 h 6858000"/>
              <a:gd name="connsiteX52" fmla="*/ 629322 w 1491612"/>
              <a:gd name="connsiteY52" fmla="*/ 4584173 h 6858000"/>
              <a:gd name="connsiteX53" fmla="*/ 624405 w 1491612"/>
              <a:gd name="connsiteY53" fmla="*/ 4444346 h 6858000"/>
              <a:gd name="connsiteX54" fmla="*/ 620970 w 1491612"/>
              <a:gd name="connsiteY54" fmla="*/ 4375228 h 6858000"/>
              <a:gd name="connsiteX55" fmla="*/ 601623 w 1491612"/>
              <a:gd name="connsiteY55" fmla="*/ 4214165 h 6858000"/>
              <a:gd name="connsiteX56" fmla="*/ 605696 w 1491612"/>
              <a:gd name="connsiteY56" fmla="*/ 4090296 h 6858000"/>
              <a:gd name="connsiteX57" fmla="*/ 590952 w 1491612"/>
              <a:gd name="connsiteY57" fmla="*/ 4033999 h 6858000"/>
              <a:gd name="connsiteX58" fmla="*/ 592101 w 1491612"/>
              <a:gd name="connsiteY58" fmla="*/ 4031933 h 6858000"/>
              <a:gd name="connsiteX59" fmla="*/ 590677 w 1491612"/>
              <a:gd name="connsiteY59" fmla="*/ 4013953 h 6858000"/>
              <a:gd name="connsiteX60" fmla="*/ 576972 w 1491612"/>
              <a:gd name="connsiteY60" fmla="*/ 3974753 h 6858000"/>
              <a:gd name="connsiteX61" fmla="*/ 578570 w 1491612"/>
              <a:gd name="connsiteY61" fmla="*/ 3969950 h 6858000"/>
              <a:gd name="connsiteX62" fmla="*/ 571992 w 1491612"/>
              <a:gd name="connsiteY62" fmla="*/ 3933779 h 6858000"/>
              <a:gd name="connsiteX63" fmla="*/ 573323 w 1491612"/>
              <a:gd name="connsiteY63" fmla="*/ 3933093 h 6858000"/>
              <a:gd name="connsiteX64" fmla="*/ 577677 w 1491612"/>
              <a:gd name="connsiteY64" fmla="*/ 3922082 h 6858000"/>
              <a:gd name="connsiteX65" fmla="*/ 582755 w 1491612"/>
              <a:gd name="connsiteY65" fmla="*/ 3901461 h 6858000"/>
              <a:gd name="connsiteX66" fmla="*/ 605349 w 1491612"/>
              <a:gd name="connsiteY66" fmla="*/ 3813873 h 6858000"/>
              <a:gd name="connsiteX67" fmla="*/ 604774 w 1491612"/>
              <a:gd name="connsiteY67" fmla="*/ 3806161 h 6858000"/>
              <a:gd name="connsiteX68" fmla="*/ 605081 w 1491612"/>
              <a:gd name="connsiteY68" fmla="*/ 3805957 h 6858000"/>
              <a:gd name="connsiteX69" fmla="*/ 605108 w 1491612"/>
              <a:gd name="connsiteY69" fmla="*/ 3797724 h 6858000"/>
              <a:gd name="connsiteX70" fmla="*/ 603723 w 1491612"/>
              <a:gd name="connsiteY70" fmla="*/ 3792098 h 6858000"/>
              <a:gd name="connsiteX71" fmla="*/ 602607 w 1491612"/>
              <a:gd name="connsiteY71" fmla="*/ 3777135 h 6858000"/>
              <a:gd name="connsiteX72" fmla="*/ 604340 w 1491612"/>
              <a:gd name="connsiteY72" fmla="*/ 3771656 h 6858000"/>
              <a:gd name="connsiteX73" fmla="*/ 608083 w 1491612"/>
              <a:gd name="connsiteY73" fmla="*/ 3769007 h 6858000"/>
              <a:gd name="connsiteX74" fmla="*/ 607549 w 1491612"/>
              <a:gd name="connsiteY74" fmla="*/ 3767709 h 6858000"/>
              <a:gd name="connsiteX75" fmla="*/ 616245 w 1491612"/>
              <a:gd name="connsiteY75" fmla="*/ 3738082 h 6858000"/>
              <a:gd name="connsiteX76" fmla="*/ 623591 w 1491612"/>
              <a:gd name="connsiteY76" fmla="*/ 3673397 h 6858000"/>
              <a:gd name="connsiteX77" fmla="*/ 622887 w 1491612"/>
              <a:gd name="connsiteY77" fmla="*/ 3637109 h 6858000"/>
              <a:gd name="connsiteX78" fmla="*/ 626330 w 1491612"/>
              <a:gd name="connsiteY78" fmla="*/ 3536883 h 6858000"/>
              <a:gd name="connsiteX79" fmla="*/ 633868 w 1491612"/>
              <a:gd name="connsiteY79" fmla="*/ 3435652 h 6858000"/>
              <a:gd name="connsiteX80" fmla="*/ 635539 w 1491612"/>
              <a:gd name="connsiteY80" fmla="*/ 3307769 h 6858000"/>
              <a:gd name="connsiteX81" fmla="*/ 653102 w 1491612"/>
              <a:gd name="connsiteY81" fmla="*/ 3250522 h 6858000"/>
              <a:gd name="connsiteX82" fmla="*/ 653527 w 1491612"/>
              <a:gd name="connsiteY82" fmla="*/ 3229163 h 6858000"/>
              <a:gd name="connsiteX83" fmla="*/ 655350 w 1491612"/>
              <a:gd name="connsiteY83" fmla="*/ 3217217 h 6858000"/>
              <a:gd name="connsiteX84" fmla="*/ 642185 w 1491612"/>
              <a:gd name="connsiteY84" fmla="*/ 3183755 h 6858000"/>
              <a:gd name="connsiteX85" fmla="*/ 642686 w 1491612"/>
              <a:gd name="connsiteY85" fmla="*/ 3178642 h 6858000"/>
              <a:gd name="connsiteX86" fmla="*/ 630286 w 1491612"/>
              <a:gd name="connsiteY86" fmla="*/ 3158586 h 6858000"/>
              <a:gd name="connsiteX87" fmla="*/ 615471 w 1491612"/>
              <a:gd name="connsiteY87" fmla="*/ 3129034 h 6858000"/>
              <a:gd name="connsiteX88" fmla="*/ 616136 w 1491612"/>
              <a:gd name="connsiteY88" fmla="*/ 3126682 h 6858000"/>
              <a:gd name="connsiteX89" fmla="*/ 607004 w 1491612"/>
              <a:gd name="connsiteY89" fmla="*/ 3114519 h 6858000"/>
              <a:gd name="connsiteX90" fmla="*/ 593613 w 1491612"/>
              <a:gd name="connsiteY90" fmla="*/ 3106272 h 6858000"/>
              <a:gd name="connsiteX91" fmla="*/ 566343 w 1491612"/>
              <a:gd name="connsiteY91" fmla="*/ 2958185 h 6858000"/>
              <a:gd name="connsiteX92" fmla="*/ 508957 w 1491612"/>
              <a:gd name="connsiteY92" fmla="*/ 2762989 h 6858000"/>
              <a:gd name="connsiteX93" fmla="*/ 457875 w 1491612"/>
              <a:gd name="connsiteY93" fmla="*/ 2554718 h 6858000"/>
              <a:gd name="connsiteX94" fmla="*/ 437969 w 1491612"/>
              <a:gd name="connsiteY94" fmla="*/ 2485734 h 6858000"/>
              <a:gd name="connsiteX95" fmla="*/ 428692 w 1491612"/>
              <a:gd name="connsiteY95" fmla="*/ 2447068 h 6858000"/>
              <a:gd name="connsiteX96" fmla="*/ 415653 w 1491612"/>
              <a:gd name="connsiteY96" fmla="*/ 2425819 h 6858000"/>
              <a:gd name="connsiteX97" fmla="*/ 421652 w 1491612"/>
              <a:gd name="connsiteY97" fmla="*/ 2402874 h 6858000"/>
              <a:gd name="connsiteX98" fmla="*/ 424264 w 1491612"/>
              <a:gd name="connsiteY98" fmla="*/ 2381443 h 6858000"/>
              <a:gd name="connsiteX99" fmla="*/ 400593 w 1491612"/>
              <a:gd name="connsiteY99" fmla="*/ 2261920 h 6858000"/>
              <a:gd name="connsiteX100" fmla="*/ 390480 w 1491612"/>
              <a:gd name="connsiteY100" fmla="*/ 2195378 h 6858000"/>
              <a:gd name="connsiteX101" fmla="*/ 374697 w 1491612"/>
              <a:gd name="connsiteY101" fmla="*/ 2155135 h 6858000"/>
              <a:gd name="connsiteX102" fmla="*/ 372155 w 1491612"/>
              <a:gd name="connsiteY102" fmla="*/ 2118008 h 6858000"/>
              <a:gd name="connsiteX103" fmla="*/ 373148 w 1491612"/>
              <a:gd name="connsiteY103" fmla="*/ 2050531 h 6858000"/>
              <a:gd name="connsiteX104" fmla="*/ 364954 w 1491612"/>
              <a:gd name="connsiteY104" fmla="*/ 1963269 h 6858000"/>
              <a:gd name="connsiteX105" fmla="*/ 346132 w 1491612"/>
              <a:gd name="connsiteY105" fmla="*/ 1906352 h 6858000"/>
              <a:gd name="connsiteX106" fmla="*/ 322689 w 1491612"/>
              <a:gd name="connsiteY106" fmla="*/ 1861531 h 6858000"/>
              <a:gd name="connsiteX107" fmla="*/ 276488 w 1491612"/>
              <a:gd name="connsiteY107" fmla="*/ 1732919 h 6858000"/>
              <a:gd name="connsiteX108" fmla="*/ 248799 w 1491612"/>
              <a:gd name="connsiteY108" fmla="*/ 1663540 h 6858000"/>
              <a:gd name="connsiteX109" fmla="*/ 247925 w 1491612"/>
              <a:gd name="connsiteY109" fmla="*/ 1615777 h 6858000"/>
              <a:gd name="connsiteX110" fmla="*/ 228720 w 1491612"/>
              <a:gd name="connsiteY110" fmla="*/ 1563678 h 6858000"/>
              <a:gd name="connsiteX111" fmla="*/ 241800 w 1491612"/>
              <a:gd name="connsiteY111" fmla="*/ 1519474 h 6858000"/>
              <a:gd name="connsiteX112" fmla="*/ 234542 w 1491612"/>
              <a:gd name="connsiteY112" fmla="*/ 1477995 h 6858000"/>
              <a:gd name="connsiteX113" fmla="*/ 220627 w 1491612"/>
              <a:gd name="connsiteY113" fmla="*/ 1373769 h 6858000"/>
              <a:gd name="connsiteX114" fmla="*/ 228934 w 1491612"/>
              <a:gd name="connsiteY114" fmla="*/ 1307086 h 6858000"/>
              <a:gd name="connsiteX115" fmla="*/ 230122 w 1491612"/>
              <a:gd name="connsiteY115" fmla="*/ 1189033 h 6858000"/>
              <a:gd name="connsiteX116" fmla="*/ 234807 w 1491612"/>
              <a:gd name="connsiteY116" fmla="*/ 1168288 h 6858000"/>
              <a:gd name="connsiteX117" fmla="*/ 227089 w 1491612"/>
              <a:gd name="connsiteY117" fmla="*/ 1142577 h 6858000"/>
              <a:gd name="connsiteX118" fmla="*/ 216395 w 1491612"/>
              <a:gd name="connsiteY118" fmla="*/ 1088484 h 6858000"/>
              <a:gd name="connsiteX119" fmla="*/ 205131 w 1491612"/>
              <a:gd name="connsiteY119" fmla="*/ 1016103 h 6858000"/>
              <a:gd name="connsiteX120" fmla="*/ 206587 w 1491612"/>
              <a:gd name="connsiteY120" fmla="*/ 932283 h 6858000"/>
              <a:gd name="connsiteX121" fmla="*/ 208823 w 1491612"/>
              <a:gd name="connsiteY121" fmla="*/ 915925 h 6858000"/>
              <a:gd name="connsiteX122" fmla="*/ 201452 w 1491612"/>
              <a:gd name="connsiteY122" fmla="*/ 896999 h 6858000"/>
              <a:gd name="connsiteX123" fmla="*/ 170860 w 1491612"/>
              <a:gd name="connsiteY123" fmla="*/ 821517 h 6858000"/>
              <a:gd name="connsiteX124" fmla="*/ 149810 w 1491612"/>
              <a:gd name="connsiteY124" fmla="*/ 751353 h 6858000"/>
              <a:gd name="connsiteX125" fmla="*/ 149368 w 1491612"/>
              <a:gd name="connsiteY125" fmla="*/ 721230 h 6858000"/>
              <a:gd name="connsiteX126" fmla="*/ 135039 w 1491612"/>
              <a:gd name="connsiteY126" fmla="*/ 681659 h 6858000"/>
              <a:gd name="connsiteX127" fmla="*/ 120458 w 1491612"/>
              <a:gd name="connsiteY127" fmla="*/ 635218 h 6858000"/>
              <a:gd name="connsiteX128" fmla="*/ 125469 w 1491612"/>
              <a:gd name="connsiteY128" fmla="*/ 613763 h 6858000"/>
              <a:gd name="connsiteX129" fmla="*/ 111411 w 1491612"/>
              <a:gd name="connsiteY129" fmla="*/ 598582 h 6858000"/>
              <a:gd name="connsiteX130" fmla="*/ 111092 w 1491612"/>
              <a:gd name="connsiteY130" fmla="*/ 576846 h 6858000"/>
              <a:gd name="connsiteX131" fmla="*/ 90718 w 1491612"/>
              <a:gd name="connsiteY131" fmla="*/ 530055 h 6858000"/>
              <a:gd name="connsiteX132" fmla="*/ 89966 w 1491612"/>
              <a:gd name="connsiteY132" fmla="*/ 465389 h 6858000"/>
              <a:gd name="connsiteX133" fmla="*/ 72889 w 1491612"/>
              <a:gd name="connsiteY133" fmla="*/ 424699 h 6858000"/>
              <a:gd name="connsiteX134" fmla="*/ 73264 w 1491612"/>
              <a:gd name="connsiteY134" fmla="*/ 404917 h 6858000"/>
              <a:gd name="connsiteX135" fmla="*/ 53221 w 1491612"/>
              <a:gd name="connsiteY135" fmla="*/ 367211 h 6858000"/>
              <a:gd name="connsiteX136" fmla="*/ 19525 w 1491612"/>
              <a:gd name="connsiteY136" fmla="*/ 268519 h 6858000"/>
              <a:gd name="connsiteX137" fmla="*/ 7008 w 1491612"/>
              <a:gd name="connsiteY137" fmla="*/ 160886 h 6858000"/>
              <a:gd name="connsiteX138" fmla="*/ 2385 w 1491612"/>
              <a:gd name="connsiteY138" fmla="*/ 47336 h 6858000"/>
              <a:gd name="connsiteX139" fmla="*/ 164830 w 1491612"/>
              <a:gd name="connsiteY139" fmla="*/ 0 h 6858000"/>
              <a:gd name="connsiteX0" fmla="*/ 158408 w 1485190"/>
              <a:gd name="connsiteY0" fmla="*/ 0 h 6858000"/>
              <a:gd name="connsiteX1" fmla="*/ 1485190 w 1485190"/>
              <a:gd name="connsiteY1" fmla="*/ 0 h 6858000"/>
              <a:gd name="connsiteX2" fmla="*/ 1485190 w 1485190"/>
              <a:gd name="connsiteY2" fmla="*/ 6858000 h 6858000"/>
              <a:gd name="connsiteX3" fmla="*/ 221884 w 1485190"/>
              <a:gd name="connsiteY3" fmla="*/ 6857735 h 6858000"/>
              <a:gd name="connsiteX4" fmla="*/ 258477 w 1485190"/>
              <a:gd name="connsiteY4" fmla="*/ 6776847 h 6858000"/>
              <a:gd name="connsiteX5" fmla="*/ 269977 w 1485190"/>
              <a:gd name="connsiteY5" fmla="*/ 6737706 h 6858000"/>
              <a:gd name="connsiteX6" fmla="*/ 294716 w 1485190"/>
              <a:gd name="connsiteY6" fmla="*/ 6691589 h 6858000"/>
              <a:gd name="connsiteX7" fmla="*/ 272273 w 1485190"/>
              <a:gd name="connsiteY7" fmla="*/ 6659970 h 6858000"/>
              <a:gd name="connsiteX8" fmla="*/ 287364 w 1485190"/>
              <a:gd name="connsiteY8" fmla="*/ 6636211 h 6858000"/>
              <a:gd name="connsiteX9" fmla="*/ 304808 w 1485190"/>
              <a:gd name="connsiteY9" fmla="*/ 6594177 h 6858000"/>
              <a:gd name="connsiteX10" fmla="*/ 318848 w 1485190"/>
              <a:gd name="connsiteY10" fmla="*/ 6557575 h 6858000"/>
              <a:gd name="connsiteX11" fmla="*/ 371805 w 1485190"/>
              <a:gd name="connsiteY11" fmla="*/ 6492130 h 6858000"/>
              <a:gd name="connsiteX12" fmla="*/ 387492 w 1485190"/>
              <a:gd name="connsiteY12" fmla="*/ 6431610 h 6858000"/>
              <a:gd name="connsiteX13" fmla="*/ 431197 w 1485190"/>
              <a:gd name="connsiteY13" fmla="*/ 6379786 h 6858000"/>
              <a:gd name="connsiteX14" fmla="*/ 414420 w 1485190"/>
              <a:gd name="connsiteY14" fmla="*/ 6334727 h 6858000"/>
              <a:gd name="connsiteX15" fmla="*/ 391835 w 1485190"/>
              <a:gd name="connsiteY15" fmla="*/ 6313295 h 6858000"/>
              <a:gd name="connsiteX16" fmla="*/ 398999 w 1485190"/>
              <a:gd name="connsiteY16" fmla="*/ 6280046 h 6858000"/>
              <a:gd name="connsiteX17" fmla="*/ 381744 w 1485190"/>
              <a:gd name="connsiteY17" fmla="*/ 6270265 h 6858000"/>
              <a:gd name="connsiteX18" fmla="*/ 408772 w 1485190"/>
              <a:gd name="connsiteY18" fmla="*/ 6252834 h 6858000"/>
              <a:gd name="connsiteX19" fmla="*/ 386764 w 1485190"/>
              <a:gd name="connsiteY19" fmla="*/ 6202459 h 6858000"/>
              <a:gd name="connsiteX20" fmla="*/ 385562 w 1485190"/>
              <a:gd name="connsiteY20" fmla="*/ 6153037 h 6858000"/>
              <a:gd name="connsiteX21" fmla="*/ 400977 w 1485190"/>
              <a:gd name="connsiteY21" fmla="*/ 6078132 h 6858000"/>
              <a:gd name="connsiteX22" fmla="*/ 388364 w 1485190"/>
              <a:gd name="connsiteY22" fmla="*/ 6028119 h 6858000"/>
              <a:gd name="connsiteX23" fmla="*/ 373593 w 1485190"/>
              <a:gd name="connsiteY23" fmla="*/ 5926735 h 6858000"/>
              <a:gd name="connsiteX24" fmla="*/ 423105 w 1485190"/>
              <a:gd name="connsiteY24" fmla="*/ 5712857 h 6858000"/>
              <a:gd name="connsiteX25" fmla="*/ 402180 w 1485190"/>
              <a:gd name="connsiteY25" fmla="*/ 5676393 h 6858000"/>
              <a:gd name="connsiteX26" fmla="*/ 441772 w 1485190"/>
              <a:gd name="connsiteY26" fmla="*/ 5563435 h 6858000"/>
              <a:gd name="connsiteX27" fmla="*/ 488902 w 1485190"/>
              <a:gd name="connsiteY27" fmla="*/ 5437125 h 6858000"/>
              <a:gd name="connsiteX28" fmla="*/ 502470 w 1485190"/>
              <a:gd name="connsiteY28" fmla="*/ 5396260 h 6858000"/>
              <a:gd name="connsiteX29" fmla="*/ 518451 w 1485190"/>
              <a:gd name="connsiteY29" fmla="*/ 5330009 h 6858000"/>
              <a:gd name="connsiteX30" fmla="*/ 551944 w 1485190"/>
              <a:gd name="connsiteY30" fmla="*/ 5273739 h 6858000"/>
              <a:gd name="connsiteX31" fmla="*/ 561543 w 1485190"/>
              <a:gd name="connsiteY31" fmla="*/ 5241779 h 6858000"/>
              <a:gd name="connsiteX32" fmla="*/ 572769 w 1485190"/>
              <a:gd name="connsiteY32" fmla="*/ 5225268 h 6858000"/>
              <a:gd name="connsiteX33" fmla="*/ 573789 w 1485190"/>
              <a:gd name="connsiteY33" fmla="*/ 5217684 h 6858000"/>
              <a:gd name="connsiteX34" fmla="*/ 581130 w 1485190"/>
              <a:gd name="connsiteY34" fmla="*/ 5193377 h 6858000"/>
              <a:gd name="connsiteX35" fmla="*/ 584433 w 1485190"/>
              <a:gd name="connsiteY35" fmla="*/ 5179288 h 6858000"/>
              <a:gd name="connsiteX36" fmla="*/ 585417 w 1485190"/>
              <a:gd name="connsiteY36" fmla="*/ 5173621 h 6858000"/>
              <a:gd name="connsiteX37" fmla="*/ 581051 w 1485190"/>
              <a:gd name="connsiteY37" fmla="*/ 5159961 h 6858000"/>
              <a:gd name="connsiteX38" fmla="*/ 587728 w 1485190"/>
              <a:gd name="connsiteY38" fmla="*/ 5144295 h 6858000"/>
              <a:gd name="connsiteX39" fmla="*/ 584661 w 1485190"/>
              <a:gd name="connsiteY39" fmla="*/ 5125185 h 6858000"/>
              <a:gd name="connsiteX40" fmla="*/ 591491 w 1485190"/>
              <a:gd name="connsiteY40" fmla="*/ 5121884 h 6858000"/>
              <a:gd name="connsiteX41" fmla="*/ 598527 w 1485190"/>
              <a:gd name="connsiteY41" fmla="*/ 5067850 h 6858000"/>
              <a:gd name="connsiteX42" fmla="*/ 601258 w 1485190"/>
              <a:gd name="connsiteY42" fmla="*/ 5060861 h 6858000"/>
              <a:gd name="connsiteX43" fmla="*/ 597962 w 1485190"/>
              <a:gd name="connsiteY43" fmla="*/ 5034192 h 6858000"/>
              <a:gd name="connsiteX44" fmla="*/ 599516 w 1485190"/>
              <a:gd name="connsiteY44" fmla="*/ 4993030 h 6858000"/>
              <a:gd name="connsiteX45" fmla="*/ 606425 w 1485190"/>
              <a:gd name="connsiteY45" fmla="*/ 4946844 h 6858000"/>
              <a:gd name="connsiteX46" fmla="*/ 602281 w 1485190"/>
              <a:gd name="connsiteY46" fmla="*/ 4932692 h 6858000"/>
              <a:gd name="connsiteX47" fmla="*/ 617684 w 1485190"/>
              <a:gd name="connsiteY47" fmla="*/ 4858827 h 6858000"/>
              <a:gd name="connsiteX48" fmla="*/ 623587 w 1485190"/>
              <a:gd name="connsiteY48" fmla="*/ 4821170 h 6858000"/>
              <a:gd name="connsiteX49" fmla="*/ 628320 w 1485190"/>
              <a:gd name="connsiteY49" fmla="*/ 4780965 h 6858000"/>
              <a:gd name="connsiteX50" fmla="*/ 629613 w 1485190"/>
              <a:gd name="connsiteY50" fmla="*/ 4750867 h 6858000"/>
              <a:gd name="connsiteX51" fmla="*/ 627420 w 1485190"/>
              <a:gd name="connsiteY51" fmla="*/ 4690749 h 6858000"/>
              <a:gd name="connsiteX52" fmla="*/ 622900 w 1485190"/>
              <a:gd name="connsiteY52" fmla="*/ 4584173 h 6858000"/>
              <a:gd name="connsiteX53" fmla="*/ 617983 w 1485190"/>
              <a:gd name="connsiteY53" fmla="*/ 4444346 h 6858000"/>
              <a:gd name="connsiteX54" fmla="*/ 614548 w 1485190"/>
              <a:gd name="connsiteY54" fmla="*/ 4375228 h 6858000"/>
              <a:gd name="connsiteX55" fmla="*/ 595201 w 1485190"/>
              <a:gd name="connsiteY55" fmla="*/ 4214165 h 6858000"/>
              <a:gd name="connsiteX56" fmla="*/ 599274 w 1485190"/>
              <a:gd name="connsiteY56" fmla="*/ 4090296 h 6858000"/>
              <a:gd name="connsiteX57" fmla="*/ 584530 w 1485190"/>
              <a:gd name="connsiteY57" fmla="*/ 4033999 h 6858000"/>
              <a:gd name="connsiteX58" fmla="*/ 585679 w 1485190"/>
              <a:gd name="connsiteY58" fmla="*/ 4031933 h 6858000"/>
              <a:gd name="connsiteX59" fmla="*/ 584255 w 1485190"/>
              <a:gd name="connsiteY59" fmla="*/ 4013953 h 6858000"/>
              <a:gd name="connsiteX60" fmla="*/ 570550 w 1485190"/>
              <a:gd name="connsiteY60" fmla="*/ 3974753 h 6858000"/>
              <a:gd name="connsiteX61" fmla="*/ 572148 w 1485190"/>
              <a:gd name="connsiteY61" fmla="*/ 3969950 h 6858000"/>
              <a:gd name="connsiteX62" fmla="*/ 565570 w 1485190"/>
              <a:gd name="connsiteY62" fmla="*/ 3933779 h 6858000"/>
              <a:gd name="connsiteX63" fmla="*/ 566901 w 1485190"/>
              <a:gd name="connsiteY63" fmla="*/ 3933093 h 6858000"/>
              <a:gd name="connsiteX64" fmla="*/ 571255 w 1485190"/>
              <a:gd name="connsiteY64" fmla="*/ 3922082 h 6858000"/>
              <a:gd name="connsiteX65" fmla="*/ 576333 w 1485190"/>
              <a:gd name="connsiteY65" fmla="*/ 3901461 h 6858000"/>
              <a:gd name="connsiteX66" fmla="*/ 598927 w 1485190"/>
              <a:gd name="connsiteY66" fmla="*/ 3813873 h 6858000"/>
              <a:gd name="connsiteX67" fmla="*/ 598352 w 1485190"/>
              <a:gd name="connsiteY67" fmla="*/ 3806161 h 6858000"/>
              <a:gd name="connsiteX68" fmla="*/ 598659 w 1485190"/>
              <a:gd name="connsiteY68" fmla="*/ 3805957 h 6858000"/>
              <a:gd name="connsiteX69" fmla="*/ 598686 w 1485190"/>
              <a:gd name="connsiteY69" fmla="*/ 3797724 h 6858000"/>
              <a:gd name="connsiteX70" fmla="*/ 597301 w 1485190"/>
              <a:gd name="connsiteY70" fmla="*/ 3792098 h 6858000"/>
              <a:gd name="connsiteX71" fmla="*/ 596185 w 1485190"/>
              <a:gd name="connsiteY71" fmla="*/ 3777135 h 6858000"/>
              <a:gd name="connsiteX72" fmla="*/ 597918 w 1485190"/>
              <a:gd name="connsiteY72" fmla="*/ 3771656 h 6858000"/>
              <a:gd name="connsiteX73" fmla="*/ 601661 w 1485190"/>
              <a:gd name="connsiteY73" fmla="*/ 3769007 h 6858000"/>
              <a:gd name="connsiteX74" fmla="*/ 601127 w 1485190"/>
              <a:gd name="connsiteY74" fmla="*/ 3767709 h 6858000"/>
              <a:gd name="connsiteX75" fmla="*/ 609823 w 1485190"/>
              <a:gd name="connsiteY75" fmla="*/ 3738082 h 6858000"/>
              <a:gd name="connsiteX76" fmla="*/ 617169 w 1485190"/>
              <a:gd name="connsiteY76" fmla="*/ 3673397 h 6858000"/>
              <a:gd name="connsiteX77" fmla="*/ 616465 w 1485190"/>
              <a:gd name="connsiteY77" fmla="*/ 3637109 h 6858000"/>
              <a:gd name="connsiteX78" fmla="*/ 619908 w 1485190"/>
              <a:gd name="connsiteY78" fmla="*/ 3536883 h 6858000"/>
              <a:gd name="connsiteX79" fmla="*/ 627446 w 1485190"/>
              <a:gd name="connsiteY79" fmla="*/ 3435652 h 6858000"/>
              <a:gd name="connsiteX80" fmla="*/ 629117 w 1485190"/>
              <a:gd name="connsiteY80" fmla="*/ 3307769 h 6858000"/>
              <a:gd name="connsiteX81" fmla="*/ 646680 w 1485190"/>
              <a:gd name="connsiteY81" fmla="*/ 3250522 h 6858000"/>
              <a:gd name="connsiteX82" fmla="*/ 647105 w 1485190"/>
              <a:gd name="connsiteY82" fmla="*/ 3229163 h 6858000"/>
              <a:gd name="connsiteX83" fmla="*/ 648928 w 1485190"/>
              <a:gd name="connsiteY83" fmla="*/ 3217217 h 6858000"/>
              <a:gd name="connsiteX84" fmla="*/ 635763 w 1485190"/>
              <a:gd name="connsiteY84" fmla="*/ 3183755 h 6858000"/>
              <a:gd name="connsiteX85" fmla="*/ 636264 w 1485190"/>
              <a:gd name="connsiteY85" fmla="*/ 3178642 h 6858000"/>
              <a:gd name="connsiteX86" fmla="*/ 623864 w 1485190"/>
              <a:gd name="connsiteY86" fmla="*/ 3158586 h 6858000"/>
              <a:gd name="connsiteX87" fmla="*/ 609049 w 1485190"/>
              <a:gd name="connsiteY87" fmla="*/ 3129034 h 6858000"/>
              <a:gd name="connsiteX88" fmla="*/ 609714 w 1485190"/>
              <a:gd name="connsiteY88" fmla="*/ 3126682 h 6858000"/>
              <a:gd name="connsiteX89" fmla="*/ 600582 w 1485190"/>
              <a:gd name="connsiteY89" fmla="*/ 3114519 h 6858000"/>
              <a:gd name="connsiteX90" fmla="*/ 587191 w 1485190"/>
              <a:gd name="connsiteY90" fmla="*/ 3106272 h 6858000"/>
              <a:gd name="connsiteX91" fmla="*/ 559921 w 1485190"/>
              <a:gd name="connsiteY91" fmla="*/ 2958185 h 6858000"/>
              <a:gd name="connsiteX92" fmla="*/ 502535 w 1485190"/>
              <a:gd name="connsiteY92" fmla="*/ 2762989 h 6858000"/>
              <a:gd name="connsiteX93" fmla="*/ 451453 w 1485190"/>
              <a:gd name="connsiteY93" fmla="*/ 2554718 h 6858000"/>
              <a:gd name="connsiteX94" fmla="*/ 431547 w 1485190"/>
              <a:gd name="connsiteY94" fmla="*/ 2485734 h 6858000"/>
              <a:gd name="connsiteX95" fmla="*/ 422270 w 1485190"/>
              <a:gd name="connsiteY95" fmla="*/ 2447068 h 6858000"/>
              <a:gd name="connsiteX96" fmla="*/ 409231 w 1485190"/>
              <a:gd name="connsiteY96" fmla="*/ 2425819 h 6858000"/>
              <a:gd name="connsiteX97" fmla="*/ 415230 w 1485190"/>
              <a:gd name="connsiteY97" fmla="*/ 2402874 h 6858000"/>
              <a:gd name="connsiteX98" fmla="*/ 417842 w 1485190"/>
              <a:gd name="connsiteY98" fmla="*/ 2381443 h 6858000"/>
              <a:gd name="connsiteX99" fmla="*/ 394171 w 1485190"/>
              <a:gd name="connsiteY99" fmla="*/ 2261920 h 6858000"/>
              <a:gd name="connsiteX100" fmla="*/ 384058 w 1485190"/>
              <a:gd name="connsiteY100" fmla="*/ 2195378 h 6858000"/>
              <a:gd name="connsiteX101" fmla="*/ 368275 w 1485190"/>
              <a:gd name="connsiteY101" fmla="*/ 2155135 h 6858000"/>
              <a:gd name="connsiteX102" fmla="*/ 365733 w 1485190"/>
              <a:gd name="connsiteY102" fmla="*/ 2118008 h 6858000"/>
              <a:gd name="connsiteX103" fmla="*/ 366726 w 1485190"/>
              <a:gd name="connsiteY103" fmla="*/ 2050531 h 6858000"/>
              <a:gd name="connsiteX104" fmla="*/ 358532 w 1485190"/>
              <a:gd name="connsiteY104" fmla="*/ 1963269 h 6858000"/>
              <a:gd name="connsiteX105" fmla="*/ 339710 w 1485190"/>
              <a:gd name="connsiteY105" fmla="*/ 1906352 h 6858000"/>
              <a:gd name="connsiteX106" fmla="*/ 316267 w 1485190"/>
              <a:gd name="connsiteY106" fmla="*/ 1861531 h 6858000"/>
              <a:gd name="connsiteX107" fmla="*/ 270066 w 1485190"/>
              <a:gd name="connsiteY107" fmla="*/ 1732919 h 6858000"/>
              <a:gd name="connsiteX108" fmla="*/ 242377 w 1485190"/>
              <a:gd name="connsiteY108" fmla="*/ 1663540 h 6858000"/>
              <a:gd name="connsiteX109" fmla="*/ 241503 w 1485190"/>
              <a:gd name="connsiteY109" fmla="*/ 1615777 h 6858000"/>
              <a:gd name="connsiteX110" fmla="*/ 222298 w 1485190"/>
              <a:gd name="connsiteY110" fmla="*/ 1563678 h 6858000"/>
              <a:gd name="connsiteX111" fmla="*/ 235378 w 1485190"/>
              <a:gd name="connsiteY111" fmla="*/ 1519474 h 6858000"/>
              <a:gd name="connsiteX112" fmla="*/ 228120 w 1485190"/>
              <a:gd name="connsiteY112" fmla="*/ 1477995 h 6858000"/>
              <a:gd name="connsiteX113" fmla="*/ 214205 w 1485190"/>
              <a:gd name="connsiteY113" fmla="*/ 1373769 h 6858000"/>
              <a:gd name="connsiteX114" fmla="*/ 222512 w 1485190"/>
              <a:gd name="connsiteY114" fmla="*/ 1307086 h 6858000"/>
              <a:gd name="connsiteX115" fmla="*/ 223700 w 1485190"/>
              <a:gd name="connsiteY115" fmla="*/ 1189033 h 6858000"/>
              <a:gd name="connsiteX116" fmla="*/ 228385 w 1485190"/>
              <a:gd name="connsiteY116" fmla="*/ 1168288 h 6858000"/>
              <a:gd name="connsiteX117" fmla="*/ 220667 w 1485190"/>
              <a:gd name="connsiteY117" fmla="*/ 1142577 h 6858000"/>
              <a:gd name="connsiteX118" fmla="*/ 209973 w 1485190"/>
              <a:gd name="connsiteY118" fmla="*/ 1088484 h 6858000"/>
              <a:gd name="connsiteX119" fmla="*/ 198709 w 1485190"/>
              <a:gd name="connsiteY119" fmla="*/ 1016103 h 6858000"/>
              <a:gd name="connsiteX120" fmla="*/ 200165 w 1485190"/>
              <a:gd name="connsiteY120" fmla="*/ 932283 h 6858000"/>
              <a:gd name="connsiteX121" fmla="*/ 202401 w 1485190"/>
              <a:gd name="connsiteY121" fmla="*/ 915925 h 6858000"/>
              <a:gd name="connsiteX122" fmla="*/ 195030 w 1485190"/>
              <a:gd name="connsiteY122" fmla="*/ 896999 h 6858000"/>
              <a:gd name="connsiteX123" fmla="*/ 164438 w 1485190"/>
              <a:gd name="connsiteY123" fmla="*/ 821517 h 6858000"/>
              <a:gd name="connsiteX124" fmla="*/ 143388 w 1485190"/>
              <a:gd name="connsiteY124" fmla="*/ 751353 h 6858000"/>
              <a:gd name="connsiteX125" fmla="*/ 142946 w 1485190"/>
              <a:gd name="connsiteY125" fmla="*/ 721230 h 6858000"/>
              <a:gd name="connsiteX126" fmla="*/ 128617 w 1485190"/>
              <a:gd name="connsiteY126" fmla="*/ 681659 h 6858000"/>
              <a:gd name="connsiteX127" fmla="*/ 114036 w 1485190"/>
              <a:gd name="connsiteY127" fmla="*/ 635218 h 6858000"/>
              <a:gd name="connsiteX128" fmla="*/ 119047 w 1485190"/>
              <a:gd name="connsiteY128" fmla="*/ 613763 h 6858000"/>
              <a:gd name="connsiteX129" fmla="*/ 104989 w 1485190"/>
              <a:gd name="connsiteY129" fmla="*/ 598582 h 6858000"/>
              <a:gd name="connsiteX130" fmla="*/ 104670 w 1485190"/>
              <a:gd name="connsiteY130" fmla="*/ 576846 h 6858000"/>
              <a:gd name="connsiteX131" fmla="*/ 84296 w 1485190"/>
              <a:gd name="connsiteY131" fmla="*/ 530055 h 6858000"/>
              <a:gd name="connsiteX132" fmla="*/ 83544 w 1485190"/>
              <a:gd name="connsiteY132" fmla="*/ 465389 h 6858000"/>
              <a:gd name="connsiteX133" fmla="*/ 66467 w 1485190"/>
              <a:gd name="connsiteY133" fmla="*/ 424699 h 6858000"/>
              <a:gd name="connsiteX134" fmla="*/ 66842 w 1485190"/>
              <a:gd name="connsiteY134" fmla="*/ 404917 h 6858000"/>
              <a:gd name="connsiteX135" fmla="*/ 46799 w 1485190"/>
              <a:gd name="connsiteY135" fmla="*/ 367211 h 6858000"/>
              <a:gd name="connsiteX136" fmla="*/ 13103 w 1485190"/>
              <a:gd name="connsiteY136" fmla="*/ 268519 h 6858000"/>
              <a:gd name="connsiteX137" fmla="*/ 586 w 1485190"/>
              <a:gd name="connsiteY137" fmla="*/ 160886 h 6858000"/>
              <a:gd name="connsiteX138" fmla="*/ 198854 w 1485190"/>
              <a:gd name="connsiteY138" fmla="*/ 55288 h 6858000"/>
              <a:gd name="connsiteX139" fmla="*/ 158408 w 1485190"/>
              <a:gd name="connsiteY139" fmla="*/ 0 h 6858000"/>
              <a:gd name="connsiteX0" fmla="*/ 145305 w 1472087"/>
              <a:gd name="connsiteY0" fmla="*/ 0 h 6858000"/>
              <a:gd name="connsiteX1" fmla="*/ 1472087 w 1472087"/>
              <a:gd name="connsiteY1" fmla="*/ 0 h 6858000"/>
              <a:gd name="connsiteX2" fmla="*/ 1472087 w 1472087"/>
              <a:gd name="connsiteY2" fmla="*/ 6858000 h 6858000"/>
              <a:gd name="connsiteX3" fmla="*/ 208781 w 1472087"/>
              <a:gd name="connsiteY3" fmla="*/ 6857735 h 6858000"/>
              <a:gd name="connsiteX4" fmla="*/ 245374 w 1472087"/>
              <a:gd name="connsiteY4" fmla="*/ 6776847 h 6858000"/>
              <a:gd name="connsiteX5" fmla="*/ 256874 w 1472087"/>
              <a:gd name="connsiteY5" fmla="*/ 6737706 h 6858000"/>
              <a:gd name="connsiteX6" fmla="*/ 281613 w 1472087"/>
              <a:gd name="connsiteY6" fmla="*/ 6691589 h 6858000"/>
              <a:gd name="connsiteX7" fmla="*/ 259170 w 1472087"/>
              <a:gd name="connsiteY7" fmla="*/ 6659970 h 6858000"/>
              <a:gd name="connsiteX8" fmla="*/ 274261 w 1472087"/>
              <a:gd name="connsiteY8" fmla="*/ 6636211 h 6858000"/>
              <a:gd name="connsiteX9" fmla="*/ 291705 w 1472087"/>
              <a:gd name="connsiteY9" fmla="*/ 6594177 h 6858000"/>
              <a:gd name="connsiteX10" fmla="*/ 305745 w 1472087"/>
              <a:gd name="connsiteY10" fmla="*/ 6557575 h 6858000"/>
              <a:gd name="connsiteX11" fmla="*/ 358702 w 1472087"/>
              <a:gd name="connsiteY11" fmla="*/ 6492130 h 6858000"/>
              <a:gd name="connsiteX12" fmla="*/ 374389 w 1472087"/>
              <a:gd name="connsiteY12" fmla="*/ 6431610 h 6858000"/>
              <a:gd name="connsiteX13" fmla="*/ 418094 w 1472087"/>
              <a:gd name="connsiteY13" fmla="*/ 6379786 h 6858000"/>
              <a:gd name="connsiteX14" fmla="*/ 401317 w 1472087"/>
              <a:gd name="connsiteY14" fmla="*/ 6334727 h 6858000"/>
              <a:gd name="connsiteX15" fmla="*/ 378732 w 1472087"/>
              <a:gd name="connsiteY15" fmla="*/ 6313295 h 6858000"/>
              <a:gd name="connsiteX16" fmla="*/ 385896 w 1472087"/>
              <a:gd name="connsiteY16" fmla="*/ 6280046 h 6858000"/>
              <a:gd name="connsiteX17" fmla="*/ 368641 w 1472087"/>
              <a:gd name="connsiteY17" fmla="*/ 6270265 h 6858000"/>
              <a:gd name="connsiteX18" fmla="*/ 395669 w 1472087"/>
              <a:gd name="connsiteY18" fmla="*/ 6252834 h 6858000"/>
              <a:gd name="connsiteX19" fmla="*/ 373661 w 1472087"/>
              <a:gd name="connsiteY19" fmla="*/ 6202459 h 6858000"/>
              <a:gd name="connsiteX20" fmla="*/ 372459 w 1472087"/>
              <a:gd name="connsiteY20" fmla="*/ 6153037 h 6858000"/>
              <a:gd name="connsiteX21" fmla="*/ 387874 w 1472087"/>
              <a:gd name="connsiteY21" fmla="*/ 6078132 h 6858000"/>
              <a:gd name="connsiteX22" fmla="*/ 375261 w 1472087"/>
              <a:gd name="connsiteY22" fmla="*/ 6028119 h 6858000"/>
              <a:gd name="connsiteX23" fmla="*/ 360490 w 1472087"/>
              <a:gd name="connsiteY23" fmla="*/ 5926735 h 6858000"/>
              <a:gd name="connsiteX24" fmla="*/ 410002 w 1472087"/>
              <a:gd name="connsiteY24" fmla="*/ 5712857 h 6858000"/>
              <a:gd name="connsiteX25" fmla="*/ 389077 w 1472087"/>
              <a:gd name="connsiteY25" fmla="*/ 5676393 h 6858000"/>
              <a:gd name="connsiteX26" fmla="*/ 428669 w 1472087"/>
              <a:gd name="connsiteY26" fmla="*/ 5563435 h 6858000"/>
              <a:gd name="connsiteX27" fmla="*/ 475799 w 1472087"/>
              <a:gd name="connsiteY27" fmla="*/ 5437125 h 6858000"/>
              <a:gd name="connsiteX28" fmla="*/ 489367 w 1472087"/>
              <a:gd name="connsiteY28" fmla="*/ 5396260 h 6858000"/>
              <a:gd name="connsiteX29" fmla="*/ 505348 w 1472087"/>
              <a:gd name="connsiteY29" fmla="*/ 5330009 h 6858000"/>
              <a:gd name="connsiteX30" fmla="*/ 538841 w 1472087"/>
              <a:gd name="connsiteY30" fmla="*/ 5273739 h 6858000"/>
              <a:gd name="connsiteX31" fmla="*/ 548440 w 1472087"/>
              <a:gd name="connsiteY31" fmla="*/ 5241779 h 6858000"/>
              <a:gd name="connsiteX32" fmla="*/ 559666 w 1472087"/>
              <a:gd name="connsiteY32" fmla="*/ 5225268 h 6858000"/>
              <a:gd name="connsiteX33" fmla="*/ 560686 w 1472087"/>
              <a:gd name="connsiteY33" fmla="*/ 5217684 h 6858000"/>
              <a:gd name="connsiteX34" fmla="*/ 568027 w 1472087"/>
              <a:gd name="connsiteY34" fmla="*/ 5193377 h 6858000"/>
              <a:gd name="connsiteX35" fmla="*/ 571330 w 1472087"/>
              <a:gd name="connsiteY35" fmla="*/ 5179288 h 6858000"/>
              <a:gd name="connsiteX36" fmla="*/ 572314 w 1472087"/>
              <a:gd name="connsiteY36" fmla="*/ 5173621 h 6858000"/>
              <a:gd name="connsiteX37" fmla="*/ 567948 w 1472087"/>
              <a:gd name="connsiteY37" fmla="*/ 5159961 h 6858000"/>
              <a:gd name="connsiteX38" fmla="*/ 574625 w 1472087"/>
              <a:gd name="connsiteY38" fmla="*/ 5144295 h 6858000"/>
              <a:gd name="connsiteX39" fmla="*/ 571558 w 1472087"/>
              <a:gd name="connsiteY39" fmla="*/ 5125185 h 6858000"/>
              <a:gd name="connsiteX40" fmla="*/ 578388 w 1472087"/>
              <a:gd name="connsiteY40" fmla="*/ 5121884 h 6858000"/>
              <a:gd name="connsiteX41" fmla="*/ 585424 w 1472087"/>
              <a:gd name="connsiteY41" fmla="*/ 5067850 h 6858000"/>
              <a:gd name="connsiteX42" fmla="*/ 588155 w 1472087"/>
              <a:gd name="connsiteY42" fmla="*/ 5060861 h 6858000"/>
              <a:gd name="connsiteX43" fmla="*/ 584859 w 1472087"/>
              <a:gd name="connsiteY43" fmla="*/ 5034192 h 6858000"/>
              <a:gd name="connsiteX44" fmla="*/ 586413 w 1472087"/>
              <a:gd name="connsiteY44" fmla="*/ 4993030 h 6858000"/>
              <a:gd name="connsiteX45" fmla="*/ 593322 w 1472087"/>
              <a:gd name="connsiteY45" fmla="*/ 4946844 h 6858000"/>
              <a:gd name="connsiteX46" fmla="*/ 589178 w 1472087"/>
              <a:gd name="connsiteY46" fmla="*/ 4932692 h 6858000"/>
              <a:gd name="connsiteX47" fmla="*/ 604581 w 1472087"/>
              <a:gd name="connsiteY47" fmla="*/ 4858827 h 6858000"/>
              <a:gd name="connsiteX48" fmla="*/ 610484 w 1472087"/>
              <a:gd name="connsiteY48" fmla="*/ 4821170 h 6858000"/>
              <a:gd name="connsiteX49" fmla="*/ 615217 w 1472087"/>
              <a:gd name="connsiteY49" fmla="*/ 4780965 h 6858000"/>
              <a:gd name="connsiteX50" fmla="*/ 616510 w 1472087"/>
              <a:gd name="connsiteY50" fmla="*/ 4750867 h 6858000"/>
              <a:gd name="connsiteX51" fmla="*/ 614317 w 1472087"/>
              <a:gd name="connsiteY51" fmla="*/ 4690749 h 6858000"/>
              <a:gd name="connsiteX52" fmla="*/ 609797 w 1472087"/>
              <a:gd name="connsiteY52" fmla="*/ 4584173 h 6858000"/>
              <a:gd name="connsiteX53" fmla="*/ 604880 w 1472087"/>
              <a:gd name="connsiteY53" fmla="*/ 4444346 h 6858000"/>
              <a:gd name="connsiteX54" fmla="*/ 601445 w 1472087"/>
              <a:gd name="connsiteY54" fmla="*/ 4375228 h 6858000"/>
              <a:gd name="connsiteX55" fmla="*/ 582098 w 1472087"/>
              <a:gd name="connsiteY55" fmla="*/ 4214165 h 6858000"/>
              <a:gd name="connsiteX56" fmla="*/ 586171 w 1472087"/>
              <a:gd name="connsiteY56" fmla="*/ 4090296 h 6858000"/>
              <a:gd name="connsiteX57" fmla="*/ 571427 w 1472087"/>
              <a:gd name="connsiteY57" fmla="*/ 4033999 h 6858000"/>
              <a:gd name="connsiteX58" fmla="*/ 572576 w 1472087"/>
              <a:gd name="connsiteY58" fmla="*/ 4031933 h 6858000"/>
              <a:gd name="connsiteX59" fmla="*/ 571152 w 1472087"/>
              <a:gd name="connsiteY59" fmla="*/ 4013953 h 6858000"/>
              <a:gd name="connsiteX60" fmla="*/ 557447 w 1472087"/>
              <a:gd name="connsiteY60" fmla="*/ 3974753 h 6858000"/>
              <a:gd name="connsiteX61" fmla="*/ 559045 w 1472087"/>
              <a:gd name="connsiteY61" fmla="*/ 3969950 h 6858000"/>
              <a:gd name="connsiteX62" fmla="*/ 552467 w 1472087"/>
              <a:gd name="connsiteY62" fmla="*/ 3933779 h 6858000"/>
              <a:gd name="connsiteX63" fmla="*/ 553798 w 1472087"/>
              <a:gd name="connsiteY63" fmla="*/ 3933093 h 6858000"/>
              <a:gd name="connsiteX64" fmla="*/ 558152 w 1472087"/>
              <a:gd name="connsiteY64" fmla="*/ 3922082 h 6858000"/>
              <a:gd name="connsiteX65" fmla="*/ 563230 w 1472087"/>
              <a:gd name="connsiteY65" fmla="*/ 3901461 h 6858000"/>
              <a:gd name="connsiteX66" fmla="*/ 585824 w 1472087"/>
              <a:gd name="connsiteY66" fmla="*/ 3813873 h 6858000"/>
              <a:gd name="connsiteX67" fmla="*/ 585249 w 1472087"/>
              <a:gd name="connsiteY67" fmla="*/ 3806161 h 6858000"/>
              <a:gd name="connsiteX68" fmla="*/ 585556 w 1472087"/>
              <a:gd name="connsiteY68" fmla="*/ 3805957 h 6858000"/>
              <a:gd name="connsiteX69" fmla="*/ 585583 w 1472087"/>
              <a:gd name="connsiteY69" fmla="*/ 3797724 h 6858000"/>
              <a:gd name="connsiteX70" fmla="*/ 584198 w 1472087"/>
              <a:gd name="connsiteY70" fmla="*/ 3792098 h 6858000"/>
              <a:gd name="connsiteX71" fmla="*/ 583082 w 1472087"/>
              <a:gd name="connsiteY71" fmla="*/ 3777135 h 6858000"/>
              <a:gd name="connsiteX72" fmla="*/ 584815 w 1472087"/>
              <a:gd name="connsiteY72" fmla="*/ 3771656 h 6858000"/>
              <a:gd name="connsiteX73" fmla="*/ 588558 w 1472087"/>
              <a:gd name="connsiteY73" fmla="*/ 3769007 h 6858000"/>
              <a:gd name="connsiteX74" fmla="*/ 588024 w 1472087"/>
              <a:gd name="connsiteY74" fmla="*/ 3767709 h 6858000"/>
              <a:gd name="connsiteX75" fmla="*/ 596720 w 1472087"/>
              <a:gd name="connsiteY75" fmla="*/ 3738082 h 6858000"/>
              <a:gd name="connsiteX76" fmla="*/ 604066 w 1472087"/>
              <a:gd name="connsiteY76" fmla="*/ 3673397 h 6858000"/>
              <a:gd name="connsiteX77" fmla="*/ 603362 w 1472087"/>
              <a:gd name="connsiteY77" fmla="*/ 3637109 h 6858000"/>
              <a:gd name="connsiteX78" fmla="*/ 606805 w 1472087"/>
              <a:gd name="connsiteY78" fmla="*/ 3536883 h 6858000"/>
              <a:gd name="connsiteX79" fmla="*/ 614343 w 1472087"/>
              <a:gd name="connsiteY79" fmla="*/ 3435652 h 6858000"/>
              <a:gd name="connsiteX80" fmla="*/ 616014 w 1472087"/>
              <a:gd name="connsiteY80" fmla="*/ 3307769 h 6858000"/>
              <a:gd name="connsiteX81" fmla="*/ 633577 w 1472087"/>
              <a:gd name="connsiteY81" fmla="*/ 3250522 h 6858000"/>
              <a:gd name="connsiteX82" fmla="*/ 634002 w 1472087"/>
              <a:gd name="connsiteY82" fmla="*/ 3229163 h 6858000"/>
              <a:gd name="connsiteX83" fmla="*/ 635825 w 1472087"/>
              <a:gd name="connsiteY83" fmla="*/ 3217217 h 6858000"/>
              <a:gd name="connsiteX84" fmla="*/ 622660 w 1472087"/>
              <a:gd name="connsiteY84" fmla="*/ 3183755 h 6858000"/>
              <a:gd name="connsiteX85" fmla="*/ 623161 w 1472087"/>
              <a:gd name="connsiteY85" fmla="*/ 3178642 h 6858000"/>
              <a:gd name="connsiteX86" fmla="*/ 610761 w 1472087"/>
              <a:gd name="connsiteY86" fmla="*/ 3158586 h 6858000"/>
              <a:gd name="connsiteX87" fmla="*/ 595946 w 1472087"/>
              <a:gd name="connsiteY87" fmla="*/ 3129034 h 6858000"/>
              <a:gd name="connsiteX88" fmla="*/ 596611 w 1472087"/>
              <a:gd name="connsiteY88" fmla="*/ 3126682 h 6858000"/>
              <a:gd name="connsiteX89" fmla="*/ 587479 w 1472087"/>
              <a:gd name="connsiteY89" fmla="*/ 3114519 h 6858000"/>
              <a:gd name="connsiteX90" fmla="*/ 574088 w 1472087"/>
              <a:gd name="connsiteY90" fmla="*/ 3106272 h 6858000"/>
              <a:gd name="connsiteX91" fmla="*/ 546818 w 1472087"/>
              <a:gd name="connsiteY91" fmla="*/ 2958185 h 6858000"/>
              <a:gd name="connsiteX92" fmla="*/ 489432 w 1472087"/>
              <a:gd name="connsiteY92" fmla="*/ 2762989 h 6858000"/>
              <a:gd name="connsiteX93" fmla="*/ 438350 w 1472087"/>
              <a:gd name="connsiteY93" fmla="*/ 2554718 h 6858000"/>
              <a:gd name="connsiteX94" fmla="*/ 418444 w 1472087"/>
              <a:gd name="connsiteY94" fmla="*/ 2485734 h 6858000"/>
              <a:gd name="connsiteX95" fmla="*/ 409167 w 1472087"/>
              <a:gd name="connsiteY95" fmla="*/ 2447068 h 6858000"/>
              <a:gd name="connsiteX96" fmla="*/ 396128 w 1472087"/>
              <a:gd name="connsiteY96" fmla="*/ 2425819 h 6858000"/>
              <a:gd name="connsiteX97" fmla="*/ 402127 w 1472087"/>
              <a:gd name="connsiteY97" fmla="*/ 2402874 h 6858000"/>
              <a:gd name="connsiteX98" fmla="*/ 404739 w 1472087"/>
              <a:gd name="connsiteY98" fmla="*/ 2381443 h 6858000"/>
              <a:gd name="connsiteX99" fmla="*/ 381068 w 1472087"/>
              <a:gd name="connsiteY99" fmla="*/ 2261920 h 6858000"/>
              <a:gd name="connsiteX100" fmla="*/ 370955 w 1472087"/>
              <a:gd name="connsiteY100" fmla="*/ 2195378 h 6858000"/>
              <a:gd name="connsiteX101" fmla="*/ 355172 w 1472087"/>
              <a:gd name="connsiteY101" fmla="*/ 2155135 h 6858000"/>
              <a:gd name="connsiteX102" fmla="*/ 352630 w 1472087"/>
              <a:gd name="connsiteY102" fmla="*/ 2118008 h 6858000"/>
              <a:gd name="connsiteX103" fmla="*/ 353623 w 1472087"/>
              <a:gd name="connsiteY103" fmla="*/ 2050531 h 6858000"/>
              <a:gd name="connsiteX104" fmla="*/ 345429 w 1472087"/>
              <a:gd name="connsiteY104" fmla="*/ 1963269 h 6858000"/>
              <a:gd name="connsiteX105" fmla="*/ 326607 w 1472087"/>
              <a:gd name="connsiteY105" fmla="*/ 1906352 h 6858000"/>
              <a:gd name="connsiteX106" fmla="*/ 303164 w 1472087"/>
              <a:gd name="connsiteY106" fmla="*/ 1861531 h 6858000"/>
              <a:gd name="connsiteX107" fmla="*/ 256963 w 1472087"/>
              <a:gd name="connsiteY107" fmla="*/ 1732919 h 6858000"/>
              <a:gd name="connsiteX108" fmla="*/ 229274 w 1472087"/>
              <a:gd name="connsiteY108" fmla="*/ 1663540 h 6858000"/>
              <a:gd name="connsiteX109" fmla="*/ 228400 w 1472087"/>
              <a:gd name="connsiteY109" fmla="*/ 1615777 h 6858000"/>
              <a:gd name="connsiteX110" fmla="*/ 209195 w 1472087"/>
              <a:gd name="connsiteY110" fmla="*/ 1563678 h 6858000"/>
              <a:gd name="connsiteX111" fmla="*/ 222275 w 1472087"/>
              <a:gd name="connsiteY111" fmla="*/ 1519474 h 6858000"/>
              <a:gd name="connsiteX112" fmla="*/ 215017 w 1472087"/>
              <a:gd name="connsiteY112" fmla="*/ 1477995 h 6858000"/>
              <a:gd name="connsiteX113" fmla="*/ 201102 w 1472087"/>
              <a:gd name="connsiteY113" fmla="*/ 1373769 h 6858000"/>
              <a:gd name="connsiteX114" fmla="*/ 209409 w 1472087"/>
              <a:gd name="connsiteY114" fmla="*/ 1307086 h 6858000"/>
              <a:gd name="connsiteX115" fmla="*/ 210597 w 1472087"/>
              <a:gd name="connsiteY115" fmla="*/ 1189033 h 6858000"/>
              <a:gd name="connsiteX116" fmla="*/ 215282 w 1472087"/>
              <a:gd name="connsiteY116" fmla="*/ 1168288 h 6858000"/>
              <a:gd name="connsiteX117" fmla="*/ 207564 w 1472087"/>
              <a:gd name="connsiteY117" fmla="*/ 1142577 h 6858000"/>
              <a:gd name="connsiteX118" fmla="*/ 196870 w 1472087"/>
              <a:gd name="connsiteY118" fmla="*/ 1088484 h 6858000"/>
              <a:gd name="connsiteX119" fmla="*/ 185606 w 1472087"/>
              <a:gd name="connsiteY119" fmla="*/ 1016103 h 6858000"/>
              <a:gd name="connsiteX120" fmla="*/ 187062 w 1472087"/>
              <a:gd name="connsiteY120" fmla="*/ 932283 h 6858000"/>
              <a:gd name="connsiteX121" fmla="*/ 189298 w 1472087"/>
              <a:gd name="connsiteY121" fmla="*/ 915925 h 6858000"/>
              <a:gd name="connsiteX122" fmla="*/ 181927 w 1472087"/>
              <a:gd name="connsiteY122" fmla="*/ 896999 h 6858000"/>
              <a:gd name="connsiteX123" fmla="*/ 151335 w 1472087"/>
              <a:gd name="connsiteY123" fmla="*/ 821517 h 6858000"/>
              <a:gd name="connsiteX124" fmla="*/ 130285 w 1472087"/>
              <a:gd name="connsiteY124" fmla="*/ 751353 h 6858000"/>
              <a:gd name="connsiteX125" fmla="*/ 129843 w 1472087"/>
              <a:gd name="connsiteY125" fmla="*/ 721230 h 6858000"/>
              <a:gd name="connsiteX126" fmla="*/ 115514 w 1472087"/>
              <a:gd name="connsiteY126" fmla="*/ 681659 h 6858000"/>
              <a:gd name="connsiteX127" fmla="*/ 100933 w 1472087"/>
              <a:gd name="connsiteY127" fmla="*/ 635218 h 6858000"/>
              <a:gd name="connsiteX128" fmla="*/ 105944 w 1472087"/>
              <a:gd name="connsiteY128" fmla="*/ 613763 h 6858000"/>
              <a:gd name="connsiteX129" fmla="*/ 91886 w 1472087"/>
              <a:gd name="connsiteY129" fmla="*/ 598582 h 6858000"/>
              <a:gd name="connsiteX130" fmla="*/ 91567 w 1472087"/>
              <a:gd name="connsiteY130" fmla="*/ 576846 h 6858000"/>
              <a:gd name="connsiteX131" fmla="*/ 71193 w 1472087"/>
              <a:gd name="connsiteY131" fmla="*/ 530055 h 6858000"/>
              <a:gd name="connsiteX132" fmla="*/ 70441 w 1472087"/>
              <a:gd name="connsiteY132" fmla="*/ 465389 h 6858000"/>
              <a:gd name="connsiteX133" fmla="*/ 53364 w 1472087"/>
              <a:gd name="connsiteY133" fmla="*/ 424699 h 6858000"/>
              <a:gd name="connsiteX134" fmla="*/ 53739 w 1472087"/>
              <a:gd name="connsiteY134" fmla="*/ 404917 h 6858000"/>
              <a:gd name="connsiteX135" fmla="*/ 33696 w 1472087"/>
              <a:gd name="connsiteY135" fmla="*/ 367211 h 6858000"/>
              <a:gd name="connsiteX136" fmla="*/ 0 w 1472087"/>
              <a:gd name="connsiteY136" fmla="*/ 268519 h 6858000"/>
              <a:gd name="connsiteX137" fmla="*/ 173467 w 1472087"/>
              <a:gd name="connsiteY137" fmla="*/ 144983 h 6858000"/>
              <a:gd name="connsiteX138" fmla="*/ 185751 w 1472087"/>
              <a:gd name="connsiteY138" fmla="*/ 55288 h 6858000"/>
              <a:gd name="connsiteX139" fmla="*/ 145305 w 1472087"/>
              <a:gd name="connsiteY139" fmla="*/ 0 h 6858000"/>
              <a:gd name="connsiteX0" fmla="*/ 112107 w 1438889"/>
              <a:gd name="connsiteY0" fmla="*/ 0 h 6858000"/>
              <a:gd name="connsiteX1" fmla="*/ 1438889 w 1438889"/>
              <a:gd name="connsiteY1" fmla="*/ 0 h 6858000"/>
              <a:gd name="connsiteX2" fmla="*/ 1438889 w 1438889"/>
              <a:gd name="connsiteY2" fmla="*/ 6858000 h 6858000"/>
              <a:gd name="connsiteX3" fmla="*/ 175583 w 1438889"/>
              <a:gd name="connsiteY3" fmla="*/ 6857735 h 6858000"/>
              <a:gd name="connsiteX4" fmla="*/ 212176 w 1438889"/>
              <a:gd name="connsiteY4" fmla="*/ 6776847 h 6858000"/>
              <a:gd name="connsiteX5" fmla="*/ 223676 w 1438889"/>
              <a:gd name="connsiteY5" fmla="*/ 6737706 h 6858000"/>
              <a:gd name="connsiteX6" fmla="*/ 248415 w 1438889"/>
              <a:gd name="connsiteY6" fmla="*/ 6691589 h 6858000"/>
              <a:gd name="connsiteX7" fmla="*/ 225972 w 1438889"/>
              <a:gd name="connsiteY7" fmla="*/ 6659970 h 6858000"/>
              <a:gd name="connsiteX8" fmla="*/ 241063 w 1438889"/>
              <a:gd name="connsiteY8" fmla="*/ 6636211 h 6858000"/>
              <a:gd name="connsiteX9" fmla="*/ 258507 w 1438889"/>
              <a:gd name="connsiteY9" fmla="*/ 6594177 h 6858000"/>
              <a:gd name="connsiteX10" fmla="*/ 272547 w 1438889"/>
              <a:gd name="connsiteY10" fmla="*/ 6557575 h 6858000"/>
              <a:gd name="connsiteX11" fmla="*/ 325504 w 1438889"/>
              <a:gd name="connsiteY11" fmla="*/ 6492130 h 6858000"/>
              <a:gd name="connsiteX12" fmla="*/ 341191 w 1438889"/>
              <a:gd name="connsiteY12" fmla="*/ 6431610 h 6858000"/>
              <a:gd name="connsiteX13" fmla="*/ 384896 w 1438889"/>
              <a:gd name="connsiteY13" fmla="*/ 6379786 h 6858000"/>
              <a:gd name="connsiteX14" fmla="*/ 368119 w 1438889"/>
              <a:gd name="connsiteY14" fmla="*/ 6334727 h 6858000"/>
              <a:gd name="connsiteX15" fmla="*/ 345534 w 1438889"/>
              <a:gd name="connsiteY15" fmla="*/ 6313295 h 6858000"/>
              <a:gd name="connsiteX16" fmla="*/ 352698 w 1438889"/>
              <a:gd name="connsiteY16" fmla="*/ 6280046 h 6858000"/>
              <a:gd name="connsiteX17" fmla="*/ 335443 w 1438889"/>
              <a:gd name="connsiteY17" fmla="*/ 6270265 h 6858000"/>
              <a:gd name="connsiteX18" fmla="*/ 362471 w 1438889"/>
              <a:gd name="connsiteY18" fmla="*/ 6252834 h 6858000"/>
              <a:gd name="connsiteX19" fmla="*/ 340463 w 1438889"/>
              <a:gd name="connsiteY19" fmla="*/ 6202459 h 6858000"/>
              <a:gd name="connsiteX20" fmla="*/ 339261 w 1438889"/>
              <a:gd name="connsiteY20" fmla="*/ 6153037 h 6858000"/>
              <a:gd name="connsiteX21" fmla="*/ 354676 w 1438889"/>
              <a:gd name="connsiteY21" fmla="*/ 6078132 h 6858000"/>
              <a:gd name="connsiteX22" fmla="*/ 342063 w 1438889"/>
              <a:gd name="connsiteY22" fmla="*/ 6028119 h 6858000"/>
              <a:gd name="connsiteX23" fmla="*/ 327292 w 1438889"/>
              <a:gd name="connsiteY23" fmla="*/ 5926735 h 6858000"/>
              <a:gd name="connsiteX24" fmla="*/ 376804 w 1438889"/>
              <a:gd name="connsiteY24" fmla="*/ 5712857 h 6858000"/>
              <a:gd name="connsiteX25" fmla="*/ 355879 w 1438889"/>
              <a:gd name="connsiteY25" fmla="*/ 5676393 h 6858000"/>
              <a:gd name="connsiteX26" fmla="*/ 395471 w 1438889"/>
              <a:gd name="connsiteY26" fmla="*/ 5563435 h 6858000"/>
              <a:gd name="connsiteX27" fmla="*/ 442601 w 1438889"/>
              <a:gd name="connsiteY27" fmla="*/ 5437125 h 6858000"/>
              <a:gd name="connsiteX28" fmla="*/ 456169 w 1438889"/>
              <a:gd name="connsiteY28" fmla="*/ 5396260 h 6858000"/>
              <a:gd name="connsiteX29" fmla="*/ 472150 w 1438889"/>
              <a:gd name="connsiteY29" fmla="*/ 5330009 h 6858000"/>
              <a:gd name="connsiteX30" fmla="*/ 505643 w 1438889"/>
              <a:gd name="connsiteY30" fmla="*/ 5273739 h 6858000"/>
              <a:gd name="connsiteX31" fmla="*/ 515242 w 1438889"/>
              <a:gd name="connsiteY31" fmla="*/ 5241779 h 6858000"/>
              <a:gd name="connsiteX32" fmla="*/ 526468 w 1438889"/>
              <a:gd name="connsiteY32" fmla="*/ 5225268 h 6858000"/>
              <a:gd name="connsiteX33" fmla="*/ 527488 w 1438889"/>
              <a:gd name="connsiteY33" fmla="*/ 5217684 h 6858000"/>
              <a:gd name="connsiteX34" fmla="*/ 534829 w 1438889"/>
              <a:gd name="connsiteY34" fmla="*/ 5193377 h 6858000"/>
              <a:gd name="connsiteX35" fmla="*/ 538132 w 1438889"/>
              <a:gd name="connsiteY35" fmla="*/ 5179288 h 6858000"/>
              <a:gd name="connsiteX36" fmla="*/ 539116 w 1438889"/>
              <a:gd name="connsiteY36" fmla="*/ 5173621 h 6858000"/>
              <a:gd name="connsiteX37" fmla="*/ 534750 w 1438889"/>
              <a:gd name="connsiteY37" fmla="*/ 5159961 h 6858000"/>
              <a:gd name="connsiteX38" fmla="*/ 541427 w 1438889"/>
              <a:gd name="connsiteY38" fmla="*/ 5144295 h 6858000"/>
              <a:gd name="connsiteX39" fmla="*/ 538360 w 1438889"/>
              <a:gd name="connsiteY39" fmla="*/ 5125185 h 6858000"/>
              <a:gd name="connsiteX40" fmla="*/ 545190 w 1438889"/>
              <a:gd name="connsiteY40" fmla="*/ 5121884 h 6858000"/>
              <a:gd name="connsiteX41" fmla="*/ 552226 w 1438889"/>
              <a:gd name="connsiteY41" fmla="*/ 5067850 h 6858000"/>
              <a:gd name="connsiteX42" fmla="*/ 554957 w 1438889"/>
              <a:gd name="connsiteY42" fmla="*/ 5060861 h 6858000"/>
              <a:gd name="connsiteX43" fmla="*/ 551661 w 1438889"/>
              <a:gd name="connsiteY43" fmla="*/ 5034192 h 6858000"/>
              <a:gd name="connsiteX44" fmla="*/ 553215 w 1438889"/>
              <a:gd name="connsiteY44" fmla="*/ 4993030 h 6858000"/>
              <a:gd name="connsiteX45" fmla="*/ 560124 w 1438889"/>
              <a:gd name="connsiteY45" fmla="*/ 4946844 h 6858000"/>
              <a:gd name="connsiteX46" fmla="*/ 555980 w 1438889"/>
              <a:gd name="connsiteY46" fmla="*/ 4932692 h 6858000"/>
              <a:gd name="connsiteX47" fmla="*/ 571383 w 1438889"/>
              <a:gd name="connsiteY47" fmla="*/ 4858827 h 6858000"/>
              <a:gd name="connsiteX48" fmla="*/ 577286 w 1438889"/>
              <a:gd name="connsiteY48" fmla="*/ 4821170 h 6858000"/>
              <a:gd name="connsiteX49" fmla="*/ 582019 w 1438889"/>
              <a:gd name="connsiteY49" fmla="*/ 4780965 h 6858000"/>
              <a:gd name="connsiteX50" fmla="*/ 583312 w 1438889"/>
              <a:gd name="connsiteY50" fmla="*/ 4750867 h 6858000"/>
              <a:gd name="connsiteX51" fmla="*/ 581119 w 1438889"/>
              <a:gd name="connsiteY51" fmla="*/ 4690749 h 6858000"/>
              <a:gd name="connsiteX52" fmla="*/ 576599 w 1438889"/>
              <a:gd name="connsiteY52" fmla="*/ 4584173 h 6858000"/>
              <a:gd name="connsiteX53" fmla="*/ 571682 w 1438889"/>
              <a:gd name="connsiteY53" fmla="*/ 4444346 h 6858000"/>
              <a:gd name="connsiteX54" fmla="*/ 568247 w 1438889"/>
              <a:gd name="connsiteY54" fmla="*/ 4375228 h 6858000"/>
              <a:gd name="connsiteX55" fmla="*/ 548900 w 1438889"/>
              <a:gd name="connsiteY55" fmla="*/ 4214165 h 6858000"/>
              <a:gd name="connsiteX56" fmla="*/ 552973 w 1438889"/>
              <a:gd name="connsiteY56" fmla="*/ 4090296 h 6858000"/>
              <a:gd name="connsiteX57" fmla="*/ 538229 w 1438889"/>
              <a:gd name="connsiteY57" fmla="*/ 4033999 h 6858000"/>
              <a:gd name="connsiteX58" fmla="*/ 539378 w 1438889"/>
              <a:gd name="connsiteY58" fmla="*/ 4031933 h 6858000"/>
              <a:gd name="connsiteX59" fmla="*/ 537954 w 1438889"/>
              <a:gd name="connsiteY59" fmla="*/ 4013953 h 6858000"/>
              <a:gd name="connsiteX60" fmla="*/ 524249 w 1438889"/>
              <a:gd name="connsiteY60" fmla="*/ 3974753 h 6858000"/>
              <a:gd name="connsiteX61" fmla="*/ 525847 w 1438889"/>
              <a:gd name="connsiteY61" fmla="*/ 3969950 h 6858000"/>
              <a:gd name="connsiteX62" fmla="*/ 519269 w 1438889"/>
              <a:gd name="connsiteY62" fmla="*/ 3933779 h 6858000"/>
              <a:gd name="connsiteX63" fmla="*/ 520600 w 1438889"/>
              <a:gd name="connsiteY63" fmla="*/ 3933093 h 6858000"/>
              <a:gd name="connsiteX64" fmla="*/ 524954 w 1438889"/>
              <a:gd name="connsiteY64" fmla="*/ 3922082 h 6858000"/>
              <a:gd name="connsiteX65" fmla="*/ 530032 w 1438889"/>
              <a:gd name="connsiteY65" fmla="*/ 3901461 h 6858000"/>
              <a:gd name="connsiteX66" fmla="*/ 552626 w 1438889"/>
              <a:gd name="connsiteY66" fmla="*/ 3813873 h 6858000"/>
              <a:gd name="connsiteX67" fmla="*/ 552051 w 1438889"/>
              <a:gd name="connsiteY67" fmla="*/ 3806161 h 6858000"/>
              <a:gd name="connsiteX68" fmla="*/ 552358 w 1438889"/>
              <a:gd name="connsiteY68" fmla="*/ 3805957 h 6858000"/>
              <a:gd name="connsiteX69" fmla="*/ 552385 w 1438889"/>
              <a:gd name="connsiteY69" fmla="*/ 3797724 h 6858000"/>
              <a:gd name="connsiteX70" fmla="*/ 551000 w 1438889"/>
              <a:gd name="connsiteY70" fmla="*/ 3792098 h 6858000"/>
              <a:gd name="connsiteX71" fmla="*/ 549884 w 1438889"/>
              <a:gd name="connsiteY71" fmla="*/ 3777135 h 6858000"/>
              <a:gd name="connsiteX72" fmla="*/ 551617 w 1438889"/>
              <a:gd name="connsiteY72" fmla="*/ 3771656 h 6858000"/>
              <a:gd name="connsiteX73" fmla="*/ 555360 w 1438889"/>
              <a:gd name="connsiteY73" fmla="*/ 3769007 h 6858000"/>
              <a:gd name="connsiteX74" fmla="*/ 554826 w 1438889"/>
              <a:gd name="connsiteY74" fmla="*/ 3767709 h 6858000"/>
              <a:gd name="connsiteX75" fmla="*/ 563522 w 1438889"/>
              <a:gd name="connsiteY75" fmla="*/ 3738082 h 6858000"/>
              <a:gd name="connsiteX76" fmla="*/ 570868 w 1438889"/>
              <a:gd name="connsiteY76" fmla="*/ 3673397 h 6858000"/>
              <a:gd name="connsiteX77" fmla="*/ 570164 w 1438889"/>
              <a:gd name="connsiteY77" fmla="*/ 3637109 h 6858000"/>
              <a:gd name="connsiteX78" fmla="*/ 573607 w 1438889"/>
              <a:gd name="connsiteY78" fmla="*/ 3536883 h 6858000"/>
              <a:gd name="connsiteX79" fmla="*/ 581145 w 1438889"/>
              <a:gd name="connsiteY79" fmla="*/ 3435652 h 6858000"/>
              <a:gd name="connsiteX80" fmla="*/ 582816 w 1438889"/>
              <a:gd name="connsiteY80" fmla="*/ 3307769 h 6858000"/>
              <a:gd name="connsiteX81" fmla="*/ 600379 w 1438889"/>
              <a:gd name="connsiteY81" fmla="*/ 3250522 h 6858000"/>
              <a:gd name="connsiteX82" fmla="*/ 600804 w 1438889"/>
              <a:gd name="connsiteY82" fmla="*/ 3229163 h 6858000"/>
              <a:gd name="connsiteX83" fmla="*/ 602627 w 1438889"/>
              <a:gd name="connsiteY83" fmla="*/ 3217217 h 6858000"/>
              <a:gd name="connsiteX84" fmla="*/ 589462 w 1438889"/>
              <a:gd name="connsiteY84" fmla="*/ 3183755 h 6858000"/>
              <a:gd name="connsiteX85" fmla="*/ 589963 w 1438889"/>
              <a:gd name="connsiteY85" fmla="*/ 3178642 h 6858000"/>
              <a:gd name="connsiteX86" fmla="*/ 577563 w 1438889"/>
              <a:gd name="connsiteY86" fmla="*/ 3158586 h 6858000"/>
              <a:gd name="connsiteX87" fmla="*/ 562748 w 1438889"/>
              <a:gd name="connsiteY87" fmla="*/ 3129034 h 6858000"/>
              <a:gd name="connsiteX88" fmla="*/ 563413 w 1438889"/>
              <a:gd name="connsiteY88" fmla="*/ 3126682 h 6858000"/>
              <a:gd name="connsiteX89" fmla="*/ 554281 w 1438889"/>
              <a:gd name="connsiteY89" fmla="*/ 3114519 h 6858000"/>
              <a:gd name="connsiteX90" fmla="*/ 540890 w 1438889"/>
              <a:gd name="connsiteY90" fmla="*/ 3106272 h 6858000"/>
              <a:gd name="connsiteX91" fmla="*/ 513620 w 1438889"/>
              <a:gd name="connsiteY91" fmla="*/ 2958185 h 6858000"/>
              <a:gd name="connsiteX92" fmla="*/ 456234 w 1438889"/>
              <a:gd name="connsiteY92" fmla="*/ 2762989 h 6858000"/>
              <a:gd name="connsiteX93" fmla="*/ 405152 w 1438889"/>
              <a:gd name="connsiteY93" fmla="*/ 2554718 h 6858000"/>
              <a:gd name="connsiteX94" fmla="*/ 385246 w 1438889"/>
              <a:gd name="connsiteY94" fmla="*/ 2485734 h 6858000"/>
              <a:gd name="connsiteX95" fmla="*/ 375969 w 1438889"/>
              <a:gd name="connsiteY95" fmla="*/ 2447068 h 6858000"/>
              <a:gd name="connsiteX96" fmla="*/ 362930 w 1438889"/>
              <a:gd name="connsiteY96" fmla="*/ 2425819 h 6858000"/>
              <a:gd name="connsiteX97" fmla="*/ 368929 w 1438889"/>
              <a:gd name="connsiteY97" fmla="*/ 2402874 h 6858000"/>
              <a:gd name="connsiteX98" fmla="*/ 371541 w 1438889"/>
              <a:gd name="connsiteY98" fmla="*/ 2381443 h 6858000"/>
              <a:gd name="connsiteX99" fmla="*/ 347870 w 1438889"/>
              <a:gd name="connsiteY99" fmla="*/ 2261920 h 6858000"/>
              <a:gd name="connsiteX100" fmla="*/ 337757 w 1438889"/>
              <a:gd name="connsiteY100" fmla="*/ 2195378 h 6858000"/>
              <a:gd name="connsiteX101" fmla="*/ 321974 w 1438889"/>
              <a:gd name="connsiteY101" fmla="*/ 2155135 h 6858000"/>
              <a:gd name="connsiteX102" fmla="*/ 319432 w 1438889"/>
              <a:gd name="connsiteY102" fmla="*/ 2118008 h 6858000"/>
              <a:gd name="connsiteX103" fmla="*/ 320425 w 1438889"/>
              <a:gd name="connsiteY103" fmla="*/ 2050531 h 6858000"/>
              <a:gd name="connsiteX104" fmla="*/ 312231 w 1438889"/>
              <a:gd name="connsiteY104" fmla="*/ 1963269 h 6858000"/>
              <a:gd name="connsiteX105" fmla="*/ 293409 w 1438889"/>
              <a:gd name="connsiteY105" fmla="*/ 1906352 h 6858000"/>
              <a:gd name="connsiteX106" fmla="*/ 269966 w 1438889"/>
              <a:gd name="connsiteY106" fmla="*/ 1861531 h 6858000"/>
              <a:gd name="connsiteX107" fmla="*/ 223765 w 1438889"/>
              <a:gd name="connsiteY107" fmla="*/ 1732919 h 6858000"/>
              <a:gd name="connsiteX108" fmla="*/ 196076 w 1438889"/>
              <a:gd name="connsiteY108" fmla="*/ 1663540 h 6858000"/>
              <a:gd name="connsiteX109" fmla="*/ 195202 w 1438889"/>
              <a:gd name="connsiteY109" fmla="*/ 1615777 h 6858000"/>
              <a:gd name="connsiteX110" fmla="*/ 175997 w 1438889"/>
              <a:gd name="connsiteY110" fmla="*/ 1563678 h 6858000"/>
              <a:gd name="connsiteX111" fmla="*/ 189077 w 1438889"/>
              <a:gd name="connsiteY111" fmla="*/ 1519474 h 6858000"/>
              <a:gd name="connsiteX112" fmla="*/ 181819 w 1438889"/>
              <a:gd name="connsiteY112" fmla="*/ 1477995 h 6858000"/>
              <a:gd name="connsiteX113" fmla="*/ 167904 w 1438889"/>
              <a:gd name="connsiteY113" fmla="*/ 1373769 h 6858000"/>
              <a:gd name="connsiteX114" fmla="*/ 176211 w 1438889"/>
              <a:gd name="connsiteY114" fmla="*/ 1307086 h 6858000"/>
              <a:gd name="connsiteX115" fmla="*/ 177399 w 1438889"/>
              <a:gd name="connsiteY115" fmla="*/ 1189033 h 6858000"/>
              <a:gd name="connsiteX116" fmla="*/ 182084 w 1438889"/>
              <a:gd name="connsiteY116" fmla="*/ 1168288 h 6858000"/>
              <a:gd name="connsiteX117" fmla="*/ 174366 w 1438889"/>
              <a:gd name="connsiteY117" fmla="*/ 1142577 h 6858000"/>
              <a:gd name="connsiteX118" fmla="*/ 163672 w 1438889"/>
              <a:gd name="connsiteY118" fmla="*/ 1088484 h 6858000"/>
              <a:gd name="connsiteX119" fmla="*/ 152408 w 1438889"/>
              <a:gd name="connsiteY119" fmla="*/ 1016103 h 6858000"/>
              <a:gd name="connsiteX120" fmla="*/ 153864 w 1438889"/>
              <a:gd name="connsiteY120" fmla="*/ 932283 h 6858000"/>
              <a:gd name="connsiteX121" fmla="*/ 156100 w 1438889"/>
              <a:gd name="connsiteY121" fmla="*/ 915925 h 6858000"/>
              <a:gd name="connsiteX122" fmla="*/ 148729 w 1438889"/>
              <a:gd name="connsiteY122" fmla="*/ 896999 h 6858000"/>
              <a:gd name="connsiteX123" fmla="*/ 118137 w 1438889"/>
              <a:gd name="connsiteY123" fmla="*/ 821517 h 6858000"/>
              <a:gd name="connsiteX124" fmla="*/ 97087 w 1438889"/>
              <a:gd name="connsiteY124" fmla="*/ 751353 h 6858000"/>
              <a:gd name="connsiteX125" fmla="*/ 96645 w 1438889"/>
              <a:gd name="connsiteY125" fmla="*/ 721230 h 6858000"/>
              <a:gd name="connsiteX126" fmla="*/ 82316 w 1438889"/>
              <a:gd name="connsiteY126" fmla="*/ 681659 h 6858000"/>
              <a:gd name="connsiteX127" fmla="*/ 67735 w 1438889"/>
              <a:gd name="connsiteY127" fmla="*/ 635218 h 6858000"/>
              <a:gd name="connsiteX128" fmla="*/ 72746 w 1438889"/>
              <a:gd name="connsiteY128" fmla="*/ 613763 h 6858000"/>
              <a:gd name="connsiteX129" fmla="*/ 58688 w 1438889"/>
              <a:gd name="connsiteY129" fmla="*/ 598582 h 6858000"/>
              <a:gd name="connsiteX130" fmla="*/ 58369 w 1438889"/>
              <a:gd name="connsiteY130" fmla="*/ 576846 h 6858000"/>
              <a:gd name="connsiteX131" fmla="*/ 37995 w 1438889"/>
              <a:gd name="connsiteY131" fmla="*/ 530055 h 6858000"/>
              <a:gd name="connsiteX132" fmla="*/ 37243 w 1438889"/>
              <a:gd name="connsiteY132" fmla="*/ 465389 h 6858000"/>
              <a:gd name="connsiteX133" fmla="*/ 20166 w 1438889"/>
              <a:gd name="connsiteY133" fmla="*/ 424699 h 6858000"/>
              <a:gd name="connsiteX134" fmla="*/ 20541 w 1438889"/>
              <a:gd name="connsiteY134" fmla="*/ 404917 h 6858000"/>
              <a:gd name="connsiteX135" fmla="*/ 498 w 1438889"/>
              <a:gd name="connsiteY135" fmla="*/ 367211 h 6858000"/>
              <a:gd name="connsiteX136" fmla="*/ 148559 w 1438889"/>
              <a:gd name="connsiteY136" fmla="*/ 212860 h 6858000"/>
              <a:gd name="connsiteX137" fmla="*/ 140269 w 1438889"/>
              <a:gd name="connsiteY137" fmla="*/ 144983 h 6858000"/>
              <a:gd name="connsiteX138" fmla="*/ 152553 w 1438889"/>
              <a:gd name="connsiteY138" fmla="*/ 55288 h 6858000"/>
              <a:gd name="connsiteX139" fmla="*/ 112107 w 1438889"/>
              <a:gd name="connsiteY139" fmla="*/ 0 h 6858000"/>
              <a:gd name="connsiteX0" fmla="*/ 92101 w 1418883"/>
              <a:gd name="connsiteY0" fmla="*/ 0 h 6858000"/>
              <a:gd name="connsiteX1" fmla="*/ 1418883 w 1418883"/>
              <a:gd name="connsiteY1" fmla="*/ 0 h 6858000"/>
              <a:gd name="connsiteX2" fmla="*/ 1418883 w 1418883"/>
              <a:gd name="connsiteY2" fmla="*/ 6858000 h 6858000"/>
              <a:gd name="connsiteX3" fmla="*/ 155577 w 1418883"/>
              <a:gd name="connsiteY3" fmla="*/ 6857735 h 6858000"/>
              <a:gd name="connsiteX4" fmla="*/ 192170 w 1418883"/>
              <a:gd name="connsiteY4" fmla="*/ 6776847 h 6858000"/>
              <a:gd name="connsiteX5" fmla="*/ 203670 w 1418883"/>
              <a:gd name="connsiteY5" fmla="*/ 6737706 h 6858000"/>
              <a:gd name="connsiteX6" fmla="*/ 228409 w 1418883"/>
              <a:gd name="connsiteY6" fmla="*/ 6691589 h 6858000"/>
              <a:gd name="connsiteX7" fmla="*/ 205966 w 1418883"/>
              <a:gd name="connsiteY7" fmla="*/ 6659970 h 6858000"/>
              <a:gd name="connsiteX8" fmla="*/ 221057 w 1418883"/>
              <a:gd name="connsiteY8" fmla="*/ 6636211 h 6858000"/>
              <a:gd name="connsiteX9" fmla="*/ 238501 w 1418883"/>
              <a:gd name="connsiteY9" fmla="*/ 6594177 h 6858000"/>
              <a:gd name="connsiteX10" fmla="*/ 252541 w 1418883"/>
              <a:gd name="connsiteY10" fmla="*/ 6557575 h 6858000"/>
              <a:gd name="connsiteX11" fmla="*/ 305498 w 1418883"/>
              <a:gd name="connsiteY11" fmla="*/ 6492130 h 6858000"/>
              <a:gd name="connsiteX12" fmla="*/ 321185 w 1418883"/>
              <a:gd name="connsiteY12" fmla="*/ 6431610 h 6858000"/>
              <a:gd name="connsiteX13" fmla="*/ 364890 w 1418883"/>
              <a:gd name="connsiteY13" fmla="*/ 6379786 h 6858000"/>
              <a:gd name="connsiteX14" fmla="*/ 348113 w 1418883"/>
              <a:gd name="connsiteY14" fmla="*/ 6334727 h 6858000"/>
              <a:gd name="connsiteX15" fmla="*/ 325528 w 1418883"/>
              <a:gd name="connsiteY15" fmla="*/ 6313295 h 6858000"/>
              <a:gd name="connsiteX16" fmla="*/ 332692 w 1418883"/>
              <a:gd name="connsiteY16" fmla="*/ 6280046 h 6858000"/>
              <a:gd name="connsiteX17" fmla="*/ 315437 w 1418883"/>
              <a:gd name="connsiteY17" fmla="*/ 6270265 h 6858000"/>
              <a:gd name="connsiteX18" fmla="*/ 342465 w 1418883"/>
              <a:gd name="connsiteY18" fmla="*/ 6252834 h 6858000"/>
              <a:gd name="connsiteX19" fmla="*/ 320457 w 1418883"/>
              <a:gd name="connsiteY19" fmla="*/ 6202459 h 6858000"/>
              <a:gd name="connsiteX20" fmla="*/ 319255 w 1418883"/>
              <a:gd name="connsiteY20" fmla="*/ 6153037 h 6858000"/>
              <a:gd name="connsiteX21" fmla="*/ 334670 w 1418883"/>
              <a:gd name="connsiteY21" fmla="*/ 6078132 h 6858000"/>
              <a:gd name="connsiteX22" fmla="*/ 322057 w 1418883"/>
              <a:gd name="connsiteY22" fmla="*/ 6028119 h 6858000"/>
              <a:gd name="connsiteX23" fmla="*/ 307286 w 1418883"/>
              <a:gd name="connsiteY23" fmla="*/ 5926735 h 6858000"/>
              <a:gd name="connsiteX24" fmla="*/ 356798 w 1418883"/>
              <a:gd name="connsiteY24" fmla="*/ 5712857 h 6858000"/>
              <a:gd name="connsiteX25" fmla="*/ 335873 w 1418883"/>
              <a:gd name="connsiteY25" fmla="*/ 5676393 h 6858000"/>
              <a:gd name="connsiteX26" fmla="*/ 375465 w 1418883"/>
              <a:gd name="connsiteY26" fmla="*/ 5563435 h 6858000"/>
              <a:gd name="connsiteX27" fmla="*/ 422595 w 1418883"/>
              <a:gd name="connsiteY27" fmla="*/ 5437125 h 6858000"/>
              <a:gd name="connsiteX28" fmla="*/ 436163 w 1418883"/>
              <a:gd name="connsiteY28" fmla="*/ 5396260 h 6858000"/>
              <a:gd name="connsiteX29" fmla="*/ 452144 w 1418883"/>
              <a:gd name="connsiteY29" fmla="*/ 5330009 h 6858000"/>
              <a:gd name="connsiteX30" fmla="*/ 485637 w 1418883"/>
              <a:gd name="connsiteY30" fmla="*/ 5273739 h 6858000"/>
              <a:gd name="connsiteX31" fmla="*/ 495236 w 1418883"/>
              <a:gd name="connsiteY31" fmla="*/ 5241779 h 6858000"/>
              <a:gd name="connsiteX32" fmla="*/ 506462 w 1418883"/>
              <a:gd name="connsiteY32" fmla="*/ 5225268 h 6858000"/>
              <a:gd name="connsiteX33" fmla="*/ 507482 w 1418883"/>
              <a:gd name="connsiteY33" fmla="*/ 5217684 h 6858000"/>
              <a:gd name="connsiteX34" fmla="*/ 514823 w 1418883"/>
              <a:gd name="connsiteY34" fmla="*/ 5193377 h 6858000"/>
              <a:gd name="connsiteX35" fmla="*/ 518126 w 1418883"/>
              <a:gd name="connsiteY35" fmla="*/ 5179288 h 6858000"/>
              <a:gd name="connsiteX36" fmla="*/ 519110 w 1418883"/>
              <a:gd name="connsiteY36" fmla="*/ 5173621 h 6858000"/>
              <a:gd name="connsiteX37" fmla="*/ 514744 w 1418883"/>
              <a:gd name="connsiteY37" fmla="*/ 5159961 h 6858000"/>
              <a:gd name="connsiteX38" fmla="*/ 521421 w 1418883"/>
              <a:gd name="connsiteY38" fmla="*/ 5144295 h 6858000"/>
              <a:gd name="connsiteX39" fmla="*/ 518354 w 1418883"/>
              <a:gd name="connsiteY39" fmla="*/ 5125185 h 6858000"/>
              <a:gd name="connsiteX40" fmla="*/ 525184 w 1418883"/>
              <a:gd name="connsiteY40" fmla="*/ 5121884 h 6858000"/>
              <a:gd name="connsiteX41" fmla="*/ 532220 w 1418883"/>
              <a:gd name="connsiteY41" fmla="*/ 5067850 h 6858000"/>
              <a:gd name="connsiteX42" fmla="*/ 534951 w 1418883"/>
              <a:gd name="connsiteY42" fmla="*/ 5060861 h 6858000"/>
              <a:gd name="connsiteX43" fmla="*/ 531655 w 1418883"/>
              <a:gd name="connsiteY43" fmla="*/ 5034192 h 6858000"/>
              <a:gd name="connsiteX44" fmla="*/ 533209 w 1418883"/>
              <a:gd name="connsiteY44" fmla="*/ 4993030 h 6858000"/>
              <a:gd name="connsiteX45" fmla="*/ 540118 w 1418883"/>
              <a:gd name="connsiteY45" fmla="*/ 4946844 h 6858000"/>
              <a:gd name="connsiteX46" fmla="*/ 535974 w 1418883"/>
              <a:gd name="connsiteY46" fmla="*/ 4932692 h 6858000"/>
              <a:gd name="connsiteX47" fmla="*/ 551377 w 1418883"/>
              <a:gd name="connsiteY47" fmla="*/ 4858827 h 6858000"/>
              <a:gd name="connsiteX48" fmla="*/ 557280 w 1418883"/>
              <a:gd name="connsiteY48" fmla="*/ 4821170 h 6858000"/>
              <a:gd name="connsiteX49" fmla="*/ 562013 w 1418883"/>
              <a:gd name="connsiteY49" fmla="*/ 4780965 h 6858000"/>
              <a:gd name="connsiteX50" fmla="*/ 563306 w 1418883"/>
              <a:gd name="connsiteY50" fmla="*/ 4750867 h 6858000"/>
              <a:gd name="connsiteX51" fmla="*/ 561113 w 1418883"/>
              <a:gd name="connsiteY51" fmla="*/ 4690749 h 6858000"/>
              <a:gd name="connsiteX52" fmla="*/ 556593 w 1418883"/>
              <a:gd name="connsiteY52" fmla="*/ 4584173 h 6858000"/>
              <a:gd name="connsiteX53" fmla="*/ 551676 w 1418883"/>
              <a:gd name="connsiteY53" fmla="*/ 4444346 h 6858000"/>
              <a:gd name="connsiteX54" fmla="*/ 548241 w 1418883"/>
              <a:gd name="connsiteY54" fmla="*/ 4375228 h 6858000"/>
              <a:gd name="connsiteX55" fmla="*/ 528894 w 1418883"/>
              <a:gd name="connsiteY55" fmla="*/ 4214165 h 6858000"/>
              <a:gd name="connsiteX56" fmla="*/ 532967 w 1418883"/>
              <a:gd name="connsiteY56" fmla="*/ 4090296 h 6858000"/>
              <a:gd name="connsiteX57" fmla="*/ 518223 w 1418883"/>
              <a:gd name="connsiteY57" fmla="*/ 4033999 h 6858000"/>
              <a:gd name="connsiteX58" fmla="*/ 519372 w 1418883"/>
              <a:gd name="connsiteY58" fmla="*/ 4031933 h 6858000"/>
              <a:gd name="connsiteX59" fmla="*/ 517948 w 1418883"/>
              <a:gd name="connsiteY59" fmla="*/ 4013953 h 6858000"/>
              <a:gd name="connsiteX60" fmla="*/ 504243 w 1418883"/>
              <a:gd name="connsiteY60" fmla="*/ 3974753 h 6858000"/>
              <a:gd name="connsiteX61" fmla="*/ 505841 w 1418883"/>
              <a:gd name="connsiteY61" fmla="*/ 3969950 h 6858000"/>
              <a:gd name="connsiteX62" fmla="*/ 499263 w 1418883"/>
              <a:gd name="connsiteY62" fmla="*/ 3933779 h 6858000"/>
              <a:gd name="connsiteX63" fmla="*/ 500594 w 1418883"/>
              <a:gd name="connsiteY63" fmla="*/ 3933093 h 6858000"/>
              <a:gd name="connsiteX64" fmla="*/ 504948 w 1418883"/>
              <a:gd name="connsiteY64" fmla="*/ 3922082 h 6858000"/>
              <a:gd name="connsiteX65" fmla="*/ 510026 w 1418883"/>
              <a:gd name="connsiteY65" fmla="*/ 3901461 h 6858000"/>
              <a:gd name="connsiteX66" fmla="*/ 532620 w 1418883"/>
              <a:gd name="connsiteY66" fmla="*/ 3813873 h 6858000"/>
              <a:gd name="connsiteX67" fmla="*/ 532045 w 1418883"/>
              <a:gd name="connsiteY67" fmla="*/ 3806161 h 6858000"/>
              <a:gd name="connsiteX68" fmla="*/ 532352 w 1418883"/>
              <a:gd name="connsiteY68" fmla="*/ 3805957 h 6858000"/>
              <a:gd name="connsiteX69" fmla="*/ 532379 w 1418883"/>
              <a:gd name="connsiteY69" fmla="*/ 3797724 h 6858000"/>
              <a:gd name="connsiteX70" fmla="*/ 530994 w 1418883"/>
              <a:gd name="connsiteY70" fmla="*/ 3792098 h 6858000"/>
              <a:gd name="connsiteX71" fmla="*/ 529878 w 1418883"/>
              <a:gd name="connsiteY71" fmla="*/ 3777135 h 6858000"/>
              <a:gd name="connsiteX72" fmla="*/ 531611 w 1418883"/>
              <a:gd name="connsiteY72" fmla="*/ 3771656 h 6858000"/>
              <a:gd name="connsiteX73" fmla="*/ 535354 w 1418883"/>
              <a:gd name="connsiteY73" fmla="*/ 3769007 h 6858000"/>
              <a:gd name="connsiteX74" fmla="*/ 534820 w 1418883"/>
              <a:gd name="connsiteY74" fmla="*/ 3767709 h 6858000"/>
              <a:gd name="connsiteX75" fmla="*/ 543516 w 1418883"/>
              <a:gd name="connsiteY75" fmla="*/ 3738082 h 6858000"/>
              <a:gd name="connsiteX76" fmla="*/ 550862 w 1418883"/>
              <a:gd name="connsiteY76" fmla="*/ 3673397 h 6858000"/>
              <a:gd name="connsiteX77" fmla="*/ 550158 w 1418883"/>
              <a:gd name="connsiteY77" fmla="*/ 3637109 h 6858000"/>
              <a:gd name="connsiteX78" fmla="*/ 553601 w 1418883"/>
              <a:gd name="connsiteY78" fmla="*/ 3536883 h 6858000"/>
              <a:gd name="connsiteX79" fmla="*/ 561139 w 1418883"/>
              <a:gd name="connsiteY79" fmla="*/ 3435652 h 6858000"/>
              <a:gd name="connsiteX80" fmla="*/ 562810 w 1418883"/>
              <a:gd name="connsiteY80" fmla="*/ 3307769 h 6858000"/>
              <a:gd name="connsiteX81" fmla="*/ 580373 w 1418883"/>
              <a:gd name="connsiteY81" fmla="*/ 3250522 h 6858000"/>
              <a:gd name="connsiteX82" fmla="*/ 580798 w 1418883"/>
              <a:gd name="connsiteY82" fmla="*/ 3229163 h 6858000"/>
              <a:gd name="connsiteX83" fmla="*/ 582621 w 1418883"/>
              <a:gd name="connsiteY83" fmla="*/ 3217217 h 6858000"/>
              <a:gd name="connsiteX84" fmla="*/ 569456 w 1418883"/>
              <a:gd name="connsiteY84" fmla="*/ 3183755 h 6858000"/>
              <a:gd name="connsiteX85" fmla="*/ 569957 w 1418883"/>
              <a:gd name="connsiteY85" fmla="*/ 3178642 h 6858000"/>
              <a:gd name="connsiteX86" fmla="*/ 557557 w 1418883"/>
              <a:gd name="connsiteY86" fmla="*/ 3158586 h 6858000"/>
              <a:gd name="connsiteX87" fmla="*/ 542742 w 1418883"/>
              <a:gd name="connsiteY87" fmla="*/ 3129034 h 6858000"/>
              <a:gd name="connsiteX88" fmla="*/ 543407 w 1418883"/>
              <a:gd name="connsiteY88" fmla="*/ 3126682 h 6858000"/>
              <a:gd name="connsiteX89" fmla="*/ 534275 w 1418883"/>
              <a:gd name="connsiteY89" fmla="*/ 3114519 h 6858000"/>
              <a:gd name="connsiteX90" fmla="*/ 520884 w 1418883"/>
              <a:gd name="connsiteY90" fmla="*/ 3106272 h 6858000"/>
              <a:gd name="connsiteX91" fmla="*/ 493614 w 1418883"/>
              <a:gd name="connsiteY91" fmla="*/ 2958185 h 6858000"/>
              <a:gd name="connsiteX92" fmla="*/ 436228 w 1418883"/>
              <a:gd name="connsiteY92" fmla="*/ 2762989 h 6858000"/>
              <a:gd name="connsiteX93" fmla="*/ 385146 w 1418883"/>
              <a:gd name="connsiteY93" fmla="*/ 2554718 h 6858000"/>
              <a:gd name="connsiteX94" fmla="*/ 365240 w 1418883"/>
              <a:gd name="connsiteY94" fmla="*/ 2485734 h 6858000"/>
              <a:gd name="connsiteX95" fmla="*/ 355963 w 1418883"/>
              <a:gd name="connsiteY95" fmla="*/ 2447068 h 6858000"/>
              <a:gd name="connsiteX96" fmla="*/ 342924 w 1418883"/>
              <a:gd name="connsiteY96" fmla="*/ 2425819 h 6858000"/>
              <a:gd name="connsiteX97" fmla="*/ 348923 w 1418883"/>
              <a:gd name="connsiteY97" fmla="*/ 2402874 h 6858000"/>
              <a:gd name="connsiteX98" fmla="*/ 351535 w 1418883"/>
              <a:gd name="connsiteY98" fmla="*/ 2381443 h 6858000"/>
              <a:gd name="connsiteX99" fmla="*/ 327864 w 1418883"/>
              <a:gd name="connsiteY99" fmla="*/ 2261920 h 6858000"/>
              <a:gd name="connsiteX100" fmla="*/ 317751 w 1418883"/>
              <a:gd name="connsiteY100" fmla="*/ 2195378 h 6858000"/>
              <a:gd name="connsiteX101" fmla="*/ 301968 w 1418883"/>
              <a:gd name="connsiteY101" fmla="*/ 2155135 h 6858000"/>
              <a:gd name="connsiteX102" fmla="*/ 299426 w 1418883"/>
              <a:gd name="connsiteY102" fmla="*/ 2118008 h 6858000"/>
              <a:gd name="connsiteX103" fmla="*/ 300419 w 1418883"/>
              <a:gd name="connsiteY103" fmla="*/ 2050531 h 6858000"/>
              <a:gd name="connsiteX104" fmla="*/ 292225 w 1418883"/>
              <a:gd name="connsiteY104" fmla="*/ 1963269 h 6858000"/>
              <a:gd name="connsiteX105" fmla="*/ 273403 w 1418883"/>
              <a:gd name="connsiteY105" fmla="*/ 1906352 h 6858000"/>
              <a:gd name="connsiteX106" fmla="*/ 249960 w 1418883"/>
              <a:gd name="connsiteY106" fmla="*/ 1861531 h 6858000"/>
              <a:gd name="connsiteX107" fmla="*/ 203759 w 1418883"/>
              <a:gd name="connsiteY107" fmla="*/ 1732919 h 6858000"/>
              <a:gd name="connsiteX108" fmla="*/ 176070 w 1418883"/>
              <a:gd name="connsiteY108" fmla="*/ 1663540 h 6858000"/>
              <a:gd name="connsiteX109" fmla="*/ 175196 w 1418883"/>
              <a:gd name="connsiteY109" fmla="*/ 1615777 h 6858000"/>
              <a:gd name="connsiteX110" fmla="*/ 155991 w 1418883"/>
              <a:gd name="connsiteY110" fmla="*/ 1563678 h 6858000"/>
              <a:gd name="connsiteX111" fmla="*/ 169071 w 1418883"/>
              <a:gd name="connsiteY111" fmla="*/ 1519474 h 6858000"/>
              <a:gd name="connsiteX112" fmla="*/ 161813 w 1418883"/>
              <a:gd name="connsiteY112" fmla="*/ 1477995 h 6858000"/>
              <a:gd name="connsiteX113" fmla="*/ 147898 w 1418883"/>
              <a:gd name="connsiteY113" fmla="*/ 1373769 h 6858000"/>
              <a:gd name="connsiteX114" fmla="*/ 156205 w 1418883"/>
              <a:gd name="connsiteY114" fmla="*/ 1307086 h 6858000"/>
              <a:gd name="connsiteX115" fmla="*/ 157393 w 1418883"/>
              <a:gd name="connsiteY115" fmla="*/ 1189033 h 6858000"/>
              <a:gd name="connsiteX116" fmla="*/ 162078 w 1418883"/>
              <a:gd name="connsiteY116" fmla="*/ 1168288 h 6858000"/>
              <a:gd name="connsiteX117" fmla="*/ 154360 w 1418883"/>
              <a:gd name="connsiteY117" fmla="*/ 1142577 h 6858000"/>
              <a:gd name="connsiteX118" fmla="*/ 143666 w 1418883"/>
              <a:gd name="connsiteY118" fmla="*/ 1088484 h 6858000"/>
              <a:gd name="connsiteX119" fmla="*/ 132402 w 1418883"/>
              <a:gd name="connsiteY119" fmla="*/ 1016103 h 6858000"/>
              <a:gd name="connsiteX120" fmla="*/ 133858 w 1418883"/>
              <a:gd name="connsiteY120" fmla="*/ 932283 h 6858000"/>
              <a:gd name="connsiteX121" fmla="*/ 136094 w 1418883"/>
              <a:gd name="connsiteY121" fmla="*/ 915925 h 6858000"/>
              <a:gd name="connsiteX122" fmla="*/ 128723 w 1418883"/>
              <a:gd name="connsiteY122" fmla="*/ 896999 h 6858000"/>
              <a:gd name="connsiteX123" fmla="*/ 98131 w 1418883"/>
              <a:gd name="connsiteY123" fmla="*/ 821517 h 6858000"/>
              <a:gd name="connsiteX124" fmla="*/ 77081 w 1418883"/>
              <a:gd name="connsiteY124" fmla="*/ 751353 h 6858000"/>
              <a:gd name="connsiteX125" fmla="*/ 76639 w 1418883"/>
              <a:gd name="connsiteY125" fmla="*/ 721230 h 6858000"/>
              <a:gd name="connsiteX126" fmla="*/ 62310 w 1418883"/>
              <a:gd name="connsiteY126" fmla="*/ 681659 h 6858000"/>
              <a:gd name="connsiteX127" fmla="*/ 47729 w 1418883"/>
              <a:gd name="connsiteY127" fmla="*/ 635218 h 6858000"/>
              <a:gd name="connsiteX128" fmla="*/ 52740 w 1418883"/>
              <a:gd name="connsiteY128" fmla="*/ 613763 h 6858000"/>
              <a:gd name="connsiteX129" fmla="*/ 38682 w 1418883"/>
              <a:gd name="connsiteY129" fmla="*/ 598582 h 6858000"/>
              <a:gd name="connsiteX130" fmla="*/ 38363 w 1418883"/>
              <a:gd name="connsiteY130" fmla="*/ 576846 h 6858000"/>
              <a:gd name="connsiteX131" fmla="*/ 17989 w 1418883"/>
              <a:gd name="connsiteY131" fmla="*/ 530055 h 6858000"/>
              <a:gd name="connsiteX132" fmla="*/ 17237 w 1418883"/>
              <a:gd name="connsiteY132" fmla="*/ 465389 h 6858000"/>
              <a:gd name="connsiteX133" fmla="*/ 160 w 1418883"/>
              <a:gd name="connsiteY133" fmla="*/ 424699 h 6858000"/>
              <a:gd name="connsiteX134" fmla="*/ 535 w 1418883"/>
              <a:gd name="connsiteY134" fmla="*/ 404917 h 6858000"/>
              <a:gd name="connsiteX135" fmla="*/ 111526 w 1418883"/>
              <a:gd name="connsiteY135" fmla="*/ 275771 h 6858000"/>
              <a:gd name="connsiteX136" fmla="*/ 128553 w 1418883"/>
              <a:gd name="connsiteY136" fmla="*/ 212860 h 6858000"/>
              <a:gd name="connsiteX137" fmla="*/ 120263 w 1418883"/>
              <a:gd name="connsiteY137" fmla="*/ 144983 h 6858000"/>
              <a:gd name="connsiteX138" fmla="*/ 132547 w 1418883"/>
              <a:gd name="connsiteY138" fmla="*/ 55288 h 6858000"/>
              <a:gd name="connsiteX139" fmla="*/ 92101 w 1418883"/>
              <a:gd name="connsiteY139" fmla="*/ 0 h 6858000"/>
              <a:gd name="connsiteX0" fmla="*/ 91951 w 1418733"/>
              <a:gd name="connsiteY0" fmla="*/ 0 h 6858000"/>
              <a:gd name="connsiteX1" fmla="*/ 1418733 w 1418733"/>
              <a:gd name="connsiteY1" fmla="*/ 0 h 6858000"/>
              <a:gd name="connsiteX2" fmla="*/ 1418733 w 1418733"/>
              <a:gd name="connsiteY2" fmla="*/ 6858000 h 6858000"/>
              <a:gd name="connsiteX3" fmla="*/ 155427 w 1418733"/>
              <a:gd name="connsiteY3" fmla="*/ 6857735 h 6858000"/>
              <a:gd name="connsiteX4" fmla="*/ 192020 w 1418733"/>
              <a:gd name="connsiteY4" fmla="*/ 6776847 h 6858000"/>
              <a:gd name="connsiteX5" fmla="*/ 203520 w 1418733"/>
              <a:gd name="connsiteY5" fmla="*/ 6737706 h 6858000"/>
              <a:gd name="connsiteX6" fmla="*/ 228259 w 1418733"/>
              <a:gd name="connsiteY6" fmla="*/ 6691589 h 6858000"/>
              <a:gd name="connsiteX7" fmla="*/ 205816 w 1418733"/>
              <a:gd name="connsiteY7" fmla="*/ 6659970 h 6858000"/>
              <a:gd name="connsiteX8" fmla="*/ 220907 w 1418733"/>
              <a:gd name="connsiteY8" fmla="*/ 6636211 h 6858000"/>
              <a:gd name="connsiteX9" fmla="*/ 238351 w 1418733"/>
              <a:gd name="connsiteY9" fmla="*/ 6594177 h 6858000"/>
              <a:gd name="connsiteX10" fmla="*/ 252391 w 1418733"/>
              <a:gd name="connsiteY10" fmla="*/ 6557575 h 6858000"/>
              <a:gd name="connsiteX11" fmla="*/ 305348 w 1418733"/>
              <a:gd name="connsiteY11" fmla="*/ 6492130 h 6858000"/>
              <a:gd name="connsiteX12" fmla="*/ 321035 w 1418733"/>
              <a:gd name="connsiteY12" fmla="*/ 6431610 h 6858000"/>
              <a:gd name="connsiteX13" fmla="*/ 364740 w 1418733"/>
              <a:gd name="connsiteY13" fmla="*/ 6379786 h 6858000"/>
              <a:gd name="connsiteX14" fmla="*/ 347963 w 1418733"/>
              <a:gd name="connsiteY14" fmla="*/ 6334727 h 6858000"/>
              <a:gd name="connsiteX15" fmla="*/ 325378 w 1418733"/>
              <a:gd name="connsiteY15" fmla="*/ 6313295 h 6858000"/>
              <a:gd name="connsiteX16" fmla="*/ 332542 w 1418733"/>
              <a:gd name="connsiteY16" fmla="*/ 6280046 h 6858000"/>
              <a:gd name="connsiteX17" fmla="*/ 315287 w 1418733"/>
              <a:gd name="connsiteY17" fmla="*/ 6270265 h 6858000"/>
              <a:gd name="connsiteX18" fmla="*/ 342315 w 1418733"/>
              <a:gd name="connsiteY18" fmla="*/ 6252834 h 6858000"/>
              <a:gd name="connsiteX19" fmla="*/ 320307 w 1418733"/>
              <a:gd name="connsiteY19" fmla="*/ 6202459 h 6858000"/>
              <a:gd name="connsiteX20" fmla="*/ 319105 w 1418733"/>
              <a:gd name="connsiteY20" fmla="*/ 6153037 h 6858000"/>
              <a:gd name="connsiteX21" fmla="*/ 334520 w 1418733"/>
              <a:gd name="connsiteY21" fmla="*/ 6078132 h 6858000"/>
              <a:gd name="connsiteX22" fmla="*/ 321907 w 1418733"/>
              <a:gd name="connsiteY22" fmla="*/ 6028119 h 6858000"/>
              <a:gd name="connsiteX23" fmla="*/ 307136 w 1418733"/>
              <a:gd name="connsiteY23" fmla="*/ 5926735 h 6858000"/>
              <a:gd name="connsiteX24" fmla="*/ 356648 w 1418733"/>
              <a:gd name="connsiteY24" fmla="*/ 5712857 h 6858000"/>
              <a:gd name="connsiteX25" fmla="*/ 335723 w 1418733"/>
              <a:gd name="connsiteY25" fmla="*/ 5676393 h 6858000"/>
              <a:gd name="connsiteX26" fmla="*/ 375315 w 1418733"/>
              <a:gd name="connsiteY26" fmla="*/ 5563435 h 6858000"/>
              <a:gd name="connsiteX27" fmla="*/ 422445 w 1418733"/>
              <a:gd name="connsiteY27" fmla="*/ 5437125 h 6858000"/>
              <a:gd name="connsiteX28" fmla="*/ 436013 w 1418733"/>
              <a:gd name="connsiteY28" fmla="*/ 5396260 h 6858000"/>
              <a:gd name="connsiteX29" fmla="*/ 451994 w 1418733"/>
              <a:gd name="connsiteY29" fmla="*/ 5330009 h 6858000"/>
              <a:gd name="connsiteX30" fmla="*/ 485487 w 1418733"/>
              <a:gd name="connsiteY30" fmla="*/ 5273739 h 6858000"/>
              <a:gd name="connsiteX31" fmla="*/ 495086 w 1418733"/>
              <a:gd name="connsiteY31" fmla="*/ 5241779 h 6858000"/>
              <a:gd name="connsiteX32" fmla="*/ 506312 w 1418733"/>
              <a:gd name="connsiteY32" fmla="*/ 5225268 h 6858000"/>
              <a:gd name="connsiteX33" fmla="*/ 507332 w 1418733"/>
              <a:gd name="connsiteY33" fmla="*/ 5217684 h 6858000"/>
              <a:gd name="connsiteX34" fmla="*/ 514673 w 1418733"/>
              <a:gd name="connsiteY34" fmla="*/ 5193377 h 6858000"/>
              <a:gd name="connsiteX35" fmla="*/ 517976 w 1418733"/>
              <a:gd name="connsiteY35" fmla="*/ 5179288 h 6858000"/>
              <a:gd name="connsiteX36" fmla="*/ 518960 w 1418733"/>
              <a:gd name="connsiteY36" fmla="*/ 5173621 h 6858000"/>
              <a:gd name="connsiteX37" fmla="*/ 514594 w 1418733"/>
              <a:gd name="connsiteY37" fmla="*/ 5159961 h 6858000"/>
              <a:gd name="connsiteX38" fmla="*/ 521271 w 1418733"/>
              <a:gd name="connsiteY38" fmla="*/ 5144295 h 6858000"/>
              <a:gd name="connsiteX39" fmla="*/ 518204 w 1418733"/>
              <a:gd name="connsiteY39" fmla="*/ 5125185 h 6858000"/>
              <a:gd name="connsiteX40" fmla="*/ 525034 w 1418733"/>
              <a:gd name="connsiteY40" fmla="*/ 5121884 h 6858000"/>
              <a:gd name="connsiteX41" fmla="*/ 532070 w 1418733"/>
              <a:gd name="connsiteY41" fmla="*/ 5067850 h 6858000"/>
              <a:gd name="connsiteX42" fmla="*/ 534801 w 1418733"/>
              <a:gd name="connsiteY42" fmla="*/ 5060861 h 6858000"/>
              <a:gd name="connsiteX43" fmla="*/ 531505 w 1418733"/>
              <a:gd name="connsiteY43" fmla="*/ 5034192 h 6858000"/>
              <a:gd name="connsiteX44" fmla="*/ 533059 w 1418733"/>
              <a:gd name="connsiteY44" fmla="*/ 4993030 h 6858000"/>
              <a:gd name="connsiteX45" fmla="*/ 539968 w 1418733"/>
              <a:gd name="connsiteY45" fmla="*/ 4946844 h 6858000"/>
              <a:gd name="connsiteX46" fmla="*/ 535824 w 1418733"/>
              <a:gd name="connsiteY46" fmla="*/ 4932692 h 6858000"/>
              <a:gd name="connsiteX47" fmla="*/ 551227 w 1418733"/>
              <a:gd name="connsiteY47" fmla="*/ 4858827 h 6858000"/>
              <a:gd name="connsiteX48" fmla="*/ 557130 w 1418733"/>
              <a:gd name="connsiteY48" fmla="*/ 4821170 h 6858000"/>
              <a:gd name="connsiteX49" fmla="*/ 561863 w 1418733"/>
              <a:gd name="connsiteY49" fmla="*/ 4780965 h 6858000"/>
              <a:gd name="connsiteX50" fmla="*/ 563156 w 1418733"/>
              <a:gd name="connsiteY50" fmla="*/ 4750867 h 6858000"/>
              <a:gd name="connsiteX51" fmla="*/ 560963 w 1418733"/>
              <a:gd name="connsiteY51" fmla="*/ 4690749 h 6858000"/>
              <a:gd name="connsiteX52" fmla="*/ 556443 w 1418733"/>
              <a:gd name="connsiteY52" fmla="*/ 4584173 h 6858000"/>
              <a:gd name="connsiteX53" fmla="*/ 551526 w 1418733"/>
              <a:gd name="connsiteY53" fmla="*/ 4444346 h 6858000"/>
              <a:gd name="connsiteX54" fmla="*/ 548091 w 1418733"/>
              <a:gd name="connsiteY54" fmla="*/ 4375228 h 6858000"/>
              <a:gd name="connsiteX55" fmla="*/ 528744 w 1418733"/>
              <a:gd name="connsiteY55" fmla="*/ 4214165 h 6858000"/>
              <a:gd name="connsiteX56" fmla="*/ 532817 w 1418733"/>
              <a:gd name="connsiteY56" fmla="*/ 4090296 h 6858000"/>
              <a:gd name="connsiteX57" fmla="*/ 518073 w 1418733"/>
              <a:gd name="connsiteY57" fmla="*/ 4033999 h 6858000"/>
              <a:gd name="connsiteX58" fmla="*/ 519222 w 1418733"/>
              <a:gd name="connsiteY58" fmla="*/ 4031933 h 6858000"/>
              <a:gd name="connsiteX59" fmla="*/ 517798 w 1418733"/>
              <a:gd name="connsiteY59" fmla="*/ 4013953 h 6858000"/>
              <a:gd name="connsiteX60" fmla="*/ 504093 w 1418733"/>
              <a:gd name="connsiteY60" fmla="*/ 3974753 h 6858000"/>
              <a:gd name="connsiteX61" fmla="*/ 505691 w 1418733"/>
              <a:gd name="connsiteY61" fmla="*/ 3969950 h 6858000"/>
              <a:gd name="connsiteX62" fmla="*/ 499113 w 1418733"/>
              <a:gd name="connsiteY62" fmla="*/ 3933779 h 6858000"/>
              <a:gd name="connsiteX63" fmla="*/ 500444 w 1418733"/>
              <a:gd name="connsiteY63" fmla="*/ 3933093 h 6858000"/>
              <a:gd name="connsiteX64" fmla="*/ 504798 w 1418733"/>
              <a:gd name="connsiteY64" fmla="*/ 3922082 h 6858000"/>
              <a:gd name="connsiteX65" fmla="*/ 509876 w 1418733"/>
              <a:gd name="connsiteY65" fmla="*/ 3901461 h 6858000"/>
              <a:gd name="connsiteX66" fmla="*/ 532470 w 1418733"/>
              <a:gd name="connsiteY66" fmla="*/ 3813873 h 6858000"/>
              <a:gd name="connsiteX67" fmla="*/ 531895 w 1418733"/>
              <a:gd name="connsiteY67" fmla="*/ 3806161 h 6858000"/>
              <a:gd name="connsiteX68" fmla="*/ 532202 w 1418733"/>
              <a:gd name="connsiteY68" fmla="*/ 3805957 h 6858000"/>
              <a:gd name="connsiteX69" fmla="*/ 532229 w 1418733"/>
              <a:gd name="connsiteY69" fmla="*/ 3797724 h 6858000"/>
              <a:gd name="connsiteX70" fmla="*/ 530844 w 1418733"/>
              <a:gd name="connsiteY70" fmla="*/ 3792098 h 6858000"/>
              <a:gd name="connsiteX71" fmla="*/ 529728 w 1418733"/>
              <a:gd name="connsiteY71" fmla="*/ 3777135 h 6858000"/>
              <a:gd name="connsiteX72" fmla="*/ 531461 w 1418733"/>
              <a:gd name="connsiteY72" fmla="*/ 3771656 h 6858000"/>
              <a:gd name="connsiteX73" fmla="*/ 535204 w 1418733"/>
              <a:gd name="connsiteY73" fmla="*/ 3769007 h 6858000"/>
              <a:gd name="connsiteX74" fmla="*/ 534670 w 1418733"/>
              <a:gd name="connsiteY74" fmla="*/ 3767709 h 6858000"/>
              <a:gd name="connsiteX75" fmla="*/ 543366 w 1418733"/>
              <a:gd name="connsiteY75" fmla="*/ 3738082 h 6858000"/>
              <a:gd name="connsiteX76" fmla="*/ 550712 w 1418733"/>
              <a:gd name="connsiteY76" fmla="*/ 3673397 h 6858000"/>
              <a:gd name="connsiteX77" fmla="*/ 550008 w 1418733"/>
              <a:gd name="connsiteY77" fmla="*/ 3637109 h 6858000"/>
              <a:gd name="connsiteX78" fmla="*/ 553451 w 1418733"/>
              <a:gd name="connsiteY78" fmla="*/ 3536883 h 6858000"/>
              <a:gd name="connsiteX79" fmla="*/ 560989 w 1418733"/>
              <a:gd name="connsiteY79" fmla="*/ 3435652 h 6858000"/>
              <a:gd name="connsiteX80" fmla="*/ 562660 w 1418733"/>
              <a:gd name="connsiteY80" fmla="*/ 3307769 h 6858000"/>
              <a:gd name="connsiteX81" fmla="*/ 580223 w 1418733"/>
              <a:gd name="connsiteY81" fmla="*/ 3250522 h 6858000"/>
              <a:gd name="connsiteX82" fmla="*/ 580648 w 1418733"/>
              <a:gd name="connsiteY82" fmla="*/ 3229163 h 6858000"/>
              <a:gd name="connsiteX83" fmla="*/ 582471 w 1418733"/>
              <a:gd name="connsiteY83" fmla="*/ 3217217 h 6858000"/>
              <a:gd name="connsiteX84" fmla="*/ 569306 w 1418733"/>
              <a:gd name="connsiteY84" fmla="*/ 3183755 h 6858000"/>
              <a:gd name="connsiteX85" fmla="*/ 569807 w 1418733"/>
              <a:gd name="connsiteY85" fmla="*/ 3178642 h 6858000"/>
              <a:gd name="connsiteX86" fmla="*/ 557407 w 1418733"/>
              <a:gd name="connsiteY86" fmla="*/ 3158586 h 6858000"/>
              <a:gd name="connsiteX87" fmla="*/ 542592 w 1418733"/>
              <a:gd name="connsiteY87" fmla="*/ 3129034 h 6858000"/>
              <a:gd name="connsiteX88" fmla="*/ 543257 w 1418733"/>
              <a:gd name="connsiteY88" fmla="*/ 3126682 h 6858000"/>
              <a:gd name="connsiteX89" fmla="*/ 534125 w 1418733"/>
              <a:gd name="connsiteY89" fmla="*/ 3114519 h 6858000"/>
              <a:gd name="connsiteX90" fmla="*/ 520734 w 1418733"/>
              <a:gd name="connsiteY90" fmla="*/ 3106272 h 6858000"/>
              <a:gd name="connsiteX91" fmla="*/ 493464 w 1418733"/>
              <a:gd name="connsiteY91" fmla="*/ 2958185 h 6858000"/>
              <a:gd name="connsiteX92" fmla="*/ 436078 w 1418733"/>
              <a:gd name="connsiteY92" fmla="*/ 2762989 h 6858000"/>
              <a:gd name="connsiteX93" fmla="*/ 384996 w 1418733"/>
              <a:gd name="connsiteY93" fmla="*/ 2554718 h 6858000"/>
              <a:gd name="connsiteX94" fmla="*/ 365090 w 1418733"/>
              <a:gd name="connsiteY94" fmla="*/ 2485734 h 6858000"/>
              <a:gd name="connsiteX95" fmla="*/ 355813 w 1418733"/>
              <a:gd name="connsiteY95" fmla="*/ 2447068 h 6858000"/>
              <a:gd name="connsiteX96" fmla="*/ 342774 w 1418733"/>
              <a:gd name="connsiteY96" fmla="*/ 2425819 h 6858000"/>
              <a:gd name="connsiteX97" fmla="*/ 348773 w 1418733"/>
              <a:gd name="connsiteY97" fmla="*/ 2402874 h 6858000"/>
              <a:gd name="connsiteX98" fmla="*/ 351385 w 1418733"/>
              <a:gd name="connsiteY98" fmla="*/ 2381443 h 6858000"/>
              <a:gd name="connsiteX99" fmla="*/ 327714 w 1418733"/>
              <a:gd name="connsiteY99" fmla="*/ 2261920 h 6858000"/>
              <a:gd name="connsiteX100" fmla="*/ 317601 w 1418733"/>
              <a:gd name="connsiteY100" fmla="*/ 2195378 h 6858000"/>
              <a:gd name="connsiteX101" fmla="*/ 301818 w 1418733"/>
              <a:gd name="connsiteY101" fmla="*/ 2155135 h 6858000"/>
              <a:gd name="connsiteX102" fmla="*/ 299276 w 1418733"/>
              <a:gd name="connsiteY102" fmla="*/ 2118008 h 6858000"/>
              <a:gd name="connsiteX103" fmla="*/ 300269 w 1418733"/>
              <a:gd name="connsiteY103" fmla="*/ 2050531 h 6858000"/>
              <a:gd name="connsiteX104" fmla="*/ 292075 w 1418733"/>
              <a:gd name="connsiteY104" fmla="*/ 1963269 h 6858000"/>
              <a:gd name="connsiteX105" fmla="*/ 273253 w 1418733"/>
              <a:gd name="connsiteY105" fmla="*/ 1906352 h 6858000"/>
              <a:gd name="connsiteX106" fmla="*/ 249810 w 1418733"/>
              <a:gd name="connsiteY106" fmla="*/ 1861531 h 6858000"/>
              <a:gd name="connsiteX107" fmla="*/ 203609 w 1418733"/>
              <a:gd name="connsiteY107" fmla="*/ 1732919 h 6858000"/>
              <a:gd name="connsiteX108" fmla="*/ 175920 w 1418733"/>
              <a:gd name="connsiteY108" fmla="*/ 1663540 h 6858000"/>
              <a:gd name="connsiteX109" fmla="*/ 175046 w 1418733"/>
              <a:gd name="connsiteY109" fmla="*/ 1615777 h 6858000"/>
              <a:gd name="connsiteX110" fmla="*/ 155841 w 1418733"/>
              <a:gd name="connsiteY110" fmla="*/ 1563678 h 6858000"/>
              <a:gd name="connsiteX111" fmla="*/ 168921 w 1418733"/>
              <a:gd name="connsiteY111" fmla="*/ 1519474 h 6858000"/>
              <a:gd name="connsiteX112" fmla="*/ 161663 w 1418733"/>
              <a:gd name="connsiteY112" fmla="*/ 1477995 h 6858000"/>
              <a:gd name="connsiteX113" fmla="*/ 147748 w 1418733"/>
              <a:gd name="connsiteY113" fmla="*/ 1373769 h 6858000"/>
              <a:gd name="connsiteX114" fmla="*/ 156055 w 1418733"/>
              <a:gd name="connsiteY114" fmla="*/ 1307086 h 6858000"/>
              <a:gd name="connsiteX115" fmla="*/ 157243 w 1418733"/>
              <a:gd name="connsiteY115" fmla="*/ 1189033 h 6858000"/>
              <a:gd name="connsiteX116" fmla="*/ 161928 w 1418733"/>
              <a:gd name="connsiteY116" fmla="*/ 1168288 h 6858000"/>
              <a:gd name="connsiteX117" fmla="*/ 154210 w 1418733"/>
              <a:gd name="connsiteY117" fmla="*/ 1142577 h 6858000"/>
              <a:gd name="connsiteX118" fmla="*/ 143516 w 1418733"/>
              <a:gd name="connsiteY118" fmla="*/ 1088484 h 6858000"/>
              <a:gd name="connsiteX119" fmla="*/ 132252 w 1418733"/>
              <a:gd name="connsiteY119" fmla="*/ 1016103 h 6858000"/>
              <a:gd name="connsiteX120" fmla="*/ 133708 w 1418733"/>
              <a:gd name="connsiteY120" fmla="*/ 932283 h 6858000"/>
              <a:gd name="connsiteX121" fmla="*/ 135944 w 1418733"/>
              <a:gd name="connsiteY121" fmla="*/ 915925 h 6858000"/>
              <a:gd name="connsiteX122" fmla="*/ 128573 w 1418733"/>
              <a:gd name="connsiteY122" fmla="*/ 896999 h 6858000"/>
              <a:gd name="connsiteX123" fmla="*/ 97981 w 1418733"/>
              <a:gd name="connsiteY123" fmla="*/ 821517 h 6858000"/>
              <a:gd name="connsiteX124" fmla="*/ 76931 w 1418733"/>
              <a:gd name="connsiteY124" fmla="*/ 751353 h 6858000"/>
              <a:gd name="connsiteX125" fmla="*/ 76489 w 1418733"/>
              <a:gd name="connsiteY125" fmla="*/ 721230 h 6858000"/>
              <a:gd name="connsiteX126" fmla="*/ 62160 w 1418733"/>
              <a:gd name="connsiteY126" fmla="*/ 681659 h 6858000"/>
              <a:gd name="connsiteX127" fmla="*/ 47579 w 1418733"/>
              <a:gd name="connsiteY127" fmla="*/ 635218 h 6858000"/>
              <a:gd name="connsiteX128" fmla="*/ 52590 w 1418733"/>
              <a:gd name="connsiteY128" fmla="*/ 613763 h 6858000"/>
              <a:gd name="connsiteX129" fmla="*/ 38532 w 1418733"/>
              <a:gd name="connsiteY129" fmla="*/ 598582 h 6858000"/>
              <a:gd name="connsiteX130" fmla="*/ 38213 w 1418733"/>
              <a:gd name="connsiteY130" fmla="*/ 576846 h 6858000"/>
              <a:gd name="connsiteX131" fmla="*/ 17839 w 1418733"/>
              <a:gd name="connsiteY131" fmla="*/ 530055 h 6858000"/>
              <a:gd name="connsiteX132" fmla="*/ 17087 w 1418733"/>
              <a:gd name="connsiteY132" fmla="*/ 465389 h 6858000"/>
              <a:gd name="connsiteX133" fmla="*/ 10 w 1418733"/>
              <a:gd name="connsiteY133" fmla="*/ 424699 h 6858000"/>
              <a:gd name="connsiteX134" fmla="*/ 127193 w 1418733"/>
              <a:gd name="connsiteY134" fmla="*/ 309501 h 6858000"/>
              <a:gd name="connsiteX135" fmla="*/ 111376 w 1418733"/>
              <a:gd name="connsiteY135" fmla="*/ 275771 h 6858000"/>
              <a:gd name="connsiteX136" fmla="*/ 128403 w 1418733"/>
              <a:gd name="connsiteY136" fmla="*/ 212860 h 6858000"/>
              <a:gd name="connsiteX137" fmla="*/ 120113 w 1418733"/>
              <a:gd name="connsiteY137" fmla="*/ 144983 h 6858000"/>
              <a:gd name="connsiteX138" fmla="*/ 132397 w 1418733"/>
              <a:gd name="connsiteY138" fmla="*/ 55288 h 6858000"/>
              <a:gd name="connsiteX139" fmla="*/ 91951 w 1418733"/>
              <a:gd name="connsiteY139" fmla="*/ 0 h 6858000"/>
              <a:gd name="connsiteX0" fmla="*/ 76413 w 1403195"/>
              <a:gd name="connsiteY0" fmla="*/ 0 h 6858000"/>
              <a:gd name="connsiteX1" fmla="*/ 1403195 w 1403195"/>
              <a:gd name="connsiteY1" fmla="*/ 0 h 6858000"/>
              <a:gd name="connsiteX2" fmla="*/ 1403195 w 1403195"/>
              <a:gd name="connsiteY2" fmla="*/ 6858000 h 6858000"/>
              <a:gd name="connsiteX3" fmla="*/ 139889 w 1403195"/>
              <a:gd name="connsiteY3" fmla="*/ 6857735 h 6858000"/>
              <a:gd name="connsiteX4" fmla="*/ 176482 w 1403195"/>
              <a:gd name="connsiteY4" fmla="*/ 6776847 h 6858000"/>
              <a:gd name="connsiteX5" fmla="*/ 187982 w 1403195"/>
              <a:gd name="connsiteY5" fmla="*/ 6737706 h 6858000"/>
              <a:gd name="connsiteX6" fmla="*/ 212721 w 1403195"/>
              <a:gd name="connsiteY6" fmla="*/ 6691589 h 6858000"/>
              <a:gd name="connsiteX7" fmla="*/ 190278 w 1403195"/>
              <a:gd name="connsiteY7" fmla="*/ 6659970 h 6858000"/>
              <a:gd name="connsiteX8" fmla="*/ 205369 w 1403195"/>
              <a:gd name="connsiteY8" fmla="*/ 6636211 h 6858000"/>
              <a:gd name="connsiteX9" fmla="*/ 222813 w 1403195"/>
              <a:gd name="connsiteY9" fmla="*/ 6594177 h 6858000"/>
              <a:gd name="connsiteX10" fmla="*/ 236853 w 1403195"/>
              <a:gd name="connsiteY10" fmla="*/ 6557575 h 6858000"/>
              <a:gd name="connsiteX11" fmla="*/ 289810 w 1403195"/>
              <a:gd name="connsiteY11" fmla="*/ 6492130 h 6858000"/>
              <a:gd name="connsiteX12" fmla="*/ 305497 w 1403195"/>
              <a:gd name="connsiteY12" fmla="*/ 6431610 h 6858000"/>
              <a:gd name="connsiteX13" fmla="*/ 349202 w 1403195"/>
              <a:gd name="connsiteY13" fmla="*/ 6379786 h 6858000"/>
              <a:gd name="connsiteX14" fmla="*/ 332425 w 1403195"/>
              <a:gd name="connsiteY14" fmla="*/ 6334727 h 6858000"/>
              <a:gd name="connsiteX15" fmla="*/ 309840 w 1403195"/>
              <a:gd name="connsiteY15" fmla="*/ 6313295 h 6858000"/>
              <a:gd name="connsiteX16" fmla="*/ 317004 w 1403195"/>
              <a:gd name="connsiteY16" fmla="*/ 6280046 h 6858000"/>
              <a:gd name="connsiteX17" fmla="*/ 299749 w 1403195"/>
              <a:gd name="connsiteY17" fmla="*/ 6270265 h 6858000"/>
              <a:gd name="connsiteX18" fmla="*/ 326777 w 1403195"/>
              <a:gd name="connsiteY18" fmla="*/ 6252834 h 6858000"/>
              <a:gd name="connsiteX19" fmla="*/ 304769 w 1403195"/>
              <a:gd name="connsiteY19" fmla="*/ 6202459 h 6858000"/>
              <a:gd name="connsiteX20" fmla="*/ 303567 w 1403195"/>
              <a:gd name="connsiteY20" fmla="*/ 6153037 h 6858000"/>
              <a:gd name="connsiteX21" fmla="*/ 318982 w 1403195"/>
              <a:gd name="connsiteY21" fmla="*/ 6078132 h 6858000"/>
              <a:gd name="connsiteX22" fmla="*/ 306369 w 1403195"/>
              <a:gd name="connsiteY22" fmla="*/ 6028119 h 6858000"/>
              <a:gd name="connsiteX23" fmla="*/ 291598 w 1403195"/>
              <a:gd name="connsiteY23" fmla="*/ 5926735 h 6858000"/>
              <a:gd name="connsiteX24" fmla="*/ 341110 w 1403195"/>
              <a:gd name="connsiteY24" fmla="*/ 5712857 h 6858000"/>
              <a:gd name="connsiteX25" fmla="*/ 320185 w 1403195"/>
              <a:gd name="connsiteY25" fmla="*/ 5676393 h 6858000"/>
              <a:gd name="connsiteX26" fmla="*/ 359777 w 1403195"/>
              <a:gd name="connsiteY26" fmla="*/ 5563435 h 6858000"/>
              <a:gd name="connsiteX27" fmla="*/ 406907 w 1403195"/>
              <a:gd name="connsiteY27" fmla="*/ 5437125 h 6858000"/>
              <a:gd name="connsiteX28" fmla="*/ 420475 w 1403195"/>
              <a:gd name="connsiteY28" fmla="*/ 5396260 h 6858000"/>
              <a:gd name="connsiteX29" fmla="*/ 436456 w 1403195"/>
              <a:gd name="connsiteY29" fmla="*/ 5330009 h 6858000"/>
              <a:gd name="connsiteX30" fmla="*/ 469949 w 1403195"/>
              <a:gd name="connsiteY30" fmla="*/ 5273739 h 6858000"/>
              <a:gd name="connsiteX31" fmla="*/ 479548 w 1403195"/>
              <a:gd name="connsiteY31" fmla="*/ 5241779 h 6858000"/>
              <a:gd name="connsiteX32" fmla="*/ 490774 w 1403195"/>
              <a:gd name="connsiteY32" fmla="*/ 5225268 h 6858000"/>
              <a:gd name="connsiteX33" fmla="*/ 491794 w 1403195"/>
              <a:gd name="connsiteY33" fmla="*/ 5217684 h 6858000"/>
              <a:gd name="connsiteX34" fmla="*/ 499135 w 1403195"/>
              <a:gd name="connsiteY34" fmla="*/ 5193377 h 6858000"/>
              <a:gd name="connsiteX35" fmla="*/ 502438 w 1403195"/>
              <a:gd name="connsiteY35" fmla="*/ 5179288 h 6858000"/>
              <a:gd name="connsiteX36" fmla="*/ 503422 w 1403195"/>
              <a:gd name="connsiteY36" fmla="*/ 5173621 h 6858000"/>
              <a:gd name="connsiteX37" fmla="*/ 499056 w 1403195"/>
              <a:gd name="connsiteY37" fmla="*/ 5159961 h 6858000"/>
              <a:gd name="connsiteX38" fmla="*/ 505733 w 1403195"/>
              <a:gd name="connsiteY38" fmla="*/ 5144295 h 6858000"/>
              <a:gd name="connsiteX39" fmla="*/ 502666 w 1403195"/>
              <a:gd name="connsiteY39" fmla="*/ 5125185 h 6858000"/>
              <a:gd name="connsiteX40" fmla="*/ 509496 w 1403195"/>
              <a:gd name="connsiteY40" fmla="*/ 5121884 h 6858000"/>
              <a:gd name="connsiteX41" fmla="*/ 516532 w 1403195"/>
              <a:gd name="connsiteY41" fmla="*/ 5067850 h 6858000"/>
              <a:gd name="connsiteX42" fmla="*/ 519263 w 1403195"/>
              <a:gd name="connsiteY42" fmla="*/ 5060861 h 6858000"/>
              <a:gd name="connsiteX43" fmla="*/ 515967 w 1403195"/>
              <a:gd name="connsiteY43" fmla="*/ 5034192 h 6858000"/>
              <a:gd name="connsiteX44" fmla="*/ 517521 w 1403195"/>
              <a:gd name="connsiteY44" fmla="*/ 4993030 h 6858000"/>
              <a:gd name="connsiteX45" fmla="*/ 524430 w 1403195"/>
              <a:gd name="connsiteY45" fmla="*/ 4946844 h 6858000"/>
              <a:gd name="connsiteX46" fmla="*/ 520286 w 1403195"/>
              <a:gd name="connsiteY46" fmla="*/ 4932692 h 6858000"/>
              <a:gd name="connsiteX47" fmla="*/ 535689 w 1403195"/>
              <a:gd name="connsiteY47" fmla="*/ 4858827 h 6858000"/>
              <a:gd name="connsiteX48" fmla="*/ 541592 w 1403195"/>
              <a:gd name="connsiteY48" fmla="*/ 4821170 h 6858000"/>
              <a:gd name="connsiteX49" fmla="*/ 546325 w 1403195"/>
              <a:gd name="connsiteY49" fmla="*/ 4780965 h 6858000"/>
              <a:gd name="connsiteX50" fmla="*/ 547618 w 1403195"/>
              <a:gd name="connsiteY50" fmla="*/ 4750867 h 6858000"/>
              <a:gd name="connsiteX51" fmla="*/ 545425 w 1403195"/>
              <a:gd name="connsiteY51" fmla="*/ 4690749 h 6858000"/>
              <a:gd name="connsiteX52" fmla="*/ 540905 w 1403195"/>
              <a:gd name="connsiteY52" fmla="*/ 4584173 h 6858000"/>
              <a:gd name="connsiteX53" fmla="*/ 535988 w 1403195"/>
              <a:gd name="connsiteY53" fmla="*/ 4444346 h 6858000"/>
              <a:gd name="connsiteX54" fmla="*/ 532553 w 1403195"/>
              <a:gd name="connsiteY54" fmla="*/ 4375228 h 6858000"/>
              <a:gd name="connsiteX55" fmla="*/ 513206 w 1403195"/>
              <a:gd name="connsiteY55" fmla="*/ 4214165 h 6858000"/>
              <a:gd name="connsiteX56" fmla="*/ 517279 w 1403195"/>
              <a:gd name="connsiteY56" fmla="*/ 4090296 h 6858000"/>
              <a:gd name="connsiteX57" fmla="*/ 502535 w 1403195"/>
              <a:gd name="connsiteY57" fmla="*/ 4033999 h 6858000"/>
              <a:gd name="connsiteX58" fmla="*/ 503684 w 1403195"/>
              <a:gd name="connsiteY58" fmla="*/ 4031933 h 6858000"/>
              <a:gd name="connsiteX59" fmla="*/ 502260 w 1403195"/>
              <a:gd name="connsiteY59" fmla="*/ 4013953 h 6858000"/>
              <a:gd name="connsiteX60" fmla="*/ 488555 w 1403195"/>
              <a:gd name="connsiteY60" fmla="*/ 3974753 h 6858000"/>
              <a:gd name="connsiteX61" fmla="*/ 490153 w 1403195"/>
              <a:gd name="connsiteY61" fmla="*/ 3969950 h 6858000"/>
              <a:gd name="connsiteX62" fmla="*/ 483575 w 1403195"/>
              <a:gd name="connsiteY62" fmla="*/ 3933779 h 6858000"/>
              <a:gd name="connsiteX63" fmla="*/ 484906 w 1403195"/>
              <a:gd name="connsiteY63" fmla="*/ 3933093 h 6858000"/>
              <a:gd name="connsiteX64" fmla="*/ 489260 w 1403195"/>
              <a:gd name="connsiteY64" fmla="*/ 3922082 h 6858000"/>
              <a:gd name="connsiteX65" fmla="*/ 494338 w 1403195"/>
              <a:gd name="connsiteY65" fmla="*/ 3901461 h 6858000"/>
              <a:gd name="connsiteX66" fmla="*/ 516932 w 1403195"/>
              <a:gd name="connsiteY66" fmla="*/ 3813873 h 6858000"/>
              <a:gd name="connsiteX67" fmla="*/ 516357 w 1403195"/>
              <a:gd name="connsiteY67" fmla="*/ 3806161 h 6858000"/>
              <a:gd name="connsiteX68" fmla="*/ 516664 w 1403195"/>
              <a:gd name="connsiteY68" fmla="*/ 3805957 h 6858000"/>
              <a:gd name="connsiteX69" fmla="*/ 516691 w 1403195"/>
              <a:gd name="connsiteY69" fmla="*/ 3797724 h 6858000"/>
              <a:gd name="connsiteX70" fmla="*/ 515306 w 1403195"/>
              <a:gd name="connsiteY70" fmla="*/ 3792098 h 6858000"/>
              <a:gd name="connsiteX71" fmla="*/ 514190 w 1403195"/>
              <a:gd name="connsiteY71" fmla="*/ 3777135 h 6858000"/>
              <a:gd name="connsiteX72" fmla="*/ 515923 w 1403195"/>
              <a:gd name="connsiteY72" fmla="*/ 3771656 h 6858000"/>
              <a:gd name="connsiteX73" fmla="*/ 519666 w 1403195"/>
              <a:gd name="connsiteY73" fmla="*/ 3769007 h 6858000"/>
              <a:gd name="connsiteX74" fmla="*/ 519132 w 1403195"/>
              <a:gd name="connsiteY74" fmla="*/ 3767709 h 6858000"/>
              <a:gd name="connsiteX75" fmla="*/ 527828 w 1403195"/>
              <a:gd name="connsiteY75" fmla="*/ 3738082 h 6858000"/>
              <a:gd name="connsiteX76" fmla="*/ 535174 w 1403195"/>
              <a:gd name="connsiteY76" fmla="*/ 3673397 h 6858000"/>
              <a:gd name="connsiteX77" fmla="*/ 534470 w 1403195"/>
              <a:gd name="connsiteY77" fmla="*/ 3637109 h 6858000"/>
              <a:gd name="connsiteX78" fmla="*/ 537913 w 1403195"/>
              <a:gd name="connsiteY78" fmla="*/ 3536883 h 6858000"/>
              <a:gd name="connsiteX79" fmla="*/ 545451 w 1403195"/>
              <a:gd name="connsiteY79" fmla="*/ 3435652 h 6858000"/>
              <a:gd name="connsiteX80" fmla="*/ 547122 w 1403195"/>
              <a:gd name="connsiteY80" fmla="*/ 3307769 h 6858000"/>
              <a:gd name="connsiteX81" fmla="*/ 564685 w 1403195"/>
              <a:gd name="connsiteY81" fmla="*/ 3250522 h 6858000"/>
              <a:gd name="connsiteX82" fmla="*/ 565110 w 1403195"/>
              <a:gd name="connsiteY82" fmla="*/ 3229163 h 6858000"/>
              <a:gd name="connsiteX83" fmla="*/ 566933 w 1403195"/>
              <a:gd name="connsiteY83" fmla="*/ 3217217 h 6858000"/>
              <a:gd name="connsiteX84" fmla="*/ 553768 w 1403195"/>
              <a:gd name="connsiteY84" fmla="*/ 3183755 h 6858000"/>
              <a:gd name="connsiteX85" fmla="*/ 554269 w 1403195"/>
              <a:gd name="connsiteY85" fmla="*/ 3178642 h 6858000"/>
              <a:gd name="connsiteX86" fmla="*/ 541869 w 1403195"/>
              <a:gd name="connsiteY86" fmla="*/ 3158586 h 6858000"/>
              <a:gd name="connsiteX87" fmla="*/ 527054 w 1403195"/>
              <a:gd name="connsiteY87" fmla="*/ 3129034 h 6858000"/>
              <a:gd name="connsiteX88" fmla="*/ 527719 w 1403195"/>
              <a:gd name="connsiteY88" fmla="*/ 3126682 h 6858000"/>
              <a:gd name="connsiteX89" fmla="*/ 518587 w 1403195"/>
              <a:gd name="connsiteY89" fmla="*/ 3114519 h 6858000"/>
              <a:gd name="connsiteX90" fmla="*/ 505196 w 1403195"/>
              <a:gd name="connsiteY90" fmla="*/ 3106272 h 6858000"/>
              <a:gd name="connsiteX91" fmla="*/ 477926 w 1403195"/>
              <a:gd name="connsiteY91" fmla="*/ 2958185 h 6858000"/>
              <a:gd name="connsiteX92" fmla="*/ 420540 w 1403195"/>
              <a:gd name="connsiteY92" fmla="*/ 2762989 h 6858000"/>
              <a:gd name="connsiteX93" fmla="*/ 369458 w 1403195"/>
              <a:gd name="connsiteY93" fmla="*/ 2554718 h 6858000"/>
              <a:gd name="connsiteX94" fmla="*/ 349552 w 1403195"/>
              <a:gd name="connsiteY94" fmla="*/ 2485734 h 6858000"/>
              <a:gd name="connsiteX95" fmla="*/ 340275 w 1403195"/>
              <a:gd name="connsiteY95" fmla="*/ 2447068 h 6858000"/>
              <a:gd name="connsiteX96" fmla="*/ 327236 w 1403195"/>
              <a:gd name="connsiteY96" fmla="*/ 2425819 h 6858000"/>
              <a:gd name="connsiteX97" fmla="*/ 333235 w 1403195"/>
              <a:gd name="connsiteY97" fmla="*/ 2402874 h 6858000"/>
              <a:gd name="connsiteX98" fmla="*/ 335847 w 1403195"/>
              <a:gd name="connsiteY98" fmla="*/ 2381443 h 6858000"/>
              <a:gd name="connsiteX99" fmla="*/ 312176 w 1403195"/>
              <a:gd name="connsiteY99" fmla="*/ 2261920 h 6858000"/>
              <a:gd name="connsiteX100" fmla="*/ 302063 w 1403195"/>
              <a:gd name="connsiteY100" fmla="*/ 2195378 h 6858000"/>
              <a:gd name="connsiteX101" fmla="*/ 286280 w 1403195"/>
              <a:gd name="connsiteY101" fmla="*/ 2155135 h 6858000"/>
              <a:gd name="connsiteX102" fmla="*/ 283738 w 1403195"/>
              <a:gd name="connsiteY102" fmla="*/ 2118008 h 6858000"/>
              <a:gd name="connsiteX103" fmla="*/ 284731 w 1403195"/>
              <a:gd name="connsiteY103" fmla="*/ 2050531 h 6858000"/>
              <a:gd name="connsiteX104" fmla="*/ 276537 w 1403195"/>
              <a:gd name="connsiteY104" fmla="*/ 1963269 h 6858000"/>
              <a:gd name="connsiteX105" fmla="*/ 257715 w 1403195"/>
              <a:gd name="connsiteY105" fmla="*/ 1906352 h 6858000"/>
              <a:gd name="connsiteX106" fmla="*/ 234272 w 1403195"/>
              <a:gd name="connsiteY106" fmla="*/ 1861531 h 6858000"/>
              <a:gd name="connsiteX107" fmla="*/ 188071 w 1403195"/>
              <a:gd name="connsiteY107" fmla="*/ 1732919 h 6858000"/>
              <a:gd name="connsiteX108" fmla="*/ 160382 w 1403195"/>
              <a:gd name="connsiteY108" fmla="*/ 1663540 h 6858000"/>
              <a:gd name="connsiteX109" fmla="*/ 159508 w 1403195"/>
              <a:gd name="connsiteY109" fmla="*/ 1615777 h 6858000"/>
              <a:gd name="connsiteX110" fmla="*/ 140303 w 1403195"/>
              <a:gd name="connsiteY110" fmla="*/ 1563678 h 6858000"/>
              <a:gd name="connsiteX111" fmla="*/ 153383 w 1403195"/>
              <a:gd name="connsiteY111" fmla="*/ 1519474 h 6858000"/>
              <a:gd name="connsiteX112" fmla="*/ 146125 w 1403195"/>
              <a:gd name="connsiteY112" fmla="*/ 1477995 h 6858000"/>
              <a:gd name="connsiteX113" fmla="*/ 132210 w 1403195"/>
              <a:gd name="connsiteY113" fmla="*/ 1373769 h 6858000"/>
              <a:gd name="connsiteX114" fmla="*/ 140517 w 1403195"/>
              <a:gd name="connsiteY114" fmla="*/ 1307086 h 6858000"/>
              <a:gd name="connsiteX115" fmla="*/ 141705 w 1403195"/>
              <a:gd name="connsiteY115" fmla="*/ 1189033 h 6858000"/>
              <a:gd name="connsiteX116" fmla="*/ 146390 w 1403195"/>
              <a:gd name="connsiteY116" fmla="*/ 1168288 h 6858000"/>
              <a:gd name="connsiteX117" fmla="*/ 138672 w 1403195"/>
              <a:gd name="connsiteY117" fmla="*/ 1142577 h 6858000"/>
              <a:gd name="connsiteX118" fmla="*/ 127978 w 1403195"/>
              <a:gd name="connsiteY118" fmla="*/ 1088484 h 6858000"/>
              <a:gd name="connsiteX119" fmla="*/ 116714 w 1403195"/>
              <a:gd name="connsiteY119" fmla="*/ 1016103 h 6858000"/>
              <a:gd name="connsiteX120" fmla="*/ 118170 w 1403195"/>
              <a:gd name="connsiteY120" fmla="*/ 932283 h 6858000"/>
              <a:gd name="connsiteX121" fmla="*/ 120406 w 1403195"/>
              <a:gd name="connsiteY121" fmla="*/ 915925 h 6858000"/>
              <a:gd name="connsiteX122" fmla="*/ 113035 w 1403195"/>
              <a:gd name="connsiteY122" fmla="*/ 896999 h 6858000"/>
              <a:gd name="connsiteX123" fmla="*/ 82443 w 1403195"/>
              <a:gd name="connsiteY123" fmla="*/ 821517 h 6858000"/>
              <a:gd name="connsiteX124" fmla="*/ 61393 w 1403195"/>
              <a:gd name="connsiteY124" fmla="*/ 751353 h 6858000"/>
              <a:gd name="connsiteX125" fmla="*/ 60951 w 1403195"/>
              <a:gd name="connsiteY125" fmla="*/ 721230 h 6858000"/>
              <a:gd name="connsiteX126" fmla="*/ 46622 w 1403195"/>
              <a:gd name="connsiteY126" fmla="*/ 681659 h 6858000"/>
              <a:gd name="connsiteX127" fmla="*/ 32041 w 1403195"/>
              <a:gd name="connsiteY127" fmla="*/ 635218 h 6858000"/>
              <a:gd name="connsiteX128" fmla="*/ 37052 w 1403195"/>
              <a:gd name="connsiteY128" fmla="*/ 613763 h 6858000"/>
              <a:gd name="connsiteX129" fmla="*/ 22994 w 1403195"/>
              <a:gd name="connsiteY129" fmla="*/ 598582 h 6858000"/>
              <a:gd name="connsiteX130" fmla="*/ 22675 w 1403195"/>
              <a:gd name="connsiteY130" fmla="*/ 576846 h 6858000"/>
              <a:gd name="connsiteX131" fmla="*/ 2301 w 1403195"/>
              <a:gd name="connsiteY131" fmla="*/ 530055 h 6858000"/>
              <a:gd name="connsiteX132" fmla="*/ 1549 w 1403195"/>
              <a:gd name="connsiteY132" fmla="*/ 465389 h 6858000"/>
              <a:gd name="connsiteX133" fmla="*/ 90145 w 1403195"/>
              <a:gd name="connsiteY133" fmla="*/ 353137 h 6858000"/>
              <a:gd name="connsiteX134" fmla="*/ 111655 w 1403195"/>
              <a:gd name="connsiteY134" fmla="*/ 309501 h 6858000"/>
              <a:gd name="connsiteX135" fmla="*/ 95838 w 1403195"/>
              <a:gd name="connsiteY135" fmla="*/ 275771 h 6858000"/>
              <a:gd name="connsiteX136" fmla="*/ 112865 w 1403195"/>
              <a:gd name="connsiteY136" fmla="*/ 212860 h 6858000"/>
              <a:gd name="connsiteX137" fmla="*/ 104575 w 1403195"/>
              <a:gd name="connsiteY137" fmla="*/ 144983 h 6858000"/>
              <a:gd name="connsiteX138" fmla="*/ 116859 w 1403195"/>
              <a:gd name="connsiteY138" fmla="*/ 55288 h 6858000"/>
              <a:gd name="connsiteX139" fmla="*/ 76413 w 1403195"/>
              <a:gd name="connsiteY139" fmla="*/ 0 h 6858000"/>
              <a:gd name="connsiteX0" fmla="*/ 74305 w 1401087"/>
              <a:gd name="connsiteY0" fmla="*/ 0 h 6858000"/>
              <a:gd name="connsiteX1" fmla="*/ 1401087 w 1401087"/>
              <a:gd name="connsiteY1" fmla="*/ 0 h 6858000"/>
              <a:gd name="connsiteX2" fmla="*/ 1401087 w 1401087"/>
              <a:gd name="connsiteY2" fmla="*/ 6858000 h 6858000"/>
              <a:gd name="connsiteX3" fmla="*/ 137781 w 1401087"/>
              <a:gd name="connsiteY3" fmla="*/ 6857735 h 6858000"/>
              <a:gd name="connsiteX4" fmla="*/ 174374 w 1401087"/>
              <a:gd name="connsiteY4" fmla="*/ 6776847 h 6858000"/>
              <a:gd name="connsiteX5" fmla="*/ 185874 w 1401087"/>
              <a:gd name="connsiteY5" fmla="*/ 6737706 h 6858000"/>
              <a:gd name="connsiteX6" fmla="*/ 210613 w 1401087"/>
              <a:gd name="connsiteY6" fmla="*/ 6691589 h 6858000"/>
              <a:gd name="connsiteX7" fmla="*/ 188170 w 1401087"/>
              <a:gd name="connsiteY7" fmla="*/ 6659970 h 6858000"/>
              <a:gd name="connsiteX8" fmla="*/ 203261 w 1401087"/>
              <a:gd name="connsiteY8" fmla="*/ 6636211 h 6858000"/>
              <a:gd name="connsiteX9" fmla="*/ 220705 w 1401087"/>
              <a:gd name="connsiteY9" fmla="*/ 6594177 h 6858000"/>
              <a:gd name="connsiteX10" fmla="*/ 234745 w 1401087"/>
              <a:gd name="connsiteY10" fmla="*/ 6557575 h 6858000"/>
              <a:gd name="connsiteX11" fmla="*/ 287702 w 1401087"/>
              <a:gd name="connsiteY11" fmla="*/ 6492130 h 6858000"/>
              <a:gd name="connsiteX12" fmla="*/ 303389 w 1401087"/>
              <a:gd name="connsiteY12" fmla="*/ 6431610 h 6858000"/>
              <a:gd name="connsiteX13" fmla="*/ 347094 w 1401087"/>
              <a:gd name="connsiteY13" fmla="*/ 6379786 h 6858000"/>
              <a:gd name="connsiteX14" fmla="*/ 330317 w 1401087"/>
              <a:gd name="connsiteY14" fmla="*/ 6334727 h 6858000"/>
              <a:gd name="connsiteX15" fmla="*/ 307732 w 1401087"/>
              <a:gd name="connsiteY15" fmla="*/ 6313295 h 6858000"/>
              <a:gd name="connsiteX16" fmla="*/ 314896 w 1401087"/>
              <a:gd name="connsiteY16" fmla="*/ 6280046 h 6858000"/>
              <a:gd name="connsiteX17" fmla="*/ 297641 w 1401087"/>
              <a:gd name="connsiteY17" fmla="*/ 6270265 h 6858000"/>
              <a:gd name="connsiteX18" fmla="*/ 324669 w 1401087"/>
              <a:gd name="connsiteY18" fmla="*/ 6252834 h 6858000"/>
              <a:gd name="connsiteX19" fmla="*/ 302661 w 1401087"/>
              <a:gd name="connsiteY19" fmla="*/ 6202459 h 6858000"/>
              <a:gd name="connsiteX20" fmla="*/ 301459 w 1401087"/>
              <a:gd name="connsiteY20" fmla="*/ 6153037 h 6858000"/>
              <a:gd name="connsiteX21" fmla="*/ 316874 w 1401087"/>
              <a:gd name="connsiteY21" fmla="*/ 6078132 h 6858000"/>
              <a:gd name="connsiteX22" fmla="*/ 304261 w 1401087"/>
              <a:gd name="connsiteY22" fmla="*/ 6028119 h 6858000"/>
              <a:gd name="connsiteX23" fmla="*/ 289490 w 1401087"/>
              <a:gd name="connsiteY23" fmla="*/ 5926735 h 6858000"/>
              <a:gd name="connsiteX24" fmla="*/ 339002 w 1401087"/>
              <a:gd name="connsiteY24" fmla="*/ 5712857 h 6858000"/>
              <a:gd name="connsiteX25" fmla="*/ 318077 w 1401087"/>
              <a:gd name="connsiteY25" fmla="*/ 5676393 h 6858000"/>
              <a:gd name="connsiteX26" fmla="*/ 357669 w 1401087"/>
              <a:gd name="connsiteY26" fmla="*/ 5563435 h 6858000"/>
              <a:gd name="connsiteX27" fmla="*/ 404799 w 1401087"/>
              <a:gd name="connsiteY27" fmla="*/ 5437125 h 6858000"/>
              <a:gd name="connsiteX28" fmla="*/ 418367 w 1401087"/>
              <a:gd name="connsiteY28" fmla="*/ 5396260 h 6858000"/>
              <a:gd name="connsiteX29" fmla="*/ 434348 w 1401087"/>
              <a:gd name="connsiteY29" fmla="*/ 5330009 h 6858000"/>
              <a:gd name="connsiteX30" fmla="*/ 467841 w 1401087"/>
              <a:gd name="connsiteY30" fmla="*/ 5273739 h 6858000"/>
              <a:gd name="connsiteX31" fmla="*/ 477440 w 1401087"/>
              <a:gd name="connsiteY31" fmla="*/ 5241779 h 6858000"/>
              <a:gd name="connsiteX32" fmla="*/ 488666 w 1401087"/>
              <a:gd name="connsiteY32" fmla="*/ 5225268 h 6858000"/>
              <a:gd name="connsiteX33" fmla="*/ 489686 w 1401087"/>
              <a:gd name="connsiteY33" fmla="*/ 5217684 h 6858000"/>
              <a:gd name="connsiteX34" fmla="*/ 497027 w 1401087"/>
              <a:gd name="connsiteY34" fmla="*/ 5193377 h 6858000"/>
              <a:gd name="connsiteX35" fmla="*/ 500330 w 1401087"/>
              <a:gd name="connsiteY35" fmla="*/ 5179288 h 6858000"/>
              <a:gd name="connsiteX36" fmla="*/ 501314 w 1401087"/>
              <a:gd name="connsiteY36" fmla="*/ 5173621 h 6858000"/>
              <a:gd name="connsiteX37" fmla="*/ 496948 w 1401087"/>
              <a:gd name="connsiteY37" fmla="*/ 5159961 h 6858000"/>
              <a:gd name="connsiteX38" fmla="*/ 503625 w 1401087"/>
              <a:gd name="connsiteY38" fmla="*/ 5144295 h 6858000"/>
              <a:gd name="connsiteX39" fmla="*/ 500558 w 1401087"/>
              <a:gd name="connsiteY39" fmla="*/ 5125185 h 6858000"/>
              <a:gd name="connsiteX40" fmla="*/ 507388 w 1401087"/>
              <a:gd name="connsiteY40" fmla="*/ 5121884 h 6858000"/>
              <a:gd name="connsiteX41" fmla="*/ 514424 w 1401087"/>
              <a:gd name="connsiteY41" fmla="*/ 5067850 h 6858000"/>
              <a:gd name="connsiteX42" fmla="*/ 517155 w 1401087"/>
              <a:gd name="connsiteY42" fmla="*/ 5060861 h 6858000"/>
              <a:gd name="connsiteX43" fmla="*/ 513859 w 1401087"/>
              <a:gd name="connsiteY43" fmla="*/ 5034192 h 6858000"/>
              <a:gd name="connsiteX44" fmla="*/ 515413 w 1401087"/>
              <a:gd name="connsiteY44" fmla="*/ 4993030 h 6858000"/>
              <a:gd name="connsiteX45" fmla="*/ 522322 w 1401087"/>
              <a:gd name="connsiteY45" fmla="*/ 4946844 h 6858000"/>
              <a:gd name="connsiteX46" fmla="*/ 518178 w 1401087"/>
              <a:gd name="connsiteY46" fmla="*/ 4932692 h 6858000"/>
              <a:gd name="connsiteX47" fmla="*/ 533581 w 1401087"/>
              <a:gd name="connsiteY47" fmla="*/ 4858827 h 6858000"/>
              <a:gd name="connsiteX48" fmla="*/ 539484 w 1401087"/>
              <a:gd name="connsiteY48" fmla="*/ 4821170 h 6858000"/>
              <a:gd name="connsiteX49" fmla="*/ 544217 w 1401087"/>
              <a:gd name="connsiteY49" fmla="*/ 4780965 h 6858000"/>
              <a:gd name="connsiteX50" fmla="*/ 545510 w 1401087"/>
              <a:gd name="connsiteY50" fmla="*/ 4750867 h 6858000"/>
              <a:gd name="connsiteX51" fmla="*/ 543317 w 1401087"/>
              <a:gd name="connsiteY51" fmla="*/ 4690749 h 6858000"/>
              <a:gd name="connsiteX52" fmla="*/ 538797 w 1401087"/>
              <a:gd name="connsiteY52" fmla="*/ 4584173 h 6858000"/>
              <a:gd name="connsiteX53" fmla="*/ 533880 w 1401087"/>
              <a:gd name="connsiteY53" fmla="*/ 4444346 h 6858000"/>
              <a:gd name="connsiteX54" fmla="*/ 530445 w 1401087"/>
              <a:gd name="connsiteY54" fmla="*/ 4375228 h 6858000"/>
              <a:gd name="connsiteX55" fmla="*/ 511098 w 1401087"/>
              <a:gd name="connsiteY55" fmla="*/ 4214165 h 6858000"/>
              <a:gd name="connsiteX56" fmla="*/ 515171 w 1401087"/>
              <a:gd name="connsiteY56" fmla="*/ 4090296 h 6858000"/>
              <a:gd name="connsiteX57" fmla="*/ 500427 w 1401087"/>
              <a:gd name="connsiteY57" fmla="*/ 4033999 h 6858000"/>
              <a:gd name="connsiteX58" fmla="*/ 501576 w 1401087"/>
              <a:gd name="connsiteY58" fmla="*/ 4031933 h 6858000"/>
              <a:gd name="connsiteX59" fmla="*/ 500152 w 1401087"/>
              <a:gd name="connsiteY59" fmla="*/ 4013953 h 6858000"/>
              <a:gd name="connsiteX60" fmla="*/ 486447 w 1401087"/>
              <a:gd name="connsiteY60" fmla="*/ 3974753 h 6858000"/>
              <a:gd name="connsiteX61" fmla="*/ 488045 w 1401087"/>
              <a:gd name="connsiteY61" fmla="*/ 3969950 h 6858000"/>
              <a:gd name="connsiteX62" fmla="*/ 481467 w 1401087"/>
              <a:gd name="connsiteY62" fmla="*/ 3933779 h 6858000"/>
              <a:gd name="connsiteX63" fmla="*/ 482798 w 1401087"/>
              <a:gd name="connsiteY63" fmla="*/ 3933093 h 6858000"/>
              <a:gd name="connsiteX64" fmla="*/ 487152 w 1401087"/>
              <a:gd name="connsiteY64" fmla="*/ 3922082 h 6858000"/>
              <a:gd name="connsiteX65" fmla="*/ 492230 w 1401087"/>
              <a:gd name="connsiteY65" fmla="*/ 3901461 h 6858000"/>
              <a:gd name="connsiteX66" fmla="*/ 514824 w 1401087"/>
              <a:gd name="connsiteY66" fmla="*/ 3813873 h 6858000"/>
              <a:gd name="connsiteX67" fmla="*/ 514249 w 1401087"/>
              <a:gd name="connsiteY67" fmla="*/ 3806161 h 6858000"/>
              <a:gd name="connsiteX68" fmla="*/ 514556 w 1401087"/>
              <a:gd name="connsiteY68" fmla="*/ 3805957 h 6858000"/>
              <a:gd name="connsiteX69" fmla="*/ 514583 w 1401087"/>
              <a:gd name="connsiteY69" fmla="*/ 3797724 h 6858000"/>
              <a:gd name="connsiteX70" fmla="*/ 513198 w 1401087"/>
              <a:gd name="connsiteY70" fmla="*/ 3792098 h 6858000"/>
              <a:gd name="connsiteX71" fmla="*/ 512082 w 1401087"/>
              <a:gd name="connsiteY71" fmla="*/ 3777135 h 6858000"/>
              <a:gd name="connsiteX72" fmla="*/ 513815 w 1401087"/>
              <a:gd name="connsiteY72" fmla="*/ 3771656 h 6858000"/>
              <a:gd name="connsiteX73" fmla="*/ 517558 w 1401087"/>
              <a:gd name="connsiteY73" fmla="*/ 3769007 h 6858000"/>
              <a:gd name="connsiteX74" fmla="*/ 517024 w 1401087"/>
              <a:gd name="connsiteY74" fmla="*/ 3767709 h 6858000"/>
              <a:gd name="connsiteX75" fmla="*/ 525720 w 1401087"/>
              <a:gd name="connsiteY75" fmla="*/ 3738082 h 6858000"/>
              <a:gd name="connsiteX76" fmla="*/ 533066 w 1401087"/>
              <a:gd name="connsiteY76" fmla="*/ 3673397 h 6858000"/>
              <a:gd name="connsiteX77" fmla="*/ 532362 w 1401087"/>
              <a:gd name="connsiteY77" fmla="*/ 3637109 h 6858000"/>
              <a:gd name="connsiteX78" fmla="*/ 535805 w 1401087"/>
              <a:gd name="connsiteY78" fmla="*/ 3536883 h 6858000"/>
              <a:gd name="connsiteX79" fmla="*/ 543343 w 1401087"/>
              <a:gd name="connsiteY79" fmla="*/ 3435652 h 6858000"/>
              <a:gd name="connsiteX80" fmla="*/ 545014 w 1401087"/>
              <a:gd name="connsiteY80" fmla="*/ 3307769 h 6858000"/>
              <a:gd name="connsiteX81" fmla="*/ 562577 w 1401087"/>
              <a:gd name="connsiteY81" fmla="*/ 3250522 h 6858000"/>
              <a:gd name="connsiteX82" fmla="*/ 563002 w 1401087"/>
              <a:gd name="connsiteY82" fmla="*/ 3229163 h 6858000"/>
              <a:gd name="connsiteX83" fmla="*/ 564825 w 1401087"/>
              <a:gd name="connsiteY83" fmla="*/ 3217217 h 6858000"/>
              <a:gd name="connsiteX84" fmla="*/ 551660 w 1401087"/>
              <a:gd name="connsiteY84" fmla="*/ 3183755 h 6858000"/>
              <a:gd name="connsiteX85" fmla="*/ 552161 w 1401087"/>
              <a:gd name="connsiteY85" fmla="*/ 3178642 h 6858000"/>
              <a:gd name="connsiteX86" fmla="*/ 539761 w 1401087"/>
              <a:gd name="connsiteY86" fmla="*/ 3158586 h 6858000"/>
              <a:gd name="connsiteX87" fmla="*/ 524946 w 1401087"/>
              <a:gd name="connsiteY87" fmla="*/ 3129034 h 6858000"/>
              <a:gd name="connsiteX88" fmla="*/ 525611 w 1401087"/>
              <a:gd name="connsiteY88" fmla="*/ 3126682 h 6858000"/>
              <a:gd name="connsiteX89" fmla="*/ 516479 w 1401087"/>
              <a:gd name="connsiteY89" fmla="*/ 3114519 h 6858000"/>
              <a:gd name="connsiteX90" fmla="*/ 503088 w 1401087"/>
              <a:gd name="connsiteY90" fmla="*/ 3106272 h 6858000"/>
              <a:gd name="connsiteX91" fmla="*/ 475818 w 1401087"/>
              <a:gd name="connsiteY91" fmla="*/ 2958185 h 6858000"/>
              <a:gd name="connsiteX92" fmla="*/ 418432 w 1401087"/>
              <a:gd name="connsiteY92" fmla="*/ 2762989 h 6858000"/>
              <a:gd name="connsiteX93" fmla="*/ 367350 w 1401087"/>
              <a:gd name="connsiteY93" fmla="*/ 2554718 h 6858000"/>
              <a:gd name="connsiteX94" fmla="*/ 347444 w 1401087"/>
              <a:gd name="connsiteY94" fmla="*/ 2485734 h 6858000"/>
              <a:gd name="connsiteX95" fmla="*/ 338167 w 1401087"/>
              <a:gd name="connsiteY95" fmla="*/ 2447068 h 6858000"/>
              <a:gd name="connsiteX96" fmla="*/ 325128 w 1401087"/>
              <a:gd name="connsiteY96" fmla="*/ 2425819 h 6858000"/>
              <a:gd name="connsiteX97" fmla="*/ 331127 w 1401087"/>
              <a:gd name="connsiteY97" fmla="*/ 2402874 h 6858000"/>
              <a:gd name="connsiteX98" fmla="*/ 333739 w 1401087"/>
              <a:gd name="connsiteY98" fmla="*/ 2381443 h 6858000"/>
              <a:gd name="connsiteX99" fmla="*/ 310068 w 1401087"/>
              <a:gd name="connsiteY99" fmla="*/ 2261920 h 6858000"/>
              <a:gd name="connsiteX100" fmla="*/ 299955 w 1401087"/>
              <a:gd name="connsiteY100" fmla="*/ 2195378 h 6858000"/>
              <a:gd name="connsiteX101" fmla="*/ 284172 w 1401087"/>
              <a:gd name="connsiteY101" fmla="*/ 2155135 h 6858000"/>
              <a:gd name="connsiteX102" fmla="*/ 281630 w 1401087"/>
              <a:gd name="connsiteY102" fmla="*/ 2118008 h 6858000"/>
              <a:gd name="connsiteX103" fmla="*/ 282623 w 1401087"/>
              <a:gd name="connsiteY103" fmla="*/ 2050531 h 6858000"/>
              <a:gd name="connsiteX104" fmla="*/ 274429 w 1401087"/>
              <a:gd name="connsiteY104" fmla="*/ 1963269 h 6858000"/>
              <a:gd name="connsiteX105" fmla="*/ 255607 w 1401087"/>
              <a:gd name="connsiteY105" fmla="*/ 1906352 h 6858000"/>
              <a:gd name="connsiteX106" fmla="*/ 232164 w 1401087"/>
              <a:gd name="connsiteY106" fmla="*/ 1861531 h 6858000"/>
              <a:gd name="connsiteX107" fmla="*/ 185963 w 1401087"/>
              <a:gd name="connsiteY107" fmla="*/ 1732919 h 6858000"/>
              <a:gd name="connsiteX108" fmla="*/ 158274 w 1401087"/>
              <a:gd name="connsiteY108" fmla="*/ 1663540 h 6858000"/>
              <a:gd name="connsiteX109" fmla="*/ 157400 w 1401087"/>
              <a:gd name="connsiteY109" fmla="*/ 1615777 h 6858000"/>
              <a:gd name="connsiteX110" fmla="*/ 138195 w 1401087"/>
              <a:gd name="connsiteY110" fmla="*/ 1563678 h 6858000"/>
              <a:gd name="connsiteX111" fmla="*/ 151275 w 1401087"/>
              <a:gd name="connsiteY111" fmla="*/ 1519474 h 6858000"/>
              <a:gd name="connsiteX112" fmla="*/ 144017 w 1401087"/>
              <a:gd name="connsiteY112" fmla="*/ 1477995 h 6858000"/>
              <a:gd name="connsiteX113" fmla="*/ 130102 w 1401087"/>
              <a:gd name="connsiteY113" fmla="*/ 1373769 h 6858000"/>
              <a:gd name="connsiteX114" fmla="*/ 138409 w 1401087"/>
              <a:gd name="connsiteY114" fmla="*/ 1307086 h 6858000"/>
              <a:gd name="connsiteX115" fmla="*/ 139597 w 1401087"/>
              <a:gd name="connsiteY115" fmla="*/ 1189033 h 6858000"/>
              <a:gd name="connsiteX116" fmla="*/ 144282 w 1401087"/>
              <a:gd name="connsiteY116" fmla="*/ 1168288 h 6858000"/>
              <a:gd name="connsiteX117" fmla="*/ 136564 w 1401087"/>
              <a:gd name="connsiteY117" fmla="*/ 1142577 h 6858000"/>
              <a:gd name="connsiteX118" fmla="*/ 125870 w 1401087"/>
              <a:gd name="connsiteY118" fmla="*/ 1088484 h 6858000"/>
              <a:gd name="connsiteX119" fmla="*/ 114606 w 1401087"/>
              <a:gd name="connsiteY119" fmla="*/ 1016103 h 6858000"/>
              <a:gd name="connsiteX120" fmla="*/ 116062 w 1401087"/>
              <a:gd name="connsiteY120" fmla="*/ 932283 h 6858000"/>
              <a:gd name="connsiteX121" fmla="*/ 118298 w 1401087"/>
              <a:gd name="connsiteY121" fmla="*/ 915925 h 6858000"/>
              <a:gd name="connsiteX122" fmla="*/ 110927 w 1401087"/>
              <a:gd name="connsiteY122" fmla="*/ 896999 h 6858000"/>
              <a:gd name="connsiteX123" fmla="*/ 80335 w 1401087"/>
              <a:gd name="connsiteY123" fmla="*/ 821517 h 6858000"/>
              <a:gd name="connsiteX124" fmla="*/ 59285 w 1401087"/>
              <a:gd name="connsiteY124" fmla="*/ 751353 h 6858000"/>
              <a:gd name="connsiteX125" fmla="*/ 58843 w 1401087"/>
              <a:gd name="connsiteY125" fmla="*/ 721230 h 6858000"/>
              <a:gd name="connsiteX126" fmla="*/ 44514 w 1401087"/>
              <a:gd name="connsiteY126" fmla="*/ 681659 h 6858000"/>
              <a:gd name="connsiteX127" fmla="*/ 29933 w 1401087"/>
              <a:gd name="connsiteY127" fmla="*/ 635218 h 6858000"/>
              <a:gd name="connsiteX128" fmla="*/ 34944 w 1401087"/>
              <a:gd name="connsiteY128" fmla="*/ 613763 h 6858000"/>
              <a:gd name="connsiteX129" fmla="*/ 20886 w 1401087"/>
              <a:gd name="connsiteY129" fmla="*/ 598582 h 6858000"/>
              <a:gd name="connsiteX130" fmla="*/ 20567 w 1401087"/>
              <a:gd name="connsiteY130" fmla="*/ 576846 h 6858000"/>
              <a:gd name="connsiteX131" fmla="*/ 193 w 1401087"/>
              <a:gd name="connsiteY131" fmla="*/ 530055 h 6858000"/>
              <a:gd name="connsiteX132" fmla="*/ 88207 w 1401087"/>
              <a:gd name="connsiteY132" fmla="*/ 393828 h 6858000"/>
              <a:gd name="connsiteX133" fmla="*/ 88037 w 1401087"/>
              <a:gd name="connsiteY133" fmla="*/ 353137 h 6858000"/>
              <a:gd name="connsiteX134" fmla="*/ 109547 w 1401087"/>
              <a:gd name="connsiteY134" fmla="*/ 309501 h 6858000"/>
              <a:gd name="connsiteX135" fmla="*/ 93730 w 1401087"/>
              <a:gd name="connsiteY135" fmla="*/ 275771 h 6858000"/>
              <a:gd name="connsiteX136" fmla="*/ 110757 w 1401087"/>
              <a:gd name="connsiteY136" fmla="*/ 212860 h 6858000"/>
              <a:gd name="connsiteX137" fmla="*/ 102467 w 1401087"/>
              <a:gd name="connsiteY137" fmla="*/ 144983 h 6858000"/>
              <a:gd name="connsiteX138" fmla="*/ 114751 w 1401087"/>
              <a:gd name="connsiteY138" fmla="*/ 55288 h 6858000"/>
              <a:gd name="connsiteX139" fmla="*/ 74305 w 1401087"/>
              <a:gd name="connsiteY139" fmla="*/ 0 h 6858000"/>
              <a:gd name="connsiteX0" fmla="*/ 53738 w 1380520"/>
              <a:gd name="connsiteY0" fmla="*/ 0 h 6858000"/>
              <a:gd name="connsiteX1" fmla="*/ 1380520 w 1380520"/>
              <a:gd name="connsiteY1" fmla="*/ 0 h 6858000"/>
              <a:gd name="connsiteX2" fmla="*/ 1380520 w 1380520"/>
              <a:gd name="connsiteY2" fmla="*/ 6858000 h 6858000"/>
              <a:gd name="connsiteX3" fmla="*/ 117214 w 1380520"/>
              <a:gd name="connsiteY3" fmla="*/ 6857735 h 6858000"/>
              <a:gd name="connsiteX4" fmla="*/ 153807 w 1380520"/>
              <a:gd name="connsiteY4" fmla="*/ 6776847 h 6858000"/>
              <a:gd name="connsiteX5" fmla="*/ 165307 w 1380520"/>
              <a:gd name="connsiteY5" fmla="*/ 6737706 h 6858000"/>
              <a:gd name="connsiteX6" fmla="*/ 190046 w 1380520"/>
              <a:gd name="connsiteY6" fmla="*/ 6691589 h 6858000"/>
              <a:gd name="connsiteX7" fmla="*/ 167603 w 1380520"/>
              <a:gd name="connsiteY7" fmla="*/ 6659970 h 6858000"/>
              <a:gd name="connsiteX8" fmla="*/ 182694 w 1380520"/>
              <a:gd name="connsiteY8" fmla="*/ 6636211 h 6858000"/>
              <a:gd name="connsiteX9" fmla="*/ 200138 w 1380520"/>
              <a:gd name="connsiteY9" fmla="*/ 6594177 h 6858000"/>
              <a:gd name="connsiteX10" fmla="*/ 214178 w 1380520"/>
              <a:gd name="connsiteY10" fmla="*/ 6557575 h 6858000"/>
              <a:gd name="connsiteX11" fmla="*/ 267135 w 1380520"/>
              <a:gd name="connsiteY11" fmla="*/ 6492130 h 6858000"/>
              <a:gd name="connsiteX12" fmla="*/ 282822 w 1380520"/>
              <a:gd name="connsiteY12" fmla="*/ 6431610 h 6858000"/>
              <a:gd name="connsiteX13" fmla="*/ 326527 w 1380520"/>
              <a:gd name="connsiteY13" fmla="*/ 6379786 h 6858000"/>
              <a:gd name="connsiteX14" fmla="*/ 309750 w 1380520"/>
              <a:gd name="connsiteY14" fmla="*/ 6334727 h 6858000"/>
              <a:gd name="connsiteX15" fmla="*/ 287165 w 1380520"/>
              <a:gd name="connsiteY15" fmla="*/ 6313295 h 6858000"/>
              <a:gd name="connsiteX16" fmla="*/ 294329 w 1380520"/>
              <a:gd name="connsiteY16" fmla="*/ 6280046 h 6858000"/>
              <a:gd name="connsiteX17" fmla="*/ 277074 w 1380520"/>
              <a:gd name="connsiteY17" fmla="*/ 6270265 h 6858000"/>
              <a:gd name="connsiteX18" fmla="*/ 304102 w 1380520"/>
              <a:gd name="connsiteY18" fmla="*/ 6252834 h 6858000"/>
              <a:gd name="connsiteX19" fmla="*/ 282094 w 1380520"/>
              <a:gd name="connsiteY19" fmla="*/ 6202459 h 6858000"/>
              <a:gd name="connsiteX20" fmla="*/ 280892 w 1380520"/>
              <a:gd name="connsiteY20" fmla="*/ 6153037 h 6858000"/>
              <a:gd name="connsiteX21" fmla="*/ 296307 w 1380520"/>
              <a:gd name="connsiteY21" fmla="*/ 6078132 h 6858000"/>
              <a:gd name="connsiteX22" fmla="*/ 283694 w 1380520"/>
              <a:gd name="connsiteY22" fmla="*/ 6028119 h 6858000"/>
              <a:gd name="connsiteX23" fmla="*/ 268923 w 1380520"/>
              <a:gd name="connsiteY23" fmla="*/ 5926735 h 6858000"/>
              <a:gd name="connsiteX24" fmla="*/ 318435 w 1380520"/>
              <a:gd name="connsiteY24" fmla="*/ 5712857 h 6858000"/>
              <a:gd name="connsiteX25" fmla="*/ 297510 w 1380520"/>
              <a:gd name="connsiteY25" fmla="*/ 5676393 h 6858000"/>
              <a:gd name="connsiteX26" fmla="*/ 337102 w 1380520"/>
              <a:gd name="connsiteY26" fmla="*/ 5563435 h 6858000"/>
              <a:gd name="connsiteX27" fmla="*/ 384232 w 1380520"/>
              <a:gd name="connsiteY27" fmla="*/ 5437125 h 6858000"/>
              <a:gd name="connsiteX28" fmla="*/ 397800 w 1380520"/>
              <a:gd name="connsiteY28" fmla="*/ 5396260 h 6858000"/>
              <a:gd name="connsiteX29" fmla="*/ 413781 w 1380520"/>
              <a:gd name="connsiteY29" fmla="*/ 5330009 h 6858000"/>
              <a:gd name="connsiteX30" fmla="*/ 447274 w 1380520"/>
              <a:gd name="connsiteY30" fmla="*/ 5273739 h 6858000"/>
              <a:gd name="connsiteX31" fmla="*/ 456873 w 1380520"/>
              <a:gd name="connsiteY31" fmla="*/ 5241779 h 6858000"/>
              <a:gd name="connsiteX32" fmla="*/ 468099 w 1380520"/>
              <a:gd name="connsiteY32" fmla="*/ 5225268 h 6858000"/>
              <a:gd name="connsiteX33" fmla="*/ 469119 w 1380520"/>
              <a:gd name="connsiteY33" fmla="*/ 5217684 h 6858000"/>
              <a:gd name="connsiteX34" fmla="*/ 476460 w 1380520"/>
              <a:gd name="connsiteY34" fmla="*/ 5193377 h 6858000"/>
              <a:gd name="connsiteX35" fmla="*/ 479763 w 1380520"/>
              <a:gd name="connsiteY35" fmla="*/ 5179288 h 6858000"/>
              <a:gd name="connsiteX36" fmla="*/ 480747 w 1380520"/>
              <a:gd name="connsiteY36" fmla="*/ 5173621 h 6858000"/>
              <a:gd name="connsiteX37" fmla="*/ 476381 w 1380520"/>
              <a:gd name="connsiteY37" fmla="*/ 5159961 h 6858000"/>
              <a:gd name="connsiteX38" fmla="*/ 483058 w 1380520"/>
              <a:gd name="connsiteY38" fmla="*/ 5144295 h 6858000"/>
              <a:gd name="connsiteX39" fmla="*/ 479991 w 1380520"/>
              <a:gd name="connsiteY39" fmla="*/ 5125185 h 6858000"/>
              <a:gd name="connsiteX40" fmla="*/ 486821 w 1380520"/>
              <a:gd name="connsiteY40" fmla="*/ 5121884 h 6858000"/>
              <a:gd name="connsiteX41" fmla="*/ 493857 w 1380520"/>
              <a:gd name="connsiteY41" fmla="*/ 5067850 h 6858000"/>
              <a:gd name="connsiteX42" fmla="*/ 496588 w 1380520"/>
              <a:gd name="connsiteY42" fmla="*/ 5060861 h 6858000"/>
              <a:gd name="connsiteX43" fmla="*/ 493292 w 1380520"/>
              <a:gd name="connsiteY43" fmla="*/ 5034192 h 6858000"/>
              <a:gd name="connsiteX44" fmla="*/ 494846 w 1380520"/>
              <a:gd name="connsiteY44" fmla="*/ 4993030 h 6858000"/>
              <a:gd name="connsiteX45" fmla="*/ 501755 w 1380520"/>
              <a:gd name="connsiteY45" fmla="*/ 4946844 h 6858000"/>
              <a:gd name="connsiteX46" fmla="*/ 497611 w 1380520"/>
              <a:gd name="connsiteY46" fmla="*/ 4932692 h 6858000"/>
              <a:gd name="connsiteX47" fmla="*/ 513014 w 1380520"/>
              <a:gd name="connsiteY47" fmla="*/ 4858827 h 6858000"/>
              <a:gd name="connsiteX48" fmla="*/ 518917 w 1380520"/>
              <a:gd name="connsiteY48" fmla="*/ 4821170 h 6858000"/>
              <a:gd name="connsiteX49" fmla="*/ 523650 w 1380520"/>
              <a:gd name="connsiteY49" fmla="*/ 4780965 h 6858000"/>
              <a:gd name="connsiteX50" fmla="*/ 524943 w 1380520"/>
              <a:gd name="connsiteY50" fmla="*/ 4750867 h 6858000"/>
              <a:gd name="connsiteX51" fmla="*/ 522750 w 1380520"/>
              <a:gd name="connsiteY51" fmla="*/ 4690749 h 6858000"/>
              <a:gd name="connsiteX52" fmla="*/ 518230 w 1380520"/>
              <a:gd name="connsiteY52" fmla="*/ 4584173 h 6858000"/>
              <a:gd name="connsiteX53" fmla="*/ 513313 w 1380520"/>
              <a:gd name="connsiteY53" fmla="*/ 4444346 h 6858000"/>
              <a:gd name="connsiteX54" fmla="*/ 509878 w 1380520"/>
              <a:gd name="connsiteY54" fmla="*/ 4375228 h 6858000"/>
              <a:gd name="connsiteX55" fmla="*/ 490531 w 1380520"/>
              <a:gd name="connsiteY55" fmla="*/ 4214165 h 6858000"/>
              <a:gd name="connsiteX56" fmla="*/ 494604 w 1380520"/>
              <a:gd name="connsiteY56" fmla="*/ 4090296 h 6858000"/>
              <a:gd name="connsiteX57" fmla="*/ 479860 w 1380520"/>
              <a:gd name="connsiteY57" fmla="*/ 4033999 h 6858000"/>
              <a:gd name="connsiteX58" fmla="*/ 481009 w 1380520"/>
              <a:gd name="connsiteY58" fmla="*/ 4031933 h 6858000"/>
              <a:gd name="connsiteX59" fmla="*/ 479585 w 1380520"/>
              <a:gd name="connsiteY59" fmla="*/ 4013953 h 6858000"/>
              <a:gd name="connsiteX60" fmla="*/ 465880 w 1380520"/>
              <a:gd name="connsiteY60" fmla="*/ 3974753 h 6858000"/>
              <a:gd name="connsiteX61" fmla="*/ 467478 w 1380520"/>
              <a:gd name="connsiteY61" fmla="*/ 3969950 h 6858000"/>
              <a:gd name="connsiteX62" fmla="*/ 460900 w 1380520"/>
              <a:gd name="connsiteY62" fmla="*/ 3933779 h 6858000"/>
              <a:gd name="connsiteX63" fmla="*/ 462231 w 1380520"/>
              <a:gd name="connsiteY63" fmla="*/ 3933093 h 6858000"/>
              <a:gd name="connsiteX64" fmla="*/ 466585 w 1380520"/>
              <a:gd name="connsiteY64" fmla="*/ 3922082 h 6858000"/>
              <a:gd name="connsiteX65" fmla="*/ 471663 w 1380520"/>
              <a:gd name="connsiteY65" fmla="*/ 3901461 h 6858000"/>
              <a:gd name="connsiteX66" fmla="*/ 494257 w 1380520"/>
              <a:gd name="connsiteY66" fmla="*/ 3813873 h 6858000"/>
              <a:gd name="connsiteX67" fmla="*/ 493682 w 1380520"/>
              <a:gd name="connsiteY67" fmla="*/ 3806161 h 6858000"/>
              <a:gd name="connsiteX68" fmla="*/ 493989 w 1380520"/>
              <a:gd name="connsiteY68" fmla="*/ 3805957 h 6858000"/>
              <a:gd name="connsiteX69" fmla="*/ 494016 w 1380520"/>
              <a:gd name="connsiteY69" fmla="*/ 3797724 h 6858000"/>
              <a:gd name="connsiteX70" fmla="*/ 492631 w 1380520"/>
              <a:gd name="connsiteY70" fmla="*/ 3792098 h 6858000"/>
              <a:gd name="connsiteX71" fmla="*/ 491515 w 1380520"/>
              <a:gd name="connsiteY71" fmla="*/ 3777135 h 6858000"/>
              <a:gd name="connsiteX72" fmla="*/ 493248 w 1380520"/>
              <a:gd name="connsiteY72" fmla="*/ 3771656 h 6858000"/>
              <a:gd name="connsiteX73" fmla="*/ 496991 w 1380520"/>
              <a:gd name="connsiteY73" fmla="*/ 3769007 h 6858000"/>
              <a:gd name="connsiteX74" fmla="*/ 496457 w 1380520"/>
              <a:gd name="connsiteY74" fmla="*/ 3767709 h 6858000"/>
              <a:gd name="connsiteX75" fmla="*/ 505153 w 1380520"/>
              <a:gd name="connsiteY75" fmla="*/ 3738082 h 6858000"/>
              <a:gd name="connsiteX76" fmla="*/ 512499 w 1380520"/>
              <a:gd name="connsiteY76" fmla="*/ 3673397 h 6858000"/>
              <a:gd name="connsiteX77" fmla="*/ 511795 w 1380520"/>
              <a:gd name="connsiteY77" fmla="*/ 3637109 h 6858000"/>
              <a:gd name="connsiteX78" fmla="*/ 515238 w 1380520"/>
              <a:gd name="connsiteY78" fmla="*/ 3536883 h 6858000"/>
              <a:gd name="connsiteX79" fmla="*/ 522776 w 1380520"/>
              <a:gd name="connsiteY79" fmla="*/ 3435652 h 6858000"/>
              <a:gd name="connsiteX80" fmla="*/ 524447 w 1380520"/>
              <a:gd name="connsiteY80" fmla="*/ 3307769 h 6858000"/>
              <a:gd name="connsiteX81" fmla="*/ 542010 w 1380520"/>
              <a:gd name="connsiteY81" fmla="*/ 3250522 h 6858000"/>
              <a:gd name="connsiteX82" fmla="*/ 542435 w 1380520"/>
              <a:gd name="connsiteY82" fmla="*/ 3229163 h 6858000"/>
              <a:gd name="connsiteX83" fmla="*/ 544258 w 1380520"/>
              <a:gd name="connsiteY83" fmla="*/ 3217217 h 6858000"/>
              <a:gd name="connsiteX84" fmla="*/ 531093 w 1380520"/>
              <a:gd name="connsiteY84" fmla="*/ 3183755 h 6858000"/>
              <a:gd name="connsiteX85" fmla="*/ 531594 w 1380520"/>
              <a:gd name="connsiteY85" fmla="*/ 3178642 h 6858000"/>
              <a:gd name="connsiteX86" fmla="*/ 519194 w 1380520"/>
              <a:gd name="connsiteY86" fmla="*/ 3158586 h 6858000"/>
              <a:gd name="connsiteX87" fmla="*/ 504379 w 1380520"/>
              <a:gd name="connsiteY87" fmla="*/ 3129034 h 6858000"/>
              <a:gd name="connsiteX88" fmla="*/ 505044 w 1380520"/>
              <a:gd name="connsiteY88" fmla="*/ 3126682 h 6858000"/>
              <a:gd name="connsiteX89" fmla="*/ 495912 w 1380520"/>
              <a:gd name="connsiteY89" fmla="*/ 3114519 h 6858000"/>
              <a:gd name="connsiteX90" fmla="*/ 482521 w 1380520"/>
              <a:gd name="connsiteY90" fmla="*/ 3106272 h 6858000"/>
              <a:gd name="connsiteX91" fmla="*/ 455251 w 1380520"/>
              <a:gd name="connsiteY91" fmla="*/ 2958185 h 6858000"/>
              <a:gd name="connsiteX92" fmla="*/ 397865 w 1380520"/>
              <a:gd name="connsiteY92" fmla="*/ 2762989 h 6858000"/>
              <a:gd name="connsiteX93" fmla="*/ 346783 w 1380520"/>
              <a:gd name="connsiteY93" fmla="*/ 2554718 h 6858000"/>
              <a:gd name="connsiteX94" fmla="*/ 326877 w 1380520"/>
              <a:gd name="connsiteY94" fmla="*/ 2485734 h 6858000"/>
              <a:gd name="connsiteX95" fmla="*/ 317600 w 1380520"/>
              <a:gd name="connsiteY95" fmla="*/ 2447068 h 6858000"/>
              <a:gd name="connsiteX96" fmla="*/ 304561 w 1380520"/>
              <a:gd name="connsiteY96" fmla="*/ 2425819 h 6858000"/>
              <a:gd name="connsiteX97" fmla="*/ 310560 w 1380520"/>
              <a:gd name="connsiteY97" fmla="*/ 2402874 h 6858000"/>
              <a:gd name="connsiteX98" fmla="*/ 313172 w 1380520"/>
              <a:gd name="connsiteY98" fmla="*/ 2381443 h 6858000"/>
              <a:gd name="connsiteX99" fmla="*/ 289501 w 1380520"/>
              <a:gd name="connsiteY99" fmla="*/ 2261920 h 6858000"/>
              <a:gd name="connsiteX100" fmla="*/ 279388 w 1380520"/>
              <a:gd name="connsiteY100" fmla="*/ 2195378 h 6858000"/>
              <a:gd name="connsiteX101" fmla="*/ 263605 w 1380520"/>
              <a:gd name="connsiteY101" fmla="*/ 2155135 h 6858000"/>
              <a:gd name="connsiteX102" fmla="*/ 261063 w 1380520"/>
              <a:gd name="connsiteY102" fmla="*/ 2118008 h 6858000"/>
              <a:gd name="connsiteX103" fmla="*/ 262056 w 1380520"/>
              <a:gd name="connsiteY103" fmla="*/ 2050531 h 6858000"/>
              <a:gd name="connsiteX104" fmla="*/ 253862 w 1380520"/>
              <a:gd name="connsiteY104" fmla="*/ 1963269 h 6858000"/>
              <a:gd name="connsiteX105" fmla="*/ 235040 w 1380520"/>
              <a:gd name="connsiteY105" fmla="*/ 1906352 h 6858000"/>
              <a:gd name="connsiteX106" fmla="*/ 211597 w 1380520"/>
              <a:gd name="connsiteY106" fmla="*/ 1861531 h 6858000"/>
              <a:gd name="connsiteX107" fmla="*/ 165396 w 1380520"/>
              <a:gd name="connsiteY107" fmla="*/ 1732919 h 6858000"/>
              <a:gd name="connsiteX108" fmla="*/ 137707 w 1380520"/>
              <a:gd name="connsiteY108" fmla="*/ 1663540 h 6858000"/>
              <a:gd name="connsiteX109" fmla="*/ 136833 w 1380520"/>
              <a:gd name="connsiteY109" fmla="*/ 1615777 h 6858000"/>
              <a:gd name="connsiteX110" fmla="*/ 117628 w 1380520"/>
              <a:gd name="connsiteY110" fmla="*/ 1563678 h 6858000"/>
              <a:gd name="connsiteX111" fmla="*/ 130708 w 1380520"/>
              <a:gd name="connsiteY111" fmla="*/ 1519474 h 6858000"/>
              <a:gd name="connsiteX112" fmla="*/ 123450 w 1380520"/>
              <a:gd name="connsiteY112" fmla="*/ 1477995 h 6858000"/>
              <a:gd name="connsiteX113" fmla="*/ 109535 w 1380520"/>
              <a:gd name="connsiteY113" fmla="*/ 1373769 h 6858000"/>
              <a:gd name="connsiteX114" fmla="*/ 117842 w 1380520"/>
              <a:gd name="connsiteY114" fmla="*/ 1307086 h 6858000"/>
              <a:gd name="connsiteX115" fmla="*/ 119030 w 1380520"/>
              <a:gd name="connsiteY115" fmla="*/ 1189033 h 6858000"/>
              <a:gd name="connsiteX116" fmla="*/ 123715 w 1380520"/>
              <a:gd name="connsiteY116" fmla="*/ 1168288 h 6858000"/>
              <a:gd name="connsiteX117" fmla="*/ 115997 w 1380520"/>
              <a:gd name="connsiteY117" fmla="*/ 1142577 h 6858000"/>
              <a:gd name="connsiteX118" fmla="*/ 105303 w 1380520"/>
              <a:gd name="connsiteY118" fmla="*/ 1088484 h 6858000"/>
              <a:gd name="connsiteX119" fmla="*/ 94039 w 1380520"/>
              <a:gd name="connsiteY119" fmla="*/ 1016103 h 6858000"/>
              <a:gd name="connsiteX120" fmla="*/ 95495 w 1380520"/>
              <a:gd name="connsiteY120" fmla="*/ 932283 h 6858000"/>
              <a:gd name="connsiteX121" fmla="*/ 97731 w 1380520"/>
              <a:gd name="connsiteY121" fmla="*/ 915925 h 6858000"/>
              <a:gd name="connsiteX122" fmla="*/ 90360 w 1380520"/>
              <a:gd name="connsiteY122" fmla="*/ 896999 h 6858000"/>
              <a:gd name="connsiteX123" fmla="*/ 59768 w 1380520"/>
              <a:gd name="connsiteY123" fmla="*/ 821517 h 6858000"/>
              <a:gd name="connsiteX124" fmla="*/ 38718 w 1380520"/>
              <a:gd name="connsiteY124" fmla="*/ 751353 h 6858000"/>
              <a:gd name="connsiteX125" fmla="*/ 38276 w 1380520"/>
              <a:gd name="connsiteY125" fmla="*/ 721230 h 6858000"/>
              <a:gd name="connsiteX126" fmla="*/ 23947 w 1380520"/>
              <a:gd name="connsiteY126" fmla="*/ 681659 h 6858000"/>
              <a:gd name="connsiteX127" fmla="*/ 9366 w 1380520"/>
              <a:gd name="connsiteY127" fmla="*/ 635218 h 6858000"/>
              <a:gd name="connsiteX128" fmla="*/ 14377 w 1380520"/>
              <a:gd name="connsiteY128" fmla="*/ 613763 h 6858000"/>
              <a:gd name="connsiteX129" fmla="*/ 319 w 1380520"/>
              <a:gd name="connsiteY129" fmla="*/ 598582 h 6858000"/>
              <a:gd name="connsiteX130" fmla="*/ 0 w 1380520"/>
              <a:gd name="connsiteY130" fmla="*/ 576846 h 6858000"/>
              <a:gd name="connsiteX131" fmla="*/ 68392 w 1380520"/>
              <a:gd name="connsiteY131" fmla="*/ 446567 h 6858000"/>
              <a:gd name="connsiteX132" fmla="*/ 67640 w 1380520"/>
              <a:gd name="connsiteY132" fmla="*/ 393828 h 6858000"/>
              <a:gd name="connsiteX133" fmla="*/ 67470 w 1380520"/>
              <a:gd name="connsiteY133" fmla="*/ 353137 h 6858000"/>
              <a:gd name="connsiteX134" fmla="*/ 88980 w 1380520"/>
              <a:gd name="connsiteY134" fmla="*/ 309501 h 6858000"/>
              <a:gd name="connsiteX135" fmla="*/ 73163 w 1380520"/>
              <a:gd name="connsiteY135" fmla="*/ 275771 h 6858000"/>
              <a:gd name="connsiteX136" fmla="*/ 90190 w 1380520"/>
              <a:gd name="connsiteY136" fmla="*/ 212860 h 6858000"/>
              <a:gd name="connsiteX137" fmla="*/ 81900 w 1380520"/>
              <a:gd name="connsiteY137" fmla="*/ 144983 h 6858000"/>
              <a:gd name="connsiteX138" fmla="*/ 94184 w 1380520"/>
              <a:gd name="connsiteY138" fmla="*/ 55288 h 6858000"/>
              <a:gd name="connsiteX139" fmla="*/ 53738 w 1380520"/>
              <a:gd name="connsiteY139" fmla="*/ 0 h 6858000"/>
              <a:gd name="connsiteX0" fmla="*/ 53420 w 1380202"/>
              <a:gd name="connsiteY0" fmla="*/ 0 h 6858000"/>
              <a:gd name="connsiteX1" fmla="*/ 1380202 w 1380202"/>
              <a:gd name="connsiteY1" fmla="*/ 0 h 6858000"/>
              <a:gd name="connsiteX2" fmla="*/ 1380202 w 1380202"/>
              <a:gd name="connsiteY2" fmla="*/ 6858000 h 6858000"/>
              <a:gd name="connsiteX3" fmla="*/ 116896 w 1380202"/>
              <a:gd name="connsiteY3" fmla="*/ 6857735 h 6858000"/>
              <a:gd name="connsiteX4" fmla="*/ 153489 w 1380202"/>
              <a:gd name="connsiteY4" fmla="*/ 6776847 h 6858000"/>
              <a:gd name="connsiteX5" fmla="*/ 164989 w 1380202"/>
              <a:gd name="connsiteY5" fmla="*/ 6737706 h 6858000"/>
              <a:gd name="connsiteX6" fmla="*/ 189728 w 1380202"/>
              <a:gd name="connsiteY6" fmla="*/ 6691589 h 6858000"/>
              <a:gd name="connsiteX7" fmla="*/ 167285 w 1380202"/>
              <a:gd name="connsiteY7" fmla="*/ 6659970 h 6858000"/>
              <a:gd name="connsiteX8" fmla="*/ 182376 w 1380202"/>
              <a:gd name="connsiteY8" fmla="*/ 6636211 h 6858000"/>
              <a:gd name="connsiteX9" fmla="*/ 199820 w 1380202"/>
              <a:gd name="connsiteY9" fmla="*/ 6594177 h 6858000"/>
              <a:gd name="connsiteX10" fmla="*/ 213860 w 1380202"/>
              <a:gd name="connsiteY10" fmla="*/ 6557575 h 6858000"/>
              <a:gd name="connsiteX11" fmla="*/ 266817 w 1380202"/>
              <a:gd name="connsiteY11" fmla="*/ 6492130 h 6858000"/>
              <a:gd name="connsiteX12" fmla="*/ 282504 w 1380202"/>
              <a:gd name="connsiteY12" fmla="*/ 6431610 h 6858000"/>
              <a:gd name="connsiteX13" fmla="*/ 326209 w 1380202"/>
              <a:gd name="connsiteY13" fmla="*/ 6379786 h 6858000"/>
              <a:gd name="connsiteX14" fmla="*/ 309432 w 1380202"/>
              <a:gd name="connsiteY14" fmla="*/ 6334727 h 6858000"/>
              <a:gd name="connsiteX15" fmla="*/ 286847 w 1380202"/>
              <a:gd name="connsiteY15" fmla="*/ 6313295 h 6858000"/>
              <a:gd name="connsiteX16" fmla="*/ 294011 w 1380202"/>
              <a:gd name="connsiteY16" fmla="*/ 6280046 h 6858000"/>
              <a:gd name="connsiteX17" fmla="*/ 276756 w 1380202"/>
              <a:gd name="connsiteY17" fmla="*/ 6270265 h 6858000"/>
              <a:gd name="connsiteX18" fmla="*/ 303784 w 1380202"/>
              <a:gd name="connsiteY18" fmla="*/ 6252834 h 6858000"/>
              <a:gd name="connsiteX19" fmla="*/ 281776 w 1380202"/>
              <a:gd name="connsiteY19" fmla="*/ 6202459 h 6858000"/>
              <a:gd name="connsiteX20" fmla="*/ 280574 w 1380202"/>
              <a:gd name="connsiteY20" fmla="*/ 6153037 h 6858000"/>
              <a:gd name="connsiteX21" fmla="*/ 295989 w 1380202"/>
              <a:gd name="connsiteY21" fmla="*/ 6078132 h 6858000"/>
              <a:gd name="connsiteX22" fmla="*/ 283376 w 1380202"/>
              <a:gd name="connsiteY22" fmla="*/ 6028119 h 6858000"/>
              <a:gd name="connsiteX23" fmla="*/ 268605 w 1380202"/>
              <a:gd name="connsiteY23" fmla="*/ 5926735 h 6858000"/>
              <a:gd name="connsiteX24" fmla="*/ 318117 w 1380202"/>
              <a:gd name="connsiteY24" fmla="*/ 5712857 h 6858000"/>
              <a:gd name="connsiteX25" fmla="*/ 297192 w 1380202"/>
              <a:gd name="connsiteY25" fmla="*/ 5676393 h 6858000"/>
              <a:gd name="connsiteX26" fmla="*/ 336784 w 1380202"/>
              <a:gd name="connsiteY26" fmla="*/ 5563435 h 6858000"/>
              <a:gd name="connsiteX27" fmla="*/ 383914 w 1380202"/>
              <a:gd name="connsiteY27" fmla="*/ 5437125 h 6858000"/>
              <a:gd name="connsiteX28" fmla="*/ 397482 w 1380202"/>
              <a:gd name="connsiteY28" fmla="*/ 5396260 h 6858000"/>
              <a:gd name="connsiteX29" fmla="*/ 413463 w 1380202"/>
              <a:gd name="connsiteY29" fmla="*/ 5330009 h 6858000"/>
              <a:gd name="connsiteX30" fmla="*/ 446956 w 1380202"/>
              <a:gd name="connsiteY30" fmla="*/ 5273739 h 6858000"/>
              <a:gd name="connsiteX31" fmla="*/ 456555 w 1380202"/>
              <a:gd name="connsiteY31" fmla="*/ 5241779 h 6858000"/>
              <a:gd name="connsiteX32" fmla="*/ 467781 w 1380202"/>
              <a:gd name="connsiteY32" fmla="*/ 5225268 h 6858000"/>
              <a:gd name="connsiteX33" fmla="*/ 468801 w 1380202"/>
              <a:gd name="connsiteY33" fmla="*/ 5217684 h 6858000"/>
              <a:gd name="connsiteX34" fmla="*/ 476142 w 1380202"/>
              <a:gd name="connsiteY34" fmla="*/ 5193377 h 6858000"/>
              <a:gd name="connsiteX35" fmla="*/ 479445 w 1380202"/>
              <a:gd name="connsiteY35" fmla="*/ 5179288 h 6858000"/>
              <a:gd name="connsiteX36" fmla="*/ 480429 w 1380202"/>
              <a:gd name="connsiteY36" fmla="*/ 5173621 h 6858000"/>
              <a:gd name="connsiteX37" fmla="*/ 476063 w 1380202"/>
              <a:gd name="connsiteY37" fmla="*/ 5159961 h 6858000"/>
              <a:gd name="connsiteX38" fmla="*/ 482740 w 1380202"/>
              <a:gd name="connsiteY38" fmla="*/ 5144295 h 6858000"/>
              <a:gd name="connsiteX39" fmla="*/ 479673 w 1380202"/>
              <a:gd name="connsiteY39" fmla="*/ 5125185 h 6858000"/>
              <a:gd name="connsiteX40" fmla="*/ 486503 w 1380202"/>
              <a:gd name="connsiteY40" fmla="*/ 5121884 h 6858000"/>
              <a:gd name="connsiteX41" fmla="*/ 493539 w 1380202"/>
              <a:gd name="connsiteY41" fmla="*/ 5067850 h 6858000"/>
              <a:gd name="connsiteX42" fmla="*/ 496270 w 1380202"/>
              <a:gd name="connsiteY42" fmla="*/ 5060861 h 6858000"/>
              <a:gd name="connsiteX43" fmla="*/ 492974 w 1380202"/>
              <a:gd name="connsiteY43" fmla="*/ 5034192 h 6858000"/>
              <a:gd name="connsiteX44" fmla="*/ 494528 w 1380202"/>
              <a:gd name="connsiteY44" fmla="*/ 4993030 h 6858000"/>
              <a:gd name="connsiteX45" fmla="*/ 501437 w 1380202"/>
              <a:gd name="connsiteY45" fmla="*/ 4946844 h 6858000"/>
              <a:gd name="connsiteX46" fmla="*/ 497293 w 1380202"/>
              <a:gd name="connsiteY46" fmla="*/ 4932692 h 6858000"/>
              <a:gd name="connsiteX47" fmla="*/ 512696 w 1380202"/>
              <a:gd name="connsiteY47" fmla="*/ 4858827 h 6858000"/>
              <a:gd name="connsiteX48" fmla="*/ 518599 w 1380202"/>
              <a:gd name="connsiteY48" fmla="*/ 4821170 h 6858000"/>
              <a:gd name="connsiteX49" fmla="*/ 523332 w 1380202"/>
              <a:gd name="connsiteY49" fmla="*/ 4780965 h 6858000"/>
              <a:gd name="connsiteX50" fmla="*/ 524625 w 1380202"/>
              <a:gd name="connsiteY50" fmla="*/ 4750867 h 6858000"/>
              <a:gd name="connsiteX51" fmla="*/ 522432 w 1380202"/>
              <a:gd name="connsiteY51" fmla="*/ 4690749 h 6858000"/>
              <a:gd name="connsiteX52" fmla="*/ 517912 w 1380202"/>
              <a:gd name="connsiteY52" fmla="*/ 4584173 h 6858000"/>
              <a:gd name="connsiteX53" fmla="*/ 512995 w 1380202"/>
              <a:gd name="connsiteY53" fmla="*/ 4444346 h 6858000"/>
              <a:gd name="connsiteX54" fmla="*/ 509560 w 1380202"/>
              <a:gd name="connsiteY54" fmla="*/ 4375228 h 6858000"/>
              <a:gd name="connsiteX55" fmla="*/ 490213 w 1380202"/>
              <a:gd name="connsiteY55" fmla="*/ 4214165 h 6858000"/>
              <a:gd name="connsiteX56" fmla="*/ 494286 w 1380202"/>
              <a:gd name="connsiteY56" fmla="*/ 4090296 h 6858000"/>
              <a:gd name="connsiteX57" fmla="*/ 479542 w 1380202"/>
              <a:gd name="connsiteY57" fmla="*/ 4033999 h 6858000"/>
              <a:gd name="connsiteX58" fmla="*/ 480691 w 1380202"/>
              <a:gd name="connsiteY58" fmla="*/ 4031933 h 6858000"/>
              <a:gd name="connsiteX59" fmla="*/ 479267 w 1380202"/>
              <a:gd name="connsiteY59" fmla="*/ 4013953 h 6858000"/>
              <a:gd name="connsiteX60" fmla="*/ 465562 w 1380202"/>
              <a:gd name="connsiteY60" fmla="*/ 3974753 h 6858000"/>
              <a:gd name="connsiteX61" fmla="*/ 467160 w 1380202"/>
              <a:gd name="connsiteY61" fmla="*/ 3969950 h 6858000"/>
              <a:gd name="connsiteX62" fmla="*/ 460582 w 1380202"/>
              <a:gd name="connsiteY62" fmla="*/ 3933779 h 6858000"/>
              <a:gd name="connsiteX63" fmla="*/ 461913 w 1380202"/>
              <a:gd name="connsiteY63" fmla="*/ 3933093 h 6858000"/>
              <a:gd name="connsiteX64" fmla="*/ 466267 w 1380202"/>
              <a:gd name="connsiteY64" fmla="*/ 3922082 h 6858000"/>
              <a:gd name="connsiteX65" fmla="*/ 471345 w 1380202"/>
              <a:gd name="connsiteY65" fmla="*/ 3901461 h 6858000"/>
              <a:gd name="connsiteX66" fmla="*/ 493939 w 1380202"/>
              <a:gd name="connsiteY66" fmla="*/ 3813873 h 6858000"/>
              <a:gd name="connsiteX67" fmla="*/ 493364 w 1380202"/>
              <a:gd name="connsiteY67" fmla="*/ 3806161 h 6858000"/>
              <a:gd name="connsiteX68" fmla="*/ 493671 w 1380202"/>
              <a:gd name="connsiteY68" fmla="*/ 3805957 h 6858000"/>
              <a:gd name="connsiteX69" fmla="*/ 493698 w 1380202"/>
              <a:gd name="connsiteY69" fmla="*/ 3797724 h 6858000"/>
              <a:gd name="connsiteX70" fmla="*/ 492313 w 1380202"/>
              <a:gd name="connsiteY70" fmla="*/ 3792098 h 6858000"/>
              <a:gd name="connsiteX71" fmla="*/ 491197 w 1380202"/>
              <a:gd name="connsiteY71" fmla="*/ 3777135 h 6858000"/>
              <a:gd name="connsiteX72" fmla="*/ 492930 w 1380202"/>
              <a:gd name="connsiteY72" fmla="*/ 3771656 h 6858000"/>
              <a:gd name="connsiteX73" fmla="*/ 496673 w 1380202"/>
              <a:gd name="connsiteY73" fmla="*/ 3769007 h 6858000"/>
              <a:gd name="connsiteX74" fmla="*/ 496139 w 1380202"/>
              <a:gd name="connsiteY74" fmla="*/ 3767709 h 6858000"/>
              <a:gd name="connsiteX75" fmla="*/ 504835 w 1380202"/>
              <a:gd name="connsiteY75" fmla="*/ 3738082 h 6858000"/>
              <a:gd name="connsiteX76" fmla="*/ 512181 w 1380202"/>
              <a:gd name="connsiteY76" fmla="*/ 3673397 h 6858000"/>
              <a:gd name="connsiteX77" fmla="*/ 511477 w 1380202"/>
              <a:gd name="connsiteY77" fmla="*/ 3637109 h 6858000"/>
              <a:gd name="connsiteX78" fmla="*/ 514920 w 1380202"/>
              <a:gd name="connsiteY78" fmla="*/ 3536883 h 6858000"/>
              <a:gd name="connsiteX79" fmla="*/ 522458 w 1380202"/>
              <a:gd name="connsiteY79" fmla="*/ 3435652 h 6858000"/>
              <a:gd name="connsiteX80" fmla="*/ 524129 w 1380202"/>
              <a:gd name="connsiteY80" fmla="*/ 3307769 h 6858000"/>
              <a:gd name="connsiteX81" fmla="*/ 541692 w 1380202"/>
              <a:gd name="connsiteY81" fmla="*/ 3250522 h 6858000"/>
              <a:gd name="connsiteX82" fmla="*/ 542117 w 1380202"/>
              <a:gd name="connsiteY82" fmla="*/ 3229163 h 6858000"/>
              <a:gd name="connsiteX83" fmla="*/ 543940 w 1380202"/>
              <a:gd name="connsiteY83" fmla="*/ 3217217 h 6858000"/>
              <a:gd name="connsiteX84" fmla="*/ 530775 w 1380202"/>
              <a:gd name="connsiteY84" fmla="*/ 3183755 h 6858000"/>
              <a:gd name="connsiteX85" fmla="*/ 531276 w 1380202"/>
              <a:gd name="connsiteY85" fmla="*/ 3178642 h 6858000"/>
              <a:gd name="connsiteX86" fmla="*/ 518876 w 1380202"/>
              <a:gd name="connsiteY86" fmla="*/ 3158586 h 6858000"/>
              <a:gd name="connsiteX87" fmla="*/ 504061 w 1380202"/>
              <a:gd name="connsiteY87" fmla="*/ 3129034 h 6858000"/>
              <a:gd name="connsiteX88" fmla="*/ 504726 w 1380202"/>
              <a:gd name="connsiteY88" fmla="*/ 3126682 h 6858000"/>
              <a:gd name="connsiteX89" fmla="*/ 495594 w 1380202"/>
              <a:gd name="connsiteY89" fmla="*/ 3114519 h 6858000"/>
              <a:gd name="connsiteX90" fmla="*/ 482203 w 1380202"/>
              <a:gd name="connsiteY90" fmla="*/ 3106272 h 6858000"/>
              <a:gd name="connsiteX91" fmla="*/ 454933 w 1380202"/>
              <a:gd name="connsiteY91" fmla="*/ 2958185 h 6858000"/>
              <a:gd name="connsiteX92" fmla="*/ 397547 w 1380202"/>
              <a:gd name="connsiteY92" fmla="*/ 2762989 h 6858000"/>
              <a:gd name="connsiteX93" fmla="*/ 346465 w 1380202"/>
              <a:gd name="connsiteY93" fmla="*/ 2554718 h 6858000"/>
              <a:gd name="connsiteX94" fmla="*/ 326559 w 1380202"/>
              <a:gd name="connsiteY94" fmla="*/ 2485734 h 6858000"/>
              <a:gd name="connsiteX95" fmla="*/ 317282 w 1380202"/>
              <a:gd name="connsiteY95" fmla="*/ 2447068 h 6858000"/>
              <a:gd name="connsiteX96" fmla="*/ 304243 w 1380202"/>
              <a:gd name="connsiteY96" fmla="*/ 2425819 h 6858000"/>
              <a:gd name="connsiteX97" fmla="*/ 310242 w 1380202"/>
              <a:gd name="connsiteY97" fmla="*/ 2402874 h 6858000"/>
              <a:gd name="connsiteX98" fmla="*/ 312854 w 1380202"/>
              <a:gd name="connsiteY98" fmla="*/ 2381443 h 6858000"/>
              <a:gd name="connsiteX99" fmla="*/ 289183 w 1380202"/>
              <a:gd name="connsiteY99" fmla="*/ 2261920 h 6858000"/>
              <a:gd name="connsiteX100" fmla="*/ 279070 w 1380202"/>
              <a:gd name="connsiteY100" fmla="*/ 2195378 h 6858000"/>
              <a:gd name="connsiteX101" fmla="*/ 263287 w 1380202"/>
              <a:gd name="connsiteY101" fmla="*/ 2155135 h 6858000"/>
              <a:gd name="connsiteX102" fmla="*/ 260745 w 1380202"/>
              <a:gd name="connsiteY102" fmla="*/ 2118008 h 6858000"/>
              <a:gd name="connsiteX103" fmla="*/ 261738 w 1380202"/>
              <a:gd name="connsiteY103" fmla="*/ 2050531 h 6858000"/>
              <a:gd name="connsiteX104" fmla="*/ 253544 w 1380202"/>
              <a:gd name="connsiteY104" fmla="*/ 1963269 h 6858000"/>
              <a:gd name="connsiteX105" fmla="*/ 234722 w 1380202"/>
              <a:gd name="connsiteY105" fmla="*/ 1906352 h 6858000"/>
              <a:gd name="connsiteX106" fmla="*/ 211279 w 1380202"/>
              <a:gd name="connsiteY106" fmla="*/ 1861531 h 6858000"/>
              <a:gd name="connsiteX107" fmla="*/ 165078 w 1380202"/>
              <a:gd name="connsiteY107" fmla="*/ 1732919 h 6858000"/>
              <a:gd name="connsiteX108" fmla="*/ 137389 w 1380202"/>
              <a:gd name="connsiteY108" fmla="*/ 1663540 h 6858000"/>
              <a:gd name="connsiteX109" fmla="*/ 136515 w 1380202"/>
              <a:gd name="connsiteY109" fmla="*/ 1615777 h 6858000"/>
              <a:gd name="connsiteX110" fmla="*/ 117310 w 1380202"/>
              <a:gd name="connsiteY110" fmla="*/ 1563678 h 6858000"/>
              <a:gd name="connsiteX111" fmla="*/ 130390 w 1380202"/>
              <a:gd name="connsiteY111" fmla="*/ 1519474 h 6858000"/>
              <a:gd name="connsiteX112" fmla="*/ 123132 w 1380202"/>
              <a:gd name="connsiteY112" fmla="*/ 1477995 h 6858000"/>
              <a:gd name="connsiteX113" fmla="*/ 109217 w 1380202"/>
              <a:gd name="connsiteY113" fmla="*/ 1373769 h 6858000"/>
              <a:gd name="connsiteX114" fmla="*/ 117524 w 1380202"/>
              <a:gd name="connsiteY114" fmla="*/ 1307086 h 6858000"/>
              <a:gd name="connsiteX115" fmla="*/ 118712 w 1380202"/>
              <a:gd name="connsiteY115" fmla="*/ 1189033 h 6858000"/>
              <a:gd name="connsiteX116" fmla="*/ 123397 w 1380202"/>
              <a:gd name="connsiteY116" fmla="*/ 1168288 h 6858000"/>
              <a:gd name="connsiteX117" fmla="*/ 115679 w 1380202"/>
              <a:gd name="connsiteY117" fmla="*/ 1142577 h 6858000"/>
              <a:gd name="connsiteX118" fmla="*/ 104985 w 1380202"/>
              <a:gd name="connsiteY118" fmla="*/ 1088484 h 6858000"/>
              <a:gd name="connsiteX119" fmla="*/ 93721 w 1380202"/>
              <a:gd name="connsiteY119" fmla="*/ 1016103 h 6858000"/>
              <a:gd name="connsiteX120" fmla="*/ 95177 w 1380202"/>
              <a:gd name="connsiteY120" fmla="*/ 932283 h 6858000"/>
              <a:gd name="connsiteX121" fmla="*/ 97413 w 1380202"/>
              <a:gd name="connsiteY121" fmla="*/ 915925 h 6858000"/>
              <a:gd name="connsiteX122" fmla="*/ 90042 w 1380202"/>
              <a:gd name="connsiteY122" fmla="*/ 896999 h 6858000"/>
              <a:gd name="connsiteX123" fmla="*/ 59450 w 1380202"/>
              <a:gd name="connsiteY123" fmla="*/ 821517 h 6858000"/>
              <a:gd name="connsiteX124" fmla="*/ 38400 w 1380202"/>
              <a:gd name="connsiteY124" fmla="*/ 751353 h 6858000"/>
              <a:gd name="connsiteX125" fmla="*/ 37958 w 1380202"/>
              <a:gd name="connsiteY125" fmla="*/ 721230 h 6858000"/>
              <a:gd name="connsiteX126" fmla="*/ 23629 w 1380202"/>
              <a:gd name="connsiteY126" fmla="*/ 681659 h 6858000"/>
              <a:gd name="connsiteX127" fmla="*/ 9048 w 1380202"/>
              <a:gd name="connsiteY127" fmla="*/ 635218 h 6858000"/>
              <a:gd name="connsiteX128" fmla="*/ 14059 w 1380202"/>
              <a:gd name="connsiteY128" fmla="*/ 613763 h 6858000"/>
              <a:gd name="connsiteX129" fmla="*/ 1 w 1380202"/>
              <a:gd name="connsiteY129" fmla="*/ 598582 h 6858000"/>
              <a:gd name="connsiteX130" fmla="*/ 79993 w 1380202"/>
              <a:gd name="connsiteY130" fmla="*/ 473479 h 6858000"/>
              <a:gd name="connsiteX131" fmla="*/ 68074 w 1380202"/>
              <a:gd name="connsiteY131" fmla="*/ 446567 h 6858000"/>
              <a:gd name="connsiteX132" fmla="*/ 67322 w 1380202"/>
              <a:gd name="connsiteY132" fmla="*/ 393828 h 6858000"/>
              <a:gd name="connsiteX133" fmla="*/ 67152 w 1380202"/>
              <a:gd name="connsiteY133" fmla="*/ 353137 h 6858000"/>
              <a:gd name="connsiteX134" fmla="*/ 88662 w 1380202"/>
              <a:gd name="connsiteY134" fmla="*/ 309501 h 6858000"/>
              <a:gd name="connsiteX135" fmla="*/ 72845 w 1380202"/>
              <a:gd name="connsiteY135" fmla="*/ 275771 h 6858000"/>
              <a:gd name="connsiteX136" fmla="*/ 89872 w 1380202"/>
              <a:gd name="connsiteY136" fmla="*/ 212860 h 6858000"/>
              <a:gd name="connsiteX137" fmla="*/ 81582 w 1380202"/>
              <a:gd name="connsiteY137" fmla="*/ 144983 h 6858000"/>
              <a:gd name="connsiteX138" fmla="*/ 93866 w 1380202"/>
              <a:gd name="connsiteY138" fmla="*/ 55288 h 6858000"/>
              <a:gd name="connsiteX139" fmla="*/ 53420 w 1380202"/>
              <a:gd name="connsiteY139" fmla="*/ 0 h 6858000"/>
              <a:gd name="connsiteX0" fmla="*/ 44600 w 1371382"/>
              <a:gd name="connsiteY0" fmla="*/ 0 h 6858000"/>
              <a:gd name="connsiteX1" fmla="*/ 1371382 w 1371382"/>
              <a:gd name="connsiteY1" fmla="*/ 0 h 6858000"/>
              <a:gd name="connsiteX2" fmla="*/ 1371382 w 1371382"/>
              <a:gd name="connsiteY2" fmla="*/ 6858000 h 6858000"/>
              <a:gd name="connsiteX3" fmla="*/ 108076 w 1371382"/>
              <a:gd name="connsiteY3" fmla="*/ 6857735 h 6858000"/>
              <a:gd name="connsiteX4" fmla="*/ 144669 w 1371382"/>
              <a:gd name="connsiteY4" fmla="*/ 6776847 h 6858000"/>
              <a:gd name="connsiteX5" fmla="*/ 156169 w 1371382"/>
              <a:gd name="connsiteY5" fmla="*/ 6737706 h 6858000"/>
              <a:gd name="connsiteX6" fmla="*/ 180908 w 1371382"/>
              <a:gd name="connsiteY6" fmla="*/ 6691589 h 6858000"/>
              <a:gd name="connsiteX7" fmla="*/ 158465 w 1371382"/>
              <a:gd name="connsiteY7" fmla="*/ 6659970 h 6858000"/>
              <a:gd name="connsiteX8" fmla="*/ 173556 w 1371382"/>
              <a:gd name="connsiteY8" fmla="*/ 6636211 h 6858000"/>
              <a:gd name="connsiteX9" fmla="*/ 191000 w 1371382"/>
              <a:gd name="connsiteY9" fmla="*/ 6594177 h 6858000"/>
              <a:gd name="connsiteX10" fmla="*/ 205040 w 1371382"/>
              <a:gd name="connsiteY10" fmla="*/ 6557575 h 6858000"/>
              <a:gd name="connsiteX11" fmla="*/ 257997 w 1371382"/>
              <a:gd name="connsiteY11" fmla="*/ 6492130 h 6858000"/>
              <a:gd name="connsiteX12" fmla="*/ 273684 w 1371382"/>
              <a:gd name="connsiteY12" fmla="*/ 6431610 h 6858000"/>
              <a:gd name="connsiteX13" fmla="*/ 317389 w 1371382"/>
              <a:gd name="connsiteY13" fmla="*/ 6379786 h 6858000"/>
              <a:gd name="connsiteX14" fmla="*/ 300612 w 1371382"/>
              <a:gd name="connsiteY14" fmla="*/ 6334727 h 6858000"/>
              <a:gd name="connsiteX15" fmla="*/ 278027 w 1371382"/>
              <a:gd name="connsiteY15" fmla="*/ 6313295 h 6858000"/>
              <a:gd name="connsiteX16" fmla="*/ 285191 w 1371382"/>
              <a:gd name="connsiteY16" fmla="*/ 6280046 h 6858000"/>
              <a:gd name="connsiteX17" fmla="*/ 267936 w 1371382"/>
              <a:gd name="connsiteY17" fmla="*/ 6270265 h 6858000"/>
              <a:gd name="connsiteX18" fmla="*/ 294964 w 1371382"/>
              <a:gd name="connsiteY18" fmla="*/ 6252834 h 6858000"/>
              <a:gd name="connsiteX19" fmla="*/ 272956 w 1371382"/>
              <a:gd name="connsiteY19" fmla="*/ 6202459 h 6858000"/>
              <a:gd name="connsiteX20" fmla="*/ 271754 w 1371382"/>
              <a:gd name="connsiteY20" fmla="*/ 6153037 h 6858000"/>
              <a:gd name="connsiteX21" fmla="*/ 287169 w 1371382"/>
              <a:gd name="connsiteY21" fmla="*/ 6078132 h 6858000"/>
              <a:gd name="connsiteX22" fmla="*/ 274556 w 1371382"/>
              <a:gd name="connsiteY22" fmla="*/ 6028119 h 6858000"/>
              <a:gd name="connsiteX23" fmla="*/ 259785 w 1371382"/>
              <a:gd name="connsiteY23" fmla="*/ 5926735 h 6858000"/>
              <a:gd name="connsiteX24" fmla="*/ 309297 w 1371382"/>
              <a:gd name="connsiteY24" fmla="*/ 5712857 h 6858000"/>
              <a:gd name="connsiteX25" fmla="*/ 288372 w 1371382"/>
              <a:gd name="connsiteY25" fmla="*/ 5676393 h 6858000"/>
              <a:gd name="connsiteX26" fmla="*/ 327964 w 1371382"/>
              <a:gd name="connsiteY26" fmla="*/ 5563435 h 6858000"/>
              <a:gd name="connsiteX27" fmla="*/ 375094 w 1371382"/>
              <a:gd name="connsiteY27" fmla="*/ 5437125 h 6858000"/>
              <a:gd name="connsiteX28" fmla="*/ 388662 w 1371382"/>
              <a:gd name="connsiteY28" fmla="*/ 5396260 h 6858000"/>
              <a:gd name="connsiteX29" fmla="*/ 404643 w 1371382"/>
              <a:gd name="connsiteY29" fmla="*/ 5330009 h 6858000"/>
              <a:gd name="connsiteX30" fmla="*/ 438136 w 1371382"/>
              <a:gd name="connsiteY30" fmla="*/ 5273739 h 6858000"/>
              <a:gd name="connsiteX31" fmla="*/ 447735 w 1371382"/>
              <a:gd name="connsiteY31" fmla="*/ 5241779 h 6858000"/>
              <a:gd name="connsiteX32" fmla="*/ 458961 w 1371382"/>
              <a:gd name="connsiteY32" fmla="*/ 5225268 h 6858000"/>
              <a:gd name="connsiteX33" fmla="*/ 459981 w 1371382"/>
              <a:gd name="connsiteY33" fmla="*/ 5217684 h 6858000"/>
              <a:gd name="connsiteX34" fmla="*/ 467322 w 1371382"/>
              <a:gd name="connsiteY34" fmla="*/ 5193377 h 6858000"/>
              <a:gd name="connsiteX35" fmla="*/ 470625 w 1371382"/>
              <a:gd name="connsiteY35" fmla="*/ 5179288 h 6858000"/>
              <a:gd name="connsiteX36" fmla="*/ 471609 w 1371382"/>
              <a:gd name="connsiteY36" fmla="*/ 5173621 h 6858000"/>
              <a:gd name="connsiteX37" fmla="*/ 467243 w 1371382"/>
              <a:gd name="connsiteY37" fmla="*/ 5159961 h 6858000"/>
              <a:gd name="connsiteX38" fmla="*/ 473920 w 1371382"/>
              <a:gd name="connsiteY38" fmla="*/ 5144295 h 6858000"/>
              <a:gd name="connsiteX39" fmla="*/ 470853 w 1371382"/>
              <a:gd name="connsiteY39" fmla="*/ 5125185 h 6858000"/>
              <a:gd name="connsiteX40" fmla="*/ 477683 w 1371382"/>
              <a:gd name="connsiteY40" fmla="*/ 5121884 h 6858000"/>
              <a:gd name="connsiteX41" fmla="*/ 484719 w 1371382"/>
              <a:gd name="connsiteY41" fmla="*/ 5067850 h 6858000"/>
              <a:gd name="connsiteX42" fmla="*/ 487450 w 1371382"/>
              <a:gd name="connsiteY42" fmla="*/ 5060861 h 6858000"/>
              <a:gd name="connsiteX43" fmla="*/ 484154 w 1371382"/>
              <a:gd name="connsiteY43" fmla="*/ 5034192 h 6858000"/>
              <a:gd name="connsiteX44" fmla="*/ 485708 w 1371382"/>
              <a:gd name="connsiteY44" fmla="*/ 4993030 h 6858000"/>
              <a:gd name="connsiteX45" fmla="*/ 492617 w 1371382"/>
              <a:gd name="connsiteY45" fmla="*/ 4946844 h 6858000"/>
              <a:gd name="connsiteX46" fmla="*/ 488473 w 1371382"/>
              <a:gd name="connsiteY46" fmla="*/ 4932692 h 6858000"/>
              <a:gd name="connsiteX47" fmla="*/ 503876 w 1371382"/>
              <a:gd name="connsiteY47" fmla="*/ 4858827 h 6858000"/>
              <a:gd name="connsiteX48" fmla="*/ 509779 w 1371382"/>
              <a:gd name="connsiteY48" fmla="*/ 4821170 h 6858000"/>
              <a:gd name="connsiteX49" fmla="*/ 514512 w 1371382"/>
              <a:gd name="connsiteY49" fmla="*/ 4780965 h 6858000"/>
              <a:gd name="connsiteX50" fmla="*/ 515805 w 1371382"/>
              <a:gd name="connsiteY50" fmla="*/ 4750867 h 6858000"/>
              <a:gd name="connsiteX51" fmla="*/ 513612 w 1371382"/>
              <a:gd name="connsiteY51" fmla="*/ 4690749 h 6858000"/>
              <a:gd name="connsiteX52" fmla="*/ 509092 w 1371382"/>
              <a:gd name="connsiteY52" fmla="*/ 4584173 h 6858000"/>
              <a:gd name="connsiteX53" fmla="*/ 504175 w 1371382"/>
              <a:gd name="connsiteY53" fmla="*/ 4444346 h 6858000"/>
              <a:gd name="connsiteX54" fmla="*/ 500740 w 1371382"/>
              <a:gd name="connsiteY54" fmla="*/ 4375228 h 6858000"/>
              <a:gd name="connsiteX55" fmla="*/ 481393 w 1371382"/>
              <a:gd name="connsiteY55" fmla="*/ 4214165 h 6858000"/>
              <a:gd name="connsiteX56" fmla="*/ 485466 w 1371382"/>
              <a:gd name="connsiteY56" fmla="*/ 4090296 h 6858000"/>
              <a:gd name="connsiteX57" fmla="*/ 470722 w 1371382"/>
              <a:gd name="connsiteY57" fmla="*/ 4033999 h 6858000"/>
              <a:gd name="connsiteX58" fmla="*/ 471871 w 1371382"/>
              <a:gd name="connsiteY58" fmla="*/ 4031933 h 6858000"/>
              <a:gd name="connsiteX59" fmla="*/ 470447 w 1371382"/>
              <a:gd name="connsiteY59" fmla="*/ 4013953 h 6858000"/>
              <a:gd name="connsiteX60" fmla="*/ 456742 w 1371382"/>
              <a:gd name="connsiteY60" fmla="*/ 3974753 h 6858000"/>
              <a:gd name="connsiteX61" fmla="*/ 458340 w 1371382"/>
              <a:gd name="connsiteY61" fmla="*/ 3969950 h 6858000"/>
              <a:gd name="connsiteX62" fmla="*/ 451762 w 1371382"/>
              <a:gd name="connsiteY62" fmla="*/ 3933779 h 6858000"/>
              <a:gd name="connsiteX63" fmla="*/ 453093 w 1371382"/>
              <a:gd name="connsiteY63" fmla="*/ 3933093 h 6858000"/>
              <a:gd name="connsiteX64" fmla="*/ 457447 w 1371382"/>
              <a:gd name="connsiteY64" fmla="*/ 3922082 h 6858000"/>
              <a:gd name="connsiteX65" fmla="*/ 462525 w 1371382"/>
              <a:gd name="connsiteY65" fmla="*/ 3901461 h 6858000"/>
              <a:gd name="connsiteX66" fmla="*/ 485119 w 1371382"/>
              <a:gd name="connsiteY66" fmla="*/ 3813873 h 6858000"/>
              <a:gd name="connsiteX67" fmla="*/ 484544 w 1371382"/>
              <a:gd name="connsiteY67" fmla="*/ 3806161 h 6858000"/>
              <a:gd name="connsiteX68" fmla="*/ 484851 w 1371382"/>
              <a:gd name="connsiteY68" fmla="*/ 3805957 h 6858000"/>
              <a:gd name="connsiteX69" fmla="*/ 484878 w 1371382"/>
              <a:gd name="connsiteY69" fmla="*/ 3797724 h 6858000"/>
              <a:gd name="connsiteX70" fmla="*/ 483493 w 1371382"/>
              <a:gd name="connsiteY70" fmla="*/ 3792098 h 6858000"/>
              <a:gd name="connsiteX71" fmla="*/ 482377 w 1371382"/>
              <a:gd name="connsiteY71" fmla="*/ 3777135 h 6858000"/>
              <a:gd name="connsiteX72" fmla="*/ 484110 w 1371382"/>
              <a:gd name="connsiteY72" fmla="*/ 3771656 h 6858000"/>
              <a:gd name="connsiteX73" fmla="*/ 487853 w 1371382"/>
              <a:gd name="connsiteY73" fmla="*/ 3769007 h 6858000"/>
              <a:gd name="connsiteX74" fmla="*/ 487319 w 1371382"/>
              <a:gd name="connsiteY74" fmla="*/ 3767709 h 6858000"/>
              <a:gd name="connsiteX75" fmla="*/ 496015 w 1371382"/>
              <a:gd name="connsiteY75" fmla="*/ 3738082 h 6858000"/>
              <a:gd name="connsiteX76" fmla="*/ 503361 w 1371382"/>
              <a:gd name="connsiteY76" fmla="*/ 3673397 h 6858000"/>
              <a:gd name="connsiteX77" fmla="*/ 502657 w 1371382"/>
              <a:gd name="connsiteY77" fmla="*/ 3637109 h 6858000"/>
              <a:gd name="connsiteX78" fmla="*/ 506100 w 1371382"/>
              <a:gd name="connsiteY78" fmla="*/ 3536883 h 6858000"/>
              <a:gd name="connsiteX79" fmla="*/ 513638 w 1371382"/>
              <a:gd name="connsiteY79" fmla="*/ 3435652 h 6858000"/>
              <a:gd name="connsiteX80" fmla="*/ 515309 w 1371382"/>
              <a:gd name="connsiteY80" fmla="*/ 3307769 h 6858000"/>
              <a:gd name="connsiteX81" fmla="*/ 532872 w 1371382"/>
              <a:gd name="connsiteY81" fmla="*/ 3250522 h 6858000"/>
              <a:gd name="connsiteX82" fmla="*/ 533297 w 1371382"/>
              <a:gd name="connsiteY82" fmla="*/ 3229163 h 6858000"/>
              <a:gd name="connsiteX83" fmla="*/ 535120 w 1371382"/>
              <a:gd name="connsiteY83" fmla="*/ 3217217 h 6858000"/>
              <a:gd name="connsiteX84" fmla="*/ 521955 w 1371382"/>
              <a:gd name="connsiteY84" fmla="*/ 3183755 h 6858000"/>
              <a:gd name="connsiteX85" fmla="*/ 522456 w 1371382"/>
              <a:gd name="connsiteY85" fmla="*/ 3178642 h 6858000"/>
              <a:gd name="connsiteX86" fmla="*/ 510056 w 1371382"/>
              <a:gd name="connsiteY86" fmla="*/ 3158586 h 6858000"/>
              <a:gd name="connsiteX87" fmla="*/ 495241 w 1371382"/>
              <a:gd name="connsiteY87" fmla="*/ 3129034 h 6858000"/>
              <a:gd name="connsiteX88" fmla="*/ 495906 w 1371382"/>
              <a:gd name="connsiteY88" fmla="*/ 3126682 h 6858000"/>
              <a:gd name="connsiteX89" fmla="*/ 486774 w 1371382"/>
              <a:gd name="connsiteY89" fmla="*/ 3114519 h 6858000"/>
              <a:gd name="connsiteX90" fmla="*/ 473383 w 1371382"/>
              <a:gd name="connsiteY90" fmla="*/ 3106272 h 6858000"/>
              <a:gd name="connsiteX91" fmla="*/ 446113 w 1371382"/>
              <a:gd name="connsiteY91" fmla="*/ 2958185 h 6858000"/>
              <a:gd name="connsiteX92" fmla="*/ 388727 w 1371382"/>
              <a:gd name="connsiteY92" fmla="*/ 2762989 h 6858000"/>
              <a:gd name="connsiteX93" fmla="*/ 337645 w 1371382"/>
              <a:gd name="connsiteY93" fmla="*/ 2554718 h 6858000"/>
              <a:gd name="connsiteX94" fmla="*/ 317739 w 1371382"/>
              <a:gd name="connsiteY94" fmla="*/ 2485734 h 6858000"/>
              <a:gd name="connsiteX95" fmla="*/ 308462 w 1371382"/>
              <a:gd name="connsiteY95" fmla="*/ 2447068 h 6858000"/>
              <a:gd name="connsiteX96" fmla="*/ 295423 w 1371382"/>
              <a:gd name="connsiteY96" fmla="*/ 2425819 h 6858000"/>
              <a:gd name="connsiteX97" fmla="*/ 301422 w 1371382"/>
              <a:gd name="connsiteY97" fmla="*/ 2402874 h 6858000"/>
              <a:gd name="connsiteX98" fmla="*/ 304034 w 1371382"/>
              <a:gd name="connsiteY98" fmla="*/ 2381443 h 6858000"/>
              <a:gd name="connsiteX99" fmla="*/ 280363 w 1371382"/>
              <a:gd name="connsiteY99" fmla="*/ 2261920 h 6858000"/>
              <a:gd name="connsiteX100" fmla="*/ 270250 w 1371382"/>
              <a:gd name="connsiteY100" fmla="*/ 2195378 h 6858000"/>
              <a:gd name="connsiteX101" fmla="*/ 254467 w 1371382"/>
              <a:gd name="connsiteY101" fmla="*/ 2155135 h 6858000"/>
              <a:gd name="connsiteX102" fmla="*/ 251925 w 1371382"/>
              <a:gd name="connsiteY102" fmla="*/ 2118008 h 6858000"/>
              <a:gd name="connsiteX103" fmla="*/ 252918 w 1371382"/>
              <a:gd name="connsiteY103" fmla="*/ 2050531 h 6858000"/>
              <a:gd name="connsiteX104" fmla="*/ 244724 w 1371382"/>
              <a:gd name="connsiteY104" fmla="*/ 1963269 h 6858000"/>
              <a:gd name="connsiteX105" fmla="*/ 225902 w 1371382"/>
              <a:gd name="connsiteY105" fmla="*/ 1906352 h 6858000"/>
              <a:gd name="connsiteX106" fmla="*/ 202459 w 1371382"/>
              <a:gd name="connsiteY106" fmla="*/ 1861531 h 6858000"/>
              <a:gd name="connsiteX107" fmla="*/ 156258 w 1371382"/>
              <a:gd name="connsiteY107" fmla="*/ 1732919 h 6858000"/>
              <a:gd name="connsiteX108" fmla="*/ 128569 w 1371382"/>
              <a:gd name="connsiteY108" fmla="*/ 1663540 h 6858000"/>
              <a:gd name="connsiteX109" fmla="*/ 127695 w 1371382"/>
              <a:gd name="connsiteY109" fmla="*/ 1615777 h 6858000"/>
              <a:gd name="connsiteX110" fmla="*/ 108490 w 1371382"/>
              <a:gd name="connsiteY110" fmla="*/ 1563678 h 6858000"/>
              <a:gd name="connsiteX111" fmla="*/ 121570 w 1371382"/>
              <a:gd name="connsiteY111" fmla="*/ 1519474 h 6858000"/>
              <a:gd name="connsiteX112" fmla="*/ 114312 w 1371382"/>
              <a:gd name="connsiteY112" fmla="*/ 1477995 h 6858000"/>
              <a:gd name="connsiteX113" fmla="*/ 100397 w 1371382"/>
              <a:gd name="connsiteY113" fmla="*/ 1373769 h 6858000"/>
              <a:gd name="connsiteX114" fmla="*/ 108704 w 1371382"/>
              <a:gd name="connsiteY114" fmla="*/ 1307086 h 6858000"/>
              <a:gd name="connsiteX115" fmla="*/ 109892 w 1371382"/>
              <a:gd name="connsiteY115" fmla="*/ 1189033 h 6858000"/>
              <a:gd name="connsiteX116" fmla="*/ 114577 w 1371382"/>
              <a:gd name="connsiteY116" fmla="*/ 1168288 h 6858000"/>
              <a:gd name="connsiteX117" fmla="*/ 106859 w 1371382"/>
              <a:gd name="connsiteY117" fmla="*/ 1142577 h 6858000"/>
              <a:gd name="connsiteX118" fmla="*/ 96165 w 1371382"/>
              <a:gd name="connsiteY118" fmla="*/ 1088484 h 6858000"/>
              <a:gd name="connsiteX119" fmla="*/ 84901 w 1371382"/>
              <a:gd name="connsiteY119" fmla="*/ 1016103 h 6858000"/>
              <a:gd name="connsiteX120" fmla="*/ 86357 w 1371382"/>
              <a:gd name="connsiteY120" fmla="*/ 932283 h 6858000"/>
              <a:gd name="connsiteX121" fmla="*/ 88593 w 1371382"/>
              <a:gd name="connsiteY121" fmla="*/ 915925 h 6858000"/>
              <a:gd name="connsiteX122" fmla="*/ 81222 w 1371382"/>
              <a:gd name="connsiteY122" fmla="*/ 896999 h 6858000"/>
              <a:gd name="connsiteX123" fmla="*/ 50630 w 1371382"/>
              <a:gd name="connsiteY123" fmla="*/ 821517 h 6858000"/>
              <a:gd name="connsiteX124" fmla="*/ 29580 w 1371382"/>
              <a:gd name="connsiteY124" fmla="*/ 751353 h 6858000"/>
              <a:gd name="connsiteX125" fmla="*/ 29138 w 1371382"/>
              <a:gd name="connsiteY125" fmla="*/ 721230 h 6858000"/>
              <a:gd name="connsiteX126" fmla="*/ 14809 w 1371382"/>
              <a:gd name="connsiteY126" fmla="*/ 681659 h 6858000"/>
              <a:gd name="connsiteX127" fmla="*/ 228 w 1371382"/>
              <a:gd name="connsiteY127" fmla="*/ 635218 h 6858000"/>
              <a:gd name="connsiteX128" fmla="*/ 5239 w 1371382"/>
              <a:gd name="connsiteY128" fmla="*/ 613763 h 6858000"/>
              <a:gd name="connsiteX129" fmla="*/ 20769 w 1371382"/>
              <a:gd name="connsiteY129" fmla="*/ 542923 h 6858000"/>
              <a:gd name="connsiteX130" fmla="*/ 71173 w 1371382"/>
              <a:gd name="connsiteY130" fmla="*/ 473479 h 6858000"/>
              <a:gd name="connsiteX131" fmla="*/ 59254 w 1371382"/>
              <a:gd name="connsiteY131" fmla="*/ 446567 h 6858000"/>
              <a:gd name="connsiteX132" fmla="*/ 58502 w 1371382"/>
              <a:gd name="connsiteY132" fmla="*/ 393828 h 6858000"/>
              <a:gd name="connsiteX133" fmla="*/ 58332 w 1371382"/>
              <a:gd name="connsiteY133" fmla="*/ 353137 h 6858000"/>
              <a:gd name="connsiteX134" fmla="*/ 79842 w 1371382"/>
              <a:gd name="connsiteY134" fmla="*/ 309501 h 6858000"/>
              <a:gd name="connsiteX135" fmla="*/ 64025 w 1371382"/>
              <a:gd name="connsiteY135" fmla="*/ 275771 h 6858000"/>
              <a:gd name="connsiteX136" fmla="*/ 81052 w 1371382"/>
              <a:gd name="connsiteY136" fmla="*/ 212860 h 6858000"/>
              <a:gd name="connsiteX137" fmla="*/ 72762 w 1371382"/>
              <a:gd name="connsiteY137" fmla="*/ 144983 h 6858000"/>
              <a:gd name="connsiteX138" fmla="*/ 85046 w 1371382"/>
              <a:gd name="connsiteY138" fmla="*/ 55288 h 6858000"/>
              <a:gd name="connsiteX139" fmla="*/ 44600 w 1371382"/>
              <a:gd name="connsiteY139" fmla="*/ 0 h 6858000"/>
              <a:gd name="connsiteX0" fmla="*/ 44600 w 1371382"/>
              <a:gd name="connsiteY0" fmla="*/ 0 h 6858000"/>
              <a:gd name="connsiteX1" fmla="*/ 1371382 w 1371382"/>
              <a:gd name="connsiteY1" fmla="*/ 0 h 6858000"/>
              <a:gd name="connsiteX2" fmla="*/ 1371382 w 1371382"/>
              <a:gd name="connsiteY2" fmla="*/ 6858000 h 6858000"/>
              <a:gd name="connsiteX3" fmla="*/ 108076 w 1371382"/>
              <a:gd name="connsiteY3" fmla="*/ 6857735 h 6858000"/>
              <a:gd name="connsiteX4" fmla="*/ 144669 w 1371382"/>
              <a:gd name="connsiteY4" fmla="*/ 6776847 h 6858000"/>
              <a:gd name="connsiteX5" fmla="*/ 156169 w 1371382"/>
              <a:gd name="connsiteY5" fmla="*/ 6737706 h 6858000"/>
              <a:gd name="connsiteX6" fmla="*/ 180908 w 1371382"/>
              <a:gd name="connsiteY6" fmla="*/ 6691589 h 6858000"/>
              <a:gd name="connsiteX7" fmla="*/ 158465 w 1371382"/>
              <a:gd name="connsiteY7" fmla="*/ 6659970 h 6858000"/>
              <a:gd name="connsiteX8" fmla="*/ 173556 w 1371382"/>
              <a:gd name="connsiteY8" fmla="*/ 6636211 h 6858000"/>
              <a:gd name="connsiteX9" fmla="*/ 191000 w 1371382"/>
              <a:gd name="connsiteY9" fmla="*/ 6594177 h 6858000"/>
              <a:gd name="connsiteX10" fmla="*/ 205040 w 1371382"/>
              <a:gd name="connsiteY10" fmla="*/ 6557575 h 6858000"/>
              <a:gd name="connsiteX11" fmla="*/ 257997 w 1371382"/>
              <a:gd name="connsiteY11" fmla="*/ 6492130 h 6858000"/>
              <a:gd name="connsiteX12" fmla="*/ 273684 w 1371382"/>
              <a:gd name="connsiteY12" fmla="*/ 6431610 h 6858000"/>
              <a:gd name="connsiteX13" fmla="*/ 317389 w 1371382"/>
              <a:gd name="connsiteY13" fmla="*/ 6379786 h 6858000"/>
              <a:gd name="connsiteX14" fmla="*/ 300612 w 1371382"/>
              <a:gd name="connsiteY14" fmla="*/ 6334727 h 6858000"/>
              <a:gd name="connsiteX15" fmla="*/ 278027 w 1371382"/>
              <a:gd name="connsiteY15" fmla="*/ 6313295 h 6858000"/>
              <a:gd name="connsiteX16" fmla="*/ 285191 w 1371382"/>
              <a:gd name="connsiteY16" fmla="*/ 6280046 h 6858000"/>
              <a:gd name="connsiteX17" fmla="*/ 267936 w 1371382"/>
              <a:gd name="connsiteY17" fmla="*/ 6270265 h 6858000"/>
              <a:gd name="connsiteX18" fmla="*/ 294964 w 1371382"/>
              <a:gd name="connsiteY18" fmla="*/ 6252834 h 6858000"/>
              <a:gd name="connsiteX19" fmla="*/ 272956 w 1371382"/>
              <a:gd name="connsiteY19" fmla="*/ 6202459 h 6858000"/>
              <a:gd name="connsiteX20" fmla="*/ 271754 w 1371382"/>
              <a:gd name="connsiteY20" fmla="*/ 6153037 h 6858000"/>
              <a:gd name="connsiteX21" fmla="*/ 287169 w 1371382"/>
              <a:gd name="connsiteY21" fmla="*/ 6078132 h 6858000"/>
              <a:gd name="connsiteX22" fmla="*/ 274556 w 1371382"/>
              <a:gd name="connsiteY22" fmla="*/ 6028119 h 6858000"/>
              <a:gd name="connsiteX23" fmla="*/ 259785 w 1371382"/>
              <a:gd name="connsiteY23" fmla="*/ 5926735 h 6858000"/>
              <a:gd name="connsiteX24" fmla="*/ 309297 w 1371382"/>
              <a:gd name="connsiteY24" fmla="*/ 5712857 h 6858000"/>
              <a:gd name="connsiteX25" fmla="*/ 288372 w 1371382"/>
              <a:gd name="connsiteY25" fmla="*/ 5676393 h 6858000"/>
              <a:gd name="connsiteX26" fmla="*/ 327964 w 1371382"/>
              <a:gd name="connsiteY26" fmla="*/ 5563435 h 6858000"/>
              <a:gd name="connsiteX27" fmla="*/ 375094 w 1371382"/>
              <a:gd name="connsiteY27" fmla="*/ 5437125 h 6858000"/>
              <a:gd name="connsiteX28" fmla="*/ 388662 w 1371382"/>
              <a:gd name="connsiteY28" fmla="*/ 5396260 h 6858000"/>
              <a:gd name="connsiteX29" fmla="*/ 404643 w 1371382"/>
              <a:gd name="connsiteY29" fmla="*/ 5330009 h 6858000"/>
              <a:gd name="connsiteX30" fmla="*/ 438136 w 1371382"/>
              <a:gd name="connsiteY30" fmla="*/ 5273739 h 6858000"/>
              <a:gd name="connsiteX31" fmla="*/ 447735 w 1371382"/>
              <a:gd name="connsiteY31" fmla="*/ 5241779 h 6858000"/>
              <a:gd name="connsiteX32" fmla="*/ 458961 w 1371382"/>
              <a:gd name="connsiteY32" fmla="*/ 5225268 h 6858000"/>
              <a:gd name="connsiteX33" fmla="*/ 459981 w 1371382"/>
              <a:gd name="connsiteY33" fmla="*/ 5217684 h 6858000"/>
              <a:gd name="connsiteX34" fmla="*/ 467322 w 1371382"/>
              <a:gd name="connsiteY34" fmla="*/ 5193377 h 6858000"/>
              <a:gd name="connsiteX35" fmla="*/ 470625 w 1371382"/>
              <a:gd name="connsiteY35" fmla="*/ 5179288 h 6858000"/>
              <a:gd name="connsiteX36" fmla="*/ 471609 w 1371382"/>
              <a:gd name="connsiteY36" fmla="*/ 5173621 h 6858000"/>
              <a:gd name="connsiteX37" fmla="*/ 467243 w 1371382"/>
              <a:gd name="connsiteY37" fmla="*/ 5159961 h 6858000"/>
              <a:gd name="connsiteX38" fmla="*/ 473920 w 1371382"/>
              <a:gd name="connsiteY38" fmla="*/ 5144295 h 6858000"/>
              <a:gd name="connsiteX39" fmla="*/ 470853 w 1371382"/>
              <a:gd name="connsiteY39" fmla="*/ 5125185 h 6858000"/>
              <a:gd name="connsiteX40" fmla="*/ 477683 w 1371382"/>
              <a:gd name="connsiteY40" fmla="*/ 5121884 h 6858000"/>
              <a:gd name="connsiteX41" fmla="*/ 484719 w 1371382"/>
              <a:gd name="connsiteY41" fmla="*/ 5067850 h 6858000"/>
              <a:gd name="connsiteX42" fmla="*/ 487450 w 1371382"/>
              <a:gd name="connsiteY42" fmla="*/ 5060861 h 6858000"/>
              <a:gd name="connsiteX43" fmla="*/ 484154 w 1371382"/>
              <a:gd name="connsiteY43" fmla="*/ 5034192 h 6858000"/>
              <a:gd name="connsiteX44" fmla="*/ 485708 w 1371382"/>
              <a:gd name="connsiteY44" fmla="*/ 4993030 h 6858000"/>
              <a:gd name="connsiteX45" fmla="*/ 492617 w 1371382"/>
              <a:gd name="connsiteY45" fmla="*/ 4946844 h 6858000"/>
              <a:gd name="connsiteX46" fmla="*/ 488473 w 1371382"/>
              <a:gd name="connsiteY46" fmla="*/ 4932692 h 6858000"/>
              <a:gd name="connsiteX47" fmla="*/ 503876 w 1371382"/>
              <a:gd name="connsiteY47" fmla="*/ 4858827 h 6858000"/>
              <a:gd name="connsiteX48" fmla="*/ 509779 w 1371382"/>
              <a:gd name="connsiteY48" fmla="*/ 4821170 h 6858000"/>
              <a:gd name="connsiteX49" fmla="*/ 514512 w 1371382"/>
              <a:gd name="connsiteY49" fmla="*/ 4780965 h 6858000"/>
              <a:gd name="connsiteX50" fmla="*/ 515805 w 1371382"/>
              <a:gd name="connsiteY50" fmla="*/ 4750867 h 6858000"/>
              <a:gd name="connsiteX51" fmla="*/ 513612 w 1371382"/>
              <a:gd name="connsiteY51" fmla="*/ 4690749 h 6858000"/>
              <a:gd name="connsiteX52" fmla="*/ 509092 w 1371382"/>
              <a:gd name="connsiteY52" fmla="*/ 4584173 h 6858000"/>
              <a:gd name="connsiteX53" fmla="*/ 504175 w 1371382"/>
              <a:gd name="connsiteY53" fmla="*/ 4444346 h 6858000"/>
              <a:gd name="connsiteX54" fmla="*/ 500740 w 1371382"/>
              <a:gd name="connsiteY54" fmla="*/ 4375228 h 6858000"/>
              <a:gd name="connsiteX55" fmla="*/ 481393 w 1371382"/>
              <a:gd name="connsiteY55" fmla="*/ 4214165 h 6858000"/>
              <a:gd name="connsiteX56" fmla="*/ 485466 w 1371382"/>
              <a:gd name="connsiteY56" fmla="*/ 4090296 h 6858000"/>
              <a:gd name="connsiteX57" fmla="*/ 470722 w 1371382"/>
              <a:gd name="connsiteY57" fmla="*/ 4033999 h 6858000"/>
              <a:gd name="connsiteX58" fmla="*/ 471871 w 1371382"/>
              <a:gd name="connsiteY58" fmla="*/ 4031933 h 6858000"/>
              <a:gd name="connsiteX59" fmla="*/ 470447 w 1371382"/>
              <a:gd name="connsiteY59" fmla="*/ 4013953 h 6858000"/>
              <a:gd name="connsiteX60" fmla="*/ 456742 w 1371382"/>
              <a:gd name="connsiteY60" fmla="*/ 3974753 h 6858000"/>
              <a:gd name="connsiteX61" fmla="*/ 458340 w 1371382"/>
              <a:gd name="connsiteY61" fmla="*/ 3969950 h 6858000"/>
              <a:gd name="connsiteX62" fmla="*/ 451762 w 1371382"/>
              <a:gd name="connsiteY62" fmla="*/ 3933779 h 6858000"/>
              <a:gd name="connsiteX63" fmla="*/ 453093 w 1371382"/>
              <a:gd name="connsiteY63" fmla="*/ 3933093 h 6858000"/>
              <a:gd name="connsiteX64" fmla="*/ 457447 w 1371382"/>
              <a:gd name="connsiteY64" fmla="*/ 3922082 h 6858000"/>
              <a:gd name="connsiteX65" fmla="*/ 462525 w 1371382"/>
              <a:gd name="connsiteY65" fmla="*/ 3901461 h 6858000"/>
              <a:gd name="connsiteX66" fmla="*/ 485119 w 1371382"/>
              <a:gd name="connsiteY66" fmla="*/ 3813873 h 6858000"/>
              <a:gd name="connsiteX67" fmla="*/ 484544 w 1371382"/>
              <a:gd name="connsiteY67" fmla="*/ 3806161 h 6858000"/>
              <a:gd name="connsiteX68" fmla="*/ 484851 w 1371382"/>
              <a:gd name="connsiteY68" fmla="*/ 3805957 h 6858000"/>
              <a:gd name="connsiteX69" fmla="*/ 484878 w 1371382"/>
              <a:gd name="connsiteY69" fmla="*/ 3797724 h 6858000"/>
              <a:gd name="connsiteX70" fmla="*/ 483493 w 1371382"/>
              <a:gd name="connsiteY70" fmla="*/ 3792098 h 6858000"/>
              <a:gd name="connsiteX71" fmla="*/ 482377 w 1371382"/>
              <a:gd name="connsiteY71" fmla="*/ 3777135 h 6858000"/>
              <a:gd name="connsiteX72" fmla="*/ 484110 w 1371382"/>
              <a:gd name="connsiteY72" fmla="*/ 3771656 h 6858000"/>
              <a:gd name="connsiteX73" fmla="*/ 487853 w 1371382"/>
              <a:gd name="connsiteY73" fmla="*/ 3769007 h 6858000"/>
              <a:gd name="connsiteX74" fmla="*/ 487319 w 1371382"/>
              <a:gd name="connsiteY74" fmla="*/ 3767709 h 6858000"/>
              <a:gd name="connsiteX75" fmla="*/ 496015 w 1371382"/>
              <a:gd name="connsiteY75" fmla="*/ 3738082 h 6858000"/>
              <a:gd name="connsiteX76" fmla="*/ 503361 w 1371382"/>
              <a:gd name="connsiteY76" fmla="*/ 3673397 h 6858000"/>
              <a:gd name="connsiteX77" fmla="*/ 502657 w 1371382"/>
              <a:gd name="connsiteY77" fmla="*/ 3637109 h 6858000"/>
              <a:gd name="connsiteX78" fmla="*/ 506100 w 1371382"/>
              <a:gd name="connsiteY78" fmla="*/ 3536883 h 6858000"/>
              <a:gd name="connsiteX79" fmla="*/ 513638 w 1371382"/>
              <a:gd name="connsiteY79" fmla="*/ 3435652 h 6858000"/>
              <a:gd name="connsiteX80" fmla="*/ 515309 w 1371382"/>
              <a:gd name="connsiteY80" fmla="*/ 3307769 h 6858000"/>
              <a:gd name="connsiteX81" fmla="*/ 532872 w 1371382"/>
              <a:gd name="connsiteY81" fmla="*/ 3250522 h 6858000"/>
              <a:gd name="connsiteX82" fmla="*/ 533297 w 1371382"/>
              <a:gd name="connsiteY82" fmla="*/ 3229163 h 6858000"/>
              <a:gd name="connsiteX83" fmla="*/ 535120 w 1371382"/>
              <a:gd name="connsiteY83" fmla="*/ 3217217 h 6858000"/>
              <a:gd name="connsiteX84" fmla="*/ 521955 w 1371382"/>
              <a:gd name="connsiteY84" fmla="*/ 3183755 h 6858000"/>
              <a:gd name="connsiteX85" fmla="*/ 522456 w 1371382"/>
              <a:gd name="connsiteY85" fmla="*/ 3178642 h 6858000"/>
              <a:gd name="connsiteX86" fmla="*/ 510056 w 1371382"/>
              <a:gd name="connsiteY86" fmla="*/ 3158586 h 6858000"/>
              <a:gd name="connsiteX87" fmla="*/ 495241 w 1371382"/>
              <a:gd name="connsiteY87" fmla="*/ 3129034 h 6858000"/>
              <a:gd name="connsiteX88" fmla="*/ 495906 w 1371382"/>
              <a:gd name="connsiteY88" fmla="*/ 3126682 h 6858000"/>
              <a:gd name="connsiteX89" fmla="*/ 486774 w 1371382"/>
              <a:gd name="connsiteY89" fmla="*/ 3114519 h 6858000"/>
              <a:gd name="connsiteX90" fmla="*/ 473383 w 1371382"/>
              <a:gd name="connsiteY90" fmla="*/ 3106272 h 6858000"/>
              <a:gd name="connsiteX91" fmla="*/ 446113 w 1371382"/>
              <a:gd name="connsiteY91" fmla="*/ 2958185 h 6858000"/>
              <a:gd name="connsiteX92" fmla="*/ 388727 w 1371382"/>
              <a:gd name="connsiteY92" fmla="*/ 2762989 h 6858000"/>
              <a:gd name="connsiteX93" fmla="*/ 337645 w 1371382"/>
              <a:gd name="connsiteY93" fmla="*/ 2554718 h 6858000"/>
              <a:gd name="connsiteX94" fmla="*/ 317739 w 1371382"/>
              <a:gd name="connsiteY94" fmla="*/ 2485734 h 6858000"/>
              <a:gd name="connsiteX95" fmla="*/ 308462 w 1371382"/>
              <a:gd name="connsiteY95" fmla="*/ 2447068 h 6858000"/>
              <a:gd name="connsiteX96" fmla="*/ 295423 w 1371382"/>
              <a:gd name="connsiteY96" fmla="*/ 2425819 h 6858000"/>
              <a:gd name="connsiteX97" fmla="*/ 301422 w 1371382"/>
              <a:gd name="connsiteY97" fmla="*/ 2402874 h 6858000"/>
              <a:gd name="connsiteX98" fmla="*/ 304034 w 1371382"/>
              <a:gd name="connsiteY98" fmla="*/ 2381443 h 6858000"/>
              <a:gd name="connsiteX99" fmla="*/ 280363 w 1371382"/>
              <a:gd name="connsiteY99" fmla="*/ 2261920 h 6858000"/>
              <a:gd name="connsiteX100" fmla="*/ 270250 w 1371382"/>
              <a:gd name="connsiteY100" fmla="*/ 2195378 h 6858000"/>
              <a:gd name="connsiteX101" fmla="*/ 254467 w 1371382"/>
              <a:gd name="connsiteY101" fmla="*/ 2155135 h 6858000"/>
              <a:gd name="connsiteX102" fmla="*/ 251925 w 1371382"/>
              <a:gd name="connsiteY102" fmla="*/ 2118008 h 6858000"/>
              <a:gd name="connsiteX103" fmla="*/ 252918 w 1371382"/>
              <a:gd name="connsiteY103" fmla="*/ 2050531 h 6858000"/>
              <a:gd name="connsiteX104" fmla="*/ 244724 w 1371382"/>
              <a:gd name="connsiteY104" fmla="*/ 1963269 h 6858000"/>
              <a:gd name="connsiteX105" fmla="*/ 225902 w 1371382"/>
              <a:gd name="connsiteY105" fmla="*/ 1906352 h 6858000"/>
              <a:gd name="connsiteX106" fmla="*/ 202459 w 1371382"/>
              <a:gd name="connsiteY106" fmla="*/ 1861531 h 6858000"/>
              <a:gd name="connsiteX107" fmla="*/ 156258 w 1371382"/>
              <a:gd name="connsiteY107" fmla="*/ 1732919 h 6858000"/>
              <a:gd name="connsiteX108" fmla="*/ 128569 w 1371382"/>
              <a:gd name="connsiteY108" fmla="*/ 1663540 h 6858000"/>
              <a:gd name="connsiteX109" fmla="*/ 127695 w 1371382"/>
              <a:gd name="connsiteY109" fmla="*/ 1615777 h 6858000"/>
              <a:gd name="connsiteX110" fmla="*/ 108490 w 1371382"/>
              <a:gd name="connsiteY110" fmla="*/ 1563678 h 6858000"/>
              <a:gd name="connsiteX111" fmla="*/ 121570 w 1371382"/>
              <a:gd name="connsiteY111" fmla="*/ 1519474 h 6858000"/>
              <a:gd name="connsiteX112" fmla="*/ 114312 w 1371382"/>
              <a:gd name="connsiteY112" fmla="*/ 1477995 h 6858000"/>
              <a:gd name="connsiteX113" fmla="*/ 100397 w 1371382"/>
              <a:gd name="connsiteY113" fmla="*/ 1373769 h 6858000"/>
              <a:gd name="connsiteX114" fmla="*/ 108704 w 1371382"/>
              <a:gd name="connsiteY114" fmla="*/ 1307086 h 6858000"/>
              <a:gd name="connsiteX115" fmla="*/ 109892 w 1371382"/>
              <a:gd name="connsiteY115" fmla="*/ 1189033 h 6858000"/>
              <a:gd name="connsiteX116" fmla="*/ 114577 w 1371382"/>
              <a:gd name="connsiteY116" fmla="*/ 1168288 h 6858000"/>
              <a:gd name="connsiteX117" fmla="*/ 106859 w 1371382"/>
              <a:gd name="connsiteY117" fmla="*/ 1142577 h 6858000"/>
              <a:gd name="connsiteX118" fmla="*/ 96165 w 1371382"/>
              <a:gd name="connsiteY118" fmla="*/ 1088484 h 6858000"/>
              <a:gd name="connsiteX119" fmla="*/ 84901 w 1371382"/>
              <a:gd name="connsiteY119" fmla="*/ 1016103 h 6858000"/>
              <a:gd name="connsiteX120" fmla="*/ 86357 w 1371382"/>
              <a:gd name="connsiteY120" fmla="*/ 932283 h 6858000"/>
              <a:gd name="connsiteX121" fmla="*/ 88593 w 1371382"/>
              <a:gd name="connsiteY121" fmla="*/ 915925 h 6858000"/>
              <a:gd name="connsiteX122" fmla="*/ 81222 w 1371382"/>
              <a:gd name="connsiteY122" fmla="*/ 896999 h 6858000"/>
              <a:gd name="connsiteX123" fmla="*/ 50630 w 1371382"/>
              <a:gd name="connsiteY123" fmla="*/ 821517 h 6858000"/>
              <a:gd name="connsiteX124" fmla="*/ 29580 w 1371382"/>
              <a:gd name="connsiteY124" fmla="*/ 751353 h 6858000"/>
              <a:gd name="connsiteX125" fmla="*/ 29138 w 1371382"/>
              <a:gd name="connsiteY125" fmla="*/ 721230 h 6858000"/>
              <a:gd name="connsiteX126" fmla="*/ 14809 w 1371382"/>
              <a:gd name="connsiteY126" fmla="*/ 681659 h 6858000"/>
              <a:gd name="connsiteX127" fmla="*/ 228 w 1371382"/>
              <a:gd name="connsiteY127" fmla="*/ 635218 h 6858000"/>
              <a:gd name="connsiteX128" fmla="*/ 22148 w 1371382"/>
              <a:gd name="connsiteY128" fmla="*/ 585934 h 6858000"/>
              <a:gd name="connsiteX129" fmla="*/ 20769 w 1371382"/>
              <a:gd name="connsiteY129" fmla="*/ 542923 h 6858000"/>
              <a:gd name="connsiteX130" fmla="*/ 71173 w 1371382"/>
              <a:gd name="connsiteY130" fmla="*/ 473479 h 6858000"/>
              <a:gd name="connsiteX131" fmla="*/ 59254 w 1371382"/>
              <a:gd name="connsiteY131" fmla="*/ 446567 h 6858000"/>
              <a:gd name="connsiteX132" fmla="*/ 58502 w 1371382"/>
              <a:gd name="connsiteY132" fmla="*/ 393828 h 6858000"/>
              <a:gd name="connsiteX133" fmla="*/ 58332 w 1371382"/>
              <a:gd name="connsiteY133" fmla="*/ 353137 h 6858000"/>
              <a:gd name="connsiteX134" fmla="*/ 79842 w 1371382"/>
              <a:gd name="connsiteY134" fmla="*/ 309501 h 6858000"/>
              <a:gd name="connsiteX135" fmla="*/ 64025 w 1371382"/>
              <a:gd name="connsiteY135" fmla="*/ 275771 h 6858000"/>
              <a:gd name="connsiteX136" fmla="*/ 81052 w 1371382"/>
              <a:gd name="connsiteY136" fmla="*/ 212860 h 6858000"/>
              <a:gd name="connsiteX137" fmla="*/ 72762 w 1371382"/>
              <a:gd name="connsiteY137" fmla="*/ 144983 h 6858000"/>
              <a:gd name="connsiteX138" fmla="*/ 85046 w 1371382"/>
              <a:gd name="connsiteY138" fmla="*/ 55288 h 6858000"/>
              <a:gd name="connsiteX139" fmla="*/ 44600 w 1371382"/>
              <a:gd name="connsiteY139"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101112 w 1364418"/>
              <a:gd name="connsiteY3" fmla="*/ 6857735 h 6858000"/>
              <a:gd name="connsiteX4" fmla="*/ 137705 w 1364418"/>
              <a:gd name="connsiteY4" fmla="*/ 6776847 h 6858000"/>
              <a:gd name="connsiteX5" fmla="*/ 149205 w 1364418"/>
              <a:gd name="connsiteY5" fmla="*/ 6737706 h 6858000"/>
              <a:gd name="connsiteX6" fmla="*/ 173944 w 1364418"/>
              <a:gd name="connsiteY6" fmla="*/ 6691589 h 6858000"/>
              <a:gd name="connsiteX7" fmla="*/ 151501 w 1364418"/>
              <a:gd name="connsiteY7" fmla="*/ 6659970 h 6858000"/>
              <a:gd name="connsiteX8" fmla="*/ 166592 w 1364418"/>
              <a:gd name="connsiteY8" fmla="*/ 6636211 h 6858000"/>
              <a:gd name="connsiteX9" fmla="*/ 184036 w 1364418"/>
              <a:gd name="connsiteY9" fmla="*/ 6594177 h 6858000"/>
              <a:gd name="connsiteX10" fmla="*/ 198076 w 1364418"/>
              <a:gd name="connsiteY10" fmla="*/ 6557575 h 6858000"/>
              <a:gd name="connsiteX11" fmla="*/ 251033 w 1364418"/>
              <a:gd name="connsiteY11" fmla="*/ 6492130 h 6858000"/>
              <a:gd name="connsiteX12" fmla="*/ 266720 w 1364418"/>
              <a:gd name="connsiteY12" fmla="*/ 6431610 h 6858000"/>
              <a:gd name="connsiteX13" fmla="*/ 310425 w 1364418"/>
              <a:gd name="connsiteY13" fmla="*/ 6379786 h 6858000"/>
              <a:gd name="connsiteX14" fmla="*/ 293648 w 1364418"/>
              <a:gd name="connsiteY14" fmla="*/ 6334727 h 6858000"/>
              <a:gd name="connsiteX15" fmla="*/ 271063 w 1364418"/>
              <a:gd name="connsiteY15" fmla="*/ 6313295 h 6858000"/>
              <a:gd name="connsiteX16" fmla="*/ 278227 w 1364418"/>
              <a:gd name="connsiteY16" fmla="*/ 6280046 h 6858000"/>
              <a:gd name="connsiteX17" fmla="*/ 260972 w 1364418"/>
              <a:gd name="connsiteY17" fmla="*/ 6270265 h 6858000"/>
              <a:gd name="connsiteX18" fmla="*/ 288000 w 1364418"/>
              <a:gd name="connsiteY18" fmla="*/ 6252834 h 6858000"/>
              <a:gd name="connsiteX19" fmla="*/ 265992 w 1364418"/>
              <a:gd name="connsiteY19" fmla="*/ 6202459 h 6858000"/>
              <a:gd name="connsiteX20" fmla="*/ 264790 w 1364418"/>
              <a:gd name="connsiteY20" fmla="*/ 6153037 h 6858000"/>
              <a:gd name="connsiteX21" fmla="*/ 280205 w 1364418"/>
              <a:gd name="connsiteY21" fmla="*/ 6078132 h 6858000"/>
              <a:gd name="connsiteX22" fmla="*/ 267592 w 1364418"/>
              <a:gd name="connsiteY22" fmla="*/ 6028119 h 6858000"/>
              <a:gd name="connsiteX23" fmla="*/ 252821 w 1364418"/>
              <a:gd name="connsiteY23" fmla="*/ 5926735 h 6858000"/>
              <a:gd name="connsiteX24" fmla="*/ 302333 w 1364418"/>
              <a:gd name="connsiteY24" fmla="*/ 5712857 h 6858000"/>
              <a:gd name="connsiteX25" fmla="*/ 281408 w 1364418"/>
              <a:gd name="connsiteY25" fmla="*/ 5676393 h 6858000"/>
              <a:gd name="connsiteX26" fmla="*/ 321000 w 1364418"/>
              <a:gd name="connsiteY26" fmla="*/ 5563435 h 6858000"/>
              <a:gd name="connsiteX27" fmla="*/ 368130 w 1364418"/>
              <a:gd name="connsiteY27" fmla="*/ 5437125 h 6858000"/>
              <a:gd name="connsiteX28" fmla="*/ 381698 w 1364418"/>
              <a:gd name="connsiteY28" fmla="*/ 5396260 h 6858000"/>
              <a:gd name="connsiteX29" fmla="*/ 397679 w 1364418"/>
              <a:gd name="connsiteY29" fmla="*/ 5330009 h 6858000"/>
              <a:gd name="connsiteX30" fmla="*/ 431172 w 1364418"/>
              <a:gd name="connsiteY30" fmla="*/ 5273739 h 6858000"/>
              <a:gd name="connsiteX31" fmla="*/ 440771 w 1364418"/>
              <a:gd name="connsiteY31" fmla="*/ 5241779 h 6858000"/>
              <a:gd name="connsiteX32" fmla="*/ 451997 w 1364418"/>
              <a:gd name="connsiteY32" fmla="*/ 5225268 h 6858000"/>
              <a:gd name="connsiteX33" fmla="*/ 453017 w 1364418"/>
              <a:gd name="connsiteY33" fmla="*/ 5217684 h 6858000"/>
              <a:gd name="connsiteX34" fmla="*/ 460358 w 1364418"/>
              <a:gd name="connsiteY34" fmla="*/ 5193377 h 6858000"/>
              <a:gd name="connsiteX35" fmla="*/ 463661 w 1364418"/>
              <a:gd name="connsiteY35" fmla="*/ 5179288 h 6858000"/>
              <a:gd name="connsiteX36" fmla="*/ 464645 w 1364418"/>
              <a:gd name="connsiteY36" fmla="*/ 5173621 h 6858000"/>
              <a:gd name="connsiteX37" fmla="*/ 460279 w 1364418"/>
              <a:gd name="connsiteY37" fmla="*/ 5159961 h 6858000"/>
              <a:gd name="connsiteX38" fmla="*/ 466956 w 1364418"/>
              <a:gd name="connsiteY38" fmla="*/ 5144295 h 6858000"/>
              <a:gd name="connsiteX39" fmla="*/ 463889 w 1364418"/>
              <a:gd name="connsiteY39" fmla="*/ 5125185 h 6858000"/>
              <a:gd name="connsiteX40" fmla="*/ 470719 w 1364418"/>
              <a:gd name="connsiteY40" fmla="*/ 5121884 h 6858000"/>
              <a:gd name="connsiteX41" fmla="*/ 477755 w 1364418"/>
              <a:gd name="connsiteY41" fmla="*/ 5067850 h 6858000"/>
              <a:gd name="connsiteX42" fmla="*/ 480486 w 1364418"/>
              <a:gd name="connsiteY42" fmla="*/ 5060861 h 6858000"/>
              <a:gd name="connsiteX43" fmla="*/ 477190 w 1364418"/>
              <a:gd name="connsiteY43" fmla="*/ 5034192 h 6858000"/>
              <a:gd name="connsiteX44" fmla="*/ 478744 w 1364418"/>
              <a:gd name="connsiteY44" fmla="*/ 4993030 h 6858000"/>
              <a:gd name="connsiteX45" fmla="*/ 485653 w 1364418"/>
              <a:gd name="connsiteY45" fmla="*/ 4946844 h 6858000"/>
              <a:gd name="connsiteX46" fmla="*/ 481509 w 1364418"/>
              <a:gd name="connsiteY46" fmla="*/ 4932692 h 6858000"/>
              <a:gd name="connsiteX47" fmla="*/ 496912 w 1364418"/>
              <a:gd name="connsiteY47" fmla="*/ 4858827 h 6858000"/>
              <a:gd name="connsiteX48" fmla="*/ 502815 w 1364418"/>
              <a:gd name="connsiteY48" fmla="*/ 4821170 h 6858000"/>
              <a:gd name="connsiteX49" fmla="*/ 507548 w 1364418"/>
              <a:gd name="connsiteY49" fmla="*/ 4780965 h 6858000"/>
              <a:gd name="connsiteX50" fmla="*/ 508841 w 1364418"/>
              <a:gd name="connsiteY50" fmla="*/ 4750867 h 6858000"/>
              <a:gd name="connsiteX51" fmla="*/ 506648 w 1364418"/>
              <a:gd name="connsiteY51" fmla="*/ 4690749 h 6858000"/>
              <a:gd name="connsiteX52" fmla="*/ 502128 w 1364418"/>
              <a:gd name="connsiteY52" fmla="*/ 4584173 h 6858000"/>
              <a:gd name="connsiteX53" fmla="*/ 497211 w 1364418"/>
              <a:gd name="connsiteY53" fmla="*/ 4444346 h 6858000"/>
              <a:gd name="connsiteX54" fmla="*/ 493776 w 1364418"/>
              <a:gd name="connsiteY54" fmla="*/ 4375228 h 6858000"/>
              <a:gd name="connsiteX55" fmla="*/ 474429 w 1364418"/>
              <a:gd name="connsiteY55" fmla="*/ 4214165 h 6858000"/>
              <a:gd name="connsiteX56" fmla="*/ 478502 w 1364418"/>
              <a:gd name="connsiteY56" fmla="*/ 4090296 h 6858000"/>
              <a:gd name="connsiteX57" fmla="*/ 463758 w 1364418"/>
              <a:gd name="connsiteY57" fmla="*/ 4033999 h 6858000"/>
              <a:gd name="connsiteX58" fmla="*/ 464907 w 1364418"/>
              <a:gd name="connsiteY58" fmla="*/ 4031933 h 6858000"/>
              <a:gd name="connsiteX59" fmla="*/ 463483 w 1364418"/>
              <a:gd name="connsiteY59" fmla="*/ 4013953 h 6858000"/>
              <a:gd name="connsiteX60" fmla="*/ 449778 w 1364418"/>
              <a:gd name="connsiteY60" fmla="*/ 3974753 h 6858000"/>
              <a:gd name="connsiteX61" fmla="*/ 451376 w 1364418"/>
              <a:gd name="connsiteY61" fmla="*/ 3969950 h 6858000"/>
              <a:gd name="connsiteX62" fmla="*/ 444798 w 1364418"/>
              <a:gd name="connsiteY62" fmla="*/ 3933779 h 6858000"/>
              <a:gd name="connsiteX63" fmla="*/ 446129 w 1364418"/>
              <a:gd name="connsiteY63" fmla="*/ 3933093 h 6858000"/>
              <a:gd name="connsiteX64" fmla="*/ 450483 w 1364418"/>
              <a:gd name="connsiteY64" fmla="*/ 3922082 h 6858000"/>
              <a:gd name="connsiteX65" fmla="*/ 455561 w 1364418"/>
              <a:gd name="connsiteY65" fmla="*/ 3901461 h 6858000"/>
              <a:gd name="connsiteX66" fmla="*/ 478155 w 1364418"/>
              <a:gd name="connsiteY66" fmla="*/ 3813873 h 6858000"/>
              <a:gd name="connsiteX67" fmla="*/ 477580 w 1364418"/>
              <a:gd name="connsiteY67" fmla="*/ 3806161 h 6858000"/>
              <a:gd name="connsiteX68" fmla="*/ 477887 w 1364418"/>
              <a:gd name="connsiteY68" fmla="*/ 3805957 h 6858000"/>
              <a:gd name="connsiteX69" fmla="*/ 477914 w 1364418"/>
              <a:gd name="connsiteY69" fmla="*/ 3797724 h 6858000"/>
              <a:gd name="connsiteX70" fmla="*/ 476529 w 1364418"/>
              <a:gd name="connsiteY70" fmla="*/ 3792098 h 6858000"/>
              <a:gd name="connsiteX71" fmla="*/ 475413 w 1364418"/>
              <a:gd name="connsiteY71" fmla="*/ 3777135 h 6858000"/>
              <a:gd name="connsiteX72" fmla="*/ 477146 w 1364418"/>
              <a:gd name="connsiteY72" fmla="*/ 3771656 h 6858000"/>
              <a:gd name="connsiteX73" fmla="*/ 480889 w 1364418"/>
              <a:gd name="connsiteY73" fmla="*/ 3769007 h 6858000"/>
              <a:gd name="connsiteX74" fmla="*/ 480355 w 1364418"/>
              <a:gd name="connsiteY74" fmla="*/ 3767709 h 6858000"/>
              <a:gd name="connsiteX75" fmla="*/ 489051 w 1364418"/>
              <a:gd name="connsiteY75" fmla="*/ 3738082 h 6858000"/>
              <a:gd name="connsiteX76" fmla="*/ 496397 w 1364418"/>
              <a:gd name="connsiteY76" fmla="*/ 3673397 h 6858000"/>
              <a:gd name="connsiteX77" fmla="*/ 495693 w 1364418"/>
              <a:gd name="connsiteY77" fmla="*/ 3637109 h 6858000"/>
              <a:gd name="connsiteX78" fmla="*/ 499136 w 1364418"/>
              <a:gd name="connsiteY78" fmla="*/ 3536883 h 6858000"/>
              <a:gd name="connsiteX79" fmla="*/ 506674 w 1364418"/>
              <a:gd name="connsiteY79" fmla="*/ 3435652 h 6858000"/>
              <a:gd name="connsiteX80" fmla="*/ 508345 w 1364418"/>
              <a:gd name="connsiteY80" fmla="*/ 3307769 h 6858000"/>
              <a:gd name="connsiteX81" fmla="*/ 525908 w 1364418"/>
              <a:gd name="connsiteY81" fmla="*/ 3250522 h 6858000"/>
              <a:gd name="connsiteX82" fmla="*/ 526333 w 1364418"/>
              <a:gd name="connsiteY82" fmla="*/ 3229163 h 6858000"/>
              <a:gd name="connsiteX83" fmla="*/ 528156 w 1364418"/>
              <a:gd name="connsiteY83" fmla="*/ 3217217 h 6858000"/>
              <a:gd name="connsiteX84" fmla="*/ 514991 w 1364418"/>
              <a:gd name="connsiteY84" fmla="*/ 3183755 h 6858000"/>
              <a:gd name="connsiteX85" fmla="*/ 515492 w 1364418"/>
              <a:gd name="connsiteY85" fmla="*/ 3178642 h 6858000"/>
              <a:gd name="connsiteX86" fmla="*/ 503092 w 1364418"/>
              <a:gd name="connsiteY86" fmla="*/ 3158586 h 6858000"/>
              <a:gd name="connsiteX87" fmla="*/ 488277 w 1364418"/>
              <a:gd name="connsiteY87" fmla="*/ 3129034 h 6858000"/>
              <a:gd name="connsiteX88" fmla="*/ 488942 w 1364418"/>
              <a:gd name="connsiteY88" fmla="*/ 3126682 h 6858000"/>
              <a:gd name="connsiteX89" fmla="*/ 479810 w 1364418"/>
              <a:gd name="connsiteY89" fmla="*/ 3114519 h 6858000"/>
              <a:gd name="connsiteX90" fmla="*/ 466419 w 1364418"/>
              <a:gd name="connsiteY90" fmla="*/ 3106272 h 6858000"/>
              <a:gd name="connsiteX91" fmla="*/ 439149 w 1364418"/>
              <a:gd name="connsiteY91" fmla="*/ 2958185 h 6858000"/>
              <a:gd name="connsiteX92" fmla="*/ 381763 w 1364418"/>
              <a:gd name="connsiteY92" fmla="*/ 2762989 h 6858000"/>
              <a:gd name="connsiteX93" fmla="*/ 330681 w 1364418"/>
              <a:gd name="connsiteY93" fmla="*/ 2554718 h 6858000"/>
              <a:gd name="connsiteX94" fmla="*/ 310775 w 1364418"/>
              <a:gd name="connsiteY94" fmla="*/ 2485734 h 6858000"/>
              <a:gd name="connsiteX95" fmla="*/ 301498 w 1364418"/>
              <a:gd name="connsiteY95" fmla="*/ 2447068 h 6858000"/>
              <a:gd name="connsiteX96" fmla="*/ 288459 w 1364418"/>
              <a:gd name="connsiteY96" fmla="*/ 2425819 h 6858000"/>
              <a:gd name="connsiteX97" fmla="*/ 294458 w 1364418"/>
              <a:gd name="connsiteY97" fmla="*/ 2402874 h 6858000"/>
              <a:gd name="connsiteX98" fmla="*/ 297070 w 1364418"/>
              <a:gd name="connsiteY98" fmla="*/ 2381443 h 6858000"/>
              <a:gd name="connsiteX99" fmla="*/ 273399 w 1364418"/>
              <a:gd name="connsiteY99" fmla="*/ 2261920 h 6858000"/>
              <a:gd name="connsiteX100" fmla="*/ 263286 w 1364418"/>
              <a:gd name="connsiteY100" fmla="*/ 2195378 h 6858000"/>
              <a:gd name="connsiteX101" fmla="*/ 247503 w 1364418"/>
              <a:gd name="connsiteY101" fmla="*/ 2155135 h 6858000"/>
              <a:gd name="connsiteX102" fmla="*/ 244961 w 1364418"/>
              <a:gd name="connsiteY102" fmla="*/ 2118008 h 6858000"/>
              <a:gd name="connsiteX103" fmla="*/ 245954 w 1364418"/>
              <a:gd name="connsiteY103" fmla="*/ 2050531 h 6858000"/>
              <a:gd name="connsiteX104" fmla="*/ 237760 w 1364418"/>
              <a:gd name="connsiteY104" fmla="*/ 1963269 h 6858000"/>
              <a:gd name="connsiteX105" fmla="*/ 218938 w 1364418"/>
              <a:gd name="connsiteY105" fmla="*/ 1906352 h 6858000"/>
              <a:gd name="connsiteX106" fmla="*/ 195495 w 1364418"/>
              <a:gd name="connsiteY106" fmla="*/ 1861531 h 6858000"/>
              <a:gd name="connsiteX107" fmla="*/ 149294 w 1364418"/>
              <a:gd name="connsiteY107" fmla="*/ 1732919 h 6858000"/>
              <a:gd name="connsiteX108" fmla="*/ 121605 w 1364418"/>
              <a:gd name="connsiteY108" fmla="*/ 1663540 h 6858000"/>
              <a:gd name="connsiteX109" fmla="*/ 120731 w 1364418"/>
              <a:gd name="connsiteY109" fmla="*/ 1615777 h 6858000"/>
              <a:gd name="connsiteX110" fmla="*/ 101526 w 1364418"/>
              <a:gd name="connsiteY110" fmla="*/ 1563678 h 6858000"/>
              <a:gd name="connsiteX111" fmla="*/ 114606 w 1364418"/>
              <a:gd name="connsiteY111" fmla="*/ 1519474 h 6858000"/>
              <a:gd name="connsiteX112" fmla="*/ 107348 w 1364418"/>
              <a:gd name="connsiteY112" fmla="*/ 1477995 h 6858000"/>
              <a:gd name="connsiteX113" fmla="*/ 93433 w 1364418"/>
              <a:gd name="connsiteY113" fmla="*/ 1373769 h 6858000"/>
              <a:gd name="connsiteX114" fmla="*/ 101740 w 1364418"/>
              <a:gd name="connsiteY114" fmla="*/ 1307086 h 6858000"/>
              <a:gd name="connsiteX115" fmla="*/ 102928 w 1364418"/>
              <a:gd name="connsiteY115" fmla="*/ 1189033 h 6858000"/>
              <a:gd name="connsiteX116" fmla="*/ 107613 w 1364418"/>
              <a:gd name="connsiteY116" fmla="*/ 1168288 h 6858000"/>
              <a:gd name="connsiteX117" fmla="*/ 99895 w 1364418"/>
              <a:gd name="connsiteY117" fmla="*/ 1142577 h 6858000"/>
              <a:gd name="connsiteX118" fmla="*/ 89201 w 1364418"/>
              <a:gd name="connsiteY118" fmla="*/ 1088484 h 6858000"/>
              <a:gd name="connsiteX119" fmla="*/ 77937 w 1364418"/>
              <a:gd name="connsiteY119" fmla="*/ 1016103 h 6858000"/>
              <a:gd name="connsiteX120" fmla="*/ 79393 w 1364418"/>
              <a:gd name="connsiteY120" fmla="*/ 932283 h 6858000"/>
              <a:gd name="connsiteX121" fmla="*/ 81629 w 1364418"/>
              <a:gd name="connsiteY121" fmla="*/ 915925 h 6858000"/>
              <a:gd name="connsiteX122" fmla="*/ 74258 w 1364418"/>
              <a:gd name="connsiteY122" fmla="*/ 896999 h 6858000"/>
              <a:gd name="connsiteX123" fmla="*/ 43666 w 1364418"/>
              <a:gd name="connsiteY123" fmla="*/ 821517 h 6858000"/>
              <a:gd name="connsiteX124" fmla="*/ 22616 w 1364418"/>
              <a:gd name="connsiteY124" fmla="*/ 751353 h 6858000"/>
              <a:gd name="connsiteX125" fmla="*/ 22174 w 1364418"/>
              <a:gd name="connsiteY125" fmla="*/ 721230 h 6858000"/>
              <a:gd name="connsiteX126" fmla="*/ 7845 w 1364418"/>
              <a:gd name="connsiteY126" fmla="*/ 681659 h 6858000"/>
              <a:gd name="connsiteX127" fmla="*/ 31306 w 1364418"/>
              <a:gd name="connsiteY127" fmla="*/ 619315 h 6858000"/>
              <a:gd name="connsiteX128" fmla="*/ 15184 w 1364418"/>
              <a:gd name="connsiteY128" fmla="*/ 585934 h 6858000"/>
              <a:gd name="connsiteX129" fmla="*/ 13805 w 1364418"/>
              <a:gd name="connsiteY129" fmla="*/ 542923 h 6858000"/>
              <a:gd name="connsiteX130" fmla="*/ 64209 w 1364418"/>
              <a:gd name="connsiteY130" fmla="*/ 473479 h 6858000"/>
              <a:gd name="connsiteX131" fmla="*/ 52290 w 1364418"/>
              <a:gd name="connsiteY131" fmla="*/ 446567 h 6858000"/>
              <a:gd name="connsiteX132" fmla="*/ 51538 w 1364418"/>
              <a:gd name="connsiteY132" fmla="*/ 393828 h 6858000"/>
              <a:gd name="connsiteX133" fmla="*/ 51368 w 1364418"/>
              <a:gd name="connsiteY133" fmla="*/ 353137 h 6858000"/>
              <a:gd name="connsiteX134" fmla="*/ 72878 w 1364418"/>
              <a:gd name="connsiteY134" fmla="*/ 309501 h 6858000"/>
              <a:gd name="connsiteX135" fmla="*/ 57061 w 1364418"/>
              <a:gd name="connsiteY135" fmla="*/ 275771 h 6858000"/>
              <a:gd name="connsiteX136" fmla="*/ 74088 w 1364418"/>
              <a:gd name="connsiteY136" fmla="*/ 212860 h 6858000"/>
              <a:gd name="connsiteX137" fmla="*/ 65798 w 1364418"/>
              <a:gd name="connsiteY137" fmla="*/ 144983 h 6858000"/>
              <a:gd name="connsiteX138" fmla="*/ 78082 w 1364418"/>
              <a:gd name="connsiteY138" fmla="*/ 55288 h 6858000"/>
              <a:gd name="connsiteX139" fmla="*/ 37636 w 1364418"/>
              <a:gd name="connsiteY139"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101112 w 1364418"/>
              <a:gd name="connsiteY3" fmla="*/ 6857735 h 6858000"/>
              <a:gd name="connsiteX4" fmla="*/ 137705 w 1364418"/>
              <a:gd name="connsiteY4" fmla="*/ 6776847 h 6858000"/>
              <a:gd name="connsiteX5" fmla="*/ 149205 w 1364418"/>
              <a:gd name="connsiteY5" fmla="*/ 6737706 h 6858000"/>
              <a:gd name="connsiteX6" fmla="*/ 173944 w 1364418"/>
              <a:gd name="connsiteY6" fmla="*/ 6691589 h 6858000"/>
              <a:gd name="connsiteX7" fmla="*/ 151501 w 1364418"/>
              <a:gd name="connsiteY7" fmla="*/ 6659970 h 6858000"/>
              <a:gd name="connsiteX8" fmla="*/ 166592 w 1364418"/>
              <a:gd name="connsiteY8" fmla="*/ 6636211 h 6858000"/>
              <a:gd name="connsiteX9" fmla="*/ 184036 w 1364418"/>
              <a:gd name="connsiteY9" fmla="*/ 6594177 h 6858000"/>
              <a:gd name="connsiteX10" fmla="*/ 198076 w 1364418"/>
              <a:gd name="connsiteY10" fmla="*/ 6557575 h 6858000"/>
              <a:gd name="connsiteX11" fmla="*/ 251033 w 1364418"/>
              <a:gd name="connsiteY11" fmla="*/ 6492130 h 6858000"/>
              <a:gd name="connsiteX12" fmla="*/ 266720 w 1364418"/>
              <a:gd name="connsiteY12" fmla="*/ 6431610 h 6858000"/>
              <a:gd name="connsiteX13" fmla="*/ 310425 w 1364418"/>
              <a:gd name="connsiteY13" fmla="*/ 6379786 h 6858000"/>
              <a:gd name="connsiteX14" fmla="*/ 293648 w 1364418"/>
              <a:gd name="connsiteY14" fmla="*/ 6334727 h 6858000"/>
              <a:gd name="connsiteX15" fmla="*/ 271063 w 1364418"/>
              <a:gd name="connsiteY15" fmla="*/ 6313295 h 6858000"/>
              <a:gd name="connsiteX16" fmla="*/ 278227 w 1364418"/>
              <a:gd name="connsiteY16" fmla="*/ 6280046 h 6858000"/>
              <a:gd name="connsiteX17" fmla="*/ 260972 w 1364418"/>
              <a:gd name="connsiteY17" fmla="*/ 6270265 h 6858000"/>
              <a:gd name="connsiteX18" fmla="*/ 288000 w 1364418"/>
              <a:gd name="connsiteY18" fmla="*/ 6252834 h 6858000"/>
              <a:gd name="connsiteX19" fmla="*/ 265992 w 1364418"/>
              <a:gd name="connsiteY19" fmla="*/ 6202459 h 6858000"/>
              <a:gd name="connsiteX20" fmla="*/ 264790 w 1364418"/>
              <a:gd name="connsiteY20" fmla="*/ 6153037 h 6858000"/>
              <a:gd name="connsiteX21" fmla="*/ 280205 w 1364418"/>
              <a:gd name="connsiteY21" fmla="*/ 6078132 h 6858000"/>
              <a:gd name="connsiteX22" fmla="*/ 267592 w 1364418"/>
              <a:gd name="connsiteY22" fmla="*/ 6028119 h 6858000"/>
              <a:gd name="connsiteX23" fmla="*/ 252821 w 1364418"/>
              <a:gd name="connsiteY23" fmla="*/ 5926735 h 6858000"/>
              <a:gd name="connsiteX24" fmla="*/ 302333 w 1364418"/>
              <a:gd name="connsiteY24" fmla="*/ 5712857 h 6858000"/>
              <a:gd name="connsiteX25" fmla="*/ 281408 w 1364418"/>
              <a:gd name="connsiteY25" fmla="*/ 5676393 h 6858000"/>
              <a:gd name="connsiteX26" fmla="*/ 321000 w 1364418"/>
              <a:gd name="connsiteY26" fmla="*/ 5563435 h 6858000"/>
              <a:gd name="connsiteX27" fmla="*/ 368130 w 1364418"/>
              <a:gd name="connsiteY27" fmla="*/ 5437125 h 6858000"/>
              <a:gd name="connsiteX28" fmla="*/ 381698 w 1364418"/>
              <a:gd name="connsiteY28" fmla="*/ 5396260 h 6858000"/>
              <a:gd name="connsiteX29" fmla="*/ 397679 w 1364418"/>
              <a:gd name="connsiteY29" fmla="*/ 5330009 h 6858000"/>
              <a:gd name="connsiteX30" fmla="*/ 431172 w 1364418"/>
              <a:gd name="connsiteY30" fmla="*/ 5273739 h 6858000"/>
              <a:gd name="connsiteX31" fmla="*/ 440771 w 1364418"/>
              <a:gd name="connsiteY31" fmla="*/ 5241779 h 6858000"/>
              <a:gd name="connsiteX32" fmla="*/ 451997 w 1364418"/>
              <a:gd name="connsiteY32" fmla="*/ 5225268 h 6858000"/>
              <a:gd name="connsiteX33" fmla="*/ 453017 w 1364418"/>
              <a:gd name="connsiteY33" fmla="*/ 5217684 h 6858000"/>
              <a:gd name="connsiteX34" fmla="*/ 460358 w 1364418"/>
              <a:gd name="connsiteY34" fmla="*/ 5193377 h 6858000"/>
              <a:gd name="connsiteX35" fmla="*/ 463661 w 1364418"/>
              <a:gd name="connsiteY35" fmla="*/ 5179288 h 6858000"/>
              <a:gd name="connsiteX36" fmla="*/ 464645 w 1364418"/>
              <a:gd name="connsiteY36" fmla="*/ 5173621 h 6858000"/>
              <a:gd name="connsiteX37" fmla="*/ 460279 w 1364418"/>
              <a:gd name="connsiteY37" fmla="*/ 5159961 h 6858000"/>
              <a:gd name="connsiteX38" fmla="*/ 466956 w 1364418"/>
              <a:gd name="connsiteY38" fmla="*/ 5144295 h 6858000"/>
              <a:gd name="connsiteX39" fmla="*/ 463889 w 1364418"/>
              <a:gd name="connsiteY39" fmla="*/ 5125185 h 6858000"/>
              <a:gd name="connsiteX40" fmla="*/ 470719 w 1364418"/>
              <a:gd name="connsiteY40" fmla="*/ 5121884 h 6858000"/>
              <a:gd name="connsiteX41" fmla="*/ 477755 w 1364418"/>
              <a:gd name="connsiteY41" fmla="*/ 5067850 h 6858000"/>
              <a:gd name="connsiteX42" fmla="*/ 480486 w 1364418"/>
              <a:gd name="connsiteY42" fmla="*/ 5060861 h 6858000"/>
              <a:gd name="connsiteX43" fmla="*/ 477190 w 1364418"/>
              <a:gd name="connsiteY43" fmla="*/ 5034192 h 6858000"/>
              <a:gd name="connsiteX44" fmla="*/ 478744 w 1364418"/>
              <a:gd name="connsiteY44" fmla="*/ 4993030 h 6858000"/>
              <a:gd name="connsiteX45" fmla="*/ 485653 w 1364418"/>
              <a:gd name="connsiteY45" fmla="*/ 4946844 h 6858000"/>
              <a:gd name="connsiteX46" fmla="*/ 481509 w 1364418"/>
              <a:gd name="connsiteY46" fmla="*/ 4932692 h 6858000"/>
              <a:gd name="connsiteX47" fmla="*/ 496912 w 1364418"/>
              <a:gd name="connsiteY47" fmla="*/ 4858827 h 6858000"/>
              <a:gd name="connsiteX48" fmla="*/ 502815 w 1364418"/>
              <a:gd name="connsiteY48" fmla="*/ 4821170 h 6858000"/>
              <a:gd name="connsiteX49" fmla="*/ 507548 w 1364418"/>
              <a:gd name="connsiteY49" fmla="*/ 4780965 h 6858000"/>
              <a:gd name="connsiteX50" fmla="*/ 508841 w 1364418"/>
              <a:gd name="connsiteY50" fmla="*/ 4750867 h 6858000"/>
              <a:gd name="connsiteX51" fmla="*/ 506648 w 1364418"/>
              <a:gd name="connsiteY51" fmla="*/ 4690749 h 6858000"/>
              <a:gd name="connsiteX52" fmla="*/ 502128 w 1364418"/>
              <a:gd name="connsiteY52" fmla="*/ 4584173 h 6858000"/>
              <a:gd name="connsiteX53" fmla="*/ 497211 w 1364418"/>
              <a:gd name="connsiteY53" fmla="*/ 4444346 h 6858000"/>
              <a:gd name="connsiteX54" fmla="*/ 493776 w 1364418"/>
              <a:gd name="connsiteY54" fmla="*/ 4375228 h 6858000"/>
              <a:gd name="connsiteX55" fmla="*/ 474429 w 1364418"/>
              <a:gd name="connsiteY55" fmla="*/ 4214165 h 6858000"/>
              <a:gd name="connsiteX56" fmla="*/ 478502 w 1364418"/>
              <a:gd name="connsiteY56" fmla="*/ 4090296 h 6858000"/>
              <a:gd name="connsiteX57" fmla="*/ 463758 w 1364418"/>
              <a:gd name="connsiteY57" fmla="*/ 4033999 h 6858000"/>
              <a:gd name="connsiteX58" fmla="*/ 464907 w 1364418"/>
              <a:gd name="connsiteY58" fmla="*/ 4031933 h 6858000"/>
              <a:gd name="connsiteX59" fmla="*/ 463483 w 1364418"/>
              <a:gd name="connsiteY59" fmla="*/ 4013953 h 6858000"/>
              <a:gd name="connsiteX60" fmla="*/ 449778 w 1364418"/>
              <a:gd name="connsiteY60" fmla="*/ 3974753 h 6858000"/>
              <a:gd name="connsiteX61" fmla="*/ 451376 w 1364418"/>
              <a:gd name="connsiteY61" fmla="*/ 3969950 h 6858000"/>
              <a:gd name="connsiteX62" fmla="*/ 444798 w 1364418"/>
              <a:gd name="connsiteY62" fmla="*/ 3933779 h 6858000"/>
              <a:gd name="connsiteX63" fmla="*/ 446129 w 1364418"/>
              <a:gd name="connsiteY63" fmla="*/ 3933093 h 6858000"/>
              <a:gd name="connsiteX64" fmla="*/ 450483 w 1364418"/>
              <a:gd name="connsiteY64" fmla="*/ 3922082 h 6858000"/>
              <a:gd name="connsiteX65" fmla="*/ 455561 w 1364418"/>
              <a:gd name="connsiteY65" fmla="*/ 3901461 h 6858000"/>
              <a:gd name="connsiteX66" fmla="*/ 478155 w 1364418"/>
              <a:gd name="connsiteY66" fmla="*/ 3813873 h 6858000"/>
              <a:gd name="connsiteX67" fmla="*/ 477580 w 1364418"/>
              <a:gd name="connsiteY67" fmla="*/ 3806161 h 6858000"/>
              <a:gd name="connsiteX68" fmla="*/ 477887 w 1364418"/>
              <a:gd name="connsiteY68" fmla="*/ 3805957 h 6858000"/>
              <a:gd name="connsiteX69" fmla="*/ 477914 w 1364418"/>
              <a:gd name="connsiteY69" fmla="*/ 3797724 h 6858000"/>
              <a:gd name="connsiteX70" fmla="*/ 476529 w 1364418"/>
              <a:gd name="connsiteY70" fmla="*/ 3792098 h 6858000"/>
              <a:gd name="connsiteX71" fmla="*/ 475413 w 1364418"/>
              <a:gd name="connsiteY71" fmla="*/ 3777135 h 6858000"/>
              <a:gd name="connsiteX72" fmla="*/ 477146 w 1364418"/>
              <a:gd name="connsiteY72" fmla="*/ 3771656 h 6858000"/>
              <a:gd name="connsiteX73" fmla="*/ 480889 w 1364418"/>
              <a:gd name="connsiteY73" fmla="*/ 3769007 h 6858000"/>
              <a:gd name="connsiteX74" fmla="*/ 480355 w 1364418"/>
              <a:gd name="connsiteY74" fmla="*/ 3767709 h 6858000"/>
              <a:gd name="connsiteX75" fmla="*/ 489051 w 1364418"/>
              <a:gd name="connsiteY75" fmla="*/ 3738082 h 6858000"/>
              <a:gd name="connsiteX76" fmla="*/ 496397 w 1364418"/>
              <a:gd name="connsiteY76" fmla="*/ 3673397 h 6858000"/>
              <a:gd name="connsiteX77" fmla="*/ 495693 w 1364418"/>
              <a:gd name="connsiteY77" fmla="*/ 3637109 h 6858000"/>
              <a:gd name="connsiteX78" fmla="*/ 499136 w 1364418"/>
              <a:gd name="connsiteY78" fmla="*/ 3536883 h 6858000"/>
              <a:gd name="connsiteX79" fmla="*/ 506674 w 1364418"/>
              <a:gd name="connsiteY79" fmla="*/ 3435652 h 6858000"/>
              <a:gd name="connsiteX80" fmla="*/ 508345 w 1364418"/>
              <a:gd name="connsiteY80" fmla="*/ 3307769 h 6858000"/>
              <a:gd name="connsiteX81" fmla="*/ 525908 w 1364418"/>
              <a:gd name="connsiteY81" fmla="*/ 3250522 h 6858000"/>
              <a:gd name="connsiteX82" fmla="*/ 526333 w 1364418"/>
              <a:gd name="connsiteY82" fmla="*/ 3229163 h 6858000"/>
              <a:gd name="connsiteX83" fmla="*/ 528156 w 1364418"/>
              <a:gd name="connsiteY83" fmla="*/ 3217217 h 6858000"/>
              <a:gd name="connsiteX84" fmla="*/ 514991 w 1364418"/>
              <a:gd name="connsiteY84" fmla="*/ 3183755 h 6858000"/>
              <a:gd name="connsiteX85" fmla="*/ 515492 w 1364418"/>
              <a:gd name="connsiteY85" fmla="*/ 3178642 h 6858000"/>
              <a:gd name="connsiteX86" fmla="*/ 503092 w 1364418"/>
              <a:gd name="connsiteY86" fmla="*/ 3158586 h 6858000"/>
              <a:gd name="connsiteX87" fmla="*/ 488277 w 1364418"/>
              <a:gd name="connsiteY87" fmla="*/ 3129034 h 6858000"/>
              <a:gd name="connsiteX88" fmla="*/ 488942 w 1364418"/>
              <a:gd name="connsiteY88" fmla="*/ 3126682 h 6858000"/>
              <a:gd name="connsiteX89" fmla="*/ 479810 w 1364418"/>
              <a:gd name="connsiteY89" fmla="*/ 3114519 h 6858000"/>
              <a:gd name="connsiteX90" fmla="*/ 466419 w 1364418"/>
              <a:gd name="connsiteY90" fmla="*/ 3106272 h 6858000"/>
              <a:gd name="connsiteX91" fmla="*/ 439149 w 1364418"/>
              <a:gd name="connsiteY91" fmla="*/ 2958185 h 6858000"/>
              <a:gd name="connsiteX92" fmla="*/ 381763 w 1364418"/>
              <a:gd name="connsiteY92" fmla="*/ 2762989 h 6858000"/>
              <a:gd name="connsiteX93" fmla="*/ 330681 w 1364418"/>
              <a:gd name="connsiteY93" fmla="*/ 2554718 h 6858000"/>
              <a:gd name="connsiteX94" fmla="*/ 310775 w 1364418"/>
              <a:gd name="connsiteY94" fmla="*/ 2485734 h 6858000"/>
              <a:gd name="connsiteX95" fmla="*/ 301498 w 1364418"/>
              <a:gd name="connsiteY95" fmla="*/ 2447068 h 6858000"/>
              <a:gd name="connsiteX96" fmla="*/ 288459 w 1364418"/>
              <a:gd name="connsiteY96" fmla="*/ 2425819 h 6858000"/>
              <a:gd name="connsiteX97" fmla="*/ 294458 w 1364418"/>
              <a:gd name="connsiteY97" fmla="*/ 2402874 h 6858000"/>
              <a:gd name="connsiteX98" fmla="*/ 297070 w 1364418"/>
              <a:gd name="connsiteY98" fmla="*/ 2381443 h 6858000"/>
              <a:gd name="connsiteX99" fmla="*/ 273399 w 1364418"/>
              <a:gd name="connsiteY99" fmla="*/ 2261920 h 6858000"/>
              <a:gd name="connsiteX100" fmla="*/ 263286 w 1364418"/>
              <a:gd name="connsiteY100" fmla="*/ 2195378 h 6858000"/>
              <a:gd name="connsiteX101" fmla="*/ 247503 w 1364418"/>
              <a:gd name="connsiteY101" fmla="*/ 2155135 h 6858000"/>
              <a:gd name="connsiteX102" fmla="*/ 244961 w 1364418"/>
              <a:gd name="connsiteY102" fmla="*/ 2118008 h 6858000"/>
              <a:gd name="connsiteX103" fmla="*/ 245954 w 1364418"/>
              <a:gd name="connsiteY103" fmla="*/ 2050531 h 6858000"/>
              <a:gd name="connsiteX104" fmla="*/ 237760 w 1364418"/>
              <a:gd name="connsiteY104" fmla="*/ 1963269 h 6858000"/>
              <a:gd name="connsiteX105" fmla="*/ 218938 w 1364418"/>
              <a:gd name="connsiteY105" fmla="*/ 1906352 h 6858000"/>
              <a:gd name="connsiteX106" fmla="*/ 195495 w 1364418"/>
              <a:gd name="connsiteY106" fmla="*/ 1861531 h 6858000"/>
              <a:gd name="connsiteX107" fmla="*/ 149294 w 1364418"/>
              <a:gd name="connsiteY107" fmla="*/ 1732919 h 6858000"/>
              <a:gd name="connsiteX108" fmla="*/ 121605 w 1364418"/>
              <a:gd name="connsiteY108" fmla="*/ 1663540 h 6858000"/>
              <a:gd name="connsiteX109" fmla="*/ 120731 w 1364418"/>
              <a:gd name="connsiteY109" fmla="*/ 1615777 h 6858000"/>
              <a:gd name="connsiteX110" fmla="*/ 101526 w 1364418"/>
              <a:gd name="connsiteY110" fmla="*/ 1563678 h 6858000"/>
              <a:gd name="connsiteX111" fmla="*/ 114606 w 1364418"/>
              <a:gd name="connsiteY111" fmla="*/ 1519474 h 6858000"/>
              <a:gd name="connsiteX112" fmla="*/ 107348 w 1364418"/>
              <a:gd name="connsiteY112" fmla="*/ 1477995 h 6858000"/>
              <a:gd name="connsiteX113" fmla="*/ 93433 w 1364418"/>
              <a:gd name="connsiteY113" fmla="*/ 1373769 h 6858000"/>
              <a:gd name="connsiteX114" fmla="*/ 101740 w 1364418"/>
              <a:gd name="connsiteY114" fmla="*/ 1307086 h 6858000"/>
              <a:gd name="connsiteX115" fmla="*/ 102928 w 1364418"/>
              <a:gd name="connsiteY115" fmla="*/ 1189033 h 6858000"/>
              <a:gd name="connsiteX116" fmla="*/ 107613 w 1364418"/>
              <a:gd name="connsiteY116" fmla="*/ 1168288 h 6858000"/>
              <a:gd name="connsiteX117" fmla="*/ 99895 w 1364418"/>
              <a:gd name="connsiteY117" fmla="*/ 1142577 h 6858000"/>
              <a:gd name="connsiteX118" fmla="*/ 89201 w 1364418"/>
              <a:gd name="connsiteY118" fmla="*/ 1088484 h 6858000"/>
              <a:gd name="connsiteX119" fmla="*/ 77937 w 1364418"/>
              <a:gd name="connsiteY119" fmla="*/ 1016103 h 6858000"/>
              <a:gd name="connsiteX120" fmla="*/ 79393 w 1364418"/>
              <a:gd name="connsiteY120" fmla="*/ 932283 h 6858000"/>
              <a:gd name="connsiteX121" fmla="*/ 81629 w 1364418"/>
              <a:gd name="connsiteY121" fmla="*/ 915925 h 6858000"/>
              <a:gd name="connsiteX122" fmla="*/ 74258 w 1364418"/>
              <a:gd name="connsiteY122" fmla="*/ 896999 h 6858000"/>
              <a:gd name="connsiteX123" fmla="*/ 43666 w 1364418"/>
              <a:gd name="connsiteY123" fmla="*/ 821517 h 6858000"/>
              <a:gd name="connsiteX124" fmla="*/ 22616 w 1364418"/>
              <a:gd name="connsiteY124" fmla="*/ 751353 h 6858000"/>
              <a:gd name="connsiteX125" fmla="*/ 22174 w 1364418"/>
              <a:gd name="connsiteY125" fmla="*/ 721230 h 6858000"/>
              <a:gd name="connsiteX126" fmla="*/ 7845 w 1364418"/>
              <a:gd name="connsiteY126" fmla="*/ 681659 h 6858000"/>
              <a:gd name="connsiteX127" fmla="*/ 31306 w 1364418"/>
              <a:gd name="connsiteY127" fmla="*/ 619315 h 6858000"/>
              <a:gd name="connsiteX128" fmla="*/ 15184 w 1364418"/>
              <a:gd name="connsiteY128" fmla="*/ 585934 h 6858000"/>
              <a:gd name="connsiteX129" fmla="*/ 22258 w 1364418"/>
              <a:gd name="connsiteY129" fmla="*/ 538948 h 6858000"/>
              <a:gd name="connsiteX130" fmla="*/ 64209 w 1364418"/>
              <a:gd name="connsiteY130" fmla="*/ 473479 h 6858000"/>
              <a:gd name="connsiteX131" fmla="*/ 52290 w 1364418"/>
              <a:gd name="connsiteY131" fmla="*/ 446567 h 6858000"/>
              <a:gd name="connsiteX132" fmla="*/ 51538 w 1364418"/>
              <a:gd name="connsiteY132" fmla="*/ 393828 h 6858000"/>
              <a:gd name="connsiteX133" fmla="*/ 51368 w 1364418"/>
              <a:gd name="connsiteY133" fmla="*/ 353137 h 6858000"/>
              <a:gd name="connsiteX134" fmla="*/ 72878 w 1364418"/>
              <a:gd name="connsiteY134" fmla="*/ 309501 h 6858000"/>
              <a:gd name="connsiteX135" fmla="*/ 57061 w 1364418"/>
              <a:gd name="connsiteY135" fmla="*/ 275771 h 6858000"/>
              <a:gd name="connsiteX136" fmla="*/ 74088 w 1364418"/>
              <a:gd name="connsiteY136" fmla="*/ 212860 h 6858000"/>
              <a:gd name="connsiteX137" fmla="*/ 65798 w 1364418"/>
              <a:gd name="connsiteY137" fmla="*/ 144983 h 6858000"/>
              <a:gd name="connsiteX138" fmla="*/ 78082 w 1364418"/>
              <a:gd name="connsiteY138" fmla="*/ 55288 h 6858000"/>
              <a:gd name="connsiteX139" fmla="*/ 37636 w 1364418"/>
              <a:gd name="connsiteY139"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101112 w 1364418"/>
              <a:gd name="connsiteY3" fmla="*/ 6857735 h 6858000"/>
              <a:gd name="connsiteX4" fmla="*/ 137705 w 1364418"/>
              <a:gd name="connsiteY4" fmla="*/ 6776847 h 6858000"/>
              <a:gd name="connsiteX5" fmla="*/ 149205 w 1364418"/>
              <a:gd name="connsiteY5" fmla="*/ 6737706 h 6858000"/>
              <a:gd name="connsiteX6" fmla="*/ 173944 w 1364418"/>
              <a:gd name="connsiteY6" fmla="*/ 6691589 h 6858000"/>
              <a:gd name="connsiteX7" fmla="*/ 151501 w 1364418"/>
              <a:gd name="connsiteY7" fmla="*/ 6659970 h 6858000"/>
              <a:gd name="connsiteX8" fmla="*/ 166592 w 1364418"/>
              <a:gd name="connsiteY8" fmla="*/ 6636211 h 6858000"/>
              <a:gd name="connsiteX9" fmla="*/ 184036 w 1364418"/>
              <a:gd name="connsiteY9" fmla="*/ 6594177 h 6858000"/>
              <a:gd name="connsiteX10" fmla="*/ 198076 w 1364418"/>
              <a:gd name="connsiteY10" fmla="*/ 6557575 h 6858000"/>
              <a:gd name="connsiteX11" fmla="*/ 251033 w 1364418"/>
              <a:gd name="connsiteY11" fmla="*/ 6492130 h 6858000"/>
              <a:gd name="connsiteX12" fmla="*/ 266720 w 1364418"/>
              <a:gd name="connsiteY12" fmla="*/ 6431610 h 6858000"/>
              <a:gd name="connsiteX13" fmla="*/ 310425 w 1364418"/>
              <a:gd name="connsiteY13" fmla="*/ 6379786 h 6858000"/>
              <a:gd name="connsiteX14" fmla="*/ 293648 w 1364418"/>
              <a:gd name="connsiteY14" fmla="*/ 6334727 h 6858000"/>
              <a:gd name="connsiteX15" fmla="*/ 271063 w 1364418"/>
              <a:gd name="connsiteY15" fmla="*/ 6313295 h 6858000"/>
              <a:gd name="connsiteX16" fmla="*/ 278227 w 1364418"/>
              <a:gd name="connsiteY16" fmla="*/ 6280046 h 6858000"/>
              <a:gd name="connsiteX17" fmla="*/ 260972 w 1364418"/>
              <a:gd name="connsiteY17" fmla="*/ 6270265 h 6858000"/>
              <a:gd name="connsiteX18" fmla="*/ 288000 w 1364418"/>
              <a:gd name="connsiteY18" fmla="*/ 6252834 h 6858000"/>
              <a:gd name="connsiteX19" fmla="*/ 265992 w 1364418"/>
              <a:gd name="connsiteY19" fmla="*/ 6202459 h 6858000"/>
              <a:gd name="connsiteX20" fmla="*/ 264790 w 1364418"/>
              <a:gd name="connsiteY20" fmla="*/ 6153037 h 6858000"/>
              <a:gd name="connsiteX21" fmla="*/ 280205 w 1364418"/>
              <a:gd name="connsiteY21" fmla="*/ 6078132 h 6858000"/>
              <a:gd name="connsiteX22" fmla="*/ 267592 w 1364418"/>
              <a:gd name="connsiteY22" fmla="*/ 6028119 h 6858000"/>
              <a:gd name="connsiteX23" fmla="*/ 252821 w 1364418"/>
              <a:gd name="connsiteY23" fmla="*/ 5926735 h 6858000"/>
              <a:gd name="connsiteX24" fmla="*/ 302333 w 1364418"/>
              <a:gd name="connsiteY24" fmla="*/ 5712857 h 6858000"/>
              <a:gd name="connsiteX25" fmla="*/ 281408 w 1364418"/>
              <a:gd name="connsiteY25" fmla="*/ 5676393 h 6858000"/>
              <a:gd name="connsiteX26" fmla="*/ 321000 w 1364418"/>
              <a:gd name="connsiteY26" fmla="*/ 5563435 h 6858000"/>
              <a:gd name="connsiteX27" fmla="*/ 368130 w 1364418"/>
              <a:gd name="connsiteY27" fmla="*/ 5437125 h 6858000"/>
              <a:gd name="connsiteX28" fmla="*/ 381698 w 1364418"/>
              <a:gd name="connsiteY28" fmla="*/ 5396260 h 6858000"/>
              <a:gd name="connsiteX29" fmla="*/ 397679 w 1364418"/>
              <a:gd name="connsiteY29" fmla="*/ 5330009 h 6858000"/>
              <a:gd name="connsiteX30" fmla="*/ 431172 w 1364418"/>
              <a:gd name="connsiteY30" fmla="*/ 5273739 h 6858000"/>
              <a:gd name="connsiteX31" fmla="*/ 440771 w 1364418"/>
              <a:gd name="connsiteY31" fmla="*/ 5241779 h 6858000"/>
              <a:gd name="connsiteX32" fmla="*/ 451997 w 1364418"/>
              <a:gd name="connsiteY32" fmla="*/ 5225268 h 6858000"/>
              <a:gd name="connsiteX33" fmla="*/ 453017 w 1364418"/>
              <a:gd name="connsiteY33" fmla="*/ 5217684 h 6858000"/>
              <a:gd name="connsiteX34" fmla="*/ 460358 w 1364418"/>
              <a:gd name="connsiteY34" fmla="*/ 5193377 h 6858000"/>
              <a:gd name="connsiteX35" fmla="*/ 463661 w 1364418"/>
              <a:gd name="connsiteY35" fmla="*/ 5179288 h 6858000"/>
              <a:gd name="connsiteX36" fmla="*/ 464645 w 1364418"/>
              <a:gd name="connsiteY36" fmla="*/ 5173621 h 6858000"/>
              <a:gd name="connsiteX37" fmla="*/ 460279 w 1364418"/>
              <a:gd name="connsiteY37" fmla="*/ 5159961 h 6858000"/>
              <a:gd name="connsiteX38" fmla="*/ 466956 w 1364418"/>
              <a:gd name="connsiteY38" fmla="*/ 5144295 h 6858000"/>
              <a:gd name="connsiteX39" fmla="*/ 463889 w 1364418"/>
              <a:gd name="connsiteY39" fmla="*/ 5125185 h 6858000"/>
              <a:gd name="connsiteX40" fmla="*/ 470719 w 1364418"/>
              <a:gd name="connsiteY40" fmla="*/ 5121884 h 6858000"/>
              <a:gd name="connsiteX41" fmla="*/ 477755 w 1364418"/>
              <a:gd name="connsiteY41" fmla="*/ 5067850 h 6858000"/>
              <a:gd name="connsiteX42" fmla="*/ 480486 w 1364418"/>
              <a:gd name="connsiteY42" fmla="*/ 5060861 h 6858000"/>
              <a:gd name="connsiteX43" fmla="*/ 477190 w 1364418"/>
              <a:gd name="connsiteY43" fmla="*/ 5034192 h 6858000"/>
              <a:gd name="connsiteX44" fmla="*/ 478744 w 1364418"/>
              <a:gd name="connsiteY44" fmla="*/ 4993030 h 6858000"/>
              <a:gd name="connsiteX45" fmla="*/ 485653 w 1364418"/>
              <a:gd name="connsiteY45" fmla="*/ 4946844 h 6858000"/>
              <a:gd name="connsiteX46" fmla="*/ 481509 w 1364418"/>
              <a:gd name="connsiteY46" fmla="*/ 4932692 h 6858000"/>
              <a:gd name="connsiteX47" fmla="*/ 496912 w 1364418"/>
              <a:gd name="connsiteY47" fmla="*/ 4858827 h 6858000"/>
              <a:gd name="connsiteX48" fmla="*/ 502815 w 1364418"/>
              <a:gd name="connsiteY48" fmla="*/ 4821170 h 6858000"/>
              <a:gd name="connsiteX49" fmla="*/ 507548 w 1364418"/>
              <a:gd name="connsiteY49" fmla="*/ 4780965 h 6858000"/>
              <a:gd name="connsiteX50" fmla="*/ 508841 w 1364418"/>
              <a:gd name="connsiteY50" fmla="*/ 4750867 h 6858000"/>
              <a:gd name="connsiteX51" fmla="*/ 506648 w 1364418"/>
              <a:gd name="connsiteY51" fmla="*/ 4690749 h 6858000"/>
              <a:gd name="connsiteX52" fmla="*/ 502128 w 1364418"/>
              <a:gd name="connsiteY52" fmla="*/ 4584173 h 6858000"/>
              <a:gd name="connsiteX53" fmla="*/ 497211 w 1364418"/>
              <a:gd name="connsiteY53" fmla="*/ 4444346 h 6858000"/>
              <a:gd name="connsiteX54" fmla="*/ 493776 w 1364418"/>
              <a:gd name="connsiteY54" fmla="*/ 4375228 h 6858000"/>
              <a:gd name="connsiteX55" fmla="*/ 474429 w 1364418"/>
              <a:gd name="connsiteY55" fmla="*/ 4214165 h 6858000"/>
              <a:gd name="connsiteX56" fmla="*/ 478502 w 1364418"/>
              <a:gd name="connsiteY56" fmla="*/ 4090296 h 6858000"/>
              <a:gd name="connsiteX57" fmla="*/ 463758 w 1364418"/>
              <a:gd name="connsiteY57" fmla="*/ 4033999 h 6858000"/>
              <a:gd name="connsiteX58" fmla="*/ 464907 w 1364418"/>
              <a:gd name="connsiteY58" fmla="*/ 4031933 h 6858000"/>
              <a:gd name="connsiteX59" fmla="*/ 463483 w 1364418"/>
              <a:gd name="connsiteY59" fmla="*/ 4013953 h 6858000"/>
              <a:gd name="connsiteX60" fmla="*/ 449778 w 1364418"/>
              <a:gd name="connsiteY60" fmla="*/ 3974753 h 6858000"/>
              <a:gd name="connsiteX61" fmla="*/ 451376 w 1364418"/>
              <a:gd name="connsiteY61" fmla="*/ 3969950 h 6858000"/>
              <a:gd name="connsiteX62" fmla="*/ 444798 w 1364418"/>
              <a:gd name="connsiteY62" fmla="*/ 3933779 h 6858000"/>
              <a:gd name="connsiteX63" fmla="*/ 446129 w 1364418"/>
              <a:gd name="connsiteY63" fmla="*/ 3933093 h 6858000"/>
              <a:gd name="connsiteX64" fmla="*/ 450483 w 1364418"/>
              <a:gd name="connsiteY64" fmla="*/ 3922082 h 6858000"/>
              <a:gd name="connsiteX65" fmla="*/ 455561 w 1364418"/>
              <a:gd name="connsiteY65" fmla="*/ 3901461 h 6858000"/>
              <a:gd name="connsiteX66" fmla="*/ 478155 w 1364418"/>
              <a:gd name="connsiteY66" fmla="*/ 3813873 h 6858000"/>
              <a:gd name="connsiteX67" fmla="*/ 477580 w 1364418"/>
              <a:gd name="connsiteY67" fmla="*/ 3806161 h 6858000"/>
              <a:gd name="connsiteX68" fmla="*/ 477887 w 1364418"/>
              <a:gd name="connsiteY68" fmla="*/ 3805957 h 6858000"/>
              <a:gd name="connsiteX69" fmla="*/ 477914 w 1364418"/>
              <a:gd name="connsiteY69" fmla="*/ 3797724 h 6858000"/>
              <a:gd name="connsiteX70" fmla="*/ 476529 w 1364418"/>
              <a:gd name="connsiteY70" fmla="*/ 3792098 h 6858000"/>
              <a:gd name="connsiteX71" fmla="*/ 475413 w 1364418"/>
              <a:gd name="connsiteY71" fmla="*/ 3777135 h 6858000"/>
              <a:gd name="connsiteX72" fmla="*/ 477146 w 1364418"/>
              <a:gd name="connsiteY72" fmla="*/ 3771656 h 6858000"/>
              <a:gd name="connsiteX73" fmla="*/ 480889 w 1364418"/>
              <a:gd name="connsiteY73" fmla="*/ 3769007 h 6858000"/>
              <a:gd name="connsiteX74" fmla="*/ 480355 w 1364418"/>
              <a:gd name="connsiteY74" fmla="*/ 3767709 h 6858000"/>
              <a:gd name="connsiteX75" fmla="*/ 489051 w 1364418"/>
              <a:gd name="connsiteY75" fmla="*/ 3738082 h 6858000"/>
              <a:gd name="connsiteX76" fmla="*/ 496397 w 1364418"/>
              <a:gd name="connsiteY76" fmla="*/ 3673397 h 6858000"/>
              <a:gd name="connsiteX77" fmla="*/ 495693 w 1364418"/>
              <a:gd name="connsiteY77" fmla="*/ 3637109 h 6858000"/>
              <a:gd name="connsiteX78" fmla="*/ 499136 w 1364418"/>
              <a:gd name="connsiteY78" fmla="*/ 3536883 h 6858000"/>
              <a:gd name="connsiteX79" fmla="*/ 506674 w 1364418"/>
              <a:gd name="connsiteY79" fmla="*/ 3435652 h 6858000"/>
              <a:gd name="connsiteX80" fmla="*/ 508345 w 1364418"/>
              <a:gd name="connsiteY80" fmla="*/ 3307769 h 6858000"/>
              <a:gd name="connsiteX81" fmla="*/ 525908 w 1364418"/>
              <a:gd name="connsiteY81" fmla="*/ 3250522 h 6858000"/>
              <a:gd name="connsiteX82" fmla="*/ 526333 w 1364418"/>
              <a:gd name="connsiteY82" fmla="*/ 3229163 h 6858000"/>
              <a:gd name="connsiteX83" fmla="*/ 528156 w 1364418"/>
              <a:gd name="connsiteY83" fmla="*/ 3217217 h 6858000"/>
              <a:gd name="connsiteX84" fmla="*/ 514991 w 1364418"/>
              <a:gd name="connsiteY84" fmla="*/ 3183755 h 6858000"/>
              <a:gd name="connsiteX85" fmla="*/ 515492 w 1364418"/>
              <a:gd name="connsiteY85" fmla="*/ 3178642 h 6858000"/>
              <a:gd name="connsiteX86" fmla="*/ 503092 w 1364418"/>
              <a:gd name="connsiteY86" fmla="*/ 3158586 h 6858000"/>
              <a:gd name="connsiteX87" fmla="*/ 488277 w 1364418"/>
              <a:gd name="connsiteY87" fmla="*/ 3129034 h 6858000"/>
              <a:gd name="connsiteX88" fmla="*/ 488942 w 1364418"/>
              <a:gd name="connsiteY88" fmla="*/ 3126682 h 6858000"/>
              <a:gd name="connsiteX89" fmla="*/ 479810 w 1364418"/>
              <a:gd name="connsiteY89" fmla="*/ 3114519 h 6858000"/>
              <a:gd name="connsiteX90" fmla="*/ 466419 w 1364418"/>
              <a:gd name="connsiteY90" fmla="*/ 3106272 h 6858000"/>
              <a:gd name="connsiteX91" fmla="*/ 439149 w 1364418"/>
              <a:gd name="connsiteY91" fmla="*/ 2958185 h 6858000"/>
              <a:gd name="connsiteX92" fmla="*/ 381763 w 1364418"/>
              <a:gd name="connsiteY92" fmla="*/ 2762989 h 6858000"/>
              <a:gd name="connsiteX93" fmla="*/ 330681 w 1364418"/>
              <a:gd name="connsiteY93" fmla="*/ 2554718 h 6858000"/>
              <a:gd name="connsiteX94" fmla="*/ 310775 w 1364418"/>
              <a:gd name="connsiteY94" fmla="*/ 2485734 h 6858000"/>
              <a:gd name="connsiteX95" fmla="*/ 301498 w 1364418"/>
              <a:gd name="connsiteY95" fmla="*/ 2447068 h 6858000"/>
              <a:gd name="connsiteX96" fmla="*/ 288459 w 1364418"/>
              <a:gd name="connsiteY96" fmla="*/ 2425819 h 6858000"/>
              <a:gd name="connsiteX97" fmla="*/ 294458 w 1364418"/>
              <a:gd name="connsiteY97" fmla="*/ 2402874 h 6858000"/>
              <a:gd name="connsiteX98" fmla="*/ 297070 w 1364418"/>
              <a:gd name="connsiteY98" fmla="*/ 2381443 h 6858000"/>
              <a:gd name="connsiteX99" fmla="*/ 273399 w 1364418"/>
              <a:gd name="connsiteY99" fmla="*/ 2261920 h 6858000"/>
              <a:gd name="connsiteX100" fmla="*/ 263286 w 1364418"/>
              <a:gd name="connsiteY100" fmla="*/ 2195378 h 6858000"/>
              <a:gd name="connsiteX101" fmla="*/ 247503 w 1364418"/>
              <a:gd name="connsiteY101" fmla="*/ 2155135 h 6858000"/>
              <a:gd name="connsiteX102" fmla="*/ 244961 w 1364418"/>
              <a:gd name="connsiteY102" fmla="*/ 2118008 h 6858000"/>
              <a:gd name="connsiteX103" fmla="*/ 245954 w 1364418"/>
              <a:gd name="connsiteY103" fmla="*/ 2050531 h 6858000"/>
              <a:gd name="connsiteX104" fmla="*/ 237760 w 1364418"/>
              <a:gd name="connsiteY104" fmla="*/ 1963269 h 6858000"/>
              <a:gd name="connsiteX105" fmla="*/ 218938 w 1364418"/>
              <a:gd name="connsiteY105" fmla="*/ 1906352 h 6858000"/>
              <a:gd name="connsiteX106" fmla="*/ 195495 w 1364418"/>
              <a:gd name="connsiteY106" fmla="*/ 1861531 h 6858000"/>
              <a:gd name="connsiteX107" fmla="*/ 149294 w 1364418"/>
              <a:gd name="connsiteY107" fmla="*/ 1732919 h 6858000"/>
              <a:gd name="connsiteX108" fmla="*/ 121605 w 1364418"/>
              <a:gd name="connsiteY108" fmla="*/ 1663540 h 6858000"/>
              <a:gd name="connsiteX109" fmla="*/ 120731 w 1364418"/>
              <a:gd name="connsiteY109" fmla="*/ 1615777 h 6858000"/>
              <a:gd name="connsiteX110" fmla="*/ 101526 w 1364418"/>
              <a:gd name="connsiteY110" fmla="*/ 1563678 h 6858000"/>
              <a:gd name="connsiteX111" fmla="*/ 114606 w 1364418"/>
              <a:gd name="connsiteY111" fmla="*/ 1519474 h 6858000"/>
              <a:gd name="connsiteX112" fmla="*/ 107348 w 1364418"/>
              <a:gd name="connsiteY112" fmla="*/ 1477995 h 6858000"/>
              <a:gd name="connsiteX113" fmla="*/ 93433 w 1364418"/>
              <a:gd name="connsiteY113" fmla="*/ 1373769 h 6858000"/>
              <a:gd name="connsiteX114" fmla="*/ 101740 w 1364418"/>
              <a:gd name="connsiteY114" fmla="*/ 1307086 h 6858000"/>
              <a:gd name="connsiteX115" fmla="*/ 102928 w 1364418"/>
              <a:gd name="connsiteY115" fmla="*/ 1189033 h 6858000"/>
              <a:gd name="connsiteX116" fmla="*/ 107613 w 1364418"/>
              <a:gd name="connsiteY116" fmla="*/ 1168288 h 6858000"/>
              <a:gd name="connsiteX117" fmla="*/ 99895 w 1364418"/>
              <a:gd name="connsiteY117" fmla="*/ 1142577 h 6858000"/>
              <a:gd name="connsiteX118" fmla="*/ 89201 w 1364418"/>
              <a:gd name="connsiteY118" fmla="*/ 1088484 h 6858000"/>
              <a:gd name="connsiteX119" fmla="*/ 77937 w 1364418"/>
              <a:gd name="connsiteY119" fmla="*/ 1016103 h 6858000"/>
              <a:gd name="connsiteX120" fmla="*/ 79393 w 1364418"/>
              <a:gd name="connsiteY120" fmla="*/ 932283 h 6858000"/>
              <a:gd name="connsiteX121" fmla="*/ 81629 w 1364418"/>
              <a:gd name="connsiteY121" fmla="*/ 915925 h 6858000"/>
              <a:gd name="connsiteX122" fmla="*/ 74258 w 1364418"/>
              <a:gd name="connsiteY122" fmla="*/ 896999 h 6858000"/>
              <a:gd name="connsiteX123" fmla="*/ 43666 w 1364418"/>
              <a:gd name="connsiteY123" fmla="*/ 821517 h 6858000"/>
              <a:gd name="connsiteX124" fmla="*/ 22616 w 1364418"/>
              <a:gd name="connsiteY124" fmla="*/ 751353 h 6858000"/>
              <a:gd name="connsiteX125" fmla="*/ 22174 w 1364418"/>
              <a:gd name="connsiteY125" fmla="*/ 721230 h 6858000"/>
              <a:gd name="connsiteX126" fmla="*/ 7845 w 1364418"/>
              <a:gd name="connsiteY126" fmla="*/ 681659 h 6858000"/>
              <a:gd name="connsiteX127" fmla="*/ 31306 w 1364418"/>
              <a:gd name="connsiteY127" fmla="*/ 619315 h 6858000"/>
              <a:gd name="connsiteX128" fmla="*/ 15184 w 1364418"/>
              <a:gd name="connsiteY128" fmla="*/ 585934 h 6858000"/>
              <a:gd name="connsiteX129" fmla="*/ 22258 w 1364418"/>
              <a:gd name="connsiteY129" fmla="*/ 538948 h 6858000"/>
              <a:gd name="connsiteX130" fmla="*/ 26166 w 1364418"/>
              <a:gd name="connsiteY130" fmla="*/ 525163 h 6858000"/>
              <a:gd name="connsiteX131" fmla="*/ 52290 w 1364418"/>
              <a:gd name="connsiteY131" fmla="*/ 446567 h 6858000"/>
              <a:gd name="connsiteX132" fmla="*/ 51538 w 1364418"/>
              <a:gd name="connsiteY132" fmla="*/ 393828 h 6858000"/>
              <a:gd name="connsiteX133" fmla="*/ 51368 w 1364418"/>
              <a:gd name="connsiteY133" fmla="*/ 353137 h 6858000"/>
              <a:gd name="connsiteX134" fmla="*/ 72878 w 1364418"/>
              <a:gd name="connsiteY134" fmla="*/ 309501 h 6858000"/>
              <a:gd name="connsiteX135" fmla="*/ 57061 w 1364418"/>
              <a:gd name="connsiteY135" fmla="*/ 275771 h 6858000"/>
              <a:gd name="connsiteX136" fmla="*/ 74088 w 1364418"/>
              <a:gd name="connsiteY136" fmla="*/ 212860 h 6858000"/>
              <a:gd name="connsiteX137" fmla="*/ 65798 w 1364418"/>
              <a:gd name="connsiteY137" fmla="*/ 144983 h 6858000"/>
              <a:gd name="connsiteX138" fmla="*/ 78082 w 1364418"/>
              <a:gd name="connsiteY138" fmla="*/ 55288 h 6858000"/>
              <a:gd name="connsiteX139" fmla="*/ 37636 w 1364418"/>
              <a:gd name="connsiteY139"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101112 w 1364418"/>
              <a:gd name="connsiteY3" fmla="*/ 6857735 h 6858000"/>
              <a:gd name="connsiteX4" fmla="*/ 137705 w 1364418"/>
              <a:gd name="connsiteY4" fmla="*/ 6776847 h 6858000"/>
              <a:gd name="connsiteX5" fmla="*/ 149205 w 1364418"/>
              <a:gd name="connsiteY5" fmla="*/ 6737706 h 6858000"/>
              <a:gd name="connsiteX6" fmla="*/ 173944 w 1364418"/>
              <a:gd name="connsiteY6" fmla="*/ 6691589 h 6858000"/>
              <a:gd name="connsiteX7" fmla="*/ 151501 w 1364418"/>
              <a:gd name="connsiteY7" fmla="*/ 6659970 h 6858000"/>
              <a:gd name="connsiteX8" fmla="*/ 166592 w 1364418"/>
              <a:gd name="connsiteY8" fmla="*/ 6636211 h 6858000"/>
              <a:gd name="connsiteX9" fmla="*/ 184036 w 1364418"/>
              <a:gd name="connsiteY9" fmla="*/ 6594177 h 6858000"/>
              <a:gd name="connsiteX10" fmla="*/ 198076 w 1364418"/>
              <a:gd name="connsiteY10" fmla="*/ 6557575 h 6858000"/>
              <a:gd name="connsiteX11" fmla="*/ 251033 w 1364418"/>
              <a:gd name="connsiteY11" fmla="*/ 6492130 h 6858000"/>
              <a:gd name="connsiteX12" fmla="*/ 266720 w 1364418"/>
              <a:gd name="connsiteY12" fmla="*/ 6431610 h 6858000"/>
              <a:gd name="connsiteX13" fmla="*/ 310425 w 1364418"/>
              <a:gd name="connsiteY13" fmla="*/ 6379786 h 6858000"/>
              <a:gd name="connsiteX14" fmla="*/ 293648 w 1364418"/>
              <a:gd name="connsiteY14" fmla="*/ 6334727 h 6858000"/>
              <a:gd name="connsiteX15" fmla="*/ 271063 w 1364418"/>
              <a:gd name="connsiteY15" fmla="*/ 6313295 h 6858000"/>
              <a:gd name="connsiteX16" fmla="*/ 278227 w 1364418"/>
              <a:gd name="connsiteY16" fmla="*/ 6280046 h 6858000"/>
              <a:gd name="connsiteX17" fmla="*/ 260972 w 1364418"/>
              <a:gd name="connsiteY17" fmla="*/ 6270265 h 6858000"/>
              <a:gd name="connsiteX18" fmla="*/ 288000 w 1364418"/>
              <a:gd name="connsiteY18" fmla="*/ 6252834 h 6858000"/>
              <a:gd name="connsiteX19" fmla="*/ 265992 w 1364418"/>
              <a:gd name="connsiteY19" fmla="*/ 6202459 h 6858000"/>
              <a:gd name="connsiteX20" fmla="*/ 264790 w 1364418"/>
              <a:gd name="connsiteY20" fmla="*/ 6153037 h 6858000"/>
              <a:gd name="connsiteX21" fmla="*/ 280205 w 1364418"/>
              <a:gd name="connsiteY21" fmla="*/ 6078132 h 6858000"/>
              <a:gd name="connsiteX22" fmla="*/ 267592 w 1364418"/>
              <a:gd name="connsiteY22" fmla="*/ 6028119 h 6858000"/>
              <a:gd name="connsiteX23" fmla="*/ 252821 w 1364418"/>
              <a:gd name="connsiteY23" fmla="*/ 5926735 h 6858000"/>
              <a:gd name="connsiteX24" fmla="*/ 302333 w 1364418"/>
              <a:gd name="connsiteY24" fmla="*/ 5712857 h 6858000"/>
              <a:gd name="connsiteX25" fmla="*/ 281408 w 1364418"/>
              <a:gd name="connsiteY25" fmla="*/ 5676393 h 6858000"/>
              <a:gd name="connsiteX26" fmla="*/ 321000 w 1364418"/>
              <a:gd name="connsiteY26" fmla="*/ 5563435 h 6858000"/>
              <a:gd name="connsiteX27" fmla="*/ 368130 w 1364418"/>
              <a:gd name="connsiteY27" fmla="*/ 5437125 h 6858000"/>
              <a:gd name="connsiteX28" fmla="*/ 381698 w 1364418"/>
              <a:gd name="connsiteY28" fmla="*/ 5396260 h 6858000"/>
              <a:gd name="connsiteX29" fmla="*/ 397679 w 1364418"/>
              <a:gd name="connsiteY29" fmla="*/ 5330009 h 6858000"/>
              <a:gd name="connsiteX30" fmla="*/ 431172 w 1364418"/>
              <a:gd name="connsiteY30" fmla="*/ 5273739 h 6858000"/>
              <a:gd name="connsiteX31" fmla="*/ 440771 w 1364418"/>
              <a:gd name="connsiteY31" fmla="*/ 5241779 h 6858000"/>
              <a:gd name="connsiteX32" fmla="*/ 451997 w 1364418"/>
              <a:gd name="connsiteY32" fmla="*/ 5225268 h 6858000"/>
              <a:gd name="connsiteX33" fmla="*/ 453017 w 1364418"/>
              <a:gd name="connsiteY33" fmla="*/ 5217684 h 6858000"/>
              <a:gd name="connsiteX34" fmla="*/ 460358 w 1364418"/>
              <a:gd name="connsiteY34" fmla="*/ 5193377 h 6858000"/>
              <a:gd name="connsiteX35" fmla="*/ 463661 w 1364418"/>
              <a:gd name="connsiteY35" fmla="*/ 5179288 h 6858000"/>
              <a:gd name="connsiteX36" fmla="*/ 464645 w 1364418"/>
              <a:gd name="connsiteY36" fmla="*/ 5173621 h 6858000"/>
              <a:gd name="connsiteX37" fmla="*/ 460279 w 1364418"/>
              <a:gd name="connsiteY37" fmla="*/ 5159961 h 6858000"/>
              <a:gd name="connsiteX38" fmla="*/ 466956 w 1364418"/>
              <a:gd name="connsiteY38" fmla="*/ 5144295 h 6858000"/>
              <a:gd name="connsiteX39" fmla="*/ 463889 w 1364418"/>
              <a:gd name="connsiteY39" fmla="*/ 5125185 h 6858000"/>
              <a:gd name="connsiteX40" fmla="*/ 470719 w 1364418"/>
              <a:gd name="connsiteY40" fmla="*/ 5121884 h 6858000"/>
              <a:gd name="connsiteX41" fmla="*/ 477755 w 1364418"/>
              <a:gd name="connsiteY41" fmla="*/ 5067850 h 6858000"/>
              <a:gd name="connsiteX42" fmla="*/ 480486 w 1364418"/>
              <a:gd name="connsiteY42" fmla="*/ 5060861 h 6858000"/>
              <a:gd name="connsiteX43" fmla="*/ 477190 w 1364418"/>
              <a:gd name="connsiteY43" fmla="*/ 5034192 h 6858000"/>
              <a:gd name="connsiteX44" fmla="*/ 478744 w 1364418"/>
              <a:gd name="connsiteY44" fmla="*/ 4993030 h 6858000"/>
              <a:gd name="connsiteX45" fmla="*/ 485653 w 1364418"/>
              <a:gd name="connsiteY45" fmla="*/ 4946844 h 6858000"/>
              <a:gd name="connsiteX46" fmla="*/ 481509 w 1364418"/>
              <a:gd name="connsiteY46" fmla="*/ 4932692 h 6858000"/>
              <a:gd name="connsiteX47" fmla="*/ 496912 w 1364418"/>
              <a:gd name="connsiteY47" fmla="*/ 4858827 h 6858000"/>
              <a:gd name="connsiteX48" fmla="*/ 502815 w 1364418"/>
              <a:gd name="connsiteY48" fmla="*/ 4821170 h 6858000"/>
              <a:gd name="connsiteX49" fmla="*/ 507548 w 1364418"/>
              <a:gd name="connsiteY49" fmla="*/ 4780965 h 6858000"/>
              <a:gd name="connsiteX50" fmla="*/ 508841 w 1364418"/>
              <a:gd name="connsiteY50" fmla="*/ 4750867 h 6858000"/>
              <a:gd name="connsiteX51" fmla="*/ 506648 w 1364418"/>
              <a:gd name="connsiteY51" fmla="*/ 4690749 h 6858000"/>
              <a:gd name="connsiteX52" fmla="*/ 502128 w 1364418"/>
              <a:gd name="connsiteY52" fmla="*/ 4584173 h 6858000"/>
              <a:gd name="connsiteX53" fmla="*/ 497211 w 1364418"/>
              <a:gd name="connsiteY53" fmla="*/ 4444346 h 6858000"/>
              <a:gd name="connsiteX54" fmla="*/ 493776 w 1364418"/>
              <a:gd name="connsiteY54" fmla="*/ 4375228 h 6858000"/>
              <a:gd name="connsiteX55" fmla="*/ 474429 w 1364418"/>
              <a:gd name="connsiteY55" fmla="*/ 4214165 h 6858000"/>
              <a:gd name="connsiteX56" fmla="*/ 478502 w 1364418"/>
              <a:gd name="connsiteY56" fmla="*/ 4090296 h 6858000"/>
              <a:gd name="connsiteX57" fmla="*/ 463758 w 1364418"/>
              <a:gd name="connsiteY57" fmla="*/ 4033999 h 6858000"/>
              <a:gd name="connsiteX58" fmla="*/ 464907 w 1364418"/>
              <a:gd name="connsiteY58" fmla="*/ 4031933 h 6858000"/>
              <a:gd name="connsiteX59" fmla="*/ 463483 w 1364418"/>
              <a:gd name="connsiteY59" fmla="*/ 4013953 h 6858000"/>
              <a:gd name="connsiteX60" fmla="*/ 449778 w 1364418"/>
              <a:gd name="connsiteY60" fmla="*/ 3974753 h 6858000"/>
              <a:gd name="connsiteX61" fmla="*/ 451376 w 1364418"/>
              <a:gd name="connsiteY61" fmla="*/ 3969950 h 6858000"/>
              <a:gd name="connsiteX62" fmla="*/ 444798 w 1364418"/>
              <a:gd name="connsiteY62" fmla="*/ 3933779 h 6858000"/>
              <a:gd name="connsiteX63" fmla="*/ 446129 w 1364418"/>
              <a:gd name="connsiteY63" fmla="*/ 3933093 h 6858000"/>
              <a:gd name="connsiteX64" fmla="*/ 450483 w 1364418"/>
              <a:gd name="connsiteY64" fmla="*/ 3922082 h 6858000"/>
              <a:gd name="connsiteX65" fmla="*/ 455561 w 1364418"/>
              <a:gd name="connsiteY65" fmla="*/ 3901461 h 6858000"/>
              <a:gd name="connsiteX66" fmla="*/ 478155 w 1364418"/>
              <a:gd name="connsiteY66" fmla="*/ 3813873 h 6858000"/>
              <a:gd name="connsiteX67" fmla="*/ 477580 w 1364418"/>
              <a:gd name="connsiteY67" fmla="*/ 3806161 h 6858000"/>
              <a:gd name="connsiteX68" fmla="*/ 477887 w 1364418"/>
              <a:gd name="connsiteY68" fmla="*/ 3805957 h 6858000"/>
              <a:gd name="connsiteX69" fmla="*/ 477914 w 1364418"/>
              <a:gd name="connsiteY69" fmla="*/ 3797724 h 6858000"/>
              <a:gd name="connsiteX70" fmla="*/ 476529 w 1364418"/>
              <a:gd name="connsiteY70" fmla="*/ 3792098 h 6858000"/>
              <a:gd name="connsiteX71" fmla="*/ 475413 w 1364418"/>
              <a:gd name="connsiteY71" fmla="*/ 3777135 h 6858000"/>
              <a:gd name="connsiteX72" fmla="*/ 477146 w 1364418"/>
              <a:gd name="connsiteY72" fmla="*/ 3771656 h 6858000"/>
              <a:gd name="connsiteX73" fmla="*/ 480889 w 1364418"/>
              <a:gd name="connsiteY73" fmla="*/ 3769007 h 6858000"/>
              <a:gd name="connsiteX74" fmla="*/ 480355 w 1364418"/>
              <a:gd name="connsiteY74" fmla="*/ 3767709 h 6858000"/>
              <a:gd name="connsiteX75" fmla="*/ 489051 w 1364418"/>
              <a:gd name="connsiteY75" fmla="*/ 3738082 h 6858000"/>
              <a:gd name="connsiteX76" fmla="*/ 496397 w 1364418"/>
              <a:gd name="connsiteY76" fmla="*/ 3673397 h 6858000"/>
              <a:gd name="connsiteX77" fmla="*/ 495693 w 1364418"/>
              <a:gd name="connsiteY77" fmla="*/ 3637109 h 6858000"/>
              <a:gd name="connsiteX78" fmla="*/ 499136 w 1364418"/>
              <a:gd name="connsiteY78" fmla="*/ 3536883 h 6858000"/>
              <a:gd name="connsiteX79" fmla="*/ 506674 w 1364418"/>
              <a:gd name="connsiteY79" fmla="*/ 3435652 h 6858000"/>
              <a:gd name="connsiteX80" fmla="*/ 508345 w 1364418"/>
              <a:gd name="connsiteY80" fmla="*/ 3307769 h 6858000"/>
              <a:gd name="connsiteX81" fmla="*/ 525908 w 1364418"/>
              <a:gd name="connsiteY81" fmla="*/ 3250522 h 6858000"/>
              <a:gd name="connsiteX82" fmla="*/ 526333 w 1364418"/>
              <a:gd name="connsiteY82" fmla="*/ 3229163 h 6858000"/>
              <a:gd name="connsiteX83" fmla="*/ 528156 w 1364418"/>
              <a:gd name="connsiteY83" fmla="*/ 3217217 h 6858000"/>
              <a:gd name="connsiteX84" fmla="*/ 514991 w 1364418"/>
              <a:gd name="connsiteY84" fmla="*/ 3183755 h 6858000"/>
              <a:gd name="connsiteX85" fmla="*/ 515492 w 1364418"/>
              <a:gd name="connsiteY85" fmla="*/ 3178642 h 6858000"/>
              <a:gd name="connsiteX86" fmla="*/ 503092 w 1364418"/>
              <a:gd name="connsiteY86" fmla="*/ 3158586 h 6858000"/>
              <a:gd name="connsiteX87" fmla="*/ 488277 w 1364418"/>
              <a:gd name="connsiteY87" fmla="*/ 3129034 h 6858000"/>
              <a:gd name="connsiteX88" fmla="*/ 488942 w 1364418"/>
              <a:gd name="connsiteY88" fmla="*/ 3126682 h 6858000"/>
              <a:gd name="connsiteX89" fmla="*/ 479810 w 1364418"/>
              <a:gd name="connsiteY89" fmla="*/ 3114519 h 6858000"/>
              <a:gd name="connsiteX90" fmla="*/ 466419 w 1364418"/>
              <a:gd name="connsiteY90" fmla="*/ 3106272 h 6858000"/>
              <a:gd name="connsiteX91" fmla="*/ 439149 w 1364418"/>
              <a:gd name="connsiteY91" fmla="*/ 2958185 h 6858000"/>
              <a:gd name="connsiteX92" fmla="*/ 381763 w 1364418"/>
              <a:gd name="connsiteY92" fmla="*/ 2762989 h 6858000"/>
              <a:gd name="connsiteX93" fmla="*/ 330681 w 1364418"/>
              <a:gd name="connsiteY93" fmla="*/ 2554718 h 6858000"/>
              <a:gd name="connsiteX94" fmla="*/ 310775 w 1364418"/>
              <a:gd name="connsiteY94" fmla="*/ 2485734 h 6858000"/>
              <a:gd name="connsiteX95" fmla="*/ 301498 w 1364418"/>
              <a:gd name="connsiteY95" fmla="*/ 2447068 h 6858000"/>
              <a:gd name="connsiteX96" fmla="*/ 288459 w 1364418"/>
              <a:gd name="connsiteY96" fmla="*/ 2425819 h 6858000"/>
              <a:gd name="connsiteX97" fmla="*/ 294458 w 1364418"/>
              <a:gd name="connsiteY97" fmla="*/ 2402874 h 6858000"/>
              <a:gd name="connsiteX98" fmla="*/ 297070 w 1364418"/>
              <a:gd name="connsiteY98" fmla="*/ 2381443 h 6858000"/>
              <a:gd name="connsiteX99" fmla="*/ 273399 w 1364418"/>
              <a:gd name="connsiteY99" fmla="*/ 2261920 h 6858000"/>
              <a:gd name="connsiteX100" fmla="*/ 263286 w 1364418"/>
              <a:gd name="connsiteY100" fmla="*/ 2195378 h 6858000"/>
              <a:gd name="connsiteX101" fmla="*/ 247503 w 1364418"/>
              <a:gd name="connsiteY101" fmla="*/ 2155135 h 6858000"/>
              <a:gd name="connsiteX102" fmla="*/ 244961 w 1364418"/>
              <a:gd name="connsiteY102" fmla="*/ 2118008 h 6858000"/>
              <a:gd name="connsiteX103" fmla="*/ 245954 w 1364418"/>
              <a:gd name="connsiteY103" fmla="*/ 2050531 h 6858000"/>
              <a:gd name="connsiteX104" fmla="*/ 237760 w 1364418"/>
              <a:gd name="connsiteY104" fmla="*/ 1963269 h 6858000"/>
              <a:gd name="connsiteX105" fmla="*/ 218938 w 1364418"/>
              <a:gd name="connsiteY105" fmla="*/ 1906352 h 6858000"/>
              <a:gd name="connsiteX106" fmla="*/ 195495 w 1364418"/>
              <a:gd name="connsiteY106" fmla="*/ 1861531 h 6858000"/>
              <a:gd name="connsiteX107" fmla="*/ 149294 w 1364418"/>
              <a:gd name="connsiteY107" fmla="*/ 1732919 h 6858000"/>
              <a:gd name="connsiteX108" fmla="*/ 121605 w 1364418"/>
              <a:gd name="connsiteY108" fmla="*/ 1663540 h 6858000"/>
              <a:gd name="connsiteX109" fmla="*/ 120731 w 1364418"/>
              <a:gd name="connsiteY109" fmla="*/ 1615777 h 6858000"/>
              <a:gd name="connsiteX110" fmla="*/ 101526 w 1364418"/>
              <a:gd name="connsiteY110" fmla="*/ 1563678 h 6858000"/>
              <a:gd name="connsiteX111" fmla="*/ 114606 w 1364418"/>
              <a:gd name="connsiteY111" fmla="*/ 1519474 h 6858000"/>
              <a:gd name="connsiteX112" fmla="*/ 107348 w 1364418"/>
              <a:gd name="connsiteY112" fmla="*/ 1477995 h 6858000"/>
              <a:gd name="connsiteX113" fmla="*/ 93433 w 1364418"/>
              <a:gd name="connsiteY113" fmla="*/ 1373769 h 6858000"/>
              <a:gd name="connsiteX114" fmla="*/ 101740 w 1364418"/>
              <a:gd name="connsiteY114" fmla="*/ 1307086 h 6858000"/>
              <a:gd name="connsiteX115" fmla="*/ 102928 w 1364418"/>
              <a:gd name="connsiteY115" fmla="*/ 1189033 h 6858000"/>
              <a:gd name="connsiteX116" fmla="*/ 107613 w 1364418"/>
              <a:gd name="connsiteY116" fmla="*/ 1168288 h 6858000"/>
              <a:gd name="connsiteX117" fmla="*/ 99895 w 1364418"/>
              <a:gd name="connsiteY117" fmla="*/ 1142577 h 6858000"/>
              <a:gd name="connsiteX118" fmla="*/ 89201 w 1364418"/>
              <a:gd name="connsiteY118" fmla="*/ 1088484 h 6858000"/>
              <a:gd name="connsiteX119" fmla="*/ 77937 w 1364418"/>
              <a:gd name="connsiteY119" fmla="*/ 1016103 h 6858000"/>
              <a:gd name="connsiteX120" fmla="*/ 79393 w 1364418"/>
              <a:gd name="connsiteY120" fmla="*/ 932283 h 6858000"/>
              <a:gd name="connsiteX121" fmla="*/ 81629 w 1364418"/>
              <a:gd name="connsiteY121" fmla="*/ 915925 h 6858000"/>
              <a:gd name="connsiteX122" fmla="*/ 74258 w 1364418"/>
              <a:gd name="connsiteY122" fmla="*/ 896999 h 6858000"/>
              <a:gd name="connsiteX123" fmla="*/ 43666 w 1364418"/>
              <a:gd name="connsiteY123" fmla="*/ 821517 h 6858000"/>
              <a:gd name="connsiteX124" fmla="*/ 22616 w 1364418"/>
              <a:gd name="connsiteY124" fmla="*/ 751353 h 6858000"/>
              <a:gd name="connsiteX125" fmla="*/ 22174 w 1364418"/>
              <a:gd name="connsiteY125" fmla="*/ 721230 h 6858000"/>
              <a:gd name="connsiteX126" fmla="*/ 7845 w 1364418"/>
              <a:gd name="connsiteY126" fmla="*/ 681659 h 6858000"/>
              <a:gd name="connsiteX127" fmla="*/ 31306 w 1364418"/>
              <a:gd name="connsiteY127" fmla="*/ 619315 h 6858000"/>
              <a:gd name="connsiteX128" fmla="*/ 15184 w 1364418"/>
              <a:gd name="connsiteY128" fmla="*/ 585934 h 6858000"/>
              <a:gd name="connsiteX129" fmla="*/ 22258 w 1364418"/>
              <a:gd name="connsiteY129" fmla="*/ 538948 h 6858000"/>
              <a:gd name="connsiteX130" fmla="*/ 26166 w 1364418"/>
              <a:gd name="connsiteY130" fmla="*/ 525163 h 6858000"/>
              <a:gd name="connsiteX131" fmla="*/ 52290 w 1364418"/>
              <a:gd name="connsiteY131" fmla="*/ 446567 h 6858000"/>
              <a:gd name="connsiteX132" fmla="*/ 51538 w 1364418"/>
              <a:gd name="connsiteY132" fmla="*/ 393828 h 6858000"/>
              <a:gd name="connsiteX133" fmla="*/ 51368 w 1364418"/>
              <a:gd name="connsiteY133" fmla="*/ 353137 h 6858000"/>
              <a:gd name="connsiteX134" fmla="*/ 55970 w 1364418"/>
              <a:gd name="connsiteY134" fmla="*/ 321428 h 6858000"/>
              <a:gd name="connsiteX135" fmla="*/ 57061 w 1364418"/>
              <a:gd name="connsiteY135" fmla="*/ 275771 h 6858000"/>
              <a:gd name="connsiteX136" fmla="*/ 74088 w 1364418"/>
              <a:gd name="connsiteY136" fmla="*/ 212860 h 6858000"/>
              <a:gd name="connsiteX137" fmla="*/ 65798 w 1364418"/>
              <a:gd name="connsiteY137" fmla="*/ 144983 h 6858000"/>
              <a:gd name="connsiteX138" fmla="*/ 78082 w 1364418"/>
              <a:gd name="connsiteY138" fmla="*/ 55288 h 6858000"/>
              <a:gd name="connsiteX139" fmla="*/ 37636 w 1364418"/>
              <a:gd name="connsiteY139"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101112 w 1364418"/>
              <a:gd name="connsiteY3" fmla="*/ 6857735 h 6858000"/>
              <a:gd name="connsiteX4" fmla="*/ 137705 w 1364418"/>
              <a:gd name="connsiteY4" fmla="*/ 6776847 h 6858000"/>
              <a:gd name="connsiteX5" fmla="*/ 149205 w 1364418"/>
              <a:gd name="connsiteY5" fmla="*/ 6737706 h 6858000"/>
              <a:gd name="connsiteX6" fmla="*/ 173944 w 1364418"/>
              <a:gd name="connsiteY6" fmla="*/ 6691589 h 6858000"/>
              <a:gd name="connsiteX7" fmla="*/ 151501 w 1364418"/>
              <a:gd name="connsiteY7" fmla="*/ 6659970 h 6858000"/>
              <a:gd name="connsiteX8" fmla="*/ 166592 w 1364418"/>
              <a:gd name="connsiteY8" fmla="*/ 6636211 h 6858000"/>
              <a:gd name="connsiteX9" fmla="*/ 184036 w 1364418"/>
              <a:gd name="connsiteY9" fmla="*/ 6594177 h 6858000"/>
              <a:gd name="connsiteX10" fmla="*/ 198076 w 1364418"/>
              <a:gd name="connsiteY10" fmla="*/ 6557575 h 6858000"/>
              <a:gd name="connsiteX11" fmla="*/ 251033 w 1364418"/>
              <a:gd name="connsiteY11" fmla="*/ 6492130 h 6858000"/>
              <a:gd name="connsiteX12" fmla="*/ 266720 w 1364418"/>
              <a:gd name="connsiteY12" fmla="*/ 6431610 h 6858000"/>
              <a:gd name="connsiteX13" fmla="*/ 310425 w 1364418"/>
              <a:gd name="connsiteY13" fmla="*/ 6379786 h 6858000"/>
              <a:gd name="connsiteX14" fmla="*/ 293648 w 1364418"/>
              <a:gd name="connsiteY14" fmla="*/ 6334727 h 6858000"/>
              <a:gd name="connsiteX15" fmla="*/ 271063 w 1364418"/>
              <a:gd name="connsiteY15" fmla="*/ 6313295 h 6858000"/>
              <a:gd name="connsiteX16" fmla="*/ 278227 w 1364418"/>
              <a:gd name="connsiteY16" fmla="*/ 6280046 h 6858000"/>
              <a:gd name="connsiteX17" fmla="*/ 260972 w 1364418"/>
              <a:gd name="connsiteY17" fmla="*/ 6270265 h 6858000"/>
              <a:gd name="connsiteX18" fmla="*/ 288000 w 1364418"/>
              <a:gd name="connsiteY18" fmla="*/ 6252834 h 6858000"/>
              <a:gd name="connsiteX19" fmla="*/ 265992 w 1364418"/>
              <a:gd name="connsiteY19" fmla="*/ 6202459 h 6858000"/>
              <a:gd name="connsiteX20" fmla="*/ 264790 w 1364418"/>
              <a:gd name="connsiteY20" fmla="*/ 6153037 h 6858000"/>
              <a:gd name="connsiteX21" fmla="*/ 280205 w 1364418"/>
              <a:gd name="connsiteY21" fmla="*/ 6078132 h 6858000"/>
              <a:gd name="connsiteX22" fmla="*/ 267592 w 1364418"/>
              <a:gd name="connsiteY22" fmla="*/ 6028119 h 6858000"/>
              <a:gd name="connsiteX23" fmla="*/ 252821 w 1364418"/>
              <a:gd name="connsiteY23" fmla="*/ 5926735 h 6858000"/>
              <a:gd name="connsiteX24" fmla="*/ 302333 w 1364418"/>
              <a:gd name="connsiteY24" fmla="*/ 5712857 h 6858000"/>
              <a:gd name="connsiteX25" fmla="*/ 332131 w 1364418"/>
              <a:gd name="connsiteY25" fmla="*/ 5660491 h 6858000"/>
              <a:gd name="connsiteX26" fmla="*/ 321000 w 1364418"/>
              <a:gd name="connsiteY26" fmla="*/ 5563435 h 6858000"/>
              <a:gd name="connsiteX27" fmla="*/ 368130 w 1364418"/>
              <a:gd name="connsiteY27" fmla="*/ 5437125 h 6858000"/>
              <a:gd name="connsiteX28" fmla="*/ 381698 w 1364418"/>
              <a:gd name="connsiteY28" fmla="*/ 5396260 h 6858000"/>
              <a:gd name="connsiteX29" fmla="*/ 397679 w 1364418"/>
              <a:gd name="connsiteY29" fmla="*/ 5330009 h 6858000"/>
              <a:gd name="connsiteX30" fmla="*/ 431172 w 1364418"/>
              <a:gd name="connsiteY30" fmla="*/ 5273739 h 6858000"/>
              <a:gd name="connsiteX31" fmla="*/ 440771 w 1364418"/>
              <a:gd name="connsiteY31" fmla="*/ 5241779 h 6858000"/>
              <a:gd name="connsiteX32" fmla="*/ 451997 w 1364418"/>
              <a:gd name="connsiteY32" fmla="*/ 5225268 h 6858000"/>
              <a:gd name="connsiteX33" fmla="*/ 453017 w 1364418"/>
              <a:gd name="connsiteY33" fmla="*/ 5217684 h 6858000"/>
              <a:gd name="connsiteX34" fmla="*/ 460358 w 1364418"/>
              <a:gd name="connsiteY34" fmla="*/ 5193377 h 6858000"/>
              <a:gd name="connsiteX35" fmla="*/ 463661 w 1364418"/>
              <a:gd name="connsiteY35" fmla="*/ 5179288 h 6858000"/>
              <a:gd name="connsiteX36" fmla="*/ 464645 w 1364418"/>
              <a:gd name="connsiteY36" fmla="*/ 5173621 h 6858000"/>
              <a:gd name="connsiteX37" fmla="*/ 460279 w 1364418"/>
              <a:gd name="connsiteY37" fmla="*/ 5159961 h 6858000"/>
              <a:gd name="connsiteX38" fmla="*/ 466956 w 1364418"/>
              <a:gd name="connsiteY38" fmla="*/ 5144295 h 6858000"/>
              <a:gd name="connsiteX39" fmla="*/ 463889 w 1364418"/>
              <a:gd name="connsiteY39" fmla="*/ 5125185 h 6858000"/>
              <a:gd name="connsiteX40" fmla="*/ 470719 w 1364418"/>
              <a:gd name="connsiteY40" fmla="*/ 5121884 h 6858000"/>
              <a:gd name="connsiteX41" fmla="*/ 477755 w 1364418"/>
              <a:gd name="connsiteY41" fmla="*/ 5067850 h 6858000"/>
              <a:gd name="connsiteX42" fmla="*/ 480486 w 1364418"/>
              <a:gd name="connsiteY42" fmla="*/ 5060861 h 6858000"/>
              <a:gd name="connsiteX43" fmla="*/ 477190 w 1364418"/>
              <a:gd name="connsiteY43" fmla="*/ 5034192 h 6858000"/>
              <a:gd name="connsiteX44" fmla="*/ 478744 w 1364418"/>
              <a:gd name="connsiteY44" fmla="*/ 4993030 h 6858000"/>
              <a:gd name="connsiteX45" fmla="*/ 485653 w 1364418"/>
              <a:gd name="connsiteY45" fmla="*/ 4946844 h 6858000"/>
              <a:gd name="connsiteX46" fmla="*/ 481509 w 1364418"/>
              <a:gd name="connsiteY46" fmla="*/ 4932692 h 6858000"/>
              <a:gd name="connsiteX47" fmla="*/ 496912 w 1364418"/>
              <a:gd name="connsiteY47" fmla="*/ 4858827 h 6858000"/>
              <a:gd name="connsiteX48" fmla="*/ 502815 w 1364418"/>
              <a:gd name="connsiteY48" fmla="*/ 4821170 h 6858000"/>
              <a:gd name="connsiteX49" fmla="*/ 507548 w 1364418"/>
              <a:gd name="connsiteY49" fmla="*/ 4780965 h 6858000"/>
              <a:gd name="connsiteX50" fmla="*/ 508841 w 1364418"/>
              <a:gd name="connsiteY50" fmla="*/ 4750867 h 6858000"/>
              <a:gd name="connsiteX51" fmla="*/ 506648 w 1364418"/>
              <a:gd name="connsiteY51" fmla="*/ 4690749 h 6858000"/>
              <a:gd name="connsiteX52" fmla="*/ 502128 w 1364418"/>
              <a:gd name="connsiteY52" fmla="*/ 4584173 h 6858000"/>
              <a:gd name="connsiteX53" fmla="*/ 497211 w 1364418"/>
              <a:gd name="connsiteY53" fmla="*/ 4444346 h 6858000"/>
              <a:gd name="connsiteX54" fmla="*/ 493776 w 1364418"/>
              <a:gd name="connsiteY54" fmla="*/ 4375228 h 6858000"/>
              <a:gd name="connsiteX55" fmla="*/ 474429 w 1364418"/>
              <a:gd name="connsiteY55" fmla="*/ 4214165 h 6858000"/>
              <a:gd name="connsiteX56" fmla="*/ 478502 w 1364418"/>
              <a:gd name="connsiteY56" fmla="*/ 4090296 h 6858000"/>
              <a:gd name="connsiteX57" fmla="*/ 463758 w 1364418"/>
              <a:gd name="connsiteY57" fmla="*/ 4033999 h 6858000"/>
              <a:gd name="connsiteX58" fmla="*/ 464907 w 1364418"/>
              <a:gd name="connsiteY58" fmla="*/ 4031933 h 6858000"/>
              <a:gd name="connsiteX59" fmla="*/ 463483 w 1364418"/>
              <a:gd name="connsiteY59" fmla="*/ 4013953 h 6858000"/>
              <a:gd name="connsiteX60" fmla="*/ 449778 w 1364418"/>
              <a:gd name="connsiteY60" fmla="*/ 3974753 h 6858000"/>
              <a:gd name="connsiteX61" fmla="*/ 451376 w 1364418"/>
              <a:gd name="connsiteY61" fmla="*/ 3969950 h 6858000"/>
              <a:gd name="connsiteX62" fmla="*/ 444798 w 1364418"/>
              <a:gd name="connsiteY62" fmla="*/ 3933779 h 6858000"/>
              <a:gd name="connsiteX63" fmla="*/ 446129 w 1364418"/>
              <a:gd name="connsiteY63" fmla="*/ 3933093 h 6858000"/>
              <a:gd name="connsiteX64" fmla="*/ 450483 w 1364418"/>
              <a:gd name="connsiteY64" fmla="*/ 3922082 h 6858000"/>
              <a:gd name="connsiteX65" fmla="*/ 455561 w 1364418"/>
              <a:gd name="connsiteY65" fmla="*/ 3901461 h 6858000"/>
              <a:gd name="connsiteX66" fmla="*/ 478155 w 1364418"/>
              <a:gd name="connsiteY66" fmla="*/ 3813873 h 6858000"/>
              <a:gd name="connsiteX67" fmla="*/ 477580 w 1364418"/>
              <a:gd name="connsiteY67" fmla="*/ 3806161 h 6858000"/>
              <a:gd name="connsiteX68" fmla="*/ 477887 w 1364418"/>
              <a:gd name="connsiteY68" fmla="*/ 3805957 h 6858000"/>
              <a:gd name="connsiteX69" fmla="*/ 477914 w 1364418"/>
              <a:gd name="connsiteY69" fmla="*/ 3797724 h 6858000"/>
              <a:gd name="connsiteX70" fmla="*/ 476529 w 1364418"/>
              <a:gd name="connsiteY70" fmla="*/ 3792098 h 6858000"/>
              <a:gd name="connsiteX71" fmla="*/ 475413 w 1364418"/>
              <a:gd name="connsiteY71" fmla="*/ 3777135 h 6858000"/>
              <a:gd name="connsiteX72" fmla="*/ 477146 w 1364418"/>
              <a:gd name="connsiteY72" fmla="*/ 3771656 h 6858000"/>
              <a:gd name="connsiteX73" fmla="*/ 480889 w 1364418"/>
              <a:gd name="connsiteY73" fmla="*/ 3769007 h 6858000"/>
              <a:gd name="connsiteX74" fmla="*/ 480355 w 1364418"/>
              <a:gd name="connsiteY74" fmla="*/ 3767709 h 6858000"/>
              <a:gd name="connsiteX75" fmla="*/ 489051 w 1364418"/>
              <a:gd name="connsiteY75" fmla="*/ 3738082 h 6858000"/>
              <a:gd name="connsiteX76" fmla="*/ 496397 w 1364418"/>
              <a:gd name="connsiteY76" fmla="*/ 3673397 h 6858000"/>
              <a:gd name="connsiteX77" fmla="*/ 495693 w 1364418"/>
              <a:gd name="connsiteY77" fmla="*/ 3637109 h 6858000"/>
              <a:gd name="connsiteX78" fmla="*/ 499136 w 1364418"/>
              <a:gd name="connsiteY78" fmla="*/ 3536883 h 6858000"/>
              <a:gd name="connsiteX79" fmla="*/ 506674 w 1364418"/>
              <a:gd name="connsiteY79" fmla="*/ 3435652 h 6858000"/>
              <a:gd name="connsiteX80" fmla="*/ 508345 w 1364418"/>
              <a:gd name="connsiteY80" fmla="*/ 3307769 h 6858000"/>
              <a:gd name="connsiteX81" fmla="*/ 525908 w 1364418"/>
              <a:gd name="connsiteY81" fmla="*/ 3250522 h 6858000"/>
              <a:gd name="connsiteX82" fmla="*/ 526333 w 1364418"/>
              <a:gd name="connsiteY82" fmla="*/ 3229163 h 6858000"/>
              <a:gd name="connsiteX83" fmla="*/ 528156 w 1364418"/>
              <a:gd name="connsiteY83" fmla="*/ 3217217 h 6858000"/>
              <a:gd name="connsiteX84" fmla="*/ 514991 w 1364418"/>
              <a:gd name="connsiteY84" fmla="*/ 3183755 h 6858000"/>
              <a:gd name="connsiteX85" fmla="*/ 515492 w 1364418"/>
              <a:gd name="connsiteY85" fmla="*/ 3178642 h 6858000"/>
              <a:gd name="connsiteX86" fmla="*/ 503092 w 1364418"/>
              <a:gd name="connsiteY86" fmla="*/ 3158586 h 6858000"/>
              <a:gd name="connsiteX87" fmla="*/ 488277 w 1364418"/>
              <a:gd name="connsiteY87" fmla="*/ 3129034 h 6858000"/>
              <a:gd name="connsiteX88" fmla="*/ 488942 w 1364418"/>
              <a:gd name="connsiteY88" fmla="*/ 3126682 h 6858000"/>
              <a:gd name="connsiteX89" fmla="*/ 479810 w 1364418"/>
              <a:gd name="connsiteY89" fmla="*/ 3114519 h 6858000"/>
              <a:gd name="connsiteX90" fmla="*/ 466419 w 1364418"/>
              <a:gd name="connsiteY90" fmla="*/ 3106272 h 6858000"/>
              <a:gd name="connsiteX91" fmla="*/ 439149 w 1364418"/>
              <a:gd name="connsiteY91" fmla="*/ 2958185 h 6858000"/>
              <a:gd name="connsiteX92" fmla="*/ 381763 w 1364418"/>
              <a:gd name="connsiteY92" fmla="*/ 2762989 h 6858000"/>
              <a:gd name="connsiteX93" fmla="*/ 330681 w 1364418"/>
              <a:gd name="connsiteY93" fmla="*/ 2554718 h 6858000"/>
              <a:gd name="connsiteX94" fmla="*/ 310775 w 1364418"/>
              <a:gd name="connsiteY94" fmla="*/ 2485734 h 6858000"/>
              <a:gd name="connsiteX95" fmla="*/ 301498 w 1364418"/>
              <a:gd name="connsiteY95" fmla="*/ 2447068 h 6858000"/>
              <a:gd name="connsiteX96" fmla="*/ 288459 w 1364418"/>
              <a:gd name="connsiteY96" fmla="*/ 2425819 h 6858000"/>
              <a:gd name="connsiteX97" fmla="*/ 294458 w 1364418"/>
              <a:gd name="connsiteY97" fmla="*/ 2402874 h 6858000"/>
              <a:gd name="connsiteX98" fmla="*/ 297070 w 1364418"/>
              <a:gd name="connsiteY98" fmla="*/ 2381443 h 6858000"/>
              <a:gd name="connsiteX99" fmla="*/ 273399 w 1364418"/>
              <a:gd name="connsiteY99" fmla="*/ 2261920 h 6858000"/>
              <a:gd name="connsiteX100" fmla="*/ 263286 w 1364418"/>
              <a:gd name="connsiteY100" fmla="*/ 2195378 h 6858000"/>
              <a:gd name="connsiteX101" fmla="*/ 247503 w 1364418"/>
              <a:gd name="connsiteY101" fmla="*/ 2155135 h 6858000"/>
              <a:gd name="connsiteX102" fmla="*/ 244961 w 1364418"/>
              <a:gd name="connsiteY102" fmla="*/ 2118008 h 6858000"/>
              <a:gd name="connsiteX103" fmla="*/ 245954 w 1364418"/>
              <a:gd name="connsiteY103" fmla="*/ 2050531 h 6858000"/>
              <a:gd name="connsiteX104" fmla="*/ 237760 w 1364418"/>
              <a:gd name="connsiteY104" fmla="*/ 1963269 h 6858000"/>
              <a:gd name="connsiteX105" fmla="*/ 218938 w 1364418"/>
              <a:gd name="connsiteY105" fmla="*/ 1906352 h 6858000"/>
              <a:gd name="connsiteX106" fmla="*/ 195495 w 1364418"/>
              <a:gd name="connsiteY106" fmla="*/ 1861531 h 6858000"/>
              <a:gd name="connsiteX107" fmla="*/ 149294 w 1364418"/>
              <a:gd name="connsiteY107" fmla="*/ 1732919 h 6858000"/>
              <a:gd name="connsiteX108" fmla="*/ 121605 w 1364418"/>
              <a:gd name="connsiteY108" fmla="*/ 1663540 h 6858000"/>
              <a:gd name="connsiteX109" fmla="*/ 120731 w 1364418"/>
              <a:gd name="connsiteY109" fmla="*/ 1615777 h 6858000"/>
              <a:gd name="connsiteX110" fmla="*/ 101526 w 1364418"/>
              <a:gd name="connsiteY110" fmla="*/ 1563678 h 6858000"/>
              <a:gd name="connsiteX111" fmla="*/ 114606 w 1364418"/>
              <a:gd name="connsiteY111" fmla="*/ 1519474 h 6858000"/>
              <a:gd name="connsiteX112" fmla="*/ 107348 w 1364418"/>
              <a:gd name="connsiteY112" fmla="*/ 1477995 h 6858000"/>
              <a:gd name="connsiteX113" fmla="*/ 93433 w 1364418"/>
              <a:gd name="connsiteY113" fmla="*/ 1373769 h 6858000"/>
              <a:gd name="connsiteX114" fmla="*/ 101740 w 1364418"/>
              <a:gd name="connsiteY114" fmla="*/ 1307086 h 6858000"/>
              <a:gd name="connsiteX115" fmla="*/ 102928 w 1364418"/>
              <a:gd name="connsiteY115" fmla="*/ 1189033 h 6858000"/>
              <a:gd name="connsiteX116" fmla="*/ 107613 w 1364418"/>
              <a:gd name="connsiteY116" fmla="*/ 1168288 h 6858000"/>
              <a:gd name="connsiteX117" fmla="*/ 99895 w 1364418"/>
              <a:gd name="connsiteY117" fmla="*/ 1142577 h 6858000"/>
              <a:gd name="connsiteX118" fmla="*/ 89201 w 1364418"/>
              <a:gd name="connsiteY118" fmla="*/ 1088484 h 6858000"/>
              <a:gd name="connsiteX119" fmla="*/ 77937 w 1364418"/>
              <a:gd name="connsiteY119" fmla="*/ 1016103 h 6858000"/>
              <a:gd name="connsiteX120" fmla="*/ 79393 w 1364418"/>
              <a:gd name="connsiteY120" fmla="*/ 932283 h 6858000"/>
              <a:gd name="connsiteX121" fmla="*/ 81629 w 1364418"/>
              <a:gd name="connsiteY121" fmla="*/ 915925 h 6858000"/>
              <a:gd name="connsiteX122" fmla="*/ 74258 w 1364418"/>
              <a:gd name="connsiteY122" fmla="*/ 896999 h 6858000"/>
              <a:gd name="connsiteX123" fmla="*/ 43666 w 1364418"/>
              <a:gd name="connsiteY123" fmla="*/ 821517 h 6858000"/>
              <a:gd name="connsiteX124" fmla="*/ 22616 w 1364418"/>
              <a:gd name="connsiteY124" fmla="*/ 751353 h 6858000"/>
              <a:gd name="connsiteX125" fmla="*/ 22174 w 1364418"/>
              <a:gd name="connsiteY125" fmla="*/ 721230 h 6858000"/>
              <a:gd name="connsiteX126" fmla="*/ 7845 w 1364418"/>
              <a:gd name="connsiteY126" fmla="*/ 681659 h 6858000"/>
              <a:gd name="connsiteX127" fmla="*/ 31306 w 1364418"/>
              <a:gd name="connsiteY127" fmla="*/ 619315 h 6858000"/>
              <a:gd name="connsiteX128" fmla="*/ 15184 w 1364418"/>
              <a:gd name="connsiteY128" fmla="*/ 585934 h 6858000"/>
              <a:gd name="connsiteX129" fmla="*/ 22258 w 1364418"/>
              <a:gd name="connsiteY129" fmla="*/ 538948 h 6858000"/>
              <a:gd name="connsiteX130" fmla="*/ 26166 w 1364418"/>
              <a:gd name="connsiteY130" fmla="*/ 525163 h 6858000"/>
              <a:gd name="connsiteX131" fmla="*/ 52290 w 1364418"/>
              <a:gd name="connsiteY131" fmla="*/ 446567 h 6858000"/>
              <a:gd name="connsiteX132" fmla="*/ 51538 w 1364418"/>
              <a:gd name="connsiteY132" fmla="*/ 393828 h 6858000"/>
              <a:gd name="connsiteX133" fmla="*/ 51368 w 1364418"/>
              <a:gd name="connsiteY133" fmla="*/ 353137 h 6858000"/>
              <a:gd name="connsiteX134" fmla="*/ 55970 w 1364418"/>
              <a:gd name="connsiteY134" fmla="*/ 321428 h 6858000"/>
              <a:gd name="connsiteX135" fmla="*/ 57061 w 1364418"/>
              <a:gd name="connsiteY135" fmla="*/ 275771 h 6858000"/>
              <a:gd name="connsiteX136" fmla="*/ 74088 w 1364418"/>
              <a:gd name="connsiteY136" fmla="*/ 212860 h 6858000"/>
              <a:gd name="connsiteX137" fmla="*/ 65798 w 1364418"/>
              <a:gd name="connsiteY137" fmla="*/ 144983 h 6858000"/>
              <a:gd name="connsiteX138" fmla="*/ 78082 w 1364418"/>
              <a:gd name="connsiteY138" fmla="*/ 55288 h 6858000"/>
              <a:gd name="connsiteX139" fmla="*/ 37636 w 1364418"/>
              <a:gd name="connsiteY139"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101112 w 1364418"/>
              <a:gd name="connsiteY3" fmla="*/ 6857735 h 6858000"/>
              <a:gd name="connsiteX4" fmla="*/ 137705 w 1364418"/>
              <a:gd name="connsiteY4" fmla="*/ 6776847 h 6858000"/>
              <a:gd name="connsiteX5" fmla="*/ 149205 w 1364418"/>
              <a:gd name="connsiteY5" fmla="*/ 6737706 h 6858000"/>
              <a:gd name="connsiteX6" fmla="*/ 173944 w 1364418"/>
              <a:gd name="connsiteY6" fmla="*/ 6691589 h 6858000"/>
              <a:gd name="connsiteX7" fmla="*/ 151501 w 1364418"/>
              <a:gd name="connsiteY7" fmla="*/ 6659970 h 6858000"/>
              <a:gd name="connsiteX8" fmla="*/ 166592 w 1364418"/>
              <a:gd name="connsiteY8" fmla="*/ 6636211 h 6858000"/>
              <a:gd name="connsiteX9" fmla="*/ 184036 w 1364418"/>
              <a:gd name="connsiteY9" fmla="*/ 6594177 h 6858000"/>
              <a:gd name="connsiteX10" fmla="*/ 198076 w 1364418"/>
              <a:gd name="connsiteY10" fmla="*/ 6557575 h 6858000"/>
              <a:gd name="connsiteX11" fmla="*/ 251033 w 1364418"/>
              <a:gd name="connsiteY11" fmla="*/ 6492130 h 6858000"/>
              <a:gd name="connsiteX12" fmla="*/ 266720 w 1364418"/>
              <a:gd name="connsiteY12" fmla="*/ 6431610 h 6858000"/>
              <a:gd name="connsiteX13" fmla="*/ 310425 w 1364418"/>
              <a:gd name="connsiteY13" fmla="*/ 6379786 h 6858000"/>
              <a:gd name="connsiteX14" fmla="*/ 293648 w 1364418"/>
              <a:gd name="connsiteY14" fmla="*/ 6334727 h 6858000"/>
              <a:gd name="connsiteX15" fmla="*/ 271063 w 1364418"/>
              <a:gd name="connsiteY15" fmla="*/ 6313295 h 6858000"/>
              <a:gd name="connsiteX16" fmla="*/ 278227 w 1364418"/>
              <a:gd name="connsiteY16" fmla="*/ 6280046 h 6858000"/>
              <a:gd name="connsiteX17" fmla="*/ 260972 w 1364418"/>
              <a:gd name="connsiteY17" fmla="*/ 6270265 h 6858000"/>
              <a:gd name="connsiteX18" fmla="*/ 288000 w 1364418"/>
              <a:gd name="connsiteY18" fmla="*/ 6252834 h 6858000"/>
              <a:gd name="connsiteX19" fmla="*/ 265992 w 1364418"/>
              <a:gd name="connsiteY19" fmla="*/ 6202459 h 6858000"/>
              <a:gd name="connsiteX20" fmla="*/ 264790 w 1364418"/>
              <a:gd name="connsiteY20" fmla="*/ 6153037 h 6858000"/>
              <a:gd name="connsiteX21" fmla="*/ 280205 w 1364418"/>
              <a:gd name="connsiteY21" fmla="*/ 6078132 h 6858000"/>
              <a:gd name="connsiteX22" fmla="*/ 267592 w 1364418"/>
              <a:gd name="connsiteY22" fmla="*/ 6028119 h 6858000"/>
              <a:gd name="connsiteX23" fmla="*/ 252821 w 1364418"/>
              <a:gd name="connsiteY23" fmla="*/ 5926735 h 6858000"/>
              <a:gd name="connsiteX24" fmla="*/ 302333 w 1364418"/>
              <a:gd name="connsiteY24" fmla="*/ 5712857 h 6858000"/>
              <a:gd name="connsiteX25" fmla="*/ 332131 w 1364418"/>
              <a:gd name="connsiteY25" fmla="*/ 5660491 h 6858000"/>
              <a:gd name="connsiteX26" fmla="*/ 321000 w 1364418"/>
              <a:gd name="connsiteY26" fmla="*/ 5563435 h 6858000"/>
              <a:gd name="connsiteX27" fmla="*/ 368130 w 1364418"/>
              <a:gd name="connsiteY27" fmla="*/ 5437125 h 6858000"/>
              <a:gd name="connsiteX28" fmla="*/ 381698 w 1364418"/>
              <a:gd name="connsiteY28" fmla="*/ 5396260 h 6858000"/>
              <a:gd name="connsiteX29" fmla="*/ 397679 w 1364418"/>
              <a:gd name="connsiteY29" fmla="*/ 5330009 h 6858000"/>
              <a:gd name="connsiteX30" fmla="*/ 431172 w 1364418"/>
              <a:gd name="connsiteY30" fmla="*/ 5273739 h 6858000"/>
              <a:gd name="connsiteX31" fmla="*/ 440771 w 1364418"/>
              <a:gd name="connsiteY31" fmla="*/ 5241779 h 6858000"/>
              <a:gd name="connsiteX32" fmla="*/ 451997 w 1364418"/>
              <a:gd name="connsiteY32" fmla="*/ 5225268 h 6858000"/>
              <a:gd name="connsiteX33" fmla="*/ 453017 w 1364418"/>
              <a:gd name="connsiteY33" fmla="*/ 5217684 h 6858000"/>
              <a:gd name="connsiteX34" fmla="*/ 460358 w 1364418"/>
              <a:gd name="connsiteY34" fmla="*/ 5193377 h 6858000"/>
              <a:gd name="connsiteX35" fmla="*/ 463661 w 1364418"/>
              <a:gd name="connsiteY35" fmla="*/ 5179288 h 6858000"/>
              <a:gd name="connsiteX36" fmla="*/ 464645 w 1364418"/>
              <a:gd name="connsiteY36" fmla="*/ 5173621 h 6858000"/>
              <a:gd name="connsiteX37" fmla="*/ 460279 w 1364418"/>
              <a:gd name="connsiteY37" fmla="*/ 5159961 h 6858000"/>
              <a:gd name="connsiteX38" fmla="*/ 466956 w 1364418"/>
              <a:gd name="connsiteY38" fmla="*/ 5144295 h 6858000"/>
              <a:gd name="connsiteX39" fmla="*/ 463889 w 1364418"/>
              <a:gd name="connsiteY39" fmla="*/ 5125185 h 6858000"/>
              <a:gd name="connsiteX40" fmla="*/ 470719 w 1364418"/>
              <a:gd name="connsiteY40" fmla="*/ 5121884 h 6858000"/>
              <a:gd name="connsiteX41" fmla="*/ 477755 w 1364418"/>
              <a:gd name="connsiteY41" fmla="*/ 5067850 h 6858000"/>
              <a:gd name="connsiteX42" fmla="*/ 480486 w 1364418"/>
              <a:gd name="connsiteY42" fmla="*/ 5060861 h 6858000"/>
              <a:gd name="connsiteX43" fmla="*/ 477190 w 1364418"/>
              <a:gd name="connsiteY43" fmla="*/ 5034192 h 6858000"/>
              <a:gd name="connsiteX44" fmla="*/ 478744 w 1364418"/>
              <a:gd name="connsiteY44" fmla="*/ 4993030 h 6858000"/>
              <a:gd name="connsiteX45" fmla="*/ 485653 w 1364418"/>
              <a:gd name="connsiteY45" fmla="*/ 4946844 h 6858000"/>
              <a:gd name="connsiteX46" fmla="*/ 481509 w 1364418"/>
              <a:gd name="connsiteY46" fmla="*/ 4932692 h 6858000"/>
              <a:gd name="connsiteX47" fmla="*/ 496912 w 1364418"/>
              <a:gd name="connsiteY47" fmla="*/ 4858827 h 6858000"/>
              <a:gd name="connsiteX48" fmla="*/ 502815 w 1364418"/>
              <a:gd name="connsiteY48" fmla="*/ 4821170 h 6858000"/>
              <a:gd name="connsiteX49" fmla="*/ 507548 w 1364418"/>
              <a:gd name="connsiteY49" fmla="*/ 4780965 h 6858000"/>
              <a:gd name="connsiteX50" fmla="*/ 508841 w 1364418"/>
              <a:gd name="connsiteY50" fmla="*/ 4750867 h 6858000"/>
              <a:gd name="connsiteX51" fmla="*/ 506648 w 1364418"/>
              <a:gd name="connsiteY51" fmla="*/ 4690749 h 6858000"/>
              <a:gd name="connsiteX52" fmla="*/ 502128 w 1364418"/>
              <a:gd name="connsiteY52" fmla="*/ 4584173 h 6858000"/>
              <a:gd name="connsiteX53" fmla="*/ 497211 w 1364418"/>
              <a:gd name="connsiteY53" fmla="*/ 4444346 h 6858000"/>
              <a:gd name="connsiteX54" fmla="*/ 493776 w 1364418"/>
              <a:gd name="connsiteY54" fmla="*/ 4375228 h 6858000"/>
              <a:gd name="connsiteX55" fmla="*/ 474429 w 1364418"/>
              <a:gd name="connsiteY55" fmla="*/ 4214165 h 6858000"/>
              <a:gd name="connsiteX56" fmla="*/ 478502 w 1364418"/>
              <a:gd name="connsiteY56" fmla="*/ 4090296 h 6858000"/>
              <a:gd name="connsiteX57" fmla="*/ 463758 w 1364418"/>
              <a:gd name="connsiteY57" fmla="*/ 4033999 h 6858000"/>
              <a:gd name="connsiteX58" fmla="*/ 464907 w 1364418"/>
              <a:gd name="connsiteY58" fmla="*/ 4031933 h 6858000"/>
              <a:gd name="connsiteX59" fmla="*/ 463483 w 1364418"/>
              <a:gd name="connsiteY59" fmla="*/ 4013953 h 6858000"/>
              <a:gd name="connsiteX60" fmla="*/ 449778 w 1364418"/>
              <a:gd name="connsiteY60" fmla="*/ 3974753 h 6858000"/>
              <a:gd name="connsiteX61" fmla="*/ 451376 w 1364418"/>
              <a:gd name="connsiteY61" fmla="*/ 3969950 h 6858000"/>
              <a:gd name="connsiteX62" fmla="*/ 444798 w 1364418"/>
              <a:gd name="connsiteY62" fmla="*/ 3933779 h 6858000"/>
              <a:gd name="connsiteX63" fmla="*/ 446129 w 1364418"/>
              <a:gd name="connsiteY63" fmla="*/ 3933093 h 6858000"/>
              <a:gd name="connsiteX64" fmla="*/ 450483 w 1364418"/>
              <a:gd name="connsiteY64" fmla="*/ 3922082 h 6858000"/>
              <a:gd name="connsiteX65" fmla="*/ 455561 w 1364418"/>
              <a:gd name="connsiteY65" fmla="*/ 3901461 h 6858000"/>
              <a:gd name="connsiteX66" fmla="*/ 478155 w 1364418"/>
              <a:gd name="connsiteY66" fmla="*/ 3813873 h 6858000"/>
              <a:gd name="connsiteX67" fmla="*/ 477580 w 1364418"/>
              <a:gd name="connsiteY67" fmla="*/ 3806161 h 6858000"/>
              <a:gd name="connsiteX68" fmla="*/ 477887 w 1364418"/>
              <a:gd name="connsiteY68" fmla="*/ 3805957 h 6858000"/>
              <a:gd name="connsiteX69" fmla="*/ 477914 w 1364418"/>
              <a:gd name="connsiteY69" fmla="*/ 3797724 h 6858000"/>
              <a:gd name="connsiteX70" fmla="*/ 476529 w 1364418"/>
              <a:gd name="connsiteY70" fmla="*/ 3792098 h 6858000"/>
              <a:gd name="connsiteX71" fmla="*/ 475413 w 1364418"/>
              <a:gd name="connsiteY71" fmla="*/ 3777135 h 6858000"/>
              <a:gd name="connsiteX72" fmla="*/ 477146 w 1364418"/>
              <a:gd name="connsiteY72" fmla="*/ 3771656 h 6858000"/>
              <a:gd name="connsiteX73" fmla="*/ 480889 w 1364418"/>
              <a:gd name="connsiteY73" fmla="*/ 3769007 h 6858000"/>
              <a:gd name="connsiteX74" fmla="*/ 480355 w 1364418"/>
              <a:gd name="connsiteY74" fmla="*/ 3767709 h 6858000"/>
              <a:gd name="connsiteX75" fmla="*/ 489051 w 1364418"/>
              <a:gd name="connsiteY75" fmla="*/ 3738082 h 6858000"/>
              <a:gd name="connsiteX76" fmla="*/ 496397 w 1364418"/>
              <a:gd name="connsiteY76" fmla="*/ 3673397 h 6858000"/>
              <a:gd name="connsiteX77" fmla="*/ 495693 w 1364418"/>
              <a:gd name="connsiteY77" fmla="*/ 3637109 h 6858000"/>
              <a:gd name="connsiteX78" fmla="*/ 499136 w 1364418"/>
              <a:gd name="connsiteY78" fmla="*/ 3536883 h 6858000"/>
              <a:gd name="connsiteX79" fmla="*/ 506674 w 1364418"/>
              <a:gd name="connsiteY79" fmla="*/ 3435652 h 6858000"/>
              <a:gd name="connsiteX80" fmla="*/ 508345 w 1364418"/>
              <a:gd name="connsiteY80" fmla="*/ 3307769 h 6858000"/>
              <a:gd name="connsiteX81" fmla="*/ 525908 w 1364418"/>
              <a:gd name="connsiteY81" fmla="*/ 3250522 h 6858000"/>
              <a:gd name="connsiteX82" fmla="*/ 526333 w 1364418"/>
              <a:gd name="connsiteY82" fmla="*/ 3229163 h 6858000"/>
              <a:gd name="connsiteX83" fmla="*/ 528156 w 1364418"/>
              <a:gd name="connsiteY83" fmla="*/ 3217217 h 6858000"/>
              <a:gd name="connsiteX84" fmla="*/ 514991 w 1364418"/>
              <a:gd name="connsiteY84" fmla="*/ 3183755 h 6858000"/>
              <a:gd name="connsiteX85" fmla="*/ 515492 w 1364418"/>
              <a:gd name="connsiteY85" fmla="*/ 3178642 h 6858000"/>
              <a:gd name="connsiteX86" fmla="*/ 503092 w 1364418"/>
              <a:gd name="connsiteY86" fmla="*/ 3158586 h 6858000"/>
              <a:gd name="connsiteX87" fmla="*/ 488277 w 1364418"/>
              <a:gd name="connsiteY87" fmla="*/ 3129034 h 6858000"/>
              <a:gd name="connsiteX88" fmla="*/ 488942 w 1364418"/>
              <a:gd name="connsiteY88" fmla="*/ 3126682 h 6858000"/>
              <a:gd name="connsiteX89" fmla="*/ 479810 w 1364418"/>
              <a:gd name="connsiteY89" fmla="*/ 3114519 h 6858000"/>
              <a:gd name="connsiteX90" fmla="*/ 466419 w 1364418"/>
              <a:gd name="connsiteY90" fmla="*/ 3106272 h 6858000"/>
              <a:gd name="connsiteX91" fmla="*/ 439149 w 1364418"/>
              <a:gd name="connsiteY91" fmla="*/ 2958185 h 6858000"/>
              <a:gd name="connsiteX92" fmla="*/ 381763 w 1364418"/>
              <a:gd name="connsiteY92" fmla="*/ 2762989 h 6858000"/>
              <a:gd name="connsiteX93" fmla="*/ 330681 w 1364418"/>
              <a:gd name="connsiteY93" fmla="*/ 2554718 h 6858000"/>
              <a:gd name="connsiteX94" fmla="*/ 310775 w 1364418"/>
              <a:gd name="connsiteY94" fmla="*/ 2485734 h 6858000"/>
              <a:gd name="connsiteX95" fmla="*/ 301498 w 1364418"/>
              <a:gd name="connsiteY95" fmla="*/ 2447068 h 6858000"/>
              <a:gd name="connsiteX96" fmla="*/ 288459 w 1364418"/>
              <a:gd name="connsiteY96" fmla="*/ 2425819 h 6858000"/>
              <a:gd name="connsiteX97" fmla="*/ 294458 w 1364418"/>
              <a:gd name="connsiteY97" fmla="*/ 2402874 h 6858000"/>
              <a:gd name="connsiteX98" fmla="*/ 297070 w 1364418"/>
              <a:gd name="connsiteY98" fmla="*/ 2381443 h 6858000"/>
              <a:gd name="connsiteX99" fmla="*/ 273399 w 1364418"/>
              <a:gd name="connsiteY99" fmla="*/ 2261920 h 6858000"/>
              <a:gd name="connsiteX100" fmla="*/ 263286 w 1364418"/>
              <a:gd name="connsiteY100" fmla="*/ 2195378 h 6858000"/>
              <a:gd name="connsiteX101" fmla="*/ 247503 w 1364418"/>
              <a:gd name="connsiteY101" fmla="*/ 2155135 h 6858000"/>
              <a:gd name="connsiteX102" fmla="*/ 244961 w 1364418"/>
              <a:gd name="connsiteY102" fmla="*/ 2118008 h 6858000"/>
              <a:gd name="connsiteX103" fmla="*/ 245954 w 1364418"/>
              <a:gd name="connsiteY103" fmla="*/ 2050531 h 6858000"/>
              <a:gd name="connsiteX104" fmla="*/ 237760 w 1364418"/>
              <a:gd name="connsiteY104" fmla="*/ 1963269 h 6858000"/>
              <a:gd name="connsiteX105" fmla="*/ 218938 w 1364418"/>
              <a:gd name="connsiteY105" fmla="*/ 1906352 h 6858000"/>
              <a:gd name="connsiteX106" fmla="*/ 195495 w 1364418"/>
              <a:gd name="connsiteY106" fmla="*/ 1861531 h 6858000"/>
              <a:gd name="connsiteX107" fmla="*/ 149294 w 1364418"/>
              <a:gd name="connsiteY107" fmla="*/ 1732919 h 6858000"/>
              <a:gd name="connsiteX108" fmla="*/ 121605 w 1364418"/>
              <a:gd name="connsiteY108" fmla="*/ 1663540 h 6858000"/>
              <a:gd name="connsiteX109" fmla="*/ 120731 w 1364418"/>
              <a:gd name="connsiteY109" fmla="*/ 1615777 h 6858000"/>
              <a:gd name="connsiteX110" fmla="*/ 101526 w 1364418"/>
              <a:gd name="connsiteY110" fmla="*/ 1563678 h 6858000"/>
              <a:gd name="connsiteX111" fmla="*/ 114606 w 1364418"/>
              <a:gd name="connsiteY111" fmla="*/ 1519474 h 6858000"/>
              <a:gd name="connsiteX112" fmla="*/ 107348 w 1364418"/>
              <a:gd name="connsiteY112" fmla="*/ 1477995 h 6858000"/>
              <a:gd name="connsiteX113" fmla="*/ 93433 w 1364418"/>
              <a:gd name="connsiteY113" fmla="*/ 1373769 h 6858000"/>
              <a:gd name="connsiteX114" fmla="*/ 101740 w 1364418"/>
              <a:gd name="connsiteY114" fmla="*/ 1307086 h 6858000"/>
              <a:gd name="connsiteX115" fmla="*/ 102928 w 1364418"/>
              <a:gd name="connsiteY115" fmla="*/ 1189033 h 6858000"/>
              <a:gd name="connsiteX116" fmla="*/ 107613 w 1364418"/>
              <a:gd name="connsiteY116" fmla="*/ 1168288 h 6858000"/>
              <a:gd name="connsiteX117" fmla="*/ 99895 w 1364418"/>
              <a:gd name="connsiteY117" fmla="*/ 1142577 h 6858000"/>
              <a:gd name="connsiteX118" fmla="*/ 89201 w 1364418"/>
              <a:gd name="connsiteY118" fmla="*/ 1088484 h 6858000"/>
              <a:gd name="connsiteX119" fmla="*/ 77937 w 1364418"/>
              <a:gd name="connsiteY119" fmla="*/ 1016103 h 6858000"/>
              <a:gd name="connsiteX120" fmla="*/ 79393 w 1364418"/>
              <a:gd name="connsiteY120" fmla="*/ 932283 h 6858000"/>
              <a:gd name="connsiteX121" fmla="*/ 81629 w 1364418"/>
              <a:gd name="connsiteY121" fmla="*/ 915925 h 6858000"/>
              <a:gd name="connsiteX122" fmla="*/ 74258 w 1364418"/>
              <a:gd name="connsiteY122" fmla="*/ 896999 h 6858000"/>
              <a:gd name="connsiteX123" fmla="*/ 43666 w 1364418"/>
              <a:gd name="connsiteY123" fmla="*/ 821517 h 6858000"/>
              <a:gd name="connsiteX124" fmla="*/ 22616 w 1364418"/>
              <a:gd name="connsiteY124" fmla="*/ 751353 h 6858000"/>
              <a:gd name="connsiteX125" fmla="*/ 22174 w 1364418"/>
              <a:gd name="connsiteY125" fmla="*/ 721230 h 6858000"/>
              <a:gd name="connsiteX126" fmla="*/ 7845 w 1364418"/>
              <a:gd name="connsiteY126" fmla="*/ 681659 h 6858000"/>
              <a:gd name="connsiteX127" fmla="*/ 31306 w 1364418"/>
              <a:gd name="connsiteY127" fmla="*/ 619315 h 6858000"/>
              <a:gd name="connsiteX128" fmla="*/ 15184 w 1364418"/>
              <a:gd name="connsiteY128" fmla="*/ 585934 h 6858000"/>
              <a:gd name="connsiteX129" fmla="*/ 22258 w 1364418"/>
              <a:gd name="connsiteY129" fmla="*/ 538948 h 6858000"/>
              <a:gd name="connsiteX130" fmla="*/ 26166 w 1364418"/>
              <a:gd name="connsiteY130" fmla="*/ 525163 h 6858000"/>
              <a:gd name="connsiteX131" fmla="*/ 52290 w 1364418"/>
              <a:gd name="connsiteY131" fmla="*/ 446567 h 6858000"/>
              <a:gd name="connsiteX132" fmla="*/ 51538 w 1364418"/>
              <a:gd name="connsiteY132" fmla="*/ 393828 h 6858000"/>
              <a:gd name="connsiteX133" fmla="*/ 51368 w 1364418"/>
              <a:gd name="connsiteY133" fmla="*/ 353137 h 6858000"/>
              <a:gd name="connsiteX134" fmla="*/ 55970 w 1364418"/>
              <a:gd name="connsiteY134" fmla="*/ 321428 h 6858000"/>
              <a:gd name="connsiteX135" fmla="*/ 57061 w 1364418"/>
              <a:gd name="connsiteY135" fmla="*/ 275771 h 6858000"/>
              <a:gd name="connsiteX136" fmla="*/ 74088 w 1364418"/>
              <a:gd name="connsiteY136" fmla="*/ 212860 h 6858000"/>
              <a:gd name="connsiteX137" fmla="*/ 65798 w 1364418"/>
              <a:gd name="connsiteY137" fmla="*/ 144983 h 6858000"/>
              <a:gd name="connsiteX138" fmla="*/ 78082 w 1364418"/>
              <a:gd name="connsiteY138" fmla="*/ 55288 h 6858000"/>
              <a:gd name="connsiteX139" fmla="*/ 37636 w 1364418"/>
              <a:gd name="connsiteY139"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101112 w 1364418"/>
              <a:gd name="connsiteY3" fmla="*/ 6857735 h 6858000"/>
              <a:gd name="connsiteX4" fmla="*/ 137705 w 1364418"/>
              <a:gd name="connsiteY4" fmla="*/ 6776847 h 6858000"/>
              <a:gd name="connsiteX5" fmla="*/ 149205 w 1364418"/>
              <a:gd name="connsiteY5" fmla="*/ 6737706 h 6858000"/>
              <a:gd name="connsiteX6" fmla="*/ 173944 w 1364418"/>
              <a:gd name="connsiteY6" fmla="*/ 6691589 h 6858000"/>
              <a:gd name="connsiteX7" fmla="*/ 151501 w 1364418"/>
              <a:gd name="connsiteY7" fmla="*/ 6659970 h 6858000"/>
              <a:gd name="connsiteX8" fmla="*/ 166592 w 1364418"/>
              <a:gd name="connsiteY8" fmla="*/ 6636211 h 6858000"/>
              <a:gd name="connsiteX9" fmla="*/ 184036 w 1364418"/>
              <a:gd name="connsiteY9" fmla="*/ 6594177 h 6858000"/>
              <a:gd name="connsiteX10" fmla="*/ 198076 w 1364418"/>
              <a:gd name="connsiteY10" fmla="*/ 6557575 h 6858000"/>
              <a:gd name="connsiteX11" fmla="*/ 251033 w 1364418"/>
              <a:gd name="connsiteY11" fmla="*/ 6492130 h 6858000"/>
              <a:gd name="connsiteX12" fmla="*/ 266720 w 1364418"/>
              <a:gd name="connsiteY12" fmla="*/ 6431610 h 6858000"/>
              <a:gd name="connsiteX13" fmla="*/ 310425 w 1364418"/>
              <a:gd name="connsiteY13" fmla="*/ 6379786 h 6858000"/>
              <a:gd name="connsiteX14" fmla="*/ 293648 w 1364418"/>
              <a:gd name="connsiteY14" fmla="*/ 6334727 h 6858000"/>
              <a:gd name="connsiteX15" fmla="*/ 271063 w 1364418"/>
              <a:gd name="connsiteY15" fmla="*/ 6313295 h 6858000"/>
              <a:gd name="connsiteX16" fmla="*/ 278227 w 1364418"/>
              <a:gd name="connsiteY16" fmla="*/ 6280046 h 6858000"/>
              <a:gd name="connsiteX17" fmla="*/ 260972 w 1364418"/>
              <a:gd name="connsiteY17" fmla="*/ 6270265 h 6858000"/>
              <a:gd name="connsiteX18" fmla="*/ 288000 w 1364418"/>
              <a:gd name="connsiteY18" fmla="*/ 6252834 h 6858000"/>
              <a:gd name="connsiteX19" fmla="*/ 265992 w 1364418"/>
              <a:gd name="connsiteY19" fmla="*/ 6202459 h 6858000"/>
              <a:gd name="connsiteX20" fmla="*/ 264790 w 1364418"/>
              <a:gd name="connsiteY20" fmla="*/ 6153037 h 6858000"/>
              <a:gd name="connsiteX21" fmla="*/ 280205 w 1364418"/>
              <a:gd name="connsiteY21" fmla="*/ 6078132 h 6858000"/>
              <a:gd name="connsiteX22" fmla="*/ 267592 w 1364418"/>
              <a:gd name="connsiteY22" fmla="*/ 6028119 h 6858000"/>
              <a:gd name="connsiteX23" fmla="*/ 252821 w 1364418"/>
              <a:gd name="connsiteY23" fmla="*/ 5926735 h 6858000"/>
              <a:gd name="connsiteX24" fmla="*/ 302333 w 1364418"/>
              <a:gd name="connsiteY24" fmla="*/ 5712857 h 6858000"/>
              <a:gd name="connsiteX25" fmla="*/ 332131 w 1364418"/>
              <a:gd name="connsiteY25" fmla="*/ 5660491 h 6858000"/>
              <a:gd name="connsiteX26" fmla="*/ 341254 w 1364418"/>
              <a:gd name="connsiteY26" fmla="*/ 5563435 h 6858000"/>
              <a:gd name="connsiteX27" fmla="*/ 368130 w 1364418"/>
              <a:gd name="connsiteY27" fmla="*/ 5437125 h 6858000"/>
              <a:gd name="connsiteX28" fmla="*/ 381698 w 1364418"/>
              <a:gd name="connsiteY28" fmla="*/ 5396260 h 6858000"/>
              <a:gd name="connsiteX29" fmla="*/ 397679 w 1364418"/>
              <a:gd name="connsiteY29" fmla="*/ 5330009 h 6858000"/>
              <a:gd name="connsiteX30" fmla="*/ 431172 w 1364418"/>
              <a:gd name="connsiteY30" fmla="*/ 5273739 h 6858000"/>
              <a:gd name="connsiteX31" fmla="*/ 440771 w 1364418"/>
              <a:gd name="connsiteY31" fmla="*/ 5241779 h 6858000"/>
              <a:gd name="connsiteX32" fmla="*/ 451997 w 1364418"/>
              <a:gd name="connsiteY32" fmla="*/ 5225268 h 6858000"/>
              <a:gd name="connsiteX33" fmla="*/ 453017 w 1364418"/>
              <a:gd name="connsiteY33" fmla="*/ 5217684 h 6858000"/>
              <a:gd name="connsiteX34" fmla="*/ 460358 w 1364418"/>
              <a:gd name="connsiteY34" fmla="*/ 5193377 h 6858000"/>
              <a:gd name="connsiteX35" fmla="*/ 463661 w 1364418"/>
              <a:gd name="connsiteY35" fmla="*/ 5179288 h 6858000"/>
              <a:gd name="connsiteX36" fmla="*/ 464645 w 1364418"/>
              <a:gd name="connsiteY36" fmla="*/ 5173621 h 6858000"/>
              <a:gd name="connsiteX37" fmla="*/ 460279 w 1364418"/>
              <a:gd name="connsiteY37" fmla="*/ 5159961 h 6858000"/>
              <a:gd name="connsiteX38" fmla="*/ 466956 w 1364418"/>
              <a:gd name="connsiteY38" fmla="*/ 5144295 h 6858000"/>
              <a:gd name="connsiteX39" fmla="*/ 463889 w 1364418"/>
              <a:gd name="connsiteY39" fmla="*/ 5125185 h 6858000"/>
              <a:gd name="connsiteX40" fmla="*/ 470719 w 1364418"/>
              <a:gd name="connsiteY40" fmla="*/ 5121884 h 6858000"/>
              <a:gd name="connsiteX41" fmla="*/ 477755 w 1364418"/>
              <a:gd name="connsiteY41" fmla="*/ 5067850 h 6858000"/>
              <a:gd name="connsiteX42" fmla="*/ 480486 w 1364418"/>
              <a:gd name="connsiteY42" fmla="*/ 5060861 h 6858000"/>
              <a:gd name="connsiteX43" fmla="*/ 477190 w 1364418"/>
              <a:gd name="connsiteY43" fmla="*/ 5034192 h 6858000"/>
              <a:gd name="connsiteX44" fmla="*/ 478744 w 1364418"/>
              <a:gd name="connsiteY44" fmla="*/ 4993030 h 6858000"/>
              <a:gd name="connsiteX45" fmla="*/ 485653 w 1364418"/>
              <a:gd name="connsiteY45" fmla="*/ 4946844 h 6858000"/>
              <a:gd name="connsiteX46" fmla="*/ 481509 w 1364418"/>
              <a:gd name="connsiteY46" fmla="*/ 4932692 h 6858000"/>
              <a:gd name="connsiteX47" fmla="*/ 496912 w 1364418"/>
              <a:gd name="connsiteY47" fmla="*/ 4858827 h 6858000"/>
              <a:gd name="connsiteX48" fmla="*/ 502815 w 1364418"/>
              <a:gd name="connsiteY48" fmla="*/ 4821170 h 6858000"/>
              <a:gd name="connsiteX49" fmla="*/ 507548 w 1364418"/>
              <a:gd name="connsiteY49" fmla="*/ 4780965 h 6858000"/>
              <a:gd name="connsiteX50" fmla="*/ 508841 w 1364418"/>
              <a:gd name="connsiteY50" fmla="*/ 4750867 h 6858000"/>
              <a:gd name="connsiteX51" fmla="*/ 506648 w 1364418"/>
              <a:gd name="connsiteY51" fmla="*/ 4690749 h 6858000"/>
              <a:gd name="connsiteX52" fmla="*/ 502128 w 1364418"/>
              <a:gd name="connsiteY52" fmla="*/ 4584173 h 6858000"/>
              <a:gd name="connsiteX53" fmla="*/ 497211 w 1364418"/>
              <a:gd name="connsiteY53" fmla="*/ 4444346 h 6858000"/>
              <a:gd name="connsiteX54" fmla="*/ 493776 w 1364418"/>
              <a:gd name="connsiteY54" fmla="*/ 4375228 h 6858000"/>
              <a:gd name="connsiteX55" fmla="*/ 474429 w 1364418"/>
              <a:gd name="connsiteY55" fmla="*/ 4214165 h 6858000"/>
              <a:gd name="connsiteX56" fmla="*/ 478502 w 1364418"/>
              <a:gd name="connsiteY56" fmla="*/ 4090296 h 6858000"/>
              <a:gd name="connsiteX57" fmla="*/ 463758 w 1364418"/>
              <a:gd name="connsiteY57" fmla="*/ 4033999 h 6858000"/>
              <a:gd name="connsiteX58" fmla="*/ 464907 w 1364418"/>
              <a:gd name="connsiteY58" fmla="*/ 4031933 h 6858000"/>
              <a:gd name="connsiteX59" fmla="*/ 463483 w 1364418"/>
              <a:gd name="connsiteY59" fmla="*/ 4013953 h 6858000"/>
              <a:gd name="connsiteX60" fmla="*/ 449778 w 1364418"/>
              <a:gd name="connsiteY60" fmla="*/ 3974753 h 6858000"/>
              <a:gd name="connsiteX61" fmla="*/ 451376 w 1364418"/>
              <a:gd name="connsiteY61" fmla="*/ 3969950 h 6858000"/>
              <a:gd name="connsiteX62" fmla="*/ 444798 w 1364418"/>
              <a:gd name="connsiteY62" fmla="*/ 3933779 h 6858000"/>
              <a:gd name="connsiteX63" fmla="*/ 446129 w 1364418"/>
              <a:gd name="connsiteY63" fmla="*/ 3933093 h 6858000"/>
              <a:gd name="connsiteX64" fmla="*/ 450483 w 1364418"/>
              <a:gd name="connsiteY64" fmla="*/ 3922082 h 6858000"/>
              <a:gd name="connsiteX65" fmla="*/ 455561 w 1364418"/>
              <a:gd name="connsiteY65" fmla="*/ 3901461 h 6858000"/>
              <a:gd name="connsiteX66" fmla="*/ 478155 w 1364418"/>
              <a:gd name="connsiteY66" fmla="*/ 3813873 h 6858000"/>
              <a:gd name="connsiteX67" fmla="*/ 477580 w 1364418"/>
              <a:gd name="connsiteY67" fmla="*/ 3806161 h 6858000"/>
              <a:gd name="connsiteX68" fmla="*/ 477887 w 1364418"/>
              <a:gd name="connsiteY68" fmla="*/ 3805957 h 6858000"/>
              <a:gd name="connsiteX69" fmla="*/ 477914 w 1364418"/>
              <a:gd name="connsiteY69" fmla="*/ 3797724 h 6858000"/>
              <a:gd name="connsiteX70" fmla="*/ 476529 w 1364418"/>
              <a:gd name="connsiteY70" fmla="*/ 3792098 h 6858000"/>
              <a:gd name="connsiteX71" fmla="*/ 475413 w 1364418"/>
              <a:gd name="connsiteY71" fmla="*/ 3777135 h 6858000"/>
              <a:gd name="connsiteX72" fmla="*/ 477146 w 1364418"/>
              <a:gd name="connsiteY72" fmla="*/ 3771656 h 6858000"/>
              <a:gd name="connsiteX73" fmla="*/ 480889 w 1364418"/>
              <a:gd name="connsiteY73" fmla="*/ 3769007 h 6858000"/>
              <a:gd name="connsiteX74" fmla="*/ 480355 w 1364418"/>
              <a:gd name="connsiteY74" fmla="*/ 3767709 h 6858000"/>
              <a:gd name="connsiteX75" fmla="*/ 489051 w 1364418"/>
              <a:gd name="connsiteY75" fmla="*/ 3738082 h 6858000"/>
              <a:gd name="connsiteX76" fmla="*/ 496397 w 1364418"/>
              <a:gd name="connsiteY76" fmla="*/ 3673397 h 6858000"/>
              <a:gd name="connsiteX77" fmla="*/ 495693 w 1364418"/>
              <a:gd name="connsiteY77" fmla="*/ 3637109 h 6858000"/>
              <a:gd name="connsiteX78" fmla="*/ 499136 w 1364418"/>
              <a:gd name="connsiteY78" fmla="*/ 3536883 h 6858000"/>
              <a:gd name="connsiteX79" fmla="*/ 506674 w 1364418"/>
              <a:gd name="connsiteY79" fmla="*/ 3435652 h 6858000"/>
              <a:gd name="connsiteX80" fmla="*/ 508345 w 1364418"/>
              <a:gd name="connsiteY80" fmla="*/ 3307769 h 6858000"/>
              <a:gd name="connsiteX81" fmla="*/ 525908 w 1364418"/>
              <a:gd name="connsiteY81" fmla="*/ 3250522 h 6858000"/>
              <a:gd name="connsiteX82" fmla="*/ 526333 w 1364418"/>
              <a:gd name="connsiteY82" fmla="*/ 3229163 h 6858000"/>
              <a:gd name="connsiteX83" fmla="*/ 528156 w 1364418"/>
              <a:gd name="connsiteY83" fmla="*/ 3217217 h 6858000"/>
              <a:gd name="connsiteX84" fmla="*/ 514991 w 1364418"/>
              <a:gd name="connsiteY84" fmla="*/ 3183755 h 6858000"/>
              <a:gd name="connsiteX85" fmla="*/ 515492 w 1364418"/>
              <a:gd name="connsiteY85" fmla="*/ 3178642 h 6858000"/>
              <a:gd name="connsiteX86" fmla="*/ 503092 w 1364418"/>
              <a:gd name="connsiteY86" fmla="*/ 3158586 h 6858000"/>
              <a:gd name="connsiteX87" fmla="*/ 488277 w 1364418"/>
              <a:gd name="connsiteY87" fmla="*/ 3129034 h 6858000"/>
              <a:gd name="connsiteX88" fmla="*/ 488942 w 1364418"/>
              <a:gd name="connsiteY88" fmla="*/ 3126682 h 6858000"/>
              <a:gd name="connsiteX89" fmla="*/ 479810 w 1364418"/>
              <a:gd name="connsiteY89" fmla="*/ 3114519 h 6858000"/>
              <a:gd name="connsiteX90" fmla="*/ 466419 w 1364418"/>
              <a:gd name="connsiteY90" fmla="*/ 3106272 h 6858000"/>
              <a:gd name="connsiteX91" fmla="*/ 439149 w 1364418"/>
              <a:gd name="connsiteY91" fmla="*/ 2958185 h 6858000"/>
              <a:gd name="connsiteX92" fmla="*/ 381763 w 1364418"/>
              <a:gd name="connsiteY92" fmla="*/ 2762989 h 6858000"/>
              <a:gd name="connsiteX93" fmla="*/ 330681 w 1364418"/>
              <a:gd name="connsiteY93" fmla="*/ 2554718 h 6858000"/>
              <a:gd name="connsiteX94" fmla="*/ 310775 w 1364418"/>
              <a:gd name="connsiteY94" fmla="*/ 2485734 h 6858000"/>
              <a:gd name="connsiteX95" fmla="*/ 301498 w 1364418"/>
              <a:gd name="connsiteY95" fmla="*/ 2447068 h 6858000"/>
              <a:gd name="connsiteX96" fmla="*/ 288459 w 1364418"/>
              <a:gd name="connsiteY96" fmla="*/ 2425819 h 6858000"/>
              <a:gd name="connsiteX97" fmla="*/ 294458 w 1364418"/>
              <a:gd name="connsiteY97" fmla="*/ 2402874 h 6858000"/>
              <a:gd name="connsiteX98" fmla="*/ 297070 w 1364418"/>
              <a:gd name="connsiteY98" fmla="*/ 2381443 h 6858000"/>
              <a:gd name="connsiteX99" fmla="*/ 273399 w 1364418"/>
              <a:gd name="connsiteY99" fmla="*/ 2261920 h 6858000"/>
              <a:gd name="connsiteX100" fmla="*/ 263286 w 1364418"/>
              <a:gd name="connsiteY100" fmla="*/ 2195378 h 6858000"/>
              <a:gd name="connsiteX101" fmla="*/ 247503 w 1364418"/>
              <a:gd name="connsiteY101" fmla="*/ 2155135 h 6858000"/>
              <a:gd name="connsiteX102" fmla="*/ 244961 w 1364418"/>
              <a:gd name="connsiteY102" fmla="*/ 2118008 h 6858000"/>
              <a:gd name="connsiteX103" fmla="*/ 245954 w 1364418"/>
              <a:gd name="connsiteY103" fmla="*/ 2050531 h 6858000"/>
              <a:gd name="connsiteX104" fmla="*/ 237760 w 1364418"/>
              <a:gd name="connsiteY104" fmla="*/ 1963269 h 6858000"/>
              <a:gd name="connsiteX105" fmla="*/ 218938 w 1364418"/>
              <a:gd name="connsiteY105" fmla="*/ 1906352 h 6858000"/>
              <a:gd name="connsiteX106" fmla="*/ 195495 w 1364418"/>
              <a:gd name="connsiteY106" fmla="*/ 1861531 h 6858000"/>
              <a:gd name="connsiteX107" fmla="*/ 149294 w 1364418"/>
              <a:gd name="connsiteY107" fmla="*/ 1732919 h 6858000"/>
              <a:gd name="connsiteX108" fmla="*/ 121605 w 1364418"/>
              <a:gd name="connsiteY108" fmla="*/ 1663540 h 6858000"/>
              <a:gd name="connsiteX109" fmla="*/ 120731 w 1364418"/>
              <a:gd name="connsiteY109" fmla="*/ 1615777 h 6858000"/>
              <a:gd name="connsiteX110" fmla="*/ 101526 w 1364418"/>
              <a:gd name="connsiteY110" fmla="*/ 1563678 h 6858000"/>
              <a:gd name="connsiteX111" fmla="*/ 114606 w 1364418"/>
              <a:gd name="connsiteY111" fmla="*/ 1519474 h 6858000"/>
              <a:gd name="connsiteX112" fmla="*/ 107348 w 1364418"/>
              <a:gd name="connsiteY112" fmla="*/ 1477995 h 6858000"/>
              <a:gd name="connsiteX113" fmla="*/ 93433 w 1364418"/>
              <a:gd name="connsiteY113" fmla="*/ 1373769 h 6858000"/>
              <a:gd name="connsiteX114" fmla="*/ 101740 w 1364418"/>
              <a:gd name="connsiteY114" fmla="*/ 1307086 h 6858000"/>
              <a:gd name="connsiteX115" fmla="*/ 102928 w 1364418"/>
              <a:gd name="connsiteY115" fmla="*/ 1189033 h 6858000"/>
              <a:gd name="connsiteX116" fmla="*/ 107613 w 1364418"/>
              <a:gd name="connsiteY116" fmla="*/ 1168288 h 6858000"/>
              <a:gd name="connsiteX117" fmla="*/ 99895 w 1364418"/>
              <a:gd name="connsiteY117" fmla="*/ 1142577 h 6858000"/>
              <a:gd name="connsiteX118" fmla="*/ 89201 w 1364418"/>
              <a:gd name="connsiteY118" fmla="*/ 1088484 h 6858000"/>
              <a:gd name="connsiteX119" fmla="*/ 77937 w 1364418"/>
              <a:gd name="connsiteY119" fmla="*/ 1016103 h 6858000"/>
              <a:gd name="connsiteX120" fmla="*/ 79393 w 1364418"/>
              <a:gd name="connsiteY120" fmla="*/ 932283 h 6858000"/>
              <a:gd name="connsiteX121" fmla="*/ 81629 w 1364418"/>
              <a:gd name="connsiteY121" fmla="*/ 915925 h 6858000"/>
              <a:gd name="connsiteX122" fmla="*/ 74258 w 1364418"/>
              <a:gd name="connsiteY122" fmla="*/ 896999 h 6858000"/>
              <a:gd name="connsiteX123" fmla="*/ 43666 w 1364418"/>
              <a:gd name="connsiteY123" fmla="*/ 821517 h 6858000"/>
              <a:gd name="connsiteX124" fmla="*/ 22616 w 1364418"/>
              <a:gd name="connsiteY124" fmla="*/ 751353 h 6858000"/>
              <a:gd name="connsiteX125" fmla="*/ 22174 w 1364418"/>
              <a:gd name="connsiteY125" fmla="*/ 721230 h 6858000"/>
              <a:gd name="connsiteX126" fmla="*/ 7845 w 1364418"/>
              <a:gd name="connsiteY126" fmla="*/ 681659 h 6858000"/>
              <a:gd name="connsiteX127" fmla="*/ 31306 w 1364418"/>
              <a:gd name="connsiteY127" fmla="*/ 619315 h 6858000"/>
              <a:gd name="connsiteX128" fmla="*/ 15184 w 1364418"/>
              <a:gd name="connsiteY128" fmla="*/ 585934 h 6858000"/>
              <a:gd name="connsiteX129" fmla="*/ 22258 w 1364418"/>
              <a:gd name="connsiteY129" fmla="*/ 538948 h 6858000"/>
              <a:gd name="connsiteX130" fmla="*/ 26166 w 1364418"/>
              <a:gd name="connsiteY130" fmla="*/ 525163 h 6858000"/>
              <a:gd name="connsiteX131" fmla="*/ 52290 w 1364418"/>
              <a:gd name="connsiteY131" fmla="*/ 446567 h 6858000"/>
              <a:gd name="connsiteX132" fmla="*/ 51538 w 1364418"/>
              <a:gd name="connsiteY132" fmla="*/ 393828 h 6858000"/>
              <a:gd name="connsiteX133" fmla="*/ 51368 w 1364418"/>
              <a:gd name="connsiteY133" fmla="*/ 353137 h 6858000"/>
              <a:gd name="connsiteX134" fmla="*/ 55970 w 1364418"/>
              <a:gd name="connsiteY134" fmla="*/ 321428 h 6858000"/>
              <a:gd name="connsiteX135" fmla="*/ 57061 w 1364418"/>
              <a:gd name="connsiteY135" fmla="*/ 275771 h 6858000"/>
              <a:gd name="connsiteX136" fmla="*/ 74088 w 1364418"/>
              <a:gd name="connsiteY136" fmla="*/ 212860 h 6858000"/>
              <a:gd name="connsiteX137" fmla="*/ 65798 w 1364418"/>
              <a:gd name="connsiteY137" fmla="*/ 144983 h 6858000"/>
              <a:gd name="connsiteX138" fmla="*/ 78082 w 1364418"/>
              <a:gd name="connsiteY138" fmla="*/ 55288 h 6858000"/>
              <a:gd name="connsiteX139" fmla="*/ 37636 w 1364418"/>
              <a:gd name="connsiteY139"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101112 w 1364418"/>
              <a:gd name="connsiteY3" fmla="*/ 6857735 h 6858000"/>
              <a:gd name="connsiteX4" fmla="*/ 137705 w 1364418"/>
              <a:gd name="connsiteY4" fmla="*/ 6776847 h 6858000"/>
              <a:gd name="connsiteX5" fmla="*/ 149205 w 1364418"/>
              <a:gd name="connsiteY5" fmla="*/ 6737706 h 6858000"/>
              <a:gd name="connsiteX6" fmla="*/ 173944 w 1364418"/>
              <a:gd name="connsiteY6" fmla="*/ 6691589 h 6858000"/>
              <a:gd name="connsiteX7" fmla="*/ 151501 w 1364418"/>
              <a:gd name="connsiteY7" fmla="*/ 6659970 h 6858000"/>
              <a:gd name="connsiteX8" fmla="*/ 166592 w 1364418"/>
              <a:gd name="connsiteY8" fmla="*/ 6636211 h 6858000"/>
              <a:gd name="connsiteX9" fmla="*/ 184036 w 1364418"/>
              <a:gd name="connsiteY9" fmla="*/ 6594177 h 6858000"/>
              <a:gd name="connsiteX10" fmla="*/ 198076 w 1364418"/>
              <a:gd name="connsiteY10" fmla="*/ 6557575 h 6858000"/>
              <a:gd name="connsiteX11" fmla="*/ 251033 w 1364418"/>
              <a:gd name="connsiteY11" fmla="*/ 6492130 h 6858000"/>
              <a:gd name="connsiteX12" fmla="*/ 266720 w 1364418"/>
              <a:gd name="connsiteY12" fmla="*/ 6431610 h 6858000"/>
              <a:gd name="connsiteX13" fmla="*/ 310425 w 1364418"/>
              <a:gd name="connsiteY13" fmla="*/ 6379786 h 6858000"/>
              <a:gd name="connsiteX14" fmla="*/ 293648 w 1364418"/>
              <a:gd name="connsiteY14" fmla="*/ 6334727 h 6858000"/>
              <a:gd name="connsiteX15" fmla="*/ 271063 w 1364418"/>
              <a:gd name="connsiteY15" fmla="*/ 6313295 h 6858000"/>
              <a:gd name="connsiteX16" fmla="*/ 278227 w 1364418"/>
              <a:gd name="connsiteY16" fmla="*/ 6280046 h 6858000"/>
              <a:gd name="connsiteX17" fmla="*/ 260972 w 1364418"/>
              <a:gd name="connsiteY17" fmla="*/ 6270265 h 6858000"/>
              <a:gd name="connsiteX18" fmla="*/ 288000 w 1364418"/>
              <a:gd name="connsiteY18" fmla="*/ 6252834 h 6858000"/>
              <a:gd name="connsiteX19" fmla="*/ 265992 w 1364418"/>
              <a:gd name="connsiteY19" fmla="*/ 6202459 h 6858000"/>
              <a:gd name="connsiteX20" fmla="*/ 264790 w 1364418"/>
              <a:gd name="connsiteY20" fmla="*/ 6153037 h 6858000"/>
              <a:gd name="connsiteX21" fmla="*/ 280205 w 1364418"/>
              <a:gd name="connsiteY21" fmla="*/ 6078132 h 6858000"/>
              <a:gd name="connsiteX22" fmla="*/ 267592 w 1364418"/>
              <a:gd name="connsiteY22" fmla="*/ 6028119 h 6858000"/>
              <a:gd name="connsiteX23" fmla="*/ 252821 w 1364418"/>
              <a:gd name="connsiteY23" fmla="*/ 5926735 h 6858000"/>
              <a:gd name="connsiteX24" fmla="*/ 302333 w 1364418"/>
              <a:gd name="connsiteY24" fmla="*/ 5712857 h 6858000"/>
              <a:gd name="connsiteX25" fmla="*/ 332131 w 1364418"/>
              <a:gd name="connsiteY25" fmla="*/ 5660491 h 6858000"/>
              <a:gd name="connsiteX26" fmla="*/ 341254 w 1364418"/>
              <a:gd name="connsiteY26" fmla="*/ 5563435 h 6858000"/>
              <a:gd name="connsiteX27" fmla="*/ 368130 w 1364418"/>
              <a:gd name="connsiteY27" fmla="*/ 5437125 h 6858000"/>
              <a:gd name="connsiteX28" fmla="*/ 381698 w 1364418"/>
              <a:gd name="connsiteY28" fmla="*/ 5396260 h 6858000"/>
              <a:gd name="connsiteX29" fmla="*/ 397679 w 1364418"/>
              <a:gd name="connsiteY29" fmla="*/ 5330009 h 6858000"/>
              <a:gd name="connsiteX30" fmla="*/ 431172 w 1364418"/>
              <a:gd name="connsiteY30" fmla="*/ 5273739 h 6858000"/>
              <a:gd name="connsiteX31" fmla="*/ 440771 w 1364418"/>
              <a:gd name="connsiteY31" fmla="*/ 5241779 h 6858000"/>
              <a:gd name="connsiteX32" fmla="*/ 451997 w 1364418"/>
              <a:gd name="connsiteY32" fmla="*/ 5225268 h 6858000"/>
              <a:gd name="connsiteX33" fmla="*/ 453017 w 1364418"/>
              <a:gd name="connsiteY33" fmla="*/ 5217684 h 6858000"/>
              <a:gd name="connsiteX34" fmla="*/ 460358 w 1364418"/>
              <a:gd name="connsiteY34" fmla="*/ 5193377 h 6858000"/>
              <a:gd name="connsiteX35" fmla="*/ 463661 w 1364418"/>
              <a:gd name="connsiteY35" fmla="*/ 5179288 h 6858000"/>
              <a:gd name="connsiteX36" fmla="*/ 464645 w 1364418"/>
              <a:gd name="connsiteY36" fmla="*/ 5173621 h 6858000"/>
              <a:gd name="connsiteX37" fmla="*/ 460279 w 1364418"/>
              <a:gd name="connsiteY37" fmla="*/ 5159961 h 6858000"/>
              <a:gd name="connsiteX38" fmla="*/ 466956 w 1364418"/>
              <a:gd name="connsiteY38" fmla="*/ 5144295 h 6858000"/>
              <a:gd name="connsiteX39" fmla="*/ 463889 w 1364418"/>
              <a:gd name="connsiteY39" fmla="*/ 5125185 h 6858000"/>
              <a:gd name="connsiteX40" fmla="*/ 470719 w 1364418"/>
              <a:gd name="connsiteY40" fmla="*/ 5121884 h 6858000"/>
              <a:gd name="connsiteX41" fmla="*/ 477755 w 1364418"/>
              <a:gd name="connsiteY41" fmla="*/ 5067850 h 6858000"/>
              <a:gd name="connsiteX42" fmla="*/ 480486 w 1364418"/>
              <a:gd name="connsiteY42" fmla="*/ 5060861 h 6858000"/>
              <a:gd name="connsiteX43" fmla="*/ 477190 w 1364418"/>
              <a:gd name="connsiteY43" fmla="*/ 5034192 h 6858000"/>
              <a:gd name="connsiteX44" fmla="*/ 478744 w 1364418"/>
              <a:gd name="connsiteY44" fmla="*/ 4993030 h 6858000"/>
              <a:gd name="connsiteX45" fmla="*/ 485653 w 1364418"/>
              <a:gd name="connsiteY45" fmla="*/ 4946844 h 6858000"/>
              <a:gd name="connsiteX46" fmla="*/ 481509 w 1364418"/>
              <a:gd name="connsiteY46" fmla="*/ 4932692 h 6858000"/>
              <a:gd name="connsiteX47" fmla="*/ 496912 w 1364418"/>
              <a:gd name="connsiteY47" fmla="*/ 4858827 h 6858000"/>
              <a:gd name="connsiteX48" fmla="*/ 502815 w 1364418"/>
              <a:gd name="connsiteY48" fmla="*/ 4821170 h 6858000"/>
              <a:gd name="connsiteX49" fmla="*/ 507548 w 1364418"/>
              <a:gd name="connsiteY49" fmla="*/ 4780965 h 6858000"/>
              <a:gd name="connsiteX50" fmla="*/ 508841 w 1364418"/>
              <a:gd name="connsiteY50" fmla="*/ 4750867 h 6858000"/>
              <a:gd name="connsiteX51" fmla="*/ 506648 w 1364418"/>
              <a:gd name="connsiteY51" fmla="*/ 4690749 h 6858000"/>
              <a:gd name="connsiteX52" fmla="*/ 502128 w 1364418"/>
              <a:gd name="connsiteY52" fmla="*/ 4584173 h 6858000"/>
              <a:gd name="connsiteX53" fmla="*/ 497211 w 1364418"/>
              <a:gd name="connsiteY53" fmla="*/ 4444346 h 6858000"/>
              <a:gd name="connsiteX54" fmla="*/ 493776 w 1364418"/>
              <a:gd name="connsiteY54" fmla="*/ 4375228 h 6858000"/>
              <a:gd name="connsiteX55" fmla="*/ 474429 w 1364418"/>
              <a:gd name="connsiteY55" fmla="*/ 4214165 h 6858000"/>
              <a:gd name="connsiteX56" fmla="*/ 478502 w 1364418"/>
              <a:gd name="connsiteY56" fmla="*/ 4090296 h 6858000"/>
              <a:gd name="connsiteX57" fmla="*/ 463758 w 1364418"/>
              <a:gd name="connsiteY57" fmla="*/ 4033999 h 6858000"/>
              <a:gd name="connsiteX58" fmla="*/ 464907 w 1364418"/>
              <a:gd name="connsiteY58" fmla="*/ 4031933 h 6858000"/>
              <a:gd name="connsiteX59" fmla="*/ 463483 w 1364418"/>
              <a:gd name="connsiteY59" fmla="*/ 4013953 h 6858000"/>
              <a:gd name="connsiteX60" fmla="*/ 449778 w 1364418"/>
              <a:gd name="connsiteY60" fmla="*/ 3974753 h 6858000"/>
              <a:gd name="connsiteX61" fmla="*/ 451376 w 1364418"/>
              <a:gd name="connsiteY61" fmla="*/ 3969950 h 6858000"/>
              <a:gd name="connsiteX62" fmla="*/ 444798 w 1364418"/>
              <a:gd name="connsiteY62" fmla="*/ 3933779 h 6858000"/>
              <a:gd name="connsiteX63" fmla="*/ 446129 w 1364418"/>
              <a:gd name="connsiteY63" fmla="*/ 3933093 h 6858000"/>
              <a:gd name="connsiteX64" fmla="*/ 450483 w 1364418"/>
              <a:gd name="connsiteY64" fmla="*/ 3922082 h 6858000"/>
              <a:gd name="connsiteX65" fmla="*/ 455561 w 1364418"/>
              <a:gd name="connsiteY65" fmla="*/ 3901461 h 6858000"/>
              <a:gd name="connsiteX66" fmla="*/ 478155 w 1364418"/>
              <a:gd name="connsiteY66" fmla="*/ 3813873 h 6858000"/>
              <a:gd name="connsiteX67" fmla="*/ 477580 w 1364418"/>
              <a:gd name="connsiteY67" fmla="*/ 3806161 h 6858000"/>
              <a:gd name="connsiteX68" fmla="*/ 477887 w 1364418"/>
              <a:gd name="connsiteY68" fmla="*/ 3805957 h 6858000"/>
              <a:gd name="connsiteX69" fmla="*/ 477914 w 1364418"/>
              <a:gd name="connsiteY69" fmla="*/ 3797724 h 6858000"/>
              <a:gd name="connsiteX70" fmla="*/ 476529 w 1364418"/>
              <a:gd name="connsiteY70" fmla="*/ 3792098 h 6858000"/>
              <a:gd name="connsiteX71" fmla="*/ 475413 w 1364418"/>
              <a:gd name="connsiteY71" fmla="*/ 3777135 h 6858000"/>
              <a:gd name="connsiteX72" fmla="*/ 477146 w 1364418"/>
              <a:gd name="connsiteY72" fmla="*/ 3771656 h 6858000"/>
              <a:gd name="connsiteX73" fmla="*/ 480889 w 1364418"/>
              <a:gd name="connsiteY73" fmla="*/ 3769007 h 6858000"/>
              <a:gd name="connsiteX74" fmla="*/ 480355 w 1364418"/>
              <a:gd name="connsiteY74" fmla="*/ 3767709 h 6858000"/>
              <a:gd name="connsiteX75" fmla="*/ 489051 w 1364418"/>
              <a:gd name="connsiteY75" fmla="*/ 3738082 h 6858000"/>
              <a:gd name="connsiteX76" fmla="*/ 496397 w 1364418"/>
              <a:gd name="connsiteY76" fmla="*/ 3673397 h 6858000"/>
              <a:gd name="connsiteX77" fmla="*/ 495693 w 1364418"/>
              <a:gd name="connsiteY77" fmla="*/ 3637109 h 6858000"/>
              <a:gd name="connsiteX78" fmla="*/ 499136 w 1364418"/>
              <a:gd name="connsiteY78" fmla="*/ 3536883 h 6858000"/>
              <a:gd name="connsiteX79" fmla="*/ 506674 w 1364418"/>
              <a:gd name="connsiteY79" fmla="*/ 3435652 h 6858000"/>
              <a:gd name="connsiteX80" fmla="*/ 508345 w 1364418"/>
              <a:gd name="connsiteY80" fmla="*/ 3307769 h 6858000"/>
              <a:gd name="connsiteX81" fmla="*/ 525908 w 1364418"/>
              <a:gd name="connsiteY81" fmla="*/ 3250522 h 6858000"/>
              <a:gd name="connsiteX82" fmla="*/ 526333 w 1364418"/>
              <a:gd name="connsiteY82" fmla="*/ 3229163 h 6858000"/>
              <a:gd name="connsiteX83" fmla="*/ 528156 w 1364418"/>
              <a:gd name="connsiteY83" fmla="*/ 3217217 h 6858000"/>
              <a:gd name="connsiteX84" fmla="*/ 514991 w 1364418"/>
              <a:gd name="connsiteY84" fmla="*/ 3183755 h 6858000"/>
              <a:gd name="connsiteX85" fmla="*/ 515492 w 1364418"/>
              <a:gd name="connsiteY85" fmla="*/ 3178642 h 6858000"/>
              <a:gd name="connsiteX86" fmla="*/ 503092 w 1364418"/>
              <a:gd name="connsiteY86" fmla="*/ 3158586 h 6858000"/>
              <a:gd name="connsiteX87" fmla="*/ 488277 w 1364418"/>
              <a:gd name="connsiteY87" fmla="*/ 3129034 h 6858000"/>
              <a:gd name="connsiteX88" fmla="*/ 488942 w 1364418"/>
              <a:gd name="connsiteY88" fmla="*/ 3126682 h 6858000"/>
              <a:gd name="connsiteX89" fmla="*/ 479810 w 1364418"/>
              <a:gd name="connsiteY89" fmla="*/ 3114519 h 6858000"/>
              <a:gd name="connsiteX90" fmla="*/ 466419 w 1364418"/>
              <a:gd name="connsiteY90" fmla="*/ 3106272 h 6858000"/>
              <a:gd name="connsiteX91" fmla="*/ 439149 w 1364418"/>
              <a:gd name="connsiteY91" fmla="*/ 2958185 h 6858000"/>
              <a:gd name="connsiteX92" fmla="*/ 381763 w 1364418"/>
              <a:gd name="connsiteY92" fmla="*/ 2762989 h 6858000"/>
              <a:gd name="connsiteX93" fmla="*/ 330681 w 1364418"/>
              <a:gd name="connsiteY93" fmla="*/ 2554718 h 6858000"/>
              <a:gd name="connsiteX94" fmla="*/ 310775 w 1364418"/>
              <a:gd name="connsiteY94" fmla="*/ 2485734 h 6858000"/>
              <a:gd name="connsiteX95" fmla="*/ 301498 w 1364418"/>
              <a:gd name="connsiteY95" fmla="*/ 2447068 h 6858000"/>
              <a:gd name="connsiteX96" fmla="*/ 288459 w 1364418"/>
              <a:gd name="connsiteY96" fmla="*/ 2425819 h 6858000"/>
              <a:gd name="connsiteX97" fmla="*/ 294458 w 1364418"/>
              <a:gd name="connsiteY97" fmla="*/ 2402874 h 6858000"/>
              <a:gd name="connsiteX98" fmla="*/ 297070 w 1364418"/>
              <a:gd name="connsiteY98" fmla="*/ 2381443 h 6858000"/>
              <a:gd name="connsiteX99" fmla="*/ 273399 w 1364418"/>
              <a:gd name="connsiteY99" fmla="*/ 2261920 h 6858000"/>
              <a:gd name="connsiteX100" fmla="*/ 263286 w 1364418"/>
              <a:gd name="connsiteY100" fmla="*/ 2195378 h 6858000"/>
              <a:gd name="connsiteX101" fmla="*/ 247503 w 1364418"/>
              <a:gd name="connsiteY101" fmla="*/ 2155135 h 6858000"/>
              <a:gd name="connsiteX102" fmla="*/ 244961 w 1364418"/>
              <a:gd name="connsiteY102" fmla="*/ 2118008 h 6858000"/>
              <a:gd name="connsiteX103" fmla="*/ 245954 w 1364418"/>
              <a:gd name="connsiteY103" fmla="*/ 2050531 h 6858000"/>
              <a:gd name="connsiteX104" fmla="*/ 237760 w 1364418"/>
              <a:gd name="connsiteY104" fmla="*/ 1963269 h 6858000"/>
              <a:gd name="connsiteX105" fmla="*/ 218938 w 1364418"/>
              <a:gd name="connsiteY105" fmla="*/ 1906352 h 6858000"/>
              <a:gd name="connsiteX106" fmla="*/ 195495 w 1364418"/>
              <a:gd name="connsiteY106" fmla="*/ 1861531 h 6858000"/>
              <a:gd name="connsiteX107" fmla="*/ 149294 w 1364418"/>
              <a:gd name="connsiteY107" fmla="*/ 1732919 h 6858000"/>
              <a:gd name="connsiteX108" fmla="*/ 121605 w 1364418"/>
              <a:gd name="connsiteY108" fmla="*/ 1663540 h 6858000"/>
              <a:gd name="connsiteX109" fmla="*/ 120731 w 1364418"/>
              <a:gd name="connsiteY109" fmla="*/ 1615777 h 6858000"/>
              <a:gd name="connsiteX110" fmla="*/ 101526 w 1364418"/>
              <a:gd name="connsiteY110" fmla="*/ 1563678 h 6858000"/>
              <a:gd name="connsiteX111" fmla="*/ 114606 w 1364418"/>
              <a:gd name="connsiteY111" fmla="*/ 1519474 h 6858000"/>
              <a:gd name="connsiteX112" fmla="*/ 107348 w 1364418"/>
              <a:gd name="connsiteY112" fmla="*/ 1477995 h 6858000"/>
              <a:gd name="connsiteX113" fmla="*/ 93433 w 1364418"/>
              <a:gd name="connsiteY113" fmla="*/ 1373769 h 6858000"/>
              <a:gd name="connsiteX114" fmla="*/ 101740 w 1364418"/>
              <a:gd name="connsiteY114" fmla="*/ 1307086 h 6858000"/>
              <a:gd name="connsiteX115" fmla="*/ 102928 w 1364418"/>
              <a:gd name="connsiteY115" fmla="*/ 1189033 h 6858000"/>
              <a:gd name="connsiteX116" fmla="*/ 107613 w 1364418"/>
              <a:gd name="connsiteY116" fmla="*/ 1168288 h 6858000"/>
              <a:gd name="connsiteX117" fmla="*/ 99895 w 1364418"/>
              <a:gd name="connsiteY117" fmla="*/ 1142577 h 6858000"/>
              <a:gd name="connsiteX118" fmla="*/ 89201 w 1364418"/>
              <a:gd name="connsiteY118" fmla="*/ 1088484 h 6858000"/>
              <a:gd name="connsiteX119" fmla="*/ 77937 w 1364418"/>
              <a:gd name="connsiteY119" fmla="*/ 1016103 h 6858000"/>
              <a:gd name="connsiteX120" fmla="*/ 79393 w 1364418"/>
              <a:gd name="connsiteY120" fmla="*/ 932283 h 6858000"/>
              <a:gd name="connsiteX121" fmla="*/ 81629 w 1364418"/>
              <a:gd name="connsiteY121" fmla="*/ 915925 h 6858000"/>
              <a:gd name="connsiteX122" fmla="*/ 74258 w 1364418"/>
              <a:gd name="connsiteY122" fmla="*/ 896999 h 6858000"/>
              <a:gd name="connsiteX123" fmla="*/ 43666 w 1364418"/>
              <a:gd name="connsiteY123" fmla="*/ 821517 h 6858000"/>
              <a:gd name="connsiteX124" fmla="*/ 22616 w 1364418"/>
              <a:gd name="connsiteY124" fmla="*/ 751353 h 6858000"/>
              <a:gd name="connsiteX125" fmla="*/ 22174 w 1364418"/>
              <a:gd name="connsiteY125" fmla="*/ 721230 h 6858000"/>
              <a:gd name="connsiteX126" fmla="*/ 7845 w 1364418"/>
              <a:gd name="connsiteY126" fmla="*/ 681659 h 6858000"/>
              <a:gd name="connsiteX127" fmla="*/ 31306 w 1364418"/>
              <a:gd name="connsiteY127" fmla="*/ 619315 h 6858000"/>
              <a:gd name="connsiteX128" fmla="*/ 15184 w 1364418"/>
              <a:gd name="connsiteY128" fmla="*/ 585934 h 6858000"/>
              <a:gd name="connsiteX129" fmla="*/ 22258 w 1364418"/>
              <a:gd name="connsiteY129" fmla="*/ 538948 h 6858000"/>
              <a:gd name="connsiteX130" fmla="*/ 26166 w 1364418"/>
              <a:gd name="connsiteY130" fmla="*/ 525163 h 6858000"/>
              <a:gd name="connsiteX131" fmla="*/ 52290 w 1364418"/>
              <a:gd name="connsiteY131" fmla="*/ 446567 h 6858000"/>
              <a:gd name="connsiteX132" fmla="*/ 51538 w 1364418"/>
              <a:gd name="connsiteY132" fmla="*/ 393828 h 6858000"/>
              <a:gd name="connsiteX133" fmla="*/ 51368 w 1364418"/>
              <a:gd name="connsiteY133" fmla="*/ 353137 h 6858000"/>
              <a:gd name="connsiteX134" fmla="*/ 55970 w 1364418"/>
              <a:gd name="connsiteY134" fmla="*/ 321428 h 6858000"/>
              <a:gd name="connsiteX135" fmla="*/ 57061 w 1364418"/>
              <a:gd name="connsiteY135" fmla="*/ 275771 h 6858000"/>
              <a:gd name="connsiteX136" fmla="*/ 74088 w 1364418"/>
              <a:gd name="connsiteY136" fmla="*/ 212860 h 6858000"/>
              <a:gd name="connsiteX137" fmla="*/ 65798 w 1364418"/>
              <a:gd name="connsiteY137" fmla="*/ 144983 h 6858000"/>
              <a:gd name="connsiteX138" fmla="*/ 78082 w 1364418"/>
              <a:gd name="connsiteY138" fmla="*/ 55288 h 6858000"/>
              <a:gd name="connsiteX139" fmla="*/ 37636 w 1364418"/>
              <a:gd name="connsiteY139"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101112 w 1364418"/>
              <a:gd name="connsiteY3" fmla="*/ 6857735 h 6858000"/>
              <a:gd name="connsiteX4" fmla="*/ 137705 w 1364418"/>
              <a:gd name="connsiteY4" fmla="*/ 6776847 h 6858000"/>
              <a:gd name="connsiteX5" fmla="*/ 149205 w 1364418"/>
              <a:gd name="connsiteY5" fmla="*/ 6737706 h 6858000"/>
              <a:gd name="connsiteX6" fmla="*/ 173944 w 1364418"/>
              <a:gd name="connsiteY6" fmla="*/ 6691589 h 6858000"/>
              <a:gd name="connsiteX7" fmla="*/ 151501 w 1364418"/>
              <a:gd name="connsiteY7" fmla="*/ 6659970 h 6858000"/>
              <a:gd name="connsiteX8" fmla="*/ 166592 w 1364418"/>
              <a:gd name="connsiteY8" fmla="*/ 6636211 h 6858000"/>
              <a:gd name="connsiteX9" fmla="*/ 184036 w 1364418"/>
              <a:gd name="connsiteY9" fmla="*/ 6594177 h 6858000"/>
              <a:gd name="connsiteX10" fmla="*/ 198076 w 1364418"/>
              <a:gd name="connsiteY10" fmla="*/ 6557575 h 6858000"/>
              <a:gd name="connsiteX11" fmla="*/ 251033 w 1364418"/>
              <a:gd name="connsiteY11" fmla="*/ 6492130 h 6858000"/>
              <a:gd name="connsiteX12" fmla="*/ 266720 w 1364418"/>
              <a:gd name="connsiteY12" fmla="*/ 6431610 h 6858000"/>
              <a:gd name="connsiteX13" fmla="*/ 310425 w 1364418"/>
              <a:gd name="connsiteY13" fmla="*/ 6379786 h 6858000"/>
              <a:gd name="connsiteX14" fmla="*/ 293648 w 1364418"/>
              <a:gd name="connsiteY14" fmla="*/ 6334727 h 6858000"/>
              <a:gd name="connsiteX15" fmla="*/ 271063 w 1364418"/>
              <a:gd name="connsiteY15" fmla="*/ 6313295 h 6858000"/>
              <a:gd name="connsiteX16" fmla="*/ 278227 w 1364418"/>
              <a:gd name="connsiteY16" fmla="*/ 6280046 h 6858000"/>
              <a:gd name="connsiteX17" fmla="*/ 260972 w 1364418"/>
              <a:gd name="connsiteY17" fmla="*/ 6270265 h 6858000"/>
              <a:gd name="connsiteX18" fmla="*/ 288000 w 1364418"/>
              <a:gd name="connsiteY18" fmla="*/ 6252834 h 6858000"/>
              <a:gd name="connsiteX19" fmla="*/ 265992 w 1364418"/>
              <a:gd name="connsiteY19" fmla="*/ 6202459 h 6858000"/>
              <a:gd name="connsiteX20" fmla="*/ 264790 w 1364418"/>
              <a:gd name="connsiteY20" fmla="*/ 6153037 h 6858000"/>
              <a:gd name="connsiteX21" fmla="*/ 280205 w 1364418"/>
              <a:gd name="connsiteY21" fmla="*/ 6078132 h 6858000"/>
              <a:gd name="connsiteX22" fmla="*/ 267592 w 1364418"/>
              <a:gd name="connsiteY22" fmla="*/ 6028119 h 6858000"/>
              <a:gd name="connsiteX23" fmla="*/ 252821 w 1364418"/>
              <a:gd name="connsiteY23" fmla="*/ 5926735 h 6858000"/>
              <a:gd name="connsiteX24" fmla="*/ 302333 w 1364418"/>
              <a:gd name="connsiteY24" fmla="*/ 5712857 h 6858000"/>
              <a:gd name="connsiteX25" fmla="*/ 332131 w 1364418"/>
              <a:gd name="connsiteY25" fmla="*/ 5660491 h 6858000"/>
              <a:gd name="connsiteX26" fmla="*/ 341254 w 1364418"/>
              <a:gd name="connsiteY26" fmla="*/ 5563435 h 6858000"/>
              <a:gd name="connsiteX27" fmla="*/ 368130 w 1364418"/>
              <a:gd name="connsiteY27" fmla="*/ 5437125 h 6858000"/>
              <a:gd name="connsiteX28" fmla="*/ 381698 w 1364418"/>
              <a:gd name="connsiteY28" fmla="*/ 5396260 h 6858000"/>
              <a:gd name="connsiteX29" fmla="*/ 397679 w 1364418"/>
              <a:gd name="connsiteY29" fmla="*/ 5330009 h 6858000"/>
              <a:gd name="connsiteX30" fmla="*/ 431172 w 1364418"/>
              <a:gd name="connsiteY30" fmla="*/ 5273739 h 6858000"/>
              <a:gd name="connsiteX31" fmla="*/ 440771 w 1364418"/>
              <a:gd name="connsiteY31" fmla="*/ 5241779 h 6858000"/>
              <a:gd name="connsiteX32" fmla="*/ 451997 w 1364418"/>
              <a:gd name="connsiteY32" fmla="*/ 5225268 h 6858000"/>
              <a:gd name="connsiteX33" fmla="*/ 453017 w 1364418"/>
              <a:gd name="connsiteY33" fmla="*/ 5217684 h 6858000"/>
              <a:gd name="connsiteX34" fmla="*/ 460358 w 1364418"/>
              <a:gd name="connsiteY34" fmla="*/ 5193377 h 6858000"/>
              <a:gd name="connsiteX35" fmla="*/ 463661 w 1364418"/>
              <a:gd name="connsiteY35" fmla="*/ 5179288 h 6858000"/>
              <a:gd name="connsiteX36" fmla="*/ 464645 w 1364418"/>
              <a:gd name="connsiteY36" fmla="*/ 5173621 h 6858000"/>
              <a:gd name="connsiteX37" fmla="*/ 460279 w 1364418"/>
              <a:gd name="connsiteY37" fmla="*/ 5159961 h 6858000"/>
              <a:gd name="connsiteX38" fmla="*/ 466956 w 1364418"/>
              <a:gd name="connsiteY38" fmla="*/ 5144295 h 6858000"/>
              <a:gd name="connsiteX39" fmla="*/ 463889 w 1364418"/>
              <a:gd name="connsiteY39" fmla="*/ 5125185 h 6858000"/>
              <a:gd name="connsiteX40" fmla="*/ 470719 w 1364418"/>
              <a:gd name="connsiteY40" fmla="*/ 5121884 h 6858000"/>
              <a:gd name="connsiteX41" fmla="*/ 477755 w 1364418"/>
              <a:gd name="connsiteY41" fmla="*/ 5067850 h 6858000"/>
              <a:gd name="connsiteX42" fmla="*/ 480486 w 1364418"/>
              <a:gd name="connsiteY42" fmla="*/ 5060861 h 6858000"/>
              <a:gd name="connsiteX43" fmla="*/ 477190 w 1364418"/>
              <a:gd name="connsiteY43" fmla="*/ 5034192 h 6858000"/>
              <a:gd name="connsiteX44" fmla="*/ 478744 w 1364418"/>
              <a:gd name="connsiteY44" fmla="*/ 4993030 h 6858000"/>
              <a:gd name="connsiteX45" fmla="*/ 485653 w 1364418"/>
              <a:gd name="connsiteY45" fmla="*/ 4946844 h 6858000"/>
              <a:gd name="connsiteX46" fmla="*/ 481509 w 1364418"/>
              <a:gd name="connsiteY46" fmla="*/ 4932692 h 6858000"/>
              <a:gd name="connsiteX47" fmla="*/ 496912 w 1364418"/>
              <a:gd name="connsiteY47" fmla="*/ 4858827 h 6858000"/>
              <a:gd name="connsiteX48" fmla="*/ 502815 w 1364418"/>
              <a:gd name="connsiteY48" fmla="*/ 4821170 h 6858000"/>
              <a:gd name="connsiteX49" fmla="*/ 507548 w 1364418"/>
              <a:gd name="connsiteY49" fmla="*/ 4780965 h 6858000"/>
              <a:gd name="connsiteX50" fmla="*/ 508841 w 1364418"/>
              <a:gd name="connsiteY50" fmla="*/ 4750867 h 6858000"/>
              <a:gd name="connsiteX51" fmla="*/ 506648 w 1364418"/>
              <a:gd name="connsiteY51" fmla="*/ 4690749 h 6858000"/>
              <a:gd name="connsiteX52" fmla="*/ 502128 w 1364418"/>
              <a:gd name="connsiteY52" fmla="*/ 4584173 h 6858000"/>
              <a:gd name="connsiteX53" fmla="*/ 497211 w 1364418"/>
              <a:gd name="connsiteY53" fmla="*/ 4444346 h 6858000"/>
              <a:gd name="connsiteX54" fmla="*/ 493776 w 1364418"/>
              <a:gd name="connsiteY54" fmla="*/ 4375228 h 6858000"/>
              <a:gd name="connsiteX55" fmla="*/ 474429 w 1364418"/>
              <a:gd name="connsiteY55" fmla="*/ 4214165 h 6858000"/>
              <a:gd name="connsiteX56" fmla="*/ 478502 w 1364418"/>
              <a:gd name="connsiteY56" fmla="*/ 4090296 h 6858000"/>
              <a:gd name="connsiteX57" fmla="*/ 463758 w 1364418"/>
              <a:gd name="connsiteY57" fmla="*/ 4033999 h 6858000"/>
              <a:gd name="connsiteX58" fmla="*/ 464907 w 1364418"/>
              <a:gd name="connsiteY58" fmla="*/ 4031933 h 6858000"/>
              <a:gd name="connsiteX59" fmla="*/ 463483 w 1364418"/>
              <a:gd name="connsiteY59" fmla="*/ 4013953 h 6858000"/>
              <a:gd name="connsiteX60" fmla="*/ 449778 w 1364418"/>
              <a:gd name="connsiteY60" fmla="*/ 3974753 h 6858000"/>
              <a:gd name="connsiteX61" fmla="*/ 451376 w 1364418"/>
              <a:gd name="connsiteY61" fmla="*/ 3969950 h 6858000"/>
              <a:gd name="connsiteX62" fmla="*/ 444798 w 1364418"/>
              <a:gd name="connsiteY62" fmla="*/ 3933779 h 6858000"/>
              <a:gd name="connsiteX63" fmla="*/ 446129 w 1364418"/>
              <a:gd name="connsiteY63" fmla="*/ 3933093 h 6858000"/>
              <a:gd name="connsiteX64" fmla="*/ 450483 w 1364418"/>
              <a:gd name="connsiteY64" fmla="*/ 3922082 h 6858000"/>
              <a:gd name="connsiteX65" fmla="*/ 455561 w 1364418"/>
              <a:gd name="connsiteY65" fmla="*/ 3901461 h 6858000"/>
              <a:gd name="connsiteX66" fmla="*/ 478155 w 1364418"/>
              <a:gd name="connsiteY66" fmla="*/ 3813873 h 6858000"/>
              <a:gd name="connsiteX67" fmla="*/ 477580 w 1364418"/>
              <a:gd name="connsiteY67" fmla="*/ 3806161 h 6858000"/>
              <a:gd name="connsiteX68" fmla="*/ 477887 w 1364418"/>
              <a:gd name="connsiteY68" fmla="*/ 3805957 h 6858000"/>
              <a:gd name="connsiteX69" fmla="*/ 477914 w 1364418"/>
              <a:gd name="connsiteY69" fmla="*/ 3797724 h 6858000"/>
              <a:gd name="connsiteX70" fmla="*/ 476529 w 1364418"/>
              <a:gd name="connsiteY70" fmla="*/ 3792098 h 6858000"/>
              <a:gd name="connsiteX71" fmla="*/ 475413 w 1364418"/>
              <a:gd name="connsiteY71" fmla="*/ 3777135 h 6858000"/>
              <a:gd name="connsiteX72" fmla="*/ 477146 w 1364418"/>
              <a:gd name="connsiteY72" fmla="*/ 3771656 h 6858000"/>
              <a:gd name="connsiteX73" fmla="*/ 480889 w 1364418"/>
              <a:gd name="connsiteY73" fmla="*/ 3769007 h 6858000"/>
              <a:gd name="connsiteX74" fmla="*/ 480355 w 1364418"/>
              <a:gd name="connsiteY74" fmla="*/ 3767709 h 6858000"/>
              <a:gd name="connsiteX75" fmla="*/ 489051 w 1364418"/>
              <a:gd name="connsiteY75" fmla="*/ 3738082 h 6858000"/>
              <a:gd name="connsiteX76" fmla="*/ 496397 w 1364418"/>
              <a:gd name="connsiteY76" fmla="*/ 3673397 h 6858000"/>
              <a:gd name="connsiteX77" fmla="*/ 495693 w 1364418"/>
              <a:gd name="connsiteY77" fmla="*/ 3637109 h 6858000"/>
              <a:gd name="connsiteX78" fmla="*/ 499136 w 1364418"/>
              <a:gd name="connsiteY78" fmla="*/ 3536883 h 6858000"/>
              <a:gd name="connsiteX79" fmla="*/ 506674 w 1364418"/>
              <a:gd name="connsiteY79" fmla="*/ 3435652 h 6858000"/>
              <a:gd name="connsiteX80" fmla="*/ 508345 w 1364418"/>
              <a:gd name="connsiteY80" fmla="*/ 3307769 h 6858000"/>
              <a:gd name="connsiteX81" fmla="*/ 525908 w 1364418"/>
              <a:gd name="connsiteY81" fmla="*/ 3250522 h 6858000"/>
              <a:gd name="connsiteX82" fmla="*/ 526333 w 1364418"/>
              <a:gd name="connsiteY82" fmla="*/ 3229163 h 6858000"/>
              <a:gd name="connsiteX83" fmla="*/ 528156 w 1364418"/>
              <a:gd name="connsiteY83" fmla="*/ 3217217 h 6858000"/>
              <a:gd name="connsiteX84" fmla="*/ 514991 w 1364418"/>
              <a:gd name="connsiteY84" fmla="*/ 3183755 h 6858000"/>
              <a:gd name="connsiteX85" fmla="*/ 515492 w 1364418"/>
              <a:gd name="connsiteY85" fmla="*/ 3178642 h 6858000"/>
              <a:gd name="connsiteX86" fmla="*/ 503092 w 1364418"/>
              <a:gd name="connsiteY86" fmla="*/ 3158586 h 6858000"/>
              <a:gd name="connsiteX87" fmla="*/ 488277 w 1364418"/>
              <a:gd name="connsiteY87" fmla="*/ 3129034 h 6858000"/>
              <a:gd name="connsiteX88" fmla="*/ 488942 w 1364418"/>
              <a:gd name="connsiteY88" fmla="*/ 3126682 h 6858000"/>
              <a:gd name="connsiteX89" fmla="*/ 479810 w 1364418"/>
              <a:gd name="connsiteY89" fmla="*/ 3114519 h 6858000"/>
              <a:gd name="connsiteX90" fmla="*/ 466419 w 1364418"/>
              <a:gd name="connsiteY90" fmla="*/ 3106272 h 6858000"/>
              <a:gd name="connsiteX91" fmla="*/ 439149 w 1364418"/>
              <a:gd name="connsiteY91" fmla="*/ 2958185 h 6858000"/>
              <a:gd name="connsiteX92" fmla="*/ 381763 w 1364418"/>
              <a:gd name="connsiteY92" fmla="*/ 2762989 h 6858000"/>
              <a:gd name="connsiteX93" fmla="*/ 330681 w 1364418"/>
              <a:gd name="connsiteY93" fmla="*/ 2554718 h 6858000"/>
              <a:gd name="connsiteX94" fmla="*/ 310775 w 1364418"/>
              <a:gd name="connsiteY94" fmla="*/ 2485734 h 6858000"/>
              <a:gd name="connsiteX95" fmla="*/ 301498 w 1364418"/>
              <a:gd name="connsiteY95" fmla="*/ 2447068 h 6858000"/>
              <a:gd name="connsiteX96" fmla="*/ 288459 w 1364418"/>
              <a:gd name="connsiteY96" fmla="*/ 2425819 h 6858000"/>
              <a:gd name="connsiteX97" fmla="*/ 294458 w 1364418"/>
              <a:gd name="connsiteY97" fmla="*/ 2402874 h 6858000"/>
              <a:gd name="connsiteX98" fmla="*/ 297070 w 1364418"/>
              <a:gd name="connsiteY98" fmla="*/ 2381443 h 6858000"/>
              <a:gd name="connsiteX99" fmla="*/ 273399 w 1364418"/>
              <a:gd name="connsiteY99" fmla="*/ 2261920 h 6858000"/>
              <a:gd name="connsiteX100" fmla="*/ 263286 w 1364418"/>
              <a:gd name="connsiteY100" fmla="*/ 2195378 h 6858000"/>
              <a:gd name="connsiteX101" fmla="*/ 247503 w 1364418"/>
              <a:gd name="connsiteY101" fmla="*/ 2155135 h 6858000"/>
              <a:gd name="connsiteX102" fmla="*/ 244961 w 1364418"/>
              <a:gd name="connsiteY102" fmla="*/ 2118008 h 6858000"/>
              <a:gd name="connsiteX103" fmla="*/ 245954 w 1364418"/>
              <a:gd name="connsiteY103" fmla="*/ 2050531 h 6858000"/>
              <a:gd name="connsiteX104" fmla="*/ 237760 w 1364418"/>
              <a:gd name="connsiteY104" fmla="*/ 1963269 h 6858000"/>
              <a:gd name="connsiteX105" fmla="*/ 218938 w 1364418"/>
              <a:gd name="connsiteY105" fmla="*/ 1906352 h 6858000"/>
              <a:gd name="connsiteX106" fmla="*/ 195495 w 1364418"/>
              <a:gd name="connsiteY106" fmla="*/ 1861531 h 6858000"/>
              <a:gd name="connsiteX107" fmla="*/ 149294 w 1364418"/>
              <a:gd name="connsiteY107" fmla="*/ 1732919 h 6858000"/>
              <a:gd name="connsiteX108" fmla="*/ 121605 w 1364418"/>
              <a:gd name="connsiteY108" fmla="*/ 1663540 h 6858000"/>
              <a:gd name="connsiteX109" fmla="*/ 120731 w 1364418"/>
              <a:gd name="connsiteY109" fmla="*/ 1615777 h 6858000"/>
              <a:gd name="connsiteX110" fmla="*/ 101526 w 1364418"/>
              <a:gd name="connsiteY110" fmla="*/ 1563678 h 6858000"/>
              <a:gd name="connsiteX111" fmla="*/ 114606 w 1364418"/>
              <a:gd name="connsiteY111" fmla="*/ 1519474 h 6858000"/>
              <a:gd name="connsiteX112" fmla="*/ 107348 w 1364418"/>
              <a:gd name="connsiteY112" fmla="*/ 1477995 h 6858000"/>
              <a:gd name="connsiteX113" fmla="*/ 93433 w 1364418"/>
              <a:gd name="connsiteY113" fmla="*/ 1373769 h 6858000"/>
              <a:gd name="connsiteX114" fmla="*/ 101740 w 1364418"/>
              <a:gd name="connsiteY114" fmla="*/ 1307086 h 6858000"/>
              <a:gd name="connsiteX115" fmla="*/ 102928 w 1364418"/>
              <a:gd name="connsiteY115" fmla="*/ 1189033 h 6858000"/>
              <a:gd name="connsiteX116" fmla="*/ 107613 w 1364418"/>
              <a:gd name="connsiteY116" fmla="*/ 1168288 h 6858000"/>
              <a:gd name="connsiteX117" fmla="*/ 99895 w 1364418"/>
              <a:gd name="connsiteY117" fmla="*/ 1142577 h 6858000"/>
              <a:gd name="connsiteX118" fmla="*/ 89201 w 1364418"/>
              <a:gd name="connsiteY118" fmla="*/ 1088484 h 6858000"/>
              <a:gd name="connsiteX119" fmla="*/ 77937 w 1364418"/>
              <a:gd name="connsiteY119" fmla="*/ 1016103 h 6858000"/>
              <a:gd name="connsiteX120" fmla="*/ 79393 w 1364418"/>
              <a:gd name="connsiteY120" fmla="*/ 932283 h 6858000"/>
              <a:gd name="connsiteX121" fmla="*/ 81629 w 1364418"/>
              <a:gd name="connsiteY121" fmla="*/ 915925 h 6858000"/>
              <a:gd name="connsiteX122" fmla="*/ 74258 w 1364418"/>
              <a:gd name="connsiteY122" fmla="*/ 896999 h 6858000"/>
              <a:gd name="connsiteX123" fmla="*/ 43666 w 1364418"/>
              <a:gd name="connsiteY123" fmla="*/ 821517 h 6858000"/>
              <a:gd name="connsiteX124" fmla="*/ 22616 w 1364418"/>
              <a:gd name="connsiteY124" fmla="*/ 751353 h 6858000"/>
              <a:gd name="connsiteX125" fmla="*/ 22174 w 1364418"/>
              <a:gd name="connsiteY125" fmla="*/ 721230 h 6858000"/>
              <a:gd name="connsiteX126" fmla="*/ 7845 w 1364418"/>
              <a:gd name="connsiteY126" fmla="*/ 681659 h 6858000"/>
              <a:gd name="connsiteX127" fmla="*/ 31306 w 1364418"/>
              <a:gd name="connsiteY127" fmla="*/ 619315 h 6858000"/>
              <a:gd name="connsiteX128" fmla="*/ 15184 w 1364418"/>
              <a:gd name="connsiteY128" fmla="*/ 585934 h 6858000"/>
              <a:gd name="connsiteX129" fmla="*/ 22258 w 1364418"/>
              <a:gd name="connsiteY129" fmla="*/ 538948 h 6858000"/>
              <a:gd name="connsiteX130" fmla="*/ 26166 w 1364418"/>
              <a:gd name="connsiteY130" fmla="*/ 525163 h 6858000"/>
              <a:gd name="connsiteX131" fmla="*/ 52290 w 1364418"/>
              <a:gd name="connsiteY131" fmla="*/ 446567 h 6858000"/>
              <a:gd name="connsiteX132" fmla="*/ 51538 w 1364418"/>
              <a:gd name="connsiteY132" fmla="*/ 393828 h 6858000"/>
              <a:gd name="connsiteX133" fmla="*/ 51368 w 1364418"/>
              <a:gd name="connsiteY133" fmla="*/ 353137 h 6858000"/>
              <a:gd name="connsiteX134" fmla="*/ 55970 w 1364418"/>
              <a:gd name="connsiteY134" fmla="*/ 321428 h 6858000"/>
              <a:gd name="connsiteX135" fmla="*/ 57061 w 1364418"/>
              <a:gd name="connsiteY135" fmla="*/ 275771 h 6858000"/>
              <a:gd name="connsiteX136" fmla="*/ 74088 w 1364418"/>
              <a:gd name="connsiteY136" fmla="*/ 212860 h 6858000"/>
              <a:gd name="connsiteX137" fmla="*/ 65798 w 1364418"/>
              <a:gd name="connsiteY137" fmla="*/ 144983 h 6858000"/>
              <a:gd name="connsiteX138" fmla="*/ 78082 w 1364418"/>
              <a:gd name="connsiteY138" fmla="*/ 55288 h 6858000"/>
              <a:gd name="connsiteX139" fmla="*/ 37636 w 1364418"/>
              <a:gd name="connsiteY139"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101112 w 1364418"/>
              <a:gd name="connsiteY3" fmla="*/ 6857735 h 6858000"/>
              <a:gd name="connsiteX4" fmla="*/ 137705 w 1364418"/>
              <a:gd name="connsiteY4" fmla="*/ 6776847 h 6858000"/>
              <a:gd name="connsiteX5" fmla="*/ 149205 w 1364418"/>
              <a:gd name="connsiteY5" fmla="*/ 6737706 h 6858000"/>
              <a:gd name="connsiteX6" fmla="*/ 173944 w 1364418"/>
              <a:gd name="connsiteY6" fmla="*/ 6691589 h 6858000"/>
              <a:gd name="connsiteX7" fmla="*/ 165968 w 1364418"/>
              <a:gd name="connsiteY7" fmla="*/ 6659970 h 6858000"/>
              <a:gd name="connsiteX8" fmla="*/ 166592 w 1364418"/>
              <a:gd name="connsiteY8" fmla="*/ 6636211 h 6858000"/>
              <a:gd name="connsiteX9" fmla="*/ 184036 w 1364418"/>
              <a:gd name="connsiteY9" fmla="*/ 6594177 h 6858000"/>
              <a:gd name="connsiteX10" fmla="*/ 198076 w 1364418"/>
              <a:gd name="connsiteY10" fmla="*/ 6557575 h 6858000"/>
              <a:gd name="connsiteX11" fmla="*/ 251033 w 1364418"/>
              <a:gd name="connsiteY11" fmla="*/ 6492130 h 6858000"/>
              <a:gd name="connsiteX12" fmla="*/ 266720 w 1364418"/>
              <a:gd name="connsiteY12" fmla="*/ 6431610 h 6858000"/>
              <a:gd name="connsiteX13" fmla="*/ 310425 w 1364418"/>
              <a:gd name="connsiteY13" fmla="*/ 6379786 h 6858000"/>
              <a:gd name="connsiteX14" fmla="*/ 293648 w 1364418"/>
              <a:gd name="connsiteY14" fmla="*/ 6334727 h 6858000"/>
              <a:gd name="connsiteX15" fmla="*/ 271063 w 1364418"/>
              <a:gd name="connsiteY15" fmla="*/ 6313295 h 6858000"/>
              <a:gd name="connsiteX16" fmla="*/ 278227 w 1364418"/>
              <a:gd name="connsiteY16" fmla="*/ 6280046 h 6858000"/>
              <a:gd name="connsiteX17" fmla="*/ 260972 w 1364418"/>
              <a:gd name="connsiteY17" fmla="*/ 6270265 h 6858000"/>
              <a:gd name="connsiteX18" fmla="*/ 288000 w 1364418"/>
              <a:gd name="connsiteY18" fmla="*/ 6252834 h 6858000"/>
              <a:gd name="connsiteX19" fmla="*/ 265992 w 1364418"/>
              <a:gd name="connsiteY19" fmla="*/ 6202459 h 6858000"/>
              <a:gd name="connsiteX20" fmla="*/ 264790 w 1364418"/>
              <a:gd name="connsiteY20" fmla="*/ 6153037 h 6858000"/>
              <a:gd name="connsiteX21" fmla="*/ 280205 w 1364418"/>
              <a:gd name="connsiteY21" fmla="*/ 6078132 h 6858000"/>
              <a:gd name="connsiteX22" fmla="*/ 267592 w 1364418"/>
              <a:gd name="connsiteY22" fmla="*/ 6028119 h 6858000"/>
              <a:gd name="connsiteX23" fmla="*/ 252821 w 1364418"/>
              <a:gd name="connsiteY23" fmla="*/ 5926735 h 6858000"/>
              <a:gd name="connsiteX24" fmla="*/ 302333 w 1364418"/>
              <a:gd name="connsiteY24" fmla="*/ 5712857 h 6858000"/>
              <a:gd name="connsiteX25" fmla="*/ 332131 w 1364418"/>
              <a:gd name="connsiteY25" fmla="*/ 5660491 h 6858000"/>
              <a:gd name="connsiteX26" fmla="*/ 341254 w 1364418"/>
              <a:gd name="connsiteY26" fmla="*/ 5563435 h 6858000"/>
              <a:gd name="connsiteX27" fmla="*/ 368130 w 1364418"/>
              <a:gd name="connsiteY27" fmla="*/ 5437125 h 6858000"/>
              <a:gd name="connsiteX28" fmla="*/ 381698 w 1364418"/>
              <a:gd name="connsiteY28" fmla="*/ 5396260 h 6858000"/>
              <a:gd name="connsiteX29" fmla="*/ 397679 w 1364418"/>
              <a:gd name="connsiteY29" fmla="*/ 5330009 h 6858000"/>
              <a:gd name="connsiteX30" fmla="*/ 431172 w 1364418"/>
              <a:gd name="connsiteY30" fmla="*/ 5273739 h 6858000"/>
              <a:gd name="connsiteX31" fmla="*/ 440771 w 1364418"/>
              <a:gd name="connsiteY31" fmla="*/ 5241779 h 6858000"/>
              <a:gd name="connsiteX32" fmla="*/ 451997 w 1364418"/>
              <a:gd name="connsiteY32" fmla="*/ 5225268 h 6858000"/>
              <a:gd name="connsiteX33" fmla="*/ 453017 w 1364418"/>
              <a:gd name="connsiteY33" fmla="*/ 5217684 h 6858000"/>
              <a:gd name="connsiteX34" fmla="*/ 460358 w 1364418"/>
              <a:gd name="connsiteY34" fmla="*/ 5193377 h 6858000"/>
              <a:gd name="connsiteX35" fmla="*/ 463661 w 1364418"/>
              <a:gd name="connsiteY35" fmla="*/ 5179288 h 6858000"/>
              <a:gd name="connsiteX36" fmla="*/ 464645 w 1364418"/>
              <a:gd name="connsiteY36" fmla="*/ 5173621 h 6858000"/>
              <a:gd name="connsiteX37" fmla="*/ 460279 w 1364418"/>
              <a:gd name="connsiteY37" fmla="*/ 5159961 h 6858000"/>
              <a:gd name="connsiteX38" fmla="*/ 466956 w 1364418"/>
              <a:gd name="connsiteY38" fmla="*/ 5144295 h 6858000"/>
              <a:gd name="connsiteX39" fmla="*/ 463889 w 1364418"/>
              <a:gd name="connsiteY39" fmla="*/ 5125185 h 6858000"/>
              <a:gd name="connsiteX40" fmla="*/ 470719 w 1364418"/>
              <a:gd name="connsiteY40" fmla="*/ 5121884 h 6858000"/>
              <a:gd name="connsiteX41" fmla="*/ 477755 w 1364418"/>
              <a:gd name="connsiteY41" fmla="*/ 5067850 h 6858000"/>
              <a:gd name="connsiteX42" fmla="*/ 480486 w 1364418"/>
              <a:gd name="connsiteY42" fmla="*/ 5060861 h 6858000"/>
              <a:gd name="connsiteX43" fmla="*/ 477190 w 1364418"/>
              <a:gd name="connsiteY43" fmla="*/ 5034192 h 6858000"/>
              <a:gd name="connsiteX44" fmla="*/ 478744 w 1364418"/>
              <a:gd name="connsiteY44" fmla="*/ 4993030 h 6858000"/>
              <a:gd name="connsiteX45" fmla="*/ 485653 w 1364418"/>
              <a:gd name="connsiteY45" fmla="*/ 4946844 h 6858000"/>
              <a:gd name="connsiteX46" fmla="*/ 481509 w 1364418"/>
              <a:gd name="connsiteY46" fmla="*/ 4932692 h 6858000"/>
              <a:gd name="connsiteX47" fmla="*/ 496912 w 1364418"/>
              <a:gd name="connsiteY47" fmla="*/ 4858827 h 6858000"/>
              <a:gd name="connsiteX48" fmla="*/ 502815 w 1364418"/>
              <a:gd name="connsiteY48" fmla="*/ 4821170 h 6858000"/>
              <a:gd name="connsiteX49" fmla="*/ 507548 w 1364418"/>
              <a:gd name="connsiteY49" fmla="*/ 4780965 h 6858000"/>
              <a:gd name="connsiteX50" fmla="*/ 508841 w 1364418"/>
              <a:gd name="connsiteY50" fmla="*/ 4750867 h 6858000"/>
              <a:gd name="connsiteX51" fmla="*/ 506648 w 1364418"/>
              <a:gd name="connsiteY51" fmla="*/ 4690749 h 6858000"/>
              <a:gd name="connsiteX52" fmla="*/ 502128 w 1364418"/>
              <a:gd name="connsiteY52" fmla="*/ 4584173 h 6858000"/>
              <a:gd name="connsiteX53" fmla="*/ 497211 w 1364418"/>
              <a:gd name="connsiteY53" fmla="*/ 4444346 h 6858000"/>
              <a:gd name="connsiteX54" fmla="*/ 493776 w 1364418"/>
              <a:gd name="connsiteY54" fmla="*/ 4375228 h 6858000"/>
              <a:gd name="connsiteX55" fmla="*/ 474429 w 1364418"/>
              <a:gd name="connsiteY55" fmla="*/ 4214165 h 6858000"/>
              <a:gd name="connsiteX56" fmla="*/ 478502 w 1364418"/>
              <a:gd name="connsiteY56" fmla="*/ 4090296 h 6858000"/>
              <a:gd name="connsiteX57" fmla="*/ 463758 w 1364418"/>
              <a:gd name="connsiteY57" fmla="*/ 4033999 h 6858000"/>
              <a:gd name="connsiteX58" fmla="*/ 464907 w 1364418"/>
              <a:gd name="connsiteY58" fmla="*/ 4031933 h 6858000"/>
              <a:gd name="connsiteX59" fmla="*/ 463483 w 1364418"/>
              <a:gd name="connsiteY59" fmla="*/ 4013953 h 6858000"/>
              <a:gd name="connsiteX60" fmla="*/ 449778 w 1364418"/>
              <a:gd name="connsiteY60" fmla="*/ 3974753 h 6858000"/>
              <a:gd name="connsiteX61" fmla="*/ 451376 w 1364418"/>
              <a:gd name="connsiteY61" fmla="*/ 3969950 h 6858000"/>
              <a:gd name="connsiteX62" fmla="*/ 444798 w 1364418"/>
              <a:gd name="connsiteY62" fmla="*/ 3933779 h 6858000"/>
              <a:gd name="connsiteX63" fmla="*/ 446129 w 1364418"/>
              <a:gd name="connsiteY63" fmla="*/ 3933093 h 6858000"/>
              <a:gd name="connsiteX64" fmla="*/ 450483 w 1364418"/>
              <a:gd name="connsiteY64" fmla="*/ 3922082 h 6858000"/>
              <a:gd name="connsiteX65" fmla="*/ 455561 w 1364418"/>
              <a:gd name="connsiteY65" fmla="*/ 3901461 h 6858000"/>
              <a:gd name="connsiteX66" fmla="*/ 478155 w 1364418"/>
              <a:gd name="connsiteY66" fmla="*/ 3813873 h 6858000"/>
              <a:gd name="connsiteX67" fmla="*/ 477580 w 1364418"/>
              <a:gd name="connsiteY67" fmla="*/ 3806161 h 6858000"/>
              <a:gd name="connsiteX68" fmla="*/ 477887 w 1364418"/>
              <a:gd name="connsiteY68" fmla="*/ 3805957 h 6858000"/>
              <a:gd name="connsiteX69" fmla="*/ 477914 w 1364418"/>
              <a:gd name="connsiteY69" fmla="*/ 3797724 h 6858000"/>
              <a:gd name="connsiteX70" fmla="*/ 476529 w 1364418"/>
              <a:gd name="connsiteY70" fmla="*/ 3792098 h 6858000"/>
              <a:gd name="connsiteX71" fmla="*/ 475413 w 1364418"/>
              <a:gd name="connsiteY71" fmla="*/ 3777135 h 6858000"/>
              <a:gd name="connsiteX72" fmla="*/ 477146 w 1364418"/>
              <a:gd name="connsiteY72" fmla="*/ 3771656 h 6858000"/>
              <a:gd name="connsiteX73" fmla="*/ 480889 w 1364418"/>
              <a:gd name="connsiteY73" fmla="*/ 3769007 h 6858000"/>
              <a:gd name="connsiteX74" fmla="*/ 480355 w 1364418"/>
              <a:gd name="connsiteY74" fmla="*/ 3767709 h 6858000"/>
              <a:gd name="connsiteX75" fmla="*/ 489051 w 1364418"/>
              <a:gd name="connsiteY75" fmla="*/ 3738082 h 6858000"/>
              <a:gd name="connsiteX76" fmla="*/ 496397 w 1364418"/>
              <a:gd name="connsiteY76" fmla="*/ 3673397 h 6858000"/>
              <a:gd name="connsiteX77" fmla="*/ 495693 w 1364418"/>
              <a:gd name="connsiteY77" fmla="*/ 3637109 h 6858000"/>
              <a:gd name="connsiteX78" fmla="*/ 499136 w 1364418"/>
              <a:gd name="connsiteY78" fmla="*/ 3536883 h 6858000"/>
              <a:gd name="connsiteX79" fmla="*/ 506674 w 1364418"/>
              <a:gd name="connsiteY79" fmla="*/ 3435652 h 6858000"/>
              <a:gd name="connsiteX80" fmla="*/ 508345 w 1364418"/>
              <a:gd name="connsiteY80" fmla="*/ 3307769 h 6858000"/>
              <a:gd name="connsiteX81" fmla="*/ 525908 w 1364418"/>
              <a:gd name="connsiteY81" fmla="*/ 3250522 h 6858000"/>
              <a:gd name="connsiteX82" fmla="*/ 526333 w 1364418"/>
              <a:gd name="connsiteY82" fmla="*/ 3229163 h 6858000"/>
              <a:gd name="connsiteX83" fmla="*/ 528156 w 1364418"/>
              <a:gd name="connsiteY83" fmla="*/ 3217217 h 6858000"/>
              <a:gd name="connsiteX84" fmla="*/ 514991 w 1364418"/>
              <a:gd name="connsiteY84" fmla="*/ 3183755 h 6858000"/>
              <a:gd name="connsiteX85" fmla="*/ 515492 w 1364418"/>
              <a:gd name="connsiteY85" fmla="*/ 3178642 h 6858000"/>
              <a:gd name="connsiteX86" fmla="*/ 503092 w 1364418"/>
              <a:gd name="connsiteY86" fmla="*/ 3158586 h 6858000"/>
              <a:gd name="connsiteX87" fmla="*/ 488277 w 1364418"/>
              <a:gd name="connsiteY87" fmla="*/ 3129034 h 6858000"/>
              <a:gd name="connsiteX88" fmla="*/ 488942 w 1364418"/>
              <a:gd name="connsiteY88" fmla="*/ 3126682 h 6858000"/>
              <a:gd name="connsiteX89" fmla="*/ 479810 w 1364418"/>
              <a:gd name="connsiteY89" fmla="*/ 3114519 h 6858000"/>
              <a:gd name="connsiteX90" fmla="*/ 466419 w 1364418"/>
              <a:gd name="connsiteY90" fmla="*/ 3106272 h 6858000"/>
              <a:gd name="connsiteX91" fmla="*/ 439149 w 1364418"/>
              <a:gd name="connsiteY91" fmla="*/ 2958185 h 6858000"/>
              <a:gd name="connsiteX92" fmla="*/ 381763 w 1364418"/>
              <a:gd name="connsiteY92" fmla="*/ 2762989 h 6858000"/>
              <a:gd name="connsiteX93" fmla="*/ 330681 w 1364418"/>
              <a:gd name="connsiteY93" fmla="*/ 2554718 h 6858000"/>
              <a:gd name="connsiteX94" fmla="*/ 310775 w 1364418"/>
              <a:gd name="connsiteY94" fmla="*/ 2485734 h 6858000"/>
              <a:gd name="connsiteX95" fmla="*/ 301498 w 1364418"/>
              <a:gd name="connsiteY95" fmla="*/ 2447068 h 6858000"/>
              <a:gd name="connsiteX96" fmla="*/ 288459 w 1364418"/>
              <a:gd name="connsiteY96" fmla="*/ 2425819 h 6858000"/>
              <a:gd name="connsiteX97" fmla="*/ 294458 w 1364418"/>
              <a:gd name="connsiteY97" fmla="*/ 2402874 h 6858000"/>
              <a:gd name="connsiteX98" fmla="*/ 297070 w 1364418"/>
              <a:gd name="connsiteY98" fmla="*/ 2381443 h 6858000"/>
              <a:gd name="connsiteX99" fmla="*/ 273399 w 1364418"/>
              <a:gd name="connsiteY99" fmla="*/ 2261920 h 6858000"/>
              <a:gd name="connsiteX100" fmla="*/ 263286 w 1364418"/>
              <a:gd name="connsiteY100" fmla="*/ 2195378 h 6858000"/>
              <a:gd name="connsiteX101" fmla="*/ 247503 w 1364418"/>
              <a:gd name="connsiteY101" fmla="*/ 2155135 h 6858000"/>
              <a:gd name="connsiteX102" fmla="*/ 244961 w 1364418"/>
              <a:gd name="connsiteY102" fmla="*/ 2118008 h 6858000"/>
              <a:gd name="connsiteX103" fmla="*/ 245954 w 1364418"/>
              <a:gd name="connsiteY103" fmla="*/ 2050531 h 6858000"/>
              <a:gd name="connsiteX104" fmla="*/ 237760 w 1364418"/>
              <a:gd name="connsiteY104" fmla="*/ 1963269 h 6858000"/>
              <a:gd name="connsiteX105" fmla="*/ 218938 w 1364418"/>
              <a:gd name="connsiteY105" fmla="*/ 1906352 h 6858000"/>
              <a:gd name="connsiteX106" fmla="*/ 195495 w 1364418"/>
              <a:gd name="connsiteY106" fmla="*/ 1861531 h 6858000"/>
              <a:gd name="connsiteX107" fmla="*/ 149294 w 1364418"/>
              <a:gd name="connsiteY107" fmla="*/ 1732919 h 6858000"/>
              <a:gd name="connsiteX108" fmla="*/ 121605 w 1364418"/>
              <a:gd name="connsiteY108" fmla="*/ 1663540 h 6858000"/>
              <a:gd name="connsiteX109" fmla="*/ 120731 w 1364418"/>
              <a:gd name="connsiteY109" fmla="*/ 1615777 h 6858000"/>
              <a:gd name="connsiteX110" fmla="*/ 101526 w 1364418"/>
              <a:gd name="connsiteY110" fmla="*/ 1563678 h 6858000"/>
              <a:gd name="connsiteX111" fmla="*/ 114606 w 1364418"/>
              <a:gd name="connsiteY111" fmla="*/ 1519474 h 6858000"/>
              <a:gd name="connsiteX112" fmla="*/ 107348 w 1364418"/>
              <a:gd name="connsiteY112" fmla="*/ 1477995 h 6858000"/>
              <a:gd name="connsiteX113" fmla="*/ 93433 w 1364418"/>
              <a:gd name="connsiteY113" fmla="*/ 1373769 h 6858000"/>
              <a:gd name="connsiteX114" fmla="*/ 101740 w 1364418"/>
              <a:gd name="connsiteY114" fmla="*/ 1307086 h 6858000"/>
              <a:gd name="connsiteX115" fmla="*/ 102928 w 1364418"/>
              <a:gd name="connsiteY115" fmla="*/ 1189033 h 6858000"/>
              <a:gd name="connsiteX116" fmla="*/ 107613 w 1364418"/>
              <a:gd name="connsiteY116" fmla="*/ 1168288 h 6858000"/>
              <a:gd name="connsiteX117" fmla="*/ 99895 w 1364418"/>
              <a:gd name="connsiteY117" fmla="*/ 1142577 h 6858000"/>
              <a:gd name="connsiteX118" fmla="*/ 89201 w 1364418"/>
              <a:gd name="connsiteY118" fmla="*/ 1088484 h 6858000"/>
              <a:gd name="connsiteX119" fmla="*/ 77937 w 1364418"/>
              <a:gd name="connsiteY119" fmla="*/ 1016103 h 6858000"/>
              <a:gd name="connsiteX120" fmla="*/ 79393 w 1364418"/>
              <a:gd name="connsiteY120" fmla="*/ 932283 h 6858000"/>
              <a:gd name="connsiteX121" fmla="*/ 81629 w 1364418"/>
              <a:gd name="connsiteY121" fmla="*/ 915925 h 6858000"/>
              <a:gd name="connsiteX122" fmla="*/ 74258 w 1364418"/>
              <a:gd name="connsiteY122" fmla="*/ 896999 h 6858000"/>
              <a:gd name="connsiteX123" fmla="*/ 43666 w 1364418"/>
              <a:gd name="connsiteY123" fmla="*/ 821517 h 6858000"/>
              <a:gd name="connsiteX124" fmla="*/ 22616 w 1364418"/>
              <a:gd name="connsiteY124" fmla="*/ 751353 h 6858000"/>
              <a:gd name="connsiteX125" fmla="*/ 22174 w 1364418"/>
              <a:gd name="connsiteY125" fmla="*/ 721230 h 6858000"/>
              <a:gd name="connsiteX126" fmla="*/ 7845 w 1364418"/>
              <a:gd name="connsiteY126" fmla="*/ 681659 h 6858000"/>
              <a:gd name="connsiteX127" fmla="*/ 31306 w 1364418"/>
              <a:gd name="connsiteY127" fmla="*/ 619315 h 6858000"/>
              <a:gd name="connsiteX128" fmla="*/ 15184 w 1364418"/>
              <a:gd name="connsiteY128" fmla="*/ 585934 h 6858000"/>
              <a:gd name="connsiteX129" fmla="*/ 22258 w 1364418"/>
              <a:gd name="connsiteY129" fmla="*/ 538948 h 6858000"/>
              <a:gd name="connsiteX130" fmla="*/ 26166 w 1364418"/>
              <a:gd name="connsiteY130" fmla="*/ 525163 h 6858000"/>
              <a:gd name="connsiteX131" fmla="*/ 52290 w 1364418"/>
              <a:gd name="connsiteY131" fmla="*/ 446567 h 6858000"/>
              <a:gd name="connsiteX132" fmla="*/ 51538 w 1364418"/>
              <a:gd name="connsiteY132" fmla="*/ 393828 h 6858000"/>
              <a:gd name="connsiteX133" fmla="*/ 51368 w 1364418"/>
              <a:gd name="connsiteY133" fmla="*/ 353137 h 6858000"/>
              <a:gd name="connsiteX134" fmla="*/ 55970 w 1364418"/>
              <a:gd name="connsiteY134" fmla="*/ 321428 h 6858000"/>
              <a:gd name="connsiteX135" fmla="*/ 57061 w 1364418"/>
              <a:gd name="connsiteY135" fmla="*/ 275771 h 6858000"/>
              <a:gd name="connsiteX136" fmla="*/ 74088 w 1364418"/>
              <a:gd name="connsiteY136" fmla="*/ 212860 h 6858000"/>
              <a:gd name="connsiteX137" fmla="*/ 65798 w 1364418"/>
              <a:gd name="connsiteY137" fmla="*/ 144983 h 6858000"/>
              <a:gd name="connsiteX138" fmla="*/ 78082 w 1364418"/>
              <a:gd name="connsiteY138" fmla="*/ 55288 h 6858000"/>
              <a:gd name="connsiteX139" fmla="*/ 37636 w 1364418"/>
              <a:gd name="connsiteY139"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101112 w 1364418"/>
              <a:gd name="connsiteY3" fmla="*/ 6857735 h 6858000"/>
              <a:gd name="connsiteX4" fmla="*/ 137705 w 1364418"/>
              <a:gd name="connsiteY4" fmla="*/ 6776847 h 6858000"/>
              <a:gd name="connsiteX5" fmla="*/ 149205 w 1364418"/>
              <a:gd name="connsiteY5" fmla="*/ 6737706 h 6858000"/>
              <a:gd name="connsiteX6" fmla="*/ 173944 w 1364418"/>
              <a:gd name="connsiteY6" fmla="*/ 6691589 h 6858000"/>
              <a:gd name="connsiteX7" fmla="*/ 165968 w 1364418"/>
              <a:gd name="connsiteY7" fmla="*/ 6659970 h 6858000"/>
              <a:gd name="connsiteX8" fmla="*/ 166592 w 1364418"/>
              <a:gd name="connsiteY8" fmla="*/ 6636211 h 6858000"/>
              <a:gd name="connsiteX9" fmla="*/ 184036 w 1364418"/>
              <a:gd name="connsiteY9" fmla="*/ 6594177 h 6858000"/>
              <a:gd name="connsiteX10" fmla="*/ 198076 w 1364418"/>
              <a:gd name="connsiteY10" fmla="*/ 6557575 h 6858000"/>
              <a:gd name="connsiteX11" fmla="*/ 251033 w 1364418"/>
              <a:gd name="connsiteY11" fmla="*/ 6492130 h 6858000"/>
              <a:gd name="connsiteX12" fmla="*/ 266720 w 1364418"/>
              <a:gd name="connsiteY12" fmla="*/ 6431610 h 6858000"/>
              <a:gd name="connsiteX13" fmla="*/ 310425 w 1364418"/>
              <a:gd name="connsiteY13" fmla="*/ 6379786 h 6858000"/>
              <a:gd name="connsiteX14" fmla="*/ 293648 w 1364418"/>
              <a:gd name="connsiteY14" fmla="*/ 6334727 h 6858000"/>
              <a:gd name="connsiteX15" fmla="*/ 271063 w 1364418"/>
              <a:gd name="connsiteY15" fmla="*/ 6313295 h 6858000"/>
              <a:gd name="connsiteX16" fmla="*/ 278227 w 1364418"/>
              <a:gd name="connsiteY16" fmla="*/ 6280046 h 6858000"/>
              <a:gd name="connsiteX17" fmla="*/ 281226 w 1364418"/>
              <a:gd name="connsiteY17" fmla="*/ 6272987 h 6858000"/>
              <a:gd name="connsiteX18" fmla="*/ 288000 w 1364418"/>
              <a:gd name="connsiteY18" fmla="*/ 6252834 h 6858000"/>
              <a:gd name="connsiteX19" fmla="*/ 265992 w 1364418"/>
              <a:gd name="connsiteY19" fmla="*/ 6202459 h 6858000"/>
              <a:gd name="connsiteX20" fmla="*/ 264790 w 1364418"/>
              <a:gd name="connsiteY20" fmla="*/ 6153037 h 6858000"/>
              <a:gd name="connsiteX21" fmla="*/ 280205 w 1364418"/>
              <a:gd name="connsiteY21" fmla="*/ 6078132 h 6858000"/>
              <a:gd name="connsiteX22" fmla="*/ 267592 w 1364418"/>
              <a:gd name="connsiteY22" fmla="*/ 6028119 h 6858000"/>
              <a:gd name="connsiteX23" fmla="*/ 252821 w 1364418"/>
              <a:gd name="connsiteY23" fmla="*/ 5926735 h 6858000"/>
              <a:gd name="connsiteX24" fmla="*/ 302333 w 1364418"/>
              <a:gd name="connsiteY24" fmla="*/ 5712857 h 6858000"/>
              <a:gd name="connsiteX25" fmla="*/ 332131 w 1364418"/>
              <a:gd name="connsiteY25" fmla="*/ 5660491 h 6858000"/>
              <a:gd name="connsiteX26" fmla="*/ 341254 w 1364418"/>
              <a:gd name="connsiteY26" fmla="*/ 5563435 h 6858000"/>
              <a:gd name="connsiteX27" fmla="*/ 368130 w 1364418"/>
              <a:gd name="connsiteY27" fmla="*/ 5437125 h 6858000"/>
              <a:gd name="connsiteX28" fmla="*/ 381698 w 1364418"/>
              <a:gd name="connsiteY28" fmla="*/ 5396260 h 6858000"/>
              <a:gd name="connsiteX29" fmla="*/ 397679 w 1364418"/>
              <a:gd name="connsiteY29" fmla="*/ 5330009 h 6858000"/>
              <a:gd name="connsiteX30" fmla="*/ 431172 w 1364418"/>
              <a:gd name="connsiteY30" fmla="*/ 5273739 h 6858000"/>
              <a:gd name="connsiteX31" fmla="*/ 440771 w 1364418"/>
              <a:gd name="connsiteY31" fmla="*/ 5241779 h 6858000"/>
              <a:gd name="connsiteX32" fmla="*/ 451997 w 1364418"/>
              <a:gd name="connsiteY32" fmla="*/ 5225268 h 6858000"/>
              <a:gd name="connsiteX33" fmla="*/ 453017 w 1364418"/>
              <a:gd name="connsiteY33" fmla="*/ 5217684 h 6858000"/>
              <a:gd name="connsiteX34" fmla="*/ 460358 w 1364418"/>
              <a:gd name="connsiteY34" fmla="*/ 5193377 h 6858000"/>
              <a:gd name="connsiteX35" fmla="*/ 463661 w 1364418"/>
              <a:gd name="connsiteY35" fmla="*/ 5179288 h 6858000"/>
              <a:gd name="connsiteX36" fmla="*/ 464645 w 1364418"/>
              <a:gd name="connsiteY36" fmla="*/ 5173621 h 6858000"/>
              <a:gd name="connsiteX37" fmla="*/ 460279 w 1364418"/>
              <a:gd name="connsiteY37" fmla="*/ 5159961 h 6858000"/>
              <a:gd name="connsiteX38" fmla="*/ 466956 w 1364418"/>
              <a:gd name="connsiteY38" fmla="*/ 5144295 h 6858000"/>
              <a:gd name="connsiteX39" fmla="*/ 463889 w 1364418"/>
              <a:gd name="connsiteY39" fmla="*/ 5125185 h 6858000"/>
              <a:gd name="connsiteX40" fmla="*/ 470719 w 1364418"/>
              <a:gd name="connsiteY40" fmla="*/ 5121884 h 6858000"/>
              <a:gd name="connsiteX41" fmla="*/ 477755 w 1364418"/>
              <a:gd name="connsiteY41" fmla="*/ 5067850 h 6858000"/>
              <a:gd name="connsiteX42" fmla="*/ 480486 w 1364418"/>
              <a:gd name="connsiteY42" fmla="*/ 5060861 h 6858000"/>
              <a:gd name="connsiteX43" fmla="*/ 477190 w 1364418"/>
              <a:gd name="connsiteY43" fmla="*/ 5034192 h 6858000"/>
              <a:gd name="connsiteX44" fmla="*/ 478744 w 1364418"/>
              <a:gd name="connsiteY44" fmla="*/ 4993030 h 6858000"/>
              <a:gd name="connsiteX45" fmla="*/ 485653 w 1364418"/>
              <a:gd name="connsiteY45" fmla="*/ 4946844 h 6858000"/>
              <a:gd name="connsiteX46" fmla="*/ 481509 w 1364418"/>
              <a:gd name="connsiteY46" fmla="*/ 4932692 h 6858000"/>
              <a:gd name="connsiteX47" fmla="*/ 496912 w 1364418"/>
              <a:gd name="connsiteY47" fmla="*/ 4858827 h 6858000"/>
              <a:gd name="connsiteX48" fmla="*/ 502815 w 1364418"/>
              <a:gd name="connsiteY48" fmla="*/ 4821170 h 6858000"/>
              <a:gd name="connsiteX49" fmla="*/ 507548 w 1364418"/>
              <a:gd name="connsiteY49" fmla="*/ 4780965 h 6858000"/>
              <a:gd name="connsiteX50" fmla="*/ 508841 w 1364418"/>
              <a:gd name="connsiteY50" fmla="*/ 4750867 h 6858000"/>
              <a:gd name="connsiteX51" fmla="*/ 506648 w 1364418"/>
              <a:gd name="connsiteY51" fmla="*/ 4690749 h 6858000"/>
              <a:gd name="connsiteX52" fmla="*/ 502128 w 1364418"/>
              <a:gd name="connsiteY52" fmla="*/ 4584173 h 6858000"/>
              <a:gd name="connsiteX53" fmla="*/ 497211 w 1364418"/>
              <a:gd name="connsiteY53" fmla="*/ 4444346 h 6858000"/>
              <a:gd name="connsiteX54" fmla="*/ 493776 w 1364418"/>
              <a:gd name="connsiteY54" fmla="*/ 4375228 h 6858000"/>
              <a:gd name="connsiteX55" fmla="*/ 474429 w 1364418"/>
              <a:gd name="connsiteY55" fmla="*/ 4214165 h 6858000"/>
              <a:gd name="connsiteX56" fmla="*/ 478502 w 1364418"/>
              <a:gd name="connsiteY56" fmla="*/ 4090296 h 6858000"/>
              <a:gd name="connsiteX57" fmla="*/ 463758 w 1364418"/>
              <a:gd name="connsiteY57" fmla="*/ 4033999 h 6858000"/>
              <a:gd name="connsiteX58" fmla="*/ 464907 w 1364418"/>
              <a:gd name="connsiteY58" fmla="*/ 4031933 h 6858000"/>
              <a:gd name="connsiteX59" fmla="*/ 463483 w 1364418"/>
              <a:gd name="connsiteY59" fmla="*/ 4013953 h 6858000"/>
              <a:gd name="connsiteX60" fmla="*/ 449778 w 1364418"/>
              <a:gd name="connsiteY60" fmla="*/ 3974753 h 6858000"/>
              <a:gd name="connsiteX61" fmla="*/ 451376 w 1364418"/>
              <a:gd name="connsiteY61" fmla="*/ 3969950 h 6858000"/>
              <a:gd name="connsiteX62" fmla="*/ 444798 w 1364418"/>
              <a:gd name="connsiteY62" fmla="*/ 3933779 h 6858000"/>
              <a:gd name="connsiteX63" fmla="*/ 446129 w 1364418"/>
              <a:gd name="connsiteY63" fmla="*/ 3933093 h 6858000"/>
              <a:gd name="connsiteX64" fmla="*/ 450483 w 1364418"/>
              <a:gd name="connsiteY64" fmla="*/ 3922082 h 6858000"/>
              <a:gd name="connsiteX65" fmla="*/ 455561 w 1364418"/>
              <a:gd name="connsiteY65" fmla="*/ 3901461 h 6858000"/>
              <a:gd name="connsiteX66" fmla="*/ 478155 w 1364418"/>
              <a:gd name="connsiteY66" fmla="*/ 3813873 h 6858000"/>
              <a:gd name="connsiteX67" fmla="*/ 477580 w 1364418"/>
              <a:gd name="connsiteY67" fmla="*/ 3806161 h 6858000"/>
              <a:gd name="connsiteX68" fmla="*/ 477887 w 1364418"/>
              <a:gd name="connsiteY68" fmla="*/ 3805957 h 6858000"/>
              <a:gd name="connsiteX69" fmla="*/ 477914 w 1364418"/>
              <a:gd name="connsiteY69" fmla="*/ 3797724 h 6858000"/>
              <a:gd name="connsiteX70" fmla="*/ 476529 w 1364418"/>
              <a:gd name="connsiteY70" fmla="*/ 3792098 h 6858000"/>
              <a:gd name="connsiteX71" fmla="*/ 475413 w 1364418"/>
              <a:gd name="connsiteY71" fmla="*/ 3777135 h 6858000"/>
              <a:gd name="connsiteX72" fmla="*/ 477146 w 1364418"/>
              <a:gd name="connsiteY72" fmla="*/ 3771656 h 6858000"/>
              <a:gd name="connsiteX73" fmla="*/ 480889 w 1364418"/>
              <a:gd name="connsiteY73" fmla="*/ 3769007 h 6858000"/>
              <a:gd name="connsiteX74" fmla="*/ 480355 w 1364418"/>
              <a:gd name="connsiteY74" fmla="*/ 3767709 h 6858000"/>
              <a:gd name="connsiteX75" fmla="*/ 489051 w 1364418"/>
              <a:gd name="connsiteY75" fmla="*/ 3738082 h 6858000"/>
              <a:gd name="connsiteX76" fmla="*/ 496397 w 1364418"/>
              <a:gd name="connsiteY76" fmla="*/ 3673397 h 6858000"/>
              <a:gd name="connsiteX77" fmla="*/ 495693 w 1364418"/>
              <a:gd name="connsiteY77" fmla="*/ 3637109 h 6858000"/>
              <a:gd name="connsiteX78" fmla="*/ 499136 w 1364418"/>
              <a:gd name="connsiteY78" fmla="*/ 3536883 h 6858000"/>
              <a:gd name="connsiteX79" fmla="*/ 506674 w 1364418"/>
              <a:gd name="connsiteY79" fmla="*/ 3435652 h 6858000"/>
              <a:gd name="connsiteX80" fmla="*/ 508345 w 1364418"/>
              <a:gd name="connsiteY80" fmla="*/ 3307769 h 6858000"/>
              <a:gd name="connsiteX81" fmla="*/ 525908 w 1364418"/>
              <a:gd name="connsiteY81" fmla="*/ 3250522 h 6858000"/>
              <a:gd name="connsiteX82" fmla="*/ 526333 w 1364418"/>
              <a:gd name="connsiteY82" fmla="*/ 3229163 h 6858000"/>
              <a:gd name="connsiteX83" fmla="*/ 528156 w 1364418"/>
              <a:gd name="connsiteY83" fmla="*/ 3217217 h 6858000"/>
              <a:gd name="connsiteX84" fmla="*/ 514991 w 1364418"/>
              <a:gd name="connsiteY84" fmla="*/ 3183755 h 6858000"/>
              <a:gd name="connsiteX85" fmla="*/ 515492 w 1364418"/>
              <a:gd name="connsiteY85" fmla="*/ 3178642 h 6858000"/>
              <a:gd name="connsiteX86" fmla="*/ 503092 w 1364418"/>
              <a:gd name="connsiteY86" fmla="*/ 3158586 h 6858000"/>
              <a:gd name="connsiteX87" fmla="*/ 488277 w 1364418"/>
              <a:gd name="connsiteY87" fmla="*/ 3129034 h 6858000"/>
              <a:gd name="connsiteX88" fmla="*/ 488942 w 1364418"/>
              <a:gd name="connsiteY88" fmla="*/ 3126682 h 6858000"/>
              <a:gd name="connsiteX89" fmla="*/ 479810 w 1364418"/>
              <a:gd name="connsiteY89" fmla="*/ 3114519 h 6858000"/>
              <a:gd name="connsiteX90" fmla="*/ 466419 w 1364418"/>
              <a:gd name="connsiteY90" fmla="*/ 3106272 h 6858000"/>
              <a:gd name="connsiteX91" fmla="*/ 439149 w 1364418"/>
              <a:gd name="connsiteY91" fmla="*/ 2958185 h 6858000"/>
              <a:gd name="connsiteX92" fmla="*/ 381763 w 1364418"/>
              <a:gd name="connsiteY92" fmla="*/ 2762989 h 6858000"/>
              <a:gd name="connsiteX93" fmla="*/ 330681 w 1364418"/>
              <a:gd name="connsiteY93" fmla="*/ 2554718 h 6858000"/>
              <a:gd name="connsiteX94" fmla="*/ 310775 w 1364418"/>
              <a:gd name="connsiteY94" fmla="*/ 2485734 h 6858000"/>
              <a:gd name="connsiteX95" fmla="*/ 301498 w 1364418"/>
              <a:gd name="connsiteY95" fmla="*/ 2447068 h 6858000"/>
              <a:gd name="connsiteX96" fmla="*/ 288459 w 1364418"/>
              <a:gd name="connsiteY96" fmla="*/ 2425819 h 6858000"/>
              <a:gd name="connsiteX97" fmla="*/ 294458 w 1364418"/>
              <a:gd name="connsiteY97" fmla="*/ 2402874 h 6858000"/>
              <a:gd name="connsiteX98" fmla="*/ 297070 w 1364418"/>
              <a:gd name="connsiteY98" fmla="*/ 2381443 h 6858000"/>
              <a:gd name="connsiteX99" fmla="*/ 273399 w 1364418"/>
              <a:gd name="connsiteY99" fmla="*/ 2261920 h 6858000"/>
              <a:gd name="connsiteX100" fmla="*/ 263286 w 1364418"/>
              <a:gd name="connsiteY100" fmla="*/ 2195378 h 6858000"/>
              <a:gd name="connsiteX101" fmla="*/ 247503 w 1364418"/>
              <a:gd name="connsiteY101" fmla="*/ 2155135 h 6858000"/>
              <a:gd name="connsiteX102" fmla="*/ 244961 w 1364418"/>
              <a:gd name="connsiteY102" fmla="*/ 2118008 h 6858000"/>
              <a:gd name="connsiteX103" fmla="*/ 245954 w 1364418"/>
              <a:gd name="connsiteY103" fmla="*/ 2050531 h 6858000"/>
              <a:gd name="connsiteX104" fmla="*/ 237760 w 1364418"/>
              <a:gd name="connsiteY104" fmla="*/ 1963269 h 6858000"/>
              <a:gd name="connsiteX105" fmla="*/ 218938 w 1364418"/>
              <a:gd name="connsiteY105" fmla="*/ 1906352 h 6858000"/>
              <a:gd name="connsiteX106" fmla="*/ 195495 w 1364418"/>
              <a:gd name="connsiteY106" fmla="*/ 1861531 h 6858000"/>
              <a:gd name="connsiteX107" fmla="*/ 149294 w 1364418"/>
              <a:gd name="connsiteY107" fmla="*/ 1732919 h 6858000"/>
              <a:gd name="connsiteX108" fmla="*/ 121605 w 1364418"/>
              <a:gd name="connsiteY108" fmla="*/ 1663540 h 6858000"/>
              <a:gd name="connsiteX109" fmla="*/ 120731 w 1364418"/>
              <a:gd name="connsiteY109" fmla="*/ 1615777 h 6858000"/>
              <a:gd name="connsiteX110" fmla="*/ 101526 w 1364418"/>
              <a:gd name="connsiteY110" fmla="*/ 1563678 h 6858000"/>
              <a:gd name="connsiteX111" fmla="*/ 114606 w 1364418"/>
              <a:gd name="connsiteY111" fmla="*/ 1519474 h 6858000"/>
              <a:gd name="connsiteX112" fmla="*/ 107348 w 1364418"/>
              <a:gd name="connsiteY112" fmla="*/ 1477995 h 6858000"/>
              <a:gd name="connsiteX113" fmla="*/ 93433 w 1364418"/>
              <a:gd name="connsiteY113" fmla="*/ 1373769 h 6858000"/>
              <a:gd name="connsiteX114" fmla="*/ 101740 w 1364418"/>
              <a:gd name="connsiteY114" fmla="*/ 1307086 h 6858000"/>
              <a:gd name="connsiteX115" fmla="*/ 102928 w 1364418"/>
              <a:gd name="connsiteY115" fmla="*/ 1189033 h 6858000"/>
              <a:gd name="connsiteX116" fmla="*/ 107613 w 1364418"/>
              <a:gd name="connsiteY116" fmla="*/ 1168288 h 6858000"/>
              <a:gd name="connsiteX117" fmla="*/ 99895 w 1364418"/>
              <a:gd name="connsiteY117" fmla="*/ 1142577 h 6858000"/>
              <a:gd name="connsiteX118" fmla="*/ 89201 w 1364418"/>
              <a:gd name="connsiteY118" fmla="*/ 1088484 h 6858000"/>
              <a:gd name="connsiteX119" fmla="*/ 77937 w 1364418"/>
              <a:gd name="connsiteY119" fmla="*/ 1016103 h 6858000"/>
              <a:gd name="connsiteX120" fmla="*/ 79393 w 1364418"/>
              <a:gd name="connsiteY120" fmla="*/ 932283 h 6858000"/>
              <a:gd name="connsiteX121" fmla="*/ 81629 w 1364418"/>
              <a:gd name="connsiteY121" fmla="*/ 915925 h 6858000"/>
              <a:gd name="connsiteX122" fmla="*/ 74258 w 1364418"/>
              <a:gd name="connsiteY122" fmla="*/ 896999 h 6858000"/>
              <a:gd name="connsiteX123" fmla="*/ 43666 w 1364418"/>
              <a:gd name="connsiteY123" fmla="*/ 821517 h 6858000"/>
              <a:gd name="connsiteX124" fmla="*/ 22616 w 1364418"/>
              <a:gd name="connsiteY124" fmla="*/ 751353 h 6858000"/>
              <a:gd name="connsiteX125" fmla="*/ 22174 w 1364418"/>
              <a:gd name="connsiteY125" fmla="*/ 721230 h 6858000"/>
              <a:gd name="connsiteX126" fmla="*/ 7845 w 1364418"/>
              <a:gd name="connsiteY126" fmla="*/ 681659 h 6858000"/>
              <a:gd name="connsiteX127" fmla="*/ 31306 w 1364418"/>
              <a:gd name="connsiteY127" fmla="*/ 619315 h 6858000"/>
              <a:gd name="connsiteX128" fmla="*/ 15184 w 1364418"/>
              <a:gd name="connsiteY128" fmla="*/ 585934 h 6858000"/>
              <a:gd name="connsiteX129" fmla="*/ 22258 w 1364418"/>
              <a:gd name="connsiteY129" fmla="*/ 538948 h 6858000"/>
              <a:gd name="connsiteX130" fmla="*/ 26166 w 1364418"/>
              <a:gd name="connsiteY130" fmla="*/ 525163 h 6858000"/>
              <a:gd name="connsiteX131" fmla="*/ 52290 w 1364418"/>
              <a:gd name="connsiteY131" fmla="*/ 446567 h 6858000"/>
              <a:gd name="connsiteX132" fmla="*/ 51538 w 1364418"/>
              <a:gd name="connsiteY132" fmla="*/ 393828 h 6858000"/>
              <a:gd name="connsiteX133" fmla="*/ 51368 w 1364418"/>
              <a:gd name="connsiteY133" fmla="*/ 353137 h 6858000"/>
              <a:gd name="connsiteX134" fmla="*/ 55970 w 1364418"/>
              <a:gd name="connsiteY134" fmla="*/ 321428 h 6858000"/>
              <a:gd name="connsiteX135" fmla="*/ 57061 w 1364418"/>
              <a:gd name="connsiteY135" fmla="*/ 275771 h 6858000"/>
              <a:gd name="connsiteX136" fmla="*/ 74088 w 1364418"/>
              <a:gd name="connsiteY136" fmla="*/ 212860 h 6858000"/>
              <a:gd name="connsiteX137" fmla="*/ 65798 w 1364418"/>
              <a:gd name="connsiteY137" fmla="*/ 144983 h 6858000"/>
              <a:gd name="connsiteX138" fmla="*/ 78082 w 1364418"/>
              <a:gd name="connsiteY138" fmla="*/ 55288 h 6858000"/>
              <a:gd name="connsiteX139" fmla="*/ 37636 w 1364418"/>
              <a:gd name="connsiteY139"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101112 w 1364418"/>
              <a:gd name="connsiteY3" fmla="*/ 6857735 h 6858000"/>
              <a:gd name="connsiteX4" fmla="*/ 137705 w 1364418"/>
              <a:gd name="connsiteY4" fmla="*/ 6776847 h 6858000"/>
              <a:gd name="connsiteX5" fmla="*/ 149205 w 1364418"/>
              <a:gd name="connsiteY5" fmla="*/ 6737706 h 6858000"/>
              <a:gd name="connsiteX6" fmla="*/ 173944 w 1364418"/>
              <a:gd name="connsiteY6" fmla="*/ 6691589 h 6858000"/>
              <a:gd name="connsiteX7" fmla="*/ 165968 w 1364418"/>
              <a:gd name="connsiteY7" fmla="*/ 6659970 h 6858000"/>
              <a:gd name="connsiteX8" fmla="*/ 166592 w 1364418"/>
              <a:gd name="connsiteY8" fmla="*/ 6636211 h 6858000"/>
              <a:gd name="connsiteX9" fmla="*/ 184036 w 1364418"/>
              <a:gd name="connsiteY9" fmla="*/ 6594177 h 6858000"/>
              <a:gd name="connsiteX10" fmla="*/ 198076 w 1364418"/>
              <a:gd name="connsiteY10" fmla="*/ 6557575 h 6858000"/>
              <a:gd name="connsiteX11" fmla="*/ 251033 w 1364418"/>
              <a:gd name="connsiteY11" fmla="*/ 6492130 h 6858000"/>
              <a:gd name="connsiteX12" fmla="*/ 266720 w 1364418"/>
              <a:gd name="connsiteY12" fmla="*/ 6431610 h 6858000"/>
              <a:gd name="connsiteX13" fmla="*/ 310425 w 1364418"/>
              <a:gd name="connsiteY13" fmla="*/ 6379786 h 6858000"/>
              <a:gd name="connsiteX14" fmla="*/ 293648 w 1364418"/>
              <a:gd name="connsiteY14" fmla="*/ 6334727 h 6858000"/>
              <a:gd name="connsiteX15" fmla="*/ 271063 w 1364418"/>
              <a:gd name="connsiteY15" fmla="*/ 6313295 h 6858000"/>
              <a:gd name="connsiteX16" fmla="*/ 278227 w 1364418"/>
              <a:gd name="connsiteY16" fmla="*/ 6280046 h 6858000"/>
              <a:gd name="connsiteX17" fmla="*/ 281226 w 1364418"/>
              <a:gd name="connsiteY17" fmla="*/ 6272987 h 6858000"/>
              <a:gd name="connsiteX18" fmla="*/ 288000 w 1364418"/>
              <a:gd name="connsiteY18" fmla="*/ 6252834 h 6858000"/>
              <a:gd name="connsiteX19" fmla="*/ 265992 w 1364418"/>
              <a:gd name="connsiteY19" fmla="*/ 6202459 h 6858000"/>
              <a:gd name="connsiteX20" fmla="*/ 264790 w 1364418"/>
              <a:gd name="connsiteY20" fmla="*/ 6153037 h 6858000"/>
              <a:gd name="connsiteX21" fmla="*/ 280205 w 1364418"/>
              <a:gd name="connsiteY21" fmla="*/ 6078132 h 6858000"/>
              <a:gd name="connsiteX22" fmla="*/ 267592 w 1364418"/>
              <a:gd name="connsiteY22" fmla="*/ 6028119 h 6858000"/>
              <a:gd name="connsiteX23" fmla="*/ 252821 w 1364418"/>
              <a:gd name="connsiteY23" fmla="*/ 5926735 h 6858000"/>
              <a:gd name="connsiteX24" fmla="*/ 302333 w 1364418"/>
              <a:gd name="connsiteY24" fmla="*/ 5712857 h 6858000"/>
              <a:gd name="connsiteX25" fmla="*/ 332131 w 1364418"/>
              <a:gd name="connsiteY25" fmla="*/ 5660491 h 6858000"/>
              <a:gd name="connsiteX26" fmla="*/ 341254 w 1364418"/>
              <a:gd name="connsiteY26" fmla="*/ 5563435 h 6858000"/>
              <a:gd name="connsiteX27" fmla="*/ 368130 w 1364418"/>
              <a:gd name="connsiteY27" fmla="*/ 5437125 h 6858000"/>
              <a:gd name="connsiteX28" fmla="*/ 381698 w 1364418"/>
              <a:gd name="connsiteY28" fmla="*/ 5396260 h 6858000"/>
              <a:gd name="connsiteX29" fmla="*/ 397679 w 1364418"/>
              <a:gd name="connsiteY29" fmla="*/ 5330009 h 6858000"/>
              <a:gd name="connsiteX30" fmla="*/ 431172 w 1364418"/>
              <a:gd name="connsiteY30" fmla="*/ 5273739 h 6858000"/>
              <a:gd name="connsiteX31" fmla="*/ 440771 w 1364418"/>
              <a:gd name="connsiteY31" fmla="*/ 5241779 h 6858000"/>
              <a:gd name="connsiteX32" fmla="*/ 451997 w 1364418"/>
              <a:gd name="connsiteY32" fmla="*/ 5225268 h 6858000"/>
              <a:gd name="connsiteX33" fmla="*/ 453017 w 1364418"/>
              <a:gd name="connsiteY33" fmla="*/ 5217684 h 6858000"/>
              <a:gd name="connsiteX34" fmla="*/ 460358 w 1364418"/>
              <a:gd name="connsiteY34" fmla="*/ 5193377 h 6858000"/>
              <a:gd name="connsiteX35" fmla="*/ 463661 w 1364418"/>
              <a:gd name="connsiteY35" fmla="*/ 5179288 h 6858000"/>
              <a:gd name="connsiteX36" fmla="*/ 464645 w 1364418"/>
              <a:gd name="connsiteY36" fmla="*/ 5173621 h 6858000"/>
              <a:gd name="connsiteX37" fmla="*/ 460279 w 1364418"/>
              <a:gd name="connsiteY37" fmla="*/ 5159961 h 6858000"/>
              <a:gd name="connsiteX38" fmla="*/ 466956 w 1364418"/>
              <a:gd name="connsiteY38" fmla="*/ 5144295 h 6858000"/>
              <a:gd name="connsiteX39" fmla="*/ 463889 w 1364418"/>
              <a:gd name="connsiteY39" fmla="*/ 5125185 h 6858000"/>
              <a:gd name="connsiteX40" fmla="*/ 470719 w 1364418"/>
              <a:gd name="connsiteY40" fmla="*/ 5121884 h 6858000"/>
              <a:gd name="connsiteX41" fmla="*/ 477755 w 1364418"/>
              <a:gd name="connsiteY41" fmla="*/ 5067850 h 6858000"/>
              <a:gd name="connsiteX42" fmla="*/ 480486 w 1364418"/>
              <a:gd name="connsiteY42" fmla="*/ 5060861 h 6858000"/>
              <a:gd name="connsiteX43" fmla="*/ 477190 w 1364418"/>
              <a:gd name="connsiteY43" fmla="*/ 5034192 h 6858000"/>
              <a:gd name="connsiteX44" fmla="*/ 478744 w 1364418"/>
              <a:gd name="connsiteY44" fmla="*/ 4993030 h 6858000"/>
              <a:gd name="connsiteX45" fmla="*/ 485653 w 1364418"/>
              <a:gd name="connsiteY45" fmla="*/ 4946844 h 6858000"/>
              <a:gd name="connsiteX46" fmla="*/ 481509 w 1364418"/>
              <a:gd name="connsiteY46" fmla="*/ 4932692 h 6858000"/>
              <a:gd name="connsiteX47" fmla="*/ 496912 w 1364418"/>
              <a:gd name="connsiteY47" fmla="*/ 4858827 h 6858000"/>
              <a:gd name="connsiteX48" fmla="*/ 502815 w 1364418"/>
              <a:gd name="connsiteY48" fmla="*/ 4821170 h 6858000"/>
              <a:gd name="connsiteX49" fmla="*/ 507548 w 1364418"/>
              <a:gd name="connsiteY49" fmla="*/ 4780965 h 6858000"/>
              <a:gd name="connsiteX50" fmla="*/ 508841 w 1364418"/>
              <a:gd name="connsiteY50" fmla="*/ 4750867 h 6858000"/>
              <a:gd name="connsiteX51" fmla="*/ 506648 w 1364418"/>
              <a:gd name="connsiteY51" fmla="*/ 4690749 h 6858000"/>
              <a:gd name="connsiteX52" fmla="*/ 502128 w 1364418"/>
              <a:gd name="connsiteY52" fmla="*/ 4584173 h 6858000"/>
              <a:gd name="connsiteX53" fmla="*/ 497211 w 1364418"/>
              <a:gd name="connsiteY53" fmla="*/ 4444346 h 6858000"/>
              <a:gd name="connsiteX54" fmla="*/ 493776 w 1364418"/>
              <a:gd name="connsiteY54" fmla="*/ 4375228 h 6858000"/>
              <a:gd name="connsiteX55" fmla="*/ 474429 w 1364418"/>
              <a:gd name="connsiteY55" fmla="*/ 4214165 h 6858000"/>
              <a:gd name="connsiteX56" fmla="*/ 478502 w 1364418"/>
              <a:gd name="connsiteY56" fmla="*/ 4090296 h 6858000"/>
              <a:gd name="connsiteX57" fmla="*/ 463758 w 1364418"/>
              <a:gd name="connsiteY57" fmla="*/ 4033999 h 6858000"/>
              <a:gd name="connsiteX58" fmla="*/ 464907 w 1364418"/>
              <a:gd name="connsiteY58" fmla="*/ 4031933 h 6858000"/>
              <a:gd name="connsiteX59" fmla="*/ 463483 w 1364418"/>
              <a:gd name="connsiteY59" fmla="*/ 4013953 h 6858000"/>
              <a:gd name="connsiteX60" fmla="*/ 449778 w 1364418"/>
              <a:gd name="connsiteY60" fmla="*/ 3974753 h 6858000"/>
              <a:gd name="connsiteX61" fmla="*/ 451376 w 1364418"/>
              <a:gd name="connsiteY61" fmla="*/ 3969950 h 6858000"/>
              <a:gd name="connsiteX62" fmla="*/ 444798 w 1364418"/>
              <a:gd name="connsiteY62" fmla="*/ 3933779 h 6858000"/>
              <a:gd name="connsiteX63" fmla="*/ 446129 w 1364418"/>
              <a:gd name="connsiteY63" fmla="*/ 3933093 h 6858000"/>
              <a:gd name="connsiteX64" fmla="*/ 450483 w 1364418"/>
              <a:gd name="connsiteY64" fmla="*/ 3922082 h 6858000"/>
              <a:gd name="connsiteX65" fmla="*/ 455561 w 1364418"/>
              <a:gd name="connsiteY65" fmla="*/ 3901461 h 6858000"/>
              <a:gd name="connsiteX66" fmla="*/ 478155 w 1364418"/>
              <a:gd name="connsiteY66" fmla="*/ 3813873 h 6858000"/>
              <a:gd name="connsiteX67" fmla="*/ 477580 w 1364418"/>
              <a:gd name="connsiteY67" fmla="*/ 3806161 h 6858000"/>
              <a:gd name="connsiteX68" fmla="*/ 477887 w 1364418"/>
              <a:gd name="connsiteY68" fmla="*/ 3805957 h 6858000"/>
              <a:gd name="connsiteX69" fmla="*/ 477914 w 1364418"/>
              <a:gd name="connsiteY69" fmla="*/ 3797724 h 6858000"/>
              <a:gd name="connsiteX70" fmla="*/ 476529 w 1364418"/>
              <a:gd name="connsiteY70" fmla="*/ 3792098 h 6858000"/>
              <a:gd name="connsiteX71" fmla="*/ 475413 w 1364418"/>
              <a:gd name="connsiteY71" fmla="*/ 3777135 h 6858000"/>
              <a:gd name="connsiteX72" fmla="*/ 477146 w 1364418"/>
              <a:gd name="connsiteY72" fmla="*/ 3771656 h 6858000"/>
              <a:gd name="connsiteX73" fmla="*/ 480889 w 1364418"/>
              <a:gd name="connsiteY73" fmla="*/ 3769007 h 6858000"/>
              <a:gd name="connsiteX74" fmla="*/ 480355 w 1364418"/>
              <a:gd name="connsiteY74" fmla="*/ 3767709 h 6858000"/>
              <a:gd name="connsiteX75" fmla="*/ 489051 w 1364418"/>
              <a:gd name="connsiteY75" fmla="*/ 3738082 h 6858000"/>
              <a:gd name="connsiteX76" fmla="*/ 496397 w 1364418"/>
              <a:gd name="connsiteY76" fmla="*/ 3673397 h 6858000"/>
              <a:gd name="connsiteX77" fmla="*/ 495693 w 1364418"/>
              <a:gd name="connsiteY77" fmla="*/ 3637109 h 6858000"/>
              <a:gd name="connsiteX78" fmla="*/ 499136 w 1364418"/>
              <a:gd name="connsiteY78" fmla="*/ 3536883 h 6858000"/>
              <a:gd name="connsiteX79" fmla="*/ 506674 w 1364418"/>
              <a:gd name="connsiteY79" fmla="*/ 3435652 h 6858000"/>
              <a:gd name="connsiteX80" fmla="*/ 508345 w 1364418"/>
              <a:gd name="connsiteY80" fmla="*/ 3307769 h 6858000"/>
              <a:gd name="connsiteX81" fmla="*/ 525908 w 1364418"/>
              <a:gd name="connsiteY81" fmla="*/ 3250522 h 6858000"/>
              <a:gd name="connsiteX82" fmla="*/ 526333 w 1364418"/>
              <a:gd name="connsiteY82" fmla="*/ 3229163 h 6858000"/>
              <a:gd name="connsiteX83" fmla="*/ 528156 w 1364418"/>
              <a:gd name="connsiteY83" fmla="*/ 3217217 h 6858000"/>
              <a:gd name="connsiteX84" fmla="*/ 514991 w 1364418"/>
              <a:gd name="connsiteY84" fmla="*/ 3183755 h 6858000"/>
              <a:gd name="connsiteX85" fmla="*/ 515492 w 1364418"/>
              <a:gd name="connsiteY85" fmla="*/ 3178642 h 6858000"/>
              <a:gd name="connsiteX86" fmla="*/ 503092 w 1364418"/>
              <a:gd name="connsiteY86" fmla="*/ 3158586 h 6858000"/>
              <a:gd name="connsiteX87" fmla="*/ 488277 w 1364418"/>
              <a:gd name="connsiteY87" fmla="*/ 3129034 h 6858000"/>
              <a:gd name="connsiteX88" fmla="*/ 488942 w 1364418"/>
              <a:gd name="connsiteY88" fmla="*/ 3126682 h 6858000"/>
              <a:gd name="connsiteX89" fmla="*/ 479810 w 1364418"/>
              <a:gd name="connsiteY89" fmla="*/ 3114519 h 6858000"/>
              <a:gd name="connsiteX90" fmla="*/ 466419 w 1364418"/>
              <a:gd name="connsiteY90" fmla="*/ 3106272 h 6858000"/>
              <a:gd name="connsiteX91" fmla="*/ 439149 w 1364418"/>
              <a:gd name="connsiteY91" fmla="*/ 2958185 h 6858000"/>
              <a:gd name="connsiteX92" fmla="*/ 381763 w 1364418"/>
              <a:gd name="connsiteY92" fmla="*/ 2762989 h 6858000"/>
              <a:gd name="connsiteX93" fmla="*/ 330681 w 1364418"/>
              <a:gd name="connsiteY93" fmla="*/ 2554718 h 6858000"/>
              <a:gd name="connsiteX94" fmla="*/ 310775 w 1364418"/>
              <a:gd name="connsiteY94" fmla="*/ 2485734 h 6858000"/>
              <a:gd name="connsiteX95" fmla="*/ 301498 w 1364418"/>
              <a:gd name="connsiteY95" fmla="*/ 2447068 h 6858000"/>
              <a:gd name="connsiteX96" fmla="*/ 288459 w 1364418"/>
              <a:gd name="connsiteY96" fmla="*/ 2425819 h 6858000"/>
              <a:gd name="connsiteX97" fmla="*/ 294458 w 1364418"/>
              <a:gd name="connsiteY97" fmla="*/ 2402874 h 6858000"/>
              <a:gd name="connsiteX98" fmla="*/ 297070 w 1364418"/>
              <a:gd name="connsiteY98" fmla="*/ 2381443 h 6858000"/>
              <a:gd name="connsiteX99" fmla="*/ 273399 w 1364418"/>
              <a:gd name="connsiteY99" fmla="*/ 2261920 h 6858000"/>
              <a:gd name="connsiteX100" fmla="*/ 263286 w 1364418"/>
              <a:gd name="connsiteY100" fmla="*/ 2195378 h 6858000"/>
              <a:gd name="connsiteX101" fmla="*/ 247503 w 1364418"/>
              <a:gd name="connsiteY101" fmla="*/ 2155135 h 6858000"/>
              <a:gd name="connsiteX102" fmla="*/ 244961 w 1364418"/>
              <a:gd name="connsiteY102" fmla="*/ 2118008 h 6858000"/>
              <a:gd name="connsiteX103" fmla="*/ 245954 w 1364418"/>
              <a:gd name="connsiteY103" fmla="*/ 2050531 h 6858000"/>
              <a:gd name="connsiteX104" fmla="*/ 237760 w 1364418"/>
              <a:gd name="connsiteY104" fmla="*/ 1963269 h 6858000"/>
              <a:gd name="connsiteX105" fmla="*/ 218938 w 1364418"/>
              <a:gd name="connsiteY105" fmla="*/ 1906352 h 6858000"/>
              <a:gd name="connsiteX106" fmla="*/ 195495 w 1364418"/>
              <a:gd name="connsiteY106" fmla="*/ 1861531 h 6858000"/>
              <a:gd name="connsiteX107" fmla="*/ 149294 w 1364418"/>
              <a:gd name="connsiteY107" fmla="*/ 1732919 h 6858000"/>
              <a:gd name="connsiteX108" fmla="*/ 121605 w 1364418"/>
              <a:gd name="connsiteY108" fmla="*/ 1663540 h 6858000"/>
              <a:gd name="connsiteX109" fmla="*/ 120731 w 1364418"/>
              <a:gd name="connsiteY109" fmla="*/ 1615777 h 6858000"/>
              <a:gd name="connsiteX110" fmla="*/ 101526 w 1364418"/>
              <a:gd name="connsiteY110" fmla="*/ 1563678 h 6858000"/>
              <a:gd name="connsiteX111" fmla="*/ 114606 w 1364418"/>
              <a:gd name="connsiteY111" fmla="*/ 1519474 h 6858000"/>
              <a:gd name="connsiteX112" fmla="*/ 107348 w 1364418"/>
              <a:gd name="connsiteY112" fmla="*/ 1477995 h 6858000"/>
              <a:gd name="connsiteX113" fmla="*/ 93433 w 1364418"/>
              <a:gd name="connsiteY113" fmla="*/ 1373769 h 6858000"/>
              <a:gd name="connsiteX114" fmla="*/ 101740 w 1364418"/>
              <a:gd name="connsiteY114" fmla="*/ 1307086 h 6858000"/>
              <a:gd name="connsiteX115" fmla="*/ 102928 w 1364418"/>
              <a:gd name="connsiteY115" fmla="*/ 1189033 h 6858000"/>
              <a:gd name="connsiteX116" fmla="*/ 107613 w 1364418"/>
              <a:gd name="connsiteY116" fmla="*/ 1168288 h 6858000"/>
              <a:gd name="connsiteX117" fmla="*/ 99895 w 1364418"/>
              <a:gd name="connsiteY117" fmla="*/ 1142577 h 6858000"/>
              <a:gd name="connsiteX118" fmla="*/ 89201 w 1364418"/>
              <a:gd name="connsiteY118" fmla="*/ 1088484 h 6858000"/>
              <a:gd name="connsiteX119" fmla="*/ 77937 w 1364418"/>
              <a:gd name="connsiteY119" fmla="*/ 1016103 h 6858000"/>
              <a:gd name="connsiteX120" fmla="*/ 79393 w 1364418"/>
              <a:gd name="connsiteY120" fmla="*/ 954054 h 6858000"/>
              <a:gd name="connsiteX121" fmla="*/ 81629 w 1364418"/>
              <a:gd name="connsiteY121" fmla="*/ 915925 h 6858000"/>
              <a:gd name="connsiteX122" fmla="*/ 74258 w 1364418"/>
              <a:gd name="connsiteY122" fmla="*/ 896999 h 6858000"/>
              <a:gd name="connsiteX123" fmla="*/ 43666 w 1364418"/>
              <a:gd name="connsiteY123" fmla="*/ 821517 h 6858000"/>
              <a:gd name="connsiteX124" fmla="*/ 22616 w 1364418"/>
              <a:gd name="connsiteY124" fmla="*/ 751353 h 6858000"/>
              <a:gd name="connsiteX125" fmla="*/ 22174 w 1364418"/>
              <a:gd name="connsiteY125" fmla="*/ 721230 h 6858000"/>
              <a:gd name="connsiteX126" fmla="*/ 7845 w 1364418"/>
              <a:gd name="connsiteY126" fmla="*/ 681659 h 6858000"/>
              <a:gd name="connsiteX127" fmla="*/ 31306 w 1364418"/>
              <a:gd name="connsiteY127" fmla="*/ 619315 h 6858000"/>
              <a:gd name="connsiteX128" fmla="*/ 15184 w 1364418"/>
              <a:gd name="connsiteY128" fmla="*/ 585934 h 6858000"/>
              <a:gd name="connsiteX129" fmla="*/ 22258 w 1364418"/>
              <a:gd name="connsiteY129" fmla="*/ 538948 h 6858000"/>
              <a:gd name="connsiteX130" fmla="*/ 26166 w 1364418"/>
              <a:gd name="connsiteY130" fmla="*/ 525163 h 6858000"/>
              <a:gd name="connsiteX131" fmla="*/ 52290 w 1364418"/>
              <a:gd name="connsiteY131" fmla="*/ 446567 h 6858000"/>
              <a:gd name="connsiteX132" fmla="*/ 51538 w 1364418"/>
              <a:gd name="connsiteY132" fmla="*/ 393828 h 6858000"/>
              <a:gd name="connsiteX133" fmla="*/ 51368 w 1364418"/>
              <a:gd name="connsiteY133" fmla="*/ 353137 h 6858000"/>
              <a:gd name="connsiteX134" fmla="*/ 55970 w 1364418"/>
              <a:gd name="connsiteY134" fmla="*/ 321428 h 6858000"/>
              <a:gd name="connsiteX135" fmla="*/ 57061 w 1364418"/>
              <a:gd name="connsiteY135" fmla="*/ 275771 h 6858000"/>
              <a:gd name="connsiteX136" fmla="*/ 74088 w 1364418"/>
              <a:gd name="connsiteY136" fmla="*/ 212860 h 6858000"/>
              <a:gd name="connsiteX137" fmla="*/ 65798 w 1364418"/>
              <a:gd name="connsiteY137" fmla="*/ 144983 h 6858000"/>
              <a:gd name="connsiteX138" fmla="*/ 78082 w 1364418"/>
              <a:gd name="connsiteY138" fmla="*/ 55288 h 6858000"/>
              <a:gd name="connsiteX139" fmla="*/ 37636 w 1364418"/>
              <a:gd name="connsiteY139"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101112 w 1364418"/>
              <a:gd name="connsiteY3" fmla="*/ 6857735 h 6858000"/>
              <a:gd name="connsiteX4" fmla="*/ 137705 w 1364418"/>
              <a:gd name="connsiteY4" fmla="*/ 6776847 h 6858000"/>
              <a:gd name="connsiteX5" fmla="*/ 149205 w 1364418"/>
              <a:gd name="connsiteY5" fmla="*/ 6737706 h 6858000"/>
              <a:gd name="connsiteX6" fmla="*/ 173944 w 1364418"/>
              <a:gd name="connsiteY6" fmla="*/ 6691589 h 6858000"/>
              <a:gd name="connsiteX7" fmla="*/ 165968 w 1364418"/>
              <a:gd name="connsiteY7" fmla="*/ 6659970 h 6858000"/>
              <a:gd name="connsiteX8" fmla="*/ 166592 w 1364418"/>
              <a:gd name="connsiteY8" fmla="*/ 6636211 h 6858000"/>
              <a:gd name="connsiteX9" fmla="*/ 184036 w 1364418"/>
              <a:gd name="connsiteY9" fmla="*/ 6594177 h 6858000"/>
              <a:gd name="connsiteX10" fmla="*/ 198076 w 1364418"/>
              <a:gd name="connsiteY10" fmla="*/ 6557575 h 6858000"/>
              <a:gd name="connsiteX11" fmla="*/ 251033 w 1364418"/>
              <a:gd name="connsiteY11" fmla="*/ 6492130 h 6858000"/>
              <a:gd name="connsiteX12" fmla="*/ 266720 w 1364418"/>
              <a:gd name="connsiteY12" fmla="*/ 6431610 h 6858000"/>
              <a:gd name="connsiteX13" fmla="*/ 310425 w 1364418"/>
              <a:gd name="connsiteY13" fmla="*/ 6379786 h 6858000"/>
              <a:gd name="connsiteX14" fmla="*/ 293648 w 1364418"/>
              <a:gd name="connsiteY14" fmla="*/ 6334727 h 6858000"/>
              <a:gd name="connsiteX15" fmla="*/ 271063 w 1364418"/>
              <a:gd name="connsiteY15" fmla="*/ 6313295 h 6858000"/>
              <a:gd name="connsiteX16" fmla="*/ 278227 w 1364418"/>
              <a:gd name="connsiteY16" fmla="*/ 6280046 h 6858000"/>
              <a:gd name="connsiteX17" fmla="*/ 281226 w 1364418"/>
              <a:gd name="connsiteY17" fmla="*/ 6272987 h 6858000"/>
              <a:gd name="connsiteX18" fmla="*/ 288000 w 1364418"/>
              <a:gd name="connsiteY18" fmla="*/ 6252834 h 6858000"/>
              <a:gd name="connsiteX19" fmla="*/ 265992 w 1364418"/>
              <a:gd name="connsiteY19" fmla="*/ 6202459 h 6858000"/>
              <a:gd name="connsiteX20" fmla="*/ 264790 w 1364418"/>
              <a:gd name="connsiteY20" fmla="*/ 6153037 h 6858000"/>
              <a:gd name="connsiteX21" fmla="*/ 280205 w 1364418"/>
              <a:gd name="connsiteY21" fmla="*/ 6078132 h 6858000"/>
              <a:gd name="connsiteX22" fmla="*/ 267592 w 1364418"/>
              <a:gd name="connsiteY22" fmla="*/ 6028119 h 6858000"/>
              <a:gd name="connsiteX23" fmla="*/ 252821 w 1364418"/>
              <a:gd name="connsiteY23" fmla="*/ 5926735 h 6858000"/>
              <a:gd name="connsiteX24" fmla="*/ 302333 w 1364418"/>
              <a:gd name="connsiteY24" fmla="*/ 5712857 h 6858000"/>
              <a:gd name="connsiteX25" fmla="*/ 332131 w 1364418"/>
              <a:gd name="connsiteY25" fmla="*/ 5660491 h 6858000"/>
              <a:gd name="connsiteX26" fmla="*/ 341254 w 1364418"/>
              <a:gd name="connsiteY26" fmla="*/ 5563435 h 6858000"/>
              <a:gd name="connsiteX27" fmla="*/ 368130 w 1364418"/>
              <a:gd name="connsiteY27" fmla="*/ 5437125 h 6858000"/>
              <a:gd name="connsiteX28" fmla="*/ 381698 w 1364418"/>
              <a:gd name="connsiteY28" fmla="*/ 5396260 h 6858000"/>
              <a:gd name="connsiteX29" fmla="*/ 397679 w 1364418"/>
              <a:gd name="connsiteY29" fmla="*/ 5330009 h 6858000"/>
              <a:gd name="connsiteX30" fmla="*/ 431172 w 1364418"/>
              <a:gd name="connsiteY30" fmla="*/ 5273739 h 6858000"/>
              <a:gd name="connsiteX31" fmla="*/ 440771 w 1364418"/>
              <a:gd name="connsiteY31" fmla="*/ 5241779 h 6858000"/>
              <a:gd name="connsiteX32" fmla="*/ 451997 w 1364418"/>
              <a:gd name="connsiteY32" fmla="*/ 5225268 h 6858000"/>
              <a:gd name="connsiteX33" fmla="*/ 453017 w 1364418"/>
              <a:gd name="connsiteY33" fmla="*/ 5217684 h 6858000"/>
              <a:gd name="connsiteX34" fmla="*/ 460358 w 1364418"/>
              <a:gd name="connsiteY34" fmla="*/ 5193377 h 6858000"/>
              <a:gd name="connsiteX35" fmla="*/ 463661 w 1364418"/>
              <a:gd name="connsiteY35" fmla="*/ 5179288 h 6858000"/>
              <a:gd name="connsiteX36" fmla="*/ 464645 w 1364418"/>
              <a:gd name="connsiteY36" fmla="*/ 5173621 h 6858000"/>
              <a:gd name="connsiteX37" fmla="*/ 460279 w 1364418"/>
              <a:gd name="connsiteY37" fmla="*/ 5159961 h 6858000"/>
              <a:gd name="connsiteX38" fmla="*/ 466956 w 1364418"/>
              <a:gd name="connsiteY38" fmla="*/ 5144295 h 6858000"/>
              <a:gd name="connsiteX39" fmla="*/ 463889 w 1364418"/>
              <a:gd name="connsiteY39" fmla="*/ 5125185 h 6858000"/>
              <a:gd name="connsiteX40" fmla="*/ 470719 w 1364418"/>
              <a:gd name="connsiteY40" fmla="*/ 5121884 h 6858000"/>
              <a:gd name="connsiteX41" fmla="*/ 477755 w 1364418"/>
              <a:gd name="connsiteY41" fmla="*/ 5067850 h 6858000"/>
              <a:gd name="connsiteX42" fmla="*/ 480486 w 1364418"/>
              <a:gd name="connsiteY42" fmla="*/ 5060861 h 6858000"/>
              <a:gd name="connsiteX43" fmla="*/ 477190 w 1364418"/>
              <a:gd name="connsiteY43" fmla="*/ 5034192 h 6858000"/>
              <a:gd name="connsiteX44" fmla="*/ 478744 w 1364418"/>
              <a:gd name="connsiteY44" fmla="*/ 4993030 h 6858000"/>
              <a:gd name="connsiteX45" fmla="*/ 485653 w 1364418"/>
              <a:gd name="connsiteY45" fmla="*/ 4946844 h 6858000"/>
              <a:gd name="connsiteX46" fmla="*/ 481509 w 1364418"/>
              <a:gd name="connsiteY46" fmla="*/ 4932692 h 6858000"/>
              <a:gd name="connsiteX47" fmla="*/ 496912 w 1364418"/>
              <a:gd name="connsiteY47" fmla="*/ 4858827 h 6858000"/>
              <a:gd name="connsiteX48" fmla="*/ 502815 w 1364418"/>
              <a:gd name="connsiteY48" fmla="*/ 4821170 h 6858000"/>
              <a:gd name="connsiteX49" fmla="*/ 507548 w 1364418"/>
              <a:gd name="connsiteY49" fmla="*/ 4780965 h 6858000"/>
              <a:gd name="connsiteX50" fmla="*/ 508841 w 1364418"/>
              <a:gd name="connsiteY50" fmla="*/ 4750867 h 6858000"/>
              <a:gd name="connsiteX51" fmla="*/ 506648 w 1364418"/>
              <a:gd name="connsiteY51" fmla="*/ 4690749 h 6858000"/>
              <a:gd name="connsiteX52" fmla="*/ 502128 w 1364418"/>
              <a:gd name="connsiteY52" fmla="*/ 4584173 h 6858000"/>
              <a:gd name="connsiteX53" fmla="*/ 497211 w 1364418"/>
              <a:gd name="connsiteY53" fmla="*/ 4444346 h 6858000"/>
              <a:gd name="connsiteX54" fmla="*/ 493776 w 1364418"/>
              <a:gd name="connsiteY54" fmla="*/ 4375228 h 6858000"/>
              <a:gd name="connsiteX55" fmla="*/ 474429 w 1364418"/>
              <a:gd name="connsiteY55" fmla="*/ 4214165 h 6858000"/>
              <a:gd name="connsiteX56" fmla="*/ 478502 w 1364418"/>
              <a:gd name="connsiteY56" fmla="*/ 4090296 h 6858000"/>
              <a:gd name="connsiteX57" fmla="*/ 463758 w 1364418"/>
              <a:gd name="connsiteY57" fmla="*/ 4033999 h 6858000"/>
              <a:gd name="connsiteX58" fmla="*/ 464907 w 1364418"/>
              <a:gd name="connsiteY58" fmla="*/ 4031933 h 6858000"/>
              <a:gd name="connsiteX59" fmla="*/ 463483 w 1364418"/>
              <a:gd name="connsiteY59" fmla="*/ 4013953 h 6858000"/>
              <a:gd name="connsiteX60" fmla="*/ 449778 w 1364418"/>
              <a:gd name="connsiteY60" fmla="*/ 3974753 h 6858000"/>
              <a:gd name="connsiteX61" fmla="*/ 451376 w 1364418"/>
              <a:gd name="connsiteY61" fmla="*/ 3969950 h 6858000"/>
              <a:gd name="connsiteX62" fmla="*/ 444798 w 1364418"/>
              <a:gd name="connsiteY62" fmla="*/ 3933779 h 6858000"/>
              <a:gd name="connsiteX63" fmla="*/ 446129 w 1364418"/>
              <a:gd name="connsiteY63" fmla="*/ 3933093 h 6858000"/>
              <a:gd name="connsiteX64" fmla="*/ 450483 w 1364418"/>
              <a:gd name="connsiteY64" fmla="*/ 3922082 h 6858000"/>
              <a:gd name="connsiteX65" fmla="*/ 455561 w 1364418"/>
              <a:gd name="connsiteY65" fmla="*/ 3901461 h 6858000"/>
              <a:gd name="connsiteX66" fmla="*/ 478155 w 1364418"/>
              <a:gd name="connsiteY66" fmla="*/ 3813873 h 6858000"/>
              <a:gd name="connsiteX67" fmla="*/ 477580 w 1364418"/>
              <a:gd name="connsiteY67" fmla="*/ 3806161 h 6858000"/>
              <a:gd name="connsiteX68" fmla="*/ 477887 w 1364418"/>
              <a:gd name="connsiteY68" fmla="*/ 3805957 h 6858000"/>
              <a:gd name="connsiteX69" fmla="*/ 477914 w 1364418"/>
              <a:gd name="connsiteY69" fmla="*/ 3797724 h 6858000"/>
              <a:gd name="connsiteX70" fmla="*/ 476529 w 1364418"/>
              <a:gd name="connsiteY70" fmla="*/ 3792098 h 6858000"/>
              <a:gd name="connsiteX71" fmla="*/ 475413 w 1364418"/>
              <a:gd name="connsiteY71" fmla="*/ 3777135 h 6858000"/>
              <a:gd name="connsiteX72" fmla="*/ 477146 w 1364418"/>
              <a:gd name="connsiteY72" fmla="*/ 3771656 h 6858000"/>
              <a:gd name="connsiteX73" fmla="*/ 480889 w 1364418"/>
              <a:gd name="connsiteY73" fmla="*/ 3769007 h 6858000"/>
              <a:gd name="connsiteX74" fmla="*/ 480355 w 1364418"/>
              <a:gd name="connsiteY74" fmla="*/ 3767709 h 6858000"/>
              <a:gd name="connsiteX75" fmla="*/ 489051 w 1364418"/>
              <a:gd name="connsiteY75" fmla="*/ 3738082 h 6858000"/>
              <a:gd name="connsiteX76" fmla="*/ 496397 w 1364418"/>
              <a:gd name="connsiteY76" fmla="*/ 3673397 h 6858000"/>
              <a:gd name="connsiteX77" fmla="*/ 495693 w 1364418"/>
              <a:gd name="connsiteY77" fmla="*/ 3637109 h 6858000"/>
              <a:gd name="connsiteX78" fmla="*/ 499136 w 1364418"/>
              <a:gd name="connsiteY78" fmla="*/ 3536883 h 6858000"/>
              <a:gd name="connsiteX79" fmla="*/ 506674 w 1364418"/>
              <a:gd name="connsiteY79" fmla="*/ 3435652 h 6858000"/>
              <a:gd name="connsiteX80" fmla="*/ 508345 w 1364418"/>
              <a:gd name="connsiteY80" fmla="*/ 3307769 h 6858000"/>
              <a:gd name="connsiteX81" fmla="*/ 525908 w 1364418"/>
              <a:gd name="connsiteY81" fmla="*/ 3250522 h 6858000"/>
              <a:gd name="connsiteX82" fmla="*/ 526333 w 1364418"/>
              <a:gd name="connsiteY82" fmla="*/ 3229163 h 6858000"/>
              <a:gd name="connsiteX83" fmla="*/ 528156 w 1364418"/>
              <a:gd name="connsiteY83" fmla="*/ 3217217 h 6858000"/>
              <a:gd name="connsiteX84" fmla="*/ 514991 w 1364418"/>
              <a:gd name="connsiteY84" fmla="*/ 3183755 h 6858000"/>
              <a:gd name="connsiteX85" fmla="*/ 515492 w 1364418"/>
              <a:gd name="connsiteY85" fmla="*/ 3178642 h 6858000"/>
              <a:gd name="connsiteX86" fmla="*/ 503092 w 1364418"/>
              <a:gd name="connsiteY86" fmla="*/ 3158586 h 6858000"/>
              <a:gd name="connsiteX87" fmla="*/ 488277 w 1364418"/>
              <a:gd name="connsiteY87" fmla="*/ 3129034 h 6858000"/>
              <a:gd name="connsiteX88" fmla="*/ 488942 w 1364418"/>
              <a:gd name="connsiteY88" fmla="*/ 3126682 h 6858000"/>
              <a:gd name="connsiteX89" fmla="*/ 479810 w 1364418"/>
              <a:gd name="connsiteY89" fmla="*/ 3114519 h 6858000"/>
              <a:gd name="connsiteX90" fmla="*/ 466419 w 1364418"/>
              <a:gd name="connsiteY90" fmla="*/ 3106272 h 6858000"/>
              <a:gd name="connsiteX91" fmla="*/ 439149 w 1364418"/>
              <a:gd name="connsiteY91" fmla="*/ 2958185 h 6858000"/>
              <a:gd name="connsiteX92" fmla="*/ 381763 w 1364418"/>
              <a:gd name="connsiteY92" fmla="*/ 2762989 h 6858000"/>
              <a:gd name="connsiteX93" fmla="*/ 330681 w 1364418"/>
              <a:gd name="connsiteY93" fmla="*/ 2554718 h 6858000"/>
              <a:gd name="connsiteX94" fmla="*/ 310775 w 1364418"/>
              <a:gd name="connsiteY94" fmla="*/ 2485734 h 6858000"/>
              <a:gd name="connsiteX95" fmla="*/ 301498 w 1364418"/>
              <a:gd name="connsiteY95" fmla="*/ 2447068 h 6858000"/>
              <a:gd name="connsiteX96" fmla="*/ 288459 w 1364418"/>
              <a:gd name="connsiteY96" fmla="*/ 2425819 h 6858000"/>
              <a:gd name="connsiteX97" fmla="*/ 294458 w 1364418"/>
              <a:gd name="connsiteY97" fmla="*/ 2402874 h 6858000"/>
              <a:gd name="connsiteX98" fmla="*/ 297070 w 1364418"/>
              <a:gd name="connsiteY98" fmla="*/ 2381443 h 6858000"/>
              <a:gd name="connsiteX99" fmla="*/ 273399 w 1364418"/>
              <a:gd name="connsiteY99" fmla="*/ 2261920 h 6858000"/>
              <a:gd name="connsiteX100" fmla="*/ 263286 w 1364418"/>
              <a:gd name="connsiteY100" fmla="*/ 2195378 h 6858000"/>
              <a:gd name="connsiteX101" fmla="*/ 247503 w 1364418"/>
              <a:gd name="connsiteY101" fmla="*/ 2155135 h 6858000"/>
              <a:gd name="connsiteX102" fmla="*/ 244961 w 1364418"/>
              <a:gd name="connsiteY102" fmla="*/ 2118008 h 6858000"/>
              <a:gd name="connsiteX103" fmla="*/ 245954 w 1364418"/>
              <a:gd name="connsiteY103" fmla="*/ 2050531 h 6858000"/>
              <a:gd name="connsiteX104" fmla="*/ 237760 w 1364418"/>
              <a:gd name="connsiteY104" fmla="*/ 1963269 h 6858000"/>
              <a:gd name="connsiteX105" fmla="*/ 218938 w 1364418"/>
              <a:gd name="connsiteY105" fmla="*/ 1906352 h 6858000"/>
              <a:gd name="connsiteX106" fmla="*/ 195495 w 1364418"/>
              <a:gd name="connsiteY106" fmla="*/ 1861531 h 6858000"/>
              <a:gd name="connsiteX107" fmla="*/ 149294 w 1364418"/>
              <a:gd name="connsiteY107" fmla="*/ 1732919 h 6858000"/>
              <a:gd name="connsiteX108" fmla="*/ 121605 w 1364418"/>
              <a:gd name="connsiteY108" fmla="*/ 1663540 h 6858000"/>
              <a:gd name="connsiteX109" fmla="*/ 120731 w 1364418"/>
              <a:gd name="connsiteY109" fmla="*/ 1615777 h 6858000"/>
              <a:gd name="connsiteX110" fmla="*/ 101526 w 1364418"/>
              <a:gd name="connsiteY110" fmla="*/ 1563678 h 6858000"/>
              <a:gd name="connsiteX111" fmla="*/ 114606 w 1364418"/>
              <a:gd name="connsiteY111" fmla="*/ 1519474 h 6858000"/>
              <a:gd name="connsiteX112" fmla="*/ 107348 w 1364418"/>
              <a:gd name="connsiteY112" fmla="*/ 1477995 h 6858000"/>
              <a:gd name="connsiteX113" fmla="*/ 93433 w 1364418"/>
              <a:gd name="connsiteY113" fmla="*/ 1373769 h 6858000"/>
              <a:gd name="connsiteX114" fmla="*/ 101740 w 1364418"/>
              <a:gd name="connsiteY114" fmla="*/ 1307086 h 6858000"/>
              <a:gd name="connsiteX115" fmla="*/ 102928 w 1364418"/>
              <a:gd name="connsiteY115" fmla="*/ 1189033 h 6858000"/>
              <a:gd name="connsiteX116" fmla="*/ 107613 w 1364418"/>
              <a:gd name="connsiteY116" fmla="*/ 1168288 h 6858000"/>
              <a:gd name="connsiteX117" fmla="*/ 99895 w 1364418"/>
              <a:gd name="connsiteY117" fmla="*/ 1142577 h 6858000"/>
              <a:gd name="connsiteX118" fmla="*/ 89201 w 1364418"/>
              <a:gd name="connsiteY118" fmla="*/ 1088484 h 6858000"/>
              <a:gd name="connsiteX119" fmla="*/ 77937 w 1364418"/>
              <a:gd name="connsiteY119" fmla="*/ 1016103 h 6858000"/>
              <a:gd name="connsiteX120" fmla="*/ 79393 w 1364418"/>
              <a:gd name="connsiteY120" fmla="*/ 954054 h 6858000"/>
              <a:gd name="connsiteX121" fmla="*/ 90309 w 1364418"/>
              <a:gd name="connsiteY121" fmla="*/ 921368 h 6858000"/>
              <a:gd name="connsiteX122" fmla="*/ 74258 w 1364418"/>
              <a:gd name="connsiteY122" fmla="*/ 896999 h 6858000"/>
              <a:gd name="connsiteX123" fmla="*/ 43666 w 1364418"/>
              <a:gd name="connsiteY123" fmla="*/ 821517 h 6858000"/>
              <a:gd name="connsiteX124" fmla="*/ 22616 w 1364418"/>
              <a:gd name="connsiteY124" fmla="*/ 751353 h 6858000"/>
              <a:gd name="connsiteX125" fmla="*/ 22174 w 1364418"/>
              <a:gd name="connsiteY125" fmla="*/ 721230 h 6858000"/>
              <a:gd name="connsiteX126" fmla="*/ 7845 w 1364418"/>
              <a:gd name="connsiteY126" fmla="*/ 681659 h 6858000"/>
              <a:gd name="connsiteX127" fmla="*/ 31306 w 1364418"/>
              <a:gd name="connsiteY127" fmla="*/ 619315 h 6858000"/>
              <a:gd name="connsiteX128" fmla="*/ 15184 w 1364418"/>
              <a:gd name="connsiteY128" fmla="*/ 585934 h 6858000"/>
              <a:gd name="connsiteX129" fmla="*/ 22258 w 1364418"/>
              <a:gd name="connsiteY129" fmla="*/ 538948 h 6858000"/>
              <a:gd name="connsiteX130" fmla="*/ 26166 w 1364418"/>
              <a:gd name="connsiteY130" fmla="*/ 525163 h 6858000"/>
              <a:gd name="connsiteX131" fmla="*/ 52290 w 1364418"/>
              <a:gd name="connsiteY131" fmla="*/ 446567 h 6858000"/>
              <a:gd name="connsiteX132" fmla="*/ 51538 w 1364418"/>
              <a:gd name="connsiteY132" fmla="*/ 393828 h 6858000"/>
              <a:gd name="connsiteX133" fmla="*/ 51368 w 1364418"/>
              <a:gd name="connsiteY133" fmla="*/ 353137 h 6858000"/>
              <a:gd name="connsiteX134" fmla="*/ 55970 w 1364418"/>
              <a:gd name="connsiteY134" fmla="*/ 321428 h 6858000"/>
              <a:gd name="connsiteX135" fmla="*/ 57061 w 1364418"/>
              <a:gd name="connsiteY135" fmla="*/ 275771 h 6858000"/>
              <a:gd name="connsiteX136" fmla="*/ 74088 w 1364418"/>
              <a:gd name="connsiteY136" fmla="*/ 212860 h 6858000"/>
              <a:gd name="connsiteX137" fmla="*/ 65798 w 1364418"/>
              <a:gd name="connsiteY137" fmla="*/ 144983 h 6858000"/>
              <a:gd name="connsiteX138" fmla="*/ 78082 w 1364418"/>
              <a:gd name="connsiteY138" fmla="*/ 55288 h 6858000"/>
              <a:gd name="connsiteX139" fmla="*/ 37636 w 1364418"/>
              <a:gd name="connsiteY139"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101112 w 1364418"/>
              <a:gd name="connsiteY3" fmla="*/ 6857735 h 6858000"/>
              <a:gd name="connsiteX4" fmla="*/ 137705 w 1364418"/>
              <a:gd name="connsiteY4" fmla="*/ 6776847 h 6858000"/>
              <a:gd name="connsiteX5" fmla="*/ 149205 w 1364418"/>
              <a:gd name="connsiteY5" fmla="*/ 6737706 h 6858000"/>
              <a:gd name="connsiteX6" fmla="*/ 173944 w 1364418"/>
              <a:gd name="connsiteY6" fmla="*/ 6691589 h 6858000"/>
              <a:gd name="connsiteX7" fmla="*/ 165968 w 1364418"/>
              <a:gd name="connsiteY7" fmla="*/ 6659970 h 6858000"/>
              <a:gd name="connsiteX8" fmla="*/ 166592 w 1364418"/>
              <a:gd name="connsiteY8" fmla="*/ 6636211 h 6858000"/>
              <a:gd name="connsiteX9" fmla="*/ 184036 w 1364418"/>
              <a:gd name="connsiteY9" fmla="*/ 6594177 h 6858000"/>
              <a:gd name="connsiteX10" fmla="*/ 251033 w 1364418"/>
              <a:gd name="connsiteY10" fmla="*/ 6492130 h 6858000"/>
              <a:gd name="connsiteX11" fmla="*/ 266720 w 1364418"/>
              <a:gd name="connsiteY11" fmla="*/ 6431610 h 6858000"/>
              <a:gd name="connsiteX12" fmla="*/ 310425 w 1364418"/>
              <a:gd name="connsiteY12" fmla="*/ 6379786 h 6858000"/>
              <a:gd name="connsiteX13" fmla="*/ 293648 w 1364418"/>
              <a:gd name="connsiteY13" fmla="*/ 6334727 h 6858000"/>
              <a:gd name="connsiteX14" fmla="*/ 271063 w 1364418"/>
              <a:gd name="connsiteY14" fmla="*/ 6313295 h 6858000"/>
              <a:gd name="connsiteX15" fmla="*/ 278227 w 1364418"/>
              <a:gd name="connsiteY15" fmla="*/ 6280046 h 6858000"/>
              <a:gd name="connsiteX16" fmla="*/ 281226 w 1364418"/>
              <a:gd name="connsiteY16" fmla="*/ 6272987 h 6858000"/>
              <a:gd name="connsiteX17" fmla="*/ 288000 w 1364418"/>
              <a:gd name="connsiteY17" fmla="*/ 6252834 h 6858000"/>
              <a:gd name="connsiteX18" fmla="*/ 265992 w 1364418"/>
              <a:gd name="connsiteY18" fmla="*/ 6202459 h 6858000"/>
              <a:gd name="connsiteX19" fmla="*/ 264790 w 1364418"/>
              <a:gd name="connsiteY19" fmla="*/ 6153037 h 6858000"/>
              <a:gd name="connsiteX20" fmla="*/ 280205 w 1364418"/>
              <a:gd name="connsiteY20" fmla="*/ 6078132 h 6858000"/>
              <a:gd name="connsiteX21" fmla="*/ 267592 w 1364418"/>
              <a:gd name="connsiteY21" fmla="*/ 6028119 h 6858000"/>
              <a:gd name="connsiteX22" fmla="*/ 252821 w 1364418"/>
              <a:gd name="connsiteY22" fmla="*/ 5926735 h 6858000"/>
              <a:gd name="connsiteX23" fmla="*/ 302333 w 1364418"/>
              <a:gd name="connsiteY23" fmla="*/ 5712857 h 6858000"/>
              <a:gd name="connsiteX24" fmla="*/ 332131 w 1364418"/>
              <a:gd name="connsiteY24" fmla="*/ 5660491 h 6858000"/>
              <a:gd name="connsiteX25" fmla="*/ 341254 w 1364418"/>
              <a:gd name="connsiteY25" fmla="*/ 5563435 h 6858000"/>
              <a:gd name="connsiteX26" fmla="*/ 368130 w 1364418"/>
              <a:gd name="connsiteY26" fmla="*/ 5437125 h 6858000"/>
              <a:gd name="connsiteX27" fmla="*/ 381698 w 1364418"/>
              <a:gd name="connsiteY27" fmla="*/ 5396260 h 6858000"/>
              <a:gd name="connsiteX28" fmla="*/ 397679 w 1364418"/>
              <a:gd name="connsiteY28" fmla="*/ 5330009 h 6858000"/>
              <a:gd name="connsiteX29" fmla="*/ 431172 w 1364418"/>
              <a:gd name="connsiteY29" fmla="*/ 5273739 h 6858000"/>
              <a:gd name="connsiteX30" fmla="*/ 440771 w 1364418"/>
              <a:gd name="connsiteY30" fmla="*/ 5241779 h 6858000"/>
              <a:gd name="connsiteX31" fmla="*/ 451997 w 1364418"/>
              <a:gd name="connsiteY31" fmla="*/ 5225268 h 6858000"/>
              <a:gd name="connsiteX32" fmla="*/ 453017 w 1364418"/>
              <a:gd name="connsiteY32" fmla="*/ 5217684 h 6858000"/>
              <a:gd name="connsiteX33" fmla="*/ 460358 w 1364418"/>
              <a:gd name="connsiteY33" fmla="*/ 5193377 h 6858000"/>
              <a:gd name="connsiteX34" fmla="*/ 463661 w 1364418"/>
              <a:gd name="connsiteY34" fmla="*/ 5179288 h 6858000"/>
              <a:gd name="connsiteX35" fmla="*/ 464645 w 1364418"/>
              <a:gd name="connsiteY35" fmla="*/ 5173621 h 6858000"/>
              <a:gd name="connsiteX36" fmla="*/ 460279 w 1364418"/>
              <a:gd name="connsiteY36" fmla="*/ 5159961 h 6858000"/>
              <a:gd name="connsiteX37" fmla="*/ 466956 w 1364418"/>
              <a:gd name="connsiteY37" fmla="*/ 5144295 h 6858000"/>
              <a:gd name="connsiteX38" fmla="*/ 463889 w 1364418"/>
              <a:gd name="connsiteY38" fmla="*/ 5125185 h 6858000"/>
              <a:gd name="connsiteX39" fmla="*/ 470719 w 1364418"/>
              <a:gd name="connsiteY39" fmla="*/ 5121884 h 6858000"/>
              <a:gd name="connsiteX40" fmla="*/ 477755 w 1364418"/>
              <a:gd name="connsiteY40" fmla="*/ 5067850 h 6858000"/>
              <a:gd name="connsiteX41" fmla="*/ 480486 w 1364418"/>
              <a:gd name="connsiteY41" fmla="*/ 5060861 h 6858000"/>
              <a:gd name="connsiteX42" fmla="*/ 477190 w 1364418"/>
              <a:gd name="connsiteY42" fmla="*/ 5034192 h 6858000"/>
              <a:gd name="connsiteX43" fmla="*/ 478744 w 1364418"/>
              <a:gd name="connsiteY43" fmla="*/ 4993030 h 6858000"/>
              <a:gd name="connsiteX44" fmla="*/ 485653 w 1364418"/>
              <a:gd name="connsiteY44" fmla="*/ 4946844 h 6858000"/>
              <a:gd name="connsiteX45" fmla="*/ 481509 w 1364418"/>
              <a:gd name="connsiteY45" fmla="*/ 4932692 h 6858000"/>
              <a:gd name="connsiteX46" fmla="*/ 496912 w 1364418"/>
              <a:gd name="connsiteY46" fmla="*/ 4858827 h 6858000"/>
              <a:gd name="connsiteX47" fmla="*/ 502815 w 1364418"/>
              <a:gd name="connsiteY47" fmla="*/ 4821170 h 6858000"/>
              <a:gd name="connsiteX48" fmla="*/ 507548 w 1364418"/>
              <a:gd name="connsiteY48" fmla="*/ 4780965 h 6858000"/>
              <a:gd name="connsiteX49" fmla="*/ 508841 w 1364418"/>
              <a:gd name="connsiteY49" fmla="*/ 4750867 h 6858000"/>
              <a:gd name="connsiteX50" fmla="*/ 506648 w 1364418"/>
              <a:gd name="connsiteY50" fmla="*/ 4690749 h 6858000"/>
              <a:gd name="connsiteX51" fmla="*/ 502128 w 1364418"/>
              <a:gd name="connsiteY51" fmla="*/ 4584173 h 6858000"/>
              <a:gd name="connsiteX52" fmla="*/ 497211 w 1364418"/>
              <a:gd name="connsiteY52" fmla="*/ 4444346 h 6858000"/>
              <a:gd name="connsiteX53" fmla="*/ 493776 w 1364418"/>
              <a:gd name="connsiteY53" fmla="*/ 4375228 h 6858000"/>
              <a:gd name="connsiteX54" fmla="*/ 474429 w 1364418"/>
              <a:gd name="connsiteY54" fmla="*/ 4214165 h 6858000"/>
              <a:gd name="connsiteX55" fmla="*/ 478502 w 1364418"/>
              <a:gd name="connsiteY55" fmla="*/ 4090296 h 6858000"/>
              <a:gd name="connsiteX56" fmla="*/ 463758 w 1364418"/>
              <a:gd name="connsiteY56" fmla="*/ 4033999 h 6858000"/>
              <a:gd name="connsiteX57" fmla="*/ 464907 w 1364418"/>
              <a:gd name="connsiteY57" fmla="*/ 4031933 h 6858000"/>
              <a:gd name="connsiteX58" fmla="*/ 463483 w 1364418"/>
              <a:gd name="connsiteY58" fmla="*/ 4013953 h 6858000"/>
              <a:gd name="connsiteX59" fmla="*/ 449778 w 1364418"/>
              <a:gd name="connsiteY59" fmla="*/ 3974753 h 6858000"/>
              <a:gd name="connsiteX60" fmla="*/ 451376 w 1364418"/>
              <a:gd name="connsiteY60" fmla="*/ 3969950 h 6858000"/>
              <a:gd name="connsiteX61" fmla="*/ 444798 w 1364418"/>
              <a:gd name="connsiteY61" fmla="*/ 3933779 h 6858000"/>
              <a:gd name="connsiteX62" fmla="*/ 446129 w 1364418"/>
              <a:gd name="connsiteY62" fmla="*/ 3933093 h 6858000"/>
              <a:gd name="connsiteX63" fmla="*/ 450483 w 1364418"/>
              <a:gd name="connsiteY63" fmla="*/ 3922082 h 6858000"/>
              <a:gd name="connsiteX64" fmla="*/ 455561 w 1364418"/>
              <a:gd name="connsiteY64" fmla="*/ 3901461 h 6858000"/>
              <a:gd name="connsiteX65" fmla="*/ 478155 w 1364418"/>
              <a:gd name="connsiteY65" fmla="*/ 3813873 h 6858000"/>
              <a:gd name="connsiteX66" fmla="*/ 477580 w 1364418"/>
              <a:gd name="connsiteY66" fmla="*/ 3806161 h 6858000"/>
              <a:gd name="connsiteX67" fmla="*/ 477887 w 1364418"/>
              <a:gd name="connsiteY67" fmla="*/ 3805957 h 6858000"/>
              <a:gd name="connsiteX68" fmla="*/ 477914 w 1364418"/>
              <a:gd name="connsiteY68" fmla="*/ 3797724 h 6858000"/>
              <a:gd name="connsiteX69" fmla="*/ 476529 w 1364418"/>
              <a:gd name="connsiteY69" fmla="*/ 3792098 h 6858000"/>
              <a:gd name="connsiteX70" fmla="*/ 475413 w 1364418"/>
              <a:gd name="connsiteY70" fmla="*/ 3777135 h 6858000"/>
              <a:gd name="connsiteX71" fmla="*/ 477146 w 1364418"/>
              <a:gd name="connsiteY71" fmla="*/ 3771656 h 6858000"/>
              <a:gd name="connsiteX72" fmla="*/ 480889 w 1364418"/>
              <a:gd name="connsiteY72" fmla="*/ 3769007 h 6858000"/>
              <a:gd name="connsiteX73" fmla="*/ 480355 w 1364418"/>
              <a:gd name="connsiteY73" fmla="*/ 3767709 h 6858000"/>
              <a:gd name="connsiteX74" fmla="*/ 489051 w 1364418"/>
              <a:gd name="connsiteY74" fmla="*/ 3738082 h 6858000"/>
              <a:gd name="connsiteX75" fmla="*/ 496397 w 1364418"/>
              <a:gd name="connsiteY75" fmla="*/ 3673397 h 6858000"/>
              <a:gd name="connsiteX76" fmla="*/ 495693 w 1364418"/>
              <a:gd name="connsiteY76" fmla="*/ 3637109 h 6858000"/>
              <a:gd name="connsiteX77" fmla="*/ 499136 w 1364418"/>
              <a:gd name="connsiteY77" fmla="*/ 3536883 h 6858000"/>
              <a:gd name="connsiteX78" fmla="*/ 506674 w 1364418"/>
              <a:gd name="connsiteY78" fmla="*/ 3435652 h 6858000"/>
              <a:gd name="connsiteX79" fmla="*/ 508345 w 1364418"/>
              <a:gd name="connsiteY79" fmla="*/ 3307769 h 6858000"/>
              <a:gd name="connsiteX80" fmla="*/ 525908 w 1364418"/>
              <a:gd name="connsiteY80" fmla="*/ 3250522 h 6858000"/>
              <a:gd name="connsiteX81" fmla="*/ 526333 w 1364418"/>
              <a:gd name="connsiteY81" fmla="*/ 3229163 h 6858000"/>
              <a:gd name="connsiteX82" fmla="*/ 528156 w 1364418"/>
              <a:gd name="connsiteY82" fmla="*/ 3217217 h 6858000"/>
              <a:gd name="connsiteX83" fmla="*/ 514991 w 1364418"/>
              <a:gd name="connsiteY83" fmla="*/ 3183755 h 6858000"/>
              <a:gd name="connsiteX84" fmla="*/ 515492 w 1364418"/>
              <a:gd name="connsiteY84" fmla="*/ 3178642 h 6858000"/>
              <a:gd name="connsiteX85" fmla="*/ 503092 w 1364418"/>
              <a:gd name="connsiteY85" fmla="*/ 3158586 h 6858000"/>
              <a:gd name="connsiteX86" fmla="*/ 488277 w 1364418"/>
              <a:gd name="connsiteY86" fmla="*/ 3129034 h 6858000"/>
              <a:gd name="connsiteX87" fmla="*/ 488942 w 1364418"/>
              <a:gd name="connsiteY87" fmla="*/ 3126682 h 6858000"/>
              <a:gd name="connsiteX88" fmla="*/ 479810 w 1364418"/>
              <a:gd name="connsiteY88" fmla="*/ 3114519 h 6858000"/>
              <a:gd name="connsiteX89" fmla="*/ 466419 w 1364418"/>
              <a:gd name="connsiteY89" fmla="*/ 3106272 h 6858000"/>
              <a:gd name="connsiteX90" fmla="*/ 439149 w 1364418"/>
              <a:gd name="connsiteY90" fmla="*/ 2958185 h 6858000"/>
              <a:gd name="connsiteX91" fmla="*/ 381763 w 1364418"/>
              <a:gd name="connsiteY91" fmla="*/ 2762989 h 6858000"/>
              <a:gd name="connsiteX92" fmla="*/ 330681 w 1364418"/>
              <a:gd name="connsiteY92" fmla="*/ 2554718 h 6858000"/>
              <a:gd name="connsiteX93" fmla="*/ 310775 w 1364418"/>
              <a:gd name="connsiteY93" fmla="*/ 2485734 h 6858000"/>
              <a:gd name="connsiteX94" fmla="*/ 301498 w 1364418"/>
              <a:gd name="connsiteY94" fmla="*/ 2447068 h 6858000"/>
              <a:gd name="connsiteX95" fmla="*/ 288459 w 1364418"/>
              <a:gd name="connsiteY95" fmla="*/ 2425819 h 6858000"/>
              <a:gd name="connsiteX96" fmla="*/ 294458 w 1364418"/>
              <a:gd name="connsiteY96" fmla="*/ 2402874 h 6858000"/>
              <a:gd name="connsiteX97" fmla="*/ 297070 w 1364418"/>
              <a:gd name="connsiteY97" fmla="*/ 2381443 h 6858000"/>
              <a:gd name="connsiteX98" fmla="*/ 273399 w 1364418"/>
              <a:gd name="connsiteY98" fmla="*/ 2261920 h 6858000"/>
              <a:gd name="connsiteX99" fmla="*/ 263286 w 1364418"/>
              <a:gd name="connsiteY99" fmla="*/ 2195378 h 6858000"/>
              <a:gd name="connsiteX100" fmla="*/ 247503 w 1364418"/>
              <a:gd name="connsiteY100" fmla="*/ 2155135 h 6858000"/>
              <a:gd name="connsiteX101" fmla="*/ 244961 w 1364418"/>
              <a:gd name="connsiteY101" fmla="*/ 2118008 h 6858000"/>
              <a:gd name="connsiteX102" fmla="*/ 245954 w 1364418"/>
              <a:gd name="connsiteY102" fmla="*/ 2050531 h 6858000"/>
              <a:gd name="connsiteX103" fmla="*/ 237760 w 1364418"/>
              <a:gd name="connsiteY103" fmla="*/ 1963269 h 6858000"/>
              <a:gd name="connsiteX104" fmla="*/ 218938 w 1364418"/>
              <a:gd name="connsiteY104" fmla="*/ 1906352 h 6858000"/>
              <a:gd name="connsiteX105" fmla="*/ 195495 w 1364418"/>
              <a:gd name="connsiteY105" fmla="*/ 1861531 h 6858000"/>
              <a:gd name="connsiteX106" fmla="*/ 149294 w 1364418"/>
              <a:gd name="connsiteY106" fmla="*/ 1732919 h 6858000"/>
              <a:gd name="connsiteX107" fmla="*/ 121605 w 1364418"/>
              <a:gd name="connsiteY107" fmla="*/ 1663540 h 6858000"/>
              <a:gd name="connsiteX108" fmla="*/ 120731 w 1364418"/>
              <a:gd name="connsiteY108" fmla="*/ 1615777 h 6858000"/>
              <a:gd name="connsiteX109" fmla="*/ 101526 w 1364418"/>
              <a:gd name="connsiteY109" fmla="*/ 1563678 h 6858000"/>
              <a:gd name="connsiteX110" fmla="*/ 114606 w 1364418"/>
              <a:gd name="connsiteY110" fmla="*/ 1519474 h 6858000"/>
              <a:gd name="connsiteX111" fmla="*/ 107348 w 1364418"/>
              <a:gd name="connsiteY111" fmla="*/ 1477995 h 6858000"/>
              <a:gd name="connsiteX112" fmla="*/ 93433 w 1364418"/>
              <a:gd name="connsiteY112" fmla="*/ 1373769 h 6858000"/>
              <a:gd name="connsiteX113" fmla="*/ 101740 w 1364418"/>
              <a:gd name="connsiteY113" fmla="*/ 1307086 h 6858000"/>
              <a:gd name="connsiteX114" fmla="*/ 102928 w 1364418"/>
              <a:gd name="connsiteY114" fmla="*/ 1189033 h 6858000"/>
              <a:gd name="connsiteX115" fmla="*/ 107613 w 1364418"/>
              <a:gd name="connsiteY115" fmla="*/ 1168288 h 6858000"/>
              <a:gd name="connsiteX116" fmla="*/ 99895 w 1364418"/>
              <a:gd name="connsiteY116" fmla="*/ 1142577 h 6858000"/>
              <a:gd name="connsiteX117" fmla="*/ 89201 w 1364418"/>
              <a:gd name="connsiteY117" fmla="*/ 1088484 h 6858000"/>
              <a:gd name="connsiteX118" fmla="*/ 77937 w 1364418"/>
              <a:gd name="connsiteY118" fmla="*/ 1016103 h 6858000"/>
              <a:gd name="connsiteX119" fmla="*/ 79393 w 1364418"/>
              <a:gd name="connsiteY119" fmla="*/ 954054 h 6858000"/>
              <a:gd name="connsiteX120" fmla="*/ 90309 w 1364418"/>
              <a:gd name="connsiteY120" fmla="*/ 921368 h 6858000"/>
              <a:gd name="connsiteX121" fmla="*/ 74258 w 1364418"/>
              <a:gd name="connsiteY121" fmla="*/ 896999 h 6858000"/>
              <a:gd name="connsiteX122" fmla="*/ 43666 w 1364418"/>
              <a:gd name="connsiteY122" fmla="*/ 821517 h 6858000"/>
              <a:gd name="connsiteX123" fmla="*/ 22616 w 1364418"/>
              <a:gd name="connsiteY123" fmla="*/ 751353 h 6858000"/>
              <a:gd name="connsiteX124" fmla="*/ 22174 w 1364418"/>
              <a:gd name="connsiteY124" fmla="*/ 721230 h 6858000"/>
              <a:gd name="connsiteX125" fmla="*/ 7845 w 1364418"/>
              <a:gd name="connsiteY125" fmla="*/ 681659 h 6858000"/>
              <a:gd name="connsiteX126" fmla="*/ 31306 w 1364418"/>
              <a:gd name="connsiteY126" fmla="*/ 619315 h 6858000"/>
              <a:gd name="connsiteX127" fmla="*/ 15184 w 1364418"/>
              <a:gd name="connsiteY127" fmla="*/ 585934 h 6858000"/>
              <a:gd name="connsiteX128" fmla="*/ 22258 w 1364418"/>
              <a:gd name="connsiteY128" fmla="*/ 538948 h 6858000"/>
              <a:gd name="connsiteX129" fmla="*/ 26166 w 1364418"/>
              <a:gd name="connsiteY129" fmla="*/ 525163 h 6858000"/>
              <a:gd name="connsiteX130" fmla="*/ 52290 w 1364418"/>
              <a:gd name="connsiteY130" fmla="*/ 446567 h 6858000"/>
              <a:gd name="connsiteX131" fmla="*/ 51538 w 1364418"/>
              <a:gd name="connsiteY131" fmla="*/ 393828 h 6858000"/>
              <a:gd name="connsiteX132" fmla="*/ 51368 w 1364418"/>
              <a:gd name="connsiteY132" fmla="*/ 353137 h 6858000"/>
              <a:gd name="connsiteX133" fmla="*/ 55970 w 1364418"/>
              <a:gd name="connsiteY133" fmla="*/ 321428 h 6858000"/>
              <a:gd name="connsiteX134" fmla="*/ 57061 w 1364418"/>
              <a:gd name="connsiteY134" fmla="*/ 275771 h 6858000"/>
              <a:gd name="connsiteX135" fmla="*/ 74088 w 1364418"/>
              <a:gd name="connsiteY135" fmla="*/ 212860 h 6858000"/>
              <a:gd name="connsiteX136" fmla="*/ 65798 w 1364418"/>
              <a:gd name="connsiteY136" fmla="*/ 144983 h 6858000"/>
              <a:gd name="connsiteX137" fmla="*/ 78082 w 1364418"/>
              <a:gd name="connsiteY137" fmla="*/ 55288 h 6858000"/>
              <a:gd name="connsiteX138" fmla="*/ 37636 w 1364418"/>
              <a:gd name="connsiteY138"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101112 w 1364418"/>
              <a:gd name="connsiteY3" fmla="*/ 6857735 h 6858000"/>
              <a:gd name="connsiteX4" fmla="*/ 137705 w 1364418"/>
              <a:gd name="connsiteY4" fmla="*/ 6776847 h 6858000"/>
              <a:gd name="connsiteX5" fmla="*/ 149205 w 1364418"/>
              <a:gd name="connsiteY5" fmla="*/ 6737706 h 6858000"/>
              <a:gd name="connsiteX6" fmla="*/ 173944 w 1364418"/>
              <a:gd name="connsiteY6" fmla="*/ 6691589 h 6858000"/>
              <a:gd name="connsiteX7" fmla="*/ 165968 w 1364418"/>
              <a:gd name="connsiteY7" fmla="*/ 6659970 h 6858000"/>
              <a:gd name="connsiteX8" fmla="*/ 166592 w 1364418"/>
              <a:gd name="connsiteY8" fmla="*/ 6636211 h 6858000"/>
              <a:gd name="connsiteX9" fmla="*/ 251033 w 1364418"/>
              <a:gd name="connsiteY9" fmla="*/ 6492130 h 6858000"/>
              <a:gd name="connsiteX10" fmla="*/ 266720 w 1364418"/>
              <a:gd name="connsiteY10" fmla="*/ 6431610 h 6858000"/>
              <a:gd name="connsiteX11" fmla="*/ 310425 w 1364418"/>
              <a:gd name="connsiteY11" fmla="*/ 6379786 h 6858000"/>
              <a:gd name="connsiteX12" fmla="*/ 293648 w 1364418"/>
              <a:gd name="connsiteY12" fmla="*/ 6334727 h 6858000"/>
              <a:gd name="connsiteX13" fmla="*/ 271063 w 1364418"/>
              <a:gd name="connsiteY13" fmla="*/ 6313295 h 6858000"/>
              <a:gd name="connsiteX14" fmla="*/ 278227 w 1364418"/>
              <a:gd name="connsiteY14" fmla="*/ 6280046 h 6858000"/>
              <a:gd name="connsiteX15" fmla="*/ 281226 w 1364418"/>
              <a:gd name="connsiteY15" fmla="*/ 6272987 h 6858000"/>
              <a:gd name="connsiteX16" fmla="*/ 288000 w 1364418"/>
              <a:gd name="connsiteY16" fmla="*/ 6252834 h 6858000"/>
              <a:gd name="connsiteX17" fmla="*/ 265992 w 1364418"/>
              <a:gd name="connsiteY17" fmla="*/ 6202459 h 6858000"/>
              <a:gd name="connsiteX18" fmla="*/ 264790 w 1364418"/>
              <a:gd name="connsiteY18" fmla="*/ 6153037 h 6858000"/>
              <a:gd name="connsiteX19" fmla="*/ 280205 w 1364418"/>
              <a:gd name="connsiteY19" fmla="*/ 6078132 h 6858000"/>
              <a:gd name="connsiteX20" fmla="*/ 267592 w 1364418"/>
              <a:gd name="connsiteY20" fmla="*/ 6028119 h 6858000"/>
              <a:gd name="connsiteX21" fmla="*/ 252821 w 1364418"/>
              <a:gd name="connsiteY21" fmla="*/ 5926735 h 6858000"/>
              <a:gd name="connsiteX22" fmla="*/ 302333 w 1364418"/>
              <a:gd name="connsiteY22" fmla="*/ 5712857 h 6858000"/>
              <a:gd name="connsiteX23" fmla="*/ 332131 w 1364418"/>
              <a:gd name="connsiteY23" fmla="*/ 5660491 h 6858000"/>
              <a:gd name="connsiteX24" fmla="*/ 341254 w 1364418"/>
              <a:gd name="connsiteY24" fmla="*/ 5563435 h 6858000"/>
              <a:gd name="connsiteX25" fmla="*/ 368130 w 1364418"/>
              <a:gd name="connsiteY25" fmla="*/ 5437125 h 6858000"/>
              <a:gd name="connsiteX26" fmla="*/ 381698 w 1364418"/>
              <a:gd name="connsiteY26" fmla="*/ 5396260 h 6858000"/>
              <a:gd name="connsiteX27" fmla="*/ 397679 w 1364418"/>
              <a:gd name="connsiteY27" fmla="*/ 5330009 h 6858000"/>
              <a:gd name="connsiteX28" fmla="*/ 431172 w 1364418"/>
              <a:gd name="connsiteY28" fmla="*/ 5273739 h 6858000"/>
              <a:gd name="connsiteX29" fmla="*/ 440771 w 1364418"/>
              <a:gd name="connsiteY29" fmla="*/ 5241779 h 6858000"/>
              <a:gd name="connsiteX30" fmla="*/ 451997 w 1364418"/>
              <a:gd name="connsiteY30" fmla="*/ 5225268 h 6858000"/>
              <a:gd name="connsiteX31" fmla="*/ 453017 w 1364418"/>
              <a:gd name="connsiteY31" fmla="*/ 5217684 h 6858000"/>
              <a:gd name="connsiteX32" fmla="*/ 460358 w 1364418"/>
              <a:gd name="connsiteY32" fmla="*/ 5193377 h 6858000"/>
              <a:gd name="connsiteX33" fmla="*/ 463661 w 1364418"/>
              <a:gd name="connsiteY33" fmla="*/ 5179288 h 6858000"/>
              <a:gd name="connsiteX34" fmla="*/ 464645 w 1364418"/>
              <a:gd name="connsiteY34" fmla="*/ 5173621 h 6858000"/>
              <a:gd name="connsiteX35" fmla="*/ 460279 w 1364418"/>
              <a:gd name="connsiteY35" fmla="*/ 5159961 h 6858000"/>
              <a:gd name="connsiteX36" fmla="*/ 466956 w 1364418"/>
              <a:gd name="connsiteY36" fmla="*/ 5144295 h 6858000"/>
              <a:gd name="connsiteX37" fmla="*/ 463889 w 1364418"/>
              <a:gd name="connsiteY37" fmla="*/ 5125185 h 6858000"/>
              <a:gd name="connsiteX38" fmla="*/ 470719 w 1364418"/>
              <a:gd name="connsiteY38" fmla="*/ 5121884 h 6858000"/>
              <a:gd name="connsiteX39" fmla="*/ 477755 w 1364418"/>
              <a:gd name="connsiteY39" fmla="*/ 5067850 h 6858000"/>
              <a:gd name="connsiteX40" fmla="*/ 480486 w 1364418"/>
              <a:gd name="connsiteY40" fmla="*/ 5060861 h 6858000"/>
              <a:gd name="connsiteX41" fmla="*/ 477190 w 1364418"/>
              <a:gd name="connsiteY41" fmla="*/ 5034192 h 6858000"/>
              <a:gd name="connsiteX42" fmla="*/ 478744 w 1364418"/>
              <a:gd name="connsiteY42" fmla="*/ 4993030 h 6858000"/>
              <a:gd name="connsiteX43" fmla="*/ 485653 w 1364418"/>
              <a:gd name="connsiteY43" fmla="*/ 4946844 h 6858000"/>
              <a:gd name="connsiteX44" fmla="*/ 481509 w 1364418"/>
              <a:gd name="connsiteY44" fmla="*/ 4932692 h 6858000"/>
              <a:gd name="connsiteX45" fmla="*/ 496912 w 1364418"/>
              <a:gd name="connsiteY45" fmla="*/ 4858827 h 6858000"/>
              <a:gd name="connsiteX46" fmla="*/ 502815 w 1364418"/>
              <a:gd name="connsiteY46" fmla="*/ 4821170 h 6858000"/>
              <a:gd name="connsiteX47" fmla="*/ 507548 w 1364418"/>
              <a:gd name="connsiteY47" fmla="*/ 4780965 h 6858000"/>
              <a:gd name="connsiteX48" fmla="*/ 508841 w 1364418"/>
              <a:gd name="connsiteY48" fmla="*/ 4750867 h 6858000"/>
              <a:gd name="connsiteX49" fmla="*/ 506648 w 1364418"/>
              <a:gd name="connsiteY49" fmla="*/ 4690749 h 6858000"/>
              <a:gd name="connsiteX50" fmla="*/ 502128 w 1364418"/>
              <a:gd name="connsiteY50" fmla="*/ 4584173 h 6858000"/>
              <a:gd name="connsiteX51" fmla="*/ 497211 w 1364418"/>
              <a:gd name="connsiteY51" fmla="*/ 4444346 h 6858000"/>
              <a:gd name="connsiteX52" fmla="*/ 493776 w 1364418"/>
              <a:gd name="connsiteY52" fmla="*/ 4375228 h 6858000"/>
              <a:gd name="connsiteX53" fmla="*/ 474429 w 1364418"/>
              <a:gd name="connsiteY53" fmla="*/ 4214165 h 6858000"/>
              <a:gd name="connsiteX54" fmla="*/ 478502 w 1364418"/>
              <a:gd name="connsiteY54" fmla="*/ 4090296 h 6858000"/>
              <a:gd name="connsiteX55" fmla="*/ 463758 w 1364418"/>
              <a:gd name="connsiteY55" fmla="*/ 4033999 h 6858000"/>
              <a:gd name="connsiteX56" fmla="*/ 464907 w 1364418"/>
              <a:gd name="connsiteY56" fmla="*/ 4031933 h 6858000"/>
              <a:gd name="connsiteX57" fmla="*/ 463483 w 1364418"/>
              <a:gd name="connsiteY57" fmla="*/ 4013953 h 6858000"/>
              <a:gd name="connsiteX58" fmla="*/ 449778 w 1364418"/>
              <a:gd name="connsiteY58" fmla="*/ 3974753 h 6858000"/>
              <a:gd name="connsiteX59" fmla="*/ 451376 w 1364418"/>
              <a:gd name="connsiteY59" fmla="*/ 3969950 h 6858000"/>
              <a:gd name="connsiteX60" fmla="*/ 444798 w 1364418"/>
              <a:gd name="connsiteY60" fmla="*/ 3933779 h 6858000"/>
              <a:gd name="connsiteX61" fmla="*/ 446129 w 1364418"/>
              <a:gd name="connsiteY61" fmla="*/ 3933093 h 6858000"/>
              <a:gd name="connsiteX62" fmla="*/ 450483 w 1364418"/>
              <a:gd name="connsiteY62" fmla="*/ 3922082 h 6858000"/>
              <a:gd name="connsiteX63" fmla="*/ 455561 w 1364418"/>
              <a:gd name="connsiteY63" fmla="*/ 3901461 h 6858000"/>
              <a:gd name="connsiteX64" fmla="*/ 478155 w 1364418"/>
              <a:gd name="connsiteY64" fmla="*/ 3813873 h 6858000"/>
              <a:gd name="connsiteX65" fmla="*/ 477580 w 1364418"/>
              <a:gd name="connsiteY65" fmla="*/ 3806161 h 6858000"/>
              <a:gd name="connsiteX66" fmla="*/ 477887 w 1364418"/>
              <a:gd name="connsiteY66" fmla="*/ 3805957 h 6858000"/>
              <a:gd name="connsiteX67" fmla="*/ 477914 w 1364418"/>
              <a:gd name="connsiteY67" fmla="*/ 3797724 h 6858000"/>
              <a:gd name="connsiteX68" fmla="*/ 476529 w 1364418"/>
              <a:gd name="connsiteY68" fmla="*/ 3792098 h 6858000"/>
              <a:gd name="connsiteX69" fmla="*/ 475413 w 1364418"/>
              <a:gd name="connsiteY69" fmla="*/ 3777135 h 6858000"/>
              <a:gd name="connsiteX70" fmla="*/ 477146 w 1364418"/>
              <a:gd name="connsiteY70" fmla="*/ 3771656 h 6858000"/>
              <a:gd name="connsiteX71" fmla="*/ 480889 w 1364418"/>
              <a:gd name="connsiteY71" fmla="*/ 3769007 h 6858000"/>
              <a:gd name="connsiteX72" fmla="*/ 480355 w 1364418"/>
              <a:gd name="connsiteY72" fmla="*/ 3767709 h 6858000"/>
              <a:gd name="connsiteX73" fmla="*/ 489051 w 1364418"/>
              <a:gd name="connsiteY73" fmla="*/ 3738082 h 6858000"/>
              <a:gd name="connsiteX74" fmla="*/ 496397 w 1364418"/>
              <a:gd name="connsiteY74" fmla="*/ 3673397 h 6858000"/>
              <a:gd name="connsiteX75" fmla="*/ 495693 w 1364418"/>
              <a:gd name="connsiteY75" fmla="*/ 3637109 h 6858000"/>
              <a:gd name="connsiteX76" fmla="*/ 499136 w 1364418"/>
              <a:gd name="connsiteY76" fmla="*/ 3536883 h 6858000"/>
              <a:gd name="connsiteX77" fmla="*/ 506674 w 1364418"/>
              <a:gd name="connsiteY77" fmla="*/ 3435652 h 6858000"/>
              <a:gd name="connsiteX78" fmla="*/ 508345 w 1364418"/>
              <a:gd name="connsiteY78" fmla="*/ 3307769 h 6858000"/>
              <a:gd name="connsiteX79" fmla="*/ 525908 w 1364418"/>
              <a:gd name="connsiteY79" fmla="*/ 3250522 h 6858000"/>
              <a:gd name="connsiteX80" fmla="*/ 526333 w 1364418"/>
              <a:gd name="connsiteY80" fmla="*/ 3229163 h 6858000"/>
              <a:gd name="connsiteX81" fmla="*/ 528156 w 1364418"/>
              <a:gd name="connsiteY81" fmla="*/ 3217217 h 6858000"/>
              <a:gd name="connsiteX82" fmla="*/ 514991 w 1364418"/>
              <a:gd name="connsiteY82" fmla="*/ 3183755 h 6858000"/>
              <a:gd name="connsiteX83" fmla="*/ 515492 w 1364418"/>
              <a:gd name="connsiteY83" fmla="*/ 3178642 h 6858000"/>
              <a:gd name="connsiteX84" fmla="*/ 503092 w 1364418"/>
              <a:gd name="connsiteY84" fmla="*/ 3158586 h 6858000"/>
              <a:gd name="connsiteX85" fmla="*/ 488277 w 1364418"/>
              <a:gd name="connsiteY85" fmla="*/ 3129034 h 6858000"/>
              <a:gd name="connsiteX86" fmla="*/ 488942 w 1364418"/>
              <a:gd name="connsiteY86" fmla="*/ 3126682 h 6858000"/>
              <a:gd name="connsiteX87" fmla="*/ 479810 w 1364418"/>
              <a:gd name="connsiteY87" fmla="*/ 3114519 h 6858000"/>
              <a:gd name="connsiteX88" fmla="*/ 466419 w 1364418"/>
              <a:gd name="connsiteY88" fmla="*/ 3106272 h 6858000"/>
              <a:gd name="connsiteX89" fmla="*/ 439149 w 1364418"/>
              <a:gd name="connsiteY89" fmla="*/ 2958185 h 6858000"/>
              <a:gd name="connsiteX90" fmla="*/ 381763 w 1364418"/>
              <a:gd name="connsiteY90" fmla="*/ 2762989 h 6858000"/>
              <a:gd name="connsiteX91" fmla="*/ 330681 w 1364418"/>
              <a:gd name="connsiteY91" fmla="*/ 2554718 h 6858000"/>
              <a:gd name="connsiteX92" fmla="*/ 310775 w 1364418"/>
              <a:gd name="connsiteY92" fmla="*/ 2485734 h 6858000"/>
              <a:gd name="connsiteX93" fmla="*/ 301498 w 1364418"/>
              <a:gd name="connsiteY93" fmla="*/ 2447068 h 6858000"/>
              <a:gd name="connsiteX94" fmla="*/ 288459 w 1364418"/>
              <a:gd name="connsiteY94" fmla="*/ 2425819 h 6858000"/>
              <a:gd name="connsiteX95" fmla="*/ 294458 w 1364418"/>
              <a:gd name="connsiteY95" fmla="*/ 2402874 h 6858000"/>
              <a:gd name="connsiteX96" fmla="*/ 297070 w 1364418"/>
              <a:gd name="connsiteY96" fmla="*/ 2381443 h 6858000"/>
              <a:gd name="connsiteX97" fmla="*/ 273399 w 1364418"/>
              <a:gd name="connsiteY97" fmla="*/ 2261920 h 6858000"/>
              <a:gd name="connsiteX98" fmla="*/ 263286 w 1364418"/>
              <a:gd name="connsiteY98" fmla="*/ 2195378 h 6858000"/>
              <a:gd name="connsiteX99" fmla="*/ 247503 w 1364418"/>
              <a:gd name="connsiteY99" fmla="*/ 2155135 h 6858000"/>
              <a:gd name="connsiteX100" fmla="*/ 244961 w 1364418"/>
              <a:gd name="connsiteY100" fmla="*/ 2118008 h 6858000"/>
              <a:gd name="connsiteX101" fmla="*/ 245954 w 1364418"/>
              <a:gd name="connsiteY101" fmla="*/ 2050531 h 6858000"/>
              <a:gd name="connsiteX102" fmla="*/ 237760 w 1364418"/>
              <a:gd name="connsiteY102" fmla="*/ 1963269 h 6858000"/>
              <a:gd name="connsiteX103" fmla="*/ 218938 w 1364418"/>
              <a:gd name="connsiteY103" fmla="*/ 1906352 h 6858000"/>
              <a:gd name="connsiteX104" fmla="*/ 195495 w 1364418"/>
              <a:gd name="connsiteY104" fmla="*/ 1861531 h 6858000"/>
              <a:gd name="connsiteX105" fmla="*/ 149294 w 1364418"/>
              <a:gd name="connsiteY105" fmla="*/ 1732919 h 6858000"/>
              <a:gd name="connsiteX106" fmla="*/ 121605 w 1364418"/>
              <a:gd name="connsiteY106" fmla="*/ 1663540 h 6858000"/>
              <a:gd name="connsiteX107" fmla="*/ 120731 w 1364418"/>
              <a:gd name="connsiteY107" fmla="*/ 1615777 h 6858000"/>
              <a:gd name="connsiteX108" fmla="*/ 101526 w 1364418"/>
              <a:gd name="connsiteY108" fmla="*/ 1563678 h 6858000"/>
              <a:gd name="connsiteX109" fmla="*/ 114606 w 1364418"/>
              <a:gd name="connsiteY109" fmla="*/ 1519474 h 6858000"/>
              <a:gd name="connsiteX110" fmla="*/ 107348 w 1364418"/>
              <a:gd name="connsiteY110" fmla="*/ 1477995 h 6858000"/>
              <a:gd name="connsiteX111" fmla="*/ 93433 w 1364418"/>
              <a:gd name="connsiteY111" fmla="*/ 1373769 h 6858000"/>
              <a:gd name="connsiteX112" fmla="*/ 101740 w 1364418"/>
              <a:gd name="connsiteY112" fmla="*/ 1307086 h 6858000"/>
              <a:gd name="connsiteX113" fmla="*/ 102928 w 1364418"/>
              <a:gd name="connsiteY113" fmla="*/ 1189033 h 6858000"/>
              <a:gd name="connsiteX114" fmla="*/ 107613 w 1364418"/>
              <a:gd name="connsiteY114" fmla="*/ 1168288 h 6858000"/>
              <a:gd name="connsiteX115" fmla="*/ 99895 w 1364418"/>
              <a:gd name="connsiteY115" fmla="*/ 1142577 h 6858000"/>
              <a:gd name="connsiteX116" fmla="*/ 89201 w 1364418"/>
              <a:gd name="connsiteY116" fmla="*/ 1088484 h 6858000"/>
              <a:gd name="connsiteX117" fmla="*/ 77937 w 1364418"/>
              <a:gd name="connsiteY117" fmla="*/ 1016103 h 6858000"/>
              <a:gd name="connsiteX118" fmla="*/ 79393 w 1364418"/>
              <a:gd name="connsiteY118" fmla="*/ 954054 h 6858000"/>
              <a:gd name="connsiteX119" fmla="*/ 90309 w 1364418"/>
              <a:gd name="connsiteY119" fmla="*/ 921368 h 6858000"/>
              <a:gd name="connsiteX120" fmla="*/ 74258 w 1364418"/>
              <a:gd name="connsiteY120" fmla="*/ 896999 h 6858000"/>
              <a:gd name="connsiteX121" fmla="*/ 43666 w 1364418"/>
              <a:gd name="connsiteY121" fmla="*/ 821517 h 6858000"/>
              <a:gd name="connsiteX122" fmla="*/ 22616 w 1364418"/>
              <a:gd name="connsiteY122" fmla="*/ 751353 h 6858000"/>
              <a:gd name="connsiteX123" fmla="*/ 22174 w 1364418"/>
              <a:gd name="connsiteY123" fmla="*/ 721230 h 6858000"/>
              <a:gd name="connsiteX124" fmla="*/ 7845 w 1364418"/>
              <a:gd name="connsiteY124" fmla="*/ 681659 h 6858000"/>
              <a:gd name="connsiteX125" fmla="*/ 31306 w 1364418"/>
              <a:gd name="connsiteY125" fmla="*/ 619315 h 6858000"/>
              <a:gd name="connsiteX126" fmla="*/ 15184 w 1364418"/>
              <a:gd name="connsiteY126" fmla="*/ 585934 h 6858000"/>
              <a:gd name="connsiteX127" fmla="*/ 22258 w 1364418"/>
              <a:gd name="connsiteY127" fmla="*/ 538948 h 6858000"/>
              <a:gd name="connsiteX128" fmla="*/ 26166 w 1364418"/>
              <a:gd name="connsiteY128" fmla="*/ 525163 h 6858000"/>
              <a:gd name="connsiteX129" fmla="*/ 52290 w 1364418"/>
              <a:gd name="connsiteY129" fmla="*/ 446567 h 6858000"/>
              <a:gd name="connsiteX130" fmla="*/ 51538 w 1364418"/>
              <a:gd name="connsiteY130" fmla="*/ 393828 h 6858000"/>
              <a:gd name="connsiteX131" fmla="*/ 51368 w 1364418"/>
              <a:gd name="connsiteY131" fmla="*/ 353137 h 6858000"/>
              <a:gd name="connsiteX132" fmla="*/ 55970 w 1364418"/>
              <a:gd name="connsiteY132" fmla="*/ 321428 h 6858000"/>
              <a:gd name="connsiteX133" fmla="*/ 57061 w 1364418"/>
              <a:gd name="connsiteY133" fmla="*/ 275771 h 6858000"/>
              <a:gd name="connsiteX134" fmla="*/ 74088 w 1364418"/>
              <a:gd name="connsiteY134" fmla="*/ 212860 h 6858000"/>
              <a:gd name="connsiteX135" fmla="*/ 65798 w 1364418"/>
              <a:gd name="connsiteY135" fmla="*/ 144983 h 6858000"/>
              <a:gd name="connsiteX136" fmla="*/ 78082 w 1364418"/>
              <a:gd name="connsiteY136" fmla="*/ 55288 h 6858000"/>
              <a:gd name="connsiteX137" fmla="*/ 37636 w 1364418"/>
              <a:gd name="connsiteY137"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101112 w 1364418"/>
              <a:gd name="connsiteY3" fmla="*/ 6857735 h 6858000"/>
              <a:gd name="connsiteX4" fmla="*/ 137705 w 1364418"/>
              <a:gd name="connsiteY4" fmla="*/ 6776847 h 6858000"/>
              <a:gd name="connsiteX5" fmla="*/ 149205 w 1364418"/>
              <a:gd name="connsiteY5" fmla="*/ 6737706 h 6858000"/>
              <a:gd name="connsiteX6" fmla="*/ 173944 w 1364418"/>
              <a:gd name="connsiteY6" fmla="*/ 6691589 h 6858000"/>
              <a:gd name="connsiteX7" fmla="*/ 165968 w 1364418"/>
              <a:gd name="connsiteY7" fmla="*/ 6659970 h 6858000"/>
              <a:gd name="connsiteX8" fmla="*/ 251033 w 1364418"/>
              <a:gd name="connsiteY8" fmla="*/ 6492130 h 6858000"/>
              <a:gd name="connsiteX9" fmla="*/ 266720 w 1364418"/>
              <a:gd name="connsiteY9" fmla="*/ 6431610 h 6858000"/>
              <a:gd name="connsiteX10" fmla="*/ 310425 w 1364418"/>
              <a:gd name="connsiteY10" fmla="*/ 6379786 h 6858000"/>
              <a:gd name="connsiteX11" fmla="*/ 293648 w 1364418"/>
              <a:gd name="connsiteY11" fmla="*/ 6334727 h 6858000"/>
              <a:gd name="connsiteX12" fmla="*/ 271063 w 1364418"/>
              <a:gd name="connsiteY12" fmla="*/ 6313295 h 6858000"/>
              <a:gd name="connsiteX13" fmla="*/ 278227 w 1364418"/>
              <a:gd name="connsiteY13" fmla="*/ 6280046 h 6858000"/>
              <a:gd name="connsiteX14" fmla="*/ 281226 w 1364418"/>
              <a:gd name="connsiteY14" fmla="*/ 6272987 h 6858000"/>
              <a:gd name="connsiteX15" fmla="*/ 288000 w 1364418"/>
              <a:gd name="connsiteY15" fmla="*/ 6252834 h 6858000"/>
              <a:gd name="connsiteX16" fmla="*/ 265992 w 1364418"/>
              <a:gd name="connsiteY16" fmla="*/ 6202459 h 6858000"/>
              <a:gd name="connsiteX17" fmla="*/ 264790 w 1364418"/>
              <a:gd name="connsiteY17" fmla="*/ 6153037 h 6858000"/>
              <a:gd name="connsiteX18" fmla="*/ 280205 w 1364418"/>
              <a:gd name="connsiteY18" fmla="*/ 6078132 h 6858000"/>
              <a:gd name="connsiteX19" fmla="*/ 267592 w 1364418"/>
              <a:gd name="connsiteY19" fmla="*/ 6028119 h 6858000"/>
              <a:gd name="connsiteX20" fmla="*/ 252821 w 1364418"/>
              <a:gd name="connsiteY20" fmla="*/ 5926735 h 6858000"/>
              <a:gd name="connsiteX21" fmla="*/ 302333 w 1364418"/>
              <a:gd name="connsiteY21" fmla="*/ 5712857 h 6858000"/>
              <a:gd name="connsiteX22" fmla="*/ 332131 w 1364418"/>
              <a:gd name="connsiteY22" fmla="*/ 5660491 h 6858000"/>
              <a:gd name="connsiteX23" fmla="*/ 341254 w 1364418"/>
              <a:gd name="connsiteY23" fmla="*/ 5563435 h 6858000"/>
              <a:gd name="connsiteX24" fmla="*/ 368130 w 1364418"/>
              <a:gd name="connsiteY24" fmla="*/ 5437125 h 6858000"/>
              <a:gd name="connsiteX25" fmla="*/ 381698 w 1364418"/>
              <a:gd name="connsiteY25" fmla="*/ 5396260 h 6858000"/>
              <a:gd name="connsiteX26" fmla="*/ 397679 w 1364418"/>
              <a:gd name="connsiteY26" fmla="*/ 5330009 h 6858000"/>
              <a:gd name="connsiteX27" fmla="*/ 431172 w 1364418"/>
              <a:gd name="connsiteY27" fmla="*/ 5273739 h 6858000"/>
              <a:gd name="connsiteX28" fmla="*/ 440771 w 1364418"/>
              <a:gd name="connsiteY28" fmla="*/ 5241779 h 6858000"/>
              <a:gd name="connsiteX29" fmla="*/ 451997 w 1364418"/>
              <a:gd name="connsiteY29" fmla="*/ 5225268 h 6858000"/>
              <a:gd name="connsiteX30" fmla="*/ 453017 w 1364418"/>
              <a:gd name="connsiteY30" fmla="*/ 5217684 h 6858000"/>
              <a:gd name="connsiteX31" fmla="*/ 460358 w 1364418"/>
              <a:gd name="connsiteY31" fmla="*/ 5193377 h 6858000"/>
              <a:gd name="connsiteX32" fmla="*/ 463661 w 1364418"/>
              <a:gd name="connsiteY32" fmla="*/ 5179288 h 6858000"/>
              <a:gd name="connsiteX33" fmla="*/ 464645 w 1364418"/>
              <a:gd name="connsiteY33" fmla="*/ 5173621 h 6858000"/>
              <a:gd name="connsiteX34" fmla="*/ 460279 w 1364418"/>
              <a:gd name="connsiteY34" fmla="*/ 5159961 h 6858000"/>
              <a:gd name="connsiteX35" fmla="*/ 466956 w 1364418"/>
              <a:gd name="connsiteY35" fmla="*/ 5144295 h 6858000"/>
              <a:gd name="connsiteX36" fmla="*/ 463889 w 1364418"/>
              <a:gd name="connsiteY36" fmla="*/ 5125185 h 6858000"/>
              <a:gd name="connsiteX37" fmla="*/ 470719 w 1364418"/>
              <a:gd name="connsiteY37" fmla="*/ 5121884 h 6858000"/>
              <a:gd name="connsiteX38" fmla="*/ 477755 w 1364418"/>
              <a:gd name="connsiteY38" fmla="*/ 5067850 h 6858000"/>
              <a:gd name="connsiteX39" fmla="*/ 480486 w 1364418"/>
              <a:gd name="connsiteY39" fmla="*/ 5060861 h 6858000"/>
              <a:gd name="connsiteX40" fmla="*/ 477190 w 1364418"/>
              <a:gd name="connsiteY40" fmla="*/ 5034192 h 6858000"/>
              <a:gd name="connsiteX41" fmla="*/ 478744 w 1364418"/>
              <a:gd name="connsiteY41" fmla="*/ 4993030 h 6858000"/>
              <a:gd name="connsiteX42" fmla="*/ 485653 w 1364418"/>
              <a:gd name="connsiteY42" fmla="*/ 4946844 h 6858000"/>
              <a:gd name="connsiteX43" fmla="*/ 481509 w 1364418"/>
              <a:gd name="connsiteY43" fmla="*/ 4932692 h 6858000"/>
              <a:gd name="connsiteX44" fmla="*/ 496912 w 1364418"/>
              <a:gd name="connsiteY44" fmla="*/ 4858827 h 6858000"/>
              <a:gd name="connsiteX45" fmla="*/ 502815 w 1364418"/>
              <a:gd name="connsiteY45" fmla="*/ 4821170 h 6858000"/>
              <a:gd name="connsiteX46" fmla="*/ 507548 w 1364418"/>
              <a:gd name="connsiteY46" fmla="*/ 4780965 h 6858000"/>
              <a:gd name="connsiteX47" fmla="*/ 508841 w 1364418"/>
              <a:gd name="connsiteY47" fmla="*/ 4750867 h 6858000"/>
              <a:gd name="connsiteX48" fmla="*/ 506648 w 1364418"/>
              <a:gd name="connsiteY48" fmla="*/ 4690749 h 6858000"/>
              <a:gd name="connsiteX49" fmla="*/ 502128 w 1364418"/>
              <a:gd name="connsiteY49" fmla="*/ 4584173 h 6858000"/>
              <a:gd name="connsiteX50" fmla="*/ 497211 w 1364418"/>
              <a:gd name="connsiteY50" fmla="*/ 4444346 h 6858000"/>
              <a:gd name="connsiteX51" fmla="*/ 493776 w 1364418"/>
              <a:gd name="connsiteY51" fmla="*/ 4375228 h 6858000"/>
              <a:gd name="connsiteX52" fmla="*/ 474429 w 1364418"/>
              <a:gd name="connsiteY52" fmla="*/ 4214165 h 6858000"/>
              <a:gd name="connsiteX53" fmla="*/ 478502 w 1364418"/>
              <a:gd name="connsiteY53" fmla="*/ 4090296 h 6858000"/>
              <a:gd name="connsiteX54" fmla="*/ 463758 w 1364418"/>
              <a:gd name="connsiteY54" fmla="*/ 4033999 h 6858000"/>
              <a:gd name="connsiteX55" fmla="*/ 464907 w 1364418"/>
              <a:gd name="connsiteY55" fmla="*/ 4031933 h 6858000"/>
              <a:gd name="connsiteX56" fmla="*/ 463483 w 1364418"/>
              <a:gd name="connsiteY56" fmla="*/ 4013953 h 6858000"/>
              <a:gd name="connsiteX57" fmla="*/ 449778 w 1364418"/>
              <a:gd name="connsiteY57" fmla="*/ 3974753 h 6858000"/>
              <a:gd name="connsiteX58" fmla="*/ 451376 w 1364418"/>
              <a:gd name="connsiteY58" fmla="*/ 3969950 h 6858000"/>
              <a:gd name="connsiteX59" fmla="*/ 444798 w 1364418"/>
              <a:gd name="connsiteY59" fmla="*/ 3933779 h 6858000"/>
              <a:gd name="connsiteX60" fmla="*/ 446129 w 1364418"/>
              <a:gd name="connsiteY60" fmla="*/ 3933093 h 6858000"/>
              <a:gd name="connsiteX61" fmla="*/ 450483 w 1364418"/>
              <a:gd name="connsiteY61" fmla="*/ 3922082 h 6858000"/>
              <a:gd name="connsiteX62" fmla="*/ 455561 w 1364418"/>
              <a:gd name="connsiteY62" fmla="*/ 3901461 h 6858000"/>
              <a:gd name="connsiteX63" fmla="*/ 478155 w 1364418"/>
              <a:gd name="connsiteY63" fmla="*/ 3813873 h 6858000"/>
              <a:gd name="connsiteX64" fmla="*/ 477580 w 1364418"/>
              <a:gd name="connsiteY64" fmla="*/ 3806161 h 6858000"/>
              <a:gd name="connsiteX65" fmla="*/ 477887 w 1364418"/>
              <a:gd name="connsiteY65" fmla="*/ 3805957 h 6858000"/>
              <a:gd name="connsiteX66" fmla="*/ 477914 w 1364418"/>
              <a:gd name="connsiteY66" fmla="*/ 3797724 h 6858000"/>
              <a:gd name="connsiteX67" fmla="*/ 476529 w 1364418"/>
              <a:gd name="connsiteY67" fmla="*/ 3792098 h 6858000"/>
              <a:gd name="connsiteX68" fmla="*/ 475413 w 1364418"/>
              <a:gd name="connsiteY68" fmla="*/ 3777135 h 6858000"/>
              <a:gd name="connsiteX69" fmla="*/ 477146 w 1364418"/>
              <a:gd name="connsiteY69" fmla="*/ 3771656 h 6858000"/>
              <a:gd name="connsiteX70" fmla="*/ 480889 w 1364418"/>
              <a:gd name="connsiteY70" fmla="*/ 3769007 h 6858000"/>
              <a:gd name="connsiteX71" fmla="*/ 480355 w 1364418"/>
              <a:gd name="connsiteY71" fmla="*/ 3767709 h 6858000"/>
              <a:gd name="connsiteX72" fmla="*/ 489051 w 1364418"/>
              <a:gd name="connsiteY72" fmla="*/ 3738082 h 6858000"/>
              <a:gd name="connsiteX73" fmla="*/ 496397 w 1364418"/>
              <a:gd name="connsiteY73" fmla="*/ 3673397 h 6858000"/>
              <a:gd name="connsiteX74" fmla="*/ 495693 w 1364418"/>
              <a:gd name="connsiteY74" fmla="*/ 3637109 h 6858000"/>
              <a:gd name="connsiteX75" fmla="*/ 499136 w 1364418"/>
              <a:gd name="connsiteY75" fmla="*/ 3536883 h 6858000"/>
              <a:gd name="connsiteX76" fmla="*/ 506674 w 1364418"/>
              <a:gd name="connsiteY76" fmla="*/ 3435652 h 6858000"/>
              <a:gd name="connsiteX77" fmla="*/ 508345 w 1364418"/>
              <a:gd name="connsiteY77" fmla="*/ 3307769 h 6858000"/>
              <a:gd name="connsiteX78" fmla="*/ 525908 w 1364418"/>
              <a:gd name="connsiteY78" fmla="*/ 3250522 h 6858000"/>
              <a:gd name="connsiteX79" fmla="*/ 526333 w 1364418"/>
              <a:gd name="connsiteY79" fmla="*/ 3229163 h 6858000"/>
              <a:gd name="connsiteX80" fmla="*/ 528156 w 1364418"/>
              <a:gd name="connsiteY80" fmla="*/ 3217217 h 6858000"/>
              <a:gd name="connsiteX81" fmla="*/ 514991 w 1364418"/>
              <a:gd name="connsiteY81" fmla="*/ 3183755 h 6858000"/>
              <a:gd name="connsiteX82" fmla="*/ 515492 w 1364418"/>
              <a:gd name="connsiteY82" fmla="*/ 3178642 h 6858000"/>
              <a:gd name="connsiteX83" fmla="*/ 503092 w 1364418"/>
              <a:gd name="connsiteY83" fmla="*/ 3158586 h 6858000"/>
              <a:gd name="connsiteX84" fmla="*/ 488277 w 1364418"/>
              <a:gd name="connsiteY84" fmla="*/ 3129034 h 6858000"/>
              <a:gd name="connsiteX85" fmla="*/ 488942 w 1364418"/>
              <a:gd name="connsiteY85" fmla="*/ 3126682 h 6858000"/>
              <a:gd name="connsiteX86" fmla="*/ 479810 w 1364418"/>
              <a:gd name="connsiteY86" fmla="*/ 3114519 h 6858000"/>
              <a:gd name="connsiteX87" fmla="*/ 466419 w 1364418"/>
              <a:gd name="connsiteY87" fmla="*/ 3106272 h 6858000"/>
              <a:gd name="connsiteX88" fmla="*/ 439149 w 1364418"/>
              <a:gd name="connsiteY88" fmla="*/ 2958185 h 6858000"/>
              <a:gd name="connsiteX89" fmla="*/ 381763 w 1364418"/>
              <a:gd name="connsiteY89" fmla="*/ 2762989 h 6858000"/>
              <a:gd name="connsiteX90" fmla="*/ 330681 w 1364418"/>
              <a:gd name="connsiteY90" fmla="*/ 2554718 h 6858000"/>
              <a:gd name="connsiteX91" fmla="*/ 310775 w 1364418"/>
              <a:gd name="connsiteY91" fmla="*/ 2485734 h 6858000"/>
              <a:gd name="connsiteX92" fmla="*/ 301498 w 1364418"/>
              <a:gd name="connsiteY92" fmla="*/ 2447068 h 6858000"/>
              <a:gd name="connsiteX93" fmla="*/ 288459 w 1364418"/>
              <a:gd name="connsiteY93" fmla="*/ 2425819 h 6858000"/>
              <a:gd name="connsiteX94" fmla="*/ 294458 w 1364418"/>
              <a:gd name="connsiteY94" fmla="*/ 2402874 h 6858000"/>
              <a:gd name="connsiteX95" fmla="*/ 297070 w 1364418"/>
              <a:gd name="connsiteY95" fmla="*/ 2381443 h 6858000"/>
              <a:gd name="connsiteX96" fmla="*/ 273399 w 1364418"/>
              <a:gd name="connsiteY96" fmla="*/ 2261920 h 6858000"/>
              <a:gd name="connsiteX97" fmla="*/ 263286 w 1364418"/>
              <a:gd name="connsiteY97" fmla="*/ 2195378 h 6858000"/>
              <a:gd name="connsiteX98" fmla="*/ 247503 w 1364418"/>
              <a:gd name="connsiteY98" fmla="*/ 2155135 h 6858000"/>
              <a:gd name="connsiteX99" fmla="*/ 244961 w 1364418"/>
              <a:gd name="connsiteY99" fmla="*/ 2118008 h 6858000"/>
              <a:gd name="connsiteX100" fmla="*/ 245954 w 1364418"/>
              <a:gd name="connsiteY100" fmla="*/ 2050531 h 6858000"/>
              <a:gd name="connsiteX101" fmla="*/ 237760 w 1364418"/>
              <a:gd name="connsiteY101" fmla="*/ 1963269 h 6858000"/>
              <a:gd name="connsiteX102" fmla="*/ 218938 w 1364418"/>
              <a:gd name="connsiteY102" fmla="*/ 1906352 h 6858000"/>
              <a:gd name="connsiteX103" fmla="*/ 195495 w 1364418"/>
              <a:gd name="connsiteY103" fmla="*/ 1861531 h 6858000"/>
              <a:gd name="connsiteX104" fmla="*/ 149294 w 1364418"/>
              <a:gd name="connsiteY104" fmla="*/ 1732919 h 6858000"/>
              <a:gd name="connsiteX105" fmla="*/ 121605 w 1364418"/>
              <a:gd name="connsiteY105" fmla="*/ 1663540 h 6858000"/>
              <a:gd name="connsiteX106" fmla="*/ 120731 w 1364418"/>
              <a:gd name="connsiteY106" fmla="*/ 1615777 h 6858000"/>
              <a:gd name="connsiteX107" fmla="*/ 101526 w 1364418"/>
              <a:gd name="connsiteY107" fmla="*/ 1563678 h 6858000"/>
              <a:gd name="connsiteX108" fmla="*/ 114606 w 1364418"/>
              <a:gd name="connsiteY108" fmla="*/ 1519474 h 6858000"/>
              <a:gd name="connsiteX109" fmla="*/ 107348 w 1364418"/>
              <a:gd name="connsiteY109" fmla="*/ 1477995 h 6858000"/>
              <a:gd name="connsiteX110" fmla="*/ 93433 w 1364418"/>
              <a:gd name="connsiteY110" fmla="*/ 1373769 h 6858000"/>
              <a:gd name="connsiteX111" fmla="*/ 101740 w 1364418"/>
              <a:gd name="connsiteY111" fmla="*/ 1307086 h 6858000"/>
              <a:gd name="connsiteX112" fmla="*/ 102928 w 1364418"/>
              <a:gd name="connsiteY112" fmla="*/ 1189033 h 6858000"/>
              <a:gd name="connsiteX113" fmla="*/ 107613 w 1364418"/>
              <a:gd name="connsiteY113" fmla="*/ 1168288 h 6858000"/>
              <a:gd name="connsiteX114" fmla="*/ 99895 w 1364418"/>
              <a:gd name="connsiteY114" fmla="*/ 1142577 h 6858000"/>
              <a:gd name="connsiteX115" fmla="*/ 89201 w 1364418"/>
              <a:gd name="connsiteY115" fmla="*/ 1088484 h 6858000"/>
              <a:gd name="connsiteX116" fmla="*/ 77937 w 1364418"/>
              <a:gd name="connsiteY116" fmla="*/ 1016103 h 6858000"/>
              <a:gd name="connsiteX117" fmla="*/ 79393 w 1364418"/>
              <a:gd name="connsiteY117" fmla="*/ 954054 h 6858000"/>
              <a:gd name="connsiteX118" fmla="*/ 90309 w 1364418"/>
              <a:gd name="connsiteY118" fmla="*/ 921368 h 6858000"/>
              <a:gd name="connsiteX119" fmla="*/ 74258 w 1364418"/>
              <a:gd name="connsiteY119" fmla="*/ 896999 h 6858000"/>
              <a:gd name="connsiteX120" fmla="*/ 43666 w 1364418"/>
              <a:gd name="connsiteY120" fmla="*/ 821517 h 6858000"/>
              <a:gd name="connsiteX121" fmla="*/ 22616 w 1364418"/>
              <a:gd name="connsiteY121" fmla="*/ 751353 h 6858000"/>
              <a:gd name="connsiteX122" fmla="*/ 22174 w 1364418"/>
              <a:gd name="connsiteY122" fmla="*/ 721230 h 6858000"/>
              <a:gd name="connsiteX123" fmla="*/ 7845 w 1364418"/>
              <a:gd name="connsiteY123" fmla="*/ 681659 h 6858000"/>
              <a:gd name="connsiteX124" fmla="*/ 31306 w 1364418"/>
              <a:gd name="connsiteY124" fmla="*/ 619315 h 6858000"/>
              <a:gd name="connsiteX125" fmla="*/ 15184 w 1364418"/>
              <a:gd name="connsiteY125" fmla="*/ 585934 h 6858000"/>
              <a:gd name="connsiteX126" fmla="*/ 22258 w 1364418"/>
              <a:gd name="connsiteY126" fmla="*/ 538948 h 6858000"/>
              <a:gd name="connsiteX127" fmla="*/ 26166 w 1364418"/>
              <a:gd name="connsiteY127" fmla="*/ 525163 h 6858000"/>
              <a:gd name="connsiteX128" fmla="*/ 52290 w 1364418"/>
              <a:gd name="connsiteY128" fmla="*/ 446567 h 6858000"/>
              <a:gd name="connsiteX129" fmla="*/ 51538 w 1364418"/>
              <a:gd name="connsiteY129" fmla="*/ 393828 h 6858000"/>
              <a:gd name="connsiteX130" fmla="*/ 51368 w 1364418"/>
              <a:gd name="connsiteY130" fmla="*/ 353137 h 6858000"/>
              <a:gd name="connsiteX131" fmla="*/ 55970 w 1364418"/>
              <a:gd name="connsiteY131" fmla="*/ 321428 h 6858000"/>
              <a:gd name="connsiteX132" fmla="*/ 57061 w 1364418"/>
              <a:gd name="connsiteY132" fmla="*/ 275771 h 6858000"/>
              <a:gd name="connsiteX133" fmla="*/ 74088 w 1364418"/>
              <a:gd name="connsiteY133" fmla="*/ 212860 h 6858000"/>
              <a:gd name="connsiteX134" fmla="*/ 65798 w 1364418"/>
              <a:gd name="connsiteY134" fmla="*/ 144983 h 6858000"/>
              <a:gd name="connsiteX135" fmla="*/ 78082 w 1364418"/>
              <a:gd name="connsiteY135" fmla="*/ 55288 h 6858000"/>
              <a:gd name="connsiteX136" fmla="*/ 37636 w 1364418"/>
              <a:gd name="connsiteY136"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101112 w 1364418"/>
              <a:gd name="connsiteY3" fmla="*/ 6857735 h 6858000"/>
              <a:gd name="connsiteX4" fmla="*/ 137705 w 1364418"/>
              <a:gd name="connsiteY4" fmla="*/ 6776847 h 6858000"/>
              <a:gd name="connsiteX5" fmla="*/ 149205 w 1364418"/>
              <a:gd name="connsiteY5" fmla="*/ 6737706 h 6858000"/>
              <a:gd name="connsiteX6" fmla="*/ 173944 w 1364418"/>
              <a:gd name="connsiteY6" fmla="*/ 6691589 h 6858000"/>
              <a:gd name="connsiteX7" fmla="*/ 286686 w 1364418"/>
              <a:gd name="connsiteY7" fmla="*/ 6664994 h 6858000"/>
              <a:gd name="connsiteX8" fmla="*/ 251033 w 1364418"/>
              <a:gd name="connsiteY8" fmla="*/ 6492130 h 6858000"/>
              <a:gd name="connsiteX9" fmla="*/ 266720 w 1364418"/>
              <a:gd name="connsiteY9" fmla="*/ 6431610 h 6858000"/>
              <a:gd name="connsiteX10" fmla="*/ 310425 w 1364418"/>
              <a:gd name="connsiteY10" fmla="*/ 6379786 h 6858000"/>
              <a:gd name="connsiteX11" fmla="*/ 293648 w 1364418"/>
              <a:gd name="connsiteY11" fmla="*/ 6334727 h 6858000"/>
              <a:gd name="connsiteX12" fmla="*/ 271063 w 1364418"/>
              <a:gd name="connsiteY12" fmla="*/ 6313295 h 6858000"/>
              <a:gd name="connsiteX13" fmla="*/ 278227 w 1364418"/>
              <a:gd name="connsiteY13" fmla="*/ 6280046 h 6858000"/>
              <a:gd name="connsiteX14" fmla="*/ 281226 w 1364418"/>
              <a:gd name="connsiteY14" fmla="*/ 6272987 h 6858000"/>
              <a:gd name="connsiteX15" fmla="*/ 288000 w 1364418"/>
              <a:gd name="connsiteY15" fmla="*/ 6252834 h 6858000"/>
              <a:gd name="connsiteX16" fmla="*/ 265992 w 1364418"/>
              <a:gd name="connsiteY16" fmla="*/ 6202459 h 6858000"/>
              <a:gd name="connsiteX17" fmla="*/ 264790 w 1364418"/>
              <a:gd name="connsiteY17" fmla="*/ 6153037 h 6858000"/>
              <a:gd name="connsiteX18" fmla="*/ 280205 w 1364418"/>
              <a:gd name="connsiteY18" fmla="*/ 6078132 h 6858000"/>
              <a:gd name="connsiteX19" fmla="*/ 267592 w 1364418"/>
              <a:gd name="connsiteY19" fmla="*/ 6028119 h 6858000"/>
              <a:gd name="connsiteX20" fmla="*/ 252821 w 1364418"/>
              <a:gd name="connsiteY20" fmla="*/ 5926735 h 6858000"/>
              <a:gd name="connsiteX21" fmla="*/ 302333 w 1364418"/>
              <a:gd name="connsiteY21" fmla="*/ 5712857 h 6858000"/>
              <a:gd name="connsiteX22" fmla="*/ 332131 w 1364418"/>
              <a:gd name="connsiteY22" fmla="*/ 5660491 h 6858000"/>
              <a:gd name="connsiteX23" fmla="*/ 341254 w 1364418"/>
              <a:gd name="connsiteY23" fmla="*/ 5563435 h 6858000"/>
              <a:gd name="connsiteX24" fmla="*/ 368130 w 1364418"/>
              <a:gd name="connsiteY24" fmla="*/ 5437125 h 6858000"/>
              <a:gd name="connsiteX25" fmla="*/ 381698 w 1364418"/>
              <a:gd name="connsiteY25" fmla="*/ 5396260 h 6858000"/>
              <a:gd name="connsiteX26" fmla="*/ 397679 w 1364418"/>
              <a:gd name="connsiteY26" fmla="*/ 5330009 h 6858000"/>
              <a:gd name="connsiteX27" fmla="*/ 431172 w 1364418"/>
              <a:gd name="connsiteY27" fmla="*/ 5273739 h 6858000"/>
              <a:gd name="connsiteX28" fmla="*/ 440771 w 1364418"/>
              <a:gd name="connsiteY28" fmla="*/ 5241779 h 6858000"/>
              <a:gd name="connsiteX29" fmla="*/ 451997 w 1364418"/>
              <a:gd name="connsiteY29" fmla="*/ 5225268 h 6858000"/>
              <a:gd name="connsiteX30" fmla="*/ 453017 w 1364418"/>
              <a:gd name="connsiteY30" fmla="*/ 5217684 h 6858000"/>
              <a:gd name="connsiteX31" fmla="*/ 460358 w 1364418"/>
              <a:gd name="connsiteY31" fmla="*/ 5193377 h 6858000"/>
              <a:gd name="connsiteX32" fmla="*/ 463661 w 1364418"/>
              <a:gd name="connsiteY32" fmla="*/ 5179288 h 6858000"/>
              <a:gd name="connsiteX33" fmla="*/ 464645 w 1364418"/>
              <a:gd name="connsiteY33" fmla="*/ 5173621 h 6858000"/>
              <a:gd name="connsiteX34" fmla="*/ 460279 w 1364418"/>
              <a:gd name="connsiteY34" fmla="*/ 5159961 h 6858000"/>
              <a:gd name="connsiteX35" fmla="*/ 466956 w 1364418"/>
              <a:gd name="connsiteY35" fmla="*/ 5144295 h 6858000"/>
              <a:gd name="connsiteX36" fmla="*/ 463889 w 1364418"/>
              <a:gd name="connsiteY36" fmla="*/ 5125185 h 6858000"/>
              <a:gd name="connsiteX37" fmla="*/ 470719 w 1364418"/>
              <a:gd name="connsiteY37" fmla="*/ 5121884 h 6858000"/>
              <a:gd name="connsiteX38" fmla="*/ 477755 w 1364418"/>
              <a:gd name="connsiteY38" fmla="*/ 5067850 h 6858000"/>
              <a:gd name="connsiteX39" fmla="*/ 480486 w 1364418"/>
              <a:gd name="connsiteY39" fmla="*/ 5060861 h 6858000"/>
              <a:gd name="connsiteX40" fmla="*/ 477190 w 1364418"/>
              <a:gd name="connsiteY40" fmla="*/ 5034192 h 6858000"/>
              <a:gd name="connsiteX41" fmla="*/ 478744 w 1364418"/>
              <a:gd name="connsiteY41" fmla="*/ 4993030 h 6858000"/>
              <a:gd name="connsiteX42" fmla="*/ 485653 w 1364418"/>
              <a:gd name="connsiteY42" fmla="*/ 4946844 h 6858000"/>
              <a:gd name="connsiteX43" fmla="*/ 481509 w 1364418"/>
              <a:gd name="connsiteY43" fmla="*/ 4932692 h 6858000"/>
              <a:gd name="connsiteX44" fmla="*/ 496912 w 1364418"/>
              <a:gd name="connsiteY44" fmla="*/ 4858827 h 6858000"/>
              <a:gd name="connsiteX45" fmla="*/ 502815 w 1364418"/>
              <a:gd name="connsiteY45" fmla="*/ 4821170 h 6858000"/>
              <a:gd name="connsiteX46" fmla="*/ 507548 w 1364418"/>
              <a:gd name="connsiteY46" fmla="*/ 4780965 h 6858000"/>
              <a:gd name="connsiteX47" fmla="*/ 508841 w 1364418"/>
              <a:gd name="connsiteY47" fmla="*/ 4750867 h 6858000"/>
              <a:gd name="connsiteX48" fmla="*/ 506648 w 1364418"/>
              <a:gd name="connsiteY48" fmla="*/ 4690749 h 6858000"/>
              <a:gd name="connsiteX49" fmla="*/ 502128 w 1364418"/>
              <a:gd name="connsiteY49" fmla="*/ 4584173 h 6858000"/>
              <a:gd name="connsiteX50" fmla="*/ 497211 w 1364418"/>
              <a:gd name="connsiteY50" fmla="*/ 4444346 h 6858000"/>
              <a:gd name="connsiteX51" fmla="*/ 493776 w 1364418"/>
              <a:gd name="connsiteY51" fmla="*/ 4375228 h 6858000"/>
              <a:gd name="connsiteX52" fmla="*/ 474429 w 1364418"/>
              <a:gd name="connsiteY52" fmla="*/ 4214165 h 6858000"/>
              <a:gd name="connsiteX53" fmla="*/ 478502 w 1364418"/>
              <a:gd name="connsiteY53" fmla="*/ 4090296 h 6858000"/>
              <a:gd name="connsiteX54" fmla="*/ 463758 w 1364418"/>
              <a:gd name="connsiteY54" fmla="*/ 4033999 h 6858000"/>
              <a:gd name="connsiteX55" fmla="*/ 464907 w 1364418"/>
              <a:gd name="connsiteY55" fmla="*/ 4031933 h 6858000"/>
              <a:gd name="connsiteX56" fmla="*/ 463483 w 1364418"/>
              <a:gd name="connsiteY56" fmla="*/ 4013953 h 6858000"/>
              <a:gd name="connsiteX57" fmla="*/ 449778 w 1364418"/>
              <a:gd name="connsiteY57" fmla="*/ 3974753 h 6858000"/>
              <a:gd name="connsiteX58" fmla="*/ 451376 w 1364418"/>
              <a:gd name="connsiteY58" fmla="*/ 3969950 h 6858000"/>
              <a:gd name="connsiteX59" fmla="*/ 444798 w 1364418"/>
              <a:gd name="connsiteY59" fmla="*/ 3933779 h 6858000"/>
              <a:gd name="connsiteX60" fmla="*/ 446129 w 1364418"/>
              <a:gd name="connsiteY60" fmla="*/ 3933093 h 6858000"/>
              <a:gd name="connsiteX61" fmla="*/ 450483 w 1364418"/>
              <a:gd name="connsiteY61" fmla="*/ 3922082 h 6858000"/>
              <a:gd name="connsiteX62" fmla="*/ 455561 w 1364418"/>
              <a:gd name="connsiteY62" fmla="*/ 3901461 h 6858000"/>
              <a:gd name="connsiteX63" fmla="*/ 478155 w 1364418"/>
              <a:gd name="connsiteY63" fmla="*/ 3813873 h 6858000"/>
              <a:gd name="connsiteX64" fmla="*/ 477580 w 1364418"/>
              <a:gd name="connsiteY64" fmla="*/ 3806161 h 6858000"/>
              <a:gd name="connsiteX65" fmla="*/ 477887 w 1364418"/>
              <a:gd name="connsiteY65" fmla="*/ 3805957 h 6858000"/>
              <a:gd name="connsiteX66" fmla="*/ 477914 w 1364418"/>
              <a:gd name="connsiteY66" fmla="*/ 3797724 h 6858000"/>
              <a:gd name="connsiteX67" fmla="*/ 476529 w 1364418"/>
              <a:gd name="connsiteY67" fmla="*/ 3792098 h 6858000"/>
              <a:gd name="connsiteX68" fmla="*/ 475413 w 1364418"/>
              <a:gd name="connsiteY68" fmla="*/ 3777135 h 6858000"/>
              <a:gd name="connsiteX69" fmla="*/ 477146 w 1364418"/>
              <a:gd name="connsiteY69" fmla="*/ 3771656 h 6858000"/>
              <a:gd name="connsiteX70" fmla="*/ 480889 w 1364418"/>
              <a:gd name="connsiteY70" fmla="*/ 3769007 h 6858000"/>
              <a:gd name="connsiteX71" fmla="*/ 480355 w 1364418"/>
              <a:gd name="connsiteY71" fmla="*/ 3767709 h 6858000"/>
              <a:gd name="connsiteX72" fmla="*/ 489051 w 1364418"/>
              <a:gd name="connsiteY72" fmla="*/ 3738082 h 6858000"/>
              <a:gd name="connsiteX73" fmla="*/ 496397 w 1364418"/>
              <a:gd name="connsiteY73" fmla="*/ 3673397 h 6858000"/>
              <a:gd name="connsiteX74" fmla="*/ 495693 w 1364418"/>
              <a:gd name="connsiteY74" fmla="*/ 3637109 h 6858000"/>
              <a:gd name="connsiteX75" fmla="*/ 499136 w 1364418"/>
              <a:gd name="connsiteY75" fmla="*/ 3536883 h 6858000"/>
              <a:gd name="connsiteX76" fmla="*/ 506674 w 1364418"/>
              <a:gd name="connsiteY76" fmla="*/ 3435652 h 6858000"/>
              <a:gd name="connsiteX77" fmla="*/ 508345 w 1364418"/>
              <a:gd name="connsiteY77" fmla="*/ 3307769 h 6858000"/>
              <a:gd name="connsiteX78" fmla="*/ 525908 w 1364418"/>
              <a:gd name="connsiteY78" fmla="*/ 3250522 h 6858000"/>
              <a:gd name="connsiteX79" fmla="*/ 526333 w 1364418"/>
              <a:gd name="connsiteY79" fmla="*/ 3229163 h 6858000"/>
              <a:gd name="connsiteX80" fmla="*/ 528156 w 1364418"/>
              <a:gd name="connsiteY80" fmla="*/ 3217217 h 6858000"/>
              <a:gd name="connsiteX81" fmla="*/ 514991 w 1364418"/>
              <a:gd name="connsiteY81" fmla="*/ 3183755 h 6858000"/>
              <a:gd name="connsiteX82" fmla="*/ 515492 w 1364418"/>
              <a:gd name="connsiteY82" fmla="*/ 3178642 h 6858000"/>
              <a:gd name="connsiteX83" fmla="*/ 503092 w 1364418"/>
              <a:gd name="connsiteY83" fmla="*/ 3158586 h 6858000"/>
              <a:gd name="connsiteX84" fmla="*/ 488277 w 1364418"/>
              <a:gd name="connsiteY84" fmla="*/ 3129034 h 6858000"/>
              <a:gd name="connsiteX85" fmla="*/ 488942 w 1364418"/>
              <a:gd name="connsiteY85" fmla="*/ 3126682 h 6858000"/>
              <a:gd name="connsiteX86" fmla="*/ 479810 w 1364418"/>
              <a:gd name="connsiteY86" fmla="*/ 3114519 h 6858000"/>
              <a:gd name="connsiteX87" fmla="*/ 466419 w 1364418"/>
              <a:gd name="connsiteY87" fmla="*/ 3106272 h 6858000"/>
              <a:gd name="connsiteX88" fmla="*/ 439149 w 1364418"/>
              <a:gd name="connsiteY88" fmla="*/ 2958185 h 6858000"/>
              <a:gd name="connsiteX89" fmla="*/ 381763 w 1364418"/>
              <a:gd name="connsiteY89" fmla="*/ 2762989 h 6858000"/>
              <a:gd name="connsiteX90" fmla="*/ 330681 w 1364418"/>
              <a:gd name="connsiteY90" fmla="*/ 2554718 h 6858000"/>
              <a:gd name="connsiteX91" fmla="*/ 310775 w 1364418"/>
              <a:gd name="connsiteY91" fmla="*/ 2485734 h 6858000"/>
              <a:gd name="connsiteX92" fmla="*/ 301498 w 1364418"/>
              <a:gd name="connsiteY92" fmla="*/ 2447068 h 6858000"/>
              <a:gd name="connsiteX93" fmla="*/ 288459 w 1364418"/>
              <a:gd name="connsiteY93" fmla="*/ 2425819 h 6858000"/>
              <a:gd name="connsiteX94" fmla="*/ 294458 w 1364418"/>
              <a:gd name="connsiteY94" fmla="*/ 2402874 h 6858000"/>
              <a:gd name="connsiteX95" fmla="*/ 297070 w 1364418"/>
              <a:gd name="connsiteY95" fmla="*/ 2381443 h 6858000"/>
              <a:gd name="connsiteX96" fmla="*/ 273399 w 1364418"/>
              <a:gd name="connsiteY96" fmla="*/ 2261920 h 6858000"/>
              <a:gd name="connsiteX97" fmla="*/ 263286 w 1364418"/>
              <a:gd name="connsiteY97" fmla="*/ 2195378 h 6858000"/>
              <a:gd name="connsiteX98" fmla="*/ 247503 w 1364418"/>
              <a:gd name="connsiteY98" fmla="*/ 2155135 h 6858000"/>
              <a:gd name="connsiteX99" fmla="*/ 244961 w 1364418"/>
              <a:gd name="connsiteY99" fmla="*/ 2118008 h 6858000"/>
              <a:gd name="connsiteX100" fmla="*/ 245954 w 1364418"/>
              <a:gd name="connsiteY100" fmla="*/ 2050531 h 6858000"/>
              <a:gd name="connsiteX101" fmla="*/ 237760 w 1364418"/>
              <a:gd name="connsiteY101" fmla="*/ 1963269 h 6858000"/>
              <a:gd name="connsiteX102" fmla="*/ 218938 w 1364418"/>
              <a:gd name="connsiteY102" fmla="*/ 1906352 h 6858000"/>
              <a:gd name="connsiteX103" fmla="*/ 195495 w 1364418"/>
              <a:gd name="connsiteY103" fmla="*/ 1861531 h 6858000"/>
              <a:gd name="connsiteX104" fmla="*/ 149294 w 1364418"/>
              <a:gd name="connsiteY104" fmla="*/ 1732919 h 6858000"/>
              <a:gd name="connsiteX105" fmla="*/ 121605 w 1364418"/>
              <a:gd name="connsiteY105" fmla="*/ 1663540 h 6858000"/>
              <a:gd name="connsiteX106" fmla="*/ 120731 w 1364418"/>
              <a:gd name="connsiteY106" fmla="*/ 1615777 h 6858000"/>
              <a:gd name="connsiteX107" fmla="*/ 101526 w 1364418"/>
              <a:gd name="connsiteY107" fmla="*/ 1563678 h 6858000"/>
              <a:gd name="connsiteX108" fmla="*/ 114606 w 1364418"/>
              <a:gd name="connsiteY108" fmla="*/ 1519474 h 6858000"/>
              <a:gd name="connsiteX109" fmla="*/ 107348 w 1364418"/>
              <a:gd name="connsiteY109" fmla="*/ 1477995 h 6858000"/>
              <a:gd name="connsiteX110" fmla="*/ 93433 w 1364418"/>
              <a:gd name="connsiteY110" fmla="*/ 1373769 h 6858000"/>
              <a:gd name="connsiteX111" fmla="*/ 101740 w 1364418"/>
              <a:gd name="connsiteY111" fmla="*/ 1307086 h 6858000"/>
              <a:gd name="connsiteX112" fmla="*/ 102928 w 1364418"/>
              <a:gd name="connsiteY112" fmla="*/ 1189033 h 6858000"/>
              <a:gd name="connsiteX113" fmla="*/ 107613 w 1364418"/>
              <a:gd name="connsiteY113" fmla="*/ 1168288 h 6858000"/>
              <a:gd name="connsiteX114" fmla="*/ 99895 w 1364418"/>
              <a:gd name="connsiteY114" fmla="*/ 1142577 h 6858000"/>
              <a:gd name="connsiteX115" fmla="*/ 89201 w 1364418"/>
              <a:gd name="connsiteY115" fmla="*/ 1088484 h 6858000"/>
              <a:gd name="connsiteX116" fmla="*/ 77937 w 1364418"/>
              <a:gd name="connsiteY116" fmla="*/ 1016103 h 6858000"/>
              <a:gd name="connsiteX117" fmla="*/ 79393 w 1364418"/>
              <a:gd name="connsiteY117" fmla="*/ 954054 h 6858000"/>
              <a:gd name="connsiteX118" fmla="*/ 90309 w 1364418"/>
              <a:gd name="connsiteY118" fmla="*/ 921368 h 6858000"/>
              <a:gd name="connsiteX119" fmla="*/ 74258 w 1364418"/>
              <a:gd name="connsiteY119" fmla="*/ 896999 h 6858000"/>
              <a:gd name="connsiteX120" fmla="*/ 43666 w 1364418"/>
              <a:gd name="connsiteY120" fmla="*/ 821517 h 6858000"/>
              <a:gd name="connsiteX121" fmla="*/ 22616 w 1364418"/>
              <a:gd name="connsiteY121" fmla="*/ 751353 h 6858000"/>
              <a:gd name="connsiteX122" fmla="*/ 22174 w 1364418"/>
              <a:gd name="connsiteY122" fmla="*/ 721230 h 6858000"/>
              <a:gd name="connsiteX123" fmla="*/ 7845 w 1364418"/>
              <a:gd name="connsiteY123" fmla="*/ 681659 h 6858000"/>
              <a:gd name="connsiteX124" fmla="*/ 31306 w 1364418"/>
              <a:gd name="connsiteY124" fmla="*/ 619315 h 6858000"/>
              <a:gd name="connsiteX125" fmla="*/ 15184 w 1364418"/>
              <a:gd name="connsiteY125" fmla="*/ 585934 h 6858000"/>
              <a:gd name="connsiteX126" fmla="*/ 22258 w 1364418"/>
              <a:gd name="connsiteY126" fmla="*/ 538948 h 6858000"/>
              <a:gd name="connsiteX127" fmla="*/ 26166 w 1364418"/>
              <a:gd name="connsiteY127" fmla="*/ 525163 h 6858000"/>
              <a:gd name="connsiteX128" fmla="*/ 52290 w 1364418"/>
              <a:gd name="connsiteY128" fmla="*/ 446567 h 6858000"/>
              <a:gd name="connsiteX129" fmla="*/ 51538 w 1364418"/>
              <a:gd name="connsiteY129" fmla="*/ 393828 h 6858000"/>
              <a:gd name="connsiteX130" fmla="*/ 51368 w 1364418"/>
              <a:gd name="connsiteY130" fmla="*/ 353137 h 6858000"/>
              <a:gd name="connsiteX131" fmla="*/ 55970 w 1364418"/>
              <a:gd name="connsiteY131" fmla="*/ 321428 h 6858000"/>
              <a:gd name="connsiteX132" fmla="*/ 57061 w 1364418"/>
              <a:gd name="connsiteY132" fmla="*/ 275771 h 6858000"/>
              <a:gd name="connsiteX133" fmla="*/ 74088 w 1364418"/>
              <a:gd name="connsiteY133" fmla="*/ 212860 h 6858000"/>
              <a:gd name="connsiteX134" fmla="*/ 65798 w 1364418"/>
              <a:gd name="connsiteY134" fmla="*/ 144983 h 6858000"/>
              <a:gd name="connsiteX135" fmla="*/ 78082 w 1364418"/>
              <a:gd name="connsiteY135" fmla="*/ 55288 h 6858000"/>
              <a:gd name="connsiteX136" fmla="*/ 37636 w 1364418"/>
              <a:gd name="connsiteY136"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101112 w 1364418"/>
              <a:gd name="connsiteY3" fmla="*/ 6857735 h 6858000"/>
              <a:gd name="connsiteX4" fmla="*/ 137705 w 1364418"/>
              <a:gd name="connsiteY4" fmla="*/ 6776847 h 6858000"/>
              <a:gd name="connsiteX5" fmla="*/ 149205 w 1364418"/>
              <a:gd name="connsiteY5" fmla="*/ 6737706 h 6858000"/>
              <a:gd name="connsiteX6" fmla="*/ 173944 w 1364418"/>
              <a:gd name="connsiteY6" fmla="*/ 6691589 h 6858000"/>
              <a:gd name="connsiteX7" fmla="*/ 286686 w 1364418"/>
              <a:gd name="connsiteY7" fmla="*/ 6664994 h 6858000"/>
              <a:gd name="connsiteX8" fmla="*/ 266720 w 1364418"/>
              <a:gd name="connsiteY8" fmla="*/ 6431610 h 6858000"/>
              <a:gd name="connsiteX9" fmla="*/ 310425 w 1364418"/>
              <a:gd name="connsiteY9" fmla="*/ 6379786 h 6858000"/>
              <a:gd name="connsiteX10" fmla="*/ 293648 w 1364418"/>
              <a:gd name="connsiteY10" fmla="*/ 6334727 h 6858000"/>
              <a:gd name="connsiteX11" fmla="*/ 271063 w 1364418"/>
              <a:gd name="connsiteY11" fmla="*/ 6313295 h 6858000"/>
              <a:gd name="connsiteX12" fmla="*/ 278227 w 1364418"/>
              <a:gd name="connsiteY12" fmla="*/ 6280046 h 6858000"/>
              <a:gd name="connsiteX13" fmla="*/ 281226 w 1364418"/>
              <a:gd name="connsiteY13" fmla="*/ 6272987 h 6858000"/>
              <a:gd name="connsiteX14" fmla="*/ 288000 w 1364418"/>
              <a:gd name="connsiteY14" fmla="*/ 6252834 h 6858000"/>
              <a:gd name="connsiteX15" fmla="*/ 265992 w 1364418"/>
              <a:gd name="connsiteY15" fmla="*/ 6202459 h 6858000"/>
              <a:gd name="connsiteX16" fmla="*/ 264790 w 1364418"/>
              <a:gd name="connsiteY16" fmla="*/ 6153037 h 6858000"/>
              <a:gd name="connsiteX17" fmla="*/ 280205 w 1364418"/>
              <a:gd name="connsiteY17" fmla="*/ 6078132 h 6858000"/>
              <a:gd name="connsiteX18" fmla="*/ 267592 w 1364418"/>
              <a:gd name="connsiteY18" fmla="*/ 6028119 h 6858000"/>
              <a:gd name="connsiteX19" fmla="*/ 252821 w 1364418"/>
              <a:gd name="connsiteY19" fmla="*/ 5926735 h 6858000"/>
              <a:gd name="connsiteX20" fmla="*/ 302333 w 1364418"/>
              <a:gd name="connsiteY20" fmla="*/ 5712857 h 6858000"/>
              <a:gd name="connsiteX21" fmla="*/ 332131 w 1364418"/>
              <a:gd name="connsiteY21" fmla="*/ 5660491 h 6858000"/>
              <a:gd name="connsiteX22" fmla="*/ 341254 w 1364418"/>
              <a:gd name="connsiteY22" fmla="*/ 5563435 h 6858000"/>
              <a:gd name="connsiteX23" fmla="*/ 368130 w 1364418"/>
              <a:gd name="connsiteY23" fmla="*/ 5437125 h 6858000"/>
              <a:gd name="connsiteX24" fmla="*/ 381698 w 1364418"/>
              <a:gd name="connsiteY24" fmla="*/ 5396260 h 6858000"/>
              <a:gd name="connsiteX25" fmla="*/ 397679 w 1364418"/>
              <a:gd name="connsiteY25" fmla="*/ 5330009 h 6858000"/>
              <a:gd name="connsiteX26" fmla="*/ 431172 w 1364418"/>
              <a:gd name="connsiteY26" fmla="*/ 5273739 h 6858000"/>
              <a:gd name="connsiteX27" fmla="*/ 440771 w 1364418"/>
              <a:gd name="connsiteY27" fmla="*/ 5241779 h 6858000"/>
              <a:gd name="connsiteX28" fmla="*/ 451997 w 1364418"/>
              <a:gd name="connsiteY28" fmla="*/ 5225268 h 6858000"/>
              <a:gd name="connsiteX29" fmla="*/ 453017 w 1364418"/>
              <a:gd name="connsiteY29" fmla="*/ 5217684 h 6858000"/>
              <a:gd name="connsiteX30" fmla="*/ 460358 w 1364418"/>
              <a:gd name="connsiteY30" fmla="*/ 5193377 h 6858000"/>
              <a:gd name="connsiteX31" fmla="*/ 463661 w 1364418"/>
              <a:gd name="connsiteY31" fmla="*/ 5179288 h 6858000"/>
              <a:gd name="connsiteX32" fmla="*/ 464645 w 1364418"/>
              <a:gd name="connsiteY32" fmla="*/ 5173621 h 6858000"/>
              <a:gd name="connsiteX33" fmla="*/ 460279 w 1364418"/>
              <a:gd name="connsiteY33" fmla="*/ 5159961 h 6858000"/>
              <a:gd name="connsiteX34" fmla="*/ 466956 w 1364418"/>
              <a:gd name="connsiteY34" fmla="*/ 5144295 h 6858000"/>
              <a:gd name="connsiteX35" fmla="*/ 463889 w 1364418"/>
              <a:gd name="connsiteY35" fmla="*/ 5125185 h 6858000"/>
              <a:gd name="connsiteX36" fmla="*/ 470719 w 1364418"/>
              <a:gd name="connsiteY36" fmla="*/ 5121884 h 6858000"/>
              <a:gd name="connsiteX37" fmla="*/ 477755 w 1364418"/>
              <a:gd name="connsiteY37" fmla="*/ 5067850 h 6858000"/>
              <a:gd name="connsiteX38" fmla="*/ 480486 w 1364418"/>
              <a:gd name="connsiteY38" fmla="*/ 5060861 h 6858000"/>
              <a:gd name="connsiteX39" fmla="*/ 477190 w 1364418"/>
              <a:gd name="connsiteY39" fmla="*/ 5034192 h 6858000"/>
              <a:gd name="connsiteX40" fmla="*/ 478744 w 1364418"/>
              <a:gd name="connsiteY40" fmla="*/ 4993030 h 6858000"/>
              <a:gd name="connsiteX41" fmla="*/ 485653 w 1364418"/>
              <a:gd name="connsiteY41" fmla="*/ 4946844 h 6858000"/>
              <a:gd name="connsiteX42" fmla="*/ 481509 w 1364418"/>
              <a:gd name="connsiteY42" fmla="*/ 4932692 h 6858000"/>
              <a:gd name="connsiteX43" fmla="*/ 496912 w 1364418"/>
              <a:gd name="connsiteY43" fmla="*/ 4858827 h 6858000"/>
              <a:gd name="connsiteX44" fmla="*/ 502815 w 1364418"/>
              <a:gd name="connsiteY44" fmla="*/ 4821170 h 6858000"/>
              <a:gd name="connsiteX45" fmla="*/ 507548 w 1364418"/>
              <a:gd name="connsiteY45" fmla="*/ 4780965 h 6858000"/>
              <a:gd name="connsiteX46" fmla="*/ 508841 w 1364418"/>
              <a:gd name="connsiteY46" fmla="*/ 4750867 h 6858000"/>
              <a:gd name="connsiteX47" fmla="*/ 506648 w 1364418"/>
              <a:gd name="connsiteY47" fmla="*/ 4690749 h 6858000"/>
              <a:gd name="connsiteX48" fmla="*/ 502128 w 1364418"/>
              <a:gd name="connsiteY48" fmla="*/ 4584173 h 6858000"/>
              <a:gd name="connsiteX49" fmla="*/ 497211 w 1364418"/>
              <a:gd name="connsiteY49" fmla="*/ 4444346 h 6858000"/>
              <a:gd name="connsiteX50" fmla="*/ 493776 w 1364418"/>
              <a:gd name="connsiteY50" fmla="*/ 4375228 h 6858000"/>
              <a:gd name="connsiteX51" fmla="*/ 474429 w 1364418"/>
              <a:gd name="connsiteY51" fmla="*/ 4214165 h 6858000"/>
              <a:gd name="connsiteX52" fmla="*/ 478502 w 1364418"/>
              <a:gd name="connsiteY52" fmla="*/ 4090296 h 6858000"/>
              <a:gd name="connsiteX53" fmla="*/ 463758 w 1364418"/>
              <a:gd name="connsiteY53" fmla="*/ 4033999 h 6858000"/>
              <a:gd name="connsiteX54" fmla="*/ 464907 w 1364418"/>
              <a:gd name="connsiteY54" fmla="*/ 4031933 h 6858000"/>
              <a:gd name="connsiteX55" fmla="*/ 463483 w 1364418"/>
              <a:gd name="connsiteY55" fmla="*/ 4013953 h 6858000"/>
              <a:gd name="connsiteX56" fmla="*/ 449778 w 1364418"/>
              <a:gd name="connsiteY56" fmla="*/ 3974753 h 6858000"/>
              <a:gd name="connsiteX57" fmla="*/ 451376 w 1364418"/>
              <a:gd name="connsiteY57" fmla="*/ 3969950 h 6858000"/>
              <a:gd name="connsiteX58" fmla="*/ 444798 w 1364418"/>
              <a:gd name="connsiteY58" fmla="*/ 3933779 h 6858000"/>
              <a:gd name="connsiteX59" fmla="*/ 446129 w 1364418"/>
              <a:gd name="connsiteY59" fmla="*/ 3933093 h 6858000"/>
              <a:gd name="connsiteX60" fmla="*/ 450483 w 1364418"/>
              <a:gd name="connsiteY60" fmla="*/ 3922082 h 6858000"/>
              <a:gd name="connsiteX61" fmla="*/ 455561 w 1364418"/>
              <a:gd name="connsiteY61" fmla="*/ 3901461 h 6858000"/>
              <a:gd name="connsiteX62" fmla="*/ 478155 w 1364418"/>
              <a:gd name="connsiteY62" fmla="*/ 3813873 h 6858000"/>
              <a:gd name="connsiteX63" fmla="*/ 477580 w 1364418"/>
              <a:gd name="connsiteY63" fmla="*/ 3806161 h 6858000"/>
              <a:gd name="connsiteX64" fmla="*/ 477887 w 1364418"/>
              <a:gd name="connsiteY64" fmla="*/ 3805957 h 6858000"/>
              <a:gd name="connsiteX65" fmla="*/ 477914 w 1364418"/>
              <a:gd name="connsiteY65" fmla="*/ 3797724 h 6858000"/>
              <a:gd name="connsiteX66" fmla="*/ 476529 w 1364418"/>
              <a:gd name="connsiteY66" fmla="*/ 3792098 h 6858000"/>
              <a:gd name="connsiteX67" fmla="*/ 475413 w 1364418"/>
              <a:gd name="connsiteY67" fmla="*/ 3777135 h 6858000"/>
              <a:gd name="connsiteX68" fmla="*/ 477146 w 1364418"/>
              <a:gd name="connsiteY68" fmla="*/ 3771656 h 6858000"/>
              <a:gd name="connsiteX69" fmla="*/ 480889 w 1364418"/>
              <a:gd name="connsiteY69" fmla="*/ 3769007 h 6858000"/>
              <a:gd name="connsiteX70" fmla="*/ 480355 w 1364418"/>
              <a:gd name="connsiteY70" fmla="*/ 3767709 h 6858000"/>
              <a:gd name="connsiteX71" fmla="*/ 489051 w 1364418"/>
              <a:gd name="connsiteY71" fmla="*/ 3738082 h 6858000"/>
              <a:gd name="connsiteX72" fmla="*/ 496397 w 1364418"/>
              <a:gd name="connsiteY72" fmla="*/ 3673397 h 6858000"/>
              <a:gd name="connsiteX73" fmla="*/ 495693 w 1364418"/>
              <a:gd name="connsiteY73" fmla="*/ 3637109 h 6858000"/>
              <a:gd name="connsiteX74" fmla="*/ 499136 w 1364418"/>
              <a:gd name="connsiteY74" fmla="*/ 3536883 h 6858000"/>
              <a:gd name="connsiteX75" fmla="*/ 506674 w 1364418"/>
              <a:gd name="connsiteY75" fmla="*/ 3435652 h 6858000"/>
              <a:gd name="connsiteX76" fmla="*/ 508345 w 1364418"/>
              <a:gd name="connsiteY76" fmla="*/ 3307769 h 6858000"/>
              <a:gd name="connsiteX77" fmla="*/ 525908 w 1364418"/>
              <a:gd name="connsiteY77" fmla="*/ 3250522 h 6858000"/>
              <a:gd name="connsiteX78" fmla="*/ 526333 w 1364418"/>
              <a:gd name="connsiteY78" fmla="*/ 3229163 h 6858000"/>
              <a:gd name="connsiteX79" fmla="*/ 528156 w 1364418"/>
              <a:gd name="connsiteY79" fmla="*/ 3217217 h 6858000"/>
              <a:gd name="connsiteX80" fmla="*/ 514991 w 1364418"/>
              <a:gd name="connsiteY80" fmla="*/ 3183755 h 6858000"/>
              <a:gd name="connsiteX81" fmla="*/ 515492 w 1364418"/>
              <a:gd name="connsiteY81" fmla="*/ 3178642 h 6858000"/>
              <a:gd name="connsiteX82" fmla="*/ 503092 w 1364418"/>
              <a:gd name="connsiteY82" fmla="*/ 3158586 h 6858000"/>
              <a:gd name="connsiteX83" fmla="*/ 488277 w 1364418"/>
              <a:gd name="connsiteY83" fmla="*/ 3129034 h 6858000"/>
              <a:gd name="connsiteX84" fmla="*/ 488942 w 1364418"/>
              <a:gd name="connsiteY84" fmla="*/ 3126682 h 6858000"/>
              <a:gd name="connsiteX85" fmla="*/ 479810 w 1364418"/>
              <a:gd name="connsiteY85" fmla="*/ 3114519 h 6858000"/>
              <a:gd name="connsiteX86" fmla="*/ 466419 w 1364418"/>
              <a:gd name="connsiteY86" fmla="*/ 3106272 h 6858000"/>
              <a:gd name="connsiteX87" fmla="*/ 439149 w 1364418"/>
              <a:gd name="connsiteY87" fmla="*/ 2958185 h 6858000"/>
              <a:gd name="connsiteX88" fmla="*/ 381763 w 1364418"/>
              <a:gd name="connsiteY88" fmla="*/ 2762989 h 6858000"/>
              <a:gd name="connsiteX89" fmla="*/ 330681 w 1364418"/>
              <a:gd name="connsiteY89" fmla="*/ 2554718 h 6858000"/>
              <a:gd name="connsiteX90" fmla="*/ 310775 w 1364418"/>
              <a:gd name="connsiteY90" fmla="*/ 2485734 h 6858000"/>
              <a:gd name="connsiteX91" fmla="*/ 301498 w 1364418"/>
              <a:gd name="connsiteY91" fmla="*/ 2447068 h 6858000"/>
              <a:gd name="connsiteX92" fmla="*/ 288459 w 1364418"/>
              <a:gd name="connsiteY92" fmla="*/ 2425819 h 6858000"/>
              <a:gd name="connsiteX93" fmla="*/ 294458 w 1364418"/>
              <a:gd name="connsiteY93" fmla="*/ 2402874 h 6858000"/>
              <a:gd name="connsiteX94" fmla="*/ 297070 w 1364418"/>
              <a:gd name="connsiteY94" fmla="*/ 2381443 h 6858000"/>
              <a:gd name="connsiteX95" fmla="*/ 273399 w 1364418"/>
              <a:gd name="connsiteY95" fmla="*/ 2261920 h 6858000"/>
              <a:gd name="connsiteX96" fmla="*/ 263286 w 1364418"/>
              <a:gd name="connsiteY96" fmla="*/ 2195378 h 6858000"/>
              <a:gd name="connsiteX97" fmla="*/ 247503 w 1364418"/>
              <a:gd name="connsiteY97" fmla="*/ 2155135 h 6858000"/>
              <a:gd name="connsiteX98" fmla="*/ 244961 w 1364418"/>
              <a:gd name="connsiteY98" fmla="*/ 2118008 h 6858000"/>
              <a:gd name="connsiteX99" fmla="*/ 245954 w 1364418"/>
              <a:gd name="connsiteY99" fmla="*/ 2050531 h 6858000"/>
              <a:gd name="connsiteX100" fmla="*/ 237760 w 1364418"/>
              <a:gd name="connsiteY100" fmla="*/ 1963269 h 6858000"/>
              <a:gd name="connsiteX101" fmla="*/ 218938 w 1364418"/>
              <a:gd name="connsiteY101" fmla="*/ 1906352 h 6858000"/>
              <a:gd name="connsiteX102" fmla="*/ 195495 w 1364418"/>
              <a:gd name="connsiteY102" fmla="*/ 1861531 h 6858000"/>
              <a:gd name="connsiteX103" fmla="*/ 149294 w 1364418"/>
              <a:gd name="connsiteY103" fmla="*/ 1732919 h 6858000"/>
              <a:gd name="connsiteX104" fmla="*/ 121605 w 1364418"/>
              <a:gd name="connsiteY104" fmla="*/ 1663540 h 6858000"/>
              <a:gd name="connsiteX105" fmla="*/ 120731 w 1364418"/>
              <a:gd name="connsiteY105" fmla="*/ 1615777 h 6858000"/>
              <a:gd name="connsiteX106" fmla="*/ 101526 w 1364418"/>
              <a:gd name="connsiteY106" fmla="*/ 1563678 h 6858000"/>
              <a:gd name="connsiteX107" fmla="*/ 114606 w 1364418"/>
              <a:gd name="connsiteY107" fmla="*/ 1519474 h 6858000"/>
              <a:gd name="connsiteX108" fmla="*/ 107348 w 1364418"/>
              <a:gd name="connsiteY108" fmla="*/ 1477995 h 6858000"/>
              <a:gd name="connsiteX109" fmla="*/ 93433 w 1364418"/>
              <a:gd name="connsiteY109" fmla="*/ 1373769 h 6858000"/>
              <a:gd name="connsiteX110" fmla="*/ 101740 w 1364418"/>
              <a:gd name="connsiteY110" fmla="*/ 1307086 h 6858000"/>
              <a:gd name="connsiteX111" fmla="*/ 102928 w 1364418"/>
              <a:gd name="connsiteY111" fmla="*/ 1189033 h 6858000"/>
              <a:gd name="connsiteX112" fmla="*/ 107613 w 1364418"/>
              <a:gd name="connsiteY112" fmla="*/ 1168288 h 6858000"/>
              <a:gd name="connsiteX113" fmla="*/ 99895 w 1364418"/>
              <a:gd name="connsiteY113" fmla="*/ 1142577 h 6858000"/>
              <a:gd name="connsiteX114" fmla="*/ 89201 w 1364418"/>
              <a:gd name="connsiteY114" fmla="*/ 1088484 h 6858000"/>
              <a:gd name="connsiteX115" fmla="*/ 77937 w 1364418"/>
              <a:gd name="connsiteY115" fmla="*/ 1016103 h 6858000"/>
              <a:gd name="connsiteX116" fmla="*/ 79393 w 1364418"/>
              <a:gd name="connsiteY116" fmla="*/ 954054 h 6858000"/>
              <a:gd name="connsiteX117" fmla="*/ 90309 w 1364418"/>
              <a:gd name="connsiteY117" fmla="*/ 921368 h 6858000"/>
              <a:gd name="connsiteX118" fmla="*/ 74258 w 1364418"/>
              <a:gd name="connsiteY118" fmla="*/ 896999 h 6858000"/>
              <a:gd name="connsiteX119" fmla="*/ 43666 w 1364418"/>
              <a:gd name="connsiteY119" fmla="*/ 821517 h 6858000"/>
              <a:gd name="connsiteX120" fmla="*/ 22616 w 1364418"/>
              <a:gd name="connsiteY120" fmla="*/ 751353 h 6858000"/>
              <a:gd name="connsiteX121" fmla="*/ 22174 w 1364418"/>
              <a:gd name="connsiteY121" fmla="*/ 721230 h 6858000"/>
              <a:gd name="connsiteX122" fmla="*/ 7845 w 1364418"/>
              <a:gd name="connsiteY122" fmla="*/ 681659 h 6858000"/>
              <a:gd name="connsiteX123" fmla="*/ 31306 w 1364418"/>
              <a:gd name="connsiteY123" fmla="*/ 619315 h 6858000"/>
              <a:gd name="connsiteX124" fmla="*/ 15184 w 1364418"/>
              <a:gd name="connsiteY124" fmla="*/ 585934 h 6858000"/>
              <a:gd name="connsiteX125" fmla="*/ 22258 w 1364418"/>
              <a:gd name="connsiteY125" fmla="*/ 538948 h 6858000"/>
              <a:gd name="connsiteX126" fmla="*/ 26166 w 1364418"/>
              <a:gd name="connsiteY126" fmla="*/ 525163 h 6858000"/>
              <a:gd name="connsiteX127" fmla="*/ 52290 w 1364418"/>
              <a:gd name="connsiteY127" fmla="*/ 446567 h 6858000"/>
              <a:gd name="connsiteX128" fmla="*/ 51538 w 1364418"/>
              <a:gd name="connsiteY128" fmla="*/ 393828 h 6858000"/>
              <a:gd name="connsiteX129" fmla="*/ 51368 w 1364418"/>
              <a:gd name="connsiteY129" fmla="*/ 353137 h 6858000"/>
              <a:gd name="connsiteX130" fmla="*/ 55970 w 1364418"/>
              <a:gd name="connsiteY130" fmla="*/ 321428 h 6858000"/>
              <a:gd name="connsiteX131" fmla="*/ 57061 w 1364418"/>
              <a:gd name="connsiteY131" fmla="*/ 275771 h 6858000"/>
              <a:gd name="connsiteX132" fmla="*/ 74088 w 1364418"/>
              <a:gd name="connsiteY132" fmla="*/ 212860 h 6858000"/>
              <a:gd name="connsiteX133" fmla="*/ 65798 w 1364418"/>
              <a:gd name="connsiteY133" fmla="*/ 144983 h 6858000"/>
              <a:gd name="connsiteX134" fmla="*/ 78082 w 1364418"/>
              <a:gd name="connsiteY134" fmla="*/ 55288 h 6858000"/>
              <a:gd name="connsiteX135" fmla="*/ 37636 w 1364418"/>
              <a:gd name="connsiteY135"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101112 w 1364418"/>
              <a:gd name="connsiteY3" fmla="*/ 6857735 h 6858000"/>
              <a:gd name="connsiteX4" fmla="*/ 137705 w 1364418"/>
              <a:gd name="connsiteY4" fmla="*/ 6776847 h 6858000"/>
              <a:gd name="connsiteX5" fmla="*/ 149205 w 1364418"/>
              <a:gd name="connsiteY5" fmla="*/ 6737706 h 6858000"/>
              <a:gd name="connsiteX6" fmla="*/ 173944 w 1364418"/>
              <a:gd name="connsiteY6" fmla="*/ 6691589 h 6858000"/>
              <a:gd name="connsiteX7" fmla="*/ 286686 w 1364418"/>
              <a:gd name="connsiteY7" fmla="*/ 6664994 h 6858000"/>
              <a:gd name="connsiteX8" fmla="*/ 339152 w 1364418"/>
              <a:gd name="connsiteY8" fmla="*/ 6471804 h 6858000"/>
              <a:gd name="connsiteX9" fmla="*/ 310425 w 1364418"/>
              <a:gd name="connsiteY9" fmla="*/ 6379786 h 6858000"/>
              <a:gd name="connsiteX10" fmla="*/ 293648 w 1364418"/>
              <a:gd name="connsiteY10" fmla="*/ 6334727 h 6858000"/>
              <a:gd name="connsiteX11" fmla="*/ 271063 w 1364418"/>
              <a:gd name="connsiteY11" fmla="*/ 6313295 h 6858000"/>
              <a:gd name="connsiteX12" fmla="*/ 278227 w 1364418"/>
              <a:gd name="connsiteY12" fmla="*/ 6280046 h 6858000"/>
              <a:gd name="connsiteX13" fmla="*/ 281226 w 1364418"/>
              <a:gd name="connsiteY13" fmla="*/ 6272987 h 6858000"/>
              <a:gd name="connsiteX14" fmla="*/ 288000 w 1364418"/>
              <a:gd name="connsiteY14" fmla="*/ 6252834 h 6858000"/>
              <a:gd name="connsiteX15" fmla="*/ 265992 w 1364418"/>
              <a:gd name="connsiteY15" fmla="*/ 6202459 h 6858000"/>
              <a:gd name="connsiteX16" fmla="*/ 264790 w 1364418"/>
              <a:gd name="connsiteY16" fmla="*/ 6153037 h 6858000"/>
              <a:gd name="connsiteX17" fmla="*/ 280205 w 1364418"/>
              <a:gd name="connsiteY17" fmla="*/ 6078132 h 6858000"/>
              <a:gd name="connsiteX18" fmla="*/ 267592 w 1364418"/>
              <a:gd name="connsiteY18" fmla="*/ 6028119 h 6858000"/>
              <a:gd name="connsiteX19" fmla="*/ 252821 w 1364418"/>
              <a:gd name="connsiteY19" fmla="*/ 5926735 h 6858000"/>
              <a:gd name="connsiteX20" fmla="*/ 302333 w 1364418"/>
              <a:gd name="connsiteY20" fmla="*/ 5712857 h 6858000"/>
              <a:gd name="connsiteX21" fmla="*/ 332131 w 1364418"/>
              <a:gd name="connsiteY21" fmla="*/ 5660491 h 6858000"/>
              <a:gd name="connsiteX22" fmla="*/ 341254 w 1364418"/>
              <a:gd name="connsiteY22" fmla="*/ 5563435 h 6858000"/>
              <a:gd name="connsiteX23" fmla="*/ 368130 w 1364418"/>
              <a:gd name="connsiteY23" fmla="*/ 5437125 h 6858000"/>
              <a:gd name="connsiteX24" fmla="*/ 381698 w 1364418"/>
              <a:gd name="connsiteY24" fmla="*/ 5396260 h 6858000"/>
              <a:gd name="connsiteX25" fmla="*/ 397679 w 1364418"/>
              <a:gd name="connsiteY25" fmla="*/ 5330009 h 6858000"/>
              <a:gd name="connsiteX26" fmla="*/ 431172 w 1364418"/>
              <a:gd name="connsiteY26" fmla="*/ 5273739 h 6858000"/>
              <a:gd name="connsiteX27" fmla="*/ 440771 w 1364418"/>
              <a:gd name="connsiteY27" fmla="*/ 5241779 h 6858000"/>
              <a:gd name="connsiteX28" fmla="*/ 451997 w 1364418"/>
              <a:gd name="connsiteY28" fmla="*/ 5225268 h 6858000"/>
              <a:gd name="connsiteX29" fmla="*/ 453017 w 1364418"/>
              <a:gd name="connsiteY29" fmla="*/ 5217684 h 6858000"/>
              <a:gd name="connsiteX30" fmla="*/ 460358 w 1364418"/>
              <a:gd name="connsiteY30" fmla="*/ 5193377 h 6858000"/>
              <a:gd name="connsiteX31" fmla="*/ 463661 w 1364418"/>
              <a:gd name="connsiteY31" fmla="*/ 5179288 h 6858000"/>
              <a:gd name="connsiteX32" fmla="*/ 464645 w 1364418"/>
              <a:gd name="connsiteY32" fmla="*/ 5173621 h 6858000"/>
              <a:gd name="connsiteX33" fmla="*/ 460279 w 1364418"/>
              <a:gd name="connsiteY33" fmla="*/ 5159961 h 6858000"/>
              <a:gd name="connsiteX34" fmla="*/ 466956 w 1364418"/>
              <a:gd name="connsiteY34" fmla="*/ 5144295 h 6858000"/>
              <a:gd name="connsiteX35" fmla="*/ 463889 w 1364418"/>
              <a:gd name="connsiteY35" fmla="*/ 5125185 h 6858000"/>
              <a:gd name="connsiteX36" fmla="*/ 470719 w 1364418"/>
              <a:gd name="connsiteY36" fmla="*/ 5121884 h 6858000"/>
              <a:gd name="connsiteX37" fmla="*/ 477755 w 1364418"/>
              <a:gd name="connsiteY37" fmla="*/ 5067850 h 6858000"/>
              <a:gd name="connsiteX38" fmla="*/ 480486 w 1364418"/>
              <a:gd name="connsiteY38" fmla="*/ 5060861 h 6858000"/>
              <a:gd name="connsiteX39" fmla="*/ 477190 w 1364418"/>
              <a:gd name="connsiteY39" fmla="*/ 5034192 h 6858000"/>
              <a:gd name="connsiteX40" fmla="*/ 478744 w 1364418"/>
              <a:gd name="connsiteY40" fmla="*/ 4993030 h 6858000"/>
              <a:gd name="connsiteX41" fmla="*/ 485653 w 1364418"/>
              <a:gd name="connsiteY41" fmla="*/ 4946844 h 6858000"/>
              <a:gd name="connsiteX42" fmla="*/ 481509 w 1364418"/>
              <a:gd name="connsiteY42" fmla="*/ 4932692 h 6858000"/>
              <a:gd name="connsiteX43" fmla="*/ 496912 w 1364418"/>
              <a:gd name="connsiteY43" fmla="*/ 4858827 h 6858000"/>
              <a:gd name="connsiteX44" fmla="*/ 502815 w 1364418"/>
              <a:gd name="connsiteY44" fmla="*/ 4821170 h 6858000"/>
              <a:gd name="connsiteX45" fmla="*/ 507548 w 1364418"/>
              <a:gd name="connsiteY45" fmla="*/ 4780965 h 6858000"/>
              <a:gd name="connsiteX46" fmla="*/ 508841 w 1364418"/>
              <a:gd name="connsiteY46" fmla="*/ 4750867 h 6858000"/>
              <a:gd name="connsiteX47" fmla="*/ 506648 w 1364418"/>
              <a:gd name="connsiteY47" fmla="*/ 4690749 h 6858000"/>
              <a:gd name="connsiteX48" fmla="*/ 502128 w 1364418"/>
              <a:gd name="connsiteY48" fmla="*/ 4584173 h 6858000"/>
              <a:gd name="connsiteX49" fmla="*/ 497211 w 1364418"/>
              <a:gd name="connsiteY49" fmla="*/ 4444346 h 6858000"/>
              <a:gd name="connsiteX50" fmla="*/ 493776 w 1364418"/>
              <a:gd name="connsiteY50" fmla="*/ 4375228 h 6858000"/>
              <a:gd name="connsiteX51" fmla="*/ 474429 w 1364418"/>
              <a:gd name="connsiteY51" fmla="*/ 4214165 h 6858000"/>
              <a:gd name="connsiteX52" fmla="*/ 478502 w 1364418"/>
              <a:gd name="connsiteY52" fmla="*/ 4090296 h 6858000"/>
              <a:gd name="connsiteX53" fmla="*/ 463758 w 1364418"/>
              <a:gd name="connsiteY53" fmla="*/ 4033999 h 6858000"/>
              <a:gd name="connsiteX54" fmla="*/ 464907 w 1364418"/>
              <a:gd name="connsiteY54" fmla="*/ 4031933 h 6858000"/>
              <a:gd name="connsiteX55" fmla="*/ 463483 w 1364418"/>
              <a:gd name="connsiteY55" fmla="*/ 4013953 h 6858000"/>
              <a:gd name="connsiteX56" fmla="*/ 449778 w 1364418"/>
              <a:gd name="connsiteY56" fmla="*/ 3974753 h 6858000"/>
              <a:gd name="connsiteX57" fmla="*/ 451376 w 1364418"/>
              <a:gd name="connsiteY57" fmla="*/ 3969950 h 6858000"/>
              <a:gd name="connsiteX58" fmla="*/ 444798 w 1364418"/>
              <a:gd name="connsiteY58" fmla="*/ 3933779 h 6858000"/>
              <a:gd name="connsiteX59" fmla="*/ 446129 w 1364418"/>
              <a:gd name="connsiteY59" fmla="*/ 3933093 h 6858000"/>
              <a:gd name="connsiteX60" fmla="*/ 450483 w 1364418"/>
              <a:gd name="connsiteY60" fmla="*/ 3922082 h 6858000"/>
              <a:gd name="connsiteX61" fmla="*/ 455561 w 1364418"/>
              <a:gd name="connsiteY61" fmla="*/ 3901461 h 6858000"/>
              <a:gd name="connsiteX62" fmla="*/ 478155 w 1364418"/>
              <a:gd name="connsiteY62" fmla="*/ 3813873 h 6858000"/>
              <a:gd name="connsiteX63" fmla="*/ 477580 w 1364418"/>
              <a:gd name="connsiteY63" fmla="*/ 3806161 h 6858000"/>
              <a:gd name="connsiteX64" fmla="*/ 477887 w 1364418"/>
              <a:gd name="connsiteY64" fmla="*/ 3805957 h 6858000"/>
              <a:gd name="connsiteX65" fmla="*/ 477914 w 1364418"/>
              <a:gd name="connsiteY65" fmla="*/ 3797724 h 6858000"/>
              <a:gd name="connsiteX66" fmla="*/ 476529 w 1364418"/>
              <a:gd name="connsiteY66" fmla="*/ 3792098 h 6858000"/>
              <a:gd name="connsiteX67" fmla="*/ 475413 w 1364418"/>
              <a:gd name="connsiteY67" fmla="*/ 3777135 h 6858000"/>
              <a:gd name="connsiteX68" fmla="*/ 477146 w 1364418"/>
              <a:gd name="connsiteY68" fmla="*/ 3771656 h 6858000"/>
              <a:gd name="connsiteX69" fmla="*/ 480889 w 1364418"/>
              <a:gd name="connsiteY69" fmla="*/ 3769007 h 6858000"/>
              <a:gd name="connsiteX70" fmla="*/ 480355 w 1364418"/>
              <a:gd name="connsiteY70" fmla="*/ 3767709 h 6858000"/>
              <a:gd name="connsiteX71" fmla="*/ 489051 w 1364418"/>
              <a:gd name="connsiteY71" fmla="*/ 3738082 h 6858000"/>
              <a:gd name="connsiteX72" fmla="*/ 496397 w 1364418"/>
              <a:gd name="connsiteY72" fmla="*/ 3673397 h 6858000"/>
              <a:gd name="connsiteX73" fmla="*/ 495693 w 1364418"/>
              <a:gd name="connsiteY73" fmla="*/ 3637109 h 6858000"/>
              <a:gd name="connsiteX74" fmla="*/ 499136 w 1364418"/>
              <a:gd name="connsiteY74" fmla="*/ 3536883 h 6858000"/>
              <a:gd name="connsiteX75" fmla="*/ 506674 w 1364418"/>
              <a:gd name="connsiteY75" fmla="*/ 3435652 h 6858000"/>
              <a:gd name="connsiteX76" fmla="*/ 508345 w 1364418"/>
              <a:gd name="connsiteY76" fmla="*/ 3307769 h 6858000"/>
              <a:gd name="connsiteX77" fmla="*/ 525908 w 1364418"/>
              <a:gd name="connsiteY77" fmla="*/ 3250522 h 6858000"/>
              <a:gd name="connsiteX78" fmla="*/ 526333 w 1364418"/>
              <a:gd name="connsiteY78" fmla="*/ 3229163 h 6858000"/>
              <a:gd name="connsiteX79" fmla="*/ 528156 w 1364418"/>
              <a:gd name="connsiteY79" fmla="*/ 3217217 h 6858000"/>
              <a:gd name="connsiteX80" fmla="*/ 514991 w 1364418"/>
              <a:gd name="connsiteY80" fmla="*/ 3183755 h 6858000"/>
              <a:gd name="connsiteX81" fmla="*/ 515492 w 1364418"/>
              <a:gd name="connsiteY81" fmla="*/ 3178642 h 6858000"/>
              <a:gd name="connsiteX82" fmla="*/ 503092 w 1364418"/>
              <a:gd name="connsiteY82" fmla="*/ 3158586 h 6858000"/>
              <a:gd name="connsiteX83" fmla="*/ 488277 w 1364418"/>
              <a:gd name="connsiteY83" fmla="*/ 3129034 h 6858000"/>
              <a:gd name="connsiteX84" fmla="*/ 488942 w 1364418"/>
              <a:gd name="connsiteY84" fmla="*/ 3126682 h 6858000"/>
              <a:gd name="connsiteX85" fmla="*/ 479810 w 1364418"/>
              <a:gd name="connsiteY85" fmla="*/ 3114519 h 6858000"/>
              <a:gd name="connsiteX86" fmla="*/ 466419 w 1364418"/>
              <a:gd name="connsiteY86" fmla="*/ 3106272 h 6858000"/>
              <a:gd name="connsiteX87" fmla="*/ 439149 w 1364418"/>
              <a:gd name="connsiteY87" fmla="*/ 2958185 h 6858000"/>
              <a:gd name="connsiteX88" fmla="*/ 381763 w 1364418"/>
              <a:gd name="connsiteY88" fmla="*/ 2762989 h 6858000"/>
              <a:gd name="connsiteX89" fmla="*/ 330681 w 1364418"/>
              <a:gd name="connsiteY89" fmla="*/ 2554718 h 6858000"/>
              <a:gd name="connsiteX90" fmla="*/ 310775 w 1364418"/>
              <a:gd name="connsiteY90" fmla="*/ 2485734 h 6858000"/>
              <a:gd name="connsiteX91" fmla="*/ 301498 w 1364418"/>
              <a:gd name="connsiteY91" fmla="*/ 2447068 h 6858000"/>
              <a:gd name="connsiteX92" fmla="*/ 288459 w 1364418"/>
              <a:gd name="connsiteY92" fmla="*/ 2425819 h 6858000"/>
              <a:gd name="connsiteX93" fmla="*/ 294458 w 1364418"/>
              <a:gd name="connsiteY93" fmla="*/ 2402874 h 6858000"/>
              <a:gd name="connsiteX94" fmla="*/ 297070 w 1364418"/>
              <a:gd name="connsiteY94" fmla="*/ 2381443 h 6858000"/>
              <a:gd name="connsiteX95" fmla="*/ 273399 w 1364418"/>
              <a:gd name="connsiteY95" fmla="*/ 2261920 h 6858000"/>
              <a:gd name="connsiteX96" fmla="*/ 263286 w 1364418"/>
              <a:gd name="connsiteY96" fmla="*/ 2195378 h 6858000"/>
              <a:gd name="connsiteX97" fmla="*/ 247503 w 1364418"/>
              <a:gd name="connsiteY97" fmla="*/ 2155135 h 6858000"/>
              <a:gd name="connsiteX98" fmla="*/ 244961 w 1364418"/>
              <a:gd name="connsiteY98" fmla="*/ 2118008 h 6858000"/>
              <a:gd name="connsiteX99" fmla="*/ 245954 w 1364418"/>
              <a:gd name="connsiteY99" fmla="*/ 2050531 h 6858000"/>
              <a:gd name="connsiteX100" fmla="*/ 237760 w 1364418"/>
              <a:gd name="connsiteY100" fmla="*/ 1963269 h 6858000"/>
              <a:gd name="connsiteX101" fmla="*/ 218938 w 1364418"/>
              <a:gd name="connsiteY101" fmla="*/ 1906352 h 6858000"/>
              <a:gd name="connsiteX102" fmla="*/ 195495 w 1364418"/>
              <a:gd name="connsiteY102" fmla="*/ 1861531 h 6858000"/>
              <a:gd name="connsiteX103" fmla="*/ 149294 w 1364418"/>
              <a:gd name="connsiteY103" fmla="*/ 1732919 h 6858000"/>
              <a:gd name="connsiteX104" fmla="*/ 121605 w 1364418"/>
              <a:gd name="connsiteY104" fmla="*/ 1663540 h 6858000"/>
              <a:gd name="connsiteX105" fmla="*/ 120731 w 1364418"/>
              <a:gd name="connsiteY105" fmla="*/ 1615777 h 6858000"/>
              <a:gd name="connsiteX106" fmla="*/ 101526 w 1364418"/>
              <a:gd name="connsiteY106" fmla="*/ 1563678 h 6858000"/>
              <a:gd name="connsiteX107" fmla="*/ 114606 w 1364418"/>
              <a:gd name="connsiteY107" fmla="*/ 1519474 h 6858000"/>
              <a:gd name="connsiteX108" fmla="*/ 107348 w 1364418"/>
              <a:gd name="connsiteY108" fmla="*/ 1477995 h 6858000"/>
              <a:gd name="connsiteX109" fmla="*/ 93433 w 1364418"/>
              <a:gd name="connsiteY109" fmla="*/ 1373769 h 6858000"/>
              <a:gd name="connsiteX110" fmla="*/ 101740 w 1364418"/>
              <a:gd name="connsiteY110" fmla="*/ 1307086 h 6858000"/>
              <a:gd name="connsiteX111" fmla="*/ 102928 w 1364418"/>
              <a:gd name="connsiteY111" fmla="*/ 1189033 h 6858000"/>
              <a:gd name="connsiteX112" fmla="*/ 107613 w 1364418"/>
              <a:gd name="connsiteY112" fmla="*/ 1168288 h 6858000"/>
              <a:gd name="connsiteX113" fmla="*/ 99895 w 1364418"/>
              <a:gd name="connsiteY113" fmla="*/ 1142577 h 6858000"/>
              <a:gd name="connsiteX114" fmla="*/ 89201 w 1364418"/>
              <a:gd name="connsiteY114" fmla="*/ 1088484 h 6858000"/>
              <a:gd name="connsiteX115" fmla="*/ 77937 w 1364418"/>
              <a:gd name="connsiteY115" fmla="*/ 1016103 h 6858000"/>
              <a:gd name="connsiteX116" fmla="*/ 79393 w 1364418"/>
              <a:gd name="connsiteY116" fmla="*/ 954054 h 6858000"/>
              <a:gd name="connsiteX117" fmla="*/ 90309 w 1364418"/>
              <a:gd name="connsiteY117" fmla="*/ 921368 h 6858000"/>
              <a:gd name="connsiteX118" fmla="*/ 74258 w 1364418"/>
              <a:gd name="connsiteY118" fmla="*/ 896999 h 6858000"/>
              <a:gd name="connsiteX119" fmla="*/ 43666 w 1364418"/>
              <a:gd name="connsiteY119" fmla="*/ 821517 h 6858000"/>
              <a:gd name="connsiteX120" fmla="*/ 22616 w 1364418"/>
              <a:gd name="connsiteY120" fmla="*/ 751353 h 6858000"/>
              <a:gd name="connsiteX121" fmla="*/ 22174 w 1364418"/>
              <a:gd name="connsiteY121" fmla="*/ 721230 h 6858000"/>
              <a:gd name="connsiteX122" fmla="*/ 7845 w 1364418"/>
              <a:gd name="connsiteY122" fmla="*/ 681659 h 6858000"/>
              <a:gd name="connsiteX123" fmla="*/ 31306 w 1364418"/>
              <a:gd name="connsiteY123" fmla="*/ 619315 h 6858000"/>
              <a:gd name="connsiteX124" fmla="*/ 15184 w 1364418"/>
              <a:gd name="connsiteY124" fmla="*/ 585934 h 6858000"/>
              <a:gd name="connsiteX125" fmla="*/ 22258 w 1364418"/>
              <a:gd name="connsiteY125" fmla="*/ 538948 h 6858000"/>
              <a:gd name="connsiteX126" fmla="*/ 26166 w 1364418"/>
              <a:gd name="connsiteY126" fmla="*/ 525163 h 6858000"/>
              <a:gd name="connsiteX127" fmla="*/ 52290 w 1364418"/>
              <a:gd name="connsiteY127" fmla="*/ 446567 h 6858000"/>
              <a:gd name="connsiteX128" fmla="*/ 51538 w 1364418"/>
              <a:gd name="connsiteY128" fmla="*/ 393828 h 6858000"/>
              <a:gd name="connsiteX129" fmla="*/ 51368 w 1364418"/>
              <a:gd name="connsiteY129" fmla="*/ 353137 h 6858000"/>
              <a:gd name="connsiteX130" fmla="*/ 55970 w 1364418"/>
              <a:gd name="connsiteY130" fmla="*/ 321428 h 6858000"/>
              <a:gd name="connsiteX131" fmla="*/ 57061 w 1364418"/>
              <a:gd name="connsiteY131" fmla="*/ 275771 h 6858000"/>
              <a:gd name="connsiteX132" fmla="*/ 74088 w 1364418"/>
              <a:gd name="connsiteY132" fmla="*/ 212860 h 6858000"/>
              <a:gd name="connsiteX133" fmla="*/ 65798 w 1364418"/>
              <a:gd name="connsiteY133" fmla="*/ 144983 h 6858000"/>
              <a:gd name="connsiteX134" fmla="*/ 78082 w 1364418"/>
              <a:gd name="connsiteY134" fmla="*/ 55288 h 6858000"/>
              <a:gd name="connsiteX135" fmla="*/ 37636 w 1364418"/>
              <a:gd name="connsiteY135"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101112 w 1364418"/>
              <a:gd name="connsiteY3" fmla="*/ 6857735 h 6858000"/>
              <a:gd name="connsiteX4" fmla="*/ 137705 w 1364418"/>
              <a:gd name="connsiteY4" fmla="*/ 6776847 h 6858000"/>
              <a:gd name="connsiteX5" fmla="*/ 149205 w 1364418"/>
              <a:gd name="connsiteY5" fmla="*/ 6737706 h 6858000"/>
              <a:gd name="connsiteX6" fmla="*/ 173944 w 1364418"/>
              <a:gd name="connsiteY6" fmla="*/ 6691589 h 6858000"/>
              <a:gd name="connsiteX7" fmla="*/ 286686 w 1364418"/>
              <a:gd name="connsiteY7" fmla="*/ 6664994 h 6858000"/>
              <a:gd name="connsiteX8" fmla="*/ 339152 w 1364418"/>
              <a:gd name="connsiteY8" fmla="*/ 6471804 h 6858000"/>
              <a:gd name="connsiteX9" fmla="*/ 334570 w 1364418"/>
              <a:gd name="connsiteY9" fmla="*/ 6389835 h 6858000"/>
              <a:gd name="connsiteX10" fmla="*/ 293648 w 1364418"/>
              <a:gd name="connsiteY10" fmla="*/ 6334727 h 6858000"/>
              <a:gd name="connsiteX11" fmla="*/ 271063 w 1364418"/>
              <a:gd name="connsiteY11" fmla="*/ 6313295 h 6858000"/>
              <a:gd name="connsiteX12" fmla="*/ 278227 w 1364418"/>
              <a:gd name="connsiteY12" fmla="*/ 6280046 h 6858000"/>
              <a:gd name="connsiteX13" fmla="*/ 281226 w 1364418"/>
              <a:gd name="connsiteY13" fmla="*/ 6272987 h 6858000"/>
              <a:gd name="connsiteX14" fmla="*/ 288000 w 1364418"/>
              <a:gd name="connsiteY14" fmla="*/ 6252834 h 6858000"/>
              <a:gd name="connsiteX15" fmla="*/ 265992 w 1364418"/>
              <a:gd name="connsiteY15" fmla="*/ 6202459 h 6858000"/>
              <a:gd name="connsiteX16" fmla="*/ 264790 w 1364418"/>
              <a:gd name="connsiteY16" fmla="*/ 6153037 h 6858000"/>
              <a:gd name="connsiteX17" fmla="*/ 280205 w 1364418"/>
              <a:gd name="connsiteY17" fmla="*/ 6078132 h 6858000"/>
              <a:gd name="connsiteX18" fmla="*/ 267592 w 1364418"/>
              <a:gd name="connsiteY18" fmla="*/ 6028119 h 6858000"/>
              <a:gd name="connsiteX19" fmla="*/ 252821 w 1364418"/>
              <a:gd name="connsiteY19" fmla="*/ 5926735 h 6858000"/>
              <a:gd name="connsiteX20" fmla="*/ 302333 w 1364418"/>
              <a:gd name="connsiteY20" fmla="*/ 5712857 h 6858000"/>
              <a:gd name="connsiteX21" fmla="*/ 332131 w 1364418"/>
              <a:gd name="connsiteY21" fmla="*/ 5660491 h 6858000"/>
              <a:gd name="connsiteX22" fmla="*/ 341254 w 1364418"/>
              <a:gd name="connsiteY22" fmla="*/ 5563435 h 6858000"/>
              <a:gd name="connsiteX23" fmla="*/ 368130 w 1364418"/>
              <a:gd name="connsiteY23" fmla="*/ 5437125 h 6858000"/>
              <a:gd name="connsiteX24" fmla="*/ 381698 w 1364418"/>
              <a:gd name="connsiteY24" fmla="*/ 5396260 h 6858000"/>
              <a:gd name="connsiteX25" fmla="*/ 397679 w 1364418"/>
              <a:gd name="connsiteY25" fmla="*/ 5330009 h 6858000"/>
              <a:gd name="connsiteX26" fmla="*/ 431172 w 1364418"/>
              <a:gd name="connsiteY26" fmla="*/ 5273739 h 6858000"/>
              <a:gd name="connsiteX27" fmla="*/ 440771 w 1364418"/>
              <a:gd name="connsiteY27" fmla="*/ 5241779 h 6858000"/>
              <a:gd name="connsiteX28" fmla="*/ 451997 w 1364418"/>
              <a:gd name="connsiteY28" fmla="*/ 5225268 h 6858000"/>
              <a:gd name="connsiteX29" fmla="*/ 453017 w 1364418"/>
              <a:gd name="connsiteY29" fmla="*/ 5217684 h 6858000"/>
              <a:gd name="connsiteX30" fmla="*/ 460358 w 1364418"/>
              <a:gd name="connsiteY30" fmla="*/ 5193377 h 6858000"/>
              <a:gd name="connsiteX31" fmla="*/ 463661 w 1364418"/>
              <a:gd name="connsiteY31" fmla="*/ 5179288 h 6858000"/>
              <a:gd name="connsiteX32" fmla="*/ 464645 w 1364418"/>
              <a:gd name="connsiteY32" fmla="*/ 5173621 h 6858000"/>
              <a:gd name="connsiteX33" fmla="*/ 460279 w 1364418"/>
              <a:gd name="connsiteY33" fmla="*/ 5159961 h 6858000"/>
              <a:gd name="connsiteX34" fmla="*/ 466956 w 1364418"/>
              <a:gd name="connsiteY34" fmla="*/ 5144295 h 6858000"/>
              <a:gd name="connsiteX35" fmla="*/ 463889 w 1364418"/>
              <a:gd name="connsiteY35" fmla="*/ 5125185 h 6858000"/>
              <a:gd name="connsiteX36" fmla="*/ 470719 w 1364418"/>
              <a:gd name="connsiteY36" fmla="*/ 5121884 h 6858000"/>
              <a:gd name="connsiteX37" fmla="*/ 477755 w 1364418"/>
              <a:gd name="connsiteY37" fmla="*/ 5067850 h 6858000"/>
              <a:gd name="connsiteX38" fmla="*/ 480486 w 1364418"/>
              <a:gd name="connsiteY38" fmla="*/ 5060861 h 6858000"/>
              <a:gd name="connsiteX39" fmla="*/ 477190 w 1364418"/>
              <a:gd name="connsiteY39" fmla="*/ 5034192 h 6858000"/>
              <a:gd name="connsiteX40" fmla="*/ 478744 w 1364418"/>
              <a:gd name="connsiteY40" fmla="*/ 4993030 h 6858000"/>
              <a:gd name="connsiteX41" fmla="*/ 485653 w 1364418"/>
              <a:gd name="connsiteY41" fmla="*/ 4946844 h 6858000"/>
              <a:gd name="connsiteX42" fmla="*/ 481509 w 1364418"/>
              <a:gd name="connsiteY42" fmla="*/ 4932692 h 6858000"/>
              <a:gd name="connsiteX43" fmla="*/ 496912 w 1364418"/>
              <a:gd name="connsiteY43" fmla="*/ 4858827 h 6858000"/>
              <a:gd name="connsiteX44" fmla="*/ 502815 w 1364418"/>
              <a:gd name="connsiteY44" fmla="*/ 4821170 h 6858000"/>
              <a:gd name="connsiteX45" fmla="*/ 507548 w 1364418"/>
              <a:gd name="connsiteY45" fmla="*/ 4780965 h 6858000"/>
              <a:gd name="connsiteX46" fmla="*/ 508841 w 1364418"/>
              <a:gd name="connsiteY46" fmla="*/ 4750867 h 6858000"/>
              <a:gd name="connsiteX47" fmla="*/ 506648 w 1364418"/>
              <a:gd name="connsiteY47" fmla="*/ 4690749 h 6858000"/>
              <a:gd name="connsiteX48" fmla="*/ 502128 w 1364418"/>
              <a:gd name="connsiteY48" fmla="*/ 4584173 h 6858000"/>
              <a:gd name="connsiteX49" fmla="*/ 497211 w 1364418"/>
              <a:gd name="connsiteY49" fmla="*/ 4444346 h 6858000"/>
              <a:gd name="connsiteX50" fmla="*/ 493776 w 1364418"/>
              <a:gd name="connsiteY50" fmla="*/ 4375228 h 6858000"/>
              <a:gd name="connsiteX51" fmla="*/ 474429 w 1364418"/>
              <a:gd name="connsiteY51" fmla="*/ 4214165 h 6858000"/>
              <a:gd name="connsiteX52" fmla="*/ 478502 w 1364418"/>
              <a:gd name="connsiteY52" fmla="*/ 4090296 h 6858000"/>
              <a:gd name="connsiteX53" fmla="*/ 463758 w 1364418"/>
              <a:gd name="connsiteY53" fmla="*/ 4033999 h 6858000"/>
              <a:gd name="connsiteX54" fmla="*/ 464907 w 1364418"/>
              <a:gd name="connsiteY54" fmla="*/ 4031933 h 6858000"/>
              <a:gd name="connsiteX55" fmla="*/ 463483 w 1364418"/>
              <a:gd name="connsiteY55" fmla="*/ 4013953 h 6858000"/>
              <a:gd name="connsiteX56" fmla="*/ 449778 w 1364418"/>
              <a:gd name="connsiteY56" fmla="*/ 3974753 h 6858000"/>
              <a:gd name="connsiteX57" fmla="*/ 451376 w 1364418"/>
              <a:gd name="connsiteY57" fmla="*/ 3969950 h 6858000"/>
              <a:gd name="connsiteX58" fmla="*/ 444798 w 1364418"/>
              <a:gd name="connsiteY58" fmla="*/ 3933779 h 6858000"/>
              <a:gd name="connsiteX59" fmla="*/ 446129 w 1364418"/>
              <a:gd name="connsiteY59" fmla="*/ 3933093 h 6858000"/>
              <a:gd name="connsiteX60" fmla="*/ 450483 w 1364418"/>
              <a:gd name="connsiteY60" fmla="*/ 3922082 h 6858000"/>
              <a:gd name="connsiteX61" fmla="*/ 455561 w 1364418"/>
              <a:gd name="connsiteY61" fmla="*/ 3901461 h 6858000"/>
              <a:gd name="connsiteX62" fmla="*/ 478155 w 1364418"/>
              <a:gd name="connsiteY62" fmla="*/ 3813873 h 6858000"/>
              <a:gd name="connsiteX63" fmla="*/ 477580 w 1364418"/>
              <a:gd name="connsiteY63" fmla="*/ 3806161 h 6858000"/>
              <a:gd name="connsiteX64" fmla="*/ 477887 w 1364418"/>
              <a:gd name="connsiteY64" fmla="*/ 3805957 h 6858000"/>
              <a:gd name="connsiteX65" fmla="*/ 477914 w 1364418"/>
              <a:gd name="connsiteY65" fmla="*/ 3797724 h 6858000"/>
              <a:gd name="connsiteX66" fmla="*/ 476529 w 1364418"/>
              <a:gd name="connsiteY66" fmla="*/ 3792098 h 6858000"/>
              <a:gd name="connsiteX67" fmla="*/ 475413 w 1364418"/>
              <a:gd name="connsiteY67" fmla="*/ 3777135 h 6858000"/>
              <a:gd name="connsiteX68" fmla="*/ 477146 w 1364418"/>
              <a:gd name="connsiteY68" fmla="*/ 3771656 h 6858000"/>
              <a:gd name="connsiteX69" fmla="*/ 480889 w 1364418"/>
              <a:gd name="connsiteY69" fmla="*/ 3769007 h 6858000"/>
              <a:gd name="connsiteX70" fmla="*/ 480355 w 1364418"/>
              <a:gd name="connsiteY70" fmla="*/ 3767709 h 6858000"/>
              <a:gd name="connsiteX71" fmla="*/ 489051 w 1364418"/>
              <a:gd name="connsiteY71" fmla="*/ 3738082 h 6858000"/>
              <a:gd name="connsiteX72" fmla="*/ 496397 w 1364418"/>
              <a:gd name="connsiteY72" fmla="*/ 3673397 h 6858000"/>
              <a:gd name="connsiteX73" fmla="*/ 495693 w 1364418"/>
              <a:gd name="connsiteY73" fmla="*/ 3637109 h 6858000"/>
              <a:gd name="connsiteX74" fmla="*/ 499136 w 1364418"/>
              <a:gd name="connsiteY74" fmla="*/ 3536883 h 6858000"/>
              <a:gd name="connsiteX75" fmla="*/ 506674 w 1364418"/>
              <a:gd name="connsiteY75" fmla="*/ 3435652 h 6858000"/>
              <a:gd name="connsiteX76" fmla="*/ 508345 w 1364418"/>
              <a:gd name="connsiteY76" fmla="*/ 3307769 h 6858000"/>
              <a:gd name="connsiteX77" fmla="*/ 525908 w 1364418"/>
              <a:gd name="connsiteY77" fmla="*/ 3250522 h 6858000"/>
              <a:gd name="connsiteX78" fmla="*/ 526333 w 1364418"/>
              <a:gd name="connsiteY78" fmla="*/ 3229163 h 6858000"/>
              <a:gd name="connsiteX79" fmla="*/ 528156 w 1364418"/>
              <a:gd name="connsiteY79" fmla="*/ 3217217 h 6858000"/>
              <a:gd name="connsiteX80" fmla="*/ 514991 w 1364418"/>
              <a:gd name="connsiteY80" fmla="*/ 3183755 h 6858000"/>
              <a:gd name="connsiteX81" fmla="*/ 515492 w 1364418"/>
              <a:gd name="connsiteY81" fmla="*/ 3178642 h 6858000"/>
              <a:gd name="connsiteX82" fmla="*/ 503092 w 1364418"/>
              <a:gd name="connsiteY82" fmla="*/ 3158586 h 6858000"/>
              <a:gd name="connsiteX83" fmla="*/ 488277 w 1364418"/>
              <a:gd name="connsiteY83" fmla="*/ 3129034 h 6858000"/>
              <a:gd name="connsiteX84" fmla="*/ 488942 w 1364418"/>
              <a:gd name="connsiteY84" fmla="*/ 3126682 h 6858000"/>
              <a:gd name="connsiteX85" fmla="*/ 479810 w 1364418"/>
              <a:gd name="connsiteY85" fmla="*/ 3114519 h 6858000"/>
              <a:gd name="connsiteX86" fmla="*/ 466419 w 1364418"/>
              <a:gd name="connsiteY86" fmla="*/ 3106272 h 6858000"/>
              <a:gd name="connsiteX87" fmla="*/ 439149 w 1364418"/>
              <a:gd name="connsiteY87" fmla="*/ 2958185 h 6858000"/>
              <a:gd name="connsiteX88" fmla="*/ 381763 w 1364418"/>
              <a:gd name="connsiteY88" fmla="*/ 2762989 h 6858000"/>
              <a:gd name="connsiteX89" fmla="*/ 330681 w 1364418"/>
              <a:gd name="connsiteY89" fmla="*/ 2554718 h 6858000"/>
              <a:gd name="connsiteX90" fmla="*/ 310775 w 1364418"/>
              <a:gd name="connsiteY90" fmla="*/ 2485734 h 6858000"/>
              <a:gd name="connsiteX91" fmla="*/ 301498 w 1364418"/>
              <a:gd name="connsiteY91" fmla="*/ 2447068 h 6858000"/>
              <a:gd name="connsiteX92" fmla="*/ 288459 w 1364418"/>
              <a:gd name="connsiteY92" fmla="*/ 2425819 h 6858000"/>
              <a:gd name="connsiteX93" fmla="*/ 294458 w 1364418"/>
              <a:gd name="connsiteY93" fmla="*/ 2402874 h 6858000"/>
              <a:gd name="connsiteX94" fmla="*/ 297070 w 1364418"/>
              <a:gd name="connsiteY94" fmla="*/ 2381443 h 6858000"/>
              <a:gd name="connsiteX95" fmla="*/ 273399 w 1364418"/>
              <a:gd name="connsiteY95" fmla="*/ 2261920 h 6858000"/>
              <a:gd name="connsiteX96" fmla="*/ 263286 w 1364418"/>
              <a:gd name="connsiteY96" fmla="*/ 2195378 h 6858000"/>
              <a:gd name="connsiteX97" fmla="*/ 247503 w 1364418"/>
              <a:gd name="connsiteY97" fmla="*/ 2155135 h 6858000"/>
              <a:gd name="connsiteX98" fmla="*/ 244961 w 1364418"/>
              <a:gd name="connsiteY98" fmla="*/ 2118008 h 6858000"/>
              <a:gd name="connsiteX99" fmla="*/ 245954 w 1364418"/>
              <a:gd name="connsiteY99" fmla="*/ 2050531 h 6858000"/>
              <a:gd name="connsiteX100" fmla="*/ 237760 w 1364418"/>
              <a:gd name="connsiteY100" fmla="*/ 1963269 h 6858000"/>
              <a:gd name="connsiteX101" fmla="*/ 218938 w 1364418"/>
              <a:gd name="connsiteY101" fmla="*/ 1906352 h 6858000"/>
              <a:gd name="connsiteX102" fmla="*/ 195495 w 1364418"/>
              <a:gd name="connsiteY102" fmla="*/ 1861531 h 6858000"/>
              <a:gd name="connsiteX103" fmla="*/ 149294 w 1364418"/>
              <a:gd name="connsiteY103" fmla="*/ 1732919 h 6858000"/>
              <a:gd name="connsiteX104" fmla="*/ 121605 w 1364418"/>
              <a:gd name="connsiteY104" fmla="*/ 1663540 h 6858000"/>
              <a:gd name="connsiteX105" fmla="*/ 120731 w 1364418"/>
              <a:gd name="connsiteY105" fmla="*/ 1615777 h 6858000"/>
              <a:gd name="connsiteX106" fmla="*/ 101526 w 1364418"/>
              <a:gd name="connsiteY106" fmla="*/ 1563678 h 6858000"/>
              <a:gd name="connsiteX107" fmla="*/ 114606 w 1364418"/>
              <a:gd name="connsiteY107" fmla="*/ 1519474 h 6858000"/>
              <a:gd name="connsiteX108" fmla="*/ 107348 w 1364418"/>
              <a:gd name="connsiteY108" fmla="*/ 1477995 h 6858000"/>
              <a:gd name="connsiteX109" fmla="*/ 93433 w 1364418"/>
              <a:gd name="connsiteY109" fmla="*/ 1373769 h 6858000"/>
              <a:gd name="connsiteX110" fmla="*/ 101740 w 1364418"/>
              <a:gd name="connsiteY110" fmla="*/ 1307086 h 6858000"/>
              <a:gd name="connsiteX111" fmla="*/ 102928 w 1364418"/>
              <a:gd name="connsiteY111" fmla="*/ 1189033 h 6858000"/>
              <a:gd name="connsiteX112" fmla="*/ 107613 w 1364418"/>
              <a:gd name="connsiteY112" fmla="*/ 1168288 h 6858000"/>
              <a:gd name="connsiteX113" fmla="*/ 99895 w 1364418"/>
              <a:gd name="connsiteY113" fmla="*/ 1142577 h 6858000"/>
              <a:gd name="connsiteX114" fmla="*/ 89201 w 1364418"/>
              <a:gd name="connsiteY114" fmla="*/ 1088484 h 6858000"/>
              <a:gd name="connsiteX115" fmla="*/ 77937 w 1364418"/>
              <a:gd name="connsiteY115" fmla="*/ 1016103 h 6858000"/>
              <a:gd name="connsiteX116" fmla="*/ 79393 w 1364418"/>
              <a:gd name="connsiteY116" fmla="*/ 954054 h 6858000"/>
              <a:gd name="connsiteX117" fmla="*/ 90309 w 1364418"/>
              <a:gd name="connsiteY117" fmla="*/ 921368 h 6858000"/>
              <a:gd name="connsiteX118" fmla="*/ 74258 w 1364418"/>
              <a:gd name="connsiteY118" fmla="*/ 896999 h 6858000"/>
              <a:gd name="connsiteX119" fmla="*/ 43666 w 1364418"/>
              <a:gd name="connsiteY119" fmla="*/ 821517 h 6858000"/>
              <a:gd name="connsiteX120" fmla="*/ 22616 w 1364418"/>
              <a:gd name="connsiteY120" fmla="*/ 751353 h 6858000"/>
              <a:gd name="connsiteX121" fmla="*/ 22174 w 1364418"/>
              <a:gd name="connsiteY121" fmla="*/ 721230 h 6858000"/>
              <a:gd name="connsiteX122" fmla="*/ 7845 w 1364418"/>
              <a:gd name="connsiteY122" fmla="*/ 681659 h 6858000"/>
              <a:gd name="connsiteX123" fmla="*/ 31306 w 1364418"/>
              <a:gd name="connsiteY123" fmla="*/ 619315 h 6858000"/>
              <a:gd name="connsiteX124" fmla="*/ 15184 w 1364418"/>
              <a:gd name="connsiteY124" fmla="*/ 585934 h 6858000"/>
              <a:gd name="connsiteX125" fmla="*/ 22258 w 1364418"/>
              <a:gd name="connsiteY125" fmla="*/ 538948 h 6858000"/>
              <a:gd name="connsiteX126" fmla="*/ 26166 w 1364418"/>
              <a:gd name="connsiteY126" fmla="*/ 525163 h 6858000"/>
              <a:gd name="connsiteX127" fmla="*/ 52290 w 1364418"/>
              <a:gd name="connsiteY127" fmla="*/ 446567 h 6858000"/>
              <a:gd name="connsiteX128" fmla="*/ 51538 w 1364418"/>
              <a:gd name="connsiteY128" fmla="*/ 393828 h 6858000"/>
              <a:gd name="connsiteX129" fmla="*/ 51368 w 1364418"/>
              <a:gd name="connsiteY129" fmla="*/ 353137 h 6858000"/>
              <a:gd name="connsiteX130" fmla="*/ 55970 w 1364418"/>
              <a:gd name="connsiteY130" fmla="*/ 321428 h 6858000"/>
              <a:gd name="connsiteX131" fmla="*/ 57061 w 1364418"/>
              <a:gd name="connsiteY131" fmla="*/ 275771 h 6858000"/>
              <a:gd name="connsiteX132" fmla="*/ 74088 w 1364418"/>
              <a:gd name="connsiteY132" fmla="*/ 212860 h 6858000"/>
              <a:gd name="connsiteX133" fmla="*/ 65798 w 1364418"/>
              <a:gd name="connsiteY133" fmla="*/ 144983 h 6858000"/>
              <a:gd name="connsiteX134" fmla="*/ 78082 w 1364418"/>
              <a:gd name="connsiteY134" fmla="*/ 55288 h 6858000"/>
              <a:gd name="connsiteX135" fmla="*/ 37636 w 1364418"/>
              <a:gd name="connsiteY135"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101112 w 1364418"/>
              <a:gd name="connsiteY3" fmla="*/ 6857735 h 6858000"/>
              <a:gd name="connsiteX4" fmla="*/ 137705 w 1364418"/>
              <a:gd name="connsiteY4" fmla="*/ 6776847 h 6858000"/>
              <a:gd name="connsiteX5" fmla="*/ 149205 w 1364418"/>
              <a:gd name="connsiteY5" fmla="*/ 6737706 h 6858000"/>
              <a:gd name="connsiteX6" fmla="*/ 240339 w 1364418"/>
              <a:gd name="connsiteY6" fmla="*/ 6711686 h 6858000"/>
              <a:gd name="connsiteX7" fmla="*/ 286686 w 1364418"/>
              <a:gd name="connsiteY7" fmla="*/ 6664994 h 6858000"/>
              <a:gd name="connsiteX8" fmla="*/ 339152 w 1364418"/>
              <a:gd name="connsiteY8" fmla="*/ 6471804 h 6858000"/>
              <a:gd name="connsiteX9" fmla="*/ 334570 w 1364418"/>
              <a:gd name="connsiteY9" fmla="*/ 6389835 h 6858000"/>
              <a:gd name="connsiteX10" fmla="*/ 293648 w 1364418"/>
              <a:gd name="connsiteY10" fmla="*/ 6334727 h 6858000"/>
              <a:gd name="connsiteX11" fmla="*/ 271063 w 1364418"/>
              <a:gd name="connsiteY11" fmla="*/ 6313295 h 6858000"/>
              <a:gd name="connsiteX12" fmla="*/ 278227 w 1364418"/>
              <a:gd name="connsiteY12" fmla="*/ 6280046 h 6858000"/>
              <a:gd name="connsiteX13" fmla="*/ 281226 w 1364418"/>
              <a:gd name="connsiteY13" fmla="*/ 6272987 h 6858000"/>
              <a:gd name="connsiteX14" fmla="*/ 288000 w 1364418"/>
              <a:gd name="connsiteY14" fmla="*/ 6252834 h 6858000"/>
              <a:gd name="connsiteX15" fmla="*/ 265992 w 1364418"/>
              <a:gd name="connsiteY15" fmla="*/ 6202459 h 6858000"/>
              <a:gd name="connsiteX16" fmla="*/ 264790 w 1364418"/>
              <a:gd name="connsiteY16" fmla="*/ 6153037 h 6858000"/>
              <a:gd name="connsiteX17" fmla="*/ 280205 w 1364418"/>
              <a:gd name="connsiteY17" fmla="*/ 6078132 h 6858000"/>
              <a:gd name="connsiteX18" fmla="*/ 267592 w 1364418"/>
              <a:gd name="connsiteY18" fmla="*/ 6028119 h 6858000"/>
              <a:gd name="connsiteX19" fmla="*/ 252821 w 1364418"/>
              <a:gd name="connsiteY19" fmla="*/ 5926735 h 6858000"/>
              <a:gd name="connsiteX20" fmla="*/ 302333 w 1364418"/>
              <a:gd name="connsiteY20" fmla="*/ 5712857 h 6858000"/>
              <a:gd name="connsiteX21" fmla="*/ 332131 w 1364418"/>
              <a:gd name="connsiteY21" fmla="*/ 5660491 h 6858000"/>
              <a:gd name="connsiteX22" fmla="*/ 341254 w 1364418"/>
              <a:gd name="connsiteY22" fmla="*/ 5563435 h 6858000"/>
              <a:gd name="connsiteX23" fmla="*/ 368130 w 1364418"/>
              <a:gd name="connsiteY23" fmla="*/ 5437125 h 6858000"/>
              <a:gd name="connsiteX24" fmla="*/ 381698 w 1364418"/>
              <a:gd name="connsiteY24" fmla="*/ 5396260 h 6858000"/>
              <a:gd name="connsiteX25" fmla="*/ 397679 w 1364418"/>
              <a:gd name="connsiteY25" fmla="*/ 5330009 h 6858000"/>
              <a:gd name="connsiteX26" fmla="*/ 431172 w 1364418"/>
              <a:gd name="connsiteY26" fmla="*/ 5273739 h 6858000"/>
              <a:gd name="connsiteX27" fmla="*/ 440771 w 1364418"/>
              <a:gd name="connsiteY27" fmla="*/ 5241779 h 6858000"/>
              <a:gd name="connsiteX28" fmla="*/ 451997 w 1364418"/>
              <a:gd name="connsiteY28" fmla="*/ 5225268 h 6858000"/>
              <a:gd name="connsiteX29" fmla="*/ 453017 w 1364418"/>
              <a:gd name="connsiteY29" fmla="*/ 5217684 h 6858000"/>
              <a:gd name="connsiteX30" fmla="*/ 460358 w 1364418"/>
              <a:gd name="connsiteY30" fmla="*/ 5193377 h 6858000"/>
              <a:gd name="connsiteX31" fmla="*/ 463661 w 1364418"/>
              <a:gd name="connsiteY31" fmla="*/ 5179288 h 6858000"/>
              <a:gd name="connsiteX32" fmla="*/ 464645 w 1364418"/>
              <a:gd name="connsiteY32" fmla="*/ 5173621 h 6858000"/>
              <a:gd name="connsiteX33" fmla="*/ 460279 w 1364418"/>
              <a:gd name="connsiteY33" fmla="*/ 5159961 h 6858000"/>
              <a:gd name="connsiteX34" fmla="*/ 466956 w 1364418"/>
              <a:gd name="connsiteY34" fmla="*/ 5144295 h 6858000"/>
              <a:gd name="connsiteX35" fmla="*/ 463889 w 1364418"/>
              <a:gd name="connsiteY35" fmla="*/ 5125185 h 6858000"/>
              <a:gd name="connsiteX36" fmla="*/ 470719 w 1364418"/>
              <a:gd name="connsiteY36" fmla="*/ 5121884 h 6858000"/>
              <a:gd name="connsiteX37" fmla="*/ 477755 w 1364418"/>
              <a:gd name="connsiteY37" fmla="*/ 5067850 h 6858000"/>
              <a:gd name="connsiteX38" fmla="*/ 480486 w 1364418"/>
              <a:gd name="connsiteY38" fmla="*/ 5060861 h 6858000"/>
              <a:gd name="connsiteX39" fmla="*/ 477190 w 1364418"/>
              <a:gd name="connsiteY39" fmla="*/ 5034192 h 6858000"/>
              <a:gd name="connsiteX40" fmla="*/ 478744 w 1364418"/>
              <a:gd name="connsiteY40" fmla="*/ 4993030 h 6858000"/>
              <a:gd name="connsiteX41" fmla="*/ 485653 w 1364418"/>
              <a:gd name="connsiteY41" fmla="*/ 4946844 h 6858000"/>
              <a:gd name="connsiteX42" fmla="*/ 481509 w 1364418"/>
              <a:gd name="connsiteY42" fmla="*/ 4932692 h 6858000"/>
              <a:gd name="connsiteX43" fmla="*/ 496912 w 1364418"/>
              <a:gd name="connsiteY43" fmla="*/ 4858827 h 6858000"/>
              <a:gd name="connsiteX44" fmla="*/ 502815 w 1364418"/>
              <a:gd name="connsiteY44" fmla="*/ 4821170 h 6858000"/>
              <a:gd name="connsiteX45" fmla="*/ 507548 w 1364418"/>
              <a:gd name="connsiteY45" fmla="*/ 4780965 h 6858000"/>
              <a:gd name="connsiteX46" fmla="*/ 508841 w 1364418"/>
              <a:gd name="connsiteY46" fmla="*/ 4750867 h 6858000"/>
              <a:gd name="connsiteX47" fmla="*/ 506648 w 1364418"/>
              <a:gd name="connsiteY47" fmla="*/ 4690749 h 6858000"/>
              <a:gd name="connsiteX48" fmla="*/ 502128 w 1364418"/>
              <a:gd name="connsiteY48" fmla="*/ 4584173 h 6858000"/>
              <a:gd name="connsiteX49" fmla="*/ 497211 w 1364418"/>
              <a:gd name="connsiteY49" fmla="*/ 4444346 h 6858000"/>
              <a:gd name="connsiteX50" fmla="*/ 493776 w 1364418"/>
              <a:gd name="connsiteY50" fmla="*/ 4375228 h 6858000"/>
              <a:gd name="connsiteX51" fmla="*/ 474429 w 1364418"/>
              <a:gd name="connsiteY51" fmla="*/ 4214165 h 6858000"/>
              <a:gd name="connsiteX52" fmla="*/ 478502 w 1364418"/>
              <a:gd name="connsiteY52" fmla="*/ 4090296 h 6858000"/>
              <a:gd name="connsiteX53" fmla="*/ 463758 w 1364418"/>
              <a:gd name="connsiteY53" fmla="*/ 4033999 h 6858000"/>
              <a:gd name="connsiteX54" fmla="*/ 464907 w 1364418"/>
              <a:gd name="connsiteY54" fmla="*/ 4031933 h 6858000"/>
              <a:gd name="connsiteX55" fmla="*/ 463483 w 1364418"/>
              <a:gd name="connsiteY55" fmla="*/ 4013953 h 6858000"/>
              <a:gd name="connsiteX56" fmla="*/ 449778 w 1364418"/>
              <a:gd name="connsiteY56" fmla="*/ 3974753 h 6858000"/>
              <a:gd name="connsiteX57" fmla="*/ 451376 w 1364418"/>
              <a:gd name="connsiteY57" fmla="*/ 3969950 h 6858000"/>
              <a:gd name="connsiteX58" fmla="*/ 444798 w 1364418"/>
              <a:gd name="connsiteY58" fmla="*/ 3933779 h 6858000"/>
              <a:gd name="connsiteX59" fmla="*/ 446129 w 1364418"/>
              <a:gd name="connsiteY59" fmla="*/ 3933093 h 6858000"/>
              <a:gd name="connsiteX60" fmla="*/ 450483 w 1364418"/>
              <a:gd name="connsiteY60" fmla="*/ 3922082 h 6858000"/>
              <a:gd name="connsiteX61" fmla="*/ 455561 w 1364418"/>
              <a:gd name="connsiteY61" fmla="*/ 3901461 h 6858000"/>
              <a:gd name="connsiteX62" fmla="*/ 478155 w 1364418"/>
              <a:gd name="connsiteY62" fmla="*/ 3813873 h 6858000"/>
              <a:gd name="connsiteX63" fmla="*/ 477580 w 1364418"/>
              <a:gd name="connsiteY63" fmla="*/ 3806161 h 6858000"/>
              <a:gd name="connsiteX64" fmla="*/ 477887 w 1364418"/>
              <a:gd name="connsiteY64" fmla="*/ 3805957 h 6858000"/>
              <a:gd name="connsiteX65" fmla="*/ 477914 w 1364418"/>
              <a:gd name="connsiteY65" fmla="*/ 3797724 h 6858000"/>
              <a:gd name="connsiteX66" fmla="*/ 476529 w 1364418"/>
              <a:gd name="connsiteY66" fmla="*/ 3792098 h 6858000"/>
              <a:gd name="connsiteX67" fmla="*/ 475413 w 1364418"/>
              <a:gd name="connsiteY67" fmla="*/ 3777135 h 6858000"/>
              <a:gd name="connsiteX68" fmla="*/ 477146 w 1364418"/>
              <a:gd name="connsiteY68" fmla="*/ 3771656 h 6858000"/>
              <a:gd name="connsiteX69" fmla="*/ 480889 w 1364418"/>
              <a:gd name="connsiteY69" fmla="*/ 3769007 h 6858000"/>
              <a:gd name="connsiteX70" fmla="*/ 480355 w 1364418"/>
              <a:gd name="connsiteY70" fmla="*/ 3767709 h 6858000"/>
              <a:gd name="connsiteX71" fmla="*/ 489051 w 1364418"/>
              <a:gd name="connsiteY71" fmla="*/ 3738082 h 6858000"/>
              <a:gd name="connsiteX72" fmla="*/ 496397 w 1364418"/>
              <a:gd name="connsiteY72" fmla="*/ 3673397 h 6858000"/>
              <a:gd name="connsiteX73" fmla="*/ 495693 w 1364418"/>
              <a:gd name="connsiteY73" fmla="*/ 3637109 h 6858000"/>
              <a:gd name="connsiteX74" fmla="*/ 499136 w 1364418"/>
              <a:gd name="connsiteY74" fmla="*/ 3536883 h 6858000"/>
              <a:gd name="connsiteX75" fmla="*/ 506674 w 1364418"/>
              <a:gd name="connsiteY75" fmla="*/ 3435652 h 6858000"/>
              <a:gd name="connsiteX76" fmla="*/ 508345 w 1364418"/>
              <a:gd name="connsiteY76" fmla="*/ 3307769 h 6858000"/>
              <a:gd name="connsiteX77" fmla="*/ 525908 w 1364418"/>
              <a:gd name="connsiteY77" fmla="*/ 3250522 h 6858000"/>
              <a:gd name="connsiteX78" fmla="*/ 526333 w 1364418"/>
              <a:gd name="connsiteY78" fmla="*/ 3229163 h 6858000"/>
              <a:gd name="connsiteX79" fmla="*/ 528156 w 1364418"/>
              <a:gd name="connsiteY79" fmla="*/ 3217217 h 6858000"/>
              <a:gd name="connsiteX80" fmla="*/ 514991 w 1364418"/>
              <a:gd name="connsiteY80" fmla="*/ 3183755 h 6858000"/>
              <a:gd name="connsiteX81" fmla="*/ 515492 w 1364418"/>
              <a:gd name="connsiteY81" fmla="*/ 3178642 h 6858000"/>
              <a:gd name="connsiteX82" fmla="*/ 503092 w 1364418"/>
              <a:gd name="connsiteY82" fmla="*/ 3158586 h 6858000"/>
              <a:gd name="connsiteX83" fmla="*/ 488277 w 1364418"/>
              <a:gd name="connsiteY83" fmla="*/ 3129034 h 6858000"/>
              <a:gd name="connsiteX84" fmla="*/ 488942 w 1364418"/>
              <a:gd name="connsiteY84" fmla="*/ 3126682 h 6858000"/>
              <a:gd name="connsiteX85" fmla="*/ 479810 w 1364418"/>
              <a:gd name="connsiteY85" fmla="*/ 3114519 h 6858000"/>
              <a:gd name="connsiteX86" fmla="*/ 466419 w 1364418"/>
              <a:gd name="connsiteY86" fmla="*/ 3106272 h 6858000"/>
              <a:gd name="connsiteX87" fmla="*/ 439149 w 1364418"/>
              <a:gd name="connsiteY87" fmla="*/ 2958185 h 6858000"/>
              <a:gd name="connsiteX88" fmla="*/ 381763 w 1364418"/>
              <a:gd name="connsiteY88" fmla="*/ 2762989 h 6858000"/>
              <a:gd name="connsiteX89" fmla="*/ 330681 w 1364418"/>
              <a:gd name="connsiteY89" fmla="*/ 2554718 h 6858000"/>
              <a:gd name="connsiteX90" fmla="*/ 310775 w 1364418"/>
              <a:gd name="connsiteY90" fmla="*/ 2485734 h 6858000"/>
              <a:gd name="connsiteX91" fmla="*/ 301498 w 1364418"/>
              <a:gd name="connsiteY91" fmla="*/ 2447068 h 6858000"/>
              <a:gd name="connsiteX92" fmla="*/ 288459 w 1364418"/>
              <a:gd name="connsiteY92" fmla="*/ 2425819 h 6858000"/>
              <a:gd name="connsiteX93" fmla="*/ 294458 w 1364418"/>
              <a:gd name="connsiteY93" fmla="*/ 2402874 h 6858000"/>
              <a:gd name="connsiteX94" fmla="*/ 297070 w 1364418"/>
              <a:gd name="connsiteY94" fmla="*/ 2381443 h 6858000"/>
              <a:gd name="connsiteX95" fmla="*/ 273399 w 1364418"/>
              <a:gd name="connsiteY95" fmla="*/ 2261920 h 6858000"/>
              <a:gd name="connsiteX96" fmla="*/ 263286 w 1364418"/>
              <a:gd name="connsiteY96" fmla="*/ 2195378 h 6858000"/>
              <a:gd name="connsiteX97" fmla="*/ 247503 w 1364418"/>
              <a:gd name="connsiteY97" fmla="*/ 2155135 h 6858000"/>
              <a:gd name="connsiteX98" fmla="*/ 244961 w 1364418"/>
              <a:gd name="connsiteY98" fmla="*/ 2118008 h 6858000"/>
              <a:gd name="connsiteX99" fmla="*/ 245954 w 1364418"/>
              <a:gd name="connsiteY99" fmla="*/ 2050531 h 6858000"/>
              <a:gd name="connsiteX100" fmla="*/ 237760 w 1364418"/>
              <a:gd name="connsiteY100" fmla="*/ 1963269 h 6858000"/>
              <a:gd name="connsiteX101" fmla="*/ 218938 w 1364418"/>
              <a:gd name="connsiteY101" fmla="*/ 1906352 h 6858000"/>
              <a:gd name="connsiteX102" fmla="*/ 195495 w 1364418"/>
              <a:gd name="connsiteY102" fmla="*/ 1861531 h 6858000"/>
              <a:gd name="connsiteX103" fmla="*/ 149294 w 1364418"/>
              <a:gd name="connsiteY103" fmla="*/ 1732919 h 6858000"/>
              <a:gd name="connsiteX104" fmla="*/ 121605 w 1364418"/>
              <a:gd name="connsiteY104" fmla="*/ 1663540 h 6858000"/>
              <a:gd name="connsiteX105" fmla="*/ 120731 w 1364418"/>
              <a:gd name="connsiteY105" fmla="*/ 1615777 h 6858000"/>
              <a:gd name="connsiteX106" fmla="*/ 101526 w 1364418"/>
              <a:gd name="connsiteY106" fmla="*/ 1563678 h 6858000"/>
              <a:gd name="connsiteX107" fmla="*/ 114606 w 1364418"/>
              <a:gd name="connsiteY107" fmla="*/ 1519474 h 6858000"/>
              <a:gd name="connsiteX108" fmla="*/ 107348 w 1364418"/>
              <a:gd name="connsiteY108" fmla="*/ 1477995 h 6858000"/>
              <a:gd name="connsiteX109" fmla="*/ 93433 w 1364418"/>
              <a:gd name="connsiteY109" fmla="*/ 1373769 h 6858000"/>
              <a:gd name="connsiteX110" fmla="*/ 101740 w 1364418"/>
              <a:gd name="connsiteY110" fmla="*/ 1307086 h 6858000"/>
              <a:gd name="connsiteX111" fmla="*/ 102928 w 1364418"/>
              <a:gd name="connsiteY111" fmla="*/ 1189033 h 6858000"/>
              <a:gd name="connsiteX112" fmla="*/ 107613 w 1364418"/>
              <a:gd name="connsiteY112" fmla="*/ 1168288 h 6858000"/>
              <a:gd name="connsiteX113" fmla="*/ 99895 w 1364418"/>
              <a:gd name="connsiteY113" fmla="*/ 1142577 h 6858000"/>
              <a:gd name="connsiteX114" fmla="*/ 89201 w 1364418"/>
              <a:gd name="connsiteY114" fmla="*/ 1088484 h 6858000"/>
              <a:gd name="connsiteX115" fmla="*/ 77937 w 1364418"/>
              <a:gd name="connsiteY115" fmla="*/ 1016103 h 6858000"/>
              <a:gd name="connsiteX116" fmla="*/ 79393 w 1364418"/>
              <a:gd name="connsiteY116" fmla="*/ 954054 h 6858000"/>
              <a:gd name="connsiteX117" fmla="*/ 90309 w 1364418"/>
              <a:gd name="connsiteY117" fmla="*/ 921368 h 6858000"/>
              <a:gd name="connsiteX118" fmla="*/ 74258 w 1364418"/>
              <a:gd name="connsiteY118" fmla="*/ 896999 h 6858000"/>
              <a:gd name="connsiteX119" fmla="*/ 43666 w 1364418"/>
              <a:gd name="connsiteY119" fmla="*/ 821517 h 6858000"/>
              <a:gd name="connsiteX120" fmla="*/ 22616 w 1364418"/>
              <a:gd name="connsiteY120" fmla="*/ 751353 h 6858000"/>
              <a:gd name="connsiteX121" fmla="*/ 22174 w 1364418"/>
              <a:gd name="connsiteY121" fmla="*/ 721230 h 6858000"/>
              <a:gd name="connsiteX122" fmla="*/ 7845 w 1364418"/>
              <a:gd name="connsiteY122" fmla="*/ 681659 h 6858000"/>
              <a:gd name="connsiteX123" fmla="*/ 31306 w 1364418"/>
              <a:gd name="connsiteY123" fmla="*/ 619315 h 6858000"/>
              <a:gd name="connsiteX124" fmla="*/ 15184 w 1364418"/>
              <a:gd name="connsiteY124" fmla="*/ 585934 h 6858000"/>
              <a:gd name="connsiteX125" fmla="*/ 22258 w 1364418"/>
              <a:gd name="connsiteY125" fmla="*/ 538948 h 6858000"/>
              <a:gd name="connsiteX126" fmla="*/ 26166 w 1364418"/>
              <a:gd name="connsiteY126" fmla="*/ 525163 h 6858000"/>
              <a:gd name="connsiteX127" fmla="*/ 52290 w 1364418"/>
              <a:gd name="connsiteY127" fmla="*/ 446567 h 6858000"/>
              <a:gd name="connsiteX128" fmla="*/ 51538 w 1364418"/>
              <a:gd name="connsiteY128" fmla="*/ 393828 h 6858000"/>
              <a:gd name="connsiteX129" fmla="*/ 51368 w 1364418"/>
              <a:gd name="connsiteY129" fmla="*/ 353137 h 6858000"/>
              <a:gd name="connsiteX130" fmla="*/ 55970 w 1364418"/>
              <a:gd name="connsiteY130" fmla="*/ 321428 h 6858000"/>
              <a:gd name="connsiteX131" fmla="*/ 57061 w 1364418"/>
              <a:gd name="connsiteY131" fmla="*/ 275771 h 6858000"/>
              <a:gd name="connsiteX132" fmla="*/ 74088 w 1364418"/>
              <a:gd name="connsiteY132" fmla="*/ 212860 h 6858000"/>
              <a:gd name="connsiteX133" fmla="*/ 65798 w 1364418"/>
              <a:gd name="connsiteY133" fmla="*/ 144983 h 6858000"/>
              <a:gd name="connsiteX134" fmla="*/ 78082 w 1364418"/>
              <a:gd name="connsiteY134" fmla="*/ 55288 h 6858000"/>
              <a:gd name="connsiteX135" fmla="*/ 37636 w 1364418"/>
              <a:gd name="connsiteY135"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101112 w 1364418"/>
              <a:gd name="connsiteY3" fmla="*/ 6857735 h 6858000"/>
              <a:gd name="connsiteX4" fmla="*/ 137704 w 1364418"/>
              <a:gd name="connsiteY4" fmla="*/ 6832113 h 6858000"/>
              <a:gd name="connsiteX5" fmla="*/ 149205 w 1364418"/>
              <a:gd name="connsiteY5" fmla="*/ 6737706 h 6858000"/>
              <a:gd name="connsiteX6" fmla="*/ 240339 w 1364418"/>
              <a:gd name="connsiteY6" fmla="*/ 6711686 h 6858000"/>
              <a:gd name="connsiteX7" fmla="*/ 286686 w 1364418"/>
              <a:gd name="connsiteY7" fmla="*/ 6664994 h 6858000"/>
              <a:gd name="connsiteX8" fmla="*/ 339152 w 1364418"/>
              <a:gd name="connsiteY8" fmla="*/ 6471804 h 6858000"/>
              <a:gd name="connsiteX9" fmla="*/ 334570 w 1364418"/>
              <a:gd name="connsiteY9" fmla="*/ 6389835 h 6858000"/>
              <a:gd name="connsiteX10" fmla="*/ 293648 w 1364418"/>
              <a:gd name="connsiteY10" fmla="*/ 6334727 h 6858000"/>
              <a:gd name="connsiteX11" fmla="*/ 271063 w 1364418"/>
              <a:gd name="connsiteY11" fmla="*/ 6313295 h 6858000"/>
              <a:gd name="connsiteX12" fmla="*/ 278227 w 1364418"/>
              <a:gd name="connsiteY12" fmla="*/ 6280046 h 6858000"/>
              <a:gd name="connsiteX13" fmla="*/ 281226 w 1364418"/>
              <a:gd name="connsiteY13" fmla="*/ 6272987 h 6858000"/>
              <a:gd name="connsiteX14" fmla="*/ 288000 w 1364418"/>
              <a:gd name="connsiteY14" fmla="*/ 6252834 h 6858000"/>
              <a:gd name="connsiteX15" fmla="*/ 265992 w 1364418"/>
              <a:gd name="connsiteY15" fmla="*/ 6202459 h 6858000"/>
              <a:gd name="connsiteX16" fmla="*/ 264790 w 1364418"/>
              <a:gd name="connsiteY16" fmla="*/ 6153037 h 6858000"/>
              <a:gd name="connsiteX17" fmla="*/ 280205 w 1364418"/>
              <a:gd name="connsiteY17" fmla="*/ 6078132 h 6858000"/>
              <a:gd name="connsiteX18" fmla="*/ 267592 w 1364418"/>
              <a:gd name="connsiteY18" fmla="*/ 6028119 h 6858000"/>
              <a:gd name="connsiteX19" fmla="*/ 252821 w 1364418"/>
              <a:gd name="connsiteY19" fmla="*/ 5926735 h 6858000"/>
              <a:gd name="connsiteX20" fmla="*/ 302333 w 1364418"/>
              <a:gd name="connsiteY20" fmla="*/ 5712857 h 6858000"/>
              <a:gd name="connsiteX21" fmla="*/ 332131 w 1364418"/>
              <a:gd name="connsiteY21" fmla="*/ 5660491 h 6858000"/>
              <a:gd name="connsiteX22" fmla="*/ 341254 w 1364418"/>
              <a:gd name="connsiteY22" fmla="*/ 5563435 h 6858000"/>
              <a:gd name="connsiteX23" fmla="*/ 368130 w 1364418"/>
              <a:gd name="connsiteY23" fmla="*/ 5437125 h 6858000"/>
              <a:gd name="connsiteX24" fmla="*/ 381698 w 1364418"/>
              <a:gd name="connsiteY24" fmla="*/ 5396260 h 6858000"/>
              <a:gd name="connsiteX25" fmla="*/ 397679 w 1364418"/>
              <a:gd name="connsiteY25" fmla="*/ 5330009 h 6858000"/>
              <a:gd name="connsiteX26" fmla="*/ 431172 w 1364418"/>
              <a:gd name="connsiteY26" fmla="*/ 5273739 h 6858000"/>
              <a:gd name="connsiteX27" fmla="*/ 440771 w 1364418"/>
              <a:gd name="connsiteY27" fmla="*/ 5241779 h 6858000"/>
              <a:gd name="connsiteX28" fmla="*/ 451997 w 1364418"/>
              <a:gd name="connsiteY28" fmla="*/ 5225268 h 6858000"/>
              <a:gd name="connsiteX29" fmla="*/ 453017 w 1364418"/>
              <a:gd name="connsiteY29" fmla="*/ 5217684 h 6858000"/>
              <a:gd name="connsiteX30" fmla="*/ 460358 w 1364418"/>
              <a:gd name="connsiteY30" fmla="*/ 5193377 h 6858000"/>
              <a:gd name="connsiteX31" fmla="*/ 463661 w 1364418"/>
              <a:gd name="connsiteY31" fmla="*/ 5179288 h 6858000"/>
              <a:gd name="connsiteX32" fmla="*/ 464645 w 1364418"/>
              <a:gd name="connsiteY32" fmla="*/ 5173621 h 6858000"/>
              <a:gd name="connsiteX33" fmla="*/ 460279 w 1364418"/>
              <a:gd name="connsiteY33" fmla="*/ 5159961 h 6858000"/>
              <a:gd name="connsiteX34" fmla="*/ 466956 w 1364418"/>
              <a:gd name="connsiteY34" fmla="*/ 5144295 h 6858000"/>
              <a:gd name="connsiteX35" fmla="*/ 463889 w 1364418"/>
              <a:gd name="connsiteY35" fmla="*/ 5125185 h 6858000"/>
              <a:gd name="connsiteX36" fmla="*/ 470719 w 1364418"/>
              <a:gd name="connsiteY36" fmla="*/ 5121884 h 6858000"/>
              <a:gd name="connsiteX37" fmla="*/ 477755 w 1364418"/>
              <a:gd name="connsiteY37" fmla="*/ 5067850 h 6858000"/>
              <a:gd name="connsiteX38" fmla="*/ 480486 w 1364418"/>
              <a:gd name="connsiteY38" fmla="*/ 5060861 h 6858000"/>
              <a:gd name="connsiteX39" fmla="*/ 477190 w 1364418"/>
              <a:gd name="connsiteY39" fmla="*/ 5034192 h 6858000"/>
              <a:gd name="connsiteX40" fmla="*/ 478744 w 1364418"/>
              <a:gd name="connsiteY40" fmla="*/ 4993030 h 6858000"/>
              <a:gd name="connsiteX41" fmla="*/ 485653 w 1364418"/>
              <a:gd name="connsiteY41" fmla="*/ 4946844 h 6858000"/>
              <a:gd name="connsiteX42" fmla="*/ 481509 w 1364418"/>
              <a:gd name="connsiteY42" fmla="*/ 4932692 h 6858000"/>
              <a:gd name="connsiteX43" fmla="*/ 496912 w 1364418"/>
              <a:gd name="connsiteY43" fmla="*/ 4858827 h 6858000"/>
              <a:gd name="connsiteX44" fmla="*/ 502815 w 1364418"/>
              <a:gd name="connsiteY44" fmla="*/ 4821170 h 6858000"/>
              <a:gd name="connsiteX45" fmla="*/ 507548 w 1364418"/>
              <a:gd name="connsiteY45" fmla="*/ 4780965 h 6858000"/>
              <a:gd name="connsiteX46" fmla="*/ 508841 w 1364418"/>
              <a:gd name="connsiteY46" fmla="*/ 4750867 h 6858000"/>
              <a:gd name="connsiteX47" fmla="*/ 506648 w 1364418"/>
              <a:gd name="connsiteY47" fmla="*/ 4690749 h 6858000"/>
              <a:gd name="connsiteX48" fmla="*/ 502128 w 1364418"/>
              <a:gd name="connsiteY48" fmla="*/ 4584173 h 6858000"/>
              <a:gd name="connsiteX49" fmla="*/ 497211 w 1364418"/>
              <a:gd name="connsiteY49" fmla="*/ 4444346 h 6858000"/>
              <a:gd name="connsiteX50" fmla="*/ 493776 w 1364418"/>
              <a:gd name="connsiteY50" fmla="*/ 4375228 h 6858000"/>
              <a:gd name="connsiteX51" fmla="*/ 474429 w 1364418"/>
              <a:gd name="connsiteY51" fmla="*/ 4214165 h 6858000"/>
              <a:gd name="connsiteX52" fmla="*/ 478502 w 1364418"/>
              <a:gd name="connsiteY52" fmla="*/ 4090296 h 6858000"/>
              <a:gd name="connsiteX53" fmla="*/ 463758 w 1364418"/>
              <a:gd name="connsiteY53" fmla="*/ 4033999 h 6858000"/>
              <a:gd name="connsiteX54" fmla="*/ 464907 w 1364418"/>
              <a:gd name="connsiteY54" fmla="*/ 4031933 h 6858000"/>
              <a:gd name="connsiteX55" fmla="*/ 463483 w 1364418"/>
              <a:gd name="connsiteY55" fmla="*/ 4013953 h 6858000"/>
              <a:gd name="connsiteX56" fmla="*/ 449778 w 1364418"/>
              <a:gd name="connsiteY56" fmla="*/ 3974753 h 6858000"/>
              <a:gd name="connsiteX57" fmla="*/ 451376 w 1364418"/>
              <a:gd name="connsiteY57" fmla="*/ 3969950 h 6858000"/>
              <a:gd name="connsiteX58" fmla="*/ 444798 w 1364418"/>
              <a:gd name="connsiteY58" fmla="*/ 3933779 h 6858000"/>
              <a:gd name="connsiteX59" fmla="*/ 446129 w 1364418"/>
              <a:gd name="connsiteY59" fmla="*/ 3933093 h 6858000"/>
              <a:gd name="connsiteX60" fmla="*/ 450483 w 1364418"/>
              <a:gd name="connsiteY60" fmla="*/ 3922082 h 6858000"/>
              <a:gd name="connsiteX61" fmla="*/ 455561 w 1364418"/>
              <a:gd name="connsiteY61" fmla="*/ 3901461 h 6858000"/>
              <a:gd name="connsiteX62" fmla="*/ 478155 w 1364418"/>
              <a:gd name="connsiteY62" fmla="*/ 3813873 h 6858000"/>
              <a:gd name="connsiteX63" fmla="*/ 477580 w 1364418"/>
              <a:gd name="connsiteY63" fmla="*/ 3806161 h 6858000"/>
              <a:gd name="connsiteX64" fmla="*/ 477887 w 1364418"/>
              <a:gd name="connsiteY64" fmla="*/ 3805957 h 6858000"/>
              <a:gd name="connsiteX65" fmla="*/ 477914 w 1364418"/>
              <a:gd name="connsiteY65" fmla="*/ 3797724 h 6858000"/>
              <a:gd name="connsiteX66" fmla="*/ 476529 w 1364418"/>
              <a:gd name="connsiteY66" fmla="*/ 3792098 h 6858000"/>
              <a:gd name="connsiteX67" fmla="*/ 475413 w 1364418"/>
              <a:gd name="connsiteY67" fmla="*/ 3777135 h 6858000"/>
              <a:gd name="connsiteX68" fmla="*/ 477146 w 1364418"/>
              <a:gd name="connsiteY68" fmla="*/ 3771656 h 6858000"/>
              <a:gd name="connsiteX69" fmla="*/ 480889 w 1364418"/>
              <a:gd name="connsiteY69" fmla="*/ 3769007 h 6858000"/>
              <a:gd name="connsiteX70" fmla="*/ 480355 w 1364418"/>
              <a:gd name="connsiteY70" fmla="*/ 3767709 h 6858000"/>
              <a:gd name="connsiteX71" fmla="*/ 489051 w 1364418"/>
              <a:gd name="connsiteY71" fmla="*/ 3738082 h 6858000"/>
              <a:gd name="connsiteX72" fmla="*/ 496397 w 1364418"/>
              <a:gd name="connsiteY72" fmla="*/ 3673397 h 6858000"/>
              <a:gd name="connsiteX73" fmla="*/ 495693 w 1364418"/>
              <a:gd name="connsiteY73" fmla="*/ 3637109 h 6858000"/>
              <a:gd name="connsiteX74" fmla="*/ 499136 w 1364418"/>
              <a:gd name="connsiteY74" fmla="*/ 3536883 h 6858000"/>
              <a:gd name="connsiteX75" fmla="*/ 506674 w 1364418"/>
              <a:gd name="connsiteY75" fmla="*/ 3435652 h 6858000"/>
              <a:gd name="connsiteX76" fmla="*/ 508345 w 1364418"/>
              <a:gd name="connsiteY76" fmla="*/ 3307769 h 6858000"/>
              <a:gd name="connsiteX77" fmla="*/ 525908 w 1364418"/>
              <a:gd name="connsiteY77" fmla="*/ 3250522 h 6858000"/>
              <a:gd name="connsiteX78" fmla="*/ 526333 w 1364418"/>
              <a:gd name="connsiteY78" fmla="*/ 3229163 h 6858000"/>
              <a:gd name="connsiteX79" fmla="*/ 528156 w 1364418"/>
              <a:gd name="connsiteY79" fmla="*/ 3217217 h 6858000"/>
              <a:gd name="connsiteX80" fmla="*/ 514991 w 1364418"/>
              <a:gd name="connsiteY80" fmla="*/ 3183755 h 6858000"/>
              <a:gd name="connsiteX81" fmla="*/ 515492 w 1364418"/>
              <a:gd name="connsiteY81" fmla="*/ 3178642 h 6858000"/>
              <a:gd name="connsiteX82" fmla="*/ 503092 w 1364418"/>
              <a:gd name="connsiteY82" fmla="*/ 3158586 h 6858000"/>
              <a:gd name="connsiteX83" fmla="*/ 488277 w 1364418"/>
              <a:gd name="connsiteY83" fmla="*/ 3129034 h 6858000"/>
              <a:gd name="connsiteX84" fmla="*/ 488942 w 1364418"/>
              <a:gd name="connsiteY84" fmla="*/ 3126682 h 6858000"/>
              <a:gd name="connsiteX85" fmla="*/ 479810 w 1364418"/>
              <a:gd name="connsiteY85" fmla="*/ 3114519 h 6858000"/>
              <a:gd name="connsiteX86" fmla="*/ 466419 w 1364418"/>
              <a:gd name="connsiteY86" fmla="*/ 3106272 h 6858000"/>
              <a:gd name="connsiteX87" fmla="*/ 439149 w 1364418"/>
              <a:gd name="connsiteY87" fmla="*/ 2958185 h 6858000"/>
              <a:gd name="connsiteX88" fmla="*/ 381763 w 1364418"/>
              <a:gd name="connsiteY88" fmla="*/ 2762989 h 6858000"/>
              <a:gd name="connsiteX89" fmla="*/ 330681 w 1364418"/>
              <a:gd name="connsiteY89" fmla="*/ 2554718 h 6858000"/>
              <a:gd name="connsiteX90" fmla="*/ 310775 w 1364418"/>
              <a:gd name="connsiteY90" fmla="*/ 2485734 h 6858000"/>
              <a:gd name="connsiteX91" fmla="*/ 301498 w 1364418"/>
              <a:gd name="connsiteY91" fmla="*/ 2447068 h 6858000"/>
              <a:gd name="connsiteX92" fmla="*/ 288459 w 1364418"/>
              <a:gd name="connsiteY92" fmla="*/ 2425819 h 6858000"/>
              <a:gd name="connsiteX93" fmla="*/ 294458 w 1364418"/>
              <a:gd name="connsiteY93" fmla="*/ 2402874 h 6858000"/>
              <a:gd name="connsiteX94" fmla="*/ 297070 w 1364418"/>
              <a:gd name="connsiteY94" fmla="*/ 2381443 h 6858000"/>
              <a:gd name="connsiteX95" fmla="*/ 273399 w 1364418"/>
              <a:gd name="connsiteY95" fmla="*/ 2261920 h 6858000"/>
              <a:gd name="connsiteX96" fmla="*/ 263286 w 1364418"/>
              <a:gd name="connsiteY96" fmla="*/ 2195378 h 6858000"/>
              <a:gd name="connsiteX97" fmla="*/ 247503 w 1364418"/>
              <a:gd name="connsiteY97" fmla="*/ 2155135 h 6858000"/>
              <a:gd name="connsiteX98" fmla="*/ 244961 w 1364418"/>
              <a:gd name="connsiteY98" fmla="*/ 2118008 h 6858000"/>
              <a:gd name="connsiteX99" fmla="*/ 245954 w 1364418"/>
              <a:gd name="connsiteY99" fmla="*/ 2050531 h 6858000"/>
              <a:gd name="connsiteX100" fmla="*/ 237760 w 1364418"/>
              <a:gd name="connsiteY100" fmla="*/ 1963269 h 6858000"/>
              <a:gd name="connsiteX101" fmla="*/ 218938 w 1364418"/>
              <a:gd name="connsiteY101" fmla="*/ 1906352 h 6858000"/>
              <a:gd name="connsiteX102" fmla="*/ 195495 w 1364418"/>
              <a:gd name="connsiteY102" fmla="*/ 1861531 h 6858000"/>
              <a:gd name="connsiteX103" fmla="*/ 149294 w 1364418"/>
              <a:gd name="connsiteY103" fmla="*/ 1732919 h 6858000"/>
              <a:gd name="connsiteX104" fmla="*/ 121605 w 1364418"/>
              <a:gd name="connsiteY104" fmla="*/ 1663540 h 6858000"/>
              <a:gd name="connsiteX105" fmla="*/ 120731 w 1364418"/>
              <a:gd name="connsiteY105" fmla="*/ 1615777 h 6858000"/>
              <a:gd name="connsiteX106" fmla="*/ 101526 w 1364418"/>
              <a:gd name="connsiteY106" fmla="*/ 1563678 h 6858000"/>
              <a:gd name="connsiteX107" fmla="*/ 114606 w 1364418"/>
              <a:gd name="connsiteY107" fmla="*/ 1519474 h 6858000"/>
              <a:gd name="connsiteX108" fmla="*/ 107348 w 1364418"/>
              <a:gd name="connsiteY108" fmla="*/ 1477995 h 6858000"/>
              <a:gd name="connsiteX109" fmla="*/ 93433 w 1364418"/>
              <a:gd name="connsiteY109" fmla="*/ 1373769 h 6858000"/>
              <a:gd name="connsiteX110" fmla="*/ 101740 w 1364418"/>
              <a:gd name="connsiteY110" fmla="*/ 1307086 h 6858000"/>
              <a:gd name="connsiteX111" fmla="*/ 102928 w 1364418"/>
              <a:gd name="connsiteY111" fmla="*/ 1189033 h 6858000"/>
              <a:gd name="connsiteX112" fmla="*/ 107613 w 1364418"/>
              <a:gd name="connsiteY112" fmla="*/ 1168288 h 6858000"/>
              <a:gd name="connsiteX113" fmla="*/ 99895 w 1364418"/>
              <a:gd name="connsiteY113" fmla="*/ 1142577 h 6858000"/>
              <a:gd name="connsiteX114" fmla="*/ 89201 w 1364418"/>
              <a:gd name="connsiteY114" fmla="*/ 1088484 h 6858000"/>
              <a:gd name="connsiteX115" fmla="*/ 77937 w 1364418"/>
              <a:gd name="connsiteY115" fmla="*/ 1016103 h 6858000"/>
              <a:gd name="connsiteX116" fmla="*/ 79393 w 1364418"/>
              <a:gd name="connsiteY116" fmla="*/ 954054 h 6858000"/>
              <a:gd name="connsiteX117" fmla="*/ 90309 w 1364418"/>
              <a:gd name="connsiteY117" fmla="*/ 921368 h 6858000"/>
              <a:gd name="connsiteX118" fmla="*/ 74258 w 1364418"/>
              <a:gd name="connsiteY118" fmla="*/ 896999 h 6858000"/>
              <a:gd name="connsiteX119" fmla="*/ 43666 w 1364418"/>
              <a:gd name="connsiteY119" fmla="*/ 821517 h 6858000"/>
              <a:gd name="connsiteX120" fmla="*/ 22616 w 1364418"/>
              <a:gd name="connsiteY120" fmla="*/ 751353 h 6858000"/>
              <a:gd name="connsiteX121" fmla="*/ 22174 w 1364418"/>
              <a:gd name="connsiteY121" fmla="*/ 721230 h 6858000"/>
              <a:gd name="connsiteX122" fmla="*/ 7845 w 1364418"/>
              <a:gd name="connsiteY122" fmla="*/ 681659 h 6858000"/>
              <a:gd name="connsiteX123" fmla="*/ 31306 w 1364418"/>
              <a:gd name="connsiteY123" fmla="*/ 619315 h 6858000"/>
              <a:gd name="connsiteX124" fmla="*/ 15184 w 1364418"/>
              <a:gd name="connsiteY124" fmla="*/ 585934 h 6858000"/>
              <a:gd name="connsiteX125" fmla="*/ 22258 w 1364418"/>
              <a:gd name="connsiteY125" fmla="*/ 538948 h 6858000"/>
              <a:gd name="connsiteX126" fmla="*/ 26166 w 1364418"/>
              <a:gd name="connsiteY126" fmla="*/ 525163 h 6858000"/>
              <a:gd name="connsiteX127" fmla="*/ 52290 w 1364418"/>
              <a:gd name="connsiteY127" fmla="*/ 446567 h 6858000"/>
              <a:gd name="connsiteX128" fmla="*/ 51538 w 1364418"/>
              <a:gd name="connsiteY128" fmla="*/ 393828 h 6858000"/>
              <a:gd name="connsiteX129" fmla="*/ 51368 w 1364418"/>
              <a:gd name="connsiteY129" fmla="*/ 353137 h 6858000"/>
              <a:gd name="connsiteX130" fmla="*/ 55970 w 1364418"/>
              <a:gd name="connsiteY130" fmla="*/ 321428 h 6858000"/>
              <a:gd name="connsiteX131" fmla="*/ 57061 w 1364418"/>
              <a:gd name="connsiteY131" fmla="*/ 275771 h 6858000"/>
              <a:gd name="connsiteX132" fmla="*/ 74088 w 1364418"/>
              <a:gd name="connsiteY132" fmla="*/ 212860 h 6858000"/>
              <a:gd name="connsiteX133" fmla="*/ 65798 w 1364418"/>
              <a:gd name="connsiteY133" fmla="*/ 144983 h 6858000"/>
              <a:gd name="connsiteX134" fmla="*/ 78082 w 1364418"/>
              <a:gd name="connsiteY134" fmla="*/ 55288 h 6858000"/>
              <a:gd name="connsiteX135" fmla="*/ 37636 w 1364418"/>
              <a:gd name="connsiteY135"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101112 w 1364418"/>
              <a:gd name="connsiteY3" fmla="*/ 6857735 h 6858000"/>
              <a:gd name="connsiteX4" fmla="*/ 137704 w 1364418"/>
              <a:gd name="connsiteY4" fmla="*/ 6832113 h 6858000"/>
              <a:gd name="connsiteX5" fmla="*/ 209564 w 1364418"/>
              <a:gd name="connsiteY5" fmla="*/ 6777899 h 6858000"/>
              <a:gd name="connsiteX6" fmla="*/ 240339 w 1364418"/>
              <a:gd name="connsiteY6" fmla="*/ 6711686 h 6858000"/>
              <a:gd name="connsiteX7" fmla="*/ 286686 w 1364418"/>
              <a:gd name="connsiteY7" fmla="*/ 6664994 h 6858000"/>
              <a:gd name="connsiteX8" fmla="*/ 339152 w 1364418"/>
              <a:gd name="connsiteY8" fmla="*/ 6471804 h 6858000"/>
              <a:gd name="connsiteX9" fmla="*/ 334570 w 1364418"/>
              <a:gd name="connsiteY9" fmla="*/ 6389835 h 6858000"/>
              <a:gd name="connsiteX10" fmla="*/ 293648 w 1364418"/>
              <a:gd name="connsiteY10" fmla="*/ 6334727 h 6858000"/>
              <a:gd name="connsiteX11" fmla="*/ 271063 w 1364418"/>
              <a:gd name="connsiteY11" fmla="*/ 6313295 h 6858000"/>
              <a:gd name="connsiteX12" fmla="*/ 278227 w 1364418"/>
              <a:gd name="connsiteY12" fmla="*/ 6280046 h 6858000"/>
              <a:gd name="connsiteX13" fmla="*/ 281226 w 1364418"/>
              <a:gd name="connsiteY13" fmla="*/ 6272987 h 6858000"/>
              <a:gd name="connsiteX14" fmla="*/ 288000 w 1364418"/>
              <a:gd name="connsiteY14" fmla="*/ 6252834 h 6858000"/>
              <a:gd name="connsiteX15" fmla="*/ 265992 w 1364418"/>
              <a:gd name="connsiteY15" fmla="*/ 6202459 h 6858000"/>
              <a:gd name="connsiteX16" fmla="*/ 264790 w 1364418"/>
              <a:gd name="connsiteY16" fmla="*/ 6153037 h 6858000"/>
              <a:gd name="connsiteX17" fmla="*/ 280205 w 1364418"/>
              <a:gd name="connsiteY17" fmla="*/ 6078132 h 6858000"/>
              <a:gd name="connsiteX18" fmla="*/ 267592 w 1364418"/>
              <a:gd name="connsiteY18" fmla="*/ 6028119 h 6858000"/>
              <a:gd name="connsiteX19" fmla="*/ 252821 w 1364418"/>
              <a:gd name="connsiteY19" fmla="*/ 5926735 h 6858000"/>
              <a:gd name="connsiteX20" fmla="*/ 302333 w 1364418"/>
              <a:gd name="connsiteY20" fmla="*/ 5712857 h 6858000"/>
              <a:gd name="connsiteX21" fmla="*/ 332131 w 1364418"/>
              <a:gd name="connsiteY21" fmla="*/ 5660491 h 6858000"/>
              <a:gd name="connsiteX22" fmla="*/ 341254 w 1364418"/>
              <a:gd name="connsiteY22" fmla="*/ 5563435 h 6858000"/>
              <a:gd name="connsiteX23" fmla="*/ 368130 w 1364418"/>
              <a:gd name="connsiteY23" fmla="*/ 5437125 h 6858000"/>
              <a:gd name="connsiteX24" fmla="*/ 381698 w 1364418"/>
              <a:gd name="connsiteY24" fmla="*/ 5396260 h 6858000"/>
              <a:gd name="connsiteX25" fmla="*/ 397679 w 1364418"/>
              <a:gd name="connsiteY25" fmla="*/ 5330009 h 6858000"/>
              <a:gd name="connsiteX26" fmla="*/ 431172 w 1364418"/>
              <a:gd name="connsiteY26" fmla="*/ 5273739 h 6858000"/>
              <a:gd name="connsiteX27" fmla="*/ 440771 w 1364418"/>
              <a:gd name="connsiteY27" fmla="*/ 5241779 h 6858000"/>
              <a:gd name="connsiteX28" fmla="*/ 451997 w 1364418"/>
              <a:gd name="connsiteY28" fmla="*/ 5225268 h 6858000"/>
              <a:gd name="connsiteX29" fmla="*/ 453017 w 1364418"/>
              <a:gd name="connsiteY29" fmla="*/ 5217684 h 6858000"/>
              <a:gd name="connsiteX30" fmla="*/ 460358 w 1364418"/>
              <a:gd name="connsiteY30" fmla="*/ 5193377 h 6858000"/>
              <a:gd name="connsiteX31" fmla="*/ 463661 w 1364418"/>
              <a:gd name="connsiteY31" fmla="*/ 5179288 h 6858000"/>
              <a:gd name="connsiteX32" fmla="*/ 464645 w 1364418"/>
              <a:gd name="connsiteY32" fmla="*/ 5173621 h 6858000"/>
              <a:gd name="connsiteX33" fmla="*/ 460279 w 1364418"/>
              <a:gd name="connsiteY33" fmla="*/ 5159961 h 6858000"/>
              <a:gd name="connsiteX34" fmla="*/ 466956 w 1364418"/>
              <a:gd name="connsiteY34" fmla="*/ 5144295 h 6858000"/>
              <a:gd name="connsiteX35" fmla="*/ 463889 w 1364418"/>
              <a:gd name="connsiteY35" fmla="*/ 5125185 h 6858000"/>
              <a:gd name="connsiteX36" fmla="*/ 470719 w 1364418"/>
              <a:gd name="connsiteY36" fmla="*/ 5121884 h 6858000"/>
              <a:gd name="connsiteX37" fmla="*/ 477755 w 1364418"/>
              <a:gd name="connsiteY37" fmla="*/ 5067850 h 6858000"/>
              <a:gd name="connsiteX38" fmla="*/ 480486 w 1364418"/>
              <a:gd name="connsiteY38" fmla="*/ 5060861 h 6858000"/>
              <a:gd name="connsiteX39" fmla="*/ 477190 w 1364418"/>
              <a:gd name="connsiteY39" fmla="*/ 5034192 h 6858000"/>
              <a:gd name="connsiteX40" fmla="*/ 478744 w 1364418"/>
              <a:gd name="connsiteY40" fmla="*/ 4993030 h 6858000"/>
              <a:gd name="connsiteX41" fmla="*/ 485653 w 1364418"/>
              <a:gd name="connsiteY41" fmla="*/ 4946844 h 6858000"/>
              <a:gd name="connsiteX42" fmla="*/ 481509 w 1364418"/>
              <a:gd name="connsiteY42" fmla="*/ 4932692 h 6858000"/>
              <a:gd name="connsiteX43" fmla="*/ 496912 w 1364418"/>
              <a:gd name="connsiteY43" fmla="*/ 4858827 h 6858000"/>
              <a:gd name="connsiteX44" fmla="*/ 502815 w 1364418"/>
              <a:gd name="connsiteY44" fmla="*/ 4821170 h 6858000"/>
              <a:gd name="connsiteX45" fmla="*/ 507548 w 1364418"/>
              <a:gd name="connsiteY45" fmla="*/ 4780965 h 6858000"/>
              <a:gd name="connsiteX46" fmla="*/ 508841 w 1364418"/>
              <a:gd name="connsiteY46" fmla="*/ 4750867 h 6858000"/>
              <a:gd name="connsiteX47" fmla="*/ 506648 w 1364418"/>
              <a:gd name="connsiteY47" fmla="*/ 4690749 h 6858000"/>
              <a:gd name="connsiteX48" fmla="*/ 502128 w 1364418"/>
              <a:gd name="connsiteY48" fmla="*/ 4584173 h 6858000"/>
              <a:gd name="connsiteX49" fmla="*/ 497211 w 1364418"/>
              <a:gd name="connsiteY49" fmla="*/ 4444346 h 6858000"/>
              <a:gd name="connsiteX50" fmla="*/ 493776 w 1364418"/>
              <a:gd name="connsiteY50" fmla="*/ 4375228 h 6858000"/>
              <a:gd name="connsiteX51" fmla="*/ 474429 w 1364418"/>
              <a:gd name="connsiteY51" fmla="*/ 4214165 h 6858000"/>
              <a:gd name="connsiteX52" fmla="*/ 478502 w 1364418"/>
              <a:gd name="connsiteY52" fmla="*/ 4090296 h 6858000"/>
              <a:gd name="connsiteX53" fmla="*/ 463758 w 1364418"/>
              <a:gd name="connsiteY53" fmla="*/ 4033999 h 6858000"/>
              <a:gd name="connsiteX54" fmla="*/ 464907 w 1364418"/>
              <a:gd name="connsiteY54" fmla="*/ 4031933 h 6858000"/>
              <a:gd name="connsiteX55" fmla="*/ 463483 w 1364418"/>
              <a:gd name="connsiteY55" fmla="*/ 4013953 h 6858000"/>
              <a:gd name="connsiteX56" fmla="*/ 449778 w 1364418"/>
              <a:gd name="connsiteY56" fmla="*/ 3974753 h 6858000"/>
              <a:gd name="connsiteX57" fmla="*/ 451376 w 1364418"/>
              <a:gd name="connsiteY57" fmla="*/ 3969950 h 6858000"/>
              <a:gd name="connsiteX58" fmla="*/ 444798 w 1364418"/>
              <a:gd name="connsiteY58" fmla="*/ 3933779 h 6858000"/>
              <a:gd name="connsiteX59" fmla="*/ 446129 w 1364418"/>
              <a:gd name="connsiteY59" fmla="*/ 3933093 h 6858000"/>
              <a:gd name="connsiteX60" fmla="*/ 450483 w 1364418"/>
              <a:gd name="connsiteY60" fmla="*/ 3922082 h 6858000"/>
              <a:gd name="connsiteX61" fmla="*/ 455561 w 1364418"/>
              <a:gd name="connsiteY61" fmla="*/ 3901461 h 6858000"/>
              <a:gd name="connsiteX62" fmla="*/ 478155 w 1364418"/>
              <a:gd name="connsiteY62" fmla="*/ 3813873 h 6858000"/>
              <a:gd name="connsiteX63" fmla="*/ 477580 w 1364418"/>
              <a:gd name="connsiteY63" fmla="*/ 3806161 h 6858000"/>
              <a:gd name="connsiteX64" fmla="*/ 477887 w 1364418"/>
              <a:gd name="connsiteY64" fmla="*/ 3805957 h 6858000"/>
              <a:gd name="connsiteX65" fmla="*/ 477914 w 1364418"/>
              <a:gd name="connsiteY65" fmla="*/ 3797724 h 6858000"/>
              <a:gd name="connsiteX66" fmla="*/ 476529 w 1364418"/>
              <a:gd name="connsiteY66" fmla="*/ 3792098 h 6858000"/>
              <a:gd name="connsiteX67" fmla="*/ 475413 w 1364418"/>
              <a:gd name="connsiteY67" fmla="*/ 3777135 h 6858000"/>
              <a:gd name="connsiteX68" fmla="*/ 477146 w 1364418"/>
              <a:gd name="connsiteY68" fmla="*/ 3771656 h 6858000"/>
              <a:gd name="connsiteX69" fmla="*/ 480889 w 1364418"/>
              <a:gd name="connsiteY69" fmla="*/ 3769007 h 6858000"/>
              <a:gd name="connsiteX70" fmla="*/ 480355 w 1364418"/>
              <a:gd name="connsiteY70" fmla="*/ 3767709 h 6858000"/>
              <a:gd name="connsiteX71" fmla="*/ 489051 w 1364418"/>
              <a:gd name="connsiteY71" fmla="*/ 3738082 h 6858000"/>
              <a:gd name="connsiteX72" fmla="*/ 496397 w 1364418"/>
              <a:gd name="connsiteY72" fmla="*/ 3673397 h 6858000"/>
              <a:gd name="connsiteX73" fmla="*/ 495693 w 1364418"/>
              <a:gd name="connsiteY73" fmla="*/ 3637109 h 6858000"/>
              <a:gd name="connsiteX74" fmla="*/ 499136 w 1364418"/>
              <a:gd name="connsiteY74" fmla="*/ 3536883 h 6858000"/>
              <a:gd name="connsiteX75" fmla="*/ 506674 w 1364418"/>
              <a:gd name="connsiteY75" fmla="*/ 3435652 h 6858000"/>
              <a:gd name="connsiteX76" fmla="*/ 508345 w 1364418"/>
              <a:gd name="connsiteY76" fmla="*/ 3307769 h 6858000"/>
              <a:gd name="connsiteX77" fmla="*/ 525908 w 1364418"/>
              <a:gd name="connsiteY77" fmla="*/ 3250522 h 6858000"/>
              <a:gd name="connsiteX78" fmla="*/ 526333 w 1364418"/>
              <a:gd name="connsiteY78" fmla="*/ 3229163 h 6858000"/>
              <a:gd name="connsiteX79" fmla="*/ 528156 w 1364418"/>
              <a:gd name="connsiteY79" fmla="*/ 3217217 h 6858000"/>
              <a:gd name="connsiteX80" fmla="*/ 514991 w 1364418"/>
              <a:gd name="connsiteY80" fmla="*/ 3183755 h 6858000"/>
              <a:gd name="connsiteX81" fmla="*/ 515492 w 1364418"/>
              <a:gd name="connsiteY81" fmla="*/ 3178642 h 6858000"/>
              <a:gd name="connsiteX82" fmla="*/ 503092 w 1364418"/>
              <a:gd name="connsiteY82" fmla="*/ 3158586 h 6858000"/>
              <a:gd name="connsiteX83" fmla="*/ 488277 w 1364418"/>
              <a:gd name="connsiteY83" fmla="*/ 3129034 h 6858000"/>
              <a:gd name="connsiteX84" fmla="*/ 488942 w 1364418"/>
              <a:gd name="connsiteY84" fmla="*/ 3126682 h 6858000"/>
              <a:gd name="connsiteX85" fmla="*/ 479810 w 1364418"/>
              <a:gd name="connsiteY85" fmla="*/ 3114519 h 6858000"/>
              <a:gd name="connsiteX86" fmla="*/ 466419 w 1364418"/>
              <a:gd name="connsiteY86" fmla="*/ 3106272 h 6858000"/>
              <a:gd name="connsiteX87" fmla="*/ 439149 w 1364418"/>
              <a:gd name="connsiteY87" fmla="*/ 2958185 h 6858000"/>
              <a:gd name="connsiteX88" fmla="*/ 381763 w 1364418"/>
              <a:gd name="connsiteY88" fmla="*/ 2762989 h 6858000"/>
              <a:gd name="connsiteX89" fmla="*/ 330681 w 1364418"/>
              <a:gd name="connsiteY89" fmla="*/ 2554718 h 6858000"/>
              <a:gd name="connsiteX90" fmla="*/ 310775 w 1364418"/>
              <a:gd name="connsiteY90" fmla="*/ 2485734 h 6858000"/>
              <a:gd name="connsiteX91" fmla="*/ 301498 w 1364418"/>
              <a:gd name="connsiteY91" fmla="*/ 2447068 h 6858000"/>
              <a:gd name="connsiteX92" fmla="*/ 288459 w 1364418"/>
              <a:gd name="connsiteY92" fmla="*/ 2425819 h 6858000"/>
              <a:gd name="connsiteX93" fmla="*/ 294458 w 1364418"/>
              <a:gd name="connsiteY93" fmla="*/ 2402874 h 6858000"/>
              <a:gd name="connsiteX94" fmla="*/ 297070 w 1364418"/>
              <a:gd name="connsiteY94" fmla="*/ 2381443 h 6858000"/>
              <a:gd name="connsiteX95" fmla="*/ 273399 w 1364418"/>
              <a:gd name="connsiteY95" fmla="*/ 2261920 h 6858000"/>
              <a:gd name="connsiteX96" fmla="*/ 263286 w 1364418"/>
              <a:gd name="connsiteY96" fmla="*/ 2195378 h 6858000"/>
              <a:gd name="connsiteX97" fmla="*/ 247503 w 1364418"/>
              <a:gd name="connsiteY97" fmla="*/ 2155135 h 6858000"/>
              <a:gd name="connsiteX98" fmla="*/ 244961 w 1364418"/>
              <a:gd name="connsiteY98" fmla="*/ 2118008 h 6858000"/>
              <a:gd name="connsiteX99" fmla="*/ 245954 w 1364418"/>
              <a:gd name="connsiteY99" fmla="*/ 2050531 h 6858000"/>
              <a:gd name="connsiteX100" fmla="*/ 237760 w 1364418"/>
              <a:gd name="connsiteY100" fmla="*/ 1963269 h 6858000"/>
              <a:gd name="connsiteX101" fmla="*/ 218938 w 1364418"/>
              <a:gd name="connsiteY101" fmla="*/ 1906352 h 6858000"/>
              <a:gd name="connsiteX102" fmla="*/ 195495 w 1364418"/>
              <a:gd name="connsiteY102" fmla="*/ 1861531 h 6858000"/>
              <a:gd name="connsiteX103" fmla="*/ 149294 w 1364418"/>
              <a:gd name="connsiteY103" fmla="*/ 1732919 h 6858000"/>
              <a:gd name="connsiteX104" fmla="*/ 121605 w 1364418"/>
              <a:gd name="connsiteY104" fmla="*/ 1663540 h 6858000"/>
              <a:gd name="connsiteX105" fmla="*/ 120731 w 1364418"/>
              <a:gd name="connsiteY105" fmla="*/ 1615777 h 6858000"/>
              <a:gd name="connsiteX106" fmla="*/ 101526 w 1364418"/>
              <a:gd name="connsiteY106" fmla="*/ 1563678 h 6858000"/>
              <a:gd name="connsiteX107" fmla="*/ 114606 w 1364418"/>
              <a:gd name="connsiteY107" fmla="*/ 1519474 h 6858000"/>
              <a:gd name="connsiteX108" fmla="*/ 107348 w 1364418"/>
              <a:gd name="connsiteY108" fmla="*/ 1477995 h 6858000"/>
              <a:gd name="connsiteX109" fmla="*/ 93433 w 1364418"/>
              <a:gd name="connsiteY109" fmla="*/ 1373769 h 6858000"/>
              <a:gd name="connsiteX110" fmla="*/ 101740 w 1364418"/>
              <a:gd name="connsiteY110" fmla="*/ 1307086 h 6858000"/>
              <a:gd name="connsiteX111" fmla="*/ 102928 w 1364418"/>
              <a:gd name="connsiteY111" fmla="*/ 1189033 h 6858000"/>
              <a:gd name="connsiteX112" fmla="*/ 107613 w 1364418"/>
              <a:gd name="connsiteY112" fmla="*/ 1168288 h 6858000"/>
              <a:gd name="connsiteX113" fmla="*/ 99895 w 1364418"/>
              <a:gd name="connsiteY113" fmla="*/ 1142577 h 6858000"/>
              <a:gd name="connsiteX114" fmla="*/ 89201 w 1364418"/>
              <a:gd name="connsiteY114" fmla="*/ 1088484 h 6858000"/>
              <a:gd name="connsiteX115" fmla="*/ 77937 w 1364418"/>
              <a:gd name="connsiteY115" fmla="*/ 1016103 h 6858000"/>
              <a:gd name="connsiteX116" fmla="*/ 79393 w 1364418"/>
              <a:gd name="connsiteY116" fmla="*/ 954054 h 6858000"/>
              <a:gd name="connsiteX117" fmla="*/ 90309 w 1364418"/>
              <a:gd name="connsiteY117" fmla="*/ 921368 h 6858000"/>
              <a:gd name="connsiteX118" fmla="*/ 74258 w 1364418"/>
              <a:gd name="connsiteY118" fmla="*/ 896999 h 6858000"/>
              <a:gd name="connsiteX119" fmla="*/ 43666 w 1364418"/>
              <a:gd name="connsiteY119" fmla="*/ 821517 h 6858000"/>
              <a:gd name="connsiteX120" fmla="*/ 22616 w 1364418"/>
              <a:gd name="connsiteY120" fmla="*/ 751353 h 6858000"/>
              <a:gd name="connsiteX121" fmla="*/ 22174 w 1364418"/>
              <a:gd name="connsiteY121" fmla="*/ 721230 h 6858000"/>
              <a:gd name="connsiteX122" fmla="*/ 7845 w 1364418"/>
              <a:gd name="connsiteY122" fmla="*/ 681659 h 6858000"/>
              <a:gd name="connsiteX123" fmla="*/ 31306 w 1364418"/>
              <a:gd name="connsiteY123" fmla="*/ 619315 h 6858000"/>
              <a:gd name="connsiteX124" fmla="*/ 15184 w 1364418"/>
              <a:gd name="connsiteY124" fmla="*/ 585934 h 6858000"/>
              <a:gd name="connsiteX125" fmla="*/ 22258 w 1364418"/>
              <a:gd name="connsiteY125" fmla="*/ 538948 h 6858000"/>
              <a:gd name="connsiteX126" fmla="*/ 26166 w 1364418"/>
              <a:gd name="connsiteY126" fmla="*/ 525163 h 6858000"/>
              <a:gd name="connsiteX127" fmla="*/ 52290 w 1364418"/>
              <a:gd name="connsiteY127" fmla="*/ 446567 h 6858000"/>
              <a:gd name="connsiteX128" fmla="*/ 51538 w 1364418"/>
              <a:gd name="connsiteY128" fmla="*/ 393828 h 6858000"/>
              <a:gd name="connsiteX129" fmla="*/ 51368 w 1364418"/>
              <a:gd name="connsiteY129" fmla="*/ 353137 h 6858000"/>
              <a:gd name="connsiteX130" fmla="*/ 55970 w 1364418"/>
              <a:gd name="connsiteY130" fmla="*/ 321428 h 6858000"/>
              <a:gd name="connsiteX131" fmla="*/ 57061 w 1364418"/>
              <a:gd name="connsiteY131" fmla="*/ 275771 h 6858000"/>
              <a:gd name="connsiteX132" fmla="*/ 74088 w 1364418"/>
              <a:gd name="connsiteY132" fmla="*/ 212860 h 6858000"/>
              <a:gd name="connsiteX133" fmla="*/ 65798 w 1364418"/>
              <a:gd name="connsiteY133" fmla="*/ 144983 h 6858000"/>
              <a:gd name="connsiteX134" fmla="*/ 78082 w 1364418"/>
              <a:gd name="connsiteY134" fmla="*/ 55288 h 6858000"/>
              <a:gd name="connsiteX135" fmla="*/ 37636 w 1364418"/>
              <a:gd name="connsiteY135"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101112 w 1364418"/>
              <a:gd name="connsiteY3" fmla="*/ 6857735 h 6858000"/>
              <a:gd name="connsiteX4" fmla="*/ 137704 w 1364418"/>
              <a:gd name="connsiteY4" fmla="*/ 6832113 h 6858000"/>
              <a:gd name="connsiteX5" fmla="*/ 209564 w 1364418"/>
              <a:gd name="connsiteY5" fmla="*/ 6777899 h 6858000"/>
              <a:gd name="connsiteX6" fmla="*/ 240339 w 1364418"/>
              <a:gd name="connsiteY6" fmla="*/ 6711686 h 6858000"/>
              <a:gd name="connsiteX7" fmla="*/ 286686 w 1364418"/>
              <a:gd name="connsiteY7" fmla="*/ 6664994 h 6858000"/>
              <a:gd name="connsiteX8" fmla="*/ 339152 w 1364418"/>
              <a:gd name="connsiteY8" fmla="*/ 6471804 h 6858000"/>
              <a:gd name="connsiteX9" fmla="*/ 334570 w 1364418"/>
              <a:gd name="connsiteY9" fmla="*/ 6389835 h 6858000"/>
              <a:gd name="connsiteX10" fmla="*/ 293648 w 1364418"/>
              <a:gd name="connsiteY10" fmla="*/ 6334727 h 6858000"/>
              <a:gd name="connsiteX11" fmla="*/ 271063 w 1364418"/>
              <a:gd name="connsiteY11" fmla="*/ 6313295 h 6858000"/>
              <a:gd name="connsiteX12" fmla="*/ 278227 w 1364418"/>
              <a:gd name="connsiteY12" fmla="*/ 6280046 h 6858000"/>
              <a:gd name="connsiteX13" fmla="*/ 288000 w 1364418"/>
              <a:gd name="connsiteY13" fmla="*/ 6252834 h 6858000"/>
              <a:gd name="connsiteX14" fmla="*/ 265992 w 1364418"/>
              <a:gd name="connsiteY14" fmla="*/ 6202459 h 6858000"/>
              <a:gd name="connsiteX15" fmla="*/ 264790 w 1364418"/>
              <a:gd name="connsiteY15" fmla="*/ 6153037 h 6858000"/>
              <a:gd name="connsiteX16" fmla="*/ 280205 w 1364418"/>
              <a:gd name="connsiteY16" fmla="*/ 6078132 h 6858000"/>
              <a:gd name="connsiteX17" fmla="*/ 267592 w 1364418"/>
              <a:gd name="connsiteY17" fmla="*/ 6028119 h 6858000"/>
              <a:gd name="connsiteX18" fmla="*/ 252821 w 1364418"/>
              <a:gd name="connsiteY18" fmla="*/ 5926735 h 6858000"/>
              <a:gd name="connsiteX19" fmla="*/ 302333 w 1364418"/>
              <a:gd name="connsiteY19" fmla="*/ 5712857 h 6858000"/>
              <a:gd name="connsiteX20" fmla="*/ 332131 w 1364418"/>
              <a:gd name="connsiteY20" fmla="*/ 5660491 h 6858000"/>
              <a:gd name="connsiteX21" fmla="*/ 341254 w 1364418"/>
              <a:gd name="connsiteY21" fmla="*/ 5563435 h 6858000"/>
              <a:gd name="connsiteX22" fmla="*/ 368130 w 1364418"/>
              <a:gd name="connsiteY22" fmla="*/ 5437125 h 6858000"/>
              <a:gd name="connsiteX23" fmla="*/ 381698 w 1364418"/>
              <a:gd name="connsiteY23" fmla="*/ 5396260 h 6858000"/>
              <a:gd name="connsiteX24" fmla="*/ 397679 w 1364418"/>
              <a:gd name="connsiteY24" fmla="*/ 5330009 h 6858000"/>
              <a:gd name="connsiteX25" fmla="*/ 431172 w 1364418"/>
              <a:gd name="connsiteY25" fmla="*/ 5273739 h 6858000"/>
              <a:gd name="connsiteX26" fmla="*/ 440771 w 1364418"/>
              <a:gd name="connsiteY26" fmla="*/ 5241779 h 6858000"/>
              <a:gd name="connsiteX27" fmla="*/ 451997 w 1364418"/>
              <a:gd name="connsiteY27" fmla="*/ 5225268 h 6858000"/>
              <a:gd name="connsiteX28" fmla="*/ 453017 w 1364418"/>
              <a:gd name="connsiteY28" fmla="*/ 5217684 h 6858000"/>
              <a:gd name="connsiteX29" fmla="*/ 460358 w 1364418"/>
              <a:gd name="connsiteY29" fmla="*/ 5193377 h 6858000"/>
              <a:gd name="connsiteX30" fmla="*/ 463661 w 1364418"/>
              <a:gd name="connsiteY30" fmla="*/ 5179288 h 6858000"/>
              <a:gd name="connsiteX31" fmla="*/ 464645 w 1364418"/>
              <a:gd name="connsiteY31" fmla="*/ 5173621 h 6858000"/>
              <a:gd name="connsiteX32" fmla="*/ 460279 w 1364418"/>
              <a:gd name="connsiteY32" fmla="*/ 5159961 h 6858000"/>
              <a:gd name="connsiteX33" fmla="*/ 466956 w 1364418"/>
              <a:gd name="connsiteY33" fmla="*/ 5144295 h 6858000"/>
              <a:gd name="connsiteX34" fmla="*/ 463889 w 1364418"/>
              <a:gd name="connsiteY34" fmla="*/ 5125185 h 6858000"/>
              <a:gd name="connsiteX35" fmla="*/ 470719 w 1364418"/>
              <a:gd name="connsiteY35" fmla="*/ 5121884 h 6858000"/>
              <a:gd name="connsiteX36" fmla="*/ 477755 w 1364418"/>
              <a:gd name="connsiteY36" fmla="*/ 5067850 h 6858000"/>
              <a:gd name="connsiteX37" fmla="*/ 480486 w 1364418"/>
              <a:gd name="connsiteY37" fmla="*/ 5060861 h 6858000"/>
              <a:gd name="connsiteX38" fmla="*/ 477190 w 1364418"/>
              <a:gd name="connsiteY38" fmla="*/ 5034192 h 6858000"/>
              <a:gd name="connsiteX39" fmla="*/ 478744 w 1364418"/>
              <a:gd name="connsiteY39" fmla="*/ 4993030 h 6858000"/>
              <a:gd name="connsiteX40" fmla="*/ 485653 w 1364418"/>
              <a:gd name="connsiteY40" fmla="*/ 4946844 h 6858000"/>
              <a:gd name="connsiteX41" fmla="*/ 481509 w 1364418"/>
              <a:gd name="connsiteY41" fmla="*/ 4932692 h 6858000"/>
              <a:gd name="connsiteX42" fmla="*/ 496912 w 1364418"/>
              <a:gd name="connsiteY42" fmla="*/ 4858827 h 6858000"/>
              <a:gd name="connsiteX43" fmla="*/ 502815 w 1364418"/>
              <a:gd name="connsiteY43" fmla="*/ 4821170 h 6858000"/>
              <a:gd name="connsiteX44" fmla="*/ 507548 w 1364418"/>
              <a:gd name="connsiteY44" fmla="*/ 4780965 h 6858000"/>
              <a:gd name="connsiteX45" fmla="*/ 508841 w 1364418"/>
              <a:gd name="connsiteY45" fmla="*/ 4750867 h 6858000"/>
              <a:gd name="connsiteX46" fmla="*/ 506648 w 1364418"/>
              <a:gd name="connsiteY46" fmla="*/ 4690749 h 6858000"/>
              <a:gd name="connsiteX47" fmla="*/ 502128 w 1364418"/>
              <a:gd name="connsiteY47" fmla="*/ 4584173 h 6858000"/>
              <a:gd name="connsiteX48" fmla="*/ 497211 w 1364418"/>
              <a:gd name="connsiteY48" fmla="*/ 4444346 h 6858000"/>
              <a:gd name="connsiteX49" fmla="*/ 493776 w 1364418"/>
              <a:gd name="connsiteY49" fmla="*/ 4375228 h 6858000"/>
              <a:gd name="connsiteX50" fmla="*/ 474429 w 1364418"/>
              <a:gd name="connsiteY50" fmla="*/ 4214165 h 6858000"/>
              <a:gd name="connsiteX51" fmla="*/ 478502 w 1364418"/>
              <a:gd name="connsiteY51" fmla="*/ 4090296 h 6858000"/>
              <a:gd name="connsiteX52" fmla="*/ 463758 w 1364418"/>
              <a:gd name="connsiteY52" fmla="*/ 4033999 h 6858000"/>
              <a:gd name="connsiteX53" fmla="*/ 464907 w 1364418"/>
              <a:gd name="connsiteY53" fmla="*/ 4031933 h 6858000"/>
              <a:gd name="connsiteX54" fmla="*/ 463483 w 1364418"/>
              <a:gd name="connsiteY54" fmla="*/ 4013953 h 6858000"/>
              <a:gd name="connsiteX55" fmla="*/ 449778 w 1364418"/>
              <a:gd name="connsiteY55" fmla="*/ 3974753 h 6858000"/>
              <a:gd name="connsiteX56" fmla="*/ 451376 w 1364418"/>
              <a:gd name="connsiteY56" fmla="*/ 3969950 h 6858000"/>
              <a:gd name="connsiteX57" fmla="*/ 444798 w 1364418"/>
              <a:gd name="connsiteY57" fmla="*/ 3933779 h 6858000"/>
              <a:gd name="connsiteX58" fmla="*/ 446129 w 1364418"/>
              <a:gd name="connsiteY58" fmla="*/ 3933093 h 6858000"/>
              <a:gd name="connsiteX59" fmla="*/ 450483 w 1364418"/>
              <a:gd name="connsiteY59" fmla="*/ 3922082 h 6858000"/>
              <a:gd name="connsiteX60" fmla="*/ 455561 w 1364418"/>
              <a:gd name="connsiteY60" fmla="*/ 3901461 h 6858000"/>
              <a:gd name="connsiteX61" fmla="*/ 478155 w 1364418"/>
              <a:gd name="connsiteY61" fmla="*/ 3813873 h 6858000"/>
              <a:gd name="connsiteX62" fmla="*/ 477580 w 1364418"/>
              <a:gd name="connsiteY62" fmla="*/ 3806161 h 6858000"/>
              <a:gd name="connsiteX63" fmla="*/ 477887 w 1364418"/>
              <a:gd name="connsiteY63" fmla="*/ 3805957 h 6858000"/>
              <a:gd name="connsiteX64" fmla="*/ 477914 w 1364418"/>
              <a:gd name="connsiteY64" fmla="*/ 3797724 h 6858000"/>
              <a:gd name="connsiteX65" fmla="*/ 476529 w 1364418"/>
              <a:gd name="connsiteY65" fmla="*/ 3792098 h 6858000"/>
              <a:gd name="connsiteX66" fmla="*/ 475413 w 1364418"/>
              <a:gd name="connsiteY66" fmla="*/ 3777135 h 6858000"/>
              <a:gd name="connsiteX67" fmla="*/ 477146 w 1364418"/>
              <a:gd name="connsiteY67" fmla="*/ 3771656 h 6858000"/>
              <a:gd name="connsiteX68" fmla="*/ 480889 w 1364418"/>
              <a:gd name="connsiteY68" fmla="*/ 3769007 h 6858000"/>
              <a:gd name="connsiteX69" fmla="*/ 480355 w 1364418"/>
              <a:gd name="connsiteY69" fmla="*/ 3767709 h 6858000"/>
              <a:gd name="connsiteX70" fmla="*/ 489051 w 1364418"/>
              <a:gd name="connsiteY70" fmla="*/ 3738082 h 6858000"/>
              <a:gd name="connsiteX71" fmla="*/ 496397 w 1364418"/>
              <a:gd name="connsiteY71" fmla="*/ 3673397 h 6858000"/>
              <a:gd name="connsiteX72" fmla="*/ 495693 w 1364418"/>
              <a:gd name="connsiteY72" fmla="*/ 3637109 h 6858000"/>
              <a:gd name="connsiteX73" fmla="*/ 499136 w 1364418"/>
              <a:gd name="connsiteY73" fmla="*/ 3536883 h 6858000"/>
              <a:gd name="connsiteX74" fmla="*/ 506674 w 1364418"/>
              <a:gd name="connsiteY74" fmla="*/ 3435652 h 6858000"/>
              <a:gd name="connsiteX75" fmla="*/ 508345 w 1364418"/>
              <a:gd name="connsiteY75" fmla="*/ 3307769 h 6858000"/>
              <a:gd name="connsiteX76" fmla="*/ 525908 w 1364418"/>
              <a:gd name="connsiteY76" fmla="*/ 3250522 h 6858000"/>
              <a:gd name="connsiteX77" fmla="*/ 526333 w 1364418"/>
              <a:gd name="connsiteY77" fmla="*/ 3229163 h 6858000"/>
              <a:gd name="connsiteX78" fmla="*/ 528156 w 1364418"/>
              <a:gd name="connsiteY78" fmla="*/ 3217217 h 6858000"/>
              <a:gd name="connsiteX79" fmla="*/ 514991 w 1364418"/>
              <a:gd name="connsiteY79" fmla="*/ 3183755 h 6858000"/>
              <a:gd name="connsiteX80" fmla="*/ 515492 w 1364418"/>
              <a:gd name="connsiteY80" fmla="*/ 3178642 h 6858000"/>
              <a:gd name="connsiteX81" fmla="*/ 503092 w 1364418"/>
              <a:gd name="connsiteY81" fmla="*/ 3158586 h 6858000"/>
              <a:gd name="connsiteX82" fmla="*/ 488277 w 1364418"/>
              <a:gd name="connsiteY82" fmla="*/ 3129034 h 6858000"/>
              <a:gd name="connsiteX83" fmla="*/ 488942 w 1364418"/>
              <a:gd name="connsiteY83" fmla="*/ 3126682 h 6858000"/>
              <a:gd name="connsiteX84" fmla="*/ 479810 w 1364418"/>
              <a:gd name="connsiteY84" fmla="*/ 3114519 h 6858000"/>
              <a:gd name="connsiteX85" fmla="*/ 466419 w 1364418"/>
              <a:gd name="connsiteY85" fmla="*/ 3106272 h 6858000"/>
              <a:gd name="connsiteX86" fmla="*/ 439149 w 1364418"/>
              <a:gd name="connsiteY86" fmla="*/ 2958185 h 6858000"/>
              <a:gd name="connsiteX87" fmla="*/ 381763 w 1364418"/>
              <a:gd name="connsiteY87" fmla="*/ 2762989 h 6858000"/>
              <a:gd name="connsiteX88" fmla="*/ 330681 w 1364418"/>
              <a:gd name="connsiteY88" fmla="*/ 2554718 h 6858000"/>
              <a:gd name="connsiteX89" fmla="*/ 310775 w 1364418"/>
              <a:gd name="connsiteY89" fmla="*/ 2485734 h 6858000"/>
              <a:gd name="connsiteX90" fmla="*/ 301498 w 1364418"/>
              <a:gd name="connsiteY90" fmla="*/ 2447068 h 6858000"/>
              <a:gd name="connsiteX91" fmla="*/ 288459 w 1364418"/>
              <a:gd name="connsiteY91" fmla="*/ 2425819 h 6858000"/>
              <a:gd name="connsiteX92" fmla="*/ 294458 w 1364418"/>
              <a:gd name="connsiteY92" fmla="*/ 2402874 h 6858000"/>
              <a:gd name="connsiteX93" fmla="*/ 297070 w 1364418"/>
              <a:gd name="connsiteY93" fmla="*/ 2381443 h 6858000"/>
              <a:gd name="connsiteX94" fmla="*/ 273399 w 1364418"/>
              <a:gd name="connsiteY94" fmla="*/ 2261920 h 6858000"/>
              <a:gd name="connsiteX95" fmla="*/ 263286 w 1364418"/>
              <a:gd name="connsiteY95" fmla="*/ 2195378 h 6858000"/>
              <a:gd name="connsiteX96" fmla="*/ 247503 w 1364418"/>
              <a:gd name="connsiteY96" fmla="*/ 2155135 h 6858000"/>
              <a:gd name="connsiteX97" fmla="*/ 244961 w 1364418"/>
              <a:gd name="connsiteY97" fmla="*/ 2118008 h 6858000"/>
              <a:gd name="connsiteX98" fmla="*/ 245954 w 1364418"/>
              <a:gd name="connsiteY98" fmla="*/ 2050531 h 6858000"/>
              <a:gd name="connsiteX99" fmla="*/ 237760 w 1364418"/>
              <a:gd name="connsiteY99" fmla="*/ 1963269 h 6858000"/>
              <a:gd name="connsiteX100" fmla="*/ 218938 w 1364418"/>
              <a:gd name="connsiteY100" fmla="*/ 1906352 h 6858000"/>
              <a:gd name="connsiteX101" fmla="*/ 195495 w 1364418"/>
              <a:gd name="connsiteY101" fmla="*/ 1861531 h 6858000"/>
              <a:gd name="connsiteX102" fmla="*/ 149294 w 1364418"/>
              <a:gd name="connsiteY102" fmla="*/ 1732919 h 6858000"/>
              <a:gd name="connsiteX103" fmla="*/ 121605 w 1364418"/>
              <a:gd name="connsiteY103" fmla="*/ 1663540 h 6858000"/>
              <a:gd name="connsiteX104" fmla="*/ 120731 w 1364418"/>
              <a:gd name="connsiteY104" fmla="*/ 1615777 h 6858000"/>
              <a:gd name="connsiteX105" fmla="*/ 101526 w 1364418"/>
              <a:gd name="connsiteY105" fmla="*/ 1563678 h 6858000"/>
              <a:gd name="connsiteX106" fmla="*/ 114606 w 1364418"/>
              <a:gd name="connsiteY106" fmla="*/ 1519474 h 6858000"/>
              <a:gd name="connsiteX107" fmla="*/ 107348 w 1364418"/>
              <a:gd name="connsiteY107" fmla="*/ 1477995 h 6858000"/>
              <a:gd name="connsiteX108" fmla="*/ 93433 w 1364418"/>
              <a:gd name="connsiteY108" fmla="*/ 1373769 h 6858000"/>
              <a:gd name="connsiteX109" fmla="*/ 101740 w 1364418"/>
              <a:gd name="connsiteY109" fmla="*/ 1307086 h 6858000"/>
              <a:gd name="connsiteX110" fmla="*/ 102928 w 1364418"/>
              <a:gd name="connsiteY110" fmla="*/ 1189033 h 6858000"/>
              <a:gd name="connsiteX111" fmla="*/ 107613 w 1364418"/>
              <a:gd name="connsiteY111" fmla="*/ 1168288 h 6858000"/>
              <a:gd name="connsiteX112" fmla="*/ 99895 w 1364418"/>
              <a:gd name="connsiteY112" fmla="*/ 1142577 h 6858000"/>
              <a:gd name="connsiteX113" fmla="*/ 89201 w 1364418"/>
              <a:gd name="connsiteY113" fmla="*/ 1088484 h 6858000"/>
              <a:gd name="connsiteX114" fmla="*/ 77937 w 1364418"/>
              <a:gd name="connsiteY114" fmla="*/ 1016103 h 6858000"/>
              <a:gd name="connsiteX115" fmla="*/ 79393 w 1364418"/>
              <a:gd name="connsiteY115" fmla="*/ 954054 h 6858000"/>
              <a:gd name="connsiteX116" fmla="*/ 90309 w 1364418"/>
              <a:gd name="connsiteY116" fmla="*/ 921368 h 6858000"/>
              <a:gd name="connsiteX117" fmla="*/ 74258 w 1364418"/>
              <a:gd name="connsiteY117" fmla="*/ 896999 h 6858000"/>
              <a:gd name="connsiteX118" fmla="*/ 43666 w 1364418"/>
              <a:gd name="connsiteY118" fmla="*/ 821517 h 6858000"/>
              <a:gd name="connsiteX119" fmla="*/ 22616 w 1364418"/>
              <a:gd name="connsiteY119" fmla="*/ 751353 h 6858000"/>
              <a:gd name="connsiteX120" fmla="*/ 22174 w 1364418"/>
              <a:gd name="connsiteY120" fmla="*/ 721230 h 6858000"/>
              <a:gd name="connsiteX121" fmla="*/ 7845 w 1364418"/>
              <a:gd name="connsiteY121" fmla="*/ 681659 h 6858000"/>
              <a:gd name="connsiteX122" fmla="*/ 31306 w 1364418"/>
              <a:gd name="connsiteY122" fmla="*/ 619315 h 6858000"/>
              <a:gd name="connsiteX123" fmla="*/ 15184 w 1364418"/>
              <a:gd name="connsiteY123" fmla="*/ 585934 h 6858000"/>
              <a:gd name="connsiteX124" fmla="*/ 22258 w 1364418"/>
              <a:gd name="connsiteY124" fmla="*/ 538948 h 6858000"/>
              <a:gd name="connsiteX125" fmla="*/ 26166 w 1364418"/>
              <a:gd name="connsiteY125" fmla="*/ 525163 h 6858000"/>
              <a:gd name="connsiteX126" fmla="*/ 52290 w 1364418"/>
              <a:gd name="connsiteY126" fmla="*/ 446567 h 6858000"/>
              <a:gd name="connsiteX127" fmla="*/ 51538 w 1364418"/>
              <a:gd name="connsiteY127" fmla="*/ 393828 h 6858000"/>
              <a:gd name="connsiteX128" fmla="*/ 51368 w 1364418"/>
              <a:gd name="connsiteY128" fmla="*/ 353137 h 6858000"/>
              <a:gd name="connsiteX129" fmla="*/ 55970 w 1364418"/>
              <a:gd name="connsiteY129" fmla="*/ 321428 h 6858000"/>
              <a:gd name="connsiteX130" fmla="*/ 57061 w 1364418"/>
              <a:gd name="connsiteY130" fmla="*/ 275771 h 6858000"/>
              <a:gd name="connsiteX131" fmla="*/ 74088 w 1364418"/>
              <a:gd name="connsiteY131" fmla="*/ 212860 h 6858000"/>
              <a:gd name="connsiteX132" fmla="*/ 65798 w 1364418"/>
              <a:gd name="connsiteY132" fmla="*/ 144983 h 6858000"/>
              <a:gd name="connsiteX133" fmla="*/ 78082 w 1364418"/>
              <a:gd name="connsiteY133" fmla="*/ 55288 h 6858000"/>
              <a:gd name="connsiteX134" fmla="*/ 37636 w 1364418"/>
              <a:gd name="connsiteY134"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101112 w 1364418"/>
              <a:gd name="connsiteY3" fmla="*/ 6857735 h 6858000"/>
              <a:gd name="connsiteX4" fmla="*/ 137704 w 1364418"/>
              <a:gd name="connsiteY4" fmla="*/ 6832113 h 6858000"/>
              <a:gd name="connsiteX5" fmla="*/ 209564 w 1364418"/>
              <a:gd name="connsiteY5" fmla="*/ 6777899 h 6858000"/>
              <a:gd name="connsiteX6" fmla="*/ 240339 w 1364418"/>
              <a:gd name="connsiteY6" fmla="*/ 6711686 h 6858000"/>
              <a:gd name="connsiteX7" fmla="*/ 286686 w 1364418"/>
              <a:gd name="connsiteY7" fmla="*/ 6664994 h 6858000"/>
              <a:gd name="connsiteX8" fmla="*/ 339152 w 1364418"/>
              <a:gd name="connsiteY8" fmla="*/ 6471804 h 6858000"/>
              <a:gd name="connsiteX9" fmla="*/ 334570 w 1364418"/>
              <a:gd name="connsiteY9" fmla="*/ 6389835 h 6858000"/>
              <a:gd name="connsiteX10" fmla="*/ 293648 w 1364418"/>
              <a:gd name="connsiteY10" fmla="*/ 6334727 h 6858000"/>
              <a:gd name="connsiteX11" fmla="*/ 278227 w 1364418"/>
              <a:gd name="connsiteY11" fmla="*/ 6280046 h 6858000"/>
              <a:gd name="connsiteX12" fmla="*/ 288000 w 1364418"/>
              <a:gd name="connsiteY12" fmla="*/ 6252834 h 6858000"/>
              <a:gd name="connsiteX13" fmla="*/ 265992 w 1364418"/>
              <a:gd name="connsiteY13" fmla="*/ 6202459 h 6858000"/>
              <a:gd name="connsiteX14" fmla="*/ 264790 w 1364418"/>
              <a:gd name="connsiteY14" fmla="*/ 6153037 h 6858000"/>
              <a:gd name="connsiteX15" fmla="*/ 280205 w 1364418"/>
              <a:gd name="connsiteY15" fmla="*/ 6078132 h 6858000"/>
              <a:gd name="connsiteX16" fmla="*/ 267592 w 1364418"/>
              <a:gd name="connsiteY16" fmla="*/ 6028119 h 6858000"/>
              <a:gd name="connsiteX17" fmla="*/ 252821 w 1364418"/>
              <a:gd name="connsiteY17" fmla="*/ 5926735 h 6858000"/>
              <a:gd name="connsiteX18" fmla="*/ 302333 w 1364418"/>
              <a:gd name="connsiteY18" fmla="*/ 5712857 h 6858000"/>
              <a:gd name="connsiteX19" fmla="*/ 332131 w 1364418"/>
              <a:gd name="connsiteY19" fmla="*/ 5660491 h 6858000"/>
              <a:gd name="connsiteX20" fmla="*/ 341254 w 1364418"/>
              <a:gd name="connsiteY20" fmla="*/ 5563435 h 6858000"/>
              <a:gd name="connsiteX21" fmla="*/ 368130 w 1364418"/>
              <a:gd name="connsiteY21" fmla="*/ 5437125 h 6858000"/>
              <a:gd name="connsiteX22" fmla="*/ 381698 w 1364418"/>
              <a:gd name="connsiteY22" fmla="*/ 5396260 h 6858000"/>
              <a:gd name="connsiteX23" fmla="*/ 397679 w 1364418"/>
              <a:gd name="connsiteY23" fmla="*/ 5330009 h 6858000"/>
              <a:gd name="connsiteX24" fmla="*/ 431172 w 1364418"/>
              <a:gd name="connsiteY24" fmla="*/ 5273739 h 6858000"/>
              <a:gd name="connsiteX25" fmla="*/ 440771 w 1364418"/>
              <a:gd name="connsiteY25" fmla="*/ 5241779 h 6858000"/>
              <a:gd name="connsiteX26" fmla="*/ 451997 w 1364418"/>
              <a:gd name="connsiteY26" fmla="*/ 5225268 h 6858000"/>
              <a:gd name="connsiteX27" fmla="*/ 453017 w 1364418"/>
              <a:gd name="connsiteY27" fmla="*/ 5217684 h 6858000"/>
              <a:gd name="connsiteX28" fmla="*/ 460358 w 1364418"/>
              <a:gd name="connsiteY28" fmla="*/ 5193377 h 6858000"/>
              <a:gd name="connsiteX29" fmla="*/ 463661 w 1364418"/>
              <a:gd name="connsiteY29" fmla="*/ 5179288 h 6858000"/>
              <a:gd name="connsiteX30" fmla="*/ 464645 w 1364418"/>
              <a:gd name="connsiteY30" fmla="*/ 5173621 h 6858000"/>
              <a:gd name="connsiteX31" fmla="*/ 460279 w 1364418"/>
              <a:gd name="connsiteY31" fmla="*/ 5159961 h 6858000"/>
              <a:gd name="connsiteX32" fmla="*/ 466956 w 1364418"/>
              <a:gd name="connsiteY32" fmla="*/ 5144295 h 6858000"/>
              <a:gd name="connsiteX33" fmla="*/ 463889 w 1364418"/>
              <a:gd name="connsiteY33" fmla="*/ 5125185 h 6858000"/>
              <a:gd name="connsiteX34" fmla="*/ 470719 w 1364418"/>
              <a:gd name="connsiteY34" fmla="*/ 5121884 h 6858000"/>
              <a:gd name="connsiteX35" fmla="*/ 477755 w 1364418"/>
              <a:gd name="connsiteY35" fmla="*/ 5067850 h 6858000"/>
              <a:gd name="connsiteX36" fmla="*/ 480486 w 1364418"/>
              <a:gd name="connsiteY36" fmla="*/ 5060861 h 6858000"/>
              <a:gd name="connsiteX37" fmla="*/ 477190 w 1364418"/>
              <a:gd name="connsiteY37" fmla="*/ 5034192 h 6858000"/>
              <a:gd name="connsiteX38" fmla="*/ 478744 w 1364418"/>
              <a:gd name="connsiteY38" fmla="*/ 4993030 h 6858000"/>
              <a:gd name="connsiteX39" fmla="*/ 485653 w 1364418"/>
              <a:gd name="connsiteY39" fmla="*/ 4946844 h 6858000"/>
              <a:gd name="connsiteX40" fmla="*/ 481509 w 1364418"/>
              <a:gd name="connsiteY40" fmla="*/ 4932692 h 6858000"/>
              <a:gd name="connsiteX41" fmla="*/ 496912 w 1364418"/>
              <a:gd name="connsiteY41" fmla="*/ 4858827 h 6858000"/>
              <a:gd name="connsiteX42" fmla="*/ 502815 w 1364418"/>
              <a:gd name="connsiteY42" fmla="*/ 4821170 h 6858000"/>
              <a:gd name="connsiteX43" fmla="*/ 507548 w 1364418"/>
              <a:gd name="connsiteY43" fmla="*/ 4780965 h 6858000"/>
              <a:gd name="connsiteX44" fmla="*/ 508841 w 1364418"/>
              <a:gd name="connsiteY44" fmla="*/ 4750867 h 6858000"/>
              <a:gd name="connsiteX45" fmla="*/ 506648 w 1364418"/>
              <a:gd name="connsiteY45" fmla="*/ 4690749 h 6858000"/>
              <a:gd name="connsiteX46" fmla="*/ 502128 w 1364418"/>
              <a:gd name="connsiteY46" fmla="*/ 4584173 h 6858000"/>
              <a:gd name="connsiteX47" fmla="*/ 497211 w 1364418"/>
              <a:gd name="connsiteY47" fmla="*/ 4444346 h 6858000"/>
              <a:gd name="connsiteX48" fmla="*/ 493776 w 1364418"/>
              <a:gd name="connsiteY48" fmla="*/ 4375228 h 6858000"/>
              <a:gd name="connsiteX49" fmla="*/ 474429 w 1364418"/>
              <a:gd name="connsiteY49" fmla="*/ 4214165 h 6858000"/>
              <a:gd name="connsiteX50" fmla="*/ 478502 w 1364418"/>
              <a:gd name="connsiteY50" fmla="*/ 4090296 h 6858000"/>
              <a:gd name="connsiteX51" fmla="*/ 463758 w 1364418"/>
              <a:gd name="connsiteY51" fmla="*/ 4033999 h 6858000"/>
              <a:gd name="connsiteX52" fmla="*/ 464907 w 1364418"/>
              <a:gd name="connsiteY52" fmla="*/ 4031933 h 6858000"/>
              <a:gd name="connsiteX53" fmla="*/ 463483 w 1364418"/>
              <a:gd name="connsiteY53" fmla="*/ 4013953 h 6858000"/>
              <a:gd name="connsiteX54" fmla="*/ 449778 w 1364418"/>
              <a:gd name="connsiteY54" fmla="*/ 3974753 h 6858000"/>
              <a:gd name="connsiteX55" fmla="*/ 451376 w 1364418"/>
              <a:gd name="connsiteY55" fmla="*/ 3969950 h 6858000"/>
              <a:gd name="connsiteX56" fmla="*/ 444798 w 1364418"/>
              <a:gd name="connsiteY56" fmla="*/ 3933779 h 6858000"/>
              <a:gd name="connsiteX57" fmla="*/ 446129 w 1364418"/>
              <a:gd name="connsiteY57" fmla="*/ 3933093 h 6858000"/>
              <a:gd name="connsiteX58" fmla="*/ 450483 w 1364418"/>
              <a:gd name="connsiteY58" fmla="*/ 3922082 h 6858000"/>
              <a:gd name="connsiteX59" fmla="*/ 455561 w 1364418"/>
              <a:gd name="connsiteY59" fmla="*/ 3901461 h 6858000"/>
              <a:gd name="connsiteX60" fmla="*/ 478155 w 1364418"/>
              <a:gd name="connsiteY60" fmla="*/ 3813873 h 6858000"/>
              <a:gd name="connsiteX61" fmla="*/ 477580 w 1364418"/>
              <a:gd name="connsiteY61" fmla="*/ 3806161 h 6858000"/>
              <a:gd name="connsiteX62" fmla="*/ 477887 w 1364418"/>
              <a:gd name="connsiteY62" fmla="*/ 3805957 h 6858000"/>
              <a:gd name="connsiteX63" fmla="*/ 477914 w 1364418"/>
              <a:gd name="connsiteY63" fmla="*/ 3797724 h 6858000"/>
              <a:gd name="connsiteX64" fmla="*/ 476529 w 1364418"/>
              <a:gd name="connsiteY64" fmla="*/ 3792098 h 6858000"/>
              <a:gd name="connsiteX65" fmla="*/ 475413 w 1364418"/>
              <a:gd name="connsiteY65" fmla="*/ 3777135 h 6858000"/>
              <a:gd name="connsiteX66" fmla="*/ 477146 w 1364418"/>
              <a:gd name="connsiteY66" fmla="*/ 3771656 h 6858000"/>
              <a:gd name="connsiteX67" fmla="*/ 480889 w 1364418"/>
              <a:gd name="connsiteY67" fmla="*/ 3769007 h 6858000"/>
              <a:gd name="connsiteX68" fmla="*/ 480355 w 1364418"/>
              <a:gd name="connsiteY68" fmla="*/ 3767709 h 6858000"/>
              <a:gd name="connsiteX69" fmla="*/ 489051 w 1364418"/>
              <a:gd name="connsiteY69" fmla="*/ 3738082 h 6858000"/>
              <a:gd name="connsiteX70" fmla="*/ 496397 w 1364418"/>
              <a:gd name="connsiteY70" fmla="*/ 3673397 h 6858000"/>
              <a:gd name="connsiteX71" fmla="*/ 495693 w 1364418"/>
              <a:gd name="connsiteY71" fmla="*/ 3637109 h 6858000"/>
              <a:gd name="connsiteX72" fmla="*/ 499136 w 1364418"/>
              <a:gd name="connsiteY72" fmla="*/ 3536883 h 6858000"/>
              <a:gd name="connsiteX73" fmla="*/ 506674 w 1364418"/>
              <a:gd name="connsiteY73" fmla="*/ 3435652 h 6858000"/>
              <a:gd name="connsiteX74" fmla="*/ 508345 w 1364418"/>
              <a:gd name="connsiteY74" fmla="*/ 3307769 h 6858000"/>
              <a:gd name="connsiteX75" fmla="*/ 525908 w 1364418"/>
              <a:gd name="connsiteY75" fmla="*/ 3250522 h 6858000"/>
              <a:gd name="connsiteX76" fmla="*/ 526333 w 1364418"/>
              <a:gd name="connsiteY76" fmla="*/ 3229163 h 6858000"/>
              <a:gd name="connsiteX77" fmla="*/ 528156 w 1364418"/>
              <a:gd name="connsiteY77" fmla="*/ 3217217 h 6858000"/>
              <a:gd name="connsiteX78" fmla="*/ 514991 w 1364418"/>
              <a:gd name="connsiteY78" fmla="*/ 3183755 h 6858000"/>
              <a:gd name="connsiteX79" fmla="*/ 515492 w 1364418"/>
              <a:gd name="connsiteY79" fmla="*/ 3178642 h 6858000"/>
              <a:gd name="connsiteX80" fmla="*/ 503092 w 1364418"/>
              <a:gd name="connsiteY80" fmla="*/ 3158586 h 6858000"/>
              <a:gd name="connsiteX81" fmla="*/ 488277 w 1364418"/>
              <a:gd name="connsiteY81" fmla="*/ 3129034 h 6858000"/>
              <a:gd name="connsiteX82" fmla="*/ 488942 w 1364418"/>
              <a:gd name="connsiteY82" fmla="*/ 3126682 h 6858000"/>
              <a:gd name="connsiteX83" fmla="*/ 479810 w 1364418"/>
              <a:gd name="connsiteY83" fmla="*/ 3114519 h 6858000"/>
              <a:gd name="connsiteX84" fmla="*/ 466419 w 1364418"/>
              <a:gd name="connsiteY84" fmla="*/ 3106272 h 6858000"/>
              <a:gd name="connsiteX85" fmla="*/ 439149 w 1364418"/>
              <a:gd name="connsiteY85" fmla="*/ 2958185 h 6858000"/>
              <a:gd name="connsiteX86" fmla="*/ 381763 w 1364418"/>
              <a:gd name="connsiteY86" fmla="*/ 2762989 h 6858000"/>
              <a:gd name="connsiteX87" fmla="*/ 330681 w 1364418"/>
              <a:gd name="connsiteY87" fmla="*/ 2554718 h 6858000"/>
              <a:gd name="connsiteX88" fmla="*/ 310775 w 1364418"/>
              <a:gd name="connsiteY88" fmla="*/ 2485734 h 6858000"/>
              <a:gd name="connsiteX89" fmla="*/ 301498 w 1364418"/>
              <a:gd name="connsiteY89" fmla="*/ 2447068 h 6858000"/>
              <a:gd name="connsiteX90" fmla="*/ 288459 w 1364418"/>
              <a:gd name="connsiteY90" fmla="*/ 2425819 h 6858000"/>
              <a:gd name="connsiteX91" fmla="*/ 294458 w 1364418"/>
              <a:gd name="connsiteY91" fmla="*/ 2402874 h 6858000"/>
              <a:gd name="connsiteX92" fmla="*/ 297070 w 1364418"/>
              <a:gd name="connsiteY92" fmla="*/ 2381443 h 6858000"/>
              <a:gd name="connsiteX93" fmla="*/ 273399 w 1364418"/>
              <a:gd name="connsiteY93" fmla="*/ 2261920 h 6858000"/>
              <a:gd name="connsiteX94" fmla="*/ 263286 w 1364418"/>
              <a:gd name="connsiteY94" fmla="*/ 2195378 h 6858000"/>
              <a:gd name="connsiteX95" fmla="*/ 247503 w 1364418"/>
              <a:gd name="connsiteY95" fmla="*/ 2155135 h 6858000"/>
              <a:gd name="connsiteX96" fmla="*/ 244961 w 1364418"/>
              <a:gd name="connsiteY96" fmla="*/ 2118008 h 6858000"/>
              <a:gd name="connsiteX97" fmla="*/ 245954 w 1364418"/>
              <a:gd name="connsiteY97" fmla="*/ 2050531 h 6858000"/>
              <a:gd name="connsiteX98" fmla="*/ 237760 w 1364418"/>
              <a:gd name="connsiteY98" fmla="*/ 1963269 h 6858000"/>
              <a:gd name="connsiteX99" fmla="*/ 218938 w 1364418"/>
              <a:gd name="connsiteY99" fmla="*/ 1906352 h 6858000"/>
              <a:gd name="connsiteX100" fmla="*/ 195495 w 1364418"/>
              <a:gd name="connsiteY100" fmla="*/ 1861531 h 6858000"/>
              <a:gd name="connsiteX101" fmla="*/ 149294 w 1364418"/>
              <a:gd name="connsiteY101" fmla="*/ 1732919 h 6858000"/>
              <a:gd name="connsiteX102" fmla="*/ 121605 w 1364418"/>
              <a:gd name="connsiteY102" fmla="*/ 1663540 h 6858000"/>
              <a:gd name="connsiteX103" fmla="*/ 120731 w 1364418"/>
              <a:gd name="connsiteY103" fmla="*/ 1615777 h 6858000"/>
              <a:gd name="connsiteX104" fmla="*/ 101526 w 1364418"/>
              <a:gd name="connsiteY104" fmla="*/ 1563678 h 6858000"/>
              <a:gd name="connsiteX105" fmla="*/ 114606 w 1364418"/>
              <a:gd name="connsiteY105" fmla="*/ 1519474 h 6858000"/>
              <a:gd name="connsiteX106" fmla="*/ 107348 w 1364418"/>
              <a:gd name="connsiteY106" fmla="*/ 1477995 h 6858000"/>
              <a:gd name="connsiteX107" fmla="*/ 93433 w 1364418"/>
              <a:gd name="connsiteY107" fmla="*/ 1373769 h 6858000"/>
              <a:gd name="connsiteX108" fmla="*/ 101740 w 1364418"/>
              <a:gd name="connsiteY108" fmla="*/ 1307086 h 6858000"/>
              <a:gd name="connsiteX109" fmla="*/ 102928 w 1364418"/>
              <a:gd name="connsiteY109" fmla="*/ 1189033 h 6858000"/>
              <a:gd name="connsiteX110" fmla="*/ 107613 w 1364418"/>
              <a:gd name="connsiteY110" fmla="*/ 1168288 h 6858000"/>
              <a:gd name="connsiteX111" fmla="*/ 99895 w 1364418"/>
              <a:gd name="connsiteY111" fmla="*/ 1142577 h 6858000"/>
              <a:gd name="connsiteX112" fmla="*/ 89201 w 1364418"/>
              <a:gd name="connsiteY112" fmla="*/ 1088484 h 6858000"/>
              <a:gd name="connsiteX113" fmla="*/ 77937 w 1364418"/>
              <a:gd name="connsiteY113" fmla="*/ 1016103 h 6858000"/>
              <a:gd name="connsiteX114" fmla="*/ 79393 w 1364418"/>
              <a:gd name="connsiteY114" fmla="*/ 954054 h 6858000"/>
              <a:gd name="connsiteX115" fmla="*/ 90309 w 1364418"/>
              <a:gd name="connsiteY115" fmla="*/ 921368 h 6858000"/>
              <a:gd name="connsiteX116" fmla="*/ 74258 w 1364418"/>
              <a:gd name="connsiteY116" fmla="*/ 896999 h 6858000"/>
              <a:gd name="connsiteX117" fmla="*/ 43666 w 1364418"/>
              <a:gd name="connsiteY117" fmla="*/ 821517 h 6858000"/>
              <a:gd name="connsiteX118" fmla="*/ 22616 w 1364418"/>
              <a:gd name="connsiteY118" fmla="*/ 751353 h 6858000"/>
              <a:gd name="connsiteX119" fmla="*/ 22174 w 1364418"/>
              <a:gd name="connsiteY119" fmla="*/ 721230 h 6858000"/>
              <a:gd name="connsiteX120" fmla="*/ 7845 w 1364418"/>
              <a:gd name="connsiteY120" fmla="*/ 681659 h 6858000"/>
              <a:gd name="connsiteX121" fmla="*/ 31306 w 1364418"/>
              <a:gd name="connsiteY121" fmla="*/ 619315 h 6858000"/>
              <a:gd name="connsiteX122" fmla="*/ 15184 w 1364418"/>
              <a:gd name="connsiteY122" fmla="*/ 585934 h 6858000"/>
              <a:gd name="connsiteX123" fmla="*/ 22258 w 1364418"/>
              <a:gd name="connsiteY123" fmla="*/ 538948 h 6858000"/>
              <a:gd name="connsiteX124" fmla="*/ 26166 w 1364418"/>
              <a:gd name="connsiteY124" fmla="*/ 525163 h 6858000"/>
              <a:gd name="connsiteX125" fmla="*/ 52290 w 1364418"/>
              <a:gd name="connsiteY125" fmla="*/ 446567 h 6858000"/>
              <a:gd name="connsiteX126" fmla="*/ 51538 w 1364418"/>
              <a:gd name="connsiteY126" fmla="*/ 393828 h 6858000"/>
              <a:gd name="connsiteX127" fmla="*/ 51368 w 1364418"/>
              <a:gd name="connsiteY127" fmla="*/ 353137 h 6858000"/>
              <a:gd name="connsiteX128" fmla="*/ 55970 w 1364418"/>
              <a:gd name="connsiteY128" fmla="*/ 321428 h 6858000"/>
              <a:gd name="connsiteX129" fmla="*/ 57061 w 1364418"/>
              <a:gd name="connsiteY129" fmla="*/ 275771 h 6858000"/>
              <a:gd name="connsiteX130" fmla="*/ 74088 w 1364418"/>
              <a:gd name="connsiteY130" fmla="*/ 212860 h 6858000"/>
              <a:gd name="connsiteX131" fmla="*/ 65798 w 1364418"/>
              <a:gd name="connsiteY131" fmla="*/ 144983 h 6858000"/>
              <a:gd name="connsiteX132" fmla="*/ 78082 w 1364418"/>
              <a:gd name="connsiteY132" fmla="*/ 55288 h 6858000"/>
              <a:gd name="connsiteX133" fmla="*/ 37636 w 1364418"/>
              <a:gd name="connsiteY133"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101112 w 1364418"/>
              <a:gd name="connsiteY3" fmla="*/ 6857735 h 6858000"/>
              <a:gd name="connsiteX4" fmla="*/ 137704 w 1364418"/>
              <a:gd name="connsiteY4" fmla="*/ 6832113 h 6858000"/>
              <a:gd name="connsiteX5" fmla="*/ 209564 w 1364418"/>
              <a:gd name="connsiteY5" fmla="*/ 6777899 h 6858000"/>
              <a:gd name="connsiteX6" fmla="*/ 240339 w 1364418"/>
              <a:gd name="connsiteY6" fmla="*/ 6711686 h 6858000"/>
              <a:gd name="connsiteX7" fmla="*/ 286686 w 1364418"/>
              <a:gd name="connsiteY7" fmla="*/ 6664994 h 6858000"/>
              <a:gd name="connsiteX8" fmla="*/ 339152 w 1364418"/>
              <a:gd name="connsiteY8" fmla="*/ 6471804 h 6858000"/>
              <a:gd name="connsiteX9" fmla="*/ 334570 w 1364418"/>
              <a:gd name="connsiteY9" fmla="*/ 6389835 h 6858000"/>
              <a:gd name="connsiteX10" fmla="*/ 317792 w 1364418"/>
              <a:gd name="connsiteY10" fmla="*/ 6324679 h 6858000"/>
              <a:gd name="connsiteX11" fmla="*/ 278227 w 1364418"/>
              <a:gd name="connsiteY11" fmla="*/ 6280046 h 6858000"/>
              <a:gd name="connsiteX12" fmla="*/ 288000 w 1364418"/>
              <a:gd name="connsiteY12" fmla="*/ 6252834 h 6858000"/>
              <a:gd name="connsiteX13" fmla="*/ 265992 w 1364418"/>
              <a:gd name="connsiteY13" fmla="*/ 6202459 h 6858000"/>
              <a:gd name="connsiteX14" fmla="*/ 264790 w 1364418"/>
              <a:gd name="connsiteY14" fmla="*/ 6153037 h 6858000"/>
              <a:gd name="connsiteX15" fmla="*/ 280205 w 1364418"/>
              <a:gd name="connsiteY15" fmla="*/ 6078132 h 6858000"/>
              <a:gd name="connsiteX16" fmla="*/ 267592 w 1364418"/>
              <a:gd name="connsiteY16" fmla="*/ 6028119 h 6858000"/>
              <a:gd name="connsiteX17" fmla="*/ 252821 w 1364418"/>
              <a:gd name="connsiteY17" fmla="*/ 5926735 h 6858000"/>
              <a:gd name="connsiteX18" fmla="*/ 302333 w 1364418"/>
              <a:gd name="connsiteY18" fmla="*/ 5712857 h 6858000"/>
              <a:gd name="connsiteX19" fmla="*/ 332131 w 1364418"/>
              <a:gd name="connsiteY19" fmla="*/ 5660491 h 6858000"/>
              <a:gd name="connsiteX20" fmla="*/ 341254 w 1364418"/>
              <a:gd name="connsiteY20" fmla="*/ 5563435 h 6858000"/>
              <a:gd name="connsiteX21" fmla="*/ 368130 w 1364418"/>
              <a:gd name="connsiteY21" fmla="*/ 5437125 h 6858000"/>
              <a:gd name="connsiteX22" fmla="*/ 381698 w 1364418"/>
              <a:gd name="connsiteY22" fmla="*/ 5396260 h 6858000"/>
              <a:gd name="connsiteX23" fmla="*/ 397679 w 1364418"/>
              <a:gd name="connsiteY23" fmla="*/ 5330009 h 6858000"/>
              <a:gd name="connsiteX24" fmla="*/ 431172 w 1364418"/>
              <a:gd name="connsiteY24" fmla="*/ 5273739 h 6858000"/>
              <a:gd name="connsiteX25" fmla="*/ 440771 w 1364418"/>
              <a:gd name="connsiteY25" fmla="*/ 5241779 h 6858000"/>
              <a:gd name="connsiteX26" fmla="*/ 451997 w 1364418"/>
              <a:gd name="connsiteY26" fmla="*/ 5225268 h 6858000"/>
              <a:gd name="connsiteX27" fmla="*/ 453017 w 1364418"/>
              <a:gd name="connsiteY27" fmla="*/ 5217684 h 6858000"/>
              <a:gd name="connsiteX28" fmla="*/ 460358 w 1364418"/>
              <a:gd name="connsiteY28" fmla="*/ 5193377 h 6858000"/>
              <a:gd name="connsiteX29" fmla="*/ 463661 w 1364418"/>
              <a:gd name="connsiteY29" fmla="*/ 5179288 h 6858000"/>
              <a:gd name="connsiteX30" fmla="*/ 464645 w 1364418"/>
              <a:gd name="connsiteY30" fmla="*/ 5173621 h 6858000"/>
              <a:gd name="connsiteX31" fmla="*/ 460279 w 1364418"/>
              <a:gd name="connsiteY31" fmla="*/ 5159961 h 6858000"/>
              <a:gd name="connsiteX32" fmla="*/ 466956 w 1364418"/>
              <a:gd name="connsiteY32" fmla="*/ 5144295 h 6858000"/>
              <a:gd name="connsiteX33" fmla="*/ 463889 w 1364418"/>
              <a:gd name="connsiteY33" fmla="*/ 5125185 h 6858000"/>
              <a:gd name="connsiteX34" fmla="*/ 470719 w 1364418"/>
              <a:gd name="connsiteY34" fmla="*/ 5121884 h 6858000"/>
              <a:gd name="connsiteX35" fmla="*/ 477755 w 1364418"/>
              <a:gd name="connsiteY35" fmla="*/ 5067850 h 6858000"/>
              <a:gd name="connsiteX36" fmla="*/ 480486 w 1364418"/>
              <a:gd name="connsiteY36" fmla="*/ 5060861 h 6858000"/>
              <a:gd name="connsiteX37" fmla="*/ 477190 w 1364418"/>
              <a:gd name="connsiteY37" fmla="*/ 5034192 h 6858000"/>
              <a:gd name="connsiteX38" fmla="*/ 478744 w 1364418"/>
              <a:gd name="connsiteY38" fmla="*/ 4993030 h 6858000"/>
              <a:gd name="connsiteX39" fmla="*/ 485653 w 1364418"/>
              <a:gd name="connsiteY39" fmla="*/ 4946844 h 6858000"/>
              <a:gd name="connsiteX40" fmla="*/ 481509 w 1364418"/>
              <a:gd name="connsiteY40" fmla="*/ 4932692 h 6858000"/>
              <a:gd name="connsiteX41" fmla="*/ 496912 w 1364418"/>
              <a:gd name="connsiteY41" fmla="*/ 4858827 h 6858000"/>
              <a:gd name="connsiteX42" fmla="*/ 502815 w 1364418"/>
              <a:gd name="connsiteY42" fmla="*/ 4821170 h 6858000"/>
              <a:gd name="connsiteX43" fmla="*/ 507548 w 1364418"/>
              <a:gd name="connsiteY43" fmla="*/ 4780965 h 6858000"/>
              <a:gd name="connsiteX44" fmla="*/ 508841 w 1364418"/>
              <a:gd name="connsiteY44" fmla="*/ 4750867 h 6858000"/>
              <a:gd name="connsiteX45" fmla="*/ 506648 w 1364418"/>
              <a:gd name="connsiteY45" fmla="*/ 4690749 h 6858000"/>
              <a:gd name="connsiteX46" fmla="*/ 502128 w 1364418"/>
              <a:gd name="connsiteY46" fmla="*/ 4584173 h 6858000"/>
              <a:gd name="connsiteX47" fmla="*/ 497211 w 1364418"/>
              <a:gd name="connsiteY47" fmla="*/ 4444346 h 6858000"/>
              <a:gd name="connsiteX48" fmla="*/ 493776 w 1364418"/>
              <a:gd name="connsiteY48" fmla="*/ 4375228 h 6858000"/>
              <a:gd name="connsiteX49" fmla="*/ 474429 w 1364418"/>
              <a:gd name="connsiteY49" fmla="*/ 4214165 h 6858000"/>
              <a:gd name="connsiteX50" fmla="*/ 478502 w 1364418"/>
              <a:gd name="connsiteY50" fmla="*/ 4090296 h 6858000"/>
              <a:gd name="connsiteX51" fmla="*/ 463758 w 1364418"/>
              <a:gd name="connsiteY51" fmla="*/ 4033999 h 6858000"/>
              <a:gd name="connsiteX52" fmla="*/ 464907 w 1364418"/>
              <a:gd name="connsiteY52" fmla="*/ 4031933 h 6858000"/>
              <a:gd name="connsiteX53" fmla="*/ 463483 w 1364418"/>
              <a:gd name="connsiteY53" fmla="*/ 4013953 h 6858000"/>
              <a:gd name="connsiteX54" fmla="*/ 449778 w 1364418"/>
              <a:gd name="connsiteY54" fmla="*/ 3974753 h 6858000"/>
              <a:gd name="connsiteX55" fmla="*/ 451376 w 1364418"/>
              <a:gd name="connsiteY55" fmla="*/ 3969950 h 6858000"/>
              <a:gd name="connsiteX56" fmla="*/ 444798 w 1364418"/>
              <a:gd name="connsiteY56" fmla="*/ 3933779 h 6858000"/>
              <a:gd name="connsiteX57" fmla="*/ 446129 w 1364418"/>
              <a:gd name="connsiteY57" fmla="*/ 3933093 h 6858000"/>
              <a:gd name="connsiteX58" fmla="*/ 450483 w 1364418"/>
              <a:gd name="connsiteY58" fmla="*/ 3922082 h 6858000"/>
              <a:gd name="connsiteX59" fmla="*/ 455561 w 1364418"/>
              <a:gd name="connsiteY59" fmla="*/ 3901461 h 6858000"/>
              <a:gd name="connsiteX60" fmla="*/ 478155 w 1364418"/>
              <a:gd name="connsiteY60" fmla="*/ 3813873 h 6858000"/>
              <a:gd name="connsiteX61" fmla="*/ 477580 w 1364418"/>
              <a:gd name="connsiteY61" fmla="*/ 3806161 h 6858000"/>
              <a:gd name="connsiteX62" fmla="*/ 477887 w 1364418"/>
              <a:gd name="connsiteY62" fmla="*/ 3805957 h 6858000"/>
              <a:gd name="connsiteX63" fmla="*/ 477914 w 1364418"/>
              <a:gd name="connsiteY63" fmla="*/ 3797724 h 6858000"/>
              <a:gd name="connsiteX64" fmla="*/ 476529 w 1364418"/>
              <a:gd name="connsiteY64" fmla="*/ 3792098 h 6858000"/>
              <a:gd name="connsiteX65" fmla="*/ 475413 w 1364418"/>
              <a:gd name="connsiteY65" fmla="*/ 3777135 h 6858000"/>
              <a:gd name="connsiteX66" fmla="*/ 477146 w 1364418"/>
              <a:gd name="connsiteY66" fmla="*/ 3771656 h 6858000"/>
              <a:gd name="connsiteX67" fmla="*/ 480889 w 1364418"/>
              <a:gd name="connsiteY67" fmla="*/ 3769007 h 6858000"/>
              <a:gd name="connsiteX68" fmla="*/ 480355 w 1364418"/>
              <a:gd name="connsiteY68" fmla="*/ 3767709 h 6858000"/>
              <a:gd name="connsiteX69" fmla="*/ 489051 w 1364418"/>
              <a:gd name="connsiteY69" fmla="*/ 3738082 h 6858000"/>
              <a:gd name="connsiteX70" fmla="*/ 496397 w 1364418"/>
              <a:gd name="connsiteY70" fmla="*/ 3673397 h 6858000"/>
              <a:gd name="connsiteX71" fmla="*/ 495693 w 1364418"/>
              <a:gd name="connsiteY71" fmla="*/ 3637109 h 6858000"/>
              <a:gd name="connsiteX72" fmla="*/ 499136 w 1364418"/>
              <a:gd name="connsiteY72" fmla="*/ 3536883 h 6858000"/>
              <a:gd name="connsiteX73" fmla="*/ 506674 w 1364418"/>
              <a:gd name="connsiteY73" fmla="*/ 3435652 h 6858000"/>
              <a:gd name="connsiteX74" fmla="*/ 508345 w 1364418"/>
              <a:gd name="connsiteY74" fmla="*/ 3307769 h 6858000"/>
              <a:gd name="connsiteX75" fmla="*/ 525908 w 1364418"/>
              <a:gd name="connsiteY75" fmla="*/ 3250522 h 6858000"/>
              <a:gd name="connsiteX76" fmla="*/ 526333 w 1364418"/>
              <a:gd name="connsiteY76" fmla="*/ 3229163 h 6858000"/>
              <a:gd name="connsiteX77" fmla="*/ 528156 w 1364418"/>
              <a:gd name="connsiteY77" fmla="*/ 3217217 h 6858000"/>
              <a:gd name="connsiteX78" fmla="*/ 514991 w 1364418"/>
              <a:gd name="connsiteY78" fmla="*/ 3183755 h 6858000"/>
              <a:gd name="connsiteX79" fmla="*/ 515492 w 1364418"/>
              <a:gd name="connsiteY79" fmla="*/ 3178642 h 6858000"/>
              <a:gd name="connsiteX80" fmla="*/ 503092 w 1364418"/>
              <a:gd name="connsiteY80" fmla="*/ 3158586 h 6858000"/>
              <a:gd name="connsiteX81" fmla="*/ 488277 w 1364418"/>
              <a:gd name="connsiteY81" fmla="*/ 3129034 h 6858000"/>
              <a:gd name="connsiteX82" fmla="*/ 488942 w 1364418"/>
              <a:gd name="connsiteY82" fmla="*/ 3126682 h 6858000"/>
              <a:gd name="connsiteX83" fmla="*/ 479810 w 1364418"/>
              <a:gd name="connsiteY83" fmla="*/ 3114519 h 6858000"/>
              <a:gd name="connsiteX84" fmla="*/ 466419 w 1364418"/>
              <a:gd name="connsiteY84" fmla="*/ 3106272 h 6858000"/>
              <a:gd name="connsiteX85" fmla="*/ 439149 w 1364418"/>
              <a:gd name="connsiteY85" fmla="*/ 2958185 h 6858000"/>
              <a:gd name="connsiteX86" fmla="*/ 381763 w 1364418"/>
              <a:gd name="connsiteY86" fmla="*/ 2762989 h 6858000"/>
              <a:gd name="connsiteX87" fmla="*/ 330681 w 1364418"/>
              <a:gd name="connsiteY87" fmla="*/ 2554718 h 6858000"/>
              <a:gd name="connsiteX88" fmla="*/ 310775 w 1364418"/>
              <a:gd name="connsiteY88" fmla="*/ 2485734 h 6858000"/>
              <a:gd name="connsiteX89" fmla="*/ 301498 w 1364418"/>
              <a:gd name="connsiteY89" fmla="*/ 2447068 h 6858000"/>
              <a:gd name="connsiteX90" fmla="*/ 288459 w 1364418"/>
              <a:gd name="connsiteY90" fmla="*/ 2425819 h 6858000"/>
              <a:gd name="connsiteX91" fmla="*/ 294458 w 1364418"/>
              <a:gd name="connsiteY91" fmla="*/ 2402874 h 6858000"/>
              <a:gd name="connsiteX92" fmla="*/ 297070 w 1364418"/>
              <a:gd name="connsiteY92" fmla="*/ 2381443 h 6858000"/>
              <a:gd name="connsiteX93" fmla="*/ 273399 w 1364418"/>
              <a:gd name="connsiteY93" fmla="*/ 2261920 h 6858000"/>
              <a:gd name="connsiteX94" fmla="*/ 263286 w 1364418"/>
              <a:gd name="connsiteY94" fmla="*/ 2195378 h 6858000"/>
              <a:gd name="connsiteX95" fmla="*/ 247503 w 1364418"/>
              <a:gd name="connsiteY95" fmla="*/ 2155135 h 6858000"/>
              <a:gd name="connsiteX96" fmla="*/ 244961 w 1364418"/>
              <a:gd name="connsiteY96" fmla="*/ 2118008 h 6858000"/>
              <a:gd name="connsiteX97" fmla="*/ 245954 w 1364418"/>
              <a:gd name="connsiteY97" fmla="*/ 2050531 h 6858000"/>
              <a:gd name="connsiteX98" fmla="*/ 237760 w 1364418"/>
              <a:gd name="connsiteY98" fmla="*/ 1963269 h 6858000"/>
              <a:gd name="connsiteX99" fmla="*/ 218938 w 1364418"/>
              <a:gd name="connsiteY99" fmla="*/ 1906352 h 6858000"/>
              <a:gd name="connsiteX100" fmla="*/ 195495 w 1364418"/>
              <a:gd name="connsiteY100" fmla="*/ 1861531 h 6858000"/>
              <a:gd name="connsiteX101" fmla="*/ 149294 w 1364418"/>
              <a:gd name="connsiteY101" fmla="*/ 1732919 h 6858000"/>
              <a:gd name="connsiteX102" fmla="*/ 121605 w 1364418"/>
              <a:gd name="connsiteY102" fmla="*/ 1663540 h 6858000"/>
              <a:gd name="connsiteX103" fmla="*/ 120731 w 1364418"/>
              <a:gd name="connsiteY103" fmla="*/ 1615777 h 6858000"/>
              <a:gd name="connsiteX104" fmla="*/ 101526 w 1364418"/>
              <a:gd name="connsiteY104" fmla="*/ 1563678 h 6858000"/>
              <a:gd name="connsiteX105" fmla="*/ 114606 w 1364418"/>
              <a:gd name="connsiteY105" fmla="*/ 1519474 h 6858000"/>
              <a:gd name="connsiteX106" fmla="*/ 107348 w 1364418"/>
              <a:gd name="connsiteY106" fmla="*/ 1477995 h 6858000"/>
              <a:gd name="connsiteX107" fmla="*/ 93433 w 1364418"/>
              <a:gd name="connsiteY107" fmla="*/ 1373769 h 6858000"/>
              <a:gd name="connsiteX108" fmla="*/ 101740 w 1364418"/>
              <a:gd name="connsiteY108" fmla="*/ 1307086 h 6858000"/>
              <a:gd name="connsiteX109" fmla="*/ 102928 w 1364418"/>
              <a:gd name="connsiteY109" fmla="*/ 1189033 h 6858000"/>
              <a:gd name="connsiteX110" fmla="*/ 107613 w 1364418"/>
              <a:gd name="connsiteY110" fmla="*/ 1168288 h 6858000"/>
              <a:gd name="connsiteX111" fmla="*/ 99895 w 1364418"/>
              <a:gd name="connsiteY111" fmla="*/ 1142577 h 6858000"/>
              <a:gd name="connsiteX112" fmla="*/ 89201 w 1364418"/>
              <a:gd name="connsiteY112" fmla="*/ 1088484 h 6858000"/>
              <a:gd name="connsiteX113" fmla="*/ 77937 w 1364418"/>
              <a:gd name="connsiteY113" fmla="*/ 1016103 h 6858000"/>
              <a:gd name="connsiteX114" fmla="*/ 79393 w 1364418"/>
              <a:gd name="connsiteY114" fmla="*/ 954054 h 6858000"/>
              <a:gd name="connsiteX115" fmla="*/ 90309 w 1364418"/>
              <a:gd name="connsiteY115" fmla="*/ 921368 h 6858000"/>
              <a:gd name="connsiteX116" fmla="*/ 74258 w 1364418"/>
              <a:gd name="connsiteY116" fmla="*/ 896999 h 6858000"/>
              <a:gd name="connsiteX117" fmla="*/ 43666 w 1364418"/>
              <a:gd name="connsiteY117" fmla="*/ 821517 h 6858000"/>
              <a:gd name="connsiteX118" fmla="*/ 22616 w 1364418"/>
              <a:gd name="connsiteY118" fmla="*/ 751353 h 6858000"/>
              <a:gd name="connsiteX119" fmla="*/ 22174 w 1364418"/>
              <a:gd name="connsiteY119" fmla="*/ 721230 h 6858000"/>
              <a:gd name="connsiteX120" fmla="*/ 7845 w 1364418"/>
              <a:gd name="connsiteY120" fmla="*/ 681659 h 6858000"/>
              <a:gd name="connsiteX121" fmla="*/ 31306 w 1364418"/>
              <a:gd name="connsiteY121" fmla="*/ 619315 h 6858000"/>
              <a:gd name="connsiteX122" fmla="*/ 15184 w 1364418"/>
              <a:gd name="connsiteY122" fmla="*/ 585934 h 6858000"/>
              <a:gd name="connsiteX123" fmla="*/ 22258 w 1364418"/>
              <a:gd name="connsiteY123" fmla="*/ 538948 h 6858000"/>
              <a:gd name="connsiteX124" fmla="*/ 26166 w 1364418"/>
              <a:gd name="connsiteY124" fmla="*/ 525163 h 6858000"/>
              <a:gd name="connsiteX125" fmla="*/ 52290 w 1364418"/>
              <a:gd name="connsiteY125" fmla="*/ 446567 h 6858000"/>
              <a:gd name="connsiteX126" fmla="*/ 51538 w 1364418"/>
              <a:gd name="connsiteY126" fmla="*/ 393828 h 6858000"/>
              <a:gd name="connsiteX127" fmla="*/ 51368 w 1364418"/>
              <a:gd name="connsiteY127" fmla="*/ 353137 h 6858000"/>
              <a:gd name="connsiteX128" fmla="*/ 55970 w 1364418"/>
              <a:gd name="connsiteY128" fmla="*/ 321428 h 6858000"/>
              <a:gd name="connsiteX129" fmla="*/ 57061 w 1364418"/>
              <a:gd name="connsiteY129" fmla="*/ 275771 h 6858000"/>
              <a:gd name="connsiteX130" fmla="*/ 74088 w 1364418"/>
              <a:gd name="connsiteY130" fmla="*/ 212860 h 6858000"/>
              <a:gd name="connsiteX131" fmla="*/ 65798 w 1364418"/>
              <a:gd name="connsiteY131" fmla="*/ 144983 h 6858000"/>
              <a:gd name="connsiteX132" fmla="*/ 78082 w 1364418"/>
              <a:gd name="connsiteY132" fmla="*/ 55288 h 6858000"/>
              <a:gd name="connsiteX133" fmla="*/ 37636 w 1364418"/>
              <a:gd name="connsiteY133" fmla="*/ 0 h 6858000"/>
              <a:gd name="connsiteX0" fmla="*/ 37636 w 1364418"/>
              <a:gd name="connsiteY0" fmla="*/ 0 h 6889521"/>
              <a:gd name="connsiteX1" fmla="*/ 1364418 w 1364418"/>
              <a:gd name="connsiteY1" fmla="*/ 0 h 6889521"/>
              <a:gd name="connsiteX2" fmla="*/ 1364418 w 1364418"/>
              <a:gd name="connsiteY2" fmla="*/ 6858000 h 6889521"/>
              <a:gd name="connsiteX3" fmla="*/ 101112 w 1364418"/>
              <a:gd name="connsiteY3" fmla="*/ 6857735 h 6889521"/>
              <a:gd name="connsiteX4" fmla="*/ 222208 w 1364418"/>
              <a:gd name="connsiteY4" fmla="*/ 6882355 h 6889521"/>
              <a:gd name="connsiteX5" fmla="*/ 209564 w 1364418"/>
              <a:gd name="connsiteY5" fmla="*/ 6777899 h 6889521"/>
              <a:gd name="connsiteX6" fmla="*/ 240339 w 1364418"/>
              <a:gd name="connsiteY6" fmla="*/ 6711686 h 6889521"/>
              <a:gd name="connsiteX7" fmla="*/ 286686 w 1364418"/>
              <a:gd name="connsiteY7" fmla="*/ 6664994 h 6889521"/>
              <a:gd name="connsiteX8" fmla="*/ 339152 w 1364418"/>
              <a:gd name="connsiteY8" fmla="*/ 6471804 h 6889521"/>
              <a:gd name="connsiteX9" fmla="*/ 334570 w 1364418"/>
              <a:gd name="connsiteY9" fmla="*/ 6389835 h 6889521"/>
              <a:gd name="connsiteX10" fmla="*/ 317792 w 1364418"/>
              <a:gd name="connsiteY10" fmla="*/ 6324679 h 6889521"/>
              <a:gd name="connsiteX11" fmla="*/ 278227 w 1364418"/>
              <a:gd name="connsiteY11" fmla="*/ 6280046 h 6889521"/>
              <a:gd name="connsiteX12" fmla="*/ 288000 w 1364418"/>
              <a:gd name="connsiteY12" fmla="*/ 6252834 h 6889521"/>
              <a:gd name="connsiteX13" fmla="*/ 265992 w 1364418"/>
              <a:gd name="connsiteY13" fmla="*/ 6202459 h 6889521"/>
              <a:gd name="connsiteX14" fmla="*/ 264790 w 1364418"/>
              <a:gd name="connsiteY14" fmla="*/ 6153037 h 6889521"/>
              <a:gd name="connsiteX15" fmla="*/ 280205 w 1364418"/>
              <a:gd name="connsiteY15" fmla="*/ 6078132 h 6889521"/>
              <a:gd name="connsiteX16" fmla="*/ 267592 w 1364418"/>
              <a:gd name="connsiteY16" fmla="*/ 6028119 h 6889521"/>
              <a:gd name="connsiteX17" fmla="*/ 252821 w 1364418"/>
              <a:gd name="connsiteY17" fmla="*/ 5926735 h 6889521"/>
              <a:gd name="connsiteX18" fmla="*/ 302333 w 1364418"/>
              <a:gd name="connsiteY18" fmla="*/ 5712857 h 6889521"/>
              <a:gd name="connsiteX19" fmla="*/ 332131 w 1364418"/>
              <a:gd name="connsiteY19" fmla="*/ 5660491 h 6889521"/>
              <a:gd name="connsiteX20" fmla="*/ 341254 w 1364418"/>
              <a:gd name="connsiteY20" fmla="*/ 5563435 h 6889521"/>
              <a:gd name="connsiteX21" fmla="*/ 368130 w 1364418"/>
              <a:gd name="connsiteY21" fmla="*/ 5437125 h 6889521"/>
              <a:gd name="connsiteX22" fmla="*/ 381698 w 1364418"/>
              <a:gd name="connsiteY22" fmla="*/ 5396260 h 6889521"/>
              <a:gd name="connsiteX23" fmla="*/ 397679 w 1364418"/>
              <a:gd name="connsiteY23" fmla="*/ 5330009 h 6889521"/>
              <a:gd name="connsiteX24" fmla="*/ 431172 w 1364418"/>
              <a:gd name="connsiteY24" fmla="*/ 5273739 h 6889521"/>
              <a:gd name="connsiteX25" fmla="*/ 440771 w 1364418"/>
              <a:gd name="connsiteY25" fmla="*/ 5241779 h 6889521"/>
              <a:gd name="connsiteX26" fmla="*/ 451997 w 1364418"/>
              <a:gd name="connsiteY26" fmla="*/ 5225268 h 6889521"/>
              <a:gd name="connsiteX27" fmla="*/ 453017 w 1364418"/>
              <a:gd name="connsiteY27" fmla="*/ 5217684 h 6889521"/>
              <a:gd name="connsiteX28" fmla="*/ 460358 w 1364418"/>
              <a:gd name="connsiteY28" fmla="*/ 5193377 h 6889521"/>
              <a:gd name="connsiteX29" fmla="*/ 463661 w 1364418"/>
              <a:gd name="connsiteY29" fmla="*/ 5179288 h 6889521"/>
              <a:gd name="connsiteX30" fmla="*/ 464645 w 1364418"/>
              <a:gd name="connsiteY30" fmla="*/ 5173621 h 6889521"/>
              <a:gd name="connsiteX31" fmla="*/ 460279 w 1364418"/>
              <a:gd name="connsiteY31" fmla="*/ 5159961 h 6889521"/>
              <a:gd name="connsiteX32" fmla="*/ 466956 w 1364418"/>
              <a:gd name="connsiteY32" fmla="*/ 5144295 h 6889521"/>
              <a:gd name="connsiteX33" fmla="*/ 463889 w 1364418"/>
              <a:gd name="connsiteY33" fmla="*/ 5125185 h 6889521"/>
              <a:gd name="connsiteX34" fmla="*/ 470719 w 1364418"/>
              <a:gd name="connsiteY34" fmla="*/ 5121884 h 6889521"/>
              <a:gd name="connsiteX35" fmla="*/ 477755 w 1364418"/>
              <a:gd name="connsiteY35" fmla="*/ 5067850 h 6889521"/>
              <a:gd name="connsiteX36" fmla="*/ 480486 w 1364418"/>
              <a:gd name="connsiteY36" fmla="*/ 5060861 h 6889521"/>
              <a:gd name="connsiteX37" fmla="*/ 477190 w 1364418"/>
              <a:gd name="connsiteY37" fmla="*/ 5034192 h 6889521"/>
              <a:gd name="connsiteX38" fmla="*/ 478744 w 1364418"/>
              <a:gd name="connsiteY38" fmla="*/ 4993030 h 6889521"/>
              <a:gd name="connsiteX39" fmla="*/ 485653 w 1364418"/>
              <a:gd name="connsiteY39" fmla="*/ 4946844 h 6889521"/>
              <a:gd name="connsiteX40" fmla="*/ 481509 w 1364418"/>
              <a:gd name="connsiteY40" fmla="*/ 4932692 h 6889521"/>
              <a:gd name="connsiteX41" fmla="*/ 496912 w 1364418"/>
              <a:gd name="connsiteY41" fmla="*/ 4858827 h 6889521"/>
              <a:gd name="connsiteX42" fmla="*/ 502815 w 1364418"/>
              <a:gd name="connsiteY42" fmla="*/ 4821170 h 6889521"/>
              <a:gd name="connsiteX43" fmla="*/ 507548 w 1364418"/>
              <a:gd name="connsiteY43" fmla="*/ 4780965 h 6889521"/>
              <a:gd name="connsiteX44" fmla="*/ 508841 w 1364418"/>
              <a:gd name="connsiteY44" fmla="*/ 4750867 h 6889521"/>
              <a:gd name="connsiteX45" fmla="*/ 506648 w 1364418"/>
              <a:gd name="connsiteY45" fmla="*/ 4690749 h 6889521"/>
              <a:gd name="connsiteX46" fmla="*/ 502128 w 1364418"/>
              <a:gd name="connsiteY46" fmla="*/ 4584173 h 6889521"/>
              <a:gd name="connsiteX47" fmla="*/ 497211 w 1364418"/>
              <a:gd name="connsiteY47" fmla="*/ 4444346 h 6889521"/>
              <a:gd name="connsiteX48" fmla="*/ 493776 w 1364418"/>
              <a:gd name="connsiteY48" fmla="*/ 4375228 h 6889521"/>
              <a:gd name="connsiteX49" fmla="*/ 474429 w 1364418"/>
              <a:gd name="connsiteY49" fmla="*/ 4214165 h 6889521"/>
              <a:gd name="connsiteX50" fmla="*/ 478502 w 1364418"/>
              <a:gd name="connsiteY50" fmla="*/ 4090296 h 6889521"/>
              <a:gd name="connsiteX51" fmla="*/ 463758 w 1364418"/>
              <a:gd name="connsiteY51" fmla="*/ 4033999 h 6889521"/>
              <a:gd name="connsiteX52" fmla="*/ 464907 w 1364418"/>
              <a:gd name="connsiteY52" fmla="*/ 4031933 h 6889521"/>
              <a:gd name="connsiteX53" fmla="*/ 463483 w 1364418"/>
              <a:gd name="connsiteY53" fmla="*/ 4013953 h 6889521"/>
              <a:gd name="connsiteX54" fmla="*/ 449778 w 1364418"/>
              <a:gd name="connsiteY54" fmla="*/ 3974753 h 6889521"/>
              <a:gd name="connsiteX55" fmla="*/ 451376 w 1364418"/>
              <a:gd name="connsiteY55" fmla="*/ 3969950 h 6889521"/>
              <a:gd name="connsiteX56" fmla="*/ 444798 w 1364418"/>
              <a:gd name="connsiteY56" fmla="*/ 3933779 h 6889521"/>
              <a:gd name="connsiteX57" fmla="*/ 446129 w 1364418"/>
              <a:gd name="connsiteY57" fmla="*/ 3933093 h 6889521"/>
              <a:gd name="connsiteX58" fmla="*/ 450483 w 1364418"/>
              <a:gd name="connsiteY58" fmla="*/ 3922082 h 6889521"/>
              <a:gd name="connsiteX59" fmla="*/ 455561 w 1364418"/>
              <a:gd name="connsiteY59" fmla="*/ 3901461 h 6889521"/>
              <a:gd name="connsiteX60" fmla="*/ 478155 w 1364418"/>
              <a:gd name="connsiteY60" fmla="*/ 3813873 h 6889521"/>
              <a:gd name="connsiteX61" fmla="*/ 477580 w 1364418"/>
              <a:gd name="connsiteY61" fmla="*/ 3806161 h 6889521"/>
              <a:gd name="connsiteX62" fmla="*/ 477887 w 1364418"/>
              <a:gd name="connsiteY62" fmla="*/ 3805957 h 6889521"/>
              <a:gd name="connsiteX63" fmla="*/ 477914 w 1364418"/>
              <a:gd name="connsiteY63" fmla="*/ 3797724 h 6889521"/>
              <a:gd name="connsiteX64" fmla="*/ 476529 w 1364418"/>
              <a:gd name="connsiteY64" fmla="*/ 3792098 h 6889521"/>
              <a:gd name="connsiteX65" fmla="*/ 475413 w 1364418"/>
              <a:gd name="connsiteY65" fmla="*/ 3777135 h 6889521"/>
              <a:gd name="connsiteX66" fmla="*/ 477146 w 1364418"/>
              <a:gd name="connsiteY66" fmla="*/ 3771656 h 6889521"/>
              <a:gd name="connsiteX67" fmla="*/ 480889 w 1364418"/>
              <a:gd name="connsiteY67" fmla="*/ 3769007 h 6889521"/>
              <a:gd name="connsiteX68" fmla="*/ 480355 w 1364418"/>
              <a:gd name="connsiteY68" fmla="*/ 3767709 h 6889521"/>
              <a:gd name="connsiteX69" fmla="*/ 489051 w 1364418"/>
              <a:gd name="connsiteY69" fmla="*/ 3738082 h 6889521"/>
              <a:gd name="connsiteX70" fmla="*/ 496397 w 1364418"/>
              <a:gd name="connsiteY70" fmla="*/ 3673397 h 6889521"/>
              <a:gd name="connsiteX71" fmla="*/ 495693 w 1364418"/>
              <a:gd name="connsiteY71" fmla="*/ 3637109 h 6889521"/>
              <a:gd name="connsiteX72" fmla="*/ 499136 w 1364418"/>
              <a:gd name="connsiteY72" fmla="*/ 3536883 h 6889521"/>
              <a:gd name="connsiteX73" fmla="*/ 506674 w 1364418"/>
              <a:gd name="connsiteY73" fmla="*/ 3435652 h 6889521"/>
              <a:gd name="connsiteX74" fmla="*/ 508345 w 1364418"/>
              <a:gd name="connsiteY74" fmla="*/ 3307769 h 6889521"/>
              <a:gd name="connsiteX75" fmla="*/ 525908 w 1364418"/>
              <a:gd name="connsiteY75" fmla="*/ 3250522 h 6889521"/>
              <a:gd name="connsiteX76" fmla="*/ 526333 w 1364418"/>
              <a:gd name="connsiteY76" fmla="*/ 3229163 h 6889521"/>
              <a:gd name="connsiteX77" fmla="*/ 528156 w 1364418"/>
              <a:gd name="connsiteY77" fmla="*/ 3217217 h 6889521"/>
              <a:gd name="connsiteX78" fmla="*/ 514991 w 1364418"/>
              <a:gd name="connsiteY78" fmla="*/ 3183755 h 6889521"/>
              <a:gd name="connsiteX79" fmla="*/ 515492 w 1364418"/>
              <a:gd name="connsiteY79" fmla="*/ 3178642 h 6889521"/>
              <a:gd name="connsiteX80" fmla="*/ 503092 w 1364418"/>
              <a:gd name="connsiteY80" fmla="*/ 3158586 h 6889521"/>
              <a:gd name="connsiteX81" fmla="*/ 488277 w 1364418"/>
              <a:gd name="connsiteY81" fmla="*/ 3129034 h 6889521"/>
              <a:gd name="connsiteX82" fmla="*/ 488942 w 1364418"/>
              <a:gd name="connsiteY82" fmla="*/ 3126682 h 6889521"/>
              <a:gd name="connsiteX83" fmla="*/ 479810 w 1364418"/>
              <a:gd name="connsiteY83" fmla="*/ 3114519 h 6889521"/>
              <a:gd name="connsiteX84" fmla="*/ 466419 w 1364418"/>
              <a:gd name="connsiteY84" fmla="*/ 3106272 h 6889521"/>
              <a:gd name="connsiteX85" fmla="*/ 439149 w 1364418"/>
              <a:gd name="connsiteY85" fmla="*/ 2958185 h 6889521"/>
              <a:gd name="connsiteX86" fmla="*/ 381763 w 1364418"/>
              <a:gd name="connsiteY86" fmla="*/ 2762989 h 6889521"/>
              <a:gd name="connsiteX87" fmla="*/ 330681 w 1364418"/>
              <a:gd name="connsiteY87" fmla="*/ 2554718 h 6889521"/>
              <a:gd name="connsiteX88" fmla="*/ 310775 w 1364418"/>
              <a:gd name="connsiteY88" fmla="*/ 2485734 h 6889521"/>
              <a:gd name="connsiteX89" fmla="*/ 301498 w 1364418"/>
              <a:gd name="connsiteY89" fmla="*/ 2447068 h 6889521"/>
              <a:gd name="connsiteX90" fmla="*/ 288459 w 1364418"/>
              <a:gd name="connsiteY90" fmla="*/ 2425819 h 6889521"/>
              <a:gd name="connsiteX91" fmla="*/ 294458 w 1364418"/>
              <a:gd name="connsiteY91" fmla="*/ 2402874 h 6889521"/>
              <a:gd name="connsiteX92" fmla="*/ 297070 w 1364418"/>
              <a:gd name="connsiteY92" fmla="*/ 2381443 h 6889521"/>
              <a:gd name="connsiteX93" fmla="*/ 273399 w 1364418"/>
              <a:gd name="connsiteY93" fmla="*/ 2261920 h 6889521"/>
              <a:gd name="connsiteX94" fmla="*/ 263286 w 1364418"/>
              <a:gd name="connsiteY94" fmla="*/ 2195378 h 6889521"/>
              <a:gd name="connsiteX95" fmla="*/ 247503 w 1364418"/>
              <a:gd name="connsiteY95" fmla="*/ 2155135 h 6889521"/>
              <a:gd name="connsiteX96" fmla="*/ 244961 w 1364418"/>
              <a:gd name="connsiteY96" fmla="*/ 2118008 h 6889521"/>
              <a:gd name="connsiteX97" fmla="*/ 245954 w 1364418"/>
              <a:gd name="connsiteY97" fmla="*/ 2050531 h 6889521"/>
              <a:gd name="connsiteX98" fmla="*/ 237760 w 1364418"/>
              <a:gd name="connsiteY98" fmla="*/ 1963269 h 6889521"/>
              <a:gd name="connsiteX99" fmla="*/ 218938 w 1364418"/>
              <a:gd name="connsiteY99" fmla="*/ 1906352 h 6889521"/>
              <a:gd name="connsiteX100" fmla="*/ 195495 w 1364418"/>
              <a:gd name="connsiteY100" fmla="*/ 1861531 h 6889521"/>
              <a:gd name="connsiteX101" fmla="*/ 149294 w 1364418"/>
              <a:gd name="connsiteY101" fmla="*/ 1732919 h 6889521"/>
              <a:gd name="connsiteX102" fmla="*/ 121605 w 1364418"/>
              <a:gd name="connsiteY102" fmla="*/ 1663540 h 6889521"/>
              <a:gd name="connsiteX103" fmla="*/ 120731 w 1364418"/>
              <a:gd name="connsiteY103" fmla="*/ 1615777 h 6889521"/>
              <a:gd name="connsiteX104" fmla="*/ 101526 w 1364418"/>
              <a:gd name="connsiteY104" fmla="*/ 1563678 h 6889521"/>
              <a:gd name="connsiteX105" fmla="*/ 114606 w 1364418"/>
              <a:gd name="connsiteY105" fmla="*/ 1519474 h 6889521"/>
              <a:gd name="connsiteX106" fmla="*/ 107348 w 1364418"/>
              <a:gd name="connsiteY106" fmla="*/ 1477995 h 6889521"/>
              <a:gd name="connsiteX107" fmla="*/ 93433 w 1364418"/>
              <a:gd name="connsiteY107" fmla="*/ 1373769 h 6889521"/>
              <a:gd name="connsiteX108" fmla="*/ 101740 w 1364418"/>
              <a:gd name="connsiteY108" fmla="*/ 1307086 h 6889521"/>
              <a:gd name="connsiteX109" fmla="*/ 102928 w 1364418"/>
              <a:gd name="connsiteY109" fmla="*/ 1189033 h 6889521"/>
              <a:gd name="connsiteX110" fmla="*/ 107613 w 1364418"/>
              <a:gd name="connsiteY110" fmla="*/ 1168288 h 6889521"/>
              <a:gd name="connsiteX111" fmla="*/ 99895 w 1364418"/>
              <a:gd name="connsiteY111" fmla="*/ 1142577 h 6889521"/>
              <a:gd name="connsiteX112" fmla="*/ 89201 w 1364418"/>
              <a:gd name="connsiteY112" fmla="*/ 1088484 h 6889521"/>
              <a:gd name="connsiteX113" fmla="*/ 77937 w 1364418"/>
              <a:gd name="connsiteY113" fmla="*/ 1016103 h 6889521"/>
              <a:gd name="connsiteX114" fmla="*/ 79393 w 1364418"/>
              <a:gd name="connsiteY114" fmla="*/ 954054 h 6889521"/>
              <a:gd name="connsiteX115" fmla="*/ 90309 w 1364418"/>
              <a:gd name="connsiteY115" fmla="*/ 921368 h 6889521"/>
              <a:gd name="connsiteX116" fmla="*/ 74258 w 1364418"/>
              <a:gd name="connsiteY116" fmla="*/ 896999 h 6889521"/>
              <a:gd name="connsiteX117" fmla="*/ 43666 w 1364418"/>
              <a:gd name="connsiteY117" fmla="*/ 821517 h 6889521"/>
              <a:gd name="connsiteX118" fmla="*/ 22616 w 1364418"/>
              <a:gd name="connsiteY118" fmla="*/ 751353 h 6889521"/>
              <a:gd name="connsiteX119" fmla="*/ 22174 w 1364418"/>
              <a:gd name="connsiteY119" fmla="*/ 721230 h 6889521"/>
              <a:gd name="connsiteX120" fmla="*/ 7845 w 1364418"/>
              <a:gd name="connsiteY120" fmla="*/ 681659 h 6889521"/>
              <a:gd name="connsiteX121" fmla="*/ 31306 w 1364418"/>
              <a:gd name="connsiteY121" fmla="*/ 619315 h 6889521"/>
              <a:gd name="connsiteX122" fmla="*/ 15184 w 1364418"/>
              <a:gd name="connsiteY122" fmla="*/ 585934 h 6889521"/>
              <a:gd name="connsiteX123" fmla="*/ 22258 w 1364418"/>
              <a:gd name="connsiteY123" fmla="*/ 538948 h 6889521"/>
              <a:gd name="connsiteX124" fmla="*/ 26166 w 1364418"/>
              <a:gd name="connsiteY124" fmla="*/ 525163 h 6889521"/>
              <a:gd name="connsiteX125" fmla="*/ 52290 w 1364418"/>
              <a:gd name="connsiteY125" fmla="*/ 446567 h 6889521"/>
              <a:gd name="connsiteX126" fmla="*/ 51538 w 1364418"/>
              <a:gd name="connsiteY126" fmla="*/ 393828 h 6889521"/>
              <a:gd name="connsiteX127" fmla="*/ 51368 w 1364418"/>
              <a:gd name="connsiteY127" fmla="*/ 353137 h 6889521"/>
              <a:gd name="connsiteX128" fmla="*/ 55970 w 1364418"/>
              <a:gd name="connsiteY128" fmla="*/ 321428 h 6889521"/>
              <a:gd name="connsiteX129" fmla="*/ 57061 w 1364418"/>
              <a:gd name="connsiteY129" fmla="*/ 275771 h 6889521"/>
              <a:gd name="connsiteX130" fmla="*/ 74088 w 1364418"/>
              <a:gd name="connsiteY130" fmla="*/ 212860 h 6889521"/>
              <a:gd name="connsiteX131" fmla="*/ 65798 w 1364418"/>
              <a:gd name="connsiteY131" fmla="*/ 144983 h 6889521"/>
              <a:gd name="connsiteX132" fmla="*/ 78082 w 1364418"/>
              <a:gd name="connsiteY132" fmla="*/ 55288 h 6889521"/>
              <a:gd name="connsiteX133" fmla="*/ 37636 w 1364418"/>
              <a:gd name="connsiteY133" fmla="*/ 0 h 6889521"/>
              <a:gd name="connsiteX0" fmla="*/ 37636 w 1364418"/>
              <a:gd name="connsiteY0" fmla="*/ 0 h 6858000"/>
              <a:gd name="connsiteX1" fmla="*/ 1364418 w 1364418"/>
              <a:gd name="connsiteY1" fmla="*/ 0 h 6858000"/>
              <a:gd name="connsiteX2" fmla="*/ 1364418 w 1364418"/>
              <a:gd name="connsiteY2" fmla="*/ 6858000 h 6858000"/>
              <a:gd name="connsiteX3" fmla="*/ 101112 w 1364418"/>
              <a:gd name="connsiteY3" fmla="*/ 6857735 h 6858000"/>
              <a:gd name="connsiteX4" fmla="*/ 209564 w 1364418"/>
              <a:gd name="connsiteY4" fmla="*/ 6777899 h 6858000"/>
              <a:gd name="connsiteX5" fmla="*/ 240339 w 1364418"/>
              <a:gd name="connsiteY5" fmla="*/ 6711686 h 6858000"/>
              <a:gd name="connsiteX6" fmla="*/ 286686 w 1364418"/>
              <a:gd name="connsiteY6" fmla="*/ 6664994 h 6858000"/>
              <a:gd name="connsiteX7" fmla="*/ 339152 w 1364418"/>
              <a:gd name="connsiteY7" fmla="*/ 6471804 h 6858000"/>
              <a:gd name="connsiteX8" fmla="*/ 334570 w 1364418"/>
              <a:gd name="connsiteY8" fmla="*/ 6389835 h 6858000"/>
              <a:gd name="connsiteX9" fmla="*/ 317792 w 1364418"/>
              <a:gd name="connsiteY9" fmla="*/ 6324679 h 6858000"/>
              <a:gd name="connsiteX10" fmla="*/ 278227 w 1364418"/>
              <a:gd name="connsiteY10" fmla="*/ 6280046 h 6858000"/>
              <a:gd name="connsiteX11" fmla="*/ 288000 w 1364418"/>
              <a:gd name="connsiteY11" fmla="*/ 6252834 h 6858000"/>
              <a:gd name="connsiteX12" fmla="*/ 265992 w 1364418"/>
              <a:gd name="connsiteY12" fmla="*/ 6202459 h 6858000"/>
              <a:gd name="connsiteX13" fmla="*/ 264790 w 1364418"/>
              <a:gd name="connsiteY13" fmla="*/ 6153037 h 6858000"/>
              <a:gd name="connsiteX14" fmla="*/ 280205 w 1364418"/>
              <a:gd name="connsiteY14" fmla="*/ 6078132 h 6858000"/>
              <a:gd name="connsiteX15" fmla="*/ 267592 w 1364418"/>
              <a:gd name="connsiteY15" fmla="*/ 6028119 h 6858000"/>
              <a:gd name="connsiteX16" fmla="*/ 252821 w 1364418"/>
              <a:gd name="connsiteY16" fmla="*/ 5926735 h 6858000"/>
              <a:gd name="connsiteX17" fmla="*/ 302333 w 1364418"/>
              <a:gd name="connsiteY17" fmla="*/ 5712857 h 6858000"/>
              <a:gd name="connsiteX18" fmla="*/ 332131 w 1364418"/>
              <a:gd name="connsiteY18" fmla="*/ 5660491 h 6858000"/>
              <a:gd name="connsiteX19" fmla="*/ 341254 w 1364418"/>
              <a:gd name="connsiteY19" fmla="*/ 5563435 h 6858000"/>
              <a:gd name="connsiteX20" fmla="*/ 368130 w 1364418"/>
              <a:gd name="connsiteY20" fmla="*/ 5437125 h 6858000"/>
              <a:gd name="connsiteX21" fmla="*/ 381698 w 1364418"/>
              <a:gd name="connsiteY21" fmla="*/ 5396260 h 6858000"/>
              <a:gd name="connsiteX22" fmla="*/ 397679 w 1364418"/>
              <a:gd name="connsiteY22" fmla="*/ 5330009 h 6858000"/>
              <a:gd name="connsiteX23" fmla="*/ 431172 w 1364418"/>
              <a:gd name="connsiteY23" fmla="*/ 5273739 h 6858000"/>
              <a:gd name="connsiteX24" fmla="*/ 440771 w 1364418"/>
              <a:gd name="connsiteY24" fmla="*/ 5241779 h 6858000"/>
              <a:gd name="connsiteX25" fmla="*/ 451997 w 1364418"/>
              <a:gd name="connsiteY25" fmla="*/ 5225268 h 6858000"/>
              <a:gd name="connsiteX26" fmla="*/ 453017 w 1364418"/>
              <a:gd name="connsiteY26" fmla="*/ 5217684 h 6858000"/>
              <a:gd name="connsiteX27" fmla="*/ 460358 w 1364418"/>
              <a:gd name="connsiteY27" fmla="*/ 5193377 h 6858000"/>
              <a:gd name="connsiteX28" fmla="*/ 463661 w 1364418"/>
              <a:gd name="connsiteY28" fmla="*/ 5179288 h 6858000"/>
              <a:gd name="connsiteX29" fmla="*/ 464645 w 1364418"/>
              <a:gd name="connsiteY29" fmla="*/ 5173621 h 6858000"/>
              <a:gd name="connsiteX30" fmla="*/ 460279 w 1364418"/>
              <a:gd name="connsiteY30" fmla="*/ 5159961 h 6858000"/>
              <a:gd name="connsiteX31" fmla="*/ 466956 w 1364418"/>
              <a:gd name="connsiteY31" fmla="*/ 5144295 h 6858000"/>
              <a:gd name="connsiteX32" fmla="*/ 463889 w 1364418"/>
              <a:gd name="connsiteY32" fmla="*/ 5125185 h 6858000"/>
              <a:gd name="connsiteX33" fmla="*/ 470719 w 1364418"/>
              <a:gd name="connsiteY33" fmla="*/ 5121884 h 6858000"/>
              <a:gd name="connsiteX34" fmla="*/ 477755 w 1364418"/>
              <a:gd name="connsiteY34" fmla="*/ 5067850 h 6858000"/>
              <a:gd name="connsiteX35" fmla="*/ 480486 w 1364418"/>
              <a:gd name="connsiteY35" fmla="*/ 5060861 h 6858000"/>
              <a:gd name="connsiteX36" fmla="*/ 477190 w 1364418"/>
              <a:gd name="connsiteY36" fmla="*/ 5034192 h 6858000"/>
              <a:gd name="connsiteX37" fmla="*/ 478744 w 1364418"/>
              <a:gd name="connsiteY37" fmla="*/ 4993030 h 6858000"/>
              <a:gd name="connsiteX38" fmla="*/ 485653 w 1364418"/>
              <a:gd name="connsiteY38" fmla="*/ 4946844 h 6858000"/>
              <a:gd name="connsiteX39" fmla="*/ 481509 w 1364418"/>
              <a:gd name="connsiteY39" fmla="*/ 4932692 h 6858000"/>
              <a:gd name="connsiteX40" fmla="*/ 496912 w 1364418"/>
              <a:gd name="connsiteY40" fmla="*/ 4858827 h 6858000"/>
              <a:gd name="connsiteX41" fmla="*/ 502815 w 1364418"/>
              <a:gd name="connsiteY41" fmla="*/ 4821170 h 6858000"/>
              <a:gd name="connsiteX42" fmla="*/ 507548 w 1364418"/>
              <a:gd name="connsiteY42" fmla="*/ 4780965 h 6858000"/>
              <a:gd name="connsiteX43" fmla="*/ 508841 w 1364418"/>
              <a:gd name="connsiteY43" fmla="*/ 4750867 h 6858000"/>
              <a:gd name="connsiteX44" fmla="*/ 506648 w 1364418"/>
              <a:gd name="connsiteY44" fmla="*/ 4690749 h 6858000"/>
              <a:gd name="connsiteX45" fmla="*/ 502128 w 1364418"/>
              <a:gd name="connsiteY45" fmla="*/ 4584173 h 6858000"/>
              <a:gd name="connsiteX46" fmla="*/ 497211 w 1364418"/>
              <a:gd name="connsiteY46" fmla="*/ 4444346 h 6858000"/>
              <a:gd name="connsiteX47" fmla="*/ 493776 w 1364418"/>
              <a:gd name="connsiteY47" fmla="*/ 4375228 h 6858000"/>
              <a:gd name="connsiteX48" fmla="*/ 474429 w 1364418"/>
              <a:gd name="connsiteY48" fmla="*/ 4214165 h 6858000"/>
              <a:gd name="connsiteX49" fmla="*/ 478502 w 1364418"/>
              <a:gd name="connsiteY49" fmla="*/ 4090296 h 6858000"/>
              <a:gd name="connsiteX50" fmla="*/ 463758 w 1364418"/>
              <a:gd name="connsiteY50" fmla="*/ 4033999 h 6858000"/>
              <a:gd name="connsiteX51" fmla="*/ 464907 w 1364418"/>
              <a:gd name="connsiteY51" fmla="*/ 4031933 h 6858000"/>
              <a:gd name="connsiteX52" fmla="*/ 463483 w 1364418"/>
              <a:gd name="connsiteY52" fmla="*/ 4013953 h 6858000"/>
              <a:gd name="connsiteX53" fmla="*/ 449778 w 1364418"/>
              <a:gd name="connsiteY53" fmla="*/ 3974753 h 6858000"/>
              <a:gd name="connsiteX54" fmla="*/ 451376 w 1364418"/>
              <a:gd name="connsiteY54" fmla="*/ 3969950 h 6858000"/>
              <a:gd name="connsiteX55" fmla="*/ 444798 w 1364418"/>
              <a:gd name="connsiteY55" fmla="*/ 3933779 h 6858000"/>
              <a:gd name="connsiteX56" fmla="*/ 446129 w 1364418"/>
              <a:gd name="connsiteY56" fmla="*/ 3933093 h 6858000"/>
              <a:gd name="connsiteX57" fmla="*/ 450483 w 1364418"/>
              <a:gd name="connsiteY57" fmla="*/ 3922082 h 6858000"/>
              <a:gd name="connsiteX58" fmla="*/ 455561 w 1364418"/>
              <a:gd name="connsiteY58" fmla="*/ 3901461 h 6858000"/>
              <a:gd name="connsiteX59" fmla="*/ 478155 w 1364418"/>
              <a:gd name="connsiteY59" fmla="*/ 3813873 h 6858000"/>
              <a:gd name="connsiteX60" fmla="*/ 477580 w 1364418"/>
              <a:gd name="connsiteY60" fmla="*/ 3806161 h 6858000"/>
              <a:gd name="connsiteX61" fmla="*/ 477887 w 1364418"/>
              <a:gd name="connsiteY61" fmla="*/ 3805957 h 6858000"/>
              <a:gd name="connsiteX62" fmla="*/ 477914 w 1364418"/>
              <a:gd name="connsiteY62" fmla="*/ 3797724 h 6858000"/>
              <a:gd name="connsiteX63" fmla="*/ 476529 w 1364418"/>
              <a:gd name="connsiteY63" fmla="*/ 3792098 h 6858000"/>
              <a:gd name="connsiteX64" fmla="*/ 475413 w 1364418"/>
              <a:gd name="connsiteY64" fmla="*/ 3777135 h 6858000"/>
              <a:gd name="connsiteX65" fmla="*/ 477146 w 1364418"/>
              <a:gd name="connsiteY65" fmla="*/ 3771656 h 6858000"/>
              <a:gd name="connsiteX66" fmla="*/ 480889 w 1364418"/>
              <a:gd name="connsiteY66" fmla="*/ 3769007 h 6858000"/>
              <a:gd name="connsiteX67" fmla="*/ 480355 w 1364418"/>
              <a:gd name="connsiteY67" fmla="*/ 3767709 h 6858000"/>
              <a:gd name="connsiteX68" fmla="*/ 489051 w 1364418"/>
              <a:gd name="connsiteY68" fmla="*/ 3738082 h 6858000"/>
              <a:gd name="connsiteX69" fmla="*/ 496397 w 1364418"/>
              <a:gd name="connsiteY69" fmla="*/ 3673397 h 6858000"/>
              <a:gd name="connsiteX70" fmla="*/ 495693 w 1364418"/>
              <a:gd name="connsiteY70" fmla="*/ 3637109 h 6858000"/>
              <a:gd name="connsiteX71" fmla="*/ 499136 w 1364418"/>
              <a:gd name="connsiteY71" fmla="*/ 3536883 h 6858000"/>
              <a:gd name="connsiteX72" fmla="*/ 506674 w 1364418"/>
              <a:gd name="connsiteY72" fmla="*/ 3435652 h 6858000"/>
              <a:gd name="connsiteX73" fmla="*/ 508345 w 1364418"/>
              <a:gd name="connsiteY73" fmla="*/ 3307769 h 6858000"/>
              <a:gd name="connsiteX74" fmla="*/ 525908 w 1364418"/>
              <a:gd name="connsiteY74" fmla="*/ 3250522 h 6858000"/>
              <a:gd name="connsiteX75" fmla="*/ 526333 w 1364418"/>
              <a:gd name="connsiteY75" fmla="*/ 3229163 h 6858000"/>
              <a:gd name="connsiteX76" fmla="*/ 528156 w 1364418"/>
              <a:gd name="connsiteY76" fmla="*/ 3217217 h 6858000"/>
              <a:gd name="connsiteX77" fmla="*/ 514991 w 1364418"/>
              <a:gd name="connsiteY77" fmla="*/ 3183755 h 6858000"/>
              <a:gd name="connsiteX78" fmla="*/ 515492 w 1364418"/>
              <a:gd name="connsiteY78" fmla="*/ 3178642 h 6858000"/>
              <a:gd name="connsiteX79" fmla="*/ 503092 w 1364418"/>
              <a:gd name="connsiteY79" fmla="*/ 3158586 h 6858000"/>
              <a:gd name="connsiteX80" fmla="*/ 488277 w 1364418"/>
              <a:gd name="connsiteY80" fmla="*/ 3129034 h 6858000"/>
              <a:gd name="connsiteX81" fmla="*/ 488942 w 1364418"/>
              <a:gd name="connsiteY81" fmla="*/ 3126682 h 6858000"/>
              <a:gd name="connsiteX82" fmla="*/ 479810 w 1364418"/>
              <a:gd name="connsiteY82" fmla="*/ 3114519 h 6858000"/>
              <a:gd name="connsiteX83" fmla="*/ 466419 w 1364418"/>
              <a:gd name="connsiteY83" fmla="*/ 3106272 h 6858000"/>
              <a:gd name="connsiteX84" fmla="*/ 439149 w 1364418"/>
              <a:gd name="connsiteY84" fmla="*/ 2958185 h 6858000"/>
              <a:gd name="connsiteX85" fmla="*/ 381763 w 1364418"/>
              <a:gd name="connsiteY85" fmla="*/ 2762989 h 6858000"/>
              <a:gd name="connsiteX86" fmla="*/ 330681 w 1364418"/>
              <a:gd name="connsiteY86" fmla="*/ 2554718 h 6858000"/>
              <a:gd name="connsiteX87" fmla="*/ 310775 w 1364418"/>
              <a:gd name="connsiteY87" fmla="*/ 2485734 h 6858000"/>
              <a:gd name="connsiteX88" fmla="*/ 301498 w 1364418"/>
              <a:gd name="connsiteY88" fmla="*/ 2447068 h 6858000"/>
              <a:gd name="connsiteX89" fmla="*/ 288459 w 1364418"/>
              <a:gd name="connsiteY89" fmla="*/ 2425819 h 6858000"/>
              <a:gd name="connsiteX90" fmla="*/ 294458 w 1364418"/>
              <a:gd name="connsiteY90" fmla="*/ 2402874 h 6858000"/>
              <a:gd name="connsiteX91" fmla="*/ 297070 w 1364418"/>
              <a:gd name="connsiteY91" fmla="*/ 2381443 h 6858000"/>
              <a:gd name="connsiteX92" fmla="*/ 273399 w 1364418"/>
              <a:gd name="connsiteY92" fmla="*/ 2261920 h 6858000"/>
              <a:gd name="connsiteX93" fmla="*/ 263286 w 1364418"/>
              <a:gd name="connsiteY93" fmla="*/ 2195378 h 6858000"/>
              <a:gd name="connsiteX94" fmla="*/ 247503 w 1364418"/>
              <a:gd name="connsiteY94" fmla="*/ 2155135 h 6858000"/>
              <a:gd name="connsiteX95" fmla="*/ 244961 w 1364418"/>
              <a:gd name="connsiteY95" fmla="*/ 2118008 h 6858000"/>
              <a:gd name="connsiteX96" fmla="*/ 245954 w 1364418"/>
              <a:gd name="connsiteY96" fmla="*/ 2050531 h 6858000"/>
              <a:gd name="connsiteX97" fmla="*/ 237760 w 1364418"/>
              <a:gd name="connsiteY97" fmla="*/ 1963269 h 6858000"/>
              <a:gd name="connsiteX98" fmla="*/ 218938 w 1364418"/>
              <a:gd name="connsiteY98" fmla="*/ 1906352 h 6858000"/>
              <a:gd name="connsiteX99" fmla="*/ 195495 w 1364418"/>
              <a:gd name="connsiteY99" fmla="*/ 1861531 h 6858000"/>
              <a:gd name="connsiteX100" fmla="*/ 149294 w 1364418"/>
              <a:gd name="connsiteY100" fmla="*/ 1732919 h 6858000"/>
              <a:gd name="connsiteX101" fmla="*/ 121605 w 1364418"/>
              <a:gd name="connsiteY101" fmla="*/ 1663540 h 6858000"/>
              <a:gd name="connsiteX102" fmla="*/ 120731 w 1364418"/>
              <a:gd name="connsiteY102" fmla="*/ 1615777 h 6858000"/>
              <a:gd name="connsiteX103" fmla="*/ 101526 w 1364418"/>
              <a:gd name="connsiteY103" fmla="*/ 1563678 h 6858000"/>
              <a:gd name="connsiteX104" fmla="*/ 114606 w 1364418"/>
              <a:gd name="connsiteY104" fmla="*/ 1519474 h 6858000"/>
              <a:gd name="connsiteX105" fmla="*/ 107348 w 1364418"/>
              <a:gd name="connsiteY105" fmla="*/ 1477995 h 6858000"/>
              <a:gd name="connsiteX106" fmla="*/ 93433 w 1364418"/>
              <a:gd name="connsiteY106" fmla="*/ 1373769 h 6858000"/>
              <a:gd name="connsiteX107" fmla="*/ 101740 w 1364418"/>
              <a:gd name="connsiteY107" fmla="*/ 1307086 h 6858000"/>
              <a:gd name="connsiteX108" fmla="*/ 102928 w 1364418"/>
              <a:gd name="connsiteY108" fmla="*/ 1189033 h 6858000"/>
              <a:gd name="connsiteX109" fmla="*/ 107613 w 1364418"/>
              <a:gd name="connsiteY109" fmla="*/ 1168288 h 6858000"/>
              <a:gd name="connsiteX110" fmla="*/ 99895 w 1364418"/>
              <a:gd name="connsiteY110" fmla="*/ 1142577 h 6858000"/>
              <a:gd name="connsiteX111" fmla="*/ 89201 w 1364418"/>
              <a:gd name="connsiteY111" fmla="*/ 1088484 h 6858000"/>
              <a:gd name="connsiteX112" fmla="*/ 77937 w 1364418"/>
              <a:gd name="connsiteY112" fmla="*/ 1016103 h 6858000"/>
              <a:gd name="connsiteX113" fmla="*/ 79393 w 1364418"/>
              <a:gd name="connsiteY113" fmla="*/ 954054 h 6858000"/>
              <a:gd name="connsiteX114" fmla="*/ 90309 w 1364418"/>
              <a:gd name="connsiteY114" fmla="*/ 921368 h 6858000"/>
              <a:gd name="connsiteX115" fmla="*/ 74258 w 1364418"/>
              <a:gd name="connsiteY115" fmla="*/ 896999 h 6858000"/>
              <a:gd name="connsiteX116" fmla="*/ 43666 w 1364418"/>
              <a:gd name="connsiteY116" fmla="*/ 821517 h 6858000"/>
              <a:gd name="connsiteX117" fmla="*/ 22616 w 1364418"/>
              <a:gd name="connsiteY117" fmla="*/ 751353 h 6858000"/>
              <a:gd name="connsiteX118" fmla="*/ 22174 w 1364418"/>
              <a:gd name="connsiteY118" fmla="*/ 721230 h 6858000"/>
              <a:gd name="connsiteX119" fmla="*/ 7845 w 1364418"/>
              <a:gd name="connsiteY119" fmla="*/ 681659 h 6858000"/>
              <a:gd name="connsiteX120" fmla="*/ 31306 w 1364418"/>
              <a:gd name="connsiteY120" fmla="*/ 619315 h 6858000"/>
              <a:gd name="connsiteX121" fmla="*/ 15184 w 1364418"/>
              <a:gd name="connsiteY121" fmla="*/ 585934 h 6858000"/>
              <a:gd name="connsiteX122" fmla="*/ 22258 w 1364418"/>
              <a:gd name="connsiteY122" fmla="*/ 538948 h 6858000"/>
              <a:gd name="connsiteX123" fmla="*/ 26166 w 1364418"/>
              <a:gd name="connsiteY123" fmla="*/ 525163 h 6858000"/>
              <a:gd name="connsiteX124" fmla="*/ 52290 w 1364418"/>
              <a:gd name="connsiteY124" fmla="*/ 446567 h 6858000"/>
              <a:gd name="connsiteX125" fmla="*/ 51538 w 1364418"/>
              <a:gd name="connsiteY125" fmla="*/ 393828 h 6858000"/>
              <a:gd name="connsiteX126" fmla="*/ 51368 w 1364418"/>
              <a:gd name="connsiteY126" fmla="*/ 353137 h 6858000"/>
              <a:gd name="connsiteX127" fmla="*/ 55970 w 1364418"/>
              <a:gd name="connsiteY127" fmla="*/ 321428 h 6858000"/>
              <a:gd name="connsiteX128" fmla="*/ 57061 w 1364418"/>
              <a:gd name="connsiteY128" fmla="*/ 275771 h 6858000"/>
              <a:gd name="connsiteX129" fmla="*/ 74088 w 1364418"/>
              <a:gd name="connsiteY129" fmla="*/ 212860 h 6858000"/>
              <a:gd name="connsiteX130" fmla="*/ 65798 w 1364418"/>
              <a:gd name="connsiteY130" fmla="*/ 144983 h 6858000"/>
              <a:gd name="connsiteX131" fmla="*/ 78082 w 1364418"/>
              <a:gd name="connsiteY131" fmla="*/ 55288 h 6858000"/>
              <a:gd name="connsiteX132" fmla="*/ 37636 w 1364418"/>
              <a:gd name="connsiteY132"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245974 w 1364418"/>
              <a:gd name="connsiteY3" fmla="*/ 6857735 h 6858000"/>
              <a:gd name="connsiteX4" fmla="*/ 209564 w 1364418"/>
              <a:gd name="connsiteY4" fmla="*/ 6777899 h 6858000"/>
              <a:gd name="connsiteX5" fmla="*/ 240339 w 1364418"/>
              <a:gd name="connsiteY5" fmla="*/ 6711686 h 6858000"/>
              <a:gd name="connsiteX6" fmla="*/ 286686 w 1364418"/>
              <a:gd name="connsiteY6" fmla="*/ 6664994 h 6858000"/>
              <a:gd name="connsiteX7" fmla="*/ 339152 w 1364418"/>
              <a:gd name="connsiteY7" fmla="*/ 6471804 h 6858000"/>
              <a:gd name="connsiteX8" fmla="*/ 334570 w 1364418"/>
              <a:gd name="connsiteY8" fmla="*/ 6389835 h 6858000"/>
              <a:gd name="connsiteX9" fmla="*/ 317792 w 1364418"/>
              <a:gd name="connsiteY9" fmla="*/ 6324679 h 6858000"/>
              <a:gd name="connsiteX10" fmla="*/ 278227 w 1364418"/>
              <a:gd name="connsiteY10" fmla="*/ 6280046 h 6858000"/>
              <a:gd name="connsiteX11" fmla="*/ 288000 w 1364418"/>
              <a:gd name="connsiteY11" fmla="*/ 6252834 h 6858000"/>
              <a:gd name="connsiteX12" fmla="*/ 265992 w 1364418"/>
              <a:gd name="connsiteY12" fmla="*/ 6202459 h 6858000"/>
              <a:gd name="connsiteX13" fmla="*/ 264790 w 1364418"/>
              <a:gd name="connsiteY13" fmla="*/ 6153037 h 6858000"/>
              <a:gd name="connsiteX14" fmla="*/ 280205 w 1364418"/>
              <a:gd name="connsiteY14" fmla="*/ 6078132 h 6858000"/>
              <a:gd name="connsiteX15" fmla="*/ 267592 w 1364418"/>
              <a:gd name="connsiteY15" fmla="*/ 6028119 h 6858000"/>
              <a:gd name="connsiteX16" fmla="*/ 252821 w 1364418"/>
              <a:gd name="connsiteY16" fmla="*/ 5926735 h 6858000"/>
              <a:gd name="connsiteX17" fmla="*/ 302333 w 1364418"/>
              <a:gd name="connsiteY17" fmla="*/ 5712857 h 6858000"/>
              <a:gd name="connsiteX18" fmla="*/ 332131 w 1364418"/>
              <a:gd name="connsiteY18" fmla="*/ 5660491 h 6858000"/>
              <a:gd name="connsiteX19" fmla="*/ 341254 w 1364418"/>
              <a:gd name="connsiteY19" fmla="*/ 5563435 h 6858000"/>
              <a:gd name="connsiteX20" fmla="*/ 368130 w 1364418"/>
              <a:gd name="connsiteY20" fmla="*/ 5437125 h 6858000"/>
              <a:gd name="connsiteX21" fmla="*/ 381698 w 1364418"/>
              <a:gd name="connsiteY21" fmla="*/ 5396260 h 6858000"/>
              <a:gd name="connsiteX22" fmla="*/ 397679 w 1364418"/>
              <a:gd name="connsiteY22" fmla="*/ 5330009 h 6858000"/>
              <a:gd name="connsiteX23" fmla="*/ 431172 w 1364418"/>
              <a:gd name="connsiteY23" fmla="*/ 5273739 h 6858000"/>
              <a:gd name="connsiteX24" fmla="*/ 440771 w 1364418"/>
              <a:gd name="connsiteY24" fmla="*/ 5241779 h 6858000"/>
              <a:gd name="connsiteX25" fmla="*/ 451997 w 1364418"/>
              <a:gd name="connsiteY25" fmla="*/ 5225268 h 6858000"/>
              <a:gd name="connsiteX26" fmla="*/ 453017 w 1364418"/>
              <a:gd name="connsiteY26" fmla="*/ 5217684 h 6858000"/>
              <a:gd name="connsiteX27" fmla="*/ 460358 w 1364418"/>
              <a:gd name="connsiteY27" fmla="*/ 5193377 h 6858000"/>
              <a:gd name="connsiteX28" fmla="*/ 463661 w 1364418"/>
              <a:gd name="connsiteY28" fmla="*/ 5179288 h 6858000"/>
              <a:gd name="connsiteX29" fmla="*/ 464645 w 1364418"/>
              <a:gd name="connsiteY29" fmla="*/ 5173621 h 6858000"/>
              <a:gd name="connsiteX30" fmla="*/ 460279 w 1364418"/>
              <a:gd name="connsiteY30" fmla="*/ 5159961 h 6858000"/>
              <a:gd name="connsiteX31" fmla="*/ 466956 w 1364418"/>
              <a:gd name="connsiteY31" fmla="*/ 5144295 h 6858000"/>
              <a:gd name="connsiteX32" fmla="*/ 463889 w 1364418"/>
              <a:gd name="connsiteY32" fmla="*/ 5125185 h 6858000"/>
              <a:gd name="connsiteX33" fmla="*/ 470719 w 1364418"/>
              <a:gd name="connsiteY33" fmla="*/ 5121884 h 6858000"/>
              <a:gd name="connsiteX34" fmla="*/ 477755 w 1364418"/>
              <a:gd name="connsiteY34" fmla="*/ 5067850 h 6858000"/>
              <a:gd name="connsiteX35" fmla="*/ 480486 w 1364418"/>
              <a:gd name="connsiteY35" fmla="*/ 5060861 h 6858000"/>
              <a:gd name="connsiteX36" fmla="*/ 477190 w 1364418"/>
              <a:gd name="connsiteY36" fmla="*/ 5034192 h 6858000"/>
              <a:gd name="connsiteX37" fmla="*/ 478744 w 1364418"/>
              <a:gd name="connsiteY37" fmla="*/ 4993030 h 6858000"/>
              <a:gd name="connsiteX38" fmla="*/ 485653 w 1364418"/>
              <a:gd name="connsiteY38" fmla="*/ 4946844 h 6858000"/>
              <a:gd name="connsiteX39" fmla="*/ 481509 w 1364418"/>
              <a:gd name="connsiteY39" fmla="*/ 4932692 h 6858000"/>
              <a:gd name="connsiteX40" fmla="*/ 496912 w 1364418"/>
              <a:gd name="connsiteY40" fmla="*/ 4858827 h 6858000"/>
              <a:gd name="connsiteX41" fmla="*/ 502815 w 1364418"/>
              <a:gd name="connsiteY41" fmla="*/ 4821170 h 6858000"/>
              <a:gd name="connsiteX42" fmla="*/ 507548 w 1364418"/>
              <a:gd name="connsiteY42" fmla="*/ 4780965 h 6858000"/>
              <a:gd name="connsiteX43" fmla="*/ 508841 w 1364418"/>
              <a:gd name="connsiteY43" fmla="*/ 4750867 h 6858000"/>
              <a:gd name="connsiteX44" fmla="*/ 506648 w 1364418"/>
              <a:gd name="connsiteY44" fmla="*/ 4690749 h 6858000"/>
              <a:gd name="connsiteX45" fmla="*/ 502128 w 1364418"/>
              <a:gd name="connsiteY45" fmla="*/ 4584173 h 6858000"/>
              <a:gd name="connsiteX46" fmla="*/ 497211 w 1364418"/>
              <a:gd name="connsiteY46" fmla="*/ 4444346 h 6858000"/>
              <a:gd name="connsiteX47" fmla="*/ 493776 w 1364418"/>
              <a:gd name="connsiteY47" fmla="*/ 4375228 h 6858000"/>
              <a:gd name="connsiteX48" fmla="*/ 474429 w 1364418"/>
              <a:gd name="connsiteY48" fmla="*/ 4214165 h 6858000"/>
              <a:gd name="connsiteX49" fmla="*/ 478502 w 1364418"/>
              <a:gd name="connsiteY49" fmla="*/ 4090296 h 6858000"/>
              <a:gd name="connsiteX50" fmla="*/ 463758 w 1364418"/>
              <a:gd name="connsiteY50" fmla="*/ 4033999 h 6858000"/>
              <a:gd name="connsiteX51" fmla="*/ 464907 w 1364418"/>
              <a:gd name="connsiteY51" fmla="*/ 4031933 h 6858000"/>
              <a:gd name="connsiteX52" fmla="*/ 463483 w 1364418"/>
              <a:gd name="connsiteY52" fmla="*/ 4013953 h 6858000"/>
              <a:gd name="connsiteX53" fmla="*/ 449778 w 1364418"/>
              <a:gd name="connsiteY53" fmla="*/ 3974753 h 6858000"/>
              <a:gd name="connsiteX54" fmla="*/ 451376 w 1364418"/>
              <a:gd name="connsiteY54" fmla="*/ 3969950 h 6858000"/>
              <a:gd name="connsiteX55" fmla="*/ 444798 w 1364418"/>
              <a:gd name="connsiteY55" fmla="*/ 3933779 h 6858000"/>
              <a:gd name="connsiteX56" fmla="*/ 446129 w 1364418"/>
              <a:gd name="connsiteY56" fmla="*/ 3933093 h 6858000"/>
              <a:gd name="connsiteX57" fmla="*/ 450483 w 1364418"/>
              <a:gd name="connsiteY57" fmla="*/ 3922082 h 6858000"/>
              <a:gd name="connsiteX58" fmla="*/ 455561 w 1364418"/>
              <a:gd name="connsiteY58" fmla="*/ 3901461 h 6858000"/>
              <a:gd name="connsiteX59" fmla="*/ 478155 w 1364418"/>
              <a:gd name="connsiteY59" fmla="*/ 3813873 h 6858000"/>
              <a:gd name="connsiteX60" fmla="*/ 477580 w 1364418"/>
              <a:gd name="connsiteY60" fmla="*/ 3806161 h 6858000"/>
              <a:gd name="connsiteX61" fmla="*/ 477887 w 1364418"/>
              <a:gd name="connsiteY61" fmla="*/ 3805957 h 6858000"/>
              <a:gd name="connsiteX62" fmla="*/ 477914 w 1364418"/>
              <a:gd name="connsiteY62" fmla="*/ 3797724 h 6858000"/>
              <a:gd name="connsiteX63" fmla="*/ 476529 w 1364418"/>
              <a:gd name="connsiteY63" fmla="*/ 3792098 h 6858000"/>
              <a:gd name="connsiteX64" fmla="*/ 475413 w 1364418"/>
              <a:gd name="connsiteY64" fmla="*/ 3777135 h 6858000"/>
              <a:gd name="connsiteX65" fmla="*/ 477146 w 1364418"/>
              <a:gd name="connsiteY65" fmla="*/ 3771656 h 6858000"/>
              <a:gd name="connsiteX66" fmla="*/ 480889 w 1364418"/>
              <a:gd name="connsiteY66" fmla="*/ 3769007 h 6858000"/>
              <a:gd name="connsiteX67" fmla="*/ 480355 w 1364418"/>
              <a:gd name="connsiteY67" fmla="*/ 3767709 h 6858000"/>
              <a:gd name="connsiteX68" fmla="*/ 489051 w 1364418"/>
              <a:gd name="connsiteY68" fmla="*/ 3738082 h 6858000"/>
              <a:gd name="connsiteX69" fmla="*/ 496397 w 1364418"/>
              <a:gd name="connsiteY69" fmla="*/ 3673397 h 6858000"/>
              <a:gd name="connsiteX70" fmla="*/ 495693 w 1364418"/>
              <a:gd name="connsiteY70" fmla="*/ 3637109 h 6858000"/>
              <a:gd name="connsiteX71" fmla="*/ 499136 w 1364418"/>
              <a:gd name="connsiteY71" fmla="*/ 3536883 h 6858000"/>
              <a:gd name="connsiteX72" fmla="*/ 506674 w 1364418"/>
              <a:gd name="connsiteY72" fmla="*/ 3435652 h 6858000"/>
              <a:gd name="connsiteX73" fmla="*/ 508345 w 1364418"/>
              <a:gd name="connsiteY73" fmla="*/ 3307769 h 6858000"/>
              <a:gd name="connsiteX74" fmla="*/ 525908 w 1364418"/>
              <a:gd name="connsiteY74" fmla="*/ 3250522 h 6858000"/>
              <a:gd name="connsiteX75" fmla="*/ 526333 w 1364418"/>
              <a:gd name="connsiteY75" fmla="*/ 3229163 h 6858000"/>
              <a:gd name="connsiteX76" fmla="*/ 528156 w 1364418"/>
              <a:gd name="connsiteY76" fmla="*/ 3217217 h 6858000"/>
              <a:gd name="connsiteX77" fmla="*/ 514991 w 1364418"/>
              <a:gd name="connsiteY77" fmla="*/ 3183755 h 6858000"/>
              <a:gd name="connsiteX78" fmla="*/ 515492 w 1364418"/>
              <a:gd name="connsiteY78" fmla="*/ 3178642 h 6858000"/>
              <a:gd name="connsiteX79" fmla="*/ 503092 w 1364418"/>
              <a:gd name="connsiteY79" fmla="*/ 3158586 h 6858000"/>
              <a:gd name="connsiteX80" fmla="*/ 488277 w 1364418"/>
              <a:gd name="connsiteY80" fmla="*/ 3129034 h 6858000"/>
              <a:gd name="connsiteX81" fmla="*/ 488942 w 1364418"/>
              <a:gd name="connsiteY81" fmla="*/ 3126682 h 6858000"/>
              <a:gd name="connsiteX82" fmla="*/ 479810 w 1364418"/>
              <a:gd name="connsiteY82" fmla="*/ 3114519 h 6858000"/>
              <a:gd name="connsiteX83" fmla="*/ 466419 w 1364418"/>
              <a:gd name="connsiteY83" fmla="*/ 3106272 h 6858000"/>
              <a:gd name="connsiteX84" fmla="*/ 439149 w 1364418"/>
              <a:gd name="connsiteY84" fmla="*/ 2958185 h 6858000"/>
              <a:gd name="connsiteX85" fmla="*/ 381763 w 1364418"/>
              <a:gd name="connsiteY85" fmla="*/ 2762989 h 6858000"/>
              <a:gd name="connsiteX86" fmla="*/ 330681 w 1364418"/>
              <a:gd name="connsiteY86" fmla="*/ 2554718 h 6858000"/>
              <a:gd name="connsiteX87" fmla="*/ 310775 w 1364418"/>
              <a:gd name="connsiteY87" fmla="*/ 2485734 h 6858000"/>
              <a:gd name="connsiteX88" fmla="*/ 301498 w 1364418"/>
              <a:gd name="connsiteY88" fmla="*/ 2447068 h 6858000"/>
              <a:gd name="connsiteX89" fmla="*/ 288459 w 1364418"/>
              <a:gd name="connsiteY89" fmla="*/ 2425819 h 6858000"/>
              <a:gd name="connsiteX90" fmla="*/ 294458 w 1364418"/>
              <a:gd name="connsiteY90" fmla="*/ 2402874 h 6858000"/>
              <a:gd name="connsiteX91" fmla="*/ 297070 w 1364418"/>
              <a:gd name="connsiteY91" fmla="*/ 2381443 h 6858000"/>
              <a:gd name="connsiteX92" fmla="*/ 273399 w 1364418"/>
              <a:gd name="connsiteY92" fmla="*/ 2261920 h 6858000"/>
              <a:gd name="connsiteX93" fmla="*/ 263286 w 1364418"/>
              <a:gd name="connsiteY93" fmla="*/ 2195378 h 6858000"/>
              <a:gd name="connsiteX94" fmla="*/ 247503 w 1364418"/>
              <a:gd name="connsiteY94" fmla="*/ 2155135 h 6858000"/>
              <a:gd name="connsiteX95" fmla="*/ 244961 w 1364418"/>
              <a:gd name="connsiteY95" fmla="*/ 2118008 h 6858000"/>
              <a:gd name="connsiteX96" fmla="*/ 245954 w 1364418"/>
              <a:gd name="connsiteY96" fmla="*/ 2050531 h 6858000"/>
              <a:gd name="connsiteX97" fmla="*/ 237760 w 1364418"/>
              <a:gd name="connsiteY97" fmla="*/ 1963269 h 6858000"/>
              <a:gd name="connsiteX98" fmla="*/ 218938 w 1364418"/>
              <a:gd name="connsiteY98" fmla="*/ 1906352 h 6858000"/>
              <a:gd name="connsiteX99" fmla="*/ 195495 w 1364418"/>
              <a:gd name="connsiteY99" fmla="*/ 1861531 h 6858000"/>
              <a:gd name="connsiteX100" fmla="*/ 149294 w 1364418"/>
              <a:gd name="connsiteY100" fmla="*/ 1732919 h 6858000"/>
              <a:gd name="connsiteX101" fmla="*/ 121605 w 1364418"/>
              <a:gd name="connsiteY101" fmla="*/ 1663540 h 6858000"/>
              <a:gd name="connsiteX102" fmla="*/ 120731 w 1364418"/>
              <a:gd name="connsiteY102" fmla="*/ 1615777 h 6858000"/>
              <a:gd name="connsiteX103" fmla="*/ 101526 w 1364418"/>
              <a:gd name="connsiteY103" fmla="*/ 1563678 h 6858000"/>
              <a:gd name="connsiteX104" fmla="*/ 114606 w 1364418"/>
              <a:gd name="connsiteY104" fmla="*/ 1519474 h 6858000"/>
              <a:gd name="connsiteX105" fmla="*/ 107348 w 1364418"/>
              <a:gd name="connsiteY105" fmla="*/ 1477995 h 6858000"/>
              <a:gd name="connsiteX106" fmla="*/ 93433 w 1364418"/>
              <a:gd name="connsiteY106" fmla="*/ 1373769 h 6858000"/>
              <a:gd name="connsiteX107" fmla="*/ 101740 w 1364418"/>
              <a:gd name="connsiteY107" fmla="*/ 1307086 h 6858000"/>
              <a:gd name="connsiteX108" fmla="*/ 102928 w 1364418"/>
              <a:gd name="connsiteY108" fmla="*/ 1189033 h 6858000"/>
              <a:gd name="connsiteX109" fmla="*/ 107613 w 1364418"/>
              <a:gd name="connsiteY109" fmla="*/ 1168288 h 6858000"/>
              <a:gd name="connsiteX110" fmla="*/ 99895 w 1364418"/>
              <a:gd name="connsiteY110" fmla="*/ 1142577 h 6858000"/>
              <a:gd name="connsiteX111" fmla="*/ 89201 w 1364418"/>
              <a:gd name="connsiteY111" fmla="*/ 1088484 h 6858000"/>
              <a:gd name="connsiteX112" fmla="*/ 77937 w 1364418"/>
              <a:gd name="connsiteY112" fmla="*/ 1016103 h 6858000"/>
              <a:gd name="connsiteX113" fmla="*/ 79393 w 1364418"/>
              <a:gd name="connsiteY113" fmla="*/ 954054 h 6858000"/>
              <a:gd name="connsiteX114" fmla="*/ 90309 w 1364418"/>
              <a:gd name="connsiteY114" fmla="*/ 921368 h 6858000"/>
              <a:gd name="connsiteX115" fmla="*/ 74258 w 1364418"/>
              <a:gd name="connsiteY115" fmla="*/ 896999 h 6858000"/>
              <a:gd name="connsiteX116" fmla="*/ 43666 w 1364418"/>
              <a:gd name="connsiteY116" fmla="*/ 821517 h 6858000"/>
              <a:gd name="connsiteX117" fmla="*/ 22616 w 1364418"/>
              <a:gd name="connsiteY117" fmla="*/ 751353 h 6858000"/>
              <a:gd name="connsiteX118" fmla="*/ 22174 w 1364418"/>
              <a:gd name="connsiteY118" fmla="*/ 721230 h 6858000"/>
              <a:gd name="connsiteX119" fmla="*/ 7845 w 1364418"/>
              <a:gd name="connsiteY119" fmla="*/ 681659 h 6858000"/>
              <a:gd name="connsiteX120" fmla="*/ 31306 w 1364418"/>
              <a:gd name="connsiteY120" fmla="*/ 619315 h 6858000"/>
              <a:gd name="connsiteX121" fmla="*/ 15184 w 1364418"/>
              <a:gd name="connsiteY121" fmla="*/ 585934 h 6858000"/>
              <a:gd name="connsiteX122" fmla="*/ 22258 w 1364418"/>
              <a:gd name="connsiteY122" fmla="*/ 538948 h 6858000"/>
              <a:gd name="connsiteX123" fmla="*/ 26166 w 1364418"/>
              <a:gd name="connsiteY123" fmla="*/ 525163 h 6858000"/>
              <a:gd name="connsiteX124" fmla="*/ 52290 w 1364418"/>
              <a:gd name="connsiteY124" fmla="*/ 446567 h 6858000"/>
              <a:gd name="connsiteX125" fmla="*/ 51538 w 1364418"/>
              <a:gd name="connsiteY125" fmla="*/ 393828 h 6858000"/>
              <a:gd name="connsiteX126" fmla="*/ 51368 w 1364418"/>
              <a:gd name="connsiteY126" fmla="*/ 353137 h 6858000"/>
              <a:gd name="connsiteX127" fmla="*/ 55970 w 1364418"/>
              <a:gd name="connsiteY127" fmla="*/ 321428 h 6858000"/>
              <a:gd name="connsiteX128" fmla="*/ 57061 w 1364418"/>
              <a:gd name="connsiteY128" fmla="*/ 275771 h 6858000"/>
              <a:gd name="connsiteX129" fmla="*/ 74088 w 1364418"/>
              <a:gd name="connsiteY129" fmla="*/ 212860 h 6858000"/>
              <a:gd name="connsiteX130" fmla="*/ 65798 w 1364418"/>
              <a:gd name="connsiteY130" fmla="*/ 144983 h 6858000"/>
              <a:gd name="connsiteX131" fmla="*/ 78082 w 1364418"/>
              <a:gd name="connsiteY131" fmla="*/ 55288 h 6858000"/>
              <a:gd name="connsiteX132" fmla="*/ 37636 w 1364418"/>
              <a:gd name="connsiteY132"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245974 w 1364418"/>
              <a:gd name="connsiteY3" fmla="*/ 6857735 h 6858000"/>
              <a:gd name="connsiteX4" fmla="*/ 209564 w 1364418"/>
              <a:gd name="connsiteY4" fmla="*/ 6777899 h 6858000"/>
              <a:gd name="connsiteX5" fmla="*/ 240339 w 1364418"/>
              <a:gd name="connsiteY5" fmla="*/ 6711686 h 6858000"/>
              <a:gd name="connsiteX6" fmla="*/ 286686 w 1364418"/>
              <a:gd name="connsiteY6" fmla="*/ 6664994 h 6858000"/>
              <a:gd name="connsiteX7" fmla="*/ 339152 w 1364418"/>
              <a:gd name="connsiteY7" fmla="*/ 6471804 h 6858000"/>
              <a:gd name="connsiteX8" fmla="*/ 334570 w 1364418"/>
              <a:gd name="connsiteY8" fmla="*/ 6389835 h 6858000"/>
              <a:gd name="connsiteX9" fmla="*/ 317792 w 1364418"/>
              <a:gd name="connsiteY9" fmla="*/ 6324679 h 6858000"/>
              <a:gd name="connsiteX10" fmla="*/ 278227 w 1364418"/>
              <a:gd name="connsiteY10" fmla="*/ 6280046 h 6858000"/>
              <a:gd name="connsiteX11" fmla="*/ 288000 w 1364418"/>
              <a:gd name="connsiteY11" fmla="*/ 6252834 h 6858000"/>
              <a:gd name="connsiteX12" fmla="*/ 265992 w 1364418"/>
              <a:gd name="connsiteY12" fmla="*/ 6202459 h 6858000"/>
              <a:gd name="connsiteX13" fmla="*/ 264790 w 1364418"/>
              <a:gd name="connsiteY13" fmla="*/ 6153037 h 6858000"/>
              <a:gd name="connsiteX14" fmla="*/ 280205 w 1364418"/>
              <a:gd name="connsiteY14" fmla="*/ 6078132 h 6858000"/>
              <a:gd name="connsiteX15" fmla="*/ 267592 w 1364418"/>
              <a:gd name="connsiteY15" fmla="*/ 6028119 h 6858000"/>
              <a:gd name="connsiteX16" fmla="*/ 252821 w 1364418"/>
              <a:gd name="connsiteY16" fmla="*/ 5926735 h 6858000"/>
              <a:gd name="connsiteX17" fmla="*/ 302333 w 1364418"/>
              <a:gd name="connsiteY17" fmla="*/ 5712857 h 6858000"/>
              <a:gd name="connsiteX18" fmla="*/ 332131 w 1364418"/>
              <a:gd name="connsiteY18" fmla="*/ 5660491 h 6858000"/>
              <a:gd name="connsiteX19" fmla="*/ 341254 w 1364418"/>
              <a:gd name="connsiteY19" fmla="*/ 5563435 h 6858000"/>
              <a:gd name="connsiteX20" fmla="*/ 368130 w 1364418"/>
              <a:gd name="connsiteY20" fmla="*/ 5437125 h 6858000"/>
              <a:gd name="connsiteX21" fmla="*/ 381698 w 1364418"/>
              <a:gd name="connsiteY21" fmla="*/ 5396260 h 6858000"/>
              <a:gd name="connsiteX22" fmla="*/ 397679 w 1364418"/>
              <a:gd name="connsiteY22" fmla="*/ 5330009 h 6858000"/>
              <a:gd name="connsiteX23" fmla="*/ 431172 w 1364418"/>
              <a:gd name="connsiteY23" fmla="*/ 5273739 h 6858000"/>
              <a:gd name="connsiteX24" fmla="*/ 440771 w 1364418"/>
              <a:gd name="connsiteY24" fmla="*/ 5241779 h 6858000"/>
              <a:gd name="connsiteX25" fmla="*/ 451997 w 1364418"/>
              <a:gd name="connsiteY25" fmla="*/ 5225268 h 6858000"/>
              <a:gd name="connsiteX26" fmla="*/ 453017 w 1364418"/>
              <a:gd name="connsiteY26" fmla="*/ 5217684 h 6858000"/>
              <a:gd name="connsiteX27" fmla="*/ 460358 w 1364418"/>
              <a:gd name="connsiteY27" fmla="*/ 5193377 h 6858000"/>
              <a:gd name="connsiteX28" fmla="*/ 463661 w 1364418"/>
              <a:gd name="connsiteY28" fmla="*/ 5179288 h 6858000"/>
              <a:gd name="connsiteX29" fmla="*/ 464645 w 1364418"/>
              <a:gd name="connsiteY29" fmla="*/ 5173621 h 6858000"/>
              <a:gd name="connsiteX30" fmla="*/ 460279 w 1364418"/>
              <a:gd name="connsiteY30" fmla="*/ 5159961 h 6858000"/>
              <a:gd name="connsiteX31" fmla="*/ 466956 w 1364418"/>
              <a:gd name="connsiteY31" fmla="*/ 5144295 h 6858000"/>
              <a:gd name="connsiteX32" fmla="*/ 463889 w 1364418"/>
              <a:gd name="connsiteY32" fmla="*/ 5125185 h 6858000"/>
              <a:gd name="connsiteX33" fmla="*/ 470719 w 1364418"/>
              <a:gd name="connsiteY33" fmla="*/ 5121884 h 6858000"/>
              <a:gd name="connsiteX34" fmla="*/ 477755 w 1364418"/>
              <a:gd name="connsiteY34" fmla="*/ 5067850 h 6858000"/>
              <a:gd name="connsiteX35" fmla="*/ 480486 w 1364418"/>
              <a:gd name="connsiteY35" fmla="*/ 5060861 h 6858000"/>
              <a:gd name="connsiteX36" fmla="*/ 477190 w 1364418"/>
              <a:gd name="connsiteY36" fmla="*/ 5034192 h 6858000"/>
              <a:gd name="connsiteX37" fmla="*/ 478744 w 1364418"/>
              <a:gd name="connsiteY37" fmla="*/ 4993030 h 6858000"/>
              <a:gd name="connsiteX38" fmla="*/ 485653 w 1364418"/>
              <a:gd name="connsiteY38" fmla="*/ 4946844 h 6858000"/>
              <a:gd name="connsiteX39" fmla="*/ 481509 w 1364418"/>
              <a:gd name="connsiteY39" fmla="*/ 4932692 h 6858000"/>
              <a:gd name="connsiteX40" fmla="*/ 496912 w 1364418"/>
              <a:gd name="connsiteY40" fmla="*/ 4858827 h 6858000"/>
              <a:gd name="connsiteX41" fmla="*/ 502815 w 1364418"/>
              <a:gd name="connsiteY41" fmla="*/ 4821170 h 6858000"/>
              <a:gd name="connsiteX42" fmla="*/ 507548 w 1364418"/>
              <a:gd name="connsiteY42" fmla="*/ 4780965 h 6858000"/>
              <a:gd name="connsiteX43" fmla="*/ 508841 w 1364418"/>
              <a:gd name="connsiteY43" fmla="*/ 4750867 h 6858000"/>
              <a:gd name="connsiteX44" fmla="*/ 506648 w 1364418"/>
              <a:gd name="connsiteY44" fmla="*/ 4690749 h 6858000"/>
              <a:gd name="connsiteX45" fmla="*/ 502128 w 1364418"/>
              <a:gd name="connsiteY45" fmla="*/ 4584173 h 6858000"/>
              <a:gd name="connsiteX46" fmla="*/ 497211 w 1364418"/>
              <a:gd name="connsiteY46" fmla="*/ 4444346 h 6858000"/>
              <a:gd name="connsiteX47" fmla="*/ 493776 w 1364418"/>
              <a:gd name="connsiteY47" fmla="*/ 4375228 h 6858000"/>
              <a:gd name="connsiteX48" fmla="*/ 474429 w 1364418"/>
              <a:gd name="connsiteY48" fmla="*/ 4214165 h 6858000"/>
              <a:gd name="connsiteX49" fmla="*/ 478502 w 1364418"/>
              <a:gd name="connsiteY49" fmla="*/ 4090296 h 6858000"/>
              <a:gd name="connsiteX50" fmla="*/ 463758 w 1364418"/>
              <a:gd name="connsiteY50" fmla="*/ 4033999 h 6858000"/>
              <a:gd name="connsiteX51" fmla="*/ 464907 w 1364418"/>
              <a:gd name="connsiteY51" fmla="*/ 4031933 h 6858000"/>
              <a:gd name="connsiteX52" fmla="*/ 463483 w 1364418"/>
              <a:gd name="connsiteY52" fmla="*/ 4013953 h 6858000"/>
              <a:gd name="connsiteX53" fmla="*/ 449778 w 1364418"/>
              <a:gd name="connsiteY53" fmla="*/ 3974753 h 6858000"/>
              <a:gd name="connsiteX54" fmla="*/ 451376 w 1364418"/>
              <a:gd name="connsiteY54" fmla="*/ 3969950 h 6858000"/>
              <a:gd name="connsiteX55" fmla="*/ 444798 w 1364418"/>
              <a:gd name="connsiteY55" fmla="*/ 3933779 h 6858000"/>
              <a:gd name="connsiteX56" fmla="*/ 446129 w 1364418"/>
              <a:gd name="connsiteY56" fmla="*/ 3933093 h 6858000"/>
              <a:gd name="connsiteX57" fmla="*/ 450483 w 1364418"/>
              <a:gd name="connsiteY57" fmla="*/ 3922082 h 6858000"/>
              <a:gd name="connsiteX58" fmla="*/ 455561 w 1364418"/>
              <a:gd name="connsiteY58" fmla="*/ 3901461 h 6858000"/>
              <a:gd name="connsiteX59" fmla="*/ 478155 w 1364418"/>
              <a:gd name="connsiteY59" fmla="*/ 3813873 h 6858000"/>
              <a:gd name="connsiteX60" fmla="*/ 477580 w 1364418"/>
              <a:gd name="connsiteY60" fmla="*/ 3806161 h 6858000"/>
              <a:gd name="connsiteX61" fmla="*/ 477887 w 1364418"/>
              <a:gd name="connsiteY61" fmla="*/ 3805957 h 6858000"/>
              <a:gd name="connsiteX62" fmla="*/ 477914 w 1364418"/>
              <a:gd name="connsiteY62" fmla="*/ 3797724 h 6858000"/>
              <a:gd name="connsiteX63" fmla="*/ 476529 w 1364418"/>
              <a:gd name="connsiteY63" fmla="*/ 3792098 h 6858000"/>
              <a:gd name="connsiteX64" fmla="*/ 475413 w 1364418"/>
              <a:gd name="connsiteY64" fmla="*/ 3777135 h 6858000"/>
              <a:gd name="connsiteX65" fmla="*/ 477146 w 1364418"/>
              <a:gd name="connsiteY65" fmla="*/ 3771656 h 6858000"/>
              <a:gd name="connsiteX66" fmla="*/ 480889 w 1364418"/>
              <a:gd name="connsiteY66" fmla="*/ 3769007 h 6858000"/>
              <a:gd name="connsiteX67" fmla="*/ 480355 w 1364418"/>
              <a:gd name="connsiteY67" fmla="*/ 3767709 h 6858000"/>
              <a:gd name="connsiteX68" fmla="*/ 489051 w 1364418"/>
              <a:gd name="connsiteY68" fmla="*/ 3738082 h 6858000"/>
              <a:gd name="connsiteX69" fmla="*/ 496397 w 1364418"/>
              <a:gd name="connsiteY69" fmla="*/ 3673397 h 6858000"/>
              <a:gd name="connsiteX70" fmla="*/ 495693 w 1364418"/>
              <a:gd name="connsiteY70" fmla="*/ 3637109 h 6858000"/>
              <a:gd name="connsiteX71" fmla="*/ 499136 w 1364418"/>
              <a:gd name="connsiteY71" fmla="*/ 3536883 h 6858000"/>
              <a:gd name="connsiteX72" fmla="*/ 506674 w 1364418"/>
              <a:gd name="connsiteY72" fmla="*/ 3435652 h 6858000"/>
              <a:gd name="connsiteX73" fmla="*/ 508345 w 1364418"/>
              <a:gd name="connsiteY73" fmla="*/ 3307769 h 6858000"/>
              <a:gd name="connsiteX74" fmla="*/ 525908 w 1364418"/>
              <a:gd name="connsiteY74" fmla="*/ 3250522 h 6858000"/>
              <a:gd name="connsiteX75" fmla="*/ 526333 w 1364418"/>
              <a:gd name="connsiteY75" fmla="*/ 3229163 h 6858000"/>
              <a:gd name="connsiteX76" fmla="*/ 528156 w 1364418"/>
              <a:gd name="connsiteY76" fmla="*/ 3217217 h 6858000"/>
              <a:gd name="connsiteX77" fmla="*/ 514991 w 1364418"/>
              <a:gd name="connsiteY77" fmla="*/ 3183755 h 6858000"/>
              <a:gd name="connsiteX78" fmla="*/ 515492 w 1364418"/>
              <a:gd name="connsiteY78" fmla="*/ 3178642 h 6858000"/>
              <a:gd name="connsiteX79" fmla="*/ 503092 w 1364418"/>
              <a:gd name="connsiteY79" fmla="*/ 3158586 h 6858000"/>
              <a:gd name="connsiteX80" fmla="*/ 488277 w 1364418"/>
              <a:gd name="connsiteY80" fmla="*/ 3129034 h 6858000"/>
              <a:gd name="connsiteX81" fmla="*/ 488942 w 1364418"/>
              <a:gd name="connsiteY81" fmla="*/ 3126682 h 6858000"/>
              <a:gd name="connsiteX82" fmla="*/ 479810 w 1364418"/>
              <a:gd name="connsiteY82" fmla="*/ 3114519 h 6858000"/>
              <a:gd name="connsiteX83" fmla="*/ 466419 w 1364418"/>
              <a:gd name="connsiteY83" fmla="*/ 3106272 h 6858000"/>
              <a:gd name="connsiteX84" fmla="*/ 439149 w 1364418"/>
              <a:gd name="connsiteY84" fmla="*/ 2958185 h 6858000"/>
              <a:gd name="connsiteX85" fmla="*/ 381763 w 1364418"/>
              <a:gd name="connsiteY85" fmla="*/ 2762989 h 6858000"/>
              <a:gd name="connsiteX86" fmla="*/ 330681 w 1364418"/>
              <a:gd name="connsiteY86" fmla="*/ 2554718 h 6858000"/>
              <a:gd name="connsiteX87" fmla="*/ 310775 w 1364418"/>
              <a:gd name="connsiteY87" fmla="*/ 2485734 h 6858000"/>
              <a:gd name="connsiteX88" fmla="*/ 301498 w 1364418"/>
              <a:gd name="connsiteY88" fmla="*/ 2447068 h 6858000"/>
              <a:gd name="connsiteX89" fmla="*/ 288459 w 1364418"/>
              <a:gd name="connsiteY89" fmla="*/ 2425819 h 6858000"/>
              <a:gd name="connsiteX90" fmla="*/ 294458 w 1364418"/>
              <a:gd name="connsiteY90" fmla="*/ 2402874 h 6858000"/>
              <a:gd name="connsiteX91" fmla="*/ 297070 w 1364418"/>
              <a:gd name="connsiteY91" fmla="*/ 2381443 h 6858000"/>
              <a:gd name="connsiteX92" fmla="*/ 273399 w 1364418"/>
              <a:gd name="connsiteY92" fmla="*/ 2261920 h 6858000"/>
              <a:gd name="connsiteX93" fmla="*/ 263286 w 1364418"/>
              <a:gd name="connsiteY93" fmla="*/ 2195378 h 6858000"/>
              <a:gd name="connsiteX94" fmla="*/ 247503 w 1364418"/>
              <a:gd name="connsiteY94" fmla="*/ 2155135 h 6858000"/>
              <a:gd name="connsiteX95" fmla="*/ 244961 w 1364418"/>
              <a:gd name="connsiteY95" fmla="*/ 2118008 h 6858000"/>
              <a:gd name="connsiteX96" fmla="*/ 245954 w 1364418"/>
              <a:gd name="connsiteY96" fmla="*/ 2050531 h 6858000"/>
              <a:gd name="connsiteX97" fmla="*/ 237760 w 1364418"/>
              <a:gd name="connsiteY97" fmla="*/ 1963269 h 6858000"/>
              <a:gd name="connsiteX98" fmla="*/ 218938 w 1364418"/>
              <a:gd name="connsiteY98" fmla="*/ 1906352 h 6858000"/>
              <a:gd name="connsiteX99" fmla="*/ 195495 w 1364418"/>
              <a:gd name="connsiteY99" fmla="*/ 1861531 h 6858000"/>
              <a:gd name="connsiteX100" fmla="*/ 149294 w 1364418"/>
              <a:gd name="connsiteY100" fmla="*/ 1732919 h 6858000"/>
              <a:gd name="connsiteX101" fmla="*/ 121605 w 1364418"/>
              <a:gd name="connsiteY101" fmla="*/ 1663540 h 6858000"/>
              <a:gd name="connsiteX102" fmla="*/ 120731 w 1364418"/>
              <a:gd name="connsiteY102" fmla="*/ 1615777 h 6858000"/>
              <a:gd name="connsiteX103" fmla="*/ 101526 w 1364418"/>
              <a:gd name="connsiteY103" fmla="*/ 1563678 h 6858000"/>
              <a:gd name="connsiteX104" fmla="*/ 114606 w 1364418"/>
              <a:gd name="connsiteY104" fmla="*/ 1519474 h 6858000"/>
              <a:gd name="connsiteX105" fmla="*/ 107348 w 1364418"/>
              <a:gd name="connsiteY105" fmla="*/ 1477995 h 6858000"/>
              <a:gd name="connsiteX106" fmla="*/ 93433 w 1364418"/>
              <a:gd name="connsiteY106" fmla="*/ 1373769 h 6858000"/>
              <a:gd name="connsiteX107" fmla="*/ 101740 w 1364418"/>
              <a:gd name="connsiteY107" fmla="*/ 1307086 h 6858000"/>
              <a:gd name="connsiteX108" fmla="*/ 102928 w 1364418"/>
              <a:gd name="connsiteY108" fmla="*/ 1189033 h 6858000"/>
              <a:gd name="connsiteX109" fmla="*/ 107613 w 1364418"/>
              <a:gd name="connsiteY109" fmla="*/ 1168288 h 6858000"/>
              <a:gd name="connsiteX110" fmla="*/ 99895 w 1364418"/>
              <a:gd name="connsiteY110" fmla="*/ 1142577 h 6858000"/>
              <a:gd name="connsiteX111" fmla="*/ 89201 w 1364418"/>
              <a:gd name="connsiteY111" fmla="*/ 1088484 h 6858000"/>
              <a:gd name="connsiteX112" fmla="*/ 77937 w 1364418"/>
              <a:gd name="connsiteY112" fmla="*/ 1016103 h 6858000"/>
              <a:gd name="connsiteX113" fmla="*/ 79393 w 1364418"/>
              <a:gd name="connsiteY113" fmla="*/ 954054 h 6858000"/>
              <a:gd name="connsiteX114" fmla="*/ 90309 w 1364418"/>
              <a:gd name="connsiteY114" fmla="*/ 921368 h 6858000"/>
              <a:gd name="connsiteX115" fmla="*/ 74258 w 1364418"/>
              <a:gd name="connsiteY115" fmla="*/ 896999 h 6858000"/>
              <a:gd name="connsiteX116" fmla="*/ 43666 w 1364418"/>
              <a:gd name="connsiteY116" fmla="*/ 821517 h 6858000"/>
              <a:gd name="connsiteX117" fmla="*/ 22616 w 1364418"/>
              <a:gd name="connsiteY117" fmla="*/ 751353 h 6858000"/>
              <a:gd name="connsiteX118" fmla="*/ 22174 w 1364418"/>
              <a:gd name="connsiteY118" fmla="*/ 721230 h 6858000"/>
              <a:gd name="connsiteX119" fmla="*/ 7845 w 1364418"/>
              <a:gd name="connsiteY119" fmla="*/ 681659 h 6858000"/>
              <a:gd name="connsiteX120" fmla="*/ 31306 w 1364418"/>
              <a:gd name="connsiteY120" fmla="*/ 619315 h 6858000"/>
              <a:gd name="connsiteX121" fmla="*/ 15184 w 1364418"/>
              <a:gd name="connsiteY121" fmla="*/ 585934 h 6858000"/>
              <a:gd name="connsiteX122" fmla="*/ 22258 w 1364418"/>
              <a:gd name="connsiteY122" fmla="*/ 538948 h 6858000"/>
              <a:gd name="connsiteX123" fmla="*/ 26166 w 1364418"/>
              <a:gd name="connsiteY123" fmla="*/ 525163 h 6858000"/>
              <a:gd name="connsiteX124" fmla="*/ 52290 w 1364418"/>
              <a:gd name="connsiteY124" fmla="*/ 446567 h 6858000"/>
              <a:gd name="connsiteX125" fmla="*/ 51538 w 1364418"/>
              <a:gd name="connsiteY125" fmla="*/ 393828 h 6858000"/>
              <a:gd name="connsiteX126" fmla="*/ 51368 w 1364418"/>
              <a:gd name="connsiteY126" fmla="*/ 353137 h 6858000"/>
              <a:gd name="connsiteX127" fmla="*/ 55970 w 1364418"/>
              <a:gd name="connsiteY127" fmla="*/ 321428 h 6858000"/>
              <a:gd name="connsiteX128" fmla="*/ 57061 w 1364418"/>
              <a:gd name="connsiteY128" fmla="*/ 275771 h 6858000"/>
              <a:gd name="connsiteX129" fmla="*/ 74088 w 1364418"/>
              <a:gd name="connsiteY129" fmla="*/ 212860 h 6858000"/>
              <a:gd name="connsiteX130" fmla="*/ 65798 w 1364418"/>
              <a:gd name="connsiteY130" fmla="*/ 144983 h 6858000"/>
              <a:gd name="connsiteX131" fmla="*/ 78082 w 1364418"/>
              <a:gd name="connsiteY131" fmla="*/ 55288 h 6858000"/>
              <a:gd name="connsiteX132" fmla="*/ 37636 w 1364418"/>
              <a:gd name="connsiteY132"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245974 w 1364418"/>
              <a:gd name="connsiteY3" fmla="*/ 6857735 h 6858000"/>
              <a:gd name="connsiteX4" fmla="*/ 239744 w 1364418"/>
              <a:gd name="connsiteY4" fmla="*/ 6777899 h 6858000"/>
              <a:gd name="connsiteX5" fmla="*/ 240339 w 1364418"/>
              <a:gd name="connsiteY5" fmla="*/ 6711686 h 6858000"/>
              <a:gd name="connsiteX6" fmla="*/ 286686 w 1364418"/>
              <a:gd name="connsiteY6" fmla="*/ 6664994 h 6858000"/>
              <a:gd name="connsiteX7" fmla="*/ 339152 w 1364418"/>
              <a:gd name="connsiteY7" fmla="*/ 6471804 h 6858000"/>
              <a:gd name="connsiteX8" fmla="*/ 334570 w 1364418"/>
              <a:gd name="connsiteY8" fmla="*/ 6389835 h 6858000"/>
              <a:gd name="connsiteX9" fmla="*/ 317792 w 1364418"/>
              <a:gd name="connsiteY9" fmla="*/ 6324679 h 6858000"/>
              <a:gd name="connsiteX10" fmla="*/ 278227 w 1364418"/>
              <a:gd name="connsiteY10" fmla="*/ 6280046 h 6858000"/>
              <a:gd name="connsiteX11" fmla="*/ 288000 w 1364418"/>
              <a:gd name="connsiteY11" fmla="*/ 6252834 h 6858000"/>
              <a:gd name="connsiteX12" fmla="*/ 265992 w 1364418"/>
              <a:gd name="connsiteY12" fmla="*/ 6202459 h 6858000"/>
              <a:gd name="connsiteX13" fmla="*/ 264790 w 1364418"/>
              <a:gd name="connsiteY13" fmla="*/ 6153037 h 6858000"/>
              <a:gd name="connsiteX14" fmla="*/ 280205 w 1364418"/>
              <a:gd name="connsiteY14" fmla="*/ 6078132 h 6858000"/>
              <a:gd name="connsiteX15" fmla="*/ 267592 w 1364418"/>
              <a:gd name="connsiteY15" fmla="*/ 6028119 h 6858000"/>
              <a:gd name="connsiteX16" fmla="*/ 252821 w 1364418"/>
              <a:gd name="connsiteY16" fmla="*/ 5926735 h 6858000"/>
              <a:gd name="connsiteX17" fmla="*/ 302333 w 1364418"/>
              <a:gd name="connsiteY17" fmla="*/ 5712857 h 6858000"/>
              <a:gd name="connsiteX18" fmla="*/ 332131 w 1364418"/>
              <a:gd name="connsiteY18" fmla="*/ 5660491 h 6858000"/>
              <a:gd name="connsiteX19" fmla="*/ 341254 w 1364418"/>
              <a:gd name="connsiteY19" fmla="*/ 5563435 h 6858000"/>
              <a:gd name="connsiteX20" fmla="*/ 368130 w 1364418"/>
              <a:gd name="connsiteY20" fmla="*/ 5437125 h 6858000"/>
              <a:gd name="connsiteX21" fmla="*/ 381698 w 1364418"/>
              <a:gd name="connsiteY21" fmla="*/ 5396260 h 6858000"/>
              <a:gd name="connsiteX22" fmla="*/ 397679 w 1364418"/>
              <a:gd name="connsiteY22" fmla="*/ 5330009 h 6858000"/>
              <a:gd name="connsiteX23" fmla="*/ 431172 w 1364418"/>
              <a:gd name="connsiteY23" fmla="*/ 5273739 h 6858000"/>
              <a:gd name="connsiteX24" fmla="*/ 440771 w 1364418"/>
              <a:gd name="connsiteY24" fmla="*/ 5241779 h 6858000"/>
              <a:gd name="connsiteX25" fmla="*/ 451997 w 1364418"/>
              <a:gd name="connsiteY25" fmla="*/ 5225268 h 6858000"/>
              <a:gd name="connsiteX26" fmla="*/ 453017 w 1364418"/>
              <a:gd name="connsiteY26" fmla="*/ 5217684 h 6858000"/>
              <a:gd name="connsiteX27" fmla="*/ 460358 w 1364418"/>
              <a:gd name="connsiteY27" fmla="*/ 5193377 h 6858000"/>
              <a:gd name="connsiteX28" fmla="*/ 463661 w 1364418"/>
              <a:gd name="connsiteY28" fmla="*/ 5179288 h 6858000"/>
              <a:gd name="connsiteX29" fmla="*/ 464645 w 1364418"/>
              <a:gd name="connsiteY29" fmla="*/ 5173621 h 6858000"/>
              <a:gd name="connsiteX30" fmla="*/ 460279 w 1364418"/>
              <a:gd name="connsiteY30" fmla="*/ 5159961 h 6858000"/>
              <a:gd name="connsiteX31" fmla="*/ 466956 w 1364418"/>
              <a:gd name="connsiteY31" fmla="*/ 5144295 h 6858000"/>
              <a:gd name="connsiteX32" fmla="*/ 463889 w 1364418"/>
              <a:gd name="connsiteY32" fmla="*/ 5125185 h 6858000"/>
              <a:gd name="connsiteX33" fmla="*/ 470719 w 1364418"/>
              <a:gd name="connsiteY33" fmla="*/ 5121884 h 6858000"/>
              <a:gd name="connsiteX34" fmla="*/ 477755 w 1364418"/>
              <a:gd name="connsiteY34" fmla="*/ 5067850 h 6858000"/>
              <a:gd name="connsiteX35" fmla="*/ 480486 w 1364418"/>
              <a:gd name="connsiteY35" fmla="*/ 5060861 h 6858000"/>
              <a:gd name="connsiteX36" fmla="*/ 477190 w 1364418"/>
              <a:gd name="connsiteY36" fmla="*/ 5034192 h 6858000"/>
              <a:gd name="connsiteX37" fmla="*/ 478744 w 1364418"/>
              <a:gd name="connsiteY37" fmla="*/ 4993030 h 6858000"/>
              <a:gd name="connsiteX38" fmla="*/ 485653 w 1364418"/>
              <a:gd name="connsiteY38" fmla="*/ 4946844 h 6858000"/>
              <a:gd name="connsiteX39" fmla="*/ 481509 w 1364418"/>
              <a:gd name="connsiteY39" fmla="*/ 4932692 h 6858000"/>
              <a:gd name="connsiteX40" fmla="*/ 496912 w 1364418"/>
              <a:gd name="connsiteY40" fmla="*/ 4858827 h 6858000"/>
              <a:gd name="connsiteX41" fmla="*/ 502815 w 1364418"/>
              <a:gd name="connsiteY41" fmla="*/ 4821170 h 6858000"/>
              <a:gd name="connsiteX42" fmla="*/ 507548 w 1364418"/>
              <a:gd name="connsiteY42" fmla="*/ 4780965 h 6858000"/>
              <a:gd name="connsiteX43" fmla="*/ 508841 w 1364418"/>
              <a:gd name="connsiteY43" fmla="*/ 4750867 h 6858000"/>
              <a:gd name="connsiteX44" fmla="*/ 506648 w 1364418"/>
              <a:gd name="connsiteY44" fmla="*/ 4690749 h 6858000"/>
              <a:gd name="connsiteX45" fmla="*/ 502128 w 1364418"/>
              <a:gd name="connsiteY45" fmla="*/ 4584173 h 6858000"/>
              <a:gd name="connsiteX46" fmla="*/ 497211 w 1364418"/>
              <a:gd name="connsiteY46" fmla="*/ 4444346 h 6858000"/>
              <a:gd name="connsiteX47" fmla="*/ 493776 w 1364418"/>
              <a:gd name="connsiteY47" fmla="*/ 4375228 h 6858000"/>
              <a:gd name="connsiteX48" fmla="*/ 474429 w 1364418"/>
              <a:gd name="connsiteY48" fmla="*/ 4214165 h 6858000"/>
              <a:gd name="connsiteX49" fmla="*/ 478502 w 1364418"/>
              <a:gd name="connsiteY49" fmla="*/ 4090296 h 6858000"/>
              <a:gd name="connsiteX50" fmla="*/ 463758 w 1364418"/>
              <a:gd name="connsiteY50" fmla="*/ 4033999 h 6858000"/>
              <a:gd name="connsiteX51" fmla="*/ 464907 w 1364418"/>
              <a:gd name="connsiteY51" fmla="*/ 4031933 h 6858000"/>
              <a:gd name="connsiteX52" fmla="*/ 463483 w 1364418"/>
              <a:gd name="connsiteY52" fmla="*/ 4013953 h 6858000"/>
              <a:gd name="connsiteX53" fmla="*/ 449778 w 1364418"/>
              <a:gd name="connsiteY53" fmla="*/ 3974753 h 6858000"/>
              <a:gd name="connsiteX54" fmla="*/ 451376 w 1364418"/>
              <a:gd name="connsiteY54" fmla="*/ 3969950 h 6858000"/>
              <a:gd name="connsiteX55" fmla="*/ 444798 w 1364418"/>
              <a:gd name="connsiteY55" fmla="*/ 3933779 h 6858000"/>
              <a:gd name="connsiteX56" fmla="*/ 446129 w 1364418"/>
              <a:gd name="connsiteY56" fmla="*/ 3933093 h 6858000"/>
              <a:gd name="connsiteX57" fmla="*/ 450483 w 1364418"/>
              <a:gd name="connsiteY57" fmla="*/ 3922082 h 6858000"/>
              <a:gd name="connsiteX58" fmla="*/ 455561 w 1364418"/>
              <a:gd name="connsiteY58" fmla="*/ 3901461 h 6858000"/>
              <a:gd name="connsiteX59" fmla="*/ 478155 w 1364418"/>
              <a:gd name="connsiteY59" fmla="*/ 3813873 h 6858000"/>
              <a:gd name="connsiteX60" fmla="*/ 477580 w 1364418"/>
              <a:gd name="connsiteY60" fmla="*/ 3806161 h 6858000"/>
              <a:gd name="connsiteX61" fmla="*/ 477887 w 1364418"/>
              <a:gd name="connsiteY61" fmla="*/ 3805957 h 6858000"/>
              <a:gd name="connsiteX62" fmla="*/ 477914 w 1364418"/>
              <a:gd name="connsiteY62" fmla="*/ 3797724 h 6858000"/>
              <a:gd name="connsiteX63" fmla="*/ 476529 w 1364418"/>
              <a:gd name="connsiteY63" fmla="*/ 3792098 h 6858000"/>
              <a:gd name="connsiteX64" fmla="*/ 475413 w 1364418"/>
              <a:gd name="connsiteY64" fmla="*/ 3777135 h 6858000"/>
              <a:gd name="connsiteX65" fmla="*/ 477146 w 1364418"/>
              <a:gd name="connsiteY65" fmla="*/ 3771656 h 6858000"/>
              <a:gd name="connsiteX66" fmla="*/ 480889 w 1364418"/>
              <a:gd name="connsiteY66" fmla="*/ 3769007 h 6858000"/>
              <a:gd name="connsiteX67" fmla="*/ 480355 w 1364418"/>
              <a:gd name="connsiteY67" fmla="*/ 3767709 h 6858000"/>
              <a:gd name="connsiteX68" fmla="*/ 489051 w 1364418"/>
              <a:gd name="connsiteY68" fmla="*/ 3738082 h 6858000"/>
              <a:gd name="connsiteX69" fmla="*/ 496397 w 1364418"/>
              <a:gd name="connsiteY69" fmla="*/ 3673397 h 6858000"/>
              <a:gd name="connsiteX70" fmla="*/ 495693 w 1364418"/>
              <a:gd name="connsiteY70" fmla="*/ 3637109 h 6858000"/>
              <a:gd name="connsiteX71" fmla="*/ 499136 w 1364418"/>
              <a:gd name="connsiteY71" fmla="*/ 3536883 h 6858000"/>
              <a:gd name="connsiteX72" fmla="*/ 506674 w 1364418"/>
              <a:gd name="connsiteY72" fmla="*/ 3435652 h 6858000"/>
              <a:gd name="connsiteX73" fmla="*/ 508345 w 1364418"/>
              <a:gd name="connsiteY73" fmla="*/ 3307769 h 6858000"/>
              <a:gd name="connsiteX74" fmla="*/ 525908 w 1364418"/>
              <a:gd name="connsiteY74" fmla="*/ 3250522 h 6858000"/>
              <a:gd name="connsiteX75" fmla="*/ 526333 w 1364418"/>
              <a:gd name="connsiteY75" fmla="*/ 3229163 h 6858000"/>
              <a:gd name="connsiteX76" fmla="*/ 528156 w 1364418"/>
              <a:gd name="connsiteY76" fmla="*/ 3217217 h 6858000"/>
              <a:gd name="connsiteX77" fmla="*/ 514991 w 1364418"/>
              <a:gd name="connsiteY77" fmla="*/ 3183755 h 6858000"/>
              <a:gd name="connsiteX78" fmla="*/ 515492 w 1364418"/>
              <a:gd name="connsiteY78" fmla="*/ 3178642 h 6858000"/>
              <a:gd name="connsiteX79" fmla="*/ 503092 w 1364418"/>
              <a:gd name="connsiteY79" fmla="*/ 3158586 h 6858000"/>
              <a:gd name="connsiteX80" fmla="*/ 488277 w 1364418"/>
              <a:gd name="connsiteY80" fmla="*/ 3129034 h 6858000"/>
              <a:gd name="connsiteX81" fmla="*/ 488942 w 1364418"/>
              <a:gd name="connsiteY81" fmla="*/ 3126682 h 6858000"/>
              <a:gd name="connsiteX82" fmla="*/ 479810 w 1364418"/>
              <a:gd name="connsiteY82" fmla="*/ 3114519 h 6858000"/>
              <a:gd name="connsiteX83" fmla="*/ 466419 w 1364418"/>
              <a:gd name="connsiteY83" fmla="*/ 3106272 h 6858000"/>
              <a:gd name="connsiteX84" fmla="*/ 439149 w 1364418"/>
              <a:gd name="connsiteY84" fmla="*/ 2958185 h 6858000"/>
              <a:gd name="connsiteX85" fmla="*/ 381763 w 1364418"/>
              <a:gd name="connsiteY85" fmla="*/ 2762989 h 6858000"/>
              <a:gd name="connsiteX86" fmla="*/ 330681 w 1364418"/>
              <a:gd name="connsiteY86" fmla="*/ 2554718 h 6858000"/>
              <a:gd name="connsiteX87" fmla="*/ 310775 w 1364418"/>
              <a:gd name="connsiteY87" fmla="*/ 2485734 h 6858000"/>
              <a:gd name="connsiteX88" fmla="*/ 301498 w 1364418"/>
              <a:gd name="connsiteY88" fmla="*/ 2447068 h 6858000"/>
              <a:gd name="connsiteX89" fmla="*/ 288459 w 1364418"/>
              <a:gd name="connsiteY89" fmla="*/ 2425819 h 6858000"/>
              <a:gd name="connsiteX90" fmla="*/ 294458 w 1364418"/>
              <a:gd name="connsiteY90" fmla="*/ 2402874 h 6858000"/>
              <a:gd name="connsiteX91" fmla="*/ 297070 w 1364418"/>
              <a:gd name="connsiteY91" fmla="*/ 2381443 h 6858000"/>
              <a:gd name="connsiteX92" fmla="*/ 273399 w 1364418"/>
              <a:gd name="connsiteY92" fmla="*/ 2261920 h 6858000"/>
              <a:gd name="connsiteX93" fmla="*/ 263286 w 1364418"/>
              <a:gd name="connsiteY93" fmla="*/ 2195378 h 6858000"/>
              <a:gd name="connsiteX94" fmla="*/ 247503 w 1364418"/>
              <a:gd name="connsiteY94" fmla="*/ 2155135 h 6858000"/>
              <a:gd name="connsiteX95" fmla="*/ 244961 w 1364418"/>
              <a:gd name="connsiteY95" fmla="*/ 2118008 h 6858000"/>
              <a:gd name="connsiteX96" fmla="*/ 245954 w 1364418"/>
              <a:gd name="connsiteY96" fmla="*/ 2050531 h 6858000"/>
              <a:gd name="connsiteX97" fmla="*/ 237760 w 1364418"/>
              <a:gd name="connsiteY97" fmla="*/ 1963269 h 6858000"/>
              <a:gd name="connsiteX98" fmla="*/ 218938 w 1364418"/>
              <a:gd name="connsiteY98" fmla="*/ 1906352 h 6858000"/>
              <a:gd name="connsiteX99" fmla="*/ 195495 w 1364418"/>
              <a:gd name="connsiteY99" fmla="*/ 1861531 h 6858000"/>
              <a:gd name="connsiteX100" fmla="*/ 149294 w 1364418"/>
              <a:gd name="connsiteY100" fmla="*/ 1732919 h 6858000"/>
              <a:gd name="connsiteX101" fmla="*/ 121605 w 1364418"/>
              <a:gd name="connsiteY101" fmla="*/ 1663540 h 6858000"/>
              <a:gd name="connsiteX102" fmla="*/ 120731 w 1364418"/>
              <a:gd name="connsiteY102" fmla="*/ 1615777 h 6858000"/>
              <a:gd name="connsiteX103" fmla="*/ 101526 w 1364418"/>
              <a:gd name="connsiteY103" fmla="*/ 1563678 h 6858000"/>
              <a:gd name="connsiteX104" fmla="*/ 114606 w 1364418"/>
              <a:gd name="connsiteY104" fmla="*/ 1519474 h 6858000"/>
              <a:gd name="connsiteX105" fmla="*/ 107348 w 1364418"/>
              <a:gd name="connsiteY105" fmla="*/ 1477995 h 6858000"/>
              <a:gd name="connsiteX106" fmla="*/ 93433 w 1364418"/>
              <a:gd name="connsiteY106" fmla="*/ 1373769 h 6858000"/>
              <a:gd name="connsiteX107" fmla="*/ 101740 w 1364418"/>
              <a:gd name="connsiteY107" fmla="*/ 1307086 h 6858000"/>
              <a:gd name="connsiteX108" fmla="*/ 102928 w 1364418"/>
              <a:gd name="connsiteY108" fmla="*/ 1189033 h 6858000"/>
              <a:gd name="connsiteX109" fmla="*/ 107613 w 1364418"/>
              <a:gd name="connsiteY109" fmla="*/ 1168288 h 6858000"/>
              <a:gd name="connsiteX110" fmla="*/ 99895 w 1364418"/>
              <a:gd name="connsiteY110" fmla="*/ 1142577 h 6858000"/>
              <a:gd name="connsiteX111" fmla="*/ 89201 w 1364418"/>
              <a:gd name="connsiteY111" fmla="*/ 1088484 h 6858000"/>
              <a:gd name="connsiteX112" fmla="*/ 77937 w 1364418"/>
              <a:gd name="connsiteY112" fmla="*/ 1016103 h 6858000"/>
              <a:gd name="connsiteX113" fmla="*/ 79393 w 1364418"/>
              <a:gd name="connsiteY113" fmla="*/ 954054 h 6858000"/>
              <a:gd name="connsiteX114" fmla="*/ 90309 w 1364418"/>
              <a:gd name="connsiteY114" fmla="*/ 921368 h 6858000"/>
              <a:gd name="connsiteX115" fmla="*/ 74258 w 1364418"/>
              <a:gd name="connsiteY115" fmla="*/ 896999 h 6858000"/>
              <a:gd name="connsiteX116" fmla="*/ 43666 w 1364418"/>
              <a:gd name="connsiteY116" fmla="*/ 821517 h 6858000"/>
              <a:gd name="connsiteX117" fmla="*/ 22616 w 1364418"/>
              <a:gd name="connsiteY117" fmla="*/ 751353 h 6858000"/>
              <a:gd name="connsiteX118" fmla="*/ 22174 w 1364418"/>
              <a:gd name="connsiteY118" fmla="*/ 721230 h 6858000"/>
              <a:gd name="connsiteX119" fmla="*/ 7845 w 1364418"/>
              <a:gd name="connsiteY119" fmla="*/ 681659 h 6858000"/>
              <a:gd name="connsiteX120" fmla="*/ 31306 w 1364418"/>
              <a:gd name="connsiteY120" fmla="*/ 619315 h 6858000"/>
              <a:gd name="connsiteX121" fmla="*/ 15184 w 1364418"/>
              <a:gd name="connsiteY121" fmla="*/ 585934 h 6858000"/>
              <a:gd name="connsiteX122" fmla="*/ 22258 w 1364418"/>
              <a:gd name="connsiteY122" fmla="*/ 538948 h 6858000"/>
              <a:gd name="connsiteX123" fmla="*/ 26166 w 1364418"/>
              <a:gd name="connsiteY123" fmla="*/ 525163 h 6858000"/>
              <a:gd name="connsiteX124" fmla="*/ 52290 w 1364418"/>
              <a:gd name="connsiteY124" fmla="*/ 446567 h 6858000"/>
              <a:gd name="connsiteX125" fmla="*/ 51538 w 1364418"/>
              <a:gd name="connsiteY125" fmla="*/ 393828 h 6858000"/>
              <a:gd name="connsiteX126" fmla="*/ 51368 w 1364418"/>
              <a:gd name="connsiteY126" fmla="*/ 353137 h 6858000"/>
              <a:gd name="connsiteX127" fmla="*/ 55970 w 1364418"/>
              <a:gd name="connsiteY127" fmla="*/ 321428 h 6858000"/>
              <a:gd name="connsiteX128" fmla="*/ 57061 w 1364418"/>
              <a:gd name="connsiteY128" fmla="*/ 275771 h 6858000"/>
              <a:gd name="connsiteX129" fmla="*/ 74088 w 1364418"/>
              <a:gd name="connsiteY129" fmla="*/ 212860 h 6858000"/>
              <a:gd name="connsiteX130" fmla="*/ 65798 w 1364418"/>
              <a:gd name="connsiteY130" fmla="*/ 144983 h 6858000"/>
              <a:gd name="connsiteX131" fmla="*/ 78082 w 1364418"/>
              <a:gd name="connsiteY131" fmla="*/ 55288 h 6858000"/>
              <a:gd name="connsiteX132" fmla="*/ 37636 w 1364418"/>
              <a:gd name="connsiteY132"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245974 w 1364418"/>
              <a:gd name="connsiteY3" fmla="*/ 6857735 h 6858000"/>
              <a:gd name="connsiteX4" fmla="*/ 239744 w 1364418"/>
              <a:gd name="connsiteY4" fmla="*/ 6777899 h 6858000"/>
              <a:gd name="connsiteX5" fmla="*/ 264484 w 1364418"/>
              <a:gd name="connsiteY5" fmla="*/ 6716710 h 6858000"/>
              <a:gd name="connsiteX6" fmla="*/ 286686 w 1364418"/>
              <a:gd name="connsiteY6" fmla="*/ 6664994 h 6858000"/>
              <a:gd name="connsiteX7" fmla="*/ 339152 w 1364418"/>
              <a:gd name="connsiteY7" fmla="*/ 6471804 h 6858000"/>
              <a:gd name="connsiteX8" fmla="*/ 334570 w 1364418"/>
              <a:gd name="connsiteY8" fmla="*/ 6389835 h 6858000"/>
              <a:gd name="connsiteX9" fmla="*/ 317792 w 1364418"/>
              <a:gd name="connsiteY9" fmla="*/ 6324679 h 6858000"/>
              <a:gd name="connsiteX10" fmla="*/ 278227 w 1364418"/>
              <a:gd name="connsiteY10" fmla="*/ 6280046 h 6858000"/>
              <a:gd name="connsiteX11" fmla="*/ 288000 w 1364418"/>
              <a:gd name="connsiteY11" fmla="*/ 6252834 h 6858000"/>
              <a:gd name="connsiteX12" fmla="*/ 265992 w 1364418"/>
              <a:gd name="connsiteY12" fmla="*/ 6202459 h 6858000"/>
              <a:gd name="connsiteX13" fmla="*/ 264790 w 1364418"/>
              <a:gd name="connsiteY13" fmla="*/ 6153037 h 6858000"/>
              <a:gd name="connsiteX14" fmla="*/ 280205 w 1364418"/>
              <a:gd name="connsiteY14" fmla="*/ 6078132 h 6858000"/>
              <a:gd name="connsiteX15" fmla="*/ 267592 w 1364418"/>
              <a:gd name="connsiteY15" fmla="*/ 6028119 h 6858000"/>
              <a:gd name="connsiteX16" fmla="*/ 252821 w 1364418"/>
              <a:gd name="connsiteY16" fmla="*/ 5926735 h 6858000"/>
              <a:gd name="connsiteX17" fmla="*/ 302333 w 1364418"/>
              <a:gd name="connsiteY17" fmla="*/ 5712857 h 6858000"/>
              <a:gd name="connsiteX18" fmla="*/ 332131 w 1364418"/>
              <a:gd name="connsiteY18" fmla="*/ 5660491 h 6858000"/>
              <a:gd name="connsiteX19" fmla="*/ 341254 w 1364418"/>
              <a:gd name="connsiteY19" fmla="*/ 5563435 h 6858000"/>
              <a:gd name="connsiteX20" fmla="*/ 368130 w 1364418"/>
              <a:gd name="connsiteY20" fmla="*/ 5437125 h 6858000"/>
              <a:gd name="connsiteX21" fmla="*/ 381698 w 1364418"/>
              <a:gd name="connsiteY21" fmla="*/ 5396260 h 6858000"/>
              <a:gd name="connsiteX22" fmla="*/ 397679 w 1364418"/>
              <a:gd name="connsiteY22" fmla="*/ 5330009 h 6858000"/>
              <a:gd name="connsiteX23" fmla="*/ 431172 w 1364418"/>
              <a:gd name="connsiteY23" fmla="*/ 5273739 h 6858000"/>
              <a:gd name="connsiteX24" fmla="*/ 440771 w 1364418"/>
              <a:gd name="connsiteY24" fmla="*/ 5241779 h 6858000"/>
              <a:gd name="connsiteX25" fmla="*/ 451997 w 1364418"/>
              <a:gd name="connsiteY25" fmla="*/ 5225268 h 6858000"/>
              <a:gd name="connsiteX26" fmla="*/ 453017 w 1364418"/>
              <a:gd name="connsiteY26" fmla="*/ 5217684 h 6858000"/>
              <a:gd name="connsiteX27" fmla="*/ 460358 w 1364418"/>
              <a:gd name="connsiteY27" fmla="*/ 5193377 h 6858000"/>
              <a:gd name="connsiteX28" fmla="*/ 463661 w 1364418"/>
              <a:gd name="connsiteY28" fmla="*/ 5179288 h 6858000"/>
              <a:gd name="connsiteX29" fmla="*/ 464645 w 1364418"/>
              <a:gd name="connsiteY29" fmla="*/ 5173621 h 6858000"/>
              <a:gd name="connsiteX30" fmla="*/ 460279 w 1364418"/>
              <a:gd name="connsiteY30" fmla="*/ 5159961 h 6858000"/>
              <a:gd name="connsiteX31" fmla="*/ 466956 w 1364418"/>
              <a:gd name="connsiteY31" fmla="*/ 5144295 h 6858000"/>
              <a:gd name="connsiteX32" fmla="*/ 463889 w 1364418"/>
              <a:gd name="connsiteY32" fmla="*/ 5125185 h 6858000"/>
              <a:gd name="connsiteX33" fmla="*/ 470719 w 1364418"/>
              <a:gd name="connsiteY33" fmla="*/ 5121884 h 6858000"/>
              <a:gd name="connsiteX34" fmla="*/ 477755 w 1364418"/>
              <a:gd name="connsiteY34" fmla="*/ 5067850 h 6858000"/>
              <a:gd name="connsiteX35" fmla="*/ 480486 w 1364418"/>
              <a:gd name="connsiteY35" fmla="*/ 5060861 h 6858000"/>
              <a:gd name="connsiteX36" fmla="*/ 477190 w 1364418"/>
              <a:gd name="connsiteY36" fmla="*/ 5034192 h 6858000"/>
              <a:gd name="connsiteX37" fmla="*/ 478744 w 1364418"/>
              <a:gd name="connsiteY37" fmla="*/ 4993030 h 6858000"/>
              <a:gd name="connsiteX38" fmla="*/ 485653 w 1364418"/>
              <a:gd name="connsiteY38" fmla="*/ 4946844 h 6858000"/>
              <a:gd name="connsiteX39" fmla="*/ 481509 w 1364418"/>
              <a:gd name="connsiteY39" fmla="*/ 4932692 h 6858000"/>
              <a:gd name="connsiteX40" fmla="*/ 496912 w 1364418"/>
              <a:gd name="connsiteY40" fmla="*/ 4858827 h 6858000"/>
              <a:gd name="connsiteX41" fmla="*/ 502815 w 1364418"/>
              <a:gd name="connsiteY41" fmla="*/ 4821170 h 6858000"/>
              <a:gd name="connsiteX42" fmla="*/ 507548 w 1364418"/>
              <a:gd name="connsiteY42" fmla="*/ 4780965 h 6858000"/>
              <a:gd name="connsiteX43" fmla="*/ 508841 w 1364418"/>
              <a:gd name="connsiteY43" fmla="*/ 4750867 h 6858000"/>
              <a:gd name="connsiteX44" fmla="*/ 506648 w 1364418"/>
              <a:gd name="connsiteY44" fmla="*/ 4690749 h 6858000"/>
              <a:gd name="connsiteX45" fmla="*/ 502128 w 1364418"/>
              <a:gd name="connsiteY45" fmla="*/ 4584173 h 6858000"/>
              <a:gd name="connsiteX46" fmla="*/ 497211 w 1364418"/>
              <a:gd name="connsiteY46" fmla="*/ 4444346 h 6858000"/>
              <a:gd name="connsiteX47" fmla="*/ 493776 w 1364418"/>
              <a:gd name="connsiteY47" fmla="*/ 4375228 h 6858000"/>
              <a:gd name="connsiteX48" fmla="*/ 474429 w 1364418"/>
              <a:gd name="connsiteY48" fmla="*/ 4214165 h 6858000"/>
              <a:gd name="connsiteX49" fmla="*/ 478502 w 1364418"/>
              <a:gd name="connsiteY49" fmla="*/ 4090296 h 6858000"/>
              <a:gd name="connsiteX50" fmla="*/ 463758 w 1364418"/>
              <a:gd name="connsiteY50" fmla="*/ 4033999 h 6858000"/>
              <a:gd name="connsiteX51" fmla="*/ 464907 w 1364418"/>
              <a:gd name="connsiteY51" fmla="*/ 4031933 h 6858000"/>
              <a:gd name="connsiteX52" fmla="*/ 463483 w 1364418"/>
              <a:gd name="connsiteY52" fmla="*/ 4013953 h 6858000"/>
              <a:gd name="connsiteX53" fmla="*/ 449778 w 1364418"/>
              <a:gd name="connsiteY53" fmla="*/ 3974753 h 6858000"/>
              <a:gd name="connsiteX54" fmla="*/ 451376 w 1364418"/>
              <a:gd name="connsiteY54" fmla="*/ 3969950 h 6858000"/>
              <a:gd name="connsiteX55" fmla="*/ 444798 w 1364418"/>
              <a:gd name="connsiteY55" fmla="*/ 3933779 h 6858000"/>
              <a:gd name="connsiteX56" fmla="*/ 446129 w 1364418"/>
              <a:gd name="connsiteY56" fmla="*/ 3933093 h 6858000"/>
              <a:gd name="connsiteX57" fmla="*/ 450483 w 1364418"/>
              <a:gd name="connsiteY57" fmla="*/ 3922082 h 6858000"/>
              <a:gd name="connsiteX58" fmla="*/ 455561 w 1364418"/>
              <a:gd name="connsiteY58" fmla="*/ 3901461 h 6858000"/>
              <a:gd name="connsiteX59" fmla="*/ 478155 w 1364418"/>
              <a:gd name="connsiteY59" fmla="*/ 3813873 h 6858000"/>
              <a:gd name="connsiteX60" fmla="*/ 477580 w 1364418"/>
              <a:gd name="connsiteY60" fmla="*/ 3806161 h 6858000"/>
              <a:gd name="connsiteX61" fmla="*/ 477887 w 1364418"/>
              <a:gd name="connsiteY61" fmla="*/ 3805957 h 6858000"/>
              <a:gd name="connsiteX62" fmla="*/ 477914 w 1364418"/>
              <a:gd name="connsiteY62" fmla="*/ 3797724 h 6858000"/>
              <a:gd name="connsiteX63" fmla="*/ 476529 w 1364418"/>
              <a:gd name="connsiteY63" fmla="*/ 3792098 h 6858000"/>
              <a:gd name="connsiteX64" fmla="*/ 475413 w 1364418"/>
              <a:gd name="connsiteY64" fmla="*/ 3777135 h 6858000"/>
              <a:gd name="connsiteX65" fmla="*/ 477146 w 1364418"/>
              <a:gd name="connsiteY65" fmla="*/ 3771656 h 6858000"/>
              <a:gd name="connsiteX66" fmla="*/ 480889 w 1364418"/>
              <a:gd name="connsiteY66" fmla="*/ 3769007 h 6858000"/>
              <a:gd name="connsiteX67" fmla="*/ 480355 w 1364418"/>
              <a:gd name="connsiteY67" fmla="*/ 3767709 h 6858000"/>
              <a:gd name="connsiteX68" fmla="*/ 489051 w 1364418"/>
              <a:gd name="connsiteY68" fmla="*/ 3738082 h 6858000"/>
              <a:gd name="connsiteX69" fmla="*/ 496397 w 1364418"/>
              <a:gd name="connsiteY69" fmla="*/ 3673397 h 6858000"/>
              <a:gd name="connsiteX70" fmla="*/ 495693 w 1364418"/>
              <a:gd name="connsiteY70" fmla="*/ 3637109 h 6858000"/>
              <a:gd name="connsiteX71" fmla="*/ 499136 w 1364418"/>
              <a:gd name="connsiteY71" fmla="*/ 3536883 h 6858000"/>
              <a:gd name="connsiteX72" fmla="*/ 506674 w 1364418"/>
              <a:gd name="connsiteY72" fmla="*/ 3435652 h 6858000"/>
              <a:gd name="connsiteX73" fmla="*/ 508345 w 1364418"/>
              <a:gd name="connsiteY73" fmla="*/ 3307769 h 6858000"/>
              <a:gd name="connsiteX74" fmla="*/ 525908 w 1364418"/>
              <a:gd name="connsiteY74" fmla="*/ 3250522 h 6858000"/>
              <a:gd name="connsiteX75" fmla="*/ 526333 w 1364418"/>
              <a:gd name="connsiteY75" fmla="*/ 3229163 h 6858000"/>
              <a:gd name="connsiteX76" fmla="*/ 528156 w 1364418"/>
              <a:gd name="connsiteY76" fmla="*/ 3217217 h 6858000"/>
              <a:gd name="connsiteX77" fmla="*/ 514991 w 1364418"/>
              <a:gd name="connsiteY77" fmla="*/ 3183755 h 6858000"/>
              <a:gd name="connsiteX78" fmla="*/ 515492 w 1364418"/>
              <a:gd name="connsiteY78" fmla="*/ 3178642 h 6858000"/>
              <a:gd name="connsiteX79" fmla="*/ 503092 w 1364418"/>
              <a:gd name="connsiteY79" fmla="*/ 3158586 h 6858000"/>
              <a:gd name="connsiteX80" fmla="*/ 488277 w 1364418"/>
              <a:gd name="connsiteY80" fmla="*/ 3129034 h 6858000"/>
              <a:gd name="connsiteX81" fmla="*/ 488942 w 1364418"/>
              <a:gd name="connsiteY81" fmla="*/ 3126682 h 6858000"/>
              <a:gd name="connsiteX82" fmla="*/ 479810 w 1364418"/>
              <a:gd name="connsiteY82" fmla="*/ 3114519 h 6858000"/>
              <a:gd name="connsiteX83" fmla="*/ 466419 w 1364418"/>
              <a:gd name="connsiteY83" fmla="*/ 3106272 h 6858000"/>
              <a:gd name="connsiteX84" fmla="*/ 439149 w 1364418"/>
              <a:gd name="connsiteY84" fmla="*/ 2958185 h 6858000"/>
              <a:gd name="connsiteX85" fmla="*/ 381763 w 1364418"/>
              <a:gd name="connsiteY85" fmla="*/ 2762989 h 6858000"/>
              <a:gd name="connsiteX86" fmla="*/ 330681 w 1364418"/>
              <a:gd name="connsiteY86" fmla="*/ 2554718 h 6858000"/>
              <a:gd name="connsiteX87" fmla="*/ 310775 w 1364418"/>
              <a:gd name="connsiteY87" fmla="*/ 2485734 h 6858000"/>
              <a:gd name="connsiteX88" fmla="*/ 301498 w 1364418"/>
              <a:gd name="connsiteY88" fmla="*/ 2447068 h 6858000"/>
              <a:gd name="connsiteX89" fmla="*/ 288459 w 1364418"/>
              <a:gd name="connsiteY89" fmla="*/ 2425819 h 6858000"/>
              <a:gd name="connsiteX90" fmla="*/ 294458 w 1364418"/>
              <a:gd name="connsiteY90" fmla="*/ 2402874 h 6858000"/>
              <a:gd name="connsiteX91" fmla="*/ 297070 w 1364418"/>
              <a:gd name="connsiteY91" fmla="*/ 2381443 h 6858000"/>
              <a:gd name="connsiteX92" fmla="*/ 273399 w 1364418"/>
              <a:gd name="connsiteY92" fmla="*/ 2261920 h 6858000"/>
              <a:gd name="connsiteX93" fmla="*/ 263286 w 1364418"/>
              <a:gd name="connsiteY93" fmla="*/ 2195378 h 6858000"/>
              <a:gd name="connsiteX94" fmla="*/ 247503 w 1364418"/>
              <a:gd name="connsiteY94" fmla="*/ 2155135 h 6858000"/>
              <a:gd name="connsiteX95" fmla="*/ 244961 w 1364418"/>
              <a:gd name="connsiteY95" fmla="*/ 2118008 h 6858000"/>
              <a:gd name="connsiteX96" fmla="*/ 245954 w 1364418"/>
              <a:gd name="connsiteY96" fmla="*/ 2050531 h 6858000"/>
              <a:gd name="connsiteX97" fmla="*/ 237760 w 1364418"/>
              <a:gd name="connsiteY97" fmla="*/ 1963269 h 6858000"/>
              <a:gd name="connsiteX98" fmla="*/ 218938 w 1364418"/>
              <a:gd name="connsiteY98" fmla="*/ 1906352 h 6858000"/>
              <a:gd name="connsiteX99" fmla="*/ 195495 w 1364418"/>
              <a:gd name="connsiteY99" fmla="*/ 1861531 h 6858000"/>
              <a:gd name="connsiteX100" fmla="*/ 149294 w 1364418"/>
              <a:gd name="connsiteY100" fmla="*/ 1732919 h 6858000"/>
              <a:gd name="connsiteX101" fmla="*/ 121605 w 1364418"/>
              <a:gd name="connsiteY101" fmla="*/ 1663540 h 6858000"/>
              <a:gd name="connsiteX102" fmla="*/ 120731 w 1364418"/>
              <a:gd name="connsiteY102" fmla="*/ 1615777 h 6858000"/>
              <a:gd name="connsiteX103" fmla="*/ 101526 w 1364418"/>
              <a:gd name="connsiteY103" fmla="*/ 1563678 h 6858000"/>
              <a:gd name="connsiteX104" fmla="*/ 114606 w 1364418"/>
              <a:gd name="connsiteY104" fmla="*/ 1519474 h 6858000"/>
              <a:gd name="connsiteX105" fmla="*/ 107348 w 1364418"/>
              <a:gd name="connsiteY105" fmla="*/ 1477995 h 6858000"/>
              <a:gd name="connsiteX106" fmla="*/ 93433 w 1364418"/>
              <a:gd name="connsiteY106" fmla="*/ 1373769 h 6858000"/>
              <a:gd name="connsiteX107" fmla="*/ 101740 w 1364418"/>
              <a:gd name="connsiteY107" fmla="*/ 1307086 h 6858000"/>
              <a:gd name="connsiteX108" fmla="*/ 102928 w 1364418"/>
              <a:gd name="connsiteY108" fmla="*/ 1189033 h 6858000"/>
              <a:gd name="connsiteX109" fmla="*/ 107613 w 1364418"/>
              <a:gd name="connsiteY109" fmla="*/ 1168288 h 6858000"/>
              <a:gd name="connsiteX110" fmla="*/ 99895 w 1364418"/>
              <a:gd name="connsiteY110" fmla="*/ 1142577 h 6858000"/>
              <a:gd name="connsiteX111" fmla="*/ 89201 w 1364418"/>
              <a:gd name="connsiteY111" fmla="*/ 1088484 h 6858000"/>
              <a:gd name="connsiteX112" fmla="*/ 77937 w 1364418"/>
              <a:gd name="connsiteY112" fmla="*/ 1016103 h 6858000"/>
              <a:gd name="connsiteX113" fmla="*/ 79393 w 1364418"/>
              <a:gd name="connsiteY113" fmla="*/ 954054 h 6858000"/>
              <a:gd name="connsiteX114" fmla="*/ 90309 w 1364418"/>
              <a:gd name="connsiteY114" fmla="*/ 921368 h 6858000"/>
              <a:gd name="connsiteX115" fmla="*/ 74258 w 1364418"/>
              <a:gd name="connsiteY115" fmla="*/ 896999 h 6858000"/>
              <a:gd name="connsiteX116" fmla="*/ 43666 w 1364418"/>
              <a:gd name="connsiteY116" fmla="*/ 821517 h 6858000"/>
              <a:gd name="connsiteX117" fmla="*/ 22616 w 1364418"/>
              <a:gd name="connsiteY117" fmla="*/ 751353 h 6858000"/>
              <a:gd name="connsiteX118" fmla="*/ 22174 w 1364418"/>
              <a:gd name="connsiteY118" fmla="*/ 721230 h 6858000"/>
              <a:gd name="connsiteX119" fmla="*/ 7845 w 1364418"/>
              <a:gd name="connsiteY119" fmla="*/ 681659 h 6858000"/>
              <a:gd name="connsiteX120" fmla="*/ 31306 w 1364418"/>
              <a:gd name="connsiteY120" fmla="*/ 619315 h 6858000"/>
              <a:gd name="connsiteX121" fmla="*/ 15184 w 1364418"/>
              <a:gd name="connsiteY121" fmla="*/ 585934 h 6858000"/>
              <a:gd name="connsiteX122" fmla="*/ 22258 w 1364418"/>
              <a:gd name="connsiteY122" fmla="*/ 538948 h 6858000"/>
              <a:gd name="connsiteX123" fmla="*/ 26166 w 1364418"/>
              <a:gd name="connsiteY123" fmla="*/ 525163 h 6858000"/>
              <a:gd name="connsiteX124" fmla="*/ 52290 w 1364418"/>
              <a:gd name="connsiteY124" fmla="*/ 446567 h 6858000"/>
              <a:gd name="connsiteX125" fmla="*/ 51538 w 1364418"/>
              <a:gd name="connsiteY125" fmla="*/ 393828 h 6858000"/>
              <a:gd name="connsiteX126" fmla="*/ 51368 w 1364418"/>
              <a:gd name="connsiteY126" fmla="*/ 353137 h 6858000"/>
              <a:gd name="connsiteX127" fmla="*/ 55970 w 1364418"/>
              <a:gd name="connsiteY127" fmla="*/ 321428 h 6858000"/>
              <a:gd name="connsiteX128" fmla="*/ 57061 w 1364418"/>
              <a:gd name="connsiteY128" fmla="*/ 275771 h 6858000"/>
              <a:gd name="connsiteX129" fmla="*/ 74088 w 1364418"/>
              <a:gd name="connsiteY129" fmla="*/ 212860 h 6858000"/>
              <a:gd name="connsiteX130" fmla="*/ 65798 w 1364418"/>
              <a:gd name="connsiteY130" fmla="*/ 144983 h 6858000"/>
              <a:gd name="connsiteX131" fmla="*/ 78082 w 1364418"/>
              <a:gd name="connsiteY131" fmla="*/ 55288 h 6858000"/>
              <a:gd name="connsiteX132" fmla="*/ 37636 w 1364418"/>
              <a:gd name="connsiteY132"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245974 w 1364418"/>
              <a:gd name="connsiteY3" fmla="*/ 6857735 h 6858000"/>
              <a:gd name="connsiteX4" fmla="*/ 239744 w 1364418"/>
              <a:gd name="connsiteY4" fmla="*/ 6777899 h 6858000"/>
              <a:gd name="connsiteX5" fmla="*/ 264484 w 1364418"/>
              <a:gd name="connsiteY5" fmla="*/ 6716710 h 6858000"/>
              <a:gd name="connsiteX6" fmla="*/ 280651 w 1364418"/>
              <a:gd name="connsiteY6" fmla="*/ 6639873 h 6858000"/>
              <a:gd name="connsiteX7" fmla="*/ 339152 w 1364418"/>
              <a:gd name="connsiteY7" fmla="*/ 6471804 h 6858000"/>
              <a:gd name="connsiteX8" fmla="*/ 334570 w 1364418"/>
              <a:gd name="connsiteY8" fmla="*/ 6389835 h 6858000"/>
              <a:gd name="connsiteX9" fmla="*/ 317792 w 1364418"/>
              <a:gd name="connsiteY9" fmla="*/ 6324679 h 6858000"/>
              <a:gd name="connsiteX10" fmla="*/ 278227 w 1364418"/>
              <a:gd name="connsiteY10" fmla="*/ 6280046 h 6858000"/>
              <a:gd name="connsiteX11" fmla="*/ 288000 w 1364418"/>
              <a:gd name="connsiteY11" fmla="*/ 6252834 h 6858000"/>
              <a:gd name="connsiteX12" fmla="*/ 265992 w 1364418"/>
              <a:gd name="connsiteY12" fmla="*/ 6202459 h 6858000"/>
              <a:gd name="connsiteX13" fmla="*/ 264790 w 1364418"/>
              <a:gd name="connsiteY13" fmla="*/ 6153037 h 6858000"/>
              <a:gd name="connsiteX14" fmla="*/ 280205 w 1364418"/>
              <a:gd name="connsiteY14" fmla="*/ 6078132 h 6858000"/>
              <a:gd name="connsiteX15" fmla="*/ 267592 w 1364418"/>
              <a:gd name="connsiteY15" fmla="*/ 6028119 h 6858000"/>
              <a:gd name="connsiteX16" fmla="*/ 252821 w 1364418"/>
              <a:gd name="connsiteY16" fmla="*/ 5926735 h 6858000"/>
              <a:gd name="connsiteX17" fmla="*/ 302333 w 1364418"/>
              <a:gd name="connsiteY17" fmla="*/ 5712857 h 6858000"/>
              <a:gd name="connsiteX18" fmla="*/ 332131 w 1364418"/>
              <a:gd name="connsiteY18" fmla="*/ 5660491 h 6858000"/>
              <a:gd name="connsiteX19" fmla="*/ 341254 w 1364418"/>
              <a:gd name="connsiteY19" fmla="*/ 5563435 h 6858000"/>
              <a:gd name="connsiteX20" fmla="*/ 368130 w 1364418"/>
              <a:gd name="connsiteY20" fmla="*/ 5437125 h 6858000"/>
              <a:gd name="connsiteX21" fmla="*/ 381698 w 1364418"/>
              <a:gd name="connsiteY21" fmla="*/ 5396260 h 6858000"/>
              <a:gd name="connsiteX22" fmla="*/ 397679 w 1364418"/>
              <a:gd name="connsiteY22" fmla="*/ 5330009 h 6858000"/>
              <a:gd name="connsiteX23" fmla="*/ 431172 w 1364418"/>
              <a:gd name="connsiteY23" fmla="*/ 5273739 h 6858000"/>
              <a:gd name="connsiteX24" fmla="*/ 440771 w 1364418"/>
              <a:gd name="connsiteY24" fmla="*/ 5241779 h 6858000"/>
              <a:gd name="connsiteX25" fmla="*/ 451997 w 1364418"/>
              <a:gd name="connsiteY25" fmla="*/ 5225268 h 6858000"/>
              <a:gd name="connsiteX26" fmla="*/ 453017 w 1364418"/>
              <a:gd name="connsiteY26" fmla="*/ 5217684 h 6858000"/>
              <a:gd name="connsiteX27" fmla="*/ 460358 w 1364418"/>
              <a:gd name="connsiteY27" fmla="*/ 5193377 h 6858000"/>
              <a:gd name="connsiteX28" fmla="*/ 463661 w 1364418"/>
              <a:gd name="connsiteY28" fmla="*/ 5179288 h 6858000"/>
              <a:gd name="connsiteX29" fmla="*/ 464645 w 1364418"/>
              <a:gd name="connsiteY29" fmla="*/ 5173621 h 6858000"/>
              <a:gd name="connsiteX30" fmla="*/ 460279 w 1364418"/>
              <a:gd name="connsiteY30" fmla="*/ 5159961 h 6858000"/>
              <a:gd name="connsiteX31" fmla="*/ 466956 w 1364418"/>
              <a:gd name="connsiteY31" fmla="*/ 5144295 h 6858000"/>
              <a:gd name="connsiteX32" fmla="*/ 463889 w 1364418"/>
              <a:gd name="connsiteY32" fmla="*/ 5125185 h 6858000"/>
              <a:gd name="connsiteX33" fmla="*/ 470719 w 1364418"/>
              <a:gd name="connsiteY33" fmla="*/ 5121884 h 6858000"/>
              <a:gd name="connsiteX34" fmla="*/ 477755 w 1364418"/>
              <a:gd name="connsiteY34" fmla="*/ 5067850 h 6858000"/>
              <a:gd name="connsiteX35" fmla="*/ 480486 w 1364418"/>
              <a:gd name="connsiteY35" fmla="*/ 5060861 h 6858000"/>
              <a:gd name="connsiteX36" fmla="*/ 477190 w 1364418"/>
              <a:gd name="connsiteY36" fmla="*/ 5034192 h 6858000"/>
              <a:gd name="connsiteX37" fmla="*/ 478744 w 1364418"/>
              <a:gd name="connsiteY37" fmla="*/ 4993030 h 6858000"/>
              <a:gd name="connsiteX38" fmla="*/ 485653 w 1364418"/>
              <a:gd name="connsiteY38" fmla="*/ 4946844 h 6858000"/>
              <a:gd name="connsiteX39" fmla="*/ 481509 w 1364418"/>
              <a:gd name="connsiteY39" fmla="*/ 4932692 h 6858000"/>
              <a:gd name="connsiteX40" fmla="*/ 496912 w 1364418"/>
              <a:gd name="connsiteY40" fmla="*/ 4858827 h 6858000"/>
              <a:gd name="connsiteX41" fmla="*/ 502815 w 1364418"/>
              <a:gd name="connsiteY41" fmla="*/ 4821170 h 6858000"/>
              <a:gd name="connsiteX42" fmla="*/ 507548 w 1364418"/>
              <a:gd name="connsiteY42" fmla="*/ 4780965 h 6858000"/>
              <a:gd name="connsiteX43" fmla="*/ 508841 w 1364418"/>
              <a:gd name="connsiteY43" fmla="*/ 4750867 h 6858000"/>
              <a:gd name="connsiteX44" fmla="*/ 506648 w 1364418"/>
              <a:gd name="connsiteY44" fmla="*/ 4690749 h 6858000"/>
              <a:gd name="connsiteX45" fmla="*/ 502128 w 1364418"/>
              <a:gd name="connsiteY45" fmla="*/ 4584173 h 6858000"/>
              <a:gd name="connsiteX46" fmla="*/ 497211 w 1364418"/>
              <a:gd name="connsiteY46" fmla="*/ 4444346 h 6858000"/>
              <a:gd name="connsiteX47" fmla="*/ 493776 w 1364418"/>
              <a:gd name="connsiteY47" fmla="*/ 4375228 h 6858000"/>
              <a:gd name="connsiteX48" fmla="*/ 474429 w 1364418"/>
              <a:gd name="connsiteY48" fmla="*/ 4214165 h 6858000"/>
              <a:gd name="connsiteX49" fmla="*/ 478502 w 1364418"/>
              <a:gd name="connsiteY49" fmla="*/ 4090296 h 6858000"/>
              <a:gd name="connsiteX50" fmla="*/ 463758 w 1364418"/>
              <a:gd name="connsiteY50" fmla="*/ 4033999 h 6858000"/>
              <a:gd name="connsiteX51" fmla="*/ 464907 w 1364418"/>
              <a:gd name="connsiteY51" fmla="*/ 4031933 h 6858000"/>
              <a:gd name="connsiteX52" fmla="*/ 463483 w 1364418"/>
              <a:gd name="connsiteY52" fmla="*/ 4013953 h 6858000"/>
              <a:gd name="connsiteX53" fmla="*/ 449778 w 1364418"/>
              <a:gd name="connsiteY53" fmla="*/ 3974753 h 6858000"/>
              <a:gd name="connsiteX54" fmla="*/ 451376 w 1364418"/>
              <a:gd name="connsiteY54" fmla="*/ 3969950 h 6858000"/>
              <a:gd name="connsiteX55" fmla="*/ 444798 w 1364418"/>
              <a:gd name="connsiteY55" fmla="*/ 3933779 h 6858000"/>
              <a:gd name="connsiteX56" fmla="*/ 446129 w 1364418"/>
              <a:gd name="connsiteY56" fmla="*/ 3933093 h 6858000"/>
              <a:gd name="connsiteX57" fmla="*/ 450483 w 1364418"/>
              <a:gd name="connsiteY57" fmla="*/ 3922082 h 6858000"/>
              <a:gd name="connsiteX58" fmla="*/ 455561 w 1364418"/>
              <a:gd name="connsiteY58" fmla="*/ 3901461 h 6858000"/>
              <a:gd name="connsiteX59" fmla="*/ 478155 w 1364418"/>
              <a:gd name="connsiteY59" fmla="*/ 3813873 h 6858000"/>
              <a:gd name="connsiteX60" fmla="*/ 477580 w 1364418"/>
              <a:gd name="connsiteY60" fmla="*/ 3806161 h 6858000"/>
              <a:gd name="connsiteX61" fmla="*/ 477887 w 1364418"/>
              <a:gd name="connsiteY61" fmla="*/ 3805957 h 6858000"/>
              <a:gd name="connsiteX62" fmla="*/ 477914 w 1364418"/>
              <a:gd name="connsiteY62" fmla="*/ 3797724 h 6858000"/>
              <a:gd name="connsiteX63" fmla="*/ 476529 w 1364418"/>
              <a:gd name="connsiteY63" fmla="*/ 3792098 h 6858000"/>
              <a:gd name="connsiteX64" fmla="*/ 475413 w 1364418"/>
              <a:gd name="connsiteY64" fmla="*/ 3777135 h 6858000"/>
              <a:gd name="connsiteX65" fmla="*/ 477146 w 1364418"/>
              <a:gd name="connsiteY65" fmla="*/ 3771656 h 6858000"/>
              <a:gd name="connsiteX66" fmla="*/ 480889 w 1364418"/>
              <a:gd name="connsiteY66" fmla="*/ 3769007 h 6858000"/>
              <a:gd name="connsiteX67" fmla="*/ 480355 w 1364418"/>
              <a:gd name="connsiteY67" fmla="*/ 3767709 h 6858000"/>
              <a:gd name="connsiteX68" fmla="*/ 489051 w 1364418"/>
              <a:gd name="connsiteY68" fmla="*/ 3738082 h 6858000"/>
              <a:gd name="connsiteX69" fmla="*/ 496397 w 1364418"/>
              <a:gd name="connsiteY69" fmla="*/ 3673397 h 6858000"/>
              <a:gd name="connsiteX70" fmla="*/ 495693 w 1364418"/>
              <a:gd name="connsiteY70" fmla="*/ 3637109 h 6858000"/>
              <a:gd name="connsiteX71" fmla="*/ 499136 w 1364418"/>
              <a:gd name="connsiteY71" fmla="*/ 3536883 h 6858000"/>
              <a:gd name="connsiteX72" fmla="*/ 506674 w 1364418"/>
              <a:gd name="connsiteY72" fmla="*/ 3435652 h 6858000"/>
              <a:gd name="connsiteX73" fmla="*/ 508345 w 1364418"/>
              <a:gd name="connsiteY73" fmla="*/ 3307769 h 6858000"/>
              <a:gd name="connsiteX74" fmla="*/ 525908 w 1364418"/>
              <a:gd name="connsiteY74" fmla="*/ 3250522 h 6858000"/>
              <a:gd name="connsiteX75" fmla="*/ 526333 w 1364418"/>
              <a:gd name="connsiteY75" fmla="*/ 3229163 h 6858000"/>
              <a:gd name="connsiteX76" fmla="*/ 528156 w 1364418"/>
              <a:gd name="connsiteY76" fmla="*/ 3217217 h 6858000"/>
              <a:gd name="connsiteX77" fmla="*/ 514991 w 1364418"/>
              <a:gd name="connsiteY77" fmla="*/ 3183755 h 6858000"/>
              <a:gd name="connsiteX78" fmla="*/ 515492 w 1364418"/>
              <a:gd name="connsiteY78" fmla="*/ 3178642 h 6858000"/>
              <a:gd name="connsiteX79" fmla="*/ 503092 w 1364418"/>
              <a:gd name="connsiteY79" fmla="*/ 3158586 h 6858000"/>
              <a:gd name="connsiteX80" fmla="*/ 488277 w 1364418"/>
              <a:gd name="connsiteY80" fmla="*/ 3129034 h 6858000"/>
              <a:gd name="connsiteX81" fmla="*/ 488942 w 1364418"/>
              <a:gd name="connsiteY81" fmla="*/ 3126682 h 6858000"/>
              <a:gd name="connsiteX82" fmla="*/ 479810 w 1364418"/>
              <a:gd name="connsiteY82" fmla="*/ 3114519 h 6858000"/>
              <a:gd name="connsiteX83" fmla="*/ 466419 w 1364418"/>
              <a:gd name="connsiteY83" fmla="*/ 3106272 h 6858000"/>
              <a:gd name="connsiteX84" fmla="*/ 439149 w 1364418"/>
              <a:gd name="connsiteY84" fmla="*/ 2958185 h 6858000"/>
              <a:gd name="connsiteX85" fmla="*/ 381763 w 1364418"/>
              <a:gd name="connsiteY85" fmla="*/ 2762989 h 6858000"/>
              <a:gd name="connsiteX86" fmla="*/ 330681 w 1364418"/>
              <a:gd name="connsiteY86" fmla="*/ 2554718 h 6858000"/>
              <a:gd name="connsiteX87" fmla="*/ 310775 w 1364418"/>
              <a:gd name="connsiteY87" fmla="*/ 2485734 h 6858000"/>
              <a:gd name="connsiteX88" fmla="*/ 301498 w 1364418"/>
              <a:gd name="connsiteY88" fmla="*/ 2447068 h 6858000"/>
              <a:gd name="connsiteX89" fmla="*/ 288459 w 1364418"/>
              <a:gd name="connsiteY89" fmla="*/ 2425819 h 6858000"/>
              <a:gd name="connsiteX90" fmla="*/ 294458 w 1364418"/>
              <a:gd name="connsiteY90" fmla="*/ 2402874 h 6858000"/>
              <a:gd name="connsiteX91" fmla="*/ 297070 w 1364418"/>
              <a:gd name="connsiteY91" fmla="*/ 2381443 h 6858000"/>
              <a:gd name="connsiteX92" fmla="*/ 273399 w 1364418"/>
              <a:gd name="connsiteY92" fmla="*/ 2261920 h 6858000"/>
              <a:gd name="connsiteX93" fmla="*/ 263286 w 1364418"/>
              <a:gd name="connsiteY93" fmla="*/ 2195378 h 6858000"/>
              <a:gd name="connsiteX94" fmla="*/ 247503 w 1364418"/>
              <a:gd name="connsiteY94" fmla="*/ 2155135 h 6858000"/>
              <a:gd name="connsiteX95" fmla="*/ 244961 w 1364418"/>
              <a:gd name="connsiteY95" fmla="*/ 2118008 h 6858000"/>
              <a:gd name="connsiteX96" fmla="*/ 245954 w 1364418"/>
              <a:gd name="connsiteY96" fmla="*/ 2050531 h 6858000"/>
              <a:gd name="connsiteX97" fmla="*/ 237760 w 1364418"/>
              <a:gd name="connsiteY97" fmla="*/ 1963269 h 6858000"/>
              <a:gd name="connsiteX98" fmla="*/ 218938 w 1364418"/>
              <a:gd name="connsiteY98" fmla="*/ 1906352 h 6858000"/>
              <a:gd name="connsiteX99" fmla="*/ 195495 w 1364418"/>
              <a:gd name="connsiteY99" fmla="*/ 1861531 h 6858000"/>
              <a:gd name="connsiteX100" fmla="*/ 149294 w 1364418"/>
              <a:gd name="connsiteY100" fmla="*/ 1732919 h 6858000"/>
              <a:gd name="connsiteX101" fmla="*/ 121605 w 1364418"/>
              <a:gd name="connsiteY101" fmla="*/ 1663540 h 6858000"/>
              <a:gd name="connsiteX102" fmla="*/ 120731 w 1364418"/>
              <a:gd name="connsiteY102" fmla="*/ 1615777 h 6858000"/>
              <a:gd name="connsiteX103" fmla="*/ 101526 w 1364418"/>
              <a:gd name="connsiteY103" fmla="*/ 1563678 h 6858000"/>
              <a:gd name="connsiteX104" fmla="*/ 114606 w 1364418"/>
              <a:gd name="connsiteY104" fmla="*/ 1519474 h 6858000"/>
              <a:gd name="connsiteX105" fmla="*/ 107348 w 1364418"/>
              <a:gd name="connsiteY105" fmla="*/ 1477995 h 6858000"/>
              <a:gd name="connsiteX106" fmla="*/ 93433 w 1364418"/>
              <a:gd name="connsiteY106" fmla="*/ 1373769 h 6858000"/>
              <a:gd name="connsiteX107" fmla="*/ 101740 w 1364418"/>
              <a:gd name="connsiteY107" fmla="*/ 1307086 h 6858000"/>
              <a:gd name="connsiteX108" fmla="*/ 102928 w 1364418"/>
              <a:gd name="connsiteY108" fmla="*/ 1189033 h 6858000"/>
              <a:gd name="connsiteX109" fmla="*/ 107613 w 1364418"/>
              <a:gd name="connsiteY109" fmla="*/ 1168288 h 6858000"/>
              <a:gd name="connsiteX110" fmla="*/ 99895 w 1364418"/>
              <a:gd name="connsiteY110" fmla="*/ 1142577 h 6858000"/>
              <a:gd name="connsiteX111" fmla="*/ 89201 w 1364418"/>
              <a:gd name="connsiteY111" fmla="*/ 1088484 h 6858000"/>
              <a:gd name="connsiteX112" fmla="*/ 77937 w 1364418"/>
              <a:gd name="connsiteY112" fmla="*/ 1016103 h 6858000"/>
              <a:gd name="connsiteX113" fmla="*/ 79393 w 1364418"/>
              <a:gd name="connsiteY113" fmla="*/ 954054 h 6858000"/>
              <a:gd name="connsiteX114" fmla="*/ 90309 w 1364418"/>
              <a:gd name="connsiteY114" fmla="*/ 921368 h 6858000"/>
              <a:gd name="connsiteX115" fmla="*/ 74258 w 1364418"/>
              <a:gd name="connsiteY115" fmla="*/ 896999 h 6858000"/>
              <a:gd name="connsiteX116" fmla="*/ 43666 w 1364418"/>
              <a:gd name="connsiteY116" fmla="*/ 821517 h 6858000"/>
              <a:gd name="connsiteX117" fmla="*/ 22616 w 1364418"/>
              <a:gd name="connsiteY117" fmla="*/ 751353 h 6858000"/>
              <a:gd name="connsiteX118" fmla="*/ 22174 w 1364418"/>
              <a:gd name="connsiteY118" fmla="*/ 721230 h 6858000"/>
              <a:gd name="connsiteX119" fmla="*/ 7845 w 1364418"/>
              <a:gd name="connsiteY119" fmla="*/ 681659 h 6858000"/>
              <a:gd name="connsiteX120" fmla="*/ 31306 w 1364418"/>
              <a:gd name="connsiteY120" fmla="*/ 619315 h 6858000"/>
              <a:gd name="connsiteX121" fmla="*/ 15184 w 1364418"/>
              <a:gd name="connsiteY121" fmla="*/ 585934 h 6858000"/>
              <a:gd name="connsiteX122" fmla="*/ 22258 w 1364418"/>
              <a:gd name="connsiteY122" fmla="*/ 538948 h 6858000"/>
              <a:gd name="connsiteX123" fmla="*/ 26166 w 1364418"/>
              <a:gd name="connsiteY123" fmla="*/ 525163 h 6858000"/>
              <a:gd name="connsiteX124" fmla="*/ 52290 w 1364418"/>
              <a:gd name="connsiteY124" fmla="*/ 446567 h 6858000"/>
              <a:gd name="connsiteX125" fmla="*/ 51538 w 1364418"/>
              <a:gd name="connsiteY125" fmla="*/ 393828 h 6858000"/>
              <a:gd name="connsiteX126" fmla="*/ 51368 w 1364418"/>
              <a:gd name="connsiteY126" fmla="*/ 353137 h 6858000"/>
              <a:gd name="connsiteX127" fmla="*/ 55970 w 1364418"/>
              <a:gd name="connsiteY127" fmla="*/ 321428 h 6858000"/>
              <a:gd name="connsiteX128" fmla="*/ 57061 w 1364418"/>
              <a:gd name="connsiteY128" fmla="*/ 275771 h 6858000"/>
              <a:gd name="connsiteX129" fmla="*/ 74088 w 1364418"/>
              <a:gd name="connsiteY129" fmla="*/ 212860 h 6858000"/>
              <a:gd name="connsiteX130" fmla="*/ 65798 w 1364418"/>
              <a:gd name="connsiteY130" fmla="*/ 144983 h 6858000"/>
              <a:gd name="connsiteX131" fmla="*/ 78082 w 1364418"/>
              <a:gd name="connsiteY131" fmla="*/ 55288 h 6858000"/>
              <a:gd name="connsiteX132" fmla="*/ 37636 w 1364418"/>
              <a:gd name="connsiteY132"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245974 w 1364418"/>
              <a:gd name="connsiteY3" fmla="*/ 6857735 h 6858000"/>
              <a:gd name="connsiteX4" fmla="*/ 281996 w 1364418"/>
              <a:gd name="connsiteY4" fmla="*/ 6792972 h 6858000"/>
              <a:gd name="connsiteX5" fmla="*/ 264484 w 1364418"/>
              <a:gd name="connsiteY5" fmla="*/ 6716710 h 6858000"/>
              <a:gd name="connsiteX6" fmla="*/ 280651 w 1364418"/>
              <a:gd name="connsiteY6" fmla="*/ 6639873 h 6858000"/>
              <a:gd name="connsiteX7" fmla="*/ 339152 w 1364418"/>
              <a:gd name="connsiteY7" fmla="*/ 6471804 h 6858000"/>
              <a:gd name="connsiteX8" fmla="*/ 334570 w 1364418"/>
              <a:gd name="connsiteY8" fmla="*/ 6389835 h 6858000"/>
              <a:gd name="connsiteX9" fmla="*/ 317792 w 1364418"/>
              <a:gd name="connsiteY9" fmla="*/ 6324679 h 6858000"/>
              <a:gd name="connsiteX10" fmla="*/ 278227 w 1364418"/>
              <a:gd name="connsiteY10" fmla="*/ 6280046 h 6858000"/>
              <a:gd name="connsiteX11" fmla="*/ 288000 w 1364418"/>
              <a:gd name="connsiteY11" fmla="*/ 6252834 h 6858000"/>
              <a:gd name="connsiteX12" fmla="*/ 265992 w 1364418"/>
              <a:gd name="connsiteY12" fmla="*/ 6202459 h 6858000"/>
              <a:gd name="connsiteX13" fmla="*/ 264790 w 1364418"/>
              <a:gd name="connsiteY13" fmla="*/ 6153037 h 6858000"/>
              <a:gd name="connsiteX14" fmla="*/ 280205 w 1364418"/>
              <a:gd name="connsiteY14" fmla="*/ 6078132 h 6858000"/>
              <a:gd name="connsiteX15" fmla="*/ 267592 w 1364418"/>
              <a:gd name="connsiteY15" fmla="*/ 6028119 h 6858000"/>
              <a:gd name="connsiteX16" fmla="*/ 252821 w 1364418"/>
              <a:gd name="connsiteY16" fmla="*/ 5926735 h 6858000"/>
              <a:gd name="connsiteX17" fmla="*/ 302333 w 1364418"/>
              <a:gd name="connsiteY17" fmla="*/ 5712857 h 6858000"/>
              <a:gd name="connsiteX18" fmla="*/ 332131 w 1364418"/>
              <a:gd name="connsiteY18" fmla="*/ 5660491 h 6858000"/>
              <a:gd name="connsiteX19" fmla="*/ 341254 w 1364418"/>
              <a:gd name="connsiteY19" fmla="*/ 5563435 h 6858000"/>
              <a:gd name="connsiteX20" fmla="*/ 368130 w 1364418"/>
              <a:gd name="connsiteY20" fmla="*/ 5437125 h 6858000"/>
              <a:gd name="connsiteX21" fmla="*/ 381698 w 1364418"/>
              <a:gd name="connsiteY21" fmla="*/ 5396260 h 6858000"/>
              <a:gd name="connsiteX22" fmla="*/ 397679 w 1364418"/>
              <a:gd name="connsiteY22" fmla="*/ 5330009 h 6858000"/>
              <a:gd name="connsiteX23" fmla="*/ 431172 w 1364418"/>
              <a:gd name="connsiteY23" fmla="*/ 5273739 h 6858000"/>
              <a:gd name="connsiteX24" fmla="*/ 440771 w 1364418"/>
              <a:gd name="connsiteY24" fmla="*/ 5241779 h 6858000"/>
              <a:gd name="connsiteX25" fmla="*/ 451997 w 1364418"/>
              <a:gd name="connsiteY25" fmla="*/ 5225268 h 6858000"/>
              <a:gd name="connsiteX26" fmla="*/ 453017 w 1364418"/>
              <a:gd name="connsiteY26" fmla="*/ 5217684 h 6858000"/>
              <a:gd name="connsiteX27" fmla="*/ 460358 w 1364418"/>
              <a:gd name="connsiteY27" fmla="*/ 5193377 h 6858000"/>
              <a:gd name="connsiteX28" fmla="*/ 463661 w 1364418"/>
              <a:gd name="connsiteY28" fmla="*/ 5179288 h 6858000"/>
              <a:gd name="connsiteX29" fmla="*/ 464645 w 1364418"/>
              <a:gd name="connsiteY29" fmla="*/ 5173621 h 6858000"/>
              <a:gd name="connsiteX30" fmla="*/ 460279 w 1364418"/>
              <a:gd name="connsiteY30" fmla="*/ 5159961 h 6858000"/>
              <a:gd name="connsiteX31" fmla="*/ 466956 w 1364418"/>
              <a:gd name="connsiteY31" fmla="*/ 5144295 h 6858000"/>
              <a:gd name="connsiteX32" fmla="*/ 463889 w 1364418"/>
              <a:gd name="connsiteY32" fmla="*/ 5125185 h 6858000"/>
              <a:gd name="connsiteX33" fmla="*/ 470719 w 1364418"/>
              <a:gd name="connsiteY33" fmla="*/ 5121884 h 6858000"/>
              <a:gd name="connsiteX34" fmla="*/ 477755 w 1364418"/>
              <a:gd name="connsiteY34" fmla="*/ 5067850 h 6858000"/>
              <a:gd name="connsiteX35" fmla="*/ 480486 w 1364418"/>
              <a:gd name="connsiteY35" fmla="*/ 5060861 h 6858000"/>
              <a:gd name="connsiteX36" fmla="*/ 477190 w 1364418"/>
              <a:gd name="connsiteY36" fmla="*/ 5034192 h 6858000"/>
              <a:gd name="connsiteX37" fmla="*/ 478744 w 1364418"/>
              <a:gd name="connsiteY37" fmla="*/ 4993030 h 6858000"/>
              <a:gd name="connsiteX38" fmla="*/ 485653 w 1364418"/>
              <a:gd name="connsiteY38" fmla="*/ 4946844 h 6858000"/>
              <a:gd name="connsiteX39" fmla="*/ 481509 w 1364418"/>
              <a:gd name="connsiteY39" fmla="*/ 4932692 h 6858000"/>
              <a:gd name="connsiteX40" fmla="*/ 496912 w 1364418"/>
              <a:gd name="connsiteY40" fmla="*/ 4858827 h 6858000"/>
              <a:gd name="connsiteX41" fmla="*/ 502815 w 1364418"/>
              <a:gd name="connsiteY41" fmla="*/ 4821170 h 6858000"/>
              <a:gd name="connsiteX42" fmla="*/ 507548 w 1364418"/>
              <a:gd name="connsiteY42" fmla="*/ 4780965 h 6858000"/>
              <a:gd name="connsiteX43" fmla="*/ 508841 w 1364418"/>
              <a:gd name="connsiteY43" fmla="*/ 4750867 h 6858000"/>
              <a:gd name="connsiteX44" fmla="*/ 506648 w 1364418"/>
              <a:gd name="connsiteY44" fmla="*/ 4690749 h 6858000"/>
              <a:gd name="connsiteX45" fmla="*/ 502128 w 1364418"/>
              <a:gd name="connsiteY45" fmla="*/ 4584173 h 6858000"/>
              <a:gd name="connsiteX46" fmla="*/ 497211 w 1364418"/>
              <a:gd name="connsiteY46" fmla="*/ 4444346 h 6858000"/>
              <a:gd name="connsiteX47" fmla="*/ 493776 w 1364418"/>
              <a:gd name="connsiteY47" fmla="*/ 4375228 h 6858000"/>
              <a:gd name="connsiteX48" fmla="*/ 474429 w 1364418"/>
              <a:gd name="connsiteY48" fmla="*/ 4214165 h 6858000"/>
              <a:gd name="connsiteX49" fmla="*/ 478502 w 1364418"/>
              <a:gd name="connsiteY49" fmla="*/ 4090296 h 6858000"/>
              <a:gd name="connsiteX50" fmla="*/ 463758 w 1364418"/>
              <a:gd name="connsiteY50" fmla="*/ 4033999 h 6858000"/>
              <a:gd name="connsiteX51" fmla="*/ 464907 w 1364418"/>
              <a:gd name="connsiteY51" fmla="*/ 4031933 h 6858000"/>
              <a:gd name="connsiteX52" fmla="*/ 463483 w 1364418"/>
              <a:gd name="connsiteY52" fmla="*/ 4013953 h 6858000"/>
              <a:gd name="connsiteX53" fmla="*/ 449778 w 1364418"/>
              <a:gd name="connsiteY53" fmla="*/ 3974753 h 6858000"/>
              <a:gd name="connsiteX54" fmla="*/ 451376 w 1364418"/>
              <a:gd name="connsiteY54" fmla="*/ 3969950 h 6858000"/>
              <a:gd name="connsiteX55" fmla="*/ 444798 w 1364418"/>
              <a:gd name="connsiteY55" fmla="*/ 3933779 h 6858000"/>
              <a:gd name="connsiteX56" fmla="*/ 446129 w 1364418"/>
              <a:gd name="connsiteY56" fmla="*/ 3933093 h 6858000"/>
              <a:gd name="connsiteX57" fmla="*/ 450483 w 1364418"/>
              <a:gd name="connsiteY57" fmla="*/ 3922082 h 6858000"/>
              <a:gd name="connsiteX58" fmla="*/ 455561 w 1364418"/>
              <a:gd name="connsiteY58" fmla="*/ 3901461 h 6858000"/>
              <a:gd name="connsiteX59" fmla="*/ 478155 w 1364418"/>
              <a:gd name="connsiteY59" fmla="*/ 3813873 h 6858000"/>
              <a:gd name="connsiteX60" fmla="*/ 477580 w 1364418"/>
              <a:gd name="connsiteY60" fmla="*/ 3806161 h 6858000"/>
              <a:gd name="connsiteX61" fmla="*/ 477887 w 1364418"/>
              <a:gd name="connsiteY61" fmla="*/ 3805957 h 6858000"/>
              <a:gd name="connsiteX62" fmla="*/ 477914 w 1364418"/>
              <a:gd name="connsiteY62" fmla="*/ 3797724 h 6858000"/>
              <a:gd name="connsiteX63" fmla="*/ 476529 w 1364418"/>
              <a:gd name="connsiteY63" fmla="*/ 3792098 h 6858000"/>
              <a:gd name="connsiteX64" fmla="*/ 475413 w 1364418"/>
              <a:gd name="connsiteY64" fmla="*/ 3777135 h 6858000"/>
              <a:gd name="connsiteX65" fmla="*/ 477146 w 1364418"/>
              <a:gd name="connsiteY65" fmla="*/ 3771656 h 6858000"/>
              <a:gd name="connsiteX66" fmla="*/ 480889 w 1364418"/>
              <a:gd name="connsiteY66" fmla="*/ 3769007 h 6858000"/>
              <a:gd name="connsiteX67" fmla="*/ 480355 w 1364418"/>
              <a:gd name="connsiteY67" fmla="*/ 3767709 h 6858000"/>
              <a:gd name="connsiteX68" fmla="*/ 489051 w 1364418"/>
              <a:gd name="connsiteY68" fmla="*/ 3738082 h 6858000"/>
              <a:gd name="connsiteX69" fmla="*/ 496397 w 1364418"/>
              <a:gd name="connsiteY69" fmla="*/ 3673397 h 6858000"/>
              <a:gd name="connsiteX70" fmla="*/ 495693 w 1364418"/>
              <a:gd name="connsiteY70" fmla="*/ 3637109 h 6858000"/>
              <a:gd name="connsiteX71" fmla="*/ 499136 w 1364418"/>
              <a:gd name="connsiteY71" fmla="*/ 3536883 h 6858000"/>
              <a:gd name="connsiteX72" fmla="*/ 506674 w 1364418"/>
              <a:gd name="connsiteY72" fmla="*/ 3435652 h 6858000"/>
              <a:gd name="connsiteX73" fmla="*/ 508345 w 1364418"/>
              <a:gd name="connsiteY73" fmla="*/ 3307769 h 6858000"/>
              <a:gd name="connsiteX74" fmla="*/ 525908 w 1364418"/>
              <a:gd name="connsiteY74" fmla="*/ 3250522 h 6858000"/>
              <a:gd name="connsiteX75" fmla="*/ 526333 w 1364418"/>
              <a:gd name="connsiteY75" fmla="*/ 3229163 h 6858000"/>
              <a:gd name="connsiteX76" fmla="*/ 528156 w 1364418"/>
              <a:gd name="connsiteY76" fmla="*/ 3217217 h 6858000"/>
              <a:gd name="connsiteX77" fmla="*/ 514991 w 1364418"/>
              <a:gd name="connsiteY77" fmla="*/ 3183755 h 6858000"/>
              <a:gd name="connsiteX78" fmla="*/ 515492 w 1364418"/>
              <a:gd name="connsiteY78" fmla="*/ 3178642 h 6858000"/>
              <a:gd name="connsiteX79" fmla="*/ 503092 w 1364418"/>
              <a:gd name="connsiteY79" fmla="*/ 3158586 h 6858000"/>
              <a:gd name="connsiteX80" fmla="*/ 488277 w 1364418"/>
              <a:gd name="connsiteY80" fmla="*/ 3129034 h 6858000"/>
              <a:gd name="connsiteX81" fmla="*/ 488942 w 1364418"/>
              <a:gd name="connsiteY81" fmla="*/ 3126682 h 6858000"/>
              <a:gd name="connsiteX82" fmla="*/ 479810 w 1364418"/>
              <a:gd name="connsiteY82" fmla="*/ 3114519 h 6858000"/>
              <a:gd name="connsiteX83" fmla="*/ 466419 w 1364418"/>
              <a:gd name="connsiteY83" fmla="*/ 3106272 h 6858000"/>
              <a:gd name="connsiteX84" fmla="*/ 439149 w 1364418"/>
              <a:gd name="connsiteY84" fmla="*/ 2958185 h 6858000"/>
              <a:gd name="connsiteX85" fmla="*/ 381763 w 1364418"/>
              <a:gd name="connsiteY85" fmla="*/ 2762989 h 6858000"/>
              <a:gd name="connsiteX86" fmla="*/ 330681 w 1364418"/>
              <a:gd name="connsiteY86" fmla="*/ 2554718 h 6858000"/>
              <a:gd name="connsiteX87" fmla="*/ 310775 w 1364418"/>
              <a:gd name="connsiteY87" fmla="*/ 2485734 h 6858000"/>
              <a:gd name="connsiteX88" fmla="*/ 301498 w 1364418"/>
              <a:gd name="connsiteY88" fmla="*/ 2447068 h 6858000"/>
              <a:gd name="connsiteX89" fmla="*/ 288459 w 1364418"/>
              <a:gd name="connsiteY89" fmla="*/ 2425819 h 6858000"/>
              <a:gd name="connsiteX90" fmla="*/ 294458 w 1364418"/>
              <a:gd name="connsiteY90" fmla="*/ 2402874 h 6858000"/>
              <a:gd name="connsiteX91" fmla="*/ 297070 w 1364418"/>
              <a:gd name="connsiteY91" fmla="*/ 2381443 h 6858000"/>
              <a:gd name="connsiteX92" fmla="*/ 273399 w 1364418"/>
              <a:gd name="connsiteY92" fmla="*/ 2261920 h 6858000"/>
              <a:gd name="connsiteX93" fmla="*/ 263286 w 1364418"/>
              <a:gd name="connsiteY93" fmla="*/ 2195378 h 6858000"/>
              <a:gd name="connsiteX94" fmla="*/ 247503 w 1364418"/>
              <a:gd name="connsiteY94" fmla="*/ 2155135 h 6858000"/>
              <a:gd name="connsiteX95" fmla="*/ 244961 w 1364418"/>
              <a:gd name="connsiteY95" fmla="*/ 2118008 h 6858000"/>
              <a:gd name="connsiteX96" fmla="*/ 245954 w 1364418"/>
              <a:gd name="connsiteY96" fmla="*/ 2050531 h 6858000"/>
              <a:gd name="connsiteX97" fmla="*/ 237760 w 1364418"/>
              <a:gd name="connsiteY97" fmla="*/ 1963269 h 6858000"/>
              <a:gd name="connsiteX98" fmla="*/ 218938 w 1364418"/>
              <a:gd name="connsiteY98" fmla="*/ 1906352 h 6858000"/>
              <a:gd name="connsiteX99" fmla="*/ 195495 w 1364418"/>
              <a:gd name="connsiteY99" fmla="*/ 1861531 h 6858000"/>
              <a:gd name="connsiteX100" fmla="*/ 149294 w 1364418"/>
              <a:gd name="connsiteY100" fmla="*/ 1732919 h 6858000"/>
              <a:gd name="connsiteX101" fmla="*/ 121605 w 1364418"/>
              <a:gd name="connsiteY101" fmla="*/ 1663540 h 6858000"/>
              <a:gd name="connsiteX102" fmla="*/ 120731 w 1364418"/>
              <a:gd name="connsiteY102" fmla="*/ 1615777 h 6858000"/>
              <a:gd name="connsiteX103" fmla="*/ 101526 w 1364418"/>
              <a:gd name="connsiteY103" fmla="*/ 1563678 h 6858000"/>
              <a:gd name="connsiteX104" fmla="*/ 114606 w 1364418"/>
              <a:gd name="connsiteY104" fmla="*/ 1519474 h 6858000"/>
              <a:gd name="connsiteX105" fmla="*/ 107348 w 1364418"/>
              <a:gd name="connsiteY105" fmla="*/ 1477995 h 6858000"/>
              <a:gd name="connsiteX106" fmla="*/ 93433 w 1364418"/>
              <a:gd name="connsiteY106" fmla="*/ 1373769 h 6858000"/>
              <a:gd name="connsiteX107" fmla="*/ 101740 w 1364418"/>
              <a:gd name="connsiteY107" fmla="*/ 1307086 h 6858000"/>
              <a:gd name="connsiteX108" fmla="*/ 102928 w 1364418"/>
              <a:gd name="connsiteY108" fmla="*/ 1189033 h 6858000"/>
              <a:gd name="connsiteX109" fmla="*/ 107613 w 1364418"/>
              <a:gd name="connsiteY109" fmla="*/ 1168288 h 6858000"/>
              <a:gd name="connsiteX110" fmla="*/ 99895 w 1364418"/>
              <a:gd name="connsiteY110" fmla="*/ 1142577 h 6858000"/>
              <a:gd name="connsiteX111" fmla="*/ 89201 w 1364418"/>
              <a:gd name="connsiteY111" fmla="*/ 1088484 h 6858000"/>
              <a:gd name="connsiteX112" fmla="*/ 77937 w 1364418"/>
              <a:gd name="connsiteY112" fmla="*/ 1016103 h 6858000"/>
              <a:gd name="connsiteX113" fmla="*/ 79393 w 1364418"/>
              <a:gd name="connsiteY113" fmla="*/ 954054 h 6858000"/>
              <a:gd name="connsiteX114" fmla="*/ 90309 w 1364418"/>
              <a:gd name="connsiteY114" fmla="*/ 921368 h 6858000"/>
              <a:gd name="connsiteX115" fmla="*/ 74258 w 1364418"/>
              <a:gd name="connsiteY115" fmla="*/ 896999 h 6858000"/>
              <a:gd name="connsiteX116" fmla="*/ 43666 w 1364418"/>
              <a:gd name="connsiteY116" fmla="*/ 821517 h 6858000"/>
              <a:gd name="connsiteX117" fmla="*/ 22616 w 1364418"/>
              <a:gd name="connsiteY117" fmla="*/ 751353 h 6858000"/>
              <a:gd name="connsiteX118" fmla="*/ 22174 w 1364418"/>
              <a:gd name="connsiteY118" fmla="*/ 721230 h 6858000"/>
              <a:gd name="connsiteX119" fmla="*/ 7845 w 1364418"/>
              <a:gd name="connsiteY119" fmla="*/ 681659 h 6858000"/>
              <a:gd name="connsiteX120" fmla="*/ 31306 w 1364418"/>
              <a:gd name="connsiteY120" fmla="*/ 619315 h 6858000"/>
              <a:gd name="connsiteX121" fmla="*/ 15184 w 1364418"/>
              <a:gd name="connsiteY121" fmla="*/ 585934 h 6858000"/>
              <a:gd name="connsiteX122" fmla="*/ 22258 w 1364418"/>
              <a:gd name="connsiteY122" fmla="*/ 538948 h 6858000"/>
              <a:gd name="connsiteX123" fmla="*/ 26166 w 1364418"/>
              <a:gd name="connsiteY123" fmla="*/ 525163 h 6858000"/>
              <a:gd name="connsiteX124" fmla="*/ 52290 w 1364418"/>
              <a:gd name="connsiteY124" fmla="*/ 446567 h 6858000"/>
              <a:gd name="connsiteX125" fmla="*/ 51538 w 1364418"/>
              <a:gd name="connsiteY125" fmla="*/ 393828 h 6858000"/>
              <a:gd name="connsiteX126" fmla="*/ 51368 w 1364418"/>
              <a:gd name="connsiteY126" fmla="*/ 353137 h 6858000"/>
              <a:gd name="connsiteX127" fmla="*/ 55970 w 1364418"/>
              <a:gd name="connsiteY127" fmla="*/ 321428 h 6858000"/>
              <a:gd name="connsiteX128" fmla="*/ 57061 w 1364418"/>
              <a:gd name="connsiteY128" fmla="*/ 275771 h 6858000"/>
              <a:gd name="connsiteX129" fmla="*/ 74088 w 1364418"/>
              <a:gd name="connsiteY129" fmla="*/ 212860 h 6858000"/>
              <a:gd name="connsiteX130" fmla="*/ 65798 w 1364418"/>
              <a:gd name="connsiteY130" fmla="*/ 144983 h 6858000"/>
              <a:gd name="connsiteX131" fmla="*/ 78082 w 1364418"/>
              <a:gd name="connsiteY131" fmla="*/ 55288 h 6858000"/>
              <a:gd name="connsiteX132" fmla="*/ 37636 w 1364418"/>
              <a:gd name="connsiteY132"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1364418" h="6858000">
                <a:moveTo>
                  <a:pt x="37636" y="0"/>
                </a:moveTo>
                <a:lnTo>
                  <a:pt x="1364418" y="0"/>
                </a:lnTo>
                <a:lnTo>
                  <a:pt x="1364418" y="6858000"/>
                </a:lnTo>
                <a:lnTo>
                  <a:pt x="245974" y="6857735"/>
                </a:lnTo>
                <a:cubicBezTo>
                  <a:pt x="246649" y="6829312"/>
                  <a:pt x="258792" y="6817314"/>
                  <a:pt x="281996" y="6792972"/>
                </a:cubicBezTo>
                <a:cubicBezTo>
                  <a:pt x="288036" y="6763449"/>
                  <a:pt x="261498" y="6738121"/>
                  <a:pt x="264484" y="6716710"/>
                </a:cubicBezTo>
                <a:cubicBezTo>
                  <a:pt x="264597" y="6714739"/>
                  <a:pt x="280538" y="6641844"/>
                  <a:pt x="280651" y="6639873"/>
                </a:cubicBezTo>
                <a:cubicBezTo>
                  <a:pt x="296114" y="6596543"/>
                  <a:pt x="335196" y="6519339"/>
                  <a:pt x="339152" y="6471804"/>
                </a:cubicBezTo>
                <a:lnTo>
                  <a:pt x="334570" y="6389835"/>
                </a:lnTo>
                <a:cubicBezTo>
                  <a:pt x="334613" y="6357588"/>
                  <a:pt x="338883" y="6333072"/>
                  <a:pt x="317792" y="6324679"/>
                </a:cubicBezTo>
                <a:cubicBezTo>
                  <a:pt x="308402" y="6306381"/>
                  <a:pt x="279168" y="6293695"/>
                  <a:pt x="278227" y="6280046"/>
                </a:cubicBezTo>
                <a:cubicBezTo>
                  <a:pt x="281050" y="6269969"/>
                  <a:pt x="290039" y="6265765"/>
                  <a:pt x="288000" y="6252834"/>
                </a:cubicBezTo>
                <a:lnTo>
                  <a:pt x="265992" y="6202459"/>
                </a:lnTo>
                <a:cubicBezTo>
                  <a:pt x="264772" y="6196814"/>
                  <a:pt x="268092" y="6158095"/>
                  <a:pt x="264790" y="6153037"/>
                </a:cubicBezTo>
                <a:cubicBezTo>
                  <a:pt x="302335" y="6114354"/>
                  <a:pt x="260378" y="6128837"/>
                  <a:pt x="280205" y="6078132"/>
                </a:cubicBezTo>
                <a:cubicBezTo>
                  <a:pt x="283657" y="6049622"/>
                  <a:pt x="275724" y="6059673"/>
                  <a:pt x="267592" y="6028119"/>
                </a:cubicBezTo>
                <a:cubicBezTo>
                  <a:pt x="277113" y="5988572"/>
                  <a:pt x="234727" y="5976018"/>
                  <a:pt x="252821" y="5926735"/>
                </a:cubicBezTo>
                <a:cubicBezTo>
                  <a:pt x="290324" y="5823532"/>
                  <a:pt x="288016" y="5757776"/>
                  <a:pt x="302333" y="5712857"/>
                </a:cubicBezTo>
                <a:cubicBezTo>
                  <a:pt x="310258" y="5688518"/>
                  <a:pt x="328236" y="5675288"/>
                  <a:pt x="332131" y="5660491"/>
                </a:cubicBezTo>
                <a:cubicBezTo>
                  <a:pt x="345782" y="5622696"/>
                  <a:pt x="344964" y="5595787"/>
                  <a:pt x="341254" y="5563435"/>
                </a:cubicBezTo>
                <a:cubicBezTo>
                  <a:pt x="335745" y="5537661"/>
                  <a:pt x="359171" y="5479228"/>
                  <a:pt x="368130" y="5437125"/>
                </a:cubicBezTo>
                <a:cubicBezTo>
                  <a:pt x="379868" y="5399640"/>
                  <a:pt x="373836" y="5420657"/>
                  <a:pt x="381698" y="5396260"/>
                </a:cubicBezTo>
                <a:cubicBezTo>
                  <a:pt x="395995" y="5391935"/>
                  <a:pt x="389433" y="5350429"/>
                  <a:pt x="397679" y="5330009"/>
                </a:cubicBezTo>
                <a:cubicBezTo>
                  <a:pt x="405925" y="5309589"/>
                  <a:pt x="420210" y="5291626"/>
                  <a:pt x="431172" y="5273739"/>
                </a:cubicBezTo>
                <a:cubicBezTo>
                  <a:pt x="426568" y="5263245"/>
                  <a:pt x="432286" y="5253790"/>
                  <a:pt x="440771" y="5241779"/>
                </a:cubicBezTo>
                <a:lnTo>
                  <a:pt x="451997" y="5225268"/>
                </a:lnTo>
                <a:lnTo>
                  <a:pt x="453017" y="5217684"/>
                </a:lnTo>
                <a:cubicBezTo>
                  <a:pt x="455252" y="5208685"/>
                  <a:pt x="458044" y="5200600"/>
                  <a:pt x="460358" y="5193377"/>
                </a:cubicBezTo>
                <a:lnTo>
                  <a:pt x="463661" y="5179288"/>
                </a:lnTo>
                <a:lnTo>
                  <a:pt x="464645" y="5173621"/>
                </a:lnTo>
                <a:lnTo>
                  <a:pt x="460279" y="5159961"/>
                </a:lnTo>
                <a:lnTo>
                  <a:pt x="466956" y="5144295"/>
                </a:lnTo>
                <a:lnTo>
                  <a:pt x="463889" y="5125185"/>
                </a:lnTo>
                <a:cubicBezTo>
                  <a:pt x="466252" y="5124475"/>
                  <a:pt x="468554" y="5123363"/>
                  <a:pt x="470719" y="5121884"/>
                </a:cubicBezTo>
                <a:lnTo>
                  <a:pt x="477755" y="5067850"/>
                </a:lnTo>
                <a:lnTo>
                  <a:pt x="480486" y="5060861"/>
                </a:lnTo>
                <a:lnTo>
                  <a:pt x="477190" y="5034192"/>
                </a:lnTo>
                <a:cubicBezTo>
                  <a:pt x="476699" y="5019824"/>
                  <a:pt x="477403" y="5006180"/>
                  <a:pt x="478744" y="4993030"/>
                </a:cubicBezTo>
                <a:lnTo>
                  <a:pt x="485653" y="4946844"/>
                </a:lnTo>
                <a:lnTo>
                  <a:pt x="481509" y="4932692"/>
                </a:lnTo>
                <a:cubicBezTo>
                  <a:pt x="481214" y="4911802"/>
                  <a:pt x="495319" y="4880686"/>
                  <a:pt x="496912" y="4858827"/>
                </a:cubicBezTo>
                <a:lnTo>
                  <a:pt x="502815" y="4821170"/>
                </a:lnTo>
                <a:lnTo>
                  <a:pt x="507548" y="4780965"/>
                </a:lnTo>
                <a:lnTo>
                  <a:pt x="508841" y="4750867"/>
                </a:lnTo>
                <a:lnTo>
                  <a:pt x="506648" y="4690749"/>
                </a:lnTo>
                <a:cubicBezTo>
                  <a:pt x="512729" y="4654213"/>
                  <a:pt x="491337" y="4623546"/>
                  <a:pt x="502128" y="4584173"/>
                </a:cubicBezTo>
                <a:cubicBezTo>
                  <a:pt x="488693" y="4519562"/>
                  <a:pt x="492047" y="4501522"/>
                  <a:pt x="497211" y="4444346"/>
                </a:cubicBezTo>
                <a:cubicBezTo>
                  <a:pt x="511033" y="4454946"/>
                  <a:pt x="497584" y="4394050"/>
                  <a:pt x="493776" y="4375228"/>
                </a:cubicBezTo>
                <a:cubicBezTo>
                  <a:pt x="491426" y="4334791"/>
                  <a:pt x="480594" y="4270639"/>
                  <a:pt x="474429" y="4214165"/>
                </a:cubicBezTo>
                <a:cubicBezTo>
                  <a:pt x="465297" y="4170832"/>
                  <a:pt x="480280" y="4120324"/>
                  <a:pt x="478502" y="4090296"/>
                </a:cubicBezTo>
                <a:lnTo>
                  <a:pt x="463758" y="4033999"/>
                </a:lnTo>
                <a:lnTo>
                  <a:pt x="464907" y="4031933"/>
                </a:lnTo>
                <a:cubicBezTo>
                  <a:pt x="467040" y="4022997"/>
                  <a:pt x="465967" y="4017669"/>
                  <a:pt x="463483" y="4013953"/>
                </a:cubicBezTo>
                <a:lnTo>
                  <a:pt x="449778" y="3974753"/>
                </a:lnTo>
                <a:lnTo>
                  <a:pt x="451376" y="3969950"/>
                </a:lnTo>
                <a:lnTo>
                  <a:pt x="444798" y="3933779"/>
                </a:lnTo>
                <a:lnTo>
                  <a:pt x="446129" y="3933093"/>
                </a:lnTo>
                <a:cubicBezTo>
                  <a:pt x="448961" y="3930731"/>
                  <a:pt x="450769" y="3927433"/>
                  <a:pt x="450483" y="3922082"/>
                </a:cubicBezTo>
                <a:cubicBezTo>
                  <a:pt x="471740" y="3927556"/>
                  <a:pt x="458283" y="3917724"/>
                  <a:pt x="455561" y="3901461"/>
                </a:cubicBezTo>
                <a:cubicBezTo>
                  <a:pt x="460173" y="3883426"/>
                  <a:pt x="474485" y="3829756"/>
                  <a:pt x="478155" y="3813873"/>
                </a:cubicBezTo>
                <a:cubicBezTo>
                  <a:pt x="477963" y="3811302"/>
                  <a:pt x="477772" y="3808732"/>
                  <a:pt x="477580" y="3806161"/>
                </a:cubicBezTo>
                <a:lnTo>
                  <a:pt x="477887" y="3805957"/>
                </a:lnTo>
                <a:cubicBezTo>
                  <a:pt x="478443" y="3804175"/>
                  <a:pt x="478509" y="3801600"/>
                  <a:pt x="477914" y="3797724"/>
                </a:cubicBezTo>
                <a:lnTo>
                  <a:pt x="476529" y="3792098"/>
                </a:lnTo>
                <a:lnTo>
                  <a:pt x="475413" y="3777135"/>
                </a:lnTo>
                <a:lnTo>
                  <a:pt x="477146" y="3771656"/>
                </a:lnTo>
                <a:lnTo>
                  <a:pt x="480889" y="3769007"/>
                </a:lnTo>
                <a:lnTo>
                  <a:pt x="480355" y="3767709"/>
                </a:lnTo>
                <a:cubicBezTo>
                  <a:pt x="472854" y="3758603"/>
                  <a:pt x="462858" y="3757457"/>
                  <a:pt x="489051" y="3738082"/>
                </a:cubicBezTo>
                <a:cubicBezTo>
                  <a:pt x="476420" y="3716230"/>
                  <a:pt x="492614" y="3707883"/>
                  <a:pt x="496397" y="3673397"/>
                </a:cubicBezTo>
                <a:cubicBezTo>
                  <a:pt x="485059" y="3661788"/>
                  <a:pt x="488117" y="3649813"/>
                  <a:pt x="495693" y="3637109"/>
                </a:cubicBezTo>
                <a:cubicBezTo>
                  <a:pt x="488827" y="3605834"/>
                  <a:pt x="498565" y="3573837"/>
                  <a:pt x="499136" y="3536883"/>
                </a:cubicBezTo>
                <a:cubicBezTo>
                  <a:pt x="483096" y="3500539"/>
                  <a:pt x="506170" y="3475121"/>
                  <a:pt x="506674" y="3435652"/>
                </a:cubicBezTo>
                <a:cubicBezTo>
                  <a:pt x="508209" y="3397466"/>
                  <a:pt x="505139" y="3338624"/>
                  <a:pt x="508345" y="3307769"/>
                </a:cubicBezTo>
                <a:cubicBezTo>
                  <a:pt x="522826" y="3292381"/>
                  <a:pt x="493343" y="3256540"/>
                  <a:pt x="525908" y="3250522"/>
                </a:cubicBezTo>
                <a:cubicBezTo>
                  <a:pt x="519705" y="3235893"/>
                  <a:pt x="504475" y="3230937"/>
                  <a:pt x="526333" y="3229163"/>
                </a:cubicBezTo>
                <a:cubicBezTo>
                  <a:pt x="524884" y="3224149"/>
                  <a:pt x="525919" y="3220404"/>
                  <a:pt x="528156" y="3217217"/>
                </a:cubicBezTo>
                <a:lnTo>
                  <a:pt x="514991" y="3183755"/>
                </a:lnTo>
                <a:lnTo>
                  <a:pt x="515492" y="3178642"/>
                </a:lnTo>
                <a:lnTo>
                  <a:pt x="503092" y="3158586"/>
                </a:lnTo>
                <a:lnTo>
                  <a:pt x="488277" y="3129034"/>
                </a:lnTo>
                <a:lnTo>
                  <a:pt x="488942" y="3126682"/>
                </a:lnTo>
                <a:lnTo>
                  <a:pt x="479810" y="3114519"/>
                </a:lnTo>
                <a:cubicBezTo>
                  <a:pt x="476044" y="3110886"/>
                  <a:pt x="471657" y="3108020"/>
                  <a:pt x="466419" y="3106272"/>
                </a:cubicBezTo>
                <a:cubicBezTo>
                  <a:pt x="479357" y="3049949"/>
                  <a:pt x="446991" y="3011906"/>
                  <a:pt x="439149" y="2958185"/>
                </a:cubicBezTo>
                <a:cubicBezTo>
                  <a:pt x="423473" y="2895670"/>
                  <a:pt x="402616" y="2832884"/>
                  <a:pt x="381763" y="2762989"/>
                </a:cubicBezTo>
                <a:cubicBezTo>
                  <a:pt x="340504" y="2718141"/>
                  <a:pt x="357875" y="2611979"/>
                  <a:pt x="330681" y="2554718"/>
                </a:cubicBezTo>
                <a:cubicBezTo>
                  <a:pt x="354561" y="2510384"/>
                  <a:pt x="312857" y="2522616"/>
                  <a:pt x="310775" y="2485734"/>
                </a:cubicBezTo>
                <a:cubicBezTo>
                  <a:pt x="283880" y="2505125"/>
                  <a:pt x="334754" y="2437857"/>
                  <a:pt x="301498" y="2447068"/>
                </a:cubicBezTo>
                <a:cubicBezTo>
                  <a:pt x="302171" y="2440064"/>
                  <a:pt x="286502" y="2432988"/>
                  <a:pt x="288459" y="2425819"/>
                </a:cubicBezTo>
                <a:lnTo>
                  <a:pt x="294458" y="2402874"/>
                </a:lnTo>
                <a:lnTo>
                  <a:pt x="297070" y="2381443"/>
                </a:lnTo>
                <a:cubicBezTo>
                  <a:pt x="291389" y="2355877"/>
                  <a:pt x="281925" y="2295004"/>
                  <a:pt x="273399" y="2261920"/>
                </a:cubicBezTo>
                <a:cubicBezTo>
                  <a:pt x="264489" y="2250852"/>
                  <a:pt x="256407" y="2208397"/>
                  <a:pt x="263286" y="2195378"/>
                </a:cubicBezTo>
                <a:cubicBezTo>
                  <a:pt x="262597" y="2185499"/>
                  <a:pt x="238753" y="2164596"/>
                  <a:pt x="247503" y="2155135"/>
                </a:cubicBezTo>
                <a:cubicBezTo>
                  <a:pt x="257474" y="2141929"/>
                  <a:pt x="229406" y="2121310"/>
                  <a:pt x="244961" y="2118008"/>
                </a:cubicBezTo>
                <a:cubicBezTo>
                  <a:pt x="225493" y="2103116"/>
                  <a:pt x="245373" y="2072196"/>
                  <a:pt x="245954" y="2050531"/>
                </a:cubicBezTo>
                <a:cubicBezTo>
                  <a:pt x="228015" y="2040209"/>
                  <a:pt x="246924" y="2004931"/>
                  <a:pt x="237760" y="1963269"/>
                </a:cubicBezTo>
                <a:cubicBezTo>
                  <a:pt x="217314" y="1952304"/>
                  <a:pt x="249162" y="1930958"/>
                  <a:pt x="218938" y="1906352"/>
                </a:cubicBezTo>
                <a:cubicBezTo>
                  <a:pt x="211894" y="1889396"/>
                  <a:pt x="204207" y="1891128"/>
                  <a:pt x="195495" y="1861531"/>
                </a:cubicBezTo>
                <a:cubicBezTo>
                  <a:pt x="152756" y="1820122"/>
                  <a:pt x="167197" y="1775736"/>
                  <a:pt x="149294" y="1732919"/>
                </a:cubicBezTo>
                <a:cubicBezTo>
                  <a:pt x="132272" y="1683226"/>
                  <a:pt x="131129" y="1708347"/>
                  <a:pt x="121605" y="1663540"/>
                </a:cubicBezTo>
                <a:cubicBezTo>
                  <a:pt x="131383" y="1652207"/>
                  <a:pt x="129824" y="1627305"/>
                  <a:pt x="120731" y="1615777"/>
                </a:cubicBezTo>
                <a:cubicBezTo>
                  <a:pt x="113324" y="1591298"/>
                  <a:pt x="125561" y="1582061"/>
                  <a:pt x="101526" y="1563678"/>
                </a:cubicBezTo>
                <a:cubicBezTo>
                  <a:pt x="118336" y="1562186"/>
                  <a:pt x="95368" y="1514217"/>
                  <a:pt x="114606" y="1519474"/>
                </a:cubicBezTo>
                <a:cubicBezTo>
                  <a:pt x="124662" y="1497831"/>
                  <a:pt x="99126" y="1498809"/>
                  <a:pt x="107348" y="1477995"/>
                </a:cubicBezTo>
                <a:cubicBezTo>
                  <a:pt x="102372" y="1450946"/>
                  <a:pt x="98082" y="1395585"/>
                  <a:pt x="93433" y="1373769"/>
                </a:cubicBezTo>
                <a:lnTo>
                  <a:pt x="101740" y="1307086"/>
                </a:lnTo>
                <a:cubicBezTo>
                  <a:pt x="61518" y="1238798"/>
                  <a:pt x="128597" y="1302829"/>
                  <a:pt x="102928" y="1189033"/>
                </a:cubicBezTo>
                <a:cubicBezTo>
                  <a:pt x="96991" y="1183619"/>
                  <a:pt x="100433" y="1168361"/>
                  <a:pt x="107613" y="1168288"/>
                </a:cubicBezTo>
                <a:cubicBezTo>
                  <a:pt x="104521" y="1161401"/>
                  <a:pt x="88898" y="1146763"/>
                  <a:pt x="99895" y="1142577"/>
                </a:cubicBezTo>
                <a:cubicBezTo>
                  <a:pt x="98248" y="1123927"/>
                  <a:pt x="94639" y="1105753"/>
                  <a:pt x="89201" y="1088484"/>
                </a:cubicBezTo>
                <a:lnTo>
                  <a:pt x="77937" y="1016103"/>
                </a:lnTo>
                <a:cubicBezTo>
                  <a:pt x="78422" y="988163"/>
                  <a:pt x="78908" y="981994"/>
                  <a:pt x="79393" y="954054"/>
                </a:cubicBezTo>
                <a:cubicBezTo>
                  <a:pt x="74607" y="950500"/>
                  <a:pt x="84928" y="922140"/>
                  <a:pt x="90309" y="921368"/>
                </a:cubicBezTo>
                <a:cubicBezTo>
                  <a:pt x="87566" y="916400"/>
                  <a:pt x="66268" y="901306"/>
                  <a:pt x="74258" y="896999"/>
                </a:cubicBezTo>
                <a:cubicBezTo>
                  <a:pt x="69492" y="868759"/>
                  <a:pt x="58957" y="842759"/>
                  <a:pt x="43666" y="821517"/>
                </a:cubicBezTo>
                <a:cubicBezTo>
                  <a:pt x="35059" y="797243"/>
                  <a:pt x="27646" y="764612"/>
                  <a:pt x="22616" y="751353"/>
                </a:cubicBezTo>
                <a:cubicBezTo>
                  <a:pt x="22469" y="741312"/>
                  <a:pt x="22321" y="731271"/>
                  <a:pt x="22174" y="721230"/>
                </a:cubicBezTo>
                <a:lnTo>
                  <a:pt x="7845" y="681659"/>
                </a:lnTo>
                <a:cubicBezTo>
                  <a:pt x="-21513" y="678654"/>
                  <a:pt x="41748" y="630810"/>
                  <a:pt x="31306" y="619315"/>
                </a:cubicBezTo>
                <a:cubicBezTo>
                  <a:pt x="37997" y="611016"/>
                  <a:pt x="17724" y="592108"/>
                  <a:pt x="15184" y="585934"/>
                </a:cubicBezTo>
                <a:cubicBezTo>
                  <a:pt x="14724" y="571597"/>
                  <a:pt x="22718" y="553285"/>
                  <a:pt x="22258" y="538948"/>
                </a:cubicBezTo>
                <a:cubicBezTo>
                  <a:pt x="22152" y="531703"/>
                  <a:pt x="26272" y="532408"/>
                  <a:pt x="26166" y="525163"/>
                </a:cubicBezTo>
                <a:cubicBezTo>
                  <a:pt x="28507" y="511668"/>
                  <a:pt x="56166" y="464433"/>
                  <a:pt x="52290" y="446567"/>
                </a:cubicBezTo>
                <a:cubicBezTo>
                  <a:pt x="47300" y="425186"/>
                  <a:pt x="52062" y="408582"/>
                  <a:pt x="51538" y="393828"/>
                </a:cubicBezTo>
                <a:cubicBezTo>
                  <a:pt x="51481" y="380264"/>
                  <a:pt x="51425" y="366701"/>
                  <a:pt x="51368" y="353137"/>
                </a:cubicBezTo>
                <a:cubicBezTo>
                  <a:pt x="50053" y="345863"/>
                  <a:pt x="61696" y="333814"/>
                  <a:pt x="55970" y="321428"/>
                </a:cubicBezTo>
                <a:cubicBezTo>
                  <a:pt x="56334" y="306209"/>
                  <a:pt x="56697" y="290990"/>
                  <a:pt x="57061" y="275771"/>
                </a:cubicBezTo>
                <a:cubicBezTo>
                  <a:pt x="46146" y="254441"/>
                  <a:pt x="87623" y="243671"/>
                  <a:pt x="74088" y="212860"/>
                </a:cubicBezTo>
                <a:cubicBezTo>
                  <a:pt x="92367" y="188146"/>
                  <a:pt x="68261" y="179672"/>
                  <a:pt x="65798" y="144983"/>
                </a:cubicBezTo>
                <a:cubicBezTo>
                  <a:pt x="52661" y="119338"/>
                  <a:pt x="79134" y="90517"/>
                  <a:pt x="78082" y="55288"/>
                </a:cubicBezTo>
                <a:lnTo>
                  <a:pt x="37636" y="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11185537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7">
            <a:extLst>
              <a:ext uri="{FF2B5EF4-FFF2-40B4-BE49-F238E27FC236}">
                <a16:creationId xmlns:a16="http://schemas.microsoft.com/office/drawing/2014/main" id="{6128F3BD-7564-4310-B528-888E64F875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21546FC9-7FA0-649E-51DF-811795089236}"/>
              </a:ext>
            </a:extLst>
          </p:cNvPr>
          <p:cNvSpPr>
            <a:spLocks noGrp="1"/>
          </p:cNvSpPr>
          <p:nvPr>
            <p:ph type="title"/>
          </p:nvPr>
        </p:nvSpPr>
        <p:spPr>
          <a:xfrm>
            <a:off x="1137036" y="609600"/>
            <a:ext cx="8548386" cy="1282459"/>
          </a:xfrm>
        </p:spPr>
        <p:txBody>
          <a:bodyPr>
            <a:normAutofit/>
          </a:bodyPr>
          <a:lstStyle/>
          <a:p>
            <a:r>
              <a:rPr lang="tr-TR" sz="4100" b="1" i="0">
                <a:effectLst/>
                <a:latin typeface="Inter"/>
              </a:rPr>
              <a:t>Dezavantajları</a:t>
            </a:r>
            <a:br>
              <a:rPr lang="tr-TR" sz="4100" b="1" i="0">
                <a:effectLst/>
                <a:latin typeface="Inter"/>
              </a:rPr>
            </a:br>
            <a:endParaRPr lang="tr-TR" sz="4100"/>
          </a:p>
        </p:txBody>
      </p:sp>
      <p:sp>
        <p:nvSpPr>
          <p:cNvPr id="3" name="İçerik Yer Tutucusu 2">
            <a:extLst>
              <a:ext uri="{FF2B5EF4-FFF2-40B4-BE49-F238E27FC236}">
                <a16:creationId xmlns:a16="http://schemas.microsoft.com/office/drawing/2014/main" id="{0B88E398-FB9F-EE1D-22E1-E4EA231CAE07}"/>
              </a:ext>
            </a:extLst>
          </p:cNvPr>
          <p:cNvSpPr>
            <a:spLocks noGrp="1"/>
          </p:cNvSpPr>
          <p:nvPr>
            <p:ph idx="1"/>
          </p:nvPr>
        </p:nvSpPr>
        <p:spPr>
          <a:xfrm>
            <a:off x="1137035" y="2147358"/>
            <a:ext cx="8548386" cy="4076394"/>
          </a:xfrm>
        </p:spPr>
        <p:txBody>
          <a:bodyPr>
            <a:normAutofit/>
          </a:bodyPr>
          <a:lstStyle/>
          <a:p>
            <a:r>
              <a:rPr lang="tr-TR" sz="2000" b="0" i="0">
                <a:effectLst/>
                <a:latin typeface="Inter"/>
              </a:rPr>
              <a:t>Lojistik regresyon tam ayırma sorunu yaşayabilir. İki sınıfı mükemmel şekilde ayıracak bir özellik varsa, lojistik regresyon modeli artık eğitilemez. Çünkü bu özellik için ağırlık yakınsanamaz, optimum ağırlık sonsuz olur. Bu gerçekten biraz talihsiz bir durumdur, çünkü böyle bir özellik oldukça çok kullanışlıdır. Ancak her iki sınıfı da ayıran basit bir kuralınız varsa, makine öğrenimine ihtiyacınız yoktur. Tam ayırma sorunu, ağırlıkların cezalandırılması veya ağırlıkların önceden olasılık dağılımının tanımlanmasıyla çözülebilir.</a:t>
            </a:r>
          </a:p>
          <a:p>
            <a:endParaRPr lang="tr-TR" sz="2000"/>
          </a:p>
        </p:txBody>
      </p:sp>
      <p:sp>
        <p:nvSpPr>
          <p:cNvPr id="18" name="Freeform: Shape 9">
            <a:extLst>
              <a:ext uri="{FF2B5EF4-FFF2-40B4-BE49-F238E27FC236}">
                <a16:creationId xmlns:a16="http://schemas.microsoft.com/office/drawing/2014/main" id="{82AA3C4E-019E-440F-87AB-67EFA9BE6C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0822456" y="-2"/>
            <a:ext cx="1368219" cy="6858000"/>
          </a:xfrm>
          <a:custGeom>
            <a:avLst/>
            <a:gdLst>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606772 w 1605470"/>
              <a:gd name="connsiteY131" fmla="*/ 2847273 h 6858000"/>
              <a:gd name="connsiteX132" fmla="*/ 593254 w 1605470"/>
              <a:gd name="connsiteY132" fmla="*/ 2766463 h 6858000"/>
              <a:gd name="connsiteX133" fmla="*/ 613412 w 1605470"/>
              <a:gd name="connsiteY133" fmla="*/ 2731184 h 6858000"/>
              <a:gd name="connsiteX134" fmla="*/ 555080 w 1605470"/>
              <a:gd name="connsiteY134" fmla="*/ 2538816 h 6858000"/>
              <a:gd name="connsiteX135" fmla="*/ 551827 w 1605470"/>
              <a:gd name="connsiteY135" fmla="*/ 2485734 h 6858000"/>
              <a:gd name="connsiteX136" fmla="*/ 525179 w 1605470"/>
              <a:gd name="connsiteY136" fmla="*/ 2447068 h 6858000"/>
              <a:gd name="connsiteX137" fmla="*/ 529511 w 1605470"/>
              <a:gd name="connsiteY137" fmla="*/ 2425819 h 6858000"/>
              <a:gd name="connsiteX138" fmla="*/ 530521 w 1605470"/>
              <a:gd name="connsiteY138" fmla="*/ 2422066 h 6858000"/>
              <a:gd name="connsiteX139" fmla="*/ 528878 w 1605470"/>
              <a:gd name="connsiteY139" fmla="*/ 2408971 h 6858000"/>
              <a:gd name="connsiteX140" fmla="*/ 535510 w 1605470"/>
              <a:gd name="connsiteY140" fmla="*/ 2402874 h 6858000"/>
              <a:gd name="connsiteX141" fmla="*/ 538122 w 1605470"/>
              <a:gd name="connsiteY141" fmla="*/ 2381443 h 6858000"/>
              <a:gd name="connsiteX142" fmla="*/ 533116 w 1605470"/>
              <a:gd name="connsiteY142" fmla="*/ 2358011 h 6858000"/>
              <a:gd name="connsiteX143" fmla="*/ 501423 w 1605470"/>
              <a:gd name="connsiteY143" fmla="*/ 2249479 h 6858000"/>
              <a:gd name="connsiteX144" fmla="*/ 486968 w 1605470"/>
              <a:gd name="connsiteY144" fmla="*/ 2182937 h 6858000"/>
              <a:gd name="connsiteX145" fmla="*/ 488555 w 1605470"/>
              <a:gd name="connsiteY145" fmla="*/ 2155135 h 6858000"/>
              <a:gd name="connsiteX146" fmla="*/ 486013 w 1605470"/>
              <a:gd name="connsiteY146" fmla="*/ 2118008 h 6858000"/>
              <a:gd name="connsiteX147" fmla="*/ 487006 w 1605470"/>
              <a:gd name="connsiteY147" fmla="*/ 2050531 h 6858000"/>
              <a:gd name="connsiteX148" fmla="*/ 478812 w 1605470"/>
              <a:gd name="connsiteY148" fmla="*/ 1963269 h 6858000"/>
              <a:gd name="connsiteX149" fmla="*/ 442619 w 1605470"/>
              <a:gd name="connsiteY149" fmla="*/ 1910499 h 6858000"/>
              <a:gd name="connsiteX150" fmla="*/ 446785 w 1605470"/>
              <a:gd name="connsiteY150" fmla="*/ 1903212 h 6858000"/>
              <a:gd name="connsiteX151" fmla="*/ 436547 w 1605470"/>
              <a:gd name="connsiteY151" fmla="*/ 1861531 h 6858000"/>
              <a:gd name="connsiteX152" fmla="*/ 364290 w 1605470"/>
              <a:gd name="connsiteY152" fmla="*/ 1728772 h 6858000"/>
              <a:gd name="connsiteX153" fmla="*/ 345287 w 1605470"/>
              <a:gd name="connsiteY153" fmla="*/ 1646953 h 6858000"/>
              <a:gd name="connsiteX154" fmla="*/ 344412 w 1605470"/>
              <a:gd name="connsiteY154" fmla="*/ 1615777 h 6858000"/>
              <a:gd name="connsiteX155" fmla="*/ 342578 w 1605470"/>
              <a:gd name="connsiteY155" fmla="*/ 1563678 h 6858000"/>
              <a:gd name="connsiteX156" fmla="*/ 355658 w 1605470"/>
              <a:gd name="connsiteY156" fmla="*/ 1519474 h 6858000"/>
              <a:gd name="connsiteX157" fmla="*/ 348400 w 1605470"/>
              <a:gd name="connsiteY157" fmla="*/ 1477995 h 6858000"/>
              <a:gd name="connsiteX158" fmla="*/ 328025 w 1605470"/>
              <a:gd name="connsiteY158" fmla="*/ 1475165 h 6858000"/>
              <a:gd name="connsiteX159" fmla="*/ 326326 w 1605470"/>
              <a:gd name="connsiteY159" fmla="*/ 1428585 h 6858000"/>
              <a:gd name="connsiteX160" fmla="*/ 325799 w 1605470"/>
              <a:gd name="connsiteY160" fmla="*/ 1357181 h 6858000"/>
              <a:gd name="connsiteX161" fmla="*/ 320507 w 1605470"/>
              <a:gd name="connsiteY161" fmla="*/ 1347099 h 6858000"/>
              <a:gd name="connsiteX162" fmla="*/ 335347 w 1605470"/>
              <a:gd name="connsiteY162" fmla="*/ 1334233 h 6858000"/>
              <a:gd name="connsiteX163" fmla="*/ 342792 w 1605470"/>
              <a:gd name="connsiteY163" fmla="*/ 1307086 h 6858000"/>
              <a:gd name="connsiteX164" fmla="*/ 343980 w 1605470"/>
              <a:gd name="connsiteY164" fmla="*/ 1189033 h 6858000"/>
              <a:gd name="connsiteX165" fmla="*/ 348665 w 1605470"/>
              <a:gd name="connsiteY165" fmla="*/ 1168288 h 6858000"/>
              <a:gd name="connsiteX166" fmla="*/ 340947 w 1605470"/>
              <a:gd name="connsiteY166" fmla="*/ 1142577 h 6858000"/>
              <a:gd name="connsiteX167" fmla="*/ 330253 w 1605470"/>
              <a:gd name="connsiteY167" fmla="*/ 1088484 h 6858000"/>
              <a:gd name="connsiteX168" fmla="*/ 314647 w 1605470"/>
              <a:gd name="connsiteY168" fmla="*/ 1053424 h 6858000"/>
              <a:gd name="connsiteX169" fmla="*/ 322906 w 1605470"/>
              <a:gd name="connsiteY169" fmla="*/ 1044367 h 6858000"/>
              <a:gd name="connsiteX170" fmla="*/ 326818 w 1605470"/>
              <a:gd name="connsiteY170" fmla="*/ 1022828 h 6858000"/>
              <a:gd name="connsiteX171" fmla="*/ 320445 w 1605470"/>
              <a:gd name="connsiteY171" fmla="*/ 932283 h 6858000"/>
              <a:gd name="connsiteX172" fmla="*/ 322681 w 1605470"/>
              <a:gd name="connsiteY172" fmla="*/ 915925 h 6858000"/>
              <a:gd name="connsiteX173" fmla="*/ 315310 w 1605470"/>
              <a:gd name="connsiteY173" fmla="*/ 896999 h 6858000"/>
              <a:gd name="connsiteX174" fmla="*/ 284718 w 1605470"/>
              <a:gd name="connsiteY174" fmla="*/ 821517 h 6858000"/>
              <a:gd name="connsiteX175" fmla="*/ 270682 w 1605470"/>
              <a:gd name="connsiteY175" fmla="*/ 786519 h 6858000"/>
              <a:gd name="connsiteX176" fmla="*/ 265483 w 1605470"/>
              <a:gd name="connsiteY176" fmla="*/ 784963 h 6858000"/>
              <a:gd name="connsiteX177" fmla="*/ 270939 w 1605470"/>
              <a:gd name="connsiteY177" fmla="*/ 776648 h 6858000"/>
              <a:gd name="connsiteX178" fmla="*/ 263668 w 1605470"/>
              <a:gd name="connsiteY178" fmla="*/ 751353 h 6858000"/>
              <a:gd name="connsiteX179" fmla="*/ 254540 w 1605470"/>
              <a:gd name="connsiteY179" fmla="*/ 741965 h 6858000"/>
              <a:gd name="connsiteX180" fmla="*/ 252501 w 1605470"/>
              <a:gd name="connsiteY180" fmla="*/ 724635 h 6858000"/>
              <a:gd name="connsiteX181" fmla="*/ 248897 w 1605470"/>
              <a:gd name="connsiteY181" fmla="*/ 681659 h 6858000"/>
              <a:gd name="connsiteX182" fmla="*/ 234316 w 1605470"/>
              <a:gd name="connsiteY182" fmla="*/ 635218 h 6858000"/>
              <a:gd name="connsiteX183" fmla="*/ 239327 w 1605470"/>
              <a:gd name="connsiteY183" fmla="*/ 613763 h 6858000"/>
              <a:gd name="connsiteX184" fmla="*/ 225269 w 1605470"/>
              <a:gd name="connsiteY184" fmla="*/ 598582 h 6858000"/>
              <a:gd name="connsiteX185" fmla="*/ 224950 w 1605470"/>
              <a:gd name="connsiteY185" fmla="*/ 576846 h 6858000"/>
              <a:gd name="connsiteX186" fmla="*/ 204632 w 1605470"/>
              <a:gd name="connsiteY186" fmla="*/ 553868 h 6858000"/>
              <a:gd name="connsiteX187" fmla="*/ 239317 w 1605470"/>
              <a:gd name="connsiteY187" fmla="*/ 517614 h 6858000"/>
              <a:gd name="connsiteX188" fmla="*/ 257645 w 1605470"/>
              <a:gd name="connsiteY188" fmla="*/ 474761 h 6858000"/>
              <a:gd name="connsiteX189" fmla="*/ 201693 w 1605470"/>
              <a:gd name="connsiteY189" fmla="*/ 469651 h 6858000"/>
              <a:gd name="connsiteX190" fmla="*/ 195012 w 1605470"/>
              <a:gd name="connsiteY190" fmla="*/ 448559 h 6858000"/>
              <a:gd name="connsiteX191" fmla="*/ 201434 w 1605470"/>
              <a:gd name="connsiteY191" fmla="*/ 441529 h 6858000"/>
              <a:gd name="connsiteX192" fmla="*/ 200655 w 1605470"/>
              <a:gd name="connsiteY192" fmla="*/ 428927 h 6858000"/>
              <a:gd name="connsiteX193" fmla="*/ 190059 w 1605470"/>
              <a:gd name="connsiteY193" fmla="*/ 430161 h 6858000"/>
              <a:gd name="connsiteX194" fmla="*/ 184450 w 1605470"/>
              <a:gd name="connsiteY194" fmla="*/ 396240 h 6858000"/>
              <a:gd name="connsiteX195" fmla="*/ 146196 w 1605470"/>
              <a:gd name="connsiteY195" fmla="*/ 358810 h 6858000"/>
              <a:gd name="connsiteX196" fmla="*/ 124571 w 1605470"/>
              <a:gd name="connsiteY196" fmla="*/ 302178 h 6858000"/>
              <a:gd name="connsiteX197" fmla="*/ 103243 w 1605470"/>
              <a:gd name="connsiteY197" fmla="*/ 211375 h 6858000"/>
              <a:gd name="connsiteX198" fmla="*/ 94571 w 1605470"/>
              <a:gd name="connsiteY198" fmla="*/ 184179 h 6858000"/>
              <a:gd name="connsiteX199" fmla="*/ 13437 w 1605470"/>
              <a:gd name="connsiteY199" fmla="*/ 19287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606772 w 1605470"/>
              <a:gd name="connsiteY131" fmla="*/ 2847273 h 6858000"/>
              <a:gd name="connsiteX132" fmla="*/ 593254 w 1605470"/>
              <a:gd name="connsiteY132" fmla="*/ 2766463 h 6858000"/>
              <a:gd name="connsiteX133" fmla="*/ 613412 w 1605470"/>
              <a:gd name="connsiteY133" fmla="*/ 2731184 h 6858000"/>
              <a:gd name="connsiteX134" fmla="*/ 555080 w 1605470"/>
              <a:gd name="connsiteY134" fmla="*/ 2538816 h 6858000"/>
              <a:gd name="connsiteX135" fmla="*/ 551827 w 1605470"/>
              <a:gd name="connsiteY135" fmla="*/ 2485734 h 6858000"/>
              <a:gd name="connsiteX136" fmla="*/ 525179 w 1605470"/>
              <a:gd name="connsiteY136" fmla="*/ 2447068 h 6858000"/>
              <a:gd name="connsiteX137" fmla="*/ 529511 w 1605470"/>
              <a:gd name="connsiteY137" fmla="*/ 2425819 h 6858000"/>
              <a:gd name="connsiteX138" fmla="*/ 530521 w 1605470"/>
              <a:gd name="connsiteY138" fmla="*/ 2422066 h 6858000"/>
              <a:gd name="connsiteX139" fmla="*/ 528878 w 1605470"/>
              <a:gd name="connsiteY139" fmla="*/ 2408971 h 6858000"/>
              <a:gd name="connsiteX140" fmla="*/ 535510 w 1605470"/>
              <a:gd name="connsiteY140" fmla="*/ 2402874 h 6858000"/>
              <a:gd name="connsiteX141" fmla="*/ 538122 w 1605470"/>
              <a:gd name="connsiteY141" fmla="*/ 2381443 h 6858000"/>
              <a:gd name="connsiteX142" fmla="*/ 533116 w 1605470"/>
              <a:gd name="connsiteY142" fmla="*/ 2358011 h 6858000"/>
              <a:gd name="connsiteX143" fmla="*/ 501423 w 1605470"/>
              <a:gd name="connsiteY143" fmla="*/ 2249479 h 6858000"/>
              <a:gd name="connsiteX144" fmla="*/ 486968 w 1605470"/>
              <a:gd name="connsiteY144" fmla="*/ 2182937 h 6858000"/>
              <a:gd name="connsiteX145" fmla="*/ 488555 w 1605470"/>
              <a:gd name="connsiteY145" fmla="*/ 2155135 h 6858000"/>
              <a:gd name="connsiteX146" fmla="*/ 486013 w 1605470"/>
              <a:gd name="connsiteY146" fmla="*/ 2118008 h 6858000"/>
              <a:gd name="connsiteX147" fmla="*/ 487006 w 1605470"/>
              <a:gd name="connsiteY147" fmla="*/ 2050531 h 6858000"/>
              <a:gd name="connsiteX148" fmla="*/ 478812 w 1605470"/>
              <a:gd name="connsiteY148" fmla="*/ 1963269 h 6858000"/>
              <a:gd name="connsiteX149" fmla="*/ 442619 w 1605470"/>
              <a:gd name="connsiteY149" fmla="*/ 1910499 h 6858000"/>
              <a:gd name="connsiteX150" fmla="*/ 446785 w 1605470"/>
              <a:gd name="connsiteY150" fmla="*/ 1903212 h 6858000"/>
              <a:gd name="connsiteX151" fmla="*/ 436547 w 1605470"/>
              <a:gd name="connsiteY151" fmla="*/ 1861531 h 6858000"/>
              <a:gd name="connsiteX152" fmla="*/ 364290 w 1605470"/>
              <a:gd name="connsiteY152" fmla="*/ 1728772 h 6858000"/>
              <a:gd name="connsiteX153" fmla="*/ 345287 w 1605470"/>
              <a:gd name="connsiteY153" fmla="*/ 1646953 h 6858000"/>
              <a:gd name="connsiteX154" fmla="*/ 344412 w 1605470"/>
              <a:gd name="connsiteY154" fmla="*/ 1615777 h 6858000"/>
              <a:gd name="connsiteX155" fmla="*/ 342578 w 1605470"/>
              <a:gd name="connsiteY155" fmla="*/ 1563678 h 6858000"/>
              <a:gd name="connsiteX156" fmla="*/ 355658 w 1605470"/>
              <a:gd name="connsiteY156" fmla="*/ 1519474 h 6858000"/>
              <a:gd name="connsiteX157" fmla="*/ 348400 w 1605470"/>
              <a:gd name="connsiteY157" fmla="*/ 1477995 h 6858000"/>
              <a:gd name="connsiteX158" fmla="*/ 328025 w 1605470"/>
              <a:gd name="connsiteY158" fmla="*/ 1475165 h 6858000"/>
              <a:gd name="connsiteX159" fmla="*/ 326326 w 1605470"/>
              <a:gd name="connsiteY159" fmla="*/ 1428585 h 6858000"/>
              <a:gd name="connsiteX160" fmla="*/ 325799 w 1605470"/>
              <a:gd name="connsiteY160" fmla="*/ 1357181 h 6858000"/>
              <a:gd name="connsiteX161" fmla="*/ 320507 w 1605470"/>
              <a:gd name="connsiteY161" fmla="*/ 1347099 h 6858000"/>
              <a:gd name="connsiteX162" fmla="*/ 335347 w 1605470"/>
              <a:gd name="connsiteY162" fmla="*/ 1334233 h 6858000"/>
              <a:gd name="connsiteX163" fmla="*/ 342792 w 1605470"/>
              <a:gd name="connsiteY163" fmla="*/ 1307086 h 6858000"/>
              <a:gd name="connsiteX164" fmla="*/ 343980 w 1605470"/>
              <a:gd name="connsiteY164" fmla="*/ 1189033 h 6858000"/>
              <a:gd name="connsiteX165" fmla="*/ 348665 w 1605470"/>
              <a:gd name="connsiteY165" fmla="*/ 1168288 h 6858000"/>
              <a:gd name="connsiteX166" fmla="*/ 340947 w 1605470"/>
              <a:gd name="connsiteY166" fmla="*/ 1142577 h 6858000"/>
              <a:gd name="connsiteX167" fmla="*/ 330253 w 1605470"/>
              <a:gd name="connsiteY167" fmla="*/ 1088484 h 6858000"/>
              <a:gd name="connsiteX168" fmla="*/ 314647 w 1605470"/>
              <a:gd name="connsiteY168" fmla="*/ 1053424 h 6858000"/>
              <a:gd name="connsiteX169" fmla="*/ 322906 w 1605470"/>
              <a:gd name="connsiteY169" fmla="*/ 1044367 h 6858000"/>
              <a:gd name="connsiteX170" fmla="*/ 326818 w 1605470"/>
              <a:gd name="connsiteY170" fmla="*/ 1022828 h 6858000"/>
              <a:gd name="connsiteX171" fmla="*/ 320445 w 1605470"/>
              <a:gd name="connsiteY171" fmla="*/ 932283 h 6858000"/>
              <a:gd name="connsiteX172" fmla="*/ 322681 w 1605470"/>
              <a:gd name="connsiteY172" fmla="*/ 915925 h 6858000"/>
              <a:gd name="connsiteX173" fmla="*/ 315310 w 1605470"/>
              <a:gd name="connsiteY173" fmla="*/ 896999 h 6858000"/>
              <a:gd name="connsiteX174" fmla="*/ 284718 w 1605470"/>
              <a:gd name="connsiteY174" fmla="*/ 821517 h 6858000"/>
              <a:gd name="connsiteX175" fmla="*/ 270682 w 1605470"/>
              <a:gd name="connsiteY175" fmla="*/ 786519 h 6858000"/>
              <a:gd name="connsiteX176" fmla="*/ 265483 w 1605470"/>
              <a:gd name="connsiteY176" fmla="*/ 784963 h 6858000"/>
              <a:gd name="connsiteX177" fmla="*/ 270939 w 1605470"/>
              <a:gd name="connsiteY177" fmla="*/ 776648 h 6858000"/>
              <a:gd name="connsiteX178" fmla="*/ 263668 w 1605470"/>
              <a:gd name="connsiteY178" fmla="*/ 751353 h 6858000"/>
              <a:gd name="connsiteX179" fmla="*/ 254540 w 1605470"/>
              <a:gd name="connsiteY179" fmla="*/ 741965 h 6858000"/>
              <a:gd name="connsiteX180" fmla="*/ 252501 w 1605470"/>
              <a:gd name="connsiteY180" fmla="*/ 724635 h 6858000"/>
              <a:gd name="connsiteX181" fmla="*/ 248897 w 1605470"/>
              <a:gd name="connsiteY181" fmla="*/ 681659 h 6858000"/>
              <a:gd name="connsiteX182" fmla="*/ 234316 w 1605470"/>
              <a:gd name="connsiteY182" fmla="*/ 635218 h 6858000"/>
              <a:gd name="connsiteX183" fmla="*/ 239327 w 1605470"/>
              <a:gd name="connsiteY183" fmla="*/ 613763 h 6858000"/>
              <a:gd name="connsiteX184" fmla="*/ 225269 w 1605470"/>
              <a:gd name="connsiteY184" fmla="*/ 598582 h 6858000"/>
              <a:gd name="connsiteX185" fmla="*/ 224950 w 1605470"/>
              <a:gd name="connsiteY185" fmla="*/ 576846 h 6858000"/>
              <a:gd name="connsiteX186" fmla="*/ 204632 w 1605470"/>
              <a:gd name="connsiteY186" fmla="*/ 553868 h 6858000"/>
              <a:gd name="connsiteX187" fmla="*/ 239317 w 1605470"/>
              <a:gd name="connsiteY187" fmla="*/ 517614 h 6858000"/>
              <a:gd name="connsiteX188" fmla="*/ 201693 w 1605470"/>
              <a:gd name="connsiteY188" fmla="*/ 469651 h 6858000"/>
              <a:gd name="connsiteX189" fmla="*/ 195012 w 1605470"/>
              <a:gd name="connsiteY189" fmla="*/ 448559 h 6858000"/>
              <a:gd name="connsiteX190" fmla="*/ 201434 w 1605470"/>
              <a:gd name="connsiteY190" fmla="*/ 441529 h 6858000"/>
              <a:gd name="connsiteX191" fmla="*/ 200655 w 1605470"/>
              <a:gd name="connsiteY191" fmla="*/ 428927 h 6858000"/>
              <a:gd name="connsiteX192" fmla="*/ 190059 w 1605470"/>
              <a:gd name="connsiteY192" fmla="*/ 430161 h 6858000"/>
              <a:gd name="connsiteX193" fmla="*/ 184450 w 1605470"/>
              <a:gd name="connsiteY193" fmla="*/ 396240 h 6858000"/>
              <a:gd name="connsiteX194" fmla="*/ 146196 w 1605470"/>
              <a:gd name="connsiteY194" fmla="*/ 358810 h 6858000"/>
              <a:gd name="connsiteX195" fmla="*/ 124571 w 1605470"/>
              <a:gd name="connsiteY195" fmla="*/ 302178 h 6858000"/>
              <a:gd name="connsiteX196" fmla="*/ 103243 w 1605470"/>
              <a:gd name="connsiteY196" fmla="*/ 211375 h 6858000"/>
              <a:gd name="connsiteX197" fmla="*/ 94571 w 1605470"/>
              <a:gd name="connsiteY197" fmla="*/ 184179 h 6858000"/>
              <a:gd name="connsiteX198" fmla="*/ 13437 w 1605470"/>
              <a:gd name="connsiteY198" fmla="*/ 19287 h 6858000"/>
              <a:gd name="connsiteX199" fmla="*/ 0 w 1605470"/>
              <a:gd name="connsiteY199"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606772 w 1605470"/>
              <a:gd name="connsiteY131" fmla="*/ 2847273 h 6858000"/>
              <a:gd name="connsiteX132" fmla="*/ 613412 w 1605470"/>
              <a:gd name="connsiteY132" fmla="*/ 2731184 h 6858000"/>
              <a:gd name="connsiteX133" fmla="*/ 555080 w 1605470"/>
              <a:gd name="connsiteY133" fmla="*/ 2538816 h 6858000"/>
              <a:gd name="connsiteX134" fmla="*/ 551827 w 1605470"/>
              <a:gd name="connsiteY134" fmla="*/ 2485734 h 6858000"/>
              <a:gd name="connsiteX135" fmla="*/ 525179 w 1605470"/>
              <a:gd name="connsiteY135" fmla="*/ 2447068 h 6858000"/>
              <a:gd name="connsiteX136" fmla="*/ 529511 w 1605470"/>
              <a:gd name="connsiteY136" fmla="*/ 2425819 h 6858000"/>
              <a:gd name="connsiteX137" fmla="*/ 530521 w 1605470"/>
              <a:gd name="connsiteY137" fmla="*/ 2422066 h 6858000"/>
              <a:gd name="connsiteX138" fmla="*/ 528878 w 1605470"/>
              <a:gd name="connsiteY138" fmla="*/ 2408971 h 6858000"/>
              <a:gd name="connsiteX139" fmla="*/ 535510 w 1605470"/>
              <a:gd name="connsiteY139" fmla="*/ 2402874 h 6858000"/>
              <a:gd name="connsiteX140" fmla="*/ 538122 w 1605470"/>
              <a:gd name="connsiteY140" fmla="*/ 2381443 h 6858000"/>
              <a:gd name="connsiteX141" fmla="*/ 533116 w 1605470"/>
              <a:gd name="connsiteY141" fmla="*/ 2358011 h 6858000"/>
              <a:gd name="connsiteX142" fmla="*/ 501423 w 1605470"/>
              <a:gd name="connsiteY142" fmla="*/ 2249479 h 6858000"/>
              <a:gd name="connsiteX143" fmla="*/ 486968 w 1605470"/>
              <a:gd name="connsiteY143" fmla="*/ 2182937 h 6858000"/>
              <a:gd name="connsiteX144" fmla="*/ 488555 w 1605470"/>
              <a:gd name="connsiteY144" fmla="*/ 2155135 h 6858000"/>
              <a:gd name="connsiteX145" fmla="*/ 486013 w 1605470"/>
              <a:gd name="connsiteY145" fmla="*/ 2118008 h 6858000"/>
              <a:gd name="connsiteX146" fmla="*/ 487006 w 1605470"/>
              <a:gd name="connsiteY146" fmla="*/ 2050531 h 6858000"/>
              <a:gd name="connsiteX147" fmla="*/ 478812 w 1605470"/>
              <a:gd name="connsiteY147" fmla="*/ 1963269 h 6858000"/>
              <a:gd name="connsiteX148" fmla="*/ 442619 w 1605470"/>
              <a:gd name="connsiteY148" fmla="*/ 1910499 h 6858000"/>
              <a:gd name="connsiteX149" fmla="*/ 446785 w 1605470"/>
              <a:gd name="connsiteY149" fmla="*/ 1903212 h 6858000"/>
              <a:gd name="connsiteX150" fmla="*/ 436547 w 1605470"/>
              <a:gd name="connsiteY150" fmla="*/ 1861531 h 6858000"/>
              <a:gd name="connsiteX151" fmla="*/ 364290 w 1605470"/>
              <a:gd name="connsiteY151" fmla="*/ 1728772 h 6858000"/>
              <a:gd name="connsiteX152" fmla="*/ 345287 w 1605470"/>
              <a:gd name="connsiteY152" fmla="*/ 1646953 h 6858000"/>
              <a:gd name="connsiteX153" fmla="*/ 344412 w 1605470"/>
              <a:gd name="connsiteY153" fmla="*/ 1615777 h 6858000"/>
              <a:gd name="connsiteX154" fmla="*/ 342578 w 1605470"/>
              <a:gd name="connsiteY154" fmla="*/ 1563678 h 6858000"/>
              <a:gd name="connsiteX155" fmla="*/ 355658 w 1605470"/>
              <a:gd name="connsiteY155" fmla="*/ 1519474 h 6858000"/>
              <a:gd name="connsiteX156" fmla="*/ 348400 w 1605470"/>
              <a:gd name="connsiteY156" fmla="*/ 1477995 h 6858000"/>
              <a:gd name="connsiteX157" fmla="*/ 328025 w 1605470"/>
              <a:gd name="connsiteY157" fmla="*/ 1475165 h 6858000"/>
              <a:gd name="connsiteX158" fmla="*/ 326326 w 1605470"/>
              <a:gd name="connsiteY158" fmla="*/ 1428585 h 6858000"/>
              <a:gd name="connsiteX159" fmla="*/ 325799 w 1605470"/>
              <a:gd name="connsiteY159" fmla="*/ 1357181 h 6858000"/>
              <a:gd name="connsiteX160" fmla="*/ 320507 w 1605470"/>
              <a:gd name="connsiteY160" fmla="*/ 1347099 h 6858000"/>
              <a:gd name="connsiteX161" fmla="*/ 335347 w 1605470"/>
              <a:gd name="connsiteY161" fmla="*/ 1334233 h 6858000"/>
              <a:gd name="connsiteX162" fmla="*/ 342792 w 1605470"/>
              <a:gd name="connsiteY162" fmla="*/ 1307086 h 6858000"/>
              <a:gd name="connsiteX163" fmla="*/ 343980 w 1605470"/>
              <a:gd name="connsiteY163" fmla="*/ 1189033 h 6858000"/>
              <a:gd name="connsiteX164" fmla="*/ 348665 w 1605470"/>
              <a:gd name="connsiteY164" fmla="*/ 1168288 h 6858000"/>
              <a:gd name="connsiteX165" fmla="*/ 340947 w 1605470"/>
              <a:gd name="connsiteY165" fmla="*/ 1142577 h 6858000"/>
              <a:gd name="connsiteX166" fmla="*/ 330253 w 1605470"/>
              <a:gd name="connsiteY166" fmla="*/ 1088484 h 6858000"/>
              <a:gd name="connsiteX167" fmla="*/ 314647 w 1605470"/>
              <a:gd name="connsiteY167" fmla="*/ 1053424 h 6858000"/>
              <a:gd name="connsiteX168" fmla="*/ 322906 w 1605470"/>
              <a:gd name="connsiteY168" fmla="*/ 1044367 h 6858000"/>
              <a:gd name="connsiteX169" fmla="*/ 326818 w 1605470"/>
              <a:gd name="connsiteY169" fmla="*/ 1022828 h 6858000"/>
              <a:gd name="connsiteX170" fmla="*/ 320445 w 1605470"/>
              <a:gd name="connsiteY170" fmla="*/ 932283 h 6858000"/>
              <a:gd name="connsiteX171" fmla="*/ 322681 w 1605470"/>
              <a:gd name="connsiteY171" fmla="*/ 915925 h 6858000"/>
              <a:gd name="connsiteX172" fmla="*/ 315310 w 1605470"/>
              <a:gd name="connsiteY172" fmla="*/ 896999 h 6858000"/>
              <a:gd name="connsiteX173" fmla="*/ 284718 w 1605470"/>
              <a:gd name="connsiteY173" fmla="*/ 821517 h 6858000"/>
              <a:gd name="connsiteX174" fmla="*/ 270682 w 1605470"/>
              <a:gd name="connsiteY174" fmla="*/ 786519 h 6858000"/>
              <a:gd name="connsiteX175" fmla="*/ 265483 w 1605470"/>
              <a:gd name="connsiteY175" fmla="*/ 784963 h 6858000"/>
              <a:gd name="connsiteX176" fmla="*/ 270939 w 1605470"/>
              <a:gd name="connsiteY176" fmla="*/ 776648 h 6858000"/>
              <a:gd name="connsiteX177" fmla="*/ 263668 w 1605470"/>
              <a:gd name="connsiteY177" fmla="*/ 751353 h 6858000"/>
              <a:gd name="connsiteX178" fmla="*/ 254540 w 1605470"/>
              <a:gd name="connsiteY178" fmla="*/ 741965 h 6858000"/>
              <a:gd name="connsiteX179" fmla="*/ 252501 w 1605470"/>
              <a:gd name="connsiteY179" fmla="*/ 724635 h 6858000"/>
              <a:gd name="connsiteX180" fmla="*/ 248897 w 1605470"/>
              <a:gd name="connsiteY180" fmla="*/ 681659 h 6858000"/>
              <a:gd name="connsiteX181" fmla="*/ 234316 w 1605470"/>
              <a:gd name="connsiteY181" fmla="*/ 635218 h 6858000"/>
              <a:gd name="connsiteX182" fmla="*/ 239327 w 1605470"/>
              <a:gd name="connsiteY182" fmla="*/ 613763 h 6858000"/>
              <a:gd name="connsiteX183" fmla="*/ 225269 w 1605470"/>
              <a:gd name="connsiteY183" fmla="*/ 598582 h 6858000"/>
              <a:gd name="connsiteX184" fmla="*/ 224950 w 1605470"/>
              <a:gd name="connsiteY184" fmla="*/ 576846 h 6858000"/>
              <a:gd name="connsiteX185" fmla="*/ 204632 w 1605470"/>
              <a:gd name="connsiteY185" fmla="*/ 553868 h 6858000"/>
              <a:gd name="connsiteX186" fmla="*/ 239317 w 1605470"/>
              <a:gd name="connsiteY186" fmla="*/ 517614 h 6858000"/>
              <a:gd name="connsiteX187" fmla="*/ 201693 w 1605470"/>
              <a:gd name="connsiteY187" fmla="*/ 469651 h 6858000"/>
              <a:gd name="connsiteX188" fmla="*/ 195012 w 1605470"/>
              <a:gd name="connsiteY188" fmla="*/ 448559 h 6858000"/>
              <a:gd name="connsiteX189" fmla="*/ 201434 w 1605470"/>
              <a:gd name="connsiteY189" fmla="*/ 441529 h 6858000"/>
              <a:gd name="connsiteX190" fmla="*/ 200655 w 1605470"/>
              <a:gd name="connsiteY190" fmla="*/ 428927 h 6858000"/>
              <a:gd name="connsiteX191" fmla="*/ 190059 w 1605470"/>
              <a:gd name="connsiteY191" fmla="*/ 430161 h 6858000"/>
              <a:gd name="connsiteX192" fmla="*/ 184450 w 1605470"/>
              <a:gd name="connsiteY192" fmla="*/ 396240 h 6858000"/>
              <a:gd name="connsiteX193" fmla="*/ 146196 w 1605470"/>
              <a:gd name="connsiteY193" fmla="*/ 358810 h 6858000"/>
              <a:gd name="connsiteX194" fmla="*/ 124571 w 1605470"/>
              <a:gd name="connsiteY194" fmla="*/ 302178 h 6858000"/>
              <a:gd name="connsiteX195" fmla="*/ 103243 w 1605470"/>
              <a:gd name="connsiteY195" fmla="*/ 211375 h 6858000"/>
              <a:gd name="connsiteX196" fmla="*/ 94571 w 1605470"/>
              <a:gd name="connsiteY196" fmla="*/ 184179 h 6858000"/>
              <a:gd name="connsiteX197" fmla="*/ 13437 w 1605470"/>
              <a:gd name="connsiteY197" fmla="*/ 19287 h 6858000"/>
              <a:gd name="connsiteX198" fmla="*/ 0 w 1605470"/>
              <a:gd name="connsiteY198"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613412 w 1605470"/>
              <a:gd name="connsiteY131" fmla="*/ 2731184 h 6858000"/>
              <a:gd name="connsiteX132" fmla="*/ 555080 w 1605470"/>
              <a:gd name="connsiteY132" fmla="*/ 2538816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33116 w 1605470"/>
              <a:gd name="connsiteY140" fmla="*/ 2358011 h 6858000"/>
              <a:gd name="connsiteX141" fmla="*/ 501423 w 1605470"/>
              <a:gd name="connsiteY141" fmla="*/ 2249479 h 6858000"/>
              <a:gd name="connsiteX142" fmla="*/ 486968 w 1605470"/>
              <a:gd name="connsiteY142" fmla="*/ 2182937 h 6858000"/>
              <a:gd name="connsiteX143" fmla="*/ 488555 w 1605470"/>
              <a:gd name="connsiteY143" fmla="*/ 2155135 h 6858000"/>
              <a:gd name="connsiteX144" fmla="*/ 486013 w 1605470"/>
              <a:gd name="connsiteY144" fmla="*/ 2118008 h 6858000"/>
              <a:gd name="connsiteX145" fmla="*/ 487006 w 1605470"/>
              <a:gd name="connsiteY145" fmla="*/ 2050531 h 6858000"/>
              <a:gd name="connsiteX146" fmla="*/ 478812 w 1605470"/>
              <a:gd name="connsiteY146" fmla="*/ 1963269 h 6858000"/>
              <a:gd name="connsiteX147" fmla="*/ 442619 w 1605470"/>
              <a:gd name="connsiteY147" fmla="*/ 1910499 h 6858000"/>
              <a:gd name="connsiteX148" fmla="*/ 446785 w 1605470"/>
              <a:gd name="connsiteY148" fmla="*/ 1903212 h 6858000"/>
              <a:gd name="connsiteX149" fmla="*/ 436547 w 1605470"/>
              <a:gd name="connsiteY149" fmla="*/ 1861531 h 6858000"/>
              <a:gd name="connsiteX150" fmla="*/ 364290 w 1605470"/>
              <a:gd name="connsiteY150" fmla="*/ 1728772 h 6858000"/>
              <a:gd name="connsiteX151" fmla="*/ 345287 w 1605470"/>
              <a:gd name="connsiteY151" fmla="*/ 1646953 h 6858000"/>
              <a:gd name="connsiteX152" fmla="*/ 344412 w 1605470"/>
              <a:gd name="connsiteY152" fmla="*/ 1615777 h 6858000"/>
              <a:gd name="connsiteX153" fmla="*/ 342578 w 1605470"/>
              <a:gd name="connsiteY153" fmla="*/ 1563678 h 6858000"/>
              <a:gd name="connsiteX154" fmla="*/ 355658 w 1605470"/>
              <a:gd name="connsiteY154" fmla="*/ 1519474 h 6858000"/>
              <a:gd name="connsiteX155" fmla="*/ 348400 w 1605470"/>
              <a:gd name="connsiteY155" fmla="*/ 1477995 h 6858000"/>
              <a:gd name="connsiteX156" fmla="*/ 328025 w 1605470"/>
              <a:gd name="connsiteY156" fmla="*/ 1475165 h 6858000"/>
              <a:gd name="connsiteX157" fmla="*/ 326326 w 1605470"/>
              <a:gd name="connsiteY157" fmla="*/ 1428585 h 6858000"/>
              <a:gd name="connsiteX158" fmla="*/ 325799 w 1605470"/>
              <a:gd name="connsiteY158" fmla="*/ 1357181 h 6858000"/>
              <a:gd name="connsiteX159" fmla="*/ 320507 w 1605470"/>
              <a:gd name="connsiteY159" fmla="*/ 1347099 h 6858000"/>
              <a:gd name="connsiteX160" fmla="*/ 335347 w 1605470"/>
              <a:gd name="connsiteY160" fmla="*/ 1334233 h 6858000"/>
              <a:gd name="connsiteX161" fmla="*/ 342792 w 1605470"/>
              <a:gd name="connsiteY161" fmla="*/ 1307086 h 6858000"/>
              <a:gd name="connsiteX162" fmla="*/ 343980 w 1605470"/>
              <a:gd name="connsiteY162" fmla="*/ 1189033 h 6858000"/>
              <a:gd name="connsiteX163" fmla="*/ 348665 w 1605470"/>
              <a:gd name="connsiteY163" fmla="*/ 1168288 h 6858000"/>
              <a:gd name="connsiteX164" fmla="*/ 340947 w 1605470"/>
              <a:gd name="connsiteY164" fmla="*/ 1142577 h 6858000"/>
              <a:gd name="connsiteX165" fmla="*/ 330253 w 1605470"/>
              <a:gd name="connsiteY165" fmla="*/ 1088484 h 6858000"/>
              <a:gd name="connsiteX166" fmla="*/ 314647 w 1605470"/>
              <a:gd name="connsiteY166" fmla="*/ 1053424 h 6858000"/>
              <a:gd name="connsiteX167" fmla="*/ 322906 w 1605470"/>
              <a:gd name="connsiteY167" fmla="*/ 1044367 h 6858000"/>
              <a:gd name="connsiteX168" fmla="*/ 326818 w 1605470"/>
              <a:gd name="connsiteY168" fmla="*/ 1022828 h 6858000"/>
              <a:gd name="connsiteX169" fmla="*/ 320445 w 1605470"/>
              <a:gd name="connsiteY169" fmla="*/ 932283 h 6858000"/>
              <a:gd name="connsiteX170" fmla="*/ 322681 w 1605470"/>
              <a:gd name="connsiteY170" fmla="*/ 915925 h 6858000"/>
              <a:gd name="connsiteX171" fmla="*/ 315310 w 1605470"/>
              <a:gd name="connsiteY171" fmla="*/ 896999 h 6858000"/>
              <a:gd name="connsiteX172" fmla="*/ 284718 w 1605470"/>
              <a:gd name="connsiteY172" fmla="*/ 821517 h 6858000"/>
              <a:gd name="connsiteX173" fmla="*/ 270682 w 1605470"/>
              <a:gd name="connsiteY173" fmla="*/ 786519 h 6858000"/>
              <a:gd name="connsiteX174" fmla="*/ 265483 w 1605470"/>
              <a:gd name="connsiteY174" fmla="*/ 784963 h 6858000"/>
              <a:gd name="connsiteX175" fmla="*/ 270939 w 1605470"/>
              <a:gd name="connsiteY175" fmla="*/ 776648 h 6858000"/>
              <a:gd name="connsiteX176" fmla="*/ 263668 w 1605470"/>
              <a:gd name="connsiteY176" fmla="*/ 751353 h 6858000"/>
              <a:gd name="connsiteX177" fmla="*/ 254540 w 1605470"/>
              <a:gd name="connsiteY177" fmla="*/ 741965 h 6858000"/>
              <a:gd name="connsiteX178" fmla="*/ 252501 w 1605470"/>
              <a:gd name="connsiteY178" fmla="*/ 724635 h 6858000"/>
              <a:gd name="connsiteX179" fmla="*/ 248897 w 1605470"/>
              <a:gd name="connsiteY179" fmla="*/ 681659 h 6858000"/>
              <a:gd name="connsiteX180" fmla="*/ 234316 w 1605470"/>
              <a:gd name="connsiteY180" fmla="*/ 635218 h 6858000"/>
              <a:gd name="connsiteX181" fmla="*/ 239327 w 1605470"/>
              <a:gd name="connsiteY181" fmla="*/ 613763 h 6858000"/>
              <a:gd name="connsiteX182" fmla="*/ 225269 w 1605470"/>
              <a:gd name="connsiteY182" fmla="*/ 598582 h 6858000"/>
              <a:gd name="connsiteX183" fmla="*/ 224950 w 1605470"/>
              <a:gd name="connsiteY183" fmla="*/ 576846 h 6858000"/>
              <a:gd name="connsiteX184" fmla="*/ 204632 w 1605470"/>
              <a:gd name="connsiteY184" fmla="*/ 553868 h 6858000"/>
              <a:gd name="connsiteX185" fmla="*/ 239317 w 1605470"/>
              <a:gd name="connsiteY185" fmla="*/ 517614 h 6858000"/>
              <a:gd name="connsiteX186" fmla="*/ 201693 w 1605470"/>
              <a:gd name="connsiteY186" fmla="*/ 469651 h 6858000"/>
              <a:gd name="connsiteX187" fmla="*/ 195012 w 1605470"/>
              <a:gd name="connsiteY187" fmla="*/ 448559 h 6858000"/>
              <a:gd name="connsiteX188" fmla="*/ 201434 w 1605470"/>
              <a:gd name="connsiteY188" fmla="*/ 441529 h 6858000"/>
              <a:gd name="connsiteX189" fmla="*/ 200655 w 1605470"/>
              <a:gd name="connsiteY189" fmla="*/ 428927 h 6858000"/>
              <a:gd name="connsiteX190" fmla="*/ 190059 w 1605470"/>
              <a:gd name="connsiteY190" fmla="*/ 430161 h 6858000"/>
              <a:gd name="connsiteX191" fmla="*/ 184450 w 1605470"/>
              <a:gd name="connsiteY191" fmla="*/ 396240 h 6858000"/>
              <a:gd name="connsiteX192" fmla="*/ 146196 w 1605470"/>
              <a:gd name="connsiteY192" fmla="*/ 358810 h 6858000"/>
              <a:gd name="connsiteX193" fmla="*/ 124571 w 1605470"/>
              <a:gd name="connsiteY193" fmla="*/ 302178 h 6858000"/>
              <a:gd name="connsiteX194" fmla="*/ 103243 w 1605470"/>
              <a:gd name="connsiteY194" fmla="*/ 211375 h 6858000"/>
              <a:gd name="connsiteX195" fmla="*/ 94571 w 1605470"/>
              <a:gd name="connsiteY195" fmla="*/ 184179 h 6858000"/>
              <a:gd name="connsiteX196" fmla="*/ 13437 w 1605470"/>
              <a:gd name="connsiteY196" fmla="*/ 19287 h 6858000"/>
              <a:gd name="connsiteX197" fmla="*/ 0 w 1605470"/>
              <a:gd name="connsiteY197"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55080 w 1605470"/>
              <a:gd name="connsiteY132" fmla="*/ 2538816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33116 w 1605470"/>
              <a:gd name="connsiteY140" fmla="*/ 2358011 h 6858000"/>
              <a:gd name="connsiteX141" fmla="*/ 501423 w 1605470"/>
              <a:gd name="connsiteY141" fmla="*/ 2249479 h 6858000"/>
              <a:gd name="connsiteX142" fmla="*/ 486968 w 1605470"/>
              <a:gd name="connsiteY142" fmla="*/ 2182937 h 6858000"/>
              <a:gd name="connsiteX143" fmla="*/ 488555 w 1605470"/>
              <a:gd name="connsiteY143" fmla="*/ 2155135 h 6858000"/>
              <a:gd name="connsiteX144" fmla="*/ 486013 w 1605470"/>
              <a:gd name="connsiteY144" fmla="*/ 2118008 h 6858000"/>
              <a:gd name="connsiteX145" fmla="*/ 487006 w 1605470"/>
              <a:gd name="connsiteY145" fmla="*/ 2050531 h 6858000"/>
              <a:gd name="connsiteX146" fmla="*/ 478812 w 1605470"/>
              <a:gd name="connsiteY146" fmla="*/ 1963269 h 6858000"/>
              <a:gd name="connsiteX147" fmla="*/ 442619 w 1605470"/>
              <a:gd name="connsiteY147" fmla="*/ 1910499 h 6858000"/>
              <a:gd name="connsiteX148" fmla="*/ 446785 w 1605470"/>
              <a:gd name="connsiteY148" fmla="*/ 1903212 h 6858000"/>
              <a:gd name="connsiteX149" fmla="*/ 436547 w 1605470"/>
              <a:gd name="connsiteY149" fmla="*/ 1861531 h 6858000"/>
              <a:gd name="connsiteX150" fmla="*/ 364290 w 1605470"/>
              <a:gd name="connsiteY150" fmla="*/ 1728772 h 6858000"/>
              <a:gd name="connsiteX151" fmla="*/ 345287 w 1605470"/>
              <a:gd name="connsiteY151" fmla="*/ 1646953 h 6858000"/>
              <a:gd name="connsiteX152" fmla="*/ 344412 w 1605470"/>
              <a:gd name="connsiteY152" fmla="*/ 1615777 h 6858000"/>
              <a:gd name="connsiteX153" fmla="*/ 342578 w 1605470"/>
              <a:gd name="connsiteY153" fmla="*/ 1563678 h 6858000"/>
              <a:gd name="connsiteX154" fmla="*/ 355658 w 1605470"/>
              <a:gd name="connsiteY154" fmla="*/ 1519474 h 6858000"/>
              <a:gd name="connsiteX155" fmla="*/ 348400 w 1605470"/>
              <a:gd name="connsiteY155" fmla="*/ 1477995 h 6858000"/>
              <a:gd name="connsiteX156" fmla="*/ 328025 w 1605470"/>
              <a:gd name="connsiteY156" fmla="*/ 1475165 h 6858000"/>
              <a:gd name="connsiteX157" fmla="*/ 326326 w 1605470"/>
              <a:gd name="connsiteY157" fmla="*/ 1428585 h 6858000"/>
              <a:gd name="connsiteX158" fmla="*/ 325799 w 1605470"/>
              <a:gd name="connsiteY158" fmla="*/ 1357181 h 6858000"/>
              <a:gd name="connsiteX159" fmla="*/ 320507 w 1605470"/>
              <a:gd name="connsiteY159" fmla="*/ 1347099 h 6858000"/>
              <a:gd name="connsiteX160" fmla="*/ 335347 w 1605470"/>
              <a:gd name="connsiteY160" fmla="*/ 1334233 h 6858000"/>
              <a:gd name="connsiteX161" fmla="*/ 342792 w 1605470"/>
              <a:gd name="connsiteY161" fmla="*/ 1307086 h 6858000"/>
              <a:gd name="connsiteX162" fmla="*/ 343980 w 1605470"/>
              <a:gd name="connsiteY162" fmla="*/ 1189033 h 6858000"/>
              <a:gd name="connsiteX163" fmla="*/ 348665 w 1605470"/>
              <a:gd name="connsiteY163" fmla="*/ 1168288 h 6858000"/>
              <a:gd name="connsiteX164" fmla="*/ 340947 w 1605470"/>
              <a:gd name="connsiteY164" fmla="*/ 1142577 h 6858000"/>
              <a:gd name="connsiteX165" fmla="*/ 330253 w 1605470"/>
              <a:gd name="connsiteY165" fmla="*/ 1088484 h 6858000"/>
              <a:gd name="connsiteX166" fmla="*/ 314647 w 1605470"/>
              <a:gd name="connsiteY166" fmla="*/ 1053424 h 6858000"/>
              <a:gd name="connsiteX167" fmla="*/ 322906 w 1605470"/>
              <a:gd name="connsiteY167" fmla="*/ 1044367 h 6858000"/>
              <a:gd name="connsiteX168" fmla="*/ 326818 w 1605470"/>
              <a:gd name="connsiteY168" fmla="*/ 1022828 h 6858000"/>
              <a:gd name="connsiteX169" fmla="*/ 320445 w 1605470"/>
              <a:gd name="connsiteY169" fmla="*/ 932283 h 6858000"/>
              <a:gd name="connsiteX170" fmla="*/ 322681 w 1605470"/>
              <a:gd name="connsiteY170" fmla="*/ 915925 h 6858000"/>
              <a:gd name="connsiteX171" fmla="*/ 315310 w 1605470"/>
              <a:gd name="connsiteY171" fmla="*/ 896999 h 6858000"/>
              <a:gd name="connsiteX172" fmla="*/ 284718 w 1605470"/>
              <a:gd name="connsiteY172" fmla="*/ 821517 h 6858000"/>
              <a:gd name="connsiteX173" fmla="*/ 270682 w 1605470"/>
              <a:gd name="connsiteY173" fmla="*/ 786519 h 6858000"/>
              <a:gd name="connsiteX174" fmla="*/ 265483 w 1605470"/>
              <a:gd name="connsiteY174" fmla="*/ 784963 h 6858000"/>
              <a:gd name="connsiteX175" fmla="*/ 270939 w 1605470"/>
              <a:gd name="connsiteY175" fmla="*/ 776648 h 6858000"/>
              <a:gd name="connsiteX176" fmla="*/ 263668 w 1605470"/>
              <a:gd name="connsiteY176" fmla="*/ 751353 h 6858000"/>
              <a:gd name="connsiteX177" fmla="*/ 254540 w 1605470"/>
              <a:gd name="connsiteY177" fmla="*/ 741965 h 6858000"/>
              <a:gd name="connsiteX178" fmla="*/ 252501 w 1605470"/>
              <a:gd name="connsiteY178" fmla="*/ 724635 h 6858000"/>
              <a:gd name="connsiteX179" fmla="*/ 248897 w 1605470"/>
              <a:gd name="connsiteY179" fmla="*/ 681659 h 6858000"/>
              <a:gd name="connsiteX180" fmla="*/ 234316 w 1605470"/>
              <a:gd name="connsiteY180" fmla="*/ 635218 h 6858000"/>
              <a:gd name="connsiteX181" fmla="*/ 239327 w 1605470"/>
              <a:gd name="connsiteY181" fmla="*/ 613763 h 6858000"/>
              <a:gd name="connsiteX182" fmla="*/ 225269 w 1605470"/>
              <a:gd name="connsiteY182" fmla="*/ 598582 h 6858000"/>
              <a:gd name="connsiteX183" fmla="*/ 224950 w 1605470"/>
              <a:gd name="connsiteY183" fmla="*/ 576846 h 6858000"/>
              <a:gd name="connsiteX184" fmla="*/ 204632 w 1605470"/>
              <a:gd name="connsiteY184" fmla="*/ 553868 h 6858000"/>
              <a:gd name="connsiteX185" fmla="*/ 239317 w 1605470"/>
              <a:gd name="connsiteY185" fmla="*/ 517614 h 6858000"/>
              <a:gd name="connsiteX186" fmla="*/ 201693 w 1605470"/>
              <a:gd name="connsiteY186" fmla="*/ 469651 h 6858000"/>
              <a:gd name="connsiteX187" fmla="*/ 195012 w 1605470"/>
              <a:gd name="connsiteY187" fmla="*/ 448559 h 6858000"/>
              <a:gd name="connsiteX188" fmla="*/ 201434 w 1605470"/>
              <a:gd name="connsiteY188" fmla="*/ 441529 h 6858000"/>
              <a:gd name="connsiteX189" fmla="*/ 200655 w 1605470"/>
              <a:gd name="connsiteY189" fmla="*/ 428927 h 6858000"/>
              <a:gd name="connsiteX190" fmla="*/ 190059 w 1605470"/>
              <a:gd name="connsiteY190" fmla="*/ 430161 h 6858000"/>
              <a:gd name="connsiteX191" fmla="*/ 184450 w 1605470"/>
              <a:gd name="connsiteY191" fmla="*/ 396240 h 6858000"/>
              <a:gd name="connsiteX192" fmla="*/ 146196 w 1605470"/>
              <a:gd name="connsiteY192" fmla="*/ 358810 h 6858000"/>
              <a:gd name="connsiteX193" fmla="*/ 124571 w 1605470"/>
              <a:gd name="connsiteY193" fmla="*/ 302178 h 6858000"/>
              <a:gd name="connsiteX194" fmla="*/ 103243 w 1605470"/>
              <a:gd name="connsiteY194" fmla="*/ 211375 h 6858000"/>
              <a:gd name="connsiteX195" fmla="*/ 94571 w 1605470"/>
              <a:gd name="connsiteY195" fmla="*/ 184179 h 6858000"/>
              <a:gd name="connsiteX196" fmla="*/ 13437 w 1605470"/>
              <a:gd name="connsiteY196" fmla="*/ 19287 h 6858000"/>
              <a:gd name="connsiteX197" fmla="*/ 0 w 1605470"/>
              <a:gd name="connsiteY197"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33116 w 1605470"/>
              <a:gd name="connsiteY140" fmla="*/ 2358011 h 6858000"/>
              <a:gd name="connsiteX141" fmla="*/ 501423 w 1605470"/>
              <a:gd name="connsiteY141" fmla="*/ 2249479 h 6858000"/>
              <a:gd name="connsiteX142" fmla="*/ 486968 w 1605470"/>
              <a:gd name="connsiteY142" fmla="*/ 2182937 h 6858000"/>
              <a:gd name="connsiteX143" fmla="*/ 488555 w 1605470"/>
              <a:gd name="connsiteY143" fmla="*/ 2155135 h 6858000"/>
              <a:gd name="connsiteX144" fmla="*/ 486013 w 1605470"/>
              <a:gd name="connsiteY144" fmla="*/ 2118008 h 6858000"/>
              <a:gd name="connsiteX145" fmla="*/ 487006 w 1605470"/>
              <a:gd name="connsiteY145" fmla="*/ 2050531 h 6858000"/>
              <a:gd name="connsiteX146" fmla="*/ 478812 w 1605470"/>
              <a:gd name="connsiteY146" fmla="*/ 1963269 h 6858000"/>
              <a:gd name="connsiteX147" fmla="*/ 442619 w 1605470"/>
              <a:gd name="connsiteY147" fmla="*/ 1910499 h 6858000"/>
              <a:gd name="connsiteX148" fmla="*/ 446785 w 1605470"/>
              <a:gd name="connsiteY148" fmla="*/ 1903212 h 6858000"/>
              <a:gd name="connsiteX149" fmla="*/ 436547 w 1605470"/>
              <a:gd name="connsiteY149" fmla="*/ 1861531 h 6858000"/>
              <a:gd name="connsiteX150" fmla="*/ 364290 w 1605470"/>
              <a:gd name="connsiteY150" fmla="*/ 1728772 h 6858000"/>
              <a:gd name="connsiteX151" fmla="*/ 345287 w 1605470"/>
              <a:gd name="connsiteY151" fmla="*/ 1646953 h 6858000"/>
              <a:gd name="connsiteX152" fmla="*/ 344412 w 1605470"/>
              <a:gd name="connsiteY152" fmla="*/ 1615777 h 6858000"/>
              <a:gd name="connsiteX153" fmla="*/ 342578 w 1605470"/>
              <a:gd name="connsiteY153" fmla="*/ 1563678 h 6858000"/>
              <a:gd name="connsiteX154" fmla="*/ 355658 w 1605470"/>
              <a:gd name="connsiteY154" fmla="*/ 1519474 h 6858000"/>
              <a:gd name="connsiteX155" fmla="*/ 348400 w 1605470"/>
              <a:gd name="connsiteY155" fmla="*/ 1477995 h 6858000"/>
              <a:gd name="connsiteX156" fmla="*/ 328025 w 1605470"/>
              <a:gd name="connsiteY156" fmla="*/ 1475165 h 6858000"/>
              <a:gd name="connsiteX157" fmla="*/ 326326 w 1605470"/>
              <a:gd name="connsiteY157" fmla="*/ 1428585 h 6858000"/>
              <a:gd name="connsiteX158" fmla="*/ 325799 w 1605470"/>
              <a:gd name="connsiteY158" fmla="*/ 1357181 h 6858000"/>
              <a:gd name="connsiteX159" fmla="*/ 320507 w 1605470"/>
              <a:gd name="connsiteY159" fmla="*/ 1347099 h 6858000"/>
              <a:gd name="connsiteX160" fmla="*/ 335347 w 1605470"/>
              <a:gd name="connsiteY160" fmla="*/ 1334233 h 6858000"/>
              <a:gd name="connsiteX161" fmla="*/ 342792 w 1605470"/>
              <a:gd name="connsiteY161" fmla="*/ 1307086 h 6858000"/>
              <a:gd name="connsiteX162" fmla="*/ 343980 w 1605470"/>
              <a:gd name="connsiteY162" fmla="*/ 1189033 h 6858000"/>
              <a:gd name="connsiteX163" fmla="*/ 348665 w 1605470"/>
              <a:gd name="connsiteY163" fmla="*/ 1168288 h 6858000"/>
              <a:gd name="connsiteX164" fmla="*/ 340947 w 1605470"/>
              <a:gd name="connsiteY164" fmla="*/ 1142577 h 6858000"/>
              <a:gd name="connsiteX165" fmla="*/ 330253 w 1605470"/>
              <a:gd name="connsiteY165" fmla="*/ 1088484 h 6858000"/>
              <a:gd name="connsiteX166" fmla="*/ 314647 w 1605470"/>
              <a:gd name="connsiteY166" fmla="*/ 1053424 h 6858000"/>
              <a:gd name="connsiteX167" fmla="*/ 322906 w 1605470"/>
              <a:gd name="connsiteY167" fmla="*/ 1044367 h 6858000"/>
              <a:gd name="connsiteX168" fmla="*/ 326818 w 1605470"/>
              <a:gd name="connsiteY168" fmla="*/ 1022828 h 6858000"/>
              <a:gd name="connsiteX169" fmla="*/ 320445 w 1605470"/>
              <a:gd name="connsiteY169" fmla="*/ 932283 h 6858000"/>
              <a:gd name="connsiteX170" fmla="*/ 322681 w 1605470"/>
              <a:gd name="connsiteY170" fmla="*/ 915925 h 6858000"/>
              <a:gd name="connsiteX171" fmla="*/ 315310 w 1605470"/>
              <a:gd name="connsiteY171" fmla="*/ 896999 h 6858000"/>
              <a:gd name="connsiteX172" fmla="*/ 284718 w 1605470"/>
              <a:gd name="connsiteY172" fmla="*/ 821517 h 6858000"/>
              <a:gd name="connsiteX173" fmla="*/ 270682 w 1605470"/>
              <a:gd name="connsiteY173" fmla="*/ 786519 h 6858000"/>
              <a:gd name="connsiteX174" fmla="*/ 265483 w 1605470"/>
              <a:gd name="connsiteY174" fmla="*/ 784963 h 6858000"/>
              <a:gd name="connsiteX175" fmla="*/ 270939 w 1605470"/>
              <a:gd name="connsiteY175" fmla="*/ 776648 h 6858000"/>
              <a:gd name="connsiteX176" fmla="*/ 263668 w 1605470"/>
              <a:gd name="connsiteY176" fmla="*/ 751353 h 6858000"/>
              <a:gd name="connsiteX177" fmla="*/ 254540 w 1605470"/>
              <a:gd name="connsiteY177" fmla="*/ 741965 h 6858000"/>
              <a:gd name="connsiteX178" fmla="*/ 252501 w 1605470"/>
              <a:gd name="connsiteY178" fmla="*/ 724635 h 6858000"/>
              <a:gd name="connsiteX179" fmla="*/ 248897 w 1605470"/>
              <a:gd name="connsiteY179" fmla="*/ 681659 h 6858000"/>
              <a:gd name="connsiteX180" fmla="*/ 234316 w 1605470"/>
              <a:gd name="connsiteY180" fmla="*/ 635218 h 6858000"/>
              <a:gd name="connsiteX181" fmla="*/ 239327 w 1605470"/>
              <a:gd name="connsiteY181" fmla="*/ 613763 h 6858000"/>
              <a:gd name="connsiteX182" fmla="*/ 225269 w 1605470"/>
              <a:gd name="connsiteY182" fmla="*/ 598582 h 6858000"/>
              <a:gd name="connsiteX183" fmla="*/ 224950 w 1605470"/>
              <a:gd name="connsiteY183" fmla="*/ 576846 h 6858000"/>
              <a:gd name="connsiteX184" fmla="*/ 204632 w 1605470"/>
              <a:gd name="connsiteY184" fmla="*/ 553868 h 6858000"/>
              <a:gd name="connsiteX185" fmla="*/ 239317 w 1605470"/>
              <a:gd name="connsiteY185" fmla="*/ 517614 h 6858000"/>
              <a:gd name="connsiteX186" fmla="*/ 201693 w 1605470"/>
              <a:gd name="connsiteY186" fmla="*/ 469651 h 6858000"/>
              <a:gd name="connsiteX187" fmla="*/ 195012 w 1605470"/>
              <a:gd name="connsiteY187" fmla="*/ 448559 h 6858000"/>
              <a:gd name="connsiteX188" fmla="*/ 201434 w 1605470"/>
              <a:gd name="connsiteY188" fmla="*/ 441529 h 6858000"/>
              <a:gd name="connsiteX189" fmla="*/ 200655 w 1605470"/>
              <a:gd name="connsiteY189" fmla="*/ 428927 h 6858000"/>
              <a:gd name="connsiteX190" fmla="*/ 190059 w 1605470"/>
              <a:gd name="connsiteY190" fmla="*/ 430161 h 6858000"/>
              <a:gd name="connsiteX191" fmla="*/ 184450 w 1605470"/>
              <a:gd name="connsiteY191" fmla="*/ 396240 h 6858000"/>
              <a:gd name="connsiteX192" fmla="*/ 146196 w 1605470"/>
              <a:gd name="connsiteY192" fmla="*/ 358810 h 6858000"/>
              <a:gd name="connsiteX193" fmla="*/ 124571 w 1605470"/>
              <a:gd name="connsiteY193" fmla="*/ 302178 h 6858000"/>
              <a:gd name="connsiteX194" fmla="*/ 103243 w 1605470"/>
              <a:gd name="connsiteY194" fmla="*/ 211375 h 6858000"/>
              <a:gd name="connsiteX195" fmla="*/ 94571 w 1605470"/>
              <a:gd name="connsiteY195" fmla="*/ 184179 h 6858000"/>
              <a:gd name="connsiteX196" fmla="*/ 13437 w 1605470"/>
              <a:gd name="connsiteY196" fmla="*/ 19287 h 6858000"/>
              <a:gd name="connsiteX197" fmla="*/ 0 w 1605470"/>
              <a:gd name="connsiteY197"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33116 w 1605470"/>
              <a:gd name="connsiteY140" fmla="*/ 2358011 h 6858000"/>
              <a:gd name="connsiteX141" fmla="*/ 501423 w 1605470"/>
              <a:gd name="connsiteY141" fmla="*/ 2249479 h 6858000"/>
              <a:gd name="connsiteX142" fmla="*/ 486968 w 1605470"/>
              <a:gd name="connsiteY142" fmla="*/ 2182937 h 6858000"/>
              <a:gd name="connsiteX143" fmla="*/ 488555 w 1605470"/>
              <a:gd name="connsiteY143" fmla="*/ 2155135 h 6858000"/>
              <a:gd name="connsiteX144" fmla="*/ 486013 w 1605470"/>
              <a:gd name="connsiteY144" fmla="*/ 2118008 h 6858000"/>
              <a:gd name="connsiteX145" fmla="*/ 487006 w 1605470"/>
              <a:gd name="connsiteY145" fmla="*/ 2050531 h 6858000"/>
              <a:gd name="connsiteX146" fmla="*/ 478812 w 1605470"/>
              <a:gd name="connsiteY146" fmla="*/ 1963269 h 6858000"/>
              <a:gd name="connsiteX147" fmla="*/ 442619 w 1605470"/>
              <a:gd name="connsiteY147" fmla="*/ 1910499 h 6858000"/>
              <a:gd name="connsiteX148" fmla="*/ 446785 w 1605470"/>
              <a:gd name="connsiteY148" fmla="*/ 1903212 h 6858000"/>
              <a:gd name="connsiteX149" fmla="*/ 436547 w 1605470"/>
              <a:gd name="connsiteY149" fmla="*/ 1861531 h 6858000"/>
              <a:gd name="connsiteX150" fmla="*/ 364290 w 1605470"/>
              <a:gd name="connsiteY150" fmla="*/ 1728772 h 6858000"/>
              <a:gd name="connsiteX151" fmla="*/ 345287 w 1605470"/>
              <a:gd name="connsiteY151" fmla="*/ 1646953 h 6858000"/>
              <a:gd name="connsiteX152" fmla="*/ 344412 w 1605470"/>
              <a:gd name="connsiteY152" fmla="*/ 1615777 h 6858000"/>
              <a:gd name="connsiteX153" fmla="*/ 342578 w 1605470"/>
              <a:gd name="connsiteY153" fmla="*/ 1563678 h 6858000"/>
              <a:gd name="connsiteX154" fmla="*/ 355658 w 1605470"/>
              <a:gd name="connsiteY154" fmla="*/ 1519474 h 6858000"/>
              <a:gd name="connsiteX155" fmla="*/ 348400 w 1605470"/>
              <a:gd name="connsiteY155" fmla="*/ 1477995 h 6858000"/>
              <a:gd name="connsiteX156" fmla="*/ 328025 w 1605470"/>
              <a:gd name="connsiteY156" fmla="*/ 1475165 h 6858000"/>
              <a:gd name="connsiteX157" fmla="*/ 326326 w 1605470"/>
              <a:gd name="connsiteY157" fmla="*/ 1428585 h 6858000"/>
              <a:gd name="connsiteX158" fmla="*/ 325799 w 1605470"/>
              <a:gd name="connsiteY158" fmla="*/ 1357181 h 6858000"/>
              <a:gd name="connsiteX159" fmla="*/ 320507 w 1605470"/>
              <a:gd name="connsiteY159" fmla="*/ 1347099 h 6858000"/>
              <a:gd name="connsiteX160" fmla="*/ 335347 w 1605470"/>
              <a:gd name="connsiteY160" fmla="*/ 1334233 h 6858000"/>
              <a:gd name="connsiteX161" fmla="*/ 342792 w 1605470"/>
              <a:gd name="connsiteY161" fmla="*/ 1307086 h 6858000"/>
              <a:gd name="connsiteX162" fmla="*/ 343980 w 1605470"/>
              <a:gd name="connsiteY162" fmla="*/ 1189033 h 6858000"/>
              <a:gd name="connsiteX163" fmla="*/ 348665 w 1605470"/>
              <a:gd name="connsiteY163" fmla="*/ 1168288 h 6858000"/>
              <a:gd name="connsiteX164" fmla="*/ 340947 w 1605470"/>
              <a:gd name="connsiteY164" fmla="*/ 1142577 h 6858000"/>
              <a:gd name="connsiteX165" fmla="*/ 330253 w 1605470"/>
              <a:gd name="connsiteY165" fmla="*/ 1088484 h 6858000"/>
              <a:gd name="connsiteX166" fmla="*/ 314647 w 1605470"/>
              <a:gd name="connsiteY166" fmla="*/ 1053424 h 6858000"/>
              <a:gd name="connsiteX167" fmla="*/ 322906 w 1605470"/>
              <a:gd name="connsiteY167" fmla="*/ 1044367 h 6858000"/>
              <a:gd name="connsiteX168" fmla="*/ 326818 w 1605470"/>
              <a:gd name="connsiteY168" fmla="*/ 1022828 h 6858000"/>
              <a:gd name="connsiteX169" fmla="*/ 320445 w 1605470"/>
              <a:gd name="connsiteY169" fmla="*/ 932283 h 6858000"/>
              <a:gd name="connsiteX170" fmla="*/ 322681 w 1605470"/>
              <a:gd name="connsiteY170" fmla="*/ 915925 h 6858000"/>
              <a:gd name="connsiteX171" fmla="*/ 315310 w 1605470"/>
              <a:gd name="connsiteY171" fmla="*/ 896999 h 6858000"/>
              <a:gd name="connsiteX172" fmla="*/ 284718 w 1605470"/>
              <a:gd name="connsiteY172" fmla="*/ 821517 h 6858000"/>
              <a:gd name="connsiteX173" fmla="*/ 270682 w 1605470"/>
              <a:gd name="connsiteY173" fmla="*/ 786519 h 6858000"/>
              <a:gd name="connsiteX174" fmla="*/ 265483 w 1605470"/>
              <a:gd name="connsiteY174" fmla="*/ 784963 h 6858000"/>
              <a:gd name="connsiteX175" fmla="*/ 263668 w 1605470"/>
              <a:gd name="connsiteY175" fmla="*/ 751353 h 6858000"/>
              <a:gd name="connsiteX176" fmla="*/ 254540 w 1605470"/>
              <a:gd name="connsiteY176" fmla="*/ 741965 h 6858000"/>
              <a:gd name="connsiteX177" fmla="*/ 252501 w 1605470"/>
              <a:gd name="connsiteY177" fmla="*/ 724635 h 6858000"/>
              <a:gd name="connsiteX178" fmla="*/ 248897 w 1605470"/>
              <a:gd name="connsiteY178" fmla="*/ 681659 h 6858000"/>
              <a:gd name="connsiteX179" fmla="*/ 234316 w 1605470"/>
              <a:gd name="connsiteY179" fmla="*/ 635218 h 6858000"/>
              <a:gd name="connsiteX180" fmla="*/ 239327 w 1605470"/>
              <a:gd name="connsiteY180" fmla="*/ 613763 h 6858000"/>
              <a:gd name="connsiteX181" fmla="*/ 225269 w 1605470"/>
              <a:gd name="connsiteY181" fmla="*/ 598582 h 6858000"/>
              <a:gd name="connsiteX182" fmla="*/ 224950 w 1605470"/>
              <a:gd name="connsiteY182" fmla="*/ 576846 h 6858000"/>
              <a:gd name="connsiteX183" fmla="*/ 204632 w 1605470"/>
              <a:gd name="connsiteY183" fmla="*/ 553868 h 6858000"/>
              <a:gd name="connsiteX184" fmla="*/ 239317 w 1605470"/>
              <a:gd name="connsiteY184" fmla="*/ 517614 h 6858000"/>
              <a:gd name="connsiteX185" fmla="*/ 201693 w 1605470"/>
              <a:gd name="connsiteY185" fmla="*/ 469651 h 6858000"/>
              <a:gd name="connsiteX186" fmla="*/ 195012 w 1605470"/>
              <a:gd name="connsiteY186" fmla="*/ 448559 h 6858000"/>
              <a:gd name="connsiteX187" fmla="*/ 201434 w 1605470"/>
              <a:gd name="connsiteY187" fmla="*/ 441529 h 6858000"/>
              <a:gd name="connsiteX188" fmla="*/ 200655 w 1605470"/>
              <a:gd name="connsiteY188" fmla="*/ 428927 h 6858000"/>
              <a:gd name="connsiteX189" fmla="*/ 190059 w 1605470"/>
              <a:gd name="connsiteY189" fmla="*/ 430161 h 6858000"/>
              <a:gd name="connsiteX190" fmla="*/ 184450 w 1605470"/>
              <a:gd name="connsiteY190" fmla="*/ 396240 h 6858000"/>
              <a:gd name="connsiteX191" fmla="*/ 146196 w 1605470"/>
              <a:gd name="connsiteY191" fmla="*/ 358810 h 6858000"/>
              <a:gd name="connsiteX192" fmla="*/ 124571 w 1605470"/>
              <a:gd name="connsiteY192" fmla="*/ 302178 h 6858000"/>
              <a:gd name="connsiteX193" fmla="*/ 103243 w 1605470"/>
              <a:gd name="connsiteY193" fmla="*/ 211375 h 6858000"/>
              <a:gd name="connsiteX194" fmla="*/ 94571 w 1605470"/>
              <a:gd name="connsiteY194" fmla="*/ 184179 h 6858000"/>
              <a:gd name="connsiteX195" fmla="*/ 13437 w 1605470"/>
              <a:gd name="connsiteY195" fmla="*/ 19287 h 6858000"/>
              <a:gd name="connsiteX196" fmla="*/ 0 w 1605470"/>
              <a:gd name="connsiteY196"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33116 w 1605470"/>
              <a:gd name="connsiteY140" fmla="*/ 2358011 h 6858000"/>
              <a:gd name="connsiteX141" fmla="*/ 501423 w 1605470"/>
              <a:gd name="connsiteY141" fmla="*/ 2249479 h 6858000"/>
              <a:gd name="connsiteX142" fmla="*/ 486968 w 1605470"/>
              <a:gd name="connsiteY142" fmla="*/ 2182937 h 6858000"/>
              <a:gd name="connsiteX143" fmla="*/ 488555 w 1605470"/>
              <a:gd name="connsiteY143" fmla="*/ 2155135 h 6858000"/>
              <a:gd name="connsiteX144" fmla="*/ 486013 w 1605470"/>
              <a:gd name="connsiteY144" fmla="*/ 2118008 h 6858000"/>
              <a:gd name="connsiteX145" fmla="*/ 487006 w 1605470"/>
              <a:gd name="connsiteY145" fmla="*/ 2050531 h 6858000"/>
              <a:gd name="connsiteX146" fmla="*/ 478812 w 1605470"/>
              <a:gd name="connsiteY146" fmla="*/ 1963269 h 6858000"/>
              <a:gd name="connsiteX147" fmla="*/ 442619 w 1605470"/>
              <a:gd name="connsiteY147" fmla="*/ 1910499 h 6858000"/>
              <a:gd name="connsiteX148" fmla="*/ 446785 w 1605470"/>
              <a:gd name="connsiteY148" fmla="*/ 1903212 h 6858000"/>
              <a:gd name="connsiteX149" fmla="*/ 436547 w 1605470"/>
              <a:gd name="connsiteY149" fmla="*/ 1861531 h 6858000"/>
              <a:gd name="connsiteX150" fmla="*/ 364290 w 1605470"/>
              <a:gd name="connsiteY150" fmla="*/ 1728772 h 6858000"/>
              <a:gd name="connsiteX151" fmla="*/ 345287 w 1605470"/>
              <a:gd name="connsiteY151" fmla="*/ 1646953 h 6858000"/>
              <a:gd name="connsiteX152" fmla="*/ 344412 w 1605470"/>
              <a:gd name="connsiteY152" fmla="*/ 1615777 h 6858000"/>
              <a:gd name="connsiteX153" fmla="*/ 342578 w 1605470"/>
              <a:gd name="connsiteY153" fmla="*/ 1563678 h 6858000"/>
              <a:gd name="connsiteX154" fmla="*/ 355658 w 1605470"/>
              <a:gd name="connsiteY154" fmla="*/ 1519474 h 6858000"/>
              <a:gd name="connsiteX155" fmla="*/ 348400 w 1605470"/>
              <a:gd name="connsiteY155" fmla="*/ 1477995 h 6858000"/>
              <a:gd name="connsiteX156" fmla="*/ 328025 w 1605470"/>
              <a:gd name="connsiteY156" fmla="*/ 1475165 h 6858000"/>
              <a:gd name="connsiteX157" fmla="*/ 326326 w 1605470"/>
              <a:gd name="connsiteY157" fmla="*/ 1428585 h 6858000"/>
              <a:gd name="connsiteX158" fmla="*/ 325799 w 1605470"/>
              <a:gd name="connsiteY158" fmla="*/ 1357181 h 6858000"/>
              <a:gd name="connsiteX159" fmla="*/ 320507 w 1605470"/>
              <a:gd name="connsiteY159" fmla="*/ 1347099 h 6858000"/>
              <a:gd name="connsiteX160" fmla="*/ 335347 w 1605470"/>
              <a:gd name="connsiteY160" fmla="*/ 1334233 h 6858000"/>
              <a:gd name="connsiteX161" fmla="*/ 342792 w 1605470"/>
              <a:gd name="connsiteY161" fmla="*/ 1307086 h 6858000"/>
              <a:gd name="connsiteX162" fmla="*/ 343980 w 1605470"/>
              <a:gd name="connsiteY162" fmla="*/ 1189033 h 6858000"/>
              <a:gd name="connsiteX163" fmla="*/ 348665 w 1605470"/>
              <a:gd name="connsiteY163" fmla="*/ 1168288 h 6858000"/>
              <a:gd name="connsiteX164" fmla="*/ 340947 w 1605470"/>
              <a:gd name="connsiteY164" fmla="*/ 1142577 h 6858000"/>
              <a:gd name="connsiteX165" fmla="*/ 330253 w 1605470"/>
              <a:gd name="connsiteY165" fmla="*/ 1088484 h 6858000"/>
              <a:gd name="connsiteX166" fmla="*/ 314647 w 1605470"/>
              <a:gd name="connsiteY166" fmla="*/ 1053424 h 6858000"/>
              <a:gd name="connsiteX167" fmla="*/ 322906 w 1605470"/>
              <a:gd name="connsiteY167" fmla="*/ 1044367 h 6858000"/>
              <a:gd name="connsiteX168" fmla="*/ 326818 w 1605470"/>
              <a:gd name="connsiteY168" fmla="*/ 1022828 h 6858000"/>
              <a:gd name="connsiteX169" fmla="*/ 320445 w 1605470"/>
              <a:gd name="connsiteY169" fmla="*/ 932283 h 6858000"/>
              <a:gd name="connsiteX170" fmla="*/ 322681 w 1605470"/>
              <a:gd name="connsiteY170" fmla="*/ 915925 h 6858000"/>
              <a:gd name="connsiteX171" fmla="*/ 315310 w 1605470"/>
              <a:gd name="connsiteY171" fmla="*/ 896999 h 6858000"/>
              <a:gd name="connsiteX172" fmla="*/ 284718 w 1605470"/>
              <a:gd name="connsiteY172" fmla="*/ 821517 h 6858000"/>
              <a:gd name="connsiteX173" fmla="*/ 270682 w 1605470"/>
              <a:gd name="connsiteY173" fmla="*/ 786519 h 6858000"/>
              <a:gd name="connsiteX174" fmla="*/ 263668 w 1605470"/>
              <a:gd name="connsiteY174" fmla="*/ 751353 h 6858000"/>
              <a:gd name="connsiteX175" fmla="*/ 254540 w 1605470"/>
              <a:gd name="connsiteY175" fmla="*/ 741965 h 6858000"/>
              <a:gd name="connsiteX176" fmla="*/ 252501 w 1605470"/>
              <a:gd name="connsiteY176" fmla="*/ 724635 h 6858000"/>
              <a:gd name="connsiteX177" fmla="*/ 248897 w 1605470"/>
              <a:gd name="connsiteY177" fmla="*/ 681659 h 6858000"/>
              <a:gd name="connsiteX178" fmla="*/ 234316 w 1605470"/>
              <a:gd name="connsiteY178" fmla="*/ 635218 h 6858000"/>
              <a:gd name="connsiteX179" fmla="*/ 239327 w 1605470"/>
              <a:gd name="connsiteY179" fmla="*/ 613763 h 6858000"/>
              <a:gd name="connsiteX180" fmla="*/ 225269 w 1605470"/>
              <a:gd name="connsiteY180" fmla="*/ 598582 h 6858000"/>
              <a:gd name="connsiteX181" fmla="*/ 224950 w 1605470"/>
              <a:gd name="connsiteY181" fmla="*/ 576846 h 6858000"/>
              <a:gd name="connsiteX182" fmla="*/ 204632 w 1605470"/>
              <a:gd name="connsiteY182" fmla="*/ 553868 h 6858000"/>
              <a:gd name="connsiteX183" fmla="*/ 239317 w 1605470"/>
              <a:gd name="connsiteY183" fmla="*/ 517614 h 6858000"/>
              <a:gd name="connsiteX184" fmla="*/ 201693 w 1605470"/>
              <a:gd name="connsiteY184" fmla="*/ 469651 h 6858000"/>
              <a:gd name="connsiteX185" fmla="*/ 195012 w 1605470"/>
              <a:gd name="connsiteY185" fmla="*/ 448559 h 6858000"/>
              <a:gd name="connsiteX186" fmla="*/ 201434 w 1605470"/>
              <a:gd name="connsiteY186" fmla="*/ 441529 h 6858000"/>
              <a:gd name="connsiteX187" fmla="*/ 200655 w 1605470"/>
              <a:gd name="connsiteY187" fmla="*/ 428927 h 6858000"/>
              <a:gd name="connsiteX188" fmla="*/ 190059 w 1605470"/>
              <a:gd name="connsiteY188" fmla="*/ 430161 h 6858000"/>
              <a:gd name="connsiteX189" fmla="*/ 184450 w 1605470"/>
              <a:gd name="connsiteY189" fmla="*/ 396240 h 6858000"/>
              <a:gd name="connsiteX190" fmla="*/ 146196 w 1605470"/>
              <a:gd name="connsiteY190" fmla="*/ 358810 h 6858000"/>
              <a:gd name="connsiteX191" fmla="*/ 124571 w 1605470"/>
              <a:gd name="connsiteY191" fmla="*/ 302178 h 6858000"/>
              <a:gd name="connsiteX192" fmla="*/ 103243 w 1605470"/>
              <a:gd name="connsiteY192" fmla="*/ 211375 h 6858000"/>
              <a:gd name="connsiteX193" fmla="*/ 94571 w 1605470"/>
              <a:gd name="connsiteY193" fmla="*/ 184179 h 6858000"/>
              <a:gd name="connsiteX194" fmla="*/ 13437 w 1605470"/>
              <a:gd name="connsiteY194" fmla="*/ 19287 h 6858000"/>
              <a:gd name="connsiteX195" fmla="*/ 0 w 1605470"/>
              <a:gd name="connsiteY195"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33116 w 1605470"/>
              <a:gd name="connsiteY140" fmla="*/ 2358011 h 6858000"/>
              <a:gd name="connsiteX141" fmla="*/ 501423 w 1605470"/>
              <a:gd name="connsiteY141" fmla="*/ 2249479 h 6858000"/>
              <a:gd name="connsiteX142" fmla="*/ 486968 w 1605470"/>
              <a:gd name="connsiteY142" fmla="*/ 2182937 h 6858000"/>
              <a:gd name="connsiteX143" fmla="*/ 488555 w 1605470"/>
              <a:gd name="connsiteY143" fmla="*/ 2155135 h 6858000"/>
              <a:gd name="connsiteX144" fmla="*/ 486013 w 1605470"/>
              <a:gd name="connsiteY144" fmla="*/ 2118008 h 6858000"/>
              <a:gd name="connsiteX145" fmla="*/ 487006 w 1605470"/>
              <a:gd name="connsiteY145" fmla="*/ 2050531 h 6858000"/>
              <a:gd name="connsiteX146" fmla="*/ 478812 w 1605470"/>
              <a:gd name="connsiteY146" fmla="*/ 1963269 h 6858000"/>
              <a:gd name="connsiteX147" fmla="*/ 442619 w 1605470"/>
              <a:gd name="connsiteY147" fmla="*/ 1910499 h 6858000"/>
              <a:gd name="connsiteX148" fmla="*/ 446785 w 1605470"/>
              <a:gd name="connsiteY148" fmla="*/ 1903212 h 6858000"/>
              <a:gd name="connsiteX149" fmla="*/ 436547 w 1605470"/>
              <a:gd name="connsiteY149" fmla="*/ 1861531 h 6858000"/>
              <a:gd name="connsiteX150" fmla="*/ 364290 w 1605470"/>
              <a:gd name="connsiteY150" fmla="*/ 1728772 h 6858000"/>
              <a:gd name="connsiteX151" fmla="*/ 345287 w 1605470"/>
              <a:gd name="connsiteY151" fmla="*/ 1646953 h 6858000"/>
              <a:gd name="connsiteX152" fmla="*/ 344412 w 1605470"/>
              <a:gd name="connsiteY152" fmla="*/ 1615777 h 6858000"/>
              <a:gd name="connsiteX153" fmla="*/ 342578 w 1605470"/>
              <a:gd name="connsiteY153" fmla="*/ 1563678 h 6858000"/>
              <a:gd name="connsiteX154" fmla="*/ 355658 w 1605470"/>
              <a:gd name="connsiteY154" fmla="*/ 1519474 h 6858000"/>
              <a:gd name="connsiteX155" fmla="*/ 348400 w 1605470"/>
              <a:gd name="connsiteY155" fmla="*/ 1477995 h 6858000"/>
              <a:gd name="connsiteX156" fmla="*/ 328025 w 1605470"/>
              <a:gd name="connsiteY156" fmla="*/ 1475165 h 6858000"/>
              <a:gd name="connsiteX157" fmla="*/ 326326 w 1605470"/>
              <a:gd name="connsiteY157" fmla="*/ 1428585 h 6858000"/>
              <a:gd name="connsiteX158" fmla="*/ 325799 w 1605470"/>
              <a:gd name="connsiteY158" fmla="*/ 1357181 h 6858000"/>
              <a:gd name="connsiteX159" fmla="*/ 320507 w 1605470"/>
              <a:gd name="connsiteY159" fmla="*/ 1347099 h 6858000"/>
              <a:gd name="connsiteX160" fmla="*/ 335347 w 1605470"/>
              <a:gd name="connsiteY160" fmla="*/ 1334233 h 6858000"/>
              <a:gd name="connsiteX161" fmla="*/ 342792 w 1605470"/>
              <a:gd name="connsiteY161" fmla="*/ 1307086 h 6858000"/>
              <a:gd name="connsiteX162" fmla="*/ 343980 w 1605470"/>
              <a:gd name="connsiteY162" fmla="*/ 1189033 h 6858000"/>
              <a:gd name="connsiteX163" fmla="*/ 348665 w 1605470"/>
              <a:gd name="connsiteY163" fmla="*/ 1168288 h 6858000"/>
              <a:gd name="connsiteX164" fmla="*/ 340947 w 1605470"/>
              <a:gd name="connsiteY164" fmla="*/ 1142577 h 6858000"/>
              <a:gd name="connsiteX165" fmla="*/ 330253 w 1605470"/>
              <a:gd name="connsiteY165" fmla="*/ 1088484 h 6858000"/>
              <a:gd name="connsiteX166" fmla="*/ 314647 w 1605470"/>
              <a:gd name="connsiteY166" fmla="*/ 1053424 h 6858000"/>
              <a:gd name="connsiteX167" fmla="*/ 322906 w 1605470"/>
              <a:gd name="connsiteY167" fmla="*/ 1044367 h 6858000"/>
              <a:gd name="connsiteX168" fmla="*/ 326818 w 1605470"/>
              <a:gd name="connsiteY168" fmla="*/ 1022828 h 6858000"/>
              <a:gd name="connsiteX169" fmla="*/ 320445 w 1605470"/>
              <a:gd name="connsiteY169" fmla="*/ 932283 h 6858000"/>
              <a:gd name="connsiteX170" fmla="*/ 322681 w 1605470"/>
              <a:gd name="connsiteY170" fmla="*/ 915925 h 6858000"/>
              <a:gd name="connsiteX171" fmla="*/ 315310 w 1605470"/>
              <a:gd name="connsiteY171" fmla="*/ 896999 h 6858000"/>
              <a:gd name="connsiteX172" fmla="*/ 284718 w 1605470"/>
              <a:gd name="connsiteY172" fmla="*/ 821517 h 6858000"/>
              <a:gd name="connsiteX173" fmla="*/ 263668 w 1605470"/>
              <a:gd name="connsiteY173" fmla="*/ 751353 h 6858000"/>
              <a:gd name="connsiteX174" fmla="*/ 254540 w 1605470"/>
              <a:gd name="connsiteY174" fmla="*/ 741965 h 6858000"/>
              <a:gd name="connsiteX175" fmla="*/ 252501 w 1605470"/>
              <a:gd name="connsiteY175" fmla="*/ 724635 h 6858000"/>
              <a:gd name="connsiteX176" fmla="*/ 248897 w 1605470"/>
              <a:gd name="connsiteY176" fmla="*/ 681659 h 6858000"/>
              <a:gd name="connsiteX177" fmla="*/ 234316 w 1605470"/>
              <a:gd name="connsiteY177" fmla="*/ 635218 h 6858000"/>
              <a:gd name="connsiteX178" fmla="*/ 239327 w 1605470"/>
              <a:gd name="connsiteY178" fmla="*/ 613763 h 6858000"/>
              <a:gd name="connsiteX179" fmla="*/ 225269 w 1605470"/>
              <a:gd name="connsiteY179" fmla="*/ 598582 h 6858000"/>
              <a:gd name="connsiteX180" fmla="*/ 224950 w 1605470"/>
              <a:gd name="connsiteY180" fmla="*/ 576846 h 6858000"/>
              <a:gd name="connsiteX181" fmla="*/ 204632 w 1605470"/>
              <a:gd name="connsiteY181" fmla="*/ 553868 h 6858000"/>
              <a:gd name="connsiteX182" fmla="*/ 239317 w 1605470"/>
              <a:gd name="connsiteY182" fmla="*/ 517614 h 6858000"/>
              <a:gd name="connsiteX183" fmla="*/ 201693 w 1605470"/>
              <a:gd name="connsiteY183" fmla="*/ 469651 h 6858000"/>
              <a:gd name="connsiteX184" fmla="*/ 195012 w 1605470"/>
              <a:gd name="connsiteY184" fmla="*/ 448559 h 6858000"/>
              <a:gd name="connsiteX185" fmla="*/ 201434 w 1605470"/>
              <a:gd name="connsiteY185" fmla="*/ 441529 h 6858000"/>
              <a:gd name="connsiteX186" fmla="*/ 200655 w 1605470"/>
              <a:gd name="connsiteY186" fmla="*/ 428927 h 6858000"/>
              <a:gd name="connsiteX187" fmla="*/ 190059 w 1605470"/>
              <a:gd name="connsiteY187" fmla="*/ 430161 h 6858000"/>
              <a:gd name="connsiteX188" fmla="*/ 184450 w 1605470"/>
              <a:gd name="connsiteY188" fmla="*/ 396240 h 6858000"/>
              <a:gd name="connsiteX189" fmla="*/ 146196 w 1605470"/>
              <a:gd name="connsiteY189" fmla="*/ 358810 h 6858000"/>
              <a:gd name="connsiteX190" fmla="*/ 124571 w 1605470"/>
              <a:gd name="connsiteY190" fmla="*/ 302178 h 6858000"/>
              <a:gd name="connsiteX191" fmla="*/ 103243 w 1605470"/>
              <a:gd name="connsiteY191" fmla="*/ 211375 h 6858000"/>
              <a:gd name="connsiteX192" fmla="*/ 94571 w 1605470"/>
              <a:gd name="connsiteY192" fmla="*/ 184179 h 6858000"/>
              <a:gd name="connsiteX193" fmla="*/ 13437 w 1605470"/>
              <a:gd name="connsiteY193" fmla="*/ 19287 h 6858000"/>
              <a:gd name="connsiteX194" fmla="*/ 0 w 1605470"/>
              <a:gd name="connsiteY194"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01423 w 1605470"/>
              <a:gd name="connsiteY140" fmla="*/ 2249479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64290 w 1605470"/>
              <a:gd name="connsiteY149" fmla="*/ 1728772 h 6858000"/>
              <a:gd name="connsiteX150" fmla="*/ 345287 w 1605470"/>
              <a:gd name="connsiteY150" fmla="*/ 1646953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28025 w 1605470"/>
              <a:gd name="connsiteY155" fmla="*/ 1475165 h 6858000"/>
              <a:gd name="connsiteX156" fmla="*/ 326326 w 1605470"/>
              <a:gd name="connsiteY156" fmla="*/ 1428585 h 6858000"/>
              <a:gd name="connsiteX157" fmla="*/ 325799 w 1605470"/>
              <a:gd name="connsiteY157" fmla="*/ 1357181 h 6858000"/>
              <a:gd name="connsiteX158" fmla="*/ 320507 w 1605470"/>
              <a:gd name="connsiteY158" fmla="*/ 1347099 h 6858000"/>
              <a:gd name="connsiteX159" fmla="*/ 335347 w 1605470"/>
              <a:gd name="connsiteY159" fmla="*/ 1334233 h 6858000"/>
              <a:gd name="connsiteX160" fmla="*/ 342792 w 1605470"/>
              <a:gd name="connsiteY160" fmla="*/ 1307086 h 6858000"/>
              <a:gd name="connsiteX161" fmla="*/ 343980 w 1605470"/>
              <a:gd name="connsiteY161" fmla="*/ 1189033 h 6858000"/>
              <a:gd name="connsiteX162" fmla="*/ 348665 w 1605470"/>
              <a:gd name="connsiteY162" fmla="*/ 1168288 h 6858000"/>
              <a:gd name="connsiteX163" fmla="*/ 340947 w 1605470"/>
              <a:gd name="connsiteY163" fmla="*/ 1142577 h 6858000"/>
              <a:gd name="connsiteX164" fmla="*/ 330253 w 1605470"/>
              <a:gd name="connsiteY164" fmla="*/ 1088484 h 6858000"/>
              <a:gd name="connsiteX165" fmla="*/ 314647 w 1605470"/>
              <a:gd name="connsiteY165" fmla="*/ 1053424 h 6858000"/>
              <a:gd name="connsiteX166" fmla="*/ 322906 w 1605470"/>
              <a:gd name="connsiteY166" fmla="*/ 1044367 h 6858000"/>
              <a:gd name="connsiteX167" fmla="*/ 326818 w 1605470"/>
              <a:gd name="connsiteY167" fmla="*/ 1022828 h 6858000"/>
              <a:gd name="connsiteX168" fmla="*/ 320445 w 1605470"/>
              <a:gd name="connsiteY168" fmla="*/ 932283 h 6858000"/>
              <a:gd name="connsiteX169" fmla="*/ 322681 w 1605470"/>
              <a:gd name="connsiteY169" fmla="*/ 915925 h 6858000"/>
              <a:gd name="connsiteX170" fmla="*/ 315310 w 1605470"/>
              <a:gd name="connsiteY170" fmla="*/ 896999 h 6858000"/>
              <a:gd name="connsiteX171" fmla="*/ 284718 w 1605470"/>
              <a:gd name="connsiteY171" fmla="*/ 821517 h 6858000"/>
              <a:gd name="connsiteX172" fmla="*/ 263668 w 1605470"/>
              <a:gd name="connsiteY172" fmla="*/ 751353 h 6858000"/>
              <a:gd name="connsiteX173" fmla="*/ 254540 w 1605470"/>
              <a:gd name="connsiteY173" fmla="*/ 741965 h 6858000"/>
              <a:gd name="connsiteX174" fmla="*/ 252501 w 1605470"/>
              <a:gd name="connsiteY174" fmla="*/ 724635 h 6858000"/>
              <a:gd name="connsiteX175" fmla="*/ 248897 w 1605470"/>
              <a:gd name="connsiteY175" fmla="*/ 681659 h 6858000"/>
              <a:gd name="connsiteX176" fmla="*/ 234316 w 1605470"/>
              <a:gd name="connsiteY176" fmla="*/ 635218 h 6858000"/>
              <a:gd name="connsiteX177" fmla="*/ 239327 w 1605470"/>
              <a:gd name="connsiteY177" fmla="*/ 613763 h 6858000"/>
              <a:gd name="connsiteX178" fmla="*/ 225269 w 1605470"/>
              <a:gd name="connsiteY178" fmla="*/ 598582 h 6858000"/>
              <a:gd name="connsiteX179" fmla="*/ 224950 w 1605470"/>
              <a:gd name="connsiteY179" fmla="*/ 576846 h 6858000"/>
              <a:gd name="connsiteX180" fmla="*/ 204632 w 1605470"/>
              <a:gd name="connsiteY180" fmla="*/ 553868 h 6858000"/>
              <a:gd name="connsiteX181" fmla="*/ 239317 w 1605470"/>
              <a:gd name="connsiteY181" fmla="*/ 517614 h 6858000"/>
              <a:gd name="connsiteX182" fmla="*/ 201693 w 1605470"/>
              <a:gd name="connsiteY182" fmla="*/ 469651 h 6858000"/>
              <a:gd name="connsiteX183" fmla="*/ 195012 w 1605470"/>
              <a:gd name="connsiteY183" fmla="*/ 448559 h 6858000"/>
              <a:gd name="connsiteX184" fmla="*/ 201434 w 1605470"/>
              <a:gd name="connsiteY184" fmla="*/ 441529 h 6858000"/>
              <a:gd name="connsiteX185" fmla="*/ 200655 w 1605470"/>
              <a:gd name="connsiteY185" fmla="*/ 428927 h 6858000"/>
              <a:gd name="connsiteX186" fmla="*/ 190059 w 1605470"/>
              <a:gd name="connsiteY186" fmla="*/ 430161 h 6858000"/>
              <a:gd name="connsiteX187" fmla="*/ 184450 w 1605470"/>
              <a:gd name="connsiteY187" fmla="*/ 396240 h 6858000"/>
              <a:gd name="connsiteX188" fmla="*/ 146196 w 1605470"/>
              <a:gd name="connsiteY188" fmla="*/ 358810 h 6858000"/>
              <a:gd name="connsiteX189" fmla="*/ 124571 w 1605470"/>
              <a:gd name="connsiteY189" fmla="*/ 302178 h 6858000"/>
              <a:gd name="connsiteX190" fmla="*/ 103243 w 1605470"/>
              <a:gd name="connsiteY190" fmla="*/ 211375 h 6858000"/>
              <a:gd name="connsiteX191" fmla="*/ 94571 w 1605470"/>
              <a:gd name="connsiteY191" fmla="*/ 184179 h 6858000"/>
              <a:gd name="connsiteX192" fmla="*/ 13437 w 1605470"/>
              <a:gd name="connsiteY192" fmla="*/ 19287 h 6858000"/>
              <a:gd name="connsiteX193" fmla="*/ 0 w 1605470"/>
              <a:gd name="connsiteY193"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64290 w 1605470"/>
              <a:gd name="connsiteY149" fmla="*/ 1728772 h 6858000"/>
              <a:gd name="connsiteX150" fmla="*/ 345287 w 1605470"/>
              <a:gd name="connsiteY150" fmla="*/ 1646953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28025 w 1605470"/>
              <a:gd name="connsiteY155" fmla="*/ 1475165 h 6858000"/>
              <a:gd name="connsiteX156" fmla="*/ 326326 w 1605470"/>
              <a:gd name="connsiteY156" fmla="*/ 1428585 h 6858000"/>
              <a:gd name="connsiteX157" fmla="*/ 325799 w 1605470"/>
              <a:gd name="connsiteY157" fmla="*/ 1357181 h 6858000"/>
              <a:gd name="connsiteX158" fmla="*/ 320507 w 1605470"/>
              <a:gd name="connsiteY158" fmla="*/ 1347099 h 6858000"/>
              <a:gd name="connsiteX159" fmla="*/ 335347 w 1605470"/>
              <a:gd name="connsiteY159" fmla="*/ 1334233 h 6858000"/>
              <a:gd name="connsiteX160" fmla="*/ 342792 w 1605470"/>
              <a:gd name="connsiteY160" fmla="*/ 1307086 h 6858000"/>
              <a:gd name="connsiteX161" fmla="*/ 343980 w 1605470"/>
              <a:gd name="connsiteY161" fmla="*/ 1189033 h 6858000"/>
              <a:gd name="connsiteX162" fmla="*/ 348665 w 1605470"/>
              <a:gd name="connsiteY162" fmla="*/ 1168288 h 6858000"/>
              <a:gd name="connsiteX163" fmla="*/ 340947 w 1605470"/>
              <a:gd name="connsiteY163" fmla="*/ 1142577 h 6858000"/>
              <a:gd name="connsiteX164" fmla="*/ 330253 w 1605470"/>
              <a:gd name="connsiteY164" fmla="*/ 1088484 h 6858000"/>
              <a:gd name="connsiteX165" fmla="*/ 314647 w 1605470"/>
              <a:gd name="connsiteY165" fmla="*/ 1053424 h 6858000"/>
              <a:gd name="connsiteX166" fmla="*/ 322906 w 1605470"/>
              <a:gd name="connsiteY166" fmla="*/ 1044367 h 6858000"/>
              <a:gd name="connsiteX167" fmla="*/ 326818 w 1605470"/>
              <a:gd name="connsiteY167" fmla="*/ 1022828 h 6858000"/>
              <a:gd name="connsiteX168" fmla="*/ 320445 w 1605470"/>
              <a:gd name="connsiteY168" fmla="*/ 932283 h 6858000"/>
              <a:gd name="connsiteX169" fmla="*/ 322681 w 1605470"/>
              <a:gd name="connsiteY169" fmla="*/ 915925 h 6858000"/>
              <a:gd name="connsiteX170" fmla="*/ 315310 w 1605470"/>
              <a:gd name="connsiteY170" fmla="*/ 896999 h 6858000"/>
              <a:gd name="connsiteX171" fmla="*/ 284718 w 1605470"/>
              <a:gd name="connsiteY171" fmla="*/ 821517 h 6858000"/>
              <a:gd name="connsiteX172" fmla="*/ 263668 w 1605470"/>
              <a:gd name="connsiteY172" fmla="*/ 751353 h 6858000"/>
              <a:gd name="connsiteX173" fmla="*/ 254540 w 1605470"/>
              <a:gd name="connsiteY173" fmla="*/ 741965 h 6858000"/>
              <a:gd name="connsiteX174" fmla="*/ 252501 w 1605470"/>
              <a:gd name="connsiteY174" fmla="*/ 724635 h 6858000"/>
              <a:gd name="connsiteX175" fmla="*/ 248897 w 1605470"/>
              <a:gd name="connsiteY175" fmla="*/ 681659 h 6858000"/>
              <a:gd name="connsiteX176" fmla="*/ 234316 w 1605470"/>
              <a:gd name="connsiteY176" fmla="*/ 635218 h 6858000"/>
              <a:gd name="connsiteX177" fmla="*/ 239327 w 1605470"/>
              <a:gd name="connsiteY177" fmla="*/ 613763 h 6858000"/>
              <a:gd name="connsiteX178" fmla="*/ 225269 w 1605470"/>
              <a:gd name="connsiteY178" fmla="*/ 598582 h 6858000"/>
              <a:gd name="connsiteX179" fmla="*/ 224950 w 1605470"/>
              <a:gd name="connsiteY179" fmla="*/ 576846 h 6858000"/>
              <a:gd name="connsiteX180" fmla="*/ 204632 w 1605470"/>
              <a:gd name="connsiteY180" fmla="*/ 553868 h 6858000"/>
              <a:gd name="connsiteX181" fmla="*/ 239317 w 1605470"/>
              <a:gd name="connsiteY181" fmla="*/ 517614 h 6858000"/>
              <a:gd name="connsiteX182" fmla="*/ 201693 w 1605470"/>
              <a:gd name="connsiteY182" fmla="*/ 469651 h 6858000"/>
              <a:gd name="connsiteX183" fmla="*/ 195012 w 1605470"/>
              <a:gd name="connsiteY183" fmla="*/ 448559 h 6858000"/>
              <a:gd name="connsiteX184" fmla="*/ 201434 w 1605470"/>
              <a:gd name="connsiteY184" fmla="*/ 441529 h 6858000"/>
              <a:gd name="connsiteX185" fmla="*/ 200655 w 1605470"/>
              <a:gd name="connsiteY185" fmla="*/ 428927 h 6858000"/>
              <a:gd name="connsiteX186" fmla="*/ 190059 w 1605470"/>
              <a:gd name="connsiteY186" fmla="*/ 430161 h 6858000"/>
              <a:gd name="connsiteX187" fmla="*/ 184450 w 1605470"/>
              <a:gd name="connsiteY187" fmla="*/ 396240 h 6858000"/>
              <a:gd name="connsiteX188" fmla="*/ 146196 w 1605470"/>
              <a:gd name="connsiteY188" fmla="*/ 358810 h 6858000"/>
              <a:gd name="connsiteX189" fmla="*/ 124571 w 1605470"/>
              <a:gd name="connsiteY189" fmla="*/ 302178 h 6858000"/>
              <a:gd name="connsiteX190" fmla="*/ 103243 w 1605470"/>
              <a:gd name="connsiteY190" fmla="*/ 211375 h 6858000"/>
              <a:gd name="connsiteX191" fmla="*/ 94571 w 1605470"/>
              <a:gd name="connsiteY191" fmla="*/ 184179 h 6858000"/>
              <a:gd name="connsiteX192" fmla="*/ 13437 w 1605470"/>
              <a:gd name="connsiteY192" fmla="*/ 19287 h 6858000"/>
              <a:gd name="connsiteX193" fmla="*/ 0 w 1605470"/>
              <a:gd name="connsiteY193"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45287 w 1605470"/>
              <a:gd name="connsiteY150" fmla="*/ 1646953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28025 w 1605470"/>
              <a:gd name="connsiteY155" fmla="*/ 1475165 h 6858000"/>
              <a:gd name="connsiteX156" fmla="*/ 326326 w 1605470"/>
              <a:gd name="connsiteY156" fmla="*/ 1428585 h 6858000"/>
              <a:gd name="connsiteX157" fmla="*/ 325799 w 1605470"/>
              <a:gd name="connsiteY157" fmla="*/ 1357181 h 6858000"/>
              <a:gd name="connsiteX158" fmla="*/ 320507 w 1605470"/>
              <a:gd name="connsiteY158" fmla="*/ 1347099 h 6858000"/>
              <a:gd name="connsiteX159" fmla="*/ 335347 w 1605470"/>
              <a:gd name="connsiteY159" fmla="*/ 1334233 h 6858000"/>
              <a:gd name="connsiteX160" fmla="*/ 342792 w 1605470"/>
              <a:gd name="connsiteY160" fmla="*/ 1307086 h 6858000"/>
              <a:gd name="connsiteX161" fmla="*/ 343980 w 1605470"/>
              <a:gd name="connsiteY161" fmla="*/ 1189033 h 6858000"/>
              <a:gd name="connsiteX162" fmla="*/ 348665 w 1605470"/>
              <a:gd name="connsiteY162" fmla="*/ 1168288 h 6858000"/>
              <a:gd name="connsiteX163" fmla="*/ 340947 w 1605470"/>
              <a:gd name="connsiteY163" fmla="*/ 1142577 h 6858000"/>
              <a:gd name="connsiteX164" fmla="*/ 330253 w 1605470"/>
              <a:gd name="connsiteY164" fmla="*/ 1088484 h 6858000"/>
              <a:gd name="connsiteX165" fmla="*/ 314647 w 1605470"/>
              <a:gd name="connsiteY165" fmla="*/ 1053424 h 6858000"/>
              <a:gd name="connsiteX166" fmla="*/ 322906 w 1605470"/>
              <a:gd name="connsiteY166" fmla="*/ 1044367 h 6858000"/>
              <a:gd name="connsiteX167" fmla="*/ 326818 w 1605470"/>
              <a:gd name="connsiteY167" fmla="*/ 1022828 h 6858000"/>
              <a:gd name="connsiteX168" fmla="*/ 320445 w 1605470"/>
              <a:gd name="connsiteY168" fmla="*/ 932283 h 6858000"/>
              <a:gd name="connsiteX169" fmla="*/ 322681 w 1605470"/>
              <a:gd name="connsiteY169" fmla="*/ 915925 h 6858000"/>
              <a:gd name="connsiteX170" fmla="*/ 315310 w 1605470"/>
              <a:gd name="connsiteY170" fmla="*/ 896999 h 6858000"/>
              <a:gd name="connsiteX171" fmla="*/ 284718 w 1605470"/>
              <a:gd name="connsiteY171" fmla="*/ 821517 h 6858000"/>
              <a:gd name="connsiteX172" fmla="*/ 263668 w 1605470"/>
              <a:gd name="connsiteY172" fmla="*/ 751353 h 6858000"/>
              <a:gd name="connsiteX173" fmla="*/ 254540 w 1605470"/>
              <a:gd name="connsiteY173" fmla="*/ 741965 h 6858000"/>
              <a:gd name="connsiteX174" fmla="*/ 252501 w 1605470"/>
              <a:gd name="connsiteY174" fmla="*/ 724635 h 6858000"/>
              <a:gd name="connsiteX175" fmla="*/ 248897 w 1605470"/>
              <a:gd name="connsiteY175" fmla="*/ 681659 h 6858000"/>
              <a:gd name="connsiteX176" fmla="*/ 234316 w 1605470"/>
              <a:gd name="connsiteY176" fmla="*/ 635218 h 6858000"/>
              <a:gd name="connsiteX177" fmla="*/ 239327 w 1605470"/>
              <a:gd name="connsiteY177" fmla="*/ 613763 h 6858000"/>
              <a:gd name="connsiteX178" fmla="*/ 225269 w 1605470"/>
              <a:gd name="connsiteY178" fmla="*/ 598582 h 6858000"/>
              <a:gd name="connsiteX179" fmla="*/ 224950 w 1605470"/>
              <a:gd name="connsiteY179" fmla="*/ 576846 h 6858000"/>
              <a:gd name="connsiteX180" fmla="*/ 204632 w 1605470"/>
              <a:gd name="connsiteY180" fmla="*/ 553868 h 6858000"/>
              <a:gd name="connsiteX181" fmla="*/ 239317 w 1605470"/>
              <a:gd name="connsiteY181" fmla="*/ 517614 h 6858000"/>
              <a:gd name="connsiteX182" fmla="*/ 201693 w 1605470"/>
              <a:gd name="connsiteY182" fmla="*/ 469651 h 6858000"/>
              <a:gd name="connsiteX183" fmla="*/ 195012 w 1605470"/>
              <a:gd name="connsiteY183" fmla="*/ 448559 h 6858000"/>
              <a:gd name="connsiteX184" fmla="*/ 201434 w 1605470"/>
              <a:gd name="connsiteY184" fmla="*/ 441529 h 6858000"/>
              <a:gd name="connsiteX185" fmla="*/ 200655 w 1605470"/>
              <a:gd name="connsiteY185" fmla="*/ 428927 h 6858000"/>
              <a:gd name="connsiteX186" fmla="*/ 190059 w 1605470"/>
              <a:gd name="connsiteY186" fmla="*/ 430161 h 6858000"/>
              <a:gd name="connsiteX187" fmla="*/ 184450 w 1605470"/>
              <a:gd name="connsiteY187" fmla="*/ 396240 h 6858000"/>
              <a:gd name="connsiteX188" fmla="*/ 146196 w 1605470"/>
              <a:gd name="connsiteY188" fmla="*/ 358810 h 6858000"/>
              <a:gd name="connsiteX189" fmla="*/ 124571 w 1605470"/>
              <a:gd name="connsiteY189" fmla="*/ 302178 h 6858000"/>
              <a:gd name="connsiteX190" fmla="*/ 103243 w 1605470"/>
              <a:gd name="connsiteY190" fmla="*/ 211375 h 6858000"/>
              <a:gd name="connsiteX191" fmla="*/ 94571 w 1605470"/>
              <a:gd name="connsiteY191" fmla="*/ 184179 h 6858000"/>
              <a:gd name="connsiteX192" fmla="*/ 13437 w 1605470"/>
              <a:gd name="connsiteY192" fmla="*/ 19287 h 6858000"/>
              <a:gd name="connsiteX193" fmla="*/ 0 w 1605470"/>
              <a:gd name="connsiteY193"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45287 w 1605470"/>
              <a:gd name="connsiteY150" fmla="*/ 1646953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26326 w 1605470"/>
              <a:gd name="connsiteY155" fmla="*/ 1428585 h 6858000"/>
              <a:gd name="connsiteX156" fmla="*/ 325799 w 1605470"/>
              <a:gd name="connsiteY156" fmla="*/ 1357181 h 6858000"/>
              <a:gd name="connsiteX157" fmla="*/ 320507 w 1605470"/>
              <a:gd name="connsiteY157" fmla="*/ 1347099 h 6858000"/>
              <a:gd name="connsiteX158" fmla="*/ 335347 w 1605470"/>
              <a:gd name="connsiteY158" fmla="*/ 1334233 h 6858000"/>
              <a:gd name="connsiteX159" fmla="*/ 342792 w 1605470"/>
              <a:gd name="connsiteY159" fmla="*/ 1307086 h 6858000"/>
              <a:gd name="connsiteX160" fmla="*/ 343980 w 1605470"/>
              <a:gd name="connsiteY160" fmla="*/ 1189033 h 6858000"/>
              <a:gd name="connsiteX161" fmla="*/ 348665 w 1605470"/>
              <a:gd name="connsiteY161" fmla="*/ 1168288 h 6858000"/>
              <a:gd name="connsiteX162" fmla="*/ 340947 w 1605470"/>
              <a:gd name="connsiteY162" fmla="*/ 1142577 h 6858000"/>
              <a:gd name="connsiteX163" fmla="*/ 330253 w 1605470"/>
              <a:gd name="connsiteY163" fmla="*/ 1088484 h 6858000"/>
              <a:gd name="connsiteX164" fmla="*/ 314647 w 1605470"/>
              <a:gd name="connsiteY164" fmla="*/ 1053424 h 6858000"/>
              <a:gd name="connsiteX165" fmla="*/ 322906 w 1605470"/>
              <a:gd name="connsiteY165" fmla="*/ 1044367 h 6858000"/>
              <a:gd name="connsiteX166" fmla="*/ 326818 w 1605470"/>
              <a:gd name="connsiteY166" fmla="*/ 1022828 h 6858000"/>
              <a:gd name="connsiteX167" fmla="*/ 320445 w 1605470"/>
              <a:gd name="connsiteY167" fmla="*/ 932283 h 6858000"/>
              <a:gd name="connsiteX168" fmla="*/ 322681 w 1605470"/>
              <a:gd name="connsiteY168" fmla="*/ 915925 h 6858000"/>
              <a:gd name="connsiteX169" fmla="*/ 315310 w 1605470"/>
              <a:gd name="connsiteY169" fmla="*/ 896999 h 6858000"/>
              <a:gd name="connsiteX170" fmla="*/ 284718 w 1605470"/>
              <a:gd name="connsiteY170" fmla="*/ 821517 h 6858000"/>
              <a:gd name="connsiteX171" fmla="*/ 263668 w 1605470"/>
              <a:gd name="connsiteY171" fmla="*/ 751353 h 6858000"/>
              <a:gd name="connsiteX172" fmla="*/ 254540 w 1605470"/>
              <a:gd name="connsiteY172" fmla="*/ 741965 h 6858000"/>
              <a:gd name="connsiteX173" fmla="*/ 252501 w 1605470"/>
              <a:gd name="connsiteY173" fmla="*/ 724635 h 6858000"/>
              <a:gd name="connsiteX174" fmla="*/ 248897 w 1605470"/>
              <a:gd name="connsiteY174" fmla="*/ 681659 h 6858000"/>
              <a:gd name="connsiteX175" fmla="*/ 234316 w 1605470"/>
              <a:gd name="connsiteY175" fmla="*/ 635218 h 6858000"/>
              <a:gd name="connsiteX176" fmla="*/ 239327 w 1605470"/>
              <a:gd name="connsiteY176" fmla="*/ 613763 h 6858000"/>
              <a:gd name="connsiteX177" fmla="*/ 225269 w 1605470"/>
              <a:gd name="connsiteY177" fmla="*/ 598582 h 6858000"/>
              <a:gd name="connsiteX178" fmla="*/ 224950 w 1605470"/>
              <a:gd name="connsiteY178" fmla="*/ 576846 h 6858000"/>
              <a:gd name="connsiteX179" fmla="*/ 204632 w 1605470"/>
              <a:gd name="connsiteY179" fmla="*/ 553868 h 6858000"/>
              <a:gd name="connsiteX180" fmla="*/ 239317 w 1605470"/>
              <a:gd name="connsiteY180" fmla="*/ 517614 h 6858000"/>
              <a:gd name="connsiteX181" fmla="*/ 201693 w 1605470"/>
              <a:gd name="connsiteY181" fmla="*/ 469651 h 6858000"/>
              <a:gd name="connsiteX182" fmla="*/ 195012 w 1605470"/>
              <a:gd name="connsiteY182" fmla="*/ 448559 h 6858000"/>
              <a:gd name="connsiteX183" fmla="*/ 201434 w 1605470"/>
              <a:gd name="connsiteY183" fmla="*/ 441529 h 6858000"/>
              <a:gd name="connsiteX184" fmla="*/ 200655 w 1605470"/>
              <a:gd name="connsiteY184" fmla="*/ 428927 h 6858000"/>
              <a:gd name="connsiteX185" fmla="*/ 190059 w 1605470"/>
              <a:gd name="connsiteY185" fmla="*/ 430161 h 6858000"/>
              <a:gd name="connsiteX186" fmla="*/ 184450 w 1605470"/>
              <a:gd name="connsiteY186" fmla="*/ 396240 h 6858000"/>
              <a:gd name="connsiteX187" fmla="*/ 146196 w 1605470"/>
              <a:gd name="connsiteY187" fmla="*/ 358810 h 6858000"/>
              <a:gd name="connsiteX188" fmla="*/ 124571 w 1605470"/>
              <a:gd name="connsiteY188" fmla="*/ 302178 h 6858000"/>
              <a:gd name="connsiteX189" fmla="*/ 103243 w 1605470"/>
              <a:gd name="connsiteY189" fmla="*/ 211375 h 6858000"/>
              <a:gd name="connsiteX190" fmla="*/ 94571 w 1605470"/>
              <a:gd name="connsiteY190" fmla="*/ 184179 h 6858000"/>
              <a:gd name="connsiteX191" fmla="*/ 13437 w 1605470"/>
              <a:gd name="connsiteY191" fmla="*/ 19287 h 6858000"/>
              <a:gd name="connsiteX192" fmla="*/ 0 w 1605470"/>
              <a:gd name="connsiteY192"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45287 w 1605470"/>
              <a:gd name="connsiteY150" fmla="*/ 1646953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25799 w 1605470"/>
              <a:gd name="connsiteY155" fmla="*/ 1357181 h 6858000"/>
              <a:gd name="connsiteX156" fmla="*/ 320507 w 1605470"/>
              <a:gd name="connsiteY156" fmla="*/ 1347099 h 6858000"/>
              <a:gd name="connsiteX157" fmla="*/ 335347 w 1605470"/>
              <a:gd name="connsiteY157" fmla="*/ 1334233 h 6858000"/>
              <a:gd name="connsiteX158" fmla="*/ 342792 w 1605470"/>
              <a:gd name="connsiteY158" fmla="*/ 1307086 h 6858000"/>
              <a:gd name="connsiteX159" fmla="*/ 343980 w 1605470"/>
              <a:gd name="connsiteY159" fmla="*/ 1189033 h 6858000"/>
              <a:gd name="connsiteX160" fmla="*/ 348665 w 1605470"/>
              <a:gd name="connsiteY160" fmla="*/ 1168288 h 6858000"/>
              <a:gd name="connsiteX161" fmla="*/ 340947 w 1605470"/>
              <a:gd name="connsiteY161" fmla="*/ 1142577 h 6858000"/>
              <a:gd name="connsiteX162" fmla="*/ 330253 w 1605470"/>
              <a:gd name="connsiteY162" fmla="*/ 1088484 h 6858000"/>
              <a:gd name="connsiteX163" fmla="*/ 314647 w 1605470"/>
              <a:gd name="connsiteY163" fmla="*/ 1053424 h 6858000"/>
              <a:gd name="connsiteX164" fmla="*/ 322906 w 1605470"/>
              <a:gd name="connsiteY164" fmla="*/ 1044367 h 6858000"/>
              <a:gd name="connsiteX165" fmla="*/ 326818 w 1605470"/>
              <a:gd name="connsiteY165" fmla="*/ 1022828 h 6858000"/>
              <a:gd name="connsiteX166" fmla="*/ 320445 w 1605470"/>
              <a:gd name="connsiteY166" fmla="*/ 932283 h 6858000"/>
              <a:gd name="connsiteX167" fmla="*/ 322681 w 1605470"/>
              <a:gd name="connsiteY167" fmla="*/ 915925 h 6858000"/>
              <a:gd name="connsiteX168" fmla="*/ 315310 w 1605470"/>
              <a:gd name="connsiteY168" fmla="*/ 896999 h 6858000"/>
              <a:gd name="connsiteX169" fmla="*/ 284718 w 1605470"/>
              <a:gd name="connsiteY169" fmla="*/ 821517 h 6858000"/>
              <a:gd name="connsiteX170" fmla="*/ 263668 w 1605470"/>
              <a:gd name="connsiteY170" fmla="*/ 751353 h 6858000"/>
              <a:gd name="connsiteX171" fmla="*/ 254540 w 1605470"/>
              <a:gd name="connsiteY171" fmla="*/ 741965 h 6858000"/>
              <a:gd name="connsiteX172" fmla="*/ 252501 w 1605470"/>
              <a:gd name="connsiteY172" fmla="*/ 724635 h 6858000"/>
              <a:gd name="connsiteX173" fmla="*/ 248897 w 1605470"/>
              <a:gd name="connsiteY173" fmla="*/ 681659 h 6858000"/>
              <a:gd name="connsiteX174" fmla="*/ 234316 w 1605470"/>
              <a:gd name="connsiteY174" fmla="*/ 635218 h 6858000"/>
              <a:gd name="connsiteX175" fmla="*/ 239327 w 1605470"/>
              <a:gd name="connsiteY175" fmla="*/ 613763 h 6858000"/>
              <a:gd name="connsiteX176" fmla="*/ 225269 w 1605470"/>
              <a:gd name="connsiteY176" fmla="*/ 598582 h 6858000"/>
              <a:gd name="connsiteX177" fmla="*/ 224950 w 1605470"/>
              <a:gd name="connsiteY177" fmla="*/ 576846 h 6858000"/>
              <a:gd name="connsiteX178" fmla="*/ 204632 w 1605470"/>
              <a:gd name="connsiteY178" fmla="*/ 553868 h 6858000"/>
              <a:gd name="connsiteX179" fmla="*/ 239317 w 1605470"/>
              <a:gd name="connsiteY179" fmla="*/ 517614 h 6858000"/>
              <a:gd name="connsiteX180" fmla="*/ 201693 w 1605470"/>
              <a:gd name="connsiteY180" fmla="*/ 469651 h 6858000"/>
              <a:gd name="connsiteX181" fmla="*/ 195012 w 1605470"/>
              <a:gd name="connsiteY181" fmla="*/ 448559 h 6858000"/>
              <a:gd name="connsiteX182" fmla="*/ 201434 w 1605470"/>
              <a:gd name="connsiteY182" fmla="*/ 441529 h 6858000"/>
              <a:gd name="connsiteX183" fmla="*/ 200655 w 1605470"/>
              <a:gd name="connsiteY183" fmla="*/ 428927 h 6858000"/>
              <a:gd name="connsiteX184" fmla="*/ 190059 w 1605470"/>
              <a:gd name="connsiteY184" fmla="*/ 430161 h 6858000"/>
              <a:gd name="connsiteX185" fmla="*/ 184450 w 1605470"/>
              <a:gd name="connsiteY185" fmla="*/ 396240 h 6858000"/>
              <a:gd name="connsiteX186" fmla="*/ 146196 w 1605470"/>
              <a:gd name="connsiteY186" fmla="*/ 358810 h 6858000"/>
              <a:gd name="connsiteX187" fmla="*/ 124571 w 1605470"/>
              <a:gd name="connsiteY187" fmla="*/ 302178 h 6858000"/>
              <a:gd name="connsiteX188" fmla="*/ 103243 w 1605470"/>
              <a:gd name="connsiteY188" fmla="*/ 211375 h 6858000"/>
              <a:gd name="connsiteX189" fmla="*/ 94571 w 1605470"/>
              <a:gd name="connsiteY189" fmla="*/ 184179 h 6858000"/>
              <a:gd name="connsiteX190" fmla="*/ 13437 w 1605470"/>
              <a:gd name="connsiteY190" fmla="*/ 19287 h 6858000"/>
              <a:gd name="connsiteX191" fmla="*/ 0 w 1605470"/>
              <a:gd name="connsiteY191"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62657 w 1605470"/>
              <a:gd name="connsiteY150" fmla="*/ 1663540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25799 w 1605470"/>
              <a:gd name="connsiteY155" fmla="*/ 1357181 h 6858000"/>
              <a:gd name="connsiteX156" fmla="*/ 320507 w 1605470"/>
              <a:gd name="connsiteY156" fmla="*/ 1347099 h 6858000"/>
              <a:gd name="connsiteX157" fmla="*/ 335347 w 1605470"/>
              <a:gd name="connsiteY157" fmla="*/ 1334233 h 6858000"/>
              <a:gd name="connsiteX158" fmla="*/ 342792 w 1605470"/>
              <a:gd name="connsiteY158" fmla="*/ 1307086 h 6858000"/>
              <a:gd name="connsiteX159" fmla="*/ 343980 w 1605470"/>
              <a:gd name="connsiteY159" fmla="*/ 1189033 h 6858000"/>
              <a:gd name="connsiteX160" fmla="*/ 348665 w 1605470"/>
              <a:gd name="connsiteY160" fmla="*/ 1168288 h 6858000"/>
              <a:gd name="connsiteX161" fmla="*/ 340947 w 1605470"/>
              <a:gd name="connsiteY161" fmla="*/ 1142577 h 6858000"/>
              <a:gd name="connsiteX162" fmla="*/ 330253 w 1605470"/>
              <a:gd name="connsiteY162" fmla="*/ 1088484 h 6858000"/>
              <a:gd name="connsiteX163" fmla="*/ 314647 w 1605470"/>
              <a:gd name="connsiteY163" fmla="*/ 1053424 h 6858000"/>
              <a:gd name="connsiteX164" fmla="*/ 322906 w 1605470"/>
              <a:gd name="connsiteY164" fmla="*/ 1044367 h 6858000"/>
              <a:gd name="connsiteX165" fmla="*/ 326818 w 1605470"/>
              <a:gd name="connsiteY165" fmla="*/ 1022828 h 6858000"/>
              <a:gd name="connsiteX166" fmla="*/ 320445 w 1605470"/>
              <a:gd name="connsiteY166" fmla="*/ 932283 h 6858000"/>
              <a:gd name="connsiteX167" fmla="*/ 322681 w 1605470"/>
              <a:gd name="connsiteY167" fmla="*/ 915925 h 6858000"/>
              <a:gd name="connsiteX168" fmla="*/ 315310 w 1605470"/>
              <a:gd name="connsiteY168" fmla="*/ 896999 h 6858000"/>
              <a:gd name="connsiteX169" fmla="*/ 284718 w 1605470"/>
              <a:gd name="connsiteY169" fmla="*/ 821517 h 6858000"/>
              <a:gd name="connsiteX170" fmla="*/ 263668 w 1605470"/>
              <a:gd name="connsiteY170" fmla="*/ 751353 h 6858000"/>
              <a:gd name="connsiteX171" fmla="*/ 254540 w 1605470"/>
              <a:gd name="connsiteY171" fmla="*/ 741965 h 6858000"/>
              <a:gd name="connsiteX172" fmla="*/ 252501 w 1605470"/>
              <a:gd name="connsiteY172" fmla="*/ 724635 h 6858000"/>
              <a:gd name="connsiteX173" fmla="*/ 248897 w 1605470"/>
              <a:gd name="connsiteY173" fmla="*/ 681659 h 6858000"/>
              <a:gd name="connsiteX174" fmla="*/ 234316 w 1605470"/>
              <a:gd name="connsiteY174" fmla="*/ 635218 h 6858000"/>
              <a:gd name="connsiteX175" fmla="*/ 239327 w 1605470"/>
              <a:gd name="connsiteY175" fmla="*/ 613763 h 6858000"/>
              <a:gd name="connsiteX176" fmla="*/ 225269 w 1605470"/>
              <a:gd name="connsiteY176" fmla="*/ 598582 h 6858000"/>
              <a:gd name="connsiteX177" fmla="*/ 224950 w 1605470"/>
              <a:gd name="connsiteY177" fmla="*/ 576846 h 6858000"/>
              <a:gd name="connsiteX178" fmla="*/ 204632 w 1605470"/>
              <a:gd name="connsiteY178" fmla="*/ 553868 h 6858000"/>
              <a:gd name="connsiteX179" fmla="*/ 239317 w 1605470"/>
              <a:gd name="connsiteY179" fmla="*/ 517614 h 6858000"/>
              <a:gd name="connsiteX180" fmla="*/ 201693 w 1605470"/>
              <a:gd name="connsiteY180" fmla="*/ 469651 h 6858000"/>
              <a:gd name="connsiteX181" fmla="*/ 195012 w 1605470"/>
              <a:gd name="connsiteY181" fmla="*/ 448559 h 6858000"/>
              <a:gd name="connsiteX182" fmla="*/ 201434 w 1605470"/>
              <a:gd name="connsiteY182" fmla="*/ 441529 h 6858000"/>
              <a:gd name="connsiteX183" fmla="*/ 200655 w 1605470"/>
              <a:gd name="connsiteY183" fmla="*/ 428927 h 6858000"/>
              <a:gd name="connsiteX184" fmla="*/ 190059 w 1605470"/>
              <a:gd name="connsiteY184" fmla="*/ 430161 h 6858000"/>
              <a:gd name="connsiteX185" fmla="*/ 184450 w 1605470"/>
              <a:gd name="connsiteY185" fmla="*/ 396240 h 6858000"/>
              <a:gd name="connsiteX186" fmla="*/ 146196 w 1605470"/>
              <a:gd name="connsiteY186" fmla="*/ 358810 h 6858000"/>
              <a:gd name="connsiteX187" fmla="*/ 124571 w 1605470"/>
              <a:gd name="connsiteY187" fmla="*/ 302178 h 6858000"/>
              <a:gd name="connsiteX188" fmla="*/ 103243 w 1605470"/>
              <a:gd name="connsiteY188" fmla="*/ 211375 h 6858000"/>
              <a:gd name="connsiteX189" fmla="*/ 94571 w 1605470"/>
              <a:gd name="connsiteY189" fmla="*/ 184179 h 6858000"/>
              <a:gd name="connsiteX190" fmla="*/ 13437 w 1605470"/>
              <a:gd name="connsiteY190" fmla="*/ 19287 h 6858000"/>
              <a:gd name="connsiteX191" fmla="*/ 0 w 1605470"/>
              <a:gd name="connsiteY191"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62657 w 1605470"/>
              <a:gd name="connsiteY150" fmla="*/ 1663540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25799 w 1605470"/>
              <a:gd name="connsiteY155" fmla="*/ 1357181 h 6858000"/>
              <a:gd name="connsiteX156" fmla="*/ 320507 w 1605470"/>
              <a:gd name="connsiteY156" fmla="*/ 1347099 h 6858000"/>
              <a:gd name="connsiteX157" fmla="*/ 335347 w 1605470"/>
              <a:gd name="connsiteY157" fmla="*/ 1334233 h 6858000"/>
              <a:gd name="connsiteX158" fmla="*/ 342792 w 1605470"/>
              <a:gd name="connsiteY158" fmla="*/ 1307086 h 6858000"/>
              <a:gd name="connsiteX159" fmla="*/ 343980 w 1605470"/>
              <a:gd name="connsiteY159" fmla="*/ 1189033 h 6858000"/>
              <a:gd name="connsiteX160" fmla="*/ 348665 w 1605470"/>
              <a:gd name="connsiteY160" fmla="*/ 1168288 h 6858000"/>
              <a:gd name="connsiteX161" fmla="*/ 340947 w 1605470"/>
              <a:gd name="connsiteY161" fmla="*/ 1142577 h 6858000"/>
              <a:gd name="connsiteX162" fmla="*/ 330253 w 1605470"/>
              <a:gd name="connsiteY162" fmla="*/ 1088484 h 6858000"/>
              <a:gd name="connsiteX163" fmla="*/ 314647 w 1605470"/>
              <a:gd name="connsiteY163" fmla="*/ 1053424 h 6858000"/>
              <a:gd name="connsiteX164" fmla="*/ 322906 w 1605470"/>
              <a:gd name="connsiteY164" fmla="*/ 1044367 h 6858000"/>
              <a:gd name="connsiteX165" fmla="*/ 326818 w 1605470"/>
              <a:gd name="connsiteY165" fmla="*/ 1022828 h 6858000"/>
              <a:gd name="connsiteX166" fmla="*/ 320445 w 1605470"/>
              <a:gd name="connsiteY166" fmla="*/ 932283 h 6858000"/>
              <a:gd name="connsiteX167" fmla="*/ 322681 w 1605470"/>
              <a:gd name="connsiteY167" fmla="*/ 915925 h 6858000"/>
              <a:gd name="connsiteX168" fmla="*/ 315310 w 1605470"/>
              <a:gd name="connsiteY168" fmla="*/ 896999 h 6858000"/>
              <a:gd name="connsiteX169" fmla="*/ 284718 w 1605470"/>
              <a:gd name="connsiteY169" fmla="*/ 821517 h 6858000"/>
              <a:gd name="connsiteX170" fmla="*/ 263668 w 1605470"/>
              <a:gd name="connsiteY170" fmla="*/ 751353 h 6858000"/>
              <a:gd name="connsiteX171" fmla="*/ 254540 w 1605470"/>
              <a:gd name="connsiteY171" fmla="*/ 741965 h 6858000"/>
              <a:gd name="connsiteX172" fmla="*/ 252501 w 1605470"/>
              <a:gd name="connsiteY172" fmla="*/ 724635 h 6858000"/>
              <a:gd name="connsiteX173" fmla="*/ 248897 w 1605470"/>
              <a:gd name="connsiteY173" fmla="*/ 681659 h 6858000"/>
              <a:gd name="connsiteX174" fmla="*/ 234316 w 1605470"/>
              <a:gd name="connsiteY174" fmla="*/ 635218 h 6858000"/>
              <a:gd name="connsiteX175" fmla="*/ 239327 w 1605470"/>
              <a:gd name="connsiteY175" fmla="*/ 613763 h 6858000"/>
              <a:gd name="connsiteX176" fmla="*/ 225269 w 1605470"/>
              <a:gd name="connsiteY176" fmla="*/ 598582 h 6858000"/>
              <a:gd name="connsiteX177" fmla="*/ 224950 w 1605470"/>
              <a:gd name="connsiteY177" fmla="*/ 576846 h 6858000"/>
              <a:gd name="connsiteX178" fmla="*/ 204632 w 1605470"/>
              <a:gd name="connsiteY178" fmla="*/ 553868 h 6858000"/>
              <a:gd name="connsiteX179" fmla="*/ 239317 w 1605470"/>
              <a:gd name="connsiteY179" fmla="*/ 517614 h 6858000"/>
              <a:gd name="connsiteX180" fmla="*/ 201693 w 1605470"/>
              <a:gd name="connsiteY180" fmla="*/ 469651 h 6858000"/>
              <a:gd name="connsiteX181" fmla="*/ 195012 w 1605470"/>
              <a:gd name="connsiteY181" fmla="*/ 448559 h 6858000"/>
              <a:gd name="connsiteX182" fmla="*/ 201434 w 1605470"/>
              <a:gd name="connsiteY182" fmla="*/ 441529 h 6858000"/>
              <a:gd name="connsiteX183" fmla="*/ 200655 w 1605470"/>
              <a:gd name="connsiteY183" fmla="*/ 428927 h 6858000"/>
              <a:gd name="connsiteX184" fmla="*/ 190059 w 1605470"/>
              <a:gd name="connsiteY184" fmla="*/ 430161 h 6858000"/>
              <a:gd name="connsiteX185" fmla="*/ 184450 w 1605470"/>
              <a:gd name="connsiteY185" fmla="*/ 396240 h 6858000"/>
              <a:gd name="connsiteX186" fmla="*/ 146196 w 1605470"/>
              <a:gd name="connsiteY186" fmla="*/ 358810 h 6858000"/>
              <a:gd name="connsiteX187" fmla="*/ 124571 w 1605470"/>
              <a:gd name="connsiteY187" fmla="*/ 302178 h 6858000"/>
              <a:gd name="connsiteX188" fmla="*/ 103243 w 1605470"/>
              <a:gd name="connsiteY188" fmla="*/ 211375 h 6858000"/>
              <a:gd name="connsiteX189" fmla="*/ 94571 w 1605470"/>
              <a:gd name="connsiteY189" fmla="*/ 184179 h 6858000"/>
              <a:gd name="connsiteX190" fmla="*/ 13437 w 1605470"/>
              <a:gd name="connsiteY190" fmla="*/ 19287 h 6858000"/>
              <a:gd name="connsiteX191" fmla="*/ 0 w 1605470"/>
              <a:gd name="connsiteY191"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62657 w 1605470"/>
              <a:gd name="connsiteY150" fmla="*/ 1663540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25799 w 1605470"/>
              <a:gd name="connsiteY155" fmla="*/ 1357181 h 6858000"/>
              <a:gd name="connsiteX156" fmla="*/ 320507 w 1605470"/>
              <a:gd name="connsiteY156" fmla="*/ 1347099 h 6858000"/>
              <a:gd name="connsiteX157" fmla="*/ 335347 w 1605470"/>
              <a:gd name="connsiteY157" fmla="*/ 1334233 h 6858000"/>
              <a:gd name="connsiteX158" fmla="*/ 342792 w 1605470"/>
              <a:gd name="connsiteY158" fmla="*/ 1307086 h 6858000"/>
              <a:gd name="connsiteX159" fmla="*/ 343980 w 1605470"/>
              <a:gd name="connsiteY159" fmla="*/ 1189033 h 6858000"/>
              <a:gd name="connsiteX160" fmla="*/ 348665 w 1605470"/>
              <a:gd name="connsiteY160" fmla="*/ 1168288 h 6858000"/>
              <a:gd name="connsiteX161" fmla="*/ 340947 w 1605470"/>
              <a:gd name="connsiteY161" fmla="*/ 1142577 h 6858000"/>
              <a:gd name="connsiteX162" fmla="*/ 330253 w 1605470"/>
              <a:gd name="connsiteY162" fmla="*/ 1088484 h 6858000"/>
              <a:gd name="connsiteX163" fmla="*/ 314647 w 1605470"/>
              <a:gd name="connsiteY163" fmla="*/ 1053424 h 6858000"/>
              <a:gd name="connsiteX164" fmla="*/ 322906 w 1605470"/>
              <a:gd name="connsiteY164" fmla="*/ 1044367 h 6858000"/>
              <a:gd name="connsiteX165" fmla="*/ 322475 w 1605470"/>
              <a:gd name="connsiteY165" fmla="*/ 1002093 h 6858000"/>
              <a:gd name="connsiteX166" fmla="*/ 320445 w 1605470"/>
              <a:gd name="connsiteY166" fmla="*/ 932283 h 6858000"/>
              <a:gd name="connsiteX167" fmla="*/ 322681 w 1605470"/>
              <a:gd name="connsiteY167" fmla="*/ 915925 h 6858000"/>
              <a:gd name="connsiteX168" fmla="*/ 315310 w 1605470"/>
              <a:gd name="connsiteY168" fmla="*/ 896999 h 6858000"/>
              <a:gd name="connsiteX169" fmla="*/ 284718 w 1605470"/>
              <a:gd name="connsiteY169" fmla="*/ 821517 h 6858000"/>
              <a:gd name="connsiteX170" fmla="*/ 263668 w 1605470"/>
              <a:gd name="connsiteY170" fmla="*/ 751353 h 6858000"/>
              <a:gd name="connsiteX171" fmla="*/ 254540 w 1605470"/>
              <a:gd name="connsiteY171" fmla="*/ 741965 h 6858000"/>
              <a:gd name="connsiteX172" fmla="*/ 252501 w 1605470"/>
              <a:gd name="connsiteY172" fmla="*/ 724635 h 6858000"/>
              <a:gd name="connsiteX173" fmla="*/ 248897 w 1605470"/>
              <a:gd name="connsiteY173" fmla="*/ 681659 h 6858000"/>
              <a:gd name="connsiteX174" fmla="*/ 234316 w 1605470"/>
              <a:gd name="connsiteY174" fmla="*/ 635218 h 6858000"/>
              <a:gd name="connsiteX175" fmla="*/ 239327 w 1605470"/>
              <a:gd name="connsiteY175" fmla="*/ 613763 h 6858000"/>
              <a:gd name="connsiteX176" fmla="*/ 225269 w 1605470"/>
              <a:gd name="connsiteY176" fmla="*/ 598582 h 6858000"/>
              <a:gd name="connsiteX177" fmla="*/ 224950 w 1605470"/>
              <a:gd name="connsiteY177" fmla="*/ 576846 h 6858000"/>
              <a:gd name="connsiteX178" fmla="*/ 204632 w 1605470"/>
              <a:gd name="connsiteY178" fmla="*/ 553868 h 6858000"/>
              <a:gd name="connsiteX179" fmla="*/ 239317 w 1605470"/>
              <a:gd name="connsiteY179" fmla="*/ 517614 h 6858000"/>
              <a:gd name="connsiteX180" fmla="*/ 201693 w 1605470"/>
              <a:gd name="connsiteY180" fmla="*/ 469651 h 6858000"/>
              <a:gd name="connsiteX181" fmla="*/ 195012 w 1605470"/>
              <a:gd name="connsiteY181" fmla="*/ 448559 h 6858000"/>
              <a:gd name="connsiteX182" fmla="*/ 201434 w 1605470"/>
              <a:gd name="connsiteY182" fmla="*/ 441529 h 6858000"/>
              <a:gd name="connsiteX183" fmla="*/ 200655 w 1605470"/>
              <a:gd name="connsiteY183" fmla="*/ 428927 h 6858000"/>
              <a:gd name="connsiteX184" fmla="*/ 190059 w 1605470"/>
              <a:gd name="connsiteY184" fmla="*/ 430161 h 6858000"/>
              <a:gd name="connsiteX185" fmla="*/ 184450 w 1605470"/>
              <a:gd name="connsiteY185" fmla="*/ 396240 h 6858000"/>
              <a:gd name="connsiteX186" fmla="*/ 146196 w 1605470"/>
              <a:gd name="connsiteY186" fmla="*/ 358810 h 6858000"/>
              <a:gd name="connsiteX187" fmla="*/ 124571 w 1605470"/>
              <a:gd name="connsiteY187" fmla="*/ 302178 h 6858000"/>
              <a:gd name="connsiteX188" fmla="*/ 103243 w 1605470"/>
              <a:gd name="connsiteY188" fmla="*/ 211375 h 6858000"/>
              <a:gd name="connsiteX189" fmla="*/ 94571 w 1605470"/>
              <a:gd name="connsiteY189" fmla="*/ 184179 h 6858000"/>
              <a:gd name="connsiteX190" fmla="*/ 13437 w 1605470"/>
              <a:gd name="connsiteY190" fmla="*/ 19287 h 6858000"/>
              <a:gd name="connsiteX191" fmla="*/ 0 w 1605470"/>
              <a:gd name="connsiteY191"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62657 w 1605470"/>
              <a:gd name="connsiteY150" fmla="*/ 1663540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25799 w 1605470"/>
              <a:gd name="connsiteY155" fmla="*/ 1357181 h 6858000"/>
              <a:gd name="connsiteX156" fmla="*/ 320507 w 1605470"/>
              <a:gd name="connsiteY156" fmla="*/ 1347099 h 6858000"/>
              <a:gd name="connsiteX157" fmla="*/ 335347 w 1605470"/>
              <a:gd name="connsiteY157" fmla="*/ 1334233 h 6858000"/>
              <a:gd name="connsiteX158" fmla="*/ 342792 w 1605470"/>
              <a:gd name="connsiteY158" fmla="*/ 1307086 h 6858000"/>
              <a:gd name="connsiteX159" fmla="*/ 343980 w 1605470"/>
              <a:gd name="connsiteY159" fmla="*/ 1189033 h 6858000"/>
              <a:gd name="connsiteX160" fmla="*/ 348665 w 1605470"/>
              <a:gd name="connsiteY160" fmla="*/ 1168288 h 6858000"/>
              <a:gd name="connsiteX161" fmla="*/ 340947 w 1605470"/>
              <a:gd name="connsiteY161" fmla="*/ 1142577 h 6858000"/>
              <a:gd name="connsiteX162" fmla="*/ 330253 w 1605470"/>
              <a:gd name="connsiteY162" fmla="*/ 1088484 h 6858000"/>
              <a:gd name="connsiteX163" fmla="*/ 314647 w 1605470"/>
              <a:gd name="connsiteY163" fmla="*/ 1053424 h 6858000"/>
              <a:gd name="connsiteX164" fmla="*/ 322475 w 1605470"/>
              <a:gd name="connsiteY164" fmla="*/ 1002093 h 6858000"/>
              <a:gd name="connsiteX165" fmla="*/ 320445 w 1605470"/>
              <a:gd name="connsiteY165" fmla="*/ 932283 h 6858000"/>
              <a:gd name="connsiteX166" fmla="*/ 322681 w 1605470"/>
              <a:gd name="connsiteY166" fmla="*/ 915925 h 6858000"/>
              <a:gd name="connsiteX167" fmla="*/ 315310 w 1605470"/>
              <a:gd name="connsiteY167" fmla="*/ 896999 h 6858000"/>
              <a:gd name="connsiteX168" fmla="*/ 284718 w 1605470"/>
              <a:gd name="connsiteY168" fmla="*/ 821517 h 6858000"/>
              <a:gd name="connsiteX169" fmla="*/ 263668 w 1605470"/>
              <a:gd name="connsiteY169" fmla="*/ 751353 h 6858000"/>
              <a:gd name="connsiteX170" fmla="*/ 254540 w 1605470"/>
              <a:gd name="connsiteY170" fmla="*/ 741965 h 6858000"/>
              <a:gd name="connsiteX171" fmla="*/ 252501 w 1605470"/>
              <a:gd name="connsiteY171" fmla="*/ 724635 h 6858000"/>
              <a:gd name="connsiteX172" fmla="*/ 248897 w 1605470"/>
              <a:gd name="connsiteY172" fmla="*/ 681659 h 6858000"/>
              <a:gd name="connsiteX173" fmla="*/ 234316 w 1605470"/>
              <a:gd name="connsiteY173" fmla="*/ 635218 h 6858000"/>
              <a:gd name="connsiteX174" fmla="*/ 239327 w 1605470"/>
              <a:gd name="connsiteY174" fmla="*/ 613763 h 6858000"/>
              <a:gd name="connsiteX175" fmla="*/ 225269 w 1605470"/>
              <a:gd name="connsiteY175" fmla="*/ 598582 h 6858000"/>
              <a:gd name="connsiteX176" fmla="*/ 224950 w 1605470"/>
              <a:gd name="connsiteY176" fmla="*/ 576846 h 6858000"/>
              <a:gd name="connsiteX177" fmla="*/ 204632 w 1605470"/>
              <a:gd name="connsiteY177" fmla="*/ 553868 h 6858000"/>
              <a:gd name="connsiteX178" fmla="*/ 239317 w 1605470"/>
              <a:gd name="connsiteY178" fmla="*/ 517614 h 6858000"/>
              <a:gd name="connsiteX179" fmla="*/ 201693 w 1605470"/>
              <a:gd name="connsiteY179" fmla="*/ 469651 h 6858000"/>
              <a:gd name="connsiteX180" fmla="*/ 195012 w 1605470"/>
              <a:gd name="connsiteY180" fmla="*/ 448559 h 6858000"/>
              <a:gd name="connsiteX181" fmla="*/ 201434 w 1605470"/>
              <a:gd name="connsiteY181" fmla="*/ 441529 h 6858000"/>
              <a:gd name="connsiteX182" fmla="*/ 200655 w 1605470"/>
              <a:gd name="connsiteY182" fmla="*/ 428927 h 6858000"/>
              <a:gd name="connsiteX183" fmla="*/ 190059 w 1605470"/>
              <a:gd name="connsiteY183" fmla="*/ 430161 h 6858000"/>
              <a:gd name="connsiteX184" fmla="*/ 184450 w 1605470"/>
              <a:gd name="connsiteY184" fmla="*/ 396240 h 6858000"/>
              <a:gd name="connsiteX185" fmla="*/ 146196 w 1605470"/>
              <a:gd name="connsiteY185" fmla="*/ 358810 h 6858000"/>
              <a:gd name="connsiteX186" fmla="*/ 124571 w 1605470"/>
              <a:gd name="connsiteY186" fmla="*/ 302178 h 6858000"/>
              <a:gd name="connsiteX187" fmla="*/ 103243 w 1605470"/>
              <a:gd name="connsiteY187" fmla="*/ 211375 h 6858000"/>
              <a:gd name="connsiteX188" fmla="*/ 94571 w 1605470"/>
              <a:gd name="connsiteY188" fmla="*/ 184179 h 6858000"/>
              <a:gd name="connsiteX189" fmla="*/ 13437 w 1605470"/>
              <a:gd name="connsiteY189" fmla="*/ 19287 h 6858000"/>
              <a:gd name="connsiteX190" fmla="*/ 0 w 1605470"/>
              <a:gd name="connsiteY190"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62657 w 1605470"/>
              <a:gd name="connsiteY150" fmla="*/ 1663540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25799 w 1605470"/>
              <a:gd name="connsiteY155" fmla="*/ 1357181 h 6858000"/>
              <a:gd name="connsiteX156" fmla="*/ 320507 w 1605470"/>
              <a:gd name="connsiteY156" fmla="*/ 1347099 h 6858000"/>
              <a:gd name="connsiteX157" fmla="*/ 335347 w 1605470"/>
              <a:gd name="connsiteY157" fmla="*/ 1334233 h 6858000"/>
              <a:gd name="connsiteX158" fmla="*/ 342792 w 1605470"/>
              <a:gd name="connsiteY158" fmla="*/ 1307086 h 6858000"/>
              <a:gd name="connsiteX159" fmla="*/ 343980 w 1605470"/>
              <a:gd name="connsiteY159" fmla="*/ 1189033 h 6858000"/>
              <a:gd name="connsiteX160" fmla="*/ 348665 w 1605470"/>
              <a:gd name="connsiteY160" fmla="*/ 1168288 h 6858000"/>
              <a:gd name="connsiteX161" fmla="*/ 340947 w 1605470"/>
              <a:gd name="connsiteY161" fmla="*/ 1142577 h 6858000"/>
              <a:gd name="connsiteX162" fmla="*/ 330253 w 1605470"/>
              <a:gd name="connsiteY162" fmla="*/ 1088484 h 6858000"/>
              <a:gd name="connsiteX163" fmla="*/ 336360 w 1605470"/>
              <a:gd name="connsiteY163" fmla="*/ 1045131 h 6858000"/>
              <a:gd name="connsiteX164" fmla="*/ 322475 w 1605470"/>
              <a:gd name="connsiteY164" fmla="*/ 1002093 h 6858000"/>
              <a:gd name="connsiteX165" fmla="*/ 320445 w 1605470"/>
              <a:gd name="connsiteY165" fmla="*/ 932283 h 6858000"/>
              <a:gd name="connsiteX166" fmla="*/ 322681 w 1605470"/>
              <a:gd name="connsiteY166" fmla="*/ 915925 h 6858000"/>
              <a:gd name="connsiteX167" fmla="*/ 315310 w 1605470"/>
              <a:gd name="connsiteY167" fmla="*/ 896999 h 6858000"/>
              <a:gd name="connsiteX168" fmla="*/ 284718 w 1605470"/>
              <a:gd name="connsiteY168" fmla="*/ 821517 h 6858000"/>
              <a:gd name="connsiteX169" fmla="*/ 263668 w 1605470"/>
              <a:gd name="connsiteY169" fmla="*/ 751353 h 6858000"/>
              <a:gd name="connsiteX170" fmla="*/ 254540 w 1605470"/>
              <a:gd name="connsiteY170" fmla="*/ 741965 h 6858000"/>
              <a:gd name="connsiteX171" fmla="*/ 252501 w 1605470"/>
              <a:gd name="connsiteY171" fmla="*/ 724635 h 6858000"/>
              <a:gd name="connsiteX172" fmla="*/ 248897 w 1605470"/>
              <a:gd name="connsiteY172" fmla="*/ 681659 h 6858000"/>
              <a:gd name="connsiteX173" fmla="*/ 234316 w 1605470"/>
              <a:gd name="connsiteY173" fmla="*/ 635218 h 6858000"/>
              <a:gd name="connsiteX174" fmla="*/ 239327 w 1605470"/>
              <a:gd name="connsiteY174" fmla="*/ 613763 h 6858000"/>
              <a:gd name="connsiteX175" fmla="*/ 225269 w 1605470"/>
              <a:gd name="connsiteY175" fmla="*/ 598582 h 6858000"/>
              <a:gd name="connsiteX176" fmla="*/ 224950 w 1605470"/>
              <a:gd name="connsiteY176" fmla="*/ 576846 h 6858000"/>
              <a:gd name="connsiteX177" fmla="*/ 204632 w 1605470"/>
              <a:gd name="connsiteY177" fmla="*/ 553868 h 6858000"/>
              <a:gd name="connsiteX178" fmla="*/ 239317 w 1605470"/>
              <a:gd name="connsiteY178" fmla="*/ 517614 h 6858000"/>
              <a:gd name="connsiteX179" fmla="*/ 201693 w 1605470"/>
              <a:gd name="connsiteY179" fmla="*/ 469651 h 6858000"/>
              <a:gd name="connsiteX180" fmla="*/ 195012 w 1605470"/>
              <a:gd name="connsiteY180" fmla="*/ 448559 h 6858000"/>
              <a:gd name="connsiteX181" fmla="*/ 201434 w 1605470"/>
              <a:gd name="connsiteY181" fmla="*/ 441529 h 6858000"/>
              <a:gd name="connsiteX182" fmla="*/ 200655 w 1605470"/>
              <a:gd name="connsiteY182" fmla="*/ 428927 h 6858000"/>
              <a:gd name="connsiteX183" fmla="*/ 190059 w 1605470"/>
              <a:gd name="connsiteY183" fmla="*/ 430161 h 6858000"/>
              <a:gd name="connsiteX184" fmla="*/ 184450 w 1605470"/>
              <a:gd name="connsiteY184" fmla="*/ 396240 h 6858000"/>
              <a:gd name="connsiteX185" fmla="*/ 146196 w 1605470"/>
              <a:gd name="connsiteY185" fmla="*/ 358810 h 6858000"/>
              <a:gd name="connsiteX186" fmla="*/ 124571 w 1605470"/>
              <a:gd name="connsiteY186" fmla="*/ 302178 h 6858000"/>
              <a:gd name="connsiteX187" fmla="*/ 103243 w 1605470"/>
              <a:gd name="connsiteY187" fmla="*/ 211375 h 6858000"/>
              <a:gd name="connsiteX188" fmla="*/ 94571 w 1605470"/>
              <a:gd name="connsiteY188" fmla="*/ 184179 h 6858000"/>
              <a:gd name="connsiteX189" fmla="*/ 13437 w 1605470"/>
              <a:gd name="connsiteY189" fmla="*/ 19287 h 6858000"/>
              <a:gd name="connsiteX190" fmla="*/ 0 w 1605470"/>
              <a:gd name="connsiteY190"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62657 w 1605470"/>
              <a:gd name="connsiteY150" fmla="*/ 1663540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25799 w 1605470"/>
              <a:gd name="connsiteY155" fmla="*/ 1357181 h 6858000"/>
              <a:gd name="connsiteX156" fmla="*/ 320507 w 1605470"/>
              <a:gd name="connsiteY156" fmla="*/ 1347099 h 6858000"/>
              <a:gd name="connsiteX157" fmla="*/ 342792 w 1605470"/>
              <a:gd name="connsiteY157" fmla="*/ 1307086 h 6858000"/>
              <a:gd name="connsiteX158" fmla="*/ 343980 w 1605470"/>
              <a:gd name="connsiteY158" fmla="*/ 1189033 h 6858000"/>
              <a:gd name="connsiteX159" fmla="*/ 348665 w 1605470"/>
              <a:gd name="connsiteY159" fmla="*/ 1168288 h 6858000"/>
              <a:gd name="connsiteX160" fmla="*/ 340947 w 1605470"/>
              <a:gd name="connsiteY160" fmla="*/ 1142577 h 6858000"/>
              <a:gd name="connsiteX161" fmla="*/ 330253 w 1605470"/>
              <a:gd name="connsiteY161" fmla="*/ 1088484 h 6858000"/>
              <a:gd name="connsiteX162" fmla="*/ 336360 w 1605470"/>
              <a:gd name="connsiteY162" fmla="*/ 1045131 h 6858000"/>
              <a:gd name="connsiteX163" fmla="*/ 322475 w 1605470"/>
              <a:gd name="connsiteY163" fmla="*/ 1002093 h 6858000"/>
              <a:gd name="connsiteX164" fmla="*/ 320445 w 1605470"/>
              <a:gd name="connsiteY164" fmla="*/ 932283 h 6858000"/>
              <a:gd name="connsiteX165" fmla="*/ 322681 w 1605470"/>
              <a:gd name="connsiteY165" fmla="*/ 915925 h 6858000"/>
              <a:gd name="connsiteX166" fmla="*/ 315310 w 1605470"/>
              <a:gd name="connsiteY166" fmla="*/ 896999 h 6858000"/>
              <a:gd name="connsiteX167" fmla="*/ 284718 w 1605470"/>
              <a:gd name="connsiteY167" fmla="*/ 821517 h 6858000"/>
              <a:gd name="connsiteX168" fmla="*/ 263668 w 1605470"/>
              <a:gd name="connsiteY168" fmla="*/ 751353 h 6858000"/>
              <a:gd name="connsiteX169" fmla="*/ 254540 w 1605470"/>
              <a:gd name="connsiteY169" fmla="*/ 741965 h 6858000"/>
              <a:gd name="connsiteX170" fmla="*/ 252501 w 1605470"/>
              <a:gd name="connsiteY170" fmla="*/ 724635 h 6858000"/>
              <a:gd name="connsiteX171" fmla="*/ 248897 w 1605470"/>
              <a:gd name="connsiteY171" fmla="*/ 681659 h 6858000"/>
              <a:gd name="connsiteX172" fmla="*/ 234316 w 1605470"/>
              <a:gd name="connsiteY172" fmla="*/ 635218 h 6858000"/>
              <a:gd name="connsiteX173" fmla="*/ 239327 w 1605470"/>
              <a:gd name="connsiteY173" fmla="*/ 613763 h 6858000"/>
              <a:gd name="connsiteX174" fmla="*/ 225269 w 1605470"/>
              <a:gd name="connsiteY174" fmla="*/ 598582 h 6858000"/>
              <a:gd name="connsiteX175" fmla="*/ 224950 w 1605470"/>
              <a:gd name="connsiteY175" fmla="*/ 576846 h 6858000"/>
              <a:gd name="connsiteX176" fmla="*/ 204632 w 1605470"/>
              <a:gd name="connsiteY176" fmla="*/ 553868 h 6858000"/>
              <a:gd name="connsiteX177" fmla="*/ 239317 w 1605470"/>
              <a:gd name="connsiteY177" fmla="*/ 517614 h 6858000"/>
              <a:gd name="connsiteX178" fmla="*/ 201693 w 1605470"/>
              <a:gd name="connsiteY178" fmla="*/ 469651 h 6858000"/>
              <a:gd name="connsiteX179" fmla="*/ 195012 w 1605470"/>
              <a:gd name="connsiteY179" fmla="*/ 448559 h 6858000"/>
              <a:gd name="connsiteX180" fmla="*/ 201434 w 1605470"/>
              <a:gd name="connsiteY180" fmla="*/ 441529 h 6858000"/>
              <a:gd name="connsiteX181" fmla="*/ 200655 w 1605470"/>
              <a:gd name="connsiteY181" fmla="*/ 428927 h 6858000"/>
              <a:gd name="connsiteX182" fmla="*/ 190059 w 1605470"/>
              <a:gd name="connsiteY182" fmla="*/ 430161 h 6858000"/>
              <a:gd name="connsiteX183" fmla="*/ 184450 w 1605470"/>
              <a:gd name="connsiteY183" fmla="*/ 396240 h 6858000"/>
              <a:gd name="connsiteX184" fmla="*/ 146196 w 1605470"/>
              <a:gd name="connsiteY184" fmla="*/ 358810 h 6858000"/>
              <a:gd name="connsiteX185" fmla="*/ 124571 w 1605470"/>
              <a:gd name="connsiteY185" fmla="*/ 302178 h 6858000"/>
              <a:gd name="connsiteX186" fmla="*/ 103243 w 1605470"/>
              <a:gd name="connsiteY186" fmla="*/ 211375 h 6858000"/>
              <a:gd name="connsiteX187" fmla="*/ 94571 w 1605470"/>
              <a:gd name="connsiteY187" fmla="*/ 184179 h 6858000"/>
              <a:gd name="connsiteX188" fmla="*/ 13437 w 1605470"/>
              <a:gd name="connsiteY188" fmla="*/ 19287 h 6858000"/>
              <a:gd name="connsiteX189" fmla="*/ 0 w 1605470"/>
              <a:gd name="connsiteY189"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62657 w 1605470"/>
              <a:gd name="connsiteY150" fmla="*/ 1663540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25799 w 1605470"/>
              <a:gd name="connsiteY155" fmla="*/ 1357181 h 6858000"/>
              <a:gd name="connsiteX156" fmla="*/ 342792 w 1605470"/>
              <a:gd name="connsiteY156" fmla="*/ 1307086 h 6858000"/>
              <a:gd name="connsiteX157" fmla="*/ 343980 w 1605470"/>
              <a:gd name="connsiteY157" fmla="*/ 1189033 h 6858000"/>
              <a:gd name="connsiteX158" fmla="*/ 348665 w 1605470"/>
              <a:gd name="connsiteY158" fmla="*/ 1168288 h 6858000"/>
              <a:gd name="connsiteX159" fmla="*/ 340947 w 1605470"/>
              <a:gd name="connsiteY159" fmla="*/ 1142577 h 6858000"/>
              <a:gd name="connsiteX160" fmla="*/ 330253 w 1605470"/>
              <a:gd name="connsiteY160" fmla="*/ 1088484 h 6858000"/>
              <a:gd name="connsiteX161" fmla="*/ 336360 w 1605470"/>
              <a:gd name="connsiteY161" fmla="*/ 1045131 h 6858000"/>
              <a:gd name="connsiteX162" fmla="*/ 322475 w 1605470"/>
              <a:gd name="connsiteY162" fmla="*/ 1002093 h 6858000"/>
              <a:gd name="connsiteX163" fmla="*/ 320445 w 1605470"/>
              <a:gd name="connsiteY163" fmla="*/ 932283 h 6858000"/>
              <a:gd name="connsiteX164" fmla="*/ 322681 w 1605470"/>
              <a:gd name="connsiteY164" fmla="*/ 915925 h 6858000"/>
              <a:gd name="connsiteX165" fmla="*/ 315310 w 1605470"/>
              <a:gd name="connsiteY165" fmla="*/ 896999 h 6858000"/>
              <a:gd name="connsiteX166" fmla="*/ 284718 w 1605470"/>
              <a:gd name="connsiteY166" fmla="*/ 821517 h 6858000"/>
              <a:gd name="connsiteX167" fmla="*/ 263668 w 1605470"/>
              <a:gd name="connsiteY167" fmla="*/ 751353 h 6858000"/>
              <a:gd name="connsiteX168" fmla="*/ 254540 w 1605470"/>
              <a:gd name="connsiteY168" fmla="*/ 741965 h 6858000"/>
              <a:gd name="connsiteX169" fmla="*/ 252501 w 1605470"/>
              <a:gd name="connsiteY169" fmla="*/ 724635 h 6858000"/>
              <a:gd name="connsiteX170" fmla="*/ 248897 w 1605470"/>
              <a:gd name="connsiteY170" fmla="*/ 681659 h 6858000"/>
              <a:gd name="connsiteX171" fmla="*/ 234316 w 1605470"/>
              <a:gd name="connsiteY171" fmla="*/ 635218 h 6858000"/>
              <a:gd name="connsiteX172" fmla="*/ 239327 w 1605470"/>
              <a:gd name="connsiteY172" fmla="*/ 613763 h 6858000"/>
              <a:gd name="connsiteX173" fmla="*/ 225269 w 1605470"/>
              <a:gd name="connsiteY173" fmla="*/ 598582 h 6858000"/>
              <a:gd name="connsiteX174" fmla="*/ 224950 w 1605470"/>
              <a:gd name="connsiteY174" fmla="*/ 576846 h 6858000"/>
              <a:gd name="connsiteX175" fmla="*/ 204632 w 1605470"/>
              <a:gd name="connsiteY175" fmla="*/ 553868 h 6858000"/>
              <a:gd name="connsiteX176" fmla="*/ 239317 w 1605470"/>
              <a:gd name="connsiteY176" fmla="*/ 517614 h 6858000"/>
              <a:gd name="connsiteX177" fmla="*/ 201693 w 1605470"/>
              <a:gd name="connsiteY177" fmla="*/ 469651 h 6858000"/>
              <a:gd name="connsiteX178" fmla="*/ 195012 w 1605470"/>
              <a:gd name="connsiteY178" fmla="*/ 448559 h 6858000"/>
              <a:gd name="connsiteX179" fmla="*/ 201434 w 1605470"/>
              <a:gd name="connsiteY179" fmla="*/ 441529 h 6858000"/>
              <a:gd name="connsiteX180" fmla="*/ 200655 w 1605470"/>
              <a:gd name="connsiteY180" fmla="*/ 428927 h 6858000"/>
              <a:gd name="connsiteX181" fmla="*/ 190059 w 1605470"/>
              <a:gd name="connsiteY181" fmla="*/ 430161 h 6858000"/>
              <a:gd name="connsiteX182" fmla="*/ 184450 w 1605470"/>
              <a:gd name="connsiteY182" fmla="*/ 396240 h 6858000"/>
              <a:gd name="connsiteX183" fmla="*/ 146196 w 1605470"/>
              <a:gd name="connsiteY183" fmla="*/ 358810 h 6858000"/>
              <a:gd name="connsiteX184" fmla="*/ 124571 w 1605470"/>
              <a:gd name="connsiteY184" fmla="*/ 302178 h 6858000"/>
              <a:gd name="connsiteX185" fmla="*/ 103243 w 1605470"/>
              <a:gd name="connsiteY185" fmla="*/ 211375 h 6858000"/>
              <a:gd name="connsiteX186" fmla="*/ 94571 w 1605470"/>
              <a:gd name="connsiteY186" fmla="*/ 184179 h 6858000"/>
              <a:gd name="connsiteX187" fmla="*/ 13437 w 1605470"/>
              <a:gd name="connsiteY187" fmla="*/ 19287 h 6858000"/>
              <a:gd name="connsiteX188" fmla="*/ 0 w 1605470"/>
              <a:gd name="connsiteY188"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62657 w 1605470"/>
              <a:gd name="connsiteY150" fmla="*/ 1663540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34485 w 1605470"/>
              <a:gd name="connsiteY155" fmla="*/ 1373769 h 6858000"/>
              <a:gd name="connsiteX156" fmla="*/ 342792 w 1605470"/>
              <a:gd name="connsiteY156" fmla="*/ 1307086 h 6858000"/>
              <a:gd name="connsiteX157" fmla="*/ 343980 w 1605470"/>
              <a:gd name="connsiteY157" fmla="*/ 1189033 h 6858000"/>
              <a:gd name="connsiteX158" fmla="*/ 348665 w 1605470"/>
              <a:gd name="connsiteY158" fmla="*/ 1168288 h 6858000"/>
              <a:gd name="connsiteX159" fmla="*/ 340947 w 1605470"/>
              <a:gd name="connsiteY159" fmla="*/ 1142577 h 6858000"/>
              <a:gd name="connsiteX160" fmla="*/ 330253 w 1605470"/>
              <a:gd name="connsiteY160" fmla="*/ 1088484 h 6858000"/>
              <a:gd name="connsiteX161" fmla="*/ 336360 w 1605470"/>
              <a:gd name="connsiteY161" fmla="*/ 1045131 h 6858000"/>
              <a:gd name="connsiteX162" fmla="*/ 322475 w 1605470"/>
              <a:gd name="connsiteY162" fmla="*/ 1002093 h 6858000"/>
              <a:gd name="connsiteX163" fmla="*/ 320445 w 1605470"/>
              <a:gd name="connsiteY163" fmla="*/ 932283 h 6858000"/>
              <a:gd name="connsiteX164" fmla="*/ 322681 w 1605470"/>
              <a:gd name="connsiteY164" fmla="*/ 915925 h 6858000"/>
              <a:gd name="connsiteX165" fmla="*/ 315310 w 1605470"/>
              <a:gd name="connsiteY165" fmla="*/ 896999 h 6858000"/>
              <a:gd name="connsiteX166" fmla="*/ 284718 w 1605470"/>
              <a:gd name="connsiteY166" fmla="*/ 821517 h 6858000"/>
              <a:gd name="connsiteX167" fmla="*/ 263668 w 1605470"/>
              <a:gd name="connsiteY167" fmla="*/ 751353 h 6858000"/>
              <a:gd name="connsiteX168" fmla="*/ 254540 w 1605470"/>
              <a:gd name="connsiteY168" fmla="*/ 741965 h 6858000"/>
              <a:gd name="connsiteX169" fmla="*/ 252501 w 1605470"/>
              <a:gd name="connsiteY169" fmla="*/ 724635 h 6858000"/>
              <a:gd name="connsiteX170" fmla="*/ 248897 w 1605470"/>
              <a:gd name="connsiteY170" fmla="*/ 681659 h 6858000"/>
              <a:gd name="connsiteX171" fmla="*/ 234316 w 1605470"/>
              <a:gd name="connsiteY171" fmla="*/ 635218 h 6858000"/>
              <a:gd name="connsiteX172" fmla="*/ 239327 w 1605470"/>
              <a:gd name="connsiteY172" fmla="*/ 613763 h 6858000"/>
              <a:gd name="connsiteX173" fmla="*/ 225269 w 1605470"/>
              <a:gd name="connsiteY173" fmla="*/ 598582 h 6858000"/>
              <a:gd name="connsiteX174" fmla="*/ 224950 w 1605470"/>
              <a:gd name="connsiteY174" fmla="*/ 576846 h 6858000"/>
              <a:gd name="connsiteX175" fmla="*/ 204632 w 1605470"/>
              <a:gd name="connsiteY175" fmla="*/ 553868 h 6858000"/>
              <a:gd name="connsiteX176" fmla="*/ 239317 w 1605470"/>
              <a:gd name="connsiteY176" fmla="*/ 517614 h 6858000"/>
              <a:gd name="connsiteX177" fmla="*/ 201693 w 1605470"/>
              <a:gd name="connsiteY177" fmla="*/ 469651 h 6858000"/>
              <a:gd name="connsiteX178" fmla="*/ 195012 w 1605470"/>
              <a:gd name="connsiteY178" fmla="*/ 448559 h 6858000"/>
              <a:gd name="connsiteX179" fmla="*/ 201434 w 1605470"/>
              <a:gd name="connsiteY179" fmla="*/ 441529 h 6858000"/>
              <a:gd name="connsiteX180" fmla="*/ 200655 w 1605470"/>
              <a:gd name="connsiteY180" fmla="*/ 428927 h 6858000"/>
              <a:gd name="connsiteX181" fmla="*/ 190059 w 1605470"/>
              <a:gd name="connsiteY181" fmla="*/ 430161 h 6858000"/>
              <a:gd name="connsiteX182" fmla="*/ 184450 w 1605470"/>
              <a:gd name="connsiteY182" fmla="*/ 396240 h 6858000"/>
              <a:gd name="connsiteX183" fmla="*/ 146196 w 1605470"/>
              <a:gd name="connsiteY183" fmla="*/ 358810 h 6858000"/>
              <a:gd name="connsiteX184" fmla="*/ 124571 w 1605470"/>
              <a:gd name="connsiteY184" fmla="*/ 302178 h 6858000"/>
              <a:gd name="connsiteX185" fmla="*/ 103243 w 1605470"/>
              <a:gd name="connsiteY185" fmla="*/ 211375 h 6858000"/>
              <a:gd name="connsiteX186" fmla="*/ 94571 w 1605470"/>
              <a:gd name="connsiteY186" fmla="*/ 184179 h 6858000"/>
              <a:gd name="connsiteX187" fmla="*/ 13437 w 1605470"/>
              <a:gd name="connsiteY187" fmla="*/ 19287 h 6858000"/>
              <a:gd name="connsiteX188" fmla="*/ 0 w 1605470"/>
              <a:gd name="connsiteY188"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62657 w 1605470"/>
              <a:gd name="connsiteY150" fmla="*/ 1663540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34485 w 1605470"/>
              <a:gd name="connsiteY155" fmla="*/ 1373769 h 6858000"/>
              <a:gd name="connsiteX156" fmla="*/ 342792 w 1605470"/>
              <a:gd name="connsiteY156" fmla="*/ 1307086 h 6858000"/>
              <a:gd name="connsiteX157" fmla="*/ 343980 w 1605470"/>
              <a:gd name="connsiteY157" fmla="*/ 1189033 h 6858000"/>
              <a:gd name="connsiteX158" fmla="*/ 348665 w 1605470"/>
              <a:gd name="connsiteY158" fmla="*/ 1168288 h 6858000"/>
              <a:gd name="connsiteX159" fmla="*/ 340947 w 1605470"/>
              <a:gd name="connsiteY159" fmla="*/ 1142577 h 6858000"/>
              <a:gd name="connsiteX160" fmla="*/ 330253 w 1605470"/>
              <a:gd name="connsiteY160" fmla="*/ 1088484 h 6858000"/>
              <a:gd name="connsiteX161" fmla="*/ 336360 w 1605470"/>
              <a:gd name="connsiteY161" fmla="*/ 1045131 h 6858000"/>
              <a:gd name="connsiteX162" fmla="*/ 322475 w 1605470"/>
              <a:gd name="connsiteY162" fmla="*/ 1002093 h 6858000"/>
              <a:gd name="connsiteX163" fmla="*/ 320445 w 1605470"/>
              <a:gd name="connsiteY163" fmla="*/ 932283 h 6858000"/>
              <a:gd name="connsiteX164" fmla="*/ 322681 w 1605470"/>
              <a:gd name="connsiteY164" fmla="*/ 915925 h 6858000"/>
              <a:gd name="connsiteX165" fmla="*/ 315310 w 1605470"/>
              <a:gd name="connsiteY165" fmla="*/ 896999 h 6858000"/>
              <a:gd name="connsiteX166" fmla="*/ 284718 w 1605470"/>
              <a:gd name="connsiteY166" fmla="*/ 821517 h 6858000"/>
              <a:gd name="connsiteX167" fmla="*/ 263668 w 1605470"/>
              <a:gd name="connsiteY167" fmla="*/ 751353 h 6858000"/>
              <a:gd name="connsiteX168" fmla="*/ 254540 w 1605470"/>
              <a:gd name="connsiteY168" fmla="*/ 741965 h 6858000"/>
              <a:gd name="connsiteX169" fmla="*/ 248897 w 1605470"/>
              <a:gd name="connsiteY169" fmla="*/ 681659 h 6858000"/>
              <a:gd name="connsiteX170" fmla="*/ 234316 w 1605470"/>
              <a:gd name="connsiteY170" fmla="*/ 635218 h 6858000"/>
              <a:gd name="connsiteX171" fmla="*/ 239327 w 1605470"/>
              <a:gd name="connsiteY171" fmla="*/ 613763 h 6858000"/>
              <a:gd name="connsiteX172" fmla="*/ 225269 w 1605470"/>
              <a:gd name="connsiteY172" fmla="*/ 598582 h 6858000"/>
              <a:gd name="connsiteX173" fmla="*/ 224950 w 1605470"/>
              <a:gd name="connsiteY173" fmla="*/ 576846 h 6858000"/>
              <a:gd name="connsiteX174" fmla="*/ 204632 w 1605470"/>
              <a:gd name="connsiteY174" fmla="*/ 553868 h 6858000"/>
              <a:gd name="connsiteX175" fmla="*/ 239317 w 1605470"/>
              <a:gd name="connsiteY175" fmla="*/ 517614 h 6858000"/>
              <a:gd name="connsiteX176" fmla="*/ 201693 w 1605470"/>
              <a:gd name="connsiteY176" fmla="*/ 469651 h 6858000"/>
              <a:gd name="connsiteX177" fmla="*/ 195012 w 1605470"/>
              <a:gd name="connsiteY177" fmla="*/ 448559 h 6858000"/>
              <a:gd name="connsiteX178" fmla="*/ 201434 w 1605470"/>
              <a:gd name="connsiteY178" fmla="*/ 441529 h 6858000"/>
              <a:gd name="connsiteX179" fmla="*/ 200655 w 1605470"/>
              <a:gd name="connsiteY179" fmla="*/ 428927 h 6858000"/>
              <a:gd name="connsiteX180" fmla="*/ 190059 w 1605470"/>
              <a:gd name="connsiteY180" fmla="*/ 430161 h 6858000"/>
              <a:gd name="connsiteX181" fmla="*/ 184450 w 1605470"/>
              <a:gd name="connsiteY181" fmla="*/ 396240 h 6858000"/>
              <a:gd name="connsiteX182" fmla="*/ 146196 w 1605470"/>
              <a:gd name="connsiteY182" fmla="*/ 358810 h 6858000"/>
              <a:gd name="connsiteX183" fmla="*/ 124571 w 1605470"/>
              <a:gd name="connsiteY183" fmla="*/ 302178 h 6858000"/>
              <a:gd name="connsiteX184" fmla="*/ 103243 w 1605470"/>
              <a:gd name="connsiteY184" fmla="*/ 211375 h 6858000"/>
              <a:gd name="connsiteX185" fmla="*/ 94571 w 1605470"/>
              <a:gd name="connsiteY185" fmla="*/ 184179 h 6858000"/>
              <a:gd name="connsiteX186" fmla="*/ 13437 w 1605470"/>
              <a:gd name="connsiteY186" fmla="*/ 19287 h 6858000"/>
              <a:gd name="connsiteX187" fmla="*/ 0 w 1605470"/>
              <a:gd name="connsiteY187"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62657 w 1605470"/>
              <a:gd name="connsiteY150" fmla="*/ 1663540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34485 w 1605470"/>
              <a:gd name="connsiteY155" fmla="*/ 1373769 h 6858000"/>
              <a:gd name="connsiteX156" fmla="*/ 342792 w 1605470"/>
              <a:gd name="connsiteY156" fmla="*/ 1307086 h 6858000"/>
              <a:gd name="connsiteX157" fmla="*/ 343980 w 1605470"/>
              <a:gd name="connsiteY157" fmla="*/ 1189033 h 6858000"/>
              <a:gd name="connsiteX158" fmla="*/ 348665 w 1605470"/>
              <a:gd name="connsiteY158" fmla="*/ 1168288 h 6858000"/>
              <a:gd name="connsiteX159" fmla="*/ 340947 w 1605470"/>
              <a:gd name="connsiteY159" fmla="*/ 1142577 h 6858000"/>
              <a:gd name="connsiteX160" fmla="*/ 330253 w 1605470"/>
              <a:gd name="connsiteY160" fmla="*/ 1088484 h 6858000"/>
              <a:gd name="connsiteX161" fmla="*/ 336360 w 1605470"/>
              <a:gd name="connsiteY161" fmla="*/ 1045131 h 6858000"/>
              <a:gd name="connsiteX162" fmla="*/ 322475 w 1605470"/>
              <a:gd name="connsiteY162" fmla="*/ 1002093 h 6858000"/>
              <a:gd name="connsiteX163" fmla="*/ 320445 w 1605470"/>
              <a:gd name="connsiteY163" fmla="*/ 932283 h 6858000"/>
              <a:gd name="connsiteX164" fmla="*/ 322681 w 1605470"/>
              <a:gd name="connsiteY164" fmla="*/ 915925 h 6858000"/>
              <a:gd name="connsiteX165" fmla="*/ 315310 w 1605470"/>
              <a:gd name="connsiteY165" fmla="*/ 896999 h 6858000"/>
              <a:gd name="connsiteX166" fmla="*/ 284718 w 1605470"/>
              <a:gd name="connsiteY166" fmla="*/ 821517 h 6858000"/>
              <a:gd name="connsiteX167" fmla="*/ 263668 w 1605470"/>
              <a:gd name="connsiteY167" fmla="*/ 751353 h 6858000"/>
              <a:gd name="connsiteX168" fmla="*/ 254540 w 1605470"/>
              <a:gd name="connsiteY168" fmla="*/ 741965 h 6858000"/>
              <a:gd name="connsiteX169" fmla="*/ 248897 w 1605470"/>
              <a:gd name="connsiteY169" fmla="*/ 681659 h 6858000"/>
              <a:gd name="connsiteX170" fmla="*/ 234316 w 1605470"/>
              <a:gd name="connsiteY170" fmla="*/ 635218 h 6858000"/>
              <a:gd name="connsiteX171" fmla="*/ 239327 w 1605470"/>
              <a:gd name="connsiteY171" fmla="*/ 613763 h 6858000"/>
              <a:gd name="connsiteX172" fmla="*/ 225269 w 1605470"/>
              <a:gd name="connsiteY172" fmla="*/ 598582 h 6858000"/>
              <a:gd name="connsiteX173" fmla="*/ 224950 w 1605470"/>
              <a:gd name="connsiteY173" fmla="*/ 576846 h 6858000"/>
              <a:gd name="connsiteX174" fmla="*/ 239317 w 1605470"/>
              <a:gd name="connsiteY174" fmla="*/ 517614 h 6858000"/>
              <a:gd name="connsiteX175" fmla="*/ 201693 w 1605470"/>
              <a:gd name="connsiteY175" fmla="*/ 469651 h 6858000"/>
              <a:gd name="connsiteX176" fmla="*/ 195012 w 1605470"/>
              <a:gd name="connsiteY176" fmla="*/ 448559 h 6858000"/>
              <a:gd name="connsiteX177" fmla="*/ 201434 w 1605470"/>
              <a:gd name="connsiteY177" fmla="*/ 441529 h 6858000"/>
              <a:gd name="connsiteX178" fmla="*/ 200655 w 1605470"/>
              <a:gd name="connsiteY178" fmla="*/ 428927 h 6858000"/>
              <a:gd name="connsiteX179" fmla="*/ 190059 w 1605470"/>
              <a:gd name="connsiteY179" fmla="*/ 430161 h 6858000"/>
              <a:gd name="connsiteX180" fmla="*/ 184450 w 1605470"/>
              <a:gd name="connsiteY180" fmla="*/ 396240 h 6858000"/>
              <a:gd name="connsiteX181" fmla="*/ 146196 w 1605470"/>
              <a:gd name="connsiteY181" fmla="*/ 358810 h 6858000"/>
              <a:gd name="connsiteX182" fmla="*/ 124571 w 1605470"/>
              <a:gd name="connsiteY182" fmla="*/ 302178 h 6858000"/>
              <a:gd name="connsiteX183" fmla="*/ 103243 w 1605470"/>
              <a:gd name="connsiteY183" fmla="*/ 211375 h 6858000"/>
              <a:gd name="connsiteX184" fmla="*/ 94571 w 1605470"/>
              <a:gd name="connsiteY184" fmla="*/ 184179 h 6858000"/>
              <a:gd name="connsiteX185" fmla="*/ 13437 w 1605470"/>
              <a:gd name="connsiteY185" fmla="*/ 19287 h 6858000"/>
              <a:gd name="connsiteX186" fmla="*/ 0 w 1605470"/>
              <a:gd name="connsiteY186"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62657 w 1605470"/>
              <a:gd name="connsiteY150" fmla="*/ 1663540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34485 w 1605470"/>
              <a:gd name="connsiteY155" fmla="*/ 1373769 h 6858000"/>
              <a:gd name="connsiteX156" fmla="*/ 342792 w 1605470"/>
              <a:gd name="connsiteY156" fmla="*/ 1307086 h 6858000"/>
              <a:gd name="connsiteX157" fmla="*/ 343980 w 1605470"/>
              <a:gd name="connsiteY157" fmla="*/ 1189033 h 6858000"/>
              <a:gd name="connsiteX158" fmla="*/ 348665 w 1605470"/>
              <a:gd name="connsiteY158" fmla="*/ 1168288 h 6858000"/>
              <a:gd name="connsiteX159" fmla="*/ 340947 w 1605470"/>
              <a:gd name="connsiteY159" fmla="*/ 1142577 h 6858000"/>
              <a:gd name="connsiteX160" fmla="*/ 330253 w 1605470"/>
              <a:gd name="connsiteY160" fmla="*/ 1088484 h 6858000"/>
              <a:gd name="connsiteX161" fmla="*/ 336360 w 1605470"/>
              <a:gd name="connsiteY161" fmla="*/ 1045131 h 6858000"/>
              <a:gd name="connsiteX162" fmla="*/ 322475 w 1605470"/>
              <a:gd name="connsiteY162" fmla="*/ 1002093 h 6858000"/>
              <a:gd name="connsiteX163" fmla="*/ 320445 w 1605470"/>
              <a:gd name="connsiteY163" fmla="*/ 932283 h 6858000"/>
              <a:gd name="connsiteX164" fmla="*/ 322681 w 1605470"/>
              <a:gd name="connsiteY164" fmla="*/ 915925 h 6858000"/>
              <a:gd name="connsiteX165" fmla="*/ 315310 w 1605470"/>
              <a:gd name="connsiteY165" fmla="*/ 896999 h 6858000"/>
              <a:gd name="connsiteX166" fmla="*/ 284718 w 1605470"/>
              <a:gd name="connsiteY166" fmla="*/ 821517 h 6858000"/>
              <a:gd name="connsiteX167" fmla="*/ 263668 w 1605470"/>
              <a:gd name="connsiteY167" fmla="*/ 751353 h 6858000"/>
              <a:gd name="connsiteX168" fmla="*/ 254540 w 1605470"/>
              <a:gd name="connsiteY168" fmla="*/ 741965 h 6858000"/>
              <a:gd name="connsiteX169" fmla="*/ 248897 w 1605470"/>
              <a:gd name="connsiteY169" fmla="*/ 681659 h 6858000"/>
              <a:gd name="connsiteX170" fmla="*/ 234316 w 1605470"/>
              <a:gd name="connsiteY170" fmla="*/ 635218 h 6858000"/>
              <a:gd name="connsiteX171" fmla="*/ 239327 w 1605470"/>
              <a:gd name="connsiteY171" fmla="*/ 613763 h 6858000"/>
              <a:gd name="connsiteX172" fmla="*/ 225269 w 1605470"/>
              <a:gd name="connsiteY172" fmla="*/ 598582 h 6858000"/>
              <a:gd name="connsiteX173" fmla="*/ 224950 w 1605470"/>
              <a:gd name="connsiteY173" fmla="*/ 576846 h 6858000"/>
              <a:gd name="connsiteX174" fmla="*/ 239317 w 1605470"/>
              <a:gd name="connsiteY174" fmla="*/ 517614 h 6858000"/>
              <a:gd name="connsiteX175" fmla="*/ 201693 w 1605470"/>
              <a:gd name="connsiteY175" fmla="*/ 469651 h 6858000"/>
              <a:gd name="connsiteX176" fmla="*/ 195012 w 1605470"/>
              <a:gd name="connsiteY176" fmla="*/ 448559 h 6858000"/>
              <a:gd name="connsiteX177" fmla="*/ 201434 w 1605470"/>
              <a:gd name="connsiteY177" fmla="*/ 441529 h 6858000"/>
              <a:gd name="connsiteX178" fmla="*/ 200655 w 1605470"/>
              <a:gd name="connsiteY178" fmla="*/ 428927 h 6858000"/>
              <a:gd name="connsiteX179" fmla="*/ 190059 w 1605470"/>
              <a:gd name="connsiteY179" fmla="*/ 430161 h 6858000"/>
              <a:gd name="connsiteX180" fmla="*/ 184450 w 1605470"/>
              <a:gd name="connsiteY180" fmla="*/ 396240 h 6858000"/>
              <a:gd name="connsiteX181" fmla="*/ 124571 w 1605470"/>
              <a:gd name="connsiteY181" fmla="*/ 302178 h 6858000"/>
              <a:gd name="connsiteX182" fmla="*/ 103243 w 1605470"/>
              <a:gd name="connsiteY182" fmla="*/ 211375 h 6858000"/>
              <a:gd name="connsiteX183" fmla="*/ 94571 w 1605470"/>
              <a:gd name="connsiteY183" fmla="*/ 184179 h 6858000"/>
              <a:gd name="connsiteX184" fmla="*/ 13437 w 1605470"/>
              <a:gd name="connsiteY184" fmla="*/ 19287 h 6858000"/>
              <a:gd name="connsiteX185" fmla="*/ 0 w 1605470"/>
              <a:gd name="connsiteY185"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62657 w 1605470"/>
              <a:gd name="connsiteY150" fmla="*/ 1663540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34485 w 1605470"/>
              <a:gd name="connsiteY155" fmla="*/ 1373769 h 6858000"/>
              <a:gd name="connsiteX156" fmla="*/ 342792 w 1605470"/>
              <a:gd name="connsiteY156" fmla="*/ 1307086 h 6858000"/>
              <a:gd name="connsiteX157" fmla="*/ 343980 w 1605470"/>
              <a:gd name="connsiteY157" fmla="*/ 1189033 h 6858000"/>
              <a:gd name="connsiteX158" fmla="*/ 348665 w 1605470"/>
              <a:gd name="connsiteY158" fmla="*/ 1168288 h 6858000"/>
              <a:gd name="connsiteX159" fmla="*/ 340947 w 1605470"/>
              <a:gd name="connsiteY159" fmla="*/ 1142577 h 6858000"/>
              <a:gd name="connsiteX160" fmla="*/ 330253 w 1605470"/>
              <a:gd name="connsiteY160" fmla="*/ 1088484 h 6858000"/>
              <a:gd name="connsiteX161" fmla="*/ 336360 w 1605470"/>
              <a:gd name="connsiteY161" fmla="*/ 1045131 h 6858000"/>
              <a:gd name="connsiteX162" fmla="*/ 322475 w 1605470"/>
              <a:gd name="connsiteY162" fmla="*/ 1002093 h 6858000"/>
              <a:gd name="connsiteX163" fmla="*/ 320445 w 1605470"/>
              <a:gd name="connsiteY163" fmla="*/ 932283 h 6858000"/>
              <a:gd name="connsiteX164" fmla="*/ 322681 w 1605470"/>
              <a:gd name="connsiteY164" fmla="*/ 915925 h 6858000"/>
              <a:gd name="connsiteX165" fmla="*/ 315310 w 1605470"/>
              <a:gd name="connsiteY165" fmla="*/ 896999 h 6858000"/>
              <a:gd name="connsiteX166" fmla="*/ 284718 w 1605470"/>
              <a:gd name="connsiteY166" fmla="*/ 821517 h 6858000"/>
              <a:gd name="connsiteX167" fmla="*/ 263668 w 1605470"/>
              <a:gd name="connsiteY167" fmla="*/ 751353 h 6858000"/>
              <a:gd name="connsiteX168" fmla="*/ 254540 w 1605470"/>
              <a:gd name="connsiteY168" fmla="*/ 741965 h 6858000"/>
              <a:gd name="connsiteX169" fmla="*/ 248897 w 1605470"/>
              <a:gd name="connsiteY169" fmla="*/ 681659 h 6858000"/>
              <a:gd name="connsiteX170" fmla="*/ 234316 w 1605470"/>
              <a:gd name="connsiteY170" fmla="*/ 635218 h 6858000"/>
              <a:gd name="connsiteX171" fmla="*/ 239327 w 1605470"/>
              <a:gd name="connsiteY171" fmla="*/ 613763 h 6858000"/>
              <a:gd name="connsiteX172" fmla="*/ 225269 w 1605470"/>
              <a:gd name="connsiteY172" fmla="*/ 598582 h 6858000"/>
              <a:gd name="connsiteX173" fmla="*/ 224950 w 1605470"/>
              <a:gd name="connsiteY173" fmla="*/ 576846 h 6858000"/>
              <a:gd name="connsiteX174" fmla="*/ 239317 w 1605470"/>
              <a:gd name="connsiteY174" fmla="*/ 517614 h 6858000"/>
              <a:gd name="connsiteX175" fmla="*/ 201693 w 1605470"/>
              <a:gd name="connsiteY175" fmla="*/ 469651 h 6858000"/>
              <a:gd name="connsiteX176" fmla="*/ 195012 w 1605470"/>
              <a:gd name="connsiteY176" fmla="*/ 448559 h 6858000"/>
              <a:gd name="connsiteX177" fmla="*/ 201434 w 1605470"/>
              <a:gd name="connsiteY177" fmla="*/ 441529 h 6858000"/>
              <a:gd name="connsiteX178" fmla="*/ 200655 w 1605470"/>
              <a:gd name="connsiteY178" fmla="*/ 428927 h 6858000"/>
              <a:gd name="connsiteX179" fmla="*/ 190059 w 1605470"/>
              <a:gd name="connsiteY179" fmla="*/ 430161 h 6858000"/>
              <a:gd name="connsiteX180" fmla="*/ 167079 w 1605470"/>
              <a:gd name="connsiteY180" fmla="*/ 367211 h 6858000"/>
              <a:gd name="connsiteX181" fmla="*/ 124571 w 1605470"/>
              <a:gd name="connsiteY181" fmla="*/ 302178 h 6858000"/>
              <a:gd name="connsiteX182" fmla="*/ 103243 w 1605470"/>
              <a:gd name="connsiteY182" fmla="*/ 211375 h 6858000"/>
              <a:gd name="connsiteX183" fmla="*/ 94571 w 1605470"/>
              <a:gd name="connsiteY183" fmla="*/ 184179 h 6858000"/>
              <a:gd name="connsiteX184" fmla="*/ 13437 w 1605470"/>
              <a:gd name="connsiteY184" fmla="*/ 19287 h 6858000"/>
              <a:gd name="connsiteX185" fmla="*/ 0 w 1605470"/>
              <a:gd name="connsiteY185"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62657 w 1605470"/>
              <a:gd name="connsiteY150" fmla="*/ 1663540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34485 w 1605470"/>
              <a:gd name="connsiteY155" fmla="*/ 1373769 h 6858000"/>
              <a:gd name="connsiteX156" fmla="*/ 342792 w 1605470"/>
              <a:gd name="connsiteY156" fmla="*/ 1307086 h 6858000"/>
              <a:gd name="connsiteX157" fmla="*/ 343980 w 1605470"/>
              <a:gd name="connsiteY157" fmla="*/ 1189033 h 6858000"/>
              <a:gd name="connsiteX158" fmla="*/ 348665 w 1605470"/>
              <a:gd name="connsiteY158" fmla="*/ 1168288 h 6858000"/>
              <a:gd name="connsiteX159" fmla="*/ 340947 w 1605470"/>
              <a:gd name="connsiteY159" fmla="*/ 1142577 h 6858000"/>
              <a:gd name="connsiteX160" fmla="*/ 330253 w 1605470"/>
              <a:gd name="connsiteY160" fmla="*/ 1088484 h 6858000"/>
              <a:gd name="connsiteX161" fmla="*/ 336360 w 1605470"/>
              <a:gd name="connsiteY161" fmla="*/ 1045131 h 6858000"/>
              <a:gd name="connsiteX162" fmla="*/ 322475 w 1605470"/>
              <a:gd name="connsiteY162" fmla="*/ 1002093 h 6858000"/>
              <a:gd name="connsiteX163" fmla="*/ 320445 w 1605470"/>
              <a:gd name="connsiteY163" fmla="*/ 932283 h 6858000"/>
              <a:gd name="connsiteX164" fmla="*/ 322681 w 1605470"/>
              <a:gd name="connsiteY164" fmla="*/ 915925 h 6858000"/>
              <a:gd name="connsiteX165" fmla="*/ 315310 w 1605470"/>
              <a:gd name="connsiteY165" fmla="*/ 896999 h 6858000"/>
              <a:gd name="connsiteX166" fmla="*/ 284718 w 1605470"/>
              <a:gd name="connsiteY166" fmla="*/ 821517 h 6858000"/>
              <a:gd name="connsiteX167" fmla="*/ 263668 w 1605470"/>
              <a:gd name="connsiteY167" fmla="*/ 751353 h 6858000"/>
              <a:gd name="connsiteX168" fmla="*/ 254540 w 1605470"/>
              <a:gd name="connsiteY168" fmla="*/ 741965 h 6858000"/>
              <a:gd name="connsiteX169" fmla="*/ 248897 w 1605470"/>
              <a:gd name="connsiteY169" fmla="*/ 681659 h 6858000"/>
              <a:gd name="connsiteX170" fmla="*/ 234316 w 1605470"/>
              <a:gd name="connsiteY170" fmla="*/ 635218 h 6858000"/>
              <a:gd name="connsiteX171" fmla="*/ 239327 w 1605470"/>
              <a:gd name="connsiteY171" fmla="*/ 613763 h 6858000"/>
              <a:gd name="connsiteX172" fmla="*/ 225269 w 1605470"/>
              <a:gd name="connsiteY172" fmla="*/ 598582 h 6858000"/>
              <a:gd name="connsiteX173" fmla="*/ 224950 w 1605470"/>
              <a:gd name="connsiteY173" fmla="*/ 576846 h 6858000"/>
              <a:gd name="connsiteX174" fmla="*/ 239317 w 1605470"/>
              <a:gd name="connsiteY174" fmla="*/ 517614 h 6858000"/>
              <a:gd name="connsiteX175" fmla="*/ 219064 w 1605470"/>
              <a:gd name="connsiteY175" fmla="*/ 469651 h 6858000"/>
              <a:gd name="connsiteX176" fmla="*/ 195012 w 1605470"/>
              <a:gd name="connsiteY176" fmla="*/ 448559 h 6858000"/>
              <a:gd name="connsiteX177" fmla="*/ 201434 w 1605470"/>
              <a:gd name="connsiteY177" fmla="*/ 441529 h 6858000"/>
              <a:gd name="connsiteX178" fmla="*/ 200655 w 1605470"/>
              <a:gd name="connsiteY178" fmla="*/ 428927 h 6858000"/>
              <a:gd name="connsiteX179" fmla="*/ 190059 w 1605470"/>
              <a:gd name="connsiteY179" fmla="*/ 430161 h 6858000"/>
              <a:gd name="connsiteX180" fmla="*/ 167079 w 1605470"/>
              <a:gd name="connsiteY180" fmla="*/ 367211 h 6858000"/>
              <a:gd name="connsiteX181" fmla="*/ 124571 w 1605470"/>
              <a:gd name="connsiteY181" fmla="*/ 302178 h 6858000"/>
              <a:gd name="connsiteX182" fmla="*/ 103243 w 1605470"/>
              <a:gd name="connsiteY182" fmla="*/ 211375 h 6858000"/>
              <a:gd name="connsiteX183" fmla="*/ 94571 w 1605470"/>
              <a:gd name="connsiteY183" fmla="*/ 184179 h 6858000"/>
              <a:gd name="connsiteX184" fmla="*/ 13437 w 1605470"/>
              <a:gd name="connsiteY184" fmla="*/ 19287 h 6858000"/>
              <a:gd name="connsiteX185" fmla="*/ 0 w 1605470"/>
              <a:gd name="connsiteY185"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62657 w 1605470"/>
              <a:gd name="connsiteY150" fmla="*/ 1663540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34485 w 1605470"/>
              <a:gd name="connsiteY155" fmla="*/ 1373769 h 6858000"/>
              <a:gd name="connsiteX156" fmla="*/ 342792 w 1605470"/>
              <a:gd name="connsiteY156" fmla="*/ 1307086 h 6858000"/>
              <a:gd name="connsiteX157" fmla="*/ 343980 w 1605470"/>
              <a:gd name="connsiteY157" fmla="*/ 1189033 h 6858000"/>
              <a:gd name="connsiteX158" fmla="*/ 348665 w 1605470"/>
              <a:gd name="connsiteY158" fmla="*/ 1168288 h 6858000"/>
              <a:gd name="connsiteX159" fmla="*/ 340947 w 1605470"/>
              <a:gd name="connsiteY159" fmla="*/ 1142577 h 6858000"/>
              <a:gd name="connsiteX160" fmla="*/ 330253 w 1605470"/>
              <a:gd name="connsiteY160" fmla="*/ 1088484 h 6858000"/>
              <a:gd name="connsiteX161" fmla="*/ 336360 w 1605470"/>
              <a:gd name="connsiteY161" fmla="*/ 1045131 h 6858000"/>
              <a:gd name="connsiteX162" fmla="*/ 322475 w 1605470"/>
              <a:gd name="connsiteY162" fmla="*/ 1002093 h 6858000"/>
              <a:gd name="connsiteX163" fmla="*/ 320445 w 1605470"/>
              <a:gd name="connsiteY163" fmla="*/ 932283 h 6858000"/>
              <a:gd name="connsiteX164" fmla="*/ 322681 w 1605470"/>
              <a:gd name="connsiteY164" fmla="*/ 915925 h 6858000"/>
              <a:gd name="connsiteX165" fmla="*/ 315310 w 1605470"/>
              <a:gd name="connsiteY165" fmla="*/ 896999 h 6858000"/>
              <a:gd name="connsiteX166" fmla="*/ 284718 w 1605470"/>
              <a:gd name="connsiteY166" fmla="*/ 821517 h 6858000"/>
              <a:gd name="connsiteX167" fmla="*/ 263668 w 1605470"/>
              <a:gd name="connsiteY167" fmla="*/ 751353 h 6858000"/>
              <a:gd name="connsiteX168" fmla="*/ 254540 w 1605470"/>
              <a:gd name="connsiteY168" fmla="*/ 741965 h 6858000"/>
              <a:gd name="connsiteX169" fmla="*/ 248897 w 1605470"/>
              <a:gd name="connsiteY169" fmla="*/ 681659 h 6858000"/>
              <a:gd name="connsiteX170" fmla="*/ 234316 w 1605470"/>
              <a:gd name="connsiteY170" fmla="*/ 635218 h 6858000"/>
              <a:gd name="connsiteX171" fmla="*/ 239327 w 1605470"/>
              <a:gd name="connsiteY171" fmla="*/ 613763 h 6858000"/>
              <a:gd name="connsiteX172" fmla="*/ 225269 w 1605470"/>
              <a:gd name="connsiteY172" fmla="*/ 598582 h 6858000"/>
              <a:gd name="connsiteX173" fmla="*/ 224950 w 1605470"/>
              <a:gd name="connsiteY173" fmla="*/ 576846 h 6858000"/>
              <a:gd name="connsiteX174" fmla="*/ 204576 w 1605470"/>
              <a:gd name="connsiteY174" fmla="*/ 530055 h 6858000"/>
              <a:gd name="connsiteX175" fmla="*/ 219064 w 1605470"/>
              <a:gd name="connsiteY175" fmla="*/ 469651 h 6858000"/>
              <a:gd name="connsiteX176" fmla="*/ 195012 w 1605470"/>
              <a:gd name="connsiteY176" fmla="*/ 448559 h 6858000"/>
              <a:gd name="connsiteX177" fmla="*/ 201434 w 1605470"/>
              <a:gd name="connsiteY177" fmla="*/ 441529 h 6858000"/>
              <a:gd name="connsiteX178" fmla="*/ 200655 w 1605470"/>
              <a:gd name="connsiteY178" fmla="*/ 428927 h 6858000"/>
              <a:gd name="connsiteX179" fmla="*/ 190059 w 1605470"/>
              <a:gd name="connsiteY179" fmla="*/ 430161 h 6858000"/>
              <a:gd name="connsiteX180" fmla="*/ 167079 w 1605470"/>
              <a:gd name="connsiteY180" fmla="*/ 367211 h 6858000"/>
              <a:gd name="connsiteX181" fmla="*/ 124571 w 1605470"/>
              <a:gd name="connsiteY181" fmla="*/ 302178 h 6858000"/>
              <a:gd name="connsiteX182" fmla="*/ 103243 w 1605470"/>
              <a:gd name="connsiteY182" fmla="*/ 211375 h 6858000"/>
              <a:gd name="connsiteX183" fmla="*/ 94571 w 1605470"/>
              <a:gd name="connsiteY183" fmla="*/ 184179 h 6858000"/>
              <a:gd name="connsiteX184" fmla="*/ 13437 w 1605470"/>
              <a:gd name="connsiteY184" fmla="*/ 19287 h 6858000"/>
              <a:gd name="connsiteX185" fmla="*/ 0 w 1605470"/>
              <a:gd name="connsiteY185"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62657 w 1605470"/>
              <a:gd name="connsiteY150" fmla="*/ 1663540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34485 w 1605470"/>
              <a:gd name="connsiteY155" fmla="*/ 1373769 h 6858000"/>
              <a:gd name="connsiteX156" fmla="*/ 342792 w 1605470"/>
              <a:gd name="connsiteY156" fmla="*/ 1307086 h 6858000"/>
              <a:gd name="connsiteX157" fmla="*/ 343980 w 1605470"/>
              <a:gd name="connsiteY157" fmla="*/ 1189033 h 6858000"/>
              <a:gd name="connsiteX158" fmla="*/ 348665 w 1605470"/>
              <a:gd name="connsiteY158" fmla="*/ 1168288 h 6858000"/>
              <a:gd name="connsiteX159" fmla="*/ 340947 w 1605470"/>
              <a:gd name="connsiteY159" fmla="*/ 1142577 h 6858000"/>
              <a:gd name="connsiteX160" fmla="*/ 330253 w 1605470"/>
              <a:gd name="connsiteY160" fmla="*/ 1088484 h 6858000"/>
              <a:gd name="connsiteX161" fmla="*/ 336360 w 1605470"/>
              <a:gd name="connsiteY161" fmla="*/ 1045131 h 6858000"/>
              <a:gd name="connsiteX162" fmla="*/ 320445 w 1605470"/>
              <a:gd name="connsiteY162" fmla="*/ 932283 h 6858000"/>
              <a:gd name="connsiteX163" fmla="*/ 322681 w 1605470"/>
              <a:gd name="connsiteY163" fmla="*/ 915925 h 6858000"/>
              <a:gd name="connsiteX164" fmla="*/ 315310 w 1605470"/>
              <a:gd name="connsiteY164" fmla="*/ 896999 h 6858000"/>
              <a:gd name="connsiteX165" fmla="*/ 284718 w 1605470"/>
              <a:gd name="connsiteY165" fmla="*/ 821517 h 6858000"/>
              <a:gd name="connsiteX166" fmla="*/ 263668 w 1605470"/>
              <a:gd name="connsiteY166" fmla="*/ 751353 h 6858000"/>
              <a:gd name="connsiteX167" fmla="*/ 254540 w 1605470"/>
              <a:gd name="connsiteY167" fmla="*/ 741965 h 6858000"/>
              <a:gd name="connsiteX168" fmla="*/ 248897 w 1605470"/>
              <a:gd name="connsiteY168" fmla="*/ 681659 h 6858000"/>
              <a:gd name="connsiteX169" fmla="*/ 234316 w 1605470"/>
              <a:gd name="connsiteY169" fmla="*/ 635218 h 6858000"/>
              <a:gd name="connsiteX170" fmla="*/ 239327 w 1605470"/>
              <a:gd name="connsiteY170" fmla="*/ 613763 h 6858000"/>
              <a:gd name="connsiteX171" fmla="*/ 225269 w 1605470"/>
              <a:gd name="connsiteY171" fmla="*/ 598582 h 6858000"/>
              <a:gd name="connsiteX172" fmla="*/ 224950 w 1605470"/>
              <a:gd name="connsiteY172" fmla="*/ 576846 h 6858000"/>
              <a:gd name="connsiteX173" fmla="*/ 204576 w 1605470"/>
              <a:gd name="connsiteY173" fmla="*/ 530055 h 6858000"/>
              <a:gd name="connsiteX174" fmla="*/ 219064 w 1605470"/>
              <a:gd name="connsiteY174" fmla="*/ 469651 h 6858000"/>
              <a:gd name="connsiteX175" fmla="*/ 195012 w 1605470"/>
              <a:gd name="connsiteY175" fmla="*/ 448559 h 6858000"/>
              <a:gd name="connsiteX176" fmla="*/ 201434 w 1605470"/>
              <a:gd name="connsiteY176" fmla="*/ 441529 h 6858000"/>
              <a:gd name="connsiteX177" fmla="*/ 200655 w 1605470"/>
              <a:gd name="connsiteY177" fmla="*/ 428927 h 6858000"/>
              <a:gd name="connsiteX178" fmla="*/ 190059 w 1605470"/>
              <a:gd name="connsiteY178" fmla="*/ 430161 h 6858000"/>
              <a:gd name="connsiteX179" fmla="*/ 167079 w 1605470"/>
              <a:gd name="connsiteY179" fmla="*/ 367211 h 6858000"/>
              <a:gd name="connsiteX180" fmla="*/ 124571 w 1605470"/>
              <a:gd name="connsiteY180" fmla="*/ 302178 h 6858000"/>
              <a:gd name="connsiteX181" fmla="*/ 103243 w 1605470"/>
              <a:gd name="connsiteY181" fmla="*/ 211375 h 6858000"/>
              <a:gd name="connsiteX182" fmla="*/ 94571 w 1605470"/>
              <a:gd name="connsiteY182" fmla="*/ 184179 h 6858000"/>
              <a:gd name="connsiteX183" fmla="*/ 13437 w 1605470"/>
              <a:gd name="connsiteY183" fmla="*/ 19287 h 6858000"/>
              <a:gd name="connsiteX184" fmla="*/ 0 w 1605470"/>
              <a:gd name="connsiteY184"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62657 w 1605470"/>
              <a:gd name="connsiteY150" fmla="*/ 1663540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34485 w 1605470"/>
              <a:gd name="connsiteY155" fmla="*/ 1373769 h 6858000"/>
              <a:gd name="connsiteX156" fmla="*/ 342792 w 1605470"/>
              <a:gd name="connsiteY156" fmla="*/ 1307086 h 6858000"/>
              <a:gd name="connsiteX157" fmla="*/ 343980 w 1605470"/>
              <a:gd name="connsiteY157" fmla="*/ 1189033 h 6858000"/>
              <a:gd name="connsiteX158" fmla="*/ 348665 w 1605470"/>
              <a:gd name="connsiteY158" fmla="*/ 1168288 h 6858000"/>
              <a:gd name="connsiteX159" fmla="*/ 340947 w 1605470"/>
              <a:gd name="connsiteY159" fmla="*/ 1142577 h 6858000"/>
              <a:gd name="connsiteX160" fmla="*/ 330253 w 1605470"/>
              <a:gd name="connsiteY160" fmla="*/ 1088484 h 6858000"/>
              <a:gd name="connsiteX161" fmla="*/ 318989 w 1605470"/>
              <a:gd name="connsiteY161" fmla="*/ 1016103 h 6858000"/>
              <a:gd name="connsiteX162" fmla="*/ 320445 w 1605470"/>
              <a:gd name="connsiteY162" fmla="*/ 932283 h 6858000"/>
              <a:gd name="connsiteX163" fmla="*/ 322681 w 1605470"/>
              <a:gd name="connsiteY163" fmla="*/ 915925 h 6858000"/>
              <a:gd name="connsiteX164" fmla="*/ 315310 w 1605470"/>
              <a:gd name="connsiteY164" fmla="*/ 896999 h 6858000"/>
              <a:gd name="connsiteX165" fmla="*/ 284718 w 1605470"/>
              <a:gd name="connsiteY165" fmla="*/ 821517 h 6858000"/>
              <a:gd name="connsiteX166" fmla="*/ 263668 w 1605470"/>
              <a:gd name="connsiteY166" fmla="*/ 751353 h 6858000"/>
              <a:gd name="connsiteX167" fmla="*/ 254540 w 1605470"/>
              <a:gd name="connsiteY167" fmla="*/ 741965 h 6858000"/>
              <a:gd name="connsiteX168" fmla="*/ 248897 w 1605470"/>
              <a:gd name="connsiteY168" fmla="*/ 681659 h 6858000"/>
              <a:gd name="connsiteX169" fmla="*/ 234316 w 1605470"/>
              <a:gd name="connsiteY169" fmla="*/ 635218 h 6858000"/>
              <a:gd name="connsiteX170" fmla="*/ 239327 w 1605470"/>
              <a:gd name="connsiteY170" fmla="*/ 613763 h 6858000"/>
              <a:gd name="connsiteX171" fmla="*/ 225269 w 1605470"/>
              <a:gd name="connsiteY171" fmla="*/ 598582 h 6858000"/>
              <a:gd name="connsiteX172" fmla="*/ 224950 w 1605470"/>
              <a:gd name="connsiteY172" fmla="*/ 576846 h 6858000"/>
              <a:gd name="connsiteX173" fmla="*/ 204576 w 1605470"/>
              <a:gd name="connsiteY173" fmla="*/ 530055 h 6858000"/>
              <a:gd name="connsiteX174" fmla="*/ 219064 w 1605470"/>
              <a:gd name="connsiteY174" fmla="*/ 469651 h 6858000"/>
              <a:gd name="connsiteX175" fmla="*/ 195012 w 1605470"/>
              <a:gd name="connsiteY175" fmla="*/ 448559 h 6858000"/>
              <a:gd name="connsiteX176" fmla="*/ 201434 w 1605470"/>
              <a:gd name="connsiteY176" fmla="*/ 441529 h 6858000"/>
              <a:gd name="connsiteX177" fmla="*/ 200655 w 1605470"/>
              <a:gd name="connsiteY177" fmla="*/ 428927 h 6858000"/>
              <a:gd name="connsiteX178" fmla="*/ 190059 w 1605470"/>
              <a:gd name="connsiteY178" fmla="*/ 430161 h 6858000"/>
              <a:gd name="connsiteX179" fmla="*/ 167079 w 1605470"/>
              <a:gd name="connsiteY179" fmla="*/ 367211 h 6858000"/>
              <a:gd name="connsiteX180" fmla="*/ 124571 w 1605470"/>
              <a:gd name="connsiteY180" fmla="*/ 302178 h 6858000"/>
              <a:gd name="connsiteX181" fmla="*/ 103243 w 1605470"/>
              <a:gd name="connsiteY181" fmla="*/ 211375 h 6858000"/>
              <a:gd name="connsiteX182" fmla="*/ 94571 w 1605470"/>
              <a:gd name="connsiteY182" fmla="*/ 184179 h 6858000"/>
              <a:gd name="connsiteX183" fmla="*/ 13437 w 1605470"/>
              <a:gd name="connsiteY183" fmla="*/ 19287 h 6858000"/>
              <a:gd name="connsiteX184" fmla="*/ 0 w 1605470"/>
              <a:gd name="connsiteY184"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62657 w 1605470"/>
              <a:gd name="connsiteY150" fmla="*/ 1663540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34485 w 1605470"/>
              <a:gd name="connsiteY155" fmla="*/ 1373769 h 6858000"/>
              <a:gd name="connsiteX156" fmla="*/ 342792 w 1605470"/>
              <a:gd name="connsiteY156" fmla="*/ 1307086 h 6858000"/>
              <a:gd name="connsiteX157" fmla="*/ 343980 w 1605470"/>
              <a:gd name="connsiteY157" fmla="*/ 1189033 h 6858000"/>
              <a:gd name="connsiteX158" fmla="*/ 348665 w 1605470"/>
              <a:gd name="connsiteY158" fmla="*/ 1168288 h 6858000"/>
              <a:gd name="connsiteX159" fmla="*/ 340947 w 1605470"/>
              <a:gd name="connsiteY159" fmla="*/ 1142577 h 6858000"/>
              <a:gd name="connsiteX160" fmla="*/ 330253 w 1605470"/>
              <a:gd name="connsiteY160" fmla="*/ 1088484 h 6858000"/>
              <a:gd name="connsiteX161" fmla="*/ 318989 w 1605470"/>
              <a:gd name="connsiteY161" fmla="*/ 1016103 h 6858000"/>
              <a:gd name="connsiteX162" fmla="*/ 320445 w 1605470"/>
              <a:gd name="connsiteY162" fmla="*/ 932283 h 6858000"/>
              <a:gd name="connsiteX163" fmla="*/ 322681 w 1605470"/>
              <a:gd name="connsiteY163" fmla="*/ 915925 h 6858000"/>
              <a:gd name="connsiteX164" fmla="*/ 315310 w 1605470"/>
              <a:gd name="connsiteY164" fmla="*/ 896999 h 6858000"/>
              <a:gd name="connsiteX165" fmla="*/ 284718 w 1605470"/>
              <a:gd name="connsiteY165" fmla="*/ 821517 h 6858000"/>
              <a:gd name="connsiteX166" fmla="*/ 263668 w 1605470"/>
              <a:gd name="connsiteY166" fmla="*/ 751353 h 6858000"/>
              <a:gd name="connsiteX167" fmla="*/ 263226 w 1605470"/>
              <a:gd name="connsiteY167" fmla="*/ 721230 h 6858000"/>
              <a:gd name="connsiteX168" fmla="*/ 248897 w 1605470"/>
              <a:gd name="connsiteY168" fmla="*/ 681659 h 6858000"/>
              <a:gd name="connsiteX169" fmla="*/ 234316 w 1605470"/>
              <a:gd name="connsiteY169" fmla="*/ 635218 h 6858000"/>
              <a:gd name="connsiteX170" fmla="*/ 239327 w 1605470"/>
              <a:gd name="connsiteY170" fmla="*/ 613763 h 6858000"/>
              <a:gd name="connsiteX171" fmla="*/ 225269 w 1605470"/>
              <a:gd name="connsiteY171" fmla="*/ 598582 h 6858000"/>
              <a:gd name="connsiteX172" fmla="*/ 224950 w 1605470"/>
              <a:gd name="connsiteY172" fmla="*/ 576846 h 6858000"/>
              <a:gd name="connsiteX173" fmla="*/ 204576 w 1605470"/>
              <a:gd name="connsiteY173" fmla="*/ 530055 h 6858000"/>
              <a:gd name="connsiteX174" fmla="*/ 219064 w 1605470"/>
              <a:gd name="connsiteY174" fmla="*/ 469651 h 6858000"/>
              <a:gd name="connsiteX175" fmla="*/ 195012 w 1605470"/>
              <a:gd name="connsiteY175" fmla="*/ 448559 h 6858000"/>
              <a:gd name="connsiteX176" fmla="*/ 201434 w 1605470"/>
              <a:gd name="connsiteY176" fmla="*/ 441529 h 6858000"/>
              <a:gd name="connsiteX177" fmla="*/ 200655 w 1605470"/>
              <a:gd name="connsiteY177" fmla="*/ 428927 h 6858000"/>
              <a:gd name="connsiteX178" fmla="*/ 190059 w 1605470"/>
              <a:gd name="connsiteY178" fmla="*/ 430161 h 6858000"/>
              <a:gd name="connsiteX179" fmla="*/ 167079 w 1605470"/>
              <a:gd name="connsiteY179" fmla="*/ 367211 h 6858000"/>
              <a:gd name="connsiteX180" fmla="*/ 124571 w 1605470"/>
              <a:gd name="connsiteY180" fmla="*/ 302178 h 6858000"/>
              <a:gd name="connsiteX181" fmla="*/ 103243 w 1605470"/>
              <a:gd name="connsiteY181" fmla="*/ 211375 h 6858000"/>
              <a:gd name="connsiteX182" fmla="*/ 94571 w 1605470"/>
              <a:gd name="connsiteY182" fmla="*/ 184179 h 6858000"/>
              <a:gd name="connsiteX183" fmla="*/ 13437 w 1605470"/>
              <a:gd name="connsiteY183" fmla="*/ 19287 h 6858000"/>
              <a:gd name="connsiteX184" fmla="*/ 0 w 1605470"/>
              <a:gd name="connsiteY184"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62657 w 1605470"/>
              <a:gd name="connsiteY150" fmla="*/ 1663540 h 6858000"/>
              <a:gd name="connsiteX151" fmla="*/ 361783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34485 w 1605470"/>
              <a:gd name="connsiteY155" fmla="*/ 1373769 h 6858000"/>
              <a:gd name="connsiteX156" fmla="*/ 342792 w 1605470"/>
              <a:gd name="connsiteY156" fmla="*/ 1307086 h 6858000"/>
              <a:gd name="connsiteX157" fmla="*/ 343980 w 1605470"/>
              <a:gd name="connsiteY157" fmla="*/ 1189033 h 6858000"/>
              <a:gd name="connsiteX158" fmla="*/ 348665 w 1605470"/>
              <a:gd name="connsiteY158" fmla="*/ 1168288 h 6858000"/>
              <a:gd name="connsiteX159" fmla="*/ 340947 w 1605470"/>
              <a:gd name="connsiteY159" fmla="*/ 1142577 h 6858000"/>
              <a:gd name="connsiteX160" fmla="*/ 330253 w 1605470"/>
              <a:gd name="connsiteY160" fmla="*/ 1088484 h 6858000"/>
              <a:gd name="connsiteX161" fmla="*/ 318989 w 1605470"/>
              <a:gd name="connsiteY161" fmla="*/ 1016103 h 6858000"/>
              <a:gd name="connsiteX162" fmla="*/ 320445 w 1605470"/>
              <a:gd name="connsiteY162" fmla="*/ 932283 h 6858000"/>
              <a:gd name="connsiteX163" fmla="*/ 322681 w 1605470"/>
              <a:gd name="connsiteY163" fmla="*/ 915925 h 6858000"/>
              <a:gd name="connsiteX164" fmla="*/ 315310 w 1605470"/>
              <a:gd name="connsiteY164" fmla="*/ 896999 h 6858000"/>
              <a:gd name="connsiteX165" fmla="*/ 284718 w 1605470"/>
              <a:gd name="connsiteY165" fmla="*/ 821517 h 6858000"/>
              <a:gd name="connsiteX166" fmla="*/ 263668 w 1605470"/>
              <a:gd name="connsiteY166" fmla="*/ 751353 h 6858000"/>
              <a:gd name="connsiteX167" fmla="*/ 263226 w 1605470"/>
              <a:gd name="connsiteY167" fmla="*/ 721230 h 6858000"/>
              <a:gd name="connsiteX168" fmla="*/ 248897 w 1605470"/>
              <a:gd name="connsiteY168" fmla="*/ 681659 h 6858000"/>
              <a:gd name="connsiteX169" fmla="*/ 234316 w 1605470"/>
              <a:gd name="connsiteY169" fmla="*/ 635218 h 6858000"/>
              <a:gd name="connsiteX170" fmla="*/ 239327 w 1605470"/>
              <a:gd name="connsiteY170" fmla="*/ 613763 h 6858000"/>
              <a:gd name="connsiteX171" fmla="*/ 225269 w 1605470"/>
              <a:gd name="connsiteY171" fmla="*/ 598582 h 6858000"/>
              <a:gd name="connsiteX172" fmla="*/ 224950 w 1605470"/>
              <a:gd name="connsiteY172" fmla="*/ 576846 h 6858000"/>
              <a:gd name="connsiteX173" fmla="*/ 204576 w 1605470"/>
              <a:gd name="connsiteY173" fmla="*/ 530055 h 6858000"/>
              <a:gd name="connsiteX174" fmla="*/ 219064 w 1605470"/>
              <a:gd name="connsiteY174" fmla="*/ 469651 h 6858000"/>
              <a:gd name="connsiteX175" fmla="*/ 195012 w 1605470"/>
              <a:gd name="connsiteY175" fmla="*/ 448559 h 6858000"/>
              <a:gd name="connsiteX176" fmla="*/ 201434 w 1605470"/>
              <a:gd name="connsiteY176" fmla="*/ 441529 h 6858000"/>
              <a:gd name="connsiteX177" fmla="*/ 200655 w 1605470"/>
              <a:gd name="connsiteY177" fmla="*/ 428927 h 6858000"/>
              <a:gd name="connsiteX178" fmla="*/ 190059 w 1605470"/>
              <a:gd name="connsiteY178" fmla="*/ 430161 h 6858000"/>
              <a:gd name="connsiteX179" fmla="*/ 167079 w 1605470"/>
              <a:gd name="connsiteY179" fmla="*/ 367211 h 6858000"/>
              <a:gd name="connsiteX180" fmla="*/ 124571 w 1605470"/>
              <a:gd name="connsiteY180" fmla="*/ 302178 h 6858000"/>
              <a:gd name="connsiteX181" fmla="*/ 103243 w 1605470"/>
              <a:gd name="connsiteY181" fmla="*/ 211375 h 6858000"/>
              <a:gd name="connsiteX182" fmla="*/ 94571 w 1605470"/>
              <a:gd name="connsiteY182" fmla="*/ 184179 h 6858000"/>
              <a:gd name="connsiteX183" fmla="*/ 13437 w 1605470"/>
              <a:gd name="connsiteY183" fmla="*/ 19287 h 6858000"/>
              <a:gd name="connsiteX184" fmla="*/ 0 w 1605470"/>
              <a:gd name="connsiteY184"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622815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62657 w 1605470"/>
              <a:gd name="connsiteY150" fmla="*/ 1663540 h 6858000"/>
              <a:gd name="connsiteX151" fmla="*/ 361783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34485 w 1605470"/>
              <a:gd name="connsiteY155" fmla="*/ 1373769 h 6858000"/>
              <a:gd name="connsiteX156" fmla="*/ 342792 w 1605470"/>
              <a:gd name="connsiteY156" fmla="*/ 1307086 h 6858000"/>
              <a:gd name="connsiteX157" fmla="*/ 343980 w 1605470"/>
              <a:gd name="connsiteY157" fmla="*/ 1189033 h 6858000"/>
              <a:gd name="connsiteX158" fmla="*/ 348665 w 1605470"/>
              <a:gd name="connsiteY158" fmla="*/ 1168288 h 6858000"/>
              <a:gd name="connsiteX159" fmla="*/ 340947 w 1605470"/>
              <a:gd name="connsiteY159" fmla="*/ 1142577 h 6858000"/>
              <a:gd name="connsiteX160" fmla="*/ 330253 w 1605470"/>
              <a:gd name="connsiteY160" fmla="*/ 1088484 h 6858000"/>
              <a:gd name="connsiteX161" fmla="*/ 318989 w 1605470"/>
              <a:gd name="connsiteY161" fmla="*/ 1016103 h 6858000"/>
              <a:gd name="connsiteX162" fmla="*/ 320445 w 1605470"/>
              <a:gd name="connsiteY162" fmla="*/ 932283 h 6858000"/>
              <a:gd name="connsiteX163" fmla="*/ 322681 w 1605470"/>
              <a:gd name="connsiteY163" fmla="*/ 915925 h 6858000"/>
              <a:gd name="connsiteX164" fmla="*/ 315310 w 1605470"/>
              <a:gd name="connsiteY164" fmla="*/ 896999 h 6858000"/>
              <a:gd name="connsiteX165" fmla="*/ 284718 w 1605470"/>
              <a:gd name="connsiteY165" fmla="*/ 821517 h 6858000"/>
              <a:gd name="connsiteX166" fmla="*/ 263668 w 1605470"/>
              <a:gd name="connsiteY166" fmla="*/ 751353 h 6858000"/>
              <a:gd name="connsiteX167" fmla="*/ 263226 w 1605470"/>
              <a:gd name="connsiteY167" fmla="*/ 721230 h 6858000"/>
              <a:gd name="connsiteX168" fmla="*/ 248897 w 1605470"/>
              <a:gd name="connsiteY168" fmla="*/ 681659 h 6858000"/>
              <a:gd name="connsiteX169" fmla="*/ 234316 w 1605470"/>
              <a:gd name="connsiteY169" fmla="*/ 635218 h 6858000"/>
              <a:gd name="connsiteX170" fmla="*/ 239327 w 1605470"/>
              <a:gd name="connsiteY170" fmla="*/ 613763 h 6858000"/>
              <a:gd name="connsiteX171" fmla="*/ 225269 w 1605470"/>
              <a:gd name="connsiteY171" fmla="*/ 598582 h 6858000"/>
              <a:gd name="connsiteX172" fmla="*/ 224950 w 1605470"/>
              <a:gd name="connsiteY172" fmla="*/ 576846 h 6858000"/>
              <a:gd name="connsiteX173" fmla="*/ 204576 w 1605470"/>
              <a:gd name="connsiteY173" fmla="*/ 530055 h 6858000"/>
              <a:gd name="connsiteX174" fmla="*/ 219064 w 1605470"/>
              <a:gd name="connsiteY174" fmla="*/ 469651 h 6858000"/>
              <a:gd name="connsiteX175" fmla="*/ 195012 w 1605470"/>
              <a:gd name="connsiteY175" fmla="*/ 448559 h 6858000"/>
              <a:gd name="connsiteX176" fmla="*/ 201434 w 1605470"/>
              <a:gd name="connsiteY176" fmla="*/ 441529 h 6858000"/>
              <a:gd name="connsiteX177" fmla="*/ 200655 w 1605470"/>
              <a:gd name="connsiteY177" fmla="*/ 428927 h 6858000"/>
              <a:gd name="connsiteX178" fmla="*/ 190059 w 1605470"/>
              <a:gd name="connsiteY178" fmla="*/ 430161 h 6858000"/>
              <a:gd name="connsiteX179" fmla="*/ 167079 w 1605470"/>
              <a:gd name="connsiteY179" fmla="*/ 367211 h 6858000"/>
              <a:gd name="connsiteX180" fmla="*/ 124571 w 1605470"/>
              <a:gd name="connsiteY180" fmla="*/ 302178 h 6858000"/>
              <a:gd name="connsiteX181" fmla="*/ 103243 w 1605470"/>
              <a:gd name="connsiteY181" fmla="*/ 211375 h 6858000"/>
              <a:gd name="connsiteX182" fmla="*/ 94571 w 1605470"/>
              <a:gd name="connsiteY182" fmla="*/ 184179 h 6858000"/>
              <a:gd name="connsiteX183" fmla="*/ 13437 w 1605470"/>
              <a:gd name="connsiteY183" fmla="*/ 19287 h 6858000"/>
              <a:gd name="connsiteX184" fmla="*/ 0 w 1605470"/>
              <a:gd name="connsiteY184"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622815 w 1605470"/>
              <a:gd name="connsiteY131" fmla="*/ 2762989 h 6858000"/>
              <a:gd name="connsiteX132" fmla="*/ 571733 w 1605470"/>
              <a:gd name="connsiteY132" fmla="*/ 2554718 h 6858000"/>
              <a:gd name="connsiteX133" fmla="*/ 551827 w 1605470"/>
              <a:gd name="connsiteY133" fmla="*/ 2485734 h 6858000"/>
              <a:gd name="connsiteX134" fmla="*/ 542550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62657 w 1605470"/>
              <a:gd name="connsiteY150" fmla="*/ 1663540 h 6858000"/>
              <a:gd name="connsiteX151" fmla="*/ 361783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34485 w 1605470"/>
              <a:gd name="connsiteY155" fmla="*/ 1373769 h 6858000"/>
              <a:gd name="connsiteX156" fmla="*/ 342792 w 1605470"/>
              <a:gd name="connsiteY156" fmla="*/ 1307086 h 6858000"/>
              <a:gd name="connsiteX157" fmla="*/ 343980 w 1605470"/>
              <a:gd name="connsiteY157" fmla="*/ 1189033 h 6858000"/>
              <a:gd name="connsiteX158" fmla="*/ 348665 w 1605470"/>
              <a:gd name="connsiteY158" fmla="*/ 1168288 h 6858000"/>
              <a:gd name="connsiteX159" fmla="*/ 340947 w 1605470"/>
              <a:gd name="connsiteY159" fmla="*/ 1142577 h 6858000"/>
              <a:gd name="connsiteX160" fmla="*/ 330253 w 1605470"/>
              <a:gd name="connsiteY160" fmla="*/ 1088484 h 6858000"/>
              <a:gd name="connsiteX161" fmla="*/ 318989 w 1605470"/>
              <a:gd name="connsiteY161" fmla="*/ 1016103 h 6858000"/>
              <a:gd name="connsiteX162" fmla="*/ 320445 w 1605470"/>
              <a:gd name="connsiteY162" fmla="*/ 932283 h 6858000"/>
              <a:gd name="connsiteX163" fmla="*/ 322681 w 1605470"/>
              <a:gd name="connsiteY163" fmla="*/ 915925 h 6858000"/>
              <a:gd name="connsiteX164" fmla="*/ 315310 w 1605470"/>
              <a:gd name="connsiteY164" fmla="*/ 896999 h 6858000"/>
              <a:gd name="connsiteX165" fmla="*/ 284718 w 1605470"/>
              <a:gd name="connsiteY165" fmla="*/ 821517 h 6858000"/>
              <a:gd name="connsiteX166" fmla="*/ 263668 w 1605470"/>
              <a:gd name="connsiteY166" fmla="*/ 751353 h 6858000"/>
              <a:gd name="connsiteX167" fmla="*/ 263226 w 1605470"/>
              <a:gd name="connsiteY167" fmla="*/ 721230 h 6858000"/>
              <a:gd name="connsiteX168" fmla="*/ 248897 w 1605470"/>
              <a:gd name="connsiteY168" fmla="*/ 681659 h 6858000"/>
              <a:gd name="connsiteX169" fmla="*/ 234316 w 1605470"/>
              <a:gd name="connsiteY169" fmla="*/ 635218 h 6858000"/>
              <a:gd name="connsiteX170" fmla="*/ 239327 w 1605470"/>
              <a:gd name="connsiteY170" fmla="*/ 613763 h 6858000"/>
              <a:gd name="connsiteX171" fmla="*/ 225269 w 1605470"/>
              <a:gd name="connsiteY171" fmla="*/ 598582 h 6858000"/>
              <a:gd name="connsiteX172" fmla="*/ 224950 w 1605470"/>
              <a:gd name="connsiteY172" fmla="*/ 576846 h 6858000"/>
              <a:gd name="connsiteX173" fmla="*/ 204576 w 1605470"/>
              <a:gd name="connsiteY173" fmla="*/ 530055 h 6858000"/>
              <a:gd name="connsiteX174" fmla="*/ 219064 w 1605470"/>
              <a:gd name="connsiteY174" fmla="*/ 469651 h 6858000"/>
              <a:gd name="connsiteX175" fmla="*/ 195012 w 1605470"/>
              <a:gd name="connsiteY175" fmla="*/ 448559 h 6858000"/>
              <a:gd name="connsiteX176" fmla="*/ 201434 w 1605470"/>
              <a:gd name="connsiteY176" fmla="*/ 441529 h 6858000"/>
              <a:gd name="connsiteX177" fmla="*/ 200655 w 1605470"/>
              <a:gd name="connsiteY177" fmla="*/ 428927 h 6858000"/>
              <a:gd name="connsiteX178" fmla="*/ 190059 w 1605470"/>
              <a:gd name="connsiteY178" fmla="*/ 430161 h 6858000"/>
              <a:gd name="connsiteX179" fmla="*/ 167079 w 1605470"/>
              <a:gd name="connsiteY179" fmla="*/ 367211 h 6858000"/>
              <a:gd name="connsiteX180" fmla="*/ 124571 w 1605470"/>
              <a:gd name="connsiteY180" fmla="*/ 302178 h 6858000"/>
              <a:gd name="connsiteX181" fmla="*/ 103243 w 1605470"/>
              <a:gd name="connsiteY181" fmla="*/ 211375 h 6858000"/>
              <a:gd name="connsiteX182" fmla="*/ 94571 w 1605470"/>
              <a:gd name="connsiteY182" fmla="*/ 184179 h 6858000"/>
              <a:gd name="connsiteX183" fmla="*/ 13437 w 1605470"/>
              <a:gd name="connsiteY183" fmla="*/ 19287 h 6858000"/>
              <a:gd name="connsiteX184" fmla="*/ 0 w 1605470"/>
              <a:gd name="connsiteY184"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622815 w 1605470"/>
              <a:gd name="connsiteY131" fmla="*/ 2762989 h 6858000"/>
              <a:gd name="connsiteX132" fmla="*/ 571733 w 1605470"/>
              <a:gd name="connsiteY132" fmla="*/ 2554718 h 6858000"/>
              <a:gd name="connsiteX133" fmla="*/ 551827 w 1605470"/>
              <a:gd name="connsiteY133" fmla="*/ 2485734 h 6858000"/>
              <a:gd name="connsiteX134" fmla="*/ 542550 w 1605470"/>
              <a:gd name="connsiteY134" fmla="*/ 2447068 h 6858000"/>
              <a:gd name="connsiteX135" fmla="*/ 529511 w 1605470"/>
              <a:gd name="connsiteY135" fmla="*/ 2425819 h 6858000"/>
              <a:gd name="connsiteX136" fmla="*/ 528878 w 1605470"/>
              <a:gd name="connsiteY136" fmla="*/ 2408971 h 6858000"/>
              <a:gd name="connsiteX137" fmla="*/ 535510 w 1605470"/>
              <a:gd name="connsiteY137" fmla="*/ 2402874 h 6858000"/>
              <a:gd name="connsiteX138" fmla="*/ 538122 w 1605470"/>
              <a:gd name="connsiteY138" fmla="*/ 2381443 h 6858000"/>
              <a:gd name="connsiteX139" fmla="*/ 514451 w 1605470"/>
              <a:gd name="connsiteY139" fmla="*/ 2261920 h 6858000"/>
              <a:gd name="connsiteX140" fmla="*/ 486968 w 1605470"/>
              <a:gd name="connsiteY140" fmla="*/ 2182937 h 6858000"/>
              <a:gd name="connsiteX141" fmla="*/ 488555 w 1605470"/>
              <a:gd name="connsiteY141" fmla="*/ 2155135 h 6858000"/>
              <a:gd name="connsiteX142" fmla="*/ 486013 w 1605470"/>
              <a:gd name="connsiteY142" fmla="*/ 2118008 h 6858000"/>
              <a:gd name="connsiteX143" fmla="*/ 487006 w 1605470"/>
              <a:gd name="connsiteY143" fmla="*/ 2050531 h 6858000"/>
              <a:gd name="connsiteX144" fmla="*/ 478812 w 1605470"/>
              <a:gd name="connsiteY144" fmla="*/ 1963269 h 6858000"/>
              <a:gd name="connsiteX145" fmla="*/ 442619 w 1605470"/>
              <a:gd name="connsiteY145" fmla="*/ 1910499 h 6858000"/>
              <a:gd name="connsiteX146" fmla="*/ 446785 w 1605470"/>
              <a:gd name="connsiteY146" fmla="*/ 1903212 h 6858000"/>
              <a:gd name="connsiteX147" fmla="*/ 436547 w 1605470"/>
              <a:gd name="connsiteY147" fmla="*/ 1861531 h 6858000"/>
              <a:gd name="connsiteX148" fmla="*/ 390346 w 1605470"/>
              <a:gd name="connsiteY148" fmla="*/ 1732919 h 6858000"/>
              <a:gd name="connsiteX149" fmla="*/ 362657 w 1605470"/>
              <a:gd name="connsiteY149" fmla="*/ 1663540 h 6858000"/>
              <a:gd name="connsiteX150" fmla="*/ 361783 w 1605470"/>
              <a:gd name="connsiteY150" fmla="*/ 1615777 h 6858000"/>
              <a:gd name="connsiteX151" fmla="*/ 342578 w 1605470"/>
              <a:gd name="connsiteY151" fmla="*/ 1563678 h 6858000"/>
              <a:gd name="connsiteX152" fmla="*/ 355658 w 1605470"/>
              <a:gd name="connsiteY152" fmla="*/ 1519474 h 6858000"/>
              <a:gd name="connsiteX153" fmla="*/ 348400 w 1605470"/>
              <a:gd name="connsiteY153" fmla="*/ 1477995 h 6858000"/>
              <a:gd name="connsiteX154" fmla="*/ 334485 w 1605470"/>
              <a:gd name="connsiteY154" fmla="*/ 1373769 h 6858000"/>
              <a:gd name="connsiteX155" fmla="*/ 342792 w 1605470"/>
              <a:gd name="connsiteY155" fmla="*/ 1307086 h 6858000"/>
              <a:gd name="connsiteX156" fmla="*/ 343980 w 1605470"/>
              <a:gd name="connsiteY156" fmla="*/ 1189033 h 6858000"/>
              <a:gd name="connsiteX157" fmla="*/ 348665 w 1605470"/>
              <a:gd name="connsiteY157" fmla="*/ 1168288 h 6858000"/>
              <a:gd name="connsiteX158" fmla="*/ 340947 w 1605470"/>
              <a:gd name="connsiteY158" fmla="*/ 1142577 h 6858000"/>
              <a:gd name="connsiteX159" fmla="*/ 330253 w 1605470"/>
              <a:gd name="connsiteY159" fmla="*/ 1088484 h 6858000"/>
              <a:gd name="connsiteX160" fmla="*/ 318989 w 1605470"/>
              <a:gd name="connsiteY160" fmla="*/ 1016103 h 6858000"/>
              <a:gd name="connsiteX161" fmla="*/ 320445 w 1605470"/>
              <a:gd name="connsiteY161" fmla="*/ 932283 h 6858000"/>
              <a:gd name="connsiteX162" fmla="*/ 322681 w 1605470"/>
              <a:gd name="connsiteY162" fmla="*/ 915925 h 6858000"/>
              <a:gd name="connsiteX163" fmla="*/ 315310 w 1605470"/>
              <a:gd name="connsiteY163" fmla="*/ 896999 h 6858000"/>
              <a:gd name="connsiteX164" fmla="*/ 284718 w 1605470"/>
              <a:gd name="connsiteY164" fmla="*/ 821517 h 6858000"/>
              <a:gd name="connsiteX165" fmla="*/ 263668 w 1605470"/>
              <a:gd name="connsiteY165" fmla="*/ 751353 h 6858000"/>
              <a:gd name="connsiteX166" fmla="*/ 263226 w 1605470"/>
              <a:gd name="connsiteY166" fmla="*/ 721230 h 6858000"/>
              <a:gd name="connsiteX167" fmla="*/ 248897 w 1605470"/>
              <a:gd name="connsiteY167" fmla="*/ 681659 h 6858000"/>
              <a:gd name="connsiteX168" fmla="*/ 234316 w 1605470"/>
              <a:gd name="connsiteY168" fmla="*/ 635218 h 6858000"/>
              <a:gd name="connsiteX169" fmla="*/ 239327 w 1605470"/>
              <a:gd name="connsiteY169" fmla="*/ 613763 h 6858000"/>
              <a:gd name="connsiteX170" fmla="*/ 225269 w 1605470"/>
              <a:gd name="connsiteY170" fmla="*/ 598582 h 6858000"/>
              <a:gd name="connsiteX171" fmla="*/ 224950 w 1605470"/>
              <a:gd name="connsiteY171" fmla="*/ 576846 h 6858000"/>
              <a:gd name="connsiteX172" fmla="*/ 204576 w 1605470"/>
              <a:gd name="connsiteY172" fmla="*/ 530055 h 6858000"/>
              <a:gd name="connsiteX173" fmla="*/ 219064 w 1605470"/>
              <a:gd name="connsiteY173" fmla="*/ 469651 h 6858000"/>
              <a:gd name="connsiteX174" fmla="*/ 195012 w 1605470"/>
              <a:gd name="connsiteY174" fmla="*/ 448559 h 6858000"/>
              <a:gd name="connsiteX175" fmla="*/ 201434 w 1605470"/>
              <a:gd name="connsiteY175" fmla="*/ 441529 h 6858000"/>
              <a:gd name="connsiteX176" fmla="*/ 200655 w 1605470"/>
              <a:gd name="connsiteY176" fmla="*/ 428927 h 6858000"/>
              <a:gd name="connsiteX177" fmla="*/ 190059 w 1605470"/>
              <a:gd name="connsiteY177" fmla="*/ 430161 h 6858000"/>
              <a:gd name="connsiteX178" fmla="*/ 167079 w 1605470"/>
              <a:gd name="connsiteY178" fmla="*/ 367211 h 6858000"/>
              <a:gd name="connsiteX179" fmla="*/ 124571 w 1605470"/>
              <a:gd name="connsiteY179" fmla="*/ 302178 h 6858000"/>
              <a:gd name="connsiteX180" fmla="*/ 103243 w 1605470"/>
              <a:gd name="connsiteY180" fmla="*/ 211375 h 6858000"/>
              <a:gd name="connsiteX181" fmla="*/ 94571 w 1605470"/>
              <a:gd name="connsiteY181" fmla="*/ 184179 h 6858000"/>
              <a:gd name="connsiteX182" fmla="*/ 13437 w 1605470"/>
              <a:gd name="connsiteY182" fmla="*/ 19287 h 6858000"/>
              <a:gd name="connsiteX183" fmla="*/ 0 w 1605470"/>
              <a:gd name="connsiteY183"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622815 w 1605470"/>
              <a:gd name="connsiteY131" fmla="*/ 2762989 h 6858000"/>
              <a:gd name="connsiteX132" fmla="*/ 571733 w 1605470"/>
              <a:gd name="connsiteY132" fmla="*/ 2554718 h 6858000"/>
              <a:gd name="connsiteX133" fmla="*/ 551827 w 1605470"/>
              <a:gd name="connsiteY133" fmla="*/ 2485734 h 6858000"/>
              <a:gd name="connsiteX134" fmla="*/ 542550 w 1605470"/>
              <a:gd name="connsiteY134" fmla="*/ 2447068 h 6858000"/>
              <a:gd name="connsiteX135" fmla="*/ 529511 w 1605470"/>
              <a:gd name="connsiteY135" fmla="*/ 2425819 h 6858000"/>
              <a:gd name="connsiteX136" fmla="*/ 528878 w 1605470"/>
              <a:gd name="connsiteY136" fmla="*/ 2408971 h 6858000"/>
              <a:gd name="connsiteX137" fmla="*/ 535510 w 1605470"/>
              <a:gd name="connsiteY137" fmla="*/ 2402874 h 6858000"/>
              <a:gd name="connsiteX138" fmla="*/ 538122 w 1605470"/>
              <a:gd name="connsiteY138" fmla="*/ 2381443 h 6858000"/>
              <a:gd name="connsiteX139" fmla="*/ 514451 w 1605470"/>
              <a:gd name="connsiteY139" fmla="*/ 2261920 h 6858000"/>
              <a:gd name="connsiteX140" fmla="*/ 486968 w 1605470"/>
              <a:gd name="connsiteY140" fmla="*/ 2182937 h 6858000"/>
              <a:gd name="connsiteX141" fmla="*/ 488555 w 1605470"/>
              <a:gd name="connsiteY141" fmla="*/ 2155135 h 6858000"/>
              <a:gd name="connsiteX142" fmla="*/ 486013 w 1605470"/>
              <a:gd name="connsiteY142" fmla="*/ 2118008 h 6858000"/>
              <a:gd name="connsiteX143" fmla="*/ 487006 w 1605470"/>
              <a:gd name="connsiteY143" fmla="*/ 2050531 h 6858000"/>
              <a:gd name="connsiteX144" fmla="*/ 478812 w 1605470"/>
              <a:gd name="connsiteY144" fmla="*/ 1963269 h 6858000"/>
              <a:gd name="connsiteX145" fmla="*/ 442619 w 1605470"/>
              <a:gd name="connsiteY145" fmla="*/ 1910499 h 6858000"/>
              <a:gd name="connsiteX146" fmla="*/ 446785 w 1605470"/>
              <a:gd name="connsiteY146" fmla="*/ 1903212 h 6858000"/>
              <a:gd name="connsiteX147" fmla="*/ 436547 w 1605470"/>
              <a:gd name="connsiteY147" fmla="*/ 1861531 h 6858000"/>
              <a:gd name="connsiteX148" fmla="*/ 390346 w 1605470"/>
              <a:gd name="connsiteY148" fmla="*/ 1732919 h 6858000"/>
              <a:gd name="connsiteX149" fmla="*/ 362657 w 1605470"/>
              <a:gd name="connsiteY149" fmla="*/ 1663540 h 6858000"/>
              <a:gd name="connsiteX150" fmla="*/ 361783 w 1605470"/>
              <a:gd name="connsiteY150" fmla="*/ 1615777 h 6858000"/>
              <a:gd name="connsiteX151" fmla="*/ 342578 w 1605470"/>
              <a:gd name="connsiteY151" fmla="*/ 1563678 h 6858000"/>
              <a:gd name="connsiteX152" fmla="*/ 355658 w 1605470"/>
              <a:gd name="connsiteY152" fmla="*/ 1519474 h 6858000"/>
              <a:gd name="connsiteX153" fmla="*/ 348400 w 1605470"/>
              <a:gd name="connsiteY153" fmla="*/ 1477995 h 6858000"/>
              <a:gd name="connsiteX154" fmla="*/ 334485 w 1605470"/>
              <a:gd name="connsiteY154" fmla="*/ 1373769 h 6858000"/>
              <a:gd name="connsiteX155" fmla="*/ 342792 w 1605470"/>
              <a:gd name="connsiteY155" fmla="*/ 1307086 h 6858000"/>
              <a:gd name="connsiteX156" fmla="*/ 343980 w 1605470"/>
              <a:gd name="connsiteY156" fmla="*/ 1189033 h 6858000"/>
              <a:gd name="connsiteX157" fmla="*/ 348665 w 1605470"/>
              <a:gd name="connsiteY157" fmla="*/ 1168288 h 6858000"/>
              <a:gd name="connsiteX158" fmla="*/ 340947 w 1605470"/>
              <a:gd name="connsiteY158" fmla="*/ 1142577 h 6858000"/>
              <a:gd name="connsiteX159" fmla="*/ 330253 w 1605470"/>
              <a:gd name="connsiteY159" fmla="*/ 1088484 h 6858000"/>
              <a:gd name="connsiteX160" fmla="*/ 318989 w 1605470"/>
              <a:gd name="connsiteY160" fmla="*/ 1016103 h 6858000"/>
              <a:gd name="connsiteX161" fmla="*/ 320445 w 1605470"/>
              <a:gd name="connsiteY161" fmla="*/ 932283 h 6858000"/>
              <a:gd name="connsiteX162" fmla="*/ 322681 w 1605470"/>
              <a:gd name="connsiteY162" fmla="*/ 915925 h 6858000"/>
              <a:gd name="connsiteX163" fmla="*/ 315310 w 1605470"/>
              <a:gd name="connsiteY163" fmla="*/ 896999 h 6858000"/>
              <a:gd name="connsiteX164" fmla="*/ 284718 w 1605470"/>
              <a:gd name="connsiteY164" fmla="*/ 821517 h 6858000"/>
              <a:gd name="connsiteX165" fmla="*/ 263668 w 1605470"/>
              <a:gd name="connsiteY165" fmla="*/ 751353 h 6858000"/>
              <a:gd name="connsiteX166" fmla="*/ 263226 w 1605470"/>
              <a:gd name="connsiteY166" fmla="*/ 721230 h 6858000"/>
              <a:gd name="connsiteX167" fmla="*/ 248897 w 1605470"/>
              <a:gd name="connsiteY167" fmla="*/ 681659 h 6858000"/>
              <a:gd name="connsiteX168" fmla="*/ 234316 w 1605470"/>
              <a:gd name="connsiteY168" fmla="*/ 635218 h 6858000"/>
              <a:gd name="connsiteX169" fmla="*/ 239327 w 1605470"/>
              <a:gd name="connsiteY169" fmla="*/ 613763 h 6858000"/>
              <a:gd name="connsiteX170" fmla="*/ 225269 w 1605470"/>
              <a:gd name="connsiteY170" fmla="*/ 598582 h 6858000"/>
              <a:gd name="connsiteX171" fmla="*/ 224950 w 1605470"/>
              <a:gd name="connsiteY171" fmla="*/ 576846 h 6858000"/>
              <a:gd name="connsiteX172" fmla="*/ 204576 w 1605470"/>
              <a:gd name="connsiteY172" fmla="*/ 530055 h 6858000"/>
              <a:gd name="connsiteX173" fmla="*/ 219064 w 1605470"/>
              <a:gd name="connsiteY173" fmla="*/ 469651 h 6858000"/>
              <a:gd name="connsiteX174" fmla="*/ 195012 w 1605470"/>
              <a:gd name="connsiteY174" fmla="*/ 448559 h 6858000"/>
              <a:gd name="connsiteX175" fmla="*/ 201434 w 1605470"/>
              <a:gd name="connsiteY175" fmla="*/ 441529 h 6858000"/>
              <a:gd name="connsiteX176" fmla="*/ 200655 w 1605470"/>
              <a:gd name="connsiteY176" fmla="*/ 428927 h 6858000"/>
              <a:gd name="connsiteX177" fmla="*/ 190059 w 1605470"/>
              <a:gd name="connsiteY177" fmla="*/ 430161 h 6858000"/>
              <a:gd name="connsiteX178" fmla="*/ 167079 w 1605470"/>
              <a:gd name="connsiteY178" fmla="*/ 367211 h 6858000"/>
              <a:gd name="connsiteX179" fmla="*/ 124571 w 1605470"/>
              <a:gd name="connsiteY179" fmla="*/ 302178 h 6858000"/>
              <a:gd name="connsiteX180" fmla="*/ 103243 w 1605470"/>
              <a:gd name="connsiteY180" fmla="*/ 211375 h 6858000"/>
              <a:gd name="connsiteX181" fmla="*/ 94571 w 1605470"/>
              <a:gd name="connsiteY181" fmla="*/ 184179 h 6858000"/>
              <a:gd name="connsiteX182" fmla="*/ 13437 w 1605470"/>
              <a:gd name="connsiteY182" fmla="*/ 19287 h 6858000"/>
              <a:gd name="connsiteX183" fmla="*/ 0 w 1605470"/>
              <a:gd name="connsiteY183"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5660 w 1605470"/>
              <a:gd name="connsiteY79" fmla="*/ 4308823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622815 w 1605470"/>
              <a:gd name="connsiteY131" fmla="*/ 2762989 h 6858000"/>
              <a:gd name="connsiteX132" fmla="*/ 571733 w 1605470"/>
              <a:gd name="connsiteY132" fmla="*/ 2554718 h 6858000"/>
              <a:gd name="connsiteX133" fmla="*/ 551827 w 1605470"/>
              <a:gd name="connsiteY133" fmla="*/ 2485734 h 6858000"/>
              <a:gd name="connsiteX134" fmla="*/ 542550 w 1605470"/>
              <a:gd name="connsiteY134" fmla="*/ 2447068 h 6858000"/>
              <a:gd name="connsiteX135" fmla="*/ 529511 w 1605470"/>
              <a:gd name="connsiteY135" fmla="*/ 2425819 h 6858000"/>
              <a:gd name="connsiteX136" fmla="*/ 528878 w 1605470"/>
              <a:gd name="connsiteY136" fmla="*/ 2408971 h 6858000"/>
              <a:gd name="connsiteX137" fmla="*/ 535510 w 1605470"/>
              <a:gd name="connsiteY137" fmla="*/ 2402874 h 6858000"/>
              <a:gd name="connsiteX138" fmla="*/ 538122 w 1605470"/>
              <a:gd name="connsiteY138" fmla="*/ 2381443 h 6858000"/>
              <a:gd name="connsiteX139" fmla="*/ 514451 w 1605470"/>
              <a:gd name="connsiteY139" fmla="*/ 2261920 h 6858000"/>
              <a:gd name="connsiteX140" fmla="*/ 486968 w 1605470"/>
              <a:gd name="connsiteY140" fmla="*/ 2182937 h 6858000"/>
              <a:gd name="connsiteX141" fmla="*/ 488555 w 1605470"/>
              <a:gd name="connsiteY141" fmla="*/ 2155135 h 6858000"/>
              <a:gd name="connsiteX142" fmla="*/ 486013 w 1605470"/>
              <a:gd name="connsiteY142" fmla="*/ 2118008 h 6858000"/>
              <a:gd name="connsiteX143" fmla="*/ 487006 w 1605470"/>
              <a:gd name="connsiteY143" fmla="*/ 2050531 h 6858000"/>
              <a:gd name="connsiteX144" fmla="*/ 478812 w 1605470"/>
              <a:gd name="connsiteY144" fmla="*/ 1963269 h 6858000"/>
              <a:gd name="connsiteX145" fmla="*/ 442619 w 1605470"/>
              <a:gd name="connsiteY145" fmla="*/ 1910499 h 6858000"/>
              <a:gd name="connsiteX146" fmla="*/ 446785 w 1605470"/>
              <a:gd name="connsiteY146" fmla="*/ 1903212 h 6858000"/>
              <a:gd name="connsiteX147" fmla="*/ 436547 w 1605470"/>
              <a:gd name="connsiteY147" fmla="*/ 1861531 h 6858000"/>
              <a:gd name="connsiteX148" fmla="*/ 390346 w 1605470"/>
              <a:gd name="connsiteY148" fmla="*/ 1732919 h 6858000"/>
              <a:gd name="connsiteX149" fmla="*/ 362657 w 1605470"/>
              <a:gd name="connsiteY149" fmla="*/ 1663540 h 6858000"/>
              <a:gd name="connsiteX150" fmla="*/ 361783 w 1605470"/>
              <a:gd name="connsiteY150" fmla="*/ 1615777 h 6858000"/>
              <a:gd name="connsiteX151" fmla="*/ 342578 w 1605470"/>
              <a:gd name="connsiteY151" fmla="*/ 1563678 h 6858000"/>
              <a:gd name="connsiteX152" fmla="*/ 355658 w 1605470"/>
              <a:gd name="connsiteY152" fmla="*/ 1519474 h 6858000"/>
              <a:gd name="connsiteX153" fmla="*/ 348400 w 1605470"/>
              <a:gd name="connsiteY153" fmla="*/ 1477995 h 6858000"/>
              <a:gd name="connsiteX154" fmla="*/ 334485 w 1605470"/>
              <a:gd name="connsiteY154" fmla="*/ 1373769 h 6858000"/>
              <a:gd name="connsiteX155" fmla="*/ 342792 w 1605470"/>
              <a:gd name="connsiteY155" fmla="*/ 1307086 h 6858000"/>
              <a:gd name="connsiteX156" fmla="*/ 343980 w 1605470"/>
              <a:gd name="connsiteY156" fmla="*/ 1189033 h 6858000"/>
              <a:gd name="connsiteX157" fmla="*/ 348665 w 1605470"/>
              <a:gd name="connsiteY157" fmla="*/ 1168288 h 6858000"/>
              <a:gd name="connsiteX158" fmla="*/ 340947 w 1605470"/>
              <a:gd name="connsiteY158" fmla="*/ 1142577 h 6858000"/>
              <a:gd name="connsiteX159" fmla="*/ 330253 w 1605470"/>
              <a:gd name="connsiteY159" fmla="*/ 1088484 h 6858000"/>
              <a:gd name="connsiteX160" fmla="*/ 318989 w 1605470"/>
              <a:gd name="connsiteY160" fmla="*/ 1016103 h 6858000"/>
              <a:gd name="connsiteX161" fmla="*/ 320445 w 1605470"/>
              <a:gd name="connsiteY161" fmla="*/ 932283 h 6858000"/>
              <a:gd name="connsiteX162" fmla="*/ 322681 w 1605470"/>
              <a:gd name="connsiteY162" fmla="*/ 915925 h 6858000"/>
              <a:gd name="connsiteX163" fmla="*/ 315310 w 1605470"/>
              <a:gd name="connsiteY163" fmla="*/ 896999 h 6858000"/>
              <a:gd name="connsiteX164" fmla="*/ 284718 w 1605470"/>
              <a:gd name="connsiteY164" fmla="*/ 821517 h 6858000"/>
              <a:gd name="connsiteX165" fmla="*/ 263668 w 1605470"/>
              <a:gd name="connsiteY165" fmla="*/ 751353 h 6858000"/>
              <a:gd name="connsiteX166" fmla="*/ 263226 w 1605470"/>
              <a:gd name="connsiteY166" fmla="*/ 721230 h 6858000"/>
              <a:gd name="connsiteX167" fmla="*/ 248897 w 1605470"/>
              <a:gd name="connsiteY167" fmla="*/ 681659 h 6858000"/>
              <a:gd name="connsiteX168" fmla="*/ 234316 w 1605470"/>
              <a:gd name="connsiteY168" fmla="*/ 635218 h 6858000"/>
              <a:gd name="connsiteX169" fmla="*/ 239327 w 1605470"/>
              <a:gd name="connsiteY169" fmla="*/ 613763 h 6858000"/>
              <a:gd name="connsiteX170" fmla="*/ 225269 w 1605470"/>
              <a:gd name="connsiteY170" fmla="*/ 598582 h 6858000"/>
              <a:gd name="connsiteX171" fmla="*/ 224950 w 1605470"/>
              <a:gd name="connsiteY171" fmla="*/ 576846 h 6858000"/>
              <a:gd name="connsiteX172" fmla="*/ 204576 w 1605470"/>
              <a:gd name="connsiteY172" fmla="*/ 530055 h 6858000"/>
              <a:gd name="connsiteX173" fmla="*/ 219064 w 1605470"/>
              <a:gd name="connsiteY173" fmla="*/ 469651 h 6858000"/>
              <a:gd name="connsiteX174" fmla="*/ 195012 w 1605470"/>
              <a:gd name="connsiteY174" fmla="*/ 448559 h 6858000"/>
              <a:gd name="connsiteX175" fmla="*/ 201434 w 1605470"/>
              <a:gd name="connsiteY175" fmla="*/ 441529 h 6858000"/>
              <a:gd name="connsiteX176" fmla="*/ 200655 w 1605470"/>
              <a:gd name="connsiteY176" fmla="*/ 428927 h 6858000"/>
              <a:gd name="connsiteX177" fmla="*/ 190059 w 1605470"/>
              <a:gd name="connsiteY177" fmla="*/ 430161 h 6858000"/>
              <a:gd name="connsiteX178" fmla="*/ 167079 w 1605470"/>
              <a:gd name="connsiteY178" fmla="*/ 367211 h 6858000"/>
              <a:gd name="connsiteX179" fmla="*/ 124571 w 1605470"/>
              <a:gd name="connsiteY179" fmla="*/ 302178 h 6858000"/>
              <a:gd name="connsiteX180" fmla="*/ 103243 w 1605470"/>
              <a:gd name="connsiteY180" fmla="*/ 211375 h 6858000"/>
              <a:gd name="connsiteX181" fmla="*/ 94571 w 1605470"/>
              <a:gd name="connsiteY181" fmla="*/ 184179 h 6858000"/>
              <a:gd name="connsiteX182" fmla="*/ 13437 w 1605470"/>
              <a:gd name="connsiteY182" fmla="*/ 19287 h 6858000"/>
              <a:gd name="connsiteX183" fmla="*/ 0 w 1605470"/>
              <a:gd name="connsiteY183"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5660 w 1605470"/>
              <a:gd name="connsiteY79" fmla="*/ 4308823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622815 w 1605470"/>
              <a:gd name="connsiteY131" fmla="*/ 2762989 h 6858000"/>
              <a:gd name="connsiteX132" fmla="*/ 571733 w 1605470"/>
              <a:gd name="connsiteY132" fmla="*/ 2554718 h 6858000"/>
              <a:gd name="connsiteX133" fmla="*/ 551827 w 1605470"/>
              <a:gd name="connsiteY133" fmla="*/ 2485734 h 6858000"/>
              <a:gd name="connsiteX134" fmla="*/ 542550 w 1605470"/>
              <a:gd name="connsiteY134" fmla="*/ 2447068 h 6858000"/>
              <a:gd name="connsiteX135" fmla="*/ 529511 w 1605470"/>
              <a:gd name="connsiteY135" fmla="*/ 2425819 h 6858000"/>
              <a:gd name="connsiteX136" fmla="*/ 528878 w 1605470"/>
              <a:gd name="connsiteY136" fmla="*/ 2408971 h 6858000"/>
              <a:gd name="connsiteX137" fmla="*/ 535510 w 1605470"/>
              <a:gd name="connsiteY137" fmla="*/ 2402874 h 6858000"/>
              <a:gd name="connsiteX138" fmla="*/ 538122 w 1605470"/>
              <a:gd name="connsiteY138" fmla="*/ 2381443 h 6858000"/>
              <a:gd name="connsiteX139" fmla="*/ 514451 w 1605470"/>
              <a:gd name="connsiteY139" fmla="*/ 2261920 h 6858000"/>
              <a:gd name="connsiteX140" fmla="*/ 486968 w 1605470"/>
              <a:gd name="connsiteY140" fmla="*/ 2182937 h 6858000"/>
              <a:gd name="connsiteX141" fmla="*/ 488555 w 1605470"/>
              <a:gd name="connsiteY141" fmla="*/ 2155135 h 6858000"/>
              <a:gd name="connsiteX142" fmla="*/ 486013 w 1605470"/>
              <a:gd name="connsiteY142" fmla="*/ 2118008 h 6858000"/>
              <a:gd name="connsiteX143" fmla="*/ 487006 w 1605470"/>
              <a:gd name="connsiteY143" fmla="*/ 2050531 h 6858000"/>
              <a:gd name="connsiteX144" fmla="*/ 478812 w 1605470"/>
              <a:gd name="connsiteY144" fmla="*/ 1963269 h 6858000"/>
              <a:gd name="connsiteX145" fmla="*/ 442619 w 1605470"/>
              <a:gd name="connsiteY145" fmla="*/ 1910499 h 6858000"/>
              <a:gd name="connsiteX146" fmla="*/ 446785 w 1605470"/>
              <a:gd name="connsiteY146" fmla="*/ 1903212 h 6858000"/>
              <a:gd name="connsiteX147" fmla="*/ 436547 w 1605470"/>
              <a:gd name="connsiteY147" fmla="*/ 1861531 h 6858000"/>
              <a:gd name="connsiteX148" fmla="*/ 390346 w 1605470"/>
              <a:gd name="connsiteY148" fmla="*/ 1732919 h 6858000"/>
              <a:gd name="connsiteX149" fmla="*/ 362657 w 1605470"/>
              <a:gd name="connsiteY149" fmla="*/ 1663540 h 6858000"/>
              <a:gd name="connsiteX150" fmla="*/ 361783 w 1605470"/>
              <a:gd name="connsiteY150" fmla="*/ 1615777 h 6858000"/>
              <a:gd name="connsiteX151" fmla="*/ 342578 w 1605470"/>
              <a:gd name="connsiteY151" fmla="*/ 1563678 h 6858000"/>
              <a:gd name="connsiteX152" fmla="*/ 355658 w 1605470"/>
              <a:gd name="connsiteY152" fmla="*/ 1519474 h 6858000"/>
              <a:gd name="connsiteX153" fmla="*/ 348400 w 1605470"/>
              <a:gd name="connsiteY153" fmla="*/ 1477995 h 6858000"/>
              <a:gd name="connsiteX154" fmla="*/ 334485 w 1605470"/>
              <a:gd name="connsiteY154" fmla="*/ 1373769 h 6858000"/>
              <a:gd name="connsiteX155" fmla="*/ 342792 w 1605470"/>
              <a:gd name="connsiteY155" fmla="*/ 1307086 h 6858000"/>
              <a:gd name="connsiteX156" fmla="*/ 343980 w 1605470"/>
              <a:gd name="connsiteY156" fmla="*/ 1189033 h 6858000"/>
              <a:gd name="connsiteX157" fmla="*/ 348665 w 1605470"/>
              <a:gd name="connsiteY157" fmla="*/ 1168288 h 6858000"/>
              <a:gd name="connsiteX158" fmla="*/ 340947 w 1605470"/>
              <a:gd name="connsiteY158" fmla="*/ 1142577 h 6858000"/>
              <a:gd name="connsiteX159" fmla="*/ 330253 w 1605470"/>
              <a:gd name="connsiteY159" fmla="*/ 1088484 h 6858000"/>
              <a:gd name="connsiteX160" fmla="*/ 318989 w 1605470"/>
              <a:gd name="connsiteY160" fmla="*/ 1016103 h 6858000"/>
              <a:gd name="connsiteX161" fmla="*/ 320445 w 1605470"/>
              <a:gd name="connsiteY161" fmla="*/ 932283 h 6858000"/>
              <a:gd name="connsiteX162" fmla="*/ 322681 w 1605470"/>
              <a:gd name="connsiteY162" fmla="*/ 915925 h 6858000"/>
              <a:gd name="connsiteX163" fmla="*/ 315310 w 1605470"/>
              <a:gd name="connsiteY163" fmla="*/ 896999 h 6858000"/>
              <a:gd name="connsiteX164" fmla="*/ 284718 w 1605470"/>
              <a:gd name="connsiteY164" fmla="*/ 821517 h 6858000"/>
              <a:gd name="connsiteX165" fmla="*/ 263668 w 1605470"/>
              <a:gd name="connsiteY165" fmla="*/ 751353 h 6858000"/>
              <a:gd name="connsiteX166" fmla="*/ 263226 w 1605470"/>
              <a:gd name="connsiteY166" fmla="*/ 721230 h 6858000"/>
              <a:gd name="connsiteX167" fmla="*/ 248897 w 1605470"/>
              <a:gd name="connsiteY167" fmla="*/ 681659 h 6858000"/>
              <a:gd name="connsiteX168" fmla="*/ 234316 w 1605470"/>
              <a:gd name="connsiteY168" fmla="*/ 635218 h 6858000"/>
              <a:gd name="connsiteX169" fmla="*/ 239327 w 1605470"/>
              <a:gd name="connsiteY169" fmla="*/ 613763 h 6858000"/>
              <a:gd name="connsiteX170" fmla="*/ 225269 w 1605470"/>
              <a:gd name="connsiteY170" fmla="*/ 598582 h 6858000"/>
              <a:gd name="connsiteX171" fmla="*/ 224950 w 1605470"/>
              <a:gd name="connsiteY171" fmla="*/ 576846 h 6858000"/>
              <a:gd name="connsiteX172" fmla="*/ 204576 w 1605470"/>
              <a:gd name="connsiteY172" fmla="*/ 530055 h 6858000"/>
              <a:gd name="connsiteX173" fmla="*/ 219064 w 1605470"/>
              <a:gd name="connsiteY173" fmla="*/ 469651 h 6858000"/>
              <a:gd name="connsiteX174" fmla="*/ 195012 w 1605470"/>
              <a:gd name="connsiteY174" fmla="*/ 448559 h 6858000"/>
              <a:gd name="connsiteX175" fmla="*/ 201434 w 1605470"/>
              <a:gd name="connsiteY175" fmla="*/ 441529 h 6858000"/>
              <a:gd name="connsiteX176" fmla="*/ 200655 w 1605470"/>
              <a:gd name="connsiteY176" fmla="*/ 428927 h 6858000"/>
              <a:gd name="connsiteX177" fmla="*/ 190059 w 1605470"/>
              <a:gd name="connsiteY177" fmla="*/ 430161 h 6858000"/>
              <a:gd name="connsiteX178" fmla="*/ 167079 w 1605470"/>
              <a:gd name="connsiteY178" fmla="*/ 367211 h 6858000"/>
              <a:gd name="connsiteX179" fmla="*/ 124571 w 1605470"/>
              <a:gd name="connsiteY179" fmla="*/ 302178 h 6858000"/>
              <a:gd name="connsiteX180" fmla="*/ 103243 w 1605470"/>
              <a:gd name="connsiteY180" fmla="*/ 211375 h 6858000"/>
              <a:gd name="connsiteX181" fmla="*/ 94571 w 1605470"/>
              <a:gd name="connsiteY181" fmla="*/ 184179 h 6858000"/>
              <a:gd name="connsiteX182" fmla="*/ 13437 w 1605470"/>
              <a:gd name="connsiteY182" fmla="*/ 19287 h 6858000"/>
              <a:gd name="connsiteX183" fmla="*/ 0 w 1605470"/>
              <a:gd name="connsiteY183"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5660 w 1605470"/>
              <a:gd name="connsiteY79" fmla="*/ 4308823 h 6858000"/>
              <a:gd name="connsiteX80" fmla="*/ 715481 w 1605470"/>
              <a:gd name="connsiteY80" fmla="*/ 4214165 h 6858000"/>
              <a:gd name="connsiteX81" fmla="*/ 710868 w 1605470"/>
              <a:gd name="connsiteY81" fmla="*/ 4048827 h 6858000"/>
              <a:gd name="connsiteX82" fmla="*/ 704810 w 1605470"/>
              <a:gd name="connsiteY82" fmla="*/ 4033999 h 6858000"/>
              <a:gd name="connsiteX83" fmla="*/ 705959 w 1605470"/>
              <a:gd name="connsiteY83" fmla="*/ 4031933 h 6858000"/>
              <a:gd name="connsiteX84" fmla="*/ 704535 w 1605470"/>
              <a:gd name="connsiteY84" fmla="*/ 4013953 h 6858000"/>
              <a:gd name="connsiteX85" fmla="*/ 700443 w 1605470"/>
              <a:gd name="connsiteY85" fmla="*/ 4010511 h 6858000"/>
              <a:gd name="connsiteX86" fmla="*/ 698282 w 1605470"/>
              <a:gd name="connsiteY86" fmla="*/ 3998331 h 6858000"/>
              <a:gd name="connsiteX87" fmla="*/ 690830 w 1605470"/>
              <a:gd name="connsiteY87" fmla="*/ 3974753 h 6858000"/>
              <a:gd name="connsiteX88" fmla="*/ 692428 w 1605470"/>
              <a:gd name="connsiteY88" fmla="*/ 3969950 h 6858000"/>
              <a:gd name="connsiteX89" fmla="*/ 685850 w 1605470"/>
              <a:gd name="connsiteY89" fmla="*/ 3933779 h 6858000"/>
              <a:gd name="connsiteX90" fmla="*/ 687181 w 1605470"/>
              <a:gd name="connsiteY90" fmla="*/ 3933093 h 6858000"/>
              <a:gd name="connsiteX91" fmla="*/ 691535 w 1605470"/>
              <a:gd name="connsiteY91" fmla="*/ 3922082 h 6858000"/>
              <a:gd name="connsiteX92" fmla="*/ 696613 w 1605470"/>
              <a:gd name="connsiteY92" fmla="*/ 3901461 h 6858000"/>
              <a:gd name="connsiteX93" fmla="*/ 725908 w 1605470"/>
              <a:gd name="connsiteY93" fmla="*/ 3851605 h 6858000"/>
              <a:gd name="connsiteX94" fmla="*/ 719207 w 1605470"/>
              <a:gd name="connsiteY94" fmla="*/ 3813873 h 6858000"/>
              <a:gd name="connsiteX95" fmla="*/ 718632 w 1605470"/>
              <a:gd name="connsiteY95" fmla="*/ 3806161 h 6858000"/>
              <a:gd name="connsiteX96" fmla="*/ 718939 w 1605470"/>
              <a:gd name="connsiteY96" fmla="*/ 3805957 h 6858000"/>
              <a:gd name="connsiteX97" fmla="*/ 718966 w 1605470"/>
              <a:gd name="connsiteY97" fmla="*/ 3797724 h 6858000"/>
              <a:gd name="connsiteX98" fmla="*/ 717581 w 1605470"/>
              <a:gd name="connsiteY98" fmla="*/ 3792098 h 6858000"/>
              <a:gd name="connsiteX99" fmla="*/ 716465 w 1605470"/>
              <a:gd name="connsiteY99" fmla="*/ 3777135 h 6858000"/>
              <a:gd name="connsiteX100" fmla="*/ 718198 w 1605470"/>
              <a:gd name="connsiteY100" fmla="*/ 3771656 h 6858000"/>
              <a:gd name="connsiteX101" fmla="*/ 721941 w 1605470"/>
              <a:gd name="connsiteY101" fmla="*/ 3769007 h 6858000"/>
              <a:gd name="connsiteX102" fmla="*/ 721407 w 1605470"/>
              <a:gd name="connsiteY102" fmla="*/ 3767709 h 6858000"/>
              <a:gd name="connsiteX103" fmla="*/ 730103 w 1605470"/>
              <a:gd name="connsiteY103" fmla="*/ 3738082 h 6858000"/>
              <a:gd name="connsiteX104" fmla="*/ 737449 w 1605470"/>
              <a:gd name="connsiteY104" fmla="*/ 3673397 h 6858000"/>
              <a:gd name="connsiteX105" fmla="*/ 736745 w 1605470"/>
              <a:gd name="connsiteY105" fmla="*/ 3637109 h 6858000"/>
              <a:gd name="connsiteX106" fmla="*/ 740188 w 1605470"/>
              <a:gd name="connsiteY106" fmla="*/ 3536883 h 6858000"/>
              <a:gd name="connsiteX107" fmla="*/ 747726 w 1605470"/>
              <a:gd name="connsiteY107" fmla="*/ 3435652 h 6858000"/>
              <a:gd name="connsiteX108" fmla="*/ 774383 w 1605470"/>
              <a:gd name="connsiteY108" fmla="*/ 3381564 h 6858000"/>
              <a:gd name="connsiteX109" fmla="*/ 774870 w 1605470"/>
              <a:gd name="connsiteY109" fmla="*/ 3375761 h 6858000"/>
              <a:gd name="connsiteX110" fmla="*/ 770510 w 1605470"/>
              <a:gd name="connsiteY110" fmla="*/ 3361844 h 6858000"/>
              <a:gd name="connsiteX111" fmla="*/ 767933 w 1605470"/>
              <a:gd name="connsiteY111" fmla="*/ 3356929 h 6858000"/>
              <a:gd name="connsiteX112" fmla="*/ 766158 w 1605470"/>
              <a:gd name="connsiteY112" fmla="*/ 3349058 h 6858000"/>
              <a:gd name="connsiteX113" fmla="*/ 766414 w 1605470"/>
              <a:gd name="connsiteY113" fmla="*/ 3348763 h 6858000"/>
              <a:gd name="connsiteX114" fmla="*/ 764166 w 1605470"/>
              <a:gd name="connsiteY114" fmla="*/ 3341588 h 6858000"/>
              <a:gd name="connsiteX115" fmla="*/ 749397 w 1605470"/>
              <a:gd name="connsiteY115" fmla="*/ 3307769 h 6858000"/>
              <a:gd name="connsiteX116" fmla="*/ 766960 w 1605470"/>
              <a:gd name="connsiteY116" fmla="*/ 3250522 h 6858000"/>
              <a:gd name="connsiteX117" fmla="*/ 767385 w 1605470"/>
              <a:gd name="connsiteY117" fmla="*/ 3229163 h 6858000"/>
              <a:gd name="connsiteX118" fmla="*/ 769208 w 1605470"/>
              <a:gd name="connsiteY118" fmla="*/ 3217217 h 6858000"/>
              <a:gd name="connsiteX119" fmla="*/ 770350 w 1605470"/>
              <a:gd name="connsiteY119" fmla="*/ 3216125 h 6858000"/>
              <a:gd name="connsiteX120" fmla="*/ 756043 w 1605470"/>
              <a:gd name="connsiteY120" fmla="*/ 3183755 h 6858000"/>
              <a:gd name="connsiteX121" fmla="*/ 756544 w 1605470"/>
              <a:gd name="connsiteY121" fmla="*/ 3178642 h 6858000"/>
              <a:gd name="connsiteX122" fmla="*/ 744144 w 1605470"/>
              <a:gd name="connsiteY122" fmla="*/ 3158586 h 6858000"/>
              <a:gd name="connsiteX123" fmla="*/ 739378 w 1605470"/>
              <a:gd name="connsiteY123" fmla="*/ 3147669 h 6858000"/>
              <a:gd name="connsiteX124" fmla="*/ 734648 w 1605470"/>
              <a:gd name="connsiteY124" fmla="*/ 3145733 h 6858000"/>
              <a:gd name="connsiteX125" fmla="*/ 729329 w 1605470"/>
              <a:gd name="connsiteY125" fmla="*/ 3129034 h 6858000"/>
              <a:gd name="connsiteX126" fmla="*/ 729994 w 1605470"/>
              <a:gd name="connsiteY126" fmla="*/ 3126682 h 6858000"/>
              <a:gd name="connsiteX127" fmla="*/ 720862 w 1605470"/>
              <a:gd name="connsiteY127" fmla="*/ 3114519 h 6858000"/>
              <a:gd name="connsiteX128" fmla="*/ 707471 w 1605470"/>
              <a:gd name="connsiteY128" fmla="*/ 3106272 h 6858000"/>
              <a:gd name="connsiteX129" fmla="*/ 680201 w 1605470"/>
              <a:gd name="connsiteY129" fmla="*/ 2958185 h 6858000"/>
              <a:gd name="connsiteX130" fmla="*/ 622815 w 1605470"/>
              <a:gd name="connsiteY130" fmla="*/ 2762989 h 6858000"/>
              <a:gd name="connsiteX131" fmla="*/ 571733 w 1605470"/>
              <a:gd name="connsiteY131" fmla="*/ 2554718 h 6858000"/>
              <a:gd name="connsiteX132" fmla="*/ 551827 w 1605470"/>
              <a:gd name="connsiteY132" fmla="*/ 2485734 h 6858000"/>
              <a:gd name="connsiteX133" fmla="*/ 542550 w 1605470"/>
              <a:gd name="connsiteY133" fmla="*/ 2447068 h 6858000"/>
              <a:gd name="connsiteX134" fmla="*/ 529511 w 1605470"/>
              <a:gd name="connsiteY134" fmla="*/ 2425819 h 6858000"/>
              <a:gd name="connsiteX135" fmla="*/ 528878 w 1605470"/>
              <a:gd name="connsiteY135" fmla="*/ 2408971 h 6858000"/>
              <a:gd name="connsiteX136" fmla="*/ 535510 w 1605470"/>
              <a:gd name="connsiteY136" fmla="*/ 2402874 h 6858000"/>
              <a:gd name="connsiteX137" fmla="*/ 538122 w 1605470"/>
              <a:gd name="connsiteY137" fmla="*/ 2381443 h 6858000"/>
              <a:gd name="connsiteX138" fmla="*/ 514451 w 1605470"/>
              <a:gd name="connsiteY138" fmla="*/ 2261920 h 6858000"/>
              <a:gd name="connsiteX139" fmla="*/ 486968 w 1605470"/>
              <a:gd name="connsiteY139" fmla="*/ 2182937 h 6858000"/>
              <a:gd name="connsiteX140" fmla="*/ 488555 w 1605470"/>
              <a:gd name="connsiteY140" fmla="*/ 2155135 h 6858000"/>
              <a:gd name="connsiteX141" fmla="*/ 486013 w 1605470"/>
              <a:gd name="connsiteY141" fmla="*/ 2118008 h 6858000"/>
              <a:gd name="connsiteX142" fmla="*/ 487006 w 1605470"/>
              <a:gd name="connsiteY142" fmla="*/ 2050531 h 6858000"/>
              <a:gd name="connsiteX143" fmla="*/ 478812 w 1605470"/>
              <a:gd name="connsiteY143" fmla="*/ 1963269 h 6858000"/>
              <a:gd name="connsiteX144" fmla="*/ 442619 w 1605470"/>
              <a:gd name="connsiteY144" fmla="*/ 1910499 h 6858000"/>
              <a:gd name="connsiteX145" fmla="*/ 446785 w 1605470"/>
              <a:gd name="connsiteY145" fmla="*/ 1903212 h 6858000"/>
              <a:gd name="connsiteX146" fmla="*/ 436547 w 1605470"/>
              <a:gd name="connsiteY146" fmla="*/ 1861531 h 6858000"/>
              <a:gd name="connsiteX147" fmla="*/ 390346 w 1605470"/>
              <a:gd name="connsiteY147" fmla="*/ 1732919 h 6858000"/>
              <a:gd name="connsiteX148" fmla="*/ 362657 w 1605470"/>
              <a:gd name="connsiteY148" fmla="*/ 1663540 h 6858000"/>
              <a:gd name="connsiteX149" fmla="*/ 361783 w 1605470"/>
              <a:gd name="connsiteY149" fmla="*/ 1615777 h 6858000"/>
              <a:gd name="connsiteX150" fmla="*/ 342578 w 1605470"/>
              <a:gd name="connsiteY150" fmla="*/ 1563678 h 6858000"/>
              <a:gd name="connsiteX151" fmla="*/ 355658 w 1605470"/>
              <a:gd name="connsiteY151" fmla="*/ 1519474 h 6858000"/>
              <a:gd name="connsiteX152" fmla="*/ 348400 w 1605470"/>
              <a:gd name="connsiteY152" fmla="*/ 1477995 h 6858000"/>
              <a:gd name="connsiteX153" fmla="*/ 334485 w 1605470"/>
              <a:gd name="connsiteY153" fmla="*/ 1373769 h 6858000"/>
              <a:gd name="connsiteX154" fmla="*/ 342792 w 1605470"/>
              <a:gd name="connsiteY154" fmla="*/ 1307086 h 6858000"/>
              <a:gd name="connsiteX155" fmla="*/ 343980 w 1605470"/>
              <a:gd name="connsiteY155" fmla="*/ 1189033 h 6858000"/>
              <a:gd name="connsiteX156" fmla="*/ 348665 w 1605470"/>
              <a:gd name="connsiteY156" fmla="*/ 1168288 h 6858000"/>
              <a:gd name="connsiteX157" fmla="*/ 340947 w 1605470"/>
              <a:gd name="connsiteY157" fmla="*/ 1142577 h 6858000"/>
              <a:gd name="connsiteX158" fmla="*/ 330253 w 1605470"/>
              <a:gd name="connsiteY158" fmla="*/ 1088484 h 6858000"/>
              <a:gd name="connsiteX159" fmla="*/ 318989 w 1605470"/>
              <a:gd name="connsiteY159" fmla="*/ 1016103 h 6858000"/>
              <a:gd name="connsiteX160" fmla="*/ 320445 w 1605470"/>
              <a:gd name="connsiteY160" fmla="*/ 932283 h 6858000"/>
              <a:gd name="connsiteX161" fmla="*/ 322681 w 1605470"/>
              <a:gd name="connsiteY161" fmla="*/ 915925 h 6858000"/>
              <a:gd name="connsiteX162" fmla="*/ 315310 w 1605470"/>
              <a:gd name="connsiteY162" fmla="*/ 896999 h 6858000"/>
              <a:gd name="connsiteX163" fmla="*/ 284718 w 1605470"/>
              <a:gd name="connsiteY163" fmla="*/ 821517 h 6858000"/>
              <a:gd name="connsiteX164" fmla="*/ 263668 w 1605470"/>
              <a:gd name="connsiteY164" fmla="*/ 751353 h 6858000"/>
              <a:gd name="connsiteX165" fmla="*/ 263226 w 1605470"/>
              <a:gd name="connsiteY165" fmla="*/ 721230 h 6858000"/>
              <a:gd name="connsiteX166" fmla="*/ 248897 w 1605470"/>
              <a:gd name="connsiteY166" fmla="*/ 681659 h 6858000"/>
              <a:gd name="connsiteX167" fmla="*/ 234316 w 1605470"/>
              <a:gd name="connsiteY167" fmla="*/ 635218 h 6858000"/>
              <a:gd name="connsiteX168" fmla="*/ 239327 w 1605470"/>
              <a:gd name="connsiteY168" fmla="*/ 613763 h 6858000"/>
              <a:gd name="connsiteX169" fmla="*/ 225269 w 1605470"/>
              <a:gd name="connsiteY169" fmla="*/ 598582 h 6858000"/>
              <a:gd name="connsiteX170" fmla="*/ 224950 w 1605470"/>
              <a:gd name="connsiteY170" fmla="*/ 576846 h 6858000"/>
              <a:gd name="connsiteX171" fmla="*/ 204576 w 1605470"/>
              <a:gd name="connsiteY171" fmla="*/ 530055 h 6858000"/>
              <a:gd name="connsiteX172" fmla="*/ 219064 w 1605470"/>
              <a:gd name="connsiteY172" fmla="*/ 469651 h 6858000"/>
              <a:gd name="connsiteX173" fmla="*/ 195012 w 1605470"/>
              <a:gd name="connsiteY173" fmla="*/ 448559 h 6858000"/>
              <a:gd name="connsiteX174" fmla="*/ 201434 w 1605470"/>
              <a:gd name="connsiteY174" fmla="*/ 441529 h 6858000"/>
              <a:gd name="connsiteX175" fmla="*/ 200655 w 1605470"/>
              <a:gd name="connsiteY175" fmla="*/ 428927 h 6858000"/>
              <a:gd name="connsiteX176" fmla="*/ 190059 w 1605470"/>
              <a:gd name="connsiteY176" fmla="*/ 430161 h 6858000"/>
              <a:gd name="connsiteX177" fmla="*/ 167079 w 1605470"/>
              <a:gd name="connsiteY177" fmla="*/ 367211 h 6858000"/>
              <a:gd name="connsiteX178" fmla="*/ 124571 w 1605470"/>
              <a:gd name="connsiteY178" fmla="*/ 302178 h 6858000"/>
              <a:gd name="connsiteX179" fmla="*/ 103243 w 1605470"/>
              <a:gd name="connsiteY179" fmla="*/ 211375 h 6858000"/>
              <a:gd name="connsiteX180" fmla="*/ 94571 w 1605470"/>
              <a:gd name="connsiteY180" fmla="*/ 184179 h 6858000"/>
              <a:gd name="connsiteX181" fmla="*/ 13437 w 1605470"/>
              <a:gd name="connsiteY181" fmla="*/ 19287 h 6858000"/>
              <a:gd name="connsiteX182" fmla="*/ 0 w 1605470"/>
              <a:gd name="connsiteY182"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5660 w 1605470"/>
              <a:gd name="connsiteY79" fmla="*/ 4308823 h 6858000"/>
              <a:gd name="connsiteX80" fmla="*/ 715481 w 1605470"/>
              <a:gd name="connsiteY80" fmla="*/ 4214165 h 6858000"/>
              <a:gd name="connsiteX81" fmla="*/ 719554 w 1605470"/>
              <a:gd name="connsiteY81" fmla="*/ 4090296 h 6858000"/>
              <a:gd name="connsiteX82" fmla="*/ 704810 w 1605470"/>
              <a:gd name="connsiteY82" fmla="*/ 4033999 h 6858000"/>
              <a:gd name="connsiteX83" fmla="*/ 705959 w 1605470"/>
              <a:gd name="connsiteY83" fmla="*/ 4031933 h 6858000"/>
              <a:gd name="connsiteX84" fmla="*/ 704535 w 1605470"/>
              <a:gd name="connsiteY84" fmla="*/ 4013953 h 6858000"/>
              <a:gd name="connsiteX85" fmla="*/ 700443 w 1605470"/>
              <a:gd name="connsiteY85" fmla="*/ 4010511 h 6858000"/>
              <a:gd name="connsiteX86" fmla="*/ 698282 w 1605470"/>
              <a:gd name="connsiteY86" fmla="*/ 3998331 h 6858000"/>
              <a:gd name="connsiteX87" fmla="*/ 690830 w 1605470"/>
              <a:gd name="connsiteY87" fmla="*/ 3974753 h 6858000"/>
              <a:gd name="connsiteX88" fmla="*/ 692428 w 1605470"/>
              <a:gd name="connsiteY88" fmla="*/ 3969950 h 6858000"/>
              <a:gd name="connsiteX89" fmla="*/ 685850 w 1605470"/>
              <a:gd name="connsiteY89" fmla="*/ 3933779 h 6858000"/>
              <a:gd name="connsiteX90" fmla="*/ 687181 w 1605470"/>
              <a:gd name="connsiteY90" fmla="*/ 3933093 h 6858000"/>
              <a:gd name="connsiteX91" fmla="*/ 691535 w 1605470"/>
              <a:gd name="connsiteY91" fmla="*/ 3922082 h 6858000"/>
              <a:gd name="connsiteX92" fmla="*/ 696613 w 1605470"/>
              <a:gd name="connsiteY92" fmla="*/ 3901461 h 6858000"/>
              <a:gd name="connsiteX93" fmla="*/ 725908 w 1605470"/>
              <a:gd name="connsiteY93" fmla="*/ 3851605 h 6858000"/>
              <a:gd name="connsiteX94" fmla="*/ 719207 w 1605470"/>
              <a:gd name="connsiteY94" fmla="*/ 3813873 h 6858000"/>
              <a:gd name="connsiteX95" fmla="*/ 718632 w 1605470"/>
              <a:gd name="connsiteY95" fmla="*/ 3806161 h 6858000"/>
              <a:gd name="connsiteX96" fmla="*/ 718939 w 1605470"/>
              <a:gd name="connsiteY96" fmla="*/ 3805957 h 6858000"/>
              <a:gd name="connsiteX97" fmla="*/ 718966 w 1605470"/>
              <a:gd name="connsiteY97" fmla="*/ 3797724 h 6858000"/>
              <a:gd name="connsiteX98" fmla="*/ 717581 w 1605470"/>
              <a:gd name="connsiteY98" fmla="*/ 3792098 h 6858000"/>
              <a:gd name="connsiteX99" fmla="*/ 716465 w 1605470"/>
              <a:gd name="connsiteY99" fmla="*/ 3777135 h 6858000"/>
              <a:gd name="connsiteX100" fmla="*/ 718198 w 1605470"/>
              <a:gd name="connsiteY100" fmla="*/ 3771656 h 6858000"/>
              <a:gd name="connsiteX101" fmla="*/ 721941 w 1605470"/>
              <a:gd name="connsiteY101" fmla="*/ 3769007 h 6858000"/>
              <a:gd name="connsiteX102" fmla="*/ 721407 w 1605470"/>
              <a:gd name="connsiteY102" fmla="*/ 3767709 h 6858000"/>
              <a:gd name="connsiteX103" fmla="*/ 730103 w 1605470"/>
              <a:gd name="connsiteY103" fmla="*/ 3738082 h 6858000"/>
              <a:gd name="connsiteX104" fmla="*/ 737449 w 1605470"/>
              <a:gd name="connsiteY104" fmla="*/ 3673397 h 6858000"/>
              <a:gd name="connsiteX105" fmla="*/ 736745 w 1605470"/>
              <a:gd name="connsiteY105" fmla="*/ 3637109 h 6858000"/>
              <a:gd name="connsiteX106" fmla="*/ 740188 w 1605470"/>
              <a:gd name="connsiteY106" fmla="*/ 3536883 h 6858000"/>
              <a:gd name="connsiteX107" fmla="*/ 747726 w 1605470"/>
              <a:gd name="connsiteY107" fmla="*/ 3435652 h 6858000"/>
              <a:gd name="connsiteX108" fmla="*/ 774383 w 1605470"/>
              <a:gd name="connsiteY108" fmla="*/ 3381564 h 6858000"/>
              <a:gd name="connsiteX109" fmla="*/ 774870 w 1605470"/>
              <a:gd name="connsiteY109" fmla="*/ 3375761 h 6858000"/>
              <a:gd name="connsiteX110" fmla="*/ 770510 w 1605470"/>
              <a:gd name="connsiteY110" fmla="*/ 3361844 h 6858000"/>
              <a:gd name="connsiteX111" fmla="*/ 767933 w 1605470"/>
              <a:gd name="connsiteY111" fmla="*/ 3356929 h 6858000"/>
              <a:gd name="connsiteX112" fmla="*/ 766158 w 1605470"/>
              <a:gd name="connsiteY112" fmla="*/ 3349058 h 6858000"/>
              <a:gd name="connsiteX113" fmla="*/ 766414 w 1605470"/>
              <a:gd name="connsiteY113" fmla="*/ 3348763 h 6858000"/>
              <a:gd name="connsiteX114" fmla="*/ 764166 w 1605470"/>
              <a:gd name="connsiteY114" fmla="*/ 3341588 h 6858000"/>
              <a:gd name="connsiteX115" fmla="*/ 749397 w 1605470"/>
              <a:gd name="connsiteY115" fmla="*/ 3307769 h 6858000"/>
              <a:gd name="connsiteX116" fmla="*/ 766960 w 1605470"/>
              <a:gd name="connsiteY116" fmla="*/ 3250522 h 6858000"/>
              <a:gd name="connsiteX117" fmla="*/ 767385 w 1605470"/>
              <a:gd name="connsiteY117" fmla="*/ 3229163 h 6858000"/>
              <a:gd name="connsiteX118" fmla="*/ 769208 w 1605470"/>
              <a:gd name="connsiteY118" fmla="*/ 3217217 h 6858000"/>
              <a:gd name="connsiteX119" fmla="*/ 770350 w 1605470"/>
              <a:gd name="connsiteY119" fmla="*/ 3216125 h 6858000"/>
              <a:gd name="connsiteX120" fmla="*/ 756043 w 1605470"/>
              <a:gd name="connsiteY120" fmla="*/ 3183755 h 6858000"/>
              <a:gd name="connsiteX121" fmla="*/ 756544 w 1605470"/>
              <a:gd name="connsiteY121" fmla="*/ 3178642 h 6858000"/>
              <a:gd name="connsiteX122" fmla="*/ 744144 w 1605470"/>
              <a:gd name="connsiteY122" fmla="*/ 3158586 h 6858000"/>
              <a:gd name="connsiteX123" fmla="*/ 739378 w 1605470"/>
              <a:gd name="connsiteY123" fmla="*/ 3147669 h 6858000"/>
              <a:gd name="connsiteX124" fmla="*/ 734648 w 1605470"/>
              <a:gd name="connsiteY124" fmla="*/ 3145733 h 6858000"/>
              <a:gd name="connsiteX125" fmla="*/ 729329 w 1605470"/>
              <a:gd name="connsiteY125" fmla="*/ 3129034 h 6858000"/>
              <a:gd name="connsiteX126" fmla="*/ 729994 w 1605470"/>
              <a:gd name="connsiteY126" fmla="*/ 3126682 h 6858000"/>
              <a:gd name="connsiteX127" fmla="*/ 720862 w 1605470"/>
              <a:gd name="connsiteY127" fmla="*/ 3114519 h 6858000"/>
              <a:gd name="connsiteX128" fmla="*/ 707471 w 1605470"/>
              <a:gd name="connsiteY128" fmla="*/ 3106272 h 6858000"/>
              <a:gd name="connsiteX129" fmla="*/ 680201 w 1605470"/>
              <a:gd name="connsiteY129" fmla="*/ 2958185 h 6858000"/>
              <a:gd name="connsiteX130" fmla="*/ 622815 w 1605470"/>
              <a:gd name="connsiteY130" fmla="*/ 2762989 h 6858000"/>
              <a:gd name="connsiteX131" fmla="*/ 571733 w 1605470"/>
              <a:gd name="connsiteY131" fmla="*/ 2554718 h 6858000"/>
              <a:gd name="connsiteX132" fmla="*/ 551827 w 1605470"/>
              <a:gd name="connsiteY132" fmla="*/ 2485734 h 6858000"/>
              <a:gd name="connsiteX133" fmla="*/ 542550 w 1605470"/>
              <a:gd name="connsiteY133" fmla="*/ 2447068 h 6858000"/>
              <a:gd name="connsiteX134" fmla="*/ 529511 w 1605470"/>
              <a:gd name="connsiteY134" fmla="*/ 2425819 h 6858000"/>
              <a:gd name="connsiteX135" fmla="*/ 528878 w 1605470"/>
              <a:gd name="connsiteY135" fmla="*/ 2408971 h 6858000"/>
              <a:gd name="connsiteX136" fmla="*/ 535510 w 1605470"/>
              <a:gd name="connsiteY136" fmla="*/ 2402874 h 6858000"/>
              <a:gd name="connsiteX137" fmla="*/ 538122 w 1605470"/>
              <a:gd name="connsiteY137" fmla="*/ 2381443 h 6858000"/>
              <a:gd name="connsiteX138" fmla="*/ 514451 w 1605470"/>
              <a:gd name="connsiteY138" fmla="*/ 2261920 h 6858000"/>
              <a:gd name="connsiteX139" fmla="*/ 486968 w 1605470"/>
              <a:gd name="connsiteY139" fmla="*/ 2182937 h 6858000"/>
              <a:gd name="connsiteX140" fmla="*/ 488555 w 1605470"/>
              <a:gd name="connsiteY140" fmla="*/ 2155135 h 6858000"/>
              <a:gd name="connsiteX141" fmla="*/ 486013 w 1605470"/>
              <a:gd name="connsiteY141" fmla="*/ 2118008 h 6858000"/>
              <a:gd name="connsiteX142" fmla="*/ 487006 w 1605470"/>
              <a:gd name="connsiteY142" fmla="*/ 2050531 h 6858000"/>
              <a:gd name="connsiteX143" fmla="*/ 478812 w 1605470"/>
              <a:gd name="connsiteY143" fmla="*/ 1963269 h 6858000"/>
              <a:gd name="connsiteX144" fmla="*/ 442619 w 1605470"/>
              <a:gd name="connsiteY144" fmla="*/ 1910499 h 6858000"/>
              <a:gd name="connsiteX145" fmla="*/ 446785 w 1605470"/>
              <a:gd name="connsiteY145" fmla="*/ 1903212 h 6858000"/>
              <a:gd name="connsiteX146" fmla="*/ 436547 w 1605470"/>
              <a:gd name="connsiteY146" fmla="*/ 1861531 h 6858000"/>
              <a:gd name="connsiteX147" fmla="*/ 390346 w 1605470"/>
              <a:gd name="connsiteY147" fmla="*/ 1732919 h 6858000"/>
              <a:gd name="connsiteX148" fmla="*/ 362657 w 1605470"/>
              <a:gd name="connsiteY148" fmla="*/ 1663540 h 6858000"/>
              <a:gd name="connsiteX149" fmla="*/ 361783 w 1605470"/>
              <a:gd name="connsiteY149" fmla="*/ 1615777 h 6858000"/>
              <a:gd name="connsiteX150" fmla="*/ 342578 w 1605470"/>
              <a:gd name="connsiteY150" fmla="*/ 1563678 h 6858000"/>
              <a:gd name="connsiteX151" fmla="*/ 355658 w 1605470"/>
              <a:gd name="connsiteY151" fmla="*/ 1519474 h 6858000"/>
              <a:gd name="connsiteX152" fmla="*/ 348400 w 1605470"/>
              <a:gd name="connsiteY152" fmla="*/ 1477995 h 6858000"/>
              <a:gd name="connsiteX153" fmla="*/ 334485 w 1605470"/>
              <a:gd name="connsiteY153" fmla="*/ 1373769 h 6858000"/>
              <a:gd name="connsiteX154" fmla="*/ 342792 w 1605470"/>
              <a:gd name="connsiteY154" fmla="*/ 1307086 h 6858000"/>
              <a:gd name="connsiteX155" fmla="*/ 343980 w 1605470"/>
              <a:gd name="connsiteY155" fmla="*/ 1189033 h 6858000"/>
              <a:gd name="connsiteX156" fmla="*/ 348665 w 1605470"/>
              <a:gd name="connsiteY156" fmla="*/ 1168288 h 6858000"/>
              <a:gd name="connsiteX157" fmla="*/ 340947 w 1605470"/>
              <a:gd name="connsiteY157" fmla="*/ 1142577 h 6858000"/>
              <a:gd name="connsiteX158" fmla="*/ 330253 w 1605470"/>
              <a:gd name="connsiteY158" fmla="*/ 1088484 h 6858000"/>
              <a:gd name="connsiteX159" fmla="*/ 318989 w 1605470"/>
              <a:gd name="connsiteY159" fmla="*/ 1016103 h 6858000"/>
              <a:gd name="connsiteX160" fmla="*/ 320445 w 1605470"/>
              <a:gd name="connsiteY160" fmla="*/ 932283 h 6858000"/>
              <a:gd name="connsiteX161" fmla="*/ 322681 w 1605470"/>
              <a:gd name="connsiteY161" fmla="*/ 915925 h 6858000"/>
              <a:gd name="connsiteX162" fmla="*/ 315310 w 1605470"/>
              <a:gd name="connsiteY162" fmla="*/ 896999 h 6858000"/>
              <a:gd name="connsiteX163" fmla="*/ 284718 w 1605470"/>
              <a:gd name="connsiteY163" fmla="*/ 821517 h 6858000"/>
              <a:gd name="connsiteX164" fmla="*/ 263668 w 1605470"/>
              <a:gd name="connsiteY164" fmla="*/ 751353 h 6858000"/>
              <a:gd name="connsiteX165" fmla="*/ 263226 w 1605470"/>
              <a:gd name="connsiteY165" fmla="*/ 721230 h 6858000"/>
              <a:gd name="connsiteX166" fmla="*/ 248897 w 1605470"/>
              <a:gd name="connsiteY166" fmla="*/ 681659 h 6858000"/>
              <a:gd name="connsiteX167" fmla="*/ 234316 w 1605470"/>
              <a:gd name="connsiteY167" fmla="*/ 635218 h 6858000"/>
              <a:gd name="connsiteX168" fmla="*/ 239327 w 1605470"/>
              <a:gd name="connsiteY168" fmla="*/ 613763 h 6858000"/>
              <a:gd name="connsiteX169" fmla="*/ 225269 w 1605470"/>
              <a:gd name="connsiteY169" fmla="*/ 598582 h 6858000"/>
              <a:gd name="connsiteX170" fmla="*/ 224950 w 1605470"/>
              <a:gd name="connsiteY170" fmla="*/ 576846 h 6858000"/>
              <a:gd name="connsiteX171" fmla="*/ 204576 w 1605470"/>
              <a:gd name="connsiteY171" fmla="*/ 530055 h 6858000"/>
              <a:gd name="connsiteX172" fmla="*/ 219064 w 1605470"/>
              <a:gd name="connsiteY172" fmla="*/ 469651 h 6858000"/>
              <a:gd name="connsiteX173" fmla="*/ 195012 w 1605470"/>
              <a:gd name="connsiteY173" fmla="*/ 448559 h 6858000"/>
              <a:gd name="connsiteX174" fmla="*/ 201434 w 1605470"/>
              <a:gd name="connsiteY174" fmla="*/ 441529 h 6858000"/>
              <a:gd name="connsiteX175" fmla="*/ 200655 w 1605470"/>
              <a:gd name="connsiteY175" fmla="*/ 428927 h 6858000"/>
              <a:gd name="connsiteX176" fmla="*/ 190059 w 1605470"/>
              <a:gd name="connsiteY176" fmla="*/ 430161 h 6858000"/>
              <a:gd name="connsiteX177" fmla="*/ 167079 w 1605470"/>
              <a:gd name="connsiteY177" fmla="*/ 367211 h 6858000"/>
              <a:gd name="connsiteX178" fmla="*/ 124571 w 1605470"/>
              <a:gd name="connsiteY178" fmla="*/ 302178 h 6858000"/>
              <a:gd name="connsiteX179" fmla="*/ 103243 w 1605470"/>
              <a:gd name="connsiteY179" fmla="*/ 211375 h 6858000"/>
              <a:gd name="connsiteX180" fmla="*/ 94571 w 1605470"/>
              <a:gd name="connsiteY180" fmla="*/ 184179 h 6858000"/>
              <a:gd name="connsiteX181" fmla="*/ 13437 w 1605470"/>
              <a:gd name="connsiteY181" fmla="*/ 19287 h 6858000"/>
              <a:gd name="connsiteX182" fmla="*/ 0 w 1605470"/>
              <a:gd name="connsiteY182"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5660 w 1605470"/>
              <a:gd name="connsiteY79" fmla="*/ 4308823 h 6858000"/>
              <a:gd name="connsiteX80" fmla="*/ 715481 w 1605470"/>
              <a:gd name="connsiteY80" fmla="*/ 4214165 h 6858000"/>
              <a:gd name="connsiteX81" fmla="*/ 719554 w 1605470"/>
              <a:gd name="connsiteY81" fmla="*/ 4090296 h 6858000"/>
              <a:gd name="connsiteX82" fmla="*/ 704810 w 1605470"/>
              <a:gd name="connsiteY82" fmla="*/ 4033999 h 6858000"/>
              <a:gd name="connsiteX83" fmla="*/ 705959 w 1605470"/>
              <a:gd name="connsiteY83" fmla="*/ 4031933 h 6858000"/>
              <a:gd name="connsiteX84" fmla="*/ 704535 w 1605470"/>
              <a:gd name="connsiteY84" fmla="*/ 4013953 h 6858000"/>
              <a:gd name="connsiteX85" fmla="*/ 700443 w 1605470"/>
              <a:gd name="connsiteY85" fmla="*/ 4010511 h 6858000"/>
              <a:gd name="connsiteX86" fmla="*/ 698282 w 1605470"/>
              <a:gd name="connsiteY86" fmla="*/ 3998331 h 6858000"/>
              <a:gd name="connsiteX87" fmla="*/ 690830 w 1605470"/>
              <a:gd name="connsiteY87" fmla="*/ 3974753 h 6858000"/>
              <a:gd name="connsiteX88" fmla="*/ 692428 w 1605470"/>
              <a:gd name="connsiteY88" fmla="*/ 3969950 h 6858000"/>
              <a:gd name="connsiteX89" fmla="*/ 685850 w 1605470"/>
              <a:gd name="connsiteY89" fmla="*/ 3933779 h 6858000"/>
              <a:gd name="connsiteX90" fmla="*/ 687181 w 1605470"/>
              <a:gd name="connsiteY90" fmla="*/ 3933093 h 6858000"/>
              <a:gd name="connsiteX91" fmla="*/ 691535 w 1605470"/>
              <a:gd name="connsiteY91" fmla="*/ 3922082 h 6858000"/>
              <a:gd name="connsiteX92" fmla="*/ 696613 w 1605470"/>
              <a:gd name="connsiteY92" fmla="*/ 3901461 h 6858000"/>
              <a:gd name="connsiteX93" fmla="*/ 719207 w 1605470"/>
              <a:gd name="connsiteY93" fmla="*/ 3813873 h 6858000"/>
              <a:gd name="connsiteX94" fmla="*/ 718632 w 1605470"/>
              <a:gd name="connsiteY94" fmla="*/ 3806161 h 6858000"/>
              <a:gd name="connsiteX95" fmla="*/ 718939 w 1605470"/>
              <a:gd name="connsiteY95" fmla="*/ 3805957 h 6858000"/>
              <a:gd name="connsiteX96" fmla="*/ 718966 w 1605470"/>
              <a:gd name="connsiteY96" fmla="*/ 3797724 h 6858000"/>
              <a:gd name="connsiteX97" fmla="*/ 717581 w 1605470"/>
              <a:gd name="connsiteY97" fmla="*/ 3792098 h 6858000"/>
              <a:gd name="connsiteX98" fmla="*/ 716465 w 1605470"/>
              <a:gd name="connsiteY98" fmla="*/ 3777135 h 6858000"/>
              <a:gd name="connsiteX99" fmla="*/ 718198 w 1605470"/>
              <a:gd name="connsiteY99" fmla="*/ 3771656 h 6858000"/>
              <a:gd name="connsiteX100" fmla="*/ 721941 w 1605470"/>
              <a:gd name="connsiteY100" fmla="*/ 3769007 h 6858000"/>
              <a:gd name="connsiteX101" fmla="*/ 721407 w 1605470"/>
              <a:gd name="connsiteY101" fmla="*/ 3767709 h 6858000"/>
              <a:gd name="connsiteX102" fmla="*/ 730103 w 1605470"/>
              <a:gd name="connsiteY102" fmla="*/ 3738082 h 6858000"/>
              <a:gd name="connsiteX103" fmla="*/ 737449 w 1605470"/>
              <a:gd name="connsiteY103" fmla="*/ 3673397 h 6858000"/>
              <a:gd name="connsiteX104" fmla="*/ 736745 w 1605470"/>
              <a:gd name="connsiteY104" fmla="*/ 3637109 h 6858000"/>
              <a:gd name="connsiteX105" fmla="*/ 740188 w 1605470"/>
              <a:gd name="connsiteY105" fmla="*/ 3536883 h 6858000"/>
              <a:gd name="connsiteX106" fmla="*/ 747726 w 1605470"/>
              <a:gd name="connsiteY106" fmla="*/ 3435652 h 6858000"/>
              <a:gd name="connsiteX107" fmla="*/ 774383 w 1605470"/>
              <a:gd name="connsiteY107" fmla="*/ 3381564 h 6858000"/>
              <a:gd name="connsiteX108" fmla="*/ 774870 w 1605470"/>
              <a:gd name="connsiteY108" fmla="*/ 3375761 h 6858000"/>
              <a:gd name="connsiteX109" fmla="*/ 770510 w 1605470"/>
              <a:gd name="connsiteY109" fmla="*/ 3361844 h 6858000"/>
              <a:gd name="connsiteX110" fmla="*/ 767933 w 1605470"/>
              <a:gd name="connsiteY110" fmla="*/ 3356929 h 6858000"/>
              <a:gd name="connsiteX111" fmla="*/ 766158 w 1605470"/>
              <a:gd name="connsiteY111" fmla="*/ 3349058 h 6858000"/>
              <a:gd name="connsiteX112" fmla="*/ 766414 w 1605470"/>
              <a:gd name="connsiteY112" fmla="*/ 3348763 h 6858000"/>
              <a:gd name="connsiteX113" fmla="*/ 764166 w 1605470"/>
              <a:gd name="connsiteY113" fmla="*/ 3341588 h 6858000"/>
              <a:gd name="connsiteX114" fmla="*/ 749397 w 1605470"/>
              <a:gd name="connsiteY114" fmla="*/ 3307769 h 6858000"/>
              <a:gd name="connsiteX115" fmla="*/ 766960 w 1605470"/>
              <a:gd name="connsiteY115" fmla="*/ 3250522 h 6858000"/>
              <a:gd name="connsiteX116" fmla="*/ 767385 w 1605470"/>
              <a:gd name="connsiteY116" fmla="*/ 3229163 h 6858000"/>
              <a:gd name="connsiteX117" fmla="*/ 769208 w 1605470"/>
              <a:gd name="connsiteY117" fmla="*/ 3217217 h 6858000"/>
              <a:gd name="connsiteX118" fmla="*/ 770350 w 1605470"/>
              <a:gd name="connsiteY118" fmla="*/ 3216125 h 6858000"/>
              <a:gd name="connsiteX119" fmla="*/ 756043 w 1605470"/>
              <a:gd name="connsiteY119" fmla="*/ 3183755 h 6858000"/>
              <a:gd name="connsiteX120" fmla="*/ 756544 w 1605470"/>
              <a:gd name="connsiteY120" fmla="*/ 3178642 h 6858000"/>
              <a:gd name="connsiteX121" fmla="*/ 744144 w 1605470"/>
              <a:gd name="connsiteY121" fmla="*/ 3158586 h 6858000"/>
              <a:gd name="connsiteX122" fmla="*/ 739378 w 1605470"/>
              <a:gd name="connsiteY122" fmla="*/ 3147669 h 6858000"/>
              <a:gd name="connsiteX123" fmla="*/ 734648 w 1605470"/>
              <a:gd name="connsiteY123" fmla="*/ 3145733 h 6858000"/>
              <a:gd name="connsiteX124" fmla="*/ 729329 w 1605470"/>
              <a:gd name="connsiteY124" fmla="*/ 3129034 h 6858000"/>
              <a:gd name="connsiteX125" fmla="*/ 729994 w 1605470"/>
              <a:gd name="connsiteY125" fmla="*/ 3126682 h 6858000"/>
              <a:gd name="connsiteX126" fmla="*/ 720862 w 1605470"/>
              <a:gd name="connsiteY126" fmla="*/ 3114519 h 6858000"/>
              <a:gd name="connsiteX127" fmla="*/ 707471 w 1605470"/>
              <a:gd name="connsiteY127" fmla="*/ 3106272 h 6858000"/>
              <a:gd name="connsiteX128" fmla="*/ 680201 w 1605470"/>
              <a:gd name="connsiteY128" fmla="*/ 2958185 h 6858000"/>
              <a:gd name="connsiteX129" fmla="*/ 622815 w 1605470"/>
              <a:gd name="connsiteY129" fmla="*/ 2762989 h 6858000"/>
              <a:gd name="connsiteX130" fmla="*/ 571733 w 1605470"/>
              <a:gd name="connsiteY130" fmla="*/ 2554718 h 6858000"/>
              <a:gd name="connsiteX131" fmla="*/ 551827 w 1605470"/>
              <a:gd name="connsiteY131" fmla="*/ 2485734 h 6858000"/>
              <a:gd name="connsiteX132" fmla="*/ 542550 w 1605470"/>
              <a:gd name="connsiteY132" fmla="*/ 2447068 h 6858000"/>
              <a:gd name="connsiteX133" fmla="*/ 529511 w 1605470"/>
              <a:gd name="connsiteY133" fmla="*/ 2425819 h 6858000"/>
              <a:gd name="connsiteX134" fmla="*/ 528878 w 1605470"/>
              <a:gd name="connsiteY134" fmla="*/ 2408971 h 6858000"/>
              <a:gd name="connsiteX135" fmla="*/ 535510 w 1605470"/>
              <a:gd name="connsiteY135" fmla="*/ 2402874 h 6858000"/>
              <a:gd name="connsiteX136" fmla="*/ 538122 w 1605470"/>
              <a:gd name="connsiteY136" fmla="*/ 2381443 h 6858000"/>
              <a:gd name="connsiteX137" fmla="*/ 514451 w 1605470"/>
              <a:gd name="connsiteY137" fmla="*/ 2261920 h 6858000"/>
              <a:gd name="connsiteX138" fmla="*/ 486968 w 1605470"/>
              <a:gd name="connsiteY138" fmla="*/ 2182937 h 6858000"/>
              <a:gd name="connsiteX139" fmla="*/ 488555 w 1605470"/>
              <a:gd name="connsiteY139" fmla="*/ 2155135 h 6858000"/>
              <a:gd name="connsiteX140" fmla="*/ 486013 w 1605470"/>
              <a:gd name="connsiteY140" fmla="*/ 2118008 h 6858000"/>
              <a:gd name="connsiteX141" fmla="*/ 487006 w 1605470"/>
              <a:gd name="connsiteY141" fmla="*/ 2050531 h 6858000"/>
              <a:gd name="connsiteX142" fmla="*/ 478812 w 1605470"/>
              <a:gd name="connsiteY142" fmla="*/ 1963269 h 6858000"/>
              <a:gd name="connsiteX143" fmla="*/ 442619 w 1605470"/>
              <a:gd name="connsiteY143" fmla="*/ 1910499 h 6858000"/>
              <a:gd name="connsiteX144" fmla="*/ 446785 w 1605470"/>
              <a:gd name="connsiteY144" fmla="*/ 1903212 h 6858000"/>
              <a:gd name="connsiteX145" fmla="*/ 436547 w 1605470"/>
              <a:gd name="connsiteY145" fmla="*/ 1861531 h 6858000"/>
              <a:gd name="connsiteX146" fmla="*/ 390346 w 1605470"/>
              <a:gd name="connsiteY146" fmla="*/ 1732919 h 6858000"/>
              <a:gd name="connsiteX147" fmla="*/ 362657 w 1605470"/>
              <a:gd name="connsiteY147" fmla="*/ 1663540 h 6858000"/>
              <a:gd name="connsiteX148" fmla="*/ 361783 w 1605470"/>
              <a:gd name="connsiteY148" fmla="*/ 1615777 h 6858000"/>
              <a:gd name="connsiteX149" fmla="*/ 342578 w 1605470"/>
              <a:gd name="connsiteY149" fmla="*/ 1563678 h 6858000"/>
              <a:gd name="connsiteX150" fmla="*/ 355658 w 1605470"/>
              <a:gd name="connsiteY150" fmla="*/ 1519474 h 6858000"/>
              <a:gd name="connsiteX151" fmla="*/ 348400 w 1605470"/>
              <a:gd name="connsiteY151" fmla="*/ 1477995 h 6858000"/>
              <a:gd name="connsiteX152" fmla="*/ 334485 w 1605470"/>
              <a:gd name="connsiteY152" fmla="*/ 1373769 h 6858000"/>
              <a:gd name="connsiteX153" fmla="*/ 342792 w 1605470"/>
              <a:gd name="connsiteY153" fmla="*/ 1307086 h 6858000"/>
              <a:gd name="connsiteX154" fmla="*/ 343980 w 1605470"/>
              <a:gd name="connsiteY154" fmla="*/ 1189033 h 6858000"/>
              <a:gd name="connsiteX155" fmla="*/ 348665 w 1605470"/>
              <a:gd name="connsiteY155" fmla="*/ 1168288 h 6858000"/>
              <a:gd name="connsiteX156" fmla="*/ 340947 w 1605470"/>
              <a:gd name="connsiteY156" fmla="*/ 1142577 h 6858000"/>
              <a:gd name="connsiteX157" fmla="*/ 330253 w 1605470"/>
              <a:gd name="connsiteY157" fmla="*/ 1088484 h 6858000"/>
              <a:gd name="connsiteX158" fmla="*/ 318989 w 1605470"/>
              <a:gd name="connsiteY158" fmla="*/ 1016103 h 6858000"/>
              <a:gd name="connsiteX159" fmla="*/ 320445 w 1605470"/>
              <a:gd name="connsiteY159" fmla="*/ 932283 h 6858000"/>
              <a:gd name="connsiteX160" fmla="*/ 322681 w 1605470"/>
              <a:gd name="connsiteY160" fmla="*/ 915925 h 6858000"/>
              <a:gd name="connsiteX161" fmla="*/ 315310 w 1605470"/>
              <a:gd name="connsiteY161" fmla="*/ 896999 h 6858000"/>
              <a:gd name="connsiteX162" fmla="*/ 284718 w 1605470"/>
              <a:gd name="connsiteY162" fmla="*/ 821517 h 6858000"/>
              <a:gd name="connsiteX163" fmla="*/ 263668 w 1605470"/>
              <a:gd name="connsiteY163" fmla="*/ 751353 h 6858000"/>
              <a:gd name="connsiteX164" fmla="*/ 263226 w 1605470"/>
              <a:gd name="connsiteY164" fmla="*/ 721230 h 6858000"/>
              <a:gd name="connsiteX165" fmla="*/ 248897 w 1605470"/>
              <a:gd name="connsiteY165" fmla="*/ 681659 h 6858000"/>
              <a:gd name="connsiteX166" fmla="*/ 234316 w 1605470"/>
              <a:gd name="connsiteY166" fmla="*/ 635218 h 6858000"/>
              <a:gd name="connsiteX167" fmla="*/ 239327 w 1605470"/>
              <a:gd name="connsiteY167" fmla="*/ 613763 h 6858000"/>
              <a:gd name="connsiteX168" fmla="*/ 225269 w 1605470"/>
              <a:gd name="connsiteY168" fmla="*/ 598582 h 6858000"/>
              <a:gd name="connsiteX169" fmla="*/ 224950 w 1605470"/>
              <a:gd name="connsiteY169" fmla="*/ 576846 h 6858000"/>
              <a:gd name="connsiteX170" fmla="*/ 204576 w 1605470"/>
              <a:gd name="connsiteY170" fmla="*/ 530055 h 6858000"/>
              <a:gd name="connsiteX171" fmla="*/ 219064 w 1605470"/>
              <a:gd name="connsiteY171" fmla="*/ 469651 h 6858000"/>
              <a:gd name="connsiteX172" fmla="*/ 195012 w 1605470"/>
              <a:gd name="connsiteY172" fmla="*/ 448559 h 6858000"/>
              <a:gd name="connsiteX173" fmla="*/ 201434 w 1605470"/>
              <a:gd name="connsiteY173" fmla="*/ 441529 h 6858000"/>
              <a:gd name="connsiteX174" fmla="*/ 200655 w 1605470"/>
              <a:gd name="connsiteY174" fmla="*/ 428927 h 6858000"/>
              <a:gd name="connsiteX175" fmla="*/ 190059 w 1605470"/>
              <a:gd name="connsiteY175" fmla="*/ 430161 h 6858000"/>
              <a:gd name="connsiteX176" fmla="*/ 167079 w 1605470"/>
              <a:gd name="connsiteY176" fmla="*/ 367211 h 6858000"/>
              <a:gd name="connsiteX177" fmla="*/ 124571 w 1605470"/>
              <a:gd name="connsiteY177" fmla="*/ 302178 h 6858000"/>
              <a:gd name="connsiteX178" fmla="*/ 103243 w 1605470"/>
              <a:gd name="connsiteY178" fmla="*/ 211375 h 6858000"/>
              <a:gd name="connsiteX179" fmla="*/ 94571 w 1605470"/>
              <a:gd name="connsiteY179" fmla="*/ 184179 h 6858000"/>
              <a:gd name="connsiteX180" fmla="*/ 13437 w 1605470"/>
              <a:gd name="connsiteY180" fmla="*/ 19287 h 6858000"/>
              <a:gd name="connsiteX181" fmla="*/ 0 w 1605470"/>
              <a:gd name="connsiteY181"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15481 w 1605470"/>
              <a:gd name="connsiteY79" fmla="*/ 4214165 h 6858000"/>
              <a:gd name="connsiteX80" fmla="*/ 719554 w 1605470"/>
              <a:gd name="connsiteY80" fmla="*/ 4090296 h 6858000"/>
              <a:gd name="connsiteX81" fmla="*/ 704810 w 1605470"/>
              <a:gd name="connsiteY81" fmla="*/ 4033999 h 6858000"/>
              <a:gd name="connsiteX82" fmla="*/ 705959 w 1605470"/>
              <a:gd name="connsiteY82" fmla="*/ 4031933 h 6858000"/>
              <a:gd name="connsiteX83" fmla="*/ 704535 w 1605470"/>
              <a:gd name="connsiteY83" fmla="*/ 4013953 h 6858000"/>
              <a:gd name="connsiteX84" fmla="*/ 700443 w 1605470"/>
              <a:gd name="connsiteY84" fmla="*/ 4010511 h 6858000"/>
              <a:gd name="connsiteX85" fmla="*/ 698282 w 1605470"/>
              <a:gd name="connsiteY85" fmla="*/ 3998331 h 6858000"/>
              <a:gd name="connsiteX86" fmla="*/ 690830 w 1605470"/>
              <a:gd name="connsiteY86" fmla="*/ 3974753 h 6858000"/>
              <a:gd name="connsiteX87" fmla="*/ 692428 w 1605470"/>
              <a:gd name="connsiteY87" fmla="*/ 3969950 h 6858000"/>
              <a:gd name="connsiteX88" fmla="*/ 685850 w 1605470"/>
              <a:gd name="connsiteY88" fmla="*/ 3933779 h 6858000"/>
              <a:gd name="connsiteX89" fmla="*/ 687181 w 1605470"/>
              <a:gd name="connsiteY89" fmla="*/ 3933093 h 6858000"/>
              <a:gd name="connsiteX90" fmla="*/ 691535 w 1605470"/>
              <a:gd name="connsiteY90" fmla="*/ 3922082 h 6858000"/>
              <a:gd name="connsiteX91" fmla="*/ 696613 w 1605470"/>
              <a:gd name="connsiteY91" fmla="*/ 3901461 h 6858000"/>
              <a:gd name="connsiteX92" fmla="*/ 719207 w 1605470"/>
              <a:gd name="connsiteY92" fmla="*/ 3813873 h 6858000"/>
              <a:gd name="connsiteX93" fmla="*/ 718632 w 1605470"/>
              <a:gd name="connsiteY93" fmla="*/ 3806161 h 6858000"/>
              <a:gd name="connsiteX94" fmla="*/ 718939 w 1605470"/>
              <a:gd name="connsiteY94" fmla="*/ 3805957 h 6858000"/>
              <a:gd name="connsiteX95" fmla="*/ 718966 w 1605470"/>
              <a:gd name="connsiteY95" fmla="*/ 3797724 h 6858000"/>
              <a:gd name="connsiteX96" fmla="*/ 717581 w 1605470"/>
              <a:gd name="connsiteY96" fmla="*/ 3792098 h 6858000"/>
              <a:gd name="connsiteX97" fmla="*/ 716465 w 1605470"/>
              <a:gd name="connsiteY97" fmla="*/ 3777135 h 6858000"/>
              <a:gd name="connsiteX98" fmla="*/ 718198 w 1605470"/>
              <a:gd name="connsiteY98" fmla="*/ 3771656 h 6858000"/>
              <a:gd name="connsiteX99" fmla="*/ 721941 w 1605470"/>
              <a:gd name="connsiteY99" fmla="*/ 3769007 h 6858000"/>
              <a:gd name="connsiteX100" fmla="*/ 721407 w 1605470"/>
              <a:gd name="connsiteY100" fmla="*/ 3767709 h 6858000"/>
              <a:gd name="connsiteX101" fmla="*/ 730103 w 1605470"/>
              <a:gd name="connsiteY101" fmla="*/ 3738082 h 6858000"/>
              <a:gd name="connsiteX102" fmla="*/ 737449 w 1605470"/>
              <a:gd name="connsiteY102" fmla="*/ 3673397 h 6858000"/>
              <a:gd name="connsiteX103" fmla="*/ 736745 w 1605470"/>
              <a:gd name="connsiteY103" fmla="*/ 3637109 h 6858000"/>
              <a:gd name="connsiteX104" fmla="*/ 740188 w 1605470"/>
              <a:gd name="connsiteY104" fmla="*/ 3536883 h 6858000"/>
              <a:gd name="connsiteX105" fmla="*/ 747726 w 1605470"/>
              <a:gd name="connsiteY105" fmla="*/ 3435652 h 6858000"/>
              <a:gd name="connsiteX106" fmla="*/ 774383 w 1605470"/>
              <a:gd name="connsiteY106" fmla="*/ 3381564 h 6858000"/>
              <a:gd name="connsiteX107" fmla="*/ 774870 w 1605470"/>
              <a:gd name="connsiteY107" fmla="*/ 3375761 h 6858000"/>
              <a:gd name="connsiteX108" fmla="*/ 770510 w 1605470"/>
              <a:gd name="connsiteY108" fmla="*/ 3361844 h 6858000"/>
              <a:gd name="connsiteX109" fmla="*/ 767933 w 1605470"/>
              <a:gd name="connsiteY109" fmla="*/ 3356929 h 6858000"/>
              <a:gd name="connsiteX110" fmla="*/ 766158 w 1605470"/>
              <a:gd name="connsiteY110" fmla="*/ 3349058 h 6858000"/>
              <a:gd name="connsiteX111" fmla="*/ 766414 w 1605470"/>
              <a:gd name="connsiteY111" fmla="*/ 3348763 h 6858000"/>
              <a:gd name="connsiteX112" fmla="*/ 764166 w 1605470"/>
              <a:gd name="connsiteY112" fmla="*/ 3341588 h 6858000"/>
              <a:gd name="connsiteX113" fmla="*/ 749397 w 1605470"/>
              <a:gd name="connsiteY113" fmla="*/ 3307769 h 6858000"/>
              <a:gd name="connsiteX114" fmla="*/ 766960 w 1605470"/>
              <a:gd name="connsiteY114" fmla="*/ 3250522 h 6858000"/>
              <a:gd name="connsiteX115" fmla="*/ 767385 w 1605470"/>
              <a:gd name="connsiteY115" fmla="*/ 3229163 h 6858000"/>
              <a:gd name="connsiteX116" fmla="*/ 769208 w 1605470"/>
              <a:gd name="connsiteY116" fmla="*/ 3217217 h 6858000"/>
              <a:gd name="connsiteX117" fmla="*/ 770350 w 1605470"/>
              <a:gd name="connsiteY117" fmla="*/ 3216125 h 6858000"/>
              <a:gd name="connsiteX118" fmla="*/ 756043 w 1605470"/>
              <a:gd name="connsiteY118" fmla="*/ 3183755 h 6858000"/>
              <a:gd name="connsiteX119" fmla="*/ 756544 w 1605470"/>
              <a:gd name="connsiteY119" fmla="*/ 3178642 h 6858000"/>
              <a:gd name="connsiteX120" fmla="*/ 744144 w 1605470"/>
              <a:gd name="connsiteY120" fmla="*/ 3158586 h 6858000"/>
              <a:gd name="connsiteX121" fmla="*/ 739378 w 1605470"/>
              <a:gd name="connsiteY121" fmla="*/ 3147669 h 6858000"/>
              <a:gd name="connsiteX122" fmla="*/ 734648 w 1605470"/>
              <a:gd name="connsiteY122" fmla="*/ 3145733 h 6858000"/>
              <a:gd name="connsiteX123" fmla="*/ 729329 w 1605470"/>
              <a:gd name="connsiteY123" fmla="*/ 3129034 h 6858000"/>
              <a:gd name="connsiteX124" fmla="*/ 729994 w 1605470"/>
              <a:gd name="connsiteY124" fmla="*/ 3126682 h 6858000"/>
              <a:gd name="connsiteX125" fmla="*/ 720862 w 1605470"/>
              <a:gd name="connsiteY125" fmla="*/ 3114519 h 6858000"/>
              <a:gd name="connsiteX126" fmla="*/ 707471 w 1605470"/>
              <a:gd name="connsiteY126" fmla="*/ 3106272 h 6858000"/>
              <a:gd name="connsiteX127" fmla="*/ 680201 w 1605470"/>
              <a:gd name="connsiteY127" fmla="*/ 2958185 h 6858000"/>
              <a:gd name="connsiteX128" fmla="*/ 622815 w 1605470"/>
              <a:gd name="connsiteY128" fmla="*/ 2762989 h 6858000"/>
              <a:gd name="connsiteX129" fmla="*/ 571733 w 1605470"/>
              <a:gd name="connsiteY129" fmla="*/ 2554718 h 6858000"/>
              <a:gd name="connsiteX130" fmla="*/ 551827 w 1605470"/>
              <a:gd name="connsiteY130" fmla="*/ 2485734 h 6858000"/>
              <a:gd name="connsiteX131" fmla="*/ 542550 w 1605470"/>
              <a:gd name="connsiteY131" fmla="*/ 2447068 h 6858000"/>
              <a:gd name="connsiteX132" fmla="*/ 529511 w 1605470"/>
              <a:gd name="connsiteY132" fmla="*/ 2425819 h 6858000"/>
              <a:gd name="connsiteX133" fmla="*/ 528878 w 1605470"/>
              <a:gd name="connsiteY133" fmla="*/ 2408971 h 6858000"/>
              <a:gd name="connsiteX134" fmla="*/ 535510 w 1605470"/>
              <a:gd name="connsiteY134" fmla="*/ 2402874 h 6858000"/>
              <a:gd name="connsiteX135" fmla="*/ 538122 w 1605470"/>
              <a:gd name="connsiteY135" fmla="*/ 2381443 h 6858000"/>
              <a:gd name="connsiteX136" fmla="*/ 514451 w 1605470"/>
              <a:gd name="connsiteY136" fmla="*/ 2261920 h 6858000"/>
              <a:gd name="connsiteX137" fmla="*/ 486968 w 1605470"/>
              <a:gd name="connsiteY137" fmla="*/ 2182937 h 6858000"/>
              <a:gd name="connsiteX138" fmla="*/ 488555 w 1605470"/>
              <a:gd name="connsiteY138" fmla="*/ 2155135 h 6858000"/>
              <a:gd name="connsiteX139" fmla="*/ 486013 w 1605470"/>
              <a:gd name="connsiteY139" fmla="*/ 2118008 h 6858000"/>
              <a:gd name="connsiteX140" fmla="*/ 487006 w 1605470"/>
              <a:gd name="connsiteY140" fmla="*/ 2050531 h 6858000"/>
              <a:gd name="connsiteX141" fmla="*/ 478812 w 1605470"/>
              <a:gd name="connsiteY141" fmla="*/ 1963269 h 6858000"/>
              <a:gd name="connsiteX142" fmla="*/ 442619 w 1605470"/>
              <a:gd name="connsiteY142" fmla="*/ 1910499 h 6858000"/>
              <a:gd name="connsiteX143" fmla="*/ 446785 w 1605470"/>
              <a:gd name="connsiteY143" fmla="*/ 1903212 h 6858000"/>
              <a:gd name="connsiteX144" fmla="*/ 436547 w 1605470"/>
              <a:gd name="connsiteY144" fmla="*/ 1861531 h 6858000"/>
              <a:gd name="connsiteX145" fmla="*/ 390346 w 1605470"/>
              <a:gd name="connsiteY145" fmla="*/ 1732919 h 6858000"/>
              <a:gd name="connsiteX146" fmla="*/ 362657 w 1605470"/>
              <a:gd name="connsiteY146" fmla="*/ 1663540 h 6858000"/>
              <a:gd name="connsiteX147" fmla="*/ 361783 w 1605470"/>
              <a:gd name="connsiteY147" fmla="*/ 1615777 h 6858000"/>
              <a:gd name="connsiteX148" fmla="*/ 342578 w 1605470"/>
              <a:gd name="connsiteY148" fmla="*/ 1563678 h 6858000"/>
              <a:gd name="connsiteX149" fmla="*/ 355658 w 1605470"/>
              <a:gd name="connsiteY149" fmla="*/ 1519474 h 6858000"/>
              <a:gd name="connsiteX150" fmla="*/ 348400 w 1605470"/>
              <a:gd name="connsiteY150" fmla="*/ 1477995 h 6858000"/>
              <a:gd name="connsiteX151" fmla="*/ 334485 w 1605470"/>
              <a:gd name="connsiteY151" fmla="*/ 1373769 h 6858000"/>
              <a:gd name="connsiteX152" fmla="*/ 342792 w 1605470"/>
              <a:gd name="connsiteY152" fmla="*/ 1307086 h 6858000"/>
              <a:gd name="connsiteX153" fmla="*/ 343980 w 1605470"/>
              <a:gd name="connsiteY153" fmla="*/ 1189033 h 6858000"/>
              <a:gd name="connsiteX154" fmla="*/ 348665 w 1605470"/>
              <a:gd name="connsiteY154" fmla="*/ 1168288 h 6858000"/>
              <a:gd name="connsiteX155" fmla="*/ 340947 w 1605470"/>
              <a:gd name="connsiteY155" fmla="*/ 1142577 h 6858000"/>
              <a:gd name="connsiteX156" fmla="*/ 330253 w 1605470"/>
              <a:gd name="connsiteY156" fmla="*/ 1088484 h 6858000"/>
              <a:gd name="connsiteX157" fmla="*/ 318989 w 1605470"/>
              <a:gd name="connsiteY157" fmla="*/ 1016103 h 6858000"/>
              <a:gd name="connsiteX158" fmla="*/ 320445 w 1605470"/>
              <a:gd name="connsiteY158" fmla="*/ 932283 h 6858000"/>
              <a:gd name="connsiteX159" fmla="*/ 322681 w 1605470"/>
              <a:gd name="connsiteY159" fmla="*/ 915925 h 6858000"/>
              <a:gd name="connsiteX160" fmla="*/ 315310 w 1605470"/>
              <a:gd name="connsiteY160" fmla="*/ 896999 h 6858000"/>
              <a:gd name="connsiteX161" fmla="*/ 284718 w 1605470"/>
              <a:gd name="connsiteY161" fmla="*/ 821517 h 6858000"/>
              <a:gd name="connsiteX162" fmla="*/ 263668 w 1605470"/>
              <a:gd name="connsiteY162" fmla="*/ 751353 h 6858000"/>
              <a:gd name="connsiteX163" fmla="*/ 263226 w 1605470"/>
              <a:gd name="connsiteY163" fmla="*/ 721230 h 6858000"/>
              <a:gd name="connsiteX164" fmla="*/ 248897 w 1605470"/>
              <a:gd name="connsiteY164" fmla="*/ 681659 h 6858000"/>
              <a:gd name="connsiteX165" fmla="*/ 234316 w 1605470"/>
              <a:gd name="connsiteY165" fmla="*/ 635218 h 6858000"/>
              <a:gd name="connsiteX166" fmla="*/ 239327 w 1605470"/>
              <a:gd name="connsiteY166" fmla="*/ 613763 h 6858000"/>
              <a:gd name="connsiteX167" fmla="*/ 225269 w 1605470"/>
              <a:gd name="connsiteY167" fmla="*/ 598582 h 6858000"/>
              <a:gd name="connsiteX168" fmla="*/ 224950 w 1605470"/>
              <a:gd name="connsiteY168" fmla="*/ 576846 h 6858000"/>
              <a:gd name="connsiteX169" fmla="*/ 204576 w 1605470"/>
              <a:gd name="connsiteY169" fmla="*/ 530055 h 6858000"/>
              <a:gd name="connsiteX170" fmla="*/ 219064 w 1605470"/>
              <a:gd name="connsiteY170" fmla="*/ 469651 h 6858000"/>
              <a:gd name="connsiteX171" fmla="*/ 195012 w 1605470"/>
              <a:gd name="connsiteY171" fmla="*/ 448559 h 6858000"/>
              <a:gd name="connsiteX172" fmla="*/ 201434 w 1605470"/>
              <a:gd name="connsiteY172" fmla="*/ 441529 h 6858000"/>
              <a:gd name="connsiteX173" fmla="*/ 200655 w 1605470"/>
              <a:gd name="connsiteY173" fmla="*/ 428927 h 6858000"/>
              <a:gd name="connsiteX174" fmla="*/ 190059 w 1605470"/>
              <a:gd name="connsiteY174" fmla="*/ 430161 h 6858000"/>
              <a:gd name="connsiteX175" fmla="*/ 167079 w 1605470"/>
              <a:gd name="connsiteY175" fmla="*/ 367211 h 6858000"/>
              <a:gd name="connsiteX176" fmla="*/ 124571 w 1605470"/>
              <a:gd name="connsiteY176" fmla="*/ 302178 h 6858000"/>
              <a:gd name="connsiteX177" fmla="*/ 103243 w 1605470"/>
              <a:gd name="connsiteY177" fmla="*/ 211375 h 6858000"/>
              <a:gd name="connsiteX178" fmla="*/ 94571 w 1605470"/>
              <a:gd name="connsiteY178" fmla="*/ 184179 h 6858000"/>
              <a:gd name="connsiteX179" fmla="*/ 13437 w 1605470"/>
              <a:gd name="connsiteY179" fmla="*/ 19287 h 6858000"/>
              <a:gd name="connsiteX180" fmla="*/ 0 w 1605470"/>
              <a:gd name="connsiteY180"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350346 h 6858000"/>
              <a:gd name="connsiteX79" fmla="*/ 715481 w 1605470"/>
              <a:gd name="connsiteY79" fmla="*/ 4214165 h 6858000"/>
              <a:gd name="connsiteX80" fmla="*/ 719554 w 1605470"/>
              <a:gd name="connsiteY80" fmla="*/ 4090296 h 6858000"/>
              <a:gd name="connsiteX81" fmla="*/ 704810 w 1605470"/>
              <a:gd name="connsiteY81" fmla="*/ 4033999 h 6858000"/>
              <a:gd name="connsiteX82" fmla="*/ 705959 w 1605470"/>
              <a:gd name="connsiteY82" fmla="*/ 4031933 h 6858000"/>
              <a:gd name="connsiteX83" fmla="*/ 704535 w 1605470"/>
              <a:gd name="connsiteY83" fmla="*/ 4013953 h 6858000"/>
              <a:gd name="connsiteX84" fmla="*/ 700443 w 1605470"/>
              <a:gd name="connsiteY84" fmla="*/ 4010511 h 6858000"/>
              <a:gd name="connsiteX85" fmla="*/ 698282 w 1605470"/>
              <a:gd name="connsiteY85" fmla="*/ 3998331 h 6858000"/>
              <a:gd name="connsiteX86" fmla="*/ 690830 w 1605470"/>
              <a:gd name="connsiteY86" fmla="*/ 3974753 h 6858000"/>
              <a:gd name="connsiteX87" fmla="*/ 692428 w 1605470"/>
              <a:gd name="connsiteY87" fmla="*/ 3969950 h 6858000"/>
              <a:gd name="connsiteX88" fmla="*/ 685850 w 1605470"/>
              <a:gd name="connsiteY88" fmla="*/ 3933779 h 6858000"/>
              <a:gd name="connsiteX89" fmla="*/ 687181 w 1605470"/>
              <a:gd name="connsiteY89" fmla="*/ 3933093 h 6858000"/>
              <a:gd name="connsiteX90" fmla="*/ 691535 w 1605470"/>
              <a:gd name="connsiteY90" fmla="*/ 3922082 h 6858000"/>
              <a:gd name="connsiteX91" fmla="*/ 696613 w 1605470"/>
              <a:gd name="connsiteY91" fmla="*/ 3901461 h 6858000"/>
              <a:gd name="connsiteX92" fmla="*/ 719207 w 1605470"/>
              <a:gd name="connsiteY92" fmla="*/ 3813873 h 6858000"/>
              <a:gd name="connsiteX93" fmla="*/ 718632 w 1605470"/>
              <a:gd name="connsiteY93" fmla="*/ 3806161 h 6858000"/>
              <a:gd name="connsiteX94" fmla="*/ 718939 w 1605470"/>
              <a:gd name="connsiteY94" fmla="*/ 3805957 h 6858000"/>
              <a:gd name="connsiteX95" fmla="*/ 718966 w 1605470"/>
              <a:gd name="connsiteY95" fmla="*/ 3797724 h 6858000"/>
              <a:gd name="connsiteX96" fmla="*/ 717581 w 1605470"/>
              <a:gd name="connsiteY96" fmla="*/ 3792098 h 6858000"/>
              <a:gd name="connsiteX97" fmla="*/ 716465 w 1605470"/>
              <a:gd name="connsiteY97" fmla="*/ 3777135 h 6858000"/>
              <a:gd name="connsiteX98" fmla="*/ 718198 w 1605470"/>
              <a:gd name="connsiteY98" fmla="*/ 3771656 h 6858000"/>
              <a:gd name="connsiteX99" fmla="*/ 721941 w 1605470"/>
              <a:gd name="connsiteY99" fmla="*/ 3769007 h 6858000"/>
              <a:gd name="connsiteX100" fmla="*/ 721407 w 1605470"/>
              <a:gd name="connsiteY100" fmla="*/ 3767709 h 6858000"/>
              <a:gd name="connsiteX101" fmla="*/ 730103 w 1605470"/>
              <a:gd name="connsiteY101" fmla="*/ 3738082 h 6858000"/>
              <a:gd name="connsiteX102" fmla="*/ 737449 w 1605470"/>
              <a:gd name="connsiteY102" fmla="*/ 3673397 h 6858000"/>
              <a:gd name="connsiteX103" fmla="*/ 736745 w 1605470"/>
              <a:gd name="connsiteY103" fmla="*/ 3637109 h 6858000"/>
              <a:gd name="connsiteX104" fmla="*/ 740188 w 1605470"/>
              <a:gd name="connsiteY104" fmla="*/ 3536883 h 6858000"/>
              <a:gd name="connsiteX105" fmla="*/ 747726 w 1605470"/>
              <a:gd name="connsiteY105" fmla="*/ 3435652 h 6858000"/>
              <a:gd name="connsiteX106" fmla="*/ 774383 w 1605470"/>
              <a:gd name="connsiteY106" fmla="*/ 3381564 h 6858000"/>
              <a:gd name="connsiteX107" fmla="*/ 774870 w 1605470"/>
              <a:gd name="connsiteY107" fmla="*/ 3375761 h 6858000"/>
              <a:gd name="connsiteX108" fmla="*/ 770510 w 1605470"/>
              <a:gd name="connsiteY108" fmla="*/ 3361844 h 6858000"/>
              <a:gd name="connsiteX109" fmla="*/ 767933 w 1605470"/>
              <a:gd name="connsiteY109" fmla="*/ 3356929 h 6858000"/>
              <a:gd name="connsiteX110" fmla="*/ 766158 w 1605470"/>
              <a:gd name="connsiteY110" fmla="*/ 3349058 h 6858000"/>
              <a:gd name="connsiteX111" fmla="*/ 766414 w 1605470"/>
              <a:gd name="connsiteY111" fmla="*/ 3348763 h 6858000"/>
              <a:gd name="connsiteX112" fmla="*/ 764166 w 1605470"/>
              <a:gd name="connsiteY112" fmla="*/ 3341588 h 6858000"/>
              <a:gd name="connsiteX113" fmla="*/ 749397 w 1605470"/>
              <a:gd name="connsiteY113" fmla="*/ 3307769 h 6858000"/>
              <a:gd name="connsiteX114" fmla="*/ 766960 w 1605470"/>
              <a:gd name="connsiteY114" fmla="*/ 3250522 h 6858000"/>
              <a:gd name="connsiteX115" fmla="*/ 767385 w 1605470"/>
              <a:gd name="connsiteY115" fmla="*/ 3229163 h 6858000"/>
              <a:gd name="connsiteX116" fmla="*/ 769208 w 1605470"/>
              <a:gd name="connsiteY116" fmla="*/ 3217217 h 6858000"/>
              <a:gd name="connsiteX117" fmla="*/ 770350 w 1605470"/>
              <a:gd name="connsiteY117" fmla="*/ 3216125 h 6858000"/>
              <a:gd name="connsiteX118" fmla="*/ 756043 w 1605470"/>
              <a:gd name="connsiteY118" fmla="*/ 3183755 h 6858000"/>
              <a:gd name="connsiteX119" fmla="*/ 756544 w 1605470"/>
              <a:gd name="connsiteY119" fmla="*/ 3178642 h 6858000"/>
              <a:gd name="connsiteX120" fmla="*/ 744144 w 1605470"/>
              <a:gd name="connsiteY120" fmla="*/ 3158586 h 6858000"/>
              <a:gd name="connsiteX121" fmla="*/ 739378 w 1605470"/>
              <a:gd name="connsiteY121" fmla="*/ 3147669 h 6858000"/>
              <a:gd name="connsiteX122" fmla="*/ 734648 w 1605470"/>
              <a:gd name="connsiteY122" fmla="*/ 3145733 h 6858000"/>
              <a:gd name="connsiteX123" fmla="*/ 729329 w 1605470"/>
              <a:gd name="connsiteY123" fmla="*/ 3129034 h 6858000"/>
              <a:gd name="connsiteX124" fmla="*/ 729994 w 1605470"/>
              <a:gd name="connsiteY124" fmla="*/ 3126682 h 6858000"/>
              <a:gd name="connsiteX125" fmla="*/ 720862 w 1605470"/>
              <a:gd name="connsiteY125" fmla="*/ 3114519 h 6858000"/>
              <a:gd name="connsiteX126" fmla="*/ 707471 w 1605470"/>
              <a:gd name="connsiteY126" fmla="*/ 3106272 h 6858000"/>
              <a:gd name="connsiteX127" fmla="*/ 680201 w 1605470"/>
              <a:gd name="connsiteY127" fmla="*/ 2958185 h 6858000"/>
              <a:gd name="connsiteX128" fmla="*/ 622815 w 1605470"/>
              <a:gd name="connsiteY128" fmla="*/ 2762989 h 6858000"/>
              <a:gd name="connsiteX129" fmla="*/ 571733 w 1605470"/>
              <a:gd name="connsiteY129" fmla="*/ 2554718 h 6858000"/>
              <a:gd name="connsiteX130" fmla="*/ 551827 w 1605470"/>
              <a:gd name="connsiteY130" fmla="*/ 2485734 h 6858000"/>
              <a:gd name="connsiteX131" fmla="*/ 542550 w 1605470"/>
              <a:gd name="connsiteY131" fmla="*/ 2447068 h 6858000"/>
              <a:gd name="connsiteX132" fmla="*/ 529511 w 1605470"/>
              <a:gd name="connsiteY132" fmla="*/ 2425819 h 6858000"/>
              <a:gd name="connsiteX133" fmla="*/ 528878 w 1605470"/>
              <a:gd name="connsiteY133" fmla="*/ 2408971 h 6858000"/>
              <a:gd name="connsiteX134" fmla="*/ 535510 w 1605470"/>
              <a:gd name="connsiteY134" fmla="*/ 2402874 h 6858000"/>
              <a:gd name="connsiteX135" fmla="*/ 538122 w 1605470"/>
              <a:gd name="connsiteY135" fmla="*/ 2381443 h 6858000"/>
              <a:gd name="connsiteX136" fmla="*/ 514451 w 1605470"/>
              <a:gd name="connsiteY136" fmla="*/ 2261920 h 6858000"/>
              <a:gd name="connsiteX137" fmla="*/ 486968 w 1605470"/>
              <a:gd name="connsiteY137" fmla="*/ 2182937 h 6858000"/>
              <a:gd name="connsiteX138" fmla="*/ 488555 w 1605470"/>
              <a:gd name="connsiteY138" fmla="*/ 2155135 h 6858000"/>
              <a:gd name="connsiteX139" fmla="*/ 486013 w 1605470"/>
              <a:gd name="connsiteY139" fmla="*/ 2118008 h 6858000"/>
              <a:gd name="connsiteX140" fmla="*/ 487006 w 1605470"/>
              <a:gd name="connsiteY140" fmla="*/ 2050531 h 6858000"/>
              <a:gd name="connsiteX141" fmla="*/ 478812 w 1605470"/>
              <a:gd name="connsiteY141" fmla="*/ 1963269 h 6858000"/>
              <a:gd name="connsiteX142" fmla="*/ 442619 w 1605470"/>
              <a:gd name="connsiteY142" fmla="*/ 1910499 h 6858000"/>
              <a:gd name="connsiteX143" fmla="*/ 446785 w 1605470"/>
              <a:gd name="connsiteY143" fmla="*/ 1903212 h 6858000"/>
              <a:gd name="connsiteX144" fmla="*/ 436547 w 1605470"/>
              <a:gd name="connsiteY144" fmla="*/ 1861531 h 6858000"/>
              <a:gd name="connsiteX145" fmla="*/ 390346 w 1605470"/>
              <a:gd name="connsiteY145" fmla="*/ 1732919 h 6858000"/>
              <a:gd name="connsiteX146" fmla="*/ 362657 w 1605470"/>
              <a:gd name="connsiteY146" fmla="*/ 1663540 h 6858000"/>
              <a:gd name="connsiteX147" fmla="*/ 361783 w 1605470"/>
              <a:gd name="connsiteY147" fmla="*/ 1615777 h 6858000"/>
              <a:gd name="connsiteX148" fmla="*/ 342578 w 1605470"/>
              <a:gd name="connsiteY148" fmla="*/ 1563678 h 6858000"/>
              <a:gd name="connsiteX149" fmla="*/ 355658 w 1605470"/>
              <a:gd name="connsiteY149" fmla="*/ 1519474 h 6858000"/>
              <a:gd name="connsiteX150" fmla="*/ 348400 w 1605470"/>
              <a:gd name="connsiteY150" fmla="*/ 1477995 h 6858000"/>
              <a:gd name="connsiteX151" fmla="*/ 334485 w 1605470"/>
              <a:gd name="connsiteY151" fmla="*/ 1373769 h 6858000"/>
              <a:gd name="connsiteX152" fmla="*/ 342792 w 1605470"/>
              <a:gd name="connsiteY152" fmla="*/ 1307086 h 6858000"/>
              <a:gd name="connsiteX153" fmla="*/ 343980 w 1605470"/>
              <a:gd name="connsiteY153" fmla="*/ 1189033 h 6858000"/>
              <a:gd name="connsiteX154" fmla="*/ 348665 w 1605470"/>
              <a:gd name="connsiteY154" fmla="*/ 1168288 h 6858000"/>
              <a:gd name="connsiteX155" fmla="*/ 340947 w 1605470"/>
              <a:gd name="connsiteY155" fmla="*/ 1142577 h 6858000"/>
              <a:gd name="connsiteX156" fmla="*/ 330253 w 1605470"/>
              <a:gd name="connsiteY156" fmla="*/ 1088484 h 6858000"/>
              <a:gd name="connsiteX157" fmla="*/ 318989 w 1605470"/>
              <a:gd name="connsiteY157" fmla="*/ 1016103 h 6858000"/>
              <a:gd name="connsiteX158" fmla="*/ 320445 w 1605470"/>
              <a:gd name="connsiteY158" fmla="*/ 932283 h 6858000"/>
              <a:gd name="connsiteX159" fmla="*/ 322681 w 1605470"/>
              <a:gd name="connsiteY159" fmla="*/ 915925 h 6858000"/>
              <a:gd name="connsiteX160" fmla="*/ 315310 w 1605470"/>
              <a:gd name="connsiteY160" fmla="*/ 896999 h 6858000"/>
              <a:gd name="connsiteX161" fmla="*/ 284718 w 1605470"/>
              <a:gd name="connsiteY161" fmla="*/ 821517 h 6858000"/>
              <a:gd name="connsiteX162" fmla="*/ 263668 w 1605470"/>
              <a:gd name="connsiteY162" fmla="*/ 751353 h 6858000"/>
              <a:gd name="connsiteX163" fmla="*/ 263226 w 1605470"/>
              <a:gd name="connsiteY163" fmla="*/ 721230 h 6858000"/>
              <a:gd name="connsiteX164" fmla="*/ 248897 w 1605470"/>
              <a:gd name="connsiteY164" fmla="*/ 681659 h 6858000"/>
              <a:gd name="connsiteX165" fmla="*/ 234316 w 1605470"/>
              <a:gd name="connsiteY165" fmla="*/ 635218 h 6858000"/>
              <a:gd name="connsiteX166" fmla="*/ 239327 w 1605470"/>
              <a:gd name="connsiteY166" fmla="*/ 613763 h 6858000"/>
              <a:gd name="connsiteX167" fmla="*/ 225269 w 1605470"/>
              <a:gd name="connsiteY167" fmla="*/ 598582 h 6858000"/>
              <a:gd name="connsiteX168" fmla="*/ 224950 w 1605470"/>
              <a:gd name="connsiteY168" fmla="*/ 576846 h 6858000"/>
              <a:gd name="connsiteX169" fmla="*/ 204576 w 1605470"/>
              <a:gd name="connsiteY169" fmla="*/ 530055 h 6858000"/>
              <a:gd name="connsiteX170" fmla="*/ 219064 w 1605470"/>
              <a:gd name="connsiteY170" fmla="*/ 469651 h 6858000"/>
              <a:gd name="connsiteX171" fmla="*/ 195012 w 1605470"/>
              <a:gd name="connsiteY171" fmla="*/ 448559 h 6858000"/>
              <a:gd name="connsiteX172" fmla="*/ 201434 w 1605470"/>
              <a:gd name="connsiteY172" fmla="*/ 441529 h 6858000"/>
              <a:gd name="connsiteX173" fmla="*/ 200655 w 1605470"/>
              <a:gd name="connsiteY173" fmla="*/ 428927 h 6858000"/>
              <a:gd name="connsiteX174" fmla="*/ 190059 w 1605470"/>
              <a:gd name="connsiteY174" fmla="*/ 430161 h 6858000"/>
              <a:gd name="connsiteX175" fmla="*/ 167079 w 1605470"/>
              <a:gd name="connsiteY175" fmla="*/ 367211 h 6858000"/>
              <a:gd name="connsiteX176" fmla="*/ 124571 w 1605470"/>
              <a:gd name="connsiteY176" fmla="*/ 302178 h 6858000"/>
              <a:gd name="connsiteX177" fmla="*/ 103243 w 1605470"/>
              <a:gd name="connsiteY177" fmla="*/ 211375 h 6858000"/>
              <a:gd name="connsiteX178" fmla="*/ 94571 w 1605470"/>
              <a:gd name="connsiteY178" fmla="*/ 184179 h 6858000"/>
              <a:gd name="connsiteX179" fmla="*/ 13437 w 1605470"/>
              <a:gd name="connsiteY179" fmla="*/ 19287 h 6858000"/>
              <a:gd name="connsiteX180" fmla="*/ 0 w 1605470"/>
              <a:gd name="connsiteY180"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38263 w 1605470"/>
              <a:gd name="connsiteY77" fmla="*/ 4444346 h 6858000"/>
              <a:gd name="connsiteX78" fmla="*/ 756542 w 1605470"/>
              <a:gd name="connsiteY78" fmla="*/ 4350346 h 6858000"/>
              <a:gd name="connsiteX79" fmla="*/ 715481 w 1605470"/>
              <a:gd name="connsiteY79" fmla="*/ 4214165 h 6858000"/>
              <a:gd name="connsiteX80" fmla="*/ 719554 w 1605470"/>
              <a:gd name="connsiteY80" fmla="*/ 4090296 h 6858000"/>
              <a:gd name="connsiteX81" fmla="*/ 704810 w 1605470"/>
              <a:gd name="connsiteY81" fmla="*/ 4033999 h 6858000"/>
              <a:gd name="connsiteX82" fmla="*/ 705959 w 1605470"/>
              <a:gd name="connsiteY82" fmla="*/ 4031933 h 6858000"/>
              <a:gd name="connsiteX83" fmla="*/ 704535 w 1605470"/>
              <a:gd name="connsiteY83" fmla="*/ 4013953 h 6858000"/>
              <a:gd name="connsiteX84" fmla="*/ 700443 w 1605470"/>
              <a:gd name="connsiteY84" fmla="*/ 4010511 h 6858000"/>
              <a:gd name="connsiteX85" fmla="*/ 698282 w 1605470"/>
              <a:gd name="connsiteY85" fmla="*/ 3998331 h 6858000"/>
              <a:gd name="connsiteX86" fmla="*/ 690830 w 1605470"/>
              <a:gd name="connsiteY86" fmla="*/ 3974753 h 6858000"/>
              <a:gd name="connsiteX87" fmla="*/ 692428 w 1605470"/>
              <a:gd name="connsiteY87" fmla="*/ 3969950 h 6858000"/>
              <a:gd name="connsiteX88" fmla="*/ 685850 w 1605470"/>
              <a:gd name="connsiteY88" fmla="*/ 3933779 h 6858000"/>
              <a:gd name="connsiteX89" fmla="*/ 687181 w 1605470"/>
              <a:gd name="connsiteY89" fmla="*/ 3933093 h 6858000"/>
              <a:gd name="connsiteX90" fmla="*/ 691535 w 1605470"/>
              <a:gd name="connsiteY90" fmla="*/ 3922082 h 6858000"/>
              <a:gd name="connsiteX91" fmla="*/ 696613 w 1605470"/>
              <a:gd name="connsiteY91" fmla="*/ 3901461 h 6858000"/>
              <a:gd name="connsiteX92" fmla="*/ 719207 w 1605470"/>
              <a:gd name="connsiteY92" fmla="*/ 3813873 h 6858000"/>
              <a:gd name="connsiteX93" fmla="*/ 718632 w 1605470"/>
              <a:gd name="connsiteY93" fmla="*/ 3806161 h 6858000"/>
              <a:gd name="connsiteX94" fmla="*/ 718939 w 1605470"/>
              <a:gd name="connsiteY94" fmla="*/ 3805957 h 6858000"/>
              <a:gd name="connsiteX95" fmla="*/ 718966 w 1605470"/>
              <a:gd name="connsiteY95" fmla="*/ 3797724 h 6858000"/>
              <a:gd name="connsiteX96" fmla="*/ 717581 w 1605470"/>
              <a:gd name="connsiteY96" fmla="*/ 3792098 h 6858000"/>
              <a:gd name="connsiteX97" fmla="*/ 716465 w 1605470"/>
              <a:gd name="connsiteY97" fmla="*/ 3777135 h 6858000"/>
              <a:gd name="connsiteX98" fmla="*/ 718198 w 1605470"/>
              <a:gd name="connsiteY98" fmla="*/ 3771656 h 6858000"/>
              <a:gd name="connsiteX99" fmla="*/ 721941 w 1605470"/>
              <a:gd name="connsiteY99" fmla="*/ 3769007 h 6858000"/>
              <a:gd name="connsiteX100" fmla="*/ 721407 w 1605470"/>
              <a:gd name="connsiteY100" fmla="*/ 3767709 h 6858000"/>
              <a:gd name="connsiteX101" fmla="*/ 730103 w 1605470"/>
              <a:gd name="connsiteY101" fmla="*/ 3738082 h 6858000"/>
              <a:gd name="connsiteX102" fmla="*/ 737449 w 1605470"/>
              <a:gd name="connsiteY102" fmla="*/ 3673397 h 6858000"/>
              <a:gd name="connsiteX103" fmla="*/ 736745 w 1605470"/>
              <a:gd name="connsiteY103" fmla="*/ 3637109 h 6858000"/>
              <a:gd name="connsiteX104" fmla="*/ 740188 w 1605470"/>
              <a:gd name="connsiteY104" fmla="*/ 3536883 h 6858000"/>
              <a:gd name="connsiteX105" fmla="*/ 747726 w 1605470"/>
              <a:gd name="connsiteY105" fmla="*/ 3435652 h 6858000"/>
              <a:gd name="connsiteX106" fmla="*/ 774383 w 1605470"/>
              <a:gd name="connsiteY106" fmla="*/ 3381564 h 6858000"/>
              <a:gd name="connsiteX107" fmla="*/ 774870 w 1605470"/>
              <a:gd name="connsiteY107" fmla="*/ 3375761 h 6858000"/>
              <a:gd name="connsiteX108" fmla="*/ 770510 w 1605470"/>
              <a:gd name="connsiteY108" fmla="*/ 3361844 h 6858000"/>
              <a:gd name="connsiteX109" fmla="*/ 767933 w 1605470"/>
              <a:gd name="connsiteY109" fmla="*/ 3356929 h 6858000"/>
              <a:gd name="connsiteX110" fmla="*/ 766158 w 1605470"/>
              <a:gd name="connsiteY110" fmla="*/ 3349058 h 6858000"/>
              <a:gd name="connsiteX111" fmla="*/ 766414 w 1605470"/>
              <a:gd name="connsiteY111" fmla="*/ 3348763 h 6858000"/>
              <a:gd name="connsiteX112" fmla="*/ 764166 w 1605470"/>
              <a:gd name="connsiteY112" fmla="*/ 3341588 h 6858000"/>
              <a:gd name="connsiteX113" fmla="*/ 749397 w 1605470"/>
              <a:gd name="connsiteY113" fmla="*/ 3307769 h 6858000"/>
              <a:gd name="connsiteX114" fmla="*/ 766960 w 1605470"/>
              <a:gd name="connsiteY114" fmla="*/ 3250522 h 6858000"/>
              <a:gd name="connsiteX115" fmla="*/ 767385 w 1605470"/>
              <a:gd name="connsiteY115" fmla="*/ 3229163 h 6858000"/>
              <a:gd name="connsiteX116" fmla="*/ 769208 w 1605470"/>
              <a:gd name="connsiteY116" fmla="*/ 3217217 h 6858000"/>
              <a:gd name="connsiteX117" fmla="*/ 770350 w 1605470"/>
              <a:gd name="connsiteY117" fmla="*/ 3216125 h 6858000"/>
              <a:gd name="connsiteX118" fmla="*/ 756043 w 1605470"/>
              <a:gd name="connsiteY118" fmla="*/ 3183755 h 6858000"/>
              <a:gd name="connsiteX119" fmla="*/ 756544 w 1605470"/>
              <a:gd name="connsiteY119" fmla="*/ 3178642 h 6858000"/>
              <a:gd name="connsiteX120" fmla="*/ 744144 w 1605470"/>
              <a:gd name="connsiteY120" fmla="*/ 3158586 h 6858000"/>
              <a:gd name="connsiteX121" fmla="*/ 739378 w 1605470"/>
              <a:gd name="connsiteY121" fmla="*/ 3147669 h 6858000"/>
              <a:gd name="connsiteX122" fmla="*/ 734648 w 1605470"/>
              <a:gd name="connsiteY122" fmla="*/ 3145733 h 6858000"/>
              <a:gd name="connsiteX123" fmla="*/ 729329 w 1605470"/>
              <a:gd name="connsiteY123" fmla="*/ 3129034 h 6858000"/>
              <a:gd name="connsiteX124" fmla="*/ 729994 w 1605470"/>
              <a:gd name="connsiteY124" fmla="*/ 3126682 h 6858000"/>
              <a:gd name="connsiteX125" fmla="*/ 720862 w 1605470"/>
              <a:gd name="connsiteY125" fmla="*/ 3114519 h 6858000"/>
              <a:gd name="connsiteX126" fmla="*/ 707471 w 1605470"/>
              <a:gd name="connsiteY126" fmla="*/ 3106272 h 6858000"/>
              <a:gd name="connsiteX127" fmla="*/ 680201 w 1605470"/>
              <a:gd name="connsiteY127" fmla="*/ 2958185 h 6858000"/>
              <a:gd name="connsiteX128" fmla="*/ 622815 w 1605470"/>
              <a:gd name="connsiteY128" fmla="*/ 2762989 h 6858000"/>
              <a:gd name="connsiteX129" fmla="*/ 571733 w 1605470"/>
              <a:gd name="connsiteY129" fmla="*/ 2554718 h 6858000"/>
              <a:gd name="connsiteX130" fmla="*/ 551827 w 1605470"/>
              <a:gd name="connsiteY130" fmla="*/ 2485734 h 6858000"/>
              <a:gd name="connsiteX131" fmla="*/ 542550 w 1605470"/>
              <a:gd name="connsiteY131" fmla="*/ 2447068 h 6858000"/>
              <a:gd name="connsiteX132" fmla="*/ 529511 w 1605470"/>
              <a:gd name="connsiteY132" fmla="*/ 2425819 h 6858000"/>
              <a:gd name="connsiteX133" fmla="*/ 528878 w 1605470"/>
              <a:gd name="connsiteY133" fmla="*/ 2408971 h 6858000"/>
              <a:gd name="connsiteX134" fmla="*/ 535510 w 1605470"/>
              <a:gd name="connsiteY134" fmla="*/ 2402874 h 6858000"/>
              <a:gd name="connsiteX135" fmla="*/ 538122 w 1605470"/>
              <a:gd name="connsiteY135" fmla="*/ 2381443 h 6858000"/>
              <a:gd name="connsiteX136" fmla="*/ 514451 w 1605470"/>
              <a:gd name="connsiteY136" fmla="*/ 2261920 h 6858000"/>
              <a:gd name="connsiteX137" fmla="*/ 486968 w 1605470"/>
              <a:gd name="connsiteY137" fmla="*/ 2182937 h 6858000"/>
              <a:gd name="connsiteX138" fmla="*/ 488555 w 1605470"/>
              <a:gd name="connsiteY138" fmla="*/ 2155135 h 6858000"/>
              <a:gd name="connsiteX139" fmla="*/ 486013 w 1605470"/>
              <a:gd name="connsiteY139" fmla="*/ 2118008 h 6858000"/>
              <a:gd name="connsiteX140" fmla="*/ 487006 w 1605470"/>
              <a:gd name="connsiteY140" fmla="*/ 2050531 h 6858000"/>
              <a:gd name="connsiteX141" fmla="*/ 478812 w 1605470"/>
              <a:gd name="connsiteY141" fmla="*/ 1963269 h 6858000"/>
              <a:gd name="connsiteX142" fmla="*/ 442619 w 1605470"/>
              <a:gd name="connsiteY142" fmla="*/ 1910499 h 6858000"/>
              <a:gd name="connsiteX143" fmla="*/ 446785 w 1605470"/>
              <a:gd name="connsiteY143" fmla="*/ 1903212 h 6858000"/>
              <a:gd name="connsiteX144" fmla="*/ 436547 w 1605470"/>
              <a:gd name="connsiteY144" fmla="*/ 1861531 h 6858000"/>
              <a:gd name="connsiteX145" fmla="*/ 390346 w 1605470"/>
              <a:gd name="connsiteY145" fmla="*/ 1732919 h 6858000"/>
              <a:gd name="connsiteX146" fmla="*/ 362657 w 1605470"/>
              <a:gd name="connsiteY146" fmla="*/ 1663540 h 6858000"/>
              <a:gd name="connsiteX147" fmla="*/ 361783 w 1605470"/>
              <a:gd name="connsiteY147" fmla="*/ 1615777 h 6858000"/>
              <a:gd name="connsiteX148" fmla="*/ 342578 w 1605470"/>
              <a:gd name="connsiteY148" fmla="*/ 1563678 h 6858000"/>
              <a:gd name="connsiteX149" fmla="*/ 355658 w 1605470"/>
              <a:gd name="connsiteY149" fmla="*/ 1519474 h 6858000"/>
              <a:gd name="connsiteX150" fmla="*/ 348400 w 1605470"/>
              <a:gd name="connsiteY150" fmla="*/ 1477995 h 6858000"/>
              <a:gd name="connsiteX151" fmla="*/ 334485 w 1605470"/>
              <a:gd name="connsiteY151" fmla="*/ 1373769 h 6858000"/>
              <a:gd name="connsiteX152" fmla="*/ 342792 w 1605470"/>
              <a:gd name="connsiteY152" fmla="*/ 1307086 h 6858000"/>
              <a:gd name="connsiteX153" fmla="*/ 343980 w 1605470"/>
              <a:gd name="connsiteY153" fmla="*/ 1189033 h 6858000"/>
              <a:gd name="connsiteX154" fmla="*/ 348665 w 1605470"/>
              <a:gd name="connsiteY154" fmla="*/ 1168288 h 6858000"/>
              <a:gd name="connsiteX155" fmla="*/ 340947 w 1605470"/>
              <a:gd name="connsiteY155" fmla="*/ 1142577 h 6858000"/>
              <a:gd name="connsiteX156" fmla="*/ 330253 w 1605470"/>
              <a:gd name="connsiteY156" fmla="*/ 1088484 h 6858000"/>
              <a:gd name="connsiteX157" fmla="*/ 318989 w 1605470"/>
              <a:gd name="connsiteY157" fmla="*/ 1016103 h 6858000"/>
              <a:gd name="connsiteX158" fmla="*/ 320445 w 1605470"/>
              <a:gd name="connsiteY158" fmla="*/ 932283 h 6858000"/>
              <a:gd name="connsiteX159" fmla="*/ 322681 w 1605470"/>
              <a:gd name="connsiteY159" fmla="*/ 915925 h 6858000"/>
              <a:gd name="connsiteX160" fmla="*/ 315310 w 1605470"/>
              <a:gd name="connsiteY160" fmla="*/ 896999 h 6858000"/>
              <a:gd name="connsiteX161" fmla="*/ 284718 w 1605470"/>
              <a:gd name="connsiteY161" fmla="*/ 821517 h 6858000"/>
              <a:gd name="connsiteX162" fmla="*/ 263668 w 1605470"/>
              <a:gd name="connsiteY162" fmla="*/ 751353 h 6858000"/>
              <a:gd name="connsiteX163" fmla="*/ 263226 w 1605470"/>
              <a:gd name="connsiteY163" fmla="*/ 721230 h 6858000"/>
              <a:gd name="connsiteX164" fmla="*/ 248897 w 1605470"/>
              <a:gd name="connsiteY164" fmla="*/ 681659 h 6858000"/>
              <a:gd name="connsiteX165" fmla="*/ 234316 w 1605470"/>
              <a:gd name="connsiteY165" fmla="*/ 635218 h 6858000"/>
              <a:gd name="connsiteX166" fmla="*/ 239327 w 1605470"/>
              <a:gd name="connsiteY166" fmla="*/ 613763 h 6858000"/>
              <a:gd name="connsiteX167" fmla="*/ 225269 w 1605470"/>
              <a:gd name="connsiteY167" fmla="*/ 598582 h 6858000"/>
              <a:gd name="connsiteX168" fmla="*/ 224950 w 1605470"/>
              <a:gd name="connsiteY168" fmla="*/ 576846 h 6858000"/>
              <a:gd name="connsiteX169" fmla="*/ 204576 w 1605470"/>
              <a:gd name="connsiteY169" fmla="*/ 530055 h 6858000"/>
              <a:gd name="connsiteX170" fmla="*/ 219064 w 1605470"/>
              <a:gd name="connsiteY170" fmla="*/ 469651 h 6858000"/>
              <a:gd name="connsiteX171" fmla="*/ 195012 w 1605470"/>
              <a:gd name="connsiteY171" fmla="*/ 448559 h 6858000"/>
              <a:gd name="connsiteX172" fmla="*/ 201434 w 1605470"/>
              <a:gd name="connsiteY172" fmla="*/ 441529 h 6858000"/>
              <a:gd name="connsiteX173" fmla="*/ 200655 w 1605470"/>
              <a:gd name="connsiteY173" fmla="*/ 428927 h 6858000"/>
              <a:gd name="connsiteX174" fmla="*/ 190059 w 1605470"/>
              <a:gd name="connsiteY174" fmla="*/ 430161 h 6858000"/>
              <a:gd name="connsiteX175" fmla="*/ 167079 w 1605470"/>
              <a:gd name="connsiteY175" fmla="*/ 367211 h 6858000"/>
              <a:gd name="connsiteX176" fmla="*/ 124571 w 1605470"/>
              <a:gd name="connsiteY176" fmla="*/ 302178 h 6858000"/>
              <a:gd name="connsiteX177" fmla="*/ 103243 w 1605470"/>
              <a:gd name="connsiteY177" fmla="*/ 211375 h 6858000"/>
              <a:gd name="connsiteX178" fmla="*/ 94571 w 1605470"/>
              <a:gd name="connsiteY178" fmla="*/ 184179 h 6858000"/>
              <a:gd name="connsiteX179" fmla="*/ 13437 w 1605470"/>
              <a:gd name="connsiteY179" fmla="*/ 19287 h 6858000"/>
              <a:gd name="connsiteX180" fmla="*/ 0 w 1605470"/>
              <a:gd name="connsiteY180"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38263 w 1605470"/>
              <a:gd name="connsiteY77" fmla="*/ 4444346 h 6858000"/>
              <a:gd name="connsiteX78" fmla="*/ 756542 w 1605470"/>
              <a:gd name="connsiteY78" fmla="*/ 4350346 h 6858000"/>
              <a:gd name="connsiteX79" fmla="*/ 715481 w 1605470"/>
              <a:gd name="connsiteY79" fmla="*/ 4214165 h 6858000"/>
              <a:gd name="connsiteX80" fmla="*/ 719554 w 1605470"/>
              <a:gd name="connsiteY80" fmla="*/ 4090296 h 6858000"/>
              <a:gd name="connsiteX81" fmla="*/ 704810 w 1605470"/>
              <a:gd name="connsiteY81" fmla="*/ 4033999 h 6858000"/>
              <a:gd name="connsiteX82" fmla="*/ 705959 w 1605470"/>
              <a:gd name="connsiteY82" fmla="*/ 4031933 h 6858000"/>
              <a:gd name="connsiteX83" fmla="*/ 704535 w 1605470"/>
              <a:gd name="connsiteY83" fmla="*/ 4013953 h 6858000"/>
              <a:gd name="connsiteX84" fmla="*/ 700443 w 1605470"/>
              <a:gd name="connsiteY84" fmla="*/ 4010511 h 6858000"/>
              <a:gd name="connsiteX85" fmla="*/ 698282 w 1605470"/>
              <a:gd name="connsiteY85" fmla="*/ 3998331 h 6858000"/>
              <a:gd name="connsiteX86" fmla="*/ 690830 w 1605470"/>
              <a:gd name="connsiteY86" fmla="*/ 3974753 h 6858000"/>
              <a:gd name="connsiteX87" fmla="*/ 692428 w 1605470"/>
              <a:gd name="connsiteY87" fmla="*/ 3969950 h 6858000"/>
              <a:gd name="connsiteX88" fmla="*/ 685850 w 1605470"/>
              <a:gd name="connsiteY88" fmla="*/ 3933779 h 6858000"/>
              <a:gd name="connsiteX89" fmla="*/ 687181 w 1605470"/>
              <a:gd name="connsiteY89" fmla="*/ 3933093 h 6858000"/>
              <a:gd name="connsiteX90" fmla="*/ 691535 w 1605470"/>
              <a:gd name="connsiteY90" fmla="*/ 3922082 h 6858000"/>
              <a:gd name="connsiteX91" fmla="*/ 696613 w 1605470"/>
              <a:gd name="connsiteY91" fmla="*/ 3901461 h 6858000"/>
              <a:gd name="connsiteX92" fmla="*/ 719207 w 1605470"/>
              <a:gd name="connsiteY92" fmla="*/ 3813873 h 6858000"/>
              <a:gd name="connsiteX93" fmla="*/ 718632 w 1605470"/>
              <a:gd name="connsiteY93" fmla="*/ 3806161 h 6858000"/>
              <a:gd name="connsiteX94" fmla="*/ 718939 w 1605470"/>
              <a:gd name="connsiteY94" fmla="*/ 3805957 h 6858000"/>
              <a:gd name="connsiteX95" fmla="*/ 718966 w 1605470"/>
              <a:gd name="connsiteY95" fmla="*/ 3797724 h 6858000"/>
              <a:gd name="connsiteX96" fmla="*/ 717581 w 1605470"/>
              <a:gd name="connsiteY96" fmla="*/ 3792098 h 6858000"/>
              <a:gd name="connsiteX97" fmla="*/ 716465 w 1605470"/>
              <a:gd name="connsiteY97" fmla="*/ 3777135 h 6858000"/>
              <a:gd name="connsiteX98" fmla="*/ 718198 w 1605470"/>
              <a:gd name="connsiteY98" fmla="*/ 3771656 h 6858000"/>
              <a:gd name="connsiteX99" fmla="*/ 721941 w 1605470"/>
              <a:gd name="connsiteY99" fmla="*/ 3769007 h 6858000"/>
              <a:gd name="connsiteX100" fmla="*/ 721407 w 1605470"/>
              <a:gd name="connsiteY100" fmla="*/ 3767709 h 6858000"/>
              <a:gd name="connsiteX101" fmla="*/ 730103 w 1605470"/>
              <a:gd name="connsiteY101" fmla="*/ 3738082 h 6858000"/>
              <a:gd name="connsiteX102" fmla="*/ 737449 w 1605470"/>
              <a:gd name="connsiteY102" fmla="*/ 3673397 h 6858000"/>
              <a:gd name="connsiteX103" fmla="*/ 736745 w 1605470"/>
              <a:gd name="connsiteY103" fmla="*/ 3637109 h 6858000"/>
              <a:gd name="connsiteX104" fmla="*/ 740188 w 1605470"/>
              <a:gd name="connsiteY104" fmla="*/ 3536883 h 6858000"/>
              <a:gd name="connsiteX105" fmla="*/ 747726 w 1605470"/>
              <a:gd name="connsiteY105" fmla="*/ 3435652 h 6858000"/>
              <a:gd name="connsiteX106" fmla="*/ 774383 w 1605470"/>
              <a:gd name="connsiteY106" fmla="*/ 3381564 h 6858000"/>
              <a:gd name="connsiteX107" fmla="*/ 774870 w 1605470"/>
              <a:gd name="connsiteY107" fmla="*/ 3375761 h 6858000"/>
              <a:gd name="connsiteX108" fmla="*/ 770510 w 1605470"/>
              <a:gd name="connsiteY108" fmla="*/ 3361844 h 6858000"/>
              <a:gd name="connsiteX109" fmla="*/ 767933 w 1605470"/>
              <a:gd name="connsiteY109" fmla="*/ 3356929 h 6858000"/>
              <a:gd name="connsiteX110" fmla="*/ 766158 w 1605470"/>
              <a:gd name="connsiteY110" fmla="*/ 3349058 h 6858000"/>
              <a:gd name="connsiteX111" fmla="*/ 766414 w 1605470"/>
              <a:gd name="connsiteY111" fmla="*/ 3348763 h 6858000"/>
              <a:gd name="connsiteX112" fmla="*/ 764166 w 1605470"/>
              <a:gd name="connsiteY112" fmla="*/ 3341588 h 6858000"/>
              <a:gd name="connsiteX113" fmla="*/ 749397 w 1605470"/>
              <a:gd name="connsiteY113" fmla="*/ 3307769 h 6858000"/>
              <a:gd name="connsiteX114" fmla="*/ 766960 w 1605470"/>
              <a:gd name="connsiteY114" fmla="*/ 3250522 h 6858000"/>
              <a:gd name="connsiteX115" fmla="*/ 767385 w 1605470"/>
              <a:gd name="connsiteY115" fmla="*/ 3229163 h 6858000"/>
              <a:gd name="connsiteX116" fmla="*/ 769208 w 1605470"/>
              <a:gd name="connsiteY116" fmla="*/ 3217217 h 6858000"/>
              <a:gd name="connsiteX117" fmla="*/ 770350 w 1605470"/>
              <a:gd name="connsiteY117" fmla="*/ 3216125 h 6858000"/>
              <a:gd name="connsiteX118" fmla="*/ 756043 w 1605470"/>
              <a:gd name="connsiteY118" fmla="*/ 3183755 h 6858000"/>
              <a:gd name="connsiteX119" fmla="*/ 756544 w 1605470"/>
              <a:gd name="connsiteY119" fmla="*/ 3178642 h 6858000"/>
              <a:gd name="connsiteX120" fmla="*/ 744144 w 1605470"/>
              <a:gd name="connsiteY120" fmla="*/ 3158586 h 6858000"/>
              <a:gd name="connsiteX121" fmla="*/ 739378 w 1605470"/>
              <a:gd name="connsiteY121" fmla="*/ 3147669 h 6858000"/>
              <a:gd name="connsiteX122" fmla="*/ 734648 w 1605470"/>
              <a:gd name="connsiteY122" fmla="*/ 3145733 h 6858000"/>
              <a:gd name="connsiteX123" fmla="*/ 729329 w 1605470"/>
              <a:gd name="connsiteY123" fmla="*/ 3129034 h 6858000"/>
              <a:gd name="connsiteX124" fmla="*/ 729994 w 1605470"/>
              <a:gd name="connsiteY124" fmla="*/ 3126682 h 6858000"/>
              <a:gd name="connsiteX125" fmla="*/ 720862 w 1605470"/>
              <a:gd name="connsiteY125" fmla="*/ 3114519 h 6858000"/>
              <a:gd name="connsiteX126" fmla="*/ 707471 w 1605470"/>
              <a:gd name="connsiteY126" fmla="*/ 3106272 h 6858000"/>
              <a:gd name="connsiteX127" fmla="*/ 680201 w 1605470"/>
              <a:gd name="connsiteY127" fmla="*/ 2958185 h 6858000"/>
              <a:gd name="connsiteX128" fmla="*/ 622815 w 1605470"/>
              <a:gd name="connsiteY128" fmla="*/ 2762989 h 6858000"/>
              <a:gd name="connsiteX129" fmla="*/ 571733 w 1605470"/>
              <a:gd name="connsiteY129" fmla="*/ 2554718 h 6858000"/>
              <a:gd name="connsiteX130" fmla="*/ 551827 w 1605470"/>
              <a:gd name="connsiteY130" fmla="*/ 2485734 h 6858000"/>
              <a:gd name="connsiteX131" fmla="*/ 542550 w 1605470"/>
              <a:gd name="connsiteY131" fmla="*/ 2447068 h 6858000"/>
              <a:gd name="connsiteX132" fmla="*/ 529511 w 1605470"/>
              <a:gd name="connsiteY132" fmla="*/ 2425819 h 6858000"/>
              <a:gd name="connsiteX133" fmla="*/ 528878 w 1605470"/>
              <a:gd name="connsiteY133" fmla="*/ 2408971 h 6858000"/>
              <a:gd name="connsiteX134" fmla="*/ 535510 w 1605470"/>
              <a:gd name="connsiteY134" fmla="*/ 2402874 h 6858000"/>
              <a:gd name="connsiteX135" fmla="*/ 538122 w 1605470"/>
              <a:gd name="connsiteY135" fmla="*/ 2381443 h 6858000"/>
              <a:gd name="connsiteX136" fmla="*/ 514451 w 1605470"/>
              <a:gd name="connsiteY136" fmla="*/ 2261920 h 6858000"/>
              <a:gd name="connsiteX137" fmla="*/ 486968 w 1605470"/>
              <a:gd name="connsiteY137" fmla="*/ 2182937 h 6858000"/>
              <a:gd name="connsiteX138" fmla="*/ 488555 w 1605470"/>
              <a:gd name="connsiteY138" fmla="*/ 2155135 h 6858000"/>
              <a:gd name="connsiteX139" fmla="*/ 486013 w 1605470"/>
              <a:gd name="connsiteY139" fmla="*/ 2118008 h 6858000"/>
              <a:gd name="connsiteX140" fmla="*/ 487006 w 1605470"/>
              <a:gd name="connsiteY140" fmla="*/ 2050531 h 6858000"/>
              <a:gd name="connsiteX141" fmla="*/ 478812 w 1605470"/>
              <a:gd name="connsiteY141" fmla="*/ 1963269 h 6858000"/>
              <a:gd name="connsiteX142" fmla="*/ 442619 w 1605470"/>
              <a:gd name="connsiteY142" fmla="*/ 1910499 h 6858000"/>
              <a:gd name="connsiteX143" fmla="*/ 446785 w 1605470"/>
              <a:gd name="connsiteY143" fmla="*/ 1903212 h 6858000"/>
              <a:gd name="connsiteX144" fmla="*/ 436547 w 1605470"/>
              <a:gd name="connsiteY144" fmla="*/ 1861531 h 6858000"/>
              <a:gd name="connsiteX145" fmla="*/ 390346 w 1605470"/>
              <a:gd name="connsiteY145" fmla="*/ 1732919 h 6858000"/>
              <a:gd name="connsiteX146" fmla="*/ 362657 w 1605470"/>
              <a:gd name="connsiteY146" fmla="*/ 1663540 h 6858000"/>
              <a:gd name="connsiteX147" fmla="*/ 361783 w 1605470"/>
              <a:gd name="connsiteY147" fmla="*/ 1615777 h 6858000"/>
              <a:gd name="connsiteX148" fmla="*/ 342578 w 1605470"/>
              <a:gd name="connsiteY148" fmla="*/ 1563678 h 6858000"/>
              <a:gd name="connsiteX149" fmla="*/ 355658 w 1605470"/>
              <a:gd name="connsiteY149" fmla="*/ 1519474 h 6858000"/>
              <a:gd name="connsiteX150" fmla="*/ 348400 w 1605470"/>
              <a:gd name="connsiteY150" fmla="*/ 1477995 h 6858000"/>
              <a:gd name="connsiteX151" fmla="*/ 334485 w 1605470"/>
              <a:gd name="connsiteY151" fmla="*/ 1373769 h 6858000"/>
              <a:gd name="connsiteX152" fmla="*/ 342792 w 1605470"/>
              <a:gd name="connsiteY152" fmla="*/ 1307086 h 6858000"/>
              <a:gd name="connsiteX153" fmla="*/ 343980 w 1605470"/>
              <a:gd name="connsiteY153" fmla="*/ 1189033 h 6858000"/>
              <a:gd name="connsiteX154" fmla="*/ 348665 w 1605470"/>
              <a:gd name="connsiteY154" fmla="*/ 1168288 h 6858000"/>
              <a:gd name="connsiteX155" fmla="*/ 340947 w 1605470"/>
              <a:gd name="connsiteY155" fmla="*/ 1142577 h 6858000"/>
              <a:gd name="connsiteX156" fmla="*/ 330253 w 1605470"/>
              <a:gd name="connsiteY156" fmla="*/ 1088484 h 6858000"/>
              <a:gd name="connsiteX157" fmla="*/ 318989 w 1605470"/>
              <a:gd name="connsiteY157" fmla="*/ 1016103 h 6858000"/>
              <a:gd name="connsiteX158" fmla="*/ 320445 w 1605470"/>
              <a:gd name="connsiteY158" fmla="*/ 932283 h 6858000"/>
              <a:gd name="connsiteX159" fmla="*/ 322681 w 1605470"/>
              <a:gd name="connsiteY159" fmla="*/ 915925 h 6858000"/>
              <a:gd name="connsiteX160" fmla="*/ 315310 w 1605470"/>
              <a:gd name="connsiteY160" fmla="*/ 896999 h 6858000"/>
              <a:gd name="connsiteX161" fmla="*/ 284718 w 1605470"/>
              <a:gd name="connsiteY161" fmla="*/ 821517 h 6858000"/>
              <a:gd name="connsiteX162" fmla="*/ 263668 w 1605470"/>
              <a:gd name="connsiteY162" fmla="*/ 751353 h 6858000"/>
              <a:gd name="connsiteX163" fmla="*/ 263226 w 1605470"/>
              <a:gd name="connsiteY163" fmla="*/ 721230 h 6858000"/>
              <a:gd name="connsiteX164" fmla="*/ 248897 w 1605470"/>
              <a:gd name="connsiteY164" fmla="*/ 681659 h 6858000"/>
              <a:gd name="connsiteX165" fmla="*/ 234316 w 1605470"/>
              <a:gd name="connsiteY165" fmla="*/ 635218 h 6858000"/>
              <a:gd name="connsiteX166" fmla="*/ 239327 w 1605470"/>
              <a:gd name="connsiteY166" fmla="*/ 613763 h 6858000"/>
              <a:gd name="connsiteX167" fmla="*/ 225269 w 1605470"/>
              <a:gd name="connsiteY167" fmla="*/ 598582 h 6858000"/>
              <a:gd name="connsiteX168" fmla="*/ 224950 w 1605470"/>
              <a:gd name="connsiteY168" fmla="*/ 576846 h 6858000"/>
              <a:gd name="connsiteX169" fmla="*/ 204576 w 1605470"/>
              <a:gd name="connsiteY169" fmla="*/ 530055 h 6858000"/>
              <a:gd name="connsiteX170" fmla="*/ 219064 w 1605470"/>
              <a:gd name="connsiteY170" fmla="*/ 469651 h 6858000"/>
              <a:gd name="connsiteX171" fmla="*/ 195012 w 1605470"/>
              <a:gd name="connsiteY171" fmla="*/ 448559 h 6858000"/>
              <a:gd name="connsiteX172" fmla="*/ 201434 w 1605470"/>
              <a:gd name="connsiteY172" fmla="*/ 441529 h 6858000"/>
              <a:gd name="connsiteX173" fmla="*/ 200655 w 1605470"/>
              <a:gd name="connsiteY173" fmla="*/ 428927 h 6858000"/>
              <a:gd name="connsiteX174" fmla="*/ 190059 w 1605470"/>
              <a:gd name="connsiteY174" fmla="*/ 430161 h 6858000"/>
              <a:gd name="connsiteX175" fmla="*/ 167079 w 1605470"/>
              <a:gd name="connsiteY175" fmla="*/ 367211 h 6858000"/>
              <a:gd name="connsiteX176" fmla="*/ 124571 w 1605470"/>
              <a:gd name="connsiteY176" fmla="*/ 302178 h 6858000"/>
              <a:gd name="connsiteX177" fmla="*/ 103243 w 1605470"/>
              <a:gd name="connsiteY177" fmla="*/ 211375 h 6858000"/>
              <a:gd name="connsiteX178" fmla="*/ 94571 w 1605470"/>
              <a:gd name="connsiteY178" fmla="*/ 184179 h 6858000"/>
              <a:gd name="connsiteX179" fmla="*/ 13437 w 1605470"/>
              <a:gd name="connsiteY179" fmla="*/ 19287 h 6858000"/>
              <a:gd name="connsiteX180" fmla="*/ 0 w 1605470"/>
              <a:gd name="connsiteY180"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13201 h 6858000"/>
              <a:gd name="connsiteX77" fmla="*/ 738263 w 1605470"/>
              <a:gd name="connsiteY77" fmla="*/ 4444346 h 6858000"/>
              <a:gd name="connsiteX78" fmla="*/ 756542 w 1605470"/>
              <a:gd name="connsiteY78" fmla="*/ 4350346 h 6858000"/>
              <a:gd name="connsiteX79" fmla="*/ 715481 w 1605470"/>
              <a:gd name="connsiteY79" fmla="*/ 4214165 h 6858000"/>
              <a:gd name="connsiteX80" fmla="*/ 719554 w 1605470"/>
              <a:gd name="connsiteY80" fmla="*/ 4090296 h 6858000"/>
              <a:gd name="connsiteX81" fmla="*/ 704810 w 1605470"/>
              <a:gd name="connsiteY81" fmla="*/ 4033999 h 6858000"/>
              <a:gd name="connsiteX82" fmla="*/ 705959 w 1605470"/>
              <a:gd name="connsiteY82" fmla="*/ 4031933 h 6858000"/>
              <a:gd name="connsiteX83" fmla="*/ 704535 w 1605470"/>
              <a:gd name="connsiteY83" fmla="*/ 4013953 h 6858000"/>
              <a:gd name="connsiteX84" fmla="*/ 700443 w 1605470"/>
              <a:gd name="connsiteY84" fmla="*/ 4010511 h 6858000"/>
              <a:gd name="connsiteX85" fmla="*/ 698282 w 1605470"/>
              <a:gd name="connsiteY85" fmla="*/ 3998331 h 6858000"/>
              <a:gd name="connsiteX86" fmla="*/ 690830 w 1605470"/>
              <a:gd name="connsiteY86" fmla="*/ 3974753 h 6858000"/>
              <a:gd name="connsiteX87" fmla="*/ 692428 w 1605470"/>
              <a:gd name="connsiteY87" fmla="*/ 3969950 h 6858000"/>
              <a:gd name="connsiteX88" fmla="*/ 685850 w 1605470"/>
              <a:gd name="connsiteY88" fmla="*/ 3933779 h 6858000"/>
              <a:gd name="connsiteX89" fmla="*/ 687181 w 1605470"/>
              <a:gd name="connsiteY89" fmla="*/ 3933093 h 6858000"/>
              <a:gd name="connsiteX90" fmla="*/ 691535 w 1605470"/>
              <a:gd name="connsiteY90" fmla="*/ 3922082 h 6858000"/>
              <a:gd name="connsiteX91" fmla="*/ 696613 w 1605470"/>
              <a:gd name="connsiteY91" fmla="*/ 3901461 h 6858000"/>
              <a:gd name="connsiteX92" fmla="*/ 719207 w 1605470"/>
              <a:gd name="connsiteY92" fmla="*/ 3813873 h 6858000"/>
              <a:gd name="connsiteX93" fmla="*/ 718632 w 1605470"/>
              <a:gd name="connsiteY93" fmla="*/ 3806161 h 6858000"/>
              <a:gd name="connsiteX94" fmla="*/ 718939 w 1605470"/>
              <a:gd name="connsiteY94" fmla="*/ 3805957 h 6858000"/>
              <a:gd name="connsiteX95" fmla="*/ 718966 w 1605470"/>
              <a:gd name="connsiteY95" fmla="*/ 3797724 h 6858000"/>
              <a:gd name="connsiteX96" fmla="*/ 717581 w 1605470"/>
              <a:gd name="connsiteY96" fmla="*/ 3792098 h 6858000"/>
              <a:gd name="connsiteX97" fmla="*/ 716465 w 1605470"/>
              <a:gd name="connsiteY97" fmla="*/ 3777135 h 6858000"/>
              <a:gd name="connsiteX98" fmla="*/ 718198 w 1605470"/>
              <a:gd name="connsiteY98" fmla="*/ 3771656 h 6858000"/>
              <a:gd name="connsiteX99" fmla="*/ 721941 w 1605470"/>
              <a:gd name="connsiteY99" fmla="*/ 3769007 h 6858000"/>
              <a:gd name="connsiteX100" fmla="*/ 721407 w 1605470"/>
              <a:gd name="connsiteY100" fmla="*/ 3767709 h 6858000"/>
              <a:gd name="connsiteX101" fmla="*/ 730103 w 1605470"/>
              <a:gd name="connsiteY101" fmla="*/ 3738082 h 6858000"/>
              <a:gd name="connsiteX102" fmla="*/ 737449 w 1605470"/>
              <a:gd name="connsiteY102" fmla="*/ 3673397 h 6858000"/>
              <a:gd name="connsiteX103" fmla="*/ 736745 w 1605470"/>
              <a:gd name="connsiteY103" fmla="*/ 3637109 h 6858000"/>
              <a:gd name="connsiteX104" fmla="*/ 740188 w 1605470"/>
              <a:gd name="connsiteY104" fmla="*/ 3536883 h 6858000"/>
              <a:gd name="connsiteX105" fmla="*/ 747726 w 1605470"/>
              <a:gd name="connsiteY105" fmla="*/ 3435652 h 6858000"/>
              <a:gd name="connsiteX106" fmla="*/ 774383 w 1605470"/>
              <a:gd name="connsiteY106" fmla="*/ 3381564 h 6858000"/>
              <a:gd name="connsiteX107" fmla="*/ 774870 w 1605470"/>
              <a:gd name="connsiteY107" fmla="*/ 3375761 h 6858000"/>
              <a:gd name="connsiteX108" fmla="*/ 770510 w 1605470"/>
              <a:gd name="connsiteY108" fmla="*/ 3361844 h 6858000"/>
              <a:gd name="connsiteX109" fmla="*/ 767933 w 1605470"/>
              <a:gd name="connsiteY109" fmla="*/ 3356929 h 6858000"/>
              <a:gd name="connsiteX110" fmla="*/ 766158 w 1605470"/>
              <a:gd name="connsiteY110" fmla="*/ 3349058 h 6858000"/>
              <a:gd name="connsiteX111" fmla="*/ 766414 w 1605470"/>
              <a:gd name="connsiteY111" fmla="*/ 3348763 h 6858000"/>
              <a:gd name="connsiteX112" fmla="*/ 764166 w 1605470"/>
              <a:gd name="connsiteY112" fmla="*/ 3341588 h 6858000"/>
              <a:gd name="connsiteX113" fmla="*/ 749397 w 1605470"/>
              <a:gd name="connsiteY113" fmla="*/ 3307769 h 6858000"/>
              <a:gd name="connsiteX114" fmla="*/ 766960 w 1605470"/>
              <a:gd name="connsiteY114" fmla="*/ 3250522 h 6858000"/>
              <a:gd name="connsiteX115" fmla="*/ 767385 w 1605470"/>
              <a:gd name="connsiteY115" fmla="*/ 3229163 h 6858000"/>
              <a:gd name="connsiteX116" fmla="*/ 769208 w 1605470"/>
              <a:gd name="connsiteY116" fmla="*/ 3217217 h 6858000"/>
              <a:gd name="connsiteX117" fmla="*/ 770350 w 1605470"/>
              <a:gd name="connsiteY117" fmla="*/ 3216125 h 6858000"/>
              <a:gd name="connsiteX118" fmla="*/ 756043 w 1605470"/>
              <a:gd name="connsiteY118" fmla="*/ 3183755 h 6858000"/>
              <a:gd name="connsiteX119" fmla="*/ 756544 w 1605470"/>
              <a:gd name="connsiteY119" fmla="*/ 3178642 h 6858000"/>
              <a:gd name="connsiteX120" fmla="*/ 744144 w 1605470"/>
              <a:gd name="connsiteY120" fmla="*/ 3158586 h 6858000"/>
              <a:gd name="connsiteX121" fmla="*/ 739378 w 1605470"/>
              <a:gd name="connsiteY121" fmla="*/ 3147669 h 6858000"/>
              <a:gd name="connsiteX122" fmla="*/ 734648 w 1605470"/>
              <a:gd name="connsiteY122" fmla="*/ 3145733 h 6858000"/>
              <a:gd name="connsiteX123" fmla="*/ 729329 w 1605470"/>
              <a:gd name="connsiteY123" fmla="*/ 3129034 h 6858000"/>
              <a:gd name="connsiteX124" fmla="*/ 729994 w 1605470"/>
              <a:gd name="connsiteY124" fmla="*/ 3126682 h 6858000"/>
              <a:gd name="connsiteX125" fmla="*/ 720862 w 1605470"/>
              <a:gd name="connsiteY125" fmla="*/ 3114519 h 6858000"/>
              <a:gd name="connsiteX126" fmla="*/ 707471 w 1605470"/>
              <a:gd name="connsiteY126" fmla="*/ 3106272 h 6858000"/>
              <a:gd name="connsiteX127" fmla="*/ 680201 w 1605470"/>
              <a:gd name="connsiteY127" fmla="*/ 2958185 h 6858000"/>
              <a:gd name="connsiteX128" fmla="*/ 622815 w 1605470"/>
              <a:gd name="connsiteY128" fmla="*/ 2762989 h 6858000"/>
              <a:gd name="connsiteX129" fmla="*/ 571733 w 1605470"/>
              <a:gd name="connsiteY129" fmla="*/ 2554718 h 6858000"/>
              <a:gd name="connsiteX130" fmla="*/ 551827 w 1605470"/>
              <a:gd name="connsiteY130" fmla="*/ 2485734 h 6858000"/>
              <a:gd name="connsiteX131" fmla="*/ 542550 w 1605470"/>
              <a:gd name="connsiteY131" fmla="*/ 2447068 h 6858000"/>
              <a:gd name="connsiteX132" fmla="*/ 529511 w 1605470"/>
              <a:gd name="connsiteY132" fmla="*/ 2425819 h 6858000"/>
              <a:gd name="connsiteX133" fmla="*/ 528878 w 1605470"/>
              <a:gd name="connsiteY133" fmla="*/ 2408971 h 6858000"/>
              <a:gd name="connsiteX134" fmla="*/ 535510 w 1605470"/>
              <a:gd name="connsiteY134" fmla="*/ 2402874 h 6858000"/>
              <a:gd name="connsiteX135" fmla="*/ 538122 w 1605470"/>
              <a:gd name="connsiteY135" fmla="*/ 2381443 h 6858000"/>
              <a:gd name="connsiteX136" fmla="*/ 514451 w 1605470"/>
              <a:gd name="connsiteY136" fmla="*/ 2261920 h 6858000"/>
              <a:gd name="connsiteX137" fmla="*/ 486968 w 1605470"/>
              <a:gd name="connsiteY137" fmla="*/ 2182937 h 6858000"/>
              <a:gd name="connsiteX138" fmla="*/ 488555 w 1605470"/>
              <a:gd name="connsiteY138" fmla="*/ 2155135 h 6858000"/>
              <a:gd name="connsiteX139" fmla="*/ 486013 w 1605470"/>
              <a:gd name="connsiteY139" fmla="*/ 2118008 h 6858000"/>
              <a:gd name="connsiteX140" fmla="*/ 487006 w 1605470"/>
              <a:gd name="connsiteY140" fmla="*/ 2050531 h 6858000"/>
              <a:gd name="connsiteX141" fmla="*/ 478812 w 1605470"/>
              <a:gd name="connsiteY141" fmla="*/ 1963269 h 6858000"/>
              <a:gd name="connsiteX142" fmla="*/ 442619 w 1605470"/>
              <a:gd name="connsiteY142" fmla="*/ 1910499 h 6858000"/>
              <a:gd name="connsiteX143" fmla="*/ 446785 w 1605470"/>
              <a:gd name="connsiteY143" fmla="*/ 1903212 h 6858000"/>
              <a:gd name="connsiteX144" fmla="*/ 436547 w 1605470"/>
              <a:gd name="connsiteY144" fmla="*/ 1861531 h 6858000"/>
              <a:gd name="connsiteX145" fmla="*/ 390346 w 1605470"/>
              <a:gd name="connsiteY145" fmla="*/ 1732919 h 6858000"/>
              <a:gd name="connsiteX146" fmla="*/ 362657 w 1605470"/>
              <a:gd name="connsiteY146" fmla="*/ 1663540 h 6858000"/>
              <a:gd name="connsiteX147" fmla="*/ 361783 w 1605470"/>
              <a:gd name="connsiteY147" fmla="*/ 1615777 h 6858000"/>
              <a:gd name="connsiteX148" fmla="*/ 342578 w 1605470"/>
              <a:gd name="connsiteY148" fmla="*/ 1563678 h 6858000"/>
              <a:gd name="connsiteX149" fmla="*/ 355658 w 1605470"/>
              <a:gd name="connsiteY149" fmla="*/ 1519474 h 6858000"/>
              <a:gd name="connsiteX150" fmla="*/ 348400 w 1605470"/>
              <a:gd name="connsiteY150" fmla="*/ 1477995 h 6858000"/>
              <a:gd name="connsiteX151" fmla="*/ 334485 w 1605470"/>
              <a:gd name="connsiteY151" fmla="*/ 1373769 h 6858000"/>
              <a:gd name="connsiteX152" fmla="*/ 342792 w 1605470"/>
              <a:gd name="connsiteY152" fmla="*/ 1307086 h 6858000"/>
              <a:gd name="connsiteX153" fmla="*/ 343980 w 1605470"/>
              <a:gd name="connsiteY153" fmla="*/ 1189033 h 6858000"/>
              <a:gd name="connsiteX154" fmla="*/ 348665 w 1605470"/>
              <a:gd name="connsiteY154" fmla="*/ 1168288 h 6858000"/>
              <a:gd name="connsiteX155" fmla="*/ 340947 w 1605470"/>
              <a:gd name="connsiteY155" fmla="*/ 1142577 h 6858000"/>
              <a:gd name="connsiteX156" fmla="*/ 330253 w 1605470"/>
              <a:gd name="connsiteY156" fmla="*/ 1088484 h 6858000"/>
              <a:gd name="connsiteX157" fmla="*/ 318989 w 1605470"/>
              <a:gd name="connsiteY157" fmla="*/ 1016103 h 6858000"/>
              <a:gd name="connsiteX158" fmla="*/ 320445 w 1605470"/>
              <a:gd name="connsiteY158" fmla="*/ 932283 h 6858000"/>
              <a:gd name="connsiteX159" fmla="*/ 322681 w 1605470"/>
              <a:gd name="connsiteY159" fmla="*/ 915925 h 6858000"/>
              <a:gd name="connsiteX160" fmla="*/ 315310 w 1605470"/>
              <a:gd name="connsiteY160" fmla="*/ 896999 h 6858000"/>
              <a:gd name="connsiteX161" fmla="*/ 284718 w 1605470"/>
              <a:gd name="connsiteY161" fmla="*/ 821517 h 6858000"/>
              <a:gd name="connsiteX162" fmla="*/ 263668 w 1605470"/>
              <a:gd name="connsiteY162" fmla="*/ 751353 h 6858000"/>
              <a:gd name="connsiteX163" fmla="*/ 263226 w 1605470"/>
              <a:gd name="connsiteY163" fmla="*/ 721230 h 6858000"/>
              <a:gd name="connsiteX164" fmla="*/ 248897 w 1605470"/>
              <a:gd name="connsiteY164" fmla="*/ 681659 h 6858000"/>
              <a:gd name="connsiteX165" fmla="*/ 234316 w 1605470"/>
              <a:gd name="connsiteY165" fmla="*/ 635218 h 6858000"/>
              <a:gd name="connsiteX166" fmla="*/ 239327 w 1605470"/>
              <a:gd name="connsiteY166" fmla="*/ 613763 h 6858000"/>
              <a:gd name="connsiteX167" fmla="*/ 225269 w 1605470"/>
              <a:gd name="connsiteY167" fmla="*/ 598582 h 6858000"/>
              <a:gd name="connsiteX168" fmla="*/ 224950 w 1605470"/>
              <a:gd name="connsiteY168" fmla="*/ 576846 h 6858000"/>
              <a:gd name="connsiteX169" fmla="*/ 204576 w 1605470"/>
              <a:gd name="connsiteY169" fmla="*/ 530055 h 6858000"/>
              <a:gd name="connsiteX170" fmla="*/ 219064 w 1605470"/>
              <a:gd name="connsiteY170" fmla="*/ 469651 h 6858000"/>
              <a:gd name="connsiteX171" fmla="*/ 195012 w 1605470"/>
              <a:gd name="connsiteY171" fmla="*/ 448559 h 6858000"/>
              <a:gd name="connsiteX172" fmla="*/ 201434 w 1605470"/>
              <a:gd name="connsiteY172" fmla="*/ 441529 h 6858000"/>
              <a:gd name="connsiteX173" fmla="*/ 200655 w 1605470"/>
              <a:gd name="connsiteY173" fmla="*/ 428927 h 6858000"/>
              <a:gd name="connsiteX174" fmla="*/ 190059 w 1605470"/>
              <a:gd name="connsiteY174" fmla="*/ 430161 h 6858000"/>
              <a:gd name="connsiteX175" fmla="*/ 167079 w 1605470"/>
              <a:gd name="connsiteY175" fmla="*/ 367211 h 6858000"/>
              <a:gd name="connsiteX176" fmla="*/ 124571 w 1605470"/>
              <a:gd name="connsiteY176" fmla="*/ 302178 h 6858000"/>
              <a:gd name="connsiteX177" fmla="*/ 103243 w 1605470"/>
              <a:gd name="connsiteY177" fmla="*/ 211375 h 6858000"/>
              <a:gd name="connsiteX178" fmla="*/ 94571 w 1605470"/>
              <a:gd name="connsiteY178" fmla="*/ 184179 h 6858000"/>
              <a:gd name="connsiteX179" fmla="*/ 13437 w 1605470"/>
              <a:gd name="connsiteY179" fmla="*/ 19287 h 6858000"/>
              <a:gd name="connsiteX180" fmla="*/ 0 w 1605470"/>
              <a:gd name="connsiteY180"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47700 w 1605470"/>
              <a:gd name="connsiteY75" fmla="*/ 4690749 h 6858000"/>
              <a:gd name="connsiteX76" fmla="*/ 743180 w 1605470"/>
              <a:gd name="connsiteY76" fmla="*/ 4613201 h 6858000"/>
              <a:gd name="connsiteX77" fmla="*/ 738263 w 1605470"/>
              <a:gd name="connsiteY77" fmla="*/ 4444346 h 6858000"/>
              <a:gd name="connsiteX78" fmla="*/ 756542 w 1605470"/>
              <a:gd name="connsiteY78" fmla="*/ 4350346 h 6858000"/>
              <a:gd name="connsiteX79" fmla="*/ 715481 w 1605470"/>
              <a:gd name="connsiteY79" fmla="*/ 4214165 h 6858000"/>
              <a:gd name="connsiteX80" fmla="*/ 719554 w 1605470"/>
              <a:gd name="connsiteY80" fmla="*/ 4090296 h 6858000"/>
              <a:gd name="connsiteX81" fmla="*/ 704810 w 1605470"/>
              <a:gd name="connsiteY81" fmla="*/ 4033999 h 6858000"/>
              <a:gd name="connsiteX82" fmla="*/ 705959 w 1605470"/>
              <a:gd name="connsiteY82" fmla="*/ 4031933 h 6858000"/>
              <a:gd name="connsiteX83" fmla="*/ 704535 w 1605470"/>
              <a:gd name="connsiteY83" fmla="*/ 4013953 h 6858000"/>
              <a:gd name="connsiteX84" fmla="*/ 700443 w 1605470"/>
              <a:gd name="connsiteY84" fmla="*/ 4010511 h 6858000"/>
              <a:gd name="connsiteX85" fmla="*/ 698282 w 1605470"/>
              <a:gd name="connsiteY85" fmla="*/ 3998331 h 6858000"/>
              <a:gd name="connsiteX86" fmla="*/ 690830 w 1605470"/>
              <a:gd name="connsiteY86" fmla="*/ 3974753 h 6858000"/>
              <a:gd name="connsiteX87" fmla="*/ 692428 w 1605470"/>
              <a:gd name="connsiteY87" fmla="*/ 3969950 h 6858000"/>
              <a:gd name="connsiteX88" fmla="*/ 685850 w 1605470"/>
              <a:gd name="connsiteY88" fmla="*/ 3933779 h 6858000"/>
              <a:gd name="connsiteX89" fmla="*/ 687181 w 1605470"/>
              <a:gd name="connsiteY89" fmla="*/ 3933093 h 6858000"/>
              <a:gd name="connsiteX90" fmla="*/ 691535 w 1605470"/>
              <a:gd name="connsiteY90" fmla="*/ 3922082 h 6858000"/>
              <a:gd name="connsiteX91" fmla="*/ 696613 w 1605470"/>
              <a:gd name="connsiteY91" fmla="*/ 3901461 h 6858000"/>
              <a:gd name="connsiteX92" fmla="*/ 719207 w 1605470"/>
              <a:gd name="connsiteY92" fmla="*/ 3813873 h 6858000"/>
              <a:gd name="connsiteX93" fmla="*/ 718632 w 1605470"/>
              <a:gd name="connsiteY93" fmla="*/ 3806161 h 6858000"/>
              <a:gd name="connsiteX94" fmla="*/ 718939 w 1605470"/>
              <a:gd name="connsiteY94" fmla="*/ 3805957 h 6858000"/>
              <a:gd name="connsiteX95" fmla="*/ 718966 w 1605470"/>
              <a:gd name="connsiteY95" fmla="*/ 3797724 h 6858000"/>
              <a:gd name="connsiteX96" fmla="*/ 717581 w 1605470"/>
              <a:gd name="connsiteY96" fmla="*/ 3792098 h 6858000"/>
              <a:gd name="connsiteX97" fmla="*/ 716465 w 1605470"/>
              <a:gd name="connsiteY97" fmla="*/ 3777135 h 6858000"/>
              <a:gd name="connsiteX98" fmla="*/ 718198 w 1605470"/>
              <a:gd name="connsiteY98" fmla="*/ 3771656 h 6858000"/>
              <a:gd name="connsiteX99" fmla="*/ 721941 w 1605470"/>
              <a:gd name="connsiteY99" fmla="*/ 3769007 h 6858000"/>
              <a:gd name="connsiteX100" fmla="*/ 721407 w 1605470"/>
              <a:gd name="connsiteY100" fmla="*/ 3767709 h 6858000"/>
              <a:gd name="connsiteX101" fmla="*/ 730103 w 1605470"/>
              <a:gd name="connsiteY101" fmla="*/ 3738082 h 6858000"/>
              <a:gd name="connsiteX102" fmla="*/ 737449 w 1605470"/>
              <a:gd name="connsiteY102" fmla="*/ 3673397 h 6858000"/>
              <a:gd name="connsiteX103" fmla="*/ 736745 w 1605470"/>
              <a:gd name="connsiteY103" fmla="*/ 3637109 h 6858000"/>
              <a:gd name="connsiteX104" fmla="*/ 740188 w 1605470"/>
              <a:gd name="connsiteY104" fmla="*/ 3536883 h 6858000"/>
              <a:gd name="connsiteX105" fmla="*/ 747726 w 1605470"/>
              <a:gd name="connsiteY105" fmla="*/ 3435652 h 6858000"/>
              <a:gd name="connsiteX106" fmla="*/ 774383 w 1605470"/>
              <a:gd name="connsiteY106" fmla="*/ 3381564 h 6858000"/>
              <a:gd name="connsiteX107" fmla="*/ 774870 w 1605470"/>
              <a:gd name="connsiteY107" fmla="*/ 3375761 h 6858000"/>
              <a:gd name="connsiteX108" fmla="*/ 770510 w 1605470"/>
              <a:gd name="connsiteY108" fmla="*/ 3361844 h 6858000"/>
              <a:gd name="connsiteX109" fmla="*/ 767933 w 1605470"/>
              <a:gd name="connsiteY109" fmla="*/ 3356929 h 6858000"/>
              <a:gd name="connsiteX110" fmla="*/ 766158 w 1605470"/>
              <a:gd name="connsiteY110" fmla="*/ 3349058 h 6858000"/>
              <a:gd name="connsiteX111" fmla="*/ 766414 w 1605470"/>
              <a:gd name="connsiteY111" fmla="*/ 3348763 h 6858000"/>
              <a:gd name="connsiteX112" fmla="*/ 764166 w 1605470"/>
              <a:gd name="connsiteY112" fmla="*/ 3341588 h 6858000"/>
              <a:gd name="connsiteX113" fmla="*/ 749397 w 1605470"/>
              <a:gd name="connsiteY113" fmla="*/ 3307769 h 6858000"/>
              <a:gd name="connsiteX114" fmla="*/ 766960 w 1605470"/>
              <a:gd name="connsiteY114" fmla="*/ 3250522 h 6858000"/>
              <a:gd name="connsiteX115" fmla="*/ 767385 w 1605470"/>
              <a:gd name="connsiteY115" fmla="*/ 3229163 h 6858000"/>
              <a:gd name="connsiteX116" fmla="*/ 769208 w 1605470"/>
              <a:gd name="connsiteY116" fmla="*/ 3217217 h 6858000"/>
              <a:gd name="connsiteX117" fmla="*/ 770350 w 1605470"/>
              <a:gd name="connsiteY117" fmla="*/ 3216125 h 6858000"/>
              <a:gd name="connsiteX118" fmla="*/ 756043 w 1605470"/>
              <a:gd name="connsiteY118" fmla="*/ 3183755 h 6858000"/>
              <a:gd name="connsiteX119" fmla="*/ 756544 w 1605470"/>
              <a:gd name="connsiteY119" fmla="*/ 3178642 h 6858000"/>
              <a:gd name="connsiteX120" fmla="*/ 744144 w 1605470"/>
              <a:gd name="connsiteY120" fmla="*/ 3158586 h 6858000"/>
              <a:gd name="connsiteX121" fmla="*/ 739378 w 1605470"/>
              <a:gd name="connsiteY121" fmla="*/ 3147669 h 6858000"/>
              <a:gd name="connsiteX122" fmla="*/ 734648 w 1605470"/>
              <a:gd name="connsiteY122" fmla="*/ 3145733 h 6858000"/>
              <a:gd name="connsiteX123" fmla="*/ 729329 w 1605470"/>
              <a:gd name="connsiteY123" fmla="*/ 3129034 h 6858000"/>
              <a:gd name="connsiteX124" fmla="*/ 729994 w 1605470"/>
              <a:gd name="connsiteY124" fmla="*/ 3126682 h 6858000"/>
              <a:gd name="connsiteX125" fmla="*/ 720862 w 1605470"/>
              <a:gd name="connsiteY125" fmla="*/ 3114519 h 6858000"/>
              <a:gd name="connsiteX126" fmla="*/ 707471 w 1605470"/>
              <a:gd name="connsiteY126" fmla="*/ 3106272 h 6858000"/>
              <a:gd name="connsiteX127" fmla="*/ 680201 w 1605470"/>
              <a:gd name="connsiteY127" fmla="*/ 2958185 h 6858000"/>
              <a:gd name="connsiteX128" fmla="*/ 622815 w 1605470"/>
              <a:gd name="connsiteY128" fmla="*/ 2762989 h 6858000"/>
              <a:gd name="connsiteX129" fmla="*/ 571733 w 1605470"/>
              <a:gd name="connsiteY129" fmla="*/ 2554718 h 6858000"/>
              <a:gd name="connsiteX130" fmla="*/ 551827 w 1605470"/>
              <a:gd name="connsiteY130" fmla="*/ 2485734 h 6858000"/>
              <a:gd name="connsiteX131" fmla="*/ 542550 w 1605470"/>
              <a:gd name="connsiteY131" fmla="*/ 2447068 h 6858000"/>
              <a:gd name="connsiteX132" fmla="*/ 529511 w 1605470"/>
              <a:gd name="connsiteY132" fmla="*/ 2425819 h 6858000"/>
              <a:gd name="connsiteX133" fmla="*/ 528878 w 1605470"/>
              <a:gd name="connsiteY133" fmla="*/ 2408971 h 6858000"/>
              <a:gd name="connsiteX134" fmla="*/ 535510 w 1605470"/>
              <a:gd name="connsiteY134" fmla="*/ 2402874 h 6858000"/>
              <a:gd name="connsiteX135" fmla="*/ 538122 w 1605470"/>
              <a:gd name="connsiteY135" fmla="*/ 2381443 h 6858000"/>
              <a:gd name="connsiteX136" fmla="*/ 514451 w 1605470"/>
              <a:gd name="connsiteY136" fmla="*/ 2261920 h 6858000"/>
              <a:gd name="connsiteX137" fmla="*/ 486968 w 1605470"/>
              <a:gd name="connsiteY137" fmla="*/ 2182937 h 6858000"/>
              <a:gd name="connsiteX138" fmla="*/ 488555 w 1605470"/>
              <a:gd name="connsiteY138" fmla="*/ 2155135 h 6858000"/>
              <a:gd name="connsiteX139" fmla="*/ 486013 w 1605470"/>
              <a:gd name="connsiteY139" fmla="*/ 2118008 h 6858000"/>
              <a:gd name="connsiteX140" fmla="*/ 487006 w 1605470"/>
              <a:gd name="connsiteY140" fmla="*/ 2050531 h 6858000"/>
              <a:gd name="connsiteX141" fmla="*/ 478812 w 1605470"/>
              <a:gd name="connsiteY141" fmla="*/ 1963269 h 6858000"/>
              <a:gd name="connsiteX142" fmla="*/ 442619 w 1605470"/>
              <a:gd name="connsiteY142" fmla="*/ 1910499 h 6858000"/>
              <a:gd name="connsiteX143" fmla="*/ 446785 w 1605470"/>
              <a:gd name="connsiteY143" fmla="*/ 1903212 h 6858000"/>
              <a:gd name="connsiteX144" fmla="*/ 436547 w 1605470"/>
              <a:gd name="connsiteY144" fmla="*/ 1861531 h 6858000"/>
              <a:gd name="connsiteX145" fmla="*/ 390346 w 1605470"/>
              <a:gd name="connsiteY145" fmla="*/ 1732919 h 6858000"/>
              <a:gd name="connsiteX146" fmla="*/ 362657 w 1605470"/>
              <a:gd name="connsiteY146" fmla="*/ 1663540 h 6858000"/>
              <a:gd name="connsiteX147" fmla="*/ 361783 w 1605470"/>
              <a:gd name="connsiteY147" fmla="*/ 1615777 h 6858000"/>
              <a:gd name="connsiteX148" fmla="*/ 342578 w 1605470"/>
              <a:gd name="connsiteY148" fmla="*/ 1563678 h 6858000"/>
              <a:gd name="connsiteX149" fmla="*/ 355658 w 1605470"/>
              <a:gd name="connsiteY149" fmla="*/ 1519474 h 6858000"/>
              <a:gd name="connsiteX150" fmla="*/ 348400 w 1605470"/>
              <a:gd name="connsiteY150" fmla="*/ 1477995 h 6858000"/>
              <a:gd name="connsiteX151" fmla="*/ 334485 w 1605470"/>
              <a:gd name="connsiteY151" fmla="*/ 1373769 h 6858000"/>
              <a:gd name="connsiteX152" fmla="*/ 342792 w 1605470"/>
              <a:gd name="connsiteY152" fmla="*/ 1307086 h 6858000"/>
              <a:gd name="connsiteX153" fmla="*/ 343980 w 1605470"/>
              <a:gd name="connsiteY153" fmla="*/ 1189033 h 6858000"/>
              <a:gd name="connsiteX154" fmla="*/ 348665 w 1605470"/>
              <a:gd name="connsiteY154" fmla="*/ 1168288 h 6858000"/>
              <a:gd name="connsiteX155" fmla="*/ 340947 w 1605470"/>
              <a:gd name="connsiteY155" fmla="*/ 1142577 h 6858000"/>
              <a:gd name="connsiteX156" fmla="*/ 330253 w 1605470"/>
              <a:gd name="connsiteY156" fmla="*/ 1088484 h 6858000"/>
              <a:gd name="connsiteX157" fmla="*/ 318989 w 1605470"/>
              <a:gd name="connsiteY157" fmla="*/ 1016103 h 6858000"/>
              <a:gd name="connsiteX158" fmla="*/ 320445 w 1605470"/>
              <a:gd name="connsiteY158" fmla="*/ 932283 h 6858000"/>
              <a:gd name="connsiteX159" fmla="*/ 322681 w 1605470"/>
              <a:gd name="connsiteY159" fmla="*/ 915925 h 6858000"/>
              <a:gd name="connsiteX160" fmla="*/ 315310 w 1605470"/>
              <a:gd name="connsiteY160" fmla="*/ 896999 h 6858000"/>
              <a:gd name="connsiteX161" fmla="*/ 284718 w 1605470"/>
              <a:gd name="connsiteY161" fmla="*/ 821517 h 6858000"/>
              <a:gd name="connsiteX162" fmla="*/ 263668 w 1605470"/>
              <a:gd name="connsiteY162" fmla="*/ 751353 h 6858000"/>
              <a:gd name="connsiteX163" fmla="*/ 263226 w 1605470"/>
              <a:gd name="connsiteY163" fmla="*/ 721230 h 6858000"/>
              <a:gd name="connsiteX164" fmla="*/ 248897 w 1605470"/>
              <a:gd name="connsiteY164" fmla="*/ 681659 h 6858000"/>
              <a:gd name="connsiteX165" fmla="*/ 234316 w 1605470"/>
              <a:gd name="connsiteY165" fmla="*/ 635218 h 6858000"/>
              <a:gd name="connsiteX166" fmla="*/ 239327 w 1605470"/>
              <a:gd name="connsiteY166" fmla="*/ 613763 h 6858000"/>
              <a:gd name="connsiteX167" fmla="*/ 225269 w 1605470"/>
              <a:gd name="connsiteY167" fmla="*/ 598582 h 6858000"/>
              <a:gd name="connsiteX168" fmla="*/ 224950 w 1605470"/>
              <a:gd name="connsiteY168" fmla="*/ 576846 h 6858000"/>
              <a:gd name="connsiteX169" fmla="*/ 204576 w 1605470"/>
              <a:gd name="connsiteY169" fmla="*/ 530055 h 6858000"/>
              <a:gd name="connsiteX170" fmla="*/ 219064 w 1605470"/>
              <a:gd name="connsiteY170" fmla="*/ 469651 h 6858000"/>
              <a:gd name="connsiteX171" fmla="*/ 195012 w 1605470"/>
              <a:gd name="connsiteY171" fmla="*/ 448559 h 6858000"/>
              <a:gd name="connsiteX172" fmla="*/ 201434 w 1605470"/>
              <a:gd name="connsiteY172" fmla="*/ 441529 h 6858000"/>
              <a:gd name="connsiteX173" fmla="*/ 200655 w 1605470"/>
              <a:gd name="connsiteY173" fmla="*/ 428927 h 6858000"/>
              <a:gd name="connsiteX174" fmla="*/ 190059 w 1605470"/>
              <a:gd name="connsiteY174" fmla="*/ 430161 h 6858000"/>
              <a:gd name="connsiteX175" fmla="*/ 167079 w 1605470"/>
              <a:gd name="connsiteY175" fmla="*/ 367211 h 6858000"/>
              <a:gd name="connsiteX176" fmla="*/ 124571 w 1605470"/>
              <a:gd name="connsiteY176" fmla="*/ 302178 h 6858000"/>
              <a:gd name="connsiteX177" fmla="*/ 103243 w 1605470"/>
              <a:gd name="connsiteY177" fmla="*/ 211375 h 6858000"/>
              <a:gd name="connsiteX178" fmla="*/ 94571 w 1605470"/>
              <a:gd name="connsiteY178" fmla="*/ 184179 h 6858000"/>
              <a:gd name="connsiteX179" fmla="*/ 13437 w 1605470"/>
              <a:gd name="connsiteY179" fmla="*/ 19287 h 6858000"/>
              <a:gd name="connsiteX180" fmla="*/ 0 w 1605470"/>
              <a:gd name="connsiteY180"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935 w 1605470"/>
              <a:gd name="connsiteY68" fmla="*/ 4821504 h 6858000"/>
              <a:gd name="connsiteX69" fmla="*/ 732118 w 1605470"/>
              <a:gd name="connsiteY69" fmla="*/ 4801535 h 6858000"/>
              <a:gd name="connsiteX70" fmla="*/ 739787 w 1605470"/>
              <a:gd name="connsiteY70" fmla="*/ 4797794 h 6858000"/>
              <a:gd name="connsiteX71" fmla="*/ 741081 w 1605470"/>
              <a:gd name="connsiteY71" fmla="*/ 4784526 h 6858000"/>
              <a:gd name="connsiteX72" fmla="*/ 742865 w 1605470"/>
              <a:gd name="connsiteY72" fmla="*/ 4781211 h 6858000"/>
              <a:gd name="connsiteX73" fmla="*/ 751652 w 1605470"/>
              <a:gd name="connsiteY73" fmla="*/ 4761984 h 6858000"/>
              <a:gd name="connsiteX74" fmla="*/ 747700 w 1605470"/>
              <a:gd name="connsiteY74" fmla="*/ 4690749 h 6858000"/>
              <a:gd name="connsiteX75" fmla="*/ 743180 w 1605470"/>
              <a:gd name="connsiteY75" fmla="*/ 4613201 h 6858000"/>
              <a:gd name="connsiteX76" fmla="*/ 738263 w 1605470"/>
              <a:gd name="connsiteY76" fmla="*/ 4444346 h 6858000"/>
              <a:gd name="connsiteX77" fmla="*/ 756542 w 1605470"/>
              <a:gd name="connsiteY77" fmla="*/ 4350346 h 6858000"/>
              <a:gd name="connsiteX78" fmla="*/ 715481 w 1605470"/>
              <a:gd name="connsiteY78" fmla="*/ 4214165 h 6858000"/>
              <a:gd name="connsiteX79" fmla="*/ 719554 w 1605470"/>
              <a:gd name="connsiteY79" fmla="*/ 4090296 h 6858000"/>
              <a:gd name="connsiteX80" fmla="*/ 704810 w 1605470"/>
              <a:gd name="connsiteY80" fmla="*/ 4033999 h 6858000"/>
              <a:gd name="connsiteX81" fmla="*/ 705959 w 1605470"/>
              <a:gd name="connsiteY81" fmla="*/ 4031933 h 6858000"/>
              <a:gd name="connsiteX82" fmla="*/ 704535 w 1605470"/>
              <a:gd name="connsiteY82" fmla="*/ 4013953 h 6858000"/>
              <a:gd name="connsiteX83" fmla="*/ 700443 w 1605470"/>
              <a:gd name="connsiteY83" fmla="*/ 4010511 h 6858000"/>
              <a:gd name="connsiteX84" fmla="*/ 698282 w 1605470"/>
              <a:gd name="connsiteY84" fmla="*/ 3998331 h 6858000"/>
              <a:gd name="connsiteX85" fmla="*/ 690830 w 1605470"/>
              <a:gd name="connsiteY85" fmla="*/ 3974753 h 6858000"/>
              <a:gd name="connsiteX86" fmla="*/ 692428 w 1605470"/>
              <a:gd name="connsiteY86" fmla="*/ 3969950 h 6858000"/>
              <a:gd name="connsiteX87" fmla="*/ 685850 w 1605470"/>
              <a:gd name="connsiteY87" fmla="*/ 3933779 h 6858000"/>
              <a:gd name="connsiteX88" fmla="*/ 687181 w 1605470"/>
              <a:gd name="connsiteY88" fmla="*/ 3933093 h 6858000"/>
              <a:gd name="connsiteX89" fmla="*/ 691535 w 1605470"/>
              <a:gd name="connsiteY89" fmla="*/ 3922082 h 6858000"/>
              <a:gd name="connsiteX90" fmla="*/ 696613 w 1605470"/>
              <a:gd name="connsiteY90" fmla="*/ 3901461 h 6858000"/>
              <a:gd name="connsiteX91" fmla="*/ 719207 w 1605470"/>
              <a:gd name="connsiteY91" fmla="*/ 3813873 h 6858000"/>
              <a:gd name="connsiteX92" fmla="*/ 718632 w 1605470"/>
              <a:gd name="connsiteY92" fmla="*/ 3806161 h 6858000"/>
              <a:gd name="connsiteX93" fmla="*/ 718939 w 1605470"/>
              <a:gd name="connsiteY93" fmla="*/ 3805957 h 6858000"/>
              <a:gd name="connsiteX94" fmla="*/ 718966 w 1605470"/>
              <a:gd name="connsiteY94" fmla="*/ 3797724 h 6858000"/>
              <a:gd name="connsiteX95" fmla="*/ 717581 w 1605470"/>
              <a:gd name="connsiteY95" fmla="*/ 3792098 h 6858000"/>
              <a:gd name="connsiteX96" fmla="*/ 716465 w 1605470"/>
              <a:gd name="connsiteY96" fmla="*/ 3777135 h 6858000"/>
              <a:gd name="connsiteX97" fmla="*/ 718198 w 1605470"/>
              <a:gd name="connsiteY97" fmla="*/ 3771656 h 6858000"/>
              <a:gd name="connsiteX98" fmla="*/ 721941 w 1605470"/>
              <a:gd name="connsiteY98" fmla="*/ 3769007 h 6858000"/>
              <a:gd name="connsiteX99" fmla="*/ 721407 w 1605470"/>
              <a:gd name="connsiteY99" fmla="*/ 3767709 h 6858000"/>
              <a:gd name="connsiteX100" fmla="*/ 730103 w 1605470"/>
              <a:gd name="connsiteY100" fmla="*/ 3738082 h 6858000"/>
              <a:gd name="connsiteX101" fmla="*/ 737449 w 1605470"/>
              <a:gd name="connsiteY101" fmla="*/ 3673397 h 6858000"/>
              <a:gd name="connsiteX102" fmla="*/ 736745 w 1605470"/>
              <a:gd name="connsiteY102" fmla="*/ 3637109 h 6858000"/>
              <a:gd name="connsiteX103" fmla="*/ 740188 w 1605470"/>
              <a:gd name="connsiteY103" fmla="*/ 3536883 h 6858000"/>
              <a:gd name="connsiteX104" fmla="*/ 747726 w 1605470"/>
              <a:gd name="connsiteY104" fmla="*/ 3435652 h 6858000"/>
              <a:gd name="connsiteX105" fmla="*/ 774383 w 1605470"/>
              <a:gd name="connsiteY105" fmla="*/ 3381564 h 6858000"/>
              <a:gd name="connsiteX106" fmla="*/ 774870 w 1605470"/>
              <a:gd name="connsiteY106" fmla="*/ 3375761 h 6858000"/>
              <a:gd name="connsiteX107" fmla="*/ 770510 w 1605470"/>
              <a:gd name="connsiteY107" fmla="*/ 3361844 h 6858000"/>
              <a:gd name="connsiteX108" fmla="*/ 767933 w 1605470"/>
              <a:gd name="connsiteY108" fmla="*/ 3356929 h 6858000"/>
              <a:gd name="connsiteX109" fmla="*/ 766158 w 1605470"/>
              <a:gd name="connsiteY109" fmla="*/ 3349058 h 6858000"/>
              <a:gd name="connsiteX110" fmla="*/ 766414 w 1605470"/>
              <a:gd name="connsiteY110" fmla="*/ 3348763 h 6858000"/>
              <a:gd name="connsiteX111" fmla="*/ 764166 w 1605470"/>
              <a:gd name="connsiteY111" fmla="*/ 3341588 h 6858000"/>
              <a:gd name="connsiteX112" fmla="*/ 749397 w 1605470"/>
              <a:gd name="connsiteY112" fmla="*/ 3307769 h 6858000"/>
              <a:gd name="connsiteX113" fmla="*/ 766960 w 1605470"/>
              <a:gd name="connsiteY113" fmla="*/ 3250522 h 6858000"/>
              <a:gd name="connsiteX114" fmla="*/ 767385 w 1605470"/>
              <a:gd name="connsiteY114" fmla="*/ 3229163 h 6858000"/>
              <a:gd name="connsiteX115" fmla="*/ 769208 w 1605470"/>
              <a:gd name="connsiteY115" fmla="*/ 3217217 h 6858000"/>
              <a:gd name="connsiteX116" fmla="*/ 770350 w 1605470"/>
              <a:gd name="connsiteY116" fmla="*/ 3216125 h 6858000"/>
              <a:gd name="connsiteX117" fmla="*/ 756043 w 1605470"/>
              <a:gd name="connsiteY117" fmla="*/ 3183755 h 6858000"/>
              <a:gd name="connsiteX118" fmla="*/ 756544 w 1605470"/>
              <a:gd name="connsiteY118" fmla="*/ 3178642 h 6858000"/>
              <a:gd name="connsiteX119" fmla="*/ 744144 w 1605470"/>
              <a:gd name="connsiteY119" fmla="*/ 3158586 h 6858000"/>
              <a:gd name="connsiteX120" fmla="*/ 739378 w 1605470"/>
              <a:gd name="connsiteY120" fmla="*/ 3147669 h 6858000"/>
              <a:gd name="connsiteX121" fmla="*/ 734648 w 1605470"/>
              <a:gd name="connsiteY121" fmla="*/ 3145733 h 6858000"/>
              <a:gd name="connsiteX122" fmla="*/ 729329 w 1605470"/>
              <a:gd name="connsiteY122" fmla="*/ 3129034 h 6858000"/>
              <a:gd name="connsiteX123" fmla="*/ 729994 w 1605470"/>
              <a:gd name="connsiteY123" fmla="*/ 3126682 h 6858000"/>
              <a:gd name="connsiteX124" fmla="*/ 720862 w 1605470"/>
              <a:gd name="connsiteY124" fmla="*/ 3114519 h 6858000"/>
              <a:gd name="connsiteX125" fmla="*/ 707471 w 1605470"/>
              <a:gd name="connsiteY125" fmla="*/ 3106272 h 6858000"/>
              <a:gd name="connsiteX126" fmla="*/ 680201 w 1605470"/>
              <a:gd name="connsiteY126" fmla="*/ 2958185 h 6858000"/>
              <a:gd name="connsiteX127" fmla="*/ 622815 w 1605470"/>
              <a:gd name="connsiteY127" fmla="*/ 2762989 h 6858000"/>
              <a:gd name="connsiteX128" fmla="*/ 571733 w 1605470"/>
              <a:gd name="connsiteY128" fmla="*/ 2554718 h 6858000"/>
              <a:gd name="connsiteX129" fmla="*/ 551827 w 1605470"/>
              <a:gd name="connsiteY129" fmla="*/ 2485734 h 6858000"/>
              <a:gd name="connsiteX130" fmla="*/ 542550 w 1605470"/>
              <a:gd name="connsiteY130" fmla="*/ 2447068 h 6858000"/>
              <a:gd name="connsiteX131" fmla="*/ 529511 w 1605470"/>
              <a:gd name="connsiteY131" fmla="*/ 2425819 h 6858000"/>
              <a:gd name="connsiteX132" fmla="*/ 528878 w 1605470"/>
              <a:gd name="connsiteY132" fmla="*/ 2408971 h 6858000"/>
              <a:gd name="connsiteX133" fmla="*/ 535510 w 1605470"/>
              <a:gd name="connsiteY133" fmla="*/ 2402874 h 6858000"/>
              <a:gd name="connsiteX134" fmla="*/ 538122 w 1605470"/>
              <a:gd name="connsiteY134" fmla="*/ 2381443 h 6858000"/>
              <a:gd name="connsiteX135" fmla="*/ 514451 w 1605470"/>
              <a:gd name="connsiteY135" fmla="*/ 2261920 h 6858000"/>
              <a:gd name="connsiteX136" fmla="*/ 486968 w 1605470"/>
              <a:gd name="connsiteY136" fmla="*/ 2182937 h 6858000"/>
              <a:gd name="connsiteX137" fmla="*/ 488555 w 1605470"/>
              <a:gd name="connsiteY137" fmla="*/ 2155135 h 6858000"/>
              <a:gd name="connsiteX138" fmla="*/ 486013 w 1605470"/>
              <a:gd name="connsiteY138" fmla="*/ 2118008 h 6858000"/>
              <a:gd name="connsiteX139" fmla="*/ 487006 w 1605470"/>
              <a:gd name="connsiteY139" fmla="*/ 2050531 h 6858000"/>
              <a:gd name="connsiteX140" fmla="*/ 478812 w 1605470"/>
              <a:gd name="connsiteY140" fmla="*/ 1963269 h 6858000"/>
              <a:gd name="connsiteX141" fmla="*/ 442619 w 1605470"/>
              <a:gd name="connsiteY141" fmla="*/ 1910499 h 6858000"/>
              <a:gd name="connsiteX142" fmla="*/ 446785 w 1605470"/>
              <a:gd name="connsiteY142" fmla="*/ 1903212 h 6858000"/>
              <a:gd name="connsiteX143" fmla="*/ 436547 w 1605470"/>
              <a:gd name="connsiteY143" fmla="*/ 1861531 h 6858000"/>
              <a:gd name="connsiteX144" fmla="*/ 390346 w 1605470"/>
              <a:gd name="connsiteY144" fmla="*/ 1732919 h 6858000"/>
              <a:gd name="connsiteX145" fmla="*/ 362657 w 1605470"/>
              <a:gd name="connsiteY145" fmla="*/ 1663540 h 6858000"/>
              <a:gd name="connsiteX146" fmla="*/ 361783 w 1605470"/>
              <a:gd name="connsiteY146" fmla="*/ 1615777 h 6858000"/>
              <a:gd name="connsiteX147" fmla="*/ 342578 w 1605470"/>
              <a:gd name="connsiteY147" fmla="*/ 1563678 h 6858000"/>
              <a:gd name="connsiteX148" fmla="*/ 355658 w 1605470"/>
              <a:gd name="connsiteY148" fmla="*/ 1519474 h 6858000"/>
              <a:gd name="connsiteX149" fmla="*/ 348400 w 1605470"/>
              <a:gd name="connsiteY149" fmla="*/ 1477995 h 6858000"/>
              <a:gd name="connsiteX150" fmla="*/ 334485 w 1605470"/>
              <a:gd name="connsiteY150" fmla="*/ 1373769 h 6858000"/>
              <a:gd name="connsiteX151" fmla="*/ 342792 w 1605470"/>
              <a:gd name="connsiteY151" fmla="*/ 1307086 h 6858000"/>
              <a:gd name="connsiteX152" fmla="*/ 343980 w 1605470"/>
              <a:gd name="connsiteY152" fmla="*/ 1189033 h 6858000"/>
              <a:gd name="connsiteX153" fmla="*/ 348665 w 1605470"/>
              <a:gd name="connsiteY153" fmla="*/ 1168288 h 6858000"/>
              <a:gd name="connsiteX154" fmla="*/ 340947 w 1605470"/>
              <a:gd name="connsiteY154" fmla="*/ 1142577 h 6858000"/>
              <a:gd name="connsiteX155" fmla="*/ 330253 w 1605470"/>
              <a:gd name="connsiteY155" fmla="*/ 1088484 h 6858000"/>
              <a:gd name="connsiteX156" fmla="*/ 318989 w 1605470"/>
              <a:gd name="connsiteY156" fmla="*/ 1016103 h 6858000"/>
              <a:gd name="connsiteX157" fmla="*/ 320445 w 1605470"/>
              <a:gd name="connsiteY157" fmla="*/ 932283 h 6858000"/>
              <a:gd name="connsiteX158" fmla="*/ 322681 w 1605470"/>
              <a:gd name="connsiteY158" fmla="*/ 915925 h 6858000"/>
              <a:gd name="connsiteX159" fmla="*/ 315310 w 1605470"/>
              <a:gd name="connsiteY159" fmla="*/ 896999 h 6858000"/>
              <a:gd name="connsiteX160" fmla="*/ 284718 w 1605470"/>
              <a:gd name="connsiteY160" fmla="*/ 821517 h 6858000"/>
              <a:gd name="connsiteX161" fmla="*/ 263668 w 1605470"/>
              <a:gd name="connsiteY161" fmla="*/ 751353 h 6858000"/>
              <a:gd name="connsiteX162" fmla="*/ 263226 w 1605470"/>
              <a:gd name="connsiteY162" fmla="*/ 721230 h 6858000"/>
              <a:gd name="connsiteX163" fmla="*/ 248897 w 1605470"/>
              <a:gd name="connsiteY163" fmla="*/ 681659 h 6858000"/>
              <a:gd name="connsiteX164" fmla="*/ 234316 w 1605470"/>
              <a:gd name="connsiteY164" fmla="*/ 635218 h 6858000"/>
              <a:gd name="connsiteX165" fmla="*/ 239327 w 1605470"/>
              <a:gd name="connsiteY165" fmla="*/ 613763 h 6858000"/>
              <a:gd name="connsiteX166" fmla="*/ 225269 w 1605470"/>
              <a:gd name="connsiteY166" fmla="*/ 598582 h 6858000"/>
              <a:gd name="connsiteX167" fmla="*/ 224950 w 1605470"/>
              <a:gd name="connsiteY167" fmla="*/ 576846 h 6858000"/>
              <a:gd name="connsiteX168" fmla="*/ 204576 w 1605470"/>
              <a:gd name="connsiteY168" fmla="*/ 530055 h 6858000"/>
              <a:gd name="connsiteX169" fmla="*/ 219064 w 1605470"/>
              <a:gd name="connsiteY169" fmla="*/ 469651 h 6858000"/>
              <a:gd name="connsiteX170" fmla="*/ 195012 w 1605470"/>
              <a:gd name="connsiteY170" fmla="*/ 448559 h 6858000"/>
              <a:gd name="connsiteX171" fmla="*/ 201434 w 1605470"/>
              <a:gd name="connsiteY171" fmla="*/ 441529 h 6858000"/>
              <a:gd name="connsiteX172" fmla="*/ 200655 w 1605470"/>
              <a:gd name="connsiteY172" fmla="*/ 428927 h 6858000"/>
              <a:gd name="connsiteX173" fmla="*/ 190059 w 1605470"/>
              <a:gd name="connsiteY173" fmla="*/ 430161 h 6858000"/>
              <a:gd name="connsiteX174" fmla="*/ 167079 w 1605470"/>
              <a:gd name="connsiteY174" fmla="*/ 367211 h 6858000"/>
              <a:gd name="connsiteX175" fmla="*/ 124571 w 1605470"/>
              <a:gd name="connsiteY175" fmla="*/ 302178 h 6858000"/>
              <a:gd name="connsiteX176" fmla="*/ 103243 w 1605470"/>
              <a:gd name="connsiteY176" fmla="*/ 211375 h 6858000"/>
              <a:gd name="connsiteX177" fmla="*/ 94571 w 1605470"/>
              <a:gd name="connsiteY177" fmla="*/ 184179 h 6858000"/>
              <a:gd name="connsiteX178" fmla="*/ 13437 w 1605470"/>
              <a:gd name="connsiteY178" fmla="*/ 19287 h 6858000"/>
              <a:gd name="connsiteX179" fmla="*/ 0 w 1605470"/>
              <a:gd name="connsiteY179"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42432 w 1605470"/>
              <a:gd name="connsiteY34" fmla="*/ 5934687 h 6858000"/>
              <a:gd name="connsiteX35" fmla="*/ 489472 w 1605470"/>
              <a:gd name="connsiteY35" fmla="*/ 5732419 h 6858000"/>
              <a:gd name="connsiteX36" fmla="*/ 512623 w 1605470"/>
              <a:gd name="connsiteY36" fmla="*/ 5685392 h 6858000"/>
              <a:gd name="connsiteX37" fmla="*/ 510261 w 1605470"/>
              <a:gd name="connsiteY37" fmla="*/ 5634527 h 6858000"/>
              <a:gd name="connsiteX38" fmla="*/ 523992 w 1605470"/>
              <a:gd name="connsiteY38" fmla="*/ 5619557 h 6858000"/>
              <a:gd name="connsiteX39" fmla="*/ 526609 w 1605470"/>
              <a:gd name="connsiteY39" fmla="*/ 5617081 h 6858000"/>
              <a:gd name="connsiteX40" fmla="*/ 531653 w 1605470"/>
              <a:gd name="connsiteY40" fmla="*/ 5604904 h 6858000"/>
              <a:gd name="connsiteX41" fmla="*/ 539863 w 1605470"/>
              <a:gd name="connsiteY41" fmla="*/ 5604298 h 6858000"/>
              <a:gd name="connsiteX42" fmla="*/ 552319 w 1605470"/>
              <a:gd name="connsiteY42" fmla="*/ 5587997 h 6858000"/>
              <a:gd name="connsiteX43" fmla="*/ 559710 w 1605470"/>
              <a:gd name="connsiteY43" fmla="*/ 5564796 h 6858000"/>
              <a:gd name="connsiteX44" fmla="*/ 587214 w 1605470"/>
              <a:gd name="connsiteY44" fmla="*/ 5451511 h 6858000"/>
              <a:gd name="connsiteX45" fmla="*/ 608019 w 1605470"/>
              <a:gd name="connsiteY45" fmla="*/ 5385461 h 6858000"/>
              <a:gd name="connsiteX46" fmla="*/ 622750 w 1605470"/>
              <a:gd name="connsiteY46" fmla="*/ 5363084 h 6858000"/>
              <a:gd name="connsiteX47" fmla="*/ 638731 w 1605470"/>
              <a:gd name="connsiteY47" fmla="*/ 5330009 h 6858000"/>
              <a:gd name="connsiteX48" fmla="*/ 672224 w 1605470"/>
              <a:gd name="connsiteY48" fmla="*/ 5273739 h 6858000"/>
              <a:gd name="connsiteX49" fmla="*/ 681823 w 1605470"/>
              <a:gd name="connsiteY49" fmla="*/ 5241779 h 6858000"/>
              <a:gd name="connsiteX50" fmla="*/ 693049 w 1605470"/>
              <a:gd name="connsiteY50" fmla="*/ 5225268 h 6858000"/>
              <a:gd name="connsiteX51" fmla="*/ 694069 w 1605470"/>
              <a:gd name="connsiteY51" fmla="*/ 5217684 h 6858000"/>
              <a:gd name="connsiteX52" fmla="*/ 701410 w 1605470"/>
              <a:gd name="connsiteY52" fmla="*/ 5193377 h 6858000"/>
              <a:gd name="connsiteX53" fmla="*/ 704713 w 1605470"/>
              <a:gd name="connsiteY53" fmla="*/ 5179288 h 6858000"/>
              <a:gd name="connsiteX54" fmla="*/ 705697 w 1605470"/>
              <a:gd name="connsiteY54" fmla="*/ 5173621 h 6858000"/>
              <a:gd name="connsiteX55" fmla="*/ 701331 w 1605470"/>
              <a:gd name="connsiteY55" fmla="*/ 5159961 h 6858000"/>
              <a:gd name="connsiteX56" fmla="*/ 708008 w 1605470"/>
              <a:gd name="connsiteY56" fmla="*/ 5144295 h 6858000"/>
              <a:gd name="connsiteX57" fmla="*/ 704941 w 1605470"/>
              <a:gd name="connsiteY57" fmla="*/ 5125185 h 6858000"/>
              <a:gd name="connsiteX58" fmla="*/ 711771 w 1605470"/>
              <a:gd name="connsiteY58" fmla="*/ 5121884 h 6858000"/>
              <a:gd name="connsiteX59" fmla="*/ 721092 w 1605470"/>
              <a:gd name="connsiteY59" fmla="*/ 5108383 h 6858000"/>
              <a:gd name="connsiteX60" fmla="*/ 717045 w 1605470"/>
              <a:gd name="connsiteY60" fmla="*/ 5094705 h 6858000"/>
              <a:gd name="connsiteX61" fmla="*/ 718807 w 1605470"/>
              <a:gd name="connsiteY61" fmla="*/ 5067850 h 6858000"/>
              <a:gd name="connsiteX62" fmla="*/ 721538 w 1605470"/>
              <a:gd name="connsiteY62" fmla="*/ 5060861 h 6858000"/>
              <a:gd name="connsiteX63" fmla="*/ 718242 w 1605470"/>
              <a:gd name="connsiteY63" fmla="*/ 5034192 h 6858000"/>
              <a:gd name="connsiteX64" fmla="*/ 719796 w 1605470"/>
              <a:gd name="connsiteY64" fmla="*/ 4993030 h 6858000"/>
              <a:gd name="connsiteX65" fmla="*/ 726705 w 1605470"/>
              <a:gd name="connsiteY65" fmla="*/ 4946844 h 6858000"/>
              <a:gd name="connsiteX66" fmla="*/ 722561 w 1605470"/>
              <a:gd name="connsiteY66" fmla="*/ 4932692 h 6858000"/>
              <a:gd name="connsiteX67" fmla="*/ 724935 w 1605470"/>
              <a:gd name="connsiteY67" fmla="*/ 4821504 h 6858000"/>
              <a:gd name="connsiteX68" fmla="*/ 732118 w 1605470"/>
              <a:gd name="connsiteY68" fmla="*/ 4801535 h 6858000"/>
              <a:gd name="connsiteX69" fmla="*/ 739787 w 1605470"/>
              <a:gd name="connsiteY69" fmla="*/ 4797794 h 6858000"/>
              <a:gd name="connsiteX70" fmla="*/ 741081 w 1605470"/>
              <a:gd name="connsiteY70" fmla="*/ 4784526 h 6858000"/>
              <a:gd name="connsiteX71" fmla="*/ 742865 w 1605470"/>
              <a:gd name="connsiteY71" fmla="*/ 4781211 h 6858000"/>
              <a:gd name="connsiteX72" fmla="*/ 751652 w 1605470"/>
              <a:gd name="connsiteY72" fmla="*/ 4761984 h 6858000"/>
              <a:gd name="connsiteX73" fmla="*/ 747700 w 1605470"/>
              <a:gd name="connsiteY73" fmla="*/ 4690749 h 6858000"/>
              <a:gd name="connsiteX74" fmla="*/ 743180 w 1605470"/>
              <a:gd name="connsiteY74" fmla="*/ 4613201 h 6858000"/>
              <a:gd name="connsiteX75" fmla="*/ 738263 w 1605470"/>
              <a:gd name="connsiteY75" fmla="*/ 4444346 h 6858000"/>
              <a:gd name="connsiteX76" fmla="*/ 756542 w 1605470"/>
              <a:gd name="connsiteY76" fmla="*/ 4350346 h 6858000"/>
              <a:gd name="connsiteX77" fmla="*/ 715481 w 1605470"/>
              <a:gd name="connsiteY77" fmla="*/ 4214165 h 6858000"/>
              <a:gd name="connsiteX78" fmla="*/ 719554 w 1605470"/>
              <a:gd name="connsiteY78" fmla="*/ 4090296 h 6858000"/>
              <a:gd name="connsiteX79" fmla="*/ 704810 w 1605470"/>
              <a:gd name="connsiteY79" fmla="*/ 4033999 h 6858000"/>
              <a:gd name="connsiteX80" fmla="*/ 705959 w 1605470"/>
              <a:gd name="connsiteY80" fmla="*/ 4031933 h 6858000"/>
              <a:gd name="connsiteX81" fmla="*/ 704535 w 1605470"/>
              <a:gd name="connsiteY81" fmla="*/ 4013953 h 6858000"/>
              <a:gd name="connsiteX82" fmla="*/ 700443 w 1605470"/>
              <a:gd name="connsiteY82" fmla="*/ 4010511 h 6858000"/>
              <a:gd name="connsiteX83" fmla="*/ 698282 w 1605470"/>
              <a:gd name="connsiteY83" fmla="*/ 3998331 h 6858000"/>
              <a:gd name="connsiteX84" fmla="*/ 690830 w 1605470"/>
              <a:gd name="connsiteY84" fmla="*/ 3974753 h 6858000"/>
              <a:gd name="connsiteX85" fmla="*/ 692428 w 1605470"/>
              <a:gd name="connsiteY85" fmla="*/ 3969950 h 6858000"/>
              <a:gd name="connsiteX86" fmla="*/ 685850 w 1605470"/>
              <a:gd name="connsiteY86" fmla="*/ 3933779 h 6858000"/>
              <a:gd name="connsiteX87" fmla="*/ 687181 w 1605470"/>
              <a:gd name="connsiteY87" fmla="*/ 3933093 h 6858000"/>
              <a:gd name="connsiteX88" fmla="*/ 691535 w 1605470"/>
              <a:gd name="connsiteY88" fmla="*/ 3922082 h 6858000"/>
              <a:gd name="connsiteX89" fmla="*/ 696613 w 1605470"/>
              <a:gd name="connsiteY89" fmla="*/ 3901461 h 6858000"/>
              <a:gd name="connsiteX90" fmla="*/ 719207 w 1605470"/>
              <a:gd name="connsiteY90" fmla="*/ 3813873 h 6858000"/>
              <a:gd name="connsiteX91" fmla="*/ 718632 w 1605470"/>
              <a:gd name="connsiteY91" fmla="*/ 3806161 h 6858000"/>
              <a:gd name="connsiteX92" fmla="*/ 718939 w 1605470"/>
              <a:gd name="connsiteY92" fmla="*/ 3805957 h 6858000"/>
              <a:gd name="connsiteX93" fmla="*/ 718966 w 1605470"/>
              <a:gd name="connsiteY93" fmla="*/ 3797724 h 6858000"/>
              <a:gd name="connsiteX94" fmla="*/ 717581 w 1605470"/>
              <a:gd name="connsiteY94" fmla="*/ 3792098 h 6858000"/>
              <a:gd name="connsiteX95" fmla="*/ 716465 w 1605470"/>
              <a:gd name="connsiteY95" fmla="*/ 3777135 h 6858000"/>
              <a:gd name="connsiteX96" fmla="*/ 718198 w 1605470"/>
              <a:gd name="connsiteY96" fmla="*/ 3771656 h 6858000"/>
              <a:gd name="connsiteX97" fmla="*/ 721941 w 1605470"/>
              <a:gd name="connsiteY97" fmla="*/ 3769007 h 6858000"/>
              <a:gd name="connsiteX98" fmla="*/ 721407 w 1605470"/>
              <a:gd name="connsiteY98" fmla="*/ 3767709 h 6858000"/>
              <a:gd name="connsiteX99" fmla="*/ 730103 w 1605470"/>
              <a:gd name="connsiteY99" fmla="*/ 3738082 h 6858000"/>
              <a:gd name="connsiteX100" fmla="*/ 737449 w 1605470"/>
              <a:gd name="connsiteY100" fmla="*/ 3673397 h 6858000"/>
              <a:gd name="connsiteX101" fmla="*/ 736745 w 1605470"/>
              <a:gd name="connsiteY101" fmla="*/ 3637109 h 6858000"/>
              <a:gd name="connsiteX102" fmla="*/ 740188 w 1605470"/>
              <a:gd name="connsiteY102" fmla="*/ 3536883 h 6858000"/>
              <a:gd name="connsiteX103" fmla="*/ 747726 w 1605470"/>
              <a:gd name="connsiteY103" fmla="*/ 3435652 h 6858000"/>
              <a:gd name="connsiteX104" fmla="*/ 774383 w 1605470"/>
              <a:gd name="connsiteY104" fmla="*/ 3381564 h 6858000"/>
              <a:gd name="connsiteX105" fmla="*/ 774870 w 1605470"/>
              <a:gd name="connsiteY105" fmla="*/ 3375761 h 6858000"/>
              <a:gd name="connsiteX106" fmla="*/ 770510 w 1605470"/>
              <a:gd name="connsiteY106" fmla="*/ 3361844 h 6858000"/>
              <a:gd name="connsiteX107" fmla="*/ 767933 w 1605470"/>
              <a:gd name="connsiteY107" fmla="*/ 3356929 h 6858000"/>
              <a:gd name="connsiteX108" fmla="*/ 766158 w 1605470"/>
              <a:gd name="connsiteY108" fmla="*/ 3349058 h 6858000"/>
              <a:gd name="connsiteX109" fmla="*/ 766414 w 1605470"/>
              <a:gd name="connsiteY109" fmla="*/ 3348763 h 6858000"/>
              <a:gd name="connsiteX110" fmla="*/ 764166 w 1605470"/>
              <a:gd name="connsiteY110" fmla="*/ 3341588 h 6858000"/>
              <a:gd name="connsiteX111" fmla="*/ 749397 w 1605470"/>
              <a:gd name="connsiteY111" fmla="*/ 3307769 h 6858000"/>
              <a:gd name="connsiteX112" fmla="*/ 766960 w 1605470"/>
              <a:gd name="connsiteY112" fmla="*/ 3250522 h 6858000"/>
              <a:gd name="connsiteX113" fmla="*/ 767385 w 1605470"/>
              <a:gd name="connsiteY113" fmla="*/ 3229163 h 6858000"/>
              <a:gd name="connsiteX114" fmla="*/ 769208 w 1605470"/>
              <a:gd name="connsiteY114" fmla="*/ 3217217 h 6858000"/>
              <a:gd name="connsiteX115" fmla="*/ 770350 w 1605470"/>
              <a:gd name="connsiteY115" fmla="*/ 3216125 h 6858000"/>
              <a:gd name="connsiteX116" fmla="*/ 756043 w 1605470"/>
              <a:gd name="connsiteY116" fmla="*/ 3183755 h 6858000"/>
              <a:gd name="connsiteX117" fmla="*/ 756544 w 1605470"/>
              <a:gd name="connsiteY117" fmla="*/ 3178642 h 6858000"/>
              <a:gd name="connsiteX118" fmla="*/ 744144 w 1605470"/>
              <a:gd name="connsiteY118" fmla="*/ 3158586 h 6858000"/>
              <a:gd name="connsiteX119" fmla="*/ 739378 w 1605470"/>
              <a:gd name="connsiteY119" fmla="*/ 3147669 h 6858000"/>
              <a:gd name="connsiteX120" fmla="*/ 734648 w 1605470"/>
              <a:gd name="connsiteY120" fmla="*/ 3145733 h 6858000"/>
              <a:gd name="connsiteX121" fmla="*/ 729329 w 1605470"/>
              <a:gd name="connsiteY121" fmla="*/ 3129034 h 6858000"/>
              <a:gd name="connsiteX122" fmla="*/ 729994 w 1605470"/>
              <a:gd name="connsiteY122" fmla="*/ 3126682 h 6858000"/>
              <a:gd name="connsiteX123" fmla="*/ 720862 w 1605470"/>
              <a:gd name="connsiteY123" fmla="*/ 3114519 h 6858000"/>
              <a:gd name="connsiteX124" fmla="*/ 707471 w 1605470"/>
              <a:gd name="connsiteY124" fmla="*/ 3106272 h 6858000"/>
              <a:gd name="connsiteX125" fmla="*/ 680201 w 1605470"/>
              <a:gd name="connsiteY125" fmla="*/ 2958185 h 6858000"/>
              <a:gd name="connsiteX126" fmla="*/ 622815 w 1605470"/>
              <a:gd name="connsiteY126" fmla="*/ 2762989 h 6858000"/>
              <a:gd name="connsiteX127" fmla="*/ 571733 w 1605470"/>
              <a:gd name="connsiteY127" fmla="*/ 2554718 h 6858000"/>
              <a:gd name="connsiteX128" fmla="*/ 551827 w 1605470"/>
              <a:gd name="connsiteY128" fmla="*/ 2485734 h 6858000"/>
              <a:gd name="connsiteX129" fmla="*/ 542550 w 1605470"/>
              <a:gd name="connsiteY129" fmla="*/ 2447068 h 6858000"/>
              <a:gd name="connsiteX130" fmla="*/ 529511 w 1605470"/>
              <a:gd name="connsiteY130" fmla="*/ 2425819 h 6858000"/>
              <a:gd name="connsiteX131" fmla="*/ 528878 w 1605470"/>
              <a:gd name="connsiteY131" fmla="*/ 2408971 h 6858000"/>
              <a:gd name="connsiteX132" fmla="*/ 535510 w 1605470"/>
              <a:gd name="connsiteY132" fmla="*/ 2402874 h 6858000"/>
              <a:gd name="connsiteX133" fmla="*/ 538122 w 1605470"/>
              <a:gd name="connsiteY133" fmla="*/ 2381443 h 6858000"/>
              <a:gd name="connsiteX134" fmla="*/ 514451 w 1605470"/>
              <a:gd name="connsiteY134" fmla="*/ 2261920 h 6858000"/>
              <a:gd name="connsiteX135" fmla="*/ 486968 w 1605470"/>
              <a:gd name="connsiteY135" fmla="*/ 2182937 h 6858000"/>
              <a:gd name="connsiteX136" fmla="*/ 488555 w 1605470"/>
              <a:gd name="connsiteY136" fmla="*/ 2155135 h 6858000"/>
              <a:gd name="connsiteX137" fmla="*/ 486013 w 1605470"/>
              <a:gd name="connsiteY137" fmla="*/ 2118008 h 6858000"/>
              <a:gd name="connsiteX138" fmla="*/ 487006 w 1605470"/>
              <a:gd name="connsiteY138" fmla="*/ 2050531 h 6858000"/>
              <a:gd name="connsiteX139" fmla="*/ 478812 w 1605470"/>
              <a:gd name="connsiteY139" fmla="*/ 1963269 h 6858000"/>
              <a:gd name="connsiteX140" fmla="*/ 442619 w 1605470"/>
              <a:gd name="connsiteY140" fmla="*/ 1910499 h 6858000"/>
              <a:gd name="connsiteX141" fmla="*/ 446785 w 1605470"/>
              <a:gd name="connsiteY141" fmla="*/ 1903212 h 6858000"/>
              <a:gd name="connsiteX142" fmla="*/ 436547 w 1605470"/>
              <a:gd name="connsiteY142" fmla="*/ 1861531 h 6858000"/>
              <a:gd name="connsiteX143" fmla="*/ 390346 w 1605470"/>
              <a:gd name="connsiteY143" fmla="*/ 1732919 h 6858000"/>
              <a:gd name="connsiteX144" fmla="*/ 362657 w 1605470"/>
              <a:gd name="connsiteY144" fmla="*/ 1663540 h 6858000"/>
              <a:gd name="connsiteX145" fmla="*/ 361783 w 1605470"/>
              <a:gd name="connsiteY145" fmla="*/ 1615777 h 6858000"/>
              <a:gd name="connsiteX146" fmla="*/ 342578 w 1605470"/>
              <a:gd name="connsiteY146" fmla="*/ 1563678 h 6858000"/>
              <a:gd name="connsiteX147" fmla="*/ 355658 w 1605470"/>
              <a:gd name="connsiteY147" fmla="*/ 1519474 h 6858000"/>
              <a:gd name="connsiteX148" fmla="*/ 348400 w 1605470"/>
              <a:gd name="connsiteY148" fmla="*/ 1477995 h 6858000"/>
              <a:gd name="connsiteX149" fmla="*/ 334485 w 1605470"/>
              <a:gd name="connsiteY149" fmla="*/ 1373769 h 6858000"/>
              <a:gd name="connsiteX150" fmla="*/ 342792 w 1605470"/>
              <a:gd name="connsiteY150" fmla="*/ 1307086 h 6858000"/>
              <a:gd name="connsiteX151" fmla="*/ 343980 w 1605470"/>
              <a:gd name="connsiteY151" fmla="*/ 1189033 h 6858000"/>
              <a:gd name="connsiteX152" fmla="*/ 348665 w 1605470"/>
              <a:gd name="connsiteY152" fmla="*/ 1168288 h 6858000"/>
              <a:gd name="connsiteX153" fmla="*/ 340947 w 1605470"/>
              <a:gd name="connsiteY153" fmla="*/ 1142577 h 6858000"/>
              <a:gd name="connsiteX154" fmla="*/ 330253 w 1605470"/>
              <a:gd name="connsiteY154" fmla="*/ 1088484 h 6858000"/>
              <a:gd name="connsiteX155" fmla="*/ 318989 w 1605470"/>
              <a:gd name="connsiteY155" fmla="*/ 1016103 h 6858000"/>
              <a:gd name="connsiteX156" fmla="*/ 320445 w 1605470"/>
              <a:gd name="connsiteY156" fmla="*/ 932283 h 6858000"/>
              <a:gd name="connsiteX157" fmla="*/ 322681 w 1605470"/>
              <a:gd name="connsiteY157" fmla="*/ 915925 h 6858000"/>
              <a:gd name="connsiteX158" fmla="*/ 315310 w 1605470"/>
              <a:gd name="connsiteY158" fmla="*/ 896999 h 6858000"/>
              <a:gd name="connsiteX159" fmla="*/ 284718 w 1605470"/>
              <a:gd name="connsiteY159" fmla="*/ 821517 h 6858000"/>
              <a:gd name="connsiteX160" fmla="*/ 263668 w 1605470"/>
              <a:gd name="connsiteY160" fmla="*/ 751353 h 6858000"/>
              <a:gd name="connsiteX161" fmla="*/ 263226 w 1605470"/>
              <a:gd name="connsiteY161" fmla="*/ 721230 h 6858000"/>
              <a:gd name="connsiteX162" fmla="*/ 248897 w 1605470"/>
              <a:gd name="connsiteY162" fmla="*/ 681659 h 6858000"/>
              <a:gd name="connsiteX163" fmla="*/ 234316 w 1605470"/>
              <a:gd name="connsiteY163" fmla="*/ 635218 h 6858000"/>
              <a:gd name="connsiteX164" fmla="*/ 239327 w 1605470"/>
              <a:gd name="connsiteY164" fmla="*/ 613763 h 6858000"/>
              <a:gd name="connsiteX165" fmla="*/ 225269 w 1605470"/>
              <a:gd name="connsiteY165" fmla="*/ 598582 h 6858000"/>
              <a:gd name="connsiteX166" fmla="*/ 224950 w 1605470"/>
              <a:gd name="connsiteY166" fmla="*/ 576846 h 6858000"/>
              <a:gd name="connsiteX167" fmla="*/ 204576 w 1605470"/>
              <a:gd name="connsiteY167" fmla="*/ 530055 h 6858000"/>
              <a:gd name="connsiteX168" fmla="*/ 219064 w 1605470"/>
              <a:gd name="connsiteY168" fmla="*/ 469651 h 6858000"/>
              <a:gd name="connsiteX169" fmla="*/ 195012 w 1605470"/>
              <a:gd name="connsiteY169" fmla="*/ 448559 h 6858000"/>
              <a:gd name="connsiteX170" fmla="*/ 201434 w 1605470"/>
              <a:gd name="connsiteY170" fmla="*/ 441529 h 6858000"/>
              <a:gd name="connsiteX171" fmla="*/ 200655 w 1605470"/>
              <a:gd name="connsiteY171" fmla="*/ 428927 h 6858000"/>
              <a:gd name="connsiteX172" fmla="*/ 190059 w 1605470"/>
              <a:gd name="connsiteY172" fmla="*/ 430161 h 6858000"/>
              <a:gd name="connsiteX173" fmla="*/ 167079 w 1605470"/>
              <a:gd name="connsiteY173" fmla="*/ 367211 h 6858000"/>
              <a:gd name="connsiteX174" fmla="*/ 124571 w 1605470"/>
              <a:gd name="connsiteY174" fmla="*/ 302178 h 6858000"/>
              <a:gd name="connsiteX175" fmla="*/ 103243 w 1605470"/>
              <a:gd name="connsiteY175" fmla="*/ 211375 h 6858000"/>
              <a:gd name="connsiteX176" fmla="*/ 94571 w 1605470"/>
              <a:gd name="connsiteY176" fmla="*/ 184179 h 6858000"/>
              <a:gd name="connsiteX177" fmla="*/ 13437 w 1605470"/>
              <a:gd name="connsiteY177" fmla="*/ 19287 h 6858000"/>
              <a:gd name="connsiteX178" fmla="*/ 0 w 1605470"/>
              <a:gd name="connsiteY178"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415652 w 1605470"/>
              <a:gd name="connsiteY33" fmla="*/ 6028119 h 6858000"/>
              <a:gd name="connsiteX34" fmla="*/ 442432 w 1605470"/>
              <a:gd name="connsiteY34" fmla="*/ 5934687 h 6858000"/>
              <a:gd name="connsiteX35" fmla="*/ 489472 w 1605470"/>
              <a:gd name="connsiteY35" fmla="*/ 5732419 h 6858000"/>
              <a:gd name="connsiteX36" fmla="*/ 512623 w 1605470"/>
              <a:gd name="connsiteY36" fmla="*/ 5685392 h 6858000"/>
              <a:gd name="connsiteX37" fmla="*/ 510261 w 1605470"/>
              <a:gd name="connsiteY37" fmla="*/ 5634527 h 6858000"/>
              <a:gd name="connsiteX38" fmla="*/ 523992 w 1605470"/>
              <a:gd name="connsiteY38" fmla="*/ 5619557 h 6858000"/>
              <a:gd name="connsiteX39" fmla="*/ 526609 w 1605470"/>
              <a:gd name="connsiteY39" fmla="*/ 5617081 h 6858000"/>
              <a:gd name="connsiteX40" fmla="*/ 531653 w 1605470"/>
              <a:gd name="connsiteY40" fmla="*/ 5604904 h 6858000"/>
              <a:gd name="connsiteX41" fmla="*/ 539863 w 1605470"/>
              <a:gd name="connsiteY41" fmla="*/ 5604298 h 6858000"/>
              <a:gd name="connsiteX42" fmla="*/ 552319 w 1605470"/>
              <a:gd name="connsiteY42" fmla="*/ 5587997 h 6858000"/>
              <a:gd name="connsiteX43" fmla="*/ 559710 w 1605470"/>
              <a:gd name="connsiteY43" fmla="*/ 5564796 h 6858000"/>
              <a:gd name="connsiteX44" fmla="*/ 587214 w 1605470"/>
              <a:gd name="connsiteY44" fmla="*/ 5451511 h 6858000"/>
              <a:gd name="connsiteX45" fmla="*/ 608019 w 1605470"/>
              <a:gd name="connsiteY45" fmla="*/ 5385461 h 6858000"/>
              <a:gd name="connsiteX46" fmla="*/ 622750 w 1605470"/>
              <a:gd name="connsiteY46" fmla="*/ 5363084 h 6858000"/>
              <a:gd name="connsiteX47" fmla="*/ 638731 w 1605470"/>
              <a:gd name="connsiteY47" fmla="*/ 5330009 h 6858000"/>
              <a:gd name="connsiteX48" fmla="*/ 672224 w 1605470"/>
              <a:gd name="connsiteY48" fmla="*/ 5273739 h 6858000"/>
              <a:gd name="connsiteX49" fmla="*/ 681823 w 1605470"/>
              <a:gd name="connsiteY49" fmla="*/ 5241779 h 6858000"/>
              <a:gd name="connsiteX50" fmla="*/ 693049 w 1605470"/>
              <a:gd name="connsiteY50" fmla="*/ 5225268 h 6858000"/>
              <a:gd name="connsiteX51" fmla="*/ 694069 w 1605470"/>
              <a:gd name="connsiteY51" fmla="*/ 5217684 h 6858000"/>
              <a:gd name="connsiteX52" fmla="*/ 701410 w 1605470"/>
              <a:gd name="connsiteY52" fmla="*/ 5193377 h 6858000"/>
              <a:gd name="connsiteX53" fmla="*/ 704713 w 1605470"/>
              <a:gd name="connsiteY53" fmla="*/ 5179288 h 6858000"/>
              <a:gd name="connsiteX54" fmla="*/ 705697 w 1605470"/>
              <a:gd name="connsiteY54" fmla="*/ 5173621 h 6858000"/>
              <a:gd name="connsiteX55" fmla="*/ 701331 w 1605470"/>
              <a:gd name="connsiteY55" fmla="*/ 5159961 h 6858000"/>
              <a:gd name="connsiteX56" fmla="*/ 708008 w 1605470"/>
              <a:gd name="connsiteY56" fmla="*/ 5144295 h 6858000"/>
              <a:gd name="connsiteX57" fmla="*/ 704941 w 1605470"/>
              <a:gd name="connsiteY57" fmla="*/ 5125185 h 6858000"/>
              <a:gd name="connsiteX58" fmla="*/ 711771 w 1605470"/>
              <a:gd name="connsiteY58" fmla="*/ 5121884 h 6858000"/>
              <a:gd name="connsiteX59" fmla="*/ 721092 w 1605470"/>
              <a:gd name="connsiteY59" fmla="*/ 5108383 h 6858000"/>
              <a:gd name="connsiteX60" fmla="*/ 717045 w 1605470"/>
              <a:gd name="connsiteY60" fmla="*/ 5094705 h 6858000"/>
              <a:gd name="connsiteX61" fmla="*/ 718807 w 1605470"/>
              <a:gd name="connsiteY61" fmla="*/ 5067850 h 6858000"/>
              <a:gd name="connsiteX62" fmla="*/ 721538 w 1605470"/>
              <a:gd name="connsiteY62" fmla="*/ 5060861 h 6858000"/>
              <a:gd name="connsiteX63" fmla="*/ 718242 w 1605470"/>
              <a:gd name="connsiteY63" fmla="*/ 5034192 h 6858000"/>
              <a:gd name="connsiteX64" fmla="*/ 719796 w 1605470"/>
              <a:gd name="connsiteY64" fmla="*/ 4993030 h 6858000"/>
              <a:gd name="connsiteX65" fmla="*/ 726705 w 1605470"/>
              <a:gd name="connsiteY65" fmla="*/ 4946844 h 6858000"/>
              <a:gd name="connsiteX66" fmla="*/ 722561 w 1605470"/>
              <a:gd name="connsiteY66" fmla="*/ 4932692 h 6858000"/>
              <a:gd name="connsiteX67" fmla="*/ 724935 w 1605470"/>
              <a:gd name="connsiteY67" fmla="*/ 4821504 h 6858000"/>
              <a:gd name="connsiteX68" fmla="*/ 732118 w 1605470"/>
              <a:gd name="connsiteY68" fmla="*/ 4801535 h 6858000"/>
              <a:gd name="connsiteX69" fmla="*/ 739787 w 1605470"/>
              <a:gd name="connsiteY69" fmla="*/ 4797794 h 6858000"/>
              <a:gd name="connsiteX70" fmla="*/ 741081 w 1605470"/>
              <a:gd name="connsiteY70" fmla="*/ 4784526 h 6858000"/>
              <a:gd name="connsiteX71" fmla="*/ 742865 w 1605470"/>
              <a:gd name="connsiteY71" fmla="*/ 4781211 h 6858000"/>
              <a:gd name="connsiteX72" fmla="*/ 751652 w 1605470"/>
              <a:gd name="connsiteY72" fmla="*/ 4761984 h 6858000"/>
              <a:gd name="connsiteX73" fmla="*/ 747700 w 1605470"/>
              <a:gd name="connsiteY73" fmla="*/ 4690749 h 6858000"/>
              <a:gd name="connsiteX74" fmla="*/ 743180 w 1605470"/>
              <a:gd name="connsiteY74" fmla="*/ 4613201 h 6858000"/>
              <a:gd name="connsiteX75" fmla="*/ 738263 w 1605470"/>
              <a:gd name="connsiteY75" fmla="*/ 4444346 h 6858000"/>
              <a:gd name="connsiteX76" fmla="*/ 756542 w 1605470"/>
              <a:gd name="connsiteY76" fmla="*/ 4350346 h 6858000"/>
              <a:gd name="connsiteX77" fmla="*/ 715481 w 1605470"/>
              <a:gd name="connsiteY77" fmla="*/ 4214165 h 6858000"/>
              <a:gd name="connsiteX78" fmla="*/ 719554 w 1605470"/>
              <a:gd name="connsiteY78" fmla="*/ 4090296 h 6858000"/>
              <a:gd name="connsiteX79" fmla="*/ 704810 w 1605470"/>
              <a:gd name="connsiteY79" fmla="*/ 4033999 h 6858000"/>
              <a:gd name="connsiteX80" fmla="*/ 705959 w 1605470"/>
              <a:gd name="connsiteY80" fmla="*/ 4031933 h 6858000"/>
              <a:gd name="connsiteX81" fmla="*/ 704535 w 1605470"/>
              <a:gd name="connsiteY81" fmla="*/ 4013953 h 6858000"/>
              <a:gd name="connsiteX82" fmla="*/ 700443 w 1605470"/>
              <a:gd name="connsiteY82" fmla="*/ 4010511 h 6858000"/>
              <a:gd name="connsiteX83" fmla="*/ 698282 w 1605470"/>
              <a:gd name="connsiteY83" fmla="*/ 3998331 h 6858000"/>
              <a:gd name="connsiteX84" fmla="*/ 690830 w 1605470"/>
              <a:gd name="connsiteY84" fmla="*/ 3974753 h 6858000"/>
              <a:gd name="connsiteX85" fmla="*/ 692428 w 1605470"/>
              <a:gd name="connsiteY85" fmla="*/ 3969950 h 6858000"/>
              <a:gd name="connsiteX86" fmla="*/ 685850 w 1605470"/>
              <a:gd name="connsiteY86" fmla="*/ 3933779 h 6858000"/>
              <a:gd name="connsiteX87" fmla="*/ 687181 w 1605470"/>
              <a:gd name="connsiteY87" fmla="*/ 3933093 h 6858000"/>
              <a:gd name="connsiteX88" fmla="*/ 691535 w 1605470"/>
              <a:gd name="connsiteY88" fmla="*/ 3922082 h 6858000"/>
              <a:gd name="connsiteX89" fmla="*/ 696613 w 1605470"/>
              <a:gd name="connsiteY89" fmla="*/ 3901461 h 6858000"/>
              <a:gd name="connsiteX90" fmla="*/ 719207 w 1605470"/>
              <a:gd name="connsiteY90" fmla="*/ 3813873 h 6858000"/>
              <a:gd name="connsiteX91" fmla="*/ 718632 w 1605470"/>
              <a:gd name="connsiteY91" fmla="*/ 3806161 h 6858000"/>
              <a:gd name="connsiteX92" fmla="*/ 718939 w 1605470"/>
              <a:gd name="connsiteY92" fmla="*/ 3805957 h 6858000"/>
              <a:gd name="connsiteX93" fmla="*/ 718966 w 1605470"/>
              <a:gd name="connsiteY93" fmla="*/ 3797724 h 6858000"/>
              <a:gd name="connsiteX94" fmla="*/ 717581 w 1605470"/>
              <a:gd name="connsiteY94" fmla="*/ 3792098 h 6858000"/>
              <a:gd name="connsiteX95" fmla="*/ 716465 w 1605470"/>
              <a:gd name="connsiteY95" fmla="*/ 3777135 h 6858000"/>
              <a:gd name="connsiteX96" fmla="*/ 718198 w 1605470"/>
              <a:gd name="connsiteY96" fmla="*/ 3771656 h 6858000"/>
              <a:gd name="connsiteX97" fmla="*/ 721941 w 1605470"/>
              <a:gd name="connsiteY97" fmla="*/ 3769007 h 6858000"/>
              <a:gd name="connsiteX98" fmla="*/ 721407 w 1605470"/>
              <a:gd name="connsiteY98" fmla="*/ 3767709 h 6858000"/>
              <a:gd name="connsiteX99" fmla="*/ 730103 w 1605470"/>
              <a:gd name="connsiteY99" fmla="*/ 3738082 h 6858000"/>
              <a:gd name="connsiteX100" fmla="*/ 737449 w 1605470"/>
              <a:gd name="connsiteY100" fmla="*/ 3673397 h 6858000"/>
              <a:gd name="connsiteX101" fmla="*/ 736745 w 1605470"/>
              <a:gd name="connsiteY101" fmla="*/ 3637109 h 6858000"/>
              <a:gd name="connsiteX102" fmla="*/ 740188 w 1605470"/>
              <a:gd name="connsiteY102" fmla="*/ 3536883 h 6858000"/>
              <a:gd name="connsiteX103" fmla="*/ 747726 w 1605470"/>
              <a:gd name="connsiteY103" fmla="*/ 3435652 h 6858000"/>
              <a:gd name="connsiteX104" fmla="*/ 774383 w 1605470"/>
              <a:gd name="connsiteY104" fmla="*/ 3381564 h 6858000"/>
              <a:gd name="connsiteX105" fmla="*/ 774870 w 1605470"/>
              <a:gd name="connsiteY105" fmla="*/ 3375761 h 6858000"/>
              <a:gd name="connsiteX106" fmla="*/ 770510 w 1605470"/>
              <a:gd name="connsiteY106" fmla="*/ 3361844 h 6858000"/>
              <a:gd name="connsiteX107" fmla="*/ 767933 w 1605470"/>
              <a:gd name="connsiteY107" fmla="*/ 3356929 h 6858000"/>
              <a:gd name="connsiteX108" fmla="*/ 766158 w 1605470"/>
              <a:gd name="connsiteY108" fmla="*/ 3349058 h 6858000"/>
              <a:gd name="connsiteX109" fmla="*/ 766414 w 1605470"/>
              <a:gd name="connsiteY109" fmla="*/ 3348763 h 6858000"/>
              <a:gd name="connsiteX110" fmla="*/ 764166 w 1605470"/>
              <a:gd name="connsiteY110" fmla="*/ 3341588 h 6858000"/>
              <a:gd name="connsiteX111" fmla="*/ 749397 w 1605470"/>
              <a:gd name="connsiteY111" fmla="*/ 3307769 h 6858000"/>
              <a:gd name="connsiteX112" fmla="*/ 766960 w 1605470"/>
              <a:gd name="connsiteY112" fmla="*/ 3250522 h 6858000"/>
              <a:gd name="connsiteX113" fmla="*/ 767385 w 1605470"/>
              <a:gd name="connsiteY113" fmla="*/ 3229163 h 6858000"/>
              <a:gd name="connsiteX114" fmla="*/ 769208 w 1605470"/>
              <a:gd name="connsiteY114" fmla="*/ 3217217 h 6858000"/>
              <a:gd name="connsiteX115" fmla="*/ 770350 w 1605470"/>
              <a:gd name="connsiteY115" fmla="*/ 3216125 h 6858000"/>
              <a:gd name="connsiteX116" fmla="*/ 756043 w 1605470"/>
              <a:gd name="connsiteY116" fmla="*/ 3183755 h 6858000"/>
              <a:gd name="connsiteX117" fmla="*/ 756544 w 1605470"/>
              <a:gd name="connsiteY117" fmla="*/ 3178642 h 6858000"/>
              <a:gd name="connsiteX118" fmla="*/ 744144 w 1605470"/>
              <a:gd name="connsiteY118" fmla="*/ 3158586 h 6858000"/>
              <a:gd name="connsiteX119" fmla="*/ 739378 w 1605470"/>
              <a:gd name="connsiteY119" fmla="*/ 3147669 h 6858000"/>
              <a:gd name="connsiteX120" fmla="*/ 734648 w 1605470"/>
              <a:gd name="connsiteY120" fmla="*/ 3145733 h 6858000"/>
              <a:gd name="connsiteX121" fmla="*/ 729329 w 1605470"/>
              <a:gd name="connsiteY121" fmla="*/ 3129034 h 6858000"/>
              <a:gd name="connsiteX122" fmla="*/ 729994 w 1605470"/>
              <a:gd name="connsiteY122" fmla="*/ 3126682 h 6858000"/>
              <a:gd name="connsiteX123" fmla="*/ 720862 w 1605470"/>
              <a:gd name="connsiteY123" fmla="*/ 3114519 h 6858000"/>
              <a:gd name="connsiteX124" fmla="*/ 707471 w 1605470"/>
              <a:gd name="connsiteY124" fmla="*/ 3106272 h 6858000"/>
              <a:gd name="connsiteX125" fmla="*/ 680201 w 1605470"/>
              <a:gd name="connsiteY125" fmla="*/ 2958185 h 6858000"/>
              <a:gd name="connsiteX126" fmla="*/ 622815 w 1605470"/>
              <a:gd name="connsiteY126" fmla="*/ 2762989 h 6858000"/>
              <a:gd name="connsiteX127" fmla="*/ 571733 w 1605470"/>
              <a:gd name="connsiteY127" fmla="*/ 2554718 h 6858000"/>
              <a:gd name="connsiteX128" fmla="*/ 551827 w 1605470"/>
              <a:gd name="connsiteY128" fmla="*/ 2485734 h 6858000"/>
              <a:gd name="connsiteX129" fmla="*/ 542550 w 1605470"/>
              <a:gd name="connsiteY129" fmla="*/ 2447068 h 6858000"/>
              <a:gd name="connsiteX130" fmla="*/ 529511 w 1605470"/>
              <a:gd name="connsiteY130" fmla="*/ 2425819 h 6858000"/>
              <a:gd name="connsiteX131" fmla="*/ 528878 w 1605470"/>
              <a:gd name="connsiteY131" fmla="*/ 2408971 h 6858000"/>
              <a:gd name="connsiteX132" fmla="*/ 535510 w 1605470"/>
              <a:gd name="connsiteY132" fmla="*/ 2402874 h 6858000"/>
              <a:gd name="connsiteX133" fmla="*/ 538122 w 1605470"/>
              <a:gd name="connsiteY133" fmla="*/ 2381443 h 6858000"/>
              <a:gd name="connsiteX134" fmla="*/ 514451 w 1605470"/>
              <a:gd name="connsiteY134" fmla="*/ 2261920 h 6858000"/>
              <a:gd name="connsiteX135" fmla="*/ 486968 w 1605470"/>
              <a:gd name="connsiteY135" fmla="*/ 2182937 h 6858000"/>
              <a:gd name="connsiteX136" fmla="*/ 488555 w 1605470"/>
              <a:gd name="connsiteY136" fmla="*/ 2155135 h 6858000"/>
              <a:gd name="connsiteX137" fmla="*/ 486013 w 1605470"/>
              <a:gd name="connsiteY137" fmla="*/ 2118008 h 6858000"/>
              <a:gd name="connsiteX138" fmla="*/ 487006 w 1605470"/>
              <a:gd name="connsiteY138" fmla="*/ 2050531 h 6858000"/>
              <a:gd name="connsiteX139" fmla="*/ 478812 w 1605470"/>
              <a:gd name="connsiteY139" fmla="*/ 1963269 h 6858000"/>
              <a:gd name="connsiteX140" fmla="*/ 442619 w 1605470"/>
              <a:gd name="connsiteY140" fmla="*/ 1910499 h 6858000"/>
              <a:gd name="connsiteX141" fmla="*/ 446785 w 1605470"/>
              <a:gd name="connsiteY141" fmla="*/ 1903212 h 6858000"/>
              <a:gd name="connsiteX142" fmla="*/ 436547 w 1605470"/>
              <a:gd name="connsiteY142" fmla="*/ 1861531 h 6858000"/>
              <a:gd name="connsiteX143" fmla="*/ 390346 w 1605470"/>
              <a:gd name="connsiteY143" fmla="*/ 1732919 h 6858000"/>
              <a:gd name="connsiteX144" fmla="*/ 362657 w 1605470"/>
              <a:gd name="connsiteY144" fmla="*/ 1663540 h 6858000"/>
              <a:gd name="connsiteX145" fmla="*/ 361783 w 1605470"/>
              <a:gd name="connsiteY145" fmla="*/ 1615777 h 6858000"/>
              <a:gd name="connsiteX146" fmla="*/ 342578 w 1605470"/>
              <a:gd name="connsiteY146" fmla="*/ 1563678 h 6858000"/>
              <a:gd name="connsiteX147" fmla="*/ 355658 w 1605470"/>
              <a:gd name="connsiteY147" fmla="*/ 1519474 h 6858000"/>
              <a:gd name="connsiteX148" fmla="*/ 348400 w 1605470"/>
              <a:gd name="connsiteY148" fmla="*/ 1477995 h 6858000"/>
              <a:gd name="connsiteX149" fmla="*/ 334485 w 1605470"/>
              <a:gd name="connsiteY149" fmla="*/ 1373769 h 6858000"/>
              <a:gd name="connsiteX150" fmla="*/ 342792 w 1605470"/>
              <a:gd name="connsiteY150" fmla="*/ 1307086 h 6858000"/>
              <a:gd name="connsiteX151" fmla="*/ 343980 w 1605470"/>
              <a:gd name="connsiteY151" fmla="*/ 1189033 h 6858000"/>
              <a:gd name="connsiteX152" fmla="*/ 348665 w 1605470"/>
              <a:gd name="connsiteY152" fmla="*/ 1168288 h 6858000"/>
              <a:gd name="connsiteX153" fmla="*/ 340947 w 1605470"/>
              <a:gd name="connsiteY153" fmla="*/ 1142577 h 6858000"/>
              <a:gd name="connsiteX154" fmla="*/ 330253 w 1605470"/>
              <a:gd name="connsiteY154" fmla="*/ 1088484 h 6858000"/>
              <a:gd name="connsiteX155" fmla="*/ 318989 w 1605470"/>
              <a:gd name="connsiteY155" fmla="*/ 1016103 h 6858000"/>
              <a:gd name="connsiteX156" fmla="*/ 320445 w 1605470"/>
              <a:gd name="connsiteY156" fmla="*/ 932283 h 6858000"/>
              <a:gd name="connsiteX157" fmla="*/ 322681 w 1605470"/>
              <a:gd name="connsiteY157" fmla="*/ 915925 h 6858000"/>
              <a:gd name="connsiteX158" fmla="*/ 315310 w 1605470"/>
              <a:gd name="connsiteY158" fmla="*/ 896999 h 6858000"/>
              <a:gd name="connsiteX159" fmla="*/ 284718 w 1605470"/>
              <a:gd name="connsiteY159" fmla="*/ 821517 h 6858000"/>
              <a:gd name="connsiteX160" fmla="*/ 263668 w 1605470"/>
              <a:gd name="connsiteY160" fmla="*/ 751353 h 6858000"/>
              <a:gd name="connsiteX161" fmla="*/ 263226 w 1605470"/>
              <a:gd name="connsiteY161" fmla="*/ 721230 h 6858000"/>
              <a:gd name="connsiteX162" fmla="*/ 248897 w 1605470"/>
              <a:gd name="connsiteY162" fmla="*/ 681659 h 6858000"/>
              <a:gd name="connsiteX163" fmla="*/ 234316 w 1605470"/>
              <a:gd name="connsiteY163" fmla="*/ 635218 h 6858000"/>
              <a:gd name="connsiteX164" fmla="*/ 239327 w 1605470"/>
              <a:gd name="connsiteY164" fmla="*/ 613763 h 6858000"/>
              <a:gd name="connsiteX165" fmla="*/ 225269 w 1605470"/>
              <a:gd name="connsiteY165" fmla="*/ 598582 h 6858000"/>
              <a:gd name="connsiteX166" fmla="*/ 224950 w 1605470"/>
              <a:gd name="connsiteY166" fmla="*/ 576846 h 6858000"/>
              <a:gd name="connsiteX167" fmla="*/ 204576 w 1605470"/>
              <a:gd name="connsiteY167" fmla="*/ 530055 h 6858000"/>
              <a:gd name="connsiteX168" fmla="*/ 219064 w 1605470"/>
              <a:gd name="connsiteY168" fmla="*/ 469651 h 6858000"/>
              <a:gd name="connsiteX169" fmla="*/ 195012 w 1605470"/>
              <a:gd name="connsiteY169" fmla="*/ 448559 h 6858000"/>
              <a:gd name="connsiteX170" fmla="*/ 201434 w 1605470"/>
              <a:gd name="connsiteY170" fmla="*/ 441529 h 6858000"/>
              <a:gd name="connsiteX171" fmla="*/ 200655 w 1605470"/>
              <a:gd name="connsiteY171" fmla="*/ 428927 h 6858000"/>
              <a:gd name="connsiteX172" fmla="*/ 190059 w 1605470"/>
              <a:gd name="connsiteY172" fmla="*/ 430161 h 6858000"/>
              <a:gd name="connsiteX173" fmla="*/ 167079 w 1605470"/>
              <a:gd name="connsiteY173" fmla="*/ 367211 h 6858000"/>
              <a:gd name="connsiteX174" fmla="*/ 124571 w 1605470"/>
              <a:gd name="connsiteY174" fmla="*/ 302178 h 6858000"/>
              <a:gd name="connsiteX175" fmla="*/ 103243 w 1605470"/>
              <a:gd name="connsiteY175" fmla="*/ 211375 h 6858000"/>
              <a:gd name="connsiteX176" fmla="*/ 94571 w 1605470"/>
              <a:gd name="connsiteY176" fmla="*/ 184179 h 6858000"/>
              <a:gd name="connsiteX177" fmla="*/ 13437 w 1605470"/>
              <a:gd name="connsiteY177" fmla="*/ 19287 h 6858000"/>
              <a:gd name="connsiteX178" fmla="*/ 0 w 1605470"/>
              <a:gd name="connsiteY178"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415652 w 1605470"/>
              <a:gd name="connsiteY33" fmla="*/ 6028119 h 6858000"/>
              <a:gd name="connsiteX34" fmla="*/ 442432 w 1605470"/>
              <a:gd name="connsiteY34" fmla="*/ 5934687 h 6858000"/>
              <a:gd name="connsiteX35" fmla="*/ 489472 w 1605470"/>
              <a:gd name="connsiteY35" fmla="*/ 5732419 h 6858000"/>
              <a:gd name="connsiteX36" fmla="*/ 512623 w 1605470"/>
              <a:gd name="connsiteY36" fmla="*/ 5685392 h 6858000"/>
              <a:gd name="connsiteX37" fmla="*/ 510261 w 1605470"/>
              <a:gd name="connsiteY37" fmla="*/ 5634527 h 6858000"/>
              <a:gd name="connsiteX38" fmla="*/ 523992 w 1605470"/>
              <a:gd name="connsiteY38" fmla="*/ 5619557 h 6858000"/>
              <a:gd name="connsiteX39" fmla="*/ 526609 w 1605470"/>
              <a:gd name="connsiteY39" fmla="*/ 5617081 h 6858000"/>
              <a:gd name="connsiteX40" fmla="*/ 531653 w 1605470"/>
              <a:gd name="connsiteY40" fmla="*/ 5604904 h 6858000"/>
              <a:gd name="connsiteX41" fmla="*/ 539863 w 1605470"/>
              <a:gd name="connsiteY41" fmla="*/ 5604298 h 6858000"/>
              <a:gd name="connsiteX42" fmla="*/ 552319 w 1605470"/>
              <a:gd name="connsiteY42" fmla="*/ 5587997 h 6858000"/>
              <a:gd name="connsiteX43" fmla="*/ 559710 w 1605470"/>
              <a:gd name="connsiteY43" fmla="*/ 5564796 h 6858000"/>
              <a:gd name="connsiteX44" fmla="*/ 587214 w 1605470"/>
              <a:gd name="connsiteY44" fmla="*/ 5451511 h 6858000"/>
              <a:gd name="connsiteX45" fmla="*/ 608019 w 1605470"/>
              <a:gd name="connsiteY45" fmla="*/ 5385461 h 6858000"/>
              <a:gd name="connsiteX46" fmla="*/ 622750 w 1605470"/>
              <a:gd name="connsiteY46" fmla="*/ 5363084 h 6858000"/>
              <a:gd name="connsiteX47" fmla="*/ 638731 w 1605470"/>
              <a:gd name="connsiteY47" fmla="*/ 5330009 h 6858000"/>
              <a:gd name="connsiteX48" fmla="*/ 672224 w 1605470"/>
              <a:gd name="connsiteY48" fmla="*/ 5273739 h 6858000"/>
              <a:gd name="connsiteX49" fmla="*/ 681823 w 1605470"/>
              <a:gd name="connsiteY49" fmla="*/ 5241779 h 6858000"/>
              <a:gd name="connsiteX50" fmla="*/ 693049 w 1605470"/>
              <a:gd name="connsiteY50" fmla="*/ 5225268 h 6858000"/>
              <a:gd name="connsiteX51" fmla="*/ 694069 w 1605470"/>
              <a:gd name="connsiteY51" fmla="*/ 5217684 h 6858000"/>
              <a:gd name="connsiteX52" fmla="*/ 701410 w 1605470"/>
              <a:gd name="connsiteY52" fmla="*/ 5193377 h 6858000"/>
              <a:gd name="connsiteX53" fmla="*/ 704713 w 1605470"/>
              <a:gd name="connsiteY53" fmla="*/ 5179288 h 6858000"/>
              <a:gd name="connsiteX54" fmla="*/ 705697 w 1605470"/>
              <a:gd name="connsiteY54" fmla="*/ 5173621 h 6858000"/>
              <a:gd name="connsiteX55" fmla="*/ 701331 w 1605470"/>
              <a:gd name="connsiteY55" fmla="*/ 5159961 h 6858000"/>
              <a:gd name="connsiteX56" fmla="*/ 708008 w 1605470"/>
              <a:gd name="connsiteY56" fmla="*/ 5144295 h 6858000"/>
              <a:gd name="connsiteX57" fmla="*/ 704941 w 1605470"/>
              <a:gd name="connsiteY57" fmla="*/ 5125185 h 6858000"/>
              <a:gd name="connsiteX58" fmla="*/ 711771 w 1605470"/>
              <a:gd name="connsiteY58" fmla="*/ 5121884 h 6858000"/>
              <a:gd name="connsiteX59" fmla="*/ 721092 w 1605470"/>
              <a:gd name="connsiteY59" fmla="*/ 5108383 h 6858000"/>
              <a:gd name="connsiteX60" fmla="*/ 717045 w 1605470"/>
              <a:gd name="connsiteY60" fmla="*/ 5094705 h 6858000"/>
              <a:gd name="connsiteX61" fmla="*/ 718807 w 1605470"/>
              <a:gd name="connsiteY61" fmla="*/ 5067850 h 6858000"/>
              <a:gd name="connsiteX62" fmla="*/ 721538 w 1605470"/>
              <a:gd name="connsiteY62" fmla="*/ 5060861 h 6858000"/>
              <a:gd name="connsiteX63" fmla="*/ 718242 w 1605470"/>
              <a:gd name="connsiteY63" fmla="*/ 5034192 h 6858000"/>
              <a:gd name="connsiteX64" fmla="*/ 719796 w 1605470"/>
              <a:gd name="connsiteY64" fmla="*/ 4993030 h 6858000"/>
              <a:gd name="connsiteX65" fmla="*/ 726705 w 1605470"/>
              <a:gd name="connsiteY65" fmla="*/ 4946844 h 6858000"/>
              <a:gd name="connsiteX66" fmla="*/ 722561 w 1605470"/>
              <a:gd name="connsiteY66" fmla="*/ 4932692 h 6858000"/>
              <a:gd name="connsiteX67" fmla="*/ 724935 w 1605470"/>
              <a:gd name="connsiteY67" fmla="*/ 4821504 h 6858000"/>
              <a:gd name="connsiteX68" fmla="*/ 732118 w 1605470"/>
              <a:gd name="connsiteY68" fmla="*/ 4801535 h 6858000"/>
              <a:gd name="connsiteX69" fmla="*/ 739787 w 1605470"/>
              <a:gd name="connsiteY69" fmla="*/ 4797794 h 6858000"/>
              <a:gd name="connsiteX70" fmla="*/ 741081 w 1605470"/>
              <a:gd name="connsiteY70" fmla="*/ 4784526 h 6858000"/>
              <a:gd name="connsiteX71" fmla="*/ 742865 w 1605470"/>
              <a:gd name="connsiteY71" fmla="*/ 4781211 h 6858000"/>
              <a:gd name="connsiteX72" fmla="*/ 751652 w 1605470"/>
              <a:gd name="connsiteY72" fmla="*/ 4761984 h 6858000"/>
              <a:gd name="connsiteX73" fmla="*/ 747700 w 1605470"/>
              <a:gd name="connsiteY73" fmla="*/ 4690749 h 6858000"/>
              <a:gd name="connsiteX74" fmla="*/ 743180 w 1605470"/>
              <a:gd name="connsiteY74" fmla="*/ 4613201 h 6858000"/>
              <a:gd name="connsiteX75" fmla="*/ 738263 w 1605470"/>
              <a:gd name="connsiteY75" fmla="*/ 4444346 h 6858000"/>
              <a:gd name="connsiteX76" fmla="*/ 756542 w 1605470"/>
              <a:gd name="connsiteY76" fmla="*/ 4350346 h 6858000"/>
              <a:gd name="connsiteX77" fmla="*/ 715481 w 1605470"/>
              <a:gd name="connsiteY77" fmla="*/ 4214165 h 6858000"/>
              <a:gd name="connsiteX78" fmla="*/ 719554 w 1605470"/>
              <a:gd name="connsiteY78" fmla="*/ 4090296 h 6858000"/>
              <a:gd name="connsiteX79" fmla="*/ 704810 w 1605470"/>
              <a:gd name="connsiteY79" fmla="*/ 4033999 h 6858000"/>
              <a:gd name="connsiteX80" fmla="*/ 705959 w 1605470"/>
              <a:gd name="connsiteY80" fmla="*/ 4031933 h 6858000"/>
              <a:gd name="connsiteX81" fmla="*/ 704535 w 1605470"/>
              <a:gd name="connsiteY81" fmla="*/ 4013953 h 6858000"/>
              <a:gd name="connsiteX82" fmla="*/ 700443 w 1605470"/>
              <a:gd name="connsiteY82" fmla="*/ 4010511 h 6858000"/>
              <a:gd name="connsiteX83" fmla="*/ 698282 w 1605470"/>
              <a:gd name="connsiteY83" fmla="*/ 3998331 h 6858000"/>
              <a:gd name="connsiteX84" fmla="*/ 690830 w 1605470"/>
              <a:gd name="connsiteY84" fmla="*/ 3974753 h 6858000"/>
              <a:gd name="connsiteX85" fmla="*/ 692428 w 1605470"/>
              <a:gd name="connsiteY85" fmla="*/ 3969950 h 6858000"/>
              <a:gd name="connsiteX86" fmla="*/ 685850 w 1605470"/>
              <a:gd name="connsiteY86" fmla="*/ 3933779 h 6858000"/>
              <a:gd name="connsiteX87" fmla="*/ 687181 w 1605470"/>
              <a:gd name="connsiteY87" fmla="*/ 3933093 h 6858000"/>
              <a:gd name="connsiteX88" fmla="*/ 691535 w 1605470"/>
              <a:gd name="connsiteY88" fmla="*/ 3922082 h 6858000"/>
              <a:gd name="connsiteX89" fmla="*/ 696613 w 1605470"/>
              <a:gd name="connsiteY89" fmla="*/ 3901461 h 6858000"/>
              <a:gd name="connsiteX90" fmla="*/ 719207 w 1605470"/>
              <a:gd name="connsiteY90" fmla="*/ 3813873 h 6858000"/>
              <a:gd name="connsiteX91" fmla="*/ 718632 w 1605470"/>
              <a:gd name="connsiteY91" fmla="*/ 3806161 h 6858000"/>
              <a:gd name="connsiteX92" fmla="*/ 718939 w 1605470"/>
              <a:gd name="connsiteY92" fmla="*/ 3805957 h 6858000"/>
              <a:gd name="connsiteX93" fmla="*/ 718966 w 1605470"/>
              <a:gd name="connsiteY93" fmla="*/ 3797724 h 6858000"/>
              <a:gd name="connsiteX94" fmla="*/ 717581 w 1605470"/>
              <a:gd name="connsiteY94" fmla="*/ 3792098 h 6858000"/>
              <a:gd name="connsiteX95" fmla="*/ 716465 w 1605470"/>
              <a:gd name="connsiteY95" fmla="*/ 3777135 h 6858000"/>
              <a:gd name="connsiteX96" fmla="*/ 718198 w 1605470"/>
              <a:gd name="connsiteY96" fmla="*/ 3771656 h 6858000"/>
              <a:gd name="connsiteX97" fmla="*/ 721941 w 1605470"/>
              <a:gd name="connsiteY97" fmla="*/ 3769007 h 6858000"/>
              <a:gd name="connsiteX98" fmla="*/ 721407 w 1605470"/>
              <a:gd name="connsiteY98" fmla="*/ 3767709 h 6858000"/>
              <a:gd name="connsiteX99" fmla="*/ 730103 w 1605470"/>
              <a:gd name="connsiteY99" fmla="*/ 3738082 h 6858000"/>
              <a:gd name="connsiteX100" fmla="*/ 737449 w 1605470"/>
              <a:gd name="connsiteY100" fmla="*/ 3673397 h 6858000"/>
              <a:gd name="connsiteX101" fmla="*/ 736745 w 1605470"/>
              <a:gd name="connsiteY101" fmla="*/ 3637109 h 6858000"/>
              <a:gd name="connsiteX102" fmla="*/ 740188 w 1605470"/>
              <a:gd name="connsiteY102" fmla="*/ 3536883 h 6858000"/>
              <a:gd name="connsiteX103" fmla="*/ 747726 w 1605470"/>
              <a:gd name="connsiteY103" fmla="*/ 3435652 h 6858000"/>
              <a:gd name="connsiteX104" fmla="*/ 774383 w 1605470"/>
              <a:gd name="connsiteY104" fmla="*/ 3381564 h 6858000"/>
              <a:gd name="connsiteX105" fmla="*/ 774870 w 1605470"/>
              <a:gd name="connsiteY105" fmla="*/ 3375761 h 6858000"/>
              <a:gd name="connsiteX106" fmla="*/ 770510 w 1605470"/>
              <a:gd name="connsiteY106" fmla="*/ 3361844 h 6858000"/>
              <a:gd name="connsiteX107" fmla="*/ 767933 w 1605470"/>
              <a:gd name="connsiteY107" fmla="*/ 3356929 h 6858000"/>
              <a:gd name="connsiteX108" fmla="*/ 766158 w 1605470"/>
              <a:gd name="connsiteY108" fmla="*/ 3349058 h 6858000"/>
              <a:gd name="connsiteX109" fmla="*/ 766414 w 1605470"/>
              <a:gd name="connsiteY109" fmla="*/ 3348763 h 6858000"/>
              <a:gd name="connsiteX110" fmla="*/ 764166 w 1605470"/>
              <a:gd name="connsiteY110" fmla="*/ 3341588 h 6858000"/>
              <a:gd name="connsiteX111" fmla="*/ 749397 w 1605470"/>
              <a:gd name="connsiteY111" fmla="*/ 3307769 h 6858000"/>
              <a:gd name="connsiteX112" fmla="*/ 766960 w 1605470"/>
              <a:gd name="connsiteY112" fmla="*/ 3250522 h 6858000"/>
              <a:gd name="connsiteX113" fmla="*/ 767385 w 1605470"/>
              <a:gd name="connsiteY113" fmla="*/ 3229163 h 6858000"/>
              <a:gd name="connsiteX114" fmla="*/ 769208 w 1605470"/>
              <a:gd name="connsiteY114" fmla="*/ 3217217 h 6858000"/>
              <a:gd name="connsiteX115" fmla="*/ 770350 w 1605470"/>
              <a:gd name="connsiteY115" fmla="*/ 3216125 h 6858000"/>
              <a:gd name="connsiteX116" fmla="*/ 756043 w 1605470"/>
              <a:gd name="connsiteY116" fmla="*/ 3183755 h 6858000"/>
              <a:gd name="connsiteX117" fmla="*/ 756544 w 1605470"/>
              <a:gd name="connsiteY117" fmla="*/ 3178642 h 6858000"/>
              <a:gd name="connsiteX118" fmla="*/ 744144 w 1605470"/>
              <a:gd name="connsiteY118" fmla="*/ 3158586 h 6858000"/>
              <a:gd name="connsiteX119" fmla="*/ 739378 w 1605470"/>
              <a:gd name="connsiteY119" fmla="*/ 3147669 h 6858000"/>
              <a:gd name="connsiteX120" fmla="*/ 734648 w 1605470"/>
              <a:gd name="connsiteY120" fmla="*/ 3145733 h 6858000"/>
              <a:gd name="connsiteX121" fmla="*/ 729329 w 1605470"/>
              <a:gd name="connsiteY121" fmla="*/ 3129034 h 6858000"/>
              <a:gd name="connsiteX122" fmla="*/ 729994 w 1605470"/>
              <a:gd name="connsiteY122" fmla="*/ 3126682 h 6858000"/>
              <a:gd name="connsiteX123" fmla="*/ 720862 w 1605470"/>
              <a:gd name="connsiteY123" fmla="*/ 3114519 h 6858000"/>
              <a:gd name="connsiteX124" fmla="*/ 707471 w 1605470"/>
              <a:gd name="connsiteY124" fmla="*/ 3106272 h 6858000"/>
              <a:gd name="connsiteX125" fmla="*/ 680201 w 1605470"/>
              <a:gd name="connsiteY125" fmla="*/ 2958185 h 6858000"/>
              <a:gd name="connsiteX126" fmla="*/ 622815 w 1605470"/>
              <a:gd name="connsiteY126" fmla="*/ 2762989 h 6858000"/>
              <a:gd name="connsiteX127" fmla="*/ 571733 w 1605470"/>
              <a:gd name="connsiteY127" fmla="*/ 2554718 h 6858000"/>
              <a:gd name="connsiteX128" fmla="*/ 551827 w 1605470"/>
              <a:gd name="connsiteY128" fmla="*/ 2485734 h 6858000"/>
              <a:gd name="connsiteX129" fmla="*/ 542550 w 1605470"/>
              <a:gd name="connsiteY129" fmla="*/ 2447068 h 6858000"/>
              <a:gd name="connsiteX130" fmla="*/ 529511 w 1605470"/>
              <a:gd name="connsiteY130" fmla="*/ 2425819 h 6858000"/>
              <a:gd name="connsiteX131" fmla="*/ 528878 w 1605470"/>
              <a:gd name="connsiteY131" fmla="*/ 2408971 h 6858000"/>
              <a:gd name="connsiteX132" fmla="*/ 535510 w 1605470"/>
              <a:gd name="connsiteY132" fmla="*/ 2402874 h 6858000"/>
              <a:gd name="connsiteX133" fmla="*/ 538122 w 1605470"/>
              <a:gd name="connsiteY133" fmla="*/ 2381443 h 6858000"/>
              <a:gd name="connsiteX134" fmla="*/ 514451 w 1605470"/>
              <a:gd name="connsiteY134" fmla="*/ 2261920 h 6858000"/>
              <a:gd name="connsiteX135" fmla="*/ 486968 w 1605470"/>
              <a:gd name="connsiteY135" fmla="*/ 2182937 h 6858000"/>
              <a:gd name="connsiteX136" fmla="*/ 488555 w 1605470"/>
              <a:gd name="connsiteY136" fmla="*/ 2155135 h 6858000"/>
              <a:gd name="connsiteX137" fmla="*/ 486013 w 1605470"/>
              <a:gd name="connsiteY137" fmla="*/ 2118008 h 6858000"/>
              <a:gd name="connsiteX138" fmla="*/ 487006 w 1605470"/>
              <a:gd name="connsiteY138" fmla="*/ 2050531 h 6858000"/>
              <a:gd name="connsiteX139" fmla="*/ 478812 w 1605470"/>
              <a:gd name="connsiteY139" fmla="*/ 1963269 h 6858000"/>
              <a:gd name="connsiteX140" fmla="*/ 442619 w 1605470"/>
              <a:gd name="connsiteY140" fmla="*/ 1910499 h 6858000"/>
              <a:gd name="connsiteX141" fmla="*/ 446785 w 1605470"/>
              <a:gd name="connsiteY141" fmla="*/ 1903212 h 6858000"/>
              <a:gd name="connsiteX142" fmla="*/ 436547 w 1605470"/>
              <a:gd name="connsiteY142" fmla="*/ 1861531 h 6858000"/>
              <a:gd name="connsiteX143" fmla="*/ 390346 w 1605470"/>
              <a:gd name="connsiteY143" fmla="*/ 1732919 h 6858000"/>
              <a:gd name="connsiteX144" fmla="*/ 362657 w 1605470"/>
              <a:gd name="connsiteY144" fmla="*/ 1663540 h 6858000"/>
              <a:gd name="connsiteX145" fmla="*/ 361783 w 1605470"/>
              <a:gd name="connsiteY145" fmla="*/ 1615777 h 6858000"/>
              <a:gd name="connsiteX146" fmla="*/ 342578 w 1605470"/>
              <a:gd name="connsiteY146" fmla="*/ 1563678 h 6858000"/>
              <a:gd name="connsiteX147" fmla="*/ 355658 w 1605470"/>
              <a:gd name="connsiteY147" fmla="*/ 1519474 h 6858000"/>
              <a:gd name="connsiteX148" fmla="*/ 348400 w 1605470"/>
              <a:gd name="connsiteY148" fmla="*/ 1477995 h 6858000"/>
              <a:gd name="connsiteX149" fmla="*/ 334485 w 1605470"/>
              <a:gd name="connsiteY149" fmla="*/ 1373769 h 6858000"/>
              <a:gd name="connsiteX150" fmla="*/ 342792 w 1605470"/>
              <a:gd name="connsiteY150" fmla="*/ 1307086 h 6858000"/>
              <a:gd name="connsiteX151" fmla="*/ 343980 w 1605470"/>
              <a:gd name="connsiteY151" fmla="*/ 1189033 h 6858000"/>
              <a:gd name="connsiteX152" fmla="*/ 348665 w 1605470"/>
              <a:gd name="connsiteY152" fmla="*/ 1168288 h 6858000"/>
              <a:gd name="connsiteX153" fmla="*/ 340947 w 1605470"/>
              <a:gd name="connsiteY153" fmla="*/ 1142577 h 6858000"/>
              <a:gd name="connsiteX154" fmla="*/ 330253 w 1605470"/>
              <a:gd name="connsiteY154" fmla="*/ 1088484 h 6858000"/>
              <a:gd name="connsiteX155" fmla="*/ 318989 w 1605470"/>
              <a:gd name="connsiteY155" fmla="*/ 1016103 h 6858000"/>
              <a:gd name="connsiteX156" fmla="*/ 320445 w 1605470"/>
              <a:gd name="connsiteY156" fmla="*/ 932283 h 6858000"/>
              <a:gd name="connsiteX157" fmla="*/ 322681 w 1605470"/>
              <a:gd name="connsiteY157" fmla="*/ 915925 h 6858000"/>
              <a:gd name="connsiteX158" fmla="*/ 315310 w 1605470"/>
              <a:gd name="connsiteY158" fmla="*/ 896999 h 6858000"/>
              <a:gd name="connsiteX159" fmla="*/ 284718 w 1605470"/>
              <a:gd name="connsiteY159" fmla="*/ 821517 h 6858000"/>
              <a:gd name="connsiteX160" fmla="*/ 263668 w 1605470"/>
              <a:gd name="connsiteY160" fmla="*/ 751353 h 6858000"/>
              <a:gd name="connsiteX161" fmla="*/ 263226 w 1605470"/>
              <a:gd name="connsiteY161" fmla="*/ 721230 h 6858000"/>
              <a:gd name="connsiteX162" fmla="*/ 248897 w 1605470"/>
              <a:gd name="connsiteY162" fmla="*/ 681659 h 6858000"/>
              <a:gd name="connsiteX163" fmla="*/ 234316 w 1605470"/>
              <a:gd name="connsiteY163" fmla="*/ 635218 h 6858000"/>
              <a:gd name="connsiteX164" fmla="*/ 239327 w 1605470"/>
              <a:gd name="connsiteY164" fmla="*/ 613763 h 6858000"/>
              <a:gd name="connsiteX165" fmla="*/ 225269 w 1605470"/>
              <a:gd name="connsiteY165" fmla="*/ 598582 h 6858000"/>
              <a:gd name="connsiteX166" fmla="*/ 224950 w 1605470"/>
              <a:gd name="connsiteY166" fmla="*/ 576846 h 6858000"/>
              <a:gd name="connsiteX167" fmla="*/ 204576 w 1605470"/>
              <a:gd name="connsiteY167" fmla="*/ 530055 h 6858000"/>
              <a:gd name="connsiteX168" fmla="*/ 219064 w 1605470"/>
              <a:gd name="connsiteY168" fmla="*/ 469651 h 6858000"/>
              <a:gd name="connsiteX169" fmla="*/ 195012 w 1605470"/>
              <a:gd name="connsiteY169" fmla="*/ 448559 h 6858000"/>
              <a:gd name="connsiteX170" fmla="*/ 201434 w 1605470"/>
              <a:gd name="connsiteY170" fmla="*/ 441529 h 6858000"/>
              <a:gd name="connsiteX171" fmla="*/ 200655 w 1605470"/>
              <a:gd name="connsiteY171" fmla="*/ 428927 h 6858000"/>
              <a:gd name="connsiteX172" fmla="*/ 190059 w 1605470"/>
              <a:gd name="connsiteY172" fmla="*/ 430161 h 6858000"/>
              <a:gd name="connsiteX173" fmla="*/ 167079 w 1605470"/>
              <a:gd name="connsiteY173" fmla="*/ 367211 h 6858000"/>
              <a:gd name="connsiteX174" fmla="*/ 124571 w 1605470"/>
              <a:gd name="connsiteY174" fmla="*/ 302178 h 6858000"/>
              <a:gd name="connsiteX175" fmla="*/ 103243 w 1605470"/>
              <a:gd name="connsiteY175" fmla="*/ 211375 h 6858000"/>
              <a:gd name="connsiteX176" fmla="*/ 94571 w 1605470"/>
              <a:gd name="connsiteY176" fmla="*/ 184179 h 6858000"/>
              <a:gd name="connsiteX177" fmla="*/ 13437 w 1605470"/>
              <a:gd name="connsiteY177" fmla="*/ 19287 h 6858000"/>
              <a:gd name="connsiteX178" fmla="*/ 0 w 1605470"/>
              <a:gd name="connsiteY178"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415652 w 1605470"/>
              <a:gd name="connsiteY33" fmla="*/ 6028119 h 6858000"/>
              <a:gd name="connsiteX34" fmla="*/ 442432 w 1605470"/>
              <a:gd name="connsiteY34" fmla="*/ 5934687 h 6858000"/>
              <a:gd name="connsiteX35" fmla="*/ 489472 w 1605470"/>
              <a:gd name="connsiteY35" fmla="*/ 5732419 h 6858000"/>
              <a:gd name="connsiteX36" fmla="*/ 512623 w 1605470"/>
              <a:gd name="connsiteY36" fmla="*/ 5685392 h 6858000"/>
              <a:gd name="connsiteX37" fmla="*/ 510261 w 1605470"/>
              <a:gd name="connsiteY37" fmla="*/ 5634527 h 6858000"/>
              <a:gd name="connsiteX38" fmla="*/ 523992 w 1605470"/>
              <a:gd name="connsiteY38" fmla="*/ 5619557 h 6858000"/>
              <a:gd name="connsiteX39" fmla="*/ 526609 w 1605470"/>
              <a:gd name="connsiteY39" fmla="*/ 5617081 h 6858000"/>
              <a:gd name="connsiteX40" fmla="*/ 531653 w 1605470"/>
              <a:gd name="connsiteY40" fmla="*/ 5604904 h 6858000"/>
              <a:gd name="connsiteX41" fmla="*/ 539863 w 1605470"/>
              <a:gd name="connsiteY41" fmla="*/ 5604298 h 6858000"/>
              <a:gd name="connsiteX42" fmla="*/ 552319 w 1605470"/>
              <a:gd name="connsiteY42" fmla="*/ 5587997 h 6858000"/>
              <a:gd name="connsiteX43" fmla="*/ 559710 w 1605470"/>
              <a:gd name="connsiteY43" fmla="*/ 5564796 h 6858000"/>
              <a:gd name="connsiteX44" fmla="*/ 587214 w 1605470"/>
              <a:gd name="connsiteY44" fmla="*/ 5451511 h 6858000"/>
              <a:gd name="connsiteX45" fmla="*/ 608019 w 1605470"/>
              <a:gd name="connsiteY45" fmla="*/ 5385461 h 6858000"/>
              <a:gd name="connsiteX46" fmla="*/ 622750 w 1605470"/>
              <a:gd name="connsiteY46" fmla="*/ 5363084 h 6858000"/>
              <a:gd name="connsiteX47" fmla="*/ 638731 w 1605470"/>
              <a:gd name="connsiteY47" fmla="*/ 5330009 h 6858000"/>
              <a:gd name="connsiteX48" fmla="*/ 672224 w 1605470"/>
              <a:gd name="connsiteY48" fmla="*/ 5273739 h 6858000"/>
              <a:gd name="connsiteX49" fmla="*/ 681823 w 1605470"/>
              <a:gd name="connsiteY49" fmla="*/ 5241779 h 6858000"/>
              <a:gd name="connsiteX50" fmla="*/ 693049 w 1605470"/>
              <a:gd name="connsiteY50" fmla="*/ 5225268 h 6858000"/>
              <a:gd name="connsiteX51" fmla="*/ 694069 w 1605470"/>
              <a:gd name="connsiteY51" fmla="*/ 5217684 h 6858000"/>
              <a:gd name="connsiteX52" fmla="*/ 701410 w 1605470"/>
              <a:gd name="connsiteY52" fmla="*/ 5193377 h 6858000"/>
              <a:gd name="connsiteX53" fmla="*/ 704713 w 1605470"/>
              <a:gd name="connsiteY53" fmla="*/ 5179288 h 6858000"/>
              <a:gd name="connsiteX54" fmla="*/ 705697 w 1605470"/>
              <a:gd name="connsiteY54" fmla="*/ 5173621 h 6858000"/>
              <a:gd name="connsiteX55" fmla="*/ 701331 w 1605470"/>
              <a:gd name="connsiteY55" fmla="*/ 5159961 h 6858000"/>
              <a:gd name="connsiteX56" fmla="*/ 708008 w 1605470"/>
              <a:gd name="connsiteY56" fmla="*/ 5144295 h 6858000"/>
              <a:gd name="connsiteX57" fmla="*/ 704941 w 1605470"/>
              <a:gd name="connsiteY57" fmla="*/ 5125185 h 6858000"/>
              <a:gd name="connsiteX58" fmla="*/ 711771 w 1605470"/>
              <a:gd name="connsiteY58" fmla="*/ 5121884 h 6858000"/>
              <a:gd name="connsiteX59" fmla="*/ 721092 w 1605470"/>
              <a:gd name="connsiteY59" fmla="*/ 5108383 h 6858000"/>
              <a:gd name="connsiteX60" fmla="*/ 717045 w 1605470"/>
              <a:gd name="connsiteY60" fmla="*/ 5094705 h 6858000"/>
              <a:gd name="connsiteX61" fmla="*/ 718807 w 1605470"/>
              <a:gd name="connsiteY61" fmla="*/ 5067850 h 6858000"/>
              <a:gd name="connsiteX62" fmla="*/ 721538 w 1605470"/>
              <a:gd name="connsiteY62" fmla="*/ 5060861 h 6858000"/>
              <a:gd name="connsiteX63" fmla="*/ 718242 w 1605470"/>
              <a:gd name="connsiteY63" fmla="*/ 5034192 h 6858000"/>
              <a:gd name="connsiteX64" fmla="*/ 719796 w 1605470"/>
              <a:gd name="connsiteY64" fmla="*/ 4993030 h 6858000"/>
              <a:gd name="connsiteX65" fmla="*/ 726705 w 1605470"/>
              <a:gd name="connsiteY65" fmla="*/ 4946844 h 6858000"/>
              <a:gd name="connsiteX66" fmla="*/ 722561 w 1605470"/>
              <a:gd name="connsiteY66" fmla="*/ 4932692 h 6858000"/>
              <a:gd name="connsiteX67" fmla="*/ 724935 w 1605470"/>
              <a:gd name="connsiteY67" fmla="*/ 4821504 h 6858000"/>
              <a:gd name="connsiteX68" fmla="*/ 732118 w 1605470"/>
              <a:gd name="connsiteY68" fmla="*/ 4801535 h 6858000"/>
              <a:gd name="connsiteX69" fmla="*/ 739787 w 1605470"/>
              <a:gd name="connsiteY69" fmla="*/ 4797794 h 6858000"/>
              <a:gd name="connsiteX70" fmla="*/ 741081 w 1605470"/>
              <a:gd name="connsiteY70" fmla="*/ 4784526 h 6858000"/>
              <a:gd name="connsiteX71" fmla="*/ 742865 w 1605470"/>
              <a:gd name="connsiteY71" fmla="*/ 4781211 h 6858000"/>
              <a:gd name="connsiteX72" fmla="*/ 751652 w 1605470"/>
              <a:gd name="connsiteY72" fmla="*/ 4761984 h 6858000"/>
              <a:gd name="connsiteX73" fmla="*/ 747700 w 1605470"/>
              <a:gd name="connsiteY73" fmla="*/ 4690749 h 6858000"/>
              <a:gd name="connsiteX74" fmla="*/ 743180 w 1605470"/>
              <a:gd name="connsiteY74" fmla="*/ 4613201 h 6858000"/>
              <a:gd name="connsiteX75" fmla="*/ 738263 w 1605470"/>
              <a:gd name="connsiteY75" fmla="*/ 4444346 h 6858000"/>
              <a:gd name="connsiteX76" fmla="*/ 756542 w 1605470"/>
              <a:gd name="connsiteY76" fmla="*/ 4350346 h 6858000"/>
              <a:gd name="connsiteX77" fmla="*/ 715481 w 1605470"/>
              <a:gd name="connsiteY77" fmla="*/ 4214165 h 6858000"/>
              <a:gd name="connsiteX78" fmla="*/ 719554 w 1605470"/>
              <a:gd name="connsiteY78" fmla="*/ 4090296 h 6858000"/>
              <a:gd name="connsiteX79" fmla="*/ 704810 w 1605470"/>
              <a:gd name="connsiteY79" fmla="*/ 4033999 h 6858000"/>
              <a:gd name="connsiteX80" fmla="*/ 705959 w 1605470"/>
              <a:gd name="connsiteY80" fmla="*/ 4031933 h 6858000"/>
              <a:gd name="connsiteX81" fmla="*/ 704535 w 1605470"/>
              <a:gd name="connsiteY81" fmla="*/ 4013953 h 6858000"/>
              <a:gd name="connsiteX82" fmla="*/ 700443 w 1605470"/>
              <a:gd name="connsiteY82" fmla="*/ 4010511 h 6858000"/>
              <a:gd name="connsiteX83" fmla="*/ 698282 w 1605470"/>
              <a:gd name="connsiteY83" fmla="*/ 3998331 h 6858000"/>
              <a:gd name="connsiteX84" fmla="*/ 690830 w 1605470"/>
              <a:gd name="connsiteY84" fmla="*/ 3974753 h 6858000"/>
              <a:gd name="connsiteX85" fmla="*/ 692428 w 1605470"/>
              <a:gd name="connsiteY85" fmla="*/ 3969950 h 6858000"/>
              <a:gd name="connsiteX86" fmla="*/ 685850 w 1605470"/>
              <a:gd name="connsiteY86" fmla="*/ 3933779 h 6858000"/>
              <a:gd name="connsiteX87" fmla="*/ 687181 w 1605470"/>
              <a:gd name="connsiteY87" fmla="*/ 3933093 h 6858000"/>
              <a:gd name="connsiteX88" fmla="*/ 691535 w 1605470"/>
              <a:gd name="connsiteY88" fmla="*/ 3922082 h 6858000"/>
              <a:gd name="connsiteX89" fmla="*/ 696613 w 1605470"/>
              <a:gd name="connsiteY89" fmla="*/ 3901461 h 6858000"/>
              <a:gd name="connsiteX90" fmla="*/ 719207 w 1605470"/>
              <a:gd name="connsiteY90" fmla="*/ 3813873 h 6858000"/>
              <a:gd name="connsiteX91" fmla="*/ 718632 w 1605470"/>
              <a:gd name="connsiteY91" fmla="*/ 3806161 h 6858000"/>
              <a:gd name="connsiteX92" fmla="*/ 718939 w 1605470"/>
              <a:gd name="connsiteY92" fmla="*/ 3805957 h 6858000"/>
              <a:gd name="connsiteX93" fmla="*/ 718966 w 1605470"/>
              <a:gd name="connsiteY93" fmla="*/ 3797724 h 6858000"/>
              <a:gd name="connsiteX94" fmla="*/ 717581 w 1605470"/>
              <a:gd name="connsiteY94" fmla="*/ 3792098 h 6858000"/>
              <a:gd name="connsiteX95" fmla="*/ 716465 w 1605470"/>
              <a:gd name="connsiteY95" fmla="*/ 3777135 h 6858000"/>
              <a:gd name="connsiteX96" fmla="*/ 718198 w 1605470"/>
              <a:gd name="connsiteY96" fmla="*/ 3771656 h 6858000"/>
              <a:gd name="connsiteX97" fmla="*/ 721941 w 1605470"/>
              <a:gd name="connsiteY97" fmla="*/ 3769007 h 6858000"/>
              <a:gd name="connsiteX98" fmla="*/ 721407 w 1605470"/>
              <a:gd name="connsiteY98" fmla="*/ 3767709 h 6858000"/>
              <a:gd name="connsiteX99" fmla="*/ 730103 w 1605470"/>
              <a:gd name="connsiteY99" fmla="*/ 3738082 h 6858000"/>
              <a:gd name="connsiteX100" fmla="*/ 737449 w 1605470"/>
              <a:gd name="connsiteY100" fmla="*/ 3673397 h 6858000"/>
              <a:gd name="connsiteX101" fmla="*/ 736745 w 1605470"/>
              <a:gd name="connsiteY101" fmla="*/ 3637109 h 6858000"/>
              <a:gd name="connsiteX102" fmla="*/ 740188 w 1605470"/>
              <a:gd name="connsiteY102" fmla="*/ 3536883 h 6858000"/>
              <a:gd name="connsiteX103" fmla="*/ 747726 w 1605470"/>
              <a:gd name="connsiteY103" fmla="*/ 3435652 h 6858000"/>
              <a:gd name="connsiteX104" fmla="*/ 774383 w 1605470"/>
              <a:gd name="connsiteY104" fmla="*/ 3381564 h 6858000"/>
              <a:gd name="connsiteX105" fmla="*/ 774870 w 1605470"/>
              <a:gd name="connsiteY105" fmla="*/ 3375761 h 6858000"/>
              <a:gd name="connsiteX106" fmla="*/ 770510 w 1605470"/>
              <a:gd name="connsiteY106" fmla="*/ 3361844 h 6858000"/>
              <a:gd name="connsiteX107" fmla="*/ 767933 w 1605470"/>
              <a:gd name="connsiteY107" fmla="*/ 3356929 h 6858000"/>
              <a:gd name="connsiteX108" fmla="*/ 766158 w 1605470"/>
              <a:gd name="connsiteY108" fmla="*/ 3349058 h 6858000"/>
              <a:gd name="connsiteX109" fmla="*/ 766414 w 1605470"/>
              <a:gd name="connsiteY109" fmla="*/ 3348763 h 6858000"/>
              <a:gd name="connsiteX110" fmla="*/ 764166 w 1605470"/>
              <a:gd name="connsiteY110" fmla="*/ 3341588 h 6858000"/>
              <a:gd name="connsiteX111" fmla="*/ 749397 w 1605470"/>
              <a:gd name="connsiteY111" fmla="*/ 3307769 h 6858000"/>
              <a:gd name="connsiteX112" fmla="*/ 766960 w 1605470"/>
              <a:gd name="connsiteY112" fmla="*/ 3250522 h 6858000"/>
              <a:gd name="connsiteX113" fmla="*/ 767385 w 1605470"/>
              <a:gd name="connsiteY113" fmla="*/ 3229163 h 6858000"/>
              <a:gd name="connsiteX114" fmla="*/ 769208 w 1605470"/>
              <a:gd name="connsiteY114" fmla="*/ 3217217 h 6858000"/>
              <a:gd name="connsiteX115" fmla="*/ 770350 w 1605470"/>
              <a:gd name="connsiteY115" fmla="*/ 3216125 h 6858000"/>
              <a:gd name="connsiteX116" fmla="*/ 756043 w 1605470"/>
              <a:gd name="connsiteY116" fmla="*/ 3183755 h 6858000"/>
              <a:gd name="connsiteX117" fmla="*/ 756544 w 1605470"/>
              <a:gd name="connsiteY117" fmla="*/ 3178642 h 6858000"/>
              <a:gd name="connsiteX118" fmla="*/ 744144 w 1605470"/>
              <a:gd name="connsiteY118" fmla="*/ 3158586 h 6858000"/>
              <a:gd name="connsiteX119" fmla="*/ 739378 w 1605470"/>
              <a:gd name="connsiteY119" fmla="*/ 3147669 h 6858000"/>
              <a:gd name="connsiteX120" fmla="*/ 734648 w 1605470"/>
              <a:gd name="connsiteY120" fmla="*/ 3145733 h 6858000"/>
              <a:gd name="connsiteX121" fmla="*/ 729329 w 1605470"/>
              <a:gd name="connsiteY121" fmla="*/ 3129034 h 6858000"/>
              <a:gd name="connsiteX122" fmla="*/ 729994 w 1605470"/>
              <a:gd name="connsiteY122" fmla="*/ 3126682 h 6858000"/>
              <a:gd name="connsiteX123" fmla="*/ 720862 w 1605470"/>
              <a:gd name="connsiteY123" fmla="*/ 3114519 h 6858000"/>
              <a:gd name="connsiteX124" fmla="*/ 707471 w 1605470"/>
              <a:gd name="connsiteY124" fmla="*/ 3106272 h 6858000"/>
              <a:gd name="connsiteX125" fmla="*/ 680201 w 1605470"/>
              <a:gd name="connsiteY125" fmla="*/ 2958185 h 6858000"/>
              <a:gd name="connsiteX126" fmla="*/ 622815 w 1605470"/>
              <a:gd name="connsiteY126" fmla="*/ 2762989 h 6858000"/>
              <a:gd name="connsiteX127" fmla="*/ 571733 w 1605470"/>
              <a:gd name="connsiteY127" fmla="*/ 2554718 h 6858000"/>
              <a:gd name="connsiteX128" fmla="*/ 551827 w 1605470"/>
              <a:gd name="connsiteY128" fmla="*/ 2485734 h 6858000"/>
              <a:gd name="connsiteX129" fmla="*/ 542550 w 1605470"/>
              <a:gd name="connsiteY129" fmla="*/ 2447068 h 6858000"/>
              <a:gd name="connsiteX130" fmla="*/ 529511 w 1605470"/>
              <a:gd name="connsiteY130" fmla="*/ 2425819 h 6858000"/>
              <a:gd name="connsiteX131" fmla="*/ 528878 w 1605470"/>
              <a:gd name="connsiteY131" fmla="*/ 2408971 h 6858000"/>
              <a:gd name="connsiteX132" fmla="*/ 535510 w 1605470"/>
              <a:gd name="connsiteY132" fmla="*/ 2402874 h 6858000"/>
              <a:gd name="connsiteX133" fmla="*/ 538122 w 1605470"/>
              <a:gd name="connsiteY133" fmla="*/ 2381443 h 6858000"/>
              <a:gd name="connsiteX134" fmla="*/ 514451 w 1605470"/>
              <a:gd name="connsiteY134" fmla="*/ 2261920 h 6858000"/>
              <a:gd name="connsiteX135" fmla="*/ 486968 w 1605470"/>
              <a:gd name="connsiteY135" fmla="*/ 2182937 h 6858000"/>
              <a:gd name="connsiteX136" fmla="*/ 488555 w 1605470"/>
              <a:gd name="connsiteY136" fmla="*/ 2155135 h 6858000"/>
              <a:gd name="connsiteX137" fmla="*/ 486013 w 1605470"/>
              <a:gd name="connsiteY137" fmla="*/ 2118008 h 6858000"/>
              <a:gd name="connsiteX138" fmla="*/ 487006 w 1605470"/>
              <a:gd name="connsiteY138" fmla="*/ 2050531 h 6858000"/>
              <a:gd name="connsiteX139" fmla="*/ 478812 w 1605470"/>
              <a:gd name="connsiteY139" fmla="*/ 1963269 h 6858000"/>
              <a:gd name="connsiteX140" fmla="*/ 442619 w 1605470"/>
              <a:gd name="connsiteY140" fmla="*/ 1910499 h 6858000"/>
              <a:gd name="connsiteX141" fmla="*/ 446785 w 1605470"/>
              <a:gd name="connsiteY141" fmla="*/ 1903212 h 6858000"/>
              <a:gd name="connsiteX142" fmla="*/ 436547 w 1605470"/>
              <a:gd name="connsiteY142" fmla="*/ 1861531 h 6858000"/>
              <a:gd name="connsiteX143" fmla="*/ 390346 w 1605470"/>
              <a:gd name="connsiteY143" fmla="*/ 1732919 h 6858000"/>
              <a:gd name="connsiteX144" fmla="*/ 362657 w 1605470"/>
              <a:gd name="connsiteY144" fmla="*/ 1663540 h 6858000"/>
              <a:gd name="connsiteX145" fmla="*/ 361783 w 1605470"/>
              <a:gd name="connsiteY145" fmla="*/ 1615777 h 6858000"/>
              <a:gd name="connsiteX146" fmla="*/ 342578 w 1605470"/>
              <a:gd name="connsiteY146" fmla="*/ 1563678 h 6858000"/>
              <a:gd name="connsiteX147" fmla="*/ 355658 w 1605470"/>
              <a:gd name="connsiteY147" fmla="*/ 1519474 h 6858000"/>
              <a:gd name="connsiteX148" fmla="*/ 348400 w 1605470"/>
              <a:gd name="connsiteY148" fmla="*/ 1477995 h 6858000"/>
              <a:gd name="connsiteX149" fmla="*/ 334485 w 1605470"/>
              <a:gd name="connsiteY149" fmla="*/ 1373769 h 6858000"/>
              <a:gd name="connsiteX150" fmla="*/ 342792 w 1605470"/>
              <a:gd name="connsiteY150" fmla="*/ 1307086 h 6858000"/>
              <a:gd name="connsiteX151" fmla="*/ 343980 w 1605470"/>
              <a:gd name="connsiteY151" fmla="*/ 1189033 h 6858000"/>
              <a:gd name="connsiteX152" fmla="*/ 348665 w 1605470"/>
              <a:gd name="connsiteY152" fmla="*/ 1168288 h 6858000"/>
              <a:gd name="connsiteX153" fmla="*/ 340947 w 1605470"/>
              <a:gd name="connsiteY153" fmla="*/ 1142577 h 6858000"/>
              <a:gd name="connsiteX154" fmla="*/ 330253 w 1605470"/>
              <a:gd name="connsiteY154" fmla="*/ 1088484 h 6858000"/>
              <a:gd name="connsiteX155" fmla="*/ 318989 w 1605470"/>
              <a:gd name="connsiteY155" fmla="*/ 1016103 h 6858000"/>
              <a:gd name="connsiteX156" fmla="*/ 320445 w 1605470"/>
              <a:gd name="connsiteY156" fmla="*/ 932283 h 6858000"/>
              <a:gd name="connsiteX157" fmla="*/ 322681 w 1605470"/>
              <a:gd name="connsiteY157" fmla="*/ 915925 h 6858000"/>
              <a:gd name="connsiteX158" fmla="*/ 315310 w 1605470"/>
              <a:gd name="connsiteY158" fmla="*/ 896999 h 6858000"/>
              <a:gd name="connsiteX159" fmla="*/ 284718 w 1605470"/>
              <a:gd name="connsiteY159" fmla="*/ 821517 h 6858000"/>
              <a:gd name="connsiteX160" fmla="*/ 263668 w 1605470"/>
              <a:gd name="connsiteY160" fmla="*/ 751353 h 6858000"/>
              <a:gd name="connsiteX161" fmla="*/ 263226 w 1605470"/>
              <a:gd name="connsiteY161" fmla="*/ 721230 h 6858000"/>
              <a:gd name="connsiteX162" fmla="*/ 248897 w 1605470"/>
              <a:gd name="connsiteY162" fmla="*/ 681659 h 6858000"/>
              <a:gd name="connsiteX163" fmla="*/ 234316 w 1605470"/>
              <a:gd name="connsiteY163" fmla="*/ 635218 h 6858000"/>
              <a:gd name="connsiteX164" fmla="*/ 239327 w 1605470"/>
              <a:gd name="connsiteY164" fmla="*/ 613763 h 6858000"/>
              <a:gd name="connsiteX165" fmla="*/ 225269 w 1605470"/>
              <a:gd name="connsiteY165" fmla="*/ 598582 h 6858000"/>
              <a:gd name="connsiteX166" fmla="*/ 224950 w 1605470"/>
              <a:gd name="connsiteY166" fmla="*/ 576846 h 6858000"/>
              <a:gd name="connsiteX167" fmla="*/ 204576 w 1605470"/>
              <a:gd name="connsiteY167" fmla="*/ 530055 h 6858000"/>
              <a:gd name="connsiteX168" fmla="*/ 219064 w 1605470"/>
              <a:gd name="connsiteY168" fmla="*/ 469651 h 6858000"/>
              <a:gd name="connsiteX169" fmla="*/ 195012 w 1605470"/>
              <a:gd name="connsiteY169" fmla="*/ 448559 h 6858000"/>
              <a:gd name="connsiteX170" fmla="*/ 201434 w 1605470"/>
              <a:gd name="connsiteY170" fmla="*/ 441529 h 6858000"/>
              <a:gd name="connsiteX171" fmla="*/ 200655 w 1605470"/>
              <a:gd name="connsiteY171" fmla="*/ 428927 h 6858000"/>
              <a:gd name="connsiteX172" fmla="*/ 190059 w 1605470"/>
              <a:gd name="connsiteY172" fmla="*/ 430161 h 6858000"/>
              <a:gd name="connsiteX173" fmla="*/ 167079 w 1605470"/>
              <a:gd name="connsiteY173" fmla="*/ 367211 h 6858000"/>
              <a:gd name="connsiteX174" fmla="*/ 124571 w 1605470"/>
              <a:gd name="connsiteY174" fmla="*/ 302178 h 6858000"/>
              <a:gd name="connsiteX175" fmla="*/ 103243 w 1605470"/>
              <a:gd name="connsiteY175" fmla="*/ 211375 h 6858000"/>
              <a:gd name="connsiteX176" fmla="*/ 94571 w 1605470"/>
              <a:gd name="connsiteY176" fmla="*/ 184179 h 6858000"/>
              <a:gd name="connsiteX177" fmla="*/ 13437 w 1605470"/>
              <a:gd name="connsiteY177" fmla="*/ 19287 h 6858000"/>
              <a:gd name="connsiteX178" fmla="*/ 0 w 1605470"/>
              <a:gd name="connsiteY178"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89472 w 1605470"/>
              <a:gd name="connsiteY35" fmla="*/ 5732419 h 6858000"/>
              <a:gd name="connsiteX36" fmla="*/ 512623 w 1605470"/>
              <a:gd name="connsiteY36" fmla="*/ 5685392 h 6858000"/>
              <a:gd name="connsiteX37" fmla="*/ 510261 w 1605470"/>
              <a:gd name="connsiteY37" fmla="*/ 5634527 h 6858000"/>
              <a:gd name="connsiteX38" fmla="*/ 523992 w 1605470"/>
              <a:gd name="connsiteY38" fmla="*/ 5619557 h 6858000"/>
              <a:gd name="connsiteX39" fmla="*/ 526609 w 1605470"/>
              <a:gd name="connsiteY39" fmla="*/ 5617081 h 6858000"/>
              <a:gd name="connsiteX40" fmla="*/ 531653 w 1605470"/>
              <a:gd name="connsiteY40" fmla="*/ 5604904 h 6858000"/>
              <a:gd name="connsiteX41" fmla="*/ 539863 w 1605470"/>
              <a:gd name="connsiteY41" fmla="*/ 5604298 h 6858000"/>
              <a:gd name="connsiteX42" fmla="*/ 552319 w 1605470"/>
              <a:gd name="connsiteY42" fmla="*/ 5587997 h 6858000"/>
              <a:gd name="connsiteX43" fmla="*/ 559710 w 1605470"/>
              <a:gd name="connsiteY43" fmla="*/ 5564796 h 6858000"/>
              <a:gd name="connsiteX44" fmla="*/ 587214 w 1605470"/>
              <a:gd name="connsiteY44" fmla="*/ 5451511 h 6858000"/>
              <a:gd name="connsiteX45" fmla="*/ 608019 w 1605470"/>
              <a:gd name="connsiteY45" fmla="*/ 5385461 h 6858000"/>
              <a:gd name="connsiteX46" fmla="*/ 622750 w 1605470"/>
              <a:gd name="connsiteY46" fmla="*/ 5363084 h 6858000"/>
              <a:gd name="connsiteX47" fmla="*/ 638731 w 1605470"/>
              <a:gd name="connsiteY47" fmla="*/ 5330009 h 6858000"/>
              <a:gd name="connsiteX48" fmla="*/ 672224 w 1605470"/>
              <a:gd name="connsiteY48" fmla="*/ 5273739 h 6858000"/>
              <a:gd name="connsiteX49" fmla="*/ 681823 w 1605470"/>
              <a:gd name="connsiteY49" fmla="*/ 5241779 h 6858000"/>
              <a:gd name="connsiteX50" fmla="*/ 693049 w 1605470"/>
              <a:gd name="connsiteY50" fmla="*/ 5225268 h 6858000"/>
              <a:gd name="connsiteX51" fmla="*/ 694069 w 1605470"/>
              <a:gd name="connsiteY51" fmla="*/ 5217684 h 6858000"/>
              <a:gd name="connsiteX52" fmla="*/ 701410 w 1605470"/>
              <a:gd name="connsiteY52" fmla="*/ 5193377 h 6858000"/>
              <a:gd name="connsiteX53" fmla="*/ 704713 w 1605470"/>
              <a:gd name="connsiteY53" fmla="*/ 5179288 h 6858000"/>
              <a:gd name="connsiteX54" fmla="*/ 705697 w 1605470"/>
              <a:gd name="connsiteY54" fmla="*/ 5173621 h 6858000"/>
              <a:gd name="connsiteX55" fmla="*/ 701331 w 1605470"/>
              <a:gd name="connsiteY55" fmla="*/ 5159961 h 6858000"/>
              <a:gd name="connsiteX56" fmla="*/ 708008 w 1605470"/>
              <a:gd name="connsiteY56" fmla="*/ 5144295 h 6858000"/>
              <a:gd name="connsiteX57" fmla="*/ 704941 w 1605470"/>
              <a:gd name="connsiteY57" fmla="*/ 5125185 h 6858000"/>
              <a:gd name="connsiteX58" fmla="*/ 711771 w 1605470"/>
              <a:gd name="connsiteY58" fmla="*/ 5121884 h 6858000"/>
              <a:gd name="connsiteX59" fmla="*/ 721092 w 1605470"/>
              <a:gd name="connsiteY59" fmla="*/ 5108383 h 6858000"/>
              <a:gd name="connsiteX60" fmla="*/ 717045 w 1605470"/>
              <a:gd name="connsiteY60" fmla="*/ 5094705 h 6858000"/>
              <a:gd name="connsiteX61" fmla="*/ 718807 w 1605470"/>
              <a:gd name="connsiteY61" fmla="*/ 5067850 h 6858000"/>
              <a:gd name="connsiteX62" fmla="*/ 721538 w 1605470"/>
              <a:gd name="connsiteY62" fmla="*/ 5060861 h 6858000"/>
              <a:gd name="connsiteX63" fmla="*/ 718242 w 1605470"/>
              <a:gd name="connsiteY63" fmla="*/ 5034192 h 6858000"/>
              <a:gd name="connsiteX64" fmla="*/ 719796 w 1605470"/>
              <a:gd name="connsiteY64" fmla="*/ 4993030 h 6858000"/>
              <a:gd name="connsiteX65" fmla="*/ 726705 w 1605470"/>
              <a:gd name="connsiteY65" fmla="*/ 4946844 h 6858000"/>
              <a:gd name="connsiteX66" fmla="*/ 722561 w 1605470"/>
              <a:gd name="connsiteY66" fmla="*/ 4932692 h 6858000"/>
              <a:gd name="connsiteX67" fmla="*/ 724935 w 1605470"/>
              <a:gd name="connsiteY67" fmla="*/ 4821504 h 6858000"/>
              <a:gd name="connsiteX68" fmla="*/ 732118 w 1605470"/>
              <a:gd name="connsiteY68" fmla="*/ 4801535 h 6858000"/>
              <a:gd name="connsiteX69" fmla="*/ 739787 w 1605470"/>
              <a:gd name="connsiteY69" fmla="*/ 4797794 h 6858000"/>
              <a:gd name="connsiteX70" fmla="*/ 741081 w 1605470"/>
              <a:gd name="connsiteY70" fmla="*/ 4784526 h 6858000"/>
              <a:gd name="connsiteX71" fmla="*/ 742865 w 1605470"/>
              <a:gd name="connsiteY71" fmla="*/ 4781211 h 6858000"/>
              <a:gd name="connsiteX72" fmla="*/ 751652 w 1605470"/>
              <a:gd name="connsiteY72" fmla="*/ 4761984 h 6858000"/>
              <a:gd name="connsiteX73" fmla="*/ 747700 w 1605470"/>
              <a:gd name="connsiteY73" fmla="*/ 4690749 h 6858000"/>
              <a:gd name="connsiteX74" fmla="*/ 743180 w 1605470"/>
              <a:gd name="connsiteY74" fmla="*/ 4613201 h 6858000"/>
              <a:gd name="connsiteX75" fmla="*/ 738263 w 1605470"/>
              <a:gd name="connsiteY75" fmla="*/ 4444346 h 6858000"/>
              <a:gd name="connsiteX76" fmla="*/ 756542 w 1605470"/>
              <a:gd name="connsiteY76" fmla="*/ 4350346 h 6858000"/>
              <a:gd name="connsiteX77" fmla="*/ 715481 w 1605470"/>
              <a:gd name="connsiteY77" fmla="*/ 4214165 h 6858000"/>
              <a:gd name="connsiteX78" fmla="*/ 719554 w 1605470"/>
              <a:gd name="connsiteY78" fmla="*/ 4090296 h 6858000"/>
              <a:gd name="connsiteX79" fmla="*/ 704810 w 1605470"/>
              <a:gd name="connsiteY79" fmla="*/ 4033999 h 6858000"/>
              <a:gd name="connsiteX80" fmla="*/ 705959 w 1605470"/>
              <a:gd name="connsiteY80" fmla="*/ 4031933 h 6858000"/>
              <a:gd name="connsiteX81" fmla="*/ 704535 w 1605470"/>
              <a:gd name="connsiteY81" fmla="*/ 4013953 h 6858000"/>
              <a:gd name="connsiteX82" fmla="*/ 700443 w 1605470"/>
              <a:gd name="connsiteY82" fmla="*/ 4010511 h 6858000"/>
              <a:gd name="connsiteX83" fmla="*/ 698282 w 1605470"/>
              <a:gd name="connsiteY83" fmla="*/ 3998331 h 6858000"/>
              <a:gd name="connsiteX84" fmla="*/ 690830 w 1605470"/>
              <a:gd name="connsiteY84" fmla="*/ 3974753 h 6858000"/>
              <a:gd name="connsiteX85" fmla="*/ 692428 w 1605470"/>
              <a:gd name="connsiteY85" fmla="*/ 3969950 h 6858000"/>
              <a:gd name="connsiteX86" fmla="*/ 685850 w 1605470"/>
              <a:gd name="connsiteY86" fmla="*/ 3933779 h 6858000"/>
              <a:gd name="connsiteX87" fmla="*/ 687181 w 1605470"/>
              <a:gd name="connsiteY87" fmla="*/ 3933093 h 6858000"/>
              <a:gd name="connsiteX88" fmla="*/ 691535 w 1605470"/>
              <a:gd name="connsiteY88" fmla="*/ 3922082 h 6858000"/>
              <a:gd name="connsiteX89" fmla="*/ 696613 w 1605470"/>
              <a:gd name="connsiteY89" fmla="*/ 3901461 h 6858000"/>
              <a:gd name="connsiteX90" fmla="*/ 719207 w 1605470"/>
              <a:gd name="connsiteY90" fmla="*/ 3813873 h 6858000"/>
              <a:gd name="connsiteX91" fmla="*/ 718632 w 1605470"/>
              <a:gd name="connsiteY91" fmla="*/ 3806161 h 6858000"/>
              <a:gd name="connsiteX92" fmla="*/ 718939 w 1605470"/>
              <a:gd name="connsiteY92" fmla="*/ 3805957 h 6858000"/>
              <a:gd name="connsiteX93" fmla="*/ 718966 w 1605470"/>
              <a:gd name="connsiteY93" fmla="*/ 3797724 h 6858000"/>
              <a:gd name="connsiteX94" fmla="*/ 717581 w 1605470"/>
              <a:gd name="connsiteY94" fmla="*/ 3792098 h 6858000"/>
              <a:gd name="connsiteX95" fmla="*/ 716465 w 1605470"/>
              <a:gd name="connsiteY95" fmla="*/ 3777135 h 6858000"/>
              <a:gd name="connsiteX96" fmla="*/ 718198 w 1605470"/>
              <a:gd name="connsiteY96" fmla="*/ 3771656 h 6858000"/>
              <a:gd name="connsiteX97" fmla="*/ 721941 w 1605470"/>
              <a:gd name="connsiteY97" fmla="*/ 3769007 h 6858000"/>
              <a:gd name="connsiteX98" fmla="*/ 721407 w 1605470"/>
              <a:gd name="connsiteY98" fmla="*/ 3767709 h 6858000"/>
              <a:gd name="connsiteX99" fmla="*/ 730103 w 1605470"/>
              <a:gd name="connsiteY99" fmla="*/ 3738082 h 6858000"/>
              <a:gd name="connsiteX100" fmla="*/ 737449 w 1605470"/>
              <a:gd name="connsiteY100" fmla="*/ 3673397 h 6858000"/>
              <a:gd name="connsiteX101" fmla="*/ 736745 w 1605470"/>
              <a:gd name="connsiteY101" fmla="*/ 3637109 h 6858000"/>
              <a:gd name="connsiteX102" fmla="*/ 740188 w 1605470"/>
              <a:gd name="connsiteY102" fmla="*/ 3536883 h 6858000"/>
              <a:gd name="connsiteX103" fmla="*/ 747726 w 1605470"/>
              <a:gd name="connsiteY103" fmla="*/ 3435652 h 6858000"/>
              <a:gd name="connsiteX104" fmla="*/ 774383 w 1605470"/>
              <a:gd name="connsiteY104" fmla="*/ 3381564 h 6858000"/>
              <a:gd name="connsiteX105" fmla="*/ 774870 w 1605470"/>
              <a:gd name="connsiteY105" fmla="*/ 3375761 h 6858000"/>
              <a:gd name="connsiteX106" fmla="*/ 770510 w 1605470"/>
              <a:gd name="connsiteY106" fmla="*/ 3361844 h 6858000"/>
              <a:gd name="connsiteX107" fmla="*/ 767933 w 1605470"/>
              <a:gd name="connsiteY107" fmla="*/ 3356929 h 6858000"/>
              <a:gd name="connsiteX108" fmla="*/ 766158 w 1605470"/>
              <a:gd name="connsiteY108" fmla="*/ 3349058 h 6858000"/>
              <a:gd name="connsiteX109" fmla="*/ 766414 w 1605470"/>
              <a:gd name="connsiteY109" fmla="*/ 3348763 h 6858000"/>
              <a:gd name="connsiteX110" fmla="*/ 764166 w 1605470"/>
              <a:gd name="connsiteY110" fmla="*/ 3341588 h 6858000"/>
              <a:gd name="connsiteX111" fmla="*/ 749397 w 1605470"/>
              <a:gd name="connsiteY111" fmla="*/ 3307769 h 6858000"/>
              <a:gd name="connsiteX112" fmla="*/ 766960 w 1605470"/>
              <a:gd name="connsiteY112" fmla="*/ 3250522 h 6858000"/>
              <a:gd name="connsiteX113" fmla="*/ 767385 w 1605470"/>
              <a:gd name="connsiteY113" fmla="*/ 3229163 h 6858000"/>
              <a:gd name="connsiteX114" fmla="*/ 769208 w 1605470"/>
              <a:gd name="connsiteY114" fmla="*/ 3217217 h 6858000"/>
              <a:gd name="connsiteX115" fmla="*/ 770350 w 1605470"/>
              <a:gd name="connsiteY115" fmla="*/ 3216125 h 6858000"/>
              <a:gd name="connsiteX116" fmla="*/ 756043 w 1605470"/>
              <a:gd name="connsiteY116" fmla="*/ 3183755 h 6858000"/>
              <a:gd name="connsiteX117" fmla="*/ 756544 w 1605470"/>
              <a:gd name="connsiteY117" fmla="*/ 3178642 h 6858000"/>
              <a:gd name="connsiteX118" fmla="*/ 744144 w 1605470"/>
              <a:gd name="connsiteY118" fmla="*/ 3158586 h 6858000"/>
              <a:gd name="connsiteX119" fmla="*/ 739378 w 1605470"/>
              <a:gd name="connsiteY119" fmla="*/ 3147669 h 6858000"/>
              <a:gd name="connsiteX120" fmla="*/ 734648 w 1605470"/>
              <a:gd name="connsiteY120" fmla="*/ 3145733 h 6858000"/>
              <a:gd name="connsiteX121" fmla="*/ 729329 w 1605470"/>
              <a:gd name="connsiteY121" fmla="*/ 3129034 h 6858000"/>
              <a:gd name="connsiteX122" fmla="*/ 729994 w 1605470"/>
              <a:gd name="connsiteY122" fmla="*/ 3126682 h 6858000"/>
              <a:gd name="connsiteX123" fmla="*/ 720862 w 1605470"/>
              <a:gd name="connsiteY123" fmla="*/ 3114519 h 6858000"/>
              <a:gd name="connsiteX124" fmla="*/ 707471 w 1605470"/>
              <a:gd name="connsiteY124" fmla="*/ 3106272 h 6858000"/>
              <a:gd name="connsiteX125" fmla="*/ 680201 w 1605470"/>
              <a:gd name="connsiteY125" fmla="*/ 2958185 h 6858000"/>
              <a:gd name="connsiteX126" fmla="*/ 622815 w 1605470"/>
              <a:gd name="connsiteY126" fmla="*/ 2762989 h 6858000"/>
              <a:gd name="connsiteX127" fmla="*/ 571733 w 1605470"/>
              <a:gd name="connsiteY127" fmla="*/ 2554718 h 6858000"/>
              <a:gd name="connsiteX128" fmla="*/ 551827 w 1605470"/>
              <a:gd name="connsiteY128" fmla="*/ 2485734 h 6858000"/>
              <a:gd name="connsiteX129" fmla="*/ 542550 w 1605470"/>
              <a:gd name="connsiteY129" fmla="*/ 2447068 h 6858000"/>
              <a:gd name="connsiteX130" fmla="*/ 529511 w 1605470"/>
              <a:gd name="connsiteY130" fmla="*/ 2425819 h 6858000"/>
              <a:gd name="connsiteX131" fmla="*/ 528878 w 1605470"/>
              <a:gd name="connsiteY131" fmla="*/ 2408971 h 6858000"/>
              <a:gd name="connsiteX132" fmla="*/ 535510 w 1605470"/>
              <a:gd name="connsiteY132" fmla="*/ 2402874 h 6858000"/>
              <a:gd name="connsiteX133" fmla="*/ 538122 w 1605470"/>
              <a:gd name="connsiteY133" fmla="*/ 2381443 h 6858000"/>
              <a:gd name="connsiteX134" fmla="*/ 514451 w 1605470"/>
              <a:gd name="connsiteY134" fmla="*/ 2261920 h 6858000"/>
              <a:gd name="connsiteX135" fmla="*/ 486968 w 1605470"/>
              <a:gd name="connsiteY135" fmla="*/ 2182937 h 6858000"/>
              <a:gd name="connsiteX136" fmla="*/ 488555 w 1605470"/>
              <a:gd name="connsiteY136" fmla="*/ 2155135 h 6858000"/>
              <a:gd name="connsiteX137" fmla="*/ 486013 w 1605470"/>
              <a:gd name="connsiteY137" fmla="*/ 2118008 h 6858000"/>
              <a:gd name="connsiteX138" fmla="*/ 487006 w 1605470"/>
              <a:gd name="connsiteY138" fmla="*/ 2050531 h 6858000"/>
              <a:gd name="connsiteX139" fmla="*/ 478812 w 1605470"/>
              <a:gd name="connsiteY139" fmla="*/ 1963269 h 6858000"/>
              <a:gd name="connsiteX140" fmla="*/ 442619 w 1605470"/>
              <a:gd name="connsiteY140" fmla="*/ 1910499 h 6858000"/>
              <a:gd name="connsiteX141" fmla="*/ 446785 w 1605470"/>
              <a:gd name="connsiteY141" fmla="*/ 1903212 h 6858000"/>
              <a:gd name="connsiteX142" fmla="*/ 436547 w 1605470"/>
              <a:gd name="connsiteY142" fmla="*/ 1861531 h 6858000"/>
              <a:gd name="connsiteX143" fmla="*/ 390346 w 1605470"/>
              <a:gd name="connsiteY143" fmla="*/ 1732919 h 6858000"/>
              <a:gd name="connsiteX144" fmla="*/ 362657 w 1605470"/>
              <a:gd name="connsiteY144" fmla="*/ 1663540 h 6858000"/>
              <a:gd name="connsiteX145" fmla="*/ 361783 w 1605470"/>
              <a:gd name="connsiteY145" fmla="*/ 1615777 h 6858000"/>
              <a:gd name="connsiteX146" fmla="*/ 342578 w 1605470"/>
              <a:gd name="connsiteY146" fmla="*/ 1563678 h 6858000"/>
              <a:gd name="connsiteX147" fmla="*/ 355658 w 1605470"/>
              <a:gd name="connsiteY147" fmla="*/ 1519474 h 6858000"/>
              <a:gd name="connsiteX148" fmla="*/ 348400 w 1605470"/>
              <a:gd name="connsiteY148" fmla="*/ 1477995 h 6858000"/>
              <a:gd name="connsiteX149" fmla="*/ 334485 w 1605470"/>
              <a:gd name="connsiteY149" fmla="*/ 1373769 h 6858000"/>
              <a:gd name="connsiteX150" fmla="*/ 342792 w 1605470"/>
              <a:gd name="connsiteY150" fmla="*/ 1307086 h 6858000"/>
              <a:gd name="connsiteX151" fmla="*/ 343980 w 1605470"/>
              <a:gd name="connsiteY151" fmla="*/ 1189033 h 6858000"/>
              <a:gd name="connsiteX152" fmla="*/ 348665 w 1605470"/>
              <a:gd name="connsiteY152" fmla="*/ 1168288 h 6858000"/>
              <a:gd name="connsiteX153" fmla="*/ 340947 w 1605470"/>
              <a:gd name="connsiteY153" fmla="*/ 1142577 h 6858000"/>
              <a:gd name="connsiteX154" fmla="*/ 330253 w 1605470"/>
              <a:gd name="connsiteY154" fmla="*/ 1088484 h 6858000"/>
              <a:gd name="connsiteX155" fmla="*/ 318989 w 1605470"/>
              <a:gd name="connsiteY155" fmla="*/ 1016103 h 6858000"/>
              <a:gd name="connsiteX156" fmla="*/ 320445 w 1605470"/>
              <a:gd name="connsiteY156" fmla="*/ 932283 h 6858000"/>
              <a:gd name="connsiteX157" fmla="*/ 322681 w 1605470"/>
              <a:gd name="connsiteY157" fmla="*/ 915925 h 6858000"/>
              <a:gd name="connsiteX158" fmla="*/ 315310 w 1605470"/>
              <a:gd name="connsiteY158" fmla="*/ 896999 h 6858000"/>
              <a:gd name="connsiteX159" fmla="*/ 284718 w 1605470"/>
              <a:gd name="connsiteY159" fmla="*/ 821517 h 6858000"/>
              <a:gd name="connsiteX160" fmla="*/ 263668 w 1605470"/>
              <a:gd name="connsiteY160" fmla="*/ 751353 h 6858000"/>
              <a:gd name="connsiteX161" fmla="*/ 263226 w 1605470"/>
              <a:gd name="connsiteY161" fmla="*/ 721230 h 6858000"/>
              <a:gd name="connsiteX162" fmla="*/ 248897 w 1605470"/>
              <a:gd name="connsiteY162" fmla="*/ 681659 h 6858000"/>
              <a:gd name="connsiteX163" fmla="*/ 234316 w 1605470"/>
              <a:gd name="connsiteY163" fmla="*/ 635218 h 6858000"/>
              <a:gd name="connsiteX164" fmla="*/ 239327 w 1605470"/>
              <a:gd name="connsiteY164" fmla="*/ 613763 h 6858000"/>
              <a:gd name="connsiteX165" fmla="*/ 225269 w 1605470"/>
              <a:gd name="connsiteY165" fmla="*/ 598582 h 6858000"/>
              <a:gd name="connsiteX166" fmla="*/ 224950 w 1605470"/>
              <a:gd name="connsiteY166" fmla="*/ 576846 h 6858000"/>
              <a:gd name="connsiteX167" fmla="*/ 204576 w 1605470"/>
              <a:gd name="connsiteY167" fmla="*/ 530055 h 6858000"/>
              <a:gd name="connsiteX168" fmla="*/ 219064 w 1605470"/>
              <a:gd name="connsiteY168" fmla="*/ 469651 h 6858000"/>
              <a:gd name="connsiteX169" fmla="*/ 195012 w 1605470"/>
              <a:gd name="connsiteY169" fmla="*/ 448559 h 6858000"/>
              <a:gd name="connsiteX170" fmla="*/ 201434 w 1605470"/>
              <a:gd name="connsiteY170" fmla="*/ 441529 h 6858000"/>
              <a:gd name="connsiteX171" fmla="*/ 200655 w 1605470"/>
              <a:gd name="connsiteY171" fmla="*/ 428927 h 6858000"/>
              <a:gd name="connsiteX172" fmla="*/ 190059 w 1605470"/>
              <a:gd name="connsiteY172" fmla="*/ 430161 h 6858000"/>
              <a:gd name="connsiteX173" fmla="*/ 167079 w 1605470"/>
              <a:gd name="connsiteY173" fmla="*/ 367211 h 6858000"/>
              <a:gd name="connsiteX174" fmla="*/ 124571 w 1605470"/>
              <a:gd name="connsiteY174" fmla="*/ 302178 h 6858000"/>
              <a:gd name="connsiteX175" fmla="*/ 103243 w 1605470"/>
              <a:gd name="connsiteY175" fmla="*/ 211375 h 6858000"/>
              <a:gd name="connsiteX176" fmla="*/ 94571 w 1605470"/>
              <a:gd name="connsiteY176" fmla="*/ 184179 h 6858000"/>
              <a:gd name="connsiteX177" fmla="*/ 13437 w 1605470"/>
              <a:gd name="connsiteY177" fmla="*/ 19287 h 6858000"/>
              <a:gd name="connsiteX178" fmla="*/ 0 w 1605470"/>
              <a:gd name="connsiteY178"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89472 w 1605470"/>
              <a:gd name="connsiteY35" fmla="*/ 5732419 h 6858000"/>
              <a:gd name="connsiteX36" fmla="*/ 512623 w 1605470"/>
              <a:gd name="connsiteY36" fmla="*/ 5685392 h 6858000"/>
              <a:gd name="connsiteX37" fmla="*/ 510261 w 1605470"/>
              <a:gd name="connsiteY37" fmla="*/ 5634527 h 6858000"/>
              <a:gd name="connsiteX38" fmla="*/ 523992 w 1605470"/>
              <a:gd name="connsiteY38" fmla="*/ 5619557 h 6858000"/>
              <a:gd name="connsiteX39" fmla="*/ 526609 w 1605470"/>
              <a:gd name="connsiteY39" fmla="*/ 5617081 h 6858000"/>
              <a:gd name="connsiteX40" fmla="*/ 531653 w 1605470"/>
              <a:gd name="connsiteY40" fmla="*/ 5604904 h 6858000"/>
              <a:gd name="connsiteX41" fmla="*/ 539863 w 1605470"/>
              <a:gd name="connsiteY41" fmla="*/ 5604298 h 6858000"/>
              <a:gd name="connsiteX42" fmla="*/ 552319 w 1605470"/>
              <a:gd name="connsiteY42" fmla="*/ 5587997 h 6858000"/>
              <a:gd name="connsiteX43" fmla="*/ 559710 w 1605470"/>
              <a:gd name="connsiteY43" fmla="*/ 5564796 h 6858000"/>
              <a:gd name="connsiteX44" fmla="*/ 587214 w 1605470"/>
              <a:gd name="connsiteY44" fmla="*/ 5451511 h 6858000"/>
              <a:gd name="connsiteX45" fmla="*/ 608019 w 1605470"/>
              <a:gd name="connsiteY45" fmla="*/ 5385461 h 6858000"/>
              <a:gd name="connsiteX46" fmla="*/ 622750 w 1605470"/>
              <a:gd name="connsiteY46" fmla="*/ 5363084 h 6858000"/>
              <a:gd name="connsiteX47" fmla="*/ 638731 w 1605470"/>
              <a:gd name="connsiteY47" fmla="*/ 5330009 h 6858000"/>
              <a:gd name="connsiteX48" fmla="*/ 672224 w 1605470"/>
              <a:gd name="connsiteY48" fmla="*/ 5273739 h 6858000"/>
              <a:gd name="connsiteX49" fmla="*/ 681823 w 1605470"/>
              <a:gd name="connsiteY49" fmla="*/ 5241779 h 6858000"/>
              <a:gd name="connsiteX50" fmla="*/ 693049 w 1605470"/>
              <a:gd name="connsiteY50" fmla="*/ 5225268 h 6858000"/>
              <a:gd name="connsiteX51" fmla="*/ 694069 w 1605470"/>
              <a:gd name="connsiteY51" fmla="*/ 5217684 h 6858000"/>
              <a:gd name="connsiteX52" fmla="*/ 701410 w 1605470"/>
              <a:gd name="connsiteY52" fmla="*/ 5193377 h 6858000"/>
              <a:gd name="connsiteX53" fmla="*/ 704713 w 1605470"/>
              <a:gd name="connsiteY53" fmla="*/ 5179288 h 6858000"/>
              <a:gd name="connsiteX54" fmla="*/ 705697 w 1605470"/>
              <a:gd name="connsiteY54" fmla="*/ 5173621 h 6858000"/>
              <a:gd name="connsiteX55" fmla="*/ 701331 w 1605470"/>
              <a:gd name="connsiteY55" fmla="*/ 5159961 h 6858000"/>
              <a:gd name="connsiteX56" fmla="*/ 708008 w 1605470"/>
              <a:gd name="connsiteY56" fmla="*/ 5144295 h 6858000"/>
              <a:gd name="connsiteX57" fmla="*/ 704941 w 1605470"/>
              <a:gd name="connsiteY57" fmla="*/ 5125185 h 6858000"/>
              <a:gd name="connsiteX58" fmla="*/ 711771 w 1605470"/>
              <a:gd name="connsiteY58" fmla="*/ 5121884 h 6858000"/>
              <a:gd name="connsiteX59" fmla="*/ 721092 w 1605470"/>
              <a:gd name="connsiteY59" fmla="*/ 5108383 h 6858000"/>
              <a:gd name="connsiteX60" fmla="*/ 717045 w 1605470"/>
              <a:gd name="connsiteY60" fmla="*/ 5094705 h 6858000"/>
              <a:gd name="connsiteX61" fmla="*/ 718807 w 1605470"/>
              <a:gd name="connsiteY61" fmla="*/ 5067850 h 6858000"/>
              <a:gd name="connsiteX62" fmla="*/ 721538 w 1605470"/>
              <a:gd name="connsiteY62" fmla="*/ 5060861 h 6858000"/>
              <a:gd name="connsiteX63" fmla="*/ 718242 w 1605470"/>
              <a:gd name="connsiteY63" fmla="*/ 5034192 h 6858000"/>
              <a:gd name="connsiteX64" fmla="*/ 719796 w 1605470"/>
              <a:gd name="connsiteY64" fmla="*/ 4993030 h 6858000"/>
              <a:gd name="connsiteX65" fmla="*/ 726705 w 1605470"/>
              <a:gd name="connsiteY65" fmla="*/ 4946844 h 6858000"/>
              <a:gd name="connsiteX66" fmla="*/ 722561 w 1605470"/>
              <a:gd name="connsiteY66" fmla="*/ 4932692 h 6858000"/>
              <a:gd name="connsiteX67" fmla="*/ 724935 w 1605470"/>
              <a:gd name="connsiteY67" fmla="*/ 4821504 h 6858000"/>
              <a:gd name="connsiteX68" fmla="*/ 732118 w 1605470"/>
              <a:gd name="connsiteY68" fmla="*/ 4801535 h 6858000"/>
              <a:gd name="connsiteX69" fmla="*/ 739787 w 1605470"/>
              <a:gd name="connsiteY69" fmla="*/ 4797794 h 6858000"/>
              <a:gd name="connsiteX70" fmla="*/ 741081 w 1605470"/>
              <a:gd name="connsiteY70" fmla="*/ 4784526 h 6858000"/>
              <a:gd name="connsiteX71" fmla="*/ 742865 w 1605470"/>
              <a:gd name="connsiteY71" fmla="*/ 4781211 h 6858000"/>
              <a:gd name="connsiteX72" fmla="*/ 751652 w 1605470"/>
              <a:gd name="connsiteY72" fmla="*/ 4761984 h 6858000"/>
              <a:gd name="connsiteX73" fmla="*/ 747700 w 1605470"/>
              <a:gd name="connsiteY73" fmla="*/ 4690749 h 6858000"/>
              <a:gd name="connsiteX74" fmla="*/ 743180 w 1605470"/>
              <a:gd name="connsiteY74" fmla="*/ 4613201 h 6858000"/>
              <a:gd name="connsiteX75" fmla="*/ 738263 w 1605470"/>
              <a:gd name="connsiteY75" fmla="*/ 4444346 h 6858000"/>
              <a:gd name="connsiteX76" fmla="*/ 756542 w 1605470"/>
              <a:gd name="connsiteY76" fmla="*/ 4350346 h 6858000"/>
              <a:gd name="connsiteX77" fmla="*/ 715481 w 1605470"/>
              <a:gd name="connsiteY77" fmla="*/ 4214165 h 6858000"/>
              <a:gd name="connsiteX78" fmla="*/ 719554 w 1605470"/>
              <a:gd name="connsiteY78" fmla="*/ 4090296 h 6858000"/>
              <a:gd name="connsiteX79" fmla="*/ 704810 w 1605470"/>
              <a:gd name="connsiteY79" fmla="*/ 4033999 h 6858000"/>
              <a:gd name="connsiteX80" fmla="*/ 705959 w 1605470"/>
              <a:gd name="connsiteY80" fmla="*/ 4031933 h 6858000"/>
              <a:gd name="connsiteX81" fmla="*/ 704535 w 1605470"/>
              <a:gd name="connsiteY81" fmla="*/ 4013953 h 6858000"/>
              <a:gd name="connsiteX82" fmla="*/ 700443 w 1605470"/>
              <a:gd name="connsiteY82" fmla="*/ 4010511 h 6858000"/>
              <a:gd name="connsiteX83" fmla="*/ 698282 w 1605470"/>
              <a:gd name="connsiteY83" fmla="*/ 3998331 h 6858000"/>
              <a:gd name="connsiteX84" fmla="*/ 690830 w 1605470"/>
              <a:gd name="connsiteY84" fmla="*/ 3974753 h 6858000"/>
              <a:gd name="connsiteX85" fmla="*/ 692428 w 1605470"/>
              <a:gd name="connsiteY85" fmla="*/ 3969950 h 6858000"/>
              <a:gd name="connsiteX86" fmla="*/ 685850 w 1605470"/>
              <a:gd name="connsiteY86" fmla="*/ 3933779 h 6858000"/>
              <a:gd name="connsiteX87" fmla="*/ 687181 w 1605470"/>
              <a:gd name="connsiteY87" fmla="*/ 3933093 h 6858000"/>
              <a:gd name="connsiteX88" fmla="*/ 691535 w 1605470"/>
              <a:gd name="connsiteY88" fmla="*/ 3922082 h 6858000"/>
              <a:gd name="connsiteX89" fmla="*/ 696613 w 1605470"/>
              <a:gd name="connsiteY89" fmla="*/ 3901461 h 6858000"/>
              <a:gd name="connsiteX90" fmla="*/ 719207 w 1605470"/>
              <a:gd name="connsiteY90" fmla="*/ 3813873 h 6858000"/>
              <a:gd name="connsiteX91" fmla="*/ 718632 w 1605470"/>
              <a:gd name="connsiteY91" fmla="*/ 3806161 h 6858000"/>
              <a:gd name="connsiteX92" fmla="*/ 718939 w 1605470"/>
              <a:gd name="connsiteY92" fmla="*/ 3805957 h 6858000"/>
              <a:gd name="connsiteX93" fmla="*/ 718966 w 1605470"/>
              <a:gd name="connsiteY93" fmla="*/ 3797724 h 6858000"/>
              <a:gd name="connsiteX94" fmla="*/ 717581 w 1605470"/>
              <a:gd name="connsiteY94" fmla="*/ 3792098 h 6858000"/>
              <a:gd name="connsiteX95" fmla="*/ 716465 w 1605470"/>
              <a:gd name="connsiteY95" fmla="*/ 3777135 h 6858000"/>
              <a:gd name="connsiteX96" fmla="*/ 718198 w 1605470"/>
              <a:gd name="connsiteY96" fmla="*/ 3771656 h 6858000"/>
              <a:gd name="connsiteX97" fmla="*/ 721941 w 1605470"/>
              <a:gd name="connsiteY97" fmla="*/ 3769007 h 6858000"/>
              <a:gd name="connsiteX98" fmla="*/ 721407 w 1605470"/>
              <a:gd name="connsiteY98" fmla="*/ 3767709 h 6858000"/>
              <a:gd name="connsiteX99" fmla="*/ 730103 w 1605470"/>
              <a:gd name="connsiteY99" fmla="*/ 3738082 h 6858000"/>
              <a:gd name="connsiteX100" fmla="*/ 737449 w 1605470"/>
              <a:gd name="connsiteY100" fmla="*/ 3673397 h 6858000"/>
              <a:gd name="connsiteX101" fmla="*/ 736745 w 1605470"/>
              <a:gd name="connsiteY101" fmla="*/ 3637109 h 6858000"/>
              <a:gd name="connsiteX102" fmla="*/ 740188 w 1605470"/>
              <a:gd name="connsiteY102" fmla="*/ 3536883 h 6858000"/>
              <a:gd name="connsiteX103" fmla="*/ 747726 w 1605470"/>
              <a:gd name="connsiteY103" fmla="*/ 3435652 h 6858000"/>
              <a:gd name="connsiteX104" fmla="*/ 774383 w 1605470"/>
              <a:gd name="connsiteY104" fmla="*/ 3381564 h 6858000"/>
              <a:gd name="connsiteX105" fmla="*/ 774870 w 1605470"/>
              <a:gd name="connsiteY105" fmla="*/ 3375761 h 6858000"/>
              <a:gd name="connsiteX106" fmla="*/ 770510 w 1605470"/>
              <a:gd name="connsiteY106" fmla="*/ 3361844 h 6858000"/>
              <a:gd name="connsiteX107" fmla="*/ 767933 w 1605470"/>
              <a:gd name="connsiteY107" fmla="*/ 3356929 h 6858000"/>
              <a:gd name="connsiteX108" fmla="*/ 766158 w 1605470"/>
              <a:gd name="connsiteY108" fmla="*/ 3349058 h 6858000"/>
              <a:gd name="connsiteX109" fmla="*/ 766414 w 1605470"/>
              <a:gd name="connsiteY109" fmla="*/ 3348763 h 6858000"/>
              <a:gd name="connsiteX110" fmla="*/ 764166 w 1605470"/>
              <a:gd name="connsiteY110" fmla="*/ 3341588 h 6858000"/>
              <a:gd name="connsiteX111" fmla="*/ 749397 w 1605470"/>
              <a:gd name="connsiteY111" fmla="*/ 3307769 h 6858000"/>
              <a:gd name="connsiteX112" fmla="*/ 766960 w 1605470"/>
              <a:gd name="connsiteY112" fmla="*/ 3250522 h 6858000"/>
              <a:gd name="connsiteX113" fmla="*/ 767385 w 1605470"/>
              <a:gd name="connsiteY113" fmla="*/ 3229163 h 6858000"/>
              <a:gd name="connsiteX114" fmla="*/ 769208 w 1605470"/>
              <a:gd name="connsiteY114" fmla="*/ 3217217 h 6858000"/>
              <a:gd name="connsiteX115" fmla="*/ 770350 w 1605470"/>
              <a:gd name="connsiteY115" fmla="*/ 3216125 h 6858000"/>
              <a:gd name="connsiteX116" fmla="*/ 756043 w 1605470"/>
              <a:gd name="connsiteY116" fmla="*/ 3183755 h 6858000"/>
              <a:gd name="connsiteX117" fmla="*/ 756544 w 1605470"/>
              <a:gd name="connsiteY117" fmla="*/ 3178642 h 6858000"/>
              <a:gd name="connsiteX118" fmla="*/ 744144 w 1605470"/>
              <a:gd name="connsiteY118" fmla="*/ 3158586 h 6858000"/>
              <a:gd name="connsiteX119" fmla="*/ 739378 w 1605470"/>
              <a:gd name="connsiteY119" fmla="*/ 3147669 h 6858000"/>
              <a:gd name="connsiteX120" fmla="*/ 734648 w 1605470"/>
              <a:gd name="connsiteY120" fmla="*/ 3145733 h 6858000"/>
              <a:gd name="connsiteX121" fmla="*/ 729329 w 1605470"/>
              <a:gd name="connsiteY121" fmla="*/ 3129034 h 6858000"/>
              <a:gd name="connsiteX122" fmla="*/ 729994 w 1605470"/>
              <a:gd name="connsiteY122" fmla="*/ 3126682 h 6858000"/>
              <a:gd name="connsiteX123" fmla="*/ 720862 w 1605470"/>
              <a:gd name="connsiteY123" fmla="*/ 3114519 h 6858000"/>
              <a:gd name="connsiteX124" fmla="*/ 707471 w 1605470"/>
              <a:gd name="connsiteY124" fmla="*/ 3106272 h 6858000"/>
              <a:gd name="connsiteX125" fmla="*/ 680201 w 1605470"/>
              <a:gd name="connsiteY125" fmla="*/ 2958185 h 6858000"/>
              <a:gd name="connsiteX126" fmla="*/ 622815 w 1605470"/>
              <a:gd name="connsiteY126" fmla="*/ 2762989 h 6858000"/>
              <a:gd name="connsiteX127" fmla="*/ 571733 w 1605470"/>
              <a:gd name="connsiteY127" fmla="*/ 2554718 h 6858000"/>
              <a:gd name="connsiteX128" fmla="*/ 551827 w 1605470"/>
              <a:gd name="connsiteY128" fmla="*/ 2485734 h 6858000"/>
              <a:gd name="connsiteX129" fmla="*/ 542550 w 1605470"/>
              <a:gd name="connsiteY129" fmla="*/ 2447068 h 6858000"/>
              <a:gd name="connsiteX130" fmla="*/ 529511 w 1605470"/>
              <a:gd name="connsiteY130" fmla="*/ 2425819 h 6858000"/>
              <a:gd name="connsiteX131" fmla="*/ 528878 w 1605470"/>
              <a:gd name="connsiteY131" fmla="*/ 2408971 h 6858000"/>
              <a:gd name="connsiteX132" fmla="*/ 535510 w 1605470"/>
              <a:gd name="connsiteY132" fmla="*/ 2402874 h 6858000"/>
              <a:gd name="connsiteX133" fmla="*/ 538122 w 1605470"/>
              <a:gd name="connsiteY133" fmla="*/ 2381443 h 6858000"/>
              <a:gd name="connsiteX134" fmla="*/ 514451 w 1605470"/>
              <a:gd name="connsiteY134" fmla="*/ 2261920 h 6858000"/>
              <a:gd name="connsiteX135" fmla="*/ 486968 w 1605470"/>
              <a:gd name="connsiteY135" fmla="*/ 2182937 h 6858000"/>
              <a:gd name="connsiteX136" fmla="*/ 488555 w 1605470"/>
              <a:gd name="connsiteY136" fmla="*/ 2155135 h 6858000"/>
              <a:gd name="connsiteX137" fmla="*/ 486013 w 1605470"/>
              <a:gd name="connsiteY137" fmla="*/ 2118008 h 6858000"/>
              <a:gd name="connsiteX138" fmla="*/ 487006 w 1605470"/>
              <a:gd name="connsiteY138" fmla="*/ 2050531 h 6858000"/>
              <a:gd name="connsiteX139" fmla="*/ 478812 w 1605470"/>
              <a:gd name="connsiteY139" fmla="*/ 1963269 h 6858000"/>
              <a:gd name="connsiteX140" fmla="*/ 442619 w 1605470"/>
              <a:gd name="connsiteY140" fmla="*/ 1910499 h 6858000"/>
              <a:gd name="connsiteX141" fmla="*/ 446785 w 1605470"/>
              <a:gd name="connsiteY141" fmla="*/ 1903212 h 6858000"/>
              <a:gd name="connsiteX142" fmla="*/ 436547 w 1605470"/>
              <a:gd name="connsiteY142" fmla="*/ 1861531 h 6858000"/>
              <a:gd name="connsiteX143" fmla="*/ 390346 w 1605470"/>
              <a:gd name="connsiteY143" fmla="*/ 1732919 h 6858000"/>
              <a:gd name="connsiteX144" fmla="*/ 362657 w 1605470"/>
              <a:gd name="connsiteY144" fmla="*/ 1663540 h 6858000"/>
              <a:gd name="connsiteX145" fmla="*/ 361783 w 1605470"/>
              <a:gd name="connsiteY145" fmla="*/ 1615777 h 6858000"/>
              <a:gd name="connsiteX146" fmla="*/ 342578 w 1605470"/>
              <a:gd name="connsiteY146" fmla="*/ 1563678 h 6858000"/>
              <a:gd name="connsiteX147" fmla="*/ 355658 w 1605470"/>
              <a:gd name="connsiteY147" fmla="*/ 1519474 h 6858000"/>
              <a:gd name="connsiteX148" fmla="*/ 348400 w 1605470"/>
              <a:gd name="connsiteY148" fmla="*/ 1477995 h 6858000"/>
              <a:gd name="connsiteX149" fmla="*/ 334485 w 1605470"/>
              <a:gd name="connsiteY149" fmla="*/ 1373769 h 6858000"/>
              <a:gd name="connsiteX150" fmla="*/ 342792 w 1605470"/>
              <a:gd name="connsiteY150" fmla="*/ 1307086 h 6858000"/>
              <a:gd name="connsiteX151" fmla="*/ 343980 w 1605470"/>
              <a:gd name="connsiteY151" fmla="*/ 1189033 h 6858000"/>
              <a:gd name="connsiteX152" fmla="*/ 348665 w 1605470"/>
              <a:gd name="connsiteY152" fmla="*/ 1168288 h 6858000"/>
              <a:gd name="connsiteX153" fmla="*/ 340947 w 1605470"/>
              <a:gd name="connsiteY153" fmla="*/ 1142577 h 6858000"/>
              <a:gd name="connsiteX154" fmla="*/ 330253 w 1605470"/>
              <a:gd name="connsiteY154" fmla="*/ 1088484 h 6858000"/>
              <a:gd name="connsiteX155" fmla="*/ 318989 w 1605470"/>
              <a:gd name="connsiteY155" fmla="*/ 1016103 h 6858000"/>
              <a:gd name="connsiteX156" fmla="*/ 320445 w 1605470"/>
              <a:gd name="connsiteY156" fmla="*/ 932283 h 6858000"/>
              <a:gd name="connsiteX157" fmla="*/ 322681 w 1605470"/>
              <a:gd name="connsiteY157" fmla="*/ 915925 h 6858000"/>
              <a:gd name="connsiteX158" fmla="*/ 315310 w 1605470"/>
              <a:gd name="connsiteY158" fmla="*/ 896999 h 6858000"/>
              <a:gd name="connsiteX159" fmla="*/ 284718 w 1605470"/>
              <a:gd name="connsiteY159" fmla="*/ 821517 h 6858000"/>
              <a:gd name="connsiteX160" fmla="*/ 263668 w 1605470"/>
              <a:gd name="connsiteY160" fmla="*/ 751353 h 6858000"/>
              <a:gd name="connsiteX161" fmla="*/ 263226 w 1605470"/>
              <a:gd name="connsiteY161" fmla="*/ 721230 h 6858000"/>
              <a:gd name="connsiteX162" fmla="*/ 248897 w 1605470"/>
              <a:gd name="connsiteY162" fmla="*/ 681659 h 6858000"/>
              <a:gd name="connsiteX163" fmla="*/ 234316 w 1605470"/>
              <a:gd name="connsiteY163" fmla="*/ 635218 h 6858000"/>
              <a:gd name="connsiteX164" fmla="*/ 239327 w 1605470"/>
              <a:gd name="connsiteY164" fmla="*/ 613763 h 6858000"/>
              <a:gd name="connsiteX165" fmla="*/ 225269 w 1605470"/>
              <a:gd name="connsiteY165" fmla="*/ 598582 h 6858000"/>
              <a:gd name="connsiteX166" fmla="*/ 224950 w 1605470"/>
              <a:gd name="connsiteY166" fmla="*/ 576846 h 6858000"/>
              <a:gd name="connsiteX167" fmla="*/ 204576 w 1605470"/>
              <a:gd name="connsiteY167" fmla="*/ 530055 h 6858000"/>
              <a:gd name="connsiteX168" fmla="*/ 219064 w 1605470"/>
              <a:gd name="connsiteY168" fmla="*/ 469651 h 6858000"/>
              <a:gd name="connsiteX169" fmla="*/ 195012 w 1605470"/>
              <a:gd name="connsiteY169" fmla="*/ 448559 h 6858000"/>
              <a:gd name="connsiteX170" fmla="*/ 201434 w 1605470"/>
              <a:gd name="connsiteY170" fmla="*/ 441529 h 6858000"/>
              <a:gd name="connsiteX171" fmla="*/ 200655 w 1605470"/>
              <a:gd name="connsiteY171" fmla="*/ 428927 h 6858000"/>
              <a:gd name="connsiteX172" fmla="*/ 190059 w 1605470"/>
              <a:gd name="connsiteY172" fmla="*/ 430161 h 6858000"/>
              <a:gd name="connsiteX173" fmla="*/ 167079 w 1605470"/>
              <a:gd name="connsiteY173" fmla="*/ 367211 h 6858000"/>
              <a:gd name="connsiteX174" fmla="*/ 124571 w 1605470"/>
              <a:gd name="connsiteY174" fmla="*/ 302178 h 6858000"/>
              <a:gd name="connsiteX175" fmla="*/ 103243 w 1605470"/>
              <a:gd name="connsiteY175" fmla="*/ 211375 h 6858000"/>
              <a:gd name="connsiteX176" fmla="*/ 94571 w 1605470"/>
              <a:gd name="connsiteY176" fmla="*/ 184179 h 6858000"/>
              <a:gd name="connsiteX177" fmla="*/ 13437 w 1605470"/>
              <a:gd name="connsiteY177" fmla="*/ 19287 h 6858000"/>
              <a:gd name="connsiteX178" fmla="*/ 0 w 1605470"/>
              <a:gd name="connsiteY178"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89472 w 1605470"/>
              <a:gd name="connsiteY35" fmla="*/ 5732419 h 6858000"/>
              <a:gd name="connsiteX36" fmla="*/ 512623 w 1605470"/>
              <a:gd name="connsiteY36" fmla="*/ 5685392 h 6858000"/>
              <a:gd name="connsiteX37" fmla="*/ 510261 w 1605470"/>
              <a:gd name="connsiteY37" fmla="*/ 5634527 h 6858000"/>
              <a:gd name="connsiteX38" fmla="*/ 523992 w 1605470"/>
              <a:gd name="connsiteY38" fmla="*/ 5619557 h 6858000"/>
              <a:gd name="connsiteX39" fmla="*/ 526609 w 1605470"/>
              <a:gd name="connsiteY39" fmla="*/ 5617081 h 6858000"/>
              <a:gd name="connsiteX40" fmla="*/ 531653 w 1605470"/>
              <a:gd name="connsiteY40" fmla="*/ 5604904 h 6858000"/>
              <a:gd name="connsiteX41" fmla="*/ 539863 w 1605470"/>
              <a:gd name="connsiteY41" fmla="*/ 5604298 h 6858000"/>
              <a:gd name="connsiteX42" fmla="*/ 552319 w 1605470"/>
              <a:gd name="connsiteY42" fmla="*/ 5587997 h 6858000"/>
              <a:gd name="connsiteX43" fmla="*/ 559710 w 1605470"/>
              <a:gd name="connsiteY43" fmla="*/ 5564796 h 6858000"/>
              <a:gd name="connsiteX44" fmla="*/ 587214 w 1605470"/>
              <a:gd name="connsiteY44" fmla="*/ 5451511 h 6858000"/>
              <a:gd name="connsiteX45" fmla="*/ 608019 w 1605470"/>
              <a:gd name="connsiteY45" fmla="*/ 5385461 h 6858000"/>
              <a:gd name="connsiteX46" fmla="*/ 622750 w 1605470"/>
              <a:gd name="connsiteY46" fmla="*/ 5363084 h 6858000"/>
              <a:gd name="connsiteX47" fmla="*/ 638731 w 1605470"/>
              <a:gd name="connsiteY47" fmla="*/ 5330009 h 6858000"/>
              <a:gd name="connsiteX48" fmla="*/ 672224 w 1605470"/>
              <a:gd name="connsiteY48" fmla="*/ 5273739 h 6858000"/>
              <a:gd name="connsiteX49" fmla="*/ 681823 w 1605470"/>
              <a:gd name="connsiteY49" fmla="*/ 5241779 h 6858000"/>
              <a:gd name="connsiteX50" fmla="*/ 693049 w 1605470"/>
              <a:gd name="connsiteY50" fmla="*/ 5225268 h 6858000"/>
              <a:gd name="connsiteX51" fmla="*/ 694069 w 1605470"/>
              <a:gd name="connsiteY51" fmla="*/ 5217684 h 6858000"/>
              <a:gd name="connsiteX52" fmla="*/ 701410 w 1605470"/>
              <a:gd name="connsiteY52" fmla="*/ 5193377 h 6858000"/>
              <a:gd name="connsiteX53" fmla="*/ 704713 w 1605470"/>
              <a:gd name="connsiteY53" fmla="*/ 5179288 h 6858000"/>
              <a:gd name="connsiteX54" fmla="*/ 705697 w 1605470"/>
              <a:gd name="connsiteY54" fmla="*/ 5173621 h 6858000"/>
              <a:gd name="connsiteX55" fmla="*/ 701331 w 1605470"/>
              <a:gd name="connsiteY55" fmla="*/ 5159961 h 6858000"/>
              <a:gd name="connsiteX56" fmla="*/ 708008 w 1605470"/>
              <a:gd name="connsiteY56" fmla="*/ 5144295 h 6858000"/>
              <a:gd name="connsiteX57" fmla="*/ 704941 w 1605470"/>
              <a:gd name="connsiteY57" fmla="*/ 5125185 h 6858000"/>
              <a:gd name="connsiteX58" fmla="*/ 711771 w 1605470"/>
              <a:gd name="connsiteY58" fmla="*/ 5121884 h 6858000"/>
              <a:gd name="connsiteX59" fmla="*/ 721092 w 1605470"/>
              <a:gd name="connsiteY59" fmla="*/ 5108383 h 6858000"/>
              <a:gd name="connsiteX60" fmla="*/ 717045 w 1605470"/>
              <a:gd name="connsiteY60" fmla="*/ 5094705 h 6858000"/>
              <a:gd name="connsiteX61" fmla="*/ 718807 w 1605470"/>
              <a:gd name="connsiteY61" fmla="*/ 5067850 h 6858000"/>
              <a:gd name="connsiteX62" fmla="*/ 721538 w 1605470"/>
              <a:gd name="connsiteY62" fmla="*/ 5060861 h 6858000"/>
              <a:gd name="connsiteX63" fmla="*/ 718242 w 1605470"/>
              <a:gd name="connsiteY63" fmla="*/ 5034192 h 6858000"/>
              <a:gd name="connsiteX64" fmla="*/ 719796 w 1605470"/>
              <a:gd name="connsiteY64" fmla="*/ 4993030 h 6858000"/>
              <a:gd name="connsiteX65" fmla="*/ 726705 w 1605470"/>
              <a:gd name="connsiteY65" fmla="*/ 4946844 h 6858000"/>
              <a:gd name="connsiteX66" fmla="*/ 722561 w 1605470"/>
              <a:gd name="connsiteY66" fmla="*/ 4932692 h 6858000"/>
              <a:gd name="connsiteX67" fmla="*/ 724935 w 1605470"/>
              <a:gd name="connsiteY67" fmla="*/ 4821504 h 6858000"/>
              <a:gd name="connsiteX68" fmla="*/ 732118 w 1605470"/>
              <a:gd name="connsiteY68" fmla="*/ 4801535 h 6858000"/>
              <a:gd name="connsiteX69" fmla="*/ 739787 w 1605470"/>
              <a:gd name="connsiteY69" fmla="*/ 4797794 h 6858000"/>
              <a:gd name="connsiteX70" fmla="*/ 741081 w 1605470"/>
              <a:gd name="connsiteY70" fmla="*/ 4784526 h 6858000"/>
              <a:gd name="connsiteX71" fmla="*/ 742865 w 1605470"/>
              <a:gd name="connsiteY71" fmla="*/ 4781211 h 6858000"/>
              <a:gd name="connsiteX72" fmla="*/ 751652 w 1605470"/>
              <a:gd name="connsiteY72" fmla="*/ 4761984 h 6858000"/>
              <a:gd name="connsiteX73" fmla="*/ 747700 w 1605470"/>
              <a:gd name="connsiteY73" fmla="*/ 4690749 h 6858000"/>
              <a:gd name="connsiteX74" fmla="*/ 743180 w 1605470"/>
              <a:gd name="connsiteY74" fmla="*/ 4613201 h 6858000"/>
              <a:gd name="connsiteX75" fmla="*/ 738263 w 1605470"/>
              <a:gd name="connsiteY75" fmla="*/ 4444346 h 6858000"/>
              <a:gd name="connsiteX76" fmla="*/ 756542 w 1605470"/>
              <a:gd name="connsiteY76" fmla="*/ 4350346 h 6858000"/>
              <a:gd name="connsiteX77" fmla="*/ 715481 w 1605470"/>
              <a:gd name="connsiteY77" fmla="*/ 4214165 h 6858000"/>
              <a:gd name="connsiteX78" fmla="*/ 719554 w 1605470"/>
              <a:gd name="connsiteY78" fmla="*/ 4090296 h 6858000"/>
              <a:gd name="connsiteX79" fmla="*/ 704810 w 1605470"/>
              <a:gd name="connsiteY79" fmla="*/ 4033999 h 6858000"/>
              <a:gd name="connsiteX80" fmla="*/ 705959 w 1605470"/>
              <a:gd name="connsiteY80" fmla="*/ 4031933 h 6858000"/>
              <a:gd name="connsiteX81" fmla="*/ 704535 w 1605470"/>
              <a:gd name="connsiteY81" fmla="*/ 4013953 h 6858000"/>
              <a:gd name="connsiteX82" fmla="*/ 700443 w 1605470"/>
              <a:gd name="connsiteY82" fmla="*/ 4010511 h 6858000"/>
              <a:gd name="connsiteX83" fmla="*/ 698282 w 1605470"/>
              <a:gd name="connsiteY83" fmla="*/ 3998331 h 6858000"/>
              <a:gd name="connsiteX84" fmla="*/ 690830 w 1605470"/>
              <a:gd name="connsiteY84" fmla="*/ 3974753 h 6858000"/>
              <a:gd name="connsiteX85" fmla="*/ 692428 w 1605470"/>
              <a:gd name="connsiteY85" fmla="*/ 3969950 h 6858000"/>
              <a:gd name="connsiteX86" fmla="*/ 685850 w 1605470"/>
              <a:gd name="connsiteY86" fmla="*/ 3933779 h 6858000"/>
              <a:gd name="connsiteX87" fmla="*/ 687181 w 1605470"/>
              <a:gd name="connsiteY87" fmla="*/ 3933093 h 6858000"/>
              <a:gd name="connsiteX88" fmla="*/ 691535 w 1605470"/>
              <a:gd name="connsiteY88" fmla="*/ 3922082 h 6858000"/>
              <a:gd name="connsiteX89" fmla="*/ 696613 w 1605470"/>
              <a:gd name="connsiteY89" fmla="*/ 3901461 h 6858000"/>
              <a:gd name="connsiteX90" fmla="*/ 719207 w 1605470"/>
              <a:gd name="connsiteY90" fmla="*/ 3813873 h 6858000"/>
              <a:gd name="connsiteX91" fmla="*/ 718632 w 1605470"/>
              <a:gd name="connsiteY91" fmla="*/ 3806161 h 6858000"/>
              <a:gd name="connsiteX92" fmla="*/ 718939 w 1605470"/>
              <a:gd name="connsiteY92" fmla="*/ 3805957 h 6858000"/>
              <a:gd name="connsiteX93" fmla="*/ 718966 w 1605470"/>
              <a:gd name="connsiteY93" fmla="*/ 3797724 h 6858000"/>
              <a:gd name="connsiteX94" fmla="*/ 717581 w 1605470"/>
              <a:gd name="connsiteY94" fmla="*/ 3792098 h 6858000"/>
              <a:gd name="connsiteX95" fmla="*/ 716465 w 1605470"/>
              <a:gd name="connsiteY95" fmla="*/ 3777135 h 6858000"/>
              <a:gd name="connsiteX96" fmla="*/ 718198 w 1605470"/>
              <a:gd name="connsiteY96" fmla="*/ 3771656 h 6858000"/>
              <a:gd name="connsiteX97" fmla="*/ 721941 w 1605470"/>
              <a:gd name="connsiteY97" fmla="*/ 3769007 h 6858000"/>
              <a:gd name="connsiteX98" fmla="*/ 721407 w 1605470"/>
              <a:gd name="connsiteY98" fmla="*/ 3767709 h 6858000"/>
              <a:gd name="connsiteX99" fmla="*/ 730103 w 1605470"/>
              <a:gd name="connsiteY99" fmla="*/ 3738082 h 6858000"/>
              <a:gd name="connsiteX100" fmla="*/ 737449 w 1605470"/>
              <a:gd name="connsiteY100" fmla="*/ 3673397 h 6858000"/>
              <a:gd name="connsiteX101" fmla="*/ 736745 w 1605470"/>
              <a:gd name="connsiteY101" fmla="*/ 3637109 h 6858000"/>
              <a:gd name="connsiteX102" fmla="*/ 740188 w 1605470"/>
              <a:gd name="connsiteY102" fmla="*/ 3536883 h 6858000"/>
              <a:gd name="connsiteX103" fmla="*/ 747726 w 1605470"/>
              <a:gd name="connsiteY103" fmla="*/ 3435652 h 6858000"/>
              <a:gd name="connsiteX104" fmla="*/ 774383 w 1605470"/>
              <a:gd name="connsiteY104" fmla="*/ 3381564 h 6858000"/>
              <a:gd name="connsiteX105" fmla="*/ 774870 w 1605470"/>
              <a:gd name="connsiteY105" fmla="*/ 3375761 h 6858000"/>
              <a:gd name="connsiteX106" fmla="*/ 770510 w 1605470"/>
              <a:gd name="connsiteY106" fmla="*/ 3361844 h 6858000"/>
              <a:gd name="connsiteX107" fmla="*/ 767933 w 1605470"/>
              <a:gd name="connsiteY107" fmla="*/ 3356929 h 6858000"/>
              <a:gd name="connsiteX108" fmla="*/ 766158 w 1605470"/>
              <a:gd name="connsiteY108" fmla="*/ 3349058 h 6858000"/>
              <a:gd name="connsiteX109" fmla="*/ 766414 w 1605470"/>
              <a:gd name="connsiteY109" fmla="*/ 3348763 h 6858000"/>
              <a:gd name="connsiteX110" fmla="*/ 764166 w 1605470"/>
              <a:gd name="connsiteY110" fmla="*/ 3341588 h 6858000"/>
              <a:gd name="connsiteX111" fmla="*/ 749397 w 1605470"/>
              <a:gd name="connsiteY111" fmla="*/ 3307769 h 6858000"/>
              <a:gd name="connsiteX112" fmla="*/ 766960 w 1605470"/>
              <a:gd name="connsiteY112" fmla="*/ 3250522 h 6858000"/>
              <a:gd name="connsiteX113" fmla="*/ 767385 w 1605470"/>
              <a:gd name="connsiteY113" fmla="*/ 3229163 h 6858000"/>
              <a:gd name="connsiteX114" fmla="*/ 769208 w 1605470"/>
              <a:gd name="connsiteY114" fmla="*/ 3217217 h 6858000"/>
              <a:gd name="connsiteX115" fmla="*/ 770350 w 1605470"/>
              <a:gd name="connsiteY115" fmla="*/ 3216125 h 6858000"/>
              <a:gd name="connsiteX116" fmla="*/ 756043 w 1605470"/>
              <a:gd name="connsiteY116" fmla="*/ 3183755 h 6858000"/>
              <a:gd name="connsiteX117" fmla="*/ 756544 w 1605470"/>
              <a:gd name="connsiteY117" fmla="*/ 3178642 h 6858000"/>
              <a:gd name="connsiteX118" fmla="*/ 744144 w 1605470"/>
              <a:gd name="connsiteY118" fmla="*/ 3158586 h 6858000"/>
              <a:gd name="connsiteX119" fmla="*/ 739378 w 1605470"/>
              <a:gd name="connsiteY119" fmla="*/ 3147669 h 6858000"/>
              <a:gd name="connsiteX120" fmla="*/ 734648 w 1605470"/>
              <a:gd name="connsiteY120" fmla="*/ 3145733 h 6858000"/>
              <a:gd name="connsiteX121" fmla="*/ 729329 w 1605470"/>
              <a:gd name="connsiteY121" fmla="*/ 3129034 h 6858000"/>
              <a:gd name="connsiteX122" fmla="*/ 729994 w 1605470"/>
              <a:gd name="connsiteY122" fmla="*/ 3126682 h 6858000"/>
              <a:gd name="connsiteX123" fmla="*/ 720862 w 1605470"/>
              <a:gd name="connsiteY123" fmla="*/ 3114519 h 6858000"/>
              <a:gd name="connsiteX124" fmla="*/ 707471 w 1605470"/>
              <a:gd name="connsiteY124" fmla="*/ 3106272 h 6858000"/>
              <a:gd name="connsiteX125" fmla="*/ 680201 w 1605470"/>
              <a:gd name="connsiteY125" fmla="*/ 2958185 h 6858000"/>
              <a:gd name="connsiteX126" fmla="*/ 622815 w 1605470"/>
              <a:gd name="connsiteY126" fmla="*/ 2762989 h 6858000"/>
              <a:gd name="connsiteX127" fmla="*/ 571733 w 1605470"/>
              <a:gd name="connsiteY127" fmla="*/ 2554718 h 6858000"/>
              <a:gd name="connsiteX128" fmla="*/ 551827 w 1605470"/>
              <a:gd name="connsiteY128" fmla="*/ 2485734 h 6858000"/>
              <a:gd name="connsiteX129" fmla="*/ 542550 w 1605470"/>
              <a:gd name="connsiteY129" fmla="*/ 2447068 h 6858000"/>
              <a:gd name="connsiteX130" fmla="*/ 529511 w 1605470"/>
              <a:gd name="connsiteY130" fmla="*/ 2425819 h 6858000"/>
              <a:gd name="connsiteX131" fmla="*/ 528878 w 1605470"/>
              <a:gd name="connsiteY131" fmla="*/ 2408971 h 6858000"/>
              <a:gd name="connsiteX132" fmla="*/ 535510 w 1605470"/>
              <a:gd name="connsiteY132" fmla="*/ 2402874 h 6858000"/>
              <a:gd name="connsiteX133" fmla="*/ 538122 w 1605470"/>
              <a:gd name="connsiteY133" fmla="*/ 2381443 h 6858000"/>
              <a:gd name="connsiteX134" fmla="*/ 514451 w 1605470"/>
              <a:gd name="connsiteY134" fmla="*/ 2261920 h 6858000"/>
              <a:gd name="connsiteX135" fmla="*/ 486968 w 1605470"/>
              <a:gd name="connsiteY135" fmla="*/ 2182937 h 6858000"/>
              <a:gd name="connsiteX136" fmla="*/ 488555 w 1605470"/>
              <a:gd name="connsiteY136" fmla="*/ 2155135 h 6858000"/>
              <a:gd name="connsiteX137" fmla="*/ 486013 w 1605470"/>
              <a:gd name="connsiteY137" fmla="*/ 2118008 h 6858000"/>
              <a:gd name="connsiteX138" fmla="*/ 487006 w 1605470"/>
              <a:gd name="connsiteY138" fmla="*/ 2050531 h 6858000"/>
              <a:gd name="connsiteX139" fmla="*/ 478812 w 1605470"/>
              <a:gd name="connsiteY139" fmla="*/ 1963269 h 6858000"/>
              <a:gd name="connsiteX140" fmla="*/ 442619 w 1605470"/>
              <a:gd name="connsiteY140" fmla="*/ 1910499 h 6858000"/>
              <a:gd name="connsiteX141" fmla="*/ 446785 w 1605470"/>
              <a:gd name="connsiteY141" fmla="*/ 1903212 h 6858000"/>
              <a:gd name="connsiteX142" fmla="*/ 436547 w 1605470"/>
              <a:gd name="connsiteY142" fmla="*/ 1861531 h 6858000"/>
              <a:gd name="connsiteX143" fmla="*/ 390346 w 1605470"/>
              <a:gd name="connsiteY143" fmla="*/ 1732919 h 6858000"/>
              <a:gd name="connsiteX144" fmla="*/ 362657 w 1605470"/>
              <a:gd name="connsiteY144" fmla="*/ 1663540 h 6858000"/>
              <a:gd name="connsiteX145" fmla="*/ 361783 w 1605470"/>
              <a:gd name="connsiteY145" fmla="*/ 1615777 h 6858000"/>
              <a:gd name="connsiteX146" fmla="*/ 342578 w 1605470"/>
              <a:gd name="connsiteY146" fmla="*/ 1563678 h 6858000"/>
              <a:gd name="connsiteX147" fmla="*/ 355658 w 1605470"/>
              <a:gd name="connsiteY147" fmla="*/ 1519474 h 6858000"/>
              <a:gd name="connsiteX148" fmla="*/ 348400 w 1605470"/>
              <a:gd name="connsiteY148" fmla="*/ 1477995 h 6858000"/>
              <a:gd name="connsiteX149" fmla="*/ 334485 w 1605470"/>
              <a:gd name="connsiteY149" fmla="*/ 1373769 h 6858000"/>
              <a:gd name="connsiteX150" fmla="*/ 342792 w 1605470"/>
              <a:gd name="connsiteY150" fmla="*/ 1307086 h 6858000"/>
              <a:gd name="connsiteX151" fmla="*/ 343980 w 1605470"/>
              <a:gd name="connsiteY151" fmla="*/ 1189033 h 6858000"/>
              <a:gd name="connsiteX152" fmla="*/ 348665 w 1605470"/>
              <a:gd name="connsiteY152" fmla="*/ 1168288 h 6858000"/>
              <a:gd name="connsiteX153" fmla="*/ 340947 w 1605470"/>
              <a:gd name="connsiteY153" fmla="*/ 1142577 h 6858000"/>
              <a:gd name="connsiteX154" fmla="*/ 330253 w 1605470"/>
              <a:gd name="connsiteY154" fmla="*/ 1088484 h 6858000"/>
              <a:gd name="connsiteX155" fmla="*/ 318989 w 1605470"/>
              <a:gd name="connsiteY155" fmla="*/ 1016103 h 6858000"/>
              <a:gd name="connsiteX156" fmla="*/ 320445 w 1605470"/>
              <a:gd name="connsiteY156" fmla="*/ 932283 h 6858000"/>
              <a:gd name="connsiteX157" fmla="*/ 322681 w 1605470"/>
              <a:gd name="connsiteY157" fmla="*/ 915925 h 6858000"/>
              <a:gd name="connsiteX158" fmla="*/ 315310 w 1605470"/>
              <a:gd name="connsiteY158" fmla="*/ 896999 h 6858000"/>
              <a:gd name="connsiteX159" fmla="*/ 284718 w 1605470"/>
              <a:gd name="connsiteY159" fmla="*/ 821517 h 6858000"/>
              <a:gd name="connsiteX160" fmla="*/ 263668 w 1605470"/>
              <a:gd name="connsiteY160" fmla="*/ 751353 h 6858000"/>
              <a:gd name="connsiteX161" fmla="*/ 263226 w 1605470"/>
              <a:gd name="connsiteY161" fmla="*/ 721230 h 6858000"/>
              <a:gd name="connsiteX162" fmla="*/ 248897 w 1605470"/>
              <a:gd name="connsiteY162" fmla="*/ 681659 h 6858000"/>
              <a:gd name="connsiteX163" fmla="*/ 234316 w 1605470"/>
              <a:gd name="connsiteY163" fmla="*/ 635218 h 6858000"/>
              <a:gd name="connsiteX164" fmla="*/ 239327 w 1605470"/>
              <a:gd name="connsiteY164" fmla="*/ 613763 h 6858000"/>
              <a:gd name="connsiteX165" fmla="*/ 225269 w 1605470"/>
              <a:gd name="connsiteY165" fmla="*/ 598582 h 6858000"/>
              <a:gd name="connsiteX166" fmla="*/ 224950 w 1605470"/>
              <a:gd name="connsiteY166" fmla="*/ 576846 h 6858000"/>
              <a:gd name="connsiteX167" fmla="*/ 204576 w 1605470"/>
              <a:gd name="connsiteY167" fmla="*/ 530055 h 6858000"/>
              <a:gd name="connsiteX168" fmla="*/ 219064 w 1605470"/>
              <a:gd name="connsiteY168" fmla="*/ 469651 h 6858000"/>
              <a:gd name="connsiteX169" fmla="*/ 195012 w 1605470"/>
              <a:gd name="connsiteY169" fmla="*/ 448559 h 6858000"/>
              <a:gd name="connsiteX170" fmla="*/ 201434 w 1605470"/>
              <a:gd name="connsiteY170" fmla="*/ 441529 h 6858000"/>
              <a:gd name="connsiteX171" fmla="*/ 200655 w 1605470"/>
              <a:gd name="connsiteY171" fmla="*/ 428927 h 6858000"/>
              <a:gd name="connsiteX172" fmla="*/ 190059 w 1605470"/>
              <a:gd name="connsiteY172" fmla="*/ 430161 h 6858000"/>
              <a:gd name="connsiteX173" fmla="*/ 167079 w 1605470"/>
              <a:gd name="connsiteY173" fmla="*/ 367211 h 6858000"/>
              <a:gd name="connsiteX174" fmla="*/ 124571 w 1605470"/>
              <a:gd name="connsiteY174" fmla="*/ 302178 h 6858000"/>
              <a:gd name="connsiteX175" fmla="*/ 103243 w 1605470"/>
              <a:gd name="connsiteY175" fmla="*/ 211375 h 6858000"/>
              <a:gd name="connsiteX176" fmla="*/ 94571 w 1605470"/>
              <a:gd name="connsiteY176" fmla="*/ 184179 h 6858000"/>
              <a:gd name="connsiteX177" fmla="*/ 13437 w 1605470"/>
              <a:gd name="connsiteY177" fmla="*/ 19287 h 6858000"/>
              <a:gd name="connsiteX178" fmla="*/ 0 w 1605470"/>
              <a:gd name="connsiteY178"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12623 w 1605470"/>
              <a:gd name="connsiteY36" fmla="*/ 5685392 h 6858000"/>
              <a:gd name="connsiteX37" fmla="*/ 510261 w 1605470"/>
              <a:gd name="connsiteY37" fmla="*/ 5634527 h 6858000"/>
              <a:gd name="connsiteX38" fmla="*/ 523992 w 1605470"/>
              <a:gd name="connsiteY38" fmla="*/ 5619557 h 6858000"/>
              <a:gd name="connsiteX39" fmla="*/ 526609 w 1605470"/>
              <a:gd name="connsiteY39" fmla="*/ 5617081 h 6858000"/>
              <a:gd name="connsiteX40" fmla="*/ 531653 w 1605470"/>
              <a:gd name="connsiteY40" fmla="*/ 5604904 h 6858000"/>
              <a:gd name="connsiteX41" fmla="*/ 539863 w 1605470"/>
              <a:gd name="connsiteY41" fmla="*/ 5604298 h 6858000"/>
              <a:gd name="connsiteX42" fmla="*/ 552319 w 1605470"/>
              <a:gd name="connsiteY42" fmla="*/ 5587997 h 6858000"/>
              <a:gd name="connsiteX43" fmla="*/ 559710 w 1605470"/>
              <a:gd name="connsiteY43" fmla="*/ 5564796 h 6858000"/>
              <a:gd name="connsiteX44" fmla="*/ 587214 w 1605470"/>
              <a:gd name="connsiteY44" fmla="*/ 5451511 h 6858000"/>
              <a:gd name="connsiteX45" fmla="*/ 608019 w 1605470"/>
              <a:gd name="connsiteY45" fmla="*/ 5385461 h 6858000"/>
              <a:gd name="connsiteX46" fmla="*/ 622750 w 1605470"/>
              <a:gd name="connsiteY46" fmla="*/ 5363084 h 6858000"/>
              <a:gd name="connsiteX47" fmla="*/ 638731 w 1605470"/>
              <a:gd name="connsiteY47" fmla="*/ 5330009 h 6858000"/>
              <a:gd name="connsiteX48" fmla="*/ 672224 w 1605470"/>
              <a:gd name="connsiteY48" fmla="*/ 5273739 h 6858000"/>
              <a:gd name="connsiteX49" fmla="*/ 681823 w 1605470"/>
              <a:gd name="connsiteY49" fmla="*/ 5241779 h 6858000"/>
              <a:gd name="connsiteX50" fmla="*/ 693049 w 1605470"/>
              <a:gd name="connsiteY50" fmla="*/ 5225268 h 6858000"/>
              <a:gd name="connsiteX51" fmla="*/ 694069 w 1605470"/>
              <a:gd name="connsiteY51" fmla="*/ 5217684 h 6858000"/>
              <a:gd name="connsiteX52" fmla="*/ 701410 w 1605470"/>
              <a:gd name="connsiteY52" fmla="*/ 5193377 h 6858000"/>
              <a:gd name="connsiteX53" fmla="*/ 704713 w 1605470"/>
              <a:gd name="connsiteY53" fmla="*/ 5179288 h 6858000"/>
              <a:gd name="connsiteX54" fmla="*/ 705697 w 1605470"/>
              <a:gd name="connsiteY54" fmla="*/ 5173621 h 6858000"/>
              <a:gd name="connsiteX55" fmla="*/ 701331 w 1605470"/>
              <a:gd name="connsiteY55" fmla="*/ 5159961 h 6858000"/>
              <a:gd name="connsiteX56" fmla="*/ 708008 w 1605470"/>
              <a:gd name="connsiteY56" fmla="*/ 5144295 h 6858000"/>
              <a:gd name="connsiteX57" fmla="*/ 704941 w 1605470"/>
              <a:gd name="connsiteY57" fmla="*/ 5125185 h 6858000"/>
              <a:gd name="connsiteX58" fmla="*/ 711771 w 1605470"/>
              <a:gd name="connsiteY58" fmla="*/ 5121884 h 6858000"/>
              <a:gd name="connsiteX59" fmla="*/ 721092 w 1605470"/>
              <a:gd name="connsiteY59" fmla="*/ 5108383 h 6858000"/>
              <a:gd name="connsiteX60" fmla="*/ 717045 w 1605470"/>
              <a:gd name="connsiteY60" fmla="*/ 5094705 h 6858000"/>
              <a:gd name="connsiteX61" fmla="*/ 718807 w 1605470"/>
              <a:gd name="connsiteY61" fmla="*/ 5067850 h 6858000"/>
              <a:gd name="connsiteX62" fmla="*/ 721538 w 1605470"/>
              <a:gd name="connsiteY62" fmla="*/ 5060861 h 6858000"/>
              <a:gd name="connsiteX63" fmla="*/ 718242 w 1605470"/>
              <a:gd name="connsiteY63" fmla="*/ 5034192 h 6858000"/>
              <a:gd name="connsiteX64" fmla="*/ 719796 w 1605470"/>
              <a:gd name="connsiteY64" fmla="*/ 4993030 h 6858000"/>
              <a:gd name="connsiteX65" fmla="*/ 726705 w 1605470"/>
              <a:gd name="connsiteY65" fmla="*/ 4946844 h 6858000"/>
              <a:gd name="connsiteX66" fmla="*/ 722561 w 1605470"/>
              <a:gd name="connsiteY66" fmla="*/ 4932692 h 6858000"/>
              <a:gd name="connsiteX67" fmla="*/ 724935 w 1605470"/>
              <a:gd name="connsiteY67" fmla="*/ 4821504 h 6858000"/>
              <a:gd name="connsiteX68" fmla="*/ 732118 w 1605470"/>
              <a:gd name="connsiteY68" fmla="*/ 4801535 h 6858000"/>
              <a:gd name="connsiteX69" fmla="*/ 739787 w 1605470"/>
              <a:gd name="connsiteY69" fmla="*/ 4797794 h 6858000"/>
              <a:gd name="connsiteX70" fmla="*/ 741081 w 1605470"/>
              <a:gd name="connsiteY70" fmla="*/ 4784526 h 6858000"/>
              <a:gd name="connsiteX71" fmla="*/ 742865 w 1605470"/>
              <a:gd name="connsiteY71" fmla="*/ 4781211 h 6858000"/>
              <a:gd name="connsiteX72" fmla="*/ 751652 w 1605470"/>
              <a:gd name="connsiteY72" fmla="*/ 4761984 h 6858000"/>
              <a:gd name="connsiteX73" fmla="*/ 747700 w 1605470"/>
              <a:gd name="connsiteY73" fmla="*/ 4690749 h 6858000"/>
              <a:gd name="connsiteX74" fmla="*/ 743180 w 1605470"/>
              <a:gd name="connsiteY74" fmla="*/ 4613201 h 6858000"/>
              <a:gd name="connsiteX75" fmla="*/ 738263 w 1605470"/>
              <a:gd name="connsiteY75" fmla="*/ 4444346 h 6858000"/>
              <a:gd name="connsiteX76" fmla="*/ 756542 w 1605470"/>
              <a:gd name="connsiteY76" fmla="*/ 4350346 h 6858000"/>
              <a:gd name="connsiteX77" fmla="*/ 715481 w 1605470"/>
              <a:gd name="connsiteY77" fmla="*/ 4214165 h 6858000"/>
              <a:gd name="connsiteX78" fmla="*/ 719554 w 1605470"/>
              <a:gd name="connsiteY78" fmla="*/ 4090296 h 6858000"/>
              <a:gd name="connsiteX79" fmla="*/ 704810 w 1605470"/>
              <a:gd name="connsiteY79" fmla="*/ 4033999 h 6858000"/>
              <a:gd name="connsiteX80" fmla="*/ 705959 w 1605470"/>
              <a:gd name="connsiteY80" fmla="*/ 4031933 h 6858000"/>
              <a:gd name="connsiteX81" fmla="*/ 704535 w 1605470"/>
              <a:gd name="connsiteY81" fmla="*/ 4013953 h 6858000"/>
              <a:gd name="connsiteX82" fmla="*/ 700443 w 1605470"/>
              <a:gd name="connsiteY82" fmla="*/ 4010511 h 6858000"/>
              <a:gd name="connsiteX83" fmla="*/ 698282 w 1605470"/>
              <a:gd name="connsiteY83" fmla="*/ 3998331 h 6858000"/>
              <a:gd name="connsiteX84" fmla="*/ 690830 w 1605470"/>
              <a:gd name="connsiteY84" fmla="*/ 3974753 h 6858000"/>
              <a:gd name="connsiteX85" fmla="*/ 692428 w 1605470"/>
              <a:gd name="connsiteY85" fmla="*/ 3969950 h 6858000"/>
              <a:gd name="connsiteX86" fmla="*/ 685850 w 1605470"/>
              <a:gd name="connsiteY86" fmla="*/ 3933779 h 6858000"/>
              <a:gd name="connsiteX87" fmla="*/ 687181 w 1605470"/>
              <a:gd name="connsiteY87" fmla="*/ 3933093 h 6858000"/>
              <a:gd name="connsiteX88" fmla="*/ 691535 w 1605470"/>
              <a:gd name="connsiteY88" fmla="*/ 3922082 h 6858000"/>
              <a:gd name="connsiteX89" fmla="*/ 696613 w 1605470"/>
              <a:gd name="connsiteY89" fmla="*/ 3901461 h 6858000"/>
              <a:gd name="connsiteX90" fmla="*/ 719207 w 1605470"/>
              <a:gd name="connsiteY90" fmla="*/ 3813873 h 6858000"/>
              <a:gd name="connsiteX91" fmla="*/ 718632 w 1605470"/>
              <a:gd name="connsiteY91" fmla="*/ 3806161 h 6858000"/>
              <a:gd name="connsiteX92" fmla="*/ 718939 w 1605470"/>
              <a:gd name="connsiteY92" fmla="*/ 3805957 h 6858000"/>
              <a:gd name="connsiteX93" fmla="*/ 718966 w 1605470"/>
              <a:gd name="connsiteY93" fmla="*/ 3797724 h 6858000"/>
              <a:gd name="connsiteX94" fmla="*/ 717581 w 1605470"/>
              <a:gd name="connsiteY94" fmla="*/ 3792098 h 6858000"/>
              <a:gd name="connsiteX95" fmla="*/ 716465 w 1605470"/>
              <a:gd name="connsiteY95" fmla="*/ 3777135 h 6858000"/>
              <a:gd name="connsiteX96" fmla="*/ 718198 w 1605470"/>
              <a:gd name="connsiteY96" fmla="*/ 3771656 h 6858000"/>
              <a:gd name="connsiteX97" fmla="*/ 721941 w 1605470"/>
              <a:gd name="connsiteY97" fmla="*/ 3769007 h 6858000"/>
              <a:gd name="connsiteX98" fmla="*/ 721407 w 1605470"/>
              <a:gd name="connsiteY98" fmla="*/ 3767709 h 6858000"/>
              <a:gd name="connsiteX99" fmla="*/ 730103 w 1605470"/>
              <a:gd name="connsiteY99" fmla="*/ 3738082 h 6858000"/>
              <a:gd name="connsiteX100" fmla="*/ 737449 w 1605470"/>
              <a:gd name="connsiteY100" fmla="*/ 3673397 h 6858000"/>
              <a:gd name="connsiteX101" fmla="*/ 736745 w 1605470"/>
              <a:gd name="connsiteY101" fmla="*/ 3637109 h 6858000"/>
              <a:gd name="connsiteX102" fmla="*/ 740188 w 1605470"/>
              <a:gd name="connsiteY102" fmla="*/ 3536883 h 6858000"/>
              <a:gd name="connsiteX103" fmla="*/ 747726 w 1605470"/>
              <a:gd name="connsiteY103" fmla="*/ 3435652 h 6858000"/>
              <a:gd name="connsiteX104" fmla="*/ 774383 w 1605470"/>
              <a:gd name="connsiteY104" fmla="*/ 3381564 h 6858000"/>
              <a:gd name="connsiteX105" fmla="*/ 774870 w 1605470"/>
              <a:gd name="connsiteY105" fmla="*/ 3375761 h 6858000"/>
              <a:gd name="connsiteX106" fmla="*/ 770510 w 1605470"/>
              <a:gd name="connsiteY106" fmla="*/ 3361844 h 6858000"/>
              <a:gd name="connsiteX107" fmla="*/ 767933 w 1605470"/>
              <a:gd name="connsiteY107" fmla="*/ 3356929 h 6858000"/>
              <a:gd name="connsiteX108" fmla="*/ 766158 w 1605470"/>
              <a:gd name="connsiteY108" fmla="*/ 3349058 h 6858000"/>
              <a:gd name="connsiteX109" fmla="*/ 766414 w 1605470"/>
              <a:gd name="connsiteY109" fmla="*/ 3348763 h 6858000"/>
              <a:gd name="connsiteX110" fmla="*/ 764166 w 1605470"/>
              <a:gd name="connsiteY110" fmla="*/ 3341588 h 6858000"/>
              <a:gd name="connsiteX111" fmla="*/ 749397 w 1605470"/>
              <a:gd name="connsiteY111" fmla="*/ 3307769 h 6858000"/>
              <a:gd name="connsiteX112" fmla="*/ 766960 w 1605470"/>
              <a:gd name="connsiteY112" fmla="*/ 3250522 h 6858000"/>
              <a:gd name="connsiteX113" fmla="*/ 767385 w 1605470"/>
              <a:gd name="connsiteY113" fmla="*/ 3229163 h 6858000"/>
              <a:gd name="connsiteX114" fmla="*/ 769208 w 1605470"/>
              <a:gd name="connsiteY114" fmla="*/ 3217217 h 6858000"/>
              <a:gd name="connsiteX115" fmla="*/ 770350 w 1605470"/>
              <a:gd name="connsiteY115" fmla="*/ 3216125 h 6858000"/>
              <a:gd name="connsiteX116" fmla="*/ 756043 w 1605470"/>
              <a:gd name="connsiteY116" fmla="*/ 3183755 h 6858000"/>
              <a:gd name="connsiteX117" fmla="*/ 756544 w 1605470"/>
              <a:gd name="connsiteY117" fmla="*/ 3178642 h 6858000"/>
              <a:gd name="connsiteX118" fmla="*/ 744144 w 1605470"/>
              <a:gd name="connsiteY118" fmla="*/ 3158586 h 6858000"/>
              <a:gd name="connsiteX119" fmla="*/ 739378 w 1605470"/>
              <a:gd name="connsiteY119" fmla="*/ 3147669 h 6858000"/>
              <a:gd name="connsiteX120" fmla="*/ 734648 w 1605470"/>
              <a:gd name="connsiteY120" fmla="*/ 3145733 h 6858000"/>
              <a:gd name="connsiteX121" fmla="*/ 729329 w 1605470"/>
              <a:gd name="connsiteY121" fmla="*/ 3129034 h 6858000"/>
              <a:gd name="connsiteX122" fmla="*/ 729994 w 1605470"/>
              <a:gd name="connsiteY122" fmla="*/ 3126682 h 6858000"/>
              <a:gd name="connsiteX123" fmla="*/ 720862 w 1605470"/>
              <a:gd name="connsiteY123" fmla="*/ 3114519 h 6858000"/>
              <a:gd name="connsiteX124" fmla="*/ 707471 w 1605470"/>
              <a:gd name="connsiteY124" fmla="*/ 3106272 h 6858000"/>
              <a:gd name="connsiteX125" fmla="*/ 680201 w 1605470"/>
              <a:gd name="connsiteY125" fmla="*/ 2958185 h 6858000"/>
              <a:gd name="connsiteX126" fmla="*/ 622815 w 1605470"/>
              <a:gd name="connsiteY126" fmla="*/ 2762989 h 6858000"/>
              <a:gd name="connsiteX127" fmla="*/ 571733 w 1605470"/>
              <a:gd name="connsiteY127" fmla="*/ 2554718 h 6858000"/>
              <a:gd name="connsiteX128" fmla="*/ 551827 w 1605470"/>
              <a:gd name="connsiteY128" fmla="*/ 2485734 h 6858000"/>
              <a:gd name="connsiteX129" fmla="*/ 542550 w 1605470"/>
              <a:gd name="connsiteY129" fmla="*/ 2447068 h 6858000"/>
              <a:gd name="connsiteX130" fmla="*/ 529511 w 1605470"/>
              <a:gd name="connsiteY130" fmla="*/ 2425819 h 6858000"/>
              <a:gd name="connsiteX131" fmla="*/ 528878 w 1605470"/>
              <a:gd name="connsiteY131" fmla="*/ 2408971 h 6858000"/>
              <a:gd name="connsiteX132" fmla="*/ 535510 w 1605470"/>
              <a:gd name="connsiteY132" fmla="*/ 2402874 h 6858000"/>
              <a:gd name="connsiteX133" fmla="*/ 538122 w 1605470"/>
              <a:gd name="connsiteY133" fmla="*/ 2381443 h 6858000"/>
              <a:gd name="connsiteX134" fmla="*/ 514451 w 1605470"/>
              <a:gd name="connsiteY134" fmla="*/ 2261920 h 6858000"/>
              <a:gd name="connsiteX135" fmla="*/ 486968 w 1605470"/>
              <a:gd name="connsiteY135" fmla="*/ 2182937 h 6858000"/>
              <a:gd name="connsiteX136" fmla="*/ 488555 w 1605470"/>
              <a:gd name="connsiteY136" fmla="*/ 2155135 h 6858000"/>
              <a:gd name="connsiteX137" fmla="*/ 486013 w 1605470"/>
              <a:gd name="connsiteY137" fmla="*/ 2118008 h 6858000"/>
              <a:gd name="connsiteX138" fmla="*/ 487006 w 1605470"/>
              <a:gd name="connsiteY138" fmla="*/ 2050531 h 6858000"/>
              <a:gd name="connsiteX139" fmla="*/ 478812 w 1605470"/>
              <a:gd name="connsiteY139" fmla="*/ 1963269 h 6858000"/>
              <a:gd name="connsiteX140" fmla="*/ 442619 w 1605470"/>
              <a:gd name="connsiteY140" fmla="*/ 1910499 h 6858000"/>
              <a:gd name="connsiteX141" fmla="*/ 446785 w 1605470"/>
              <a:gd name="connsiteY141" fmla="*/ 1903212 h 6858000"/>
              <a:gd name="connsiteX142" fmla="*/ 436547 w 1605470"/>
              <a:gd name="connsiteY142" fmla="*/ 1861531 h 6858000"/>
              <a:gd name="connsiteX143" fmla="*/ 390346 w 1605470"/>
              <a:gd name="connsiteY143" fmla="*/ 1732919 h 6858000"/>
              <a:gd name="connsiteX144" fmla="*/ 362657 w 1605470"/>
              <a:gd name="connsiteY144" fmla="*/ 1663540 h 6858000"/>
              <a:gd name="connsiteX145" fmla="*/ 361783 w 1605470"/>
              <a:gd name="connsiteY145" fmla="*/ 1615777 h 6858000"/>
              <a:gd name="connsiteX146" fmla="*/ 342578 w 1605470"/>
              <a:gd name="connsiteY146" fmla="*/ 1563678 h 6858000"/>
              <a:gd name="connsiteX147" fmla="*/ 355658 w 1605470"/>
              <a:gd name="connsiteY147" fmla="*/ 1519474 h 6858000"/>
              <a:gd name="connsiteX148" fmla="*/ 348400 w 1605470"/>
              <a:gd name="connsiteY148" fmla="*/ 1477995 h 6858000"/>
              <a:gd name="connsiteX149" fmla="*/ 334485 w 1605470"/>
              <a:gd name="connsiteY149" fmla="*/ 1373769 h 6858000"/>
              <a:gd name="connsiteX150" fmla="*/ 342792 w 1605470"/>
              <a:gd name="connsiteY150" fmla="*/ 1307086 h 6858000"/>
              <a:gd name="connsiteX151" fmla="*/ 343980 w 1605470"/>
              <a:gd name="connsiteY151" fmla="*/ 1189033 h 6858000"/>
              <a:gd name="connsiteX152" fmla="*/ 348665 w 1605470"/>
              <a:gd name="connsiteY152" fmla="*/ 1168288 h 6858000"/>
              <a:gd name="connsiteX153" fmla="*/ 340947 w 1605470"/>
              <a:gd name="connsiteY153" fmla="*/ 1142577 h 6858000"/>
              <a:gd name="connsiteX154" fmla="*/ 330253 w 1605470"/>
              <a:gd name="connsiteY154" fmla="*/ 1088484 h 6858000"/>
              <a:gd name="connsiteX155" fmla="*/ 318989 w 1605470"/>
              <a:gd name="connsiteY155" fmla="*/ 1016103 h 6858000"/>
              <a:gd name="connsiteX156" fmla="*/ 320445 w 1605470"/>
              <a:gd name="connsiteY156" fmla="*/ 932283 h 6858000"/>
              <a:gd name="connsiteX157" fmla="*/ 322681 w 1605470"/>
              <a:gd name="connsiteY157" fmla="*/ 915925 h 6858000"/>
              <a:gd name="connsiteX158" fmla="*/ 315310 w 1605470"/>
              <a:gd name="connsiteY158" fmla="*/ 896999 h 6858000"/>
              <a:gd name="connsiteX159" fmla="*/ 284718 w 1605470"/>
              <a:gd name="connsiteY159" fmla="*/ 821517 h 6858000"/>
              <a:gd name="connsiteX160" fmla="*/ 263668 w 1605470"/>
              <a:gd name="connsiteY160" fmla="*/ 751353 h 6858000"/>
              <a:gd name="connsiteX161" fmla="*/ 263226 w 1605470"/>
              <a:gd name="connsiteY161" fmla="*/ 721230 h 6858000"/>
              <a:gd name="connsiteX162" fmla="*/ 248897 w 1605470"/>
              <a:gd name="connsiteY162" fmla="*/ 681659 h 6858000"/>
              <a:gd name="connsiteX163" fmla="*/ 234316 w 1605470"/>
              <a:gd name="connsiteY163" fmla="*/ 635218 h 6858000"/>
              <a:gd name="connsiteX164" fmla="*/ 239327 w 1605470"/>
              <a:gd name="connsiteY164" fmla="*/ 613763 h 6858000"/>
              <a:gd name="connsiteX165" fmla="*/ 225269 w 1605470"/>
              <a:gd name="connsiteY165" fmla="*/ 598582 h 6858000"/>
              <a:gd name="connsiteX166" fmla="*/ 224950 w 1605470"/>
              <a:gd name="connsiteY166" fmla="*/ 576846 h 6858000"/>
              <a:gd name="connsiteX167" fmla="*/ 204576 w 1605470"/>
              <a:gd name="connsiteY167" fmla="*/ 530055 h 6858000"/>
              <a:gd name="connsiteX168" fmla="*/ 219064 w 1605470"/>
              <a:gd name="connsiteY168" fmla="*/ 469651 h 6858000"/>
              <a:gd name="connsiteX169" fmla="*/ 195012 w 1605470"/>
              <a:gd name="connsiteY169" fmla="*/ 448559 h 6858000"/>
              <a:gd name="connsiteX170" fmla="*/ 201434 w 1605470"/>
              <a:gd name="connsiteY170" fmla="*/ 441529 h 6858000"/>
              <a:gd name="connsiteX171" fmla="*/ 200655 w 1605470"/>
              <a:gd name="connsiteY171" fmla="*/ 428927 h 6858000"/>
              <a:gd name="connsiteX172" fmla="*/ 190059 w 1605470"/>
              <a:gd name="connsiteY172" fmla="*/ 430161 h 6858000"/>
              <a:gd name="connsiteX173" fmla="*/ 167079 w 1605470"/>
              <a:gd name="connsiteY173" fmla="*/ 367211 h 6858000"/>
              <a:gd name="connsiteX174" fmla="*/ 124571 w 1605470"/>
              <a:gd name="connsiteY174" fmla="*/ 302178 h 6858000"/>
              <a:gd name="connsiteX175" fmla="*/ 103243 w 1605470"/>
              <a:gd name="connsiteY175" fmla="*/ 211375 h 6858000"/>
              <a:gd name="connsiteX176" fmla="*/ 94571 w 1605470"/>
              <a:gd name="connsiteY176" fmla="*/ 184179 h 6858000"/>
              <a:gd name="connsiteX177" fmla="*/ 13437 w 1605470"/>
              <a:gd name="connsiteY177" fmla="*/ 19287 h 6858000"/>
              <a:gd name="connsiteX178" fmla="*/ 0 w 1605470"/>
              <a:gd name="connsiteY178"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10261 w 1605470"/>
              <a:gd name="connsiteY37" fmla="*/ 5634527 h 6858000"/>
              <a:gd name="connsiteX38" fmla="*/ 523992 w 1605470"/>
              <a:gd name="connsiteY38" fmla="*/ 5619557 h 6858000"/>
              <a:gd name="connsiteX39" fmla="*/ 526609 w 1605470"/>
              <a:gd name="connsiteY39" fmla="*/ 5617081 h 6858000"/>
              <a:gd name="connsiteX40" fmla="*/ 531653 w 1605470"/>
              <a:gd name="connsiteY40" fmla="*/ 5604904 h 6858000"/>
              <a:gd name="connsiteX41" fmla="*/ 539863 w 1605470"/>
              <a:gd name="connsiteY41" fmla="*/ 5604298 h 6858000"/>
              <a:gd name="connsiteX42" fmla="*/ 552319 w 1605470"/>
              <a:gd name="connsiteY42" fmla="*/ 5587997 h 6858000"/>
              <a:gd name="connsiteX43" fmla="*/ 559710 w 1605470"/>
              <a:gd name="connsiteY43" fmla="*/ 5564796 h 6858000"/>
              <a:gd name="connsiteX44" fmla="*/ 587214 w 1605470"/>
              <a:gd name="connsiteY44" fmla="*/ 5451511 h 6858000"/>
              <a:gd name="connsiteX45" fmla="*/ 608019 w 1605470"/>
              <a:gd name="connsiteY45" fmla="*/ 5385461 h 6858000"/>
              <a:gd name="connsiteX46" fmla="*/ 622750 w 1605470"/>
              <a:gd name="connsiteY46" fmla="*/ 5363084 h 6858000"/>
              <a:gd name="connsiteX47" fmla="*/ 638731 w 1605470"/>
              <a:gd name="connsiteY47" fmla="*/ 5330009 h 6858000"/>
              <a:gd name="connsiteX48" fmla="*/ 672224 w 1605470"/>
              <a:gd name="connsiteY48" fmla="*/ 5273739 h 6858000"/>
              <a:gd name="connsiteX49" fmla="*/ 681823 w 1605470"/>
              <a:gd name="connsiteY49" fmla="*/ 5241779 h 6858000"/>
              <a:gd name="connsiteX50" fmla="*/ 693049 w 1605470"/>
              <a:gd name="connsiteY50" fmla="*/ 5225268 h 6858000"/>
              <a:gd name="connsiteX51" fmla="*/ 694069 w 1605470"/>
              <a:gd name="connsiteY51" fmla="*/ 5217684 h 6858000"/>
              <a:gd name="connsiteX52" fmla="*/ 701410 w 1605470"/>
              <a:gd name="connsiteY52" fmla="*/ 5193377 h 6858000"/>
              <a:gd name="connsiteX53" fmla="*/ 704713 w 1605470"/>
              <a:gd name="connsiteY53" fmla="*/ 5179288 h 6858000"/>
              <a:gd name="connsiteX54" fmla="*/ 705697 w 1605470"/>
              <a:gd name="connsiteY54" fmla="*/ 5173621 h 6858000"/>
              <a:gd name="connsiteX55" fmla="*/ 701331 w 1605470"/>
              <a:gd name="connsiteY55" fmla="*/ 5159961 h 6858000"/>
              <a:gd name="connsiteX56" fmla="*/ 708008 w 1605470"/>
              <a:gd name="connsiteY56" fmla="*/ 5144295 h 6858000"/>
              <a:gd name="connsiteX57" fmla="*/ 704941 w 1605470"/>
              <a:gd name="connsiteY57" fmla="*/ 5125185 h 6858000"/>
              <a:gd name="connsiteX58" fmla="*/ 711771 w 1605470"/>
              <a:gd name="connsiteY58" fmla="*/ 5121884 h 6858000"/>
              <a:gd name="connsiteX59" fmla="*/ 721092 w 1605470"/>
              <a:gd name="connsiteY59" fmla="*/ 5108383 h 6858000"/>
              <a:gd name="connsiteX60" fmla="*/ 717045 w 1605470"/>
              <a:gd name="connsiteY60" fmla="*/ 5094705 h 6858000"/>
              <a:gd name="connsiteX61" fmla="*/ 718807 w 1605470"/>
              <a:gd name="connsiteY61" fmla="*/ 5067850 h 6858000"/>
              <a:gd name="connsiteX62" fmla="*/ 721538 w 1605470"/>
              <a:gd name="connsiteY62" fmla="*/ 5060861 h 6858000"/>
              <a:gd name="connsiteX63" fmla="*/ 718242 w 1605470"/>
              <a:gd name="connsiteY63" fmla="*/ 5034192 h 6858000"/>
              <a:gd name="connsiteX64" fmla="*/ 719796 w 1605470"/>
              <a:gd name="connsiteY64" fmla="*/ 4993030 h 6858000"/>
              <a:gd name="connsiteX65" fmla="*/ 726705 w 1605470"/>
              <a:gd name="connsiteY65" fmla="*/ 4946844 h 6858000"/>
              <a:gd name="connsiteX66" fmla="*/ 722561 w 1605470"/>
              <a:gd name="connsiteY66" fmla="*/ 4932692 h 6858000"/>
              <a:gd name="connsiteX67" fmla="*/ 724935 w 1605470"/>
              <a:gd name="connsiteY67" fmla="*/ 4821504 h 6858000"/>
              <a:gd name="connsiteX68" fmla="*/ 732118 w 1605470"/>
              <a:gd name="connsiteY68" fmla="*/ 4801535 h 6858000"/>
              <a:gd name="connsiteX69" fmla="*/ 739787 w 1605470"/>
              <a:gd name="connsiteY69" fmla="*/ 4797794 h 6858000"/>
              <a:gd name="connsiteX70" fmla="*/ 741081 w 1605470"/>
              <a:gd name="connsiteY70" fmla="*/ 4784526 h 6858000"/>
              <a:gd name="connsiteX71" fmla="*/ 742865 w 1605470"/>
              <a:gd name="connsiteY71" fmla="*/ 4781211 h 6858000"/>
              <a:gd name="connsiteX72" fmla="*/ 751652 w 1605470"/>
              <a:gd name="connsiteY72" fmla="*/ 4761984 h 6858000"/>
              <a:gd name="connsiteX73" fmla="*/ 747700 w 1605470"/>
              <a:gd name="connsiteY73" fmla="*/ 4690749 h 6858000"/>
              <a:gd name="connsiteX74" fmla="*/ 743180 w 1605470"/>
              <a:gd name="connsiteY74" fmla="*/ 4613201 h 6858000"/>
              <a:gd name="connsiteX75" fmla="*/ 738263 w 1605470"/>
              <a:gd name="connsiteY75" fmla="*/ 4444346 h 6858000"/>
              <a:gd name="connsiteX76" fmla="*/ 756542 w 1605470"/>
              <a:gd name="connsiteY76" fmla="*/ 4350346 h 6858000"/>
              <a:gd name="connsiteX77" fmla="*/ 715481 w 1605470"/>
              <a:gd name="connsiteY77" fmla="*/ 4214165 h 6858000"/>
              <a:gd name="connsiteX78" fmla="*/ 719554 w 1605470"/>
              <a:gd name="connsiteY78" fmla="*/ 4090296 h 6858000"/>
              <a:gd name="connsiteX79" fmla="*/ 704810 w 1605470"/>
              <a:gd name="connsiteY79" fmla="*/ 4033999 h 6858000"/>
              <a:gd name="connsiteX80" fmla="*/ 705959 w 1605470"/>
              <a:gd name="connsiteY80" fmla="*/ 4031933 h 6858000"/>
              <a:gd name="connsiteX81" fmla="*/ 704535 w 1605470"/>
              <a:gd name="connsiteY81" fmla="*/ 4013953 h 6858000"/>
              <a:gd name="connsiteX82" fmla="*/ 700443 w 1605470"/>
              <a:gd name="connsiteY82" fmla="*/ 4010511 h 6858000"/>
              <a:gd name="connsiteX83" fmla="*/ 698282 w 1605470"/>
              <a:gd name="connsiteY83" fmla="*/ 3998331 h 6858000"/>
              <a:gd name="connsiteX84" fmla="*/ 690830 w 1605470"/>
              <a:gd name="connsiteY84" fmla="*/ 3974753 h 6858000"/>
              <a:gd name="connsiteX85" fmla="*/ 692428 w 1605470"/>
              <a:gd name="connsiteY85" fmla="*/ 3969950 h 6858000"/>
              <a:gd name="connsiteX86" fmla="*/ 685850 w 1605470"/>
              <a:gd name="connsiteY86" fmla="*/ 3933779 h 6858000"/>
              <a:gd name="connsiteX87" fmla="*/ 687181 w 1605470"/>
              <a:gd name="connsiteY87" fmla="*/ 3933093 h 6858000"/>
              <a:gd name="connsiteX88" fmla="*/ 691535 w 1605470"/>
              <a:gd name="connsiteY88" fmla="*/ 3922082 h 6858000"/>
              <a:gd name="connsiteX89" fmla="*/ 696613 w 1605470"/>
              <a:gd name="connsiteY89" fmla="*/ 3901461 h 6858000"/>
              <a:gd name="connsiteX90" fmla="*/ 719207 w 1605470"/>
              <a:gd name="connsiteY90" fmla="*/ 3813873 h 6858000"/>
              <a:gd name="connsiteX91" fmla="*/ 718632 w 1605470"/>
              <a:gd name="connsiteY91" fmla="*/ 3806161 h 6858000"/>
              <a:gd name="connsiteX92" fmla="*/ 718939 w 1605470"/>
              <a:gd name="connsiteY92" fmla="*/ 3805957 h 6858000"/>
              <a:gd name="connsiteX93" fmla="*/ 718966 w 1605470"/>
              <a:gd name="connsiteY93" fmla="*/ 3797724 h 6858000"/>
              <a:gd name="connsiteX94" fmla="*/ 717581 w 1605470"/>
              <a:gd name="connsiteY94" fmla="*/ 3792098 h 6858000"/>
              <a:gd name="connsiteX95" fmla="*/ 716465 w 1605470"/>
              <a:gd name="connsiteY95" fmla="*/ 3777135 h 6858000"/>
              <a:gd name="connsiteX96" fmla="*/ 718198 w 1605470"/>
              <a:gd name="connsiteY96" fmla="*/ 3771656 h 6858000"/>
              <a:gd name="connsiteX97" fmla="*/ 721941 w 1605470"/>
              <a:gd name="connsiteY97" fmla="*/ 3769007 h 6858000"/>
              <a:gd name="connsiteX98" fmla="*/ 721407 w 1605470"/>
              <a:gd name="connsiteY98" fmla="*/ 3767709 h 6858000"/>
              <a:gd name="connsiteX99" fmla="*/ 730103 w 1605470"/>
              <a:gd name="connsiteY99" fmla="*/ 3738082 h 6858000"/>
              <a:gd name="connsiteX100" fmla="*/ 737449 w 1605470"/>
              <a:gd name="connsiteY100" fmla="*/ 3673397 h 6858000"/>
              <a:gd name="connsiteX101" fmla="*/ 736745 w 1605470"/>
              <a:gd name="connsiteY101" fmla="*/ 3637109 h 6858000"/>
              <a:gd name="connsiteX102" fmla="*/ 740188 w 1605470"/>
              <a:gd name="connsiteY102" fmla="*/ 3536883 h 6858000"/>
              <a:gd name="connsiteX103" fmla="*/ 747726 w 1605470"/>
              <a:gd name="connsiteY103" fmla="*/ 3435652 h 6858000"/>
              <a:gd name="connsiteX104" fmla="*/ 774383 w 1605470"/>
              <a:gd name="connsiteY104" fmla="*/ 3381564 h 6858000"/>
              <a:gd name="connsiteX105" fmla="*/ 774870 w 1605470"/>
              <a:gd name="connsiteY105" fmla="*/ 3375761 h 6858000"/>
              <a:gd name="connsiteX106" fmla="*/ 770510 w 1605470"/>
              <a:gd name="connsiteY106" fmla="*/ 3361844 h 6858000"/>
              <a:gd name="connsiteX107" fmla="*/ 767933 w 1605470"/>
              <a:gd name="connsiteY107" fmla="*/ 3356929 h 6858000"/>
              <a:gd name="connsiteX108" fmla="*/ 766158 w 1605470"/>
              <a:gd name="connsiteY108" fmla="*/ 3349058 h 6858000"/>
              <a:gd name="connsiteX109" fmla="*/ 766414 w 1605470"/>
              <a:gd name="connsiteY109" fmla="*/ 3348763 h 6858000"/>
              <a:gd name="connsiteX110" fmla="*/ 764166 w 1605470"/>
              <a:gd name="connsiteY110" fmla="*/ 3341588 h 6858000"/>
              <a:gd name="connsiteX111" fmla="*/ 749397 w 1605470"/>
              <a:gd name="connsiteY111" fmla="*/ 3307769 h 6858000"/>
              <a:gd name="connsiteX112" fmla="*/ 766960 w 1605470"/>
              <a:gd name="connsiteY112" fmla="*/ 3250522 h 6858000"/>
              <a:gd name="connsiteX113" fmla="*/ 767385 w 1605470"/>
              <a:gd name="connsiteY113" fmla="*/ 3229163 h 6858000"/>
              <a:gd name="connsiteX114" fmla="*/ 769208 w 1605470"/>
              <a:gd name="connsiteY114" fmla="*/ 3217217 h 6858000"/>
              <a:gd name="connsiteX115" fmla="*/ 770350 w 1605470"/>
              <a:gd name="connsiteY115" fmla="*/ 3216125 h 6858000"/>
              <a:gd name="connsiteX116" fmla="*/ 756043 w 1605470"/>
              <a:gd name="connsiteY116" fmla="*/ 3183755 h 6858000"/>
              <a:gd name="connsiteX117" fmla="*/ 756544 w 1605470"/>
              <a:gd name="connsiteY117" fmla="*/ 3178642 h 6858000"/>
              <a:gd name="connsiteX118" fmla="*/ 744144 w 1605470"/>
              <a:gd name="connsiteY118" fmla="*/ 3158586 h 6858000"/>
              <a:gd name="connsiteX119" fmla="*/ 739378 w 1605470"/>
              <a:gd name="connsiteY119" fmla="*/ 3147669 h 6858000"/>
              <a:gd name="connsiteX120" fmla="*/ 734648 w 1605470"/>
              <a:gd name="connsiteY120" fmla="*/ 3145733 h 6858000"/>
              <a:gd name="connsiteX121" fmla="*/ 729329 w 1605470"/>
              <a:gd name="connsiteY121" fmla="*/ 3129034 h 6858000"/>
              <a:gd name="connsiteX122" fmla="*/ 729994 w 1605470"/>
              <a:gd name="connsiteY122" fmla="*/ 3126682 h 6858000"/>
              <a:gd name="connsiteX123" fmla="*/ 720862 w 1605470"/>
              <a:gd name="connsiteY123" fmla="*/ 3114519 h 6858000"/>
              <a:gd name="connsiteX124" fmla="*/ 707471 w 1605470"/>
              <a:gd name="connsiteY124" fmla="*/ 3106272 h 6858000"/>
              <a:gd name="connsiteX125" fmla="*/ 680201 w 1605470"/>
              <a:gd name="connsiteY125" fmla="*/ 2958185 h 6858000"/>
              <a:gd name="connsiteX126" fmla="*/ 622815 w 1605470"/>
              <a:gd name="connsiteY126" fmla="*/ 2762989 h 6858000"/>
              <a:gd name="connsiteX127" fmla="*/ 571733 w 1605470"/>
              <a:gd name="connsiteY127" fmla="*/ 2554718 h 6858000"/>
              <a:gd name="connsiteX128" fmla="*/ 551827 w 1605470"/>
              <a:gd name="connsiteY128" fmla="*/ 2485734 h 6858000"/>
              <a:gd name="connsiteX129" fmla="*/ 542550 w 1605470"/>
              <a:gd name="connsiteY129" fmla="*/ 2447068 h 6858000"/>
              <a:gd name="connsiteX130" fmla="*/ 529511 w 1605470"/>
              <a:gd name="connsiteY130" fmla="*/ 2425819 h 6858000"/>
              <a:gd name="connsiteX131" fmla="*/ 528878 w 1605470"/>
              <a:gd name="connsiteY131" fmla="*/ 2408971 h 6858000"/>
              <a:gd name="connsiteX132" fmla="*/ 535510 w 1605470"/>
              <a:gd name="connsiteY132" fmla="*/ 2402874 h 6858000"/>
              <a:gd name="connsiteX133" fmla="*/ 538122 w 1605470"/>
              <a:gd name="connsiteY133" fmla="*/ 2381443 h 6858000"/>
              <a:gd name="connsiteX134" fmla="*/ 514451 w 1605470"/>
              <a:gd name="connsiteY134" fmla="*/ 2261920 h 6858000"/>
              <a:gd name="connsiteX135" fmla="*/ 486968 w 1605470"/>
              <a:gd name="connsiteY135" fmla="*/ 2182937 h 6858000"/>
              <a:gd name="connsiteX136" fmla="*/ 488555 w 1605470"/>
              <a:gd name="connsiteY136" fmla="*/ 2155135 h 6858000"/>
              <a:gd name="connsiteX137" fmla="*/ 486013 w 1605470"/>
              <a:gd name="connsiteY137" fmla="*/ 2118008 h 6858000"/>
              <a:gd name="connsiteX138" fmla="*/ 487006 w 1605470"/>
              <a:gd name="connsiteY138" fmla="*/ 2050531 h 6858000"/>
              <a:gd name="connsiteX139" fmla="*/ 478812 w 1605470"/>
              <a:gd name="connsiteY139" fmla="*/ 1963269 h 6858000"/>
              <a:gd name="connsiteX140" fmla="*/ 442619 w 1605470"/>
              <a:gd name="connsiteY140" fmla="*/ 1910499 h 6858000"/>
              <a:gd name="connsiteX141" fmla="*/ 446785 w 1605470"/>
              <a:gd name="connsiteY141" fmla="*/ 1903212 h 6858000"/>
              <a:gd name="connsiteX142" fmla="*/ 436547 w 1605470"/>
              <a:gd name="connsiteY142" fmla="*/ 1861531 h 6858000"/>
              <a:gd name="connsiteX143" fmla="*/ 390346 w 1605470"/>
              <a:gd name="connsiteY143" fmla="*/ 1732919 h 6858000"/>
              <a:gd name="connsiteX144" fmla="*/ 362657 w 1605470"/>
              <a:gd name="connsiteY144" fmla="*/ 1663540 h 6858000"/>
              <a:gd name="connsiteX145" fmla="*/ 361783 w 1605470"/>
              <a:gd name="connsiteY145" fmla="*/ 1615777 h 6858000"/>
              <a:gd name="connsiteX146" fmla="*/ 342578 w 1605470"/>
              <a:gd name="connsiteY146" fmla="*/ 1563678 h 6858000"/>
              <a:gd name="connsiteX147" fmla="*/ 355658 w 1605470"/>
              <a:gd name="connsiteY147" fmla="*/ 1519474 h 6858000"/>
              <a:gd name="connsiteX148" fmla="*/ 348400 w 1605470"/>
              <a:gd name="connsiteY148" fmla="*/ 1477995 h 6858000"/>
              <a:gd name="connsiteX149" fmla="*/ 334485 w 1605470"/>
              <a:gd name="connsiteY149" fmla="*/ 1373769 h 6858000"/>
              <a:gd name="connsiteX150" fmla="*/ 342792 w 1605470"/>
              <a:gd name="connsiteY150" fmla="*/ 1307086 h 6858000"/>
              <a:gd name="connsiteX151" fmla="*/ 343980 w 1605470"/>
              <a:gd name="connsiteY151" fmla="*/ 1189033 h 6858000"/>
              <a:gd name="connsiteX152" fmla="*/ 348665 w 1605470"/>
              <a:gd name="connsiteY152" fmla="*/ 1168288 h 6858000"/>
              <a:gd name="connsiteX153" fmla="*/ 340947 w 1605470"/>
              <a:gd name="connsiteY153" fmla="*/ 1142577 h 6858000"/>
              <a:gd name="connsiteX154" fmla="*/ 330253 w 1605470"/>
              <a:gd name="connsiteY154" fmla="*/ 1088484 h 6858000"/>
              <a:gd name="connsiteX155" fmla="*/ 318989 w 1605470"/>
              <a:gd name="connsiteY155" fmla="*/ 1016103 h 6858000"/>
              <a:gd name="connsiteX156" fmla="*/ 320445 w 1605470"/>
              <a:gd name="connsiteY156" fmla="*/ 932283 h 6858000"/>
              <a:gd name="connsiteX157" fmla="*/ 322681 w 1605470"/>
              <a:gd name="connsiteY157" fmla="*/ 915925 h 6858000"/>
              <a:gd name="connsiteX158" fmla="*/ 315310 w 1605470"/>
              <a:gd name="connsiteY158" fmla="*/ 896999 h 6858000"/>
              <a:gd name="connsiteX159" fmla="*/ 284718 w 1605470"/>
              <a:gd name="connsiteY159" fmla="*/ 821517 h 6858000"/>
              <a:gd name="connsiteX160" fmla="*/ 263668 w 1605470"/>
              <a:gd name="connsiteY160" fmla="*/ 751353 h 6858000"/>
              <a:gd name="connsiteX161" fmla="*/ 263226 w 1605470"/>
              <a:gd name="connsiteY161" fmla="*/ 721230 h 6858000"/>
              <a:gd name="connsiteX162" fmla="*/ 248897 w 1605470"/>
              <a:gd name="connsiteY162" fmla="*/ 681659 h 6858000"/>
              <a:gd name="connsiteX163" fmla="*/ 234316 w 1605470"/>
              <a:gd name="connsiteY163" fmla="*/ 635218 h 6858000"/>
              <a:gd name="connsiteX164" fmla="*/ 239327 w 1605470"/>
              <a:gd name="connsiteY164" fmla="*/ 613763 h 6858000"/>
              <a:gd name="connsiteX165" fmla="*/ 225269 w 1605470"/>
              <a:gd name="connsiteY165" fmla="*/ 598582 h 6858000"/>
              <a:gd name="connsiteX166" fmla="*/ 224950 w 1605470"/>
              <a:gd name="connsiteY166" fmla="*/ 576846 h 6858000"/>
              <a:gd name="connsiteX167" fmla="*/ 204576 w 1605470"/>
              <a:gd name="connsiteY167" fmla="*/ 530055 h 6858000"/>
              <a:gd name="connsiteX168" fmla="*/ 219064 w 1605470"/>
              <a:gd name="connsiteY168" fmla="*/ 469651 h 6858000"/>
              <a:gd name="connsiteX169" fmla="*/ 195012 w 1605470"/>
              <a:gd name="connsiteY169" fmla="*/ 448559 h 6858000"/>
              <a:gd name="connsiteX170" fmla="*/ 201434 w 1605470"/>
              <a:gd name="connsiteY170" fmla="*/ 441529 h 6858000"/>
              <a:gd name="connsiteX171" fmla="*/ 200655 w 1605470"/>
              <a:gd name="connsiteY171" fmla="*/ 428927 h 6858000"/>
              <a:gd name="connsiteX172" fmla="*/ 190059 w 1605470"/>
              <a:gd name="connsiteY172" fmla="*/ 430161 h 6858000"/>
              <a:gd name="connsiteX173" fmla="*/ 167079 w 1605470"/>
              <a:gd name="connsiteY173" fmla="*/ 367211 h 6858000"/>
              <a:gd name="connsiteX174" fmla="*/ 124571 w 1605470"/>
              <a:gd name="connsiteY174" fmla="*/ 302178 h 6858000"/>
              <a:gd name="connsiteX175" fmla="*/ 103243 w 1605470"/>
              <a:gd name="connsiteY175" fmla="*/ 211375 h 6858000"/>
              <a:gd name="connsiteX176" fmla="*/ 94571 w 1605470"/>
              <a:gd name="connsiteY176" fmla="*/ 184179 h 6858000"/>
              <a:gd name="connsiteX177" fmla="*/ 13437 w 1605470"/>
              <a:gd name="connsiteY177" fmla="*/ 19287 h 6858000"/>
              <a:gd name="connsiteX178" fmla="*/ 0 w 1605470"/>
              <a:gd name="connsiteY178"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10261 w 1605470"/>
              <a:gd name="connsiteY37" fmla="*/ 5634527 h 6858000"/>
              <a:gd name="connsiteX38" fmla="*/ 523992 w 1605470"/>
              <a:gd name="connsiteY38" fmla="*/ 5619557 h 6858000"/>
              <a:gd name="connsiteX39" fmla="*/ 531653 w 1605470"/>
              <a:gd name="connsiteY39" fmla="*/ 5604904 h 6858000"/>
              <a:gd name="connsiteX40" fmla="*/ 539863 w 1605470"/>
              <a:gd name="connsiteY40" fmla="*/ 5604298 h 6858000"/>
              <a:gd name="connsiteX41" fmla="*/ 552319 w 1605470"/>
              <a:gd name="connsiteY41" fmla="*/ 5587997 h 6858000"/>
              <a:gd name="connsiteX42" fmla="*/ 559710 w 1605470"/>
              <a:gd name="connsiteY42" fmla="*/ 5564796 h 6858000"/>
              <a:gd name="connsiteX43" fmla="*/ 587214 w 1605470"/>
              <a:gd name="connsiteY43" fmla="*/ 5451511 h 6858000"/>
              <a:gd name="connsiteX44" fmla="*/ 608019 w 1605470"/>
              <a:gd name="connsiteY44" fmla="*/ 5385461 h 6858000"/>
              <a:gd name="connsiteX45" fmla="*/ 622750 w 1605470"/>
              <a:gd name="connsiteY45" fmla="*/ 5363084 h 6858000"/>
              <a:gd name="connsiteX46" fmla="*/ 638731 w 1605470"/>
              <a:gd name="connsiteY46" fmla="*/ 5330009 h 6858000"/>
              <a:gd name="connsiteX47" fmla="*/ 672224 w 1605470"/>
              <a:gd name="connsiteY47" fmla="*/ 5273739 h 6858000"/>
              <a:gd name="connsiteX48" fmla="*/ 681823 w 1605470"/>
              <a:gd name="connsiteY48" fmla="*/ 5241779 h 6858000"/>
              <a:gd name="connsiteX49" fmla="*/ 693049 w 1605470"/>
              <a:gd name="connsiteY49" fmla="*/ 5225268 h 6858000"/>
              <a:gd name="connsiteX50" fmla="*/ 694069 w 1605470"/>
              <a:gd name="connsiteY50" fmla="*/ 5217684 h 6858000"/>
              <a:gd name="connsiteX51" fmla="*/ 701410 w 1605470"/>
              <a:gd name="connsiteY51" fmla="*/ 5193377 h 6858000"/>
              <a:gd name="connsiteX52" fmla="*/ 704713 w 1605470"/>
              <a:gd name="connsiteY52" fmla="*/ 5179288 h 6858000"/>
              <a:gd name="connsiteX53" fmla="*/ 705697 w 1605470"/>
              <a:gd name="connsiteY53" fmla="*/ 5173621 h 6858000"/>
              <a:gd name="connsiteX54" fmla="*/ 701331 w 1605470"/>
              <a:gd name="connsiteY54" fmla="*/ 5159961 h 6858000"/>
              <a:gd name="connsiteX55" fmla="*/ 708008 w 1605470"/>
              <a:gd name="connsiteY55" fmla="*/ 5144295 h 6858000"/>
              <a:gd name="connsiteX56" fmla="*/ 704941 w 1605470"/>
              <a:gd name="connsiteY56" fmla="*/ 5125185 h 6858000"/>
              <a:gd name="connsiteX57" fmla="*/ 711771 w 1605470"/>
              <a:gd name="connsiteY57" fmla="*/ 5121884 h 6858000"/>
              <a:gd name="connsiteX58" fmla="*/ 721092 w 1605470"/>
              <a:gd name="connsiteY58" fmla="*/ 5108383 h 6858000"/>
              <a:gd name="connsiteX59" fmla="*/ 717045 w 1605470"/>
              <a:gd name="connsiteY59" fmla="*/ 5094705 h 6858000"/>
              <a:gd name="connsiteX60" fmla="*/ 718807 w 1605470"/>
              <a:gd name="connsiteY60" fmla="*/ 5067850 h 6858000"/>
              <a:gd name="connsiteX61" fmla="*/ 721538 w 1605470"/>
              <a:gd name="connsiteY61" fmla="*/ 5060861 h 6858000"/>
              <a:gd name="connsiteX62" fmla="*/ 718242 w 1605470"/>
              <a:gd name="connsiteY62" fmla="*/ 5034192 h 6858000"/>
              <a:gd name="connsiteX63" fmla="*/ 719796 w 1605470"/>
              <a:gd name="connsiteY63" fmla="*/ 4993030 h 6858000"/>
              <a:gd name="connsiteX64" fmla="*/ 726705 w 1605470"/>
              <a:gd name="connsiteY64" fmla="*/ 4946844 h 6858000"/>
              <a:gd name="connsiteX65" fmla="*/ 722561 w 1605470"/>
              <a:gd name="connsiteY65" fmla="*/ 4932692 h 6858000"/>
              <a:gd name="connsiteX66" fmla="*/ 724935 w 1605470"/>
              <a:gd name="connsiteY66" fmla="*/ 4821504 h 6858000"/>
              <a:gd name="connsiteX67" fmla="*/ 732118 w 1605470"/>
              <a:gd name="connsiteY67" fmla="*/ 4801535 h 6858000"/>
              <a:gd name="connsiteX68" fmla="*/ 739787 w 1605470"/>
              <a:gd name="connsiteY68" fmla="*/ 4797794 h 6858000"/>
              <a:gd name="connsiteX69" fmla="*/ 741081 w 1605470"/>
              <a:gd name="connsiteY69" fmla="*/ 4784526 h 6858000"/>
              <a:gd name="connsiteX70" fmla="*/ 742865 w 1605470"/>
              <a:gd name="connsiteY70" fmla="*/ 4781211 h 6858000"/>
              <a:gd name="connsiteX71" fmla="*/ 751652 w 1605470"/>
              <a:gd name="connsiteY71" fmla="*/ 4761984 h 6858000"/>
              <a:gd name="connsiteX72" fmla="*/ 747700 w 1605470"/>
              <a:gd name="connsiteY72" fmla="*/ 4690749 h 6858000"/>
              <a:gd name="connsiteX73" fmla="*/ 743180 w 1605470"/>
              <a:gd name="connsiteY73" fmla="*/ 4613201 h 6858000"/>
              <a:gd name="connsiteX74" fmla="*/ 738263 w 1605470"/>
              <a:gd name="connsiteY74" fmla="*/ 4444346 h 6858000"/>
              <a:gd name="connsiteX75" fmla="*/ 756542 w 1605470"/>
              <a:gd name="connsiteY75" fmla="*/ 4350346 h 6858000"/>
              <a:gd name="connsiteX76" fmla="*/ 715481 w 1605470"/>
              <a:gd name="connsiteY76" fmla="*/ 4214165 h 6858000"/>
              <a:gd name="connsiteX77" fmla="*/ 719554 w 1605470"/>
              <a:gd name="connsiteY77" fmla="*/ 4090296 h 6858000"/>
              <a:gd name="connsiteX78" fmla="*/ 704810 w 1605470"/>
              <a:gd name="connsiteY78" fmla="*/ 4033999 h 6858000"/>
              <a:gd name="connsiteX79" fmla="*/ 705959 w 1605470"/>
              <a:gd name="connsiteY79" fmla="*/ 4031933 h 6858000"/>
              <a:gd name="connsiteX80" fmla="*/ 704535 w 1605470"/>
              <a:gd name="connsiteY80" fmla="*/ 4013953 h 6858000"/>
              <a:gd name="connsiteX81" fmla="*/ 700443 w 1605470"/>
              <a:gd name="connsiteY81" fmla="*/ 4010511 h 6858000"/>
              <a:gd name="connsiteX82" fmla="*/ 698282 w 1605470"/>
              <a:gd name="connsiteY82" fmla="*/ 3998331 h 6858000"/>
              <a:gd name="connsiteX83" fmla="*/ 690830 w 1605470"/>
              <a:gd name="connsiteY83" fmla="*/ 3974753 h 6858000"/>
              <a:gd name="connsiteX84" fmla="*/ 692428 w 1605470"/>
              <a:gd name="connsiteY84" fmla="*/ 3969950 h 6858000"/>
              <a:gd name="connsiteX85" fmla="*/ 685850 w 1605470"/>
              <a:gd name="connsiteY85" fmla="*/ 3933779 h 6858000"/>
              <a:gd name="connsiteX86" fmla="*/ 687181 w 1605470"/>
              <a:gd name="connsiteY86" fmla="*/ 3933093 h 6858000"/>
              <a:gd name="connsiteX87" fmla="*/ 691535 w 1605470"/>
              <a:gd name="connsiteY87" fmla="*/ 3922082 h 6858000"/>
              <a:gd name="connsiteX88" fmla="*/ 696613 w 1605470"/>
              <a:gd name="connsiteY88" fmla="*/ 3901461 h 6858000"/>
              <a:gd name="connsiteX89" fmla="*/ 719207 w 1605470"/>
              <a:gd name="connsiteY89" fmla="*/ 3813873 h 6858000"/>
              <a:gd name="connsiteX90" fmla="*/ 718632 w 1605470"/>
              <a:gd name="connsiteY90" fmla="*/ 3806161 h 6858000"/>
              <a:gd name="connsiteX91" fmla="*/ 718939 w 1605470"/>
              <a:gd name="connsiteY91" fmla="*/ 3805957 h 6858000"/>
              <a:gd name="connsiteX92" fmla="*/ 718966 w 1605470"/>
              <a:gd name="connsiteY92" fmla="*/ 3797724 h 6858000"/>
              <a:gd name="connsiteX93" fmla="*/ 717581 w 1605470"/>
              <a:gd name="connsiteY93" fmla="*/ 3792098 h 6858000"/>
              <a:gd name="connsiteX94" fmla="*/ 716465 w 1605470"/>
              <a:gd name="connsiteY94" fmla="*/ 3777135 h 6858000"/>
              <a:gd name="connsiteX95" fmla="*/ 718198 w 1605470"/>
              <a:gd name="connsiteY95" fmla="*/ 3771656 h 6858000"/>
              <a:gd name="connsiteX96" fmla="*/ 721941 w 1605470"/>
              <a:gd name="connsiteY96" fmla="*/ 3769007 h 6858000"/>
              <a:gd name="connsiteX97" fmla="*/ 721407 w 1605470"/>
              <a:gd name="connsiteY97" fmla="*/ 3767709 h 6858000"/>
              <a:gd name="connsiteX98" fmla="*/ 730103 w 1605470"/>
              <a:gd name="connsiteY98" fmla="*/ 3738082 h 6858000"/>
              <a:gd name="connsiteX99" fmla="*/ 737449 w 1605470"/>
              <a:gd name="connsiteY99" fmla="*/ 3673397 h 6858000"/>
              <a:gd name="connsiteX100" fmla="*/ 736745 w 1605470"/>
              <a:gd name="connsiteY100" fmla="*/ 3637109 h 6858000"/>
              <a:gd name="connsiteX101" fmla="*/ 740188 w 1605470"/>
              <a:gd name="connsiteY101" fmla="*/ 3536883 h 6858000"/>
              <a:gd name="connsiteX102" fmla="*/ 747726 w 1605470"/>
              <a:gd name="connsiteY102" fmla="*/ 3435652 h 6858000"/>
              <a:gd name="connsiteX103" fmla="*/ 774383 w 1605470"/>
              <a:gd name="connsiteY103" fmla="*/ 3381564 h 6858000"/>
              <a:gd name="connsiteX104" fmla="*/ 774870 w 1605470"/>
              <a:gd name="connsiteY104" fmla="*/ 3375761 h 6858000"/>
              <a:gd name="connsiteX105" fmla="*/ 770510 w 1605470"/>
              <a:gd name="connsiteY105" fmla="*/ 3361844 h 6858000"/>
              <a:gd name="connsiteX106" fmla="*/ 767933 w 1605470"/>
              <a:gd name="connsiteY106" fmla="*/ 3356929 h 6858000"/>
              <a:gd name="connsiteX107" fmla="*/ 766158 w 1605470"/>
              <a:gd name="connsiteY107" fmla="*/ 3349058 h 6858000"/>
              <a:gd name="connsiteX108" fmla="*/ 766414 w 1605470"/>
              <a:gd name="connsiteY108" fmla="*/ 3348763 h 6858000"/>
              <a:gd name="connsiteX109" fmla="*/ 764166 w 1605470"/>
              <a:gd name="connsiteY109" fmla="*/ 3341588 h 6858000"/>
              <a:gd name="connsiteX110" fmla="*/ 749397 w 1605470"/>
              <a:gd name="connsiteY110" fmla="*/ 3307769 h 6858000"/>
              <a:gd name="connsiteX111" fmla="*/ 766960 w 1605470"/>
              <a:gd name="connsiteY111" fmla="*/ 3250522 h 6858000"/>
              <a:gd name="connsiteX112" fmla="*/ 767385 w 1605470"/>
              <a:gd name="connsiteY112" fmla="*/ 3229163 h 6858000"/>
              <a:gd name="connsiteX113" fmla="*/ 769208 w 1605470"/>
              <a:gd name="connsiteY113" fmla="*/ 3217217 h 6858000"/>
              <a:gd name="connsiteX114" fmla="*/ 770350 w 1605470"/>
              <a:gd name="connsiteY114" fmla="*/ 3216125 h 6858000"/>
              <a:gd name="connsiteX115" fmla="*/ 756043 w 1605470"/>
              <a:gd name="connsiteY115" fmla="*/ 3183755 h 6858000"/>
              <a:gd name="connsiteX116" fmla="*/ 756544 w 1605470"/>
              <a:gd name="connsiteY116" fmla="*/ 3178642 h 6858000"/>
              <a:gd name="connsiteX117" fmla="*/ 744144 w 1605470"/>
              <a:gd name="connsiteY117" fmla="*/ 3158586 h 6858000"/>
              <a:gd name="connsiteX118" fmla="*/ 739378 w 1605470"/>
              <a:gd name="connsiteY118" fmla="*/ 3147669 h 6858000"/>
              <a:gd name="connsiteX119" fmla="*/ 734648 w 1605470"/>
              <a:gd name="connsiteY119" fmla="*/ 3145733 h 6858000"/>
              <a:gd name="connsiteX120" fmla="*/ 729329 w 1605470"/>
              <a:gd name="connsiteY120" fmla="*/ 3129034 h 6858000"/>
              <a:gd name="connsiteX121" fmla="*/ 729994 w 1605470"/>
              <a:gd name="connsiteY121" fmla="*/ 3126682 h 6858000"/>
              <a:gd name="connsiteX122" fmla="*/ 720862 w 1605470"/>
              <a:gd name="connsiteY122" fmla="*/ 3114519 h 6858000"/>
              <a:gd name="connsiteX123" fmla="*/ 707471 w 1605470"/>
              <a:gd name="connsiteY123" fmla="*/ 3106272 h 6858000"/>
              <a:gd name="connsiteX124" fmla="*/ 680201 w 1605470"/>
              <a:gd name="connsiteY124" fmla="*/ 2958185 h 6858000"/>
              <a:gd name="connsiteX125" fmla="*/ 622815 w 1605470"/>
              <a:gd name="connsiteY125" fmla="*/ 2762989 h 6858000"/>
              <a:gd name="connsiteX126" fmla="*/ 571733 w 1605470"/>
              <a:gd name="connsiteY126" fmla="*/ 2554718 h 6858000"/>
              <a:gd name="connsiteX127" fmla="*/ 551827 w 1605470"/>
              <a:gd name="connsiteY127" fmla="*/ 2485734 h 6858000"/>
              <a:gd name="connsiteX128" fmla="*/ 542550 w 1605470"/>
              <a:gd name="connsiteY128" fmla="*/ 2447068 h 6858000"/>
              <a:gd name="connsiteX129" fmla="*/ 529511 w 1605470"/>
              <a:gd name="connsiteY129" fmla="*/ 2425819 h 6858000"/>
              <a:gd name="connsiteX130" fmla="*/ 528878 w 1605470"/>
              <a:gd name="connsiteY130" fmla="*/ 2408971 h 6858000"/>
              <a:gd name="connsiteX131" fmla="*/ 535510 w 1605470"/>
              <a:gd name="connsiteY131" fmla="*/ 2402874 h 6858000"/>
              <a:gd name="connsiteX132" fmla="*/ 538122 w 1605470"/>
              <a:gd name="connsiteY132" fmla="*/ 2381443 h 6858000"/>
              <a:gd name="connsiteX133" fmla="*/ 514451 w 1605470"/>
              <a:gd name="connsiteY133" fmla="*/ 2261920 h 6858000"/>
              <a:gd name="connsiteX134" fmla="*/ 486968 w 1605470"/>
              <a:gd name="connsiteY134" fmla="*/ 2182937 h 6858000"/>
              <a:gd name="connsiteX135" fmla="*/ 488555 w 1605470"/>
              <a:gd name="connsiteY135" fmla="*/ 2155135 h 6858000"/>
              <a:gd name="connsiteX136" fmla="*/ 486013 w 1605470"/>
              <a:gd name="connsiteY136" fmla="*/ 2118008 h 6858000"/>
              <a:gd name="connsiteX137" fmla="*/ 487006 w 1605470"/>
              <a:gd name="connsiteY137" fmla="*/ 2050531 h 6858000"/>
              <a:gd name="connsiteX138" fmla="*/ 478812 w 1605470"/>
              <a:gd name="connsiteY138" fmla="*/ 1963269 h 6858000"/>
              <a:gd name="connsiteX139" fmla="*/ 442619 w 1605470"/>
              <a:gd name="connsiteY139" fmla="*/ 1910499 h 6858000"/>
              <a:gd name="connsiteX140" fmla="*/ 446785 w 1605470"/>
              <a:gd name="connsiteY140" fmla="*/ 1903212 h 6858000"/>
              <a:gd name="connsiteX141" fmla="*/ 436547 w 1605470"/>
              <a:gd name="connsiteY141" fmla="*/ 1861531 h 6858000"/>
              <a:gd name="connsiteX142" fmla="*/ 390346 w 1605470"/>
              <a:gd name="connsiteY142" fmla="*/ 1732919 h 6858000"/>
              <a:gd name="connsiteX143" fmla="*/ 362657 w 1605470"/>
              <a:gd name="connsiteY143" fmla="*/ 1663540 h 6858000"/>
              <a:gd name="connsiteX144" fmla="*/ 361783 w 1605470"/>
              <a:gd name="connsiteY144" fmla="*/ 1615777 h 6858000"/>
              <a:gd name="connsiteX145" fmla="*/ 342578 w 1605470"/>
              <a:gd name="connsiteY145" fmla="*/ 1563678 h 6858000"/>
              <a:gd name="connsiteX146" fmla="*/ 355658 w 1605470"/>
              <a:gd name="connsiteY146" fmla="*/ 1519474 h 6858000"/>
              <a:gd name="connsiteX147" fmla="*/ 348400 w 1605470"/>
              <a:gd name="connsiteY147" fmla="*/ 1477995 h 6858000"/>
              <a:gd name="connsiteX148" fmla="*/ 334485 w 1605470"/>
              <a:gd name="connsiteY148" fmla="*/ 1373769 h 6858000"/>
              <a:gd name="connsiteX149" fmla="*/ 342792 w 1605470"/>
              <a:gd name="connsiteY149" fmla="*/ 1307086 h 6858000"/>
              <a:gd name="connsiteX150" fmla="*/ 343980 w 1605470"/>
              <a:gd name="connsiteY150" fmla="*/ 1189033 h 6858000"/>
              <a:gd name="connsiteX151" fmla="*/ 348665 w 1605470"/>
              <a:gd name="connsiteY151" fmla="*/ 1168288 h 6858000"/>
              <a:gd name="connsiteX152" fmla="*/ 340947 w 1605470"/>
              <a:gd name="connsiteY152" fmla="*/ 1142577 h 6858000"/>
              <a:gd name="connsiteX153" fmla="*/ 330253 w 1605470"/>
              <a:gd name="connsiteY153" fmla="*/ 1088484 h 6858000"/>
              <a:gd name="connsiteX154" fmla="*/ 318989 w 1605470"/>
              <a:gd name="connsiteY154" fmla="*/ 1016103 h 6858000"/>
              <a:gd name="connsiteX155" fmla="*/ 320445 w 1605470"/>
              <a:gd name="connsiteY155" fmla="*/ 932283 h 6858000"/>
              <a:gd name="connsiteX156" fmla="*/ 322681 w 1605470"/>
              <a:gd name="connsiteY156" fmla="*/ 915925 h 6858000"/>
              <a:gd name="connsiteX157" fmla="*/ 315310 w 1605470"/>
              <a:gd name="connsiteY157" fmla="*/ 896999 h 6858000"/>
              <a:gd name="connsiteX158" fmla="*/ 284718 w 1605470"/>
              <a:gd name="connsiteY158" fmla="*/ 821517 h 6858000"/>
              <a:gd name="connsiteX159" fmla="*/ 263668 w 1605470"/>
              <a:gd name="connsiteY159" fmla="*/ 751353 h 6858000"/>
              <a:gd name="connsiteX160" fmla="*/ 263226 w 1605470"/>
              <a:gd name="connsiteY160" fmla="*/ 721230 h 6858000"/>
              <a:gd name="connsiteX161" fmla="*/ 248897 w 1605470"/>
              <a:gd name="connsiteY161" fmla="*/ 681659 h 6858000"/>
              <a:gd name="connsiteX162" fmla="*/ 234316 w 1605470"/>
              <a:gd name="connsiteY162" fmla="*/ 635218 h 6858000"/>
              <a:gd name="connsiteX163" fmla="*/ 239327 w 1605470"/>
              <a:gd name="connsiteY163" fmla="*/ 613763 h 6858000"/>
              <a:gd name="connsiteX164" fmla="*/ 225269 w 1605470"/>
              <a:gd name="connsiteY164" fmla="*/ 598582 h 6858000"/>
              <a:gd name="connsiteX165" fmla="*/ 224950 w 1605470"/>
              <a:gd name="connsiteY165" fmla="*/ 576846 h 6858000"/>
              <a:gd name="connsiteX166" fmla="*/ 204576 w 1605470"/>
              <a:gd name="connsiteY166" fmla="*/ 530055 h 6858000"/>
              <a:gd name="connsiteX167" fmla="*/ 219064 w 1605470"/>
              <a:gd name="connsiteY167" fmla="*/ 469651 h 6858000"/>
              <a:gd name="connsiteX168" fmla="*/ 195012 w 1605470"/>
              <a:gd name="connsiteY168" fmla="*/ 448559 h 6858000"/>
              <a:gd name="connsiteX169" fmla="*/ 201434 w 1605470"/>
              <a:gd name="connsiteY169" fmla="*/ 441529 h 6858000"/>
              <a:gd name="connsiteX170" fmla="*/ 200655 w 1605470"/>
              <a:gd name="connsiteY170" fmla="*/ 428927 h 6858000"/>
              <a:gd name="connsiteX171" fmla="*/ 190059 w 1605470"/>
              <a:gd name="connsiteY171" fmla="*/ 430161 h 6858000"/>
              <a:gd name="connsiteX172" fmla="*/ 167079 w 1605470"/>
              <a:gd name="connsiteY172" fmla="*/ 367211 h 6858000"/>
              <a:gd name="connsiteX173" fmla="*/ 124571 w 1605470"/>
              <a:gd name="connsiteY173" fmla="*/ 302178 h 6858000"/>
              <a:gd name="connsiteX174" fmla="*/ 103243 w 1605470"/>
              <a:gd name="connsiteY174" fmla="*/ 211375 h 6858000"/>
              <a:gd name="connsiteX175" fmla="*/ 94571 w 1605470"/>
              <a:gd name="connsiteY175" fmla="*/ 184179 h 6858000"/>
              <a:gd name="connsiteX176" fmla="*/ 13437 w 1605470"/>
              <a:gd name="connsiteY176" fmla="*/ 19287 h 6858000"/>
              <a:gd name="connsiteX177" fmla="*/ 0 w 1605470"/>
              <a:gd name="connsiteY177"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3992 w 1605470"/>
              <a:gd name="connsiteY37" fmla="*/ 5619557 h 6858000"/>
              <a:gd name="connsiteX38" fmla="*/ 531653 w 1605470"/>
              <a:gd name="connsiteY38" fmla="*/ 5604904 h 6858000"/>
              <a:gd name="connsiteX39" fmla="*/ 539863 w 1605470"/>
              <a:gd name="connsiteY39" fmla="*/ 5604298 h 6858000"/>
              <a:gd name="connsiteX40" fmla="*/ 552319 w 1605470"/>
              <a:gd name="connsiteY40" fmla="*/ 5587997 h 6858000"/>
              <a:gd name="connsiteX41" fmla="*/ 559710 w 1605470"/>
              <a:gd name="connsiteY41" fmla="*/ 5564796 h 6858000"/>
              <a:gd name="connsiteX42" fmla="*/ 587214 w 1605470"/>
              <a:gd name="connsiteY42" fmla="*/ 5451511 h 6858000"/>
              <a:gd name="connsiteX43" fmla="*/ 608019 w 1605470"/>
              <a:gd name="connsiteY43" fmla="*/ 5385461 h 6858000"/>
              <a:gd name="connsiteX44" fmla="*/ 622750 w 1605470"/>
              <a:gd name="connsiteY44" fmla="*/ 5363084 h 6858000"/>
              <a:gd name="connsiteX45" fmla="*/ 638731 w 1605470"/>
              <a:gd name="connsiteY45" fmla="*/ 5330009 h 6858000"/>
              <a:gd name="connsiteX46" fmla="*/ 672224 w 1605470"/>
              <a:gd name="connsiteY46" fmla="*/ 5273739 h 6858000"/>
              <a:gd name="connsiteX47" fmla="*/ 681823 w 1605470"/>
              <a:gd name="connsiteY47" fmla="*/ 5241779 h 6858000"/>
              <a:gd name="connsiteX48" fmla="*/ 693049 w 1605470"/>
              <a:gd name="connsiteY48" fmla="*/ 5225268 h 6858000"/>
              <a:gd name="connsiteX49" fmla="*/ 694069 w 1605470"/>
              <a:gd name="connsiteY49" fmla="*/ 5217684 h 6858000"/>
              <a:gd name="connsiteX50" fmla="*/ 701410 w 1605470"/>
              <a:gd name="connsiteY50" fmla="*/ 5193377 h 6858000"/>
              <a:gd name="connsiteX51" fmla="*/ 704713 w 1605470"/>
              <a:gd name="connsiteY51" fmla="*/ 5179288 h 6858000"/>
              <a:gd name="connsiteX52" fmla="*/ 705697 w 1605470"/>
              <a:gd name="connsiteY52" fmla="*/ 5173621 h 6858000"/>
              <a:gd name="connsiteX53" fmla="*/ 701331 w 1605470"/>
              <a:gd name="connsiteY53" fmla="*/ 5159961 h 6858000"/>
              <a:gd name="connsiteX54" fmla="*/ 708008 w 1605470"/>
              <a:gd name="connsiteY54" fmla="*/ 5144295 h 6858000"/>
              <a:gd name="connsiteX55" fmla="*/ 704941 w 1605470"/>
              <a:gd name="connsiteY55" fmla="*/ 5125185 h 6858000"/>
              <a:gd name="connsiteX56" fmla="*/ 711771 w 1605470"/>
              <a:gd name="connsiteY56" fmla="*/ 5121884 h 6858000"/>
              <a:gd name="connsiteX57" fmla="*/ 721092 w 1605470"/>
              <a:gd name="connsiteY57" fmla="*/ 5108383 h 6858000"/>
              <a:gd name="connsiteX58" fmla="*/ 717045 w 1605470"/>
              <a:gd name="connsiteY58" fmla="*/ 5094705 h 6858000"/>
              <a:gd name="connsiteX59" fmla="*/ 718807 w 1605470"/>
              <a:gd name="connsiteY59" fmla="*/ 5067850 h 6858000"/>
              <a:gd name="connsiteX60" fmla="*/ 721538 w 1605470"/>
              <a:gd name="connsiteY60" fmla="*/ 5060861 h 6858000"/>
              <a:gd name="connsiteX61" fmla="*/ 718242 w 1605470"/>
              <a:gd name="connsiteY61" fmla="*/ 5034192 h 6858000"/>
              <a:gd name="connsiteX62" fmla="*/ 719796 w 1605470"/>
              <a:gd name="connsiteY62" fmla="*/ 4993030 h 6858000"/>
              <a:gd name="connsiteX63" fmla="*/ 726705 w 1605470"/>
              <a:gd name="connsiteY63" fmla="*/ 4946844 h 6858000"/>
              <a:gd name="connsiteX64" fmla="*/ 722561 w 1605470"/>
              <a:gd name="connsiteY64" fmla="*/ 4932692 h 6858000"/>
              <a:gd name="connsiteX65" fmla="*/ 724935 w 1605470"/>
              <a:gd name="connsiteY65" fmla="*/ 4821504 h 6858000"/>
              <a:gd name="connsiteX66" fmla="*/ 732118 w 1605470"/>
              <a:gd name="connsiteY66" fmla="*/ 4801535 h 6858000"/>
              <a:gd name="connsiteX67" fmla="*/ 739787 w 1605470"/>
              <a:gd name="connsiteY67" fmla="*/ 4797794 h 6858000"/>
              <a:gd name="connsiteX68" fmla="*/ 741081 w 1605470"/>
              <a:gd name="connsiteY68" fmla="*/ 4784526 h 6858000"/>
              <a:gd name="connsiteX69" fmla="*/ 742865 w 1605470"/>
              <a:gd name="connsiteY69" fmla="*/ 4781211 h 6858000"/>
              <a:gd name="connsiteX70" fmla="*/ 751652 w 1605470"/>
              <a:gd name="connsiteY70" fmla="*/ 4761984 h 6858000"/>
              <a:gd name="connsiteX71" fmla="*/ 747700 w 1605470"/>
              <a:gd name="connsiteY71" fmla="*/ 4690749 h 6858000"/>
              <a:gd name="connsiteX72" fmla="*/ 743180 w 1605470"/>
              <a:gd name="connsiteY72" fmla="*/ 4613201 h 6858000"/>
              <a:gd name="connsiteX73" fmla="*/ 738263 w 1605470"/>
              <a:gd name="connsiteY73" fmla="*/ 4444346 h 6858000"/>
              <a:gd name="connsiteX74" fmla="*/ 756542 w 1605470"/>
              <a:gd name="connsiteY74" fmla="*/ 4350346 h 6858000"/>
              <a:gd name="connsiteX75" fmla="*/ 715481 w 1605470"/>
              <a:gd name="connsiteY75" fmla="*/ 4214165 h 6858000"/>
              <a:gd name="connsiteX76" fmla="*/ 719554 w 1605470"/>
              <a:gd name="connsiteY76" fmla="*/ 4090296 h 6858000"/>
              <a:gd name="connsiteX77" fmla="*/ 704810 w 1605470"/>
              <a:gd name="connsiteY77" fmla="*/ 4033999 h 6858000"/>
              <a:gd name="connsiteX78" fmla="*/ 705959 w 1605470"/>
              <a:gd name="connsiteY78" fmla="*/ 4031933 h 6858000"/>
              <a:gd name="connsiteX79" fmla="*/ 704535 w 1605470"/>
              <a:gd name="connsiteY79" fmla="*/ 4013953 h 6858000"/>
              <a:gd name="connsiteX80" fmla="*/ 700443 w 1605470"/>
              <a:gd name="connsiteY80" fmla="*/ 4010511 h 6858000"/>
              <a:gd name="connsiteX81" fmla="*/ 698282 w 1605470"/>
              <a:gd name="connsiteY81" fmla="*/ 3998331 h 6858000"/>
              <a:gd name="connsiteX82" fmla="*/ 690830 w 1605470"/>
              <a:gd name="connsiteY82" fmla="*/ 3974753 h 6858000"/>
              <a:gd name="connsiteX83" fmla="*/ 692428 w 1605470"/>
              <a:gd name="connsiteY83" fmla="*/ 3969950 h 6858000"/>
              <a:gd name="connsiteX84" fmla="*/ 685850 w 1605470"/>
              <a:gd name="connsiteY84" fmla="*/ 3933779 h 6858000"/>
              <a:gd name="connsiteX85" fmla="*/ 687181 w 1605470"/>
              <a:gd name="connsiteY85" fmla="*/ 3933093 h 6858000"/>
              <a:gd name="connsiteX86" fmla="*/ 691535 w 1605470"/>
              <a:gd name="connsiteY86" fmla="*/ 3922082 h 6858000"/>
              <a:gd name="connsiteX87" fmla="*/ 696613 w 1605470"/>
              <a:gd name="connsiteY87" fmla="*/ 3901461 h 6858000"/>
              <a:gd name="connsiteX88" fmla="*/ 719207 w 1605470"/>
              <a:gd name="connsiteY88" fmla="*/ 3813873 h 6858000"/>
              <a:gd name="connsiteX89" fmla="*/ 718632 w 1605470"/>
              <a:gd name="connsiteY89" fmla="*/ 3806161 h 6858000"/>
              <a:gd name="connsiteX90" fmla="*/ 718939 w 1605470"/>
              <a:gd name="connsiteY90" fmla="*/ 3805957 h 6858000"/>
              <a:gd name="connsiteX91" fmla="*/ 718966 w 1605470"/>
              <a:gd name="connsiteY91" fmla="*/ 3797724 h 6858000"/>
              <a:gd name="connsiteX92" fmla="*/ 717581 w 1605470"/>
              <a:gd name="connsiteY92" fmla="*/ 3792098 h 6858000"/>
              <a:gd name="connsiteX93" fmla="*/ 716465 w 1605470"/>
              <a:gd name="connsiteY93" fmla="*/ 3777135 h 6858000"/>
              <a:gd name="connsiteX94" fmla="*/ 718198 w 1605470"/>
              <a:gd name="connsiteY94" fmla="*/ 3771656 h 6858000"/>
              <a:gd name="connsiteX95" fmla="*/ 721941 w 1605470"/>
              <a:gd name="connsiteY95" fmla="*/ 3769007 h 6858000"/>
              <a:gd name="connsiteX96" fmla="*/ 721407 w 1605470"/>
              <a:gd name="connsiteY96" fmla="*/ 3767709 h 6858000"/>
              <a:gd name="connsiteX97" fmla="*/ 730103 w 1605470"/>
              <a:gd name="connsiteY97" fmla="*/ 3738082 h 6858000"/>
              <a:gd name="connsiteX98" fmla="*/ 737449 w 1605470"/>
              <a:gd name="connsiteY98" fmla="*/ 3673397 h 6858000"/>
              <a:gd name="connsiteX99" fmla="*/ 736745 w 1605470"/>
              <a:gd name="connsiteY99" fmla="*/ 3637109 h 6858000"/>
              <a:gd name="connsiteX100" fmla="*/ 740188 w 1605470"/>
              <a:gd name="connsiteY100" fmla="*/ 3536883 h 6858000"/>
              <a:gd name="connsiteX101" fmla="*/ 747726 w 1605470"/>
              <a:gd name="connsiteY101" fmla="*/ 3435652 h 6858000"/>
              <a:gd name="connsiteX102" fmla="*/ 774383 w 1605470"/>
              <a:gd name="connsiteY102" fmla="*/ 3381564 h 6858000"/>
              <a:gd name="connsiteX103" fmla="*/ 774870 w 1605470"/>
              <a:gd name="connsiteY103" fmla="*/ 3375761 h 6858000"/>
              <a:gd name="connsiteX104" fmla="*/ 770510 w 1605470"/>
              <a:gd name="connsiteY104" fmla="*/ 3361844 h 6858000"/>
              <a:gd name="connsiteX105" fmla="*/ 767933 w 1605470"/>
              <a:gd name="connsiteY105" fmla="*/ 3356929 h 6858000"/>
              <a:gd name="connsiteX106" fmla="*/ 766158 w 1605470"/>
              <a:gd name="connsiteY106" fmla="*/ 3349058 h 6858000"/>
              <a:gd name="connsiteX107" fmla="*/ 766414 w 1605470"/>
              <a:gd name="connsiteY107" fmla="*/ 3348763 h 6858000"/>
              <a:gd name="connsiteX108" fmla="*/ 764166 w 1605470"/>
              <a:gd name="connsiteY108" fmla="*/ 3341588 h 6858000"/>
              <a:gd name="connsiteX109" fmla="*/ 749397 w 1605470"/>
              <a:gd name="connsiteY109" fmla="*/ 3307769 h 6858000"/>
              <a:gd name="connsiteX110" fmla="*/ 766960 w 1605470"/>
              <a:gd name="connsiteY110" fmla="*/ 3250522 h 6858000"/>
              <a:gd name="connsiteX111" fmla="*/ 767385 w 1605470"/>
              <a:gd name="connsiteY111" fmla="*/ 3229163 h 6858000"/>
              <a:gd name="connsiteX112" fmla="*/ 769208 w 1605470"/>
              <a:gd name="connsiteY112" fmla="*/ 3217217 h 6858000"/>
              <a:gd name="connsiteX113" fmla="*/ 770350 w 1605470"/>
              <a:gd name="connsiteY113" fmla="*/ 3216125 h 6858000"/>
              <a:gd name="connsiteX114" fmla="*/ 756043 w 1605470"/>
              <a:gd name="connsiteY114" fmla="*/ 3183755 h 6858000"/>
              <a:gd name="connsiteX115" fmla="*/ 756544 w 1605470"/>
              <a:gd name="connsiteY115" fmla="*/ 3178642 h 6858000"/>
              <a:gd name="connsiteX116" fmla="*/ 744144 w 1605470"/>
              <a:gd name="connsiteY116" fmla="*/ 3158586 h 6858000"/>
              <a:gd name="connsiteX117" fmla="*/ 739378 w 1605470"/>
              <a:gd name="connsiteY117" fmla="*/ 3147669 h 6858000"/>
              <a:gd name="connsiteX118" fmla="*/ 734648 w 1605470"/>
              <a:gd name="connsiteY118" fmla="*/ 3145733 h 6858000"/>
              <a:gd name="connsiteX119" fmla="*/ 729329 w 1605470"/>
              <a:gd name="connsiteY119" fmla="*/ 3129034 h 6858000"/>
              <a:gd name="connsiteX120" fmla="*/ 729994 w 1605470"/>
              <a:gd name="connsiteY120" fmla="*/ 3126682 h 6858000"/>
              <a:gd name="connsiteX121" fmla="*/ 720862 w 1605470"/>
              <a:gd name="connsiteY121" fmla="*/ 3114519 h 6858000"/>
              <a:gd name="connsiteX122" fmla="*/ 707471 w 1605470"/>
              <a:gd name="connsiteY122" fmla="*/ 3106272 h 6858000"/>
              <a:gd name="connsiteX123" fmla="*/ 680201 w 1605470"/>
              <a:gd name="connsiteY123" fmla="*/ 2958185 h 6858000"/>
              <a:gd name="connsiteX124" fmla="*/ 622815 w 1605470"/>
              <a:gd name="connsiteY124" fmla="*/ 2762989 h 6858000"/>
              <a:gd name="connsiteX125" fmla="*/ 571733 w 1605470"/>
              <a:gd name="connsiteY125" fmla="*/ 2554718 h 6858000"/>
              <a:gd name="connsiteX126" fmla="*/ 551827 w 1605470"/>
              <a:gd name="connsiteY126" fmla="*/ 2485734 h 6858000"/>
              <a:gd name="connsiteX127" fmla="*/ 542550 w 1605470"/>
              <a:gd name="connsiteY127" fmla="*/ 2447068 h 6858000"/>
              <a:gd name="connsiteX128" fmla="*/ 529511 w 1605470"/>
              <a:gd name="connsiteY128" fmla="*/ 2425819 h 6858000"/>
              <a:gd name="connsiteX129" fmla="*/ 528878 w 1605470"/>
              <a:gd name="connsiteY129" fmla="*/ 2408971 h 6858000"/>
              <a:gd name="connsiteX130" fmla="*/ 535510 w 1605470"/>
              <a:gd name="connsiteY130" fmla="*/ 2402874 h 6858000"/>
              <a:gd name="connsiteX131" fmla="*/ 538122 w 1605470"/>
              <a:gd name="connsiteY131" fmla="*/ 2381443 h 6858000"/>
              <a:gd name="connsiteX132" fmla="*/ 514451 w 1605470"/>
              <a:gd name="connsiteY132" fmla="*/ 2261920 h 6858000"/>
              <a:gd name="connsiteX133" fmla="*/ 486968 w 1605470"/>
              <a:gd name="connsiteY133" fmla="*/ 2182937 h 6858000"/>
              <a:gd name="connsiteX134" fmla="*/ 488555 w 1605470"/>
              <a:gd name="connsiteY134" fmla="*/ 2155135 h 6858000"/>
              <a:gd name="connsiteX135" fmla="*/ 486013 w 1605470"/>
              <a:gd name="connsiteY135" fmla="*/ 2118008 h 6858000"/>
              <a:gd name="connsiteX136" fmla="*/ 487006 w 1605470"/>
              <a:gd name="connsiteY136" fmla="*/ 2050531 h 6858000"/>
              <a:gd name="connsiteX137" fmla="*/ 478812 w 1605470"/>
              <a:gd name="connsiteY137" fmla="*/ 1963269 h 6858000"/>
              <a:gd name="connsiteX138" fmla="*/ 442619 w 1605470"/>
              <a:gd name="connsiteY138" fmla="*/ 1910499 h 6858000"/>
              <a:gd name="connsiteX139" fmla="*/ 446785 w 1605470"/>
              <a:gd name="connsiteY139" fmla="*/ 1903212 h 6858000"/>
              <a:gd name="connsiteX140" fmla="*/ 436547 w 1605470"/>
              <a:gd name="connsiteY140" fmla="*/ 1861531 h 6858000"/>
              <a:gd name="connsiteX141" fmla="*/ 390346 w 1605470"/>
              <a:gd name="connsiteY141" fmla="*/ 1732919 h 6858000"/>
              <a:gd name="connsiteX142" fmla="*/ 362657 w 1605470"/>
              <a:gd name="connsiteY142" fmla="*/ 1663540 h 6858000"/>
              <a:gd name="connsiteX143" fmla="*/ 361783 w 1605470"/>
              <a:gd name="connsiteY143" fmla="*/ 1615777 h 6858000"/>
              <a:gd name="connsiteX144" fmla="*/ 342578 w 1605470"/>
              <a:gd name="connsiteY144" fmla="*/ 1563678 h 6858000"/>
              <a:gd name="connsiteX145" fmla="*/ 355658 w 1605470"/>
              <a:gd name="connsiteY145" fmla="*/ 1519474 h 6858000"/>
              <a:gd name="connsiteX146" fmla="*/ 348400 w 1605470"/>
              <a:gd name="connsiteY146" fmla="*/ 1477995 h 6858000"/>
              <a:gd name="connsiteX147" fmla="*/ 334485 w 1605470"/>
              <a:gd name="connsiteY147" fmla="*/ 1373769 h 6858000"/>
              <a:gd name="connsiteX148" fmla="*/ 342792 w 1605470"/>
              <a:gd name="connsiteY148" fmla="*/ 1307086 h 6858000"/>
              <a:gd name="connsiteX149" fmla="*/ 343980 w 1605470"/>
              <a:gd name="connsiteY149" fmla="*/ 1189033 h 6858000"/>
              <a:gd name="connsiteX150" fmla="*/ 348665 w 1605470"/>
              <a:gd name="connsiteY150" fmla="*/ 1168288 h 6858000"/>
              <a:gd name="connsiteX151" fmla="*/ 340947 w 1605470"/>
              <a:gd name="connsiteY151" fmla="*/ 1142577 h 6858000"/>
              <a:gd name="connsiteX152" fmla="*/ 330253 w 1605470"/>
              <a:gd name="connsiteY152" fmla="*/ 1088484 h 6858000"/>
              <a:gd name="connsiteX153" fmla="*/ 318989 w 1605470"/>
              <a:gd name="connsiteY153" fmla="*/ 1016103 h 6858000"/>
              <a:gd name="connsiteX154" fmla="*/ 320445 w 1605470"/>
              <a:gd name="connsiteY154" fmla="*/ 932283 h 6858000"/>
              <a:gd name="connsiteX155" fmla="*/ 322681 w 1605470"/>
              <a:gd name="connsiteY155" fmla="*/ 915925 h 6858000"/>
              <a:gd name="connsiteX156" fmla="*/ 315310 w 1605470"/>
              <a:gd name="connsiteY156" fmla="*/ 896999 h 6858000"/>
              <a:gd name="connsiteX157" fmla="*/ 284718 w 1605470"/>
              <a:gd name="connsiteY157" fmla="*/ 821517 h 6858000"/>
              <a:gd name="connsiteX158" fmla="*/ 263668 w 1605470"/>
              <a:gd name="connsiteY158" fmla="*/ 751353 h 6858000"/>
              <a:gd name="connsiteX159" fmla="*/ 263226 w 1605470"/>
              <a:gd name="connsiteY159" fmla="*/ 721230 h 6858000"/>
              <a:gd name="connsiteX160" fmla="*/ 248897 w 1605470"/>
              <a:gd name="connsiteY160" fmla="*/ 681659 h 6858000"/>
              <a:gd name="connsiteX161" fmla="*/ 234316 w 1605470"/>
              <a:gd name="connsiteY161" fmla="*/ 635218 h 6858000"/>
              <a:gd name="connsiteX162" fmla="*/ 239327 w 1605470"/>
              <a:gd name="connsiteY162" fmla="*/ 613763 h 6858000"/>
              <a:gd name="connsiteX163" fmla="*/ 225269 w 1605470"/>
              <a:gd name="connsiteY163" fmla="*/ 598582 h 6858000"/>
              <a:gd name="connsiteX164" fmla="*/ 224950 w 1605470"/>
              <a:gd name="connsiteY164" fmla="*/ 576846 h 6858000"/>
              <a:gd name="connsiteX165" fmla="*/ 204576 w 1605470"/>
              <a:gd name="connsiteY165" fmla="*/ 530055 h 6858000"/>
              <a:gd name="connsiteX166" fmla="*/ 219064 w 1605470"/>
              <a:gd name="connsiteY166" fmla="*/ 469651 h 6858000"/>
              <a:gd name="connsiteX167" fmla="*/ 195012 w 1605470"/>
              <a:gd name="connsiteY167" fmla="*/ 448559 h 6858000"/>
              <a:gd name="connsiteX168" fmla="*/ 201434 w 1605470"/>
              <a:gd name="connsiteY168" fmla="*/ 441529 h 6858000"/>
              <a:gd name="connsiteX169" fmla="*/ 200655 w 1605470"/>
              <a:gd name="connsiteY169" fmla="*/ 428927 h 6858000"/>
              <a:gd name="connsiteX170" fmla="*/ 190059 w 1605470"/>
              <a:gd name="connsiteY170" fmla="*/ 430161 h 6858000"/>
              <a:gd name="connsiteX171" fmla="*/ 167079 w 1605470"/>
              <a:gd name="connsiteY171" fmla="*/ 367211 h 6858000"/>
              <a:gd name="connsiteX172" fmla="*/ 124571 w 1605470"/>
              <a:gd name="connsiteY172" fmla="*/ 302178 h 6858000"/>
              <a:gd name="connsiteX173" fmla="*/ 103243 w 1605470"/>
              <a:gd name="connsiteY173" fmla="*/ 211375 h 6858000"/>
              <a:gd name="connsiteX174" fmla="*/ 94571 w 1605470"/>
              <a:gd name="connsiteY174" fmla="*/ 184179 h 6858000"/>
              <a:gd name="connsiteX175" fmla="*/ 13437 w 1605470"/>
              <a:gd name="connsiteY175" fmla="*/ 19287 h 6858000"/>
              <a:gd name="connsiteX176" fmla="*/ 0 w 1605470"/>
              <a:gd name="connsiteY176"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3992 w 1605470"/>
              <a:gd name="connsiteY37" fmla="*/ 5619557 h 6858000"/>
              <a:gd name="connsiteX38" fmla="*/ 531653 w 1605470"/>
              <a:gd name="connsiteY38" fmla="*/ 5604904 h 6858000"/>
              <a:gd name="connsiteX39" fmla="*/ 539863 w 1605470"/>
              <a:gd name="connsiteY39" fmla="*/ 5604298 h 6858000"/>
              <a:gd name="connsiteX40" fmla="*/ 552319 w 1605470"/>
              <a:gd name="connsiteY40" fmla="*/ 5587997 h 6858000"/>
              <a:gd name="connsiteX41" fmla="*/ 564053 w 1605470"/>
              <a:gd name="connsiteY41" fmla="*/ 5539915 h 6858000"/>
              <a:gd name="connsiteX42" fmla="*/ 587214 w 1605470"/>
              <a:gd name="connsiteY42" fmla="*/ 5451511 h 6858000"/>
              <a:gd name="connsiteX43" fmla="*/ 608019 w 1605470"/>
              <a:gd name="connsiteY43" fmla="*/ 5385461 h 6858000"/>
              <a:gd name="connsiteX44" fmla="*/ 622750 w 1605470"/>
              <a:gd name="connsiteY44" fmla="*/ 5363084 h 6858000"/>
              <a:gd name="connsiteX45" fmla="*/ 638731 w 1605470"/>
              <a:gd name="connsiteY45" fmla="*/ 5330009 h 6858000"/>
              <a:gd name="connsiteX46" fmla="*/ 672224 w 1605470"/>
              <a:gd name="connsiteY46" fmla="*/ 5273739 h 6858000"/>
              <a:gd name="connsiteX47" fmla="*/ 681823 w 1605470"/>
              <a:gd name="connsiteY47" fmla="*/ 5241779 h 6858000"/>
              <a:gd name="connsiteX48" fmla="*/ 693049 w 1605470"/>
              <a:gd name="connsiteY48" fmla="*/ 5225268 h 6858000"/>
              <a:gd name="connsiteX49" fmla="*/ 694069 w 1605470"/>
              <a:gd name="connsiteY49" fmla="*/ 5217684 h 6858000"/>
              <a:gd name="connsiteX50" fmla="*/ 701410 w 1605470"/>
              <a:gd name="connsiteY50" fmla="*/ 5193377 h 6858000"/>
              <a:gd name="connsiteX51" fmla="*/ 704713 w 1605470"/>
              <a:gd name="connsiteY51" fmla="*/ 5179288 h 6858000"/>
              <a:gd name="connsiteX52" fmla="*/ 705697 w 1605470"/>
              <a:gd name="connsiteY52" fmla="*/ 5173621 h 6858000"/>
              <a:gd name="connsiteX53" fmla="*/ 701331 w 1605470"/>
              <a:gd name="connsiteY53" fmla="*/ 5159961 h 6858000"/>
              <a:gd name="connsiteX54" fmla="*/ 708008 w 1605470"/>
              <a:gd name="connsiteY54" fmla="*/ 5144295 h 6858000"/>
              <a:gd name="connsiteX55" fmla="*/ 704941 w 1605470"/>
              <a:gd name="connsiteY55" fmla="*/ 5125185 h 6858000"/>
              <a:gd name="connsiteX56" fmla="*/ 711771 w 1605470"/>
              <a:gd name="connsiteY56" fmla="*/ 5121884 h 6858000"/>
              <a:gd name="connsiteX57" fmla="*/ 721092 w 1605470"/>
              <a:gd name="connsiteY57" fmla="*/ 5108383 h 6858000"/>
              <a:gd name="connsiteX58" fmla="*/ 717045 w 1605470"/>
              <a:gd name="connsiteY58" fmla="*/ 5094705 h 6858000"/>
              <a:gd name="connsiteX59" fmla="*/ 718807 w 1605470"/>
              <a:gd name="connsiteY59" fmla="*/ 5067850 h 6858000"/>
              <a:gd name="connsiteX60" fmla="*/ 721538 w 1605470"/>
              <a:gd name="connsiteY60" fmla="*/ 5060861 h 6858000"/>
              <a:gd name="connsiteX61" fmla="*/ 718242 w 1605470"/>
              <a:gd name="connsiteY61" fmla="*/ 5034192 h 6858000"/>
              <a:gd name="connsiteX62" fmla="*/ 719796 w 1605470"/>
              <a:gd name="connsiteY62" fmla="*/ 4993030 h 6858000"/>
              <a:gd name="connsiteX63" fmla="*/ 726705 w 1605470"/>
              <a:gd name="connsiteY63" fmla="*/ 4946844 h 6858000"/>
              <a:gd name="connsiteX64" fmla="*/ 722561 w 1605470"/>
              <a:gd name="connsiteY64" fmla="*/ 4932692 h 6858000"/>
              <a:gd name="connsiteX65" fmla="*/ 724935 w 1605470"/>
              <a:gd name="connsiteY65" fmla="*/ 4821504 h 6858000"/>
              <a:gd name="connsiteX66" fmla="*/ 732118 w 1605470"/>
              <a:gd name="connsiteY66" fmla="*/ 4801535 h 6858000"/>
              <a:gd name="connsiteX67" fmla="*/ 739787 w 1605470"/>
              <a:gd name="connsiteY67" fmla="*/ 4797794 h 6858000"/>
              <a:gd name="connsiteX68" fmla="*/ 741081 w 1605470"/>
              <a:gd name="connsiteY68" fmla="*/ 4784526 h 6858000"/>
              <a:gd name="connsiteX69" fmla="*/ 742865 w 1605470"/>
              <a:gd name="connsiteY69" fmla="*/ 4781211 h 6858000"/>
              <a:gd name="connsiteX70" fmla="*/ 751652 w 1605470"/>
              <a:gd name="connsiteY70" fmla="*/ 4761984 h 6858000"/>
              <a:gd name="connsiteX71" fmla="*/ 747700 w 1605470"/>
              <a:gd name="connsiteY71" fmla="*/ 4690749 h 6858000"/>
              <a:gd name="connsiteX72" fmla="*/ 743180 w 1605470"/>
              <a:gd name="connsiteY72" fmla="*/ 4613201 h 6858000"/>
              <a:gd name="connsiteX73" fmla="*/ 738263 w 1605470"/>
              <a:gd name="connsiteY73" fmla="*/ 4444346 h 6858000"/>
              <a:gd name="connsiteX74" fmla="*/ 756542 w 1605470"/>
              <a:gd name="connsiteY74" fmla="*/ 4350346 h 6858000"/>
              <a:gd name="connsiteX75" fmla="*/ 715481 w 1605470"/>
              <a:gd name="connsiteY75" fmla="*/ 4214165 h 6858000"/>
              <a:gd name="connsiteX76" fmla="*/ 719554 w 1605470"/>
              <a:gd name="connsiteY76" fmla="*/ 4090296 h 6858000"/>
              <a:gd name="connsiteX77" fmla="*/ 704810 w 1605470"/>
              <a:gd name="connsiteY77" fmla="*/ 4033999 h 6858000"/>
              <a:gd name="connsiteX78" fmla="*/ 705959 w 1605470"/>
              <a:gd name="connsiteY78" fmla="*/ 4031933 h 6858000"/>
              <a:gd name="connsiteX79" fmla="*/ 704535 w 1605470"/>
              <a:gd name="connsiteY79" fmla="*/ 4013953 h 6858000"/>
              <a:gd name="connsiteX80" fmla="*/ 700443 w 1605470"/>
              <a:gd name="connsiteY80" fmla="*/ 4010511 h 6858000"/>
              <a:gd name="connsiteX81" fmla="*/ 698282 w 1605470"/>
              <a:gd name="connsiteY81" fmla="*/ 3998331 h 6858000"/>
              <a:gd name="connsiteX82" fmla="*/ 690830 w 1605470"/>
              <a:gd name="connsiteY82" fmla="*/ 3974753 h 6858000"/>
              <a:gd name="connsiteX83" fmla="*/ 692428 w 1605470"/>
              <a:gd name="connsiteY83" fmla="*/ 3969950 h 6858000"/>
              <a:gd name="connsiteX84" fmla="*/ 685850 w 1605470"/>
              <a:gd name="connsiteY84" fmla="*/ 3933779 h 6858000"/>
              <a:gd name="connsiteX85" fmla="*/ 687181 w 1605470"/>
              <a:gd name="connsiteY85" fmla="*/ 3933093 h 6858000"/>
              <a:gd name="connsiteX86" fmla="*/ 691535 w 1605470"/>
              <a:gd name="connsiteY86" fmla="*/ 3922082 h 6858000"/>
              <a:gd name="connsiteX87" fmla="*/ 696613 w 1605470"/>
              <a:gd name="connsiteY87" fmla="*/ 3901461 h 6858000"/>
              <a:gd name="connsiteX88" fmla="*/ 719207 w 1605470"/>
              <a:gd name="connsiteY88" fmla="*/ 3813873 h 6858000"/>
              <a:gd name="connsiteX89" fmla="*/ 718632 w 1605470"/>
              <a:gd name="connsiteY89" fmla="*/ 3806161 h 6858000"/>
              <a:gd name="connsiteX90" fmla="*/ 718939 w 1605470"/>
              <a:gd name="connsiteY90" fmla="*/ 3805957 h 6858000"/>
              <a:gd name="connsiteX91" fmla="*/ 718966 w 1605470"/>
              <a:gd name="connsiteY91" fmla="*/ 3797724 h 6858000"/>
              <a:gd name="connsiteX92" fmla="*/ 717581 w 1605470"/>
              <a:gd name="connsiteY92" fmla="*/ 3792098 h 6858000"/>
              <a:gd name="connsiteX93" fmla="*/ 716465 w 1605470"/>
              <a:gd name="connsiteY93" fmla="*/ 3777135 h 6858000"/>
              <a:gd name="connsiteX94" fmla="*/ 718198 w 1605470"/>
              <a:gd name="connsiteY94" fmla="*/ 3771656 h 6858000"/>
              <a:gd name="connsiteX95" fmla="*/ 721941 w 1605470"/>
              <a:gd name="connsiteY95" fmla="*/ 3769007 h 6858000"/>
              <a:gd name="connsiteX96" fmla="*/ 721407 w 1605470"/>
              <a:gd name="connsiteY96" fmla="*/ 3767709 h 6858000"/>
              <a:gd name="connsiteX97" fmla="*/ 730103 w 1605470"/>
              <a:gd name="connsiteY97" fmla="*/ 3738082 h 6858000"/>
              <a:gd name="connsiteX98" fmla="*/ 737449 w 1605470"/>
              <a:gd name="connsiteY98" fmla="*/ 3673397 h 6858000"/>
              <a:gd name="connsiteX99" fmla="*/ 736745 w 1605470"/>
              <a:gd name="connsiteY99" fmla="*/ 3637109 h 6858000"/>
              <a:gd name="connsiteX100" fmla="*/ 740188 w 1605470"/>
              <a:gd name="connsiteY100" fmla="*/ 3536883 h 6858000"/>
              <a:gd name="connsiteX101" fmla="*/ 747726 w 1605470"/>
              <a:gd name="connsiteY101" fmla="*/ 3435652 h 6858000"/>
              <a:gd name="connsiteX102" fmla="*/ 774383 w 1605470"/>
              <a:gd name="connsiteY102" fmla="*/ 3381564 h 6858000"/>
              <a:gd name="connsiteX103" fmla="*/ 774870 w 1605470"/>
              <a:gd name="connsiteY103" fmla="*/ 3375761 h 6858000"/>
              <a:gd name="connsiteX104" fmla="*/ 770510 w 1605470"/>
              <a:gd name="connsiteY104" fmla="*/ 3361844 h 6858000"/>
              <a:gd name="connsiteX105" fmla="*/ 767933 w 1605470"/>
              <a:gd name="connsiteY105" fmla="*/ 3356929 h 6858000"/>
              <a:gd name="connsiteX106" fmla="*/ 766158 w 1605470"/>
              <a:gd name="connsiteY106" fmla="*/ 3349058 h 6858000"/>
              <a:gd name="connsiteX107" fmla="*/ 766414 w 1605470"/>
              <a:gd name="connsiteY107" fmla="*/ 3348763 h 6858000"/>
              <a:gd name="connsiteX108" fmla="*/ 764166 w 1605470"/>
              <a:gd name="connsiteY108" fmla="*/ 3341588 h 6858000"/>
              <a:gd name="connsiteX109" fmla="*/ 749397 w 1605470"/>
              <a:gd name="connsiteY109" fmla="*/ 3307769 h 6858000"/>
              <a:gd name="connsiteX110" fmla="*/ 766960 w 1605470"/>
              <a:gd name="connsiteY110" fmla="*/ 3250522 h 6858000"/>
              <a:gd name="connsiteX111" fmla="*/ 767385 w 1605470"/>
              <a:gd name="connsiteY111" fmla="*/ 3229163 h 6858000"/>
              <a:gd name="connsiteX112" fmla="*/ 769208 w 1605470"/>
              <a:gd name="connsiteY112" fmla="*/ 3217217 h 6858000"/>
              <a:gd name="connsiteX113" fmla="*/ 770350 w 1605470"/>
              <a:gd name="connsiteY113" fmla="*/ 3216125 h 6858000"/>
              <a:gd name="connsiteX114" fmla="*/ 756043 w 1605470"/>
              <a:gd name="connsiteY114" fmla="*/ 3183755 h 6858000"/>
              <a:gd name="connsiteX115" fmla="*/ 756544 w 1605470"/>
              <a:gd name="connsiteY115" fmla="*/ 3178642 h 6858000"/>
              <a:gd name="connsiteX116" fmla="*/ 744144 w 1605470"/>
              <a:gd name="connsiteY116" fmla="*/ 3158586 h 6858000"/>
              <a:gd name="connsiteX117" fmla="*/ 739378 w 1605470"/>
              <a:gd name="connsiteY117" fmla="*/ 3147669 h 6858000"/>
              <a:gd name="connsiteX118" fmla="*/ 734648 w 1605470"/>
              <a:gd name="connsiteY118" fmla="*/ 3145733 h 6858000"/>
              <a:gd name="connsiteX119" fmla="*/ 729329 w 1605470"/>
              <a:gd name="connsiteY119" fmla="*/ 3129034 h 6858000"/>
              <a:gd name="connsiteX120" fmla="*/ 729994 w 1605470"/>
              <a:gd name="connsiteY120" fmla="*/ 3126682 h 6858000"/>
              <a:gd name="connsiteX121" fmla="*/ 720862 w 1605470"/>
              <a:gd name="connsiteY121" fmla="*/ 3114519 h 6858000"/>
              <a:gd name="connsiteX122" fmla="*/ 707471 w 1605470"/>
              <a:gd name="connsiteY122" fmla="*/ 3106272 h 6858000"/>
              <a:gd name="connsiteX123" fmla="*/ 680201 w 1605470"/>
              <a:gd name="connsiteY123" fmla="*/ 2958185 h 6858000"/>
              <a:gd name="connsiteX124" fmla="*/ 622815 w 1605470"/>
              <a:gd name="connsiteY124" fmla="*/ 2762989 h 6858000"/>
              <a:gd name="connsiteX125" fmla="*/ 571733 w 1605470"/>
              <a:gd name="connsiteY125" fmla="*/ 2554718 h 6858000"/>
              <a:gd name="connsiteX126" fmla="*/ 551827 w 1605470"/>
              <a:gd name="connsiteY126" fmla="*/ 2485734 h 6858000"/>
              <a:gd name="connsiteX127" fmla="*/ 542550 w 1605470"/>
              <a:gd name="connsiteY127" fmla="*/ 2447068 h 6858000"/>
              <a:gd name="connsiteX128" fmla="*/ 529511 w 1605470"/>
              <a:gd name="connsiteY128" fmla="*/ 2425819 h 6858000"/>
              <a:gd name="connsiteX129" fmla="*/ 528878 w 1605470"/>
              <a:gd name="connsiteY129" fmla="*/ 2408971 h 6858000"/>
              <a:gd name="connsiteX130" fmla="*/ 535510 w 1605470"/>
              <a:gd name="connsiteY130" fmla="*/ 2402874 h 6858000"/>
              <a:gd name="connsiteX131" fmla="*/ 538122 w 1605470"/>
              <a:gd name="connsiteY131" fmla="*/ 2381443 h 6858000"/>
              <a:gd name="connsiteX132" fmla="*/ 514451 w 1605470"/>
              <a:gd name="connsiteY132" fmla="*/ 2261920 h 6858000"/>
              <a:gd name="connsiteX133" fmla="*/ 486968 w 1605470"/>
              <a:gd name="connsiteY133" fmla="*/ 2182937 h 6858000"/>
              <a:gd name="connsiteX134" fmla="*/ 488555 w 1605470"/>
              <a:gd name="connsiteY134" fmla="*/ 2155135 h 6858000"/>
              <a:gd name="connsiteX135" fmla="*/ 486013 w 1605470"/>
              <a:gd name="connsiteY135" fmla="*/ 2118008 h 6858000"/>
              <a:gd name="connsiteX136" fmla="*/ 487006 w 1605470"/>
              <a:gd name="connsiteY136" fmla="*/ 2050531 h 6858000"/>
              <a:gd name="connsiteX137" fmla="*/ 478812 w 1605470"/>
              <a:gd name="connsiteY137" fmla="*/ 1963269 h 6858000"/>
              <a:gd name="connsiteX138" fmla="*/ 442619 w 1605470"/>
              <a:gd name="connsiteY138" fmla="*/ 1910499 h 6858000"/>
              <a:gd name="connsiteX139" fmla="*/ 446785 w 1605470"/>
              <a:gd name="connsiteY139" fmla="*/ 1903212 h 6858000"/>
              <a:gd name="connsiteX140" fmla="*/ 436547 w 1605470"/>
              <a:gd name="connsiteY140" fmla="*/ 1861531 h 6858000"/>
              <a:gd name="connsiteX141" fmla="*/ 390346 w 1605470"/>
              <a:gd name="connsiteY141" fmla="*/ 1732919 h 6858000"/>
              <a:gd name="connsiteX142" fmla="*/ 362657 w 1605470"/>
              <a:gd name="connsiteY142" fmla="*/ 1663540 h 6858000"/>
              <a:gd name="connsiteX143" fmla="*/ 361783 w 1605470"/>
              <a:gd name="connsiteY143" fmla="*/ 1615777 h 6858000"/>
              <a:gd name="connsiteX144" fmla="*/ 342578 w 1605470"/>
              <a:gd name="connsiteY144" fmla="*/ 1563678 h 6858000"/>
              <a:gd name="connsiteX145" fmla="*/ 355658 w 1605470"/>
              <a:gd name="connsiteY145" fmla="*/ 1519474 h 6858000"/>
              <a:gd name="connsiteX146" fmla="*/ 348400 w 1605470"/>
              <a:gd name="connsiteY146" fmla="*/ 1477995 h 6858000"/>
              <a:gd name="connsiteX147" fmla="*/ 334485 w 1605470"/>
              <a:gd name="connsiteY147" fmla="*/ 1373769 h 6858000"/>
              <a:gd name="connsiteX148" fmla="*/ 342792 w 1605470"/>
              <a:gd name="connsiteY148" fmla="*/ 1307086 h 6858000"/>
              <a:gd name="connsiteX149" fmla="*/ 343980 w 1605470"/>
              <a:gd name="connsiteY149" fmla="*/ 1189033 h 6858000"/>
              <a:gd name="connsiteX150" fmla="*/ 348665 w 1605470"/>
              <a:gd name="connsiteY150" fmla="*/ 1168288 h 6858000"/>
              <a:gd name="connsiteX151" fmla="*/ 340947 w 1605470"/>
              <a:gd name="connsiteY151" fmla="*/ 1142577 h 6858000"/>
              <a:gd name="connsiteX152" fmla="*/ 330253 w 1605470"/>
              <a:gd name="connsiteY152" fmla="*/ 1088484 h 6858000"/>
              <a:gd name="connsiteX153" fmla="*/ 318989 w 1605470"/>
              <a:gd name="connsiteY153" fmla="*/ 1016103 h 6858000"/>
              <a:gd name="connsiteX154" fmla="*/ 320445 w 1605470"/>
              <a:gd name="connsiteY154" fmla="*/ 932283 h 6858000"/>
              <a:gd name="connsiteX155" fmla="*/ 322681 w 1605470"/>
              <a:gd name="connsiteY155" fmla="*/ 915925 h 6858000"/>
              <a:gd name="connsiteX156" fmla="*/ 315310 w 1605470"/>
              <a:gd name="connsiteY156" fmla="*/ 896999 h 6858000"/>
              <a:gd name="connsiteX157" fmla="*/ 284718 w 1605470"/>
              <a:gd name="connsiteY157" fmla="*/ 821517 h 6858000"/>
              <a:gd name="connsiteX158" fmla="*/ 263668 w 1605470"/>
              <a:gd name="connsiteY158" fmla="*/ 751353 h 6858000"/>
              <a:gd name="connsiteX159" fmla="*/ 263226 w 1605470"/>
              <a:gd name="connsiteY159" fmla="*/ 721230 h 6858000"/>
              <a:gd name="connsiteX160" fmla="*/ 248897 w 1605470"/>
              <a:gd name="connsiteY160" fmla="*/ 681659 h 6858000"/>
              <a:gd name="connsiteX161" fmla="*/ 234316 w 1605470"/>
              <a:gd name="connsiteY161" fmla="*/ 635218 h 6858000"/>
              <a:gd name="connsiteX162" fmla="*/ 239327 w 1605470"/>
              <a:gd name="connsiteY162" fmla="*/ 613763 h 6858000"/>
              <a:gd name="connsiteX163" fmla="*/ 225269 w 1605470"/>
              <a:gd name="connsiteY163" fmla="*/ 598582 h 6858000"/>
              <a:gd name="connsiteX164" fmla="*/ 224950 w 1605470"/>
              <a:gd name="connsiteY164" fmla="*/ 576846 h 6858000"/>
              <a:gd name="connsiteX165" fmla="*/ 204576 w 1605470"/>
              <a:gd name="connsiteY165" fmla="*/ 530055 h 6858000"/>
              <a:gd name="connsiteX166" fmla="*/ 219064 w 1605470"/>
              <a:gd name="connsiteY166" fmla="*/ 469651 h 6858000"/>
              <a:gd name="connsiteX167" fmla="*/ 195012 w 1605470"/>
              <a:gd name="connsiteY167" fmla="*/ 448559 h 6858000"/>
              <a:gd name="connsiteX168" fmla="*/ 201434 w 1605470"/>
              <a:gd name="connsiteY168" fmla="*/ 441529 h 6858000"/>
              <a:gd name="connsiteX169" fmla="*/ 200655 w 1605470"/>
              <a:gd name="connsiteY169" fmla="*/ 428927 h 6858000"/>
              <a:gd name="connsiteX170" fmla="*/ 190059 w 1605470"/>
              <a:gd name="connsiteY170" fmla="*/ 430161 h 6858000"/>
              <a:gd name="connsiteX171" fmla="*/ 167079 w 1605470"/>
              <a:gd name="connsiteY171" fmla="*/ 367211 h 6858000"/>
              <a:gd name="connsiteX172" fmla="*/ 124571 w 1605470"/>
              <a:gd name="connsiteY172" fmla="*/ 302178 h 6858000"/>
              <a:gd name="connsiteX173" fmla="*/ 103243 w 1605470"/>
              <a:gd name="connsiteY173" fmla="*/ 211375 h 6858000"/>
              <a:gd name="connsiteX174" fmla="*/ 94571 w 1605470"/>
              <a:gd name="connsiteY174" fmla="*/ 184179 h 6858000"/>
              <a:gd name="connsiteX175" fmla="*/ 13437 w 1605470"/>
              <a:gd name="connsiteY175" fmla="*/ 19287 h 6858000"/>
              <a:gd name="connsiteX176" fmla="*/ 0 w 1605470"/>
              <a:gd name="connsiteY176"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3992 w 1605470"/>
              <a:gd name="connsiteY37" fmla="*/ 5619557 h 6858000"/>
              <a:gd name="connsiteX38" fmla="*/ 531653 w 1605470"/>
              <a:gd name="connsiteY38" fmla="*/ 5604904 h 6858000"/>
              <a:gd name="connsiteX39" fmla="*/ 539863 w 1605470"/>
              <a:gd name="connsiteY39" fmla="*/ 5604298 h 6858000"/>
              <a:gd name="connsiteX40" fmla="*/ 552319 w 1605470"/>
              <a:gd name="connsiteY40" fmla="*/ 5587997 h 6858000"/>
              <a:gd name="connsiteX41" fmla="*/ 564053 w 1605470"/>
              <a:gd name="connsiteY41" fmla="*/ 5539915 h 6858000"/>
              <a:gd name="connsiteX42" fmla="*/ 587214 w 1605470"/>
              <a:gd name="connsiteY42" fmla="*/ 5451511 h 6858000"/>
              <a:gd name="connsiteX43" fmla="*/ 608019 w 1605470"/>
              <a:gd name="connsiteY43" fmla="*/ 5385461 h 6858000"/>
              <a:gd name="connsiteX44" fmla="*/ 622750 w 1605470"/>
              <a:gd name="connsiteY44" fmla="*/ 5363084 h 6858000"/>
              <a:gd name="connsiteX45" fmla="*/ 638731 w 1605470"/>
              <a:gd name="connsiteY45" fmla="*/ 5330009 h 6858000"/>
              <a:gd name="connsiteX46" fmla="*/ 672224 w 1605470"/>
              <a:gd name="connsiteY46" fmla="*/ 5273739 h 6858000"/>
              <a:gd name="connsiteX47" fmla="*/ 681823 w 1605470"/>
              <a:gd name="connsiteY47" fmla="*/ 5241779 h 6858000"/>
              <a:gd name="connsiteX48" fmla="*/ 693049 w 1605470"/>
              <a:gd name="connsiteY48" fmla="*/ 5225268 h 6858000"/>
              <a:gd name="connsiteX49" fmla="*/ 694069 w 1605470"/>
              <a:gd name="connsiteY49" fmla="*/ 5217684 h 6858000"/>
              <a:gd name="connsiteX50" fmla="*/ 701410 w 1605470"/>
              <a:gd name="connsiteY50" fmla="*/ 5193377 h 6858000"/>
              <a:gd name="connsiteX51" fmla="*/ 704713 w 1605470"/>
              <a:gd name="connsiteY51" fmla="*/ 5179288 h 6858000"/>
              <a:gd name="connsiteX52" fmla="*/ 705697 w 1605470"/>
              <a:gd name="connsiteY52" fmla="*/ 5173621 h 6858000"/>
              <a:gd name="connsiteX53" fmla="*/ 701331 w 1605470"/>
              <a:gd name="connsiteY53" fmla="*/ 5159961 h 6858000"/>
              <a:gd name="connsiteX54" fmla="*/ 708008 w 1605470"/>
              <a:gd name="connsiteY54" fmla="*/ 5144295 h 6858000"/>
              <a:gd name="connsiteX55" fmla="*/ 704941 w 1605470"/>
              <a:gd name="connsiteY55" fmla="*/ 5125185 h 6858000"/>
              <a:gd name="connsiteX56" fmla="*/ 711771 w 1605470"/>
              <a:gd name="connsiteY56" fmla="*/ 5121884 h 6858000"/>
              <a:gd name="connsiteX57" fmla="*/ 721092 w 1605470"/>
              <a:gd name="connsiteY57" fmla="*/ 5108383 h 6858000"/>
              <a:gd name="connsiteX58" fmla="*/ 717045 w 1605470"/>
              <a:gd name="connsiteY58" fmla="*/ 5094705 h 6858000"/>
              <a:gd name="connsiteX59" fmla="*/ 718807 w 1605470"/>
              <a:gd name="connsiteY59" fmla="*/ 5067850 h 6858000"/>
              <a:gd name="connsiteX60" fmla="*/ 721538 w 1605470"/>
              <a:gd name="connsiteY60" fmla="*/ 5060861 h 6858000"/>
              <a:gd name="connsiteX61" fmla="*/ 718242 w 1605470"/>
              <a:gd name="connsiteY61" fmla="*/ 5034192 h 6858000"/>
              <a:gd name="connsiteX62" fmla="*/ 719796 w 1605470"/>
              <a:gd name="connsiteY62" fmla="*/ 4993030 h 6858000"/>
              <a:gd name="connsiteX63" fmla="*/ 726705 w 1605470"/>
              <a:gd name="connsiteY63" fmla="*/ 4946844 h 6858000"/>
              <a:gd name="connsiteX64" fmla="*/ 722561 w 1605470"/>
              <a:gd name="connsiteY64" fmla="*/ 4932692 h 6858000"/>
              <a:gd name="connsiteX65" fmla="*/ 724935 w 1605470"/>
              <a:gd name="connsiteY65" fmla="*/ 4821504 h 6858000"/>
              <a:gd name="connsiteX66" fmla="*/ 732118 w 1605470"/>
              <a:gd name="connsiteY66" fmla="*/ 4801535 h 6858000"/>
              <a:gd name="connsiteX67" fmla="*/ 739787 w 1605470"/>
              <a:gd name="connsiteY67" fmla="*/ 4797794 h 6858000"/>
              <a:gd name="connsiteX68" fmla="*/ 741081 w 1605470"/>
              <a:gd name="connsiteY68" fmla="*/ 4784526 h 6858000"/>
              <a:gd name="connsiteX69" fmla="*/ 742865 w 1605470"/>
              <a:gd name="connsiteY69" fmla="*/ 4781211 h 6858000"/>
              <a:gd name="connsiteX70" fmla="*/ 751652 w 1605470"/>
              <a:gd name="connsiteY70" fmla="*/ 4761984 h 6858000"/>
              <a:gd name="connsiteX71" fmla="*/ 747700 w 1605470"/>
              <a:gd name="connsiteY71" fmla="*/ 4690749 h 6858000"/>
              <a:gd name="connsiteX72" fmla="*/ 743180 w 1605470"/>
              <a:gd name="connsiteY72" fmla="*/ 4584173 h 6858000"/>
              <a:gd name="connsiteX73" fmla="*/ 738263 w 1605470"/>
              <a:gd name="connsiteY73" fmla="*/ 4444346 h 6858000"/>
              <a:gd name="connsiteX74" fmla="*/ 756542 w 1605470"/>
              <a:gd name="connsiteY74" fmla="*/ 4350346 h 6858000"/>
              <a:gd name="connsiteX75" fmla="*/ 715481 w 1605470"/>
              <a:gd name="connsiteY75" fmla="*/ 4214165 h 6858000"/>
              <a:gd name="connsiteX76" fmla="*/ 719554 w 1605470"/>
              <a:gd name="connsiteY76" fmla="*/ 4090296 h 6858000"/>
              <a:gd name="connsiteX77" fmla="*/ 704810 w 1605470"/>
              <a:gd name="connsiteY77" fmla="*/ 4033999 h 6858000"/>
              <a:gd name="connsiteX78" fmla="*/ 705959 w 1605470"/>
              <a:gd name="connsiteY78" fmla="*/ 4031933 h 6858000"/>
              <a:gd name="connsiteX79" fmla="*/ 704535 w 1605470"/>
              <a:gd name="connsiteY79" fmla="*/ 4013953 h 6858000"/>
              <a:gd name="connsiteX80" fmla="*/ 700443 w 1605470"/>
              <a:gd name="connsiteY80" fmla="*/ 4010511 h 6858000"/>
              <a:gd name="connsiteX81" fmla="*/ 698282 w 1605470"/>
              <a:gd name="connsiteY81" fmla="*/ 3998331 h 6858000"/>
              <a:gd name="connsiteX82" fmla="*/ 690830 w 1605470"/>
              <a:gd name="connsiteY82" fmla="*/ 3974753 h 6858000"/>
              <a:gd name="connsiteX83" fmla="*/ 692428 w 1605470"/>
              <a:gd name="connsiteY83" fmla="*/ 3969950 h 6858000"/>
              <a:gd name="connsiteX84" fmla="*/ 685850 w 1605470"/>
              <a:gd name="connsiteY84" fmla="*/ 3933779 h 6858000"/>
              <a:gd name="connsiteX85" fmla="*/ 687181 w 1605470"/>
              <a:gd name="connsiteY85" fmla="*/ 3933093 h 6858000"/>
              <a:gd name="connsiteX86" fmla="*/ 691535 w 1605470"/>
              <a:gd name="connsiteY86" fmla="*/ 3922082 h 6858000"/>
              <a:gd name="connsiteX87" fmla="*/ 696613 w 1605470"/>
              <a:gd name="connsiteY87" fmla="*/ 3901461 h 6858000"/>
              <a:gd name="connsiteX88" fmla="*/ 719207 w 1605470"/>
              <a:gd name="connsiteY88" fmla="*/ 3813873 h 6858000"/>
              <a:gd name="connsiteX89" fmla="*/ 718632 w 1605470"/>
              <a:gd name="connsiteY89" fmla="*/ 3806161 h 6858000"/>
              <a:gd name="connsiteX90" fmla="*/ 718939 w 1605470"/>
              <a:gd name="connsiteY90" fmla="*/ 3805957 h 6858000"/>
              <a:gd name="connsiteX91" fmla="*/ 718966 w 1605470"/>
              <a:gd name="connsiteY91" fmla="*/ 3797724 h 6858000"/>
              <a:gd name="connsiteX92" fmla="*/ 717581 w 1605470"/>
              <a:gd name="connsiteY92" fmla="*/ 3792098 h 6858000"/>
              <a:gd name="connsiteX93" fmla="*/ 716465 w 1605470"/>
              <a:gd name="connsiteY93" fmla="*/ 3777135 h 6858000"/>
              <a:gd name="connsiteX94" fmla="*/ 718198 w 1605470"/>
              <a:gd name="connsiteY94" fmla="*/ 3771656 h 6858000"/>
              <a:gd name="connsiteX95" fmla="*/ 721941 w 1605470"/>
              <a:gd name="connsiteY95" fmla="*/ 3769007 h 6858000"/>
              <a:gd name="connsiteX96" fmla="*/ 721407 w 1605470"/>
              <a:gd name="connsiteY96" fmla="*/ 3767709 h 6858000"/>
              <a:gd name="connsiteX97" fmla="*/ 730103 w 1605470"/>
              <a:gd name="connsiteY97" fmla="*/ 3738082 h 6858000"/>
              <a:gd name="connsiteX98" fmla="*/ 737449 w 1605470"/>
              <a:gd name="connsiteY98" fmla="*/ 3673397 h 6858000"/>
              <a:gd name="connsiteX99" fmla="*/ 736745 w 1605470"/>
              <a:gd name="connsiteY99" fmla="*/ 3637109 h 6858000"/>
              <a:gd name="connsiteX100" fmla="*/ 740188 w 1605470"/>
              <a:gd name="connsiteY100" fmla="*/ 3536883 h 6858000"/>
              <a:gd name="connsiteX101" fmla="*/ 747726 w 1605470"/>
              <a:gd name="connsiteY101" fmla="*/ 3435652 h 6858000"/>
              <a:gd name="connsiteX102" fmla="*/ 774383 w 1605470"/>
              <a:gd name="connsiteY102" fmla="*/ 3381564 h 6858000"/>
              <a:gd name="connsiteX103" fmla="*/ 774870 w 1605470"/>
              <a:gd name="connsiteY103" fmla="*/ 3375761 h 6858000"/>
              <a:gd name="connsiteX104" fmla="*/ 770510 w 1605470"/>
              <a:gd name="connsiteY104" fmla="*/ 3361844 h 6858000"/>
              <a:gd name="connsiteX105" fmla="*/ 767933 w 1605470"/>
              <a:gd name="connsiteY105" fmla="*/ 3356929 h 6858000"/>
              <a:gd name="connsiteX106" fmla="*/ 766158 w 1605470"/>
              <a:gd name="connsiteY106" fmla="*/ 3349058 h 6858000"/>
              <a:gd name="connsiteX107" fmla="*/ 766414 w 1605470"/>
              <a:gd name="connsiteY107" fmla="*/ 3348763 h 6858000"/>
              <a:gd name="connsiteX108" fmla="*/ 764166 w 1605470"/>
              <a:gd name="connsiteY108" fmla="*/ 3341588 h 6858000"/>
              <a:gd name="connsiteX109" fmla="*/ 749397 w 1605470"/>
              <a:gd name="connsiteY109" fmla="*/ 3307769 h 6858000"/>
              <a:gd name="connsiteX110" fmla="*/ 766960 w 1605470"/>
              <a:gd name="connsiteY110" fmla="*/ 3250522 h 6858000"/>
              <a:gd name="connsiteX111" fmla="*/ 767385 w 1605470"/>
              <a:gd name="connsiteY111" fmla="*/ 3229163 h 6858000"/>
              <a:gd name="connsiteX112" fmla="*/ 769208 w 1605470"/>
              <a:gd name="connsiteY112" fmla="*/ 3217217 h 6858000"/>
              <a:gd name="connsiteX113" fmla="*/ 770350 w 1605470"/>
              <a:gd name="connsiteY113" fmla="*/ 3216125 h 6858000"/>
              <a:gd name="connsiteX114" fmla="*/ 756043 w 1605470"/>
              <a:gd name="connsiteY114" fmla="*/ 3183755 h 6858000"/>
              <a:gd name="connsiteX115" fmla="*/ 756544 w 1605470"/>
              <a:gd name="connsiteY115" fmla="*/ 3178642 h 6858000"/>
              <a:gd name="connsiteX116" fmla="*/ 744144 w 1605470"/>
              <a:gd name="connsiteY116" fmla="*/ 3158586 h 6858000"/>
              <a:gd name="connsiteX117" fmla="*/ 739378 w 1605470"/>
              <a:gd name="connsiteY117" fmla="*/ 3147669 h 6858000"/>
              <a:gd name="connsiteX118" fmla="*/ 734648 w 1605470"/>
              <a:gd name="connsiteY118" fmla="*/ 3145733 h 6858000"/>
              <a:gd name="connsiteX119" fmla="*/ 729329 w 1605470"/>
              <a:gd name="connsiteY119" fmla="*/ 3129034 h 6858000"/>
              <a:gd name="connsiteX120" fmla="*/ 729994 w 1605470"/>
              <a:gd name="connsiteY120" fmla="*/ 3126682 h 6858000"/>
              <a:gd name="connsiteX121" fmla="*/ 720862 w 1605470"/>
              <a:gd name="connsiteY121" fmla="*/ 3114519 h 6858000"/>
              <a:gd name="connsiteX122" fmla="*/ 707471 w 1605470"/>
              <a:gd name="connsiteY122" fmla="*/ 3106272 h 6858000"/>
              <a:gd name="connsiteX123" fmla="*/ 680201 w 1605470"/>
              <a:gd name="connsiteY123" fmla="*/ 2958185 h 6858000"/>
              <a:gd name="connsiteX124" fmla="*/ 622815 w 1605470"/>
              <a:gd name="connsiteY124" fmla="*/ 2762989 h 6858000"/>
              <a:gd name="connsiteX125" fmla="*/ 571733 w 1605470"/>
              <a:gd name="connsiteY125" fmla="*/ 2554718 h 6858000"/>
              <a:gd name="connsiteX126" fmla="*/ 551827 w 1605470"/>
              <a:gd name="connsiteY126" fmla="*/ 2485734 h 6858000"/>
              <a:gd name="connsiteX127" fmla="*/ 542550 w 1605470"/>
              <a:gd name="connsiteY127" fmla="*/ 2447068 h 6858000"/>
              <a:gd name="connsiteX128" fmla="*/ 529511 w 1605470"/>
              <a:gd name="connsiteY128" fmla="*/ 2425819 h 6858000"/>
              <a:gd name="connsiteX129" fmla="*/ 528878 w 1605470"/>
              <a:gd name="connsiteY129" fmla="*/ 2408971 h 6858000"/>
              <a:gd name="connsiteX130" fmla="*/ 535510 w 1605470"/>
              <a:gd name="connsiteY130" fmla="*/ 2402874 h 6858000"/>
              <a:gd name="connsiteX131" fmla="*/ 538122 w 1605470"/>
              <a:gd name="connsiteY131" fmla="*/ 2381443 h 6858000"/>
              <a:gd name="connsiteX132" fmla="*/ 514451 w 1605470"/>
              <a:gd name="connsiteY132" fmla="*/ 2261920 h 6858000"/>
              <a:gd name="connsiteX133" fmla="*/ 486968 w 1605470"/>
              <a:gd name="connsiteY133" fmla="*/ 2182937 h 6858000"/>
              <a:gd name="connsiteX134" fmla="*/ 488555 w 1605470"/>
              <a:gd name="connsiteY134" fmla="*/ 2155135 h 6858000"/>
              <a:gd name="connsiteX135" fmla="*/ 486013 w 1605470"/>
              <a:gd name="connsiteY135" fmla="*/ 2118008 h 6858000"/>
              <a:gd name="connsiteX136" fmla="*/ 487006 w 1605470"/>
              <a:gd name="connsiteY136" fmla="*/ 2050531 h 6858000"/>
              <a:gd name="connsiteX137" fmla="*/ 478812 w 1605470"/>
              <a:gd name="connsiteY137" fmla="*/ 1963269 h 6858000"/>
              <a:gd name="connsiteX138" fmla="*/ 442619 w 1605470"/>
              <a:gd name="connsiteY138" fmla="*/ 1910499 h 6858000"/>
              <a:gd name="connsiteX139" fmla="*/ 446785 w 1605470"/>
              <a:gd name="connsiteY139" fmla="*/ 1903212 h 6858000"/>
              <a:gd name="connsiteX140" fmla="*/ 436547 w 1605470"/>
              <a:gd name="connsiteY140" fmla="*/ 1861531 h 6858000"/>
              <a:gd name="connsiteX141" fmla="*/ 390346 w 1605470"/>
              <a:gd name="connsiteY141" fmla="*/ 1732919 h 6858000"/>
              <a:gd name="connsiteX142" fmla="*/ 362657 w 1605470"/>
              <a:gd name="connsiteY142" fmla="*/ 1663540 h 6858000"/>
              <a:gd name="connsiteX143" fmla="*/ 361783 w 1605470"/>
              <a:gd name="connsiteY143" fmla="*/ 1615777 h 6858000"/>
              <a:gd name="connsiteX144" fmla="*/ 342578 w 1605470"/>
              <a:gd name="connsiteY144" fmla="*/ 1563678 h 6858000"/>
              <a:gd name="connsiteX145" fmla="*/ 355658 w 1605470"/>
              <a:gd name="connsiteY145" fmla="*/ 1519474 h 6858000"/>
              <a:gd name="connsiteX146" fmla="*/ 348400 w 1605470"/>
              <a:gd name="connsiteY146" fmla="*/ 1477995 h 6858000"/>
              <a:gd name="connsiteX147" fmla="*/ 334485 w 1605470"/>
              <a:gd name="connsiteY147" fmla="*/ 1373769 h 6858000"/>
              <a:gd name="connsiteX148" fmla="*/ 342792 w 1605470"/>
              <a:gd name="connsiteY148" fmla="*/ 1307086 h 6858000"/>
              <a:gd name="connsiteX149" fmla="*/ 343980 w 1605470"/>
              <a:gd name="connsiteY149" fmla="*/ 1189033 h 6858000"/>
              <a:gd name="connsiteX150" fmla="*/ 348665 w 1605470"/>
              <a:gd name="connsiteY150" fmla="*/ 1168288 h 6858000"/>
              <a:gd name="connsiteX151" fmla="*/ 340947 w 1605470"/>
              <a:gd name="connsiteY151" fmla="*/ 1142577 h 6858000"/>
              <a:gd name="connsiteX152" fmla="*/ 330253 w 1605470"/>
              <a:gd name="connsiteY152" fmla="*/ 1088484 h 6858000"/>
              <a:gd name="connsiteX153" fmla="*/ 318989 w 1605470"/>
              <a:gd name="connsiteY153" fmla="*/ 1016103 h 6858000"/>
              <a:gd name="connsiteX154" fmla="*/ 320445 w 1605470"/>
              <a:gd name="connsiteY154" fmla="*/ 932283 h 6858000"/>
              <a:gd name="connsiteX155" fmla="*/ 322681 w 1605470"/>
              <a:gd name="connsiteY155" fmla="*/ 915925 h 6858000"/>
              <a:gd name="connsiteX156" fmla="*/ 315310 w 1605470"/>
              <a:gd name="connsiteY156" fmla="*/ 896999 h 6858000"/>
              <a:gd name="connsiteX157" fmla="*/ 284718 w 1605470"/>
              <a:gd name="connsiteY157" fmla="*/ 821517 h 6858000"/>
              <a:gd name="connsiteX158" fmla="*/ 263668 w 1605470"/>
              <a:gd name="connsiteY158" fmla="*/ 751353 h 6858000"/>
              <a:gd name="connsiteX159" fmla="*/ 263226 w 1605470"/>
              <a:gd name="connsiteY159" fmla="*/ 721230 h 6858000"/>
              <a:gd name="connsiteX160" fmla="*/ 248897 w 1605470"/>
              <a:gd name="connsiteY160" fmla="*/ 681659 h 6858000"/>
              <a:gd name="connsiteX161" fmla="*/ 234316 w 1605470"/>
              <a:gd name="connsiteY161" fmla="*/ 635218 h 6858000"/>
              <a:gd name="connsiteX162" fmla="*/ 239327 w 1605470"/>
              <a:gd name="connsiteY162" fmla="*/ 613763 h 6858000"/>
              <a:gd name="connsiteX163" fmla="*/ 225269 w 1605470"/>
              <a:gd name="connsiteY163" fmla="*/ 598582 h 6858000"/>
              <a:gd name="connsiteX164" fmla="*/ 224950 w 1605470"/>
              <a:gd name="connsiteY164" fmla="*/ 576846 h 6858000"/>
              <a:gd name="connsiteX165" fmla="*/ 204576 w 1605470"/>
              <a:gd name="connsiteY165" fmla="*/ 530055 h 6858000"/>
              <a:gd name="connsiteX166" fmla="*/ 219064 w 1605470"/>
              <a:gd name="connsiteY166" fmla="*/ 469651 h 6858000"/>
              <a:gd name="connsiteX167" fmla="*/ 195012 w 1605470"/>
              <a:gd name="connsiteY167" fmla="*/ 448559 h 6858000"/>
              <a:gd name="connsiteX168" fmla="*/ 201434 w 1605470"/>
              <a:gd name="connsiteY168" fmla="*/ 441529 h 6858000"/>
              <a:gd name="connsiteX169" fmla="*/ 200655 w 1605470"/>
              <a:gd name="connsiteY169" fmla="*/ 428927 h 6858000"/>
              <a:gd name="connsiteX170" fmla="*/ 190059 w 1605470"/>
              <a:gd name="connsiteY170" fmla="*/ 430161 h 6858000"/>
              <a:gd name="connsiteX171" fmla="*/ 167079 w 1605470"/>
              <a:gd name="connsiteY171" fmla="*/ 367211 h 6858000"/>
              <a:gd name="connsiteX172" fmla="*/ 124571 w 1605470"/>
              <a:gd name="connsiteY172" fmla="*/ 302178 h 6858000"/>
              <a:gd name="connsiteX173" fmla="*/ 103243 w 1605470"/>
              <a:gd name="connsiteY173" fmla="*/ 211375 h 6858000"/>
              <a:gd name="connsiteX174" fmla="*/ 94571 w 1605470"/>
              <a:gd name="connsiteY174" fmla="*/ 184179 h 6858000"/>
              <a:gd name="connsiteX175" fmla="*/ 13437 w 1605470"/>
              <a:gd name="connsiteY175" fmla="*/ 19287 h 6858000"/>
              <a:gd name="connsiteX176" fmla="*/ 0 w 1605470"/>
              <a:gd name="connsiteY176"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3992 w 1605470"/>
              <a:gd name="connsiteY37" fmla="*/ 5619557 h 6858000"/>
              <a:gd name="connsiteX38" fmla="*/ 531653 w 1605470"/>
              <a:gd name="connsiteY38" fmla="*/ 5604904 h 6858000"/>
              <a:gd name="connsiteX39" fmla="*/ 539863 w 1605470"/>
              <a:gd name="connsiteY39" fmla="*/ 5604298 h 6858000"/>
              <a:gd name="connsiteX40" fmla="*/ 552319 w 1605470"/>
              <a:gd name="connsiteY40" fmla="*/ 5587997 h 6858000"/>
              <a:gd name="connsiteX41" fmla="*/ 564053 w 1605470"/>
              <a:gd name="connsiteY41" fmla="*/ 5539915 h 6858000"/>
              <a:gd name="connsiteX42" fmla="*/ 587214 w 1605470"/>
              <a:gd name="connsiteY42" fmla="*/ 5451511 h 6858000"/>
              <a:gd name="connsiteX43" fmla="*/ 608019 w 1605470"/>
              <a:gd name="connsiteY43" fmla="*/ 5385461 h 6858000"/>
              <a:gd name="connsiteX44" fmla="*/ 622750 w 1605470"/>
              <a:gd name="connsiteY44" fmla="*/ 5363084 h 6858000"/>
              <a:gd name="connsiteX45" fmla="*/ 638731 w 1605470"/>
              <a:gd name="connsiteY45" fmla="*/ 5330009 h 6858000"/>
              <a:gd name="connsiteX46" fmla="*/ 672224 w 1605470"/>
              <a:gd name="connsiteY46" fmla="*/ 5273739 h 6858000"/>
              <a:gd name="connsiteX47" fmla="*/ 681823 w 1605470"/>
              <a:gd name="connsiteY47" fmla="*/ 5241779 h 6858000"/>
              <a:gd name="connsiteX48" fmla="*/ 693049 w 1605470"/>
              <a:gd name="connsiteY48" fmla="*/ 5225268 h 6858000"/>
              <a:gd name="connsiteX49" fmla="*/ 694069 w 1605470"/>
              <a:gd name="connsiteY49" fmla="*/ 5217684 h 6858000"/>
              <a:gd name="connsiteX50" fmla="*/ 701410 w 1605470"/>
              <a:gd name="connsiteY50" fmla="*/ 5193377 h 6858000"/>
              <a:gd name="connsiteX51" fmla="*/ 704713 w 1605470"/>
              <a:gd name="connsiteY51" fmla="*/ 5179288 h 6858000"/>
              <a:gd name="connsiteX52" fmla="*/ 705697 w 1605470"/>
              <a:gd name="connsiteY52" fmla="*/ 5173621 h 6858000"/>
              <a:gd name="connsiteX53" fmla="*/ 701331 w 1605470"/>
              <a:gd name="connsiteY53" fmla="*/ 5159961 h 6858000"/>
              <a:gd name="connsiteX54" fmla="*/ 708008 w 1605470"/>
              <a:gd name="connsiteY54" fmla="*/ 5144295 h 6858000"/>
              <a:gd name="connsiteX55" fmla="*/ 704941 w 1605470"/>
              <a:gd name="connsiteY55" fmla="*/ 5125185 h 6858000"/>
              <a:gd name="connsiteX56" fmla="*/ 711771 w 1605470"/>
              <a:gd name="connsiteY56" fmla="*/ 5121884 h 6858000"/>
              <a:gd name="connsiteX57" fmla="*/ 721092 w 1605470"/>
              <a:gd name="connsiteY57" fmla="*/ 5108383 h 6858000"/>
              <a:gd name="connsiteX58" fmla="*/ 717045 w 1605470"/>
              <a:gd name="connsiteY58" fmla="*/ 5094705 h 6858000"/>
              <a:gd name="connsiteX59" fmla="*/ 718807 w 1605470"/>
              <a:gd name="connsiteY59" fmla="*/ 5067850 h 6858000"/>
              <a:gd name="connsiteX60" fmla="*/ 721538 w 1605470"/>
              <a:gd name="connsiteY60" fmla="*/ 5060861 h 6858000"/>
              <a:gd name="connsiteX61" fmla="*/ 718242 w 1605470"/>
              <a:gd name="connsiteY61" fmla="*/ 5034192 h 6858000"/>
              <a:gd name="connsiteX62" fmla="*/ 719796 w 1605470"/>
              <a:gd name="connsiteY62" fmla="*/ 4993030 h 6858000"/>
              <a:gd name="connsiteX63" fmla="*/ 726705 w 1605470"/>
              <a:gd name="connsiteY63" fmla="*/ 4946844 h 6858000"/>
              <a:gd name="connsiteX64" fmla="*/ 722561 w 1605470"/>
              <a:gd name="connsiteY64" fmla="*/ 4932692 h 6858000"/>
              <a:gd name="connsiteX65" fmla="*/ 724935 w 1605470"/>
              <a:gd name="connsiteY65" fmla="*/ 4821504 h 6858000"/>
              <a:gd name="connsiteX66" fmla="*/ 732118 w 1605470"/>
              <a:gd name="connsiteY66" fmla="*/ 4801535 h 6858000"/>
              <a:gd name="connsiteX67" fmla="*/ 739787 w 1605470"/>
              <a:gd name="connsiteY67" fmla="*/ 4797794 h 6858000"/>
              <a:gd name="connsiteX68" fmla="*/ 741081 w 1605470"/>
              <a:gd name="connsiteY68" fmla="*/ 4784526 h 6858000"/>
              <a:gd name="connsiteX69" fmla="*/ 742865 w 1605470"/>
              <a:gd name="connsiteY69" fmla="*/ 4781211 h 6858000"/>
              <a:gd name="connsiteX70" fmla="*/ 751652 w 1605470"/>
              <a:gd name="connsiteY70" fmla="*/ 4761984 h 6858000"/>
              <a:gd name="connsiteX71" fmla="*/ 747700 w 1605470"/>
              <a:gd name="connsiteY71" fmla="*/ 4690749 h 6858000"/>
              <a:gd name="connsiteX72" fmla="*/ 743180 w 1605470"/>
              <a:gd name="connsiteY72" fmla="*/ 4584173 h 6858000"/>
              <a:gd name="connsiteX73" fmla="*/ 738263 w 1605470"/>
              <a:gd name="connsiteY73" fmla="*/ 4444346 h 6858000"/>
              <a:gd name="connsiteX74" fmla="*/ 756542 w 1605470"/>
              <a:gd name="connsiteY74" fmla="*/ 4350346 h 6858000"/>
              <a:gd name="connsiteX75" fmla="*/ 715481 w 1605470"/>
              <a:gd name="connsiteY75" fmla="*/ 4214165 h 6858000"/>
              <a:gd name="connsiteX76" fmla="*/ 719554 w 1605470"/>
              <a:gd name="connsiteY76" fmla="*/ 4090296 h 6858000"/>
              <a:gd name="connsiteX77" fmla="*/ 704810 w 1605470"/>
              <a:gd name="connsiteY77" fmla="*/ 4033999 h 6858000"/>
              <a:gd name="connsiteX78" fmla="*/ 705959 w 1605470"/>
              <a:gd name="connsiteY78" fmla="*/ 4031933 h 6858000"/>
              <a:gd name="connsiteX79" fmla="*/ 704535 w 1605470"/>
              <a:gd name="connsiteY79" fmla="*/ 4013953 h 6858000"/>
              <a:gd name="connsiteX80" fmla="*/ 700443 w 1605470"/>
              <a:gd name="connsiteY80" fmla="*/ 4010511 h 6858000"/>
              <a:gd name="connsiteX81" fmla="*/ 698282 w 1605470"/>
              <a:gd name="connsiteY81" fmla="*/ 3998331 h 6858000"/>
              <a:gd name="connsiteX82" fmla="*/ 690830 w 1605470"/>
              <a:gd name="connsiteY82" fmla="*/ 3974753 h 6858000"/>
              <a:gd name="connsiteX83" fmla="*/ 692428 w 1605470"/>
              <a:gd name="connsiteY83" fmla="*/ 3969950 h 6858000"/>
              <a:gd name="connsiteX84" fmla="*/ 685850 w 1605470"/>
              <a:gd name="connsiteY84" fmla="*/ 3933779 h 6858000"/>
              <a:gd name="connsiteX85" fmla="*/ 687181 w 1605470"/>
              <a:gd name="connsiteY85" fmla="*/ 3933093 h 6858000"/>
              <a:gd name="connsiteX86" fmla="*/ 691535 w 1605470"/>
              <a:gd name="connsiteY86" fmla="*/ 3922082 h 6858000"/>
              <a:gd name="connsiteX87" fmla="*/ 696613 w 1605470"/>
              <a:gd name="connsiteY87" fmla="*/ 3901461 h 6858000"/>
              <a:gd name="connsiteX88" fmla="*/ 719207 w 1605470"/>
              <a:gd name="connsiteY88" fmla="*/ 3813873 h 6858000"/>
              <a:gd name="connsiteX89" fmla="*/ 718632 w 1605470"/>
              <a:gd name="connsiteY89" fmla="*/ 3806161 h 6858000"/>
              <a:gd name="connsiteX90" fmla="*/ 718939 w 1605470"/>
              <a:gd name="connsiteY90" fmla="*/ 3805957 h 6858000"/>
              <a:gd name="connsiteX91" fmla="*/ 718966 w 1605470"/>
              <a:gd name="connsiteY91" fmla="*/ 3797724 h 6858000"/>
              <a:gd name="connsiteX92" fmla="*/ 717581 w 1605470"/>
              <a:gd name="connsiteY92" fmla="*/ 3792098 h 6858000"/>
              <a:gd name="connsiteX93" fmla="*/ 716465 w 1605470"/>
              <a:gd name="connsiteY93" fmla="*/ 3777135 h 6858000"/>
              <a:gd name="connsiteX94" fmla="*/ 718198 w 1605470"/>
              <a:gd name="connsiteY94" fmla="*/ 3771656 h 6858000"/>
              <a:gd name="connsiteX95" fmla="*/ 721941 w 1605470"/>
              <a:gd name="connsiteY95" fmla="*/ 3769007 h 6858000"/>
              <a:gd name="connsiteX96" fmla="*/ 721407 w 1605470"/>
              <a:gd name="connsiteY96" fmla="*/ 3767709 h 6858000"/>
              <a:gd name="connsiteX97" fmla="*/ 730103 w 1605470"/>
              <a:gd name="connsiteY97" fmla="*/ 3738082 h 6858000"/>
              <a:gd name="connsiteX98" fmla="*/ 737449 w 1605470"/>
              <a:gd name="connsiteY98" fmla="*/ 3673397 h 6858000"/>
              <a:gd name="connsiteX99" fmla="*/ 736745 w 1605470"/>
              <a:gd name="connsiteY99" fmla="*/ 3637109 h 6858000"/>
              <a:gd name="connsiteX100" fmla="*/ 740188 w 1605470"/>
              <a:gd name="connsiteY100" fmla="*/ 3536883 h 6858000"/>
              <a:gd name="connsiteX101" fmla="*/ 747726 w 1605470"/>
              <a:gd name="connsiteY101" fmla="*/ 3435652 h 6858000"/>
              <a:gd name="connsiteX102" fmla="*/ 774383 w 1605470"/>
              <a:gd name="connsiteY102" fmla="*/ 3381564 h 6858000"/>
              <a:gd name="connsiteX103" fmla="*/ 774870 w 1605470"/>
              <a:gd name="connsiteY103" fmla="*/ 3375761 h 6858000"/>
              <a:gd name="connsiteX104" fmla="*/ 770510 w 1605470"/>
              <a:gd name="connsiteY104" fmla="*/ 3361844 h 6858000"/>
              <a:gd name="connsiteX105" fmla="*/ 767933 w 1605470"/>
              <a:gd name="connsiteY105" fmla="*/ 3356929 h 6858000"/>
              <a:gd name="connsiteX106" fmla="*/ 766158 w 1605470"/>
              <a:gd name="connsiteY106" fmla="*/ 3349058 h 6858000"/>
              <a:gd name="connsiteX107" fmla="*/ 766414 w 1605470"/>
              <a:gd name="connsiteY107" fmla="*/ 3348763 h 6858000"/>
              <a:gd name="connsiteX108" fmla="*/ 764166 w 1605470"/>
              <a:gd name="connsiteY108" fmla="*/ 3341588 h 6858000"/>
              <a:gd name="connsiteX109" fmla="*/ 749397 w 1605470"/>
              <a:gd name="connsiteY109" fmla="*/ 3307769 h 6858000"/>
              <a:gd name="connsiteX110" fmla="*/ 766960 w 1605470"/>
              <a:gd name="connsiteY110" fmla="*/ 3250522 h 6858000"/>
              <a:gd name="connsiteX111" fmla="*/ 767385 w 1605470"/>
              <a:gd name="connsiteY111" fmla="*/ 3229163 h 6858000"/>
              <a:gd name="connsiteX112" fmla="*/ 769208 w 1605470"/>
              <a:gd name="connsiteY112" fmla="*/ 3217217 h 6858000"/>
              <a:gd name="connsiteX113" fmla="*/ 770350 w 1605470"/>
              <a:gd name="connsiteY113" fmla="*/ 3216125 h 6858000"/>
              <a:gd name="connsiteX114" fmla="*/ 756043 w 1605470"/>
              <a:gd name="connsiteY114" fmla="*/ 3183755 h 6858000"/>
              <a:gd name="connsiteX115" fmla="*/ 756544 w 1605470"/>
              <a:gd name="connsiteY115" fmla="*/ 3178642 h 6858000"/>
              <a:gd name="connsiteX116" fmla="*/ 744144 w 1605470"/>
              <a:gd name="connsiteY116" fmla="*/ 3158586 h 6858000"/>
              <a:gd name="connsiteX117" fmla="*/ 739378 w 1605470"/>
              <a:gd name="connsiteY117" fmla="*/ 3147669 h 6858000"/>
              <a:gd name="connsiteX118" fmla="*/ 734648 w 1605470"/>
              <a:gd name="connsiteY118" fmla="*/ 3145733 h 6858000"/>
              <a:gd name="connsiteX119" fmla="*/ 729329 w 1605470"/>
              <a:gd name="connsiteY119" fmla="*/ 3129034 h 6858000"/>
              <a:gd name="connsiteX120" fmla="*/ 729994 w 1605470"/>
              <a:gd name="connsiteY120" fmla="*/ 3126682 h 6858000"/>
              <a:gd name="connsiteX121" fmla="*/ 720862 w 1605470"/>
              <a:gd name="connsiteY121" fmla="*/ 3114519 h 6858000"/>
              <a:gd name="connsiteX122" fmla="*/ 707471 w 1605470"/>
              <a:gd name="connsiteY122" fmla="*/ 3106272 h 6858000"/>
              <a:gd name="connsiteX123" fmla="*/ 680201 w 1605470"/>
              <a:gd name="connsiteY123" fmla="*/ 2958185 h 6858000"/>
              <a:gd name="connsiteX124" fmla="*/ 622815 w 1605470"/>
              <a:gd name="connsiteY124" fmla="*/ 2762989 h 6858000"/>
              <a:gd name="connsiteX125" fmla="*/ 571733 w 1605470"/>
              <a:gd name="connsiteY125" fmla="*/ 2554718 h 6858000"/>
              <a:gd name="connsiteX126" fmla="*/ 551827 w 1605470"/>
              <a:gd name="connsiteY126" fmla="*/ 2485734 h 6858000"/>
              <a:gd name="connsiteX127" fmla="*/ 542550 w 1605470"/>
              <a:gd name="connsiteY127" fmla="*/ 2447068 h 6858000"/>
              <a:gd name="connsiteX128" fmla="*/ 529511 w 1605470"/>
              <a:gd name="connsiteY128" fmla="*/ 2425819 h 6858000"/>
              <a:gd name="connsiteX129" fmla="*/ 528878 w 1605470"/>
              <a:gd name="connsiteY129" fmla="*/ 2408971 h 6858000"/>
              <a:gd name="connsiteX130" fmla="*/ 535510 w 1605470"/>
              <a:gd name="connsiteY130" fmla="*/ 2402874 h 6858000"/>
              <a:gd name="connsiteX131" fmla="*/ 538122 w 1605470"/>
              <a:gd name="connsiteY131" fmla="*/ 2381443 h 6858000"/>
              <a:gd name="connsiteX132" fmla="*/ 514451 w 1605470"/>
              <a:gd name="connsiteY132" fmla="*/ 2261920 h 6858000"/>
              <a:gd name="connsiteX133" fmla="*/ 486968 w 1605470"/>
              <a:gd name="connsiteY133" fmla="*/ 2182937 h 6858000"/>
              <a:gd name="connsiteX134" fmla="*/ 488555 w 1605470"/>
              <a:gd name="connsiteY134" fmla="*/ 2155135 h 6858000"/>
              <a:gd name="connsiteX135" fmla="*/ 486013 w 1605470"/>
              <a:gd name="connsiteY135" fmla="*/ 2118008 h 6858000"/>
              <a:gd name="connsiteX136" fmla="*/ 487006 w 1605470"/>
              <a:gd name="connsiteY136" fmla="*/ 2050531 h 6858000"/>
              <a:gd name="connsiteX137" fmla="*/ 478812 w 1605470"/>
              <a:gd name="connsiteY137" fmla="*/ 1963269 h 6858000"/>
              <a:gd name="connsiteX138" fmla="*/ 442619 w 1605470"/>
              <a:gd name="connsiteY138" fmla="*/ 1910499 h 6858000"/>
              <a:gd name="connsiteX139" fmla="*/ 446785 w 1605470"/>
              <a:gd name="connsiteY139" fmla="*/ 1903212 h 6858000"/>
              <a:gd name="connsiteX140" fmla="*/ 436547 w 1605470"/>
              <a:gd name="connsiteY140" fmla="*/ 1861531 h 6858000"/>
              <a:gd name="connsiteX141" fmla="*/ 390346 w 1605470"/>
              <a:gd name="connsiteY141" fmla="*/ 1732919 h 6858000"/>
              <a:gd name="connsiteX142" fmla="*/ 362657 w 1605470"/>
              <a:gd name="connsiteY142" fmla="*/ 1663540 h 6858000"/>
              <a:gd name="connsiteX143" fmla="*/ 361783 w 1605470"/>
              <a:gd name="connsiteY143" fmla="*/ 1615777 h 6858000"/>
              <a:gd name="connsiteX144" fmla="*/ 342578 w 1605470"/>
              <a:gd name="connsiteY144" fmla="*/ 1563678 h 6858000"/>
              <a:gd name="connsiteX145" fmla="*/ 355658 w 1605470"/>
              <a:gd name="connsiteY145" fmla="*/ 1519474 h 6858000"/>
              <a:gd name="connsiteX146" fmla="*/ 348400 w 1605470"/>
              <a:gd name="connsiteY146" fmla="*/ 1477995 h 6858000"/>
              <a:gd name="connsiteX147" fmla="*/ 334485 w 1605470"/>
              <a:gd name="connsiteY147" fmla="*/ 1373769 h 6858000"/>
              <a:gd name="connsiteX148" fmla="*/ 342792 w 1605470"/>
              <a:gd name="connsiteY148" fmla="*/ 1307086 h 6858000"/>
              <a:gd name="connsiteX149" fmla="*/ 343980 w 1605470"/>
              <a:gd name="connsiteY149" fmla="*/ 1189033 h 6858000"/>
              <a:gd name="connsiteX150" fmla="*/ 348665 w 1605470"/>
              <a:gd name="connsiteY150" fmla="*/ 1168288 h 6858000"/>
              <a:gd name="connsiteX151" fmla="*/ 340947 w 1605470"/>
              <a:gd name="connsiteY151" fmla="*/ 1142577 h 6858000"/>
              <a:gd name="connsiteX152" fmla="*/ 330253 w 1605470"/>
              <a:gd name="connsiteY152" fmla="*/ 1088484 h 6858000"/>
              <a:gd name="connsiteX153" fmla="*/ 318989 w 1605470"/>
              <a:gd name="connsiteY153" fmla="*/ 1016103 h 6858000"/>
              <a:gd name="connsiteX154" fmla="*/ 320445 w 1605470"/>
              <a:gd name="connsiteY154" fmla="*/ 932283 h 6858000"/>
              <a:gd name="connsiteX155" fmla="*/ 322681 w 1605470"/>
              <a:gd name="connsiteY155" fmla="*/ 915925 h 6858000"/>
              <a:gd name="connsiteX156" fmla="*/ 315310 w 1605470"/>
              <a:gd name="connsiteY156" fmla="*/ 896999 h 6858000"/>
              <a:gd name="connsiteX157" fmla="*/ 284718 w 1605470"/>
              <a:gd name="connsiteY157" fmla="*/ 821517 h 6858000"/>
              <a:gd name="connsiteX158" fmla="*/ 263668 w 1605470"/>
              <a:gd name="connsiteY158" fmla="*/ 751353 h 6858000"/>
              <a:gd name="connsiteX159" fmla="*/ 263226 w 1605470"/>
              <a:gd name="connsiteY159" fmla="*/ 721230 h 6858000"/>
              <a:gd name="connsiteX160" fmla="*/ 248897 w 1605470"/>
              <a:gd name="connsiteY160" fmla="*/ 681659 h 6858000"/>
              <a:gd name="connsiteX161" fmla="*/ 234316 w 1605470"/>
              <a:gd name="connsiteY161" fmla="*/ 635218 h 6858000"/>
              <a:gd name="connsiteX162" fmla="*/ 239327 w 1605470"/>
              <a:gd name="connsiteY162" fmla="*/ 613763 h 6858000"/>
              <a:gd name="connsiteX163" fmla="*/ 225269 w 1605470"/>
              <a:gd name="connsiteY163" fmla="*/ 598582 h 6858000"/>
              <a:gd name="connsiteX164" fmla="*/ 224950 w 1605470"/>
              <a:gd name="connsiteY164" fmla="*/ 576846 h 6858000"/>
              <a:gd name="connsiteX165" fmla="*/ 204576 w 1605470"/>
              <a:gd name="connsiteY165" fmla="*/ 530055 h 6858000"/>
              <a:gd name="connsiteX166" fmla="*/ 219064 w 1605470"/>
              <a:gd name="connsiteY166" fmla="*/ 469651 h 6858000"/>
              <a:gd name="connsiteX167" fmla="*/ 195012 w 1605470"/>
              <a:gd name="connsiteY167" fmla="*/ 448559 h 6858000"/>
              <a:gd name="connsiteX168" fmla="*/ 201434 w 1605470"/>
              <a:gd name="connsiteY168" fmla="*/ 441529 h 6858000"/>
              <a:gd name="connsiteX169" fmla="*/ 200655 w 1605470"/>
              <a:gd name="connsiteY169" fmla="*/ 428927 h 6858000"/>
              <a:gd name="connsiteX170" fmla="*/ 190059 w 1605470"/>
              <a:gd name="connsiteY170" fmla="*/ 430161 h 6858000"/>
              <a:gd name="connsiteX171" fmla="*/ 167079 w 1605470"/>
              <a:gd name="connsiteY171" fmla="*/ 367211 h 6858000"/>
              <a:gd name="connsiteX172" fmla="*/ 124571 w 1605470"/>
              <a:gd name="connsiteY172" fmla="*/ 302178 h 6858000"/>
              <a:gd name="connsiteX173" fmla="*/ 103243 w 1605470"/>
              <a:gd name="connsiteY173" fmla="*/ 211375 h 6858000"/>
              <a:gd name="connsiteX174" fmla="*/ 94571 w 1605470"/>
              <a:gd name="connsiteY174" fmla="*/ 184179 h 6858000"/>
              <a:gd name="connsiteX175" fmla="*/ 13437 w 1605470"/>
              <a:gd name="connsiteY175" fmla="*/ 19287 h 6858000"/>
              <a:gd name="connsiteX176" fmla="*/ 0 w 1605470"/>
              <a:gd name="connsiteY176"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3992 w 1605470"/>
              <a:gd name="connsiteY37" fmla="*/ 5619557 h 6858000"/>
              <a:gd name="connsiteX38" fmla="*/ 531653 w 1605470"/>
              <a:gd name="connsiteY38" fmla="*/ 5604904 h 6858000"/>
              <a:gd name="connsiteX39" fmla="*/ 539863 w 1605470"/>
              <a:gd name="connsiteY39" fmla="*/ 5604298 h 6858000"/>
              <a:gd name="connsiteX40" fmla="*/ 552319 w 1605470"/>
              <a:gd name="connsiteY40" fmla="*/ 5587997 h 6858000"/>
              <a:gd name="connsiteX41" fmla="*/ 564053 w 1605470"/>
              <a:gd name="connsiteY41" fmla="*/ 5539915 h 6858000"/>
              <a:gd name="connsiteX42" fmla="*/ 587214 w 1605470"/>
              <a:gd name="connsiteY42" fmla="*/ 5451511 h 6858000"/>
              <a:gd name="connsiteX43" fmla="*/ 608019 w 1605470"/>
              <a:gd name="connsiteY43" fmla="*/ 5385461 h 6858000"/>
              <a:gd name="connsiteX44" fmla="*/ 622750 w 1605470"/>
              <a:gd name="connsiteY44" fmla="*/ 5363084 h 6858000"/>
              <a:gd name="connsiteX45" fmla="*/ 638731 w 1605470"/>
              <a:gd name="connsiteY45" fmla="*/ 5330009 h 6858000"/>
              <a:gd name="connsiteX46" fmla="*/ 672224 w 1605470"/>
              <a:gd name="connsiteY46" fmla="*/ 5273739 h 6858000"/>
              <a:gd name="connsiteX47" fmla="*/ 681823 w 1605470"/>
              <a:gd name="connsiteY47" fmla="*/ 5241779 h 6858000"/>
              <a:gd name="connsiteX48" fmla="*/ 693049 w 1605470"/>
              <a:gd name="connsiteY48" fmla="*/ 5225268 h 6858000"/>
              <a:gd name="connsiteX49" fmla="*/ 694069 w 1605470"/>
              <a:gd name="connsiteY49" fmla="*/ 5217684 h 6858000"/>
              <a:gd name="connsiteX50" fmla="*/ 701410 w 1605470"/>
              <a:gd name="connsiteY50" fmla="*/ 5193377 h 6858000"/>
              <a:gd name="connsiteX51" fmla="*/ 704713 w 1605470"/>
              <a:gd name="connsiteY51" fmla="*/ 5179288 h 6858000"/>
              <a:gd name="connsiteX52" fmla="*/ 705697 w 1605470"/>
              <a:gd name="connsiteY52" fmla="*/ 5173621 h 6858000"/>
              <a:gd name="connsiteX53" fmla="*/ 701331 w 1605470"/>
              <a:gd name="connsiteY53" fmla="*/ 5159961 h 6858000"/>
              <a:gd name="connsiteX54" fmla="*/ 708008 w 1605470"/>
              <a:gd name="connsiteY54" fmla="*/ 5144295 h 6858000"/>
              <a:gd name="connsiteX55" fmla="*/ 704941 w 1605470"/>
              <a:gd name="connsiteY55" fmla="*/ 5125185 h 6858000"/>
              <a:gd name="connsiteX56" fmla="*/ 711771 w 1605470"/>
              <a:gd name="connsiteY56" fmla="*/ 5121884 h 6858000"/>
              <a:gd name="connsiteX57" fmla="*/ 721092 w 1605470"/>
              <a:gd name="connsiteY57" fmla="*/ 5108383 h 6858000"/>
              <a:gd name="connsiteX58" fmla="*/ 718807 w 1605470"/>
              <a:gd name="connsiteY58" fmla="*/ 5067850 h 6858000"/>
              <a:gd name="connsiteX59" fmla="*/ 721538 w 1605470"/>
              <a:gd name="connsiteY59" fmla="*/ 5060861 h 6858000"/>
              <a:gd name="connsiteX60" fmla="*/ 718242 w 1605470"/>
              <a:gd name="connsiteY60" fmla="*/ 5034192 h 6858000"/>
              <a:gd name="connsiteX61" fmla="*/ 719796 w 1605470"/>
              <a:gd name="connsiteY61" fmla="*/ 4993030 h 6858000"/>
              <a:gd name="connsiteX62" fmla="*/ 726705 w 1605470"/>
              <a:gd name="connsiteY62" fmla="*/ 4946844 h 6858000"/>
              <a:gd name="connsiteX63" fmla="*/ 722561 w 1605470"/>
              <a:gd name="connsiteY63" fmla="*/ 4932692 h 6858000"/>
              <a:gd name="connsiteX64" fmla="*/ 724935 w 1605470"/>
              <a:gd name="connsiteY64" fmla="*/ 4821504 h 6858000"/>
              <a:gd name="connsiteX65" fmla="*/ 732118 w 1605470"/>
              <a:gd name="connsiteY65" fmla="*/ 4801535 h 6858000"/>
              <a:gd name="connsiteX66" fmla="*/ 739787 w 1605470"/>
              <a:gd name="connsiteY66" fmla="*/ 4797794 h 6858000"/>
              <a:gd name="connsiteX67" fmla="*/ 741081 w 1605470"/>
              <a:gd name="connsiteY67" fmla="*/ 4784526 h 6858000"/>
              <a:gd name="connsiteX68" fmla="*/ 742865 w 1605470"/>
              <a:gd name="connsiteY68" fmla="*/ 4781211 h 6858000"/>
              <a:gd name="connsiteX69" fmla="*/ 751652 w 1605470"/>
              <a:gd name="connsiteY69" fmla="*/ 4761984 h 6858000"/>
              <a:gd name="connsiteX70" fmla="*/ 747700 w 1605470"/>
              <a:gd name="connsiteY70" fmla="*/ 4690749 h 6858000"/>
              <a:gd name="connsiteX71" fmla="*/ 743180 w 1605470"/>
              <a:gd name="connsiteY71" fmla="*/ 4584173 h 6858000"/>
              <a:gd name="connsiteX72" fmla="*/ 738263 w 1605470"/>
              <a:gd name="connsiteY72" fmla="*/ 4444346 h 6858000"/>
              <a:gd name="connsiteX73" fmla="*/ 756542 w 1605470"/>
              <a:gd name="connsiteY73" fmla="*/ 4350346 h 6858000"/>
              <a:gd name="connsiteX74" fmla="*/ 715481 w 1605470"/>
              <a:gd name="connsiteY74" fmla="*/ 4214165 h 6858000"/>
              <a:gd name="connsiteX75" fmla="*/ 719554 w 1605470"/>
              <a:gd name="connsiteY75" fmla="*/ 4090296 h 6858000"/>
              <a:gd name="connsiteX76" fmla="*/ 704810 w 1605470"/>
              <a:gd name="connsiteY76" fmla="*/ 4033999 h 6858000"/>
              <a:gd name="connsiteX77" fmla="*/ 705959 w 1605470"/>
              <a:gd name="connsiteY77" fmla="*/ 4031933 h 6858000"/>
              <a:gd name="connsiteX78" fmla="*/ 704535 w 1605470"/>
              <a:gd name="connsiteY78" fmla="*/ 4013953 h 6858000"/>
              <a:gd name="connsiteX79" fmla="*/ 700443 w 1605470"/>
              <a:gd name="connsiteY79" fmla="*/ 4010511 h 6858000"/>
              <a:gd name="connsiteX80" fmla="*/ 698282 w 1605470"/>
              <a:gd name="connsiteY80" fmla="*/ 3998331 h 6858000"/>
              <a:gd name="connsiteX81" fmla="*/ 690830 w 1605470"/>
              <a:gd name="connsiteY81" fmla="*/ 3974753 h 6858000"/>
              <a:gd name="connsiteX82" fmla="*/ 692428 w 1605470"/>
              <a:gd name="connsiteY82" fmla="*/ 3969950 h 6858000"/>
              <a:gd name="connsiteX83" fmla="*/ 685850 w 1605470"/>
              <a:gd name="connsiteY83" fmla="*/ 3933779 h 6858000"/>
              <a:gd name="connsiteX84" fmla="*/ 687181 w 1605470"/>
              <a:gd name="connsiteY84" fmla="*/ 3933093 h 6858000"/>
              <a:gd name="connsiteX85" fmla="*/ 691535 w 1605470"/>
              <a:gd name="connsiteY85" fmla="*/ 3922082 h 6858000"/>
              <a:gd name="connsiteX86" fmla="*/ 696613 w 1605470"/>
              <a:gd name="connsiteY86" fmla="*/ 3901461 h 6858000"/>
              <a:gd name="connsiteX87" fmla="*/ 719207 w 1605470"/>
              <a:gd name="connsiteY87" fmla="*/ 3813873 h 6858000"/>
              <a:gd name="connsiteX88" fmla="*/ 718632 w 1605470"/>
              <a:gd name="connsiteY88" fmla="*/ 3806161 h 6858000"/>
              <a:gd name="connsiteX89" fmla="*/ 718939 w 1605470"/>
              <a:gd name="connsiteY89" fmla="*/ 3805957 h 6858000"/>
              <a:gd name="connsiteX90" fmla="*/ 718966 w 1605470"/>
              <a:gd name="connsiteY90" fmla="*/ 3797724 h 6858000"/>
              <a:gd name="connsiteX91" fmla="*/ 717581 w 1605470"/>
              <a:gd name="connsiteY91" fmla="*/ 3792098 h 6858000"/>
              <a:gd name="connsiteX92" fmla="*/ 716465 w 1605470"/>
              <a:gd name="connsiteY92" fmla="*/ 3777135 h 6858000"/>
              <a:gd name="connsiteX93" fmla="*/ 718198 w 1605470"/>
              <a:gd name="connsiteY93" fmla="*/ 3771656 h 6858000"/>
              <a:gd name="connsiteX94" fmla="*/ 721941 w 1605470"/>
              <a:gd name="connsiteY94" fmla="*/ 3769007 h 6858000"/>
              <a:gd name="connsiteX95" fmla="*/ 721407 w 1605470"/>
              <a:gd name="connsiteY95" fmla="*/ 3767709 h 6858000"/>
              <a:gd name="connsiteX96" fmla="*/ 730103 w 1605470"/>
              <a:gd name="connsiteY96" fmla="*/ 3738082 h 6858000"/>
              <a:gd name="connsiteX97" fmla="*/ 737449 w 1605470"/>
              <a:gd name="connsiteY97" fmla="*/ 3673397 h 6858000"/>
              <a:gd name="connsiteX98" fmla="*/ 736745 w 1605470"/>
              <a:gd name="connsiteY98" fmla="*/ 3637109 h 6858000"/>
              <a:gd name="connsiteX99" fmla="*/ 740188 w 1605470"/>
              <a:gd name="connsiteY99" fmla="*/ 3536883 h 6858000"/>
              <a:gd name="connsiteX100" fmla="*/ 747726 w 1605470"/>
              <a:gd name="connsiteY100" fmla="*/ 3435652 h 6858000"/>
              <a:gd name="connsiteX101" fmla="*/ 774383 w 1605470"/>
              <a:gd name="connsiteY101" fmla="*/ 3381564 h 6858000"/>
              <a:gd name="connsiteX102" fmla="*/ 774870 w 1605470"/>
              <a:gd name="connsiteY102" fmla="*/ 3375761 h 6858000"/>
              <a:gd name="connsiteX103" fmla="*/ 770510 w 1605470"/>
              <a:gd name="connsiteY103" fmla="*/ 3361844 h 6858000"/>
              <a:gd name="connsiteX104" fmla="*/ 767933 w 1605470"/>
              <a:gd name="connsiteY104" fmla="*/ 3356929 h 6858000"/>
              <a:gd name="connsiteX105" fmla="*/ 766158 w 1605470"/>
              <a:gd name="connsiteY105" fmla="*/ 3349058 h 6858000"/>
              <a:gd name="connsiteX106" fmla="*/ 766414 w 1605470"/>
              <a:gd name="connsiteY106" fmla="*/ 3348763 h 6858000"/>
              <a:gd name="connsiteX107" fmla="*/ 764166 w 1605470"/>
              <a:gd name="connsiteY107" fmla="*/ 3341588 h 6858000"/>
              <a:gd name="connsiteX108" fmla="*/ 749397 w 1605470"/>
              <a:gd name="connsiteY108" fmla="*/ 3307769 h 6858000"/>
              <a:gd name="connsiteX109" fmla="*/ 766960 w 1605470"/>
              <a:gd name="connsiteY109" fmla="*/ 3250522 h 6858000"/>
              <a:gd name="connsiteX110" fmla="*/ 767385 w 1605470"/>
              <a:gd name="connsiteY110" fmla="*/ 3229163 h 6858000"/>
              <a:gd name="connsiteX111" fmla="*/ 769208 w 1605470"/>
              <a:gd name="connsiteY111" fmla="*/ 3217217 h 6858000"/>
              <a:gd name="connsiteX112" fmla="*/ 770350 w 1605470"/>
              <a:gd name="connsiteY112" fmla="*/ 3216125 h 6858000"/>
              <a:gd name="connsiteX113" fmla="*/ 756043 w 1605470"/>
              <a:gd name="connsiteY113" fmla="*/ 3183755 h 6858000"/>
              <a:gd name="connsiteX114" fmla="*/ 756544 w 1605470"/>
              <a:gd name="connsiteY114" fmla="*/ 3178642 h 6858000"/>
              <a:gd name="connsiteX115" fmla="*/ 744144 w 1605470"/>
              <a:gd name="connsiteY115" fmla="*/ 3158586 h 6858000"/>
              <a:gd name="connsiteX116" fmla="*/ 739378 w 1605470"/>
              <a:gd name="connsiteY116" fmla="*/ 3147669 h 6858000"/>
              <a:gd name="connsiteX117" fmla="*/ 734648 w 1605470"/>
              <a:gd name="connsiteY117" fmla="*/ 3145733 h 6858000"/>
              <a:gd name="connsiteX118" fmla="*/ 729329 w 1605470"/>
              <a:gd name="connsiteY118" fmla="*/ 3129034 h 6858000"/>
              <a:gd name="connsiteX119" fmla="*/ 729994 w 1605470"/>
              <a:gd name="connsiteY119" fmla="*/ 3126682 h 6858000"/>
              <a:gd name="connsiteX120" fmla="*/ 720862 w 1605470"/>
              <a:gd name="connsiteY120" fmla="*/ 3114519 h 6858000"/>
              <a:gd name="connsiteX121" fmla="*/ 707471 w 1605470"/>
              <a:gd name="connsiteY121" fmla="*/ 3106272 h 6858000"/>
              <a:gd name="connsiteX122" fmla="*/ 680201 w 1605470"/>
              <a:gd name="connsiteY122" fmla="*/ 2958185 h 6858000"/>
              <a:gd name="connsiteX123" fmla="*/ 622815 w 1605470"/>
              <a:gd name="connsiteY123" fmla="*/ 2762989 h 6858000"/>
              <a:gd name="connsiteX124" fmla="*/ 571733 w 1605470"/>
              <a:gd name="connsiteY124" fmla="*/ 2554718 h 6858000"/>
              <a:gd name="connsiteX125" fmla="*/ 551827 w 1605470"/>
              <a:gd name="connsiteY125" fmla="*/ 2485734 h 6858000"/>
              <a:gd name="connsiteX126" fmla="*/ 542550 w 1605470"/>
              <a:gd name="connsiteY126" fmla="*/ 2447068 h 6858000"/>
              <a:gd name="connsiteX127" fmla="*/ 529511 w 1605470"/>
              <a:gd name="connsiteY127" fmla="*/ 2425819 h 6858000"/>
              <a:gd name="connsiteX128" fmla="*/ 528878 w 1605470"/>
              <a:gd name="connsiteY128" fmla="*/ 2408971 h 6858000"/>
              <a:gd name="connsiteX129" fmla="*/ 535510 w 1605470"/>
              <a:gd name="connsiteY129" fmla="*/ 2402874 h 6858000"/>
              <a:gd name="connsiteX130" fmla="*/ 538122 w 1605470"/>
              <a:gd name="connsiteY130" fmla="*/ 2381443 h 6858000"/>
              <a:gd name="connsiteX131" fmla="*/ 514451 w 1605470"/>
              <a:gd name="connsiteY131" fmla="*/ 2261920 h 6858000"/>
              <a:gd name="connsiteX132" fmla="*/ 486968 w 1605470"/>
              <a:gd name="connsiteY132" fmla="*/ 2182937 h 6858000"/>
              <a:gd name="connsiteX133" fmla="*/ 488555 w 1605470"/>
              <a:gd name="connsiteY133" fmla="*/ 2155135 h 6858000"/>
              <a:gd name="connsiteX134" fmla="*/ 486013 w 1605470"/>
              <a:gd name="connsiteY134" fmla="*/ 2118008 h 6858000"/>
              <a:gd name="connsiteX135" fmla="*/ 487006 w 1605470"/>
              <a:gd name="connsiteY135" fmla="*/ 2050531 h 6858000"/>
              <a:gd name="connsiteX136" fmla="*/ 478812 w 1605470"/>
              <a:gd name="connsiteY136" fmla="*/ 1963269 h 6858000"/>
              <a:gd name="connsiteX137" fmla="*/ 442619 w 1605470"/>
              <a:gd name="connsiteY137" fmla="*/ 1910499 h 6858000"/>
              <a:gd name="connsiteX138" fmla="*/ 446785 w 1605470"/>
              <a:gd name="connsiteY138" fmla="*/ 1903212 h 6858000"/>
              <a:gd name="connsiteX139" fmla="*/ 436547 w 1605470"/>
              <a:gd name="connsiteY139" fmla="*/ 1861531 h 6858000"/>
              <a:gd name="connsiteX140" fmla="*/ 390346 w 1605470"/>
              <a:gd name="connsiteY140" fmla="*/ 1732919 h 6858000"/>
              <a:gd name="connsiteX141" fmla="*/ 362657 w 1605470"/>
              <a:gd name="connsiteY141" fmla="*/ 1663540 h 6858000"/>
              <a:gd name="connsiteX142" fmla="*/ 361783 w 1605470"/>
              <a:gd name="connsiteY142" fmla="*/ 1615777 h 6858000"/>
              <a:gd name="connsiteX143" fmla="*/ 342578 w 1605470"/>
              <a:gd name="connsiteY143" fmla="*/ 1563678 h 6858000"/>
              <a:gd name="connsiteX144" fmla="*/ 355658 w 1605470"/>
              <a:gd name="connsiteY144" fmla="*/ 1519474 h 6858000"/>
              <a:gd name="connsiteX145" fmla="*/ 348400 w 1605470"/>
              <a:gd name="connsiteY145" fmla="*/ 1477995 h 6858000"/>
              <a:gd name="connsiteX146" fmla="*/ 334485 w 1605470"/>
              <a:gd name="connsiteY146" fmla="*/ 1373769 h 6858000"/>
              <a:gd name="connsiteX147" fmla="*/ 342792 w 1605470"/>
              <a:gd name="connsiteY147" fmla="*/ 1307086 h 6858000"/>
              <a:gd name="connsiteX148" fmla="*/ 343980 w 1605470"/>
              <a:gd name="connsiteY148" fmla="*/ 1189033 h 6858000"/>
              <a:gd name="connsiteX149" fmla="*/ 348665 w 1605470"/>
              <a:gd name="connsiteY149" fmla="*/ 1168288 h 6858000"/>
              <a:gd name="connsiteX150" fmla="*/ 340947 w 1605470"/>
              <a:gd name="connsiteY150" fmla="*/ 1142577 h 6858000"/>
              <a:gd name="connsiteX151" fmla="*/ 330253 w 1605470"/>
              <a:gd name="connsiteY151" fmla="*/ 1088484 h 6858000"/>
              <a:gd name="connsiteX152" fmla="*/ 318989 w 1605470"/>
              <a:gd name="connsiteY152" fmla="*/ 1016103 h 6858000"/>
              <a:gd name="connsiteX153" fmla="*/ 320445 w 1605470"/>
              <a:gd name="connsiteY153" fmla="*/ 932283 h 6858000"/>
              <a:gd name="connsiteX154" fmla="*/ 322681 w 1605470"/>
              <a:gd name="connsiteY154" fmla="*/ 915925 h 6858000"/>
              <a:gd name="connsiteX155" fmla="*/ 315310 w 1605470"/>
              <a:gd name="connsiteY155" fmla="*/ 896999 h 6858000"/>
              <a:gd name="connsiteX156" fmla="*/ 284718 w 1605470"/>
              <a:gd name="connsiteY156" fmla="*/ 821517 h 6858000"/>
              <a:gd name="connsiteX157" fmla="*/ 263668 w 1605470"/>
              <a:gd name="connsiteY157" fmla="*/ 751353 h 6858000"/>
              <a:gd name="connsiteX158" fmla="*/ 263226 w 1605470"/>
              <a:gd name="connsiteY158" fmla="*/ 721230 h 6858000"/>
              <a:gd name="connsiteX159" fmla="*/ 248897 w 1605470"/>
              <a:gd name="connsiteY159" fmla="*/ 681659 h 6858000"/>
              <a:gd name="connsiteX160" fmla="*/ 234316 w 1605470"/>
              <a:gd name="connsiteY160" fmla="*/ 635218 h 6858000"/>
              <a:gd name="connsiteX161" fmla="*/ 239327 w 1605470"/>
              <a:gd name="connsiteY161" fmla="*/ 613763 h 6858000"/>
              <a:gd name="connsiteX162" fmla="*/ 225269 w 1605470"/>
              <a:gd name="connsiteY162" fmla="*/ 598582 h 6858000"/>
              <a:gd name="connsiteX163" fmla="*/ 224950 w 1605470"/>
              <a:gd name="connsiteY163" fmla="*/ 576846 h 6858000"/>
              <a:gd name="connsiteX164" fmla="*/ 204576 w 1605470"/>
              <a:gd name="connsiteY164" fmla="*/ 530055 h 6858000"/>
              <a:gd name="connsiteX165" fmla="*/ 219064 w 1605470"/>
              <a:gd name="connsiteY165" fmla="*/ 469651 h 6858000"/>
              <a:gd name="connsiteX166" fmla="*/ 195012 w 1605470"/>
              <a:gd name="connsiteY166" fmla="*/ 448559 h 6858000"/>
              <a:gd name="connsiteX167" fmla="*/ 201434 w 1605470"/>
              <a:gd name="connsiteY167" fmla="*/ 441529 h 6858000"/>
              <a:gd name="connsiteX168" fmla="*/ 200655 w 1605470"/>
              <a:gd name="connsiteY168" fmla="*/ 428927 h 6858000"/>
              <a:gd name="connsiteX169" fmla="*/ 190059 w 1605470"/>
              <a:gd name="connsiteY169" fmla="*/ 430161 h 6858000"/>
              <a:gd name="connsiteX170" fmla="*/ 167079 w 1605470"/>
              <a:gd name="connsiteY170" fmla="*/ 367211 h 6858000"/>
              <a:gd name="connsiteX171" fmla="*/ 124571 w 1605470"/>
              <a:gd name="connsiteY171" fmla="*/ 302178 h 6858000"/>
              <a:gd name="connsiteX172" fmla="*/ 103243 w 1605470"/>
              <a:gd name="connsiteY172" fmla="*/ 211375 h 6858000"/>
              <a:gd name="connsiteX173" fmla="*/ 94571 w 1605470"/>
              <a:gd name="connsiteY173" fmla="*/ 184179 h 6858000"/>
              <a:gd name="connsiteX174" fmla="*/ 13437 w 1605470"/>
              <a:gd name="connsiteY174" fmla="*/ 19287 h 6858000"/>
              <a:gd name="connsiteX175" fmla="*/ 0 w 1605470"/>
              <a:gd name="connsiteY175"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3992 w 1605470"/>
              <a:gd name="connsiteY37" fmla="*/ 5619557 h 6858000"/>
              <a:gd name="connsiteX38" fmla="*/ 531653 w 1605470"/>
              <a:gd name="connsiteY38" fmla="*/ 5604904 h 6858000"/>
              <a:gd name="connsiteX39" fmla="*/ 539863 w 1605470"/>
              <a:gd name="connsiteY39" fmla="*/ 5604298 h 6858000"/>
              <a:gd name="connsiteX40" fmla="*/ 552319 w 1605470"/>
              <a:gd name="connsiteY40" fmla="*/ 5587997 h 6858000"/>
              <a:gd name="connsiteX41" fmla="*/ 564053 w 1605470"/>
              <a:gd name="connsiteY41" fmla="*/ 5539915 h 6858000"/>
              <a:gd name="connsiteX42" fmla="*/ 587214 w 1605470"/>
              <a:gd name="connsiteY42" fmla="*/ 5451511 h 6858000"/>
              <a:gd name="connsiteX43" fmla="*/ 608019 w 1605470"/>
              <a:gd name="connsiteY43" fmla="*/ 5385461 h 6858000"/>
              <a:gd name="connsiteX44" fmla="*/ 622750 w 1605470"/>
              <a:gd name="connsiteY44" fmla="*/ 5363084 h 6858000"/>
              <a:gd name="connsiteX45" fmla="*/ 638731 w 1605470"/>
              <a:gd name="connsiteY45" fmla="*/ 5330009 h 6858000"/>
              <a:gd name="connsiteX46" fmla="*/ 672224 w 1605470"/>
              <a:gd name="connsiteY46" fmla="*/ 5273739 h 6858000"/>
              <a:gd name="connsiteX47" fmla="*/ 681823 w 1605470"/>
              <a:gd name="connsiteY47" fmla="*/ 5241779 h 6858000"/>
              <a:gd name="connsiteX48" fmla="*/ 693049 w 1605470"/>
              <a:gd name="connsiteY48" fmla="*/ 5225268 h 6858000"/>
              <a:gd name="connsiteX49" fmla="*/ 694069 w 1605470"/>
              <a:gd name="connsiteY49" fmla="*/ 5217684 h 6858000"/>
              <a:gd name="connsiteX50" fmla="*/ 701410 w 1605470"/>
              <a:gd name="connsiteY50" fmla="*/ 5193377 h 6858000"/>
              <a:gd name="connsiteX51" fmla="*/ 704713 w 1605470"/>
              <a:gd name="connsiteY51" fmla="*/ 5179288 h 6858000"/>
              <a:gd name="connsiteX52" fmla="*/ 705697 w 1605470"/>
              <a:gd name="connsiteY52" fmla="*/ 5173621 h 6858000"/>
              <a:gd name="connsiteX53" fmla="*/ 701331 w 1605470"/>
              <a:gd name="connsiteY53" fmla="*/ 5159961 h 6858000"/>
              <a:gd name="connsiteX54" fmla="*/ 708008 w 1605470"/>
              <a:gd name="connsiteY54" fmla="*/ 5144295 h 6858000"/>
              <a:gd name="connsiteX55" fmla="*/ 704941 w 1605470"/>
              <a:gd name="connsiteY55" fmla="*/ 5125185 h 6858000"/>
              <a:gd name="connsiteX56" fmla="*/ 711771 w 1605470"/>
              <a:gd name="connsiteY56" fmla="*/ 5121884 h 6858000"/>
              <a:gd name="connsiteX57" fmla="*/ 718807 w 1605470"/>
              <a:gd name="connsiteY57" fmla="*/ 5067850 h 6858000"/>
              <a:gd name="connsiteX58" fmla="*/ 721538 w 1605470"/>
              <a:gd name="connsiteY58" fmla="*/ 5060861 h 6858000"/>
              <a:gd name="connsiteX59" fmla="*/ 718242 w 1605470"/>
              <a:gd name="connsiteY59" fmla="*/ 5034192 h 6858000"/>
              <a:gd name="connsiteX60" fmla="*/ 719796 w 1605470"/>
              <a:gd name="connsiteY60" fmla="*/ 4993030 h 6858000"/>
              <a:gd name="connsiteX61" fmla="*/ 726705 w 1605470"/>
              <a:gd name="connsiteY61" fmla="*/ 4946844 h 6858000"/>
              <a:gd name="connsiteX62" fmla="*/ 722561 w 1605470"/>
              <a:gd name="connsiteY62" fmla="*/ 4932692 h 6858000"/>
              <a:gd name="connsiteX63" fmla="*/ 724935 w 1605470"/>
              <a:gd name="connsiteY63" fmla="*/ 4821504 h 6858000"/>
              <a:gd name="connsiteX64" fmla="*/ 732118 w 1605470"/>
              <a:gd name="connsiteY64" fmla="*/ 4801535 h 6858000"/>
              <a:gd name="connsiteX65" fmla="*/ 739787 w 1605470"/>
              <a:gd name="connsiteY65" fmla="*/ 4797794 h 6858000"/>
              <a:gd name="connsiteX66" fmla="*/ 741081 w 1605470"/>
              <a:gd name="connsiteY66" fmla="*/ 4784526 h 6858000"/>
              <a:gd name="connsiteX67" fmla="*/ 742865 w 1605470"/>
              <a:gd name="connsiteY67" fmla="*/ 4781211 h 6858000"/>
              <a:gd name="connsiteX68" fmla="*/ 751652 w 1605470"/>
              <a:gd name="connsiteY68" fmla="*/ 4761984 h 6858000"/>
              <a:gd name="connsiteX69" fmla="*/ 747700 w 1605470"/>
              <a:gd name="connsiteY69" fmla="*/ 4690749 h 6858000"/>
              <a:gd name="connsiteX70" fmla="*/ 743180 w 1605470"/>
              <a:gd name="connsiteY70" fmla="*/ 4584173 h 6858000"/>
              <a:gd name="connsiteX71" fmla="*/ 738263 w 1605470"/>
              <a:gd name="connsiteY71" fmla="*/ 4444346 h 6858000"/>
              <a:gd name="connsiteX72" fmla="*/ 756542 w 1605470"/>
              <a:gd name="connsiteY72" fmla="*/ 4350346 h 6858000"/>
              <a:gd name="connsiteX73" fmla="*/ 715481 w 1605470"/>
              <a:gd name="connsiteY73" fmla="*/ 4214165 h 6858000"/>
              <a:gd name="connsiteX74" fmla="*/ 719554 w 1605470"/>
              <a:gd name="connsiteY74" fmla="*/ 4090296 h 6858000"/>
              <a:gd name="connsiteX75" fmla="*/ 704810 w 1605470"/>
              <a:gd name="connsiteY75" fmla="*/ 4033999 h 6858000"/>
              <a:gd name="connsiteX76" fmla="*/ 705959 w 1605470"/>
              <a:gd name="connsiteY76" fmla="*/ 4031933 h 6858000"/>
              <a:gd name="connsiteX77" fmla="*/ 704535 w 1605470"/>
              <a:gd name="connsiteY77" fmla="*/ 4013953 h 6858000"/>
              <a:gd name="connsiteX78" fmla="*/ 700443 w 1605470"/>
              <a:gd name="connsiteY78" fmla="*/ 4010511 h 6858000"/>
              <a:gd name="connsiteX79" fmla="*/ 698282 w 1605470"/>
              <a:gd name="connsiteY79" fmla="*/ 3998331 h 6858000"/>
              <a:gd name="connsiteX80" fmla="*/ 690830 w 1605470"/>
              <a:gd name="connsiteY80" fmla="*/ 3974753 h 6858000"/>
              <a:gd name="connsiteX81" fmla="*/ 692428 w 1605470"/>
              <a:gd name="connsiteY81" fmla="*/ 3969950 h 6858000"/>
              <a:gd name="connsiteX82" fmla="*/ 685850 w 1605470"/>
              <a:gd name="connsiteY82" fmla="*/ 3933779 h 6858000"/>
              <a:gd name="connsiteX83" fmla="*/ 687181 w 1605470"/>
              <a:gd name="connsiteY83" fmla="*/ 3933093 h 6858000"/>
              <a:gd name="connsiteX84" fmla="*/ 691535 w 1605470"/>
              <a:gd name="connsiteY84" fmla="*/ 3922082 h 6858000"/>
              <a:gd name="connsiteX85" fmla="*/ 696613 w 1605470"/>
              <a:gd name="connsiteY85" fmla="*/ 3901461 h 6858000"/>
              <a:gd name="connsiteX86" fmla="*/ 719207 w 1605470"/>
              <a:gd name="connsiteY86" fmla="*/ 3813873 h 6858000"/>
              <a:gd name="connsiteX87" fmla="*/ 718632 w 1605470"/>
              <a:gd name="connsiteY87" fmla="*/ 3806161 h 6858000"/>
              <a:gd name="connsiteX88" fmla="*/ 718939 w 1605470"/>
              <a:gd name="connsiteY88" fmla="*/ 3805957 h 6858000"/>
              <a:gd name="connsiteX89" fmla="*/ 718966 w 1605470"/>
              <a:gd name="connsiteY89" fmla="*/ 3797724 h 6858000"/>
              <a:gd name="connsiteX90" fmla="*/ 717581 w 1605470"/>
              <a:gd name="connsiteY90" fmla="*/ 3792098 h 6858000"/>
              <a:gd name="connsiteX91" fmla="*/ 716465 w 1605470"/>
              <a:gd name="connsiteY91" fmla="*/ 3777135 h 6858000"/>
              <a:gd name="connsiteX92" fmla="*/ 718198 w 1605470"/>
              <a:gd name="connsiteY92" fmla="*/ 3771656 h 6858000"/>
              <a:gd name="connsiteX93" fmla="*/ 721941 w 1605470"/>
              <a:gd name="connsiteY93" fmla="*/ 3769007 h 6858000"/>
              <a:gd name="connsiteX94" fmla="*/ 721407 w 1605470"/>
              <a:gd name="connsiteY94" fmla="*/ 3767709 h 6858000"/>
              <a:gd name="connsiteX95" fmla="*/ 730103 w 1605470"/>
              <a:gd name="connsiteY95" fmla="*/ 3738082 h 6858000"/>
              <a:gd name="connsiteX96" fmla="*/ 737449 w 1605470"/>
              <a:gd name="connsiteY96" fmla="*/ 3673397 h 6858000"/>
              <a:gd name="connsiteX97" fmla="*/ 736745 w 1605470"/>
              <a:gd name="connsiteY97" fmla="*/ 3637109 h 6858000"/>
              <a:gd name="connsiteX98" fmla="*/ 740188 w 1605470"/>
              <a:gd name="connsiteY98" fmla="*/ 3536883 h 6858000"/>
              <a:gd name="connsiteX99" fmla="*/ 747726 w 1605470"/>
              <a:gd name="connsiteY99" fmla="*/ 3435652 h 6858000"/>
              <a:gd name="connsiteX100" fmla="*/ 774383 w 1605470"/>
              <a:gd name="connsiteY100" fmla="*/ 3381564 h 6858000"/>
              <a:gd name="connsiteX101" fmla="*/ 774870 w 1605470"/>
              <a:gd name="connsiteY101" fmla="*/ 3375761 h 6858000"/>
              <a:gd name="connsiteX102" fmla="*/ 770510 w 1605470"/>
              <a:gd name="connsiteY102" fmla="*/ 3361844 h 6858000"/>
              <a:gd name="connsiteX103" fmla="*/ 767933 w 1605470"/>
              <a:gd name="connsiteY103" fmla="*/ 3356929 h 6858000"/>
              <a:gd name="connsiteX104" fmla="*/ 766158 w 1605470"/>
              <a:gd name="connsiteY104" fmla="*/ 3349058 h 6858000"/>
              <a:gd name="connsiteX105" fmla="*/ 766414 w 1605470"/>
              <a:gd name="connsiteY105" fmla="*/ 3348763 h 6858000"/>
              <a:gd name="connsiteX106" fmla="*/ 764166 w 1605470"/>
              <a:gd name="connsiteY106" fmla="*/ 3341588 h 6858000"/>
              <a:gd name="connsiteX107" fmla="*/ 749397 w 1605470"/>
              <a:gd name="connsiteY107" fmla="*/ 3307769 h 6858000"/>
              <a:gd name="connsiteX108" fmla="*/ 766960 w 1605470"/>
              <a:gd name="connsiteY108" fmla="*/ 3250522 h 6858000"/>
              <a:gd name="connsiteX109" fmla="*/ 767385 w 1605470"/>
              <a:gd name="connsiteY109" fmla="*/ 3229163 h 6858000"/>
              <a:gd name="connsiteX110" fmla="*/ 769208 w 1605470"/>
              <a:gd name="connsiteY110" fmla="*/ 3217217 h 6858000"/>
              <a:gd name="connsiteX111" fmla="*/ 770350 w 1605470"/>
              <a:gd name="connsiteY111" fmla="*/ 3216125 h 6858000"/>
              <a:gd name="connsiteX112" fmla="*/ 756043 w 1605470"/>
              <a:gd name="connsiteY112" fmla="*/ 3183755 h 6858000"/>
              <a:gd name="connsiteX113" fmla="*/ 756544 w 1605470"/>
              <a:gd name="connsiteY113" fmla="*/ 3178642 h 6858000"/>
              <a:gd name="connsiteX114" fmla="*/ 744144 w 1605470"/>
              <a:gd name="connsiteY114" fmla="*/ 3158586 h 6858000"/>
              <a:gd name="connsiteX115" fmla="*/ 739378 w 1605470"/>
              <a:gd name="connsiteY115" fmla="*/ 3147669 h 6858000"/>
              <a:gd name="connsiteX116" fmla="*/ 734648 w 1605470"/>
              <a:gd name="connsiteY116" fmla="*/ 3145733 h 6858000"/>
              <a:gd name="connsiteX117" fmla="*/ 729329 w 1605470"/>
              <a:gd name="connsiteY117" fmla="*/ 3129034 h 6858000"/>
              <a:gd name="connsiteX118" fmla="*/ 729994 w 1605470"/>
              <a:gd name="connsiteY118" fmla="*/ 3126682 h 6858000"/>
              <a:gd name="connsiteX119" fmla="*/ 720862 w 1605470"/>
              <a:gd name="connsiteY119" fmla="*/ 3114519 h 6858000"/>
              <a:gd name="connsiteX120" fmla="*/ 707471 w 1605470"/>
              <a:gd name="connsiteY120" fmla="*/ 3106272 h 6858000"/>
              <a:gd name="connsiteX121" fmla="*/ 680201 w 1605470"/>
              <a:gd name="connsiteY121" fmla="*/ 2958185 h 6858000"/>
              <a:gd name="connsiteX122" fmla="*/ 622815 w 1605470"/>
              <a:gd name="connsiteY122" fmla="*/ 2762989 h 6858000"/>
              <a:gd name="connsiteX123" fmla="*/ 571733 w 1605470"/>
              <a:gd name="connsiteY123" fmla="*/ 2554718 h 6858000"/>
              <a:gd name="connsiteX124" fmla="*/ 551827 w 1605470"/>
              <a:gd name="connsiteY124" fmla="*/ 2485734 h 6858000"/>
              <a:gd name="connsiteX125" fmla="*/ 542550 w 1605470"/>
              <a:gd name="connsiteY125" fmla="*/ 2447068 h 6858000"/>
              <a:gd name="connsiteX126" fmla="*/ 529511 w 1605470"/>
              <a:gd name="connsiteY126" fmla="*/ 2425819 h 6858000"/>
              <a:gd name="connsiteX127" fmla="*/ 528878 w 1605470"/>
              <a:gd name="connsiteY127" fmla="*/ 2408971 h 6858000"/>
              <a:gd name="connsiteX128" fmla="*/ 535510 w 1605470"/>
              <a:gd name="connsiteY128" fmla="*/ 2402874 h 6858000"/>
              <a:gd name="connsiteX129" fmla="*/ 538122 w 1605470"/>
              <a:gd name="connsiteY129" fmla="*/ 2381443 h 6858000"/>
              <a:gd name="connsiteX130" fmla="*/ 514451 w 1605470"/>
              <a:gd name="connsiteY130" fmla="*/ 2261920 h 6858000"/>
              <a:gd name="connsiteX131" fmla="*/ 486968 w 1605470"/>
              <a:gd name="connsiteY131" fmla="*/ 2182937 h 6858000"/>
              <a:gd name="connsiteX132" fmla="*/ 488555 w 1605470"/>
              <a:gd name="connsiteY132" fmla="*/ 2155135 h 6858000"/>
              <a:gd name="connsiteX133" fmla="*/ 486013 w 1605470"/>
              <a:gd name="connsiteY133" fmla="*/ 2118008 h 6858000"/>
              <a:gd name="connsiteX134" fmla="*/ 487006 w 1605470"/>
              <a:gd name="connsiteY134" fmla="*/ 2050531 h 6858000"/>
              <a:gd name="connsiteX135" fmla="*/ 478812 w 1605470"/>
              <a:gd name="connsiteY135" fmla="*/ 1963269 h 6858000"/>
              <a:gd name="connsiteX136" fmla="*/ 442619 w 1605470"/>
              <a:gd name="connsiteY136" fmla="*/ 1910499 h 6858000"/>
              <a:gd name="connsiteX137" fmla="*/ 446785 w 1605470"/>
              <a:gd name="connsiteY137" fmla="*/ 1903212 h 6858000"/>
              <a:gd name="connsiteX138" fmla="*/ 436547 w 1605470"/>
              <a:gd name="connsiteY138" fmla="*/ 1861531 h 6858000"/>
              <a:gd name="connsiteX139" fmla="*/ 390346 w 1605470"/>
              <a:gd name="connsiteY139" fmla="*/ 1732919 h 6858000"/>
              <a:gd name="connsiteX140" fmla="*/ 362657 w 1605470"/>
              <a:gd name="connsiteY140" fmla="*/ 1663540 h 6858000"/>
              <a:gd name="connsiteX141" fmla="*/ 361783 w 1605470"/>
              <a:gd name="connsiteY141" fmla="*/ 1615777 h 6858000"/>
              <a:gd name="connsiteX142" fmla="*/ 342578 w 1605470"/>
              <a:gd name="connsiteY142" fmla="*/ 1563678 h 6858000"/>
              <a:gd name="connsiteX143" fmla="*/ 355658 w 1605470"/>
              <a:gd name="connsiteY143" fmla="*/ 1519474 h 6858000"/>
              <a:gd name="connsiteX144" fmla="*/ 348400 w 1605470"/>
              <a:gd name="connsiteY144" fmla="*/ 1477995 h 6858000"/>
              <a:gd name="connsiteX145" fmla="*/ 334485 w 1605470"/>
              <a:gd name="connsiteY145" fmla="*/ 1373769 h 6858000"/>
              <a:gd name="connsiteX146" fmla="*/ 342792 w 1605470"/>
              <a:gd name="connsiteY146" fmla="*/ 1307086 h 6858000"/>
              <a:gd name="connsiteX147" fmla="*/ 343980 w 1605470"/>
              <a:gd name="connsiteY147" fmla="*/ 1189033 h 6858000"/>
              <a:gd name="connsiteX148" fmla="*/ 348665 w 1605470"/>
              <a:gd name="connsiteY148" fmla="*/ 1168288 h 6858000"/>
              <a:gd name="connsiteX149" fmla="*/ 340947 w 1605470"/>
              <a:gd name="connsiteY149" fmla="*/ 1142577 h 6858000"/>
              <a:gd name="connsiteX150" fmla="*/ 330253 w 1605470"/>
              <a:gd name="connsiteY150" fmla="*/ 1088484 h 6858000"/>
              <a:gd name="connsiteX151" fmla="*/ 318989 w 1605470"/>
              <a:gd name="connsiteY151" fmla="*/ 1016103 h 6858000"/>
              <a:gd name="connsiteX152" fmla="*/ 320445 w 1605470"/>
              <a:gd name="connsiteY152" fmla="*/ 932283 h 6858000"/>
              <a:gd name="connsiteX153" fmla="*/ 322681 w 1605470"/>
              <a:gd name="connsiteY153" fmla="*/ 915925 h 6858000"/>
              <a:gd name="connsiteX154" fmla="*/ 315310 w 1605470"/>
              <a:gd name="connsiteY154" fmla="*/ 896999 h 6858000"/>
              <a:gd name="connsiteX155" fmla="*/ 284718 w 1605470"/>
              <a:gd name="connsiteY155" fmla="*/ 821517 h 6858000"/>
              <a:gd name="connsiteX156" fmla="*/ 263668 w 1605470"/>
              <a:gd name="connsiteY156" fmla="*/ 751353 h 6858000"/>
              <a:gd name="connsiteX157" fmla="*/ 263226 w 1605470"/>
              <a:gd name="connsiteY157" fmla="*/ 721230 h 6858000"/>
              <a:gd name="connsiteX158" fmla="*/ 248897 w 1605470"/>
              <a:gd name="connsiteY158" fmla="*/ 681659 h 6858000"/>
              <a:gd name="connsiteX159" fmla="*/ 234316 w 1605470"/>
              <a:gd name="connsiteY159" fmla="*/ 635218 h 6858000"/>
              <a:gd name="connsiteX160" fmla="*/ 239327 w 1605470"/>
              <a:gd name="connsiteY160" fmla="*/ 613763 h 6858000"/>
              <a:gd name="connsiteX161" fmla="*/ 225269 w 1605470"/>
              <a:gd name="connsiteY161" fmla="*/ 598582 h 6858000"/>
              <a:gd name="connsiteX162" fmla="*/ 224950 w 1605470"/>
              <a:gd name="connsiteY162" fmla="*/ 576846 h 6858000"/>
              <a:gd name="connsiteX163" fmla="*/ 204576 w 1605470"/>
              <a:gd name="connsiteY163" fmla="*/ 530055 h 6858000"/>
              <a:gd name="connsiteX164" fmla="*/ 219064 w 1605470"/>
              <a:gd name="connsiteY164" fmla="*/ 469651 h 6858000"/>
              <a:gd name="connsiteX165" fmla="*/ 195012 w 1605470"/>
              <a:gd name="connsiteY165" fmla="*/ 448559 h 6858000"/>
              <a:gd name="connsiteX166" fmla="*/ 201434 w 1605470"/>
              <a:gd name="connsiteY166" fmla="*/ 441529 h 6858000"/>
              <a:gd name="connsiteX167" fmla="*/ 200655 w 1605470"/>
              <a:gd name="connsiteY167" fmla="*/ 428927 h 6858000"/>
              <a:gd name="connsiteX168" fmla="*/ 190059 w 1605470"/>
              <a:gd name="connsiteY168" fmla="*/ 430161 h 6858000"/>
              <a:gd name="connsiteX169" fmla="*/ 167079 w 1605470"/>
              <a:gd name="connsiteY169" fmla="*/ 367211 h 6858000"/>
              <a:gd name="connsiteX170" fmla="*/ 124571 w 1605470"/>
              <a:gd name="connsiteY170" fmla="*/ 302178 h 6858000"/>
              <a:gd name="connsiteX171" fmla="*/ 103243 w 1605470"/>
              <a:gd name="connsiteY171" fmla="*/ 211375 h 6858000"/>
              <a:gd name="connsiteX172" fmla="*/ 94571 w 1605470"/>
              <a:gd name="connsiteY172" fmla="*/ 184179 h 6858000"/>
              <a:gd name="connsiteX173" fmla="*/ 13437 w 1605470"/>
              <a:gd name="connsiteY173" fmla="*/ 19287 h 6858000"/>
              <a:gd name="connsiteX174" fmla="*/ 0 w 1605470"/>
              <a:gd name="connsiteY174"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3992 w 1605470"/>
              <a:gd name="connsiteY37" fmla="*/ 5619557 h 6858000"/>
              <a:gd name="connsiteX38" fmla="*/ 531653 w 1605470"/>
              <a:gd name="connsiteY38" fmla="*/ 5604904 h 6858000"/>
              <a:gd name="connsiteX39" fmla="*/ 539863 w 1605470"/>
              <a:gd name="connsiteY39" fmla="*/ 5604298 h 6858000"/>
              <a:gd name="connsiteX40" fmla="*/ 552319 w 1605470"/>
              <a:gd name="connsiteY40" fmla="*/ 5587997 h 6858000"/>
              <a:gd name="connsiteX41" fmla="*/ 587214 w 1605470"/>
              <a:gd name="connsiteY41" fmla="*/ 5451511 h 6858000"/>
              <a:gd name="connsiteX42" fmla="*/ 608019 w 1605470"/>
              <a:gd name="connsiteY42" fmla="*/ 5385461 h 6858000"/>
              <a:gd name="connsiteX43" fmla="*/ 622750 w 1605470"/>
              <a:gd name="connsiteY43" fmla="*/ 5363084 h 6858000"/>
              <a:gd name="connsiteX44" fmla="*/ 638731 w 1605470"/>
              <a:gd name="connsiteY44" fmla="*/ 5330009 h 6858000"/>
              <a:gd name="connsiteX45" fmla="*/ 672224 w 1605470"/>
              <a:gd name="connsiteY45" fmla="*/ 5273739 h 6858000"/>
              <a:gd name="connsiteX46" fmla="*/ 681823 w 1605470"/>
              <a:gd name="connsiteY46" fmla="*/ 5241779 h 6858000"/>
              <a:gd name="connsiteX47" fmla="*/ 693049 w 1605470"/>
              <a:gd name="connsiteY47" fmla="*/ 5225268 h 6858000"/>
              <a:gd name="connsiteX48" fmla="*/ 694069 w 1605470"/>
              <a:gd name="connsiteY48" fmla="*/ 5217684 h 6858000"/>
              <a:gd name="connsiteX49" fmla="*/ 701410 w 1605470"/>
              <a:gd name="connsiteY49" fmla="*/ 5193377 h 6858000"/>
              <a:gd name="connsiteX50" fmla="*/ 704713 w 1605470"/>
              <a:gd name="connsiteY50" fmla="*/ 5179288 h 6858000"/>
              <a:gd name="connsiteX51" fmla="*/ 705697 w 1605470"/>
              <a:gd name="connsiteY51" fmla="*/ 5173621 h 6858000"/>
              <a:gd name="connsiteX52" fmla="*/ 701331 w 1605470"/>
              <a:gd name="connsiteY52" fmla="*/ 5159961 h 6858000"/>
              <a:gd name="connsiteX53" fmla="*/ 708008 w 1605470"/>
              <a:gd name="connsiteY53" fmla="*/ 5144295 h 6858000"/>
              <a:gd name="connsiteX54" fmla="*/ 704941 w 1605470"/>
              <a:gd name="connsiteY54" fmla="*/ 5125185 h 6858000"/>
              <a:gd name="connsiteX55" fmla="*/ 711771 w 1605470"/>
              <a:gd name="connsiteY55" fmla="*/ 5121884 h 6858000"/>
              <a:gd name="connsiteX56" fmla="*/ 718807 w 1605470"/>
              <a:gd name="connsiteY56" fmla="*/ 5067850 h 6858000"/>
              <a:gd name="connsiteX57" fmla="*/ 721538 w 1605470"/>
              <a:gd name="connsiteY57" fmla="*/ 5060861 h 6858000"/>
              <a:gd name="connsiteX58" fmla="*/ 718242 w 1605470"/>
              <a:gd name="connsiteY58" fmla="*/ 5034192 h 6858000"/>
              <a:gd name="connsiteX59" fmla="*/ 719796 w 1605470"/>
              <a:gd name="connsiteY59" fmla="*/ 4993030 h 6858000"/>
              <a:gd name="connsiteX60" fmla="*/ 726705 w 1605470"/>
              <a:gd name="connsiteY60" fmla="*/ 4946844 h 6858000"/>
              <a:gd name="connsiteX61" fmla="*/ 722561 w 1605470"/>
              <a:gd name="connsiteY61" fmla="*/ 4932692 h 6858000"/>
              <a:gd name="connsiteX62" fmla="*/ 724935 w 1605470"/>
              <a:gd name="connsiteY62" fmla="*/ 4821504 h 6858000"/>
              <a:gd name="connsiteX63" fmla="*/ 732118 w 1605470"/>
              <a:gd name="connsiteY63" fmla="*/ 4801535 h 6858000"/>
              <a:gd name="connsiteX64" fmla="*/ 739787 w 1605470"/>
              <a:gd name="connsiteY64" fmla="*/ 4797794 h 6858000"/>
              <a:gd name="connsiteX65" fmla="*/ 741081 w 1605470"/>
              <a:gd name="connsiteY65" fmla="*/ 4784526 h 6858000"/>
              <a:gd name="connsiteX66" fmla="*/ 742865 w 1605470"/>
              <a:gd name="connsiteY66" fmla="*/ 4781211 h 6858000"/>
              <a:gd name="connsiteX67" fmla="*/ 751652 w 1605470"/>
              <a:gd name="connsiteY67" fmla="*/ 4761984 h 6858000"/>
              <a:gd name="connsiteX68" fmla="*/ 747700 w 1605470"/>
              <a:gd name="connsiteY68" fmla="*/ 4690749 h 6858000"/>
              <a:gd name="connsiteX69" fmla="*/ 743180 w 1605470"/>
              <a:gd name="connsiteY69" fmla="*/ 4584173 h 6858000"/>
              <a:gd name="connsiteX70" fmla="*/ 738263 w 1605470"/>
              <a:gd name="connsiteY70" fmla="*/ 4444346 h 6858000"/>
              <a:gd name="connsiteX71" fmla="*/ 756542 w 1605470"/>
              <a:gd name="connsiteY71" fmla="*/ 4350346 h 6858000"/>
              <a:gd name="connsiteX72" fmla="*/ 715481 w 1605470"/>
              <a:gd name="connsiteY72" fmla="*/ 4214165 h 6858000"/>
              <a:gd name="connsiteX73" fmla="*/ 719554 w 1605470"/>
              <a:gd name="connsiteY73" fmla="*/ 4090296 h 6858000"/>
              <a:gd name="connsiteX74" fmla="*/ 704810 w 1605470"/>
              <a:gd name="connsiteY74" fmla="*/ 4033999 h 6858000"/>
              <a:gd name="connsiteX75" fmla="*/ 705959 w 1605470"/>
              <a:gd name="connsiteY75" fmla="*/ 4031933 h 6858000"/>
              <a:gd name="connsiteX76" fmla="*/ 704535 w 1605470"/>
              <a:gd name="connsiteY76" fmla="*/ 4013953 h 6858000"/>
              <a:gd name="connsiteX77" fmla="*/ 700443 w 1605470"/>
              <a:gd name="connsiteY77" fmla="*/ 4010511 h 6858000"/>
              <a:gd name="connsiteX78" fmla="*/ 698282 w 1605470"/>
              <a:gd name="connsiteY78" fmla="*/ 3998331 h 6858000"/>
              <a:gd name="connsiteX79" fmla="*/ 690830 w 1605470"/>
              <a:gd name="connsiteY79" fmla="*/ 3974753 h 6858000"/>
              <a:gd name="connsiteX80" fmla="*/ 692428 w 1605470"/>
              <a:gd name="connsiteY80" fmla="*/ 3969950 h 6858000"/>
              <a:gd name="connsiteX81" fmla="*/ 685850 w 1605470"/>
              <a:gd name="connsiteY81" fmla="*/ 3933779 h 6858000"/>
              <a:gd name="connsiteX82" fmla="*/ 687181 w 1605470"/>
              <a:gd name="connsiteY82" fmla="*/ 3933093 h 6858000"/>
              <a:gd name="connsiteX83" fmla="*/ 691535 w 1605470"/>
              <a:gd name="connsiteY83" fmla="*/ 3922082 h 6858000"/>
              <a:gd name="connsiteX84" fmla="*/ 696613 w 1605470"/>
              <a:gd name="connsiteY84" fmla="*/ 3901461 h 6858000"/>
              <a:gd name="connsiteX85" fmla="*/ 719207 w 1605470"/>
              <a:gd name="connsiteY85" fmla="*/ 3813873 h 6858000"/>
              <a:gd name="connsiteX86" fmla="*/ 718632 w 1605470"/>
              <a:gd name="connsiteY86" fmla="*/ 3806161 h 6858000"/>
              <a:gd name="connsiteX87" fmla="*/ 718939 w 1605470"/>
              <a:gd name="connsiteY87" fmla="*/ 3805957 h 6858000"/>
              <a:gd name="connsiteX88" fmla="*/ 718966 w 1605470"/>
              <a:gd name="connsiteY88" fmla="*/ 3797724 h 6858000"/>
              <a:gd name="connsiteX89" fmla="*/ 717581 w 1605470"/>
              <a:gd name="connsiteY89" fmla="*/ 3792098 h 6858000"/>
              <a:gd name="connsiteX90" fmla="*/ 716465 w 1605470"/>
              <a:gd name="connsiteY90" fmla="*/ 3777135 h 6858000"/>
              <a:gd name="connsiteX91" fmla="*/ 718198 w 1605470"/>
              <a:gd name="connsiteY91" fmla="*/ 3771656 h 6858000"/>
              <a:gd name="connsiteX92" fmla="*/ 721941 w 1605470"/>
              <a:gd name="connsiteY92" fmla="*/ 3769007 h 6858000"/>
              <a:gd name="connsiteX93" fmla="*/ 721407 w 1605470"/>
              <a:gd name="connsiteY93" fmla="*/ 3767709 h 6858000"/>
              <a:gd name="connsiteX94" fmla="*/ 730103 w 1605470"/>
              <a:gd name="connsiteY94" fmla="*/ 3738082 h 6858000"/>
              <a:gd name="connsiteX95" fmla="*/ 737449 w 1605470"/>
              <a:gd name="connsiteY95" fmla="*/ 3673397 h 6858000"/>
              <a:gd name="connsiteX96" fmla="*/ 736745 w 1605470"/>
              <a:gd name="connsiteY96" fmla="*/ 3637109 h 6858000"/>
              <a:gd name="connsiteX97" fmla="*/ 740188 w 1605470"/>
              <a:gd name="connsiteY97" fmla="*/ 3536883 h 6858000"/>
              <a:gd name="connsiteX98" fmla="*/ 747726 w 1605470"/>
              <a:gd name="connsiteY98" fmla="*/ 3435652 h 6858000"/>
              <a:gd name="connsiteX99" fmla="*/ 774383 w 1605470"/>
              <a:gd name="connsiteY99" fmla="*/ 3381564 h 6858000"/>
              <a:gd name="connsiteX100" fmla="*/ 774870 w 1605470"/>
              <a:gd name="connsiteY100" fmla="*/ 3375761 h 6858000"/>
              <a:gd name="connsiteX101" fmla="*/ 770510 w 1605470"/>
              <a:gd name="connsiteY101" fmla="*/ 3361844 h 6858000"/>
              <a:gd name="connsiteX102" fmla="*/ 767933 w 1605470"/>
              <a:gd name="connsiteY102" fmla="*/ 3356929 h 6858000"/>
              <a:gd name="connsiteX103" fmla="*/ 766158 w 1605470"/>
              <a:gd name="connsiteY103" fmla="*/ 3349058 h 6858000"/>
              <a:gd name="connsiteX104" fmla="*/ 766414 w 1605470"/>
              <a:gd name="connsiteY104" fmla="*/ 3348763 h 6858000"/>
              <a:gd name="connsiteX105" fmla="*/ 764166 w 1605470"/>
              <a:gd name="connsiteY105" fmla="*/ 3341588 h 6858000"/>
              <a:gd name="connsiteX106" fmla="*/ 749397 w 1605470"/>
              <a:gd name="connsiteY106" fmla="*/ 3307769 h 6858000"/>
              <a:gd name="connsiteX107" fmla="*/ 766960 w 1605470"/>
              <a:gd name="connsiteY107" fmla="*/ 3250522 h 6858000"/>
              <a:gd name="connsiteX108" fmla="*/ 767385 w 1605470"/>
              <a:gd name="connsiteY108" fmla="*/ 3229163 h 6858000"/>
              <a:gd name="connsiteX109" fmla="*/ 769208 w 1605470"/>
              <a:gd name="connsiteY109" fmla="*/ 3217217 h 6858000"/>
              <a:gd name="connsiteX110" fmla="*/ 770350 w 1605470"/>
              <a:gd name="connsiteY110" fmla="*/ 3216125 h 6858000"/>
              <a:gd name="connsiteX111" fmla="*/ 756043 w 1605470"/>
              <a:gd name="connsiteY111" fmla="*/ 3183755 h 6858000"/>
              <a:gd name="connsiteX112" fmla="*/ 756544 w 1605470"/>
              <a:gd name="connsiteY112" fmla="*/ 3178642 h 6858000"/>
              <a:gd name="connsiteX113" fmla="*/ 744144 w 1605470"/>
              <a:gd name="connsiteY113" fmla="*/ 3158586 h 6858000"/>
              <a:gd name="connsiteX114" fmla="*/ 739378 w 1605470"/>
              <a:gd name="connsiteY114" fmla="*/ 3147669 h 6858000"/>
              <a:gd name="connsiteX115" fmla="*/ 734648 w 1605470"/>
              <a:gd name="connsiteY115" fmla="*/ 3145733 h 6858000"/>
              <a:gd name="connsiteX116" fmla="*/ 729329 w 1605470"/>
              <a:gd name="connsiteY116" fmla="*/ 3129034 h 6858000"/>
              <a:gd name="connsiteX117" fmla="*/ 729994 w 1605470"/>
              <a:gd name="connsiteY117" fmla="*/ 3126682 h 6858000"/>
              <a:gd name="connsiteX118" fmla="*/ 720862 w 1605470"/>
              <a:gd name="connsiteY118" fmla="*/ 3114519 h 6858000"/>
              <a:gd name="connsiteX119" fmla="*/ 707471 w 1605470"/>
              <a:gd name="connsiteY119" fmla="*/ 3106272 h 6858000"/>
              <a:gd name="connsiteX120" fmla="*/ 680201 w 1605470"/>
              <a:gd name="connsiteY120" fmla="*/ 2958185 h 6858000"/>
              <a:gd name="connsiteX121" fmla="*/ 622815 w 1605470"/>
              <a:gd name="connsiteY121" fmla="*/ 2762989 h 6858000"/>
              <a:gd name="connsiteX122" fmla="*/ 571733 w 1605470"/>
              <a:gd name="connsiteY122" fmla="*/ 2554718 h 6858000"/>
              <a:gd name="connsiteX123" fmla="*/ 551827 w 1605470"/>
              <a:gd name="connsiteY123" fmla="*/ 2485734 h 6858000"/>
              <a:gd name="connsiteX124" fmla="*/ 542550 w 1605470"/>
              <a:gd name="connsiteY124" fmla="*/ 2447068 h 6858000"/>
              <a:gd name="connsiteX125" fmla="*/ 529511 w 1605470"/>
              <a:gd name="connsiteY125" fmla="*/ 2425819 h 6858000"/>
              <a:gd name="connsiteX126" fmla="*/ 528878 w 1605470"/>
              <a:gd name="connsiteY126" fmla="*/ 2408971 h 6858000"/>
              <a:gd name="connsiteX127" fmla="*/ 535510 w 1605470"/>
              <a:gd name="connsiteY127" fmla="*/ 2402874 h 6858000"/>
              <a:gd name="connsiteX128" fmla="*/ 538122 w 1605470"/>
              <a:gd name="connsiteY128" fmla="*/ 2381443 h 6858000"/>
              <a:gd name="connsiteX129" fmla="*/ 514451 w 1605470"/>
              <a:gd name="connsiteY129" fmla="*/ 2261920 h 6858000"/>
              <a:gd name="connsiteX130" fmla="*/ 486968 w 1605470"/>
              <a:gd name="connsiteY130" fmla="*/ 2182937 h 6858000"/>
              <a:gd name="connsiteX131" fmla="*/ 488555 w 1605470"/>
              <a:gd name="connsiteY131" fmla="*/ 2155135 h 6858000"/>
              <a:gd name="connsiteX132" fmla="*/ 486013 w 1605470"/>
              <a:gd name="connsiteY132" fmla="*/ 2118008 h 6858000"/>
              <a:gd name="connsiteX133" fmla="*/ 487006 w 1605470"/>
              <a:gd name="connsiteY133" fmla="*/ 2050531 h 6858000"/>
              <a:gd name="connsiteX134" fmla="*/ 478812 w 1605470"/>
              <a:gd name="connsiteY134" fmla="*/ 1963269 h 6858000"/>
              <a:gd name="connsiteX135" fmla="*/ 442619 w 1605470"/>
              <a:gd name="connsiteY135" fmla="*/ 1910499 h 6858000"/>
              <a:gd name="connsiteX136" fmla="*/ 446785 w 1605470"/>
              <a:gd name="connsiteY136" fmla="*/ 1903212 h 6858000"/>
              <a:gd name="connsiteX137" fmla="*/ 436547 w 1605470"/>
              <a:gd name="connsiteY137" fmla="*/ 1861531 h 6858000"/>
              <a:gd name="connsiteX138" fmla="*/ 390346 w 1605470"/>
              <a:gd name="connsiteY138" fmla="*/ 1732919 h 6858000"/>
              <a:gd name="connsiteX139" fmla="*/ 362657 w 1605470"/>
              <a:gd name="connsiteY139" fmla="*/ 1663540 h 6858000"/>
              <a:gd name="connsiteX140" fmla="*/ 361783 w 1605470"/>
              <a:gd name="connsiteY140" fmla="*/ 1615777 h 6858000"/>
              <a:gd name="connsiteX141" fmla="*/ 342578 w 1605470"/>
              <a:gd name="connsiteY141" fmla="*/ 1563678 h 6858000"/>
              <a:gd name="connsiteX142" fmla="*/ 355658 w 1605470"/>
              <a:gd name="connsiteY142" fmla="*/ 1519474 h 6858000"/>
              <a:gd name="connsiteX143" fmla="*/ 348400 w 1605470"/>
              <a:gd name="connsiteY143" fmla="*/ 1477995 h 6858000"/>
              <a:gd name="connsiteX144" fmla="*/ 334485 w 1605470"/>
              <a:gd name="connsiteY144" fmla="*/ 1373769 h 6858000"/>
              <a:gd name="connsiteX145" fmla="*/ 342792 w 1605470"/>
              <a:gd name="connsiteY145" fmla="*/ 1307086 h 6858000"/>
              <a:gd name="connsiteX146" fmla="*/ 343980 w 1605470"/>
              <a:gd name="connsiteY146" fmla="*/ 1189033 h 6858000"/>
              <a:gd name="connsiteX147" fmla="*/ 348665 w 1605470"/>
              <a:gd name="connsiteY147" fmla="*/ 1168288 h 6858000"/>
              <a:gd name="connsiteX148" fmla="*/ 340947 w 1605470"/>
              <a:gd name="connsiteY148" fmla="*/ 1142577 h 6858000"/>
              <a:gd name="connsiteX149" fmla="*/ 330253 w 1605470"/>
              <a:gd name="connsiteY149" fmla="*/ 1088484 h 6858000"/>
              <a:gd name="connsiteX150" fmla="*/ 318989 w 1605470"/>
              <a:gd name="connsiteY150" fmla="*/ 1016103 h 6858000"/>
              <a:gd name="connsiteX151" fmla="*/ 320445 w 1605470"/>
              <a:gd name="connsiteY151" fmla="*/ 932283 h 6858000"/>
              <a:gd name="connsiteX152" fmla="*/ 322681 w 1605470"/>
              <a:gd name="connsiteY152" fmla="*/ 915925 h 6858000"/>
              <a:gd name="connsiteX153" fmla="*/ 315310 w 1605470"/>
              <a:gd name="connsiteY153" fmla="*/ 896999 h 6858000"/>
              <a:gd name="connsiteX154" fmla="*/ 284718 w 1605470"/>
              <a:gd name="connsiteY154" fmla="*/ 821517 h 6858000"/>
              <a:gd name="connsiteX155" fmla="*/ 263668 w 1605470"/>
              <a:gd name="connsiteY155" fmla="*/ 751353 h 6858000"/>
              <a:gd name="connsiteX156" fmla="*/ 263226 w 1605470"/>
              <a:gd name="connsiteY156" fmla="*/ 721230 h 6858000"/>
              <a:gd name="connsiteX157" fmla="*/ 248897 w 1605470"/>
              <a:gd name="connsiteY157" fmla="*/ 681659 h 6858000"/>
              <a:gd name="connsiteX158" fmla="*/ 234316 w 1605470"/>
              <a:gd name="connsiteY158" fmla="*/ 635218 h 6858000"/>
              <a:gd name="connsiteX159" fmla="*/ 239327 w 1605470"/>
              <a:gd name="connsiteY159" fmla="*/ 613763 h 6858000"/>
              <a:gd name="connsiteX160" fmla="*/ 225269 w 1605470"/>
              <a:gd name="connsiteY160" fmla="*/ 598582 h 6858000"/>
              <a:gd name="connsiteX161" fmla="*/ 224950 w 1605470"/>
              <a:gd name="connsiteY161" fmla="*/ 576846 h 6858000"/>
              <a:gd name="connsiteX162" fmla="*/ 204576 w 1605470"/>
              <a:gd name="connsiteY162" fmla="*/ 530055 h 6858000"/>
              <a:gd name="connsiteX163" fmla="*/ 219064 w 1605470"/>
              <a:gd name="connsiteY163" fmla="*/ 469651 h 6858000"/>
              <a:gd name="connsiteX164" fmla="*/ 195012 w 1605470"/>
              <a:gd name="connsiteY164" fmla="*/ 448559 h 6858000"/>
              <a:gd name="connsiteX165" fmla="*/ 201434 w 1605470"/>
              <a:gd name="connsiteY165" fmla="*/ 441529 h 6858000"/>
              <a:gd name="connsiteX166" fmla="*/ 200655 w 1605470"/>
              <a:gd name="connsiteY166" fmla="*/ 428927 h 6858000"/>
              <a:gd name="connsiteX167" fmla="*/ 190059 w 1605470"/>
              <a:gd name="connsiteY167" fmla="*/ 430161 h 6858000"/>
              <a:gd name="connsiteX168" fmla="*/ 167079 w 1605470"/>
              <a:gd name="connsiteY168" fmla="*/ 367211 h 6858000"/>
              <a:gd name="connsiteX169" fmla="*/ 124571 w 1605470"/>
              <a:gd name="connsiteY169" fmla="*/ 302178 h 6858000"/>
              <a:gd name="connsiteX170" fmla="*/ 103243 w 1605470"/>
              <a:gd name="connsiteY170" fmla="*/ 211375 h 6858000"/>
              <a:gd name="connsiteX171" fmla="*/ 94571 w 1605470"/>
              <a:gd name="connsiteY171" fmla="*/ 184179 h 6858000"/>
              <a:gd name="connsiteX172" fmla="*/ 13437 w 1605470"/>
              <a:gd name="connsiteY172" fmla="*/ 19287 h 6858000"/>
              <a:gd name="connsiteX173" fmla="*/ 0 w 1605470"/>
              <a:gd name="connsiteY173"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3992 w 1605470"/>
              <a:gd name="connsiteY37" fmla="*/ 5619557 h 6858000"/>
              <a:gd name="connsiteX38" fmla="*/ 531653 w 1605470"/>
              <a:gd name="connsiteY38" fmla="*/ 5604904 h 6858000"/>
              <a:gd name="connsiteX39" fmla="*/ 539863 w 1605470"/>
              <a:gd name="connsiteY39" fmla="*/ 5604298 h 6858000"/>
              <a:gd name="connsiteX40" fmla="*/ 552319 w 1605470"/>
              <a:gd name="connsiteY40" fmla="*/ 5587997 h 6858000"/>
              <a:gd name="connsiteX41" fmla="*/ 591557 w 1605470"/>
              <a:gd name="connsiteY41" fmla="*/ 5476393 h 6858000"/>
              <a:gd name="connsiteX42" fmla="*/ 608019 w 1605470"/>
              <a:gd name="connsiteY42" fmla="*/ 5385461 h 6858000"/>
              <a:gd name="connsiteX43" fmla="*/ 622750 w 1605470"/>
              <a:gd name="connsiteY43" fmla="*/ 5363084 h 6858000"/>
              <a:gd name="connsiteX44" fmla="*/ 638731 w 1605470"/>
              <a:gd name="connsiteY44" fmla="*/ 5330009 h 6858000"/>
              <a:gd name="connsiteX45" fmla="*/ 672224 w 1605470"/>
              <a:gd name="connsiteY45" fmla="*/ 5273739 h 6858000"/>
              <a:gd name="connsiteX46" fmla="*/ 681823 w 1605470"/>
              <a:gd name="connsiteY46" fmla="*/ 5241779 h 6858000"/>
              <a:gd name="connsiteX47" fmla="*/ 693049 w 1605470"/>
              <a:gd name="connsiteY47" fmla="*/ 5225268 h 6858000"/>
              <a:gd name="connsiteX48" fmla="*/ 694069 w 1605470"/>
              <a:gd name="connsiteY48" fmla="*/ 5217684 h 6858000"/>
              <a:gd name="connsiteX49" fmla="*/ 701410 w 1605470"/>
              <a:gd name="connsiteY49" fmla="*/ 5193377 h 6858000"/>
              <a:gd name="connsiteX50" fmla="*/ 704713 w 1605470"/>
              <a:gd name="connsiteY50" fmla="*/ 5179288 h 6858000"/>
              <a:gd name="connsiteX51" fmla="*/ 705697 w 1605470"/>
              <a:gd name="connsiteY51" fmla="*/ 5173621 h 6858000"/>
              <a:gd name="connsiteX52" fmla="*/ 701331 w 1605470"/>
              <a:gd name="connsiteY52" fmla="*/ 5159961 h 6858000"/>
              <a:gd name="connsiteX53" fmla="*/ 708008 w 1605470"/>
              <a:gd name="connsiteY53" fmla="*/ 5144295 h 6858000"/>
              <a:gd name="connsiteX54" fmla="*/ 704941 w 1605470"/>
              <a:gd name="connsiteY54" fmla="*/ 5125185 h 6858000"/>
              <a:gd name="connsiteX55" fmla="*/ 711771 w 1605470"/>
              <a:gd name="connsiteY55" fmla="*/ 5121884 h 6858000"/>
              <a:gd name="connsiteX56" fmla="*/ 718807 w 1605470"/>
              <a:gd name="connsiteY56" fmla="*/ 5067850 h 6858000"/>
              <a:gd name="connsiteX57" fmla="*/ 721538 w 1605470"/>
              <a:gd name="connsiteY57" fmla="*/ 5060861 h 6858000"/>
              <a:gd name="connsiteX58" fmla="*/ 718242 w 1605470"/>
              <a:gd name="connsiteY58" fmla="*/ 5034192 h 6858000"/>
              <a:gd name="connsiteX59" fmla="*/ 719796 w 1605470"/>
              <a:gd name="connsiteY59" fmla="*/ 4993030 h 6858000"/>
              <a:gd name="connsiteX60" fmla="*/ 726705 w 1605470"/>
              <a:gd name="connsiteY60" fmla="*/ 4946844 h 6858000"/>
              <a:gd name="connsiteX61" fmla="*/ 722561 w 1605470"/>
              <a:gd name="connsiteY61" fmla="*/ 4932692 h 6858000"/>
              <a:gd name="connsiteX62" fmla="*/ 724935 w 1605470"/>
              <a:gd name="connsiteY62" fmla="*/ 4821504 h 6858000"/>
              <a:gd name="connsiteX63" fmla="*/ 732118 w 1605470"/>
              <a:gd name="connsiteY63" fmla="*/ 4801535 h 6858000"/>
              <a:gd name="connsiteX64" fmla="*/ 739787 w 1605470"/>
              <a:gd name="connsiteY64" fmla="*/ 4797794 h 6858000"/>
              <a:gd name="connsiteX65" fmla="*/ 741081 w 1605470"/>
              <a:gd name="connsiteY65" fmla="*/ 4784526 h 6858000"/>
              <a:gd name="connsiteX66" fmla="*/ 742865 w 1605470"/>
              <a:gd name="connsiteY66" fmla="*/ 4781211 h 6858000"/>
              <a:gd name="connsiteX67" fmla="*/ 751652 w 1605470"/>
              <a:gd name="connsiteY67" fmla="*/ 4761984 h 6858000"/>
              <a:gd name="connsiteX68" fmla="*/ 747700 w 1605470"/>
              <a:gd name="connsiteY68" fmla="*/ 4690749 h 6858000"/>
              <a:gd name="connsiteX69" fmla="*/ 743180 w 1605470"/>
              <a:gd name="connsiteY69" fmla="*/ 4584173 h 6858000"/>
              <a:gd name="connsiteX70" fmla="*/ 738263 w 1605470"/>
              <a:gd name="connsiteY70" fmla="*/ 4444346 h 6858000"/>
              <a:gd name="connsiteX71" fmla="*/ 756542 w 1605470"/>
              <a:gd name="connsiteY71" fmla="*/ 4350346 h 6858000"/>
              <a:gd name="connsiteX72" fmla="*/ 715481 w 1605470"/>
              <a:gd name="connsiteY72" fmla="*/ 4214165 h 6858000"/>
              <a:gd name="connsiteX73" fmla="*/ 719554 w 1605470"/>
              <a:gd name="connsiteY73" fmla="*/ 4090296 h 6858000"/>
              <a:gd name="connsiteX74" fmla="*/ 704810 w 1605470"/>
              <a:gd name="connsiteY74" fmla="*/ 4033999 h 6858000"/>
              <a:gd name="connsiteX75" fmla="*/ 705959 w 1605470"/>
              <a:gd name="connsiteY75" fmla="*/ 4031933 h 6858000"/>
              <a:gd name="connsiteX76" fmla="*/ 704535 w 1605470"/>
              <a:gd name="connsiteY76" fmla="*/ 4013953 h 6858000"/>
              <a:gd name="connsiteX77" fmla="*/ 700443 w 1605470"/>
              <a:gd name="connsiteY77" fmla="*/ 4010511 h 6858000"/>
              <a:gd name="connsiteX78" fmla="*/ 698282 w 1605470"/>
              <a:gd name="connsiteY78" fmla="*/ 3998331 h 6858000"/>
              <a:gd name="connsiteX79" fmla="*/ 690830 w 1605470"/>
              <a:gd name="connsiteY79" fmla="*/ 3974753 h 6858000"/>
              <a:gd name="connsiteX80" fmla="*/ 692428 w 1605470"/>
              <a:gd name="connsiteY80" fmla="*/ 3969950 h 6858000"/>
              <a:gd name="connsiteX81" fmla="*/ 685850 w 1605470"/>
              <a:gd name="connsiteY81" fmla="*/ 3933779 h 6858000"/>
              <a:gd name="connsiteX82" fmla="*/ 687181 w 1605470"/>
              <a:gd name="connsiteY82" fmla="*/ 3933093 h 6858000"/>
              <a:gd name="connsiteX83" fmla="*/ 691535 w 1605470"/>
              <a:gd name="connsiteY83" fmla="*/ 3922082 h 6858000"/>
              <a:gd name="connsiteX84" fmla="*/ 696613 w 1605470"/>
              <a:gd name="connsiteY84" fmla="*/ 3901461 h 6858000"/>
              <a:gd name="connsiteX85" fmla="*/ 719207 w 1605470"/>
              <a:gd name="connsiteY85" fmla="*/ 3813873 h 6858000"/>
              <a:gd name="connsiteX86" fmla="*/ 718632 w 1605470"/>
              <a:gd name="connsiteY86" fmla="*/ 3806161 h 6858000"/>
              <a:gd name="connsiteX87" fmla="*/ 718939 w 1605470"/>
              <a:gd name="connsiteY87" fmla="*/ 3805957 h 6858000"/>
              <a:gd name="connsiteX88" fmla="*/ 718966 w 1605470"/>
              <a:gd name="connsiteY88" fmla="*/ 3797724 h 6858000"/>
              <a:gd name="connsiteX89" fmla="*/ 717581 w 1605470"/>
              <a:gd name="connsiteY89" fmla="*/ 3792098 h 6858000"/>
              <a:gd name="connsiteX90" fmla="*/ 716465 w 1605470"/>
              <a:gd name="connsiteY90" fmla="*/ 3777135 h 6858000"/>
              <a:gd name="connsiteX91" fmla="*/ 718198 w 1605470"/>
              <a:gd name="connsiteY91" fmla="*/ 3771656 h 6858000"/>
              <a:gd name="connsiteX92" fmla="*/ 721941 w 1605470"/>
              <a:gd name="connsiteY92" fmla="*/ 3769007 h 6858000"/>
              <a:gd name="connsiteX93" fmla="*/ 721407 w 1605470"/>
              <a:gd name="connsiteY93" fmla="*/ 3767709 h 6858000"/>
              <a:gd name="connsiteX94" fmla="*/ 730103 w 1605470"/>
              <a:gd name="connsiteY94" fmla="*/ 3738082 h 6858000"/>
              <a:gd name="connsiteX95" fmla="*/ 737449 w 1605470"/>
              <a:gd name="connsiteY95" fmla="*/ 3673397 h 6858000"/>
              <a:gd name="connsiteX96" fmla="*/ 736745 w 1605470"/>
              <a:gd name="connsiteY96" fmla="*/ 3637109 h 6858000"/>
              <a:gd name="connsiteX97" fmla="*/ 740188 w 1605470"/>
              <a:gd name="connsiteY97" fmla="*/ 3536883 h 6858000"/>
              <a:gd name="connsiteX98" fmla="*/ 747726 w 1605470"/>
              <a:gd name="connsiteY98" fmla="*/ 3435652 h 6858000"/>
              <a:gd name="connsiteX99" fmla="*/ 774383 w 1605470"/>
              <a:gd name="connsiteY99" fmla="*/ 3381564 h 6858000"/>
              <a:gd name="connsiteX100" fmla="*/ 774870 w 1605470"/>
              <a:gd name="connsiteY100" fmla="*/ 3375761 h 6858000"/>
              <a:gd name="connsiteX101" fmla="*/ 770510 w 1605470"/>
              <a:gd name="connsiteY101" fmla="*/ 3361844 h 6858000"/>
              <a:gd name="connsiteX102" fmla="*/ 767933 w 1605470"/>
              <a:gd name="connsiteY102" fmla="*/ 3356929 h 6858000"/>
              <a:gd name="connsiteX103" fmla="*/ 766158 w 1605470"/>
              <a:gd name="connsiteY103" fmla="*/ 3349058 h 6858000"/>
              <a:gd name="connsiteX104" fmla="*/ 766414 w 1605470"/>
              <a:gd name="connsiteY104" fmla="*/ 3348763 h 6858000"/>
              <a:gd name="connsiteX105" fmla="*/ 764166 w 1605470"/>
              <a:gd name="connsiteY105" fmla="*/ 3341588 h 6858000"/>
              <a:gd name="connsiteX106" fmla="*/ 749397 w 1605470"/>
              <a:gd name="connsiteY106" fmla="*/ 3307769 h 6858000"/>
              <a:gd name="connsiteX107" fmla="*/ 766960 w 1605470"/>
              <a:gd name="connsiteY107" fmla="*/ 3250522 h 6858000"/>
              <a:gd name="connsiteX108" fmla="*/ 767385 w 1605470"/>
              <a:gd name="connsiteY108" fmla="*/ 3229163 h 6858000"/>
              <a:gd name="connsiteX109" fmla="*/ 769208 w 1605470"/>
              <a:gd name="connsiteY109" fmla="*/ 3217217 h 6858000"/>
              <a:gd name="connsiteX110" fmla="*/ 770350 w 1605470"/>
              <a:gd name="connsiteY110" fmla="*/ 3216125 h 6858000"/>
              <a:gd name="connsiteX111" fmla="*/ 756043 w 1605470"/>
              <a:gd name="connsiteY111" fmla="*/ 3183755 h 6858000"/>
              <a:gd name="connsiteX112" fmla="*/ 756544 w 1605470"/>
              <a:gd name="connsiteY112" fmla="*/ 3178642 h 6858000"/>
              <a:gd name="connsiteX113" fmla="*/ 744144 w 1605470"/>
              <a:gd name="connsiteY113" fmla="*/ 3158586 h 6858000"/>
              <a:gd name="connsiteX114" fmla="*/ 739378 w 1605470"/>
              <a:gd name="connsiteY114" fmla="*/ 3147669 h 6858000"/>
              <a:gd name="connsiteX115" fmla="*/ 734648 w 1605470"/>
              <a:gd name="connsiteY115" fmla="*/ 3145733 h 6858000"/>
              <a:gd name="connsiteX116" fmla="*/ 729329 w 1605470"/>
              <a:gd name="connsiteY116" fmla="*/ 3129034 h 6858000"/>
              <a:gd name="connsiteX117" fmla="*/ 729994 w 1605470"/>
              <a:gd name="connsiteY117" fmla="*/ 3126682 h 6858000"/>
              <a:gd name="connsiteX118" fmla="*/ 720862 w 1605470"/>
              <a:gd name="connsiteY118" fmla="*/ 3114519 h 6858000"/>
              <a:gd name="connsiteX119" fmla="*/ 707471 w 1605470"/>
              <a:gd name="connsiteY119" fmla="*/ 3106272 h 6858000"/>
              <a:gd name="connsiteX120" fmla="*/ 680201 w 1605470"/>
              <a:gd name="connsiteY120" fmla="*/ 2958185 h 6858000"/>
              <a:gd name="connsiteX121" fmla="*/ 622815 w 1605470"/>
              <a:gd name="connsiteY121" fmla="*/ 2762989 h 6858000"/>
              <a:gd name="connsiteX122" fmla="*/ 571733 w 1605470"/>
              <a:gd name="connsiteY122" fmla="*/ 2554718 h 6858000"/>
              <a:gd name="connsiteX123" fmla="*/ 551827 w 1605470"/>
              <a:gd name="connsiteY123" fmla="*/ 2485734 h 6858000"/>
              <a:gd name="connsiteX124" fmla="*/ 542550 w 1605470"/>
              <a:gd name="connsiteY124" fmla="*/ 2447068 h 6858000"/>
              <a:gd name="connsiteX125" fmla="*/ 529511 w 1605470"/>
              <a:gd name="connsiteY125" fmla="*/ 2425819 h 6858000"/>
              <a:gd name="connsiteX126" fmla="*/ 528878 w 1605470"/>
              <a:gd name="connsiteY126" fmla="*/ 2408971 h 6858000"/>
              <a:gd name="connsiteX127" fmla="*/ 535510 w 1605470"/>
              <a:gd name="connsiteY127" fmla="*/ 2402874 h 6858000"/>
              <a:gd name="connsiteX128" fmla="*/ 538122 w 1605470"/>
              <a:gd name="connsiteY128" fmla="*/ 2381443 h 6858000"/>
              <a:gd name="connsiteX129" fmla="*/ 514451 w 1605470"/>
              <a:gd name="connsiteY129" fmla="*/ 2261920 h 6858000"/>
              <a:gd name="connsiteX130" fmla="*/ 486968 w 1605470"/>
              <a:gd name="connsiteY130" fmla="*/ 2182937 h 6858000"/>
              <a:gd name="connsiteX131" fmla="*/ 488555 w 1605470"/>
              <a:gd name="connsiteY131" fmla="*/ 2155135 h 6858000"/>
              <a:gd name="connsiteX132" fmla="*/ 486013 w 1605470"/>
              <a:gd name="connsiteY132" fmla="*/ 2118008 h 6858000"/>
              <a:gd name="connsiteX133" fmla="*/ 487006 w 1605470"/>
              <a:gd name="connsiteY133" fmla="*/ 2050531 h 6858000"/>
              <a:gd name="connsiteX134" fmla="*/ 478812 w 1605470"/>
              <a:gd name="connsiteY134" fmla="*/ 1963269 h 6858000"/>
              <a:gd name="connsiteX135" fmla="*/ 442619 w 1605470"/>
              <a:gd name="connsiteY135" fmla="*/ 1910499 h 6858000"/>
              <a:gd name="connsiteX136" fmla="*/ 446785 w 1605470"/>
              <a:gd name="connsiteY136" fmla="*/ 1903212 h 6858000"/>
              <a:gd name="connsiteX137" fmla="*/ 436547 w 1605470"/>
              <a:gd name="connsiteY137" fmla="*/ 1861531 h 6858000"/>
              <a:gd name="connsiteX138" fmla="*/ 390346 w 1605470"/>
              <a:gd name="connsiteY138" fmla="*/ 1732919 h 6858000"/>
              <a:gd name="connsiteX139" fmla="*/ 362657 w 1605470"/>
              <a:gd name="connsiteY139" fmla="*/ 1663540 h 6858000"/>
              <a:gd name="connsiteX140" fmla="*/ 361783 w 1605470"/>
              <a:gd name="connsiteY140" fmla="*/ 1615777 h 6858000"/>
              <a:gd name="connsiteX141" fmla="*/ 342578 w 1605470"/>
              <a:gd name="connsiteY141" fmla="*/ 1563678 h 6858000"/>
              <a:gd name="connsiteX142" fmla="*/ 355658 w 1605470"/>
              <a:gd name="connsiteY142" fmla="*/ 1519474 h 6858000"/>
              <a:gd name="connsiteX143" fmla="*/ 348400 w 1605470"/>
              <a:gd name="connsiteY143" fmla="*/ 1477995 h 6858000"/>
              <a:gd name="connsiteX144" fmla="*/ 334485 w 1605470"/>
              <a:gd name="connsiteY144" fmla="*/ 1373769 h 6858000"/>
              <a:gd name="connsiteX145" fmla="*/ 342792 w 1605470"/>
              <a:gd name="connsiteY145" fmla="*/ 1307086 h 6858000"/>
              <a:gd name="connsiteX146" fmla="*/ 343980 w 1605470"/>
              <a:gd name="connsiteY146" fmla="*/ 1189033 h 6858000"/>
              <a:gd name="connsiteX147" fmla="*/ 348665 w 1605470"/>
              <a:gd name="connsiteY147" fmla="*/ 1168288 h 6858000"/>
              <a:gd name="connsiteX148" fmla="*/ 340947 w 1605470"/>
              <a:gd name="connsiteY148" fmla="*/ 1142577 h 6858000"/>
              <a:gd name="connsiteX149" fmla="*/ 330253 w 1605470"/>
              <a:gd name="connsiteY149" fmla="*/ 1088484 h 6858000"/>
              <a:gd name="connsiteX150" fmla="*/ 318989 w 1605470"/>
              <a:gd name="connsiteY150" fmla="*/ 1016103 h 6858000"/>
              <a:gd name="connsiteX151" fmla="*/ 320445 w 1605470"/>
              <a:gd name="connsiteY151" fmla="*/ 932283 h 6858000"/>
              <a:gd name="connsiteX152" fmla="*/ 322681 w 1605470"/>
              <a:gd name="connsiteY152" fmla="*/ 915925 h 6858000"/>
              <a:gd name="connsiteX153" fmla="*/ 315310 w 1605470"/>
              <a:gd name="connsiteY153" fmla="*/ 896999 h 6858000"/>
              <a:gd name="connsiteX154" fmla="*/ 284718 w 1605470"/>
              <a:gd name="connsiteY154" fmla="*/ 821517 h 6858000"/>
              <a:gd name="connsiteX155" fmla="*/ 263668 w 1605470"/>
              <a:gd name="connsiteY155" fmla="*/ 751353 h 6858000"/>
              <a:gd name="connsiteX156" fmla="*/ 263226 w 1605470"/>
              <a:gd name="connsiteY156" fmla="*/ 721230 h 6858000"/>
              <a:gd name="connsiteX157" fmla="*/ 248897 w 1605470"/>
              <a:gd name="connsiteY157" fmla="*/ 681659 h 6858000"/>
              <a:gd name="connsiteX158" fmla="*/ 234316 w 1605470"/>
              <a:gd name="connsiteY158" fmla="*/ 635218 h 6858000"/>
              <a:gd name="connsiteX159" fmla="*/ 239327 w 1605470"/>
              <a:gd name="connsiteY159" fmla="*/ 613763 h 6858000"/>
              <a:gd name="connsiteX160" fmla="*/ 225269 w 1605470"/>
              <a:gd name="connsiteY160" fmla="*/ 598582 h 6858000"/>
              <a:gd name="connsiteX161" fmla="*/ 224950 w 1605470"/>
              <a:gd name="connsiteY161" fmla="*/ 576846 h 6858000"/>
              <a:gd name="connsiteX162" fmla="*/ 204576 w 1605470"/>
              <a:gd name="connsiteY162" fmla="*/ 530055 h 6858000"/>
              <a:gd name="connsiteX163" fmla="*/ 219064 w 1605470"/>
              <a:gd name="connsiteY163" fmla="*/ 469651 h 6858000"/>
              <a:gd name="connsiteX164" fmla="*/ 195012 w 1605470"/>
              <a:gd name="connsiteY164" fmla="*/ 448559 h 6858000"/>
              <a:gd name="connsiteX165" fmla="*/ 201434 w 1605470"/>
              <a:gd name="connsiteY165" fmla="*/ 441529 h 6858000"/>
              <a:gd name="connsiteX166" fmla="*/ 200655 w 1605470"/>
              <a:gd name="connsiteY166" fmla="*/ 428927 h 6858000"/>
              <a:gd name="connsiteX167" fmla="*/ 190059 w 1605470"/>
              <a:gd name="connsiteY167" fmla="*/ 430161 h 6858000"/>
              <a:gd name="connsiteX168" fmla="*/ 167079 w 1605470"/>
              <a:gd name="connsiteY168" fmla="*/ 367211 h 6858000"/>
              <a:gd name="connsiteX169" fmla="*/ 124571 w 1605470"/>
              <a:gd name="connsiteY169" fmla="*/ 302178 h 6858000"/>
              <a:gd name="connsiteX170" fmla="*/ 103243 w 1605470"/>
              <a:gd name="connsiteY170" fmla="*/ 211375 h 6858000"/>
              <a:gd name="connsiteX171" fmla="*/ 94571 w 1605470"/>
              <a:gd name="connsiteY171" fmla="*/ 184179 h 6858000"/>
              <a:gd name="connsiteX172" fmla="*/ 13437 w 1605470"/>
              <a:gd name="connsiteY172" fmla="*/ 19287 h 6858000"/>
              <a:gd name="connsiteX173" fmla="*/ 0 w 1605470"/>
              <a:gd name="connsiteY173"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3992 w 1605470"/>
              <a:gd name="connsiteY37" fmla="*/ 5619557 h 6858000"/>
              <a:gd name="connsiteX38" fmla="*/ 531653 w 1605470"/>
              <a:gd name="connsiteY38" fmla="*/ 5604904 h 6858000"/>
              <a:gd name="connsiteX39" fmla="*/ 539863 w 1605470"/>
              <a:gd name="connsiteY39" fmla="*/ 5604298 h 6858000"/>
              <a:gd name="connsiteX40" fmla="*/ 552319 w 1605470"/>
              <a:gd name="connsiteY40" fmla="*/ 5587997 h 6858000"/>
              <a:gd name="connsiteX41" fmla="*/ 591557 w 1605470"/>
              <a:gd name="connsiteY41" fmla="*/ 5476393 h 6858000"/>
              <a:gd name="connsiteX42" fmla="*/ 622750 w 1605470"/>
              <a:gd name="connsiteY42" fmla="*/ 5363084 h 6858000"/>
              <a:gd name="connsiteX43" fmla="*/ 638731 w 1605470"/>
              <a:gd name="connsiteY43" fmla="*/ 5330009 h 6858000"/>
              <a:gd name="connsiteX44" fmla="*/ 672224 w 1605470"/>
              <a:gd name="connsiteY44" fmla="*/ 5273739 h 6858000"/>
              <a:gd name="connsiteX45" fmla="*/ 681823 w 1605470"/>
              <a:gd name="connsiteY45" fmla="*/ 5241779 h 6858000"/>
              <a:gd name="connsiteX46" fmla="*/ 693049 w 1605470"/>
              <a:gd name="connsiteY46" fmla="*/ 5225268 h 6858000"/>
              <a:gd name="connsiteX47" fmla="*/ 694069 w 1605470"/>
              <a:gd name="connsiteY47" fmla="*/ 5217684 h 6858000"/>
              <a:gd name="connsiteX48" fmla="*/ 701410 w 1605470"/>
              <a:gd name="connsiteY48" fmla="*/ 5193377 h 6858000"/>
              <a:gd name="connsiteX49" fmla="*/ 704713 w 1605470"/>
              <a:gd name="connsiteY49" fmla="*/ 5179288 h 6858000"/>
              <a:gd name="connsiteX50" fmla="*/ 705697 w 1605470"/>
              <a:gd name="connsiteY50" fmla="*/ 5173621 h 6858000"/>
              <a:gd name="connsiteX51" fmla="*/ 701331 w 1605470"/>
              <a:gd name="connsiteY51" fmla="*/ 5159961 h 6858000"/>
              <a:gd name="connsiteX52" fmla="*/ 708008 w 1605470"/>
              <a:gd name="connsiteY52" fmla="*/ 5144295 h 6858000"/>
              <a:gd name="connsiteX53" fmla="*/ 704941 w 1605470"/>
              <a:gd name="connsiteY53" fmla="*/ 5125185 h 6858000"/>
              <a:gd name="connsiteX54" fmla="*/ 711771 w 1605470"/>
              <a:gd name="connsiteY54" fmla="*/ 5121884 h 6858000"/>
              <a:gd name="connsiteX55" fmla="*/ 718807 w 1605470"/>
              <a:gd name="connsiteY55" fmla="*/ 5067850 h 6858000"/>
              <a:gd name="connsiteX56" fmla="*/ 721538 w 1605470"/>
              <a:gd name="connsiteY56" fmla="*/ 5060861 h 6858000"/>
              <a:gd name="connsiteX57" fmla="*/ 718242 w 1605470"/>
              <a:gd name="connsiteY57" fmla="*/ 5034192 h 6858000"/>
              <a:gd name="connsiteX58" fmla="*/ 719796 w 1605470"/>
              <a:gd name="connsiteY58" fmla="*/ 4993030 h 6858000"/>
              <a:gd name="connsiteX59" fmla="*/ 726705 w 1605470"/>
              <a:gd name="connsiteY59" fmla="*/ 4946844 h 6858000"/>
              <a:gd name="connsiteX60" fmla="*/ 722561 w 1605470"/>
              <a:gd name="connsiteY60" fmla="*/ 4932692 h 6858000"/>
              <a:gd name="connsiteX61" fmla="*/ 724935 w 1605470"/>
              <a:gd name="connsiteY61" fmla="*/ 4821504 h 6858000"/>
              <a:gd name="connsiteX62" fmla="*/ 732118 w 1605470"/>
              <a:gd name="connsiteY62" fmla="*/ 4801535 h 6858000"/>
              <a:gd name="connsiteX63" fmla="*/ 739787 w 1605470"/>
              <a:gd name="connsiteY63" fmla="*/ 4797794 h 6858000"/>
              <a:gd name="connsiteX64" fmla="*/ 741081 w 1605470"/>
              <a:gd name="connsiteY64" fmla="*/ 4784526 h 6858000"/>
              <a:gd name="connsiteX65" fmla="*/ 742865 w 1605470"/>
              <a:gd name="connsiteY65" fmla="*/ 4781211 h 6858000"/>
              <a:gd name="connsiteX66" fmla="*/ 751652 w 1605470"/>
              <a:gd name="connsiteY66" fmla="*/ 4761984 h 6858000"/>
              <a:gd name="connsiteX67" fmla="*/ 747700 w 1605470"/>
              <a:gd name="connsiteY67" fmla="*/ 4690749 h 6858000"/>
              <a:gd name="connsiteX68" fmla="*/ 743180 w 1605470"/>
              <a:gd name="connsiteY68" fmla="*/ 4584173 h 6858000"/>
              <a:gd name="connsiteX69" fmla="*/ 738263 w 1605470"/>
              <a:gd name="connsiteY69" fmla="*/ 4444346 h 6858000"/>
              <a:gd name="connsiteX70" fmla="*/ 756542 w 1605470"/>
              <a:gd name="connsiteY70" fmla="*/ 4350346 h 6858000"/>
              <a:gd name="connsiteX71" fmla="*/ 715481 w 1605470"/>
              <a:gd name="connsiteY71" fmla="*/ 4214165 h 6858000"/>
              <a:gd name="connsiteX72" fmla="*/ 719554 w 1605470"/>
              <a:gd name="connsiteY72" fmla="*/ 4090296 h 6858000"/>
              <a:gd name="connsiteX73" fmla="*/ 704810 w 1605470"/>
              <a:gd name="connsiteY73" fmla="*/ 4033999 h 6858000"/>
              <a:gd name="connsiteX74" fmla="*/ 705959 w 1605470"/>
              <a:gd name="connsiteY74" fmla="*/ 4031933 h 6858000"/>
              <a:gd name="connsiteX75" fmla="*/ 704535 w 1605470"/>
              <a:gd name="connsiteY75" fmla="*/ 4013953 h 6858000"/>
              <a:gd name="connsiteX76" fmla="*/ 700443 w 1605470"/>
              <a:gd name="connsiteY76" fmla="*/ 4010511 h 6858000"/>
              <a:gd name="connsiteX77" fmla="*/ 698282 w 1605470"/>
              <a:gd name="connsiteY77" fmla="*/ 3998331 h 6858000"/>
              <a:gd name="connsiteX78" fmla="*/ 690830 w 1605470"/>
              <a:gd name="connsiteY78" fmla="*/ 3974753 h 6858000"/>
              <a:gd name="connsiteX79" fmla="*/ 692428 w 1605470"/>
              <a:gd name="connsiteY79" fmla="*/ 3969950 h 6858000"/>
              <a:gd name="connsiteX80" fmla="*/ 685850 w 1605470"/>
              <a:gd name="connsiteY80" fmla="*/ 3933779 h 6858000"/>
              <a:gd name="connsiteX81" fmla="*/ 687181 w 1605470"/>
              <a:gd name="connsiteY81" fmla="*/ 3933093 h 6858000"/>
              <a:gd name="connsiteX82" fmla="*/ 691535 w 1605470"/>
              <a:gd name="connsiteY82" fmla="*/ 3922082 h 6858000"/>
              <a:gd name="connsiteX83" fmla="*/ 696613 w 1605470"/>
              <a:gd name="connsiteY83" fmla="*/ 3901461 h 6858000"/>
              <a:gd name="connsiteX84" fmla="*/ 719207 w 1605470"/>
              <a:gd name="connsiteY84" fmla="*/ 3813873 h 6858000"/>
              <a:gd name="connsiteX85" fmla="*/ 718632 w 1605470"/>
              <a:gd name="connsiteY85" fmla="*/ 3806161 h 6858000"/>
              <a:gd name="connsiteX86" fmla="*/ 718939 w 1605470"/>
              <a:gd name="connsiteY86" fmla="*/ 3805957 h 6858000"/>
              <a:gd name="connsiteX87" fmla="*/ 718966 w 1605470"/>
              <a:gd name="connsiteY87" fmla="*/ 3797724 h 6858000"/>
              <a:gd name="connsiteX88" fmla="*/ 717581 w 1605470"/>
              <a:gd name="connsiteY88" fmla="*/ 3792098 h 6858000"/>
              <a:gd name="connsiteX89" fmla="*/ 716465 w 1605470"/>
              <a:gd name="connsiteY89" fmla="*/ 3777135 h 6858000"/>
              <a:gd name="connsiteX90" fmla="*/ 718198 w 1605470"/>
              <a:gd name="connsiteY90" fmla="*/ 3771656 h 6858000"/>
              <a:gd name="connsiteX91" fmla="*/ 721941 w 1605470"/>
              <a:gd name="connsiteY91" fmla="*/ 3769007 h 6858000"/>
              <a:gd name="connsiteX92" fmla="*/ 721407 w 1605470"/>
              <a:gd name="connsiteY92" fmla="*/ 3767709 h 6858000"/>
              <a:gd name="connsiteX93" fmla="*/ 730103 w 1605470"/>
              <a:gd name="connsiteY93" fmla="*/ 3738082 h 6858000"/>
              <a:gd name="connsiteX94" fmla="*/ 737449 w 1605470"/>
              <a:gd name="connsiteY94" fmla="*/ 3673397 h 6858000"/>
              <a:gd name="connsiteX95" fmla="*/ 736745 w 1605470"/>
              <a:gd name="connsiteY95" fmla="*/ 3637109 h 6858000"/>
              <a:gd name="connsiteX96" fmla="*/ 740188 w 1605470"/>
              <a:gd name="connsiteY96" fmla="*/ 3536883 h 6858000"/>
              <a:gd name="connsiteX97" fmla="*/ 747726 w 1605470"/>
              <a:gd name="connsiteY97" fmla="*/ 3435652 h 6858000"/>
              <a:gd name="connsiteX98" fmla="*/ 774383 w 1605470"/>
              <a:gd name="connsiteY98" fmla="*/ 3381564 h 6858000"/>
              <a:gd name="connsiteX99" fmla="*/ 774870 w 1605470"/>
              <a:gd name="connsiteY99" fmla="*/ 3375761 h 6858000"/>
              <a:gd name="connsiteX100" fmla="*/ 770510 w 1605470"/>
              <a:gd name="connsiteY100" fmla="*/ 3361844 h 6858000"/>
              <a:gd name="connsiteX101" fmla="*/ 767933 w 1605470"/>
              <a:gd name="connsiteY101" fmla="*/ 3356929 h 6858000"/>
              <a:gd name="connsiteX102" fmla="*/ 766158 w 1605470"/>
              <a:gd name="connsiteY102" fmla="*/ 3349058 h 6858000"/>
              <a:gd name="connsiteX103" fmla="*/ 766414 w 1605470"/>
              <a:gd name="connsiteY103" fmla="*/ 3348763 h 6858000"/>
              <a:gd name="connsiteX104" fmla="*/ 764166 w 1605470"/>
              <a:gd name="connsiteY104" fmla="*/ 3341588 h 6858000"/>
              <a:gd name="connsiteX105" fmla="*/ 749397 w 1605470"/>
              <a:gd name="connsiteY105" fmla="*/ 3307769 h 6858000"/>
              <a:gd name="connsiteX106" fmla="*/ 766960 w 1605470"/>
              <a:gd name="connsiteY106" fmla="*/ 3250522 h 6858000"/>
              <a:gd name="connsiteX107" fmla="*/ 767385 w 1605470"/>
              <a:gd name="connsiteY107" fmla="*/ 3229163 h 6858000"/>
              <a:gd name="connsiteX108" fmla="*/ 769208 w 1605470"/>
              <a:gd name="connsiteY108" fmla="*/ 3217217 h 6858000"/>
              <a:gd name="connsiteX109" fmla="*/ 770350 w 1605470"/>
              <a:gd name="connsiteY109" fmla="*/ 3216125 h 6858000"/>
              <a:gd name="connsiteX110" fmla="*/ 756043 w 1605470"/>
              <a:gd name="connsiteY110" fmla="*/ 3183755 h 6858000"/>
              <a:gd name="connsiteX111" fmla="*/ 756544 w 1605470"/>
              <a:gd name="connsiteY111" fmla="*/ 3178642 h 6858000"/>
              <a:gd name="connsiteX112" fmla="*/ 744144 w 1605470"/>
              <a:gd name="connsiteY112" fmla="*/ 3158586 h 6858000"/>
              <a:gd name="connsiteX113" fmla="*/ 739378 w 1605470"/>
              <a:gd name="connsiteY113" fmla="*/ 3147669 h 6858000"/>
              <a:gd name="connsiteX114" fmla="*/ 734648 w 1605470"/>
              <a:gd name="connsiteY114" fmla="*/ 3145733 h 6858000"/>
              <a:gd name="connsiteX115" fmla="*/ 729329 w 1605470"/>
              <a:gd name="connsiteY115" fmla="*/ 3129034 h 6858000"/>
              <a:gd name="connsiteX116" fmla="*/ 729994 w 1605470"/>
              <a:gd name="connsiteY116" fmla="*/ 3126682 h 6858000"/>
              <a:gd name="connsiteX117" fmla="*/ 720862 w 1605470"/>
              <a:gd name="connsiteY117" fmla="*/ 3114519 h 6858000"/>
              <a:gd name="connsiteX118" fmla="*/ 707471 w 1605470"/>
              <a:gd name="connsiteY118" fmla="*/ 3106272 h 6858000"/>
              <a:gd name="connsiteX119" fmla="*/ 680201 w 1605470"/>
              <a:gd name="connsiteY119" fmla="*/ 2958185 h 6858000"/>
              <a:gd name="connsiteX120" fmla="*/ 622815 w 1605470"/>
              <a:gd name="connsiteY120" fmla="*/ 2762989 h 6858000"/>
              <a:gd name="connsiteX121" fmla="*/ 571733 w 1605470"/>
              <a:gd name="connsiteY121" fmla="*/ 2554718 h 6858000"/>
              <a:gd name="connsiteX122" fmla="*/ 551827 w 1605470"/>
              <a:gd name="connsiteY122" fmla="*/ 2485734 h 6858000"/>
              <a:gd name="connsiteX123" fmla="*/ 542550 w 1605470"/>
              <a:gd name="connsiteY123" fmla="*/ 2447068 h 6858000"/>
              <a:gd name="connsiteX124" fmla="*/ 529511 w 1605470"/>
              <a:gd name="connsiteY124" fmla="*/ 2425819 h 6858000"/>
              <a:gd name="connsiteX125" fmla="*/ 528878 w 1605470"/>
              <a:gd name="connsiteY125" fmla="*/ 2408971 h 6858000"/>
              <a:gd name="connsiteX126" fmla="*/ 535510 w 1605470"/>
              <a:gd name="connsiteY126" fmla="*/ 2402874 h 6858000"/>
              <a:gd name="connsiteX127" fmla="*/ 538122 w 1605470"/>
              <a:gd name="connsiteY127" fmla="*/ 2381443 h 6858000"/>
              <a:gd name="connsiteX128" fmla="*/ 514451 w 1605470"/>
              <a:gd name="connsiteY128" fmla="*/ 2261920 h 6858000"/>
              <a:gd name="connsiteX129" fmla="*/ 486968 w 1605470"/>
              <a:gd name="connsiteY129" fmla="*/ 2182937 h 6858000"/>
              <a:gd name="connsiteX130" fmla="*/ 488555 w 1605470"/>
              <a:gd name="connsiteY130" fmla="*/ 2155135 h 6858000"/>
              <a:gd name="connsiteX131" fmla="*/ 486013 w 1605470"/>
              <a:gd name="connsiteY131" fmla="*/ 2118008 h 6858000"/>
              <a:gd name="connsiteX132" fmla="*/ 487006 w 1605470"/>
              <a:gd name="connsiteY132" fmla="*/ 2050531 h 6858000"/>
              <a:gd name="connsiteX133" fmla="*/ 478812 w 1605470"/>
              <a:gd name="connsiteY133" fmla="*/ 1963269 h 6858000"/>
              <a:gd name="connsiteX134" fmla="*/ 442619 w 1605470"/>
              <a:gd name="connsiteY134" fmla="*/ 1910499 h 6858000"/>
              <a:gd name="connsiteX135" fmla="*/ 446785 w 1605470"/>
              <a:gd name="connsiteY135" fmla="*/ 1903212 h 6858000"/>
              <a:gd name="connsiteX136" fmla="*/ 436547 w 1605470"/>
              <a:gd name="connsiteY136" fmla="*/ 1861531 h 6858000"/>
              <a:gd name="connsiteX137" fmla="*/ 390346 w 1605470"/>
              <a:gd name="connsiteY137" fmla="*/ 1732919 h 6858000"/>
              <a:gd name="connsiteX138" fmla="*/ 362657 w 1605470"/>
              <a:gd name="connsiteY138" fmla="*/ 1663540 h 6858000"/>
              <a:gd name="connsiteX139" fmla="*/ 361783 w 1605470"/>
              <a:gd name="connsiteY139" fmla="*/ 1615777 h 6858000"/>
              <a:gd name="connsiteX140" fmla="*/ 342578 w 1605470"/>
              <a:gd name="connsiteY140" fmla="*/ 1563678 h 6858000"/>
              <a:gd name="connsiteX141" fmla="*/ 355658 w 1605470"/>
              <a:gd name="connsiteY141" fmla="*/ 1519474 h 6858000"/>
              <a:gd name="connsiteX142" fmla="*/ 348400 w 1605470"/>
              <a:gd name="connsiteY142" fmla="*/ 1477995 h 6858000"/>
              <a:gd name="connsiteX143" fmla="*/ 334485 w 1605470"/>
              <a:gd name="connsiteY143" fmla="*/ 1373769 h 6858000"/>
              <a:gd name="connsiteX144" fmla="*/ 342792 w 1605470"/>
              <a:gd name="connsiteY144" fmla="*/ 1307086 h 6858000"/>
              <a:gd name="connsiteX145" fmla="*/ 343980 w 1605470"/>
              <a:gd name="connsiteY145" fmla="*/ 1189033 h 6858000"/>
              <a:gd name="connsiteX146" fmla="*/ 348665 w 1605470"/>
              <a:gd name="connsiteY146" fmla="*/ 1168288 h 6858000"/>
              <a:gd name="connsiteX147" fmla="*/ 340947 w 1605470"/>
              <a:gd name="connsiteY147" fmla="*/ 1142577 h 6858000"/>
              <a:gd name="connsiteX148" fmla="*/ 330253 w 1605470"/>
              <a:gd name="connsiteY148" fmla="*/ 1088484 h 6858000"/>
              <a:gd name="connsiteX149" fmla="*/ 318989 w 1605470"/>
              <a:gd name="connsiteY149" fmla="*/ 1016103 h 6858000"/>
              <a:gd name="connsiteX150" fmla="*/ 320445 w 1605470"/>
              <a:gd name="connsiteY150" fmla="*/ 932283 h 6858000"/>
              <a:gd name="connsiteX151" fmla="*/ 322681 w 1605470"/>
              <a:gd name="connsiteY151" fmla="*/ 915925 h 6858000"/>
              <a:gd name="connsiteX152" fmla="*/ 315310 w 1605470"/>
              <a:gd name="connsiteY152" fmla="*/ 896999 h 6858000"/>
              <a:gd name="connsiteX153" fmla="*/ 284718 w 1605470"/>
              <a:gd name="connsiteY153" fmla="*/ 821517 h 6858000"/>
              <a:gd name="connsiteX154" fmla="*/ 263668 w 1605470"/>
              <a:gd name="connsiteY154" fmla="*/ 751353 h 6858000"/>
              <a:gd name="connsiteX155" fmla="*/ 263226 w 1605470"/>
              <a:gd name="connsiteY155" fmla="*/ 721230 h 6858000"/>
              <a:gd name="connsiteX156" fmla="*/ 248897 w 1605470"/>
              <a:gd name="connsiteY156" fmla="*/ 681659 h 6858000"/>
              <a:gd name="connsiteX157" fmla="*/ 234316 w 1605470"/>
              <a:gd name="connsiteY157" fmla="*/ 635218 h 6858000"/>
              <a:gd name="connsiteX158" fmla="*/ 239327 w 1605470"/>
              <a:gd name="connsiteY158" fmla="*/ 613763 h 6858000"/>
              <a:gd name="connsiteX159" fmla="*/ 225269 w 1605470"/>
              <a:gd name="connsiteY159" fmla="*/ 598582 h 6858000"/>
              <a:gd name="connsiteX160" fmla="*/ 224950 w 1605470"/>
              <a:gd name="connsiteY160" fmla="*/ 576846 h 6858000"/>
              <a:gd name="connsiteX161" fmla="*/ 204576 w 1605470"/>
              <a:gd name="connsiteY161" fmla="*/ 530055 h 6858000"/>
              <a:gd name="connsiteX162" fmla="*/ 219064 w 1605470"/>
              <a:gd name="connsiteY162" fmla="*/ 469651 h 6858000"/>
              <a:gd name="connsiteX163" fmla="*/ 195012 w 1605470"/>
              <a:gd name="connsiteY163" fmla="*/ 448559 h 6858000"/>
              <a:gd name="connsiteX164" fmla="*/ 201434 w 1605470"/>
              <a:gd name="connsiteY164" fmla="*/ 441529 h 6858000"/>
              <a:gd name="connsiteX165" fmla="*/ 200655 w 1605470"/>
              <a:gd name="connsiteY165" fmla="*/ 428927 h 6858000"/>
              <a:gd name="connsiteX166" fmla="*/ 190059 w 1605470"/>
              <a:gd name="connsiteY166" fmla="*/ 430161 h 6858000"/>
              <a:gd name="connsiteX167" fmla="*/ 167079 w 1605470"/>
              <a:gd name="connsiteY167" fmla="*/ 367211 h 6858000"/>
              <a:gd name="connsiteX168" fmla="*/ 124571 w 1605470"/>
              <a:gd name="connsiteY168" fmla="*/ 302178 h 6858000"/>
              <a:gd name="connsiteX169" fmla="*/ 103243 w 1605470"/>
              <a:gd name="connsiteY169" fmla="*/ 211375 h 6858000"/>
              <a:gd name="connsiteX170" fmla="*/ 94571 w 1605470"/>
              <a:gd name="connsiteY170" fmla="*/ 184179 h 6858000"/>
              <a:gd name="connsiteX171" fmla="*/ 13437 w 1605470"/>
              <a:gd name="connsiteY171" fmla="*/ 19287 h 6858000"/>
              <a:gd name="connsiteX172" fmla="*/ 0 w 1605470"/>
              <a:gd name="connsiteY172"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3992 w 1605470"/>
              <a:gd name="connsiteY37" fmla="*/ 5619557 h 6858000"/>
              <a:gd name="connsiteX38" fmla="*/ 531653 w 1605470"/>
              <a:gd name="connsiteY38" fmla="*/ 5604904 h 6858000"/>
              <a:gd name="connsiteX39" fmla="*/ 539863 w 1605470"/>
              <a:gd name="connsiteY39" fmla="*/ 5604298 h 6858000"/>
              <a:gd name="connsiteX40" fmla="*/ 552319 w 1605470"/>
              <a:gd name="connsiteY40" fmla="*/ 5587997 h 6858000"/>
              <a:gd name="connsiteX41" fmla="*/ 591557 w 1605470"/>
              <a:gd name="connsiteY41" fmla="*/ 5476393 h 6858000"/>
              <a:gd name="connsiteX42" fmla="*/ 622750 w 1605470"/>
              <a:gd name="connsiteY42" fmla="*/ 5396260 h 6858000"/>
              <a:gd name="connsiteX43" fmla="*/ 638731 w 1605470"/>
              <a:gd name="connsiteY43" fmla="*/ 5330009 h 6858000"/>
              <a:gd name="connsiteX44" fmla="*/ 672224 w 1605470"/>
              <a:gd name="connsiteY44" fmla="*/ 5273739 h 6858000"/>
              <a:gd name="connsiteX45" fmla="*/ 681823 w 1605470"/>
              <a:gd name="connsiteY45" fmla="*/ 5241779 h 6858000"/>
              <a:gd name="connsiteX46" fmla="*/ 693049 w 1605470"/>
              <a:gd name="connsiteY46" fmla="*/ 5225268 h 6858000"/>
              <a:gd name="connsiteX47" fmla="*/ 694069 w 1605470"/>
              <a:gd name="connsiteY47" fmla="*/ 5217684 h 6858000"/>
              <a:gd name="connsiteX48" fmla="*/ 701410 w 1605470"/>
              <a:gd name="connsiteY48" fmla="*/ 5193377 h 6858000"/>
              <a:gd name="connsiteX49" fmla="*/ 704713 w 1605470"/>
              <a:gd name="connsiteY49" fmla="*/ 5179288 h 6858000"/>
              <a:gd name="connsiteX50" fmla="*/ 705697 w 1605470"/>
              <a:gd name="connsiteY50" fmla="*/ 5173621 h 6858000"/>
              <a:gd name="connsiteX51" fmla="*/ 701331 w 1605470"/>
              <a:gd name="connsiteY51" fmla="*/ 5159961 h 6858000"/>
              <a:gd name="connsiteX52" fmla="*/ 708008 w 1605470"/>
              <a:gd name="connsiteY52" fmla="*/ 5144295 h 6858000"/>
              <a:gd name="connsiteX53" fmla="*/ 704941 w 1605470"/>
              <a:gd name="connsiteY53" fmla="*/ 5125185 h 6858000"/>
              <a:gd name="connsiteX54" fmla="*/ 711771 w 1605470"/>
              <a:gd name="connsiteY54" fmla="*/ 5121884 h 6858000"/>
              <a:gd name="connsiteX55" fmla="*/ 718807 w 1605470"/>
              <a:gd name="connsiteY55" fmla="*/ 5067850 h 6858000"/>
              <a:gd name="connsiteX56" fmla="*/ 721538 w 1605470"/>
              <a:gd name="connsiteY56" fmla="*/ 5060861 h 6858000"/>
              <a:gd name="connsiteX57" fmla="*/ 718242 w 1605470"/>
              <a:gd name="connsiteY57" fmla="*/ 5034192 h 6858000"/>
              <a:gd name="connsiteX58" fmla="*/ 719796 w 1605470"/>
              <a:gd name="connsiteY58" fmla="*/ 4993030 h 6858000"/>
              <a:gd name="connsiteX59" fmla="*/ 726705 w 1605470"/>
              <a:gd name="connsiteY59" fmla="*/ 4946844 h 6858000"/>
              <a:gd name="connsiteX60" fmla="*/ 722561 w 1605470"/>
              <a:gd name="connsiteY60" fmla="*/ 4932692 h 6858000"/>
              <a:gd name="connsiteX61" fmla="*/ 724935 w 1605470"/>
              <a:gd name="connsiteY61" fmla="*/ 4821504 h 6858000"/>
              <a:gd name="connsiteX62" fmla="*/ 732118 w 1605470"/>
              <a:gd name="connsiteY62" fmla="*/ 4801535 h 6858000"/>
              <a:gd name="connsiteX63" fmla="*/ 739787 w 1605470"/>
              <a:gd name="connsiteY63" fmla="*/ 4797794 h 6858000"/>
              <a:gd name="connsiteX64" fmla="*/ 741081 w 1605470"/>
              <a:gd name="connsiteY64" fmla="*/ 4784526 h 6858000"/>
              <a:gd name="connsiteX65" fmla="*/ 742865 w 1605470"/>
              <a:gd name="connsiteY65" fmla="*/ 4781211 h 6858000"/>
              <a:gd name="connsiteX66" fmla="*/ 751652 w 1605470"/>
              <a:gd name="connsiteY66" fmla="*/ 4761984 h 6858000"/>
              <a:gd name="connsiteX67" fmla="*/ 747700 w 1605470"/>
              <a:gd name="connsiteY67" fmla="*/ 4690749 h 6858000"/>
              <a:gd name="connsiteX68" fmla="*/ 743180 w 1605470"/>
              <a:gd name="connsiteY68" fmla="*/ 4584173 h 6858000"/>
              <a:gd name="connsiteX69" fmla="*/ 738263 w 1605470"/>
              <a:gd name="connsiteY69" fmla="*/ 4444346 h 6858000"/>
              <a:gd name="connsiteX70" fmla="*/ 756542 w 1605470"/>
              <a:gd name="connsiteY70" fmla="*/ 4350346 h 6858000"/>
              <a:gd name="connsiteX71" fmla="*/ 715481 w 1605470"/>
              <a:gd name="connsiteY71" fmla="*/ 4214165 h 6858000"/>
              <a:gd name="connsiteX72" fmla="*/ 719554 w 1605470"/>
              <a:gd name="connsiteY72" fmla="*/ 4090296 h 6858000"/>
              <a:gd name="connsiteX73" fmla="*/ 704810 w 1605470"/>
              <a:gd name="connsiteY73" fmla="*/ 4033999 h 6858000"/>
              <a:gd name="connsiteX74" fmla="*/ 705959 w 1605470"/>
              <a:gd name="connsiteY74" fmla="*/ 4031933 h 6858000"/>
              <a:gd name="connsiteX75" fmla="*/ 704535 w 1605470"/>
              <a:gd name="connsiteY75" fmla="*/ 4013953 h 6858000"/>
              <a:gd name="connsiteX76" fmla="*/ 700443 w 1605470"/>
              <a:gd name="connsiteY76" fmla="*/ 4010511 h 6858000"/>
              <a:gd name="connsiteX77" fmla="*/ 698282 w 1605470"/>
              <a:gd name="connsiteY77" fmla="*/ 3998331 h 6858000"/>
              <a:gd name="connsiteX78" fmla="*/ 690830 w 1605470"/>
              <a:gd name="connsiteY78" fmla="*/ 3974753 h 6858000"/>
              <a:gd name="connsiteX79" fmla="*/ 692428 w 1605470"/>
              <a:gd name="connsiteY79" fmla="*/ 3969950 h 6858000"/>
              <a:gd name="connsiteX80" fmla="*/ 685850 w 1605470"/>
              <a:gd name="connsiteY80" fmla="*/ 3933779 h 6858000"/>
              <a:gd name="connsiteX81" fmla="*/ 687181 w 1605470"/>
              <a:gd name="connsiteY81" fmla="*/ 3933093 h 6858000"/>
              <a:gd name="connsiteX82" fmla="*/ 691535 w 1605470"/>
              <a:gd name="connsiteY82" fmla="*/ 3922082 h 6858000"/>
              <a:gd name="connsiteX83" fmla="*/ 696613 w 1605470"/>
              <a:gd name="connsiteY83" fmla="*/ 3901461 h 6858000"/>
              <a:gd name="connsiteX84" fmla="*/ 719207 w 1605470"/>
              <a:gd name="connsiteY84" fmla="*/ 3813873 h 6858000"/>
              <a:gd name="connsiteX85" fmla="*/ 718632 w 1605470"/>
              <a:gd name="connsiteY85" fmla="*/ 3806161 h 6858000"/>
              <a:gd name="connsiteX86" fmla="*/ 718939 w 1605470"/>
              <a:gd name="connsiteY86" fmla="*/ 3805957 h 6858000"/>
              <a:gd name="connsiteX87" fmla="*/ 718966 w 1605470"/>
              <a:gd name="connsiteY87" fmla="*/ 3797724 h 6858000"/>
              <a:gd name="connsiteX88" fmla="*/ 717581 w 1605470"/>
              <a:gd name="connsiteY88" fmla="*/ 3792098 h 6858000"/>
              <a:gd name="connsiteX89" fmla="*/ 716465 w 1605470"/>
              <a:gd name="connsiteY89" fmla="*/ 3777135 h 6858000"/>
              <a:gd name="connsiteX90" fmla="*/ 718198 w 1605470"/>
              <a:gd name="connsiteY90" fmla="*/ 3771656 h 6858000"/>
              <a:gd name="connsiteX91" fmla="*/ 721941 w 1605470"/>
              <a:gd name="connsiteY91" fmla="*/ 3769007 h 6858000"/>
              <a:gd name="connsiteX92" fmla="*/ 721407 w 1605470"/>
              <a:gd name="connsiteY92" fmla="*/ 3767709 h 6858000"/>
              <a:gd name="connsiteX93" fmla="*/ 730103 w 1605470"/>
              <a:gd name="connsiteY93" fmla="*/ 3738082 h 6858000"/>
              <a:gd name="connsiteX94" fmla="*/ 737449 w 1605470"/>
              <a:gd name="connsiteY94" fmla="*/ 3673397 h 6858000"/>
              <a:gd name="connsiteX95" fmla="*/ 736745 w 1605470"/>
              <a:gd name="connsiteY95" fmla="*/ 3637109 h 6858000"/>
              <a:gd name="connsiteX96" fmla="*/ 740188 w 1605470"/>
              <a:gd name="connsiteY96" fmla="*/ 3536883 h 6858000"/>
              <a:gd name="connsiteX97" fmla="*/ 747726 w 1605470"/>
              <a:gd name="connsiteY97" fmla="*/ 3435652 h 6858000"/>
              <a:gd name="connsiteX98" fmla="*/ 774383 w 1605470"/>
              <a:gd name="connsiteY98" fmla="*/ 3381564 h 6858000"/>
              <a:gd name="connsiteX99" fmla="*/ 774870 w 1605470"/>
              <a:gd name="connsiteY99" fmla="*/ 3375761 h 6858000"/>
              <a:gd name="connsiteX100" fmla="*/ 770510 w 1605470"/>
              <a:gd name="connsiteY100" fmla="*/ 3361844 h 6858000"/>
              <a:gd name="connsiteX101" fmla="*/ 767933 w 1605470"/>
              <a:gd name="connsiteY101" fmla="*/ 3356929 h 6858000"/>
              <a:gd name="connsiteX102" fmla="*/ 766158 w 1605470"/>
              <a:gd name="connsiteY102" fmla="*/ 3349058 h 6858000"/>
              <a:gd name="connsiteX103" fmla="*/ 766414 w 1605470"/>
              <a:gd name="connsiteY103" fmla="*/ 3348763 h 6858000"/>
              <a:gd name="connsiteX104" fmla="*/ 764166 w 1605470"/>
              <a:gd name="connsiteY104" fmla="*/ 3341588 h 6858000"/>
              <a:gd name="connsiteX105" fmla="*/ 749397 w 1605470"/>
              <a:gd name="connsiteY105" fmla="*/ 3307769 h 6858000"/>
              <a:gd name="connsiteX106" fmla="*/ 766960 w 1605470"/>
              <a:gd name="connsiteY106" fmla="*/ 3250522 h 6858000"/>
              <a:gd name="connsiteX107" fmla="*/ 767385 w 1605470"/>
              <a:gd name="connsiteY107" fmla="*/ 3229163 h 6858000"/>
              <a:gd name="connsiteX108" fmla="*/ 769208 w 1605470"/>
              <a:gd name="connsiteY108" fmla="*/ 3217217 h 6858000"/>
              <a:gd name="connsiteX109" fmla="*/ 770350 w 1605470"/>
              <a:gd name="connsiteY109" fmla="*/ 3216125 h 6858000"/>
              <a:gd name="connsiteX110" fmla="*/ 756043 w 1605470"/>
              <a:gd name="connsiteY110" fmla="*/ 3183755 h 6858000"/>
              <a:gd name="connsiteX111" fmla="*/ 756544 w 1605470"/>
              <a:gd name="connsiteY111" fmla="*/ 3178642 h 6858000"/>
              <a:gd name="connsiteX112" fmla="*/ 744144 w 1605470"/>
              <a:gd name="connsiteY112" fmla="*/ 3158586 h 6858000"/>
              <a:gd name="connsiteX113" fmla="*/ 739378 w 1605470"/>
              <a:gd name="connsiteY113" fmla="*/ 3147669 h 6858000"/>
              <a:gd name="connsiteX114" fmla="*/ 734648 w 1605470"/>
              <a:gd name="connsiteY114" fmla="*/ 3145733 h 6858000"/>
              <a:gd name="connsiteX115" fmla="*/ 729329 w 1605470"/>
              <a:gd name="connsiteY115" fmla="*/ 3129034 h 6858000"/>
              <a:gd name="connsiteX116" fmla="*/ 729994 w 1605470"/>
              <a:gd name="connsiteY116" fmla="*/ 3126682 h 6858000"/>
              <a:gd name="connsiteX117" fmla="*/ 720862 w 1605470"/>
              <a:gd name="connsiteY117" fmla="*/ 3114519 h 6858000"/>
              <a:gd name="connsiteX118" fmla="*/ 707471 w 1605470"/>
              <a:gd name="connsiteY118" fmla="*/ 3106272 h 6858000"/>
              <a:gd name="connsiteX119" fmla="*/ 680201 w 1605470"/>
              <a:gd name="connsiteY119" fmla="*/ 2958185 h 6858000"/>
              <a:gd name="connsiteX120" fmla="*/ 622815 w 1605470"/>
              <a:gd name="connsiteY120" fmla="*/ 2762989 h 6858000"/>
              <a:gd name="connsiteX121" fmla="*/ 571733 w 1605470"/>
              <a:gd name="connsiteY121" fmla="*/ 2554718 h 6858000"/>
              <a:gd name="connsiteX122" fmla="*/ 551827 w 1605470"/>
              <a:gd name="connsiteY122" fmla="*/ 2485734 h 6858000"/>
              <a:gd name="connsiteX123" fmla="*/ 542550 w 1605470"/>
              <a:gd name="connsiteY123" fmla="*/ 2447068 h 6858000"/>
              <a:gd name="connsiteX124" fmla="*/ 529511 w 1605470"/>
              <a:gd name="connsiteY124" fmla="*/ 2425819 h 6858000"/>
              <a:gd name="connsiteX125" fmla="*/ 528878 w 1605470"/>
              <a:gd name="connsiteY125" fmla="*/ 2408971 h 6858000"/>
              <a:gd name="connsiteX126" fmla="*/ 535510 w 1605470"/>
              <a:gd name="connsiteY126" fmla="*/ 2402874 h 6858000"/>
              <a:gd name="connsiteX127" fmla="*/ 538122 w 1605470"/>
              <a:gd name="connsiteY127" fmla="*/ 2381443 h 6858000"/>
              <a:gd name="connsiteX128" fmla="*/ 514451 w 1605470"/>
              <a:gd name="connsiteY128" fmla="*/ 2261920 h 6858000"/>
              <a:gd name="connsiteX129" fmla="*/ 486968 w 1605470"/>
              <a:gd name="connsiteY129" fmla="*/ 2182937 h 6858000"/>
              <a:gd name="connsiteX130" fmla="*/ 488555 w 1605470"/>
              <a:gd name="connsiteY130" fmla="*/ 2155135 h 6858000"/>
              <a:gd name="connsiteX131" fmla="*/ 486013 w 1605470"/>
              <a:gd name="connsiteY131" fmla="*/ 2118008 h 6858000"/>
              <a:gd name="connsiteX132" fmla="*/ 487006 w 1605470"/>
              <a:gd name="connsiteY132" fmla="*/ 2050531 h 6858000"/>
              <a:gd name="connsiteX133" fmla="*/ 478812 w 1605470"/>
              <a:gd name="connsiteY133" fmla="*/ 1963269 h 6858000"/>
              <a:gd name="connsiteX134" fmla="*/ 442619 w 1605470"/>
              <a:gd name="connsiteY134" fmla="*/ 1910499 h 6858000"/>
              <a:gd name="connsiteX135" fmla="*/ 446785 w 1605470"/>
              <a:gd name="connsiteY135" fmla="*/ 1903212 h 6858000"/>
              <a:gd name="connsiteX136" fmla="*/ 436547 w 1605470"/>
              <a:gd name="connsiteY136" fmla="*/ 1861531 h 6858000"/>
              <a:gd name="connsiteX137" fmla="*/ 390346 w 1605470"/>
              <a:gd name="connsiteY137" fmla="*/ 1732919 h 6858000"/>
              <a:gd name="connsiteX138" fmla="*/ 362657 w 1605470"/>
              <a:gd name="connsiteY138" fmla="*/ 1663540 h 6858000"/>
              <a:gd name="connsiteX139" fmla="*/ 361783 w 1605470"/>
              <a:gd name="connsiteY139" fmla="*/ 1615777 h 6858000"/>
              <a:gd name="connsiteX140" fmla="*/ 342578 w 1605470"/>
              <a:gd name="connsiteY140" fmla="*/ 1563678 h 6858000"/>
              <a:gd name="connsiteX141" fmla="*/ 355658 w 1605470"/>
              <a:gd name="connsiteY141" fmla="*/ 1519474 h 6858000"/>
              <a:gd name="connsiteX142" fmla="*/ 348400 w 1605470"/>
              <a:gd name="connsiteY142" fmla="*/ 1477995 h 6858000"/>
              <a:gd name="connsiteX143" fmla="*/ 334485 w 1605470"/>
              <a:gd name="connsiteY143" fmla="*/ 1373769 h 6858000"/>
              <a:gd name="connsiteX144" fmla="*/ 342792 w 1605470"/>
              <a:gd name="connsiteY144" fmla="*/ 1307086 h 6858000"/>
              <a:gd name="connsiteX145" fmla="*/ 343980 w 1605470"/>
              <a:gd name="connsiteY145" fmla="*/ 1189033 h 6858000"/>
              <a:gd name="connsiteX146" fmla="*/ 348665 w 1605470"/>
              <a:gd name="connsiteY146" fmla="*/ 1168288 h 6858000"/>
              <a:gd name="connsiteX147" fmla="*/ 340947 w 1605470"/>
              <a:gd name="connsiteY147" fmla="*/ 1142577 h 6858000"/>
              <a:gd name="connsiteX148" fmla="*/ 330253 w 1605470"/>
              <a:gd name="connsiteY148" fmla="*/ 1088484 h 6858000"/>
              <a:gd name="connsiteX149" fmla="*/ 318989 w 1605470"/>
              <a:gd name="connsiteY149" fmla="*/ 1016103 h 6858000"/>
              <a:gd name="connsiteX150" fmla="*/ 320445 w 1605470"/>
              <a:gd name="connsiteY150" fmla="*/ 932283 h 6858000"/>
              <a:gd name="connsiteX151" fmla="*/ 322681 w 1605470"/>
              <a:gd name="connsiteY151" fmla="*/ 915925 h 6858000"/>
              <a:gd name="connsiteX152" fmla="*/ 315310 w 1605470"/>
              <a:gd name="connsiteY152" fmla="*/ 896999 h 6858000"/>
              <a:gd name="connsiteX153" fmla="*/ 284718 w 1605470"/>
              <a:gd name="connsiteY153" fmla="*/ 821517 h 6858000"/>
              <a:gd name="connsiteX154" fmla="*/ 263668 w 1605470"/>
              <a:gd name="connsiteY154" fmla="*/ 751353 h 6858000"/>
              <a:gd name="connsiteX155" fmla="*/ 263226 w 1605470"/>
              <a:gd name="connsiteY155" fmla="*/ 721230 h 6858000"/>
              <a:gd name="connsiteX156" fmla="*/ 248897 w 1605470"/>
              <a:gd name="connsiteY156" fmla="*/ 681659 h 6858000"/>
              <a:gd name="connsiteX157" fmla="*/ 234316 w 1605470"/>
              <a:gd name="connsiteY157" fmla="*/ 635218 h 6858000"/>
              <a:gd name="connsiteX158" fmla="*/ 239327 w 1605470"/>
              <a:gd name="connsiteY158" fmla="*/ 613763 h 6858000"/>
              <a:gd name="connsiteX159" fmla="*/ 225269 w 1605470"/>
              <a:gd name="connsiteY159" fmla="*/ 598582 h 6858000"/>
              <a:gd name="connsiteX160" fmla="*/ 224950 w 1605470"/>
              <a:gd name="connsiteY160" fmla="*/ 576846 h 6858000"/>
              <a:gd name="connsiteX161" fmla="*/ 204576 w 1605470"/>
              <a:gd name="connsiteY161" fmla="*/ 530055 h 6858000"/>
              <a:gd name="connsiteX162" fmla="*/ 219064 w 1605470"/>
              <a:gd name="connsiteY162" fmla="*/ 469651 h 6858000"/>
              <a:gd name="connsiteX163" fmla="*/ 195012 w 1605470"/>
              <a:gd name="connsiteY163" fmla="*/ 448559 h 6858000"/>
              <a:gd name="connsiteX164" fmla="*/ 201434 w 1605470"/>
              <a:gd name="connsiteY164" fmla="*/ 441529 h 6858000"/>
              <a:gd name="connsiteX165" fmla="*/ 200655 w 1605470"/>
              <a:gd name="connsiteY165" fmla="*/ 428927 h 6858000"/>
              <a:gd name="connsiteX166" fmla="*/ 190059 w 1605470"/>
              <a:gd name="connsiteY166" fmla="*/ 430161 h 6858000"/>
              <a:gd name="connsiteX167" fmla="*/ 167079 w 1605470"/>
              <a:gd name="connsiteY167" fmla="*/ 367211 h 6858000"/>
              <a:gd name="connsiteX168" fmla="*/ 124571 w 1605470"/>
              <a:gd name="connsiteY168" fmla="*/ 302178 h 6858000"/>
              <a:gd name="connsiteX169" fmla="*/ 103243 w 1605470"/>
              <a:gd name="connsiteY169" fmla="*/ 211375 h 6858000"/>
              <a:gd name="connsiteX170" fmla="*/ 94571 w 1605470"/>
              <a:gd name="connsiteY170" fmla="*/ 184179 h 6858000"/>
              <a:gd name="connsiteX171" fmla="*/ 13437 w 1605470"/>
              <a:gd name="connsiteY171" fmla="*/ 19287 h 6858000"/>
              <a:gd name="connsiteX172" fmla="*/ 0 w 1605470"/>
              <a:gd name="connsiteY172"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3992 w 1605470"/>
              <a:gd name="connsiteY37" fmla="*/ 5619557 h 6858000"/>
              <a:gd name="connsiteX38" fmla="*/ 531653 w 1605470"/>
              <a:gd name="connsiteY38" fmla="*/ 5604904 h 6858000"/>
              <a:gd name="connsiteX39" fmla="*/ 539863 w 1605470"/>
              <a:gd name="connsiteY39" fmla="*/ 5604298 h 6858000"/>
              <a:gd name="connsiteX40" fmla="*/ 552319 w 1605470"/>
              <a:gd name="connsiteY40" fmla="*/ 5587997 h 6858000"/>
              <a:gd name="connsiteX41" fmla="*/ 591557 w 1605470"/>
              <a:gd name="connsiteY41" fmla="*/ 5476393 h 6858000"/>
              <a:gd name="connsiteX42" fmla="*/ 622750 w 1605470"/>
              <a:gd name="connsiteY42" fmla="*/ 5396260 h 6858000"/>
              <a:gd name="connsiteX43" fmla="*/ 638731 w 1605470"/>
              <a:gd name="connsiteY43" fmla="*/ 5330009 h 6858000"/>
              <a:gd name="connsiteX44" fmla="*/ 672224 w 1605470"/>
              <a:gd name="connsiteY44" fmla="*/ 5273739 h 6858000"/>
              <a:gd name="connsiteX45" fmla="*/ 681823 w 1605470"/>
              <a:gd name="connsiteY45" fmla="*/ 5241779 h 6858000"/>
              <a:gd name="connsiteX46" fmla="*/ 693049 w 1605470"/>
              <a:gd name="connsiteY46" fmla="*/ 5225268 h 6858000"/>
              <a:gd name="connsiteX47" fmla="*/ 694069 w 1605470"/>
              <a:gd name="connsiteY47" fmla="*/ 5217684 h 6858000"/>
              <a:gd name="connsiteX48" fmla="*/ 701410 w 1605470"/>
              <a:gd name="connsiteY48" fmla="*/ 5193377 h 6858000"/>
              <a:gd name="connsiteX49" fmla="*/ 704713 w 1605470"/>
              <a:gd name="connsiteY49" fmla="*/ 5179288 h 6858000"/>
              <a:gd name="connsiteX50" fmla="*/ 705697 w 1605470"/>
              <a:gd name="connsiteY50" fmla="*/ 5173621 h 6858000"/>
              <a:gd name="connsiteX51" fmla="*/ 701331 w 1605470"/>
              <a:gd name="connsiteY51" fmla="*/ 5159961 h 6858000"/>
              <a:gd name="connsiteX52" fmla="*/ 708008 w 1605470"/>
              <a:gd name="connsiteY52" fmla="*/ 5144295 h 6858000"/>
              <a:gd name="connsiteX53" fmla="*/ 704941 w 1605470"/>
              <a:gd name="connsiteY53" fmla="*/ 5125185 h 6858000"/>
              <a:gd name="connsiteX54" fmla="*/ 711771 w 1605470"/>
              <a:gd name="connsiteY54" fmla="*/ 5121884 h 6858000"/>
              <a:gd name="connsiteX55" fmla="*/ 718807 w 1605470"/>
              <a:gd name="connsiteY55" fmla="*/ 5067850 h 6858000"/>
              <a:gd name="connsiteX56" fmla="*/ 721538 w 1605470"/>
              <a:gd name="connsiteY56" fmla="*/ 5060861 h 6858000"/>
              <a:gd name="connsiteX57" fmla="*/ 718242 w 1605470"/>
              <a:gd name="connsiteY57" fmla="*/ 5034192 h 6858000"/>
              <a:gd name="connsiteX58" fmla="*/ 719796 w 1605470"/>
              <a:gd name="connsiteY58" fmla="*/ 4993030 h 6858000"/>
              <a:gd name="connsiteX59" fmla="*/ 726705 w 1605470"/>
              <a:gd name="connsiteY59" fmla="*/ 4946844 h 6858000"/>
              <a:gd name="connsiteX60" fmla="*/ 722561 w 1605470"/>
              <a:gd name="connsiteY60" fmla="*/ 4932692 h 6858000"/>
              <a:gd name="connsiteX61" fmla="*/ 724935 w 1605470"/>
              <a:gd name="connsiteY61" fmla="*/ 4821504 h 6858000"/>
              <a:gd name="connsiteX62" fmla="*/ 732118 w 1605470"/>
              <a:gd name="connsiteY62" fmla="*/ 4801535 h 6858000"/>
              <a:gd name="connsiteX63" fmla="*/ 739787 w 1605470"/>
              <a:gd name="connsiteY63" fmla="*/ 4797794 h 6858000"/>
              <a:gd name="connsiteX64" fmla="*/ 741081 w 1605470"/>
              <a:gd name="connsiteY64" fmla="*/ 4784526 h 6858000"/>
              <a:gd name="connsiteX65" fmla="*/ 742865 w 1605470"/>
              <a:gd name="connsiteY65" fmla="*/ 4781211 h 6858000"/>
              <a:gd name="connsiteX66" fmla="*/ 751652 w 1605470"/>
              <a:gd name="connsiteY66" fmla="*/ 4761984 h 6858000"/>
              <a:gd name="connsiteX67" fmla="*/ 747700 w 1605470"/>
              <a:gd name="connsiteY67" fmla="*/ 4690749 h 6858000"/>
              <a:gd name="connsiteX68" fmla="*/ 743180 w 1605470"/>
              <a:gd name="connsiteY68" fmla="*/ 4584173 h 6858000"/>
              <a:gd name="connsiteX69" fmla="*/ 738263 w 1605470"/>
              <a:gd name="connsiteY69" fmla="*/ 4444346 h 6858000"/>
              <a:gd name="connsiteX70" fmla="*/ 734828 w 1605470"/>
              <a:gd name="connsiteY70" fmla="*/ 4375228 h 6858000"/>
              <a:gd name="connsiteX71" fmla="*/ 715481 w 1605470"/>
              <a:gd name="connsiteY71" fmla="*/ 4214165 h 6858000"/>
              <a:gd name="connsiteX72" fmla="*/ 719554 w 1605470"/>
              <a:gd name="connsiteY72" fmla="*/ 4090296 h 6858000"/>
              <a:gd name="connsiteX73" fmla="*/ 704810 w 1605470"/>
              <a:gd name="connsiteY73" fmla="*/ 4033999 h 6858000"/>
              <a:gd name="connsiteX74" fmla="*/ 705959 w 1605470"/>
              <a:gd name="connsiteY74" fmla="*/ 4031933 h 6858000"/>
              <a:gd name="connsiteX75" fmla="*/ 704535 w 1605470"/>
              <a:gd name="connsiteY75" fmla="*/ 4013953 h 6858000"/>
              <a:gd name="connsiteX76" fmla="*/ 700443 w 1605470"/>
              <a:gd name="connsiteY76" fmla="*/ 4010511 h 6858000"/>
              <a:gd name="connsiteX77" fmla="*/ 698282 w 1605470"/>
              <a:gd name="connsiteY77" fmla="*/ 3998331 h 6858000"/>
              <a:gd name="connsiteX78" fmla="*/ 690830 w 1605470"/>
              <a:gd name="connsiteY78" fmla="*/ 3974753 h 6858000"/>
              <a:gd name="connsiteX79" fmla="*/ 692428 w 1605470"/>
              <a:gd name="connsiteY79" fmla="*/ 3969950 h 6858000"/>
              <a:gd name="connsiteX80" fmla="*/ 685850 w 1605470"/>
              <a:gd name="connsiteY80" fmla="*/ 3933779 h 6858000"/>
              <a:gd name="connsiteX81" fmla="*/ 687181 w 1605470"/>
              <a:gd name="connsiteY81" fmla="*/ 3933093 h 6858000"/>
              <a:gd name="connsiteX82" fmla="*/ 691535 w 1605470"/>
              <a:gd name="connsiteY82" fmla="*/ 3922082 h 6858000"/>
              <a:gd name="connsiteX83" fmla="*/ 696613 w 1605470"/>
              <a:gd name="connsiteY83" fmla="*/ 3901461 h 6858000"/>
              <a:gd name="connsiteX84" fmla="*/ 719207 w 1605470"/>
              <a:gd name="connsiteY84" fmla="*/ 3813873 h 6858000"/>
              <a:gd name="connsiteX85" fmla="*/ 718632 w 1605470"/>
              <a:gd name="connsiteY85" fmla="*/ 3806161 h 6858000"/>
              <a:gd name="connsiteX86" fmla="*/ 718939 w 1605470"/>
              <a:gd name="connsiteY86" fmla="*/ 3805957 h 6858000"/>
              <a:gd name="connsiteX87" fmla="*/ 718966 w 1605470"/>
              <a:gd name="connsiteY87" fmla="*/ 3797724 h 6858000"/>
              <a:gd name="connsiteX88" fmla="*/ 717581 w 1605470"/>
              <a:gd name="connsiteY88" fmla="*/ 3792098 h 6858000"/>
              <a:gd name="connsiteX89" fmla="*/ 716465 w 1605470"/>
              <a:gd name="connsiteY89" fmla="*/ 3777135 h 6858000"/>
              <a:gd name="connsiteX90" fmla="*/ 718198 w 1605470"/>
              <a:gd name="connsiteY90" fmla="*/ 3771656 h 6858000"/>
              <a:gd name="connsiteX91" fmla="*/ 721941 w 1605470"/>
              <a:gd name="connsiteY91" fmla="*/ 3769007 h 6858000"/>
              <a:gd name="connsiteX92" fmla="*/ 721407 w 1605470"/>
              <a:gd name="connsiteY92" fmla="*/ 3767709 h 6858000"/>
              <a:gd name="connsiteX93" fmla="*/ 730103 w 1605470"/>
              <a:gd name="connsiteY93" fmla="*/ 3738082 h 6858000"/>
              <a:gd name="connsiteX94" fmla="*/ 737449 w 1605470"/>
              <a:gd name="connsiteY94" fmla="*/ 3673397 h 6858000"/>
              <a:gd name="connsiteX95" fmla="*/ 736745 w 1605470"/>
              <a:gd name="connsiteY95" fmla="*/ 3637109 h 6858000"/>
              <a:gd name="connsiteX96" fmla="*/ 740188 w 1605470"/>
              <a:gd name="connsiteY96" fmla="*/ 3536883 h 6858000"/>
              <a:gd name="connsiteX97" fmla="*/ 747726 w 1605470"/>
              <a:gd name="connsiteY97" fmla="*/ 3435652 h 6858000"/>
              <a:gd name="connsiteX98" fmla="*/ 774383 w 1605470"/>
              <a:gd name="connsiteY98" fmla="*/ 3381564 h 6858000"/>
              <a:gd name="connsiteX99" fmla="*/ 774870 w 1605470"/>
              <a:gd name="connsiteY99" fmla="*/ 3375761 h 6858000"/>
              <a:gd name="connsiteX100" fmla="*/ 770510 w 1605470"/>
              <a:gd name="connsiteY100" fmla="*/ 3361844 h 6858000"/>
              <a:gd name="connsiteX101" fmla="*/ 767933 w 1605470"/>
              <a:gd name="connsiteY101" fmla="*/ 3356929 h 6858000"/>
              <a:gd name="connsiteX102" fmla="*/ 766158 w 1605470"/>
              <a:gd name="connsiteY102" fmla="*/ 3349058 h 6858000"/>
              <a:gd name="connsiteX103" fmla="*/ 766414 w 1605470"/>
              <a:gd name="connsiteY103" fmla="*/ 3348763 h 6858000"/>
              <a:gd name="connsiteX104" fmla="*/ 764166 w 1605470"/>
              <a:gd name="connsiteY104" fmla="*/ 3341588 h 6858000"/>
              <a:gd name="connsiteX105" fmla="*/ 749397 w 1605470"/>
              <a:gd name="connsiteY105" fmla="*/ 3307769 h 6858000"/>
              <a:gd name="connsiteX106" fmla="*/ 766960 w 1605470"/>
              <a:gd name="connsiteY106" fmla="*/ 3250522 h 6858000"/>
              <a:gd name="connsiteX107" fmla="*/ 767385 w 1605470"/>
              <a:gd name="connsiteY107" fmla="*/ 3229163 h 6858000"/>
              <a:gd name="connsiteX108" fmla="*/ 769208 w 1605470"/>
              <a:gd name="connsiteY108" fmla="*/ 3217217 h 6858000"/>
              <a:gd name="connsiteX109" fmla="*/ 770350 w 1605470"/>
              <a:gd name="connsiteY109" fmla="*/ 3216125 h 6858000"/>
              <a:gd name="connsiteX110" fmla="*/ 756043 w 1605470"/>
              <a:gd name="connsiteY110" fmla="*/ 3183755 h 6858000"/>
              <a:gd name="connsiteX111" fmla="*/ 756544 w 1605470"/>
              <a:gd name="connsiteY111" fmla="*/ 3178642 h 6858000"/>
              <a:gd name="connsiteX112" fmla="*/ 744144 w 1605470"/>
              <a:gd name="connsiteY112" fmla="*/ 3158586 h 6858000"/>
              <a:gd name="connsiteX113" fmla="*/ 739378 w 1605470"/>
              <a:gd name="connsiteY113" fmla="*/ 3147669 h 6858000"/>
              <a:gd name="connsiteX114" fmla="*/ 734648 w 1605470"/>
              <a:gd name="connsiteY114" fmla="*/ 3145733 h 6858000"/>
              <a:gd name="connsiteX115" fmla="*/ 729329 w 1605470"/>
              <a:gd name="connsiteY115" fmla="*/ 3129034 h 6858000"/>
              <a:gd name="connsiteX116" fmla="*/ 729994 w 1605470"/>
              <a:gd name="connsiteY116" fmla="*/ 3126682 h 6858000"/>
              <a:gd name="connsiteX117" fmla="*/ 720862 w 1605470"/>
              <a:gd name="connsiteY117" fmla="*/ 3114519 h 6858000"/>
              <a:gd name="connsiteX118" fmla="*/ 707471 w 1605470"/>
              <a:gd name="connsiteY118" fmla="*/ 3106272 h 6858000"/>
              <a:gd name="connsiteX119" fmla="*/ 680201 w 1605470"/>
              <a:gd name="connsiteY119" fmla="*/ 2958185 h 6858000"/>
              <a:gd name="connsiteX120" fmla="*/ 622815 w 1605470"/>
              <a:gd name="connsiteY120" fmla="*/ 2762989 h 6858000"/>
              <a:gd name="connsiteX121" fmla="*/ 571733 w 1605470"/>
              <a:gd name="connsiteY121" fmla="*/ 2554718 h 6858000"/>
              <a:gd name="connsiteX122" fmla="*/ 551827 w 1605470"/>
              <a:gd name="connsiteY122" fmla="*/ 2485734 h 6858000"/>
              <a:gd name="connsiteX123" fmla="*/ 542550 w 1605470"/>
              <a:gd name="connsiteY123" fmla="*/ 2447068 h 6858000"/>
              <a:gd name="connsiteX124" fmla="*/ 529511 w 1605470"/>
              <a:gd name="connsiteY124" fmla="*/ 2425819 h 6858000"/>
              <a:gd name="connsiteX125" fmla="*/ 528878 w 1605470"/>
              <a:gd name="connsiteY125" fmla="*/ 2408971 h 6858000"/>
              <a:gd name="connsiteX126" fmla="*/ 535510 w 1605470"/>
              <a:gd name="connsiteY126" fmla="*/ 2402874 h 6858000"/>
              <a:gd name="connsiteX127" fmla="*/ 538122 w 1605470"/>
              <a:gd name="connsiteY127" fmla="*/ 2381443 h 6858000"/>
              <a:gd name="connsiteX128" fmla="*/ 514451 w 1605470"/>
              <a:gd name="connsiteY128" fmla="*/ 2261920 h 6858000"/>
              <a:gd name="connsiteX129" fmla="*/ 486968 w 1605470"/>
              <a:gd name="connsiteY129" fmla="*/ 2182937 h 6858000"/>
              <a:gd name="connsiteX130" fmla="*/ 488555 w 1605470"/>
              <a:gd name="connsiteY130" fmla="*/ 2155135 h 6858000"/>
              <a:gd name="connsiteX131" fmla="*/ 486013 w 1605470"/>
              <a:gd name="connsiteY131" fmla="*/ 2118008 h 6858000"/>
              <a:gd name="connsiteX132" fmla="*/ 487006 w 1605470"/>
              <a:gd name="connsiteY132" fmla="*/ 2050531 h 6858000"/>
              <a:gd name="connsiteX133" fmla="*/ 478812 w 1605470"/>
              <a:gd name="connsiteY133" fmla="*/ 1963269 h 6858000"/>
              <a:gd name="connsiteX134" fmla="*/ 442619 w 1605470"/>
              <a:gd name="connsiteY134" fmla="*/ 1910499 h 6858000"/>
              <a:gd name="connsiteX135" fmla="*/ 446785 w 1605470"/>
              <a:gd name="connsiteY135" fmla="*/ 1903212 h 6858000"/>
              <a:gd name="connsiteX136" fmla="*/ 436547 w 1605470"/>
              <a:gd name="connsiteY136" fmla="*/ 1861531 h 6858000"/>
              <a:gd name="connsiteX137" fmla="*/ 390346 w 1605470"/>
              <a:gd name="connsiteY137" fmla="*/ 1732919 h 6858000"/>
              <a:gd name="connsiteX138" fmla="*/ 362657 w 1605470"/>
              <a:gd name="connsiteY138" fmla="*/ 1663540 h 6858000"/>
              <a:gd name="connsiteX139" fmla="*/ 361783 w 1605470"/>
              <a:gd name="connsiteY139" fmla="*/ 1615777 h 6858000"/>
              <a:gd name="connsiteX140" fmla="*/ 342578 w 1605470"/>
              <a:gd name="connsiteY140" fmla="*/ 1563678 h 6858000"/>
              <a:gd name="connsiteX141" fmla="*/ 355658 w 1605470"/>
              <a:gd name="connsiteY141" fmla="*/ 1519474 h 6858000"/>
              <a:gd name="connsiteX142" fmla="*/ 348400 w 1605470"/>
              <a:gd name="connsiteY142" fmla="*/ 1477995 h 6858000"/>
              <a:gd name="connsiteX143" fmla="*/ 334485 w 1605470"/>
              <a:gd name="connsiteY143" fmla="*/ 1373769 h 6858000"/>
              <a:gd name="connsiteX144" fmla="*/ 342792 w 1605470"/>
              <a:gd name="connsiteY144" fmla="*/ 1307086 h 6858000"/>
              <a:gd name="connsiteX145" fmla="*/ 343980 w 1605470"/>
              <a:gd name="connsiteY145" fmla="*/ 1189033 h 6858000"/>
              <a:gd name="connsiteX146" fmla="*/ 348665 w 1605470"/>
              <a:gd name="connsiteY146" fmla="*/ 1168288 h 6858000"/>
              <a:gd name="connsiteX147" fmla="*/ 340947 w 1605470"/>
              <a:gd name="connsiteY147" fmla="*/ 1142577 h 6858000"/>
              <a:gd name="connsiteX148" fmla="*/ 330253 w 1605470"/>
              <a:gd name="connsiteY148" fmla="*/ 1088484 h 6858000"/>
              <a:gd name="connsiteX149" fmla="*/ 318989 w 1605470"/>
              <a:gd name="connsiteY149" fmla="*/ 1016103 h 6858000"/>
              <a:gd name="connsiteX150" fmla="*/ 320445 w 1605470"/>
              <a:gd name="connsiteY150" fmla="*/ 932283 h 6858000"/>
              <a:gd name="connsiteX151" fmla="*/ 322681 w 1605470"/>
              <a:gd name="connsiteY151" fmla="*/ 915925 h 6858000"/>
              <a:gd name="connsiteX152" fmla="*/ 315310 w 1605470"/>
              <a:gd name="connsiteY152" fmla="*/ 896999 h 6858000"/>
              <a:gd name="connsiteX153" fmla="*/ 284718 w 1605470"/>
              <a:gd name="connsiteY153" fmla="*/ 821517 h 6858000"/>
              <a:gd name="connsiteX154" fmla="*/ 263668 w 1605470"/>
              <a:gd name="connsiteY154" fmla="*/ 751353 h 6858000"/>
              <a:gd name="connsiteX155" fmla="*/ 263226 w 1605470"/>
              <a:gd name="connsiteY155" fmla="*/ 721230 h 6858000"/>
              <a:gd name="connsiteX156" fmla="*/ 248897 w 1605470"/>
              <a:gd name="connsiteY156" fmla="*/ 681659 h 6858000"/>
              <a:gd name="connsiteX157" fmla="*/ 234316 w 1605470"/>
              <a:gd name="connsiteY157" fmla="*/ 635218 h 6858000"/>
              <a:gd name="connsiteX158" fmla="*/ 239327 w 1605470"/>
              <a:gd name="connsiteY158" fmla="*/ 613763 h 6858000"/>
              <a:gd name="connsiteX159" fmla="*/ 225269 w 1605470"/>
              <a:gd name="connsiteY159" fmla="*/ 598582 h 6858000"/>
              <a:gd name="connsiteX160" fmla="*/ 224950 w 1605470"/>
              <a:gd name="connsiteY160" fmla="*/ 576846 h 6858000"/>
              <a:gd name="connsiteX161" fmla="*/ 204576 w 1605470"/>
              <a:gd name="connsiteY161" fmla="*/ 530055 h 6858000"/>
              <a:gd name="connsiteX162" fmla="*/ 219064 w 1605470"/>
              <a:gd name="connsiteY162" fmla="*/ 469651 h 6858000"/>
              <a:gd name="connsiteX163" fmla="*/ 195012 w 1605470"/>
              <a:gd name="connsiteY163" fmla="*/ 448559 h 6858000"/>
              <a:gd name="connsiteX164" fmla="*/ 201434 w 1605470"/>
              <a:gd name="connsiteY164" fmla="*/ 441529 h 6858000"/>
              <a:gd name="connsiteX165" fmla="*/ 200655 w 1605470"/>
              <a:gd name="connsiteY165" fmla="*/ 428927 h 6858000"/>
              <a:gd name="connsiteX166" fmla="*/ 190059 w 1605470"/>
              <a:gd name="connsiteY166" fmla="*/ 430161 h 6858000"/>
              <a:gd name="connsiteX167" fmla="*/ 167079 w 1605470"/>
              <a:gd name="connsiteY167" fmla="*/ 367211 h 6858000"/>
              <a:gd name="connsiteX168" fmla="*/ 124571 w 1605470"/>
              <a:gd name="connsiteY168" fmla="*/ 302178 h 6858000"/>
              <a:gd name="connsiteX169" fmla="*/ 103243 w 1605470"/>
              <a:gd name="connsiteY169" fmla="*/ 211375 h 6858000"/>
              <a:gd name="connsiteX170" fmla="*/ 94571 w 1605470"/>
              <a:gd name="connsiteY170" fmla="*/ 184179 h 6858000"/>
              <a:gd name="connsiteX171" fmla="*/ 13437 w 1605470"/>
              <a:gd name="connsiteY171" fmla="*/ 19287 h 6858000"/>
              <a:gd name="connsiteX172" fmla="*/ 0 w 1605470"/>
              <a:gd name="connsiteY172"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3992 w 1605470"/>
              <a:gd name="connsiteY37" fmla="*/ 5619557 h 6858000"/>
              <a:gd name="connsiteX38" fmla="*/ 531653 w 1605470"/>
              <a:gd name="connsiteY38" fmla="*/ 5604904 h 6858000"/>
              <a:gd name="connsiteX39" fmla="*/ 539863 w 1605470"/>
              <a:gd name="connsiteY39" fmla="*/ 5604298 h 6858000"/>
              <a:gd name="connsiteX40" fmla="*/ 552319 w 1605470"/>
              <a:gd name="connsiteY40" fmla="*/ 5587997 h 6858000"/>
              <a:gd name="connsiteX41" fmla="*/ 591557 w 1605470"/>
              <a:gd name="connsiteY41" fmla="*/ 5476393 h 6858000"/>
              <a:gd name="connsiteX42" fmla="*/ 622750 w 1605470"/>
              <a:gd name="connsiteY42" fmla="*/ 5396260 h 6858000"/>
              <a:gd name="connsiteX43" fmla="*/ 638731 w 1605470"/>
              <a:gd name="connsiteY43" fmla="*/ 5330009 h 6858000"/>
              <a:gd name="connsiteX44" fmla="*/ 672224 w 1605470"/>
              <a:gd name="connsiteY44" fmla="*/ 5273739 h 6858000"/>
              <a:gd name="connsiteX45" fmla="*/ 681823 w 1605470"/>
              <a:gd name="connsiteY45" fmla="*/ 5241779 h 6858000"/>
              <a:gd name="connsiteX46" fmla="*/ 693049 w 1605470"/>
              <a:gd name="connsiteY46" fmla="*/ 5225268 h 6858000"/>
              <a:gd name="connsiteX47" fmla="*/ 694069 w 1605470"/>
              <a:gd name="connsiteY47" fmla="*/ 5217684 h 6858000"/>
              <a:gd name="connsiteX48" fmla="*/ 701410 w 1605470"/>
              <a:gd name="connsiteY48" fmla="*/ 5193377 h 6858000"/>
              <a:gd name="connsiteX49" fmla="*/ 704713 w 1605470"/>
              <a:gd name="connsiteY49" fmla="*/ 5179288 h 6858000"/>
              <a:gd name="connsiteX50" fmla="*/ 705697 w 1605470"/>
              <a:gd name="connsiteY50" fmla="*/ 5173621 h 6858000"/>
              <a:gd name="connsiteX51" fmla="*/ 701331 w 1605470"/>
              <a:gd name="connsiteY51" fmla="*/ 5159961 h 6858000"/>
              <a:gd name="connsiteX52" fmla="*/ 708008 w 1605470"/>
              <a:gd name="connsiteY52" fmla="*/ 5144295 h 6858000"/>
              <a:gd name="connsiteX53" fmla="*/ 704941 w 1605470"/>
              <a:gd name="connsiteY53" fmla="*/ 5125185 h 6858000"/>
              <a:gd name="connsiteX54" fmla="*/ 711771 w 1605470"/>
              <a:gd name="connsiteY54" fmla="*/ 5121884 h 6858000"/>
              <a:gd name="connsiteX55" fmla="*/ 718807 w 1605470"/>
              <a:gd name="connsiteY55" fmla="*/ 5067850 h 6858000"/>
              <a:gd name="connsiteX56" fmla="*/ 721538 w 1605470"/>
              <a:gd name="connsiteY56" fmla="*/ 5060861 h 6858000"/>
              <a:gd name="connsiteX57" fmla="*/ 718242 w 1605470"/>
              <a:gd name="connsiteY57" fmla="*/ 5034192 h 6858000"/>
              <a:gd name="connsiteX58" fmla="*/ 719796 w 1605470"/>
              <a:gd name="connsiteY58" fmla="*/ 4993030 h 6858000"/>
              <a:gd name="connsiteX59" fmla="*/ 726705 w 1605470"/>
              <a:gd name="connsiteY59" fmla="*/ 4946844 h 6858000"/>
              <a:gd name="connsiteX60" fmla="*/ 722561 w 1605470"/>
              <a:gd name="connsiteY60" fmla="*/ 4932692 h 6858000"/>
              <a:gd name="connsiteX61" fmla="*/ 724935 w 1605470"/>
              <a:gd name="connsiteY61" fmla="*/ 4821504 h 6858000"/>
              <a:gd name="connsiteX62" fmla="*/ 732118 w 1605470"/>
              <a:gd name="connsiteY62" fmla="*/ 4801535 h 6858000"/>
              <a:gd name="connsiteX63" fmla="*/ 739787 w 1605470"/>
              <a:gd name="connsiteY63" fmla="*/ 4797794 h 6858000"/>
              <a:gd name="connsiteX64" fmla="*/ 741081 w 1605470"/>
              <a:gd name="connsiteY64" fmla="*/ 4784526 h 6858000"/>
              <a:gd name="connsiteX65" fmla="*/ 742865 w 1605470"/>
              <a:gd name="connsiteY65" fmla="*/ 4781211 h 6858000"/>
              <a:gd name="connsiteX66" fmla="*/ 751652 w 1605470"/>
              <a:gd name="connsiteY66" fmla="*/ 4761984 h 6858000"/>
              <a:gd name="connsiteX67" fmla="*/ 747700 w 1605470"/>
              <a:gd name="connsiteY67" fmla="*/ 4690749 h 6858000"/>
              <a:gd name="connsiteX68" fmla="*/ 743180 w 1605470"/>
              <a:gd name="connsiteY68" fmla="*/ 4584173 h 6858000"/>
              <a:gd name="connsiteX69" fmla="*/ 738263 w 1605470"/>
              <a:gd name="connsiteY69" fmla="*/ 4444346 h 6858000"/>
              <a:gd name="connsiteX70" fmla="*/ 734828 w 1605470"/>
              <a:gd name="connsiteY70" fmla="*/ 4375228 h 6858000"/>
              <a:gd name="connsiteX71" fmla="*/ 715481 w 1605470"/>
              <a:gd name="connsiteY71" fmla="*/ 4214165 h 6858000"/>
              <a:gd name="connsiteX72" fmla="*/ 719554 w 1605470"/>
              <a:gd name="connsiteY72" fmla="*/ 4090296 h 6858000"/>
              <a:gd name="connsiteX73" fmla="*/ 704810 w 1605470"/>
              <a:gd name="connsiteY73" fmla="*/ 4033999 h 6858000"/>
              <a:gd name="connsiteX74" fmla="*/ 705959 w 1605470"/>
              <a:gd name="connsiteY74" fmla="*/ 4031933 h 6858000"/>
              <a:gd name="connsiteX75" fmla="*/ 704535 w 1605470"/>
              <a:gd name="connsiteY75" fmla="*/ 4013953 h 6858000"/>
              <a:gd name="connsiteX76" fmla="*/ 700443 w 1605470"/>
              <a:gd name="connsiteY76" fmla="*/ 4010511 h 6858000"/>
              <a:gd name="connsiteX77" fmla="*/ 698282 w 1605470"/>
              <a:gd name="connsiteY77" fmla="*/ 3998331 h 6858000"/>
              <a:gd name="connsiteX78" fmla="*/ 690830 w 1605470"/>
              <a:gd name="connsiteY78" fmla="*/ 3974753 h 6858000"/>
              <a:gd name="connsiteX79" fmla="*/ 692428 w 1605470"/>
              <a:gd name="connsiteY79" fmla="*/ 3969950 h 6858000"/>
              <a:gd name="connsiteX80" fmla="*/ 685850 w 1605470"/>
              <a:gd name="connsiteY80" fmla="*/ 3933779 h 6858000"/>
              <a:gd name="connsiteX81" fmla="*/ 687181 w 1605470"/>
              <a:gd name="connsiteY81" fmla="*/ 3933093 h 6858000"/>
              <a:gd name="connsiteX82" fmla="*/ 691535 w 1605470"/>
              <a:gd name="connsiteY82" fmla="*/ 3922082 h 6858000"/>
              <a:gd name="connsiteX83" fmla="*/ 696613 w 1605470"/>
              <a:gd name="connsiteY83" fmla="*/ 3901461 h 6858000"/>
              <a:gd name="connsiteX84" fmla="*/ 719207 w 1605470"/>
              <a:gd name="connsiteY84" fmla="*/ 3813873 h 6858000"/>
              <a:gd name="connsiteX85" fmla="*/ 718632 w 1605470"/>
              <a:gd name="connsiteY85" fmla="*/ 3806161 h 6858000"/>
              <a:gd name="connsiteX86" fmla="*/ 718939 w 1605470"/>
              <a:gd name="connsiteY86" fmla="*/ 3805957 h 6858000"/>
              <a:gd name="connsiteX87" fmla="*/ 718966 w 1605470"/>
              <a:gd name="connsiteY87" fmla="*/ 3797724 h 6858000"/>
              <a:gd name="connsiteX88" fmla="*/ 717581 w 1605470"/>
              <a:gd name="connsiteY88" fmla="*/ 3792098 h 6858000"/>
              <a:gd name="connsiteX89" fmla="*/ 716465 w 1605470"/>
              <a:gd name="connsiteY89" fmla="*/ 3777135 h 6858000"/>
              <a:gd name="connsiteX90" fmla="*/ 718198 w 1605470"/>
              <a:gd name="connsiteY90" fmla="*/ 3771656 h 6858000"/>
              <a:gd name="connsiteX91" fmla="*/ 721941 w 1605470"/>
              <a:gd name="connsiteY91" fmla="*/ 3769007 h 6858000"/>
              <a:gd name="connsiteX92" fmla="*/ 721407 w 1605470"/>
              <a:gd name="connsiteY92" fmla="*/ 3767709 h 6858000"/>
              <a:gd name="connsiteX93" fmla="*/ 730103 w 1605470"/>
              <a:gd name="connsiteY93" fmla="*/ 3738082 h 6858000"/>
              <a:gd name="connsiteX94" fmla="*/ 737449 w 1605470"/>
              <a:gd name="connsiteY94" fmla="*/ 3673397 h 6858000"/>
              <a:gd name="connsiteX95" fmla="*/ 736745 w 1605470"/>
              <a:gd name="connsiteY95" fmla="*/ 3637109 h 6858000"/>
              <a:gd name="connsiteX96" fmla="*/ 740188 w 1605470"/>
              <a:gd name="connsiteY96" fmla="*/ 3536883 h 6858000"/>
              <a:gd name="connsiteX97" fmla="*/ 747726 w 1605470"/>
              <a:gd name="connsiteY97" fmla="*/ 3435652 h 6858000"/>
              <a:gd name="connsiteX98" fmla="*/ 774383 w 1605470"/>
              <a:gd name="connsiteY98" fmla="*/ 3381564 h 6858000"/>
              <a:gd name="connsiteX99" fmla="*/ 774870 w 1605470"/>
              <a:gd name="connsiteY99" fmla="*/ 3375761 h 6858000"/>
              <a:gd name="connsiteX100" fmla="*/ 770510 w 1605470"/>
              <a:gd name="connsiteY100" fmla="*/ 3361844 h 6858000"/>
              <a:gd name="connsiteX101" fmla="*/ 767933 w 1605470"/>
              <a:gd name="connsiteY101" fmla="*/ 3356929 h 6858000"/>
              <a:gd name="connsiteX102" fmla="*/ 766158 w 1605470"/>
              <a:gd name="connsiteY102" fmla="*/ 3349058 h 6858000"/>
              <a:gd name="connsiteX103" fmla="*/ 766414 w 1605470"/>
              <a:gd name="connsiteY103" fmla="*/ 3348763 h 6858000"/>
              <a:gd name="connsiteX104" fmla="*/ 764166 w 1605470"/>
              <a:gd name="connsiteY104" fmla="*/ 3341588 h 6858000"/>
              <a:gd name="connsiteX105" fmla="*/ 749397 w 1605470"/>
              <a:gd name="connsiteY105" fmla="*/ 3307769 h 6858000"/>
              <a:gd name="connsiteX106" fmla="*/ 766960 w 1605470"/>
              <a:gd name="connsiteY106" fmla="*/ 3250522 h 6858000"/>
              <a:gd name="connsiteX107" fmla="*/ 767385 w 1605470"/>
              <a:gd name="connsiteY107" fmla="*/ 3229163 h 6858000"/>
              <a:gd name="connsiteX108" fmla="*/ 769208 w 1605470"/>
              <a:gd name="connsiteY108" fmla="*/ 3217217 h 6858000"/>
              <a:gd name="connsiteX109" fmla="*/ 770350 w 1605470"/>
              <a:gd name="connsiteY109" fmla="*/ 3216125 h 6858000"/>
              <a:gd name="connsiteX110" fmla="*/ 756043 w 1605470"/>
              <a:gd name="connsiteY110" fmla="*/ 3183755 h 6858000"/>
              <a:gd name="connsiteX111" fmla="*/ 756544 w 1605470"/>
              <a:gd name="connsiteY111" fmla="*/ 3178642 h 6858000"/>
              <a:gd name="connsiteX112" fmla="*/ 744144 w 1605470"/>
              <a:gd name="connsiteY112" fmla="*/ 3158586 h 6858000"/>
              <a:gd name="connsiteX113" fmla="*/ 739378 w 1605470"/>
              <a:gd name="connsiteY113" fmla="*/ 3147669 h 6858000"/>
              <a:gd name="connsiteX114" fmla="*/ 734648 w 1605470"/>
              <a:gd name="connsiteY114" fmla="*/ 3145733 h 6858000"/>
              <a:gd name="connsiteX115" fmla="*/ 729329 w 1605470"/>
              <a:gd name="connsiteY115" fmla="*/ 3129034 h 6858000"/>
              <a:gd name="connsiteX116" fmla="*/ 729994 w 1605470"/>
              <a:gd name="connsiteY116" fmla="*/ 3126682 h 6858000"/>
              <a:gd name="connsiteX117" fmla="*/ 720862 w 1605470"/>
              <a:gd name="connsiteY117" fmla="*/ 3114519 h 6858000"/>
              <a:gd name="connsiteX118" fmla="*/ 707471 w 1605470"/>
              <a:gd name="connsiteY118" fmla="*/ 3106272 h 6858000"/>
              <a:gd name="connsiteX119" fmla="*/ 680201 w 1605470"/>
              <a:gd name="connsiteY119" fmla="*/ 2958185 h 6858000"/>
              <a:gd name="connsiteX120" fmla="*/ 622815 w 1605470"/>
              <a:gd name="connsiteY120" fmla="*/ 2762989 h 6858000"/>
              <a:gd name="connsiteX121" fmla="*/ 571733 w 1605470"/>
              <a:gd name="connsiteY121" fmla="*/ 2554718 h 6858000"/>
              <a:gd name="connsiteX122" fmla="*/ 551827 w 1605470"/>
              <a:gd name="connsiteY122" fmla="*/ 2485734 h 6858000"/>
              <a:gd name="connsiteX123" fmla="*/ 542550 w 1605470"/>
              <a:gd name="connsiteY123" fmla="*/ 2447068 h 6858000"/>
              <a:gd name="connsiteX124" fmla="*/ 529511 w 1605470"/>
              <a:gd name="connsiteY124" fmla="*/ 2425819 h 6858000"/>
              <a:gd name="connsiteX125" fmla="*/ 528878 w 1605470"/>
              <a:gd name="connsiteY125" fmla="*/ 2408971 h 6858000"/>
              <a:gd name="connsiteX126" fmla="*/ 535510 w 1605470"/>
              <a:gd name="connsiteY126" fmla="*/ 2402874 h 6858000"/>
              <a:gd name="connsiteX127" fmla="*/ 538122 w 1605470"/>
              <a:gd name="connsiteY127" fmla="*/ 2381443 h 6858000"/>
              <a:gd name="connsiteX128" fmla="*/ 514451 w 1605470"/>
              <a:gd name="connsiteY128" fmla="*/ 2261920 h 6858000"/>
              <a:gd name="connsiteX129" fmla="*/ 486968 w 1605470"/>
              <a:gd name="connsiteY129" fmla="*/ 2182937 h 6858000"/>
              <a:gd name="connsiteX130" fmla="*/ 488555 w 1605470"/>
              <a:gd name="connsiteY130" fmla="*/ 2155135 h 6858000"/>
              <a:gd name="connsiteX131" fmla="*/ 486013 w 1605470"/>
              <a:gd name="connsiteY131" fmla="*/ 2118008 h 6858000"/>
              <a:gd name="connsiteX132" fmla="*/ 487006 w 1605470"/>
              <a:gd name="connsiteY132" fmla="*/ 2050531 h 6858000"/>
              <a:gd name="connsiteX133" fmla="*/ 478812 w 1605470"/>
              <a:gd name="connsiteY133" fmla="*/ 1963269 h 6858000"/>
              <a:gd name="connsiteX134" fmla="*/ 442619 w 1605470"/>
              <a:gd name="connsiteY134" fmla="*/ 1910499 h 6858000"/>
              <a:gd name="connsiteX135" fmla="*/ 436547 w 1605470"/>
              <a:gd name="connsiteY135" fmla="*/ 1861531 h 6858000"/>
              <a:gd name="connsiteX136" fmla="*/ 390346 w 1605470"/>
              <a:gd name="connsiteY136" fmla="*/ 1732919 h 6858000"/>
              <a:gd name="connsiteX137" fmla="*/ 362657 w 1605470"/>
              <a:gd name="connsiteY137" fmla="*/ 1663540 h 6858000"/>
              <a:gd name="connsiteX138" fmla="*/ 361783 w 1605470"/>
              <a:gd name="connsiteY138" fmla="*/ 1615777 h 6858000"/>
              <a:gd name="connsiteX139" fmla="*/ 342578 w 1605470"/>
              <a:gd name="connsiteY139" fmla="*/ 1563678 h 6858000"/>
              <a:gd name="connsiteX140" fmla="*/ 355658 w 1605470"/>
              <a:gd name="connsiteY140" fmla="*/ 1519474 h 6858000"/>
              <a:gd name="connsiteX141" fmla="*/ 348400 w 1605470"/>
              <a:gd name="connsiteY141" fmla="*/ 1477995 h 6858000"/>
              <a:gd name="connsiteX142" fmla="*/ 334485 w 1605470"/>
              <a:gd name="connsiteY142" fmla="*/ 1373769 h 6858000"/>
              <a:gd name="connsiteX143" fmla="*/ 342792 w 1605470"/>
              <a:gd name="connsiteY143" fmla="*/ 1307086 h 6858000"/>
              <a:gd name="connsiteX144" fmla="*/ 343980 w 1605470"/>
              <a:gd name="connsiteY144" fmla="*/ 1189033 h 6858000"/>
              <a:gd name="connsiteX145" fmla="*/ 348665 w 1605470"/>
              <a:gd name="connsiteY145" fmla="*/ 1168288 h 6858000"/>
              <a:gd name="connsiteX146" fmla="*/ 340947 w 1605470"/>
              <a:gd name="connsiteY146" fmla="*/ 1142577 h 6858000"/>
              <a:gd name="connsiteX147" fmla="*/ 330253 w 1605470"/>
              <a:gd name="connsiteY147" fmla="*/ 1088484 h 6858000"/>
              <a:gd name="connsiteX148" fmla="*/ 318989 w 1605470"/>
              <a:gd name="connsiteY148" fmla="*/ 1016103 h 6858000"/>
              <a:gd name="connsiteX149" fmla="*/ 320445 w 1605470"/>
              <a:gd name="connsiteY149" fmla="*/ 932283 h 6858000"/>
              <a:gd name="connsiteX150" fmla="*/ 322681 w 1605470"/>
              <a:gd name="connsiteY150" fmla="*/ 915925 h 6858000"/>
              <a:gd name="connsiteX151" fmla="*/ 315310 w 1605470"/>
              <a:gd name="connsiteY151" fmla="*/ 896999 h 6858000"/>
              <a:gd name="connsiteX152" fmla="*/ 284718 w 1605470"/>
              <a:gd name="connsiteY152" fmla="*/ 821517 h 6858000"/>
              <a:gd name="connsiteX153" fmla="*/ 263668 w 1605470"/>
              <a:gd name="connsiteY153" fmla="*/ 751353 h 6858000"/>
              <a:gd name="connsiteX154" fmla="*/ 263226 w 1605470"/>
              <a:gd name="connsiteY154" fmla="*/ 721230 h 6858000"/>
              <a:gd name="connsiteX155" fmla="*/ 248897 w 1605470"/>
              <a:gd name="connsiteY155" fmla="*/ 681659 h 6858000"/>
              <a:gd name="connsiteX156" fmla="*/ 234316 w 1605470"/>
              <a:gd name="connsiteY156" fmla="*/ 635218 h 6858000"/>
              <a:gd name="connsiteX157" fmla="*/ 239327 w 1605470"/>
              <a:gd name="connsiteY157" fmla="*/ 613763 h 6858000"/>
              <a:gd name="connsiteX158" fmla="*/ 225269 w 1605470"/>
              <a:gd name="connsiteY158" fmla="*/ 598582 h 6858000"/>
              <a:gd name="connsiteX159" fmla="*/ 224950 w 1605470"/>
              <a:gd name="connsiteY159" fmla="*/ 576846 h 6858000"/>
              <a:gd name="connsiteX160" fmla="*/ 204576 w 1605470"/>
              <a:gd name="connsiteY160" fmla="*/ 530055 h 6858000"/>
              <a:gd name="connsiteX161" fmla="*/ 219064 w 1605470"/>
              <a:gd name="connsiteY161" fmla="*/ 469651 h 6858000"/>
              <a:gd name="connsiteX162" fmla="*/ 195012 w 1605470"/>
              <a:gd name="connsiteY162" fmla="*/ 448559 h 6858000"/>
              <a:gd name="connsiteX163" fmla="*/ 201434 w 1605470"/>
              <a:gd name="connsiteY163" fmla="*/ 441529 h 6858000"/>
              <a:gd name="connsiteX164" fmla="*/ 200655 w 1605470"/>
              <a:gd name="connsiteY164" fmla="*/ 428927 h 6858000"/>
              <a:gd name="connsiteX165" fmla="*/ 190059 w 1605470"/>
              <a:gd name="connsiteY165" fmla="*/ 430161 h 6858000"/>
              <a:gd name="connsiteX166" fmla="*/ 167079 w 1605470"/>
              <a:gd name="connsiteY166" fmla="*/ 367211 h 6858000"/>
              <a:gd name="connsiteX167" fmla="*/ 124571 w 1605470"/>
              <a:gd name="connsiteY167" fmla="*/ 302178 h 6858000"/>
              <a:gd name="connsiteX168" fmla="*/ 103243 w 1605470"/>
              <a:gd name="connsiteY168" fmla="*/ 211375 h 6858000"/>
              <a:gd name="connsiteX169" fmla="*/ 94571 w 1605470"/>
              <a:gd name="connsiteY169" fmla="*/ 184179 h 6858000"/>
              <a:gd name="connsiteX170" fmla="*/ 13437 w 1605470"/>
              <a:gd name="connsiteY170" fmla="*/ 19287 h 6858000"/>
              <a:gd name="connsiteX171" fmla="*/ 0 w 1605470"/>
              <a:gd name="connsiteY171"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3992 w 1605470"/>
              <a:gd name="connsiteY37" fmla="*/ 5619557 h 6858000"/>
              <a:gd name="connsiteX38" fmla="*/ 531653 w 1605470"/>
              <a:gd name="connsiteY38" fmla="*/ 5604904 h 6858000"/>
              <a:gd name="connsiteX39" fmla="*/ 539863 w 1605470"/>
              <a:gd name="connsiteY39" fmla="*/ 5604298 h 6858000"/>
              <a:gd name="connsiteX40" fmla="*/ 552319 w 1605470"/>
              <a:gd name="connsiteY40" fmla="*/ 5587997 h 6858000"/>
              <a:gd name="connsiteX41" fmla="*/ 591557 w 1605470"/>
              <a:gd name="connsiteY41" fmla="*/ 5476393 h 6858000"/>
              <a:gd name="connsiteX42" fmla="*/ 622750 w 1605470"/>
              <a:gd name="connsiteY42" fmla="*/ 5396260 h 6858000"/>
              <a:gd name="connsiteX43" fmla="*/ 638731 w 1605470"/>
              <a:gd name="connsiteY43" fmla="*/ 5330009 h 6858000"/>
              <a:gd name="connsiteX44" fmla="*/ 672224 w 1605470"/>
              <a:gd name="connsiteY44" fmla="*/ 5273739 h 6858000"/>
              <a:gd name="connsiteX45" fmla="*/ 681823 w 1605470"/>
              <a:gd name="connsiteY45" fmla="*/ 5241779 h 6858000"/>
              <a:gd name="connsiteX46" fmla="*/ 693049 w 1605470"/>
              <a:gd name="connsiteY46" fmla="*/ 5225268 h 6858000"/>
              <a:gd name="connsiteX47" fmla="*/ 694069 w 1605470"/>
              <a:gd name="connsiteY47" fmla="*/ 5217684 h 6858000"/>
              <a:gd name="connsiteX48" fmla="*/ 701410 w 1605470"/>
              <a:gd name="connsiteY48" fmla="*/ 5193377 h 6858000"/>
              <a:gd name="connsiteX49" fmla="*/ 704713 w 1605470"/>
              <a:gd name="connsiteY49" fmla="*/ 5179288 h 6858000"/>
              <a:gd name="connsiteX50" fmla="*/ 705697 w 1605470"/>
              <a:gd name="connsiteY50" fmla="*/ 5173621 h 6858000"/>
              <a:gd name="connsiteX51" fmla="*/ 701331 w 1605470"/>
              <a:gd name="connsiteY51" fmla="*/ 5159961 h 6858000"/>
              <a:gd name="connsiteX52" fmla="*/ 708008 w 1605470"/>
              <a:gd name="connsiteY52" fmla="*/ 5144295 h 6858000"/>
              <a:gd name="connsiteX53" fmla="*/ 704941 w 1605470"/>
              <a:gd name="connsiteY53" fmla="*/ 5125185 h 6858000"/>
              <a:gd name="connsiteX54" fmla="*/ 711771 w 1605470"/>
              <a:gd name="connsiteY54" fmla="*/ 5121884 h 6858000"/>
              <a:gd name="connsiteX55" fmla="*/ 718807 w 1605470"/>
              <a:gd name="connsiteY55" fmla="*/ 5067850 h 6858000"/>
              <a:gd name="connsiteX56" fmla="*/ 721538 w 1605470"/>
              <a:gd name="connsiteY56" fmla="*/ 5060861 h 6858000"/>
              <a:gd name="connsiteX57" fmla="*/ 718242 w 1605470"/>
              <a:gd name="connsiteY57" fmla="*/ 5034192 h 6858000"/>
              <a:gd name="connsiteX58" fmla="*/ 719796 w 1605470"/>
              <a:gd name="connsiteY58" fmla="*/ 4993030 h 6858000"/>
              <a:gd name="connsiteX59" fmla="*/ 726705 w 1605470"/>
              <a:gd name="connsiteY59" fmla="*/ 4946844 h 6858000"/>
              <a:gd name="connsiteX60" fmla="*/ 722561 w 1605470"/>
              <a:gd name="connsiteY60" fmla="*/ 4932692 h 6858000"/>
              <a:gd name="connsiteX61" fmla="*/ 724935 w 1605470"/>
              <a:gd name="connsiteY61" fmla="*/ 4821504 h 6858000"/>
              <a:gd name="connsiteX62" fmla="*/ 732118 w 1605470"/>
              <a:gd name="connsiteY62" fmla="*/ 4801535 h 6858000"/>
              <a:gd name="connsiteX63" fmla="*/ 739787 w 1605470"/>
              <a:gd name="connsiteY63" fmla="*/ 4797794 h 6858000"/>
              <a:gd name="connsiteX64" fmla="*/ 741081 w 1605470"/>
              <a:gd name="connsiteY64" fmla="*/ 4784526 h 6858000"/>
              <a:gd name="connsiteX65" fmla="*/ 742865 w 1605470"/>
              <a:gd name="connsiteY65" fmla="*/ 4781211 h 6858000"/>
              <a:gd name="connsiteX66" fmla="*/ 751652 w 1605470"/>
              <a:gd name="connsiteY66" fmla="*/ 4761984 h 6858000"/>
              <a:gd name="connsiteX67" fmla="*/ 747700 w 1605470"/>
              <a:gd name="connsiteY67" fmla="*/ 4690749 h 6858000"/>
              <a:gd name="connsiteX68" fmla="*/ 743180 w 1605470"/>
              <a:gd name="connsiteY68" fmla="*/ 4584173 h 6858000"/>
              <a:gd name="connsiteX69" fmla="*/ 738263 w 1605470"/>
              <a:gd name="connsiteY69" fmla="*/ 4444346 h 6858000"/>
              <a:gd name="connsiteX70" fmla="*/ 734828 w 1605470"/>
              <a:gd name="connsiteY70" fmla="*/ 4375228 h 6858000"/>
              <a:gd name="connsiteX71" fmla="*/ 715481 w 1605470"/>
              <a:gd name="connsiteY71" fmla="*/ 4214165 h 6858000"/>
              <a:gd name="connsiteX72" fmla="*/ 719554 w 1605470"/>
              <a:gd name="connsiteY72" fmla="*/ 4090296 h 6858000"/>
              <a:gd name="connsiteX73" fmla="*/ 704810 w 1605470"/>
              <a:gd name="connsiteY73" fmla="*/ 4033999 h 6858000"/>
              <a:gd name="connsiteX74" fmla="*/ 705959 w 1605470"/>
              <a:gd name="connsiteY74" fmla="*/ 4031933 h 6858000"/>
              <a:gd name="connsiteX75" fmla="*/ 704535 w 1605470"/>
              <a:gd name="connsiteY75" fmla="*/ 4013953 h 6858000"/>
              <a:gd name="connsiteX76" fmla="*/ 700443 w 1605470"/>
              <a:gd name="connsiteY76" fmla="*/ 4010511 h 6858000"/>
              <a:gd name="connsiteX77" fmla="*/ 698282 w 1605470"/>
              <a:gd name="connsiteY77" fmla="*/ 3998331 h 6858000"/>
              <a:gd name="connsiteX78" fmla="*/ 690830 w 1605470"/>
              <a:gd name="connsiteY78" fmla="*/ 3974753 h 6858000"/>
              <a:gd name="connsiteX79" fmla="*/ 692428 w 1605470"/>
              <a:gd name="connsiteY79" fmla="*/ 3969950 h 6858000"/>
              <a:gd name="connsiteX80" fmla="*/ 685850 w 1605470"/>
              <a:gd name="connsiteY80" fmla="*/ 3933779 h 6858000"/>
              <a:gd name="connsiteX81" fmla="*/ 687181 w 1605470"/>
              <a:gd name="connsiteY81" fmla="*/ 3933093 h 6858000"/>
              <a:gd name="connsiteX82" fmla="*/ 691535 w 1605470"/>
              <a:gd name="connsiteY82" fmla="*/ 3922082 h 6858000"/>
              <a:gd name="connsiteX83" fmla="*/ 696613 w 1605470"/>
              <a:gd name="connsiteY83" fmla="*/ 3901461 h 6858000"/>
              <a:gd name="connsiteX84" fmla="*/ 719207 w 1605470"/>
              <a:gd name="connsiteY84" fmla="*/ 3813873 h 6858000"/>
              <a:gd name="connsiteX85" fmla="*/ 718632 w 1605470"/>
              <a:gd name="connsiteY85" fmla="*/ 3806161 h 6858000"/>
              <a:gd name="connsiteX86" fmla="*/ 718939 w 1605470"/>
              <a:gd name="connsiteY86" fmla="*/ 3805957 h 6858000"/>
              <a:gd name="connsiteX87" fmla="*/ 718966 w 1605470"/>
              <a:gd name="connsiteY87" fmla="*/ 3797724 h 6858000"/>
              <a:gd name="connsiteX88" fmla="*/ 717581 w 1605470"/>
              <a:gd name="connsiteY88" fmla="*/ 3792098 h 6858000"/>
              <a:gd name="connsiteX89" fmla="*/ 716465 w 1605470"/>
              <a:gd name="connsiteY89" fmla="*/ 3777135 h 6858000"/>
              <a:gd name="connsiteX90" fmla="*/ 718198 w 1605470"/>
              <a:gd name="connsiteY90" fmla="*/ 3771656 h 6858000"/>
              <a:gd name="connsiteX91" fmla="*/ 721941 w 1605470"/>
              <a:gd name="connsiteY91" fmla="*/ 3769007 h 6858000"/>
              <a:gd name="connsiteX92" fmla="*/ 721407 w 1605470"/>
              <a:gd name="connsiteY92" fmla="*/ 3767709 h 6858000"/>
              <a:gd name="connsiteX93" fmla="*/ 730103 w 1605470"/>
              <a:gd name="connsiteY93" fmla="*/ 3738082 h 6858000"/>
              <a:gd name="connsiteX94" fmla="*/ 737449 w 1605470"/>
              <a:gd name="connsiteY94" fmla="*/ 3673397 h 6858000"/>
              <a:gd name="connsiteX95" fmla="*/ 736745 w 1605470"/>
              <a:gd name="connsiteY95" fmla="*/ 3637109 h 6858000"/>
              <a:gd name="connsiteX96" fmla="*/ 740188 w 1605470"/>
              <a:gd name="connsiteY96" fmla="*/ 3536883 h 6858000"/>
              <a:gd name="connsiteX97" fmla="*/ 747726 w 1605470"/>
              <a:gd name="connsiteY97" fmla="*/ 3435652 h 6858000"/>
              <a:gd name="connsiteX98" fmla="*/ 774383 w 1605470"/>
              <a:gd name="connsiteY98" fmla="*/ 3381564 h 6858000"/>
              <a:gd name="connsiteX99" fmla="*/ 774870 w 1605470"/>
              <a:gd name="connsiteY99" fmla="*/ 3375761 h 6858000"/>
              <a:gd name="connsiteX100" fmla="*/ 770510 w 1605470"/>
              <a:gd name="connsiteY100" fmla="*/ 3361844 h 6858000"/>
              <a:gd name="connsiteX101" fmla="*/ 767933 w 1605470"/>
              <a:gd name="connsiteY101" fmla="*/ 3356929 h 6858000"/>
              <a:gd name="connsiteX102" fmla="*/ 766158 w 1605470"/>
              <a:gd name="connsiteY102" fmla="*/ 3349058 h 6858000"/>
              <a:gd name="connsiteX103" fmla="*/ 766414 w 1605470"/>
              <a:gd name="connsiteY103" fmla="*/ 3348763 h 6858000"/>
              <a:gd name="connsiteX104" fmla="*/ 764166 w 1605470"/>
              <a:gd name="connsiteY104" fmla="*/ 3341588 h 6858000"/>
              <a:gd name="connsiteX105" fmla="*/ 749397 w 1605470"/>
              <a:gd name="connsiteY105" fmla="*/ 3307769 h 6858000"/>
              <a:gd name="connsiteX106" fmla="*/ 766960 w 1605470"/>
              <a:gd name="connsiteY106" fmla="*/ 3250522 h 6858000"/>
              <a:gd name="connsiteX107" fmla="*/ 767385 w 1605470"/>
              <a:gd name="connsiteY107" fmla="*/ 3229163 h 6858000"/>
              <a:gd name="connsiteX108" fmla="*/ 769208 w 1605470"/>
              <a:gd name="connsiteY108" fmla="*/ 3217217 h 6858000"/>
              <a:gd name="connsiteX109" fmla="*/ 770350 w 1605470"/>
              <a:gd name="connsiteY109" fmla="*/ 3216125 h 6858000"/>
              <a:gd name="connsiteX110" fmla="*/ 756043 w 1605470"/>
              <a:gd name="connsiteY110" fmla="*/ 3183755 h 6858000"/>
              <a:gd name="connsiteX111" fmla="*/ 756544 w 1605470"/>
              <a:gd name="connsiteY111" fmla="*/ 3178642 h 6858000"/>
              <a:gd name="connsiteX112" fmla="*/ 744144 w 1605470"/>
              <a:gd name="connsiteY112" fmla="*/ 3158586 h 6858000"/>
              <a:gd name="connsiteX113" fmla="*/ 739378 w 1605470"/>
              <a:gd name="connsiteY113" fmla="*/ 3147669 h 6858000"/>
              <a:gd name="connsiteX114" fmla="*/ 734648 w 1605470"/>
              <a:gd name="connsiteY114" fmla="*/ 3145733 h 6858000"/>
              <a:gd name="connsiteX115" fmla="*/ 729329 w 1605470"/>
              <a:gd name="connsiteY115" fmla="*/ 3129034 h 6858000"/>
              <a:gd name="connsiteX116" fmla="*/ 729994 w 1605470"/>
              <a:gd name="connsiteY116" fmla="*/ 3126682 h 6858000"/>
              <a:gd name="connsiteX117" fmla="*/ 720862 w 1605470"/>
              <a:gd name="connsiteY117" fmla="*/ 3114519 h 6858000"/>
              <a:gd name="connsiteX118" fmla="*/ 707471 w 1605470"/>
              <a:gd name="connsiteY118" fmla="*/ 3106272 h 6858000"/>
              <a:gd name="connsiteX119" fmla="*/ 680201 w 1605470"/>
              <a:gd name="connsiteY119" fmla="*/ 2958185 h 6858000"/>
              <a:gd name="connsiteX120" fmla="*/ 622815 w 1605470"/>
              <a:gd name="connsiteY120" fmla="*/ 2762989 h 6858000"/>
              <a:gd name="connsiteX121" fmla="*/ 571733 w 1605470"/>
              <a:gd name="connsiteY121" fmla="*/ 2554718 h 6858000"/>
              <a:gd name="connsiteX122" fmla="*/ 551827 w 1605470"/>
              <a:gd name="connsiteY122" fmla="*/ 2485734 h 6858000"/>
              <a:gd name="connsiteX123" fmla="*/ 542550 w 1605470"/>
              <a:gd name="connsiteY123" fmla="*/ 2447068 h 6858000"/>
              <a:gd name="connsiteX124" fmla="*/ 529511 w 1605470"/>
              <a:gd name="connsiteY124" fmla="*/ 2425819 h 6858000"/>
              <a:gd name="connsiteX125" fmla="*/ 528878 w 1605470"/>
              <a:gd name="connsiteY125" fmla="*/ 2408971 h 6858000"/>
              <a:gd name="connsiteX126" fmla="*/ 535510 w 1605470"/>
              <a:gd name="connsiteY126" fmla="*/ 2402874 h 6858000"/>
              <a:gd name="connsiteX127" fmla="*/ 538122 w 1605470"/>
              <a:gd name="connsiteY127" fmla="*/ 2381443 h 6858000"/>
              <a:gd name="connsiteX128" fmla="*/ 514451 w 1605470"/>
              <a:gd name="connsiteY128" fmla="*/ 2261920 h 6858000"/>
              <a:gd name="connsiteX129" fmla="*/ 486968 w 1605470"/>
              <a:gd name="connsiteY129" fmla="*/ 2182937 h 6858000"/>
              <a:gd name="connsiteX130" fmla="*/ 488555 w 1605470"/>
              <a:gd name="connsiteY130" fmla="*/ 2155135 h 6858000"/>
              <a:gd name="connsiteX131" fmla="*/ 486013 w 1605470"/>
              <a:gd name="connsiteY131" fmla="*/ 2118008 h 6858000"/>
              <a:gd name="connsiteX132" fmla="*/ 487006 w 1605470"/>
              <a:gd name="connsiteY132" fmla="*/ 2050531 h 6858000"/>
              <a:gd name="connsiteX133" fmla="*/ 478812 w 1605470"/>
              <a:gd name="connsiteY133" fmla="*/ 1963269 h 6858000"/>
              <a:gd name="connsiteX134" fmla="*/ 459990 w 1605470"/>
              <a:gd name="connsiteY134" fmla="*/ 1906352 h 6858000"/>
              <a:gd name="connsiteX135" fmla="*/ 436547 w 1605470"/>
              <a:gd name="connsiteY135" fmla="*/ 1861531 h 6858000"/>
              <a:gd name="connsiteX136" fmla="*/ 390346 w 1605470"/>
              <a:gd name="connsiteY136" fmla="*/ 1732919 h 6858000"/>
              <a:gd name="connsiteX137" fmla="*/ 362657 w 1605470"/>
              <a:gd name="connsiteY137" fmla="*/ 1663540 h 6858000"/>
              <a:gd name="connsiteX138" fmla="*/ 361783 w 1605470"/>
              <a:gd name="connsiteY138" fmla="*/ 1615777 h 6858000"/>
              <a:gd name="connsiteX139" fmla="*/ 342578 w 1605470"/>
              <a:gd name="connsiteY139" fmla="*/ 1563678 h 6858000"/>
              <a:gd name="connsiteX140" fmla="*/ 355658 w 1605470"/>
              <a:gd name="connsiteY140" fmla="*/ 1519474 h 6858000"/>
              <a:gd name="connsiteX141" fmla="*/ 348400 w 1605470"/>
              <a:gd name="connsiteY141" fmla="*/ 1477995 h 6858000"/>
              <a:gd name="connsiteX142" fmla="*/ 334485 w 1605470"/>
              <a:gd name="connsiteY142" fmla="*/ 1373769 h 6858000"/>
              <a:gd name="connsiteX143" fmla="*/ 342792 w 1605470"/>
              <a:gd name="connsiteY143" fmla="*/ 1307086 h 6858000"/>
              <a:gd name="connsiteX144" fmla="*/ 343980 w 1605470"/>
              <a:gd name="connsiteY144" fmla="*/ 1189033 h 6858000"/>
              <a:gd name="connsiteX145" fmla="*/ 348665 w 1605470"/>
              <a:gd name="connsiteY145" fmla="*/ 1168288 h 6858000"/>
              <a:gd name="connsiteX146" fmla="*/ 340947 w 1605470"/>
              <a:gd name="connsiteY146" fmla="*/ 1142577 h 6858000"/>
              <a:gd name="connsiteX147" fmla="*/ 330253 w 1605470"/>
              <a:gd name="connsiteY147" fmla="*/ 1088484 h 6858000"/>
              <a:gd name="connsiteX148" fmla="*/ 318989 w 1605470"/>
              <a:gd name="connsiteY148" fmla="*/ 1016103 h 6858000"/>
              <a:gd name="connsiteX149" fmla="*/ 320445 w 1605470"/>
              <a:gd name="connsiteY149" fmla="*/ 932283 h 6858000"/>
              <a:gd name="connsiteX150" fmla="*/ 322681 w 1605470"/>
              <a:gd name="connsiteY150" fmla="*/ 915925 h 6858000"/>
              <a:gd name="connsiteX151" fmla="*/ 315310 w 1605470"/>
              <a:gd name="connsiteY151" fmla="*/ 896999 h 6858000"/>
              <a:gd name="connsiteX152" fmla="*/ 284718 w 1605470"/>
              <a:gd name="connsiteY152" fmla="*/ 821517 h 6858000"/>
              <a:gd name="connsiteX153" fmla="*/ 263668 w 1605470"/>
              <a:gd name="connsiteY153" fmla="*/ 751353 h 6858000"/>
              <a:gd name="connsiteX154" fmla="*/ 263226 w 1605470"/>
              <a:gd name="connsiteY154" fmla="*/ 721230 h 6858000"/>
              <a:gd name="connsiteX155" fmla="*/ 248897 w 1605470"/>
              <a:gd name="connsiteY155" fmla="*/ 681659 h 6858000"/>
              <a:gd name="connsiteX156" fmla="*/ 234316 w 1605470"/>
              <a:gd name="connsiteY156" fmla="*/ 635218 h 6858000"/>
              <a:gd name="connsiteX157" fmla="*/ 239327 w 1605470"/>
              <a:gd name="connsiteY157" fmla="*/ 613763 h 6858000"/>
              <a:gd name="connsiteX158" fmla="*/ 225269 w 1605470"/>
              <a:gd name="connsiteY158" fmla="*/ 598582 h 6858000"/>
              <a:gd name="connsiteX159" fmla="*/ 224950 w 1605470"/>
              <a:gd name="connsiteY159" fmla="*/ 576846 h 6858000"/>
              <a:gd name="connsiteX160" fmla="*/ 204576 w 1605470"/>
              <a:gd name="connsiteY160" fmla="*/ 530055 h 6858000"/>
              <a:gd name="connsiteX161" fmla="*/ 219064 w 1605470"/>
              <a:gd name="connsiteY161" fmla="*/ 469651 h 6858000"/>
              <a:gd name="connsiteX162" fmla="*/ 195012 w 1605470"/>
              <a:gd name="connsiteY162" fmla="*/ 448559 h 6858000"/>
              <a:gd name="connsiteX163" fmla="*/ 201434 w 1605470"/>
              <a:gd name="connsiteY163" fmla="*/ 441529 h 6858000"/>
              <a:gd name="connsiteX164" fmla="*/ 200655 w 1605470"/>
              <a:gd name="connsiteY164" fmla="*/ 428927 h 6858000"/>
              <a:gd name="connsiteX165" fmla="*/ 190059 w 1605470"/>
              <a:gd name="connsiteY165" fmla="*/ 430161 h 6858000"/>
              <a:gd name="connsiteX166" fmla="*/ 167079 w 1605470"/>
              <a:gd name="connsiteY166" fmla="*/ 367211 h 6858000"/>
              <a:gd name="connsiteX167" fmla="*/ 124571 w 1605470"/>
              <a:gd name="connsiteY167" fmla="*/ 302178 h 6858000"/>
              <a:gd name="connsiteX168" fmla="*/ 103243 w 1605470"/>
              <a:gd name="connsiteY168" fmla="*/ 211375 h 6858000"/>
              <a:gd name="connsiteX169" fmla="*/ 94571 w 1605470"/>
              <a:gd name="connsiteY169" fmla="*/ 184179 h 6858000"/>
              <a:gd name="connsiteX170" fmla="*/ 13437 w 1605470"/>
              <a:gd name="connsiteY170" fmla="*/ 19287 h 6858000"/>
              <a:gd name="connsiteX171" fmla="*/ 0 w 1605470"/>
              <a:gd name="connsiteY171"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3992 w 1605470"/>
              <a:gd name="connsiteY37" fmla="*/ 5619557 h 6858000"/>
              <a:gd name="connsiteX38" fmla="*/ 531653 w 1605470"/>
              <a:gd name="connsiteY38" fmla="*/ 5604904 h 6858000"/>
              <a:gd name="connsiteX39" fmla="*/ 539863 w 1605470"/>
              <a:gd name="connsiteY39" fmla="*/ 5604298 h 6858000"/>
              <a:gd name="connsiteX40" fmla="*/ 552319 w 1605470"/>
              <a:gd name="connsiteY40" fmla="*/ 5587997 h 6858000"/>
              <a:gd name="connsiteX41" fmla="*/ 591557 w 1605470"/>
              <a:gd name="connsiteY41" fmla="*/ 5476393 h 6858000"/>
              <a:gd name="connsiteX42" fmla="*/ 622750 w 1605470"/>
              <a:gd name="connsiteY42" fmla="*/ 5396260 h 6858000"/>
              <a:gd name="connsiteX43" fmla="*/ 638731 w 1605470"/>
              <a:gd name="connsiteY43" fmla="*/ 5330009 h 6858000"/>
              <a:gd name="connsiteX44" fmla="*/ 672224 w 1605470"/>
              <a:gd name="connsiteY44" fmla="*/ 5273739 h 6858000"/>
              <a:gd name="connsiteX45" fmla="*/ 681823 w 1605470"/>
              <a:gd name="connsiteY45" fmla="*/ 5241779 h 6858000"/>
              <a:gd name="connsiteX46" fmla="*/ 693049 w 1605470"/>
              <a:gd name="connsiteY46" fmla="*/ 5225268 h 6858000"/>
              <a:gd name="connsiteX47" fmla="*/ 694069 w 1605470"/>
              <a:gd name="connsiteY47" fmla="*/ 5217684 h 6858000"/>
              <a:gd name="connsiteX48" fmla="*/ 701410 w 1605470"/>
              <a:gd name="connsiteY48" fmla="*/ 5193377 h 6858000"/>
              <a:gd name="connsiteX49" fmla="*/ 704713 w 1605470"/>
              <a:gd name="connsiteY49" fmla="*/ 5179288 h 6858000"/>
              <a:gd name="connsiteX50" fmla="*/ 705697 w 1605470"/>
              <a:gd name="connsiteY50" fmla="*/ 5173621 h 6858000"/>
              <a:gd name="connsiteX51" fmla="*/ 701331 w 1605470"/>
              <a:gd name="connsiteY51" fmla="*/ 5159961 h 6858000"/>
              <a:gd name="connsiteX52" fmla="*/ 708008 w 1605470"/>
              <a:gd name="connsiteY52" fmla="*/ 5144295 h 6858000"/>
              <a:gd name="connsiteX53" fmla="*/ 704941 w 1605470"/>
              <a:gd name="connsiteY53" fmla="*/ 5125185 h 6858000"/>
              <a:gd name="connsiteX54" fmla="*/ 711771 w 1605470"/>
              <a:gd name="connsiteY54" fmla="*/ 5121884 h 6858000"/>
              <a:gd name="connsiteX55" fmla="*/ 718807 w 1605470"/>
              <a:gd name="connsiteY55" fmla="*/ 5067850 h 6858000"/>
              <a:gd name="connsiteX56" fmla="*/ 721538 w 1605470"/>
              <a:gd name="connsiteY56" fmla="*/ 5060861 h 6858000"/>
              <a:gd name="connsiteX57" fmla="*/ 718242 w 1605470"/>
              <a:gd name="connsiteY57" fmla="*/ 5034192 h 6858000"/>
              <a:gd name="connsiteX58" fmla="*/ 719796 w 1605470"/>
              <a:gd name="connsiteY58" fmla="*/ 4993030 h 6858000"/>
              <a:gd name="connsiteX59" fmla="*/ 726705 w 1605470"/>
              <a:gd name="connsiteY59" fmla="*/ 4946844 h 6858000"/>
              <a:gd name="connsiteX60" fmla="*/ 722561 w 1605470"/>
              <a:gd name="connsiteY60" fmla="*/ 4932692 h 6858000"/>
              <a:gd name="connsiteX61" fmla="*/ 724935 w 1605470"/>
              <a:gd name="connsiteY61" fmla="*/ 4821504 h 6858000"/>
              <a:gd name="connsiteX62" fmla="*/ 732118 w 1605470"/>
              <a:gd name="connsiteY62" fmla="*/ 4801535 h 6858000"/>
              <a:gd name="connsiteX63" fmla="*/ 739787 w 1605470"/>
              <a:gd name="connsiteY63" fmla="*/ 4797794 h 6858000"/>
              <a:gd name="connsiteX64" fmla="*/ 741081 w 1605470"/>
              <a:gd name="connsiteY64" fmla="*/ 4784526 h 6858000"/>
              <a:gd name="connsiteX65" fmla="*/ 742865 w 1605470"/>
              <a:gd name="connsiteY65" fmla="*/ 4781211 h 6858000"/>
              <a:gd name="connsiteX66" fmla="*/ 751652 w 1605470"/>
              <a:gd name="connsiteY66" fmla="*/ 4761984 h 6858000"/>
              <a:gd name="connsiteX67" fmla="*/ 747700 w 1605470"/>
              <a:gd name="connsiteY67" fmla="*/ 4690749 h 6858000"/>
              <a:gd name="connsiteX68" fmla="*/ 743180 w 1605470"/>
              <a:gd name="connsiteY68" fmla="*/ 4584173 h 6858000"/>
              <a:gd name="connsiteX69" fmla="*/ 738263 w 1605470"/>
              <a:gd name="connsiteY69" fmla="*/ 4444346 h 6858000"/>
              <a:gd name="connsiteX70" fmla="*/ 734828 w 1605470"/>
              <a:gd name="connsiteY70" fmla="*/ 4375228 h 6858000"/>
              <a:gd name="connsiteX71" fmla="*/ 715481 w 1605470"/>
              <a:gd name="connsiteY71" fmla="*/ 4214165 h 6858000"/>
              <a:gd name="connsiteX72" fmla="*/ 719554 w 1605470"/>
              <a:gd name="connsiteY72" fmla="*/ 4090296 h 6858000"/>
              <a:gd name="connsiteX73" fmla="*/ 704810 w 1605470"/>
              <a:gd name="connsiteY73" fmla="*/ 4033999 h 6858000"/>
              <a:gd name="connsiteX74" fmla="*/ 705959 w 1605470"/>
              <a:gd name="connsiteY74" fmla="*/ 4031933 h 6858000"/>
              <a:gd name="connsiteX75" fmla="*/ 704535 w 1605470"/>
              <a:gd name="connsiteY75" fmla="*/ 4013953 h 6858000"/>
              <a:gd name="connsiteX76" fmla="*/ 700443 w 1605470"/>
              <a:gd name="connsiteY76" fmla="*/ 4010511 h 6858000"/>
              <a:gd name="connsiteX77" fmla="*/ 698282 w 1605470"/>
              <a:gd name="connsiteY77" fmla="*/ 3998331 h 6858000"/>
              <a:gd name="connsiteX78" fmla="*/ 690830 w 1605470"/>
              <a:gd name="connsiteY78" fmla="*/ 3974753 h 6858000"/>
              <a:gd name="connsiteX79" fmla="*/ 692428 w 1605470"/>
              <a:gd name="connsiteY79" fmla="*/ 3969950 h 6858000"/>
              <a:gd name="connsiteX80" fmla="*/ 685850 w 1605470"/>
              <a:gd name="connsiteY80" fmla="*/ 3933779 h 6858000"/>
              <a:gd name="connsiteX81" fmla="*/ 687181 w 1605470"/>
              <a:gd name="connsiteY81" fmla="*/ 3933093 h 6858000"/>
              <a:gd name="connsiteX82" fmla="*/ 691535 w 1605470"/>
              <a:gd name="connsiteY82" fmla="*/ 3922082 h 6858000"/>
              <a:gd name="connsiteX83" fmla="*/ 696613 w 1605470"/>
              <a:gd name="connsiteY83" fmla="*/ 3901461 h 6858000"/>
              <a:gd name="connsiteX84" fmla="*/ 719207 w 1605470"/>
              <a:gd name="connsiteY84" fmla="*/ 3813873 h 6858000"/>
              <a:gd name="connsiteX85" fmla="*/ 718632 w 1605470"/>
              <a:gd name="connsiteY85" fmla="*/ 3806161 h 6858000"/>
              <a:gd name="connsiteX86" fmla="*/ 718939 w 1605470"/>
              <a:gd name="connsiteY86" fmla="*/ 3805957 h 6858000"/>
              <a:gd name="connsiteX87" fmla="*/ 718966 w 1605470"/>
              <a:gd name="connsiteY87" fmla="*/ 3797724 h 6858000"/>
              <a:gd name="connsiteX88" fmla="*/ 717581 w 1605470"/>
              <a:gd name="connsiteY88" fmla="*/ 3792098 h 6858000"/>
              <a:gd name="connsiteX89" fmla="*/ 716465 w 1605470"/>
              <a:gd name="connsiteY89" fmla="*/ 3777135 h 6858000"/>
              <a:gd name="connsiteX90" fmla="*/ 718198 w 1605470"/>
              <a:gd name="connsiteY90" fmla="*/ 3771656 h 6858000"/>
              <a:gd name="connsiteX91" fmla="*/ 721941 w 1605470"/>
              <a:gd name="connsiteY91" fmla="*/ 3769007 h 6858000"/>
              <a:gd name="connsiteX92" fmla="*/ 721407 w 1605470"/>
              <a:gd name="connsiteY92" fmla="*/ 3767709 h 6858000"/>
              <a:gd name="connsiteX93" fmla="*/ 730103 w 1605470"/>
              <a:gd name="connsiteY93" fmla="*/ 3738082 h 6858000"/>
              <a:gd name="connsiteX94" fmla="*/ 737449 w 1605470"/>
              <a:gd name="connsiteY94" fmla="*/ 3673397 h 6858000"/>
              <a:gd name="connsiteX95" fmla="*/ 736745 w 1605470"/>
              <a:gd name="connsiteY95" fmla="*/ 3637109 h 6858000"/>
              <a:gd name="connsiteX96" fmla="*/ 740188 w 1605470"/>
              <a:gd name="connsiteY96" fmla="*/ 3536883 h 6858000"/>
              <a:gd name="connsiteX97" fmla="*/ 747726 w 1605470"/>
              <a:gd name="connsiteY97" fmla="*/ 3435652 h 6858000"/>
              <a:gd name="connsiteX98" fmla="*/ 774383 w 1605470"/>
              <a:gd name="connsiteY98" fmla="*/ 3381564 h 6858000"/>
              <a:gd name="connsiteX99" fmla="*/ 774870 w 1605470"/>
              <a:gd name="connsiteY99" fmla="*/ 3375761 h 6858000"/>
              <a:gd name="connsiteX100" fmla="*/ 770510 w 1605470"/>
              <a:gd name="connsiteY100" fmla="*/ 3361844 h 6858000"/>
              <a:gd name="connsiteX101" fmla="*/ 767933 w 1605470"/>
              <a:gd name="connsiteY101" fmla="*/ 3356929 h 6858000"/>
              <a:gd name="connsiteX102" fmla="*/ 766158 w 1605470"/>
              <a:gd name="connsiteY102" fmla="*/ 3349058 h 6858000"/>
              <a:gd name="connsiteX103" fmla="*/ 766414 w 1605470"/>
              <a:gd name="connsiteY103" fmla="*/ 3348763 h 6858000"/>
              <a:gd name="connsiteX104" fmla="*/ 764166 w 1605470"/>
              <a:gd name="connsiteY104" fmla="*/ 3341588 h 6858000"/>
              <a:gd name="connsiteX105" fmla="*/ 749397 w 1605470"/>
              <a:gd name="connsiteY105" fmla="*/ 3307769 h 6858000"/>
              <a:gd name="connsiteX106" fmla="*/ 766960 w 1605470"/>
              <a:gd name="connsiteY106" fmla="*/ 3250522 h 6858000"/>
              <a:gd name="connsiteX107" fmla="*/ 767385 w 1605470"/>
              <a:gd name="connsiteY107" fmla="*/ 3229163 h 6858000"/>
              <a:gd name="connsiteX108" fmla="*/ 769208 w 1605470"/>
              <a:gd name="connsiteY108" fmla="*/ 3217217 h 6858000"/>
              <a:gd name="connsiteX109" fmla="*/ 770350 w 1605470"/>
              <a:gd name="connsiteY109" fmla="*/ 3216125 h 6858000"/>
              <a:gd name="connsiteX110" fmla="*/ 756043 w 1605470"/>
              <a:gd name="connsiteY110" fmla="*/ 3183755 h 6858000"/>
              <a:gd name="connsiteX111" fmla="*/ 756544 w 1605470"/>
              <a:gd name="connsiteY111" fmla="*/ 3178642 h 6858000"/>
              <a:gd name="connsiteX112" fmla="*/ 744144 w 1605470"/>
              <a:gd name="connsiteY112" fmla="*/ 3158586 h 6858000"/>
              <a:gd name="connsiteX113" fmla="*/ 739378 w 1605470"/>
              <a:gd name="connsiteY113" fmla="*/ 3147669 h 6858000"/>
              <a:gd name="connsiteX114" fmla="*/ 734648 w 1605470"/>
              <a:gd name="connsiteY114" fmla="*/ 3145733 h 6858000"/>
              <a:gd name="connsiteX115" fmla="*/ 729329 w 1605470"/>
              <a:gd name="connsiteY115" fmla="*/ 3129034 h 6858000"/>
              <a:gd name="connsiteX116" fmla="*/ 729994 w 1605470"/>
              <a:gd name="connsiteY116" fmla="*/ 3126682 h 6858000"/>
              <a:gd name="connsiteX117" fmla="*/ 720862 w 1605470"/>
              <a:gd name="connsiteY117" fmla="*/ 3114519 h 6858000"/>
              <a:gd name="connsiteX118" fmla="*/ 707471 w 1605470"/>
              <a:gd name="connsiteY118" fmla="*/ 3106272 h 6858000"/>
              <a:gd name="connsiteX119" fmla="*/ 680201 w 1605470"/>
              <a:gd name="connsiteY119" fmla="*/ 2958185 h 6858000"/>
              <a:gd name="connsiteX120" fmla="*/ 622815 w 1605470"/>
              <a:gd name="connsiteY120" fmla="*/ 2762989 h 6858000"/>
              <a:gd name="connsiteX121" fmla="*/ 571733 w 1605470"/>
              <a:gd name="connsiteY121" fmla="*/ 2554718 h 6858000"/>
              <a:gd name="connsiteX122" fmla="*/ 551827 w 1605470"/>
              <a:gd name="connsiteY122" fmla="*/ 2485734 h 6858000"/>
              <a:gd name="connsiteX123" fmla="*/ 542550 w 1605470"/>
              <a:gd name="connsiteY123" fmla="*/ 2447068 h 6858000"/>
              <a:gd name="connsiteX124" fmla="*/ 529511 w 1605470"/>
              <a:gd name="connsiteY124" fmla="*/ 2425819 h 6858000"/>
              <a:gd name="connsiteX125" fmla="*/ 528878 w 1605470"/>
              <a:gd name="connsiteY125" fmla="*/ 2408971 h 6858000"/>
              <a:gd name="connsiteX126" fmla="*/ 535510 w 1605470"/>
              <a:gd name="connsiteY126" fmla="*/ 2402874 h 6858000"/>
              <a:gd name="connsiteX127" fmla="*/ 538122 w 1605470"/>
              <a:gd name="connsiteY127" fmla="*/ 2381443 h 6858000"/>
              <a:gd name="connsiteX128" fmla="*/ 514451 w 1605470"/>
              <a:gd name="connsiteY128" fmla="*/ 2261920 h 6858000"/>
              <a:gd name="connsiteX129" fmla="*/ 504338 w 1605470"/>
              <a:gd name="connsiteY129" fmla="*/ 2195378 h 6858000"/>
              <a:gd name="connsiteX130" fmla="*/ 488555 w 1605470"/>
              <a:gd name="connsiteY130" fmla="*/ 2155135 h 6858000"/>
              <a:gd name="connsiteX131" fmla="*/ 486013 w 1605470"/>
              <a:gd name="connsiteY131" fmla="*/ 2118008 h 6858000"/>
              <a:gd name="connsiteX132" fmla="*/ 487006 w 1605470"/>
              <a:gd name="connsiteY132" fmla="*/ 2050531 h 6858000"/>
              <a:gd name="connsiteX133" fmla="*/ 478812 w 1605470"/>
              <a:gd name="connsiteY133" fmla="*/ 1963269 h 6858000"/>
              <a:gd name="connsiteX134" fmla="*/ 459990 w 1605470"/>
              <a:gd name="connsiteY134" fmla="*/ 1906352 h 6858000"/>
              <a:gd name="connsiteX135" fmla="*/ 436547 w 1605470"/>
              <a:gd name="connsiteY135" fmla="*/ 1861531 h 6858000"/>
              <a:gd name="connsiteX136" fmla="*/ 390346 w 1605470"/>
              <a:gd name="connsiteY136" fmla="*/ 1732919 h 6858000"/>
              <a:gd name="connsiteX137" fmla="*/ 362657 w 1605470"/>
              <a:gd name="connsiteY137" fmla="*/ 1663540 h 6858000"/>
              <a:gd name="connsiteX138" fmla="*/ 361783 w 1605470"/>
              <a:gd name="connsiteY138" fmla="*/ 1615777 h 6858000"/>
              <a:gd name="connsiteX139" fmla="*/ 342578 w 1605470"/>
              <a:gd name="connsiteY139" fmla="*/ 1563678 h 6858000"/>
              <a:gd name="connsiteX140" fmla="*/ 355658 w 1605470"/>
              <a:gd name="connsiteY140" fmla="*/ 1519474 h 6858000"/>
              <a:gd name="connsiteX141" fmla="*/ 348400 w 1605470"/>
              <a:gd name="connsiteY141" fmla="*/ 1477995 h 6858000"/>
              <a:gd name="connsiteX142" fmla="*/ 334485 w 1605470"/>
              <a:gd name="connsiteY142" fmla="*/ 1373769 h 6858000"/>
              <a:gd name="connsiteX143" fmla="*/ 342792 w 1605470"/>
              <a:gd name="connsiteY143" fmla="*/ 1307086 h 6858000"/>
              <a:gd name="connsiteX144" fmla="*/ 343980 w 1605470"/>
              <a:gd name="connsiteY144" fmla="*/ 1189033 h 6858000"/>
              <a:gd name="connsiteX145" fmla="*/ 348665 w 1605470"/>
              <a:gd name="connsiteY145" fmla="*/ 1168288 h 6858000"/>
              <a:gd name="connsiteX146" fmla="*/ 340947 w 1605470"/>
              <a:gd name="connsiteY146" fmla="*/ 1142577 h 6858000"/>
              <a:gd name="connsiteX147" fmla="*/ 330253 w 1605470"/>
              <a:gd name="connsiteY147" fmla="*/ 1088484 h 6858000"/>
              <a:gd name="connsiteX148" fmla="*/ 318989 w 1605470"/>
              <a:gd name="connsiteY148" fmla="*/ 1016103 h 6858000"/>
              <a:gd name="connsiteX149" fmla="*/ 320445 w 1605470"/>
              <a:gd name="connsiteY149" fmla="*/ 932283 h 6858000"/>
              <a:gd name="connsiteX150" fmla="*/ 322681 w 1605470"/>
              <a:gd name="connsiteY150" fmla="*/ 915925 h 6858000"/>
              <a:gd name="connsiteX151" fmla="*/ 315310 w 1605470"/>
              <a:gd name="connsiteY151" fmla="*/ 896999 h 6858000"/>
              <a:gd name="connsiteX152" fmla="*/ 284718 w 1605470"/>
              <a:gd name="connsiteY152" fmla="*/ 821517 h 6858000"/>
              <a:gd name="connsiteX153" fmla="*/ 263668 w 1605470"/>
              <a:gd name="connsiteY153" fmla="*/ 751353 h 6858000"/>
              <a:gd name="connsiteX154" fmla="*/ 263226 w 1605470"/>
              <a:gd name="connsiteY154" fmla="*/ 721230 h 6858000"/>
              <a:gd name="connsiteX155" fmla="*/ 248897 w 1605470"/>
              <a:gd name="connsiteY155" fmla="*/ 681659 h 6858000"/>
              <a:gd name="connsiteX156" fmla="*/ 234316 w 1605470"/>
              <a:gd name="connsiteY156" fmla="*/ 635218 h 6858000"/>
              <a:gd name="connsiteX157" fmla="*/ 239327 w 1605470"/>
              <a:gd name="connsiteY157" fmla="*/ 613763 h 6858000"/>
              <a:gd name="connsiteX158" fmla="*/ 225269 w 1605470"/>
              <a:gd name="connsiteY158" fmla="*/ 598582 h 6858000"/>
              <a:gd name="connsiteX159" fmla="*/ 224950 w 1605470"/>
              <a:gd name="connsiteY159" fmla="*/ 576846 h 6858000"/>
              <a:gd name="connsiteX160" fmla="*/ 204576 w 1605470"/>
              <a:gd name="connsiteY160" fmla="*/ 530055 h 6858000"/>
              <a:gd name="connsiteX161" fmla="*/ 219064 w 1605470"/>
              <a:gd name="connsiteY161" fmla="*/ 469651 h 6858000"/>
              <a:gd name="connsiteX162" fmla="*/ 195012 w 1605470"/>
              <a:gd name="connsiteY162" fmla="*/ 448559 h 6858000"/>
              <a:gd name="connsiteX163" fmla="*/ 201434 w 1605470"/>
              <a:gd name="connsiteY163" fmla="*/ 441529 h 6858000"/>
              <a:gd name="connsiteX164" fmla="*/ 200655 w 1605470"/>
              <a:gd name="connsiteY164" fmla="*/ 428927 h 6858000"/>
              <a:gd name="connsiteX165" fmla="*/ 190059 w 1605470"/>
              <a:gd name="connsiteY165" fmla="*/ 430161 h 6858000"/>
              <a:gd name="connsiteX166" fmla="*/ 167079 w 1605470"/>
              <a:gd name="connsiteY166" fmla="*/ 367211 h 6858000"/>
              <a:gd name="connsiteX167" fmla="*/ 124571 w 1605470"/>
              <a:gd name="connsiteY167" fmla="*/ 302178 h 6858000"/>
              <a:gd name="connsiteX168" fmla="*/ 103243 w 1605470"/>
              <a:gd name="connsiteY168" fmla="*/ 211375 h 6858000"/>
              <a:gd name="connsiteX169" fmla="*/ 94571 w 1605470"/>
              <a:gd name="connsiteY169" fmla="*/ 184179 h 6858000"/>
              <a:gd name="connsiteX170" fmla="*/ 13437 w 1605470"/>
              <a:gd name="connsiteY170" fmla="*/ 19287 h 6858000"/>
              <a:gd name="connsiteX171" fmla="*/ 0 w 1605470"/>
              <a:gd name="connsiteY171"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3992 w 1605470"/>
              <a:gd name="connsiteY37" fmla="*/ 5619557 h 6858000"/>
              <a:gd name="connsiteX38" fmla="*/ 531653 w 1605470"/>
              <a:gd name="connsiteY38" fmla="*/ 5604904 h 6858000"/>
              <a:gd name="connsiteX39" fmla="*/ 539863 w 1605470"/>
              <a:gd name="connsiteY39" fmla="*/ 5604298 h 6858000"/>
              <a:gd name="connsiteX40" fmla="*/ 552319 w 1605470"/>
              <a:gd name="connsiteY40" fmla="*/ 5587997 h 6858000"/>
              <a:gd name="connsiteX41" fmla="*/ 591557 w 1605470"/>
              <a:gd name="connsiteY41" fmla="*/ 5476393 h 6858000"/>
              <a:gd name="connsiteX42" fmla="*/ 622750 w 1605470"/>
              <a:gd name="connsiteY42" fmla="*/ 5396260 h 6858000"/>
              <a:gd name="connsiteX43" fmla="*/ 638731 w 1605470"/>
              <a:gd name="connsiteY43" fmla="*/ 5330009 h 6858000"/>
              <a:gd name="connsiteX44" fmla="*/ 672224 w 1605470"/>
              <a:gd name="connsiteY44" fmla="*/ 5273739 h 6858000"/>
              <a:gd name="connsiteX45" fmla="*/ 681823 w 1605470"/>
              <a:gd name="connsiteY45" fmla="*/ 5241779 h 6858000"/>
              <a:gd name="connsiteX46" fmla="*/ 693049 w 1605470"/>
              <a:gd name="connsiteY46" fmla="*/ 5225268 h 6858000"/>
              <a:gd name="connsiteX47" fmla="*/ 694069 w 1605470"/>
              <a:gd name="connsiteY47" fmla="*/ 5217684 h 6858000"/>
              <a:gd name="connsiteX48" fmla="*/ 701410 w 1605470"/>
              <a:gd name="connsiteY48" fmla="*/ 5193377 h 6858000"/>
              <a:gd name="connsiteX49" fmla="*/ 704713 w 1605470"/>
              <a:gd name="connsiteY49" fmla="*/ 5179288 h 6858000"/>
              <a:gd name="connsiteX50" fmla="*/ 705697 w 1605470"/>
              <a:gd name="connsiteY50" fmla="*/ 5173621 h 6858000"/>
              <a:gd name="connsiteX51" fmla="*/ 701331 w 1605470"/>
              <a:gd name="connsiteY51" fmla="*/ 5159961 h 6858000"/>
              <a:gd name="connsiteX52" fmla="*/ 708008 w 1605470"/>
              <a:gd name="connsiteY52" fmla="*/ 5144295 h 6858000"/>
              <a:gd name="connsiteX53" fmla="*/ 704941 w 1605470"/>
              <a:gd name="connsiteY53" fmla="*/ 5125185 h 6858000"/>
              <a:gd name="connsiteX54" fmla="*/ 711771 w 1605470"/>
              <a:gd name="connsiteY54" fmla="*/ 5121884 h 6858000"/>
              <a:gd name="connsiteX55" fmla="*/ 718807 w 1605470"/>
              <a:gd name="connsiteY55" fmla="*/ 5067850 h 6858000"/>
              <a:gd name="connsiteX56" fmla="*/ 721538 w 1605470"/>
              <a:gd name="connsiteY56" fmla="*/ 5060861 h 6858000"/>
              <a:gd name="connsiteX57" fmla="*/ 718242 w 1605470"/>
              <a:gd name="connsiteY57" fmla="*/ 5034192 h 6858000"/>
              <a:gd name="connsiteX58" fmla="*/ 719796 w 1605470"/>
              <a:gd name="connsiteY58" fmla="*/ 4993030 h 6858000"/>
              <a:gd name="connsiteX59" fmla="*/ 726705 w 1605470"/>
              <a:gd name="connsiteY59" fmla="*/ 4946844 h 6858000"/>
              <a:gd name="connsiteX60" fmla="*/ 722561 w 1605470"/>
              <a:gd name="connsiteY60" fmla="*/ 4932692 h 6858000"/>
              <a:gd name="connsiteX61" fmla="*/ 737964 w 1605470"/>
              <a:gd name="connsiteY61" fmla="*/ 4858827 h 6858000"/>
              <a:gd name="connsiteX62" fmla="*/ 732118 w 1605470"/>
              <a:gd name="connsiteY62" fmla="*/ 4801535 h 6858000"/>
              <a:gd name="connsiteX63" fmla="*/ 739787 w 1605470"/>
              <a:gd name="connsiteY63" fmla="*/ 4797794 h 6858000"/>
              <a:gd name="connsiteX64" fmla="*/ 741081 w 1605470"/>
              <a:gd name="connsiteY64" fmla="*/ 4784526 h 6858000"/>
              <a:gd name="connsiteX65" fmla="*/ 742865 w 1605470"/>
              <a:gd name="connsiteY65" fmla="*/ 4781211 h 6858000"/>
              <a:gd name="connsiteX66" fmla="*/ 751652 w 1605470"/>
              <a:gd name="connsiteY66" fmla="*/ 4761984 h 6858000"/>
              <a:gd name="connsiteX67" fmla="*/ 747700 w 1605470"/>
              <a:gd name="connsiteY67" fmla="*/ 4690749 h 6858000"/>
              <a:gd name="connsiteX68" fmla="*/ 743180 w 1605470"/>
              <a:gd name="connsiteY68" fmla="*/ 4584173 h 6858000"/>
              <a:gd name="connsiteX69" fmla="*/ 738263 w 1605470"/>
              <a:gd name="connsiteY69" fmla="*/ 4444346 h 6858000"/>
              <a:gd name="connsiteX70" fmla="*/ 734828 w 1605470"/>
              <a:gd name="connsiteY70" fmla="*/ 4375228 h 6858000"/>
              <a:gd name="connsiteX71" fmla="*/ 715481 w 1605470"/>
              <a:gd name="connsiteY71" fmla="*/ 4214165 h 6858000"/>
              <a:gd name="connsiteX72" fmla="*/ 719554 w 1605470"/>
              <a:gd name="connsiteY72" fmla="*/ 4090296 h 6858000"/>
              <a:gd name="connsiteX73" fmla="*/ 704810 w 1605470"/>
              <a:gd name="connsiteY73" fmla="*/ 4033999 h 6858000"/>
              <a:gd name="connsiteX74" fmla="*/ 705959 w 1605470"/>
              <a:gd name="connsiteY74" fmla="*/ 4031933 h 6858000"/>
              <a:gd name="connsiteX75" fmla="*/ 704535 w 1605470"/>
              <a:gd name="connsiteY75" fmla="*/ 4013953 h 6858000"/>
              <a:gd name="connsiteX76" fmla="*/ 700443 w 1605470"/>
              <a:gd name="connsiteY76" fmla="*/ 4010511 h 6858000"/>
              <a:gd name="connsiteX77" fmla="*/ 698282 w 1605470"/>
              <a:gd name="connsiteY77" fmla="*/ 3998331 h 6858000"/>
              <a:gd name="connsiteX78" fmla="*/ 690830 w 1605470"/>
              <a:gd name="connsiteY78" fmla="*/ 3974753 h 6858000"/>
              <a:gd name="connsiteX79" fmla="*/ 692428 w 1605470"/>
              <a:gd name="connsiteY79" fmla="*/ 3969950 h 6858000"/>
              <a:gd name="connsiteX80" fmla="*/ 685850 w 1605470"/>
              <a:gd name="connsiteY80" fmla="*/ 3933779 h 6858000"/>
              <a:gd name="connsiteX81" fmla="*/ 687181 w 1605470"/>
              <a:gd name="connsiteY81" fmla="*/ 3933093 h 6858000"/>
              <a:gd name="connsiteX82" fmla="*/ 691535 w 1605470"/>
              <a:gd name="connsiteY82" fmla="*/ 3922082 h 6858000"/>
              <a:gd name="connsiteX83" fmla="*/ 696613 w 1605470"/>
              <a:gd name="connsiteY83" fmla="*/ 3901461 h 6858000"/>
              <a:gd name="connsiteX84" fmla="*/ 719207 w 1605470"/>
              <a:gd name="connsiteY84" fmla="*/ 3813873 h 6858000"/>
              <a:gd name="connsiteX85" fmla="*/ 718632 w 1605470"/>
              <a:gd name="connsiteY85" fmla="*/ 3806161 h 6858000"/>
              <a:gd name="connsiteX86" fmla="*/ 718939 w 1605470"/>
              <a:gd name="connsiteY86" fmla="*/ 3805957 h 6858000"/>
              <a:gd name="connsiteX87" fmla="*/ 718966 w 1605470"/>
              <a:gd name="connsiteY87" fmla="*/ 3797724 h 6858000"/>
              <a:gd name="connsiteX88" fmla="*/ 717581 w 1605470"/>
              <a:gd name="connsiteY88" fmla="*/ 3792098 h 6858000"/>
              <a:gd name="connsiteX89" fmla="*/ 716465 w 1605470"/>
              <a:gd name="connsiteY89" fmla="*/ 3777135 h 6858000"/>
              <a:gd name="connsiteX90" fmla="*/ 718198 w 1605470"/>
              <a:gd name="connsiteY90" fmla="*/ 3771656 h 6858000"/>
              <a:gd name="connsiteX91" fmla="*/ 721941 w 1605470"/>
              <a:gd name="connsiteY91" fmla="*/ 3769007 h 6858000"/>
              <a:gd name="connsiteX92" fmla="*/ 721407 w 1605470"/>
              <a:gd name="connsiteY92" fmla="*/ 3767709 h 6858000"/>
              <a:gd name="connsiteX93" fmla="*/ 730103 w 1605470"/>
              <a:gd name="connsiteY93" fmla="*/ 3738082 h 6858000"/>
              <a:gd name="connsiteX94" fmla="*/ 737449 w 1605470"/>
              <a:gd name="connsiteY94" fmla="*/ 3673397 h 6858000"/>
              <a:gd name="connsiteX95" fmla="*/ 736745 w 1605470"/>
              <a:gd name="connsiteY95" fmla="*/ 3637109 h 6858000"/>
              <a:gd name="connsiteX96" fmla="*/ 740188 w 1605470"/>
              <a:gd name="connsiteY96" fmla="*/ 3536883 h 6858000"/>
              <a:gd name="connsiteX97" fmla="*/ 747726 w 1605470"/>
              <a:gd name="connsiteY97" fmla="*/ 3435652 h 6858000"/>
              <a:gd name="connsiteX98" fmla="*/ 774383 w 1605470"/>
              <a:gd name="connsiteY98" fmla="*/ 3381564 h 6858000"/>
              <a:gd name="connsiteX99" fmla="*/ 774870 w 1605470"/>
              <a:gd name="connsiteY99" fmla="*/ 3375761 h 6858000"/>
              <a:gd name="connsiteX100" fmla="*/ 770510 w 1605470"/>
              <a:gd name="connsiteY100" fmla="*/ 3361844 h 6858000"/>
              <a:gd name="connsiteX101" fmla="*/ 767933 w 1605470"/>
              <a:gd name="connsiteY101" fmla="*/ 3356929 h 6858000"/>
              <a:gd name="connsiteX102" fmla="*/ 766158 w 1605470"/>
              <a:gd name="connsiteY102" fmla="*/ 3349058 h 6858000"/>
              <a:gd name="connsiteX103" fmla="*/ 766414 w 1605470"/>
              <a:gd name="connsiteY103" fmla="*/ 3348763 h 6858000"/>
              <a:gd name="connsiteX104" fmla="*/ 764166 w 1605470"/>
              <a:gd name="connsiteY104" fmla="*/ 3341588 h 6858000"/>
              <a:gd name="connsiteX105" fmla="*/ 749397 w 1605470"/>
              <a:gd name="connsiteY105" fmla="*/ 3307769 h 6858000"/>
              <a:gd name="connsiteX106" fmla="*/ 766960 w 1605470"/>
              <a:gd name="connsiteY106" fmla="*/ 3250522 h 6858000"/>
              <a:gd name="connsiteX107" fmla="*/ 767385 w 1605470"/>
              <a:gd name="connsiteY107" fmla="*/ 3229163 h 6858000"/>
              <a:gd name="connsiteX108" fmla="*/ 769208 w 1605470"/>
              <a:gd name="connsiteY108" fmla="*/ 3217217 h 6858000"/>
              <a:gd name="connsiteX109" fmla="*/ 770350 w 1605470"/>
              <a:gd name="connsiteY109" fmla="*/ 3216125 h 6858000"/>
              <a:gd name="connsiteX110" fmla="*/ 756043 w 1605470"/>
              <a:gd name="connsiteY110" fmla="*/ 3183755 h 6858000"/>
              <a:gd name="connsiteX111" fmla="*/ 756544 w 1605470"/>
              <a:gd name="connsiteY111" fmla="*/ 3178642 h 6858000"/>
              <a:gd name="connsiteX112" fmla="*/ 744144 w 1605470"/>
              <a:gd name="connsiteY112" fmla="*/ 3158586 h 6858000"/>
              <a:gd name="connsiteX113" fmla="*/ 739378 w 1605470"/>
              <a:gd name="connsiteY113" fmla="*/ 3147669 h 6858000"/>
              <a:gd name="connsiteX114" fmla="*/ 734648 w 1605470"/>
              <a:gd name="connsiteY114" fmla="*/ 3145733 h 6858000"/>
              <a:gd name="connsiteX115" fmla="*/ 729329 w 1605470"/>
              <a:gd name="connsiteY115" fmla="*/ 3129034 h 6858000"/>
              <a:gd name="connsiteX116" fmla="*/ 729994 w 1605470"/>
              <a:gd name="connsiteY116" fmla="*/ 3126682 h 6858000"/>
              <a:gd name="connsiteX117" fmla="*/ 720862 w 1605470"/>
              <a:gd name="connsiteY117" fmla="*/ 3114519 h 6858000"/>
              <a:gd name="connsiteX118" fmla="*/ 707471 w 1605470"/>
              <a:gd name="connsiteY118" fmla="*/ 3106272 h 6858000"/>
              <a:gd name="connsiteX119" fmla="*/ 680201 w 1605470"/>
              <a:gd name="connsiteY119" fmla="*/ 2958185 h 6858000"/>
              <a:gd name="connsiteX120" fmla="*/ 622815 w 1605470"/>
              <a:gd name="connsiteY120" fmla="*/ 2762989 h 6858000"/>
              <a:gd name="connsiteX121" fmla="*/ 571733 w 1605470"/>
              <a:gd name="connsiteY121" fmla="*/ 2554718 h 6858000"/>
              <a:gd name="connsiteX122" fmla="*/ 551827 w 1605470"/>
              <a:gd name="connsiteY122" fmla="*/ 2485734 h 6858000"/>
              <a:gd name="connsiteX123" fmla="*/ 542550 w 1605470"/>
              <a:gd name="connsiteY123" fmla="*/ 2447068 h 6858000"/>
              <a:gd name="connsiteX124" fmla="*/ 529511 w 1605470"/>
              <a:gd name="connsiteY124" fmla="*/ 2425819 h 6858000"/>
              <a:gd name="connsiteX125" fmla="*/ 528878 w 1605470"/>
              <a:gd name="connsiteY125" fmla="*/ 2408971 h 6858000"/>
              <a:gd name="connsiteX126" fmla="*/ 535510 w 1605470"/>
              <a:gd name="connsiteY126" fmla="*/ 2402874 h 6858000"/>
              <a:gd name="connsiteX127" fmla="*/ 538122 w 1605470"/>
              <a:gd name="connsiteY127" fmla="*/ 2381443 h 6858000"/>
              <a:gd name="connsiteX128" fmla="*/ 514451 w 1605470"/>
              <a:gd name="connsiteY128" fmla="*/ 2261920 h 6858000"/>
              <a:gd name="connsiteX129" fmla="*/ 504338 w 1605470"/>
              <a:gd name="connsiteY129" fmla="*/ 2195378 h 6858000"/>
              <a:gd name="connsiteX130" fmla="*/ 488555 w 1605470"/>
              <a:gd name="connsiteY130" fmla="*/ 2155135 h 6858000"/>
              <a:gd name="connsiteX131" fmla="*/ 486013 w 1605470"/>
              <a:gd name="connsiteY131" fmla="*/ 2118008 h 6858000"/>
              <a:gd name="connsiteX132" fmla="*/ 487006 w 1605470"/>
              <a:gd name="connsiteY132" fmla="*/ 2050531 h 6858000"/>
              <a:gd name="connsiteX133" fmla="*/ 478812 w 1605470"/>
              <a:gd name="connsiteY133" fmla="*/ 1963269 h 6858000"/>
              <a:gd name="connsiteX134" fmla="*/ 459990 w 1605470"/>
              <a:gd name="connsiteY134" fmla="*/ 1906352 h 6858000"/>
              <a:gd name="connsiteX135" fmla="*/ 436547 w 1605470"/>
              <a:gd name="connsiteY135" fmla="*/ 1861531 h 6858000"/>
              <a:gd name="connsiteX136" fmla="*/ 390346 w 1605470"/>
              <a:gd name="connsiteY136" fmla="*/ 1732919 h 6858000"/>
              <a:gd name="connsiteX137" fmla="*/ 362657 w 1605470"/>
              <a:gd name="connsiteY137" fmla="*/ 1663540 h 6858000"/>
              <a:gd name="connsiteX138" fmla="*/ 361783 w 1605470"/>
              <a:gd name="connsiteY138" fmla="*/ 1615777 h 6858000"/>
              <a:gd name="connsiteX139" fmla="*/ 342578 w 1605470"/>
              <a:gd name="connsiteY139" fmla="*/ 1563678 h 6858000"/>
              <a:gd name="connsiteX140" fmla="*/ 355658 w 1605470"/>
              <a:gd name="connsiteY140" fmla="*/ 1519474 h 6858000"/>
              <a:gd name="connsiteX141" fmla="*/ 348400 w 1605470"/>
              <a:gd name="connsiteY141" fmla="*/ 1477995 h 6858000"/>
              <a:gd name="connsiteX142" fmla="*/ 334485 w 1605470"/>
              <a:gd name="connsiteY142" fmla="*/ 1373769 h 6858000"/>
              <a:gd name="connsiteX143" fmla="*/ 342792 w 1605470"/>
              <a:gd name="connsiteY143" fmla="*/ 1307086 h 6858000"/>
              <a:gd name="connsiteX144" fmla="*/ 343980 w 1605470"/>
              <a:gd name="connsiteY144" fmla="*/ 1189033 h 6858000"/>
              <a:gd name="connsiteX145" fmla="*/ 348665 w 1605470"/>
              <a:gd name="connsiteY145" fmla="*/ 1168288 h 6858000"/>
              <a:gd name="connsiteX146" fmla="*/ 340947 w 1605470"/>
              <a:gd name="connsiteY146" fmla="*/ 1142577 h 6858000"/>
              <a:gd name="connsiteX147" fmla="*/ 330253 w 1605470"/>
              <a:gd name="connsiteY147" fmla="*/ 1088484 h 6858000"/>
              <a:gd name="connsiteX148" fmla="*/ 318989 w 1605470"/>
              <a:gd name="connsiteY148" fmla="*/ 1016103 h 6858000"/>
              <a:gd name="connsiteX149" fmla="*/ 320445 w 1605470"/>
              <a:gd name="connsiteY149" fmla="*/ 932283 h 6858000"/>
              <a:gd name="connsiteX150" fmla="*/ 322681 w 1605470"/>
              <a:gd name="connsiteY150" fmla="*/ 915925 h 6858000"/>
              <a:gd name="connsiteX151" fmla="*/ 315310 w 1605470"/>
              <a:gd name="connsiteY151" fmla="*/ 896999 h 6858000"/>
              <a:gd name="connsiteX152" fmla="*/ 284718 w 1605470"/>
              <a:gd name="connsiteY152" fmla="*/ 821517 h 6858000"/>
              <a:gd name="connsiteX153" fmla="*/ 263668 w 1605470"/>
              <a:gd name="connsiteY153" fmla="*/ 751353 h 6858000"/>
              <a:gd name="connsiteX154" fmla="*/ 263226 w 1605470"/>
              <a:gd name="connsiteY154" fmla="*/ 721230 h 6858000"/>
              <a:gd name="connsiteX155" fmla="*/ 248897 w 1605470"/>
              <a:gd name="connsiteY155" fmla="*/ 681659 h 6858000"/>
              <a:gd name="connsiteX156" fmla="*/ 234316 w 1605470"/>
              <a:gd name="connsiteY156" fmla="*/ 635218 h 6858000"/>
              <a:gd name="connsiteX157" fmla="*/ 239327 w 1605470"/>
              <a:gd name="connsiteY157" fmla="*/ 613763 h 6858000"/>
              <a:gd name="connsiteX158" fmla="*/ 225269 w 1605470"/>
              <a:gd name="connsiteY158" fmla="*/ 598582 h 6858000"/>
              <a:gd name="connsiteX159" fmla="*/ 224950 w 1605470"/>
              <a:gd name="connsiteY159" fmla="*/ 576846 h 6858000"/>
              <a:gd name="connsiteX160" fmla="*/ 204576 w 1605470"/>
              <a:gd name="connsiteY160" fmla="*/ 530055 h 6858000"/>
              <a:gd name="connsiteX161" fmla="*/ 219064 w 1605470"/>
              <a:gd name="connsiteY161" fmla="*/ 469651 h 6858000"/>
              <a:gd name="connsiteX162" fmla="*/ 195012 w 1605470"/>
              <a:gd name="connsiteY162" fmla="*/ 448559 h 6858000"/>
              <a:gd name="connsiteX163" fmla="*/ 201434 w 1605470"/>
              <a:gd name="connsiteY163" fmla="*/ 441529 h 6858000"/>
              <a:gd name="connsiteX164" fmla="*/ 200655 w 1605470"/>
              <a:gd name="connsiteY164" fmla="*/ 428927 h 6858000"/>
              <a:gd name="connsiteX165" fmla="*/ 190059 w 1605470"/>
              <a:gd name="connsiteY165" fmla="*/ 430161 h 6858000"/>
              <a:gd name="connsiteX166" fmla="*/ 167079 w 1605470"/>
              <a:gd name="connsiteY166" fmla="*/ 367211 h 6858000"/>
              <a:gd name="connsiteX167" fmla="*/ 124571 w 1605470"/>
              <a:gd name="connsiteY167" fmla="*/ 302178 h 6858000"/>
              <a:gd name="connsiteX168" fmla="*/ 103243 w 1605470"/>
              <a:gd name="connsiteY168" fmla="*/ 211375 h 6858000"/>
              <a:gd name="connsiteX169" fmla="*/ 94571 w 1605470"/>
              <a:gd name="connsiteY169" fmla="*/ 184179 h 6858000"/>
              <a:gd name="connsiteX170" fmla="*/ 13437 w 1605470"/>
              <a:gd name="connsiteY170" fmla="*/ 19287 h 6858000"/>
              <a:gd name="connsiteX171" fmla="*/ 0 w 1605470"/>
              <a:gd name="connsiteY171"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3992 w 1605470"/>
              <a:gd name="connsiteY37" fmla="*/ 5619557 h 6858000"/>
              <a:gd name="connsiteX38" fmla="*/ 531653 w 1605470"/>
              <a:gd name="connsiteY38" fmla="*/ 5604904 h 6858000"/>
              <a:gd name="connsiteX39" fmla="*/ 544206 w 1605470"/>
              <a:gd name="connsiteY39" fmla="*/ 5641620 h 6858000"/>
              <a:gd name="connsiteX40" fmla="*/ 552319 w 1605470"/>
              <a:gd name="connsiteY40" fmla="*/ 5587997 h 6858000"/>
              <a:gd name="connsiteX41" fmla="*/ 591557 w 1605470"/>
              <a:gd name="connsiteY41" fmla="*/ 5476393 h 6858000"/>
              <a:gd name="connsiteX42" fmla="*/ 622750 w 1605470"/>
              <a:gd name="connsiteY42" fmla="*/ 5396260 h 6858000"/>
              <a:gd name="connsiteX43" fmla="*/ 638731 w 1605470"/>
              <a:gd name="connsiteY43" fmla="*/ 5330009 h 6858000"/>
              <a:gd name="connsiteX44" fmla="*/ 672224 w 1605470"/>
              <a:gd name="connsiteY44" fmla="*/ 5273739 h 6858000"/>
              <a:gd name="connsiteX45" fmla="*/ 681823 w 1605470"/>
              <a:gd name="connsiteY45" fmla="*/ 5241779 h 6858000"/>
              <a:gd name="connsiteX46" fmla="*/ 693049 w 1605470"/>
              <a:gd name="connsiteY46" fmla="*/ 5225268 h 6858000"/>
              <a:gd name="connsiteX47" fmla="*/ 694069 w 1605470"/>
              <a:gd name="connsiteY47" fmla="*/ 5217684 h 6858000"/>
              <a:gd name="connsiteX48" fmla="*/ 701410 w 1605470"/>
              <a:gd name="connsiteY48" fmla="*/ 5193377 h 6858000"/>
              <a:gd name="connsiteX49" fmla="*/ 704713 w 1605470"/>
              <a:gd name="connsiteY49" fmla="*/ 5179288 h 6858000"/>
              <a:gd name="connsiteX50" fmla="*/ 705697 w 1605470"/>
              <a:gd name="connsiteY50" fmla="*/ 5173621 h 6858000"/>
              <a:gd name="connsiteX51" fmla="*/ 701331 w 1605470"/>
              <a:gd name="connsiteY51" fmla="*/ 5159961 h 6858000"/>
              <a:gd name="connsiteX52" fmla="*/ 708008 w 1605470"/>
              <a:gd name="connsiteY52" fmla="*/ 5144295 h 6858000"/>
              <a:gd name="connsiteX53" fmla="*/ 704941 w 1605470"/>
              <a:gd name="connsiteY53" fmla="*/ 5125185 h 6858000"/>
              <a:gd name="connsiteX54" fmla="*/ 711771 w 1605470"/>
              <a:gd name="connsiteY54" fmla="*/ 5121884 h 6858000"/>
              <a:gd name="connsiteX55" fmla="*/ 718807 w 1605470"/>
              <a:gd name="connsiteY55" fmla="*/ 5067850 h 6858000"/>
              <a:gd name="connsiteX56" fmla="*/ 721538 w 1605470"/>
              <a:gd name="connsiteY56" fmla="*/ 5060861 h 6858000"/>
              <a:gd name="connsiteX57" fmla="*/ 718242 w 1605470"/>
              <a:gd name="connsiteY57" fmla="*/ 5034192 h 6858000"/>
              <a:gd name="connsiteX58" fmla="*/ 719796 w 1605470"/>
              <a:gd name="connsiteY58" fmla="*/ 4993030 h 6858000"/>
              <a:gd name="connsiteX59" fmla="*/ 726705 w 1605470"/>
              <a:gd name="connsiteY59" fmla="*/ 4946844 h 6858000"/>
              <a:gd name="connsiteX60" fmla="*/ 722561 w 1605470"/>
              <a:gd name="connsiteY60" fmla="*/ 4932692 h 6858000"/>
              <a:gd name="connsiteX61" fmla="*/ 737964 w 1605470"/>
              <a:gd name="connsiteY61" fmla="*/ 4858827 h 6858000"/>
              <a:gd name="connsiteX62" fmla="*/ 732118 w 1605470"/>
              <a:gd name="connsiteY62" fmla="*/ 4801535 h 6858000"/>
              <a:gd name="connsiteX63" fmla="*/ 739787 w 1605470"/>
              <a:gd name="connsiteY63" fmla="*/ 4797794 h 6858000"/>
              <a:gd name="connsiteX64" fmla="*/ 741081 w 1605470"/>
              <a:gd name="connsiteY64" fmla="*/ 4784526 h 6858000"/>
              <a:gd name="connsiteX65" fmla="*/ 742865 w 1605470"/>
              <a:gd name="connsiteY65" fmla="*/ 4781211 h 6858000"/>
              <a:gd name="connsiteX66" fmla="*/ 751652 w 1605470"/>
              <a:gd name="connsiteY66" fmla="*/ 4761984 h 6858000"/>
              <a:gd name="connsiteX67" fmla="*/ 747700 w 1605470"/>
              <a:gd name="connsiteY67" fmla="*/ 4690749 h 6858000"/>
              <a:gd name="connsiteX68" fmla="*/ 743180 w 1605470"/>
              <a:gd name="connsiteY68" fmla="*/ 4584173 h 6858000"/>
              <a:gd name="connsiteX69" fmla="*/ 738263 w 1605470"/>
              <a:gd name="connsiteY69" fmla="*/ 4444346 h 6858000"/>
              <a:gd name="connsiteX70" fmla="*/ 734828 w 1605470"/>
              <a:gd name="connsiteY70" fmla="*/ 4375228 h 6858000"/>
              <a:gd name="connsiteX71" fmla="*/ 715481 w 1605470"/>
              <a:gd name="connsiteY71" fmla="*/ 4214165 h 6858000"/>
              <a:gd name="connsiteX72" fmla="*/ 719554 w 1605470"/>
              <a:gd name="connsiteY72" fmla="*/ 4090296 h 6858000"/>
              <a:gd name="connsiteX73" fmla="*/ 704810 w 1605470"/>
              <a:gd name="connsiteY73" fmla="*/ 4033999 h 6858000"/>
              <a:gd name="connsiteX74" fmla="*/ 705959 w 1605470"/>
              <a:gd name="connsiteY74" fmla="*/ 4031933 h 6858000"/>
              <a:gd name="connsiteX75" fmla="*/ 704535 w 1605470"/>
              <a:gd name="connsiteY75" fmla="*/ 4013953 h 6858000"/>
              <a:gd name="connsiteX76" fmla="*/ 700443 w 1605470"/>
              <a:gd name="connsiteY76" fmla="*/ 4010511 h 6858000"/>
              <a:gd name="connsiteX77" fmla="*/ 698282 w 1605470"/>
              <a:gd name="connsiteY77" fmla="*/ 3998331 h 6858000"/>
              <a:gd name="connsiteX78" fmla="*/ 690830 w 1605470"/>
              <a:gd name="connsiteY78" fmla="*/ 3974753 h 6858000"/>
              <a:gd name="connsiteX79" fmla="*/ 692428 w 1605470"/>
              <a:gd name="connsiteY79" fmla="*/ 3969950 h 6858000"/>
              <a:gd name="connsiteX80" fmla="*/ 685850 w 1605470"/>
              <a:gd name="connsiteY80" fmla="*/ 3933779 h 6858000"/>
              <a:gd name="connsiteX81" fmla="*/ 687181 w 1605470"/>
              <a:gd name="connsiteY81" fmla="*/ 3933093 h 6858000"/>
              <a:gd name="connsiteX82" fmla="*/ 691535 w 1605470"/>
              <a:gd name="connsiteY82" fmla="*/ 3922082 h 6858000"/>
              <a:gd name="connsiteX83" fmla="*/ 696613 w 1605470"/>
              <a:gd name="connsiteY83" fmla="*/ 3901461 h 6858000"/>
              <a:gd name="connsiteX84" fmla="*/ 719207 w 1605470"/>
              <a:gd name="connsiteY84" fmla="*/ 3813873 h 6858000"/>
              <a:gd name="connsiteX85" fmla="*/ 718632 w 1605470"/>
              <a:gd name="connsiteY85" fmla="*/ 3806161 h 6858000"/>
              <a:gd name="connsiteX86" fmla="*/ 718939 w 1605470"/>
              <a:gd name="connsiteY86" fmla="*/ 3805957 h 6858000"/>
              <a:gd name="connsiteX87" fmla="*/ 718966 w 1605470"/>
              <a:gd name="connsiteY87" fmla="*/ 3797724 h 6858000"/>
              <a:gd name="connsiteX88" fmla="*/ 717581 w 1605470"/>
              <a:gd name="connsiteY88" fmla="*/ 3792098 h 6858000"/>
              <a:gd name="connsiteX89" fmla="*/ 716465 w 1605470"/>
              <a:gd name="connsiteY89" fmla="*/ 3777135 h 6858000"/>
              <a:gd name="connsiteX90" fmla="*/ 718198 w 1605470"/>
              <a:gd name="connsiteY90" fmla="*/ 3771656 h 6858000"/>
              <a:gd name="connsiteX91" fmla="*/ 721941 w 1605470"/>
              <a:gd name="connsiteY91" fmla="*/ 3769007 h 6858000"/>
              <a:gd name="connsiteX92" fmla="*/ 721407 w 1605470"/>
              <a:gd name="connsiteY92" fmla="*/ 3767709 h 6858000"/>
              <a:gd name="connsiteX93" fmla="*/ 730103 w 1605470"/>
              <a:gd name="connsiteY93" fmla="*/ 3738082 h 6858000"/>
              <a:gd name="connsiteX94" fmla="*/ 737449 w 1605470"/>
              <a:gd name="connsiteY94" fmla="*/ 3673397 h 6858000"/>
              <a:gd name="connsiteX95" fmla="*/ 736745 w 1605470"/>
              <a:gd name="connsiteY95" fmla="*/ 3637109 h 6858000"/>
              <a:gd name="connsiteX96" fmla="*/ 740188 w 1605470"/>
              <a:gd name="connsiteY96" fmla="*/ 3536883 h 6858000"/>
              <a:gd name="connsiteX97" fmla="*/ 747726 w 1605470"/>
              <a:gd name="connsiteY97" fmla="*/ 3435652 h 6858000"/>
              <a:gd name="connsiteX98" fmla="*/ 774383 w 1605470"/>
              <a:gd name="connsiteY98" fmla="*/ 3381564 h 6858000"/>
              <a:gd name="connsiteX99" fmla="*/ 774870 w 1605470"/>
              <a:gd name="connsiteY99" fmla="*/ 3375761 h 6858000"/>
              <a:gd name="connsiteX100" fmla="*/ 770510 w 1605470"/>
              <a:gd name="connsiteY100" fmla="*/ 3361844 h 6858000"/>
              <a:gd name="connsiteX101" fmla="*/ 767933 w 1605470"/>
              <a:gd name="connsiteY101" fmla="*/ 3356929 h 6858000"/>
              <a:gd name="connsiteX102" fmla="*/ 766158 w 1605470"/>
              <a:gd name="connsiteY102" fmla="*/ 3349058 h 6858000"/>
              <a:gd name="connsiteX103" fmla="*/ 766414 w 1605470"/>
              <a:gd name="connsiteY103" fmla="*/ 3348763 h 6858000"/>
              <a:gd name="connsiteX104" fmla="*/ 764166 w 1605470"/>
              <a:gd name="connsiteY104" fmla="*/ 3341588 h 6858000"/>
              <a:gd name="connsiteX105" fmla="*/ 749397 w 1605470"/>
              <a:gd name="connsiteY105" fmla="*/ 3307769 h 6858000"/>
              <a:gd name="connsiteX106" fmla="*/ 766960 w 1605470"/>
              <a:gd name="connsiteY106" fmla="*/ 3250522 h 6858000"/>
              <a:gd name="connsiteX107" fmla="*/ 767385 w 1605470"/>
              <a:gd name="connsiteY107" fmla="*/ 3229163 h 6858000"/>
              <a:gd name="connsiteX108" fmla="*/ 769208 w 1605470"/>
              <a:gd name="connsiteY108" fmla="*/ 3217217 h 6858000"/>
              <a:gd name="connsiteX109" fmla="*/ 770350 w 1605470"/>
              <a:gd name="connsiteY109" fmla="*/ 3216125 h 6858000"/>
              <a:gd name="connsiteX110" fmla="*/ 756043 w 1605470"/>
              <a:gd name="connsiteY110" fmla="*/ 3183755 h 6858000"/>
              <a:gd name="connsiteX111" fmla="*/ 756544 w 1605470"/>
              <a:gd name="connsiteY111" fmla="*/ 3178642 h 6858000"/>
              <a:gd name="connsiteX112" fmla="*/ 744144 w 1605470"/>
              <a:gd name="connsiteY112" fmla="*/ 3158586 h 6858000"/>
              <a:gd name="connsiteX113" fmla="*/ 739378 w 1605470"/>
              <a:gd name="connsiteY113" fmla="*/ 3147669 h 6858000"/>
              <a:gd name="connsiteX114" fmla="*/ 734648 w 1605470"/>
              <a:gd name="connsiteY114" fmla="*/ 3145733 h 6858000"/>
              <a:gd name="connsiteX115" fmla="*/ 729329 w 1605470"/>
              <a:gd name="connsiteY115" fmla="*/ 3129034 h 6858000"/>
              <a:gd name="connsiteX116" fmla="*/ 729994 w 1605470"/>
              <a:gd name="connsiteY116" fmla="*/ 3126682 h 6858000"/>
              <a:gd name="connsiteX117" fmla="*/ 720862 w 1605470"/>
              <a:gd name="connsiteY117" fmla="*/ 3114519 h 6858000"/>
              <a:gd name="connsiteX118" fmla="*/ 707471 w 1605470"/>
              <a:gd name="connsiteY118" fmla="*/ 3106272 h 6858000"/>
              <a:gd name="connsiteX119" fmla="*/ 680201 w 1605470"/>
              <a:gd name="connsiteY119" fmla="*/ 2958185 h 6858000"/>
              <a:gd name="connsiteX120" fmla="*/ 622815 w 1605470"/>
              <a:gd name="connsiteY120" fmla="*/ 2762989 h 6858000"/>
              <a:gd name="connsiteX121" fmla="*/ 571733 w 1605470"/>
              <a:gd name="connsiteY121" fmla="*/ 2554718 h 6858000"/>
              <a:gd name="connsiteX122" fmla="*/ 551827 w 1605470"/>
              <a:gd name="connsiteY122" fmla="*/ 2485734 h 6858000"/>
              <a:gd name="connsiteX123" fmla="*/ 542550 w 1605470"/>
              <a:gd name="connsiteY123" fmla="*/ 2447068 h 6858000"/>
              <a:gd name="connsiteX124" fmla="*/ 529511 w 1605470"/>
              <a:gd name="connsiteY124" fmla="*/ 2425819 h 6858000"/>
              <a:gd name="connsiteX125" fmla="*/ 528878 w 1605470"/>
              <a:gd name="connsiteY125" fmla="*/ 2408971 h 6858000"/>
              <a:gd name="connsiteX126" fmla="*/ 535510 w 1605470"/>
              <a:gd name="connsiteY126" fmla="*/ 2402874 h 6858000"/>
              <a:gd name="connsiteX127" fmla="*/ 538122 w 1605470"/>
              <a:gd name="connsiteY127" fmla="*/ 2381443 h 6858000"/>
              <a:gd name="connsiteX128" fmla="*/ 514451 w 1605470"/>
              <a:gd name="connsiteY128" fmla="*/ 2261920 h 6858000"/>
              <a:gd name="connsiteX129" fmla="*/ 504338 w 1605470"/>
              <a:gd name="connsiteY129" fmla="*/ 2195378 h 6858000"/>
              <a:gd name="connsiteX130" fmla="*/ 488555 w 1605470"/>
              <a:gd name="connsiteY130" fmla="*/ 2155135 h 6858000"/>
              <a:gd name="connsiteX131" fmla="*/ 486013 w 1605470"/>
              <a:gd name="connsiteY131" fmla="*/ 2118008 h 6858000"/>
              <a:gd name="connsiteX132" fmla="*/ 487006 w 1605470"/>
              <a:gd name="connsiteY132" fmla="*/ 2050531 h 6858000"/>
              <a:gd name="connsiteX133" fmla="*/ 478812 w 1605470"/>
              <a:gd name="connsiteY133" fmla="*/ 1963269 h 6858000"/>
              <a:gd name="connsiteX134" fmla="*/ 459990 w 1605470"/>
              <a:gd name="connsiteY134" fmla="*/ 1906352 h 6858000"/>
              <a:gd name="connsiteX135" fmla="*/ 436547 w 1605470"/>
              <a:gd name="connsiteY135" fmla="*/ 1861531 h 6858000"/>
              <a:gd name="connsiteX136" fmla="*/ 390346 w 1605470"/>
              <a:gd name="connsiteY136" fmla="*/ 1732919 h 6858000"/>
              <a:gd name="connsiteX137" fmla="*/ 362657 w 1605470"/>
              <a:gd name="connsiteY137" fmla="*/ 1663540 h 6858000"/>
              <a:gd name="connsiteX138" fmla="*/ 361783 w 1605470"/>
              <a:gd name="connsiteY138" fmla="*/ 1615777 h 6858000"/>
              <a:gd name="connsiteX139" fmla="*/ 342578 w 1605470"/>
              <a:gd name="connsiteY139" fmla="*/ 1563678 h 6858000"/>
              <a:gd name="connsiteX140" fmla="*/ 355658 w 1605470"/>
              <a:gd name="connsiteY140" fmla="*/ 1519474 h 6858000"/>
              <a:gd name="connsiteX141" fmla="*/ 348400 w 1605470"/>
              <a:gd name="connsiteY141" fmla="*/ 1477995 h 6858000"/>
              <a:gd name="connsiteX142" fmla="*/ 334485 w 1605470"/>
              <a:gd name="connsiteY142" fmla="*/ 1373769 h 6858000"/>
              <a:gd name="connsiteX143" fmla="*/ 342792 w 1605470"/>
              <a:gd name="connsiteY143" fmla="*/ 1307086 h 6858000"/>
              <a:gd name="connsiteX144" fmla="*/ 343980 w 1605470"/>
              <a:gd name="connsiteY144" fmla="*/ 1189033 h 6858000"/>
              <a:gd name="connsiteX145" fmla="*/ 348665 w 1605470"/>
              <a:gd name="connsiteY145" fmla="*/ 1168288 h 6858000"/>
              <a:gd name="connsiteX146" fmla="*/ 340947 w 1605470"/>
              <a:gd name="connsiteY146" fmla="*/ 1142577 h 6858000"/>
              <a:gd name="connsiteX147" fmla="*/ 330253 w 1605470"/>
              <a:gd name="connsiteY147" fmla="*/ 1088484 h 6858000"/>
              <a:gd name="connsiteX148" fmla="*/ 318989 w 1605470"/>
              <a:gd name="connsiteY148" fmla="*/ 1016103 h 6858000"/>
              <a:gd name="connsiteX149" fmla="*/ 320445 w 1605470"/>
              <a:gd name="connsiteY149" fmla="*/ 932283 h 6858000"/>
              <a:gd name="connsiteX150" fmla="*/ 322681 w 1605470"/>
              <a:gd name="connsiteY150" fmla="*/ 915925 h 6858000"/>
              <a:gd name="connsiteX151" fmla="*/ 315310 w 1605470"/>
              <a:gd name="connsiteY151" fmla="*/ 896999 h 6858000"/>
              <a:gd name="connsiteX152" fmla="*/ 284718 w 1605470"/>
              <a:gd name="connsiteY152" fmla="*/ 821517 h 6858000"/>
              <a:gd name="connsiteX153" fmla="*/ 263668 w 1605470"/>
              <a:gd name="connsiteY153" fmla="*/ 751353 h 6858000"/>
              <a:gd name="connsiteX154" fmla="*/ 263226 w 1605470"/>
              <a:gd name="connsiteY154" fmla="*/ 721230 h 6858000"/>
              <a:gd name="connsiteX155" fmla="*/ 248897 w 1605470"/>
              <a:gd name="connsiteY155" fmla="*/ 681659 h 6858000"/>
              <a:gd name="connsiteX156" fmla="*/ 234316 w 1605470"/>
              <a:gd name="connsiteY156" fmla="*/ 635218 h 6858000"/>
              <a:gd name="connsiteX157" fmla="*/ 239327 w 1605470"/>
              <a:gd name="connsiteY157" fmla="*/ 613763 h 6858000"/>
              <a:gd name="connsiteX158" fmla="*/ 225269 w 1605470"/>
              <a:gd name="connsiteY158" fmla="*/ 598582 h 6858000"/>
              <a:gd name="connsiteX159" fmla="*/ 224950 w 1605470"/>
              <a:gd name="connsiteY159" fmla="*/ 576846 h 6858000"/>
              <a:gd name="connsiteX160" fmla="*/ 204576 w 1605470"/>
              <a:gd name="connsiteY160" fmla="*/ 530055 h 6858000"/>
              <a:gd name="connsiteX161" fmla="*/ 219064 w 1605470"/>
              <a:gd name="connsiteY161" fmla="*/ 469651 h 6858000"/>
              <a:gd name="connsiteX162" fmla="*/ 195012 w 1605470"/>
              <a:gd name="connsiteY162" fmla="*/ 448559 h 6858000"/>
              <a:gd name="connsiteX163" fmla="*/ 201434 w 1605470"/>
              <a:gd name="connsiteY163" fmla="*/ 441529 h 6858000"/>
              <a:gd name="connsiteX164" fmla="*/ 200655 w 1605470"/>
              <a:gd name="connsiteY164" fmla="*/ 428927 h 6858000"/>
              <a:gd name="connsiteX165" fmla="*/ 190059 w 1605470"/>
              <a:gd name="connsiteY165" fmla="*/ 430161 h 6858000"/>
              <a:gd name="connsiteX166" fmla="*/ 167079 w 1605470"/>
              <a:gd name="connsiteY166" fmla="*/ 367211 h 6858000"/>
              <a:gd name="connsiteX167" fmla="*/ 124571 w 1605470"/>
              <a:gd name="connsiteY167" fmla="*/ 302178 h 6858000"/>
              <a:gd name="connsiteX168" fmla="*/ 103243 w 1605470"/>
              <a:gd name="connsiteY168" fmla="*/ 211375 h 6858000"/>
              <a:gd name="connsiteX169" fmla="*/ 94571 w 1605470"/>
              <a:gd name="connsiteY169" fmla="*/ 184179 h 6858000"/>
              <a:gd name="connsiteX170" fmla="*/ 13437 w 1605470"/>
              <a:gd name="connsiteY170" fmla="*/ 19287 h 6858000"/>
              <a:gd name="connsiteX171" fmla="*/ 0 w 1605470"/>
              <a:gd name="connsiteY171"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3992 w 1605470"/>
              <a:gd name="connsiteY37" fmla="*/ 5619557 h 6858000"/>
              <a:gd name="connsiteX38" fmla="*/ 531653 w 1605470"/>
              <a:gd name="connsiteY38" fmla="*/ 5604904 h 6858000"/>
              <a:gd name="connsiteX39" fmla="*/ 544206 w 1605470"/>
              <a:gd name="connsiteY39" fmla="*/ 5641620 h 6858000"/>
              <a:gd name="connsiteX40" fmla="*/ 591557 w 1605470"/>
              <a:gd name="connsiteY40" fmla="*/ 5476393 h 6858000"/>
              <a:gd name="connsiteX41" fmla="*/ 622750 w 1605470"/>
              <a:gd name="connsiteY41" fmla="*/ 5396260 h 6858000"/>
              <a:gd name="connsiteX42" fmla="*/ 638731 w 1605470"/>
              <a:gd name="connsiteY42" fmla="*/ 5330009 h 6858000"/>
              <a:gd name="connsiteX43" fmla="*/ 672224 w 1605470"/>
              <a:gd name="connsiteY43" fmla="*/ 5273739 h 6858000"/>
              <a:gd name="connsiteX44" fmla="*/ 681823 w 1605470"/>
              <a:gd name="connsiteY44" fmla="*/ 5241779 h 6858000"/>
              <a:gd name="connsiteX45" fmla="*/ 693049 w 1605470"/>
              <a:gd name="connsiteY45" fmla="*/ 5225268 h 6858000"/>
              <a:gd name="connsiteX46" fmla="*/ 694069 w 1605470"/>
              <a:gd name="connsiteY46" fmla="*/ 5217684 h 6858000"/>
              <a:gd name="connsiteX47" fmla="*/ 701410 w 1605470"/>
              <a:gd name="connsiteY47" fmla="*/ 5193377 h 6858000"/>
              <a:gd name="connsiteX48" fmla="*/ 704713 w 1605470"/>
              <a:gd name="connsiteY48" fmla="*/ 5179288 h 6858000"/>
              <a:gd name="connsiteX49" fmla="*/ 705697 w 1605470"/>
              <a:gd name="connsiteY49" fmla="*/ 5173621 h 6858000"/>
              <a:gd name="connsiteX50" fmla="*/ 701331 w 1605470"/>
              <a:gd name="connsiteY50" fmla="*/ 5159961 h 6858000"/>
              <a:gd name="connsiteX51" fmla="*/ 708008 w 1605470"/>
              <a:gd name="connsiteY51" fmla="*/ 5144295 h 6858000"/>
              <a:gd name="connsiteX52" fmla="*/ 704941 w 1605470"/>
              <a:gd name="connsiteY52" fmla="*/ 5125185 h 6858000"/>
              <a:gd name="connsiteX53" fmla="*/ 711771 w 1605470"/>
              <a:gd name="connsiteY53" fmla="*/ 5121884 h 6858000"/>
              <a:gd name="connsiteX54" fmla="*/ 718807 w 1605470"/>
              <a:gd name="connsiteY54" fmla="*/ 5067850 h 6858000"/>
              <a:gd name="connsiteX55" fmla="*/ 721538 w 1605470"/>
              <a:gd name="connsiteY55" fmla="*/ 5060861 h 6858000"/>
              <a:gd name="connsiteX56" fmla="*/ 718242 w 1605470"/>
              <a:gd name="connsiteY56" fmla="*/ 5034192 h 6858000"/>
              <a:gd name="connsiteX57" fmla="*/ 719796 w 1605470"/>
              <a:gd name="connsiteY57" fmla="*/ 4993030 h 6858000"/>
              <a:gd name="connsiteX58" fmla="*/ 726705 w 1605470"/>
              <a:gd name="connsiteY58" fmla="*/ 4946844 h 6858000"/>
              <a:gd name="connsiteX59" fmla="*/ 722561 w 1605470"/>
              <a:gd name="connsiteY59" fmla="*/ 4932692 h 6858000"/>
              <a:gd name="connsiteX60" fmla="*/ 737964 w 1605470"/>
              <a:gd name="connsiteY60" fmla="*/ 4858827 h 6858000"/>
              <a:gd name="connsiteX61" fmla="*/ 732118 w 1605470"/>
              <a:gd name="connsiteY61" fmla="*/ 4801535 h 6858000"/>
              <a:gd name="connsiteX62" fmla="*/ 739787 w 1605470"/>
              <a:gd name="connsiteY62" fmla="*/ 4797794 h 6858000"/>
              <a:gd name="connsiteX63" fmla="*/ 741081 w 1605470"/>
              <a:gd name="connsiteY63" fmla="*/ 4784526 h 6858000"/>
              <a:gd name="connsiteX64" fmla="*/ 742865 w 1605470"/>
              <a:gd name="connsiteY64" fmla="*/ 4781211 h 6858000"/>
              <a:gd name="connsiteX65" fmla="*/ 751652 w 1605470"/>
              <a:gd name="connsiteY65" fmla="*/ 4761984 h 6858000"/>
              <a:gd name="connsiteX66" fmla="*/ 747700 w 1605470"/>
              <a:gd name="connsiteY66" fmla="*/ 4690749 h 6858000"/>
              <a:gd name="connsiteX67" fmla="*/ 743180 w 1605470"/>
              <a:gd name="connsiteY67" fmla="*/ 4584173 h 6858000"/>
              <a:gd name="connsiteX68" fmla="*/ 738263 w 1605470"/>
              <a:gd name="connsiteY68" fmla="*/ 4444346 h 6858000"/>
              <a:gd name="connsiteX69" fmla="*/ 734828 w 1605470"/>
              <a:gd name="connsiteY69" fmla="*/ 4375228 h 6858000"/>
              <a:gd name="connsiteX70" fmla="*/ 715481 w 1605470"/>
              <a:gd name="connsiteY70" fmla="*/ 4214165 h 6858000"/>
              <a:gd name="connsiteX71" fmla="*/ 719554 w 1605470"/>
              <a:gd name="connsiteY71" fmla="*/ 4090296 h 6858000"/>
              <a:gd name="connsiteX72" fmla="*/ 704810 w 1605470"/>
              <a:gd name="connsiteY72" fmla="*/ 4033999 h 6858000"/>
              <a:gd name="connsiteX73" fmla="*/ 705959 w 1605470"/>
              <a:gd name="connsiteY73" fmla="*/ 4031933 h 6858000"/>
              <a:gd name="connsiteX74" fmla="*/ 704535 w 1605470"/>
              <a:gd name="connsiteY74" fmla="*/ 4013953 h 6858000"/>
              <a:gd name="connsiteX75" fmla="*/ 700443 w 1605470"/>
              <a:gd name="connsiteY75" fmla="*/ 4010511 h 6858000"/>
              <a:gd name="connsiteX76" fmla="*/ 698282 w 1605470"/>
              <a:gd name="connsiteY76" fmla="*/ 3998331 h 6858000"/>
              <a:gd name="connsiteX77" fmla="*/ 690830 w 1605470"/>
              <a:gd name="connsiteY77" fmla="*/ 3974753 h 6858000"/>
              <a:gd name="connsiteX78" fmla="*/ 692428 w 1605470"/>
              <a:gd name="connsiteY78" fmla="*/ 3969950 h 6858000"/>
              <a:gd name="connsiteX79" fmla="*/ 685850 w 1605470"/>
              <a:gd name="connsiteY79" fmla="*/ 3933779 h 6858000"/>
              <a:gd name="connsiteX80" fmla="*/ 687181 w 1605470"/>
              <a:gd name="connsiteY80" fmla="*/ 3933093 h 6858000"/>
              <a:gd name="connsiteX81" fmla="*/ 691535 w 1605470"/>
              <a:gd name="connsiteY81" fmla="*/ 3922082 h 6858000"/>
              <a:gd name="connsiteX82" fmla="*/ 696613 w 1605470"/>
              <a:gd name="connsiteY82" fmla="*/ 3901461 h 6858000"/>
              <a:gd name="connsiteX83" fmla="*/ 719207 w 1605470"/>
              <a:gd name="connsiteY83" fmla="*/ 3813873 h 6858000"/>
              <a:gd name="connsiteX84" fmla="*/ 718632 w 1605470"/>
              <a:gd name="connsiteY84" fmla="*/ 3806161 h 6858000"/>
              <a:gd name="connsiteX85" fmla="*/ 718939 w 1605470"/>
              <a:gd name="connsiteY85" fmla="*/ 3805957 h 6858000"/>
              <a:gd name="connsiteX86" fmla="*/ 718966 w 1605470"/>
              <a:gd name="connsiteY86" fmla="*/ 3797724 h 6858000"/>
              <a:gd name="connsiteX87" fmla="*/ 717581 w 1605470"/>
              <a:gd name="connsiteY87" fmla="*/ 3792098 h 6858000"/>
              <a:gd name="connsiteX88" fmla="*/ 716465 w 1605470"/>
              <a:gd name="connsiteY88" fmla="*/ 3777135 h 6858000"/>
              <a:gd name="connsiteX89" fmla="*/ 718198 w 1605470"/>
              <a:gd name="connsiteY89" fmla="*/ 3771656 h 6858000"/>
              <a:gd name="connsiteX90" fmla="*/ 721941 w 1605470"/>
              <a:gd name="connsiteY90" fmla="*/ 3769007 h 6858000"/>
              <a:gd name="connsiteX91" fmla="*/ 721407 w 1605470"/>
              <a:gd name="connsiteY91" fmla="*/ 3767709 h 6858000"/>
              <a:gd name="connsiteX92" fmla="*/ 730103 w 1605470"/>
              <a:gd name="connsiteY92" fmla="*/ 3738082 h 6858000"/>
              <a:gd name="connsiteX93" fmla="*/ 737449 w 1605470"/>
              <a:gd name="connsiteY93" fmla="*/ 3673397 h 6858000"/>
              <a:gd name="connsiteX94" fmla="*/ 736745 w 1605470"/>
              <a:gd name="connsiteY94" fmla="*/ 3637109 h 6858000"/>
              <a:gd name="connsiteX95" fmla="*/ 740188 w 1605470"/>
              <a:gd name="connsiteY95" fmla="*/ 3536883 h 6858000"/>
              <a:gd name="connsiteX96" fmla="*/ 747726 w 1605470"/>
              <a:gd name="connsiteY96" fmla="*/ 3435652 h 6858000"/>
              <a:gd name="connsiteX97" fmla="*/ 774383 w 1605470"/>
              <a:gd name="connsiteY97" fmla="*/ 3381564 h 6858000"/>
              <a:gd name="connsiteX98" fmla="*/ 774870 w 1605470"/>
              <a:gd name="connsiteY98" fmla="*/ 3375761 h 6858000"/>
              <a:gd name="connsiteX99" fmla="*/ 770510 w 1605470"/>
              <a:gd name="connsiteY99" fmla="*/ 3361844 h 6858000"/>
              <a:gd name="connsiteX100" fmla="*/ 767933 w 1605470"/>
              <a:gd name="connsiteY100" fmla="*/ 3356929 h 6858000"/>
              <a:gd name="connsiteX101" fmla="*/ 766158 w 1605470"/>
              <a:gd name="connsiteY101" fmla="*/ 3349058 h 6858000"/>
              <a:gd name="connsiteX102" fmla="*/ 766414 w 1605470"/>
              <a:gd name="connsiteY102" fmla="*/ 3348763 h 6858000"/>
              <a:gd name="connsiteX103" fmla="*/ 764166 w 1605470"/>
              <a:gd name="connsiteY103" fmla="*/ 3341588 h 6858000"/>
              <a:gd name="connsiteX104" fmla="*/ 749397 w 1605470"/>
              <a:gd name="connsiteY104" fmla="*/ 3307769 h 6858000"/>
              <a:gd name="connsiteX105" fmla="*/ 766960 w 1605470"/>
              <a:gd name="connsiteY105" fmla="*/ 3250522 h 6858000"/>
              <a:gd name="connsiteX106" fmla="*/ 767385 w 1605470"/>
              <a:gd name="connsiteY106" fmla="*/ 3229163 h 6858000"/>
              <a:gd name="connsiteX107" fmla="*/ 769208 w 1605470"/>
              <a:gd name="connsiteY107" fmla="*/ 3217217 h 6858000"/>
              <a:gd name="connsiteX108" fmla="*/ 770350 w 1605470"/>
              <a:gd name="connsiteY108" fmla="*/ 3216125 h 6858000"/>
              <a:gd name="connsiteX109" fmla="*/ 756043 w 1605470"/>
              <a:gd name="connsiteY109" fmla="*/ 3183755 h 6858000"/>
              <a:gd name="connsiteX110" fmla="*/ 756544 w 1605470"/>
              <a:gd name="connsiteY110" fmla="*/ 3178642 h 6858000"/>
              <a:gd name="connsiteX111" fmla="*/ 744144 w 1605470"/>
              <a:gd name="connsiteY111" fmla="*/ 3158586 h 6858000"/>
              <a:gd name="connsiteX112" fmla="*/ 739378 w 1605470"/>
              <a:gd name="connsiteY112" fmla="*/ 3147669 h 6858000"/>
              <a:gd name="connsiteX113" fmla="*/ 734648 w 1605470"/>
              <a:gd name="connsiteY113" fmla="*/ 3145733 h 6858000"/>
              <a:gd name="connsiteX114" fmla="*/ 729329 w 1605470"/>
              <a:gd name="connsiteY114" fmla="*/ 3129034 h 6858000"/>
              <a:gd name="connsiteX115" fmla="*/ 729994 w 1605470"/>
              <a:gd name="connsiteY115" fmla="*/ 3126682 h 6858000"/>
              <a:gd name="connsiteX116" fmla="*/ 720862 w 1605470"/>
              <a:gd name="connsiteY116" fmla="*/ 3114519 h 6858000"/>
              <a:gd name="connsiteX117" fmla="*/ 707471 w 1605470"/>
              <a:gd name="connsiteY117" fmla="*/ 3106272 h 6858000"/>
              <a:gd name="connsiteX118" fmla="*/ 680201 w 1605470"/>
              <a:gd name="connsiteY118" fmla="*/ 2958185 h 6858000"/>
              <a:gd name="connsiteX119" fmla="*/ 622815 w 1605470"/>
              <a:gd name="connsiteY119" fmla="*/ 2762989 h 6858000"/>
              <a:gd name="connsiteX120" fmla="*/ 571733 w 1605470"/>
              <a:gd name="connsiteY120" fmla="*/ 2554718 h 6858000"/>
              <a:gd name="connsiteX121" fmla="*/ 551827 w 1605470"/>
              <a:gd name="connsiteY121" fmla="*/ 2485734 h 6858000"/>
              <a:gd name="connsiteX122" fmla="*/ 542550 w 1605470"/>
              <a:gd name="connsiteY122" fmla="*/ 2447068 h 6858000"/>
              <a:gd name="connsiteX123" fmla="*/ 529511 w 1605470"/>
              <a:gd name="connsiteY123" fmla="*/ 2425819 h 6858000"/>
              <a:gd name="connsiteX124" fmla="*/ 528878 w 1605470"/>
              <a:gd name="connsiteY124" fmla="*/ 2408971 h 6858000"/>
              <a:gd name="connsiteX125" fmla="*/ 535510 w 1605470"/>
              <a:gd name="connsiteY125" fmla="*/ 2402874 h 6858000"/>
              <a:gd name="connsiteX126" fmla="*/ 538122 w 1605470"/>
              <a:gd name="connsiteY126" fmla="*/ 2381443 h 6858000"/>
              <a:gd name="connsiteX127" fmla="*/ 514451 w 1605470"/>
              <a:gd name="connsiteY127" fmla="*/ 2261920 h 6858000"/>
              <a:gd name="connsiteX128" fmla="*/ 504338 w 1605470"/>
              <a:gd name="connsiteY128" fmla="*/ 2195378 h 6858000"/>
              <a:gd name="connsiteX129" fmla="*/ 488555 w 1605470"/>
              <a:gd name="connsiteY129" fmla="*/ 2155135 h 6858000"/>
              <a:gd name="connsiteX130" fmla="*/ 486013 w 1605470"/>
              <a:gd name="connsiteY130" fmla="*/ 2118008 h 6858000"/>
              <a:gd name="connsiteX131" fmla="*/ 487006 w 1605470"/>
              <a:gd name="connsiteY131" fmla="*/ 2050531 h 6858000"/>
              <a:gd name="connsiteX132" fmla="*/ 478812 w 1605470"/>
              <a:gd name="connsiteY132" fmla="*/ 1963269 h 6858000"/>
              <a:gd name="connsiteX133" fmla="*/ 459990 w 1605470"/>
              <a:gd name="connsiteY133" fmla="*/ 1906352 h 6858000"/>
              <a:gd name="connsiteX134" fmla="*/ 436547 w 1605470"/>
              <a:gd name="connsiteY134" fmla="*/ 1861531 h 6858000"/>
              <a:gd name="connsiteX135" fmla="*/ 390346 w 1605470"/>
              <a:gd name="connsiteY135" fmla="*/ 1732919 h 6858000"/>
              <a:gd name="connsiteX136" fmla="*/ 362657 w 1605470"/>
              <a:gd name="connsiteY136" fmla="*/ 1663540 h 6858000"/>
              <a:gd name="connsiteX137" fmla="*/ 361783 w 1605470"/>
              <a:gd name="connsiteY137" fmla="*/ 1615777 h 6858000"/>
              <a:gd name="connsiteX138" fmla="*/ 342578 w 1605470"/>
              <a:gd name="connsiteY138" fmla="*/ 1563678 h 6858000"/>
              <a:gd name="connsiteX139" fmla="*/ 355658 w 1605470"/>
              <a:gd name="connsiteY139" fmla="*/ 1519474 h 6858000"/>
              <a:gd name="connsiteX140" fmla="*/ 348400 w 1605470"/>
              <a:gd name="connsiteY140" fmla="*/ 1477995 h 6858000"/>
              <a:gd name="connsiteX141" fmla="*/ 334485 w 1605470"/>
              <a:gd name="connsiteY141" fmla="*/ 1373769 h 6858000"/>
              <a:gd name="connsiteX142" fmla="*/ 342792 w 1605470"/>
              <a:gd name="connsiteY142" fmla="*/ 1307086 h 6858000"/>
              <a:gd name="connsiteX143" fmla="*/ 343980 w 1605470"/>
              <a:gd name="connsiteY143" fmla="*/ 1189033 h 6858000"/>
              <a:gd name="connsiteX144" fmla="*/ 348665 w 1605470"/>
              <a:gd name="connsiteY144" fmla="*/ 1168288 h 6858000"/>
              <a:gd name="connsiteX145" fmla="*/ 340947 w 1605470"/>
              <a:gd name="connsiteY145" fmla="*/ 1142577 h 6858000"/>
              <a:gd name="connsiteX146" fmla="*/ 330253 w 1605470"/>
              <a:gd name="connsiteY146" fmla="*/ 1088484 h 6858000"/>
              <a:gd name="connsiteX147" fmla="*/ 318989 w 1605470"/>
              <a:gd name="connsiteY147" fmla="*/ 1016103 h 6858000"/>
              <a:gd name="connsiteX148" fmla="*/ 320445 w 1605470"/>
              <a:gd name="connsiteY148" fmla="*/ 932283 h 6858000"/>
              <a:gd name="connsiteX149" fmla="*/ 322681 w 1605470"/>
              <a:gd name="connsiteY149" fmla="*/ 915925 h 6858000"/>
              <a:gd name="connsiteX150" fmla="*/ 315310 w 1605470"/>
              <a:gd name="connsiteY150" fmla="*/ 896999 h 6858000"/>
              <a:gd name="connsiteX151" fmla="*/ 284718 w 1605470"/>
              <a:gd name="connsiteY151" fmla="*/ 821517 h 6858000"/>
              <a:gd name="connsiteX152" fmla="*/ 263668 w 1605470"/>
              <a:gd name="connsiteY152" fmla="*/ 751353 h 6858000"/>
              <a:gd name="connsiteX153" fmla="*/ 263226 w 1605470"/>
              <a:gd name="connsiteY153" fmla="*/ 721230 h 6858000"/>
              <a:gd name="connsiteX154" fmla="*/ 248897 w 1605470"/>
              <a:gd name="connsiteY154" fmla="*/ 681659 h 6858000"/>
              <a:gd name="connsiteX155" fmla="*/ 234316 w 1605470"/>
              <a:gd name="connsiteY155" fmla="*/ 635218 h 6858000"/>
              <a:gd name="connsiteX156" fmla="*/ 239327 w 1605470"/>
              <a:gd name="connsiteY156" fmla="*/ 613763 h 6858000"/>
              <a:gd name="connsiteX157" fmla="*/ 225269 w 1605470"/>
              <a:gd name="connsiteY157" fmla="*/ 598582 h 6858000"/>
              <a:gd name="connsiteX158" fmla="*/ 224950 w 1605470"/>
              <a:gd name="connsiteY158" fmla="*/ 576846 h 6858000"/>
              <a:gd name="connsiteX159" fmla="*/ 204576 w 1605470"/>
              <a:gd name="connsiteY159" fmla="*/ 530055 h 6858000"/>
              <a:gd name="connsiteX160" fmla="*/ 219064 w 1605470"/>
              <a:gd name="connsiteY160" fmla="*/ 469651 h 6858000"/>
              <a:gd name="connsiteX161" fmla="*/ 195012 w 1605470"/>
              <a:gd name="connsiteY161" fmla="*/ 448559 h 6858000"/>
              <a:gd name="connsiteX162" fmla="*/ 201434 w 1605470"/>
              <a:gd name="connsiteY162" fmla="*/ 441529 h 6858000"/>
              <a:gd name="connsiteX163" fmla="*/ 200655 w 1605470"/>
              <a:gd name="connsiteY163" fmla="*/ 428927 h 6858000"/>
              <a:gd name="connsiteX164" fmla="*/ 190059 w 1605470"/>
              <a:gd name="connsiteY164" fmla="*/ 430161 h 6858000"/>
              <a:gd name="connsiteX165" fmla="*/ 167079 w 1605470"/>
              <a:gd name="connsiteY165" fmla="*/ 367211 h 6858000"/>
              <a:gd name="connsiteX166" fmla="*/ 124571 w 1605470"/>
              <a:gd name="connsiteY166" fmla="*/ 302178 h 6858000"/>
              <a:gd name="connsiteX167" fmla="*/ 103243 w 1605470"/>
              <a:gd name="connsiteY167" fmla="*/ 211375 h 6858000"/>
              <a:gd name="connsiteX168" fmla="*/ 94571 w 1605470"/>
              <a:gd name="connsiteY168" fmla="*/ 184179 h 6858000"/>
              <a:gd name="connsiteX169" fmla="*/ 13437 w 1605470"/>
              <a:gd name="connsiteY169" fmla="*/ 19287 h 6858000"/>
              <a:gd name="connsiteX170" fmla="*/ 0 w 1605470"/>
              <a:gd name="connsiteY170"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3992 w 1605470"/>
              <a:gd name="connsiteY37" fmla="*/ 5619557 h 6858000"/>
              <a:gd name="connsiteX38" fmla="*/ 531653 w 1605470"/>
              <a:gd name="connsiteY38" fmla="*/ 5604904 h 6858000"/>
              <a:gd name="connsiteX39" fmla="*/ 591557 w 1605470"/>
              <a:gd name="connsiteY39" fmla="*/ 5476393 h 6858000"/>
              <a:gd name="connsiteX40" fmla="*/ 622750 w 1605470"/>
              <a:gd name="connsiteY40" fmla="*/ 5396260 h 6858000"/>
              <a:gd name="connsiteX41" fmla="*/ 638731 w 1605470"/>
              <a:gd name="connsiteY41" fmla="*/ 5330009 h 6858000"/>
              <a:gd name="connsiteX42" fmla="*/ 672224 w 1605470"/>
              <a:gd name="connsiteY42" fmla="*/ 5273739 h 6858000"/>
              <a:gd name="connsiteX43" fmla="*/ 681823 w 1605470"/>
              <a:gd name="connsiteY43" fmla="*/ 5241779 h 6858000"/>
              <a:gd name="connsiteX44" fmla="*/ 693049 w 1605470"/>
              <a:gd name="connsiteY44" fmla="*/ 5225268 h 6858000"/>
              <a:gd name="connsiteX45" fmla="*/ 694069 w 1605470"/>
              <a:gd name="connsiteY45" fmla="*/ 5217684 h 6858000"/>
              <a:gd name="connsiteX46" fmla="*/ 701410 w 1605470"/>
              <a:gd name="connsiteY46" fmla="*/ 5193377 h 6858000"/>
              <a:gd name="connsiteX47" fmla="*/ 704713 w 1605470"/>
              <a:gd name="connsiteY47" fmla="*/ 5179288 h 6858000"/>
              <a:gd name="connsiteX48" fmla="*/ 705697 w 1605470"/>
              <a:gd name="connsiteY48" fmla="*/ 5173621 h 6858000"/>
              <a:gd name="connsiteX49" fmla="*/ 701331 w 1605470"/>
              <a:gd name="connsiteY49" fmla="*/ 5159961 h 6858000"/>
              <a:gd name="connsiteX50" fmla="*/ 708008 w 1605470"/>
              <a:gd name="connsiteY50" fmla="*/ 5144295 h 6858000"/>
              <a:gd name="connsiteX51" fmla="*/ 704941 w 1605470"/>
              <a:gd name="connsiteY51" fmla="*/ 5125185 h 6858000"/>
              <a:gd name="connsiteX52" fmla="*/ 711771 w 1605470"/>
              <a:gd name="connsiteY52" fmla="*/ 5121884 h 6858000"/>
              <a:gd name="connsiteX53" fmla="*/ 718807 w 1605470"/>
              <a:gd name="connsiteY53" fmla="*/ 5067850 h 6858000"/>
              <a:gd name="connsiteX54" fmla="*/ 721538 w 1605470"/>
              <a:gd name="connsiteY54" fmla="*/ 5060861 h 6858000"/>
              <a:gd name="connsiteX55" fmla="*/ 718242 w 1605470"/>
              <a:gd name="connsiteY55" fmla="*/ 5034192 h 6858000"/>
              <a:gd name="connsiteX56" fmla="*/ 719796 w 1605470"/>
              <a:gd name="connsiteY56" fmla="*/ 4993030 h 6858000"/>
              <a:gd name="connsiteX57" fmla="*/ 726705 w 1605470"/>
              <a:gd name="connsiteY57" fmla="*/ 4946844 h 6858000"/>
              <a:gd name="connsiteX58" fmla="*/ 722561 w 1605470"/>
              <a:gd name="connsiteY58" fmla="*/ 4932692 h 6858000"/>
              <a:gd name="connsiteX59" fmla="*/ 737964 w 1605470"/>
              <a:gd name="connsiteY59" fmla="*/ 4858827 h 6858000"/>
              <a:gd name="connsiteX60" fmla="*/ 732118 w 1605470"/>
              <a:gd name="connsiteY60" fmla="*/ 4801535 h 6858000"/>
              <a:gd name="connsiteX61" fmla="*/ 739787 w 1605470"/>
              <a:gd name="connsiteY61" fmla="*/ 4797794 h 6858000"/>
              <a:gd name="connsiteX62" fmla="*/ 741081 w 1605470"/>
              <a:gd name="connsiteY62" fmla="*/ 4784526 h 6858000"/>
              <a:gd name="connsiteX63" fmla="*/ 742865 w 1605470"/>
              <a:gd name="connsiteY63" fmla="*/ 4781211 h 6858000"/>
              <a:gd name="connsiteX64" fmla="*/ 751652 w 1605470"/>
              <a:gd name="connsiteY64" fmla="*/ 4761984 h 6858000"/>
              <a:gd name="connsiteX65" fmla="*/ 747700 w 1605470"/>
              <a:gd name="connsiteY65" fmla="*/ 4690749 h 6858000"/>
              <a:gd name="connsiteX66" fmla="*/ 743180 w 1605470"/>
              <a:gd name="connsiteY66" fmla="*/ 4584173 h 6858000"/>
              <a:gd name="connsiteX67" fmla="*/ 738263 w 1605470"/>
              <a:gd name="connsiteY67" fmla="*/ 4444346 h 6858000"/>
              <a:gd name="connsiteX68" fmla="*/ 734828 w 1605470"/>
              <a:gd name="connsiteY68" fmla="*/ 4375228 h 6858000"/>
              <a:gd name="connsiteX69" fmla="*/ 715481 w 1605470"/>
              <a:gd name="connsiteY69" fmla="*/ 4214165 h 6858000"/>
              <a:gd name="connsiteX70" fmla="*/ 719554 w 1605470"/>
              <a:gd name="connsiteY70" fmla="*/ 4090296 h 6858000"/>
              <a:gd name="connsiteX71" fmla="*/ 704810 w 1605470"/>
              <a:gd name="connsiteY71" fmla="*/ 4033999 h 6858000"/>
              <a:gd name="connsiteX72" fmla="*/ 705959 w 1605470"/>
              <a:gd name="connsiteY72" fmla="*/ 4031933 h 6858000"/>
              <a:gd name="connsiteX73" fmla="*/ 704535 w 1605470"/>
              <a:gd name="connsiteY73" fmla="*/ 4013953 h 6858000"/>
              <a:gd name="connsiteX74" fmla="*/ 700443 w 1605470"/>
              <a:gd name="connsiteY74" fmla="*/ 4010511 h 6858000"/>
              <a:gd name="connsiteX75" fmla="*/ 698282 w 1605470"/>
              <a:gd name="connsiteY75" fmla="*/ 3998331 h 6858000"/>
              <a:gd name="connsiteX76" fmla="*/ 690830 w 1605470"/>
              <a:gd name="connsiteY76" fmla="*/ 3974753 h 6858000"/>
              <a:gd name="connsiteX77" fmla="*/ 692428 w 1605470"/>
              <a:gd name="connsiteY77" fmla="*/ 3969950 h 6858000"/>
              <a:gd name="connsiteX78" fmla="*/ 685850 w 1605470"/>
              <a:gd name="connsiteY78" fmla="*/ 3933779 h 6858000"/>
              <a:gd name="connsiteX79" fmla="*/ 687181 w 1605470"/>
              <a:gd name="connsiteY79" fmla="*/ 3933093 h 6858000"/>
              <a:gd name="connsiteX80" fmla="*/ 691535 w 1605470"/>
              <a:gd name="connsiteY80" fmla="*/ 3922082 h 6858000"/>
              <a:gd name="connsiteX81" fmla="*/ 696613 w 1605470"/>
              <a:gd name="connsiteY81" fmla="*/ 3901461 h 6858000"/>
              <a:gd name="connsiteX82" fmla="*/ 719207 w 1605470"/>
              <a:gd name="connsiteY82" fmla="*/ 3813873 h 6858000"/>
              <a:gd name="connsiteX83" fmla="*/ 718632 w 1605470"/>
              <a:gd name="connsiteY83" fmla="*/ 3806161 h 6858000"/>
              <a:gd name="connsiteX84" fmla="*/ 718939 w 1605470"/>
              <a:gd name="connsiteY84" fmla="*/ 3805957 h 6858000"/>
              <a:gd name="connsiteX85" fmla="*/ 718966 w 1605470"/>
              <a:gd name="connsiteY85" fmla="*/ 3797724 h 6858000"/>
              <a:gd name="connsiteX86" fmla="*/ 717581 w 1605470"/>
              <a:gd name="connsiteY86" fmla="*/ 3792098 h 6858000"/>
              <a:gd name="connsiteX87" fmla="*/ 716465 w 1605470"/>
              <a:gd name="connsiteY87" fmla="*/ 3777135 h 6858000"/>
              <a:gd name="connsiteX88" fmla="*/ 718198 w 1605470"/>
              <a:gd name="connsiteY88" fmla="*/ 3771656 h 6858000"/>
              <a:gd name="connsiteX89" fmla="*/ 721941 w 1605470"/>
              <a:gd name="connsiteY89" fmla="*/ 3769007 h 6858000"/>
              <a:gd name="connsiteX90" fmla="*/ 721407 w 1605470"/>
              <a:gd name="connsiteY90" fmla="*/ 3767709 h 6858000"/>
              <a:gd name="connsiteX91" fmla="*/ 730103 w 1605470"/>
              <a:gd name="connsiteY91" fmla="*/ 3738082 h 6858000"/>
              <a:gd name="connsiteX92" fmla="*/ 737449 w 1605470"/>
              <a:gd name="connsiteY92" fmla="*/ 3673397 h 6858000"/>
              <a:gd name="connsiteX93" fmla="*/ 736745 w 1605470"/>
              <a:gd name="connsiteY93" fmla="*/ 3637109 h 6858000"/>
              <a:gd name="connsiteX94" fmla="*/ 740188 w 1605470"/>
              <a:gd name="connsiteY94" fmla="*/ 3536883 h 6858000"/>
              <a:gd name="connsiteX95" fmla="*/ 747726 w 1605470"/>
              <a:gd name="connsiteY95" fmla="*/ 3435652 h 6858000"/>
              <a:gd name="connsiteX96" fmla="*/ 774383 w 1605470"/>
              <a:gd name="connsiteY96" fmla="*/ 3381564 h 6858000"/>
              <a:gd name="connsiteX97" fmla="*/ 774870 w 1605470"/>
              <a:gd name="connsiteY97" fmla="*/ 3375761 h 6858000"/>
              <a:gd name="connsiteX98" fmla="*/ 770510 w 1605470"/>
              <a:gd name="connsiteY98" fmla="*/ 3361844 h 6858000"/>
              <a:gd name="connsiteX99" fmla="*/ 767933 w 1605470"/>
              <a:gd name="connsiteY99" fmla="*/ 3356929 h 6858000"/>
              <a:gd name="connsiteX100" fmla="*/ 766158 w 1605470"/>
              <a:gd name="connsiteY100" fmla="*/ 3349058 h 6858000"/>
              <a:gd name="connsiteX101" fmla="*/ 766414 w 1605470"/>
              <a:gd name="connsiteY101" fmla="*/ 3348763 h 6858000"/>
              <a:gd name="connsiteX102" fmla="*/ 764166 w 1605470"/>
              <a:gd name="connsiteY102" fmla="*/ 3341588 h 6858000"/>
              <a:gd name="connsiteX103" fmla="*/ 749397 w 1605470"/>
              <a:gd name="connsiteY103" fmla="*/ 3307769 h 6858000"/>
              <a:gd name="connsiteX104" fmla="*/ 766960 w 1605470"/>
              <a:gd name="connsiteY104" fmla="*/ 3250522 h 6858000"/>
              <a:gd name="connsiteX105" fmla="*/ 767385 w 1605470"/>
              <a:gd name="connsiteY105" fmla="*/ 3229163 h 6858000"/>
              <a:gd name="connsiteX106" fmla="*/ 769208 w 1605470"/>
              <a:gd name="connsiteY106" fmla="*/ 3217217 h 6858000"/>
              <a:gd name="connsiteX107" fmla="*/ 770350 w 1605470"/>
              <a:gd name="connsiteY107" fmla="*/ 3216125 h 6858000"/>
              <a:gd name="connsiteX108" fmla="*/ 756043 w 1605470"/>
              <a:gd name="connsiteY108" fmla="*/ 3183755 h 6858000"/>
              <a:gd name="connsiteX109" fmla="*/ 756544 w 1605470"/>
              <a:gd name="connsiteY109" fmla="*/ 3178642 h 6858000"/>
              <a:gd name="connsiteX110" fmla="*/ 744144 w 1605470"/>
              <a:gd name="connsiteY110" fmla="*/ 3158586 h 6858000"/>
              <a:gd name="connsiteX111" fmla="*/ 739378 w 1605470"/>
              <a:gd name="connsiteY111" fmla="*/ 3147669 h 6858000"/>
              <a:gd name="connsiteX112" fmla="*/ 734648 w 1605470"/>
              <a:gd name="connsiteY112" fmla="*/ 3145733 h 6858000"/>
              <a:gd name="connsiteX113" fmla="*/ 729329 w 1605470"/>
              <a:gd name="connsiteY113" fmla="*/ 3129034 h 6858000"/>
              <a:gd name="connsiteX114" fmla="*/ 729994 w 1605470"/>
              <a:gd name="connsiteY114" fmla="*/ 3126682 h 6858000"/>
              <a:gd name="connsiteX115" fmla="*/ 720862 w 1605470"/>
              <a:gd name="connsiteY115" fmla="*/ 3114519 h 6858000"/>
              <a:gd name="connsiteX116" fmla="*/ 707471 w 1605470"/>
              <a:gd name="connsiteY116" fmla="*/ 3106272 h 6858000"/>
              <a:gd name="connsiteX117" fmla="*/ 680201 w 1605470"/>
              <a:gd name="connsiteY117" fmla="*/ 2958185 h 6858000"/>
              <a:gd name="connsiteX118" fmla="*/ 622815 w 1605470"/>
              <a:gd name="connsiteY118" fmla="*/ 2762989 h 6858000"/>
              <a:gd name="connsiteX119" fmla="*/ 571733 w 1605470"/>
              <a:gd name="connsiteY119" fmla="*/ 2554718 h 6858000"/>
              <a:gd name="connsiteX120" fmla="*/ 551827 w 1605470"/>
              <a:gd name="connsiteY120" fmla="*/ 2485734 h 6858000"/>
              <a:gd name="connsiteX121" fmla="*/ 542550 w 1605470"/>
              <a:gd name="connsiteY121" fmla="*/ 2447068 h 6858000"/>
              <a:gd name="connsiteX122" fmla="*/ 529511 w 1605470"/>
              <a:gd name="connsiteY122" fmla="*/ 2425819 h 6858000"/>
              <a:gd name="connsiteX123" fmla="*/ 528878 w 1605470"/>
              <a:gd name="connsiteY123" fmla="*/ 2408971 h 6858000"/>
              <a:gd name="connsiteX124" fmla="*/ 535510 w 1605470"/>
              <a:gd name="connsiteY124" fmla="*/ 2402874 h 6858000"/>
              <a:gd name="connsiteX125" fmla="*/ 538122 w 1605470"/>
              <a:gd name="connsiteY125" fmla="*/ 2381443 h 6858000"/>
              <a:gd name="connsiteX126" fmla="*/ 514451 w 1605470"/>
              <a:gd name="connsiteY126" fmla="*/ 2261920 h 6858000"/>
              <a:gd name="connsiteX127" fmla="*/ 504338 w 1605470"/>
              <a:gd name="connsiteY127" fmla="*/ 2195378 h 6858000"/>
              <a:gd name="connsiteX128" fmla="*/ 488555 w 1605470"/>
              <a:gd name="connsiteY128" fmla="*/ 2155135 h 6858000"/>
              <a:gd name="connsiteX129" fmla="*/ 486013 w 1605470"/>
              <a:gd name="connsiteY129" fmla="*/ 2118008 h 6858000"/>
              <a:gd name="connsiteX130" fmla="*/ 487006 w 1605470"/>
              <a:gd name="connsiteY130" fmla="*/ 2050531 h 6858000"/>
              <a:gd name="connsiteX131" fmla="*/ 478812 w 1605470"/>
              <a:gd name="connsiteY131" fmla="*/ 1963269 h 6858000"/>
              <a:gd name="connsiteX132" fmla="*/ 459990 w 1605470"/>
              <a:gd name="connsiteY132" fmla="*/ 1906352 h 6858000"/>
              <a:gd name="connsiteX133" fmla="*/ 436547 w 1605470"/>
              <a:gd name="connsiteY133" fmla="*/ 1861531 h 6858000"/>
              <a:gd name="connsiteX134" fmla="*/ 390346 w 1605470"/>
              <a:gd name="connsiteY134" fmla="*/ 1732919 h 6858000"/>
              <a:gd name="connsiteX135" fmla="*/ 362657 w 1605470"/>
              <a:gd name="connsiteY135" fmla="*/ 1663540 h 6858000"/>
              <a:gd name="connsiteX136" fmla="*/ 361783 w 1605470"/>
              <a:gd name="connsiteY136" fmla="*/ 1615777 h 6858000"/>
              <a:gd name="connsiteX137" fmla="*/ 342578 w 1605470"/>
              <a:gd name="connsiteY137" fmla="*/ 1563678 h 6858000"/>
              <a:gd name="connsiteX138" fmla="*/ 355658 w 1605470"/>
              <a:gd name="connsiteY138" fmla="*/ 1519474 h 6858000"/>
              <a:gd name="connsiteX139" fmla="*/ 348400 w 1605470"/>
              <a:gd name="connsiteY139" fmla="*/ 1477995 h 6858000"/>
              <a:gd name="connsiteX140" fmla="*/ 334485 w 1605470"/>
              <a:gd name="connsiteY140" fmla="*/ 1373769 h 6858000"/>
              <a:gd name="connsiteX141" fmla="*/ 342792 w 1605470"/>
              <a:gd name="connsiteY141" fmla="*/ 1307086 h 6858000"/>
              <a:gd name="connsiteX142" fmla="*/ 343980 w 1605470"/>
              <a:gd name="connsiteY142" fmla="*/ 1189033 h 6858000"/>
              <a:gd name="connsiteX143" fmla="*/ 348665 w 1605470"/>
              <a:gd name="connsiteY143" fmla="*/ 1168288 h 6858000"/>
              <a:gd name="connsiteX144" fmla="*/ 340947 w 1605470"/>
              <a:gd name="connsiteY144" fmla="*/ 1142577 h 6858000"/>
              <a:gd name="connsiteX145" fmla="*/ 330253 w 1605470"/>
              <a:gd name="connsiteY145" fmla="*/ 1088484 h 6858000"/>
              <a:gd name="connsiteX146" fmla="*/ 318989 w 1605470"/>
              <a:gd name="connsiteY146" fmla="*/ 1016103 h 6858000"/>
              <a:gd name="connsiteX147" fmla="*/ 320445 w 1605470"/>
              <a:gd name="connsiteY147" fmla="*/ 932283 h 6858000"/>
              <a:gd name="connsiteX148" fmla="*/ 322681 w 1605470"/>
              <a:gd name="connsiteY148" fmla="*/ 915925 h 6858000"/>
              <a:gd name="connsiteX149" fmla="*/ 315310 w 1605470"/>
              <a:gd name="connsiteY149" fmla="*/ 896999 h 6858000"/>
              <a:gd name="connsiteX150" fmla="*/ 284718 w 1605470"/>
              <a:gd name="connsiteY150" fmla="*/ 821517 h 6858000"/>
              <a:gd name="connsiteX151" fmla="*/ 263668 w 1605470"/>
              <a:gd name="connsiteY151" fmla="*/ 751353 h 6858000"/>
              <a:gd name="connsiteX152" fmla="*/ 263226 w 1605470"/>
              <a:gd name="connsiteY152" fmla="*/ 721230 h 6858000"/>
              <a:gd name="connsiteX153" fmla="*/ 248897 w 1605470"/>
              <a:gd name="connsiteY153" fmla="*/ 681659 h 6858000"/>
              <a:gd name="connsiteX154" fmla="*/ 234316 w 1605470"/>
              <a:gd name="connsiteY154" fmla="*/ 635218 h 6858000"/>
              <a:gd name="connsiteX155" fmla="*/ 239327 w 1605470"/>
              <a:gd name="connsiteY155" fmla="*/ 613763 h 6858000"/>
              <a:gd name="connsiteX156" fmla="*/ 225269 w 1605470"/>
              <a:gd name="connsiteY156" fmla="*/ 598582 h 6858000"/>
              <a:gd name="connsiteX157" fmla="*/ 224950 w 1605470"/>
              <a:gd name="connsiteY157" fmla="*/ 576846 h 6858000"/>
              <a:gd name="connsiteX158" fmla="*/ 204576 w 1605470"/>
              <a:gd name="connsiteY158" fmla="*/ 530055 h 6858000"/>
              <a:gd name="connsiteX159" fmla="*/ 219064 w 1605470"/>
              <a:gd name="connsiteY159" fmla="*/ 469651 h 6858000"/>
              <a:gd name="connsiteX160" fmla="*/ 195012 w 1605470"/>
              <a:gd name="connsiteY160" fmla="*/ 448559 h 6858000"/>
              <a:gd name="connsiteX161" fmla="*/ 201434 w 1605470"/>
              <a:gd name="connsiteY161" fmla="*/ 441529 h 6858000"/>
              <a:gd name="connsiteX162" fmla="*/ 200655 w 1605470"/>
              <a:gd name="connsiteY162" fmla="*/ 428927 h 6858000"/>
              <a:gd name="connsiteX163" fmla="*/ 190059 w 1605470"/>
              <a:gd name="connsiteY163" fmla="*/ 430161 h 6858000"/>
              <a:gd name="connsiteX164" fmla="*/ 167079 w 1605470"/>
              <a:gd name="connsiteY164" fmla="*/ 367211 h 6858000"/>
              <a:gd name="connsiteX165" fmla="*/ 124571 w 1605470"/>
              <a:gd name="connsiteY165" fmla="*/ 302178 h 6858000"/>
              <a:gd name="connsiteX166" fmla="*/ 103243 w 1605470"/>
              <a:gd name="connsiteY166" fmla="*/ 211375 h 6858000"/>
              <a:gd name="connsiteX167" fmla="*/ 94571 w 1605470"/>
              <a:gd name="connsiteY167" fmla="*/ 184179 h 6858000"/>
              <a:gd name="connsiteX168" fmla="*/ 13437 w 1605470"/>
              <a:gd name="connsiteY168" fmla="*/ 19287 h 6858000"/>
              <a:gd name="connsiteX169" fmla="*/ 0 w 1605470"/>
              <a:gd name="connsiteY169"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3992 w 1605470"/>
              <a:gd name="connsiteY37" fmla="*/ 5619557 h 6858000"/>
              <a:gd name="connsiteX38" fmla="*/ 562052 w 1605470"/>
              <a:gd name="connsiteY38" fmla="*/ 5563435 h 6858000"/>
              <a:gd name="connsiteX39" fmla="*/ 591557 w 1605470"/>
              <a:gd name="connsiteY39" fmla="*/ 5476393 h 6858000"/>
              <a:gd name="connsiteX40" fmla="*/ 622750 w 1605470"/>
              <a:gd name="connsiteY40" fmla="*/ 5396260 h 6858000"/>
              <a:gd name="connsiteX41" fmla="*/ 638731 w 1605470"/>
              <a:gd name="connsiteY41" fmla="*/ 5330009 h 6858000"/>
              <a:gd name="connsiteX42" fmla="*/ 672224 w 1605470"/>
              <a:gd name="connsiteY42" fmla="*/ 5273739 h 6858000"/>
              <a:gd name="connsiteX43" fmla="*/ 681823 w 1605470"/>
              <a:gd name="connsiteY43" fmla="*/ 5241779 h 6858000"/>
              <a:gd name="connsiteX44" fmla="*/ 693049 w 1605470"/>
              <a:gd name="connsiteY44" fmla="*/ 5225268 h 6858000"/>
              <a:gd name="connsiteX45" fmla="*/ 694069 w 1605470"/>
              <a:gd name="connsiteY45" fmla="*/ 5217684 h 6858000"/>
              <a:gd name="connsiteX46" fmla="*/ 701410 w 1605470"/>
              <a:gd name="connsiteY46" fmla="*/ 5193377 h 6858000"/>
              <a:gd name="connsiteX47" fmla="*/ 704713 w 1605470"/>
              <a:gd name="connsiteY47" fmla="*/ 5179288 h 6858000"/>
              <a:gd name="connsiteX48" fmla="*/ 705697 w 1605470"/>
              <a:gd name="connsiteY48" fmla="*/ 5173621 h 6858000"/>
              <a:gd name="connsiteX49" fmla="*/ 701331 w 1605470"/>
              <a:gd name="connsiteY49" fmla="*/ 5159961 h 6858000"/>
              <a:gd name="connsiteX50" fmla="*/ 708008 w 1605470"/>
              <a:gd name="connsiteY50" fmla="*/ 5144295 h 6858000"/>
              <a:gd name="connsiteX51" fmla="*/ 704941 w 1605470"/>
              <a:gd name="connsiteY51" fmla="*/ 5125185 h 6858000"/>
              <a:gd name="connsiteX52" fmla="*/ 711771 w 1605470"/>
              <a:gd name="connsiteY52" fmla="*/ 5121884 h 6858000"/>
              <a:gd name="connsiteX53" fmla="*/ 718807 w 1605470"/>
              <a:gd name="connsiteY53" fmla="*/ 5067850 h 6858000"/>
              <a:gd name="connsiteX54" fmla="*/ 721538 w 1605470"/>
              <a:gd name="connsiteY54" fmla="*/ 5060861 h 6858000"/>
              <a:gd name="connsiteX55" fmla="*/ 718242 w 1605470"/>
              <a:gd name="connsiteY55" fmla="*/ 5034192 h 6858000"/>
              <a:gd name="connsiteX56" fmla="*/ 719796 w 1605470"/>
              <a:gd name="connsiteY56" fmla="*/ 4993030 h 6858000"/>
              <a:gd name="connsiteX57" fmla="*/ 726705 w 1605470"/>
              <a:gd name="connsiteY57" fmla="*/ 4946844 h 6858000"/>
              <a:gd name="connsiteX58" fmla="*/ 722561 w 1605470"/>
              <a:gd name="connsiteY58" fmla="*/ 4932692 h 6858000"/>
              <a:gd name="connsiteX59" fmla="*/ 737964 w 1605470"/>
              <a:gd name="connsiteY59" fmla="*/ 4858827 h 6858000"/>
              <a:gd name="connsiteX60" fmla="*/ 732118 w 1605470"/>
              <a:gd name="connsiteY60" fmla="*/ 4801535 h 6858000"/>
              <a:gd name="connsiteX61" fmla="*/ 739787 w 1605470"/>
              <a:gd name="connsiteY61" fmla="*/ 4797794 h 6858000"/>
              <a:gd name="connsiteX62" fmla="*/ 741081 w 1605470"/>
              <a:gd name="connsiteY62" fmla="*/ 4784526 h 6858000"/>
              <a:gd name="connsiteX63" fmla="*/ 742865 w 1605470"/>
              <a:gd name="connsiteY63" fmla="*/ 4781211 h 6858000"/>
              <a:gd name="connsiteX64" fmla="*/ 751652 w 1605470"/>
              <a:gd name="connsiteY64" fmla="*/ 4761984 h 6858000"/>
              <a:gd name="connsiteX65" fmla="*/ 747700 w 1605470"/>
              <a:gd name="connsiteY65" fmla="*/ 4690749 h 6858000"/>
              <a:gd name="connsiteX66" fmla="*/ 743180 w 1605470"/>
              <a:gd name="connsiteY66" fmla="*/ 4584173 h 6858000"/>
              <a:gd name="connsiteX67" fmla="*/ 738263 w 1605470"/>
              <a:gd name="connsiteY67" fmla="*/ 4444346 h 6858000"/>
              <a:gd name="connsiteX68" fmla="*/ 734828 w 1605470"/>
              <a:gd name="connsiteY68" fmla="*/ 4375228 h 6858000"/>
              <a:gd name="connsiteX69" fmla="*/ 715481 w 1605470"/>
              <a:gd name="connsiteY69" fmla="*/ 4214165 h 6858000"/>
              <a:gd name="connsiteX70" fmla="*/ 719554 w 1605470"/>
              <a:gd name="connsiteY70" fmla="*/ 4090296 h 6858000"/>
              <a:gd name="connsiteX71" fmla="*/ 704810 w 1605470"/>
              <a:gd name="connsiteY71" fmla="*/ 4033999 h 6858000"/>
              <a:gd name="connsiteX72" fmla="*/ 705959 w 1605470"/>
              <a:gd name="connsiteY72" fmla="*/ 4031933 h 6858000"/>
              <a:gd name="connsiteX73" fmla="*/ 704535 w 1605470"/>
              <a:gd name="connsiteY73" fmla="*/ 4013953 h 6858000"/>
              <a:gd name="connsiteX74" fmla="*/ 700443 w 1605470"/>
              <a:gd name="connsiteY74" fmla="*/ 4010511 h 6858000"/>
              <a:gd name="connsiteX75" fmla="*/ 698282 w 1605470"/>
              <a:gd name="connsiteY75" fmla="*/ 3998331 h 6858000"/>
              <a:gd name="connsiteX76" fmla="*/ 690830 w 1605470"/>
              <a:gd name="connsiteY76" fmla="*/ 3974753 h 6858000"/>
              <a:gd name="connsiteX77" fmla="*/ 692428 w 1605470"/>
              <a:gd name="connsiteY77" fmla="*/ 3969950 h 6858000"/>
              <a:gd name="connsiteX78" fmla="*/ 685850 w 1605470"/>
              <a:gd name="connsiteY78" fmla="*/ 3933779 h 6858000"/>
              <a:gd name="connsiteX79" fmla="*/ 687181 w 1605470"/>
              <a:gd name="connsiteY79" fmla="*/ 3933093 h 6858000"/>
              <a:gd name="connsiteX80" fmla="*/ 691535 w 1605470"/>
              <a:gd name="connsiteY80" fmla="*/ 3922082 h 6858000"/>
              <a:gd name="connsiteX81" fmla="*/ 696613 w 1605470"/>
              <a:gd name="connsiteY81" fmla="*/ 3901461 h 6858000"/>
              <a:gd name="connsiteX82" fmla="*/ 719207 w 1605470"/>
              <a:gd name="connsiteY82" fmla="*/ 3813873 h 6858000"/>
              <a:gd name="connsiteX83" fmla="*/ 718632 w 1605470"/>
              <a:gd name="connsiteY83" fmla="*/ 3806161 h 6858000"/>
              <a:gd name="connsiteX84" fmla="*/ 718939 w 1605470"/>
              <a:gd name="connsiteY84" fmla="*/ 3805957 h 6858000"/>
              <a:gd name="connsiteX85" fmla="*/ 718966 w 1605470"/>
              <a:gd name="connsiteY85" fmla="*/ 3797724 h 6858000"/>
              <a:gd name="connsiteX86" fmla="*/ 717581 w 1605470"/>
              <a:gd name="connsiteY86" fmla="*/ 3792098 h 6858000"/>
              <a:gd name="connsiteX87" fmla="*/ 716465 w 1605470"/>
              <a:gd name="connsiteY87" fmla="*/ 3777135 h 6858000"/>
              <a:gd name="connsiteX88" fmla="*/ 718198 w 1605470"/>
              <a:gd name="connsiteY88" fmla="*/ 3771656 h 6858000"/>
              <a:gd name="connsiteX89" fmla="*/ 721941 w 1605470"/>
              <a:gd name="connsiteY89" fmla="*/ 3769007 h 6858000"/>
              <a:gd name="connsiteX90" fmla="*/ 721407 w 1605470"/>
              <a:gd name="connsiteY90" fmla="*/ 3767709 h 6858000"/>
              <a:gd name="connsiteX91" fmla="*/ 730103 w 1605470"/>
              <a:gd name="connsiteY91" fmla="*/ 3738082 h 6858000"/>
              <a:gd name="connsiteX92" fmla="*/ 737449 w 1605470"/>
              <a:gd name="connsiteY92" fmla="*/ 3673397 h 6858000"/>
              <a:gd name="connsiteX93" fmla="*/ 736745 w 1605470"/>
              <a:gd name="connsiteY93" fmla="*/ 3637109 h 6858000"/>
              <a:gd name="connsiteX94" fmla="*/ 740188 w 1605470"/>
              <a:gd name="connsiteY94" fmla="*/ 3536883 h 6858000"/>
              <a:gd name="connsiteX95" fmla="*/ 747726 w 1605470"/>
              <a:gd name="connsiteY95" fmla="*/ 3435652 h 6858000"/>
              <a:gd name="connsiteX96" fmla="*/ 774383 w 1605470"/>
              <a:gd name="connsiteY96" fmla="*/ 3381564 h 6858000"/>
              <a:gd name="connsiteX97" fmla="*/ 774870 w 1605470"/>
              <a:gd name="connsiteY97" fmla="*/ 3375761 h 6858000"/>
              <a:gd name="connsiteX98" fmla="*/ 770510 w 1605470"/>
              <a:gd name="connsiteY98" fmla="*/ 3361844 h 6858000"/>
              <a:gd name="connsiteX99" fmla="*/ 767933 w 1605470"/>
              <a:gd name="connsiteY99" fmla="*/ 3356929 h 6858000"/>
              <a:gd name="connsiteX100" fmla="*/ 766158 w 1605470"/>
              <a:gd name="connsiteY100" fmla="*/ 3349058 h 6858000"/>
              <a:gd name="connsiteX101" fmla="*/ 766414 w 1605470"/>
              <a:gd name="connsiteY101" fmla="*/ 3348763 h 6858000"/>
              <a:gd name="connsiteX102" fmla="*/ 764166 w 1605470"/>
              <a:gd name="connsiteY102" fmla="*/ 3341588 h 6858000"/>
              <a:gd name="connsiteX103" fmla="*/ 749397 w 1605470"/>
              <a:gd name="connsiteY103" fmla="*/ 3307769 h 6858000"/>
              <a:gd name="connsiteX104" fmla="*/ 766960 w 1605470"/>
              <a:gd name="connsiteY104" fmla="*/ 3250522 h 6858000"/>
              <a:gd name="connsiteX105" fmla="*/ 767385 w 1605470"/>
              <a:gd name="connsiteY105" fmla="*/ 3229163 h 6858000"/>
              <a:gd name="connsiteX106" fmla="*/ 769208 w 1605470"/>
              <a:gd name="connsiteY106" fmla="*/ 3217217 h 6858000"/>
              <a:gd name="connsiteX107" fmla="*/ 770350 w 1605470"/>
              <a:gd name="connsiteY107" fmla="*/ 3216125 h 6858000"/>
              <a:gd name="connsiteX108" fmla="*/ 756043 w 1605470"/>
              <a:gd name="connsiteY108" fmla="*/ 3183755 h 6858000"/>
              <a:gd name="connsiteX109" fmla="*/ 756544 w 1605470"/>
              <a:gd name="connsiteY109" fmla="*/ 3178642 h 6858000"/>
              <a:gd name="connsiteX110" fmla="*/ 744144 w 1605470"/>
              <a:gd name="connsiteY110" fmla="*/ 3158586 h 6858000"/>
              <a:gd name="connsiteX111" fmla="*/ 739378 w 1605470"/>
              <a:gd name="connsiteY111" fmla="*/ 3147669 h 6858000"/>
              <a:gd name="connsiteX112" fmla="*/ 734648 w 1605470"/>
              <a:gd name="connsiteY112" fmla="*/ 3145733 h 6858000"/>
              <a:gd name="connsiteX113" fmla="*/ 729329 w 1605470"/>
              <a:gd name="connsiteY113" fmla="*/ 3129034 h 6858000"/>
              <a:gd name="connsiteX114" fmla="*/ 729994 w 1605470"/>
              <a:gd name="connsiteY114" fmla="*/ 3126682 h 6858000"/>
              <a:gd name="connsiteX115" fmla="*/ 720862 w 1605470"/>
              <a:gd name="connsiteY115" fmla="*/ 3114519 h 6858000"/>
              <a:gd name="connsiteX116" fmla="*/ 707471 w 1605470"/>
              <a:gd name="connsiteY116" fmla="*/ 3106272 h 6858000"/>
              <a:gd name="connsiteX117" fmla="*/ 680201 w 1605470"/>
              <a:gd name="connsiteY117" fmla="*/ 2958185 h 6858000"/>
              <a:gd name="connsiteX118" fmla="*/ 622815 w 1605470"/>
              <a:gd name="connsiteY118" fmla="*/ 2762989 h 6858000"/>
              <a:gd name="connsiteX119" fmla="*/ 571733 w 1605470"/>
              <a:gd name="connsiteY119" fmla="*/ 2554718 h 6858000"/>
              <a:gd name="connsiteX120" fmla="*/ 551827 w 1605470"/>
              <a:gd name="connsiteY120" fmla="*/ 2485734 h 6858000"/>
              <a:gd name="connsiteX121" fmla="*/ 542550 w 1605470"/>
              <a:gd name="connsiteY121" fmla="*/ 2447068 h 6858000"/>
              <a:gd name="connsiteX122" fmla="*/ 529511 w 1605470"/>
              <a:gd name="connsiteY122" fmla="*/ 2425819 h 6858000"/>
              <a:gd name="connsiteX123" fmla="*/ 528878 w 1605470"/>
              <a:gd name="connsiteY123" fmla="*/ 2408971 h 6858000"/>
              <a:gd name="connsiteX124" fmla="*/ 535510 w 1605470"/>
              <a:gd name="connsiteY124" fmla="*/ 2402874 h 6858000"/>
              <a:gd name="connsiteX125" fmla="*/ 538122 w 1605470"/>
              <a:gd name="connsiteY125" fmla="*/ 2381443 h 6858000"/>
              <a:gd name="connsiteX126" fmla="*/ 514451 w 1605470"/>
              <a:gd name="connsiteY126" fmla="*/ 2261920 h 6858000"/>
              <a:gd name="connsiteX127" fmla="*/ 504338 w 1605470"/>
              <a:gd name="connsiteY127" fmla="*/ 2195378 h 6858000"/>
              <a:gd name="connsiteX128" fmla="*/ 488555 w 1605470"/>
              <a:gd name="connsiteY128" fmla="*/ 2155135 h 6858000"/>
              <a:gd name="connsiteX129" fmla="*/ 486013 w 1605470"/>
              <a:gd name="connsiteY129" fmla="*/ 2118008 h 6858000"/>
              <a:gd name="connsiteX130" fmla="*/ 487006 w 1605470"/>
              <a:gd name="connsiteY130" fmla="*/ 2050531 h 6858000"/>
              <a:gd name="connsiteX131" fmla="*/ 478812 w 1605470"/>
              <a:gd name="connsiteY131" fmla="*/ 1963269 h 6858000"/>
              <a:gd name="connsiteX132" fmla="*/ 459990 w 1605470"/>
              <a:gd name="connsiteY132" fmla="*/ 1906352 h 6858000"/>
              <a:gd name="connsiteX133" fmla="*/ 436547 w 1605470"/>
              <a:gd name="connsiteY133" fmla="*/ 1861531 h 6858000"/>
              <a:gd name="connsiteX134" fmla="*/ 390346 w 1605470"/>
              <a:gd name="connsiteY134" fmla="*/ 1732919 h 6858000"/>
              <a:gd name="connsiteX135" fmla="*/ 362657 w 1605470"/>
              <a:gd name="connsiteY135" fmla="*/ 1663540 h 6858000"/>
              <a:gd name="connsiteX136" fmla="*/ 361783 w 1605470"/>
              <a:gd name="connsiteY136" fmla="*/ 1615777 h 6858000"/>
              <a:gd name="connsiteX137" fmla="*/ 342578 w 1605470"/>
              <a:gd name="connsiteY137" fmla="*/ 1563678 h 6858000"/>
              <a:gd name="connsiteX138" fmla="*/ 355658 w 1605470"/>
              <a:gd name="connsiteY138" fmla="*/ 1519474 h 6858000"/>
              <a:gd name="connsiteX139" fmla="*/ 348400 w 1605470"/>
              <a:gd name="connsiteY139" fmla="*/ 1477995 h 6858000"/>
              <a:gd name="connsiteX140" fmla="*/ 334485 w 1605470"/>
              <a:gd name="connsiteY140" fmla="*/ 1373769 h 6858000"/>
              <a:gd name="connsiteX141" fmla="*/ 342792 w 1605470"/>
              <a:gd name="connsiteY141" fmla="*/ 1307086 h 6858000"/>
              <a:gd name="connsiteX142" fmla="*/ 343980 w 1605470"/>
              <a:gd name="connsiteY142" fmla="*/ 1189033 h 6858000"/>
              <a:gd name="connsiteX143" fmla="*/ 348665 w 1605470"/>
              <a:gd name="connsiteY143" fmla="*/ 1168288 h 6858000"/>
              <a:gd name="connsiteX144" fmla="*/ 340947 w 1605470"/>
              <a:gd name="connsiteY144" fmla="*/ 1142577 h 6858000"/>
              <a:gd name="connsiteX145" fmla="*/ 330253 w 1605470"/>
              <a:gd name="connsiteY145" fmla="*/ 1088484 h 6858000"/>
              <a:gd name="connsiteX146" fmla="*/ 318989 w 1605470"/>
              <a:gd name="connsiteY146" fmla="*/ 1016103 h 6858000"/>
              <a:gd name="connsiteX147" fmla="*/ 320445 w 1605470"/>
              <a:gd name="connsiteY147" fmla="*/ 932283 h 6858000"/>
              <a:gd name="connsiteX148" fmla="*/ 322681 w 1605470"/>
              <a:gd name="connsiteY148" fmla="*/ 915925 h 6858000"/>
              <a:gd name="connsiteX149" fmla="*/ 315310 w 1605470"/>
              <a:gd name="connsiteY149" fmla="*/ 896999 h 6858000"/>
              <a:gd name="connsiteX150" fmla="*/ 284718 w 1605470"/>
              <a:gd name="connsiteY150" fmla="*/ 821517 h 6858000"/>
              <a:gd name="connsiteX151" fmla="*/ 263668 w 1605470"/>
              <a:gd name="connsiteY151" fmla="*/ 751353 h 6858000"/>
              <a:gd name="connsiteX152" fmla="*/ 263226 w 1605470"/>
              <a:gd name="connsiteY152" fmla="*/ 721230 h 6858000"/>
              <a:gd name="connsiteX153" fmla="*/ 248897 w 1605470"/>
              <a:gd name="connsiteY153" fmla="*/ 681659 h 6858000"/>
              <a:gd name="connsiteX154" fmla="*/ 234316 w 1605470"/>
              <a:gd name="connsiteY154" fmla="*/ 635218 h 6858000"/>
              <a:gd name="connsiteX155" fmla="*/ 239327 w 1605470"/>
              <a:gd name="connsiteY155" fmla="*/ 613763 h 6858000"/>
              <a:gd name="connsiteX156" fmla="*/ 225269 w 1605470"/>
              <a:gd name="connsiteY156" fmla="*/ 598582 h 6858000"/>
              <a:gd name="connsiteX157" fmla="*/ 224950 w 1605470"/>
              <a:gd name="connsiteY157" fmla="*/ 576846 h 6858000"/>
              <a:gd name="connsiteX158" fmla="*/ 204576 w 1605470"/>
              <a:gd name="connsiteY158" fmla="*/ 530055 h 6858000"/>
              <a:gd name="connsiteX159" fmla="*/ 219064 w 1605470"/>
              <a:gd name="connsiteY159" fmla="*/ 469651 h 6858000"/>
              <a:gd name="connsiteX160" fmla="*/ 195012 w 1605470"/>
              <a:gd name="connsiteY160" fmla="*/ 448559 h 6858000"/>
              <a:gd name="connsiteX161" fmla="*/ 201434 w 1605470"/>
              <a:gd name="connsiteY161" fmla="*/ 441529 h 6858000"/>
              <a:gd name="connsiteX162" fmla="*/ 200655 w 1605470"/>
              <a:gd name="connsiteY162" fmla="*/ 428927 h 6858000"/>
              <a:gd name="connsiteX163" fmla="*/ 190059 w 1605470"/>
              <a:gd name="connsiteY163" fmla="*/ 430161 h 6858000"/>
              <a:gd name="connsiteX164" fmla="*/ 167079 w 1605470"/>
              <a:gd name="connsiteY164" fmla="*/ 367211 h 6858000"/>
              <a:gd name="connsiteX165" fmla="*/ 124571 w 1605470"/>
              <a:gd name="connsiteY165" fmla="*/ 302178 h 6858000"/>
              <a:gd name="connsiteX166" fmla="*/ 103243 w 1605470"/>
              <a:gd name="connsiteY166" fmla="*/ 211375 h 6858000"/>
              <a:gd name="connsiteX167" fmla="*/ 94571 w 1605470"/>
              <a:gd name="connsiteY167" fmla="*/ 184179 h 6858000"/>
              <a:gd name="connsiteX168" fmla="*/ 13437 w 1605470"/>
              <a:gd name="connsiteY168" fmla="*/ 19287 h 6858000"/>
              <a:gd name="connsiteX169" fmla="*/ 0 w 1605470"/>
              <a:gd name="connsiteY169"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8335 w 1605470"/>
              <a:gd name="connsiteY37" fmla="*/ 5665173 h 6858000"/>
              <a:gd name="connsiteX38" fmla="*/ 562052 w 1605470"/>
              <a:gd name="connsiteY38" fmla="*/ 5563435 h 6858000"/>
              <a:gd name="connsiteX39" fmla="*/ 591557 w 1605470"/>
              <a:gd name="connsiteY39" fmla="*/ 5476393 h 6858000"/>
              <a:gd name="connsiteX40" fmla="*/ 622750 w 1605470"/>
              <a:gd name="connsiteY40" fmla="*/ 5396260 h 6858000"/>
              <a:gd name="connsiteX41" fmla="*/ 638731 w 1605470"/>
              <a:gd name="connsiteY41" fmla="*/ 5330009 h 6858000"/>
              <a:gd name="connsiteX42" fmla="*/ 672224 w 1605470"/>
              <a:gd name="connsiteY42" fmla="*/ 5273739 h 6858000"/>
              <a:gd name="connsiteX43" fmla="*/ 681823 w 1605470"/>
              <a:gd name="connsiteY43" fmla="*/ 5241779 h 6858000"/>
              <a:gd name="connsiteX44" fmla="*/ 693049 w 1605470"/>
              <a:gd name="connsiteY44" fmla="*/ 5225268 h 6858000"/>
              <a:gd name="connsiteX45" fmla="*/ 694069 w 1605470"/>
              <a:gd name="connsiteY45" fmla="*/ 5217684 h 6858000"/>
              <a:gd name="connsiteX46" fmla="*/ 701410 w 1605470"/>
              <a:gd name="connsiteY46" fmla="*/ 5193377 h 6858000"/>
              <a:gd name="connsiteX47" fmla="*/ 704713 w 1605470"/>
              <a:gd name="connsiteY47" fmla="*/ 5179288 h 6858000"/>
              <a:gd name="connsiteX48" fmla="*/ 705697 w 1605470"/>
              <a:gd name="connsiteY48" fmla="*/ 5173621 h 6858000"/>
              <a:gd name="connsiteX49" fmla="*/ 701331 w 1605470"/>
              <a:gd name="connsiteY49" fmla="*/ 5159961 h 6858000"/>
              <a:gd name="connsiteX50" fmla="*/ 708008 w 1605470"/>
              <a:gd name="connsiteY50" fmla="*/ 5144295 h 6858000"/>
              <a:gd name="connsiteX51" fmla="*/ 704941 w 1605470"/>
              <a:gd name="connsiteY51" fmla="*/ 5125185 h 6858000"/>
              <a:gd name="connsiteX52" fmla="*/ 711771 w 1605470"/>
              <a:gd name="connsiteY52" fmla="*/ 5121884 h 6858000"/>
              <a:gd name="connsiteX53" fmla="*/ 718807 w 1605470"/>
              <a:gd name="connsiteY53" fmla="*/ 5067850 h 6858000"/>
              <a:gd name="connsiteX54" fmla="*/ 721538 w 1605470"/>
              <a:gd name="connsiteY54" fmla="*/ 5060861 h 6858000"/>
              <a:gd name="connsiteX55" fmla="*/ 718242 w 1605470"/>
              <a:gd name="connsiteY55" fmla="*/ 5034192 h 6858000"/>
              <a:gd name="connsiteX56" fmla="*/ 719796 w 1605470"/>
              <a:gd name="connsiteY56" fmla="*/ 4993030 h 6858000"/>
              <a:gd name="connsiteX57" fmla="*/ 726705 w 1605470"/>
              <a:gd name="connsiteY57" fmla="*/ 4946844 h 6858000"/>
              <a:gd name="connsiteX58" fmla="*/ 722561 w 1605470"/>
              <a:gd name="connsiteY58" fmla="*/ 4932692 h 6858000"/>
              <a:gd name="connsiteX59" fmla="*/ 737964 w 1605470"/>
              <a:gd name="connsiteY59" fmla="*/ 4858827 h 6858000"/>
              <a:gd name="connsiteX60" fmla="*/ 732118 w 1605470"/>
              <a:gd name="connsiteY60" fmla="*/ 4801535 h 6858000"/>
              <a:gd name="connsiteX61" fmla="*/ 739787 w 1605470"/>
              <a:gd name="connsiteY61" fmla="*/ 4797794 h 6858000"/>
              <a:gd name="connsiteX62" fmla="*/ 741081 w 1605470"/>
              <a:gd name="connsiteY62" fmla="*/ 4784526 h 6858000"/>
              <a:gd name="connsiteX63" fmla="*/ 742865 w 1605470"/>
              <a:gd name="connsiteY63" fmla="*/ 4781211 h 6858000"/>
              <a:gd name="connsiteX64" fmla="*/ 751652 w 1605470"/>
              <a:gd name="connsiteY64" fmla="*/ 4761984 h 6858000"/>
              <a:gd name="connsiteX65" fmla="*/ 747700 w 1605470"/>
              <a:gd name="connsiteY65" fmla="*/ 4690749 h 6858000"/>
              <a:gd name="connsiteX66" fmla="*/ 743180 w 1605470"/>
              <a:gd name="connsiteY66" fmla="*/ 4584173 h 6858000"/>
              <a:gd name="connsiteX67" fmla="*/ 738263 w 1605470"/>
              <a:gd name="connsiteY67" fmla="*/ 4444346 h 6858000"/>
              <a:gd name="connsiteX68" fmla="*/ 734828 w 1605470"/>
              <a:gd name="connsiteY68" fmla="*/ 4375228 h 6858000"/>
              <a:gd name="connsiteX69" fmla="*/ 715481 w 1605470"/>
              <a:gd name="connsiteY69" fmla="*/ 4214165 h 6858000"/>
              <a:gd name="connsiteX70" fmla="*/ 719554 w 1605470"/>
              <a:gd name="connsiteY70" fmla="*/ 4090296 h 6858000"/>
              <a:gd name="connsiteX71" fmla="*/ 704810 w 1605470"/>
              <a:gd name="connsiteY71" fmla="*/ 4033999 h 6858000"/>
              <a:gd name="connsiteX72" fmla="*/ 705959 w 1605470"/>
              <a:gd name="connsiteY72" fmla="*/ 4031933 h 6858000"/>
              <a:gd name="connsiteX73" fmla="*/ 704535 w 1605470"/>
              <a:gd name="connsiteY73" fmla="*/ 4013953 h 6858000"/>
              <a:gd name="connsiteX74" fmla="*/ 700443 w 1605470"/>
              <a:gd name="connsiteY74" fmla="*/ 4010511 h 6858000"/>
              <a:gd name="connsiteX75" fmla="*/ 698282 w 1605470"/>
              <a:gd name="connsiteY75" fmla="*/ 3998331 h 6858000"/>
              <a:gd name="connsiteX76" fmla="*/ 690830 w 1605470"/>
              <a:gd name="connsiteY76" fmla="*/ 3974753 h 6858000"/>
              <a:gd name="connsiteX77" fmla="*/ 692428 w 1605470"/>
              <a:gd name="connsiteY77" fmla="*/ 3969950 h 6858000"/>
              <a:gd name="connsiteX78" fmla="*/ 685850 w 1605470"/>
              <a:gd name="connsiteY78" fmla="*/ 3933779 h 6858000"/>
              <a:gd name="connsiteX79" fmla="*/ 687181 w 1605470"/>
              <a:gd name="connsiteY79" fmla="*/ 3933093 h 6858000"/>
              <a:gd name="connsiteX80" fmla="*/ 691535 w 1605470"/>
              <a:gd name="connsiteY80" fmla="*/ 3922082 h 6858000"/>
              <a:gd name="connsiteX81" fmla="*/ 696613 w 1605470"/>
              <a:gd name="connsiteY81" fmla="*/ 3901461 h 6858000"/>
              <a:gd name="connsiteX82" fmla="*/ 719207 w 1605470"/>
              <a:gd name="connsiteY82" fmla="*/ 3813873 h 6858000"/>
              <a:gd name="connsiteX83" fmla="*/ 718632 w 1605470"/>
              <a:gd name="connsiteY83" fmla="*/ 3806161 h 6858000"/>
              <a:gd name="connsiteX84" fmla="*/ 718939 w 1605470"/>
              <a:gd name="connsiteY84" fmla="*/ 3805957 h 6858000"/>
              <a:gd name="connsiteX85" fmla="*/ 718966 w 1605470"/>
              <a:gd name="connsiteY85" fmla="*/ 3797724 h 6858000"/>
              <a:gd name="connsiteX86" fmla="*/ 717581 w 1605470"/>
              <a:gd name="connsiteY86" fmla="*/ 3792098 h 6858000"/>
              <a:gd name="connsiteX87" fmla="*/ 716465 w 1605470"/>
              <a:gd name="connsiteY87" fmla="*/ 3777135 h 6858000"/>
              <a:gd name="connsiteX88" fmla="*/ 718198 w 1605470"/>
              <a:gd name="connsiteY88" fmla="*/ 3771656 h 6858000"/>
              <a:gd name="connsiteX89" fmla="*/ 721941 w 1605470"/>
              <a:gd name="connsiteY89" fmla="*/ 3769007 h 6858000"/>
              <a:gd name="connsiteX90" fmla="*/ 721407 w 1605470"/>
              <a:gd name="connsiteY90" fmla="*/ 3767709 h 6858000"/>
              <a:gd name="connsiteX91" fmla="*/ 730103 w 1605470"/>
              <a:gd name="connsiteY91" fmla="*/ 3738082 h 6858000"/>
              <a:gd name="connsiteX92" fmla="*/ 737449 w 1605470"/>
              <a:gd name="connsiteY92" fmla="*/ 3673397 h 6858000"/>
              <a:gd name="connsiteX93" fmla="*/ 736745 w 1605470"/>
              <a:gd name="connsiteY93" fmla="*/ 3637109 h 6858000"/>
              <a:gd name="connsiteX94" fmla="*/ 740188 w 1605470"/>
              <a:gd name="connsiteY94" fmla="*/ 3536883 h 6858000"/>
              <a:gd name="connsiteX95" fmla="*/ 747726 w 1605470"/>
              <a:gd name="connsiteY95" fmla="*/ 3435652 h 6858000"/>
              <a:gd name="connsiteX96" fmla="*/ 774383 w 1605470"/>
              <a:gd name="connsiteY96" fmla="*/ 3381564 h 6858000"/>
              <a:gd name="connsiteX97" fmla="*/ 774870 w 1605470"/>
              <a:gd name="connsiteY97" fmla="*/ 3375761 h 6858000"/>
              <a:gd name="connsiteX98" fmla="*/ 770510 w 1605470"/>
              <a:gd name="connsiteY98" fmla="*/ 3361844 h 6858000"/>
              <a:gd name="connsiteX99" fmla="*/ 767933 w 1605470"/>
              <a:gd name="connsiteY99" fmla="*/ 3356929 h 6858000"/>
              <a:gd name="connsiteX100" fmla="*/ 766158 w 1605470"/>
              <a:gd name="connsiteY100" fmla="*/ 3349058 h 6858000"/>
              <a:gd name="connsiteX101" fmla="*/ 766414 w 1605470"/>
              <a:gd name="connsiteY101" fmla="*/ 3348763 h 6858000"/>
              <a:gd name="connsiteX102" fmla="*/ 764166 w 1605470"/>
              <a:gd name="connsiteY102" fmla="*/ 3341588 h 6858000"/>
              <a:gd name="connsiteX103" fmla="*/ 749397 w 1605470"/>
              <a:gd name="connsiteY103" fmla="*/ 3307769 h 6858000"/>
              <a:gd name="connsiteX104" fmla="*/ 766960 w 1605470"/>
              <a:gd name="connsiteY104" fmla="*/ 3250522 h 6858000"/>
              <a:gd name="connsiteX105" fmla="*/ 767385 w 1605470"/>
              <a:gd name="connsiteY105" fmla="*/ 3229163 h 6858000"/>
              <a:gd name="connsiteX106" fmla="*/ 769208 w 1605470"/>
              <a:gd name="connsiteY106" fmla="*/ 3217217 h 6858000"/>
              <a:gd name="connsiteX107" fmla="*/ 770350 w 1605470"/>
              <a:gd name="connsiteY107" fmla="*/ 3216125 h 6858000"/>
              <a:gd name="connsiteX108" fmla="*/ 756043 w 1605470"/>
              <a:gd name="connsiteY108" fmla="*/ 3183755 h 6858000"/>
              <a:gd name="connsiteX109" fmla="*/ 756544 w 1605470"/>
              <a:gd name="connsiteY109" fmla="*/ 3178642 h 6858000"/>
              <a:gd name="connsiteX110" fmla="*/ 744144 w 1605470"/>
              <a:gd name="connsiteY110" fmla="*/ 3158586 h 6858000"/>
              <a:gd name="connsiteX111" fmla="*/ 739378 w 1605470"/>
              <a:gd name="connsiteY111" fmla="*/ 3147669 h 6858000"/>
              <a:gd name="connsiteX112" fmla="*/ 734648 w 1605470"/>
              <a:gd name="connsiteY112" fmla="*/ 3145733 h 6858000"/>
              <a:gd name="connsiteX113" fmla="*/ 729329 w 1605470"/>
              <a:gd name="connsiteY113" fmla="*/ 3129034 h 6858000"/>
              <a:gd name="connsiteX114" fmla="*/ 729994 w 1605470"/>
              <a:gd name="connsiteY114" fmla="*/ 3126682 h 6858000"/>
              <a:gd name="connsiteX115" fmla="*/ 720862 w 1605470"/>
              <a:gd name="connsiteY115" fmla="*/ 3114519 h 6858000"/>
              <a:gd name="connsiteX116" fmla="*/ 707471 w 1605470"/>
              <a:gd name="connsiteY116" fmla="*/ 3106272 h 6858000"/>
              <a:gd name="connsiteX117" fmla="*/ 680201 w 1605470"/>
              <a:gd name="connsiteY117" fmla="*/ 2958185 h 6858000"/>
              <a:gd name="connsiteX118" fmla="*/ 622815 w 1605470"/>
              <a:gd name="connsiteY118" fmla="*/ 2762989 h 6858000"/>
              <a:gd name="connsiteX119" fmla="*/ 571733 w 1605470"/>
              <a:gd name="connsiteY119" fmla="*/ 2554718 h 6858000"/>
              <a:gd name="connsiteX120" fmla="*/ 551827 w 1605470"/>
              <a:gd name="connsiteY120" fmla="*/ 2485734 h 6858000"/>
              <a:gd name="connsiteX121" fmla="*/ 542550 w 1605470"/>
              <a:gd name="connsiteY121" fmla="*/ 2447068 h 6858000"/>
              <a:gd name="connsiteX122" fmla="*/ 529511 w 1605470"/>
              <a:gd name="connsiteY122" fmla="*/ 2425819 h 6858000"/>
              <a:gd name="connsiteX123" fmla="*/ 528878 w 1605470"/>
              <a:gd name="connsiteY123" fmla="*/ 2408971 h 6858000"/>
              <a:gd name="connsiteX124" fmla="*/ 535510 w 1605470"/>
              <a:gd name="connsiteY124" fmla="*/ 2402874 h 6858000"/>
              <a:gd name="connsiteX125" fmla="*/ 538122 w 1605470"/>
              <a:gd name="connsiteY125" fmla="*/ 2381443 h 6858000"/>
              <a:gd name="connsiteX126" fmla="*/ 514451 w 1605470"/>
              <a:gd name="connsiteY126" fmla="*/ 2261920 h 6858000"/>
              <a:gd name="connsiteX127" fmla="*/ 504338 w 1605470"/>
              <a:gd name="connsiteY127" fmla="*/ 2195378 h 6858000"/>
              <a:gd name="connsiteX128" fmla="*/ 488555 w 1605470"/>
              <a:gd name="connsiteY128" fmla="*/ 2155135 h 6858000"/>
              <a:gd name="connsiteX129" fmla="*/ 486013 w 1605470"/>
              <a:gd name="connsiteY129" fmla="*/ 2118008 h 6858000"/>
              <a:gd name="connsiteX130" fmla="*/ 487006 w 1605470"/>
              <a:gd name="connsiteY130" fmla="*/ 2050531 h 6858000"/>
              <a:gd name="connsiteX131" fmla="*/ 478812 w 1605470"/>
              <a:gd name="connsiteY131" fmla="*/ 1963269 h 6858000"/>
              <a:gd name="connsiteX132" fmla="*/ 459990 w 1605470"/>
              <a:gd name="connsiteY132" fmla="*/ 1906352 h 6858000"/>
              <a:gd name="connsiteX133" fmla="*/ 436547 w 1605470"/>
              <a:gd name="connsiteY133" fmla="*/ 1861531 h 6858000"/>
              <a:gd name="connsiteX134" fmla="*/ 390346 w 1605470"/>
              <a:gd name="connsiteY134" fmla="*/ 1732919 h 6858000"/>
              <a:gd name="connsiteX135" fmla="*/ 362657 w 1605470"/>
              <a:gd name="connsiteY135" fmla="*/ 1663540 h 6858000"/>
              <a:gd name="connsiteX136" fmla="*/ 361783 w 1605470"/>
              <a:gd name="connsiteY136" fmla="*/ 1615777 h 6858000"/>
              <a:gd name="connsiteX137" fmla="*/ 342578 w 1605470"/>
              <a:gd name="connsiteY137" fmla="*/ 1563678 h 6858000"/>
              <a:gd name="connsiteX138" fmla="*/ 355658 w 1605470"/>
              <a:gd name="connsiteY138" fmla="*/ 1519474 h 6858000"/>
              <a:gd name="connsiteX139" fmla="*/ 348400 w 1605470"/>
              <a:gd name="connsiteY139" fmla="*/ 1477995 h 6858000"/>
              <a:gd name="connsiteX140" fmla="*/ 334485 w 1605470"/>
              <a:gd name="connsiteY140" fmla="*/ 1373769 h 6858000"/>
              <a:gd name="connsiteX141" fmla="*/ 342792 w 1605470"/>
              <a:gd name="connsiteY141" fmla="*/ 1307086 h 6858000"/>
              <a:gd name="connsiteX142" fmla="*/ 343980 w 1605470"/>
              <a:gd name="connsiteY142" fmla="*/ 1189033 h 6858000"/>
              <a:gd name="connsiteX143" fmla="*/ 348665 w 1605470"/>
              <a:gd name="connsiteY143" fmla="*/ 1168288 h 6858000"/>
              <a:gd name="connsiteX144" fmla="*/ 340947 w 1605470"/>
              <a:gd name="connsiteY144" fmla="*/ 1142577 h 6858000"/>
              <a:gd name="connsiteX145" fmla="*/ 330253 w 1605470"/>
              <a:gd name="connsiteY145" fmla="*/ 1088484 h 6858000"/>
              <a:gd name="connsiteX146" fmla="*/ 318989 w 1605470"/>
              <a:gd name="connsiteY146" fmla="*/ 1016103 h 6858000"/>
              <a:gd name="connsiteX147" fmla="*/ 320445 w 1605470"/>
              <a:gd name="connsiteY147" fmla="*/ 932283 h 6858000"/>
              <a:gd name="connsiteX148" fmla="*/ 322681 w 1605470"/>
              <a:gd name="connsiteY148" fmla="*/ 915925 h 6858000"/>
              <a:gd name="connsiteX149" fmla="*/ 315310 w 1605470"/>
              <a:gd name="connsiteY149" fmla="*/ 896999 h 6858000"/>
              <a:gd name="connsiteX150" fmla="*/ 284718 w 1605470"/>
              <a:gd name="connsiteY150" fmla="*/ 821517 h 6858000"/>
              <a:gd name="connsiteX151" fmla="*/ 263668 w 1605470"/>
              <a:gd name="connsiteY151" fmla="*/ 751353 h 6858000"/>
              <a:gd name="connsiteX152" fmla="*/ 263226 w 1605470"/>
              <a:gd name="connsiteY152" fmla="*/ 721230 h 6858000"/>
              <a:gd name="connsiteX153" fmla="*/ 248897 w 1605470"/>
              <a:gd name="connsiteY153" fmla="*/ 681659 h 6858000"/>
              <a:gd name="connsiteX154" fmla="*/ 234316 w 1605470"/>
              <a:gd name="connsiteY154" fmla="*/ 635218 h 6858000"/>
              <a:gd name="connsiteX155" fmla="*/ 239327 w 1605470"/>
              <a:gd name="connsiteY155" fmla="*/ 613763 h 6858000"/>
              <a:gd name="connsiteX156" fmla="*/ 225269 w 1605470"/>
              <a:gd name="connsiteY156" fmla="*/ 598582 h 6858000"/>
              <a:gd name="connsiteX157" fmla="*/ 224950 w 1605470"/>
              <a:gd name="connsiteY157" fmla="*/ 576846 h 6858000"/>
              <a:gd name="connsiteX158" fmla="*/ 204576 w 1605470"/>
              <a:gd name="connsiteY158" fmla="*/ 530055 h 6858000"/>
              <a:gd name="connsiteX159" fmla="*/ 219064 w 1605470"/>
              <a:gd name="connsiteY159" fmla="*/ 469651 h 6858000"/>
              <a:gd name="connsiteX160" fmla="*/ 195012 w 1605470"/>
              <a:gd name="connsiteY160" fmla="*/ 448559 h 6858000"/>
              <a:gd name="connsiteX161" fmla="*/ 201434 w 1605470"/>
              <a:gd name="connsiteY161" fmla="*/ 441529 h 6858000"/>
              <a:gd name="connsiteX162" fmla="*/ 200655 w 1605470"/>
              <a:gd name="connsiteY162" fmla="*/ 428927 h 6858000"/>
              <a:gd name="connsiteX163" fmla="*/ 190059 w 1605470"/>
              <a:gd name="connsiteY163" fmla="*/ 430161 h 6858000"/>
              <a:gd name="connsiteX164" fmla="*/ 167079 w 1605470"/>
              <a:gd name="connsiteY164" fmla="*/ 367211 h 6858000"/>
              <a:gd name="connsiteX165" fmla="*/ 124571 w 1605470"/>
              <a:gd name="connsiteY165" fmla="*/ 302178 h 6858000"/>
              <a:gd name="connsiteX166" fmla="*/ 103243 w 1605470"/>
              <a:gd name="connsiteY166" fmla="*/ 211375 h 6858000"/>
              <a:gd name="connsiteX167" fmla="*/ 94571 w 1605470"/>
              <a:gd name="connsiteY167" fmla="*/ 184179 h 6858000"/>
              <a:gd name="connsiteX168" fmla="*/ 13437 w 1605470"/>
              <a:gd name="connsiteY168" fmla="*/ 19287 h 6858000"/>
              <a:gd name="connsiteX169" fmla="*/ 0 w 1605470"/>
              <a:gd name="connsiteY169"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8335 w 1605470"/>
              <a:gd name="connsiteY37" fmla="*/ 5665173 h 6858000"/>
              <a:gd name="connsiteX38" fmla="*/ 562052 w 1605470"/>
              <a:gd name="connsiteY38" fmla="*/ 5563435 h 6858000"/>
              <a:gd name="connsiteX39" fmla="*/ 591557 w 1605470"/>
              <a:gd name="connsiteY39" fmla="*/ 5476393 h 6858000"/>
              <a:gd name="connsiteX40" fmla="*/ 622750 w 1605470"/>
              <a:gd name="connsiteY40" fmla="*/ 5396260 h 6858000"/>
              <a:gd name="connsiteX41" fmla="*/ 638731 w 1605470"/>
              <a:gd name="connsiteY41" fmla="*/ 5330009 h 6858000"/>
              <a:gd name="connsiteX42" fmla="*/ 672224 w 1605470"/>
              <a:gd name="connsiteY42" fmla="*/ 5273739 h 6858000"/>
              <a:gd name="connsiteX43" fmla="*/ 681823 w 1605470"/>
              <a:gd name="connsiteY43" fmla="*/ 5241779 h 6858000"/>
              <a:gd name="connsiteX44" fmla="*/ 693049 w 1605470"/>
              <a:gd name="connsiteY44" fmla="*/ 5225268 h 6858000"/>
              <a:gd name="connsiteX45" fmla="*/ 694069 w 1605470"/>
              <a:gd name="connsiteY45" fmla="*/ 5217684 h 6858000"/>
              <a:gd name="connsiteX46" fmla="*/ 701410 w 1605470"/>
              <a:gd name="connsiteY46" fmla="*/ 5193377 h 6858000"/>
              <a:gd name="connsiteX47" fmla="*/ 704713 w 1605470"/>
              <a:gd name="connsiteY47" fmla="*/ 5179288 h 6858000"/>
              <a:gd name="connsiteX48" fmla="*/ 705697 w 1605470"/>
              <a:gd name="connsiteY48" fmla="*/ 5173621 h 6858000"/>
              <a:gd name="connsiteX49" fmla="*/ 701331 w 1605470"/>
              <a:gd name="connsiteY49" fmla="*/ 5159961 h 6858000"/>
              <a:gd name="connsiteX50" fmla="*/ 708008 w 1605470"/>
              <a:gd name="connsiteY50" fmla="*/ 5144295 h 6858000"/>
              <a:gd name="connsiteX51" fmla="*/ 704941 w 1605470"/>
              <a:gd name="connsiteY51" fmla="*/ 5125185 h 6858000"/>
              <a:gd name="connsiteX52" fmla="*/ 711771 w 1605470"/>
              <a:gd name="connsiteY52" fmla="*/ 5121884 h 6858000"/>
              <a:gd name="connsiteX53" fmla="*/ 718807 w 1605470"/>
              <a:gd name="connsiteY53" fmla="*/ 5067850 h 6858000"/>
              <a:gd name="connsiteX54" fmla="*/ 721538 w 1605470"/>
              <a:gd name="connsiteY54" fmla="*/ 5060861 h 6858000"/>
              <a:gd name="connsiteX55" fmla="*/ 718242 w 1605470"/>
              <a:gd name="connsiteY55" fmla="*/ 5034192 h 6858000"/>
              <a:gd name="connsiteX56" fmla="*/ 719796 w 1605470"/>
              <a:gd name="connsiteY56" fmla="*/ 4993030 h 6858000"/>
              <a:gd name="connsiteX57" fmla="*/ 726705 w 1605470"/>
              <a:gd name="connsiteY57" fmla="*/ 4946844 h 6858000"/>
              <a:gd name="connsiteX58" fmla="*/ 722561 w 1605470"/>
              <a:gd name="connsiteY58" fmla="*/ 4932692 h 6858000"/>
              <a:gd name="connsiteX59" fmla="*/ 737964 w 1605470"/>
              <a:gd name="connsiteY59" fmla="*/ 4858827 h 6858000"/>
              <a:gd name="connsiteX60" fmla="*/ 732118 w 1605470"/>
              <a:gd name="connsiteY60" fmla="*/ 4801535 h 6858000"/>
              <a:gd name="connsiteX61" fmla="*/ 739787 w 1605470"/>
              <a:gd name="connsiteY61" fmla="*/ 4797794 h 6858000"/>
              <a:gd name="connsiteX62" fmla="*/ 741081 w 1605470"/>
              <a:gd name="connsiteY62" fmla="*/ 4784526 h 6858000"/>
              <a:gd name="connsiteX63" fmla="*/ 742865 w 1605470"/>
              <a:gd name="connsiteY63" fmla="*/ 4781211 h 6858000"/>
              <a:gd name="connsiteX64" fmla="*/ 751652 w 1605470"/>
              <a:gd name="connsiteY64" fmla="*/ 4761984 h 6858000"/>
              <a:gd name="connsiteX65" fmla="*/ 747700 w 1605470"/>
              <a:gd name="connsiteY65" fmla="*/ 4690749 h 6858000"/>
              <a:gd name="connsiteX66" fmla="*/ 743180 w 1605470"/>
              <a:gd name="connsiteY66" fmla="*/ 4584173 h 6858000"/>
              <a:gd name="connsiteX67" fmla="*/ 738263 w 1605470"/>
              <a:gd name="connsiteY67" fmla="*/ 4444346 h 6858000"/>
              <a:gd name="connsiteX68" fmla="*/ 734828 w 1605470"/>
              <a:gd name="connsiteY68" fmla="*/ 4375228 h 6858000"/>
              <a:gd name="connsiteX69" fmla="*/ 715481 w 1605470"/>
              <a:gd name="connsiteY69" fmla="*/ 4214165 h 6858000"/>
              <a:gd name="connsiteX70" fmla="*/ 719554 w 1605470"/>
              <a:gd name="connsiteY70" fmla="*/ 4090296 h 6858000"/>
              <a:gd name="connsiteX71" fmla="*/ 704810 w 1605470"/>
              <a:gd name="connsiteY71" fmla="*/ 4033999 h 6858000"/>
              <a:gd name="connsiteX72" fmla="*/ 705959 w 1605470"/>
              <a:gd name="connsiteY72" fmla="*/ 4031933 h 6858000"/>
              <a:gd name="connsiteX73" fmla="*/ 704535 w 1605470"/>
              <a:gd name="connsiteY73" fmla="*/ 4013953 h 6858000"/>
              <a:gd name="connsiteX74" fmla="*/ 700443 w 1605470"/>
              <a:gd name="connsiteY74" fmla="*/ 4010511 h 6858000"/>
              <a:gd name="connsiteX75" fmla="*/ 698282 w 1605470"/>
              <a:gd name="connsiteY75" fmla="*/ 3998331 h 6858000"/>
              <a:gd name="connsiteX76" fmla="*/ 690830 w 1605470"/>
              <a:gd name="connsiteY76" fmla="*/ 3974753 h 6858000"/>
              <a:gd name="connsiteX77" fmla="*/ 692428 w 1605470"/>
              <a:gd name="connsiteY77" fmla="*/ 3969950 h 6858000"/>
              <a:gd name="connsiteX78" fmla="*/ 685850 w 1605470"/>
              <a:gd name="connsiteY78" fmla="*/ 3933779 h 6858000"/>
              <a:gd name="connsiteX79" fmla="*/ 687181 w 1605470"/>
              <a:gd name="connsiteY79" fmla="*/ 3933093 h 6858000"/>
              <a:gd name="connsiteX80" fmla="*/ 691535 w 1605470"/>
              <a:gd name="connsiteY80" fmla="*/ 3922082 h 6858000"/>
              <a:gd name="connsiteX81" fmla="*/ 696613 w 1605470"/>
              <a:gd name="connsiteY81" fmla="*/ 3901461 h 6858000"/>
              <a:gd name="connsiteX82" fmla="*/ 719207 w 1605470"/>
              <a:gd name="connsiteY82" fmla="*/ 3813873 h 6858000"/>
              <a:gd name="connsiteX83" fmla="*/ 718632 w 1605470"/>
              <a:gd name="connsiteY83" fmla="*/ 3806161 h 6858000"/>
              <a:gd name="connsiteX84" fmla="*/ 718939 w 1605470"/>
              <a:gd name="connsiteY84" fmla="*/ 3805957 h 6858000"/>
              <a:gd name="connsiteX85" fmla="*/ 718966 w 1605470"/>
              <a:gd name="connsiteY85" fmla="*/ 3797724 h 6858000"/>
              <a:gd name="connsiteX86" fmla="*/ 717581 w 1605470"/>
              <a:gd name="connsiteY86" fmla="*/ 3792098 h 6858000"/>
              <a:gd name="connsiteX87" fmla="*/ 716465 w 1605470"/>
              <a:gd name="connsiteY87" fmla="*/ 3777135 h 6858000"/>
              <a:gd name="connsiteX88" fmla="*/ 718198 w 1605470"/>
              <a:gd name="connsiteY88" fmla="*/ 3771656 h 6858000"/>
              <a:gd name="connsiteX89" fmla="*/ 721941 w 1605470"/>
              <a:gd name="connsiteY89" fmla="*/ 3769007 h 6858000"/>
              <a:gd name="connsiteX90" fmla="*/ 721407 w 1605470"/>
              <a:gd name="connsiteY90" fmla="*/ 3767709 h 6858000"/>
              <a:gd name="connsiteX91" fmla="*/ 730103 w 1605470"/>
              <a:gd name="connsiteY91" fmla="*/ 3738082 h 6858000"/>
              <a:gd name="connsiteX92" fmla="*/ 737449 w 1605470"/>
              <a:gd name="connsiteY92" fmla="*/ 3673397 h 6858000"/>
              <a:gd name="connsiteX93" fmla="*/ 736745 w 1605470"/>
              <a:gd name="connsiteY93" fmla="*/ 3637109 h 6858000"/>
              <a:gd name="connsiteX94" fmla="*/ 740188 w 1605470"/>
              <a:gd name="connsiteY94" fmla="*/ 3536883 h 6858000"/>
              <a:gd name="connsiteX95" fmla="*/ 747726 w 1605470"/>
              <a:gd name="connsiteY95" fmla="*/ 3435652 h 6858000"/>
              <a:gd name="connsiteX96" fmla="*/ 774383 w 1605470"/>
              <a:gd name="connsiteY96" fmla="*/ 3381564 h 6858000"/>
              <a:gd name="connsiteX97" fmla="*/ 770510 w 1605470"/>
              <a:gd name="connsiteY97" fmla="*/ 3361844 h 6858000"/>
              <a:gd name="connsiteX98" fmla="*/ 767933 w 1605470"/>
              <a:gd name="connsiteY98" fmla="*/ 3356929 h 6858000"/>
              <a:gd name="connsiteX99" fmla="*/ 766158 w 1605470"/>
              <a:gd name="connsiteY99" fmla="*/ 3349058 h 6858000"/>
              <a:gd name="connsiteX100" fmla="*/ 766414 w 1605470"/>
              <a:gd name="connsiteY100" fmla="*/ 3348763 h 6858000"/>
              <a:gd name="connsiteX101" fmla="*/ 764166 w 1605470"/>
              <a:gd name="connsiteY101" fmla="*/ 3341588 h 6858000"/>
              <a:gd name="connsiteX102" fmla="*/ 749397 w 1605470"/>
              <a:gd name="connsiteY102" fmla="*/ 3307769 h 6858000"/>
              <a:gd name="connsiteX103" fmla="*/ 766960 w 1605470"/>
              <a:gd name="connsiteY103" fmla="*/ 3250522 h 6858000"/>
              <a:gd name="connsiteX104" fmla="*/ 767385 w 1605470"/>
              <a:gd name="connsiteY104" fmla="*/ 3229163 h 6858000"/>
              <a:gd name="connsiteX105" fmla="*/ 769208 w 1605470"/>
              <a:gd name="connsiteY105" fmla="*/ 3217217 h 6858000"/>
              <a:gd name="connsiteX106" fmla="*/ 770350 w 1605470"/>
              <a:gd name="connsiteY106" fmla="*/ 3216125 h 6858000"/>
              <a:gd name="connsiteX107" fmla="*/ 756043 w 1605470"/>
              <a:gd name="connsiteY107" fmla="*/ 3183755 h 6858000"/>
              <a:gd name="connsiteX108" fmla="*/ 756544 w 1605470"/>
              <a:gd name="connsiteY108" fmla="*/ 3178642 h 6858000"/>
              <a:gd name="connsiteX109" fmla="*/ 744144 w 1605470"/>
              <a:gd name="connsiteY109" fmla="*/ 3158586 h 6858000"/>
              <a:gd name="connsiteX110" fmla="*/ 739378 w 1605470"/>
              <a:gd name="connsiteY110" fmla="*/ 3147669 h 6858000"/>
              <a:gd name="connsiteX111" fmla="*/ 734648 w 1605470"/>
              <a:gd name="connsiteY111" fmla="*/ 3145733 h 6858000"/>
              <a:gd name="connsiteX112" fmla="*/ 729329 w 1605470"/>
              <a:gd name="connsiteY112" fmla="*/ 3129034 h 6858000"/>
              <a:gd name="connsiteX113" fmla="*/ 729994 w 1605470"/>
              <a:gd name="connsiteY113" fmla="*/ 3126682 h 6858000"/>
              <a:gd name="connsiteX114" fmla="*/ 720862 w 1605470"/>
              <a:gd name="connsiteY114" fmla="*/ 3114519 h 6858000"/>
              <a:gd name="connsiteX115" fmla="*/ 707471 w 1605470"/>
              <a:gd name="connsiteY115" fmla="*/ 3106272 h 6858000"/>
              <a:gd name="connsiteX116" fmla="*/ 680201 w 1605470"/>
              <a:gd name="connsiteY116" fmla="*/ 2958185 h 6858000"/>
              <a:gd name="connsiteX117" fmla="*/ 622815 w 1605470"/>
              <a:gd name="connsiteY117" fmla="*/ 2762989 h 6858000"/>
              <a:gd name="connsiteX118" fmla="*/ 571733 w 1605470"/>
              <a:gd name="connsiteY118" fmla="*/ 2554718 h 6858000"/>
              <a:gd name="connsiteX119" fmla="*/ 551827 w 1605470"/>
              <a:gd name="connsiteY119" fmla="*/ 2485734 h 6858000"/>
              <a:gd name="connsiteX120" fmla="*/ 542550 w 1605470"/>
              <a:gd name="connsiteY120" fmla="*/ 2447068 h 6858000"/>
              <a:gd name="connsiteX121" fmla="*/ 529511 w 1605470"/>
              <a:gd name="connsiteY121" fmla="*/ 2425819 h 6858000"/>
              <a:gd name="connsiteX122" fmla="*/ 528878 w 1605470"/>
              <a:gd name="connsiteY122" fmla="*/ 2408971 h 6858000"/>
              <a:gd name="connsiteX123" fmla="*/ 535510 w 1605470"/>
              <a:gd name="connsiteY123" fmla="*/ 2402874 h 6858000"/>
              <a:gd name="connsiteX124" fmla="*/ 538122 w 1605470"/>
              <a:gd name="connsiteY124" fmla="*/ 2381443 h 6858000"/>
              <a:gd name="connsiteX125" fmla="*/ 514451 w 1605470"/>
              <a:gd name="connsiteY125" fmla="*/ 2261920 h 6858000"/>
              <a:gd name="connsiteX126" fmla="*/ 504338 w 1605470"/>
              <a:gd name="connsiteY126" fmla="*/ 2195378 h 6858000"/>
              <a:gd name="connsiteX127" fmla="*/ 488555 w 1605470"/>
              <a:gd name="connsiteY127" fmla="*/ 2155135 h 6858000"/>
              <a:gd name="connsiteX128" fmla="*/ 486013 w 1605470"/>
              <a:gd name="connsiteY128" fmla="*/ 2118008 h 6858000"/>
              <a:gd name="connsiteX129" fmla="*/ 487006 w 1605470"/>
              <a:gd name="connsiteY129" fmla="*/ 2050531 h 6858000"/>
              <a:gd name="connsiteX130" fmla="*/ 478812 w 1605470"/>
              <a:gd name="connsiteY130" fmla="*/ 1963269 h 6858000"/>
              <a:gd name="connsiteX131" fmla="*/ 459990 w 1605470"/>
              <a:gd name="connsiteY131" fmla="*/ 1906352 h 6858000"/>
              <a:gd name="connsiteX132" fmla="*/ 436547 w 1605470"/>
              <a:gd name="connsiteY132" fmla="*/ 1861531 h 6858000"/>
              <a:gd name="connsiteX133" fmla="*/ 390346 w 1605470"/>
              <a:gd name="connsiteY133" fmla="*/ 1732919 h 6858000"/>
              <a:gd name="connsiteX134" fmla="*/ 362657 w 1605470"/>
              <a:gd name="connsiteY134" fmla="*/ 1663540 h 6858000"/>
              <a:gd name="connsiteX135" fmla="*/ 361783 w 1605470"/>
              <a:gd name="connsiteY135" fmla="*/ 1615777 h 6858000"/>
              <a:gd name="connsiteX136" fmla="*/ 342578 w 1605470"/>
              <a:gd name="connsiteY136" fmla="*/ 1563678 h 6858000"/>
              <a:gd name="connsiteX137" fmla="*/ 355658 w 1605470"/>
              <a:gd name="connsiteY137" fmla="*/ 1519474 h 6858000"/>
              <a:gd name="connsiteX138" fmla="*/ 348400 w 1605470"/>
              <a:gd name="connsiteY138" fmla="*/ 1477995 h 6858000"/>
              <a:gd name="connsiteX139" fmla="*/ 334485 w 1605470"/>
              <a:gd name="connsiteY139" fmla="*/ 1373769 h 6858000"/>
              <a:gd name="connsiteX140" fmla="*/ 342792 w 1605470"/>
              <a:gd name="connsiteY140" fmla="*/ 1307086 h 6858000"/>
              <a:gd name="connsiteX141" fmla="*/ 343980 w 1605470"/>
              <a:gd name="connsiteY141" fmla="*/ 1189033 h 6858000"/>
              <a:gd name="connsiteX142" fmla="*/ 348665 w 1605470"/>
              <a:gd name="connsiteY142" fmla="*/ 1168288 h 6858000"/>
              <a:gd name="connsiteX143" fmla="*/ 340947 w 1605470"/>
              <a:gd name="connsiteY143" fmla="*/ 1142577 h 6858000"/>
              <a:gd name="connsiteX144" fmla="*/ 330253 w 1605470"/>
              <a:gd name="connsiteY144" fmla="*/ 1088484 h 6858000"/>
              <a:gd name="connsiteX145" fmla="*/ 318989 w 1605470"/>
              <a:gd name="connsiteY145" fmla="*/ 1016103 h 6858000"/>
              <a:gd name="connsiteX146" fmla="*/ 320445 w 1605470"/>
              <a:gd name="connsiteY146" fmla="*/ 932283 h 6858000"/>
              <a:gd name="connsiteX147" fmla="*/ 322681 w 1605470"/>
              <a:gd name="connsiteY147" fmla="*/ 915925 h 6858000"/>
              <a:gd name="connsiteX148" fmla="*/ 315310 w 1605470"/>
              <a:gd name="connsiteY148" fmla="*/ 896999 h 6858000"/>
              <a:gd name="connsiteX149" fmla="*/ 284718 w 1605470"/>
              <a:gd name="connsiteY149" fmla="*/ 821517 h 6858000"/>
              <a:gd name="connsiteX150" fmla="*/ 263668 w 1605470"/>
              <a:gd name="connsiteY150" fmla="*/ 751353 h 6858000"/>
              <a:gd name="connsiteX151" fmla="*/ 263226 w 1605470"/>
              <a:gd name="connsiteY151" fmla="*/ 721230 h 6858000"/>
              <a:gd name="connsiteX152" fmla="*/ 248897 w 1605470"/>
              <a:gd name="connsiteY152" fmla="*/ 681659 h 6858000"/>
              <a:gd name="connsiteX153" fmla="*/ 234316 w 1605470"/>
              <a:gd name="connsiteY153" fmla="*/ 635218 h 6858000"/>
              <a:gd name="connsiteX154" fmla="*/ 239327 w 1605470"/>
              <a:gd name="connsiteY154" fmla="*/ 613763 h 6858000"/>
              <a:gd name="connsiteX155" fmla="*/ 225269 w 1605470"/>
              <a:gd name="connsiteY155" fmla="*/ 598582 h 6858000"/>
              <a:gd name="connsiteX156" fmla="*/ 224950 w 1605470"/>
              <a:gd name="connsiteY156" fmla="*/ 576846 h 6858000"/>
              <a:gd name="connsiteX157" fmla="*/ 204576 w 1605470"/>
              <a:gd name="connsiteY157" fmla="*/ 530055 h 6858000"/>
              <a:gd name="connsiteX158" fmla="*/ 219064 w 1605470"/>
              <a:gd name="connsiteY158" fmla="*/ 469651 h 6858000"/>
              <a:gd name="connsiteX159" fmla="*/ 195012 w 1605470"/>
              <a:gd name="connsiteY159" fmla="*/ 448559 h 6858000"/>
              <a:gd name="connsiteX160" fmla="*/ 201434 w 1605470"/>
              <a:gd name="connsiteY160" fmla="*/ 441529 h 6858000"/>
              <a:gd name="connsiteX161" fmla="*/ 200655 w 1605470"/>
              <a:gd name="connsiteY161" fmla="*/ 428927 h 6858000"/>
              <a:gd name="connsiteX162" fmla="*/ 190059 w 1605470"/>
              <a:gd name="connsiteY162" fmla="*/ 430161 h 6858000"/>
              <a:gd name="connsiteX163" fmla="*/ 167079 w 1605470"/>
              <a:gd name="connsiteY163" fmla="*/ 367211 h 6858000"/>
              <a:gd name="connsiteX164" fmla="*/ 124571 w 1605470"/>
              <a:gd name="connsiteY164" fmla="*/ 302178 h 6858000"/>
              <a:gd name="connsiteX165" fmla="*/ 103243 w 1605470"/>
              <a:gd name="connsiteY165" fmla="*/ 211375 h 6858000"/>
              <a:gd name="connsiteX166" fmla="*/ 94571 w 1605470"/>
              <a:gd name="connsiteY166" fmla="*/ 184179 h 6858000"/>
              <a:gd name="connsiteX167" fmla="*/ 13437 w 1605470"/>
              <a:gd name="connsiteY167" fmla="*/ 19287 h 6858000"/>
              <a:gd name="connsiteX168" fmla="*/ 0 w 1605470"/>
              <a:gd name="connsiteY168"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8335 w 1605470"/>
              <a:gd name="connsiteY37" fmla="*/ 5665173 h 6858000"/>
              <a:gd name="connsiteX38" fmla="*/ 562052 w 1605470"/>
              <a:gd name="connsiteY38" fmla="*/ 5563435 h 6858000"/>
              <a:gd name="connsiteX39" fmla="*/ 591557 w 1605470"/>
              <a:gd name="connsiteY39" fmla="*/ 5476393 h 6858000"/>
              <a:gd name="connsiteX40" fmla="*/ 622750 w 1605470"/>
              <a:gd name="connsiteY40" fmla="*/ 5396260 h 6858000"/>
              <a:gd name="connsiteX41" fmla="*/ 638731 w 1605470"/>
              <a:gd name="connsiteY41" fmla="*/ 5330009 h 6858000"/>
              <a:gd name="connsiteX42" fmla="*/ 672224 w 1605470"/>
              <a:gd name="connsiteY42" fmla="*/ 5273739 h 6858000"/>
              <a:gd name="connsiteX43" fmla="*/ 681823 w 1605470"/>
              <a:gd name="connsiteY43" fmla="*/ 5241779 h 6858000"/>
              <a:gd name="connsiteX44" fmla="*/ 693049 w 1605470"/>
              <a:gd name="connsiteY44" fmla="*/ 5225268 h 6858000"/>
              <a:gd name="connsiteX45" fmla="*/ 694069 w 1605470"/>
              <a:gd name="connsiteY45" fmla="*/ 5217684 h 6858000"/>
              <a:gd name="connsiteX46" fmla="*/ 701410 w 1605470"/>
              <a:gd name="connsiteY46" fmla="*/ 5193377 h 6858000"/>
              <a:gd name="connsiteX47" fmla="*/ 704713 w 1605470"/>
              <a:gd name="connsiteY47" fmla="*/ 5179288 h 6858000"/>
              <a:gd name="connsiteX48" fmla="*/ 705697 w 1605470"/>
              <a:gd name="connsiteY48" fmla="*/ 5173621 h 6858000"/>
              <a:gd name="connsiteX49" fmla="*/ 701331 w 1605470"/>
              <a:gd name="connsiteY49" fmla="*/ 5159961 h 6858000"/>
              <a:gd name="connsiteX50" fmla="*/ 708008 w 1605470"/>
              <a:gd name="connsiteY50" fmla="*/ 5144295 h 6858000"/>
              <a:gd name="connsiteX51" fmla="*/ 704941 w 1605470"/>
              <a:gd name="connsiteY51" fmla="*/ 5125185 h 6858000"/>
              <a:gd name="connsiteX52" fmla="*/ 711771 w 1605470"/>
              <a:gd name="connsiteY52" fmla="*/ 5121884 h 6858000"/>
              <a:gd name="connsiteX53" fmla="*/ 718807 w 1605470"/>
              <a:gd name="connsiteY53" fmla="*/ 5067850 h 6858000"/>
              <a:gd name="connsiteX54" fmla="*/ 721538 w 1605470"/>
              <a:gd name="connsiteY54" fmla="*/ 5060861 h 6858000"/>
              <a:gd name="connsiteX55" fmla="*/ 718242 w 1605470"/>
              <a:gd name="connsiteY55" fmla="*/ 5034192 h 6858000"/>
              <a:gd name="connsiteX56" fmla="*/ 719796 w 1605470"/>
              <a:gd name="connsiteY56" fmla="*/ 4993030 h 6858000"/>
              <a:gd name="connsiteX57" fmla="*/ 726705 w 1605470"/>
              <a:gd name="connsiteY57" fmla="*/ 4946844 h 6858000"/>
              <a:gd name="connsiteX58" fmla="*/ 722561 w 1605470"/>
              <a:gd name="connsiteY58" fmla="*/ 4932692 h 6858000"/>
              <a:gd name="connsiteX59" fmla="*/ 737964 w 1605470"/>
              <a:gd name="connsiteY59" fmla="*/ 4858827 h 6858000"/>
              <a:gd name="connsiteX60" fmla="*/ 732118 w 1605470"/>
              <a:gd name="connsiteY60" fmla="*/ 4801535 h 6858000"/>
              <a:gd name="connsiteX61" fmla="*/ 739787 w 1605470"/>
              <a:gd name="connsiteY61" fmla="*/ 4797794 h 6858000"/>
              <a:gd name="connsiteX62" fmla="*/ 741081 w 1605470"/>
              <a:gd name="connsiteY62" fmla="*/ 4784526 h 6858000"/>
              <a:gd name="connsiteX63" fmla="*/ 742865 w 1605470"/>
              <a:gd name="connsiteY63" fmla="*/ 4781211 h 6858000"/>
              <a:gd name="connsiteX64" fmla="*/ 751652 w 1605470"/>
              <a:gd name="connsiteY64" fmla="*/ 4761984 h 6858000"/>
              <a:gd name="connsiteX65" fmla="*/ 747700 w 1605470"/>
              <a:gd name="connsiteY65" fmla="*/ 4690749 h 6858000"/>
              <a:gd name="connsiteX66" fmla="*/ 743180 w 1605470"/>
              <a:gd name="connsiteY66" fmla="*/ 4584173 h 6858000"/>
              <a:gd name="connsiteX67" fmla="*/ 738263 w 1605470"/>
              <a:gd name="connsiteY67" fmla="*/ 4444346 h 6858000"/>
              <a:gd name="connsiteX68" fmla="*/ 734828 w 1605470"/>
              <a:gd name="connsiteY68" fmla="*/ 4375228 h 6858000"/>
              <a:gd name="connsiteX69" fmla="*/ 715481 w 1605470"/>
              <a:gd name="connsiteY69" fmla="*/ 4214165 h 6858000"/>
              <a:gd name="connsiteX70" fmla="*/ 719554 w 1605470"/>
              <a:gd name="connsiteY70" fmla="*/ 4090296 h 6858000"/>
              <a:gd name="connsiteX71" fmla="*/ 704810 w 1605470"/>
              <a:gd name="connsiteY71" fmla="*/ 4033999 h 6858000"/>
              <a:gd name="connsiteX72" fmla="*/ 705959 w 1605470"/>
              <a:gd name="connsiteY72" fmla="*/ 4031933 h 6858000"/>
              <a:gd name="connsiteX73" fmla="*/ 704535 w 1605470"/>
              <a:gd name="connsiteY73" fmla="*/ 4013953 h 6858000"/>
              <a:gd name="connsiteX74" fmla="*/ 700443 w 1605470"/>
              <a:gd name="connsiteY74" fmla="*/ 4010511 h 6858000"/>
              <a:gd name="connsiteX75" fmla="*/ 698282 w 1605470"/>
              <a:gd name="connsiteY75" fmla="*/ 3998331 h 6858000"/>
              <a:gd name="connsiteX76" fmla="*/ 690830 w 1605470"/>
              <a:gd name="connsiteY76" fmla="*/ 3974753 h 6858000"/>
              <a:gd name="connsiteX77" fmla="*/ 692428 w 1605470"/>
              <a:gd name="connsiteY77" fmla="*/ 3969950 h 6858000"/>
              <a:gd name="connsiteX78" fmla="*/ 685850 w 1605470"/>
              <a:gd name="connsiteY78" fmla="*/ 3933779 h 6858000"/>
              <a:gd name="connsiteX79" fmla="*/ 687181 w 1605470"/>
              <a:gd name="connsiteY79" fmla="*/ 3933093 h 6858000"/>
              <a:gd name="connsiteX80" fmla="*/ 691535 w 1605470"/>
              <a:gd name="connsiteY80" fmla="*/ 3922082 h 6858000"/>
              <a:gd name="connsiteX81" fmla="*/ 696613 w 1605470"/>
              <a:gd name="connsiteY81" fmla="*/ 3901461 h 6858000"/>
              <a:gd name="connsiteX82" fmla="*/ 719207 w 1605470"/>
              <a:gd name="connsiteY82" fmla="*/ 3813873 h 6858000"/>
              <a:gd name="connsiteX83" fmla="*/ 718632 w 1605470"/>
              <a:gd name="connsiteY83" fmla="*/ 3806161 h 6858000"/>
              <a:gd name="connsiteX84" fmla="*/ 718939 w 1605470"/>
              <a:gd name="connsiteY84" fmla="*/ 3805957 h 6858000"/>
              <a:gd name="connsiteX85" fmla="*/ 718966 w 1605470"/>
              <a:gd name="connsiteY85" fmla="*/ 3797724 h 6858000"/>
              <a:gd name="connsiteX86" fmla="*/ 717581 w 1605470"/>
              <a:gd name="connsiteY86" fmla="*/ 3792098 h 6858000"/>
              <a:gd name="connsiteX87" fmla="*/ 716465 w 1605470"/>
              <a:gd name="connsiteY87" fmla="*/ 3777135 h 6858000"/>
              <a:gd name="connsiteX88" fmla="*/ 718198 w 1605470"/>
              <a:gd name="connsiteY88" fmla="*/ 3771656 h 6858000"/>
              <a:gd name="connsiteX89" fmla="*/ 721941 w 1605470"/>
              <a:gd name="connsiteY89" fmla="*/ 3769007 h 6858000"/>
              <a:gd name="connsiteX90" fmla="*/ 721407 w 1605470"/>
              <a:gd name="connsiteY90" fmla="*/ 3767709 h 6858000"/>
              <a:gd name="connsiteX91" fmla="*/ 730103 w 1605470"/>
              <a:gd name="connsiteY91" fmla="*/ 3738082 h 6858000"/>
              <a:gd name="connsiteX92" fmla="*/ 737449 w 1605470"/>
              <a:gd name="connsiteY92" fmla="*/ 3673397 h 6858000"/>
              <a:gd name="connsiteX93" fmla="*/ 736745 w 1605470"/>
              <a:gd name="connsiteY93" fmla="*/ 3637109 h 6858000"/>
              <a:gd name="connsiteX94" fmla="*/ 740188 w 1605470"/>
              <a:gd name="connsiteY94" fmla="*/ 3536883 h 6858000"/>
              <a:gd name="connsiteX95" fmla="*/ 747726 w 1605470"/>
              <a:gd name="connsiteY95" fmla="*/ 3435652 h 6858000"/>
              <a:gd name="connsiteX96" fmla="*/ 774383 w 1605470"/>
              <a:gd name="connsiteY96" fmla="*/ 3381564 h 6858000"/>
              <a:gd name="connsiteX97" fmla="*/ 770510 w 1605470"/>
              <a:gd name="connsiteY97" fmla="*/ 3361844 h 6858000"/>
              <a:gd name="connsiteX98" fmla="*/ 766158 w 1605470"/>
              <a:gd name="connsiteY98" fmla="*/ 3349058 h 6858000"/>
              <a:gd name="connsiteX99" fmla="*/ 766414 w 1605470"/>
              <a:gd name="connsiteY99" fmla="*/ 3348763 h 6858000"/>
              <a:gd name="connsiteX100" fmla="*/ 764166 w 1605470"/>
              <a:gd name="connsiteY100" fmla="*/ 3341588 h 6858000"/>
              <a:gd name="connsiteX101" fmla="*/ 749397 w 1605470"/>
              <a:gd name="connsiteY101" fmla="*/ 3307769 h 6858000"/>
              <a:gd name="connsiteX102" fmla="*/ 766960 w 1605470"/>
              <a:gd name="connsiteY102" fmla="*/ 3250522 h 6858000"/>
              <a:gd name="connsiteX103" fmla="*/ 767385 w 1605470"/>
              <a:gd name="connsiteY103" fmla="*/ 3229163 h 6858000"/>
              <a:gd name="connsiteX104" fmla="*/ 769208 w 1605470"/>
              <a:gd name="connsiteY104" fmla="*/ 3217217 h 6858000"/>
              <a:gd name="connsiteX105" fmla="*/ 770350 w 1605470"/>
              <a:gd name="connsiteY105" fmla="*/ 3216125 h 6858000"/>
              <a:gd name="connsiteX106" fmla="*/ 756043 w 1605470"/>
              <a:gd name="connsiteY106" fmla="*/ 3183755 h 6858000"/>
              <a:gd name="connsiteX107" fmla="*/ 756544 w 1605470"/>
              <a:gd name="connsiteY107" fmla="*/ 3178642 h 6858000"/>
              <a:gd name="connsiteX108" fmla="*/ 744144 w 1605470"/>
              <a:gd name="connsiteY108" fmla="*/ 3158586 h 6858000"/>
              <a:gd name="connsiteX109" fmla="*/ 739378 w 1605470"/>
              <a:gd name="connsiteY109" fmla="*/ 3147669 h 6858000"/>
              <a:gd name="connsiteX110" fmla="*/ 734648 w 1605470"/>
              <a:gd name="connsiteY110" fmla="*/ 3145733 h 6858000"/>
              <a:gd name="connsiteX111" fmla="*/ 729329 w 1605470"/>
              <a:gd name="connsiteY111" fmla="*/ 3129034 h 6858000"/>
              <a:gd name="connsiteX112" fmla="*/ 729994 w 1605470"/>
              <a:gd name="connsiteY112" fmla="*/ 3126682 h 6858000"/>
              <a:gd name="connsiteX113" fmla="*/ 720862 w 1605470"/>
              <a:gd name="connsiteY113" fmla="*/ 3114519 h 6858000"/>
              <a:gd name="connsiteX114" fmla="*/ 707471 w 1605470"/>
              <a:gd name="connsiteY114" fmla="*/ 3106272 h 6858000"/>
              <a:gd name="connsiteX115" fmla="*/ 680201 w 1605470"/>
              <a:gd name="connsiteY115" fmla="*/ 2958185 h 6858000"/>
              <a:gd name="connsiteX116" fmla="*/ 622815 w 1605470"/>
              <a:gd name="connsiteY116" fmla="*/ 2762989 h 6858000"/>
              <a:gd name="connsiteX117" fmla="*/ 571733 w 1605470"/>
              <a:gd name="connsiteY117" fmla="*/ 2554718 h 6858000"/>
              <a:gd name="connsiteX118" fmla="*/ 551827 w 1605470"/>
              <a:gd name="connsiteY118" fmla="*/ 2485734 h 6858000"/>
              <a:gd name="connsiteX119" fmla="*/ 542550 w 1605470"/>
              <a:gd name="connsiteY119" fmla="*/ 2447068 h 6858000"/>
              <a:gd name="connsiteX120" fmla="*/ 529511 w 1605470"/>
              <a:gd name="connsiteY120" fmla="*/ 2425819 h 6858000"/>
              <a:gd name="connsiteX121" fmla="*/ 528878 w 1605470"/>
              <a:gd name="connsiteY121" fmla="*/ 2408971 h 6858000"/>
              <a:gd name="connsiteX122" fmla="*/ 535510 w 1605470"/>
              <a:gd name="connsiteY122" fmla="*/ 2402874 h 6858000"/>
              <a:gd name="connsiteX123" fmla="*/ 538122 w 1605470"/>
              <a:gd name="connsiteY123" fmla="*/ 2381443 h 6858000"/>
              <a:gd name="connsiteX124" fmla="*/ 514451 w 1605470"/>
              <a:gd name="connsiteY124" fmla="*/ 2261920 h 6858000"/>
              <a:gd name="connsiteX125" fmla="*/ 504338 w 1605470"/>
              <a:gd name="connsiteY125" fmla="*/ 2195378 h 6858000"/>
              <a:gd name="connsiteX126" fmla="*/ 488555 w 1605470"/>
              <a:gd name="connsiteY126" fmla="*/ 2155135 h 6858000"/>
              <a:gd name="connsiteX127" fmla="*/ 486013 w 1605470"/>
              <a:gd name="connsiteY127" fmla="*/ 2118008 h 6858000"/>
              <a:gd name="connsiteX128" fmla="*/ 487006 w 1605470"/>
              <a:gd name="connsiteY128" fmla="*/ 2050531 h 6858000"/>
              <a:gd name="connsiteX129" fmla="*/ 478812 w 1605470"/>
              <a:gd name="connsiteY129" fmla="*/ 1963269 h 6858000"/>
              <a:gd name="connsiteX130" fmla="*/ 459990 w 1605470"/>
              <a:gd name="connsiteY130" fmla="*/ 1906352 h 6858000"/>
              <a:gd name="connsiteX131" fmla="*/ 436547 w 1605470"/>
              <a:gd name="connsiteY131" fmla="*/ 1861531 h 6858000"/>
              <a:gd name="connsiteX132" fmla="*/ 390346 w 1605470"/>
              <a:gd name="connsiteY132" fmla="*/ 1732919 h 6858000"/>
              <a:gd name="connsiteX133" fmla="*/ 362657 w 1605470"/>
              <a:gd name="connsiteY133" fmla="*/ 1663540 h 6858000"/>
              <a:gd name="connsiteX134" fmla="*/ 361783 w 1605470"/>
              <a:gd name="connsiteY134" fmla="*/ 1615777 h 6858000"/>
              <a:gd name="connsiteX135" fmla="*/ 342578 w 1605470"/>
              <a:gd name="connsiteY135" fmla="*/ 1563678 h 6858000"/>
              <a:gd name="connsiteX136" fmla="*/ 355658 w 1605470"/>
              <a:gd name="connsiteY136" fmla="*/ 1519474 h 6858000"/>
              <a:gd name="connsiteX137" fmla="*/ 348400 w 1605470"/>
              <a:gd name="connsiteY137" fmla="*/ 1477995 h 6858000"/>
              <a:gd name="connsiteX138" fmla="*/ 334485 w 1605470"/>
              <a:gd name="connsiteY138" fmla="*/ 1373769 h 6858000"/>
              <a:gd name="connsiteX139" fmla="*/ 342792 w 1605470"/>
              <a:gd name="connsiteY139" fmla="*/ 1307086 h 6858000"/>
              <a:gd name="connsiteX140" fmla="*/ 343980 w 1605470"/>
              <a:gd name="connsiteY140" fmla="*/ 1189033 h 6858000"/>
              <a:gd name="connsiteX141" fmla="*/ 348665 w 1605470"/>
              <a:gd name="connsiteY141" fmla="*/ 1168288 h 6858000"/>
              <a:gd name="connsiteX142" fmla="*/ 340947 w 1605470"/>
              <a:gd name="connsiteY142" fmla="*/ 1142577 h 6858000"/>
              <a:gd name="connsiteX143" fmla="*/ 330253 w 1605470"/>
              <a:gd name="connsiteY143" fmla="*/ 1088484 h 6858000"/>
              <a:gd name="connsiteX144" fmla="*/ 318989 w 1605470"/>
              <a:gd name="connsiteY144" fmla="*/ 1016103 h 6858000"/>
              <a:gd name="connsiteX145" fmla="*/ 320445 w 1605470"/>
              <a:gd name="connsiteY145" fmla="*/ 932283 h 6858000"/>
              <a:gd name="connsiteX146" fmla="*/ 322681 w 1605470"/>
              <a:gd name="connsiteY146" fmla="*/ 915925 h 6858000"/>
              <a:gd name="connsiteX147" fmla="*/ 315310 w 1605470"/>
              <a:gd name="connsiteY147" fmla="*/ 896999 h 6858000"/>
              <a:gd name="connsiteX148" fmla="*/ 284718 w 1605470"/>
              <a:gd name="connsiteY148" fmla="*/ 821517 h 6858000"/>
              <a:gd name="connsiteX149" fmla="*/ 263668 w 1605470"/>
              <a:gd name="connsiteY149" fmla="*/ 751353 h 6858000"/>
              <a:gd name="connsiteX150" fmla="*/ 263226 w 1605470"/>
              <a:gd name="connsiteY150" fmla="*/ 721230 h 6858000"/>
              <a:gd name="connsiteX151" fmla="*/ 248897 w 1605470"/>
              <a:gd name="connsiteY151" fmla="*/ 681659 h 6858000"/>
              <a:gd name="connsiteX152" fmla="*/ 234316 w 1605470"/>
              <a:gd name="connsiteY152" fmla="*/ 635218 h 6858000"/>
              <a:gd name="connsiteX153" fmla="*/ 239327 w 1605470"/>
              <a:gd name="connsiteY153" fmla="*/ 613763 h 6858000"/>
              <a:gd name="connsiteX154" fmla="*/ 225269 w 1605470"/>
              <a:gd name="connsiteY154" fmla="*/ 598582 h 6858000"/>
              <a:gd name="connsiteX155" fmla="*/ 224950 w 1605470"/>
              <a:gd name="connsiteY155" fmla="*/ 576846 h 6858000"/>
              <a:gd name="connsiteX156" fmla="*/ 204576 w 1605470"/>
              <a:gd name="connsiteY156" fmla="*/ 530055 h 6858000"/>
              <a:gd name="connsiteX157" fmla="*/ 219064 w 1605470"/>
              <a:gd name="connsiteY157" fmla="*/ 469651 h 6858000"/>
              <a:gd name="connsiteX158" fmla="*/ 195012 w 1605470"/>
              <a:gd name="connsiteY158" fmla="*/ 448559 h 6858000"/>
              <a:gd name="connsiteX159" fmla="*/ 201434 w 1605470"/>
              <a:gd name="connsiteY159" fmla="*/ 441529 h 6858000"/>
              <a:gd name="connsiteX160" fmla="*/ 200655 w 1605470"/>
              <a:gd name="connsiteY160" fmla="*/ 428927 h 6858000"/>
              <a:gd name="connsiteX161" fmla="*/ 190059 w 1605470"/>
              <a:gd name="connsiteY161" fmla="*/ 430161 h 6858000"/>
              <a:gd name="connsiteX162" fmla="*/ 167079 w 1605470"/>
              <a:gd name="connsiteY162" fmla="*/ 367211 h 6858000"/>
              <a:gd name="connsiteX163" fmla="*/ 124571 w 1605470"/>
              <a:gd name="connsiteY163" fmla="*/ 302178 h 6858000"/>
              <a:gd name="connsiteX164" fmla="*/ 103243 w 1605470"/>
              <a:gd name="connsiteY164" fmla="*/ 211375 h 6858000"/>
              <a:gd name="connsiteX165" fmla="*/ 94571 w 1605470"/>
              <a:gd name="connsiteY165" fmla="*/ 184179 h 6858000"/>
              <a:gd name="connsiteX166" fmla="*/ 13437 w 1605470"/>
              <a:gd name="connsiteY166" fmla="*/ 19287 h 6858000"/>
              <a:gd name="connsiteX167" fmla="*/ 0 w 1605470"/>
              <a:gd name="connsiteY167"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8335 w 1605470"/>
              <a:gd name="connsiteY37" fmla="*/ 5665173 h 6858000"/>
              <a:gd name="connsiteX38" fmla="*/ 562052 w 1605470"/>
              <a:gd name="connsiteY38" fmla="*/ 5563435 h 6858000"/>
              <a:gd name="connsiteX39" fmla="*/ 591557 w 1605470"/>
              <a:gd name="connsiteY39" fmla="*/ 5476393 h 6858000"/>
              <a:gd name="connsiteX40" fmla="*/ 622750 w 1605470"/>
              <a:gd name="connsiteY40" fmla="*/ 5396260 h 6858000"/>
              <a:gd name="connsiteX41" fmla="*/ 638731 w 1605470"/>
              <a:gd name="connsiteY41" fmla="*/ 5330009 h 6858000"/>
              <a:gd name="connsiteX42" fmla="*/ 672224 w 1605470"/>
              <a:gd name="connsiteY42" fmla="*/ 5273739 h 6858000"/>
              <a:gd name="connsiteX43" fmla="*/ 681823 w 1605470"/>
              <a:gd name="connsiteY43" fmla="*/ 5241779 h 6858000"/>
              <a:gd name="connsiteX44" fmla="*/ 693049 w 1605470"/>
              <a:gd name="connsiteY44" fmla="*/ 5225268 h 6858000"/>
              <a:gd name="connsiteX45" fmla="*/ 694069 w 1605470"/>
              <a:gd name="connsiteY45" fmla="*/ 5217684 h 6858000"/>
              <a:gd name="connsiteX46" fmla="*/ 701410 w 1605470"/>
              <a:gd name="connsiteY46" fmla="*/ 5193377 h 6858000"/>
              <a:gd name="connsiteX47" fmla="*/ 704713 w 1605470"/>
              <a:gd name="connsiteY47" fmla="*/ 5179288 h 6858000"/>
              <a:gd name="connsiteX48" fmla="*/ 705697 w 1605470"/>
              <a:gd name="connsiteY48" fmla="*/ 5173621 h 6858000"/>
              <a:gd name="connsiteX49" fmla="*/ 701331 w 1605470"/>
              <a:gd name="connsiteY49" fmla="*/ 5159961 h 6858000"/>
              <a:gd name="connsiteX50" fmla="*/ 708008 w 1605470"/>
              <a:gd name="connsiteY50" fmla="*/ 5144295 h 6858000"/>
              <a:gd name="connsiteX51" fmla="*/ 704941 w 1605470"/>
              <a:gd name="connsiteY51" fmla="*/ 5125185 h 6858000"/>
              <a:gd name="connsiteX52" fmla="*/ 711771 w 1605470"/>
              <a:gd name="connsiteY52" fmla="*/ 5121884 h 6858000"/>
              <a:gd name="connsiteX53" fmla="*/ 718807 w 1605470"/>
              <a:gd name="connsiteY53" fmla="*/ 5067850 h 6858000"/>
              <a:gd name="connsiteX54" fmla="*/ 721538 w 1605470"/>
              <a:gd name="connsiteY54" fmla="*/ 5060861 h 6858000"/>
              <a:gd name="connsiteX55" fmla="*/ 718242 w 1605470"/>
              <a:gd name="connsiteY55" fmla="*/ 5034192 h 6858000"/>
              <a:gd name="connsiteX56" fmla="*/ 719796 w 1605470"/>
              <a:gd name="connsiteY56" fmla="*/ 4993030 h 6858000"/>
              <a:gd name="connsiteX57" fmla="*/ 726705 w 1605470"/>
              <a:gd name="connsiteY57" fmla="*/ 4946844 h 6858000"/>
              <a:gd name="connsiteX58" fmla="*/ 722561 w 1605470"/>
              <a:gd name="connsiteY58" fmla="*/ 4932692 h 6858000"/>
              <a:gd name="connsiteX59" fmla="*/ 737964 w 1605470"/>
              <a:gd name="connsiteY59" fmla="*/ 4858827 h 6858000"/>
              <a:gd name="connsiteX60" fmla="*/ 732118 w 1605470"/>
              <a:gd name="connsiteY60" fmla="*/ 4801535 h 6858000"/>
              <a:gd name="connsiteX61" fmla="*/ 739787 w 1605470"/>
              <a:gd name="connsiteY61" fmla="*/ 4797794 h 6858000"/>
              <a:gd name="connsiteX62" fmla="*/ 741081 w 1605470"/>
              <a:gd name="connsiteY62" fmla="*/ 4784526 h 6858000"/>
              <a:gd name="connsiteX63" fmla="*/ 742865 w 1605470"/>
              <a:gd name="connsiteY63" fmla="*/ 4781211 h 6858000"/>
              <a:gd name="connsiteX64" fmla="*/ 751652 w 1605470"/>
              <a:gd name="connsiteY64" fmla="*/ 4761984 h 6858000"/>
              <a:gd name="connsiteX65" fmla="*/ 747700 w 1605470"/>
              <a:gd name="connsiteY65" fmla="*/ 4690749 h 6858000"/>
              <a:gd name="connsiteX66" fmla="*/ 743180 w 1605470"/>
              <a:gd name="connsiteY66" fmla="*/ 4584173 h 6858000"/>
              <a:gd name="connsiteX67" fmla="*/ 738263 w 1605470"/>
              <a:gd name="connsiteY67" fmla="*/ 4444346 h 6858000"/>
              <a:gd name="connsiteX68" fmla="*/ 734828 w 1605470"/>
              <a:gd name="connsiteY68" fmla="*/ 4375228 h 6858000"/>
              <a:gd name="connsiteX69" fmla="*/ 715481 w 1605470"/>
              <a:gd name="connsiteY69" fmla="*/ 4214165 h 6858000"/>
              <a:gd name="connsiteX70" fmla="*/ 719554 w 1605470"/>
              <a:gd name="connsiteY70" fmla="*/ 4090296 h 6858000"/>
              <a:gd name="connsiteX71" fmla="*/ 704810 w 1605470"/>
              <a:gd name="connsiteY71" fmla="*/ 4033999 h 6858000"/>
              <a:gd name="connsiteX72" fmla="*/ 705959 w 1605470"/>
              <a:gd name="connsiteY72" fmla="*/ 4031933 h 6858000"/>
              <a:gd name="connsiteX73" fmla="*/ 704535 w 1605470"/>
              <a:gd name="connsiteY73" fmla="*/ 4013953 h 6858000"/>
              <a:gd name="connsiteX74" fmla="*/ 700443 w 1605470"/>
              <a:gd name="connsiteY74" fmla="*/ 4010511 h 6858000"/>
              <a:gd name="connsiteX75" fmla="*/ 698282 w 1605470"/>
              <a:gd name="connsiteY75" fmla="*/ 3998331 h 6858000"/>
              <a:gd name="connsiteX76" fmla="*/ 690830 w 1605470"/>
              <a:gd name="connsiteY76" fmla="*/ 3974753 h 6858000"/>
              <a:gd name="connsiteX77" fmla="*/ 692428 w 1605470"/>
              <a:gd name="connsiteY77" fmla="*/ 3969950 h 6858000"/>
              <a:gd name="connsiteX78" fmla="*/ 685850 w 1605470"/>
              <a:gd name="connsiteY78" fmla="*/ 3933779 h 6858000"/>
              <a:gd name="connsiteX79" fmla="*/ 687181 w 1605470"/>
              <a:gd name="connsiteY79" fmla="*/ 3933093 h 6858000"/>
              <a:gd name="connsiteX80" fmla="*/ 691535 w 1605470"/>
              <a:gd name="connsiteY80" fmla="*/ 3922082 h 6858000"/>
              <a:gd name="connsiteX81" fmla="*/ 696613 w 1605470"/>
              <a:gd name="connsiteY81" fmla="*/ 3901461 h 6858000"/>
              <a:gd name="connsiteX82" fmla="*/ 719207 w 1605470"/>
              <a:gd name="connsiteY82" fmla="*/ 3813873 h 6858000"/>
              <a:gd name="connsiteX83" fmla="*/ 718632 w 1605470"/>
              <a:gd name="connsiteY83" fmla="*/ 3806161 h 6858000"/>
              <a:gd name="connsiteX84" fmla="*/ 718939 w 1605470"/>
              <a:gd name="connsiteY84" fmla="*/ 3805957 h 6858000"/>
              <a:gd name="connsiteX85" fmla="*/ 718966 w 1605470"/>
              <a:gd name="connsiteY85" fmla="*/ 3797724 h 6858000"/>
              <a:gd name="connsiteX86" fmla="*/ 717581 w 1605470"/>
              <a:gd name="connsiteY86" fmla="*/ 3792098 h 6858000"/>
              <a:gd name="connsiteX87" fmla="*/ 716465 w 1605470"/>
              <a:gd name="connsiteY87" fmla="*/ 3777135 h 6858000"/>
              <a:gd name="connsiteX88" fmla="*/ 718198 w 1605470"/>
              <a:gd name="connsiteY88" fmla="*/ 3771656 h 6858000"/>
              <a:gd name="connsiteX89" fmla="*/ 721941 w 1605470"/>
              <a:gd name="connsiteY89" fmla="*/ 3769007 h 6858000"/>
              <a:gd name="connsiteX90" fmla="*/ 721407 w 1605470"/>
              <a:gd name="connsiteY90" fmla="*/ 3767709 h 6858000"/>
              <a:gd name="connsiteX91" fmla="*/ 730103 w 1605470"/>
              <a:gd name="connsiteY91" fmla="*/ 3738082 h 6858000"/>
              <a:gd name="connsiteX92" fmla="*/ 737449 w 1605470"/>
              <a:gd name="connsiteY92" fmla="*/ 3673397 h 6858000"/>
              <a:gd name="connsiteX93" fmla="*/ 736745 w 1605470"/>
              <a:gd name="connsiteY93" fmla="*/ 3637109 h 6858000"/>
              <a:gd name="connsiteX94" fmla="*/ 740188 w 1605470"/>
              <a:gd name="connsiteY94" fmla="*/ 3536883 h 6858000"/>
              <a:gd name="connsiteX95" fmla="*/ 747726 w 1605470"/>
              <a:gd name="connsiteY95" fmla="*/ 3435652 h 6858000"/>
              <a:gd name="connsiteX96" fmla="*/ 770510 w 1605470"/>
              <a:gd name="connsiteY96" fmla="*/ 3361844 h 6858000"/>
              <a:gd name="connsiteX97" fmla="*/ 766158 w 1605470"/>
              <a:gd name="connsiteY97" fmla="*/ 3349058 h 6858000"/>
              <a:gd name="connsiteX98" fmla="*/ 766414 w 1605470"/>
              <a:gd name="connsiteY98" fmla="*/ 3348763 h 6858000"/>
              <a:gd name="connsiteX99" fmla="*/ 764166 w 1605470"/>
              <a:gd name="connsiteY99" fmla="*/ 3341588 h 6858000"/>
              <a:gd name="connsiteX100" fmla="*/ 749397 w 1605470"/>
              <a:gd name="connsiteY100" fmla="*/ 3307769 h 6858000"/>
              <a:gd name="connsiteX101" fmla="*/ 766960 w 1605470"/>
              <a:gd name="connsiteY101" fmla="*/ 3250522 h 6858000"/>
              <a:gd name="connsiteX102" fmla="*/ 767385 w 1605470"/>
              <a:gd name="connsiteY102" fmla="*/ 3229163 h 6858000"/>
              <a:gd name="connsiteX103" fmla="*/ 769208 w 1605470"/>
              <a:gd name="connsiteY103" fmla="*/ 3217217 h 6858000"/>
              <a:gd name="connsiteX104" fmla="*/ 770350 w 1605470"/>
              <a:gd name="connsiteY104" fmla="*/ 3216125 h 6858000"/>
              <a:gd name="connsiteX105" fmla="*/ 756043 w 1605470"/>
              <a:gd name="connsiteY105" fmla="*/ 3183755 h 6858000"/>
              <a:gd name="connsiteX106" fmla="*/ 756544 w 1605470"/>
              <a:gd name="connsiteY106" fmla="*/ 3178642 h 6858000"/>
              <a:gd name="connsiteX107" fmla="*/ 744144 w 1605470"/>
              <a:gd name="connsiteY107" fmla="*/ 3158586 h 6858000"/>
              <a:gd name="connsiteX108" fmla="*/ 739378 w 1605470"/>
              <a:gd name="connsiteY108" fmla="*/ 3147669 h 6858000"/>
              <a:gd name="connsiteX109" fmla="*/ 734648 w 1605470"/>
              <a:gd name="connsiteY109" fmla="*/ 3145733 h 6858000"/>
              <a:gd name="connsiteX110" fmla="*/ 729329 w 1605470"/>
              <a:gd name="connsiteY110" fmla="*/ 3129034 h 6858000"/>
              <a:gd name="connsiteX111" fmla="*/ 729994 w 1605470"/>
              <a:gd name="connsiteY111" fmla="*/ 3126682 h 6858000"/>
              <a:gd name="connsiteX112" fmla="*/ 720862 w 1605470"/>
              <a:gd name="connsiteY112" fmla="*/ 3114519 h 6858000"/>
              <a:gd name="connsiteX113" fmla="*/ 707471 w 1605470"/>
              <a:gd name="connsiteY113" fmla="*/ 3106272 h 6858000"/>
              <a:gd name="connsiteX114" fmla="*/ 680201 w 1605470"/>
              <a:gd name="connsiteY114" fmla="*/ 2958185 h 6858000"/>
              <a:gd name="connsiteX115" fmla="*/ 622815 w 1605470"/>
              <a:gd name="connsiteY115" fmla="*/ 2762989 h 6858000"/>
              <a:gd name="connsiteX116" fmla="*/ 571733 w 1605470"/>
              <a:gd name="connsiteY116" fmla="*/ 2554718 h 6858000"/>
              <a:gd name="connsiteX117" fmla="*/ 551827 w 1605470"/>
              <a:gd name="connsiteY117" fmla="*/ 2485734 h 6858000"/>
              <a:gd name="connsiteX118" fmla="*/ 542550 w 1605470"/>
              <a:gd name="connsiteY118" fmla="*/ 2447068 h 6858000"/>
              <a:gd name="connsiteX119" fmla="*/ 529511 w 1605470"/>
              <a:gd name="connsiteY119" fmla="*/ 2425819 h 6858000"/>
              <a:gd name="connsiteX120" fmla="*/ 528878 w 1605470"/>
              <a:gd name="connsiteY120" fmla="*/ 2408971 h 6858000"/>
              <a:gd name="connsiteX121" fmla="*/ 535510 w 1605470"/>
              <a:gd name="connsiteY121" fmla="*/ 2402874 h 6858000"/>
              <a:gd name="connsiteX122" fmla="*/ 538122 w 1605470"/>
              <a:gd name="connsiteY122" fmla="*/ 2381443 h 6858000"/>
              <a:gd name="connsiteX123" fmla="*/ 514451 w 1605470"/>
              <a:gd name="connsiteY123" fmla="*/ 2261920 h 6858000"/>
              <a:gd name="connsiteX124" fmla="*/ 504338 w 1605470"/>
              <a:gd name="connsiteY124" fmla="*/ 2195378 h 6858000"/>
              <a:gd name="connsiteX125" fmla="*/ 488555 w 1605470"/>
              <a:gd name="connsiteY125" fmla="*/ 2155135 h 6858000"/>
              <a:gd name="connsiteX126" fmla="*/ 486013 w 1605470"/>
              <a:gd name="connsiteY126" fmla="*/ 2118008 h 6858000"/>
              <a:gd name="connsiteX127" fmla="*/ 487006 w 1605470"/>
              <a:gd name="connsiteY127" fmla="*/ 2050531 h 6858000"/>
              <a:gd name="connsiteX128" fmla="*/ 478812 w 1605470"/>
              <a:gd name="connsiteY128" fmla="*/ 1963269 h 6858000"/>
              <a:gd name="connsiteX129" fmla="*/ 459990 w 1605470"/>
              <a:gd name="connsiteY129" fmla="*/ 1906352 h 6858000"/>
              <a:gd name="connsiteX130" fmla="*/ 436547 w 1605470"/>
              <a:gd name="connsiteY130" fmla="*/ 1861531 h 6858000"/>
              <a:gd name="connsiteX131" fmla="*/ 390346 w 1605470"/>
              <a:gd name="connsiteY131" fmla="*/ 1732919 h 6858000"/>
              <a:gd name="connsiteX132" fmla="*/ 362657 w 1605470"/>
              <a:gd name="connsiteY132" fmla="*/ 1663540 h 6858000"/>
              <a:gd name="connsiteX133" fmla="*/ 361783 w 1605470"/>
              <a:gd name="connsiteY133" fmla="*/ 1615777 h 6858000"/>
              <a:gd name="connsiteX134" fmla="*/ 342578 w 1605470"/>
              <a:gd name="connsiteY134" fmla="*/ 1563678 h 6858000"/>
              <a:gd name="connsiteX135" fmla="*/ 355658 w 1605470"/>
              <a:gd name="connsiteY135" fmla="*/ 1519474 h 6858000"/>
              <a:gd name="connsiteX136" fmla="*/ 348400 w 1605470"/>
              <a:gd name="connsiteY136" fmla="*/ 1477995 h 6858000"/>
              <a:gd name="connsiteX137" fmla="*/ 334485 w 1605470"/>
              <a:gd name="connsiteY137" fmla="*/ 1373769 h 6858000"/>
              <a:gd name="connsiteX138" fmla="*/ 342792 w 1605470"/>
              <a:gd name="connsiteY138" fmla="*/ 1307086 h 6858000"/>
              <a:gd name="connsiteX139" fmla="*/ 343980 w 1605470"/>
              <a:gd name="connsiteY139" fmla="*/ 1189033 h 6858000"/>
              <a:gd name="connsiteX140" fmla="*/ 348665 w 1605470"/>
              <a:gd name="connsiteY140" fmla="*/ 1168288 h 6858000"/>
              <a:gd name="connsiteX141" fmla="*/ 340947 w 1605470"/>
              <a:gd name="connsiteY141" fmla="*/ 1142577 h 6858000"/>
              <a:gd name="connsiteX142" fmla="*/ 330253 w 1605470"/>
              <a:gd name="connsiteY142" fmla="*/ 1088484 h 6858000"/>
              <a:gd name="connsiteX143" fmla="*/ 318989 w 1605470"/>
              <a:gd name="connsiteY143" fmla="*/ 1016103 h 6858000"/>
              <a:gd name="connsiteX144" fmla="*/ 320445 w 1605470"/>
              <a:gd name="connsiteY144" fmla="*/ 932283 h 6858000"/>
              <a:gd name="connsiteX145" fmla="*/ 322681 w 1605470"/>
              <a:gd name="connsiteY145" fmla="*/ 915925 h 6858000"/>
              <a:gd name="connsiteX146" fmla="*/ 315310 w 1605470"/>
              <a:gd name="connsiteY146" fmla="*/ 896999 h 6858000"/>
              <a:gd name="connsiteX147" fmla="*/ 284718 w 1605470"/>
              <a:gd name="connsiteY147" fmla="*/ 821517 h 6858000"/>
              <a:gd name="connsiteX148" fmla="*/ 263668 w 1605470"/>
              <a:gd name="connsiteY148" fmla="*/ 751353 h 6858000"/>
              <a:gd name="connsiteX149" fmla="*/ 263226 w 1605470"/>
              <a:gd name="connsiteY149" fmla="*/ 721230 h 6858000"/>
              <a:gd name="connsiteX150" fmla="*/ 248897 w 1605470"/>
              <a:gd name="connsiteY150" fmla="*/ 681659 h 6858000"/>
              <a:gd name="connsiteX151" fmla="*/ 234316 w 1605470"/>
              <a:gd name="connsiteY151" fmla="*/ 635218 h 6858000"/>
              <a:gd name="connsiteX152" fmla="*/ 239327 w 1605470"/>
              <a:gd name="connsiteY152" fmla="*/ 613763 h 6858000"/>
              <a:gd name="connsiteX153" fmla="*/ 225269 w 1605470"/>
              <a:gd name="connsiteY153" fmla="*/ 598582 h 6858000"/>
              <a:gd name="connsiteX154" fmla="*/ 224950 w 1605470"/>
              <a:gd name="connsiteY154" fmla="*/ 576846 h 6858000"/>
              <a:gd name="connsiteX155" fmla="*/ 204576 w 1605470"/>
              <a:gd name="connsiteY155" fmla="*/ 530055 h 6858000"/>
              <a:gd name="connsiteX156" fmla="*/ 219064 w 1605470"/>
              <a:gd name="connsiteY156" fmla="*/ 469651 h 6858000"/>
              <a:gd name="connsiteX157" fmla="*/ 195012 w 1605470"/>
              <a:gd name="connsiteY157" fmla="*/ 448559 h 6858000"/>
              <a:gd name="connsiteX158" fmla="*/ 201434 w 1605470"/>
              <a:gd name="connsiteY158" fmla="*/ 441529 h 6858000"/>
              <a:gd name="connsiteX159" fmla="*/ 200655 w 1605470"/>
              <a:gd name="connsiteY159" fmla="*/ 428927 h 6858000"/>
              <a:gd name="connsiteX160" fmla="*/ 190059 w 1605470"/>
              <a:gd name="connsiteY160" fmla="*/ 430161 h 6858000"/>
              <a:gd name="connsiteX161" fmla="*/ 167079 w 1605470"/>
              <a:gd name="connsiteY161" fmla="*/ 367211 h 6858000"/>
              <a:gd name="connsiteX162" fmla="*/ 124571 w 1605470"/>
              <a:gd name="connsiteY162" fmla="*/ 302178 h 6858000"/>
              <a:gd name="connsiteX163" fmla="*/ 103243 w 1605470"/>
              <a:gd name="connsiteY163" fmla="*/ 211375 h 6858000"/>
              <a:gd name="connsiteX164" fmla="*/ 94571 w 1605470"/>
              <a:gd name="connsiteY164" fmla="*/ 184179 h 6858000"/>
              <a:gd name="connsiteX165" fmla="*/ 13437 w 1605470"/>
              <a:gd name="connsiteY165" fmla="*/ 19287 h 6858000"/>
              <a:gd name="connsiteX166" fmla="*/ 0 w 1605470"/>
              <a:gd name="connsiteY166"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8335 w 1605470"/>
              <a:gd name="connsiteY37" fmla="*/ 5665173 h 6858000"/>
              <a:gd name="connsiteX38" fmla="*/ 562052 w 1605470"/>
              <a:gd name="connsiteY38" fmla="*/ 5563435 h 6858000"/>
              <a:gd name="connsiteX39" fmla="*/ 591557 w 1605470"/>
              <a:gd name="connsiteY39" fmla="*/ 5476393 h 6858000"/>
              <a:gd name="connsiteX40" fmla="*/ 622750 w 1605470"/>
              <a:gd name="connsiteY40" fmla="*/ 5396260 h 6858000"/>
              <a:gd name="connsiteX41" fmla="*/ 638731 w 1605470"/>
              <a:gd name="connsiteY41" fmla="*/ 5330009 h 6858000"/>
              <a:gd name="connsiteX42" fmla="*/ 672224 w 1605470"/>
              <a:gd name="connsiteY42" fmla="*/ 5273739 h 6858000"/>
              <a:gd name="connsiteX43" fmla="*/ 681823 w 1605470"/>
              <a:gd name="connsiteY43" fmla="*/ 5241779 h 6858000"/>
              <a:gd name="connsiteX44" fmla="*/ 693049 w 1605470"/>
              <a:gd name="connsiteY44" fmla="*/ 5225268 h 6858000"/>
              <a:gd name="connsiteX45" fmla="*/ 694069 w 1605470"/>
              <a:gd name="connsiteY45" fmla="*/ 5217684 h 6858000"/>
              <a:gd name="connsiteX46" fmla="*/ 701410 w 1605470"/>
              <a:gd name="connsiteY46" fmla="*/ 5193377 h 6858000"/>
              <a:gd name="connsiteX47" fmla="*/ 704713 w 1605470"/>
              <a:gd name="connsiteY47" fmla="*/ 5179288 h 6858000"/>
              <a:gd name="connsiteX48" fmla="*/ 705697 w 1605470"/>
              <a:gd name="connsiteY48" fmla="*/ 5173621 h 6858000"/>
              <a:gd name="connsiteX49" fmla="*/ 701331 w 1605470"/>
              <a:gd name="connsiteY49" fmla="*/ 5159961 h 6858000"/>
              <a:gd name="connsiteX50" fmla="*/ 708008 w 1605470"/>
              <a:gd name="connsiteY50" fmla="*/ 5144295 h 6858000"/>
              <a:gd name="connsiteX51" fmla="*/ 704941 w 1605470"/>
              <a:gd name="connsiteY51" fmla="*/ 5125185 h 6858000"/>
              <a:gd name="connsiteX52" fmla="*/ 711771 w 1605470"/>
              <a:gd name="connsiteY52" fmla="*/ 5121884 h 6858000"/>
              <a:gd name="connsiteX53" fmla="*/ 718807 w 1605470"/>
              <a:gd name="connsiteY53" fmla="*/ 5067850 h 6858000"/>
              <a:gd name="connsiteX54" fmla="*/ 721538 w 1605470"/>
              <a:gd name="connsiteY54" fmla="*/ 5060861 h 6858000"/>
              <a:gd name="connsiteX55" fmla="*/ 718242 w 1605470"/>
              <a:gd name="connsiteY55" fmla="*/ 5034192 h 6858000"/>
              <a:gd name="connsiteX56" fmla="*/ 719796 w 1605470"/>
              <a:gd name="connsiteY56" fmla="*/ 4993030 h 6858000"/>
              <a:gd name="connsiteX57" fmla="*/ 726705 w 1605470"/>
              <a:gd name="connsiteY57" fmla="*/ 4946844 h 6858000"/>
              <a:gd name="connsiteX58" fmla="*/ 722561 w 1605470"/>
              <a:gd name="connsiteY58" fmla="*/ 4932692 h 6858000"/>
              <a:gd name="connsiteX59" fmla="*/ 737964 w 1605470"/>
              <a:gd name="connsiteY59" fmla="*/ 4858827 h 6858000"/>
              <a:gd name="connsiteX60" fmla="*/ 732118 w 1605470"/>
              <a:gd name="connsiteY60" fmla="*/ 4801535 h 6858000"/>
              <a:gd name="connsiteX61" fmla="*/ 739787 w 1605470"/>
              <a:gd name="connsiteY61" fmla="*/ 4797794 h 6858000"/>
              <a:gd name="connsiteX62" fmla="*/ 741081 w 1605470"/>
              <a:gd name="connsiteY62" fmla="*/ 4784526 h 6858000"/>
              <a:gd name="connsiteX63" fmla="*/ 742865 w 1605470"/>
              <a:gd name="connsiteY63" fmla="*/ 4781211 h 6858000"/>
              <a:gd name="connsiteX64" fmla="*/ 751652 w 1605470"/>
              <a:gd name="connsiteY64" fmla="*/ 4761984 h 6858000"/>
              <a:gd name="connsiteX65" fmla="*/ 747700 w 1605470"/>
              <a:gd name="connsiteY65" fmla="*/ 4690749 h 6858000"/>
              <a:gd name="connsiteX66" fmla="*/ 743180 w 1605470"/>
              <a:gd name="connsiteY66" fmla="*/ 4584173 h 6858000"/>
              <a:gd name="connsiteX67" fmla="*/ 738263 w 1605470"/>
              <a:gd name="connsiteY67" fmla="*/ 4444346 h 6858000"/>
              <a:gd name="connsiteX68" fmla="*/ 734828 w 1605470"/>
              <a:gd name="connsiteY68" fmla="*/ 4375228 h 6858000"/>
              <a:gd name="connsiteX69" fmla="*/ 715481 w 1605470"/>
              <a:gd name="connsiteY69" fmla="*/ 4214165 h 6858000"/>
              <a:gd name="connsiteX70" fmla="*/ 719554 w 1605470"/>
              <a:gd name="connsiteY70" fmla="*/ 4090296 h 6858000"/>
              <a:gd name="connsiteX71" fmla="*/ 704810 w 1605470"/>
              <a:gd name="connsiteY71" fmla="*/ 4033999 h 6858000"/>
              <a:gd name="connsiteX72" fmla="*/ 705959 w 1605470"/>
              <a:gd name="connsiteY72" fmla="*/ 4031933 h 6858000"/>
              <a:gd name="connsiteX73" fmla="*/ 704535 w 1605470"/>
              <a:gd name="connsiteY73" fmla="*/ 4013953 h 6858000"/>
              <a:gd name="connsiteX74" fmla="*/ 700443 w 1605470"/>
              <a:gd name="connsiteY74" fmla="*/ 4010511 h 6858000"/>
              <a:gd name="connsiteX75" fmla="*/ 698282 w 1605470"/>
              <a:gd name="connsiteY75" fmla="*/ 3998331 h 6858000"/>
              <a:gd name="connsiteX76" fmla="*/ 690830 w 1605470"/>
              <a:gd name="connsiteY76" fmla="*/ 3974753 h 6858000"/>
              <a:gd name="connsiteX77" fmla="*/ 692428 w 1605470"/>
              <a:gd name="connsiteY77" fmla="*/ 3969950 h 6858000"/>
              <a:gd name="connsiteX78" fmla="*/ 685850 w 1605470"/>
              <a:gd name="connsiteY78" fmla="*/ 3933779 h 6858000"/>
              <a:gd name="connsiteX79" fmla="*/ 687181 w 1605470"/>
              <a:gd name="connsiteY79" fmla="*/ 3933093 h 6858000"/>
              <a:gd name="connsiteX80" fmla="*/ 691535 w 1605470"/>
              <a:gd name="connsiteY80" fmla="*/ 3922082 h 6858000"/>
              <a:gd name="connsiteX81" fmla="*/ 696613 w 1605470"/>
              <a:gd name="connsiteY81" fmla="*/ 3901461 h 6858000"/>
              <a:gd name="connsiteX82" fmla="*/ 719207 w 1605470"/>
              <a:gd name="connsiteY82" fmla="*/ 3813873 h 6858000"/>
              <a:gd name="connsiteX83" fmla="*/ 718632 w 1605470"/>
              <a:gd name="connsiteY83" fmla="*/ 3806161 h 6858000"/>
              <a:gd name="connsiteX84" fmla="*/ 718939 w 1605470"/>
              <a:gd name="connsiteY84" fmla="*/ 3805957 h 6858000"/>
              <a:gd name="connsiteX85" fmla="*/ 718966 w 1605470"/>
              <a:gd name="connsiteY85" fmla="*/ 3797724 h 6858000"/>
              <a:gd name="connsiteX86" fmla="*/ 717581 w 1605470"/>
              <a:gd name="connsiteY86" fmla="*/ 3792098 h 6858000"/>
              <a:gd name="connsiteX87" fmla="*/ 716465 w 1605470"/>
              <a:gd name="connsiteY87" fmla="*/ 3777135 h 6858000"/>
              <a:gd name="connsiteX88" fmla="*/ 718198 w 1605470"/>
              <a:gd name="connsiteY88" fmla="*/ 3771656 h 6858000"/>
              <a:gd name="connsiteX89" fmla="*/ 721941 w 1605470"/>
              <a:gd name="connsiteY89" fmla="*/ 3769007 h 6858000"/>
              <a:gd name="connsiteX90" fmla="*/ 721407 w 1605470"/>
              <a:gd name="connsiteY90" fmla="*/ 3767709 h 6858000"/>
              <a:gd name="connsiteX91" fmla="*/ 730103 w 1605470"/>
              <a:gd name="connsiteY91" fmla="*/ 3738082 h 6858000"/>
              <a:gd name="connsiteX92" fmla="*/ 737449 w 1605470"/>
              <a:gd name="connsiteY92" fmla="*/ 3673397 h 6858000"/>
              <a:gd name="connsiteX93" fmla="*/ 736745 w 1605470"/>
              <a:gd name="connsiteY93" fmla="*/ 3637109 h 6858000"/>
              <a:gd name="connsiteX94" fmla="*/ 740188 w 1605470"/>
              <a:gd name="connsiteY94" fmla="*/ 3536883 h 6858000"/>
              <a:gd name="connsiteX95" fmla="*/ 747726 w 1605470"/>
              <a:gd name="connsiteY95" fmla="*/ 3435652 h 6858000"/>
              <a:gd name="connsiteX96" fmla="*/ 770510 w 1605470"/>
              <a:gd name="connsiteY96" fmla="*/ 3361844 h 6858000"/>
              <a:gd name="connsiteX97" fmla="*/ 766158 w 1605470"/>
              <a:gd name="connsiteY97" fmla="*/ 3349058 h 6858000"/>
              <a:gd name="connsiteX98" fmla="*/ 764166 w 1605470"/>
              <a:gd name="connsiteY98" fmla="*/ 3341588 h 6858000"/>
              <a:gd name="connsiteX99" fmla="*/ 749397 w 1605470"/>
              <a:gd name="connsiteY99" fmla="*/ 3307769 h 6858000"/>
              <a:gd name="connsiteX100" fmla="*/ 766960 w 1605470"/>
              <a:gd name="connsiteY100" fmla="*/ 3250522 h 6858000"/>
              <a:gd name="connsiteX101" fmla="*/ 767385 w 1605470"/>
              <a:gd name="connsiteY101" fmla="*/ 3229163 h 6858000"/>
              <a:gd name="connsiteX102" fmla="*/ 769208 w 1605470"/>
              <a:gd name="connsiteY102" fmla="*/ 3217217 h 6858000"/>
              <a:gd name="connsiteX103" fmla="*/ 770350 w 1605470"/>
              <a:gd name="connsiteY103" fmla="*/ 3216125 h 6858000"/>
              <a:gd name="connsiteX104" fmla="*/ 756043 w 1605470"/>
              <a:gd name="connsiteY104" fmla="*/ 3183755 h 6858000"/>
              <a:gd name="connsiteX105" fmla="*/ 756544 w 1605470"/>
              <a:gd name="connsiteY105" fmla="*/ 3178642 h 6858000"/>
              <a:gd name="connsiteX106" fmla="*/ 744144 w 1605470"/>
              <a:gd name="connsiteY106" fmla="*/ 3158586 h 6858000"/>
              <a:gd name="connsiteX107" fmla="*/ 739378 w 1605470"/>
              <a:gd name="connsiteY107" fmla="*/ 3147669 h 6858000"/>
              <a:gd name="connsiteX108" fmla="*/ 734648 w 1605470"/>
              <a:gd name="connsiteY108" fmla="*/ 3145733 h 6858000"/>
              <a:gd name="connsiteX109" fmla="*/ 729329 w 1605470"/>
              <a:gd name="connsiteY109" fmla="*/ 3129034 h 6858000"/>
              <a:gd name="connsiteX110" fmla="*/ 729994 w 1605470"/>
              <a:gd name="connsiteY110" fmla="*/ 3126682 h 6858000"/>
              <a:gd name="connsiteX111" fmla="*/ 720862 w 1605470"/>
              <a:gd name="connsiteY111" fmla="*/ 3114519 h 6858000"/>
              <a:gd name="connsiteX112" fmla="*/ 707471 w 1605470"/>
              <a:gd name="connsiteY112" fmla="*/ 3106272 h 6858000"/>
              <a:gd name="connsiteX113" fmla="*/ 680201 w 1605470"/>
              <a:gd name="connsiteY113" fmla="*/ 2958185 h 6858000"/>
              <a:gd name="connsiteX114" fmla="*/ 622815 w 1605470"/>
              <a:gd name="connsiteY114" fmla="*/ 2762989 h 6858000"/>
              <a:gd name="connsiteX115" fmla="*/ 571733 w 1605470"/>
              <a:gd name="connsiteY115" fmla="*/ 2554718 h 6858000"/>
              <a:gd name="connsiteX116" fmla="*/ 551827 w 1605470"/>
              <a:gd name="connsiteY116" fmla="*/ 2485734 h 6858000"/>
              <a:gd name="connsiteX117" fmla="*/ 542550 w 1605470"/>
              <a:gd name="connsiteY117" fmla="*/ 2447068 h 6858000"/>
              <a:gd name="connsiteX118" fmla="*/ 529511 w 1605470"/>
              <a:gd name="connsiteY118" fmla="*/ 2425819 h 6858000"/>
              <a:gd name="connsiteX119" fmla="*/ 528878 w 1605470"/>
              <a:gd name="connsiteY119" fmla="*/ 2408971 h 6858000"/>
              <a:gd name="connsiteX120" fmla="*/ 535510 w 1605470"/>
              <a:gd name="connsiteY120" fmla="*/ 2402874 h 6858000"/>
              <a:gd name="connsiteX121" fmla="*/ 538122 w 1605470"/>
              <a:gd name="connsiteY121" fmla="*/ 2381443 h 6858000"/>
              <a:gd name="connsiteX122" fmla="*/ 514451 w 1605470"/>
              <a:gd name="connsiteY122" fmla="*/ 2261920 h 6858000"/>
              <a:gd name="connsiteX123" fmla="*/ 504338 w 1605470"/>
              <a:gd name="connsiteY123" fmla="*/ 2195378 h 6858000"/>
              <a:gd name="connsiteX124" fmla="*/ 488555 w 1605470"/>
              <a:gd name="connsiteY124" fmla="*/ 2155135 h 6858000"/>
              <a:gd name="connsiteX125" fmla="*/ 486013 w 1605470"/>
              <a:gd name="connsiteY125" fmla="*/ 2118008 h 6858000"/>
              <a:gd name="connsiteX126" fmla="*/ 487006 w 1605470"/>
              <a:gd name="connsiteY126" fmla="*/ 2050531 h 6858000"/>
              <a:gd name="connsiteX127" fmla="*/ 478812 w 1605470"/>
              <a:gd name="connsiteY127" fmla="*/ 1963269 h 6858000"/>
              <a:gd name="connsiteX128" fmla="*/ 459990 w 1605470"/>
              <a:gd name="connsiteY128" fmla="*/ 1906352 h 6858000"/>
              <a:gd name="connsiteX129" fmla="*/ 436547 w 1605470"/>
              <a:gd name="connsiteY129" fmla="*/ 1861531 h 6858000"/>
              <a:gd name="connsiteX130" fmla="*/ 390346 w 1605470"/>
              <a:gd name="connsiteY130" fmla="*/ 1732919 h 6858000"/>
              <a:gd name="connsiteX131" fmla="*/ 362657 w 1605470"/>
              <a:gd name="connsiteY131" fmla="*/ 1663540 h 6858000"/>
              <a:gd name="connsiteX132" fmla="*/ 361783 w 1605470"/>
              <a:gd name="connsiteY132" fmla="*/ 1615777 h 6858000"/>
              <a:gd name="connsiteX133" fmla="*/ 342578 w 1605470"/>
              <a:gd name="connsiteY133" fmla="*/ 1563678 h 6858000"/>
              <a:gd name="connsiteX134" fmla="*/ 355658 w 1605470"/>
              <a:gd name="connsiteY134" fmla="*/ 1519474 h 6858000"/>
              <a:gd name="connsiteX135" fmla="*/ 348400 w 1605470"/>
              <a:gd name="connsiteY135" fmla="*/ 1477995 h 6858000"/>
              <a:gd name="connsiteX136" fmla="*/ 334485 w 1605470"/>
              <a:gd name="connsiteY136" fmla="*/ 1373769 h 6858000"/>
              <a:gd name="connsiteX137" fmla="*/ 342792 w 1605470"/>
              <a:gd name="connsiteY137" fmla="*/ 1307086 h 6858000"/>
              <a:gd name="connsiteX138" fmla="*/ 343980 w 1605470"/>
              <a:gd name="connsiteY138" fmla="*/ 1189033 h 6858000"/>
              <a:gd name="connsiteX139" fmla="*/ 348665 w 1605470"/>
              <a:gd name="connsiteY139" fmla="*/ 1168288 h 6858000"/>
              <a:gd name="connsiteX140" fmla="*/ 340947 w 1605470"/>
              <a:gd name="connsiteY140" fmla="*/ 1142577 h 6858000"/>
              <a:gd name="connsiteX141" fmla="*/ 330253 w 1605470"/>
              <a:gd name="connsiteY141" fmla="*/ 1088484 h 6858000"/>
              <a:gd name="connsiteX142" fmla="*/ 318989 w 1605470"/>
              <a:gd name="connsiteY142" fmla="*/ 1016103 h 6858000"/>
              <a:gd name="connsiteX143" fmla="*/ 320445 w 1605470"/>
              <a:gd name="connsiteY143" fmla="*/ 932283 h 6858000"/>
              <a:gd name="connsiteX144" fmla="*/ 322681 w 1605470"/>
              <a:gd name="connsiteY144" fmla="*/ 915925 h 6858000"/>
              <a:gd name="connsiteX145" fmla="*/ 315310 w 1605470"/>
              <a:gd name="connsiteY145" fmla="*/ 896999 h 6858000"/>
              <a:gd name="connsiteX146" fmla="*/ 284718 w 1605470"/>
              <a:gd name="connsiteY146" fmla="*/ 821517 h 6858000"/>
              <a:gd name="connsiteX147" fmla="*/ 263668 w 1605470"/>
              <a:gd name="connsiteY147" fmla="*/ 751353 h 6858000"/>
              <a:gd name="connsiteX148" fmla="*/ 263226 w 1605470"/>
              <a:gd name="connsiteY148" fmla="*/ 721230 h 6858000"/>
              <a:gd name="connsiteX149" fmla="*/ 248897 w 1605470"/>
              <a:gd name="connsiteY149" fmla="*/ 681659 h 6858000"/>
              <a:gd name="connsiteX150" fmla="*/ 234316 w 1605470"/>
              <a:gd name="connsiteY150" fmla="*/ 635218 h 6858000"/>
              <a:gd name="connsiteX151" fmla="*/ 239327 w 1605470"/>
              <a:gd name="connsiteY151" fmla="*/ 613763 h 6858000"/>
              <a:gd name="connsiteX152" fmla="*/ 225269 w 1605470"/>
              <a:gd name="connsiteY152" fmla="*/ 598582 h 6858000"/>
              <a:gd name="connsiteX153" fmla="*/ 224950 w 1605470"/>
              <a:gd name="connsiteY153" fmla="*/ 576846 h 6858000"/>
              <a:gd name="connsiteX154" fmla="*/ 204576 w 1605470"/>
              <a:gd name="connsiteY154" fmla="*/ 530055 h 6858000"/>
              <a:gd name="connsiteX155" fmla="*/ 219064 w 1605470"/>
              <a:gd name="connsiteY155" fmla="*/ 469651 h 6858000"/>
              <a:gd name="connsiteX156" fmla="*/ 195012 w 1605470"/>
              <a:gd name="connsiteY156" fmla="*/ 448559 h 6858000"/>
              <a:gd name="connsiteX157" fmla="*/ 201434 w 1605470"/>
              <a:gd name="connsiteY157" fmla="*/ 441529 h 6858000"/>
              <a:gd name="connsiteX158" fmla="*/ 200655 w 1605470"/>
              <a:gd name="connsiteY158" fmla="*/ 428927 h 6858000"/>
              <a:gd name="connsiteX159" fmla="*/ 190059 w 1605470"/>
              <a:gd name="connsiteY159" fmla="*/ 430161 h 6858000"/>
              <a:gd name="connsiteX160" fmla="*/ 167079 w 1605470"/>
              <a:gd name="connsiteY160" fmla="*/ 367211 h 6858000"/>
              <a:gd name="connsiteX161" fmla="*/ 124571 w 1605470"/>
              <a:gd name="connsiteY161" fmla="*/ 302178 h 6858000"/>
              <a:gd name="connsiteX162" fmla="*/ 103243 w 1605470"/>
              <a:gd name="connsiteY162" fmla="*/ 211375 h 6858000"/>
              <a:gd name="connsiteX163" fmla="*/ 94571 w 1605470"/>
              <a:gd name="connsiteY163" fmla="*/ 184179 h 6858000"/>
              <a:gd name="connsiteX164" fmla="*/ 13437 w 1605470"/>
              <a:gd name="connsiteY164" fmla="*/ 19287 h 6858000"/>
              <a:gd name="connsiteX165" fmla="*/ 0 w 1605470"/>
              <a:gd name="connsiteY165"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8335 w 1605470"/>
              <a:gd name="connsiteY37" fmla="*/ 5665173 h 6858000"/>
              <a:gd name="connsiteX38" fmla="*/ 562052 w 1605470"/>
              <a:gd name="connsiteY38" fmla="*/ 5563435 h 6858000"/>
              <a:gd name="connsiteX39" fmla="*/ 591557 w 1605470"/>
              <a:gd name="connsiteY39" fmla="*/ 5476393 h 6858000"/>
              <a:gd name="connsiteX40" fmla="*/ 622750 w 1605470"/>
              <a:gd name="connsiteY40" fmla="*/ 5396260 h 6858000"/>
              <a:gd name="connsiteX41" fmla="*/ 638731 w 1605470"/>
              <a:gd name="connsiteY41" fmla="*/ 5330009 h 6858000"/>
              <a:gd name="connsiteX42" fmla="*/ 672224 w 1605470"/>
              <a:gd name="connsiteY42" fmla="*/ 5273739 h 6858000"/>
              <a:gd name="connsiteX43" fmla="*/ 681823 w 1605470"/>
              <a:gd name="connsiteY43" fmla="*/ 5241779 h 6858000"/>
              <a:gd name="connsiteX44" fmla="*/ 693049 w 1605470"/>
              <a:gd name="connsiteY44" fmla="*/ 5225268 h 6858000"/>
              <a:gd name="connsiteX45" fmla="*/ 694069 w 1605470"/>
              <a:gd name="connsiteY45" fmla="*/ 5217684 h 6858000"/>
              <a:gd name="connsiteX46" fmla="*/ 701410 w 1605470"/>
              <a:gd name="connsiteY46" fmla="*/ 5193377 h 6858000"/>
              <a:gd name="connsiteX47" fmla="*/ 704713 w 1605470"/>
              <a:gd name="connsiteY47" fmla="*/ 5179288 h 6858000"/>
              <a:gd name="connsiteX48" fmla="*/ 705697 w 1605470"/>
              <a:gd name="connsiteY48" fmla="*/ 5173621 h 6858000"/>
              <a:gd name="connsiteX49" fmla="*/ 701331 w 1605470"/>
              <a:gd name="connsiteY49" fmla="*/ 5159961 h 6858000"/>
              <a:gd name="connsiteX50" fmla="*/ 708008 w 1605470"/>
              <a:gd name="connsiteY50" fmla="*/ 5144295 h 6858000"/>
              <a:gd name="connsiteX51" fmla="*/ 704941 w 1605470"/>
              <a:gd name="connsiteY51" fmla="*/ 5125185 h 6858000"/>
              <a:gd name="connsiteX52" fmla="*/ 711771 w 1605470"/>
              <a:gd name="connsiteY52" fmla="*/ 5121884 h 6858000"/>
              <a:gd name="connsiteX53" fmla="*/ 718807 w 1605470"/>
              <a:gd name="connsiteY53" fmla="*/ 5067850 h 6858000"/>
              <a:gd name="connsiteX54" fmla="*/ 721538 w 1605470"/>
              <a:gd name="connsiteY54" fmla="*/ 5060861 h 6858000"/>
              <a:gd name="connsiteX55" fmla="*/ 718242 w 1605470"/>
              <a:gd name="connsiteY55" fmla="*/ 5034192 h 6858000"/>
              <a:gd name="connsiteX56" fmla="*/ 719796 w 1605470"/>
              <a:gd name="connsiteY56" fmla="*/ 4993030 h 6858000"/>
              <a:gd name="connsiteX57" fmla="*/ 726705 w 1605470"/>
              <a:gd name="connsiteY57" fmla="*/ 4946844 h 6858000"/>
              <a:gd name="connsiteX58" fmla="*/ 722561 w 1605470"/>
              <a:gd name="connsiteY58" fmla="*/ 4932692 h 6858000"/>
              <a:gd name="connsiteX59" fmla="*/ 737964 w 1605470"/>
              <a:gd name="connsiteY59" fmla="*/ 4858827 h 6858000"/>
              <a:gd name="connsiteX60" fmla="*/ 732118 w 1605470"/>
              <a:gd name="connsiteY60" fmla="*/ 4801535 h 6858000"/>
              <a:gd name="connsiteX61" fmla="*/ 739787 w 1605470"/>
              <a:gd name="connsiteY61" fmla="*/ 4797794 h 6858000"/>
              <a:gd name="connsiteX62" fmla="*/ 741081 w 1605470"/>
              <a:gd name="connsiteY62" fmla="*/ 4784526 h 6858000"/>
              <a:gd name="connsiteX63" fmla="*/ 742865 w 1605470"/>
              <a:gd name="connsiteY63" fmla="*/ 4781211 h 6858000"/>
              <a:gd name="connsiteX64" fmla="*/ 751652 w 1605470"/>
              <a:gd name="connsiteY64" fmla="*/ 4761984 h 6858000"/>
              <a:gd name="connsiteX65" fmla="*/ 747700 w 1605470"/>
              <a:gd name="connsiteY65" fmla="*/ 4690749 h 6858000"/>
              <a:gd name="connsiteX66" fmla="*/ 743180 w 1605470"/>
              <a:gd name="connsiteY66" fmla="*/ 4584173 h 6858000"/>
              <a:gd name="connsiteX67" fmla="*/ 738263 w 1605470"/>
              <a:gd name="connsiteY67" fmla="*/ 4444346 h 6858000"/>
              <a:gd name="connsiteX68" fmla="*/ 734828 w 1605470"/>
              <a:gd name="connsiteY68" fmla="*/ 4375228 h 6858000"/>
              <a:gd name="connsiteX69" fmla="*/ 715481 w 1605470"/>
              <a:gd name="connsiteY69" fmla="*/ 4214165 h 6858000"/>
              <a:gd name="connsiteX70" fmla="*/ 719554 w 1605470"/>
              <a:gd name="connsiteY70" fmla="*/ 4090296 h 6858000"/>
              <a:gd name="connsiteX71" fmla="*/ 704810 w 1605470"/>
              <a:gd name="connsiteY71" fmla="*/ 4033999 h 6858000"/>
              <a:gd name="connsiteX72" fmla="*/ 705959 w 1605470"/>
              <a:gd name="connsiteY72" fmla="*/ 4031933 h 6858000"/>
              <a:gd name="connsiteX73" fmla="*/ 704535 w 1605470"/>
              <a:gd name="connsiteY73" fmla="*/ 4013953 h 6858000"/>
              <a:gd name="connsiteX74" fmla="*/ 700443 w 1605470"/>
              <a:gd name="connsiteY74" fmla="*/ 4010511 h 6858000"/>
              <a:gd name="connsiteX75" fmla="*/ 698282 w 1605470"/>
              <a:gd name="connsiteY75" fmla="*/ 3998331 h 6858000"/>
              <a:gd name="connsiteX76" fmla="*/ 690830 w 1605470"/>
              <a:gd name="connsiteY76" fmla="*/ 3974753 h 6858000"/>
              <a:gd name="connsiteX77" fmla="*/ 692428 w 1605470"/>
              <a:gd name="connsiteY77" fmla="*/ 3969950 h 6858000"/>
              <a:gd name="connsiteX78" fmla="*/ 685850 w 1605470"/>
              <a:gd name="connsiteY78" fmla="*/ 3933779 h 6858000"/>
              <a:gd name="connsiteX79" fmla="*/ 687181 w 1605470"/>
              <a:gd name="connsiteY79" fmla="*/ 3933093 h 6858000"/>
              <a:gd name="connsiteX80" fmla="*/ 691535 w 1605470"/>
              <a:gd name="connsiteY80" fmla="*/ 3922082 h 6858000"/>
              <a:gd name="connsiteX81" fmla="*/ 696613 w 1605470"/>
              <a:gd name="connsiteY81" fmla="*/ 3901461 h 6858000"/>
              <a:gd name="connsiteX82" fmla="*/ 719207 w 1605470"/>
              <a:gd name="connsiteY82" fmla="*/ 3813873 h 6858000"/>
              <a:gd name="connsiteX83" fmla="*/ 718632 w 1605470"/>
              <a:gd name="connsiteY83" fmla="*/ 3806161 h 6858000"/>
              <a:gd name="connsiteX84" fmla="*/ 718939 w 1605470"/>
              <a:gd name="connsiteY84" fmla="*/ 3805957 h 6858000"/>
              <a:gd name="connsiteX85" fmla="*/ 718966 w 1605470"/>
              <a:gd name="connsiteY85" fmla="*/ 3797724 h 6858000"/>
              <a:gd name="connsiteX86" fmla="*/ 717581 w 1605470"/>
              <a:gd name="connsiteY86" fmla="*/ 3792098 h 6858000"/>
              <a:gd name="connsiteX87" fmla="*/ 716465 w 1605470"/>
              <a:gd name="connsiteY87" fmla="*/ 3777135 h 6858000"/>
              <a:gd name="connsiteX88" fmla="*/ 718198 w 1605470"/>
              <a:gd name="connsiteY88" fmla="*/ 3771656 h 6858000"/>
              <a:gd name="connsiteX89" fmla="*/ 721941 w 1605470"/>
              <a:gd name="connsiteY89" fmla="*/ 3769007 h 6858000"/>
              <a:gd name="connsiteX90" fmla="*/ 721407 w 1605470"/>
              <a:gd name="connsiteY90" fmla="*/ 3767709 h 6858000"/>
              <a:gd name="connsiteX91" fmla="*/ 730103 w 1605470"/>
              <a:gd name="connsiteY91" fmla="*/ 3738082 h 6858000"/>
              <a:gd name="connsiteX92" fmla="*/ 737449 w 1605470"/>
              <a:gd name="connsiteY92" fmla="*/ 3673397 h 6858000"/>
              <a:gd name="connsiteX93" fmla="*/ 736745 w 1605470"/>
              <a:gd name="connsiteY93" fmla="*/ 3637109 h 6858000"/>
              <a:gd name="connsiteX94" fmla="*/ 740188 w 1605470"/>
              <a:gd name="connsiteY94" fmla="*/ 3536883 h 6858000"/>
              <a:gd name="connsiteX95" fmla="*/ 747726 w 1605470"/>
              <a:gd name="connsiteY95" fmla="*/ 3435652 h 6858000"/>
              <a:gd name="connsiteX96" fmla="*/ 770510 w 1605470"/>
              <a:gd name="connsiteY96" fmla="*/ 3361844 h 6858000"/>
              <a:gd name="connsiteX97" fmla="*/ 766158 w 1605470"/>
              <a:gd name="connsiteY97" fmla="*/ 3349058 h 6858000"/>
              <a:gd name="connsiteX98" fmla="*/ 749397 w 1605470"/>
              <a:gd name="connsiteY98" fmla="*/ 3307769 h 6858000"/>
              <a:gd name="connsiteX99" fmla="*/ 766960 w 1605470"/>
              <a:gd name="connsiteY99" fmla="*/ 3250522 h 6858000"/>
              <a:gd name="connsiteX100" fmla="*/ 767385 w 1605470"/>
              <a:gd name="connsiteY100" fmla="*/ 3229163 h 6858000"/>
              <a:gd name="connsiteX101" fmla="*/ 769208 w 1605470"/>
              <a:gd name="connsiteY101" fmla="*/ 3217217 h 6858000"/>
              <a:gd name="connsiteX102" fmla="*/ 770350 w 1605470"/>
              <a:gd name="connsiteY102" fmla="*/ 3216125 h 6858000"/>
              <a:gd name="connsiteX103" fmla="*/ 756043 w 1605470"/>
              <a:gd name="connsiteY103" fmla="*/ 3183755 h 6858000"/>
              <a:gd name="connsiteX104" fmla="*/ 756544 w 1605470"/>
              <a:gd name="connsiteY104" fmla="*/ 3178642 h 6858000"/>
              <a:gd name="connsiteX105" fmla="*/ 744144 w 1605470"/>
              <a:gd name="connsiteY105" fmla="*/ 3158586 h 6858000"/>
              <a:gd name="connsiteX106" fmla="*/ 739378 w 1605470"/>
              <a:gd name="connsiteY106" fmla="*/ 3147669 h 6858000"/>
              <a:gd name="connsiteX107" fmla="*/ 734648 w 1605470"/>
              <a:gd name="connsiteY107" fmla="*/ 3145733 h 6858000"/>
              <a:gd name="connsiteX108" fmla="*/ 729329 w 1605470"/>
              <a:gd name="connsiteY108" fmla="*/ 3129034 h 6858000"/>
              <a:gd name="connsiteX109" fmla="*/ 729994 w 1605470"/>
              <a:gd name="connsiteY109" fmla="*/ 3126682 h 6858000"/>
              <a:gd name="connsiteX110" fmla="*/ 720862 w 1605470"/>
              <a:gd name="connsiteY110" fmla="*/ 3114519 h 6858000"/>
              <a:gd name="connsiteX111" fmla="*/ 707471 w 1605470"/>
              <a:gd name="connsiteY111" fmla="*/ 3106272 h 6858000"/>
              <a:gd name="connsiteX112" fmla="*/ 680201 w 1605470"/>
              <a:gd name="connsiteY112" fmla="*/ 2958185 h 6858000"/>
              <a:gd name="connsiteX113" fmla="*/ 622815 w 1605470"/>
              <a:gd name="connsiteY113" fmla="*/ 2762989 h 6858000"/>
              <a:gd name="connsiteX114" fmla="*/ 571733 w 1605470"/>
              <a:gd name="connsiteY114" fmla="*/ 2554718 h 6858000"/>
              <a:gd name="connsiteX115" fmla="*/ 551827 w 1605470"/>
              <a:gd name="connsiteY115" fmla="*/ 2485734 h 6858000"/>
              <a:gd name="connsiteX116" fmla="*/ 542550 w 1605470"/>
              <a:gd name="connsiteY116" fmla="*/ 2447068 h 6858000"/>
              <a:gd name="connsiteX117" fmla="*/ 529511 w 1605470"/>
              <a:gd name="connsiteY117" fmla="*/ 2425819 h 6858000"/>
              <a:gd name="connsiteX118" fmla="*/ 528878 w 1605470"/>
              <a:gd name="connsiteY118" fmla="*/ 2408971 h 6858000"/>
              <a:gd name="connsiteX119" fmla="*/ 535510 w 1605470"/>
              <a:gd name="connsiteY119" fmla="*/ 2402874 h 6858000"/>
              <a:gd name="connsiteX120" fmla="*/ 538122 w 1605470"/>
              <a:gd name="connsiteY120" fmla="*/ 2381443 h 6858000"/>
              <a:gd name="connsiteX121" fmla="*/ 514451 w 1605470"/>
              <a:gd name="connsiteY121" fmla="*/ 2261920 h 6858000"/>
              <a:gd name="connsiteX122" fmla="*/ 504338 w 1605470"/>
              <a:gd name="connsiteY122" fmla="*/ 2195378 h 6858000"/>
              <a:gd name="connsiteX123" fmla="*/ 488555 w 1605470"/>
              <a:gd name="connsiteY123" fmla="*/ 2155135 h 6858000"/>
              <a:gd name="connsiteX124" fmla="*/ 486013 w 1605470"/>
              <a:gd name="connsiteY124" fmla="*/ 2118008 h 6858000"/>
              <a:gd name="connsiteX125" fmla="*/ 487006 w 1605470"/>
              <a:gd name="connsiteY125" fmla="*/ 2050531 h 6858000"/>
              <a:gd name="connsiteX126" fmla="*/ 478812 w 1605470"/>
              <a:gd name="connsiteY126" fmla="*/ 1963269 h 6858000"/>
              <a:gd name="connsiteX127" fmla="*/ 459990 w 1605470"/>
              <a:gd name="connsiteY127" fmla="*/ 1906352 h 6858000"/>
              <a:gd name="connsiteX128" fmla="*/ 436547 w 1605470"/>
              <a:gd name="connsiteY128" fmla="*/ 1861531 h 6858000"/>
              <a:gd name="connsiteX129" fmla="*/ 390346 w 1605470"/>
              <a:gd name="connsiteY129" fmla="*/ 1732919 h 6858000"/>
              <a:gd name="connsiteX130" fmla="*/ 362657 w 1605470"/>
              <a:gd name="connsiteY130" fmla="*/ 1663540 h 6858000"/>
              <a:gd name="connsiteX131" fmla="*/ 361783 w 1605470"/>
              <a:gd name="connsiteY131" fmla="*/ 1615777 h 6858000"/>
              <a:gd name="connsiteX132" fmla="*/ 342578 w 1605470"/>
              <a:gd name="connsiteY132" fmla="*/ 1563678 h 6858000"/>
              <a:gd name="connsiteX133" fmla="*/ 355658 w 1605470"/>
              <a:gd name="connsiteY133" fmla="*/ 1519474 h 6858000"/>
              <a:gd name="connsiteX134" fmla="*/ 348400 w 1605470"/>
              <a:gd name="connsiteY134" fmla="*/ 1477995 h 6858000"/>
              <a:gd name="connsiteX135" fmla="*/ 334485 w 1605470"/>
              <a:gd name="connsiteY135" fmla="*/ 1373769 h 6858000"/>
              <a:gd name="connsiteX136" fmla="*/ 342792 w 1605470"/>
              <a:gd name="connsiteY136" fmla="*/ 1307086 h 6858000"/>
              <a:gd name="connsiteX137" fmla="*/ 343980 w 1605470"/>
              <a:gd name="connsiteY137" fmla="*/ 1189033 h 6858000"/>
              <a:gd name="connsiteX138" fmla="*/ 348665 w 1605470"/>
              <a:gd name="connsiteY138" fmla="*/ 1168288 h 6858000"/>
              <a:gd name="connsiteX139" fmla="*/ 340947 w 1605470"/>
              <a:gd name="connsiteY139" fmla="*/ 1142577 h 6858000"/>
              <a:gd name="connsiteX140" fmla="*/ 330253 w 1605470"/>
              <a:gd name="connsiteY140" fmla="*/ 1088484 h 6858000"/>
              <a:gd name="connsiteX141" fmla="*/ 318989 w 1605470"/>
              <a:gd name="connsiteY141" fmla="*/ 1016103 h 6858000"/>
              <a:gd name="connsiteX142" fmla="*/ 320445 w 1605470"/>
              <a:gd name="connsiteY142" fmla="*/ 932283 h 6858000"/>
              <a:gd name="connsiteX143" fmla="*/ 322681 w 1605470"/>
              <a:gd name="connsiteY143" fmla="*/ 915925 h 6858000"/>
              <a:gd name="connsiteX144" fmla="*/ 315310 w 1605470"/>
              <a:gd name="connsiteY144" fmla="*/ 896999 h 6858000"/>
              <a:gd name="connsiteX145" fmla="*/ 284718 w 1605470"/>
              <a:gd name="connsiteY145" fmla="*/ 821517 h 6858000"/>
              <a:gd name="connsiteX146" fmla="*/ 263668 w 1605470"/>
              <a:gd name="connsiteY146" fmla="*/ 751353 h 6858000"/>
              <a:gd name="connsiteX147" fmla="*/ 263226 w 1605470"/>
              <a:gd name="connsiteY147" fmla="*/ 721230 h 6858000"/>
              <a:gd name="connsiteX148" fmla="*/ 248897 w 1605470"/>
              <a:gd name="connsiteY148" fmla="*/ 681659 h 6858000"/>
              <a:gd name="connsiteX149" fmla="*/ 234316 w 1605470"/>
              <a:gd name="connsiteY149" fmla="*/ 635218 h 6858000"/>
              <a:gd name="connsiteX150" fmla="*/ 239327 w 1605470"/>
              <a:gd name="connsiteY150" fmla="*/ 613763 h 6858000"/>
              <a:gd name="connsiteX151" fmla="*/ 225269 w 1605470"/>
              <a:gd name="connsiteY151" fmla="*/ 598582 h 6858000"/>
              <a:gd name="connsiteX152" fmla="*/ 224950 w 1605470"/>
              <a:gd name="connsiteY152" fmla="*/ 576846 h 6858000"/>
              <a:gd name="connsiteX153" fmla="*/ 204576 w 1605470"/>
              <a:gd name="connsiteY153" fmla="*/ 530055 h 6858000"/>
              <a:gd name="connsiteX154" fmla="*/ 219064 w 1605470"/>
              <a:gd name="connsiteY154" fmla="*/ 469651 h 6858000"/>
              <a:gd name="connsiteX155" fmla="*/ 195012 w 1605470"/>
              <a:gd name="connsiteY155" fmla="*/ 448559 h 6858000"/>
              <a:gd name="connsiteX156" fmla="*/ 201434 w 1605470"/>
              <a:gd name="connsiteY156" fmla="*/ 441529 h 6858000"/>
              <a:gd name="connsiteX157" fmla="*/ 200655 w 1605470"/>
              <a:gd name="connsiteY157" fmla="*/ 428927 h 6858000"/>
              <a:gd name="connsiteX158" fmla="*/ 190059 w 1605470"/>
              <a:gd name="connsiteY158" fmla="*/ 430161 h 6858000"/>
              <a:gd name="connsiteX159" fmla="*/ 167079 w 1605470"/>
              <a:gd name="connsiteY159" fmla="*/ 367211 h 6858000"/>
              <a:gd name="connsiteX160" fmla="*/ 124571 w 1605470"/>
              <a:gd name="connsiteY160" fmla="*/ 302178 h 6858000"/>
              <a:gd name="connsiteX161" fmla="*/ 103243 w 1605470"/>
              <a:gd name="connsiteY161" fmla="*/ 211375 h 6858000"/>
              <a:gd name="connsiteX162" fmla="*/ 94571 w 1605470"/>
              <a:gd name="connsiteY162" fmla="*/ 184179 h 6858000"/>
              <a:gd name="connsiteX163" fmla="*/ 13437 w 1605470"/>
              <a:gd name="connsiteY163" fmla="*/ 19287 h 6858000"/>
              <a:gd name="connsiteX164" fmla="*/ 0 w 1605470"/>
              <a:gd name="connsiteY164"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8335 w 1605470"/>
              <a:gd name="connsiteY37" fmla="*/ 5665173 h 6858000"/>
              <a:gd name="connsiteX38" fmla="*/ 562052 w 1605470"/>
              <a:gd name="connsiteY38" fmla="*/ 5563435 h 6858000"/>
              <a:gd name="connsiteX39" fmla="*/ 591557 w 1605470"/>
              <a:gd name="connsiteY39" fmla="*/ 5476393 h 6858000"/>
              <a:gd name="connsiteX40" fmla="*/ 622750 w 1605470"/>
              <a:gd name="connsiteY40" fmla="*/ 5396260 h 6858000"/>
              <a:gd name="connsiteX41" fmla="*/ 638731 w 1605470"/>
              <a:gd name="connsiteY41" fmla="*/ 5330009 h 6858000"/>
              <a:gd name="connsiteX42" fmla="*/ 672224 w 1605470"/>
              <a:gd name="connsiteY42" fmla="*/ 5273739 h 6858000"/>
              <a:gd name="connsiteX43" fmla="*/ 681823 w 1605470"/>
              <a:gd name="connsiteY43" fmla="*/ 5241779 h 6858000"/>
              <a:gd name="connsiteX44" fmla="*/ 693049 w 1605470"/>
              <a:gd name="connsiteY44" fmla="*/ 5225268 h 6858000"/>
              <a:gd name="connsiteX45" fmla="*/ 694069 w 1605470"/>
              <a:gd name="connsiteY45" fmla="*/ 5217684 h 6858000"/>
              <a:gd name="connsiteX46" fmla="*/ 701410 w 1605470"/>
              <a:gd name="connsiteY46" fmla="*/ 5193377 h 6858000"/>
              <a:gd name="connsiteX47" fmla="*/ 704713 w 1605470"/>
              <a:gd name="connsiteY47" fmla="*/ 5179288 h 6858000"/>
              <a:gd name="connsiteX48" fmla="*/ 705697 w 1605470"/>
              <a:gd name="connsiteY48" fmla="*/ 5173621 h 6858000"/>
              <a:gd name="connsiteX49" fmla="*/ 701331 w 1605470"/>
              <a:gd name="connsiteY49" fmla="*/ 5159961 h 6858000"/>
              <a:gd name="connsiteX50" fmla="*/ 708008 w 1605470"/>
              <a:gd name="connsiteY50" fmla="*/ 5144295 h 6858000"/>
              <a:gd name="connsiteX51" fmla="*/ 704941 w 1605470"/>
              <a:gd name="connsiteY51" fmla="*/ 5125185 h 6858000"/>
              <a:gd name="connsiteX52" fmla="*/ 711771 w 1605470"/>
              <a:gd name="connsiteY52" fmla="*/ 5121884 h 6858000"/>
              <a:gd name="connsiteX53" fmla="*/ 718807 w 1605470"/>
              <a:gd name="connsiteY53" fmla="*/ 5067850 h 6858000"/>
              <a:gd name="connsiteX54" fmla="*/ 721538 w 1605470"/>
              <a:gd name="connsiteY54" fmla="*/ 5060861 h 6858000"/>
              <a:gd name="connsiteX55" fmla="*/ 718242 w 1605470"/>
              <a:gd name="connsiteY55" fmla="*/ 5034192 h 6858000"/>
              <a:gd name="connsiteX56" fmla="*/ 719796 w 1605470"/>
              <a:gd name="connsiteY56" fmla="*/ 4993030 h 6858000"/>
              <a:gd name="connsiteX57" fmla="*/ 726705 w 1605470"/>
              <a:gd name="connsiteY57" fmla="*/ 4946844 h 6858000"/>
              <a:gd name="connsiteX58" fmla="*/ 722561 w 1605470"/>
              <a:gd name="connsiteY58" fmla="*/ 4932692 h 6858000"/>
              <a:gd name="connsiteX59" fmla="*/ 737964 w 1605470"/>
              <a:gd name="connsiteY59" fmla="*/ 4858827 h 6858000"/>
              <a:gd name="connsiteX60" fmla="*/ 732118 w 1605470"/>
              <a:gd name="connsiteY60" fmla="*/ 4801535 h 6858000"/>
              <a:gd name="connsiteX61" fmla="*/ 739787 w 1605470"/>
              <a:gd name="connsiteY61" fmla="*/ 4797794 h 6858000"/>
              <a:gd name="connsiteX62" fmla="*/ 741081 w 1605470"/>
              <a:gd name="connsiteY62" fmla="*/ 4784526 h 6858000"/>
              <a:gd name="connsiteX63" fmla="*/ 742865 w 1605470"/>
              <a:gd name="connsiteY63" fmla="*/ 4781211 h 6858000"/>
              <a:gd name="connsiteX64" fmla="*/ 751652 w 1605470"/>
              <a:gd name="connsiteY64" fmla="*/ 4761984 h 6858000"/>
              <a:gd name="connsiteX65" fmla="*/ 747700 w 1605470"/>
              <a:gd name="connsiteY65" fmla="*/ 4690749 h 6858000"/>
              <a:gd name="connsiteX66" fmla="*/ 743180 w 1605470"/>
              <a:gd name="connsiteY66" fmla="*/ 4584173 h 6858000"/>
              <a:gd name="connsiteX67" fmla="*/ 738263 w 1605470"/>
              <a:gd name="connsiteY67" fmla="*/ 4444346 h 6858000"/>
              <a:gd name="connsiteX68" fmla="*/ 734828 w 1605470"/>
              <a:gd name="connsiteY68" fmla="*/ 4375228 h 6858000"/>
              <a:gd name="connsiteX69" fmla="*/ 715481 w 1605470"/>
              <a:gd name="connsiteY69" fmla="*/ 4214165 h 6858000"/>
              <a:gd name="connsiteX70" fmla="*/ 719554 w 1605470"/>
              <a:gd name="connsiteY70" fmla="*/ 4090296 h 6858000"/>
              <a:gd name="connsiteX71" fmla="*/ 704810 w 1605470"/>
              <a:gd name="connsiteY71" fmla="*/ 4033999 h 6858000"/>
              <a:gd name="connsiteX72" fmla="*/ 705959 w 1605470"/>
              <a:gd name="connsiteY72" fmla="*/ 4031933 h 6858000"/>
              <a:gd name="connsiteX73" fmla="*/ 704535 w 1605470"/>
              <a:gd name="connsiteY73" fmla="*/ 4013953 h 6858000"/>
              <a:gd name="connsiteX74" fmla="*/ 700443 w 1605470"/>
              <a:gd name="connsiteY74" fmla="*/ 4010511 h 6858000"/>
              <a:gd name="connsiteX75" fmla="*/ 698282 w 1605470"/>
              <a:gd name="connsiteY75" fmla="*/ 3998331 h 6858000"/>
              <a:gd name="connsiteX76" fmla="*/ 690830 w 1605470"/>
              <a:gd name="connsiteY76" fmla="*/ 3974753 h 6858000"/>
              <a:gd name="connsiteX77" fmla="*/ 692428 w 1605470"/>
              <a:gd name="connsiteY77" fmla="*/ 3969950 h 6858000"/>
              <a:gd name="connsiteX78" fmla="*/ 685850 w 1605470"/>
              <a:gd name="connsiteY78" fmla="*/ 3933779 h 6858000"/>
              <a:gd name="connsiteX79" fmla="*/ 687181 w 1605470"/>
              <a:gd name="connsiteY79" fmla="*/ 3933093 h 6858000"/>
              <a:gd name="connsiteX80" fmla="*/ 691535 w 1605470"/>
              <a:gd name="connsiteY80" fmla="*/ 3922082 h 6858000"/>
              <a:gd name="connsiteX81" fmla="*/ 696613 w 1605470"/>
              <a:gd name="connsiteY81" fmla="*/ 3901461 h 6858000"/>
              <a:gd name="connsiteX82" fmla="*/ 719207 w 1605470"/>
              <a:gd name="connsiteY82" fmla="*/ 3813873 h 6858000"/>
              <a:gd name="connsiteX83" fmla="*/ 718632 w 1605470"/>
              <a:gd name="connsiteY83" fmla="*/ 3806161 h 6858000"/>
              <a:gd name="connsiteX84" fmla="*/ 718939 w 1605470"/>
              <a:gd name="connsiteY84" fmla="*/ 3805957 h 6858000"/>
              <a:gd name="connsiteX85" fmla="*/ 718966 w 1605470"/>
              <a:gd name="connsiteY85" fmla="*/ 3797724 h 6858000"/>
              <a:gd name="connsiteX86" fmla="*/ 717581 w 1605470"/>
              <a:gd name="connsiteY86" fmla="*/ 3792098 h 6858000"/>
              <a:gd name="connsiteX87" fmla="*/ 716465 w 1605470"/>
              <a:gd name="connsiteY87" fmla="*/ 3777135 h 6858000"/>
              <a:gd name="connsiteX88" fmla="*/ 718198 w 1605470"/>
              <a:gd name="connsiteY88" fmla="*/ 3771656 h 6858000"/>
              <a:gd name="connsiteX89" fmla="*/ 721941 w 1605470"/>
              <a:gd name="connsiteY89" fmla="*/ 3769007 h 6858000"/>
              <a:gd name="connsiteX90" fmla="*/ 721407 w 1605470"/>
              <a:gd name="connsiteY90" fmla="*/ 3767709 h 6858000"/>
              <a:gd name="connsiteX91" fmla="*/ 730103 w 1605470"/>
              <a:gd name="connsiteY91" fmla="*/ 3738082 h 6858000"/>
              <a:gd name="connsiteX92" fmla="*/ 737449 w 1605470"/>
              <a:gd name="connsiteY92" fmla="*/ 3673397 h 6858000"/>
              <a:gd name="connsiteX93" fmla="*/ 736745 w 1605470"/>
              <a:gd name="connsiteY93" fmla="*/ 3637109 h 6858000"/>
              <a:gd name="connsiteX94" fmla="*/ 740188 w 1605470"/>
              <a:gd name="connsiteY94" fmla="*/ 3536883 h 6858000"/>
              <a:gd name="connsiteX95" fmla="*/ 747726 w 1605470"/>
              <a:gd name="connsiteY95" fmla="*/ 3435652 h 6858000"/>
              <a:gd name="connsiteX96" fmla="*/ 770510 w 1605470"/>
              <a:gd name="connsiteY96" fmla="*/ 3361844 h 6858000"/>
              <a:gd name="connsiteX97" fmla="*/ 749397 w 1605470"/>
              <a:gd name="connsiteY97" fmla="*/ 3307769 h 6858000"/>
              <a:gd name="connsiteX98" fmla="*/ 766960 w 1605470"/>
              <a:gd name="connsiteY98" fmla="*/ 3250522 h 6858000"/>
              <a:gd name="connsiteX99" fmla="*/ 767385 w 1605470"/>
              <a:gd name="connsiteY99" fmla="*/ 3229163 h 6858000"/>
              <a:gd name="connsiteX100" fmla="*/ 769208 w 1605470"/>
              <a:gd name="connsiteY100" fmla="*/ 3217217 h 6858000"/>
              <a:gd name="connsiteX101" fmla="*/ 770350 w 1605470"/>
              <a:gd name="connsiteY101" fmla="*/ 3216125 h 6858000"/>
              <a:gd name="connsiteX102" fmla="*/ 756043 w 1605470"/>
              <a:gd name="connsiteY102" fmla="*/ 3183755 h 6858000"/>
              <a:gd name="connsiteX103" fmla="*/ 756544 w 1605470"/>
              <a:gd name="connsiteY103" fmla="*/ 3178642 h 6858000"/>
              <a:gd name="connsiteX104" fmla="*/ 744144 w 1605470"/>
              <a:gd name="connsiteY104" fmla="*/ 3158586 h 6858000"/>
              <a:gd name="connsiteX105" fmla="*/ 739378 w 1605470"/>
              <a:gd name="connsiteY105" fmla="*/ 3147669 h 6858000"/>
              <a:gd name="connsiteX106" fmla="*/ 734648 w 1605470"/>
              <a:gd name="connsiteY106" fmla="*/ 3145733 h 6858000"/>
              <a:gd name="connsiteX107" fmla="*/ 729329 w 1605470"/>
              <a:gd name="connsiteY107" fmla="*/ 3129034 h 6858000"/>
              <a:gd name="connsiteX108" fmla="*/ 729994 w 1605470"/>
              <a:gd name="connsiteY108" fmla="*/ 3126682 h 6858000"/>
              <a:gd name="connsiteX109" fmla="*/ 720862 w 1605470"/>
              <a:gd name="connsiteY109" fmla="*/ 3114519 h 6858000"/>
              <a:gd name="connsiteX110" fmla="*/ 707471 w 1605470"/>
              <a:gd name="connsiteY110" fmla="*/ 3106272 h 6858000"/>
              <a:gd name="connsiteX111" fmla="*/ 680201 w 1605470"/>
              <a:gd name="connsiteY111" fmla="*/ 2958185 h 6858000"/>
              <a:gd name="connsiteX112" fmla="*/ 622815 w 1605470"/>
              <a:gd name="connsiteY112" fmla="*/ 2762989 h 6858000"/>
              <a:gd name="connsiteX113" fmla="*/ 571733 w 1605470"/>
              <a:gd name="connsiteY113" fmla="*/ 2554718 h 6858000"/>
              <a:gd name="connsiteX114" fmla="*/ 551827 w 1605470"/>
              <a:gd name="connsiteY114" fmla="*/ 2485734 h 6858000"/>
              <a:gd name="connsiteX115" fmla="*/ 542550 w 1605470"/>
              <a:gd name="connsiteY115" fmla="*/ 2447068 h 6858000"/>
              <a:gd name="connsiteX116" fmla="*/ 529511 w 1605470"/>
              <a:gd name="connsiteY116" fmla="*/ 2425819 h 6858000"/>
              <a:gd name="connsiteX117" fmla="*/ 528878 w 1605470"/>
              <a:gd name="connsiteY117" fmla="*/ 2408971 h 6858000"/>
              <a:gd name="connsiteX118" fmla="*/ 535510 w 1605470"/>
              <a:gd name="connsiteY118" fmla="*/ 2402874 h 6858000"/>
              <a:gd name="connsiteX119" fmla="*/ 538122 w 1605470"/>
              <a:gd name="connsiteY119" fmla="*/ 2381443 h 6858000"/>
              <a:gd name="connsiteX120" fmla="*/ 514451 w 1605470"/>
              <a:gd name="connsiteY120" fmla="*/ 2261920 h 6858000"/>
              <a:gd name="connsiteX121" fmla="*/ 504338 w 1605470"/>
              <a:gd name="connsiteY121" fmla="*/ 2195378 h 6858000"/>
              <a:gd name="connsiteX122" fmla="*/ 488555 w 1605470"/>
              <a:gd name="connsiteY122" fmla="*/ 2155135 h 6858000"/>
              <a:gd name="connsiteX123" fmla="*/ 486013 w 1605470"/>
              <a:gd name="connsiteY123" fmla="*/ 2118008 h 6858000"/>
              <a:gd name="connsiteX124" fmla="*/ 487006 w 1605470"/>
              <a:gd name="connsiteY124" fmla="*/ 2050531 h 6858000"/>
              <a:gd name="connsiteX125" fmla="*/ 478812 w 1605470"/>
              <a:gd name="connsiteY125" fmla="*/ 1963269 h 6858000"/>
              <a:gd name="connsiteX126" fmla="*/ 459990 w 1605470"/>
              <a:gd name="connsiteY126" fmla="*/ 1906352 h 6858000"/>
              <a:gd name="connsiteX127" fmla="*/ 436547 w 1605470"/>
              <a:gd name="connsiteY127" fmla="*/ 1861531 h 6858000"/>
              <a:gd name="connsiteX128" fmla="*/ 390346 w 1605470"/>
              <a:gd name="connsiteY128" fmla="*/ 1732919 h 6858000"/>
              <a:gd name="connsiteX129" fmla="*/ 362657 w 1605470"/>
              <a:gd name="connsiteY129" fmla="*/ 1663540 h 6858000"/>
              <a:gd name="connsiteX130" fmla="*/ 361783 w 1605470"/>
              <a:gd name="connsiteY130" fmla="*/ 1615777 h 6858000"/>
              <a:gd name="connsiteX131" fmla="*/ 342578 w 1605470"/>
              <a:gd name="connsiteY131" fmla="*/ 1563678 h 6858000"/>
              <a:gd name="connsiteX132" fmla="*/ 355658 w 1605470"/>
              <a:gd name="connsiteY132" fmla="*/ 1519474 h 6858000"/>
              <a:gd name="connsiteX133" fmla="*/ 348400 w 1605470"/>
              <a:gd name="connsiteY133" fmla="*/ 1477995 h 6858000"/>
              <a:gd name="connsiteX134" fmla="*/ 334485 w 1605470"/>
              <a:gd name="connsiteY134" fmla="*/ 1373769 h 6858000"/>
              <a:gd name="connsiteX135" fmla="*/ 342792 w 1605470"/>
              <a:gd name="connsiteY135" fmla="*/ 1307086 h 6858000"/>
              <a:gd name="connsiteX136" fmla="*/ 343980 w 1605470"/>
              <a:gd name="connsiteY136" fmla="*/ 1189033 h 6858000"/>
              <a:gd name="connsiteX137" fmla="*/ 348665 w 1605470"/>
              <a:gd name="connsiteY137" fmla="*/ 1168288 h 6858000"/>
              <a:gd name="connsiteX138" fmla="*/ 340947 w 1605470"/>
              <a:gd name="connsiteY138" fmla="*/ 1142577 h 6858000"/>
              <a:gd name="connsiteX139" fmla="*/ 330253 w 1605470"/>
              <a:gd name="connsiteY139" fmla="*/ 1088484 h 6858000"/>
              <a:gd name="connsiteX140" fmla="*/ 318989 w 1605470"/>
              <a:gd name="connsiteY140" fmla="*/ 1016103 h 6858000"/>
              <a:gd name="connsiteX141" fmla="*/ 320445 w 1605470"/>
              <a:gd name="connsiteY141" fmla="*/ 932283 h 6858000"/>
              <a:gd name="connsiteX142" fmla="*/ 322681 w 1605470"/>
              <a:gd name="connsiteY142" fmla="*/ 915925 h 6858000"/>
              <a:gd name="connsiteX143" fmla="*/ 315310 w 1605470"/>
              <a:gd name="connsiteY143" fmla="*/ 896999 h 6858000"/>
              <a:gd name="connsiteX144" fmla="*/ 284718 w 1605470"/>
              <a:gd name="connsiteY144" fmla="*/ 821517 h 6858000"/>
              <a:gd name="connsiteX145" fmla="*/ 263668 w 1605470"/>
              <a:gd name="connsiteY145" fmla="*/ 751353 h 6858000"/>
              <a:gd name="connsiteX146" fmla="*/ 263226 w 1605470"/>
              <a:gd name="connsiteY146" fmla="*/ 721230 h 6858000"/>
              <a:gd name="connsiteX147" fmla="*/ 248897 w 1605470"/>
              <a:gd name="connsiteY147" fmla="*/ 681659 h 6858000"/>
              <a:gd name="connsiteX148" fmla="*/ 234316 w 1605470"/>
              <a:gd name="connsiteY148" fmla="*/ 635218 h 6858000"/>
              <a:gd name="connsiteX149" fmla="*/ 239327 w 1605470"/>
              <a:gd name="connsiteY149" fmla="*/ 613763 h 6858000"/>
              <a:gd name="connsiteX150" fmla="*/ 225269 w 1605470"/>
              <a:gd name="connsiteY150" fmla="*/ 598582 h 6858000"/>
              <a:gd name="connsiteX151" fmla="*/ 224950 w 1605470"/>
              <a:gd name="connsiteY151" fmla="*/ 576846 h 6858000"/>
              <a:gd name="connsiteX152" fmla="*/ 204576 w 1605470"/>
              <a:gd name="connsiteY152" fmla="*/ 530055 h 6858000"/>
              <a:gd name="connsiteX153" fmla="*/ 219064 w 1605470"/>
              <a:gd name="connsiteY153" fmla="*/ 469651 h 6858000"/>
              <a:gd name="connsiteX154" fmla="*/ 195012 w 1605470"/>
              <a:gd name="connsiteY154" fmla="*/ 448559 h 6858000"/>
              <a:gd name="connsiteX155" fmla="*/ 201434 w 1605470"/>
              <a:gd name="connsiteY155" fmla="*/ 441529 h 6858000"/>
              <a:gd name="connsiteX156" fmla="*/ 200655 w 1605470"/>
              <a:gd name="connsiteY156" fmla="*/ 428927 h 6858000"/>
              <a:gd name="connsiteX157" fmla="*/ 190059 w 1605470"/>
              <a:gd name="connsiteY157" fmla="*/ 430161 h 6858000"/>
              <a:gd name="connsiteX158" fmla="*/ 167079 w 1605470"/>
              <a:gd name="connsiteY158" fmla="*/ 367211 h 6858000"/>
              <a:gd name="connsiteX159" fmla="*/ 124571 w 1605470"/>
              <a:gd name="connsiteY159" fmla="*/ 302178 h 6858000"/>
              <a:gd name="connsiteX160" fmla="*/ 103243 w 1605470"/>
              <a:gd name="connsiteY160" fmla="*/ 211375 h 6858000"/>
              <a:gd name="connsiteX161" fmla="*/ 94571 w 1605470"/>
              <a:gd name="connsiteY161" fmla="*/ 184179 h 6858000"/>
              <a:gd name="connsiteX162" fmla="*/ 13437 w 1605470"/>
              <a:gd name="connsiteY162" fmla="*/ 19287 h 6858000"/>
              <a:gd name="connsiteX163" fmla="*/ 0 w 1605470"/>
              <a:gd name="connsiteY163"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8335 w 1605470"/>
              <a:gd name="connsiteY37" fmla="*/ 5665173 h 6858000"/>
              <a:gd name="connsiteX38" fmla="*/ 562052 w 1605470"/>
              <a:gd name="connsiteY38" fmla="*/ 5563435 h 6858000"/>
              <a:gd name="connsiteX39" fmla="*/ 591557 w 1605470"/>
              <a:gd name="connsiteY39" fmla="*/ 5476393 h 6858000"/>
              <a:gd name="connsiteX40" fmla="*/ 622750 w 1605470"/>
              <a:gd name="connsiteY40" fmla="*/ 5396260 h 6858000"/>
              <a:gd name="connsiteX41" fmla="*/ 638731 w 1605470"/>
              <a:gd name="connsiteY41" fmla="*/ 5330009 h 6858000"/>
              <a:gd name="connsiteX42" fmla="*/ 672224 w 1605470"/>
              <a:gd name="connsiteY42" fmla="*/ 5273739 h 6858000"/>
              <a:gd name="connsiteX43" fmla="*/ 681823 w 1605470"/>
              <a:gd name="connsiteY43" fmla="*/ 5241779 h 6858000"/>
              <a:gd name="connsiteX44" fmla="*/ 693049 w 1605470"/>
              <a:gd name="connsiteY44" fmla="*/ 5225268 h 6858000"/>
              <a:gd name="connsiteX45" fmla="*/ 694069 w 1605470"/>
              <a:gd name="connsiteY45" fmla="*/ 5217684 h 6858000"/>
              <a:gd name="connsiteX46" fmla="*/ 701410 w 1605470"/>
              <a:gd name="connsiteY46" fmla="*/ 5193377 h 6858000"/>
              <a:gd name="connsiteX47" fmla="*/ 704713 w 1605470"/>
              <a:gd name="connsiteY47" fmla="*/ 5179288 h 6858000"/>
              <a:gd name="connsiteX48" fmla="*/ 705697 w 1605470"/>
              <a:gd name="connsiteY48" fmla="*/ 5173621 h 6858000"/>
              <a:gd name="connsiteX49" fmla="*/ 701331 w 1605470"/>
              <a:gd name="connsiteY49" fmla="*/ 5159961 h 6858000"/>
              <a:gd name="connsiteX50" fmla="*/ 708008 w 1605470"/>
              <a:gd name="connsiteY50" fmla="*/ 5144295 h 6858000"/>
              <a:gd name="connsiteX51" fmla="*/ 704941 w 1605470"/>
              <a:gd name="connsiteY51" fmla="*/ 5125185 h 6858000"/>
              <a:gd name="connsiteX52" fmla="*/ 711771 w 1605470"/>
              <a:gd name="connsiteY52" fmla="*/ 5121884 h 6858000"/>
              <a:gd name="connsiteX53" fmla="*/ 718807 w 1605470"/>
              <a:gd name="connsiteY53" fmla="*/ 5067850 h 6858000"/>
              <a:gd name="connsiteX54" fmla="*/ 721538 w 1605470"/>
              <a:gd name="connsiteY54" fmla="*/ 5060861 h 6858000"/>
              <a:gd name="connsiteX55" fmla="*/ 718242 w 1605470"/>
              <a:gd name="connsiteY55" fmla="*/ 5034192 h 6858000"/>
              <a:gd name="connsiteX56" fmla="*/ 719796 w 1605470"/>
              <a:gd name="connsiteY56" fmla="*/ 4993030 h 6858000"/>
              <a:gd name="connsiteX57" fmla="*/ 726705 w 1605470"/>
              <a:gd name="connsiteY57" fmla="*/ 4946844 h 6858000"/>
              <a:gd name="connsiteX58" fmla="*/ 722561 w 1605470"/>
              <a:gd name="connsiteY58" fmla="*/ 4932692 h 6858000"/>
              <a:gd name="connsiteX59" fmla="*/ 737964 w 1605470"/>
              <a:gd name="connsiteY59" fmla="*/ 4858827 h 6858000"/>
              <a:gd name="connsiteX60" fmla="*/ 732118 w 1605470"/>
              <a:gd name="connsiteY60" fmla="*/ 4801535 h 6858000"/>
              <a:gd name="connsiteX61" fmla="*/ 739787 w 1605470"/>
              <a:gd name="connsiteY61" fmla="*/ 4797794 h 6858000"/>
              <a:gd name="connsiteX62" fmla="*/ 741081 w 1605470"/>
              <a:gd name="connsiteY62" fmla="*/ 4784526 h 6858000"/>
              <a:gd name="connsiteX63" fmla="*/ 742865 w 1605470"/>
              <a:gd name="connsiteY63" fmla="*/ 4781211 h 6858000"/>
              <a:gd name="connsiteX64" fmla="*/ 751652 w 1605470"/>
              <a:gd name="connsiteY64" fmla="*/ 4761984 h 6858000"/>
              <a:gd name="connsiteX65" fmla="*/ 747700 w 1605470"/>
              <a:gd name="connsiteY65" fmla="*/ 4690749 h 6858000"/>
              <a:gd name="connsiteX66" fmla="*/ 743180 w 1605470"/>
              <a:gd name="connsiteY66" fmla="*/ 4584173 h 6858000"/>
              <a:gd name="connsiteX67" fmla="*/ 738263 w 1605470"/>
              <a:gd name="connsiteY67" fmla="*/ 4444346 h 6858000"/>
              <a:gd name="connsiteX68" fmla="*/ 734828 w 1605470"/>
              <a:gd name="connsiteY68" fmla="*/ 4375228 h 6858000"/>
              <a:gd name="connsiteX69" fmla="*/ 715481 w 1605470"/>
              <a:gd name="connsiteY69" fmla="*/ 4214165 h 6858000"/>
              <a:gd name="connsiteX70" fmla="*/ 719554 w 1605470"/>
              <a:gd name="connsiteY70" fmla="*/ 4090296 h 6858000"/>
              <a:gd name="connsiteX71" fmla="*/ 704810 w 1605470"/>
              <a:gd name="connsiteY71" fmla="*/ 4033999 h 6858000"/>
              <a:gd name="connsiteX72" fmla="*/ 705959 w 1605470"/>
              <a:gd name="connsiteY72" fmla="*/ 4031933 h 6858000"/>
              <a:gd name="connsiteX73" fmla="*/ 704535 w 1605470"/>
              <a:gd name="connsiteY73" fmla="*/ 4013953 h 6858000"/>
              <a:gd name="connsiteX74" fmla="*/ 700443 w 1605470"/>
              <a:gd name="connsiteY74" fmla="*/ 4010511 h 6858000"/>
              <a:gd name="connsiteX75" fmla="*/ 698282 w 1605470"/>
              <a:gd name="connsiteY75" fmla="*/ 3998331 h 6858000"/>
              <a:gd name="connsiteX76" fmla="*/ 690830 w 1605470"/>
              <a:gd name="connsiteY76" fmla="*/ 3974753 h 6858000"/>
              <a:gd name="connsiteX77" fmla="*/ 692428 w 1605470"/>
              <a:gd name="connsiteY77" fmla="*/ 3969950 h 6858000"/>
              <a:gd name="connsiteX78" fmla="*/ 685850 w 1605470"/>
              <a:gd name="connsiteY78" fmla="*/ 3933779 h 6858000"/>
              <a:gd name="connsiteX79" fmla="*/ 687181 w 1605470"/>
              <a:gd name="connsiteY79" fmla="*/ 3933093 h 6858000"/>
              <a:gd name="connsiteX80" fmla="*/ 691535 w 1605470"/>
              <a:gd name="connsiteY80" fmla="*/ 3922082 h 6858000"/>
              <a:gd name="connsiteX81" fmla="*/ 696613 w 1605470"/>
              <a:gd name="connsiteY81" fmla="*/ 3901461 h 6858000"/>
              <a:gd name="connsiteX82" fmla="*/ 719207 w 1605470"/>
              <a:gd name="connsiteY82" fmla="*/ 3813873 h 6858000"/>
              <a:gd name="connsiteX83" fmla="*/ 718632 w 1605470"/>
              <a:gd name="connsiteY83" fmla="*/ 3806161 h 6858000"/>
              <a:gd name="connsiteX84" fmla="*/ 718939 w 1605470"/>
              <a:gd name="connsiteY84" fmla="*/ 3805957 h 6858000"/>
              <a:gd name="connsiteX85" fmla="*/ 718966 w 1605470"/>
              <a:gd name="connsiteY85" fmla="*/ 3797724 h 6858000"/>
              <a:gd name="connsiteX86" fmla="*/ 717581 w 1605470"/>
              <a:gd name="connsiteY86" fmla="*/ 3792098 h 6858000"/>
              <a:gd name="connsiteX87" fmla="*/ 716465 w 1605470"/>
              <a:gd name="connsiteY87" fmla="*/ 3777135 h 6858000"/>
              <a:gd name="connsiteX88" fmla="*/ 718198 w 1605470"/>
              <a:gd name="connsiteY88" fmla="*/ 3771656 h 6858000"/>
              <a:gd name="connsiteX89" fmla="*/ 721941 w 1605470"/>
              <a:gd name="connsiteY89" fmla="*/ 3769007 h 6858000"/>
              <a:gd name="connsiteX90" fmla="*/ 721407 w 1605470"/>
              <a:gd name="connsiteY90" fmla="*/ 3767709 h 6858000"/>
              <a:gd name="connsiteX91" fmla="*/ 730103 w 1605470"/>
              <a:gd name="connsiteY91" fmla="*/ 3738082 h 6858000"/>
              <a:gd name="connsiteX92" fmla="*/ 737449 w 1605470"/>
              <a:gd name="connsiteY92" fmla="*/ 3673397 h 6858000"/>
              <a:gd name="connsiteX93" fmla="*/ 736745 w 1605470"/>
              <a:gd name="connsiteY93" fmla="*/ 3637109 h 6858000"/>
              <a:gd name="connsiteX94" fmla="*/ 740188 w 1605470"/>
              <a:gd name="connsiteY94" fmla="*/ 3536883 h 6858000"/>
              <a:gd name="connsiteX95" fmla="*/ 747726 w 1605470"/>
              <a:gd name="connsiteY95" fmla="*/ 3435652 h 6858000"/>
              <a:gd name="connsiteX96" fmla="*/ 749397 w 1605470"/>
              <a:gd name="connsiteY96" fmla="*/ 3307769 h 6858000"/>
              <a:gd name="connsiteX97" fmla="*/ 766960 w 1605470"/>
              <a:gd name="connsiteY97" fmla="*/ 3250522 h 6858000"/>
              <a:gd name="connsiteX98" fmla="*/ 767385 w 1605470"/>
              <a:gd name="connsiteY98" fmla="*/ 3229163 h 6858000"/>
              <a:gd name="connsiteX99" fmla="*/ 769208 w 1605470"/>
              <a:gd name="connsiteY99" fmla="*/ 3217217 h 6858000"/>
              <a:gd name="connsiteX100" fmla="*/ 770350 w 1605470"/>
              <a:gd name="connsiteY100" fmla="*/ 3216125 h 6858000"/>
              <a:gd name="connsiteX101" fmla="*/ 756043 w 1605470"/>
              <a:gd name="connsiteY101" fmla="*/ 3183755 h 6858000"/>
              <a:gd name="connsiteX102" fmla="*/ 756544 w 1605470"/>
              <a:gd name="connsiteY102" fmla="*/ 3178642 h 6858000"/>
              <a:gd name="connsiteX103" fmla="*/ 744144 w 1605470"/>
              <a:gd name="connsiteY103" fmla="*/ 3158586 h 6858000"/>
              <a:gd name="connsiteX104" fmla="*/ 739378 w 1605470"/>
              <a:gd name="connsiteY104" fmla="*/ 3147669 h 6858000"/>
              <a:gd name="connsiteX105" fmla="*/ 734648 w 1605470"/>
              <a:gd name="connsiteY105" fmla="*/ 3145733 h 6858000"/>
              <a:gd name="connsiteX106" fmla="*/ 729329 w 1605470"/>
              <a:gd name="connsiteY106" fmla="*/ 3129034 h 6858000"/>
              <a:gd name="connsiteX107" fmla="*/ 729994 w 1605470"/>
              <a:gd name="connsiteY107" fmla="*/ 3126682 h 6858000"/>
              <a:gd name="connsiteX108" fmla="*/ 720862 w 1605470"/>
              <a:gd name="connsiteY108" fmla="*/ 3114519 h 6858000"/>
              <a:gd name="connsiteX109" fmla="*/ 707471 w 1605470"/>
              <a:gd name="connsiteY109" fmla="*/ 3106272 h 6858000"/>
              <a:gd name="connsiteX110" fmla="*/ 680201 w 1605470"/>
              <a:gd name="connsiteY110" fmla="*/ 2958185 h 6858000"/>
              <a:gd name="connsiteX111" fmla="*/ 622815 w 1605470"/>
              <a:gd name="connsiteY111" fmla="*/ 2762989 h 6858000"/>
              <a:gd name="connsiteX112" fmla="*/ 571733 w 1605470"/>
              <a:gd name="connsiteY112" fmla="*/ 2554718 h 6858000"/>
              <a:gd name="connsiteX113" fmla="*/ 551827 w 1605470"/>
              <a:gd name="connsiteY113" fmla="*/ 2485734 h 6858000"/>
              <a:gd name="connsiteX114" fmla="*/ 542550 w 1605470"/>
              <a:gd name="connsiteY114" fmla="*/ 2447068 h 6858000"/>
              <a:gd name="connsiteX115" fmla="*/ 529511 w 1605470"/>
              <a:gd name="connsiteY115" fmla="*/ 2425819 h 6858000"/>
              <a:gd name="connsiteX116" fmla="*/ 528878 w 1605470"/>
              <a:gd name="connsiteY116" fmla="*/ 2408971 h 6858000"/>
              <a:gd name="connsiteX117" fmla="*/ 535510 w 1605470"/>
              <a:gd name="connsiteY117" fmla="*/ 2402874 h 6858000"/>
              <a:gd name="connsiteX118" fmla="*/ 538122 w 1605470"/>
              <a:gd name="connsiteY118" fmla="*/ 2381443 h 6858000"/>
              <a:gd name="connsiteX119" fmla="*/ 514451 w 1605470"/>
              <a:gd name="connsiteY119" fmla="*/ 2261920 h 6858000"/>
              <a:gd name="connsiteX120" fmla="*/ 504338 w 1605470"/>
              <a:gd name="connsiteY120" fmla="*/ 2195378 h 6858000"/>
              <a:gd name="connsiteX121" fmla="*/ 488555 w 1605470"/>
              <a:gd name="connsiteY121" fmla="*/ 2155135 h 6858000"/>
              <a:gd name="connsiteX122" fmla="*/ 486013 w 1605470"/>
              <a:gd name="connsiteY122" fmla="*/ 2118008 h 6858000"/>
              <a:gd name="connsiteX123" fmla="*/ 487006 w 1605470"/>
              <a:gd name="connsiteY123" fmla="*/ 2050531 h 6858000"/>
              <a:gd name="connsiteX124" fmla="*/ 478812 w 1605470"/>
              <a:gd name="connsiteY124" fmla="*/ 1963269 h 6858000"/>
              <a:gd name="connsiteX125" fmla="*/ 459990 w 1605470"/>
              <a:gd name="connsiteY125" fmla="*/ 1906352 h 6858000"/>
              <a:gd name="connsiteX126" fmla="*/ 436547 w 1605470"/>
              <a:gd name="connsiteY126" fmla="*/ 1861531 h 6858000"/>
              <a:gd name="connsiteX127" fmla="*/ 390346 w 1605470"/>
              <a:gd name="connsiteY127" fmla="*/ 1732919 h 6858000"/>
              <a:gd name="connsiteX128" fmla="*/ 362657 w 1605470"/>
              <a:gd name="connsiteY128" fmla="*/ 1663540 h 6858000"/>
              <a:gd name="connsiteX129" fmla="*/ 361783 w 1605470"/>
              <a:gd name="connsiteY129" fmla="*/ 1615777 h 6858000"/>
              <a:gd name="connsiteX130" fmla="*/ 342578 w 1605470"/>
              <a:gd name="connsiteY130" fmla="*/ 1563678 h 6858000"/>
              <a:gd name="connsiteX131" fmla="*/ 355658 w 1605470"/>
              <a:gd name="connsiteY131" fmla="*/ 1519474 h 6858000"/>
              <a:gd name="connsiteX132" fmla="*/ 348400 w 1605470"/>
              <a:gd name="connsiteY132" fmla="*/ 1477995 h 6858000"/>
              <a:gd name="connsiteX133" fmla="*/ 334485 w 1605470"/>
              <a:gd name="connsiteY133" fmla="*/ 1373769 h 6858000"/>
              <a:gd name="connsiteX134" fmla="*/ 342792 w 1605470"/>
              <a:gd name="connsiteY134" fmla="*/ 1307086 h 6858000"/>
              <a:gd name="connsiteX135" fmla="*/ 343980 w 1605470"/>
              <a:gd name="connsiteY135" fmla="*/ 1189033 h 6858000"/>
              <a:gd name="connsiteX136" fmla="*/ 348665 w 1605470"/>
              <a:gd name="connsiteY136" fmla="*/ 1168288 h 6858000"/>
              <a:gd name="connsiteX137" fmla="*/ 340947 w 1605470"/>
              <a:gd name="connsiteY137" fmla="*/ 1142577 h 6858000"/>
              <a:gd name="connsiteX138" fmla="*/ 330253 w 1605470"/>
              <a:gd name="connsiteY138" fmla="*/ 1088484 h 6858000"/>
              <a:gd name="connsiteX139" fmla="*/ 318989 w 1605470"/>
              <a:gd name="connsiteY139" fmla="*/ 1016103 h 6858000"/>
              <a:gd name="connsiteX140" fmla="*/ 320445 w 1605470"/>
              <a:gd name="connsiteY140" fmla="*/ 932283 h 6858000"/>
              <a:gd name="connsiteX141" fmla="*/ 322681 w 1605470"/>
              <a:gd name="connsiteY141" fmla="*/ 915925 h 6858000"/>
              <a:gd name="connsiteX142" fmla="*/ 315310 w 1605470"/>
              <a:gd name="connsiteY142" fmla="*/ 896999 h 6858000"/>
              <a:gd name="connsiteX143" fmla="*/ 284718 w 1605470"/>
              <a:gd name="connsiteY143" fmla="*/ 821517 h 6858000"/>
              <a:gd name="connsiteX144" fmla="*/ 263668 w 1605470"/>
              <a:gd name="connsiteY144" fmla="*/ 751353 h 6858000"/>
              <a:gd name="connsiteX145" fmla="*/ 263226 w 1605470"/>
              <a:gd name="connsiteY145" fmla="*/ 721230 h 6858000"/>
              <a:gd name="connsiteX146" fmla="*/ 248897 w 1605470"/>
              <a:gd name="connsiteY146" fmla="*/ 681659 h 6858000"/>
              <a:gd name="connsiteX147" fmla="*/ 234316 w 1605470"/>
              <a:gd name="connsiteY147" fmla="*/ 635218 h 6858000"/>
              <a:gd name="connsiteX148" fmla="*/ 239327 w 1605470"/>
              <a:gd name="connsiteY148" fmla="*/ 613763 h 6858000"/>
              <a:gd name="connsiteX149" fmla="*/ 225269 w 1605470"/>
              <a:gd name="connsiteY149" fmla="*/ 598582 h 6858000"/>
              <a:gd name="connsiteX150" fmla="*/ 224950 w 1605470"/>
              <a:gd name="connsiteY150" fmla="*/ 576846 h 6858000"/>
              <a:gd name="connsiteX151" fmla="*/ 204576 w 1605470"/>
              <a:gd name="connsiteY151" fmla="*/ 530055 h 6858000"/>
              <a:gd name="connsiteX152" fmla="*/ 219064 w 1605470"/>
              <a:gd name="connsiteY152" fmla="*/ 469651 h 6858000"/>
              <a:gd name="connsiteX153" fmla="*/ 195012 w 1605470"/>
              <a:gd name="connsiteY153" fmla="*/ 448559 h 6858000"/>
              <a:gd name="connsiteX154" fmla="*/ 201434 w 1605470"/>
              <a:gd name="connsiteY154" fmla="*/ 441529 h 6858000"/>
              <a:gd name="connsiteX155" fmla="*/ 200655 w 1605470"/>
              <a:gd name="connsiteY155" fmla="*/ 428927 h 6858000"/>
              <a:gd name="connsiteX156" fmla="*/ 190059 w 1605470"/>
              <a:gd name="connsiteY156" fmla="*/ 430161 h 6858000"/>
              <a:gd name="connsiteX157" fmla="*/ 167079 w 1605470"/>
              <a:gd name="connsiteY157" fmla="*/ 367211 h 6858000"/>
              <a:gd name="connsiteX158" fmla="*/ 124571 w 1605470"/>
              <a:gd name="connsiteY158" fmla="*/ 302178 h 6858000"/>
              <a:gd name="connsiteX159" fmla="*/ 103243 w 1605470"/>
              <a:gd name="connsiteY159" fmla="*/ 211375 h 6858000"/>
              <a:gd name="connsiteX160" fmla="*/ 94571 w 1605470"/>
              <a:gd name="connsiteY160" fmla="*/ 184179 h 6858000"/>
              <a:gd name="connsiteX161" fmla="*/ 13437 w 1605470"/>
              <a:gd name="connsiteY161" fmla="*/ 19287 h 6858000"/>
              <a:gd name="connsiteX162" fmla="*/ 0 w 1605470"/>
              <a:gd name="connsiteY162"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8335 w 1605470"/>
              <a:gd name="connsiteY37" fmla="*/ 5665173 h 6858000"/>
              <a:gd name="connsiteX38" fmla="*/ 562052 w 1605470"/>
              <a:gd name="connsiteY38" fmla="*/ 5563435 h 6858000"/>
              <a:gd name="connsiteX39" fmla="*/ 591557 w 1605470"/>
              <a:gd name="connsiteY39" fmla="*/ 5476393 h 6858000"/>
              <a:gd name="connsiteX40" fmla="*/ 622750 w 1605470"/>
              <a:gd name="connsiteY40" fmla="*/ 5396260 h 6858000"/>
              <a:gd name="connsiteX41" fmla="*/ 638731 w 1605470"/>
              <a:gd name="connsiteY41" fmla="*/ 5330009 h 6858000"/>
              <a:gd name="connsiteX42" fmla="*/ 672224 w 1605470"/>
              <a:gd name="connsiteY42" fmla="*/ 5273739 h 6858000"/>
              <a:gd name="connsiteX43" fmla="*/ 681823 w 1605470"/>
              <a:gd name="connsiteY43" fmla="*/ 5241779 h 6858000"/>
              <a:gd name="connsiteX44" fmla="*/ 693049 w 1605470"/>
              <a:gd name="connsiteY44" fmla="*/ 5225268 h 6858000"/>
              <a:gd name="connsiteX45" fmla="*/ 694069 w 1605470"/>
              <a:gd name="connsiteY45" fmla="*/ 5217684 h 6858000"/>
              <a:gd name="connsiteX46" fmla="*/ 701410 w 1605470"/>
              <a:gd name="connsiteY46" fmla="*/ 5193377 h 6858000"/>
              <a:gd name="connsiteX47" fmla="*/ 704713 w 1605470"/>
              <a:gd name="connsiteY47" fmla="*/ 5179288 h 6858000"/>
              <a:gd name="connsiteX48" fmla="*/ 705697 w 1605470"/>
              <a:gd name="connsiteY48" fmla="*/ 5173621 h 6858000"/>
              <a:gd name="connsiteX49" fmla="*/ 701331 w 1605470"/>
              <a:gd name="connsiteY49" fmla="*/ 5159961 h 6858000"/>
              <a:gd name="connsiteX50" fmla="*/ 708008 w 1605470"/>
              <a:gd name="connsiteY50" fmla="*/ 5144295 h 6858000"/>
              <a:gd name="connsiteX51" fmla="*/ 704941 w 1605470"/>
              <a:gd name="connsiteY51" fmla="*/ 5125185 h 6858000"/>
              <a:gd name="connsiteX52" fmla="*/ 711771 w 1605470"/>
              <a:gd name="connsiteY52" fmla="*/ 5121884 h 6858000"/>
              <a:gd name="connsiteX53" fmla="*/ 718807 w 1605470"/>
              <a:gd name="connsiteY53" fmla="*/ 5067850 h 6858000"/>
              <a:gd name="connsiteX54" fmla="*/ 721538 w 1605470"/>
              <a:gd name="connsiteY54" fmla="*/ 5060861 h 6858000"/>
              <a:gd name="connsiteX55" fmla="*/ 718242 w 1605470"/>
              <a:gd name="connsiteY55" fmla="*/ 5034192 h 6858000"/>
              <a:gd name="connsiteX56" fmla="*/ 719796 w 1605470"/>
              <a:gd name="connsiteY56" fmla="*/ 4993030 h 6858000"/>
              <a:gd name="connsiteX57" fmla="*/ 726705 w 1605470"/>
              <a:gd name="connsiteY57" fmla="*/ 4946844 h 6858000"/>
              <a:gd name="connsiteX58" fmla="*/ 722561 w 1605470"/>
              <a:gd name="connsiteY58" fmla="*/ 4932692 h 6858000"/>
              <a:gd name="connsiteX59" fmla="*/ 737964 w 1605470"/>
              <a:gd name="connsiteY59" fmla="*/ 4858827 h 6858000"/>
              <a:gd name="connsiteX60" fmla="*/ 732118 w 1605470"/>
              <a:gd name="connsiteY60" fmla="*/ 4801535 h 6858000"/>
              <a:gd name="connsiteX61" fmla="*/ 739787 w 1605470"/>
              <a:gd name="connsiteY61" fmla="*/ 4797794 h 6858000"/>
              <a:gd name="connsiteX62" fmla="*/ 741081 w 1605470"/>
              <a:gd name="connsiteY62" fmla="*/ 4784526 h 6858000"/>
              <a:gd name="connsiteX63" fmla="*/ 742865 w 1605470"/>
              <a:gd name="connsiteY63" fmla="*/ 4781211 h 6858000"/>
              <a:gd name="connsiteX64" fmla="*/ 751652 w 1605470"/>
              <a:gd name="connsiteY64" fmla="*/ 4761984 h 6858000"/>
              <a:gd name="connsiteX65" fmla="*/ 747700 w 1605470"/>
              <a:gd name="connsiteY65" fmla="*/ 4690749 h 6858000"/>
              <a:gd name="connsiteX66" fmla="*/ 743180 w 1605470"/>
              <a:gd name="connsiteY66" fmla="*/ 4584173 h 6858000"/>
              <a:gd name="connsiteX67" fmla="*/ 738263 w 1605470"/>
              <a:gd name="connsiteY67" fmla="*/ 4444346 h 6858000"/>
              <a:gd name="connsiteX68" fmla="*/ 734828 w 1605470"/>
              <a:gd name="connsiteY68" fmla="*/ 4375228 h 6858000"/>
              <a:gd name="connsiteX69" fmla="*/ 715481 w 1605470"/>
              <a:gd name="connsiteY69" fmla="*/ 4214165 h 6858000"/>
              <a:gd name="connsiteX70" fmla="*/ 719554 w 1605470"/>
              <a:gd name="connsiteY70" fmla="*/ 4090296 h 6858000"/>
              <a:gd name="connsiteX71" fmla="*/ 704810 w 1605470"/>
              <a:gd name="connsiteY71" fmla="*/ 4033999 h 6858000"/>
              <a:gd name="connsiteX72" fmla="*/ 705959 w 1605470"/>
              <a:gd name="connsiteY72" fmla="*/ 4031933 h 6858000"/>
              <a:gd name="connsiteX73" fmla="*/ 704535 w 1605470"/>
              <a:gd name="connsiteY73" fmla="*/ 4013953 h 6858000"/>
              <a:gd name="connsiteX74" fmla="*/ 700443 w 1605470"/>
              <a:gd name="connsiteY74" fmla="*/ 4010511 h 6858000"/>
              <a:gd name="connsiteX75" fmla="*/ 698282 w 1605470"/>
              <a:gd name="connsiteY75" fmla="*/ 3998331 h 6858000"/>
              <a:gd name="connsiteX76" fmla="*/ 690830 w 1605470"/>
              <a:gd name="connsiteY76" fmla="*/ 3974753 h 6858000"/>
              <a:gd name="connsiteX77" fmla="*/ 692428 w 1605470"/>
              <a:gd name="connsiteY77" fmla="*/ 3969950 h 6858000"/>
              <a:gd name="connsiteX78" fmla="*/ 685850 w 1605470"/>
              <a:gd name="connsiteY78" fmla="*/ 3933779 h 6858000"/>
              <a:gd name="connsiteX79" fmla="*/ 687181 w 1605470"/>
              <a:gd name="connsiteY79" fmla="*/ 3933093 h 6858000"/>
              <a:gd name="connsiteX80" fmla="*/ 691535 w 1605470"/>
              <a:gd name="connsiteY80" fmla="*/ 3922082 h 6858000"/>
              <a:gd name="connsiteX81" fmla="*/ 696613 w 1605470"/>
              <a:gd name="connsiteY81" fmla="*/ 3901461 h 6858000"/>
              <a:gd name="connsiteX82" fmla="*/ 719207 w 1605470"/>
              <a:gd name="connsiteY82" fmla="*/ 3813873 h 6858000"/>
              <a:gd name="connsiteX83" fmla="*/ 718632 w 1605470"/>
              <a:gd name="connsiteY83" fmla="*/ 3806161 h 6858000"/>
              <a:gd name="connsiteX84" fmla="*/ 718939 w 1605470"/>
              <a:gd name="connsiteY84" fmla="*/ 3805957 h 6858000"/>
              <a:gd name="connsiteX85" fmla="*/ 718966 w 1605470"/>
              <a:gd name="connsiteY85" fmla="*/ 3797724 h 6858000"/>
              <a:gd name="connsiteX86" fmla="*/ 717581 w 1605470"/>
              <a:gd name="connsiteY86" fmla="*/ 3792098 h 6858000"/>
              <a:gd name="connsiteX87" fmla="*/ 716465 w 1605470"/>
              <a:gd name="connsiteY87" fmla="*/ 3777135 h 6858000"/>
              <a:gd name="connsiteX88" fmla="*/ 718198 w 1605470"/>
              <a:gd name="connsiteY88" fmla="*/ 3771656 h 6858000"/>
              <a:gd name="connsiteX89" fmla="*/ 721941 w 1605470"/>
              <a:gd name="connsiteY89" fmla="*/ 3769007 h 6858000"/>
              <a:gd name="connsiteX90" fmla="*/ 721407 w 1605470"/>
              <a:gd name="connsiteY90" fmla="*/ 3767709 h 6858000"/>
              <a:gd name="connsiteX91" fmla="*/ 730103 w 1605470"/>
              <a:gd name="connsiteY91" fmla="*/ 3738082 h 6858000"/>
              <a:gd name="connsiteX92" fmla="*/ 737449 w 1605470"/>
              <a:gd name="connsiteY92" fmla="*/ 3673397 h 6858000"/>
              <a:gd name="connsiteX93" fmla="*/ 736745 w 1605470"/>
              <a:gd name="connsiteY93" fmla="*/ 3637109 h 6858000"/>
              <a:gd name="connsiteX94" fmla="*/ 740188 w 1605470"/>
              <a:gd name="connsiteY94" fmla="*/ 3536883 h 6858000"/>
              <a:gd name="connsiteX95" fmla="*/ 747726 w 1605470"/>
              <a:gd name="connsiteY95" fmla="*/ 3435652 h 6858000"/>
              <a:gd name="connsiteX96" fmla="*/ 749397 w 1605470"/>
              <a:gd name="connsiteY96" fmla="*/ 3307769 h 6858000"/>
              <a:gd name="connsiteX97" fmla="*/ 766960 w 1605470"/>
              <a:gd name="connsiteY97" fmla="*/ 3250522 h 6858000"/>
              <a:gd name="connsiteX98" fmla="*/ 767385 w 1605470"/>
              <a:gd name="connsiteY98" fmla="*/ 3229163 h 6858000"/>
              <a:gd name="connsiteX99" fmla="*/ 769208 w 1605470"/>
              <a:gd name="connsiteY99" fmla="*/ 3217217 h 6858000"/>
              <a:gd name="connsiteX100" fmla="*/ 770350 w 1605470"/>
              <a:gd name="connsiteY100" fmla="*/ 3216125 h 6858000"/>
              <a:gd name="connsiteX101" fmla="*/ 756043 w 1605470"/>
              <a:gd name="connsiteY101" fmla="*/ 3183755 h 6858000"/>
              <a:gd name="connsiteX102" fmla="*/ 756544 w 1605470"/>
              <a:gd name="connsiteY102" fmla="*/ 3178642 h 6858000"/>
              <a:gd name="connsiteX103" fmla="*/ 744144 w 1605470"/>
              <a:gd name="connsiteY103" fmla="*/ 3158586 h 6858000"/>
              <a:gd name="connsiteX104" fmla="*/ 739378 w 1605470"/>
              <a:gd name="connsiteY104" fmla="*/ 3147669 h 6858000"/>
              <a:gd name="connsiteX105" fmla="*/ 734648 w 1605470"/>
              <a:gd name="connsiteY105" fmla="*/ 3145733 h 6858000"/>
              <a:gd name="connsiteX106" fmla="*/ 729329 w 1605470"/>
              <a:gd name="connsiteY106" fmla="*/ 3129034 h 6858000"/>
              <a:gd name="connsiteX107" fmla="*/ 729994 w 1605470"/>
              <a:gd name="connsiteY107" fmla="*/ 3126682 h 6858000"/>
              <a:gd name="connsiteX108" fmla="*/ 720862 w 1605470"/>
              <a:gd name="connsiteY108" fmla="*/ 3114519 h 6858000"/>
              <a:gd name="connsiteX109" fmla="*/ 707471 w 1605470"/>
              <a:gd name="connsiteY109" fmla="*/ 3106272 h 6858000"/>
              <a:gd name="connsiteX110" fmla="*/ 680201 w 1605470"/>
              <a:gd name="connsiteY110" fmla="*/ 2958185 h 6858000"/>
              <a:gd name="connsiteX111" fmla="*/ 622815 w 1605470"/>
              <a:gd name="connsiteY111" fmla="*/ 2762989 h 6858000"/>
              <a:gd name="connsiteX112" fmla="*/ 571733 w 1605470"/>
              <a:gd name="connsiteY112" fmla="*/ 2554718 h 6858000"/>
              <a:gd name="connsiteX113" fmla="*/ 551827 w 1605470"/>
              <a:gd name="connsiteY113" fmla="*/ 2485734 h 6858000"/>
              <a:gd name="connsiteX114" fmla="*/ 542550 w 1605470"/>
              <a:gd name="connsiteY114" fmla="*/ 2447068 h 6858000"/>
              <a:gd name="connsiteX115" fmla="*/ 529511 w 1605470"/>
              <a:gd name="connsiteY115" fmla="*/ 2425819 h 6858000"/>
              <a:gd name="connsiteX116" fmla="*/ 535510 w 1605470"/>
              <a:gd name="connsiteY116" fmla="*/ 2402874 h 6858000"/>
              <a:gd name="connsiteX117" fmla="*/ 538122 w 1605470"/>
              <a:gd name="connsiteY117" fmla="*/ 2381443 h 6858000"/>
              <a:gd name="connsiteX118" fmla="*/ 514451 w 1605470"/>
              <a:gd name="connsiteY118" fmla="*/ 2261920 h 6858000"/>
              <a:gd name="connsiteX119" fmla="*/ 504338 w 1605470"/>
              <a:gd name="connsiteY119" fmla="*/ 2195378 h 6858000"/>
              <a:gd name="connsiteX120" fmla="*/ 488555 w 1605470"/>
              <a:gd name="connsiteY120" fmla="*/ 2155135 h 6858000"/>
              <a:gd name="connsiteX121" fmla="*/ 486013 w 1605470"/>
              <a:gd name="connsiteY121" fmla="*/ 2118008 h 6858000"/>
              <a:gd name="connsiteX122" fmla="*/ 487006 w 1605470"/>
              <a:gd name="connsiteY122" fmla="*/ 2050531 h 6858000"/>
              <a:gd name="connsiteX123" fmla="*/ 478812 w 1605470"/>
              <a:gd name="connsiteY123" fmla="*/ 1963269 h 6858000"/>
              <a:gd name="connsiteX124" fmla="*/ 459990 w 1605470"/>
              <a:gd name="connsiteY124" fmla="*/ 1906352 h 6858000"/>
              <a:gd name="connsiteX125" fmla="*/ 436547 w 1605470"/>
              <a:gd name="connsiteY125" fmla="*/ 1861531 h 6858000"/>
              <a:gd name="connsiteX126" fmla="*/ 390346 w 1605470"/>
              <a:gd name="connsiteY126" fmla="*/ 1732919 h 6858000"/>
              <a:gd name="connsiteX127" fmla="*/ 362657 w 1605470"/>
              <a:gd name="connsiteY127" fmla="*/ 1663540 h 6858000"/>
              <a:gd name="connsiteX128" fmla="*/ 361783 w 1605470"/>
              <a:gd name="connsiteY128" fmla="*/ 1615777 h 6858000"/>
              <a:gd name="connsiteX129" fmla="*/ 342578 w 1605470"/>
              <a:gd name="connsiteY129" fmla="*/ 1563678 h 6858000"/>
              <a:gd name="connsiteX130" fmla="*/ 355658 w 1605470"/>
              <a:gd name="connsiteY130" fmla="*/ 1519474 h 6858000"/>
              <a:gd name="connsiteX131" fmla="*/ 348400 w 1605470"/>
              <a:gd name="connsiteY131" fmla="*/ 1477995 h 6858000"/>
              <a:gd name="connsiteX132" fmla="*/ 334485 w 1605470"/>
              <a:gd name="connsiteY132" fmla="*/ 1373769 h 6858000"/>
              <a:gd name="connsiteX133" fmla="*/ 342792 w 1605470"/>
              <a:gd name="connsiteY133" fmla="*/ 1307086 h 6858000"/>
              <a:gd name="connsiteX134" fmla="*/ 343980 w 1605470"/>
              <a:gd name="connsiteY134" fmla="*/ 1189033 h 6858000"/>
              <a:gd name="connsiteX135" fmla="*/ 348665 w 1605470"/>
              <a:gd name="connsiteY135" fmla="*/ 1168288 h 6858000"/>
              <a:gd name="connsiteX136" fmla="*/ 340947 w 1605470"/>
              <a:gd name="connsiteY136" fmla="*/ 1142577 h 6858000"/>
              <a:gd name="connsiteX137" fmla="*/ 330253 w 1605470"/>
              <a:gd name="connsiteY137" fmla="*/ 1088484 h 6858000"/>
              <a:gd name="connsiteX138" fmla="*/ 318989 w 1605470"/>
              <a:gd name="connsiteY138" fmla="*/ 1016103 h 6858000"/>
              <a:gd name="connsiteX139" fmla="*/ 320445 w 1605470"/>
              <a:gd name="connsiteY139" fmla="*/ 932283 h 6858000"/>
              <a:gd name="connsiteX140" fmla="*/ 322681 w 1605470"/>
              <a:gd name="connsiteY140" fmla="*/ 915925 h 6858000"/>
              <a:gd name="connsiteX141" fmla="*/ 315310 w 1605470"/>
              <a:gd name="connsiteY141" fmla="*/ 896999 h 6858000"/>
              <a:gd name="connsiteX142" fmla="*/ 284718 w 1605470"/>
              <a:gd name="connsiteY142" fmla="*/ 821517 h 6858000"/>
              <a:gd name="connsiteX143" fmla="*/ 263668 w 1605470"/>
              <a:gd name="connsiteY143" fmla="*/ 751353 h 6858000"/>
              <a:gd name="connsiteX144" fmla="*/ 263226 w 1605470"/>
              <a:gd name="connsiteY144" fmla="*/ 721230 h 6858000"/>
              <a:gd name="connsiteX145" fmla="*/ 248897 w 1605470"/>
              <a:gd name="connsiteY145" fmla="*/ 681659 h 6858000"/>
              <a:gd name="connsiteX146" fmla="*/ 234316 w 1605470"/>
              <a:gd name="connsiteY146" fmla="*/ 635218 h 6858000"/>
              <a:gd name="connsiteX147" fmla="*/ 239327 w 1605470"/>
              <a:gd name="connsiteY147" fmla="*/ 613763 h 6858000"/>
              <a:gd name="connsiteX148" fmla="*/ 225269 w 1605470"/>
              <a:gd name="connsiteY148" fmla="*/ 598582 h 6858000"/>
              <a:gd name="connsiteX149" fmla="*/ 224950 w 1605470"/>
              <a:gd name="connsiteY149" fmla="*/ 576846 h 6858000"/>
              <a:gd name="connsiteX150" fmla="*/ 204576 w 1605470"/>
              <a:gd name="connsiteY150" fmla="*/ 530055 h 6858000"/>
              <a:gd name="connsiteX151" fmla="*/ 219064 w 1605470"/>
              <a:gd name="connsiteY151" fmla="*/ 469651 h 6858000"/>
              <a:gd name="connsiteX152" fmla="*/ 195012 w 1605470"/>
              <a:gd name="connsiteY152" fmla="*/ 448559 h 6858000"/>
              <a:gd name="connsiteX153" fmla="*/ 201434 w 1605470"/>
              <a:gd name="connsiteY153" fmla="*/ 441529 h 6858000"/>
              <a:gd name="connsiteX154" fmla="*/ 200655 w 1605470"/>
              <a:gd name="connsiteY154" fmla="*/ 428927 h 6858000"/>
              <a:gd name="connsiteX155" fmla="*/ 190059 w 1605470"/>
              <a:gd name="connsiteY155" fmla="*/ 430161 h 6858000"/>
              <a:gd name="connsiteX156" fmla="*/ 167079 w 1605470"/>
              <a:gd name="connsiteY156" fmla="*/ 367211 h 6858000"/>
              <a:gd name="connsiteX157" fmla="*/ 124571 w 1605470"/>
              <a:gd name="connsiteY157" fmla="*/ 302178 h 6858000"/>
              <a:gd name="connsiteX158" fmla="*/ 103243 w 1605470"/>
              <a:gd name="connsiteY158" fmla="*/ 211375 h 6858000"/>
              <a:gd name="connsiteX159" fmla="*/ 94571 w 1605470"/>
              <a:gd name="connsiteY159" fmla="*/ 184179 h 6858000"/>
              <a:gd name="connsiteX160" fmla="*/ 13437 w 1605470"/>
              <a:gd name="connsiteY160" fmla="*/ 19287 h 6858000"/>
              <a:gd name="connsiteX161" fmla="*/ 0 w 1605470"/>
              <a:gd name="connsiteY161"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8335 w 1605470"/>
              <a:gd name="connsiteY37" fmla="*/ 5665173 h 6858000"/>
              <a:gd name="connsiteX38" fmla="*/ 562052 w 1605470"/>
              <a:gd name="connsiteY38" fmla="*/ 5563435 h 6858000"/>
              <a:gd name="connsiteX39" fmla="*/ 591557 w 1605470"/>
              <a:gd name="connsiteY39" fmla="*/ 5476393 h 6858000"/>
              <a:gd name="connsiteX40" fmla="*/ 622750 w 1605470"/>
              <a:gd name="connsiteY40" fmla="*/ 5396260 h 6858000"/>
              <a:gd name="connsiteX41" fmla="*/ 638731 w 1605470"/>
              <a:gd name="connsiteY41" fmla="*/ 5330009 h 6858000"/>
              <a:gd name="connsiteX42" fmla="*/ 672224 w 1605470"/>
              <a:gd name="connsiteY42" fmla="*/ 5273739 h 6858000"/>
              <a:gd name="connsiteX43" fmla="*/ 681823 w 1605470"/>
              <a:gd name="connsiteY43" fmla="*/ 5241779 h 6858000"/>
              <a:gd name="connsiteX44" fmla="*/ 693049 w 1605470"/>
              <a:gd name="connsiteY44" fmla="*/ 5225268 h 6858000"/>
              <a:gd name="connsiteX45" fmla="*/ 694069 w 1605470"/>
              <a:gd name="connsiteY45" fmla="*/ 5217684 h 6858000"/>
              <a:gd name="connsiteX46" fmla="*/ 701410 w 1605470"/>
              <a:gd name="connsiteY46" fmla="*/ 5193377 h 6858000"/>
              <a:gd name="connsiteX47" fmla="*/ 704713 w 1605470"/>
              <a:gd name="connsiteY47" fmla="*/ 5179288 h 6858000"/>
              <a:gd name="connsiteX48" fmla="*/ 705697 w 1605470"/>
              <a:gd name="connsiteY48" fmla="*/ 5173621 h 6858000"/>
              <a:gd name="connsiteX49" fmla="*/ 701331 w 1605470"/>
              <a:gd name="connsiteY49" fmla="*/ 5159961 h 6858000"/>
              <a:gd name="connsiteX50" fmla="*/ 708008 w 1605470"/>
              <a:gd name="connsiteY50" fmla="*/ 5144295 h 6858000"/>
              <a:gd name="connsiteX51" fmla="*/ 704941 w 1605470"/>
              <a:gd name="connsiteY51" fmla="*/ 5125185 h 6858000"/>
              <a:gd name="connsiteX52" fmla="*/ 711771 w 1605470"/>
              <a:gd name="connsiteY52" fmla="*/ 5121884 h 6858000"/>
              <a:gd name="connsiteX53" fmla="*/ 718807 w 1605470"/>
              <a:gd name="connsiteY53" fmla="*/ 5067850 h 6858000"/>
              <a:gd name="connsiteX54" fmla="*/ 721538 w 1605470"/>
              <a:gd name="connsiteY54" fmla="*/ 5060861 h 6858000"/>
              <a:gd name="connsiteX55" fmla="*/ 718242 w 1605470"/>
              <a:gd name="connsiteY55" fmla="*/ 5034192 h 6858000"/>
              <a:gd name="connsiteX56" fmla="*/ 719796 w 1605470"/>
              <a:gd name="connsiteY56" fmla="*/ 4993030 h 6858000"/>
              <a:gd name="connsiteX57" fmla="*/ 726705 w 1605470"/>
              <a:gd name="connsiteY57" fmla="*/ 4946844 h 6858000"/>
              <a:gd name="connsiteX58" fmla="*/ 722561 w 1605470"/>
              <a:gd name="connsiteY58" fmla="*/ 4932692 h 6858000"/>
              <a:gd name="connsiteX59" fmla="*/ 737964 w 1605470"/>
              <a:gd name="connsiteY59" fmla="*/ 4858827 h 6858000"/>
              <a:gd name="connsiteX60" fmla="*/ 732118 w 1605470"/>
              <a:gd name="connsiteY60" fmla="*/ 4801535 h 6858000"/>
              <a:gd name="connsiteX61" fmla="*/ 739787 w 1605470"/>
              <a:gd name="connsiteY61" fmla="*/ 4797794 h 6858000"/>
              <a:gd name="connsiteX62" fmla="*/ 741081 w 1605470"/>
              <a:gd name="connsiteY62" fmla="*/ 4784526 h 6858000"/>
              <a:gd name="connsiteX63" fmla="*/ 742865 w 1605470"/>
              <a:gd name="connsiteY63" fmla="*/ 4781211 h 6858000"/>
              <a:gd name="connsiteX64" fmla="*/ 751652 w 1605470"/>
              <a:gd name="connsiteY64" fmla="*/ 4761984 h 6858000"/>
              <a:gd name="connsiteX65" fmla="*/ 747700 w 1605470"/>
              <a:gd name="connsiteY65" fmla="*/ 4690749 h 6858000"/>
              <a:gd name="connsiteX66" fmla="*/ 743180 w 1605470"/>
              <a:gd name="connsiteY66" fmla="*/ 4584173 h 6858000"/>
              <a:gd name="connsiteX67" fmla="*/ 738263 w 1605470"/>
              <a:gd name="connsiteY67" fmla="*/ 4444346 h 6858000"/>
              <a:gd name="connsiteX68" fmla="*/ 734828 w 1605470"/>
              <a:gd name="connsiteY68" fmla="*/ 4375228 h 6858000"/>
              <a:gd name="connsiteX69" fmla="*/ 715481 w 1605470"/>
              <a:gd name="connsiteY69" fmla="*/ 4214165 h 6858000"/>
              <a:gd name="connsiteX70" fmla="*/ 719554 w 1605470"/>
              <a:gd name="connsiteY70" fmla="*/ 4090296 h 6858000"/>
              <a:gd name="connsiteX71" fmla="*/ 704810 w 1605470"/>
              <a:gd name="connsiteY71" fmla="*/ 4033999 h 6858000"/>
              <a:gd name="connsiteX72" fmla="*/ 705959 w 1605470"/>
              <a:gd name="connsiteY72" fmla="*/ 4031933 h 6858000"/>
              <a:gd name="connsiteX73" fmla="*/ 704535 w 1605470"/>
              <a:gd name="connsiteY73" fmla="*/ 4013953 h 6858000"/>
              <a:gd name="connsiteX74" fmla="*/ 700443 w 1605470"/>
              <a:gd name="connsiteY74" fmla="*/ 4010511 h 6858000"/>
              <a:gd name="connsiteX75" fmla="*/ 698282 w 1605470"/>
              <a:gd name="connsiteY75" fmla="*/ 3998331 h 6858000"/>
              <a:gd name="connsiteX76" fmla="*/ 690830 w 1605470"/>
              <a:gd name="connsiteY76" fmla="*/ 3974753 h 6858000"/>
              <a:gd name="connsiteX77" fmla="*/ 692428 w 1605470"/>
              <a:gd name="connsiteY77" fmla="*/ 3969950 h 6858000"/>
              <a:gd name="connsiteX78" fmla="*/ 685850 w 1605470"/>
              <a:gd name="connsiteY78" fmla="*/ 3933779 h 6858000"/>
              <a:gd name="connsiteX79" fmla="*/ 687181 w 1605470"/>
              <a:gd name="connsiteY79" fmla="*/ 3933093 h 6858000"/>
              <a:gd name="connsiteX80" fmla="*/ 691535 w 1605470"/>
              <a:gd name="connsiteY80" fmla="*/ 3922082 h 6858000"/>
              <a:gd name="connsiteX81" fmla="*/ 696613 w 1605470"/>
              <a:gd name="connsiteY81" fmla="*/ 3901461 h 6858000"/>
              <a:gd name="connsiteX82" fmla="*/ 719207 w 1605470"/>
              <a:gd name="connsiteY82" fmla="*/ 3813873 h 6858000"/>
              <a:gd name="connsiteX83" fmla="*/ 718632 w 1605470"/>
              <a:gd name="connsiteY83" fmla="*/ 3806161 h 6858000"/>
              <a:gd name="connsiteX84" fmla="*/ 718939 w 1605470"/>
              <a:gd name="connsiteY84" fmla="*/ 3805957 h 6858000"/>
              <a:gd name="connsiteX85" fmla="*/ 718966 w 1605470"/>
              <a:gd name="connsiteY85" fmla="*/ 3797724 h 6858000"/>
              <a:gd name="connsiteX86" fmla="*/ 717581 w 1605470"/>
              <a:gd name="connsiteY86" fmla="*/ 3792098 h 6858000"/>
              <a:gd name="connsiteX87" fmla="*/ 716465 w 1605470"/>
              <a:gd name="connsiteY87" fmla="*/ 3777135 h 6858000"/>
              <a:gd name="connsiteX88" fmla="*/ 718198 w 1605470"/>
              <a:gd name="connsiteY88" fmla="*/ 3771656 h 6858000"/>
              <a:gd name="connsiteX89" fmla="*/ 721941 w 1605470"/>
              <a:gd name="connsiteY89" fmla="*/ 3769007 h 6858000"/>
              <a:gd name="connsiteX90" fmla="*/ 721407 w 1605470"/>
              <a:gd name="connsiteY90" fmla="*/ 3767709 h 6858000"/>
              <a:gd name="connsiteX91" fmla="*/ 730103 w 1605470"/>
              <a:gd name="connsiteY91" fmla="*/ 3738082 h 6858000"/>
              <a:gd name="connsiteX92" fmla="*/ 737449 w 1605470"/>
              <a:gd name="connsiteY92" fmla="*/ 3673397 h 6858000"/>
              <a:gd name="connsiteX93" fmla="*/ 736745 w 1605470"/>
              <a:gd name="connsiteY93" fmla="*/ 3637109 h 6858000"/>
              <a:gd name="connsiteX94" fmla="*/ 740188 w 1605470"/>
              <a:gd name="connsiteY94" fmla="*/ 3536883 h 6858000"/>
              <a:gd name="connsiteX95" fmla="*/ 747726 w 1605470"/>
              <a:gd name="connsiteY95" fmla="*/ 3435652 h 6858000"/>
              <a:gd name="connsiteX96" fmla="*/ 749397 w 1605470"/>
              <a:gd name="connsiteY96" fmla="*/ 3307769 h 6858000"/>
              <a:gd name="connsiteX97" fmla="*/ 766960 w 1605470"/>
              <a:gd name="connsiteY97" fmla="*/ 3250522 h 6858000"/>
              <a:gd name="connsiteX98" fmla="*/ 767385 w 1605470"/>
              <a:gd name="connsiteY98" fmla="*/ 3229163 h 6858000"/>
              <a:gd name="connsiteX99" fmla="*/ 769208 w 1605470"/>
              <a:gd name="connsiteY99" fmla="*/ 3217217 h 6858000"/>
              <a:gd name="connsiteX100" fmla="*/ 756043 w 1605470"/>
              <a:gd name="connsiteY100" fmla="*/ 3183755 h 6858000"/>
              <a:gd name="connsiteX101" fmla="*/ 756544 w 1605470"/>
              <a:gd name="connsiteY101" fmla="*/ 3178642 h 6858000"/>
              <a:gd name="connsiteX102" fmla="*/ 744144 w 1605470"/>
              <a:gd name="connsiteY102" fmla="*/ 3158586 h 6858000"/>
              <a:gd name="connsiteX103" fmla="*/ 739378 w 1605470"/>
              <a:gd name="connsiteY103" fmla="*/ 3147669 h 6858000"/>
              <a:gd name="connsiteX104" fmla="*/ 734648 w 1605470"/>
              <a:gd name="connsiteY104" fmla="*/ 3145733 h 6858000"/>
              <a:gd name="connsiteX105" fmla="*/ 729329 w 1605470"/>
              <a:gd name="connsiteY105" fmla="*/ 3129034 h 6858000"/>
              <a:gd name="connsiteX106" fmla="*/ 729994 w 1605470"/>
              <a:gd name="connsiteY106" fmla="*/ 3126682 h 6858000"/>
              <a:gd name="connsiteX107" fmla="*/ 720862 w 1605470"/>
              <a:gd name="connsiteY107" fmla="*/ 3114519 h 6858000"/>
              <a:gd name="connsiteX108" fmla="*/ 707471 w 1605470"/>
              <a:gd name="connsiteY108" fmla="*/ 3106272 h 6858000"/>
              <a:gd name="connsiteX109" fmla="*/ 680201 w 1605470"/>
              <a:gd name="connsiteY109" fmla="*/ 2958185 h 6858000"/>
              <a:gd name="connsiteX110" fmla="*/ 622815 w 1605470"/>
              <a:gd name="connsiteY110" fmla="*/ 2762989 h 6858000"/>
              <a:gd name="connsiteX111" fmla="*/ 571733 w 1605470"/>
              <a:gd name="connsiteY111" fmla="*/ 2554718 h 6858000"/>
              <a:gd name="connsiteX112" fmla="*/ 551827 w 1605470"/>
              <a:gd name="connsiteY112" fmla="*/ 2485734 h 6858000"/>
              <a:gd name="connsiteX113" fmla="*/ 542550 w 1605470"/>
              <a:gd name="connsiteY113" fmla="*/ 2447068 h 6858000"/>
              <a:gd name="connsiteX114" fmla="*/ 529511 w 1605470"/>
              <a:gd name="connsiteY114" fmla="*/ 2425819 h 6858000"/>
              <a:gd name="connsiteX115" fmla="*/ 535510 w 1605470"/>
              <a:gd name="connsiteY115" fmla="*/ 2402874 h 6858000"/>
              <a:gd name="connsiteX116" fmla="*/ 538122 w 1605470"/>
              <a:gd name="connsiteY116" fmla="*/ 2381443 h 6858000"/>
              <a:gd name="connsiteX117" fmla="*/ 514451 w 1605470"/>
              <a:gd name="connsiteY117" fmla="*/ 2261920 h 6858000"/>
              <a:gd name="connsiteX118" fmla="*/ 504338 w 1605470"/>
              <a:gd name="connsiteY118" fmla="*/ 2195378 h 6858000"/>
              <a:gd name="connsiteX119" fmla="*/ 488555 w 1605470"/>
              <a:gd name="connsiteY119" fmla="*/ 2155135 h 6858000"/>
              <a:gd name="connsiteX120" fmla="*/ 486013 w 1605470"/>
              <a:gd name="connsiteY120" fmla="*/ 2118008 h 6858000"/>
              <a:gd name="connsiteX121" fmla="*/ 487006 w 1605470"/>
              <a:gd name="connsiteY121" fmla="*/ 2050531 h 6858000"/>
              <a:gd name="connsiteX122" fmla="*/ 478812 w 1605470"/>
              <a:gd name="connsiteY122" fmla="*/ 1963269 h 6858000"/>
              <a:gd name="connsiteX123" fmla="*/ 459990 w 1605470"/>
              <a:gd name="connsiteY123" fmla="*/ 1906352 h 6858000"/>
              <a:gd name="connsiteX124" fmla="*/ 436547 w 1605470"/>
              <a:gd name="connsiteY124" fmla="*/ 1861531 h 6858000"/>
              <a:gd name="connsiteX125" fmla="*/ 390346 w 1605470"/>
              <a:gd name="connsiteY125" fmla="*/ 1732919 h 6858000"/>
              <a:gd name="connsiteX126" fmla="*/ 362657 w 1605470"/>
              <a:gd name="connsiteY126" fmla="*/ 1663540 h 6858000"/>
              <a:gd name="connsiteX127" fmla="*/ 361783 w 1605470"/>
              <a:gd name="connsiteY127" fmla="*/ 1615777 h 6858000"/>
              <a:gd name="connsiteX128" fmla="*/ 342578 w 1605470"/>
              <a:gd name="connsiteY128" fmla="*/ 1563678 h 6858000"/>
              <a:gd name="connsiteX129" fmla="*/ 355658 w 1605470"/>
              <a:gd name="connsiteY129" fmla="*/ 1519474 h 6858000"/>
              <a:gd name="connsiteX130" fmla="*/ 348400 w 1605470"/>
              <a:gd name="connsiteY130" fmla="*/ 1477995 h 6858000"/>
              <a:gd name="connsiteX131" fmla="*/ 334485 w 1605470"/>
              <a:gd name="connsiteY131" fmla="*/ 1373769 h 6858000"/>
              <a:gd name="connsiteX132" fmla="*/ 342792 w 1605470"/>
              <a:gd name="connsiteY132" fmla="*/ 1307086 h 6858000"/>
              <a:gd name="connsiteX133" fmla="*/ 343980 w 1605470"/>
              <a:gd name="connsiteY133" fmla="*/ 1189033 h 6858000"/>
              <a:gd name="connsiteX134" fmla="*/ 348665 w 1605470"/>
              <a:gd name="connsiteY134" fmla="*/ 1168288 h 6858000"/>
              <a:gd name="connsiteX135" fmla="*/ 340947 w 1605470"/>
              <a:gd name="connsiteY135" fmla="*/ 1142577 h 6858000"/>
              <a:gd name="connsiteX136" fmla="*/ 330253 w 1605470"/>
              <a:gd name="connsiteY136" fmla="*/ 1088484 h 6858000"/>
              <a:gd name="connsiteX137" fmla="*/ 318989 w 1605470"/>
              <a:gd name="connsiteY137" fmla="*/ 1016103 h 6858000"/>
              <a:gd name="connsiteX138" fmla="*/ 320445 w 1605470"/>
              <a:gd name="connsiteY138" fmla="*/ 932283 h 6858000"/>
              <a:gd name="connsiteX139" fmla="*/ 322681 w 1605470"/>
              <a:gd name="connsiteY139" fmla="*/ 915925 h 6858000"/>
              <a:gd name="connsiteX140" fmla="*/ 315310 w 1605470"/>
              <a:gd name="connsiteY140" fmla="*/ 896999 h 6858000"/>
              <a:gd name="connsiteX141" fmla="*/ 284718 w 1605470"/>
              <a:gd name="connsiteY141" fmla="*/ 821517 h 6858000"/>
              <a:gd name="connsiteX142" fmla="*/ 263668 w 1605470"/>
              <a:gd name="connsiteY142" fmla="*/ 751353 h 6858000"/>
              <a:gd name="connsiteX143" fmla="*/ 263226 w 1605470"/>
              <a:gd name="connsiteY143" fmla="*/ 721230 h 6858000"/>
              <a:gd name="connsiteX144" fmla="*/ 248897 w 1605470"/>
              <a:gd name="connsiteY144" fmla="*/ 681659 h 6858000"/>
              <a:gd name="connsiteX145" fmla="*/ 234316 w 1605470"/>
              <a:gd name="connsiteY145" fmla="*/ 635218 h 6858000"/>
              <a:gd name="connsiteX146" fmla="*/ 239327 w 1605470"/>
              <a:gd name="connsiteY146" fmla="*/ 613763 h 6858000"/>
              <a:gd name="connsiteX147" fmla="*/ 225269 w 1605470"/>
              <a:gd name="connsiteY147" fmla="*/ 598582 h 6858000"/>
              <a:gd name="connsiteX148" fmla="*/ 224950 w 1605470"/>
              <a:gd name="connsiteY148" fmla="*/ 576846 h 6858000"/>
              <a:gd name="connsiteX149" fmla="*/ 204576 w 1605470"/>
              <a:gd name="connsiteY149" fmla="*/ 530055 h 6858000"/>
              <a:gd name="connsiteX150" fmla="*/ 219064 w 1605470"/>
              <a:gd name="connsiteY150" fmla="*/ 469651 h 6858000"/>
              <a:gd name="connsiteX151" fmla="*/ 195012 w 1605470"/>
              <a:gd name="connsiteY151" fmla="*/ 448559 h 6858000"/>
              <a:gd name="connsiteX152" fmla="*/ 201434 w 1605470"/>
              <a:gd name="connsiteY152" fmla="*/ 441529 h 6858000"/>
              <a:gd name="connsiteX153" fmla="*/ 200655 w 1605470"/>
              <a:gd name="connsiteY153" fmla="*/ 428927 h 6858000"/>
              <a:gd name="connsiteX154" fmla="*/ 190059 w 1605470"/>
              <a:gd name="connsiteY154" fmla="*/ 430161 h 6858000"/>
              <a:gd name="connsiteX155" fmla="*/ 167079 w 1605470"/>
              <a:gd name="connsiteY155" fmla="*/ 367211 h 6858000"/>
              <a:gd name="connsiteX156" fmla="*/ 124571 w 1605470"/>
              <a:gd name="connsiteY156" fmla="*/ 302178 h 6858000"/>
              <a:gd name="connsiteX157" fmla="*/ 103243 w 1605470"/>
              <a:gd name="connsiteY157" fmla="*/ 211375 h 6858000"/>
              <a:gd name="connsiteX158" fmla="*/ 94571 w 1605470"/>
              <a:gd name="connsiteY158" fmla="*/ 184179 h 6858000"/>
              <a:gd name="connsiteX159" fmla="*/ 13437 w 1605470"/>
              <a:gd name="connsiteY159" fmla="*/ 19287 h 6858000"/>
              <a:gd name="connsiteX160" fmla="*/ 0 w 1605470"/>
              <a:gd name="connsiteY160"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8335 w 1605470"/>
              <a:gd name="connsiteY37" fmla="*/ 5665173 h 6858000"/>
              <a:gd name="connsiteX38" fmla="*/ 562052 w 1605470"/>
              <a:gd name="connsiteY38" fmla="*/ 5563435 h 6858000"/>
              <a:gd name="connsiteX39" fmla="*/ 591557 w 1605470"/>
              <a:gd name="connsiteY39" fmla="*/ 5476393 h 6858000"/>
              <a:gd name="connsiteX40" fmla="*/ 622750 w 1605470"/>
              <a:gd name="connsiteY40" fmla="*/ 5396260 h 6858000"/>
              <a:gd name="connsiteX41" fmla="*/ 638731 w 1605470"/>
              <a:gd name="connsiteY41" fmla="*/ 5330009 h 6858000"/>
              <a:gd name="connsiteX42" fmla="*/ 672224 w 1605470"/>
              <a:gd name="connsiteY42" fmla="*/ 5273739 h 6858000"/>
              <a:gd name="connsiteX43" fmla="*/ 681823 w 1605470"/>
              <a:gd name="connsiteY43" fmla="*/ 5241779 h 6858000"/>
              <a:gd name="connsiteX44" fmla="*/ 693049 w 1605470"/>
              <a:gd name="connsiteY44" fmla="*/ 5225268 h 6858000"/>
              <a:gd name="connsiteX45" fmla="*/ 694069 w 1605470"/>
              <a:gd name="connsiteY45" fmla="*/ 5217684 h 6858000"/>
              <a:gd name="connsiteX46" fmla="*/ 701410 w 1605470"/>
              <a:gd name="connsiteY46" fmla="*/ 5193377 h 6858000"/>
              <a:gd name="connsiteX47" fmla="*/ 704713 w 1605470"/>
              <a:gd name="connsiteY47" fmla="*/ 5179288 h 6858000"/>
              <a:gd name="connsiteX48" fmla="*/ 705697 w 1605470"/>
              <a:gd name="connsiteY48" fmla="*/ 5173621 h 6858000"/>
              <a:gd name="connsiteX49" fmla="*/ 701331 w 1605470"/>
              <a:gd name="connsiteY49" fmla="*/ 5159961 h 6858000"/>
              <a:gd name="connsiteX50" fmla="*/ 708008 w 1605470"/>
              <a:gd name="connsiteY50" fmla="*/ 5144295 h 6858000"/>
              <a:gd name="connsiteX51" fmla="*/ 704941 w 1605470"/>
              <a:gd name="connsiteY51" fmla="*/ 5125185 h 6858000"/>
              <a:gd name="connsiteX52" fmla="*/ 711771 w 1605470"/>
              <a:gd name="connsiteY52" fmla="*/ 5121884 h 6858000"/>
              <a:gd name="connsiteX53" fmla="*/ 718807 w 1605470"/>
              <a:gd name="connsiteY53" fmla="*/ 5067850 h 6858000"/>
              <a:gd name="connsiteX54" fmla="*/ 721538 w 1605470"/>
              <a:gd name="connsiteY54" fmla="*/ 5060861 h 6858000"/>
              <a:gd name="connsiteX55" fmla="*/ 718242 w 1605470"/>
              <a:gd name="connsiteY55" fmla="*/ 5034192 h 6858000"/>
              <a:gd name="connsiteX56" fmla="*/ 719796 w 1605470"/>
              <a:gd name="connsiteY56" fmla="*/ 4993030 h 6858000"/>
              <a:gd name="connsiteX57" fmla="*/ 726705 w 1605470"/>
              <a:gd name="connsiteY57" fmla="*/ 4946844 h 6858000"/>
              <a:gd name="connsiteX58" fmla="*/ 722561 w 1605470"/>
              <a:gd name="connsiteY58" fmla="*/ 4932692 h 6858000"/>
              <a:gd name="connsiteX59" fmla="*/ 737964 w 1605470"/>
              <a:gd name="connsiteY59" fmla="*/ 4858827 h 6858000"/>
              <a:gd name="connsiteX60" fmla="*/ 732118 w 1605470"/>
              <a:gd name="connsiteY60" fmla="*/ 4801535 h 6858000"/>
              <a:gd name="connsiteX61" fmla="*/ 739787 w 1605470"/>
              <a:gd name="connsiteY61" fmla="*/ 4797794 h 6858000"/>
              <a:gd name="connsiteX62" fmla="*/ 741081 w 1605470"/>
              <a:gd name="connsiteY62" fmla="*/ 4784526 h 6858000"/>
              <a:gd name="connsiteX63" fmla="*/ 742865 w 1605470"/>
              <a:gd name="connsiteY63" fmla="*/ 4781211 h 6858000"/>
              <a:gd name="connsiteX64" fmla="*/ 751652 w 1605470"/>
              <a:gd name="connsiteY64" fmla="*/ 4761984 h 6858000"/>
              <a:gd name="connsiteX65" fmla="*/ 747700 w 1605470"/>
              <a:gd name="connsiteY65" fmla="*/ 4690749 h 6858000"/>
              <a:gd name="connsiteX66" fmla="*/ 743180 w 1605470"/>
              <a:gd name="connsiteY66" fmla="*/ 4584173 h 6858000"/>
              <a:gd name="connsiteX67" fmla="*/ 738263 w 1605470"/>
              <a:gd name="connsiteY67" fmla="*/ 4444346 h 6858000"/>
              <a:gd name="connsiteX68" fmla="*/ 734828 w 1605470"/>
              <a:gd name="connsiteY68" fmla="*/ 4375228 h 6858000"/>
              <a:gd name="connsiteX69" fmla="*/ 715481 w 1605470"/>
              <a:gd name="connsiteY69" fmla="*/ 4214165 h 6858000"/>
              <a:gd name="connsiteX70" fmla="*/ 719554 w 1605470"/>
              <a:gd name="connsiteY70" fmla="*/ 4090296 h 6858000"/>
              <a:gd name="connsiteX71" fmla="*/ 704810 w 1605470"/>
              <a:gd name="connsiteY71" fmla="*/ 4033999 h 6858000"/>
              <a:gd name="connsiteX72" fmla="*/ 705959 w 1605470"/>
              <a:gd name="connsiteY72" fmla="*/ 4031933 h 6858000"/>
              <a:gd name="connsiteX73" fmla="*/ 704535 w 1605470"/>
              <a:gd name="connsiteY73" fmla="*/ 4013953 h 6858000"/>
              <a:gd name="connsiteX74" fmla="*/ 700443 w 1605470"/>
              <a:gd name="connsiteY74" fmla="*/ 4010511 h 6858000"/>
              <a:gd name="connsiteX75" fmla="*/ 698282 w 1605470"/>
              <a:gd name="connsiteY75" fmla="*/ 3998331 h 6858000"/>
              <a:gd name="connsiteX76" fmla="*/ 690830 w 1605470"/>
              <a:gd name="connsiteY76" fmla="*/ 3974753 h 6858000"/>
              <a:gd name="connsiteX77" fmla="*/ 692428 w 1605470"/>
              <a:gd name="connsiteY77" fmla="*/ 3969950 h 6858000"/>
              <a:gd name="connsiteX78" fmla="*/ 685850 w 1605470"/>
              <a:gd name="connsiteY78" fmla="*/ 3933779 h 6858000"/>
              <a:gd name="connsiteX79" fmla="*/ 687181 w 1605470"/>
              <a:gd name="connsiteY79" fmla="*/ 3933093 h 6858000"/>
              <a:gd name="connsiteX80" fmla="*/ 691535 w 1605470"/>
              <a:gd name="connsiteY80" fmla="*/ 3922082 h 6858000"/>
              <a:gd name="connsiteX81" fmla="*/ 696613 w 1605470"/>
              <a:gd name="connsiteY81" fmla="*/ 3901461 h 6858000"/>
              <a:gd name="connsiteX82" fmla="*/ 719207 w 1605470"/>
              <a:gd name="connsiteY82" fmla="*/ 3813873 h 6858000"/>
              <a:gd name="connsiteX83" fmla="*/ 718632 w 1605470"/>
              <a:gd name="connsiteY83" fmla="*/ 3806161 h 6858000"/>
              <a:gd name="connsiteX84" fmla="*/ 718939 w 1605470"/>
              <a:gd name="connsiteY84" fmla="*/ 3805957 h 6858000"/>
              <a:gd name="connsiteX85" fmla="*/ 718966 w 1605470"/>
              <a:gd name="connsiteY85" fmla="*/ 3797724 h 6858000"/>
              <a:gd name="connsiteX86" fmla="*/ 717581 w 1605470"/>
              <a:gd name="connsiteY86" fmla="*/ 3792098 h 6858000"/>
              <a:gd name="connsiteX87" fmla="*/ 716465 w 1605470"/>
              <a:gd name="connsiteY87" fmla="*/ 3777135 h 6858000"/>
              <a:gd name="connsiteX88" fmla="*/ 718198 w 1605470"/>
              <a:gd name="connsiteY88" fmla="*/ 3771656 h 6858000"/>
              <a:gd name="connsiteX89" fmla="*/ 721941 w 1605470"/>
              <a:gd name="connsiteY89" fmla="*/ 3769007 h 6858000"/>
              <a:gd name="connsiteX90" fmla="*/ 721407 w 1605470"/>
              <a:gd name="connsiteY90" fmla="*/ 3767709 h 6858000"/>
              <a:gd name="connsiteX91" fmla="*/ 730103 w 1605470"/>
              <a:gd name="connsiteY91" fmla="*/ 3738082 h 6858000"/>
              <a:gd name="connsiteX92" fmla="*/ 737449 w 1605470"/>
              <a:gd name="connsiteY92" fmla="*/ 3673397 h 6858000"/>
              <a:gd name="connsiteX93" fmla="*/ 736745 w 1605470"/>
              <a:gd name="connsiteY93" fmla="*/ 3637109 h 6858000"/>
              <a:gd name="connsiteX94" fmla="*/ 740188 w 1605470"/>
              <a:gd name="connsiteY94" fmla="*/ 3536883 h 6858000"/>
              <a:gd name="connsiteX95" fmla="*/ 747726 w 1605470"/>
              <a:gd name="connsiteY95" fmla="*/ 3435652 h 6858000"/>
              <a:gd name="connsiteX96" fmla="*/ 749397 w 1605470"/>
              <a:gd name="connsiteY96" fmla="*/ 3307769 h 6858000"/>
              <a:gd name="connsiteX97" fmla="*/ 766960 w 1605470"/>
              <a:gd name="connsiteY97" fmla="*/ 3250522 h 6858000"/>
              <a:gd name="connsiteX98" fmla="*/ 767385 w 1605470"/>
              <a:gd name="connsiteY98" fmla="*/ 3229163 h 6858000"/>
              <a:gd name="connsiteX99" fmla="*/ 769208 w 1605470"/>
              <a:gd name="connsiteY99" fmla="*/ 3217217 h 6858000"/>
              <a:gd name="connsiteX100" fmla="*/ 756043 w 1605470"/>
              <a:gd name="connsiteY100" fmla="*/ 3183755 h 6858000"/>
              <a:gd name="connsiteX101" fmla="*/ 756544 w 1605470"/>
              <a:gd name="connsiteY101" fmla="*/ 3178642 h 6858000"/>
              <a:gd name="connsiteX102" fmla="*/ 744144 w 1605470"/>
              <a:gd name="connsiteY102" fmla="*/ 3158586 h 6858000"/>
              <a:gd name="connsiteX103" fmla="*/ 739378 w 1605470"/>
              <a:gd name="connsiteY103" fmla="*/ 3147669 h 6858000"/>
              <a:gd name="connsiteX104" fmla="*/ 729329 w 1605470"/>
              <a:gd name="connsiteY104" fmla="*/ 3129034 h 6858000"/>
              <a:gd name="connsiteX105" fmla="*/ 729994 w 1605470"/>
              <a:gd name="connsiteY105" fmla="*/ 3126682 h 6858000"/>
              <a:gd name="connsiteX106" fmla="*/ 720862 w 1605470"/>
              <a:gd name="connsiteY106" fmla="*/ 3114519 h 6858000"/>
              <a:gd name="connsiteX107" fmla="*/ 707471 w 1605470"/>
              <a:gd name="connsiteY107" fmla="*/ 3106272 h 6858000"/>
              <a:gd name="connsiteX108" fmla="*/ 680201 w 1605470"/>
              <a:gd name="connsiteY108" fmla="*/ 2958185 h 6858000"/>
              <a:gd name="connsiteX109" fmla="*/ 622815 w 1605470"/>
              <a:gd name="connsiteY109" fmla="*/ 2762989 h 6858000"/>
              <a:gd name="connsiteX110" fmla="*/ 571733 w 1605470"/>
              <a:gd name="connsiteY110" fmla="*/ 2554718 h 6858000"/>
              <a:gd name="connsiteX111" fmla="*/ 551827 w 1605470"/>
              <a:gd name="connsiteY111" fmla="*/ 2485734 h 6858000"/>
              <a:gd name="connsiteX112" fmla="*/ 542550 w 1605470"/>
              <a:gd name="connsiteY112" fmla="*/ 2447068 h 6858000"/>
              <a:gd name="connsiteX113" fmla="*/ 529511 w 1605470"/>
              <a:gd name="connsiteY113" fmla="*/ 2425819 h 6858000"/>
              <a:gd name="connsiteX114" fmla="*/ 535510 w 1605470"/>
              <a:gd name="connsiteY114" fmla="*/ 2402874 h 6858000"/>
              <a:gd name="connsiteX115" fmla="*/ 538122 w 1605470"/>
              <a:gd name="connsiteY115" fmla="*/ 2381443 h 6858000"/>
              <a:gd name="connsiteX116" fmla="*/ 514451 w 1605470"/>
              <a:gd name="connsiteY116" fmla="*/ 2261920 h 6858000"/>
              <a:gd name="connsiteX117" fmla="*/ 504338 w 1605470"/>
              <a:gd name="connsiteY117" fmla="*/ 2195378 h 6858000"/>
              <a:gd name="connsiteX118" fmla="*/ 488555 w 1605470"/>
              <a:gd name="connsiteY118" fmla="*/ 2155135 h 6858000"/>
              <a:gd name="connsiteX119" fmla="*/ 486013 w 1605470"/>
              <a:gd name="connsiteY119" fmla="*/ 2118008 h 6858000"/>
              <a:gd name="connsiteX120" fmla="*/ 487006 w 1605470"/>
              <a:gd name="connsiteY120" fmla="*/ 2050531 h 6858000"/>
              <a:gd name="connsiteX121" fmla="*/ 478812 w 1605470"/>
              <a:gd name="connsiteY121" fmla="*/ 1963269 h 6858000"/>
              <a:gd name="connsiteX122" fmla="*/ 459990 w 1605470"/>
              <a:gd name="connsiteY122" fmla="*/ 1906352 h 6858000"/>
              <a:gd name="connsiteX123" fmla="*/ 436547 w 1605470"/>
              <a:gd name="connsiteY123" fmla="*/ 1861531 h 6858000"/>
              <a:gd name="connsiteX124" fmla="*/ 390346 w 1605470"/>
              <a:gd name="connsiteY124" fmla="*/ 1732919 h 6858000"/>
              <a:gd name="connsiteX125" fmla="*/ 362657 w 1605470"/>
              <a:gd name="connsiteY125" fmla="*/ 1663540 h 6858000"/>
              <a:gd name="connsiteX126" fmla="*/ 361783 w 1605470"/>
              <a:gd name="connsiteY126" fmla="*/ 1615777 h 6858000"/>
              <a:gd name="connsiteX127" fmla="*/ 342578 w 1605470"/>
              <a:gd name="connsiteY127" fmla="*/ 1563678 h 6858000"/>
              <a:gd name="connsiteX128" fmla="*/ 355658 w 1605470"/>
              <a:gd name="connsiteY128" fmla="*/ 1519474 h 6858000"/>
              <a:gd name="connsiteX129" fmla="*/ 348400 w 1605470"/>
              <a:gd name="connsiteY129" fmla="*/ 1477995 h 6858000"/>
              <a:gd name="connsiteX130" fmla="*/ 334485 w 1605470"/>
              <a:gd name="connsiteY130" fmla="*/ 1373769 h 6858000"/>
              <a:gd name="connsiteX131" fmla="*/ 342792 w 1605470"/>
              <a:gd name="connsiteY131" fmla="*/ 1307086 h 6858000"/>
              <a:gd name="connsiteX132" fmla="*/ 343980 w 1605470"/>
              <a:gd name="connsiteY132" fmla="*/ 1189033 h 6858000"/>
              <a:gd name="connsiteX133" fmla="*/ 348665 w 1605470"/>
              <a:gd name="connsiteY133" fmla="*/ 1168288 h 6858000"/>
              <a:gd name="connsiteX134" fmla="*/ 340947 w 1605470"/>
              <a:gd name="connsiteY134" fmla="*/ 1142577 h 6858000"/>
              <a:gd name="connsiteX135" fmla="*/ 330253 w 1605470"/>
              <a:gd name="connsiteY135" fmla="*/ 1088484 h 6858000"/>
              <a:gd name="connsiteX136" fmla="*/ 318989 w 1605470"/>
              <a:gd name="connsiteY136" fmla="*/ 1016103 h 6858000"/>
              <a:gd name="connsiteX137" fmla="*/ 320445 w 1605470"/>
              <a:gd name="connsiteY137" fmla="*/ 932283 h 6858000"/>
              <a:gd name="connsiteX138" fmla="*/ 322681 w 1605470"/>
              <a:gd name="connsiteY138" fmla="*/ 915925 h 6858000"/>
              <a:gd name="connsiteX139" fmla="*/ 315310 w 1605470"/>
              <a:gd name="connsiteY139" fmla="*/ 896999 h 6858000"/>
              <a:gd name="connsiteX140" fmla="*/ 284718 w 1605470"/>
              <a:gd name="connsiteY140" fmla="*/ 821517 h 6858000"/>
              <a:gd name="connsiteX141" fmla="*/ 263668 w 1605470"/>
              <a:gd name="connsiteY141" fmla="*/ 751353 h 6858000"/>
              <a:gd name="connsiteX142" fmla="*/ 263226 w 1605470"/>
              <a:gd name="connsiteY142" fmla="*/ 721230 h 6858000"/>
              <a:gd name="connsiteX143" fmla="*/ 248897 w 1605470"/>
              <a:gd name="connsiteY143" fmla="*/ 681659 h 6858000"/>
              <a:gd name="connsiteX144" fmla="*/ 234316 w 1605470"/>
              <a:gd name="connsiteY144" fmla="*/ 635218 h 6858000"/>
              <a:gd name="connsiteX145" fmla="*/ 239327 w 1605470"/>
              <a:gd name="connsiteY145" fmla="*/ 613763 h 6858000"/>
              <a:gd name="connsiteX146" fmla="*/ 225269 w 1605470"/>
              <a:gd name="connsiteY146" fmla="*/ 598582 h 6858000"/>
              <a:gd name="connsiteX147" fmla="*/ 224950 w 1605470"/>
              <a:gd name="connsiteY147" fmla="*/ 576846 h 6858000"/>
              <a:gd name="connsiteX148" fmla="*/ 204576 w 1605470"/>
              <a:gd name="connsiteY148" fmla="*/ 530055 h 6858000"/>
              <a:gd name="connsiteX149" fmla="*/ 219064 w 1605470"/>
              <a:gd name="connsiteY149" fmla="*/ 469651 h 6858000"/>
              <a:gd name="connsiteX150" fmla="*/ 195012 w 1605470"/>
              <a:gd name="connsiteY150" fmla="*/ 448559 h 6858000"/>
              <a:gd name="connsiteX151" fmla="*/ 201434 w 1605470"/>
              <a:gd name="connsiteY151" fmla="*/ 441529 h 6858000"/>
              <a:gd name="connsiteX152" fmla="*/ 200655 w 1605470"/>
              <a:gd name="connsiteY152" fmla="*/ 428927 h 6858000"/>
              <a:gd name="connsiteX153" fmla="*/ 190059 w 1605470"/>
              <a:gd name="connsiteY153" fmla="*/ 430161 h 6858000"/>
              <a:gd name="connsiteX154" fmla="*/ 167079 w 1605470"/>
              <a:gd name="connsiteY154" fmla="*/ 367211 h 6858000"/>
              <a:gd name="connsiteX155" fmla="*/ 124571 w 1605470"/>
              <a:gd name="connsiteY155" fmla="*/ 302178 h 6858000"/>
              <a:gd name="connsiteX156" fmla="*/ 103243 w 1605470"/>
              <a:gd name="connsiteY156" fmla="*/ 211375 h 6858000"/>
              <a:gd name="connsiteX157" fmla="*/ 94571 w 1605470"/>
              <a:gd name="connsiteY157" fmla="*/ 184179 h 6858000"/>
              <a:gd name="connsiteX158" fmla="*/ 13437 w 1605470"/>
              <a:gd name="connsiteY158" fmla="*/ 19287 h 6858000"/>
              <a:gd name="connsiteX159" fmla="*/ 0 w 1605470"/>
              <a:gd name="connsiteY159"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8335 w 1605470"/>
              <a:gd name="connsiteY37" fmla="*/ 5665173 h 6858000"/>
              <a:gd name="connsiteX38" fmla="*/ 562052 w 1605470"/>
              <a:gd name="connsiteY38" fmla="*/ 5563435 h 6858000"/>
              <a:gd name="connsiteX39" fmla="*/ 591557 w 1605470"/>
              <a:gd name="connsiteY39" fmla="*/ 5476393 h 6858000"/>
              <a:gd name="connsiteX40" fmla="*/ 622750 w 1605470"/>
              <a:gd name="connsiteY40" fmla="*/ 5396260 h 6858000"/>
              <a:gd name="connsiteX41" fmla="*/ 638731 w 1605470"/>
              <a:gd name="connsiteY41" fmla="*/ 5330009 h 6858000"/>
              <a:gd name="connsiteX42" fmla="*/ 672224 w 1605470"/>
              <a:gd name="connsiteY42" fmla="*/ 5273739 h 6858000"/>
              <a:gd name="connsiteX43" fmla="*/ 681823 w 1605470"/>
              <a:gd name="connsiteY43" fmla="*/ 5241779 h 6858000"/>
              <a:gd name="connsiteX44" fmla="*/ 693049 w 1605470"/>
              <a:gd name="connsiteY44" fmla="*/ 5225268 h 6858000"/>
              <a:gd name="connsiteX45" fmla="*/ 694069 w 1605470"/>
              <a:gd name="connsiteY45" fmla="*/ 5217684 h 6858000"/>
              <a:gd name="connsiteX46" fmla="*/ 701410 w 1605470"/>
              <a:gd name="connsiteY46" fmla="*/ 5193377 h 6858000"/>
              <a:gd name="connsiteX47" fmla="*/ 704713 w 1605470"/>
              <a:gd name="connsiteY47" fmla="*/ 5179288 h 6858000"/>
              <a:gd name="connsiteX48" fmla="*/ 705697 w 1605470"/>
              <a:gd name="connsiteY48" fmla="*/ 5173621 h 6858000"/>
              <a:gd name="connsiteX49" fmla="*/ 701331 w 1605470"/>
              <a:gd name="connsiteY49" fmla="*/ 5159961 h 6858000"/>
              <a:gd name="connsiteX50" fmla="*/ 708008 w 1605470"/>
              <a:gd name="connsiteY50" fmla="*/ 5144295 h 6858000"/>
              <a:gd name="connsiteX51" fmla="*/ 704941 w 1605470"/>
              <a:gd name="connsiteY51" fmla="*/ 5125185 h 6858000"/>
              <a:gd name="connsiteX52" fmla="*/ 711771 w 1605470"/>
              <a:gd name="connsiteY52" fmla="*/ 5121884 h 6858000"/>
              <a:gd name="connsiteX53" fmla="*/ 718807 w 1605470"/>
              <a:gd name="connsiteY53" fmla="*/ 5067850 h 6858000"/>
              <a:gd name="connsiteX54" fmla="*/ 721538 w 1605470"/>
              <a:gd name="connsiteY54" fmla="*/ 5060861 h 6858000"/>
              <a:gd name="connsiteX55" fmla="*/ 718242 w 1605470"/>
              <a:gd name="connsiteY55" fmla="*/ 5034192 h 6858000"/>
              <a:gd name="connsiteX56" fmla="*/ 719796 w 1605470"/>
              <a:gd name="connsiteY56" fmla="*/ 4993030 h 6858000"/>
              <a:gd name="connsiteX57" fmla="*/ 726705 w 1605470"/>
              <a:gd name="connsiteY57" fmla="*/ 4946844 h 6858000"/>
              <a:gd name="connsiteX58" fmla="*/ 722561 w 1605470"/>
              <a:gd name="connsiteY58" fmla="*/ 4932692 h 6858000"/>
              <a:gd name="connsiteX59" fmla="*/ 737964 w 1605470"/>
              <a:gd name="connsiteY59" fmla="*/ 4858827 h 6858000"/>
              <a:gd name="connsiteX60" fmla="*/ 732118 w 1605470"/>
              <a:gd name="connsiteY60" fmla="*/ 4801535 h 6858000"/>
              <a:gd name="connsiteX61" fmla="*/ 739787 w 1605470"/>
              <a:gd name="connsiteY61" fmla="*/ 4797794 h 6858000"/>
              <a:gd name="connsiteX62" fmla="*/ 741081 w 1605470"/>
              <a:gd name="connsiteY62" fmla="*/ 4784526 h 6858000"/>
              <a:gd name="connsiteX63" fmla="*/ 742865 w 1605470"/>
              <a:gd name="connsiteY63" fmla="*/ 4781211 h 6858000"/>
              <a:gd name="connsiteX64" fmla="*/ 751652 w 1605470"/>
              <a:gd name="connsiteY64" fmla="*/ 4761984 h 6858000"/>
              <a:gd name="connsiteX65" fmla="*/ 747700 w 1605470"/>
              <a:gd name="connsiteY65" fmla="*/ 4690749 h 6858000"/>
              <a:gd name="connsiteX66" fmla="*/ 743180 w 1605470"/>
              <a:gd name="connsiteY66" fmla="*/ 4584173 h 6858000"/>
              <a:gd name="connsiteX67" fmla="*/ 738263 w 1605470"/>
              <a:gd name="connsiteY67" fmla="*/ 4444346 h 6858000"/>
              <a:gd name="connsiteX68" fmla="*/ 734828 w 1605470"/>
              <a:gd name="connsiteY68" fmla="*/ 4375228 h 6858000"/>
              <a:gd name="connsiteX69" fmla="*/ 715481 w 1605470"/>
              <a:gd name="connsiteY69" fmla="*/ 4214165 h 6858000"/>
              <a:gd name="connsiteX70" fmla="*/ 719554 w 1605470"/>
              <a:gd name="connsiteY70" fmla="*/ 4090296 h 6858000"/>
              <a:gd name="connsiteX71" fmla="*/ 704810 w 1605470"/>
              <a:gd name="connsiteY71" fmla="*/ 4033999 h 6858000"/>
              <a:gd name="connsiteX72" fmla="*/ 705959 w 1605470"/>
              <a:gd name="connsiteY72" fmla="*/ 4031933 h 6858000"/>
              <a:gd name="connsiteX73" fmla="*/ 704535 w 1605470"/>
              <a:gd name="connsiteY73" fmla="*/ 4013953 h 6858000"/>
              <a:gd name="connsiteX74" fmla="*/ 700443 w 1605470"/>
              <a:gd name="connsiteY74" fmla="*/ 4010511 h 6858000"/>
              <a:gd name="connsiteX75" fmla="*/ 698282 w 1605470"/>
              <a:gd name="connsiteY75" fmla="*/ 3998331 h 6858000"/>
              <a:gd name="connsiteX76" fmla="*/ 690830 w 1605470"/>
              <a:gd name="connsiteY76" fmla="*/ 3974753 h 6858000"/>
              <a:gd name="connsiteX77" fmla="*/ 692428 w 1605470"/>
              <a:gd name="connsiteY77" fmla="*/ 3969950 h 6858000"/>
              <a:gd name="connsiteX78" fmla="*/ 685850 w 1605470"/>
              <a:gd name="connsiteY78" fmla="*/ 3933779 h 6858000"/>
              <a:gd name="connsiteX79" fmla="*/ 687181 w 1605470"/>
              <a:gd name="connsiteY79" fmla="*/ 3933093 h 6858000"/>
              <a:gd name="connsiteX80" fmla="*/ 691535 w 1605470"/>
              <a:gd name="connsiteY80" fmla="*/ 3922082 h 6858000"/>
              <a:gd name="connsiteX81" fmla="*/ 696613 w 1605470"/>
              <a:gd name="connsiteY81" fmla="*/ 3901461 h 6858000"/>
              <a:gd name="connsiteX82" fmla="*/ 719207 w 1605470"/>
              <a:gd name="connsiteY82" fmla="*/ 3813873 h 6858000"/>
              <a:gd name="connsiteX83" fmla="*/ 718632 w 1605470"/>
              <a:gd name="connsiteY83" fmla="*/ 3806161 h 6858000"/>
              <a:gd name="connsiteX84" fmla="*/ 718939 w 1605470"/>
              <a:gd name="connsiteY84" fmla="*/ 3805957 h 6858000"/>
              <a:gd name="connsiteX85" fmla="*/ 718966 w 1605470"/>
              <a:gd name="connsiteY85" fmla="*/ 3797724 h 6858000"/>
              <a:gd name="connsiteX86" fmla="*/ 717581 w 1605470"/>
              <a:gd name="connsiteY86" fmla="*/ 3792098 h 6858000"/>
              <a:gd name="connsiteX87" fmla="*/ 716465 w 1605470"/>
              <a:gd name="connsiteY87" fmla="*/ 3777135 h 6858000"/>
              <a:gd name="connsiteX88" fmla="*/ 718198 w 1605470"/>
              <a:gd name="connsiteY88" fmla="*/ 3771656 h 6858000"/>
              <a:gd name="connsiteX89" fmla="*/ 721941 w 1605470"/>
              <a:gd name="connsiteY89" fmla="*/ 3769007 h 6858000"/>
              <a:gd name="connsiteX90" fmla="*/ 721407 w 1605470"/>
              <a:gd name="connsiteY90" fmla="*/ 3767709 h 6858000"/>
              <a:gd name="connsiteX91" fmla="*/ 730103 w 1605470"/>
              <a:gd name="connsiteY91" fmla="*/ 3738082 h 6858000"/>
              <a:gd name="connsiteX92" fmla="*/ 737449 w 1605470"/>
              <a:gd name="connsiteY92" fmla="*/ 3673397 h 6858000"/>
              <a:gd name="connsiteX93" fmla="*/ 736745 w 1605470"/>
              <a:gd name="connsiteY93" fmla="*/ 3637109 h 6858000"/>
              <a:gd name="connsiteX94" fmla="*/ 740188 w 1605470"/>
              <a:gd name="connsiteY94" fmla="*/ 3536883 h 6858000"/>
              <a:gd name="connsiteX95" fmla="*/ 747726 w 1605470"/>
              <a:gd name="connsiteY95" fmla="*/ 3435652 h 6858000"/>
              <a:gd name="connsiteX96" fmla="*/ 749397 w 1605470"/>
              <a:gd name="connsiteY96" fmla="*/ 3307769 h 6858000"/>
              <a:gd name="connsiteX97" fmla="*/ 766960 w 1605470"/>
              <a:gd name="connsiteY97" fmla="*/ 3250522 h 6858000"/>
              <a:gd name="connsiteX98" fmla="*/ 767385 w 1605470"/>
              <a:gd name="connsiteY98" fmla="*/ 3229163 h 6858000"/>
              <a:gd name="connsiteX99" fmla="*/ 769208 w 1605470"/>
              <a:gd name="connsiteY99" fmla="*/ 3217217 h 6858000"/>
              <a:gd name="connsiteX100" fmla="*/ 756043 w 1605470"/>
              <a:gd name="connsiteY100" fmla="*/ 3183755 h 6858000"/>
              <a:gd name="connsiteX101" fmla="*/ 756544 w 1605470"/>
              <a:gd name="connsiteY101" fmla="*/ 3178642 h 6858000"/>
              <a:gd name="connsiteX102" fmla="*/ 744144 w 1605470"/>
              <a:gd name="connsiteY102" fmla="*/ 3158586 h 6858000"/>
              <a:gd name="connsiteX103" fmla="*/ 729329 w 1605470"/>
              <a:gd name="connsiteY103" fmla="*/ 3129034 h 6858000"/>
              <a:gd name="connsiteX104" fmla="*/ 729994 w 1605470"/>
              <a:gd name="connsiteY104" fmla="*/ 3126682 h 6858000"/>
              <a:gd name="connsiteX105" fmla="*/ 720862 w 1605470"/>
              <a:gd name="connsiteY105" fmla="*/ 3114519 h 6858000"/>
              <a:gd name="connsiteX106" fmla="*/ 707471 w 1605470"/>
              <a:gd name="connsiteY106" fmla="*/ 3106272 h 6858000"/>
              <a:gd name="connsiteX107" fmla="*/ 680201 w 1605470"/>
              <a:gd name="connsiteY107" fmla="*/ 2958185 h 6858000"/>
              <a:gd name="connsiteX108" fmla="*/ 622815 w 1605470"/>
              <a:gd name="connsiteY108" fmla="*/ 2762989 h 6858000"/>
              <a:gd name="connsiteX109" fmla="*/ 571733 w 1605470"/>
              <a:gd name="connsiteY109" fmla="*/ 2554718 h 6858000"/>
              <a:gd name="connsiteX110" fmla="*/ 551827 w 1605470"/>
              <a:gd name="connsiteY110" fmla="*/ 2485734 h 6858000"/>
              <a:gd name="connsiteX111" fmla="*/ 542550 w 1605470"/>
              <a:gd name="connsiteY111" fmla="*/ 2447068 h 6858000"/>
              <a:gd name="connsiteX112" fmla="*/ 529511 w 1605470"/>
              <a:gd name="connsiteY112" fmla="*/ 2425819 h 6858000"/>
              <a:gd name="connsiteX113" fmla="*/ 535510 w 1605470"/>
              <a:gd name="connsiteY113" fmla="*/ 2402874 h 6858000"/>
              <a:gd name="connsiteX114" fmla="*/ 538122 w 1605470"/>
              <a:gd name="connsiteY114" fmla="*/ 2381443 h 6858000"/>
              <a:gd name="connsiteX115" fmla="*/ 514451 w 1605470"/>
              <a:gd name="connsiteY115" fmla="*/ 2261920 h 6858000"/>
              <a:gd name="connsiteX116" fmla="*/ 504338 w 1605470"/>
              <a:gd name="connsiteY116" fmla="*/ 2195378 h 6858000"/>
              <a:gd name="connsiteX117" fmla="*/ 488555 w 1605470"/>
              <a:gd name="connsiteY117" fmla="*/ 2155135 h 6858000"/>
              <a:gd name="connsiteX118" fmla="*/ 486013 w 1605470"/>
              <a:gd name="connsiteY118" fmla="*/ 2118008 h 6858000"/>
              <a:gd name="connsiteX119" fmla="*/ 487006 w 1605470"/>
              <a:gd name="connsiteY119" fmla="*/ 2050531 h 6858000"/>
              <a:gd name="connsiteX120" fmla="*/ 478812 w 1605470"/>
              <a:gd name="connsiteY120" fmla="*/ 1963269 h 6858000"/>
              <a:gd name="connsiteX121" fmla="*/ 459990 w 1605470"/>
              <a:gd name="connsiteY121" fmla="*/ 1906352 h 6858000"/>
              <a:gd name="connsiteX122" fmla="*/ 436547 w 1605470"/>
              <a:gd name="connsiteY122" fmla="*/ 1861531 h 6858000"/>
              <a:gd name="connsiteX123" fmla="*/ 390346 w 1605470"/>
              <a:gd name="connsiteY123" fmla="*/ 1732919 h 6858000"/>
              <a:gd name="connsiteX124" fmla="*/ 362657 w 1605470"/>
              <a:gd name="connsiteY124" fmla="*/ 1663540 h 6858000"/>
              <a:gd name="connsiteX125" fmla="*/ 361783 w 1605470"/>
              <a:gd name="connsiteY125" fmla="*/ 1615777 h 6858000"/>
              <a:gd name="connsiteX126" fmla="*/ 342578 w 1605470"/>
              <a:gd name="connsiteY126" fmla="*/ 1563678 h 6858000"/>
              <a:gd name="connsiteX127" fmla="*/ 355658 w 1605470"/>
              <a:gd name="connsiteY127" fmla="*/ 1519474 h 6858000"/>
              <a:gd name="connsiteX128" fmla="*/ 348400 w 1605470"/>
              <a:gd name="connsiteY128" fmla="*/ 1477995 h 6858000"/>
              <a:gd name="connsiteX129" fmla="*/ 334485 w 1605470"/>
              <a:gd name="connsiteY129" fmla="*/ 1373769 h 6858000"/>
              <a:gd name="connsiteX130" fmla="*/ 342792 w 1605470"/>
              <a:gd name="connsiteY130" fmla="*/ 1307086 h 6858000"/>
              <a:gd name="connsiteX131" fmla="*/ 343980 w 1605470"/>
              <a:gd name="connsiteY131" fmla="*/ 1189033 h 6858000"/>
              <a:gd name="connsiteX132" fmla="*/ 348665 w 1605470"/>
              <a:gd name="connsiteY132" fmla="*/ 1168288 h 6858000"/>
              <a:gd name="connsiteX133" fmla="*/ 340947 w 1605470"/>
              <a:gd name="connsiteY133" fmla="*/ 1142577 h 6858000"/>
              <a:gd name="connsiteX134" fmla="*/ 330253 w 1605470"/>
              <a:gd name="connsiteY134" fmla="*/ 1088484 h 6858000"/>
              <a:gd name="connsiteX135" fmla="*/ 318989 w 1605470"/>
              <a:gd name="connsiteY135" fmla="*/ 1016103 h 6858000"/>
              <a:gd name="connsiteX136" fmla="*/ 320445 w 1605470"/>
              <a:gd name="connsiteY136" fmla="*/ 932283 h 6858000"/>
              <a:gd name="connsiteX137" fmla="*/ 322681 w 1605470"/>
              <a:gd name="connsiteY137" fmla="*/ 915925 h 6858000"/>
              <a:gd name="connsiteX138" fmla="*/ 315310 w 1605470"/>
              <a:gd name="connsiteY138" fmla="*/ 896999 h 6858000"/>
              <a:gd name="connsiteX139" fmla="*/ 284718 w 1605470"/>
              <a:gd name="connsiteY139" fmla="*/ 821517 h 6858000"/>
              <a:gd name="connsiteX140" fmla="*/ 263668 w 1605470"/>
              <a:gd name="connsiteY140" fmla="*/ 751353 h 6858000"/>
              <a:gd name="connsiteX141" fmla="*/ 263226 w 1605470"/>
              <a:gd name="connsiteY141" fmla="*/ 721230 h 6858000"/>
              <a:gd name="connsiteX142" fmla="*/ 248897 w 1605470"/>
              <a:gd name="connsiteY142" fmla="*/ 681659 h 6858000"/>
              <a:gd name="connsiteX143" fmla="*/ 234316 w 1605470"/>
              <a:gd name="connsiteY143" fmla="*/ 635218 h 6858000"/>
              <a:gd name="connsiteX144" fmla="*/ 239327 w 1605470"/>
              <a:gd name="connsiteY144" fmla="*/ 613763 h 6858000"/>
              <a:gd name="connsiteX145" fmla="*/ 225269 w 1605470"/>
              <a:gd name="connsiteY145" fmla="*/ 598582 h 6858000"/>
              <a:gd name="connsiteX146" fmla="*/ 224950 w 1605470"/>
              <a:gd name="connsiteY146" fmla="*/ 576846 h 6858000"/>
              <a:gd name="connsiteX147" fmla="*/ 204576 w 1605470"/>
              <a:gd name="connsiteY147" fmla="*/ 530055 h 6858000"/>
              <a:gd name="connsiteX148" fmla="*/ 219064 w 1605470"/>
              <a:gd name="connsiteY148" fmla="*/ 469651 h 6858000"/>
              <a:gd name="connsiteX149" fmla="*/ 195012 w 1605470"/>
              <a:gd name="connsiteY149" fmla="*/ 448559 h 6858000"/>
              <a:gd name="connsiteX150" fmla="*/ 201434 w 1605470"/>
              <a:gd name="connsiteY150" fmla="*/ 441529 h 6858000"/>
              <a:gd name="connsiteX151" fmla="*/ 200655 w 1605470"/>
              <a:gd name="connsiteY151" fmla="*/ 428927 h 6858000"/>
              <a:gd name="connsiteX152" fmla="*/ 190059 w 1605470"/>
              <a:gd name="connsiteY152" fmla="*/ 430161 h 6858000"/>
              <a:gd name="connsiteX153" fmla="*/ 167079 w 1605470"/>
              <a:gd name="connsiteY153" fmla="*/ 367211 h 6858000"/>
              <a:gd name="connsiteX154" fmla="*/ 124571 w 1605470"/>
              <a:gd name="connsiteY154" fmla="*/ 302178 h 6858000"/>
              <a:gd name="connsiteX155" fmla="*/ 103243 w 1605470"/>
              <a:gd name="connsiteY155" fmla="*/ 211375 h 6858000"/>
              <a:gd name="connsiteX156" fmla="*/ 94571 w 1605470"/>
              <a:gd name="connsiteY156" fmla="*/ 184179 h 6858000"/>
              <a:gd name="connsiteX157" fmla="*/ 13437 w 1605470"/>
              <a:gd name="connsiteY157" fmla="*/ 19287 h 6858000"/>
              <a:gd name="connsiteX158" fmla="*/ 0 w 1605470"/>
              <a:gd name="connsiteY158"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8335 w 1605470"/>
              <a:gd name="connsiteY37" fmla="*/ 5665173 h 6858000"/>
              <a:gd name="connsiteX38" fmla="*/ 562052 w 1605470"/>
              <a:gd name="connsiteY38" fmla="*/ 5563435 h 6858000"/>
              <a:gd name="connsiteX39" fmla="*/ 591557 w 1605470"/>
              <a:gd name="connsiteY39" fmla="*/ 5476393 h 6858000"/>
              <a:gd name="connsiteX40" fmla="*/ 622750 w 1605470"/>
              <a:gd name="connsiteY40" fmla="*/ 5396260 h 6858000"/>
              <a:gd name="connsiteX41" fmla="*/ 638731 w 1605470"/>
              <a:gd name="connsiteY41" fmla="*/ 5330009 h 6858000"/>
              <a:gd name="connsiteX42" fmla="*/ 672224 w 1605470"/>
              <a:gd name="connsiteY42" fmla="*/ 5273739 h 6858000"/>
              <a:gd name="connsiteX43" fmla="*/ 681823 w 1605470"/>
              <a:gd name="connsiteY43" fmla="*/ 5241779 h 6858000"/>
              <a:gd name="connsiteX44" fmla="*/ 693049 w 1605470"/>
              <a:gd name="connsiteY44" fmla="*/ 5225268 h 6858000"/>
              <a:gd name="connsiteX45" fmla="*/ 694069 w 1605470"/>
              <a:gd name="connsiteY45" fmla="*/ 5217684 h 6858000"/>
              <a:gd name="connsiteX46" fmla="*/ 701410 w 1605470"/>
              <a:gd name="connsiteY46" fmla="*/ 5193377 h 6858000"/>
              <a:gd name="connsiteX47" fmla="*/ 704713 w 1605470"/>
              <a:gd name="connsiteY47" fmla="*/ 5179288 h 6858000"/>
              <a:gd name="connsiteX48" fmla="*/ 705697 w 1605470"/>
              <a:gd name="connsiteY48" fmla="*/ 5173621 h 6858000"/>
              <a:gd name="connsiteX49" fmla="*/ 701331 w 1605470"/>
              <a:gd name="connsiteY49" fmla="*/ 5159961 h 6858000"/>
              <a:gd name="connsiteX50" fmla="*/ 708008 w 1605470"/>
              <a:gd name="connsiteY50" fmla="*/ 5144295 h 6858000"/>
              <a:gd name="connsiteX51" fmla="*/ 704941 w 1605470"/>
              <a:gd name="connsiteY51" fmla="*/ 5125185 h 6858000"/>
              <a:gd name="connsiteX52" fmla="*/ 711771 w 1605470"/>
              <a:gd name="connsiteY52" fmla="*/ 5121884 h 6858000"/>
              <a:gd name="connsiteX53" fmla="*/ 718807 w 1605470"/>
              <a:gd name="connsiteY53" fmla="*/ 5067850 h 6858000"/>
              <a:gd name="connsiteX54" fmla="*/ 721538 w 1605470"/>
              <a:gd name="connsiteY54" fmla="*/ 5060861 h 6858000"/>
              <a:gd name="connsiteX55" fmla="*/ 718242 w 1605470"/>
              <a:gd name="connsiteY55" fmla="*/ 5034192 h 6858000"/>
              <a:gd name="connsiteX56" fmla="*/ 719796 w 1605470"/>
              <a:gd name="connsiteY56" fmla="*/ 4993030 h 6858000"/>
              <a:gd name="connsiteX57" fmla="*/ 726705 w 1605470"/>
              <a:gd name="connsiteY57" fmla="*/ 4946844 h 6858000"/>
              <a:gd name="connsiteX58" fmla="*/ 722561 w 1605470"/>
              <a:gd name="connsiteY58" fmla="*/ 4932692 h 6858000"/>
              <a:gd name="connsiteX59" fmla="*/ 737964 w 1605470"/>
              <a:gd name="connsiteY59" fmla="*/ 4858827 h 6858000"/>
              <a:gd name="connsiteX60" fmla="*/ 732118 w 1605470"/>
              <a:gd name="connsiteY60" fmla="*/ 4801535 h 6858000"/>
              <a:gd name="connsiteX61" fmla="*/ 739787 w 1605470"/>
              <a:gd name="connsiteY61" fmla="*/ 4797794 h 6858000"/>
              <a:gd name="connsiteX62" fmla="*/ 741081 w 1605470"/>
              <a:gd name="connsiteY62" fmla="*/ 4784526 h 6858000"/>
              <a:gd name="connsiteX63" fmla="*/ 742865 w 1605470"/>
              <a:gd name="connsiteY63" fmla="*/ 4781211 h 6858000"/>
              <a:gd name="connsiteX64" fmla="*/ 751652 w 1605470"/>
              <a:gd name="connsiteY64" fmla="*/ 4761984 h 6858000"/>
              <a:gd name="connsiteX65" fmla="*/ 747700 w 1605470"/>
              <a:gd name="connsiteY65" fmla="*/ 4690749 h 6858000"/>
              <a:gd name="connsiteX66" fmla="*/ 743180 w 1605470"/>
              <a:gd name="connsiteY66" fmla="*/ 4584173 h 6858000"/>
              <a:gd name="connsiteX67" fmla="*/ 738263 w 1605470"/>
              <a:gd name="connsiteY67" fmla="*/ 4444346 h 6858000"/>
              <a:gd name="connsiteX68" fmla="*/ 734828 w 1605470"/>
              <a:gd name="connsiteY68" fmla="*/ 4375228 h 6858000"/>
              <a:gd name="connsiteX69" fmla="*/ 715481 w 1605470"/>
              <a:gd name="connsiteY69" fmla="*/ 4214165 h 6858000"/>
              <a:gd name="connsiteX70" fmla="*/ 719554 w 1605470"/>
              <a:gd name="connsiteY70" fmla="*/ 4090296 h 6858000"/>
              <a:gd name="connsiteX71" fmla="*/ 704810 w 1605470"/>
              <a:gd name="connsiteY71" fmla="*/ 4033999 h 6858000"/>
              <a:gd name="connsiteX72" fmla="*/ 705959 w 1605470"/>
              <a:gd name="connsiteY72" fmla="*/ 4031933 h 6858000"/>
              <a:gd name="connsiteX73" fmla="*/ 704535 w 1605470"/>
              <a:gd name="connsiteY73" fmla="*/ 4013953 h 6858000"/>
              <a:gd name="connsiteX74" fmla="*/ 700443 w 1605470"/>
              <a:gd name="connsiteY74" fmla="*/ 4010511 h 6858000"/>
              <a:gd name="connsiteX75" fmla="*/ 690830 w 1605470"/>
              <a:gd name="connsiteY75" fmla="*/ 3974753 h 6858000"/>
              <a:gd name="connsiteX76" fmla="*/ 692428 w 1605470"/>
              <a:gd name="connsiteY76" fmla="*/ 3969950 h 6858000"/>
              <a:gd name="connsiteX77" fmla="*/ 685850 w 1605470"/>
              <a:gd name="connsiteY77" fmla="*/ 3933779 h 6858000"/>
              <a:gd name="connsiteX78" fmla="*/ 687181 w 1605470"/>
              <a:gd name="connsiteY78" fmla="*/ 3933093 h 6858000"/>
              <a:gd name="connsiteX79" fmla="*/ 691535 w 1605470"/>
              <a:gd name="connsiteY79" fmla="*/ 3922082 h 6858000"/>
              <a:gd name="connsiteX80" fmla="*/ 696613 w 1605470"/>
              <a:gd name="connsiteY80" fmla="*/ 3901461 h 6858000"/>
              <a:gd name="connsiteX81" fmla="*/ 719207 w 1605470"/>
              <a:gd name="connsiteY81" fmla="*/ 3813873 h 6858000"/>
              <a:gd name="connsiteX82" fmla="*/ 718632 w 1605470"/>
              <a:gd name="connsiteY82" fmla="*/ 3806161 h 6858000"/>
              <a:gd name="connsiteX83" fmla="*/ 718939 w 1605470"/>
              <a:gd name="connsiteY83" fmla="*/ 3805957 h 6858000"/>
              <a:gd name="connsiteX84" fmla="*/ 718966 w 1605470"/>
              <a:gd name="connsiteY84" fmla="*/ 3797724 h 6858000"/>
              <a:gd name="connsiteX85" fmla="*/ 717581 w 1605470"/>
              <a:gd name="connsiteY85" fmla="*/ 3792098 h 6858000"/>
              <a:gd name="connsiteX86" fmla="*/ 716465 w 1605470"/>
              <a:gd name="connsiteY86" fmla="*/ 3777135 h 6858000"/>
              <a:gd name="connsiteX87" fmla="*/ 718198 w 1605470"/>
              <a:gd name="connsiteY87" fmla="*/ 3771656 h 6858000"/>
              <a:gd name="connsiteX88" fmla="*/ 721941 w 1605470"/>
              <a:gd name="connsiteY88" fmla="*/ 3769007 h 6858000"/>
              <a:gd name="connsiteX89" fmla="*/ 721407 w 1605470"/>
              <a:gd name="connsiteY89" fmla="*/ 3767709 h 6858000"/>
              <a:gd name="connsiteX90" fmla="*/ 730103 w 1605470"/>
              <a:gd name="connsiteY90" fmla="*/ 3738082 h 6858000"/>
              <a:gd name="connsiteX91" fmla="*/ 737449 w 1605470"/>
              <a:gd name="connsiteY91" fmla="*/ 3673397 h 6858000"/>
              <a:gd name="connsiteX92" fmla="*/ 736745 w 1605470"/>
              <a:gd name="connsiteY92" fmla="*/ 3637109 h 6858000"/>
              <a:gd name="connsiteX93" fmla="*/ 740188 w 1605470"/>
              <a:gd name="connsiteY93" fmla="*/ 3536883 h 6858000"/>
              <a:gd name="connsiteX94" fmla="*/ 747726 w 1605470"/>
              <a:gd name="connsiteY94" fmla="*/ 3435652 h 6858000"/>
              <a:gd name="connsiteX95" fmla="*/ 749397 w 1605470"/>
              <a:gd name="connsiteY95" fmla="*/ 3307769 h 6858000"/>
              <a:gd name="connsiteX96" fmla="*/ 766960 w 1605470"/>
              <a:gd name="connsiteY96" fmla="*/ 3250522 h 6858000"/>
              <a:gd name="connsiteX97" fmla="*/ 767385 w 1605470"/>
              <a:gd name="connsiteY97" fmla="*/ 3229163 h 6858000"/>
              <a:gd name="connsiteX98" fmla="*/ 769208 w 1605470"/>
              <a:gd name="connsiteY98" fmla="*/ 3217217 h 6858000"/>
              <a:gd name="connsiteX99" fmla="*/ 756043 w 1605470"/>
              <a:gd name="connsiteY99" fmla="*/ 3183755 h 6858000"/>
              <a:gd name="connsiteX100" fmla="*/ 756544 w 1605470"/>
              <a:gd name="connsiteY100" fmla="*/ 3178642 h 6858000"/>
              <a:gd name="connsiteX101" fmla="*/ 744144 w 1605470"/>
              <a:gd name="connsiteY101" fmla="*/ 3158586 h 6858000"/>
              <a:gd name="connsiteX102" fmla="*/ 729329 w 1605470"/>
              <a:gd name="connsiteY102" fmla="*/ 3129034 h 6858000"/>
              <a:gd name="connsiteX103" fmla="*/ 729994 w 1605470"/>
              <a:gd name="connsiteY103" fmla="*/ 3126682 h 6858000"/>
              <a:gd name="connsiteX104" fmla="*/ 720862 w 1605470"/>
              <a:gd name="connsiteY104" fmla="*/ 3114519 h 6858000"/>
              <a:gd name="connsiteX105" fmla="*/ 707471 w 1605470"/>
              <a:gd name="connsiteY105" fmla="*/ 3106272 h 6858000"/>
              <a:gd name="connsiteX106" fmla="*/ 680201 w 1605470"/>
              <a:gd name="connsiteY106" fmla="*/ 2958185 h 6858000"/>
              <a:gd name="connsiteX107" fmla="*/ 622815 w 1605470"/>
              <a:gd name="connsiteY107" fmla="*/ 2762989 h 6858000"/>
              <a:gd name="connsiteX108" fmla="*/ 571733 w 1605470"/>
              <a:gd name="connsiteY108" fmla="*/ 2554718 h 6858000"/>
              <a:gd name="connsiteX109" fmla="*/ 551827 w 1605470"/>
              <a:gd name="connsiteY109" fmla="*/ 2485734 h 6858000"/>
              <a:gd name="connsiteX110" fmla="*/ 542550 w 1605470"/>
              <a:gd name="connsiteY110" fmla="*/ 2447068 h 6858000"/>
              <a:gd name="connsiteX111" fmla="*/ 529511 w 1605470"/>
              <a:gd name="connsiteY111" fmla="*/ 2425819 h 6858000"/>
              <a:gd name="connsiteX112" fmla="*/ 535510 w 1605470"/>
              <a:gd name="connsiteY112" fmla="*/ 2402874 h 6858000"/>
              <a:gd name="connsiteX113" fmla="*/ 538122 w 1605470"/>
              <a:gd name="connsiteY113" fmla="*/ 2381443 h 6858000"/>
              <a:gd name="connsiteX114" fmla="*/ 514451 w 1605470"/>
              <a:gd name="connsiteY114" fmla="*/ 2261920 h 6858000"/>
              <a:gd name="connsiteX115" fmla="*/ 504338 w 1605470"/>
              <a:gd name="connsiteY115" fmla="*/ 2195378 h 6858000"/>
              <a:gd name="connsiteX116" fmla="*/ 488555 w 1605470"/>
              <a:gd name="connsiteY116" fmla="*/ 2155135 h 6858000"/>
              <a:gd name="connsiteX117" fmla="*/ 486013 w 1605470"/>
              <a:gd name="connsiteY117" fmla="*/ 2118008 h 6858000"/>
              <a:gd name="connsiteX118" fmla="*/ 487006 w 1605470"/>
              <a:gd name="connsiteY118" fmla="*/ 2050531 h 6858000"/>
              <a:gd name="connsiteX119" fmla="*/ 478812 w 1605470"/>
              <a:gd name="connsiteY119" fmla="*/ 1963269 h 6858000"/>
              <a:gd name="connsiteX120" fmla="*/ 459990 w 1605470"/>
              <a:gd name="connsiteY120" fmla="*/ 1906352 h 6858000"/>
              <a:gd name="connsiteX121" fmla="*/ 436547 w 1605470"/>
              <a:gd name="connsiteY121" fmla="*/ 1861531 h 6858000"/>
              <a:gd name="connsiteX122" fmla="*/ 390346 w 1605470"/>
              <a:gd name="connsiteY122" fmla="*/ 1732919 h 6858000"/>
              <a:gd name="connsiteX123" fmla="*/ 362657 w 1605470"/>
              <a:gd name="connsiteY123" fmla="*/ 1663540 h 6858000"/>
              <a:gd name="connsiteX124" fmla="*/ 361783 w 1605470"/>
              <a:gd name="connsiteY124" fmla="*/ 1615777 h 6858000"/>
              <a:gd name="connsiteX125" fmla="*/ 342578 w 1605470"/>
              <a:gd name="connsiteY125" fmla="*/ 1563678 h 6858000"/>
              <a:gd name="connsiteX126" fmla="*/ 355658 w 1605470"/>
              <a:gd name="connsiteY126" fmla="*/ 1519474 h 6858000"/>
              <a:gd name="connsiteX127" fmla="*/ 348400 w 1605470"/>
              <a:gd name="connsiteY127" fmla="*/ 1477995 h 6858000"/>
              <a:gd name="connsiteX128" fmla="*/ 334485 w 1605470"/>
              <a:gd name="connsiteY128" fmla="*/ 1373769 h 6858000"/>
              <a:gd name="connsiteX129" fmla="*/ 342792 w 1605470"/>
              <a:gd name="connsiteY129" fmla="*/ 1307086 h 6858000"/>
              <a:gd name="connsiteX130" fmla="*/ 343980 w 1605470"/>
              <a:gd name="connsiteY130" fmla="*/ 1189033 h 6858000"/>
              <a:gd name="connsiteX131" fmla="*/ 348665 w 1605470"/>
              <a:gd name="connsiteY131" fmla="*/ 1168288 h 6858000"/>
              <a:gd name="connsiteX132" fmla="*/ 340947 w 1605470"/>
              <a:gd name="connsiteY132" fmla="*/ 1142577 h 6858000"/>
              <a:gd name="connsiteX133" fmla="*/ 330253 w 1605470"/>
              <a:gd name="connsiteY133" fmla="*/ 1088484 h 6858000"/>
              <a:gd name="connsiteX134" fmla="*/ 318989 w 1605470"/>
              <a:gd name="connsiteY134" fmla="*/ 1016103 h 6858000"/>
              <a:gd name="connsiteX135" fmla="*/ 320445 w 1605470"/>
              <a:gd name="connsiteY135" fmla="*/ 932283 h 6858000"/>
              <a:gd name="connsiteX136" fmla="*/ 322681 w 1605470"/>
              <a:gd name="connsiteY136" fmla="*/ 915925 h 6858000"/>
              <a:gd name="connsiteX137" fmla="*/ 315310 w 1605470"/>
              <a:gd name="connsiteY137" fmla="*/ 896999 h 6858000"/>
              <a:gd name="connsiteX138" fmla="*/ 284718 w 1605470"/>
              <a:gd name="connsiteY138" fmla="*/ 821517 h 6858000"/>
              <a:gd name="connsiteX139" fmla="*/ 263668 w 1605470"/>
              <a:gd name="connsiteY139" fmla="*/ 751353 h 6858000"/>
              <a:gd name="connsiteX140" fmla="*/ 263226 w 1605470"/>
              <a:gd name="connsiteY140" fmla="*/ 721230 h 6858000"/>
              <a:gd name="connsiteX141" fmla="*/ 248897 w 1605470"/>
              <a:gd name="connsiteY141" fmla="*/ 681659 h 6858000"/>
              <a:gd name="connsiteX142" fmla="*/ 234316 w 1605470"/>
              <a:gd name="connsiteY142" fmla="*/ 635218 h 6858000"/>
              <a:gd name="connsiteX143" fmla="*/ 239327 w 1605470"/>
              <a:gd name="connsiteY143" fmla="*/ 613763 h 6858000"/>
              <a:gd name="connsiteX144" fmla="*/ 225269 w 1605470"/>
              <a:gd name="connsiteY144" fmla="*/ 598582 h 6858000"/>
              <a:gd name="connsiteX145" fmla="*/ 224950 w 1605470"/>
              <a:gd name="connsiteY145" fmla="*/ 576846 h 6858000"/>
              <a:gd name="connsiteX146" fmla="*/ 204576 w 1605470"/>
              <a:gd name="connsiteY146" fmla="*/ 530055 h 6858000"/>
              <a:gd name="connsiteX147" fmla="*/ 219064 w 1605470"/>
              <a:gd name="connsiteY147" fmla="*/ 469651 h 6858000"/>
              <a:gd name="connsiteX148" fmla="*/ 195012 w 1605470"/>
              <a:gd name="connsiteY148" fmla="*/ 448559 h 6858000"/>
              <a:gd name="connsiteX149" fmla="*/ 201434 w 1605470"/>
              <a:gd name="connsiteY149" fmla="*/ 441529 h 6858000"/>
              <a:gd name="connsiteX150" fmla="*/ 200655 w 1605470"/>
              <a:gd name="connsiteY150" fmla="*/ 428927 h 6858000"/>
              <a:gd name="connsiteX151" fmla="*/ 190059 w 1605470"/>
              <a:gd name="connsiteY151" fmla="*/ 430161 h 6858000"/>
              <a:gd name="connsiteX152" fmla="*/ 167079 w 1605470"/>
              <a:gd name="connsiteY152" fmla="*/ 367211 h 6858000"/>
              <a:gd name="connsiteX153" fmla="*/ 124571 w 1605470"/>
              <a:gd name="connsiteY153" fmla="*/ 302178 h 6858000"/>
              <a:gd name="connsiteX154" fmla="*/ 103243 w 1605470"/>
              <a:gd name="connsiteY154" fmla="*/ 211375 h 6858000"/>
              <a:gd name="connsiteX155" fmla="*/ 94571 w 1605470"/>
              <a:gd name="connsiteY155" fmla="*/ 184179 h 6858000"/>
              <a:gd name="connsiteX156" fmla="*/ 13437 w 1605470"/>
              <a:gd name="connsiteY156" fmla="*/ 19287 h 6858000"/>
              <a:gd name="connsiteX157" fmla="*/ 0 w 1605470"/>
              <a:gd name="connsiteY157"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8335 w 1605470"/>
              <a:gd name="connsiteY37" fmla="*/ 5665173 h 6858000"/>
              <a:gd name="connsiteX38" fmla="*/ 562052 w 1605470"/>
              <a:gd name="connsiteY38" fmla="*/ 5563435 h 6858000"/>
              <a:gd name="connsiteX39" fmla="*/ 591557 w 1605470"/>
              <a:gd name="connsiteY39" fmla="*/ 5476393 h 6858000"/>
              <a:gd name="connsiteX40" fmla="*/ 622750 w 1605470"/>
              <a:gd name="connsiteY40" fmla="*/ 5396260 h 6858000"/>
              <a:gd name="connsiteX41" fmla="*/ 638731 w 1605470"/>
              <a:gd name="connsiteY41" fmla="*/ 5330009 h 6858000"/>
              <a:gd name="connsiteX42" fmla="*/ 672224 w 1605470"/>
              <a:gd name="connsiteY42" fmla="*/ 5273739 h 6858000"/>
              <a:gd name="connsiteX43" fmla="*/ 681823 w 1605470"/>
              <a:gd name="connsiteY43" fmla="*/ 5241779 h 6858000"/>
              <a:gd name="connsiteX44" fmla="*/ 693049 w 1605470"/>
              <a:gd name="connsiteY44" fmla="*/ 5225268 h 6858000"/>
              <a:gd name="connsiteX45" fmla="*/ 694069 w 1605470"/>
              <a:gd name="connsiteY45" fmla="*/ 5217684 h 6858000"/>
              <a:gd name="connsiteX46" fmla="*/ 701410 w 1605470"/>
              <a:gd name="connsiteY46" fmla="*/ 5193377 h 6858000"/>
              <a:gd name="connsiteX47" fmla="*/ 704713 w 1605470"/>
              <a:gd name="connsiteY47" fmla="*/ 5179288 h 6858000"/>
              <a:gd name="connsiteX48" fmla="*/ 705697 w 1605470"/>
              <a:gd name="connsiteY48" fmla="*/ 5173621 h 6858000"/>
              <a:gd name="connsiteX49" fmla="*/ 701331 w 1605470"/>
              <a:gd name="connsiteY49" fmla="*/ 5159961 h 6858000"/>
              <a:gd name="connsiteX50" fmla="*/ 708008 w 1605470"/>
              <a:gd name="connsiteY50" fmla="*/ 5144295 h 6858000"/>
              <a:gd name="connsiteX51" fmla="*/ 704941 w 1605470"/>
              <a:gd name="connsiteY51" fmla="*/ 5125185 h 6858000"/>
              <a:gd name="connsiteX52" fmla="*/ 711771 w 1605470"/>
              <a:gd name="connsiteY52" fmla="*/ 5121884 h 6858000"/>
              <a:gd name="connsiteX53" fmla="*/ 718807 w 1605470"/>
              <a:gd name="connsiteY53" fmla="*/ 5067850 h 6858000"/>
              <a:gd name="connsiteX54" fmla="*/ 721538 w 1605470"/>
              <a:gd name="connsiteY54" fmla="*/ 5060861 h 6858000"/>
              <a:gd name="connsiteX55" fmla="*/ 718242 w 1605470"/>
              <a:gd name="connsiteY55" fmla="*/ 5034192 h 6858000"/>
              <a:gd name="connsiteX56" fmla="*/ 719796 w 1605470"/>
              <a:gd name="connsiteY56" fmla="*/ 4993030 h 6858000"/>
              <a:gd name="connsiteX57" fmla="*/ 726705 w 1605470"/>
              <a:gd name="connsiteY57" fmla="*/ 4946844 h 6858000"/>
              <a:gd name="connsiteX58" fmla="*/ 722561 w 1605470"/>
              <a:gd name="connsiteY58" fmla="*/ 4932692 h 6858000"/>
              <a:gd name="connsiteX59" fmla="*/ 737964 w 1605470"/>
              <a:gd name="connsiteY59" fmla="*/ 4858827 h 6858000"/>
              <a:gd name="connsiteX60" fmla="*/ 732118 w 1605470"/>
              <a:gd name="connsiteY60" fmla="*/ 4801535 h 6858000"/>
              <a:gd name="connsiteX61" fmla="*/ 739787 w 1605470"/>
              <a:gd name="connsiteY61" fmla="*/ 4797794 h 6858000"/>
              <a:gd name="connsiteX62" fmla="*/ 741081 w 1605470"/>
              <a:gd name="connsiteY62" fmla="*/ 4784526 h 6858000"/>
              <a:gd name="connsiteX63" fmla="*/ 742865 w 1605470"/>
              <a:gd name="connsiteY63" fmla="*/ 4781211 h 6858000"/>
              <a:gd name="connsiteX64" fmla="*/ 751652 w 1605470"/>
              <a:gd name="connsiteY64" fmla="*/ 4761984 h 6858000"/>
              <a:gd name="connsiteX65" fmla="*/ 747700 w 1605470"/>
              <a:gd name="connsiteY65" fmla="*/ 4690749 h 6858000"/>
              <a:gd name="connsiteX66" fmla="*/ 743180 w 1605470"/>
              <a:gd name="connsiteY66" fmla="*/ 4584173 h 6858000"/>
              <a:gd name="connsiteX67" fmla="*/ 738263 w 1605470"/>
              <a:gd name="connsiteY67" fmla="*/ 4444346 h 6858000"/>
              <a:gd name="connsiteX68" fmla="*/ 734828 w 1605470"/>
              <a:gd name="connsiteY68" fmla="*/ 4375228 h 6858000"/>
              <a:gd name="connsiteX69" fmla="*/ 715481 w 1605470"/>
              <a:gd name="connsiteY69" fmla="*/ 4214165 h 6858000"/>
              <a:gd name="connsiteX70" fmla="*/ 719554 w 1605470"/>
              <a:gd name="connsiteY70" fmla="*/ 4090296 h 6858000"/>
              <a:gd name="connsiteX71" fmla="*/ 704810 w 1605470"/>
              <a:gd name="connsiteY71" fmla="*/ 4033999 h 6858000"/>
              <a:gd name="connsiteX72" fmla="*/ 705959 w 1605470"/>
              <a:gd name="connsiteY72" fmla="*/ 4031933 h 6858000"/>
              <a:gd name="connsiteX73" fmla="*/ 704535 w 1605470"/>
              <a:gd name="connsiteY73" fmla="*/ 4013953 h 6858000"/>
              <a:gd name="connsiteX74" fmla="*/ 690830 w 1605470"/>
              <a:gd name="connsiteY74" fmla="*/ 3974753 h 6858000"/>
              <a:gd name="connsiteX75" fmla="*/ 692428 w 1605470"/>
              <a:gd name="connsiteY75" fmla="*/ 3969950 h 6858000"/>
              <a:gd name="connsiteX76" fmla="*/ 685850 w 1605470"/>
              <a:gd name="connsiteY76" fmla="*/ 3933779 h 6858000"/>
              <a:gd name="connsiteX77" fmla="*/ 687181 w 1605470"/>
              <a:gd name="connsiteY77" fmla="*/ 3933093 h 6858000"/>
              <a:gd name="connsiteX78" fmla="*/ 691535 w 1605470"/>
              <a:gd name="connsiteY78" fmla="*/ 3922082 h 6858000"/>
              <a:gd name="connsiteX79" fmla="*/ 696613 w 1605470"/>
              <a:gd name="connsiteY79" fmla="*/ 3901461 h 6858000"/>
              <a:gd name="connsiteX80" fmla="*/ 719207 w 1605470"/>
              <a:gd name="connsiteY80" fmla="*/ 3813873 h 6858000"/>
              <a:gd name="connsiteX81" fmla="*/ 718632 w 1605470"/>
              <a:gd name="connsiteY81" fmla="*/ 3806161 h 6858000"/>
              <a:gd name="connsiteX82" fmla="*/ 718939 w 1605470"/>
              <a:gd name="connsiteY82" fmla="*/ 3805957 h 6858000"/>
              <a:gd name="connsiteX83" fmla="*/ 718966 w 1605470"/>
              <a:gd name="connsiteY83" fmla="*/ 3797724 h 6858000"/>
              <a:gd name="connsiteX84" fmla="*/ 717581 w 1605470"/>
              <a:gd name="connsiteY84" fmla="*/ 3792098 h 6858000"/>
              <a:gd name="connsiteX85" fmla="*/ 716465 w 1605470"/>
              <a:gd name="connsiteY85" fmla="*/ 3777135 h 6858000"/>
              <a:gd name="connsiteX86" fmla="*/ 718198 w 1605470"/>
              <a:gd name="connsiteY86" fmla="*/ 3771656 h 6858000"/>
              <a:gd name="connsiteX87" fmla="*/ 721941 w 1605470"/>
              <a:gd name="connsiteY87" fmla="*/ 3769007 h 6858000"/>
              <a:gd name="connsiteX88" fmla="*/ 721407 w 1605470"/>
              <a:gd name="connsiteY88" fmla="*/ 3767709 h 6858000"/>
              <a:gd name="connsiteX89" fmla="*/ 730103 w 1605470"/>
              <a:gd name="connsiteY89" fmla="*/ 3738082 h 6858000"/>
              <a:gd name="connsiteX90" fmla="*/ 737449 w 1605470"/>
              <a:gd name="connsiteY90" fmla="*/ 3673397 h 6858000"/>
              <a:gd name="connsiteX91" fmla="*/ 736745 w 1605470"/>
              <a:gd name="connsiteY91" fmla="*/ 3637109 h 6858000"/>
              <a:gd name="connsiteX92" fmla="*/ 740188 w 1605470"/>
              <a:gd name="connsiteY92" fmla="*/ 3536883 h 6858000"/>
              <a:gd name="connsiteX93" fmla="*/ 747726 w 1605470"/>
              <a:gd name="connsiteY93" fmla="*/ 3435652 h 6858000"/>
              <a:gd name="connsiteX94" fmla="*/ 749397 w 1605470"/>
              <a:gd name="connsiteY94" fmla="*/ 3307769 h 6858000"/>
              <a:gd name="connsiteX95" fmla="*/ 766960 w 1605470"/>
              <a:gd name="connsiteY95" fmla="*/ 3250522 h 6858000"/>
              <a:gd name="connsiteX96" fmla="*/ 767385 w 1605470"/>
              <a:gd name="connsiteY96" fmla="*/ 3229163 h 6858000"/>
              <a:gd name="connsiteX97" fmla="*/ 769208 w 1605470"/>
              <a:gd name="connsiteY97" fmla="*/ 3217217 h 6858000"/>
              <a:gd name="connsiteX98" fmla="*/ 756043 w 1605470"/>
              <a:gd name="connsiteY98" fmla="*/ 3183755 h 6858000"/>
              <a:gd name="connsiteX99" fmla="*/ 756544 w 1605470"/>
              <a:gd name="connsiteY99" fmla="*/ 3178642 h 6858000"/>
              <a:gd name="connsiteX100" fmla="*/ 744144 w 1605470"/>
              <a:gd name="connsiteY100" fmla="*/ 3158586 h 6858000"/>
              <a:gd name="connsiteX101" fmla="*/ 729329 w 1605470"/>
              <a:gd name="connsiteY101" fmla="*/ 3129034 h 6858000"/>
              <a:gd name="connsiteX102" fmla="*/ 729994 w 1605470"/>
              <a:gd name="connsiteY102" fmla="*/ 3126682 h 6858000"/>
              <a:gd name="connsiteX103" fmla="*/ 720862 w 1605470"/>
              <a:gd name="connsiteY103" fmla="*/ 3114519 h 6858000"/>
              <a:gd name="connsiteX104" fmla="*/ 707471 w 1605470"/>
              <a:gd name="connsiteY104" fmla="*/ 3106272 h 6858000"/>
              <a:gd name="connsiteX105" fmla="*/ 680201 w 1605470"/>
              <a:gd name="connsiteY105" fmla="*/ 2958185 h 6858000"/>
              <a:gd name="connsiteX106" fmla="*/ 622815 w 1605470"/>
              <a:gd name="connsiteY106" fmla="*/ 2762989 h 6858000"/>
              <a:gd name="connsiteX107" fmla="*/ 571733 w 1605470"/>
              <a:gd name="connsiteY107" fmla="*/ 2554718 h 6858000"/>
              <a:gd name="connsiteX108" fmla="*/ 551827 w 1605470"/>
              <a:gd name="connsiteY108" fmla="*/ 2485734 h 6858000"/>
              <a:gd name="connsiteX109" fmla="*/ 542550 w 1605470"/>
              <a:gd name="connsiteY109" fmla="*/ 2447068 h 6858000"/>
              <a:gd name="connsiteX110" fmla="*/ 529511 w 1605470"/>
              <a:gd name="connsiteY110" fmla="*/ 2425819 h 6858000"/>
              <a:gd name="connsiteX111" fmla="*/ 535510 w 1605470"/>
              <a:gd name="connsiteY111" fmla="*/ 2402874 h 6858000"/>
              <a:gd name="connsiteX112" fmla="*/ 538122 w 1605470"/>
              <a:gd name="connsiteY112" fmla="*/ 2381443 h 6858000"/>
              <a:gd name="connsiteX113" fmla="*/ 514451 w 1605470"/>
              <a:gd name="connsiteY113" fmla="*/ 2261920 h 6858000"/>
              <a:gd name="connsiteX114" fmla="*/ 504338 w 1605470"/>
              <a:gd name="connsiteY114" fmla="*/ 2195378 h 6858000"/>
              <a:gd name="connsiteX115" fmla="*/ 488555 w 1605470"/>
              <a:gd name="connsiteY115" fmla="*/ 2155135 h 6858000"/>
              <a:gd name="connsiteX116" fmla="*/ 486013 w 1605470"/>
              <a:gd name="connsiteY116" fmla="*/ 2118008 h 6858000"/>
              <a:gd name="connsiteX117" fmla="*/ 487006 w 1605470"/>
              <a:gd name="connsiteY117" fmla="*/ 2050531 h 6858000"/>
              <a:gd name="connsiteX118" fmla="*/ 478812 w 1605470"/>
              <a:gd name="connsiteY118" fmla="*/ 1963269 h 6858000"/>
              <a:gd name="connsiteX119" fmla="*/ 459990 w 1605470"/>
              <a:gd name="connsiteY119" fmla="*/ 1906352 h 6858000"/>
              <a:gd name="connsiteX120" fmla="*/ 436547 w 1605470"/>
              <a:gd name="connsiteY120" fmla="*/ 1861531 h 6858000"/>
              <a:gd name="connsiteX121" fmla="*/ 390346 w 1605470"/>
              <a:gd name="connsiteY121" fmla="*/ 1732919 h 6858000"/>
              <a:gd name="connsiteX122" fmla="*/ 362657 w 1605470"/>
              <a:gd name="connsiteY122" fmla="*/ 1663540 h 6858000"/>
              <a:gd name="connsiteX123" fmla="*/ 361783 w 1605470"/>
              <a:gd name="connsiteY123" fmla="*/ 1615777 h 6858000"/>
              <a:gd name="connsiteX124" fmla="*/ 342578 w 1605470"/>
              <a:gd name="connsiteY124" fmla="*/ 1563678 h 6858000"/>
              <a:gd name="connsiteX125" fmla="*/ 355658 w 1605470"/>
              <a:gd name="connsiteY125" fmla="*/ 1519474 h 6858000"/>
              <a:gd name="connsiteX126" fmla="*/ 348400 w 1605470"/>
              <a:gd name="connsiteY126" fmla="*/ 1477995 h 6858000"/>
              <a:gd name="connsiteX127" fmla="*/ 334485 w 1605470"/>
              <a:gd name="connsiteY127" fmla="*/ 1373769 h 6858000"/>
              <a:gd name="connsiteX128" fmla="*/ 342792 w 1605470"/>
              <a:gd name="connsiteY128" fmla="*/ 1307086 h 6858000"/>
              <a:gd name="connsiteX129" fmla="*/ 343980 w 1605470"/>
              <a:gd name="connsiteY129" fmla="*/ 1189033 h 6858000"/>
              <a:gd name="connsiteX130" fmla="*/ 348665 w 1605470"/>
              <a:gd name="connsiteY130" fmla="*/ 1168288 h 6858000"/>
              <a:gd name="connsiteX131" fmla="*/ 340947 w 1605470"/>
              <a:gd name="connsiteY131" fmla="*/ 1142577 h 6858000"/>
              <a:gd name="connsiteX132" fmla="*/ 330253 w 1605470"/>
              <a:gd name="connsiteY132" fmla="*/ 1088484 h 6858000"/>
              <a:gd name="connsiteX133" fmla="*/ 318989 w 1605470"/>
              <a:gd name="connsiteY133" fmla="*/ 1016103 h 6858000"/>
              <a:gd name="connsiteX134" fmla="*/ 320445 w 1605470"/>
              <a:gd name="connsiteY134" fmla="*/ 932283 h 6858000"/>
              <a:gd name="connsiteX135" fmla="*/ 322681 w 1605470"/>
              <a:gd name="connsiteY135" fmla="*/ 915925 h 6858000"/>
              <a:gd name="connsiteX136" fmla="*/ 315310 w 1605470"/>
              <a:gd name="connsiteY136" fmla="*/ 896999 h 6858000"/>
              <a:gd name="connsiteX137" fmla="*/ 284718 w 1605470"/>
              <a:gd name="connsiteY137" fmla="*/ 821517 h 6858000"/>
              <a:gd name="connsiteX138" fmla="*/ 263668 w 1605470"/>
              <a:gd name="connsiteY138" fmla="*/ 751353 h 6858000"/>
              <a:gd name="connsiteX139" fmla="*/ 263226 w 1605470"/>
              <a:gd name="connsiteY139" fmla="*/ 721230 h 6858000"/>
              <a:gd name="connsiteX140" fmla="*/ 248897 w 1605470"/>
              <a:gd name="connsiteY140" fmla="*/ 681659 h 6858000"/>
              <a:gd name="connsiteX141" fmla="*/ 234316 w 1605470"/>
              <a:gd name="connsiteY141" fmla="*/ 635218 h 6858000"/>
              <a:gd name="connsiteX142" fmla="*/ 239327 w 1605470"/>
              <a:gd name="connsiteY142" fmla="*/ 613763 h 6858000"/>
              <a:gd name="connsiteX143" fmla="*/ 225269 w 1605470"/>
              <a:gd name="connsiteY143" fmla="*/ 598582 h 6858000"/>
              <a:gd name="connsiteX144" fmla="*/ 224950 w 1605470"/>
              <a:gd name="connsiteY144" fmla="*/ 576846 h 6858000"/>
              <a:gd name="connsiteX145" fmla="*/ 204576 w 1605470"/>
              <a:gd name="connsiteY145" fmla="*/ 530055 h 6858000"/>
              <a:gd name="connsiteX146" fmla="*/ 219064 w 1605470"/>
              <a:gd name="connsiteY146" fmla="*/ 469651 h 6858000"/>
              <a:gd name="connsiteX147" fmla="*/ 195012 w 1605470"/>
              <a:gd name="connsiteY147" fmla="*/ 448559 h 6858000"/>
              <a:gd name="connsiteX148" fmla="*/ 201434 w 1605470"/>
              <a:gd name="connsiteY148" fmla="*/ 441529 h 6858000"/>
              <a:gd name="connsiteX149" fmla="*/ 200655 w 1605470"/>
              <a:gd name="connsiteY149" fmla="*/ 428927 h 6858000"/>
              <a:gd name="connsiteX150" fmla="*/ 190059 w 1605470"/>
              <a:gd name="connsiteY150" fmla="*/ 430161 h 6858000"/>
              <a:gd name="connsiteX151" fmla="*/ 167079 w 1605470"/>
              <a:gd name="connsiteY151" fmla="*/ 367211 h 6858000"/>
              <a:gd name="connsiteX152" fmla="*/ 124571 w 1605470"/>
              <a:gd name="connsiteY152" fmla="*/ 302178 h 6858000"/>
              <a:gd name="connsiteX153" fmla="*/ 103243 w 1605470"/>
              <a:gd name="connsiteY153" fmla="*/ 211375 h 6858000"/>
              <a:gd name="connsiteX154" fmla="*/ 94571 w 1605470"/>
              <a:gd name="connsiteY154" fmla="*/ 184179 h 6858000"/>
              <a:gd name="connsiteX155" fmla="*/ 13437 w 1605470"/>
              <a:gd name="connsiteY155" fmla="*/ 19287 h 6858000"/>
              <a:gd name="connsiteX156" fmla="*/ 0 w 1605470"/>
              <a:gd name="connsiteY156"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8335 w 1605470"/>
              <a:gd name="connsiteY37" fmla="*/ 5665173 h 6858000"/>
              <a:gd name="connsiteX38" fmla="*/ 562052 w 1605470"/>
              <a:gd name="connsiteY38" fmla="*/ 5563435 h 6858000"/>
              <a:gd name="connsiteX39" fmla="*/ 591557 w 1605470"/>
              <a:gd name="connsiteY39" fmla="*/ 5476393 h 6858000"/>
              <a:gd name="connsiteX40" fmla="*/ 622750 w 1605470"/>
              <a:gd name="connsiteY40" fmla="*/ 5396260 h 6858000"/>
              <a:gd name="connsiteX41" fmla="*/ 638731 w 1605470"/>
              <a:gd name="connsiteY41" fmla="*/ 5330009 h 6858000"/>
              <a:gd name="connsiteX42" fmla="*/ 672224 w 1605470"/>
              <a:gd name="connsiteY42" fmla="*/ 5273739 h 6858000"/>
              <a:gd name="connsiteX43" fmla="*/ 681823 w 1605470"/>
              <a:gd name="connsiteY43" fmla="*/ 5241779 h 6858000"/>
              <a:gd name="connsiteX44" fmla="*/ 693049 w 1605470"/>
              <a:gd name="connsiteY44" fmla="*/ 5225268 h 6858000"/>
              <a:gd name="connsiteX45" fmla="*/ 694069 w 1605470"/>
              <a:gd name="connsiteY45" fmla="*/ 5217684 h 6858000"/>
              <a:gd name="connsiteX46" fmla="*/ 701410 w 1605470"/>
              <a:gd name="connsiteY46" fmla="*/ 5193377 h 6858000"/>
              <a:gd name="connsiteX47" fmla="*/ 704713 w 1605470"/>
              <a:gd name="connsiteY47" fmla="*/ 5179288 h 6858000"/>
              <a:gd name="connsiteX48" fmla="*/ 705697 w 1605470"/>
              <a:gd name="connsiteY48" fmla="*/ 5173621 h 6858000"/>
              <a:gd name="connsiteX49" fmla="*/ 701331 w 1605470"/>
              <a:gd name="connsiteY49" fmla="*/ 5159961 h 6858000"/>
              <a:gd name="connsiteX50" fmla="*/ 708008 w 1605470"/>
              <a:gd name="connsiteY50" fmla="*/ 5144295 h 6858000"/>
              <a:gd name="connsiteX51" fmla="*/ 704941 w 1605470"/>
              <a:gd name="connsiteY51" fmla="*/ 5125185 h 6858000"/>
              <a:gd name="connsiteX52" fmla="*/ 711771 w 1605470"/>
              <a:gd name="connsiteY52" fmla="*/ 5121884 h 6858000"/>
              <a:gd name="connsiteX53" fmla="*/ 718807 w 1605470"/>
              <a:gd name="connsiteY53" fmla="*/ 5067850 h 6858000"/>
              <a:gd name="connsiteX54" fmla="*/ 721538 w 1605470"/>
              <a:gd name="connsiteY54" fmla="*/ 5060861 h 6858000"/>
              <a:gd name="connsiteX55" fmla="*/ 718242 w 1605470"/>
              <a:gd name="connsiteY55" fmla="*/ 5034192 h 6858000"/>
              <a:gd name="connsiteX56" fmla="*/ 719796 w 1605470"/>
              <a:gd name="connsiteY56" fmla="*/ 4993030 h 6858000"/>
              <a:gd name="connsiteX57" fmla="*/ 726705 w 1605470"/>
              <a:gd name="connsiteY57" fmla="*/ 4946844 h 6858000"/>
              <a:gd name="connsiteX58" fmla="*/ 722561 w 1605470"/>
              <a:gd name="connsiteY58" fmla="*/ 4932692 h 6858000"/>
              <a:gd name="connsiteX59" fmla="*/ 737964 w 1605470"/>
              <a:gd name="connsiteY59" fmla="*/ 4858827 h 6858000"/>
              <a:gd name="connsiteX60" fmla="*/ 732118 w 1605470"/>
              <a:gd name="connsiteY60" fmla="*/ 4801535 h 6858000"/>
              <a:gd name="connsiteX61" fmla="*/ 739787 w 1605470"/>
              <a:gd name="connsiteY61" fmla="*/ 4797794 h 6858000"/>
              <a:gd name="connsiteX62" fmla="*/ 741081 w 1605470"/>
              <a:gd name="connsiteY62" fmla="*/ 4784526 h 6858000"/>
              <a:gd name="connsiteX63" fmla="*/ 742865 w 1605470"/>
              <a:gd name="connsiteY63" fmla="*/ 4781211 h 6858000"/>
              <a:gd name="connsiteX64" fmla="*/ 751652 w 1605470"/>
              <a:gd name="connsiteY64" fmla="*/ 4761984 h 6858000"/>
              <a:gd name="connsiteX65" fmla="*/ 747700 w 1605470"/>
              <a:gd name="connsiteY65" fmla="*/ 4690749 h 6858000"/>
              <a:gd name="connsiteX66" fmla="*/ 743180 w 1605470"/>
              <a:gd name="connsiteY66" fmla="*/ 4584173 h 6858000"/>
              <a:gd name="connsiteX67" fmla="*/ 738263 w 1605470"/>
              <a:gd name="connsiteY67" fmla="*/ 4444346 h 6858000"/>
              <a:gd name="connsiteX68" fmla="*/ 734828 w 1605470"/>
              <a:gd name="connsiteY68" fmla="*/ 4375228 h 6858000"/>
              <a:gd name="connsiteX69" fmla="*/ 715481 w 1605470"/>
              <a:gd name="connsiteY69" fmla="*/ 4214165 h 6858000"/>
              <a:gd name="connsiteX70" fmla="*/ 719554 w 1605470"/>
              <a:gd name="connsiteY70" fmla="*/ 4090296 h 6858000"/>
              <a:gd name="connsiteX71" fmla="*/ 704810 w 1605470"/>
              <a:gd name="connsiteY71" fmla="*/ 4033999 h 6858000"/>
              <a:gd name="connsiteX72" fmla="*/ 705959 w 1605470"/>
              <a:gd name="connsiteY72" fmla="*/ 4031933 h 6858000"/>
              <a:gd name="connsiteX73" fmla="*/ 704535 w 1605470"/>
              <a:gd name="connsiteY73" fmla="*/ 4013953 h 6858000"/>
              <a:gd name="connsiteX74" fmla="*/ 690830 w 1605470"/>
              <a:gd name="connsiteY74" fmla="*/ 3974753 h 6858000"/>
              <a:gd name="connsiteX75" fmla="*/ 692428 w 1605470"/>
              <a:gd name="connsiteY75" fmla="*/ 3969950 h 6858000"/>
              <a:gd name="connsiteX76" fmla="*/ 685850 w 1605470"/>
              <a:gd name="connsiteY76" fmla="*/ 3933779 h 6858000"/>
              <a:gd name="connsiteX77" fmla="*/ 687181 w 1605470"/>
              <a:gd name="connsiteY77" fmla="*/ 3933093 h 6858000"/>
              <a:gd name="connsiteX78" fmla="*/ 691535 w 1605470"/>
              <a:gd name="connsiteY78" fmla="*/ 3922082 h 6858000"/>
              <a:gd name="connsiteX79" fmla="*/ 696613 w 1605470"/>
              <a:gd name="connsiteY79" fmla="*/ 3901461 h 6858000"/>
              <a:gd name="connsiteX80" fmla="*/ 719207 w 1605470"/>
              <a:gd name="connsiteY80" fmla="*/ 3813873 h 6858000"/>
              <a:gd name="connsiteX81" fmla="*/ 718632 w 1605470"/>
              <a:gd name="connsiteY81" fmla="*/ 3806161 h 6858000"/>
              <a:gd name="connsiteX82" fmla="*/ 718939 w 1605470"/>
              <a:gd name="connsiteY82" fmla="*/ 3805957 h 6858000"/>
              <a:gd name="connsiteX83" fmla="*/ 718966 w 1605470"/>
              <a:gd name="connsiteY83" fmla="*/ 3797724 h 6858000"/>
              <a:gd name="connsiteX84" fmla="*/ 717581 w 1605470"/>
              <a:gd name="connsiteY84" fmla="*/ 3792098 h 6858000"/>
              <a:gd name="connsiteX85" fmla="*/ 716465 w 1605470"/>
              <a:gd name="connsiteY85" fmla="*/ 3777135 h 6858000"/>
              <a:gd name="connsiteX86" fmla="*/ 718198 w 1605470"/>
              <a:gd name="connsiteY86" fmla="*/ 3771656 h 6858000"/>
              <a:gd name="connsiteX87" fmla="*/ 721941 w 1605470"/>
              <a:gd name="connsiteY87" fmla="*/ 3769007 h 6858000"/>
              <a:gd name="connsiteX88" fmla="*/ 721407 w 1605470"/>
              <a:gd name="connsiteY88" fmla="*/ 3767709 h 6858000"/>
              <a:gd name="connsiteX89" fmla="*/ 730103 w 1605470"/>
              <a:gd name="connsiteY89" fmla="*/ 3738082 h 6858000"/>
              <a:gd name="connsiteX90" fmla="*/ 737449 w 1605470"/>
              <a:gd name="connsiteY90" fmla="*/ 3673397 h 6858000"/>
              <a:gd name="connsiteX91" fmla="*/ 736745 w 1605470"/>
              <a:gd name="connsiteY91" fmla="*/ 3637109 h 6858000"/>
              <a:gd name="connsiteX92" fmla="*/ 740188 w 1605470"/>
              <a:gd name="connsiteY92" fmla="*/ 3536883 h 6858000"/>
              <a:gd name="connsiteX93" fmla="*/ 747726 w 1605470"/>
              <a:gd name="connsiteY93" fmla="*/ 3435652 h 6858000"/>
              <a:gd name="connsiteX94" fmla="*/ 749397 w 1605470"/>
              <a:gd name="connsiteY94" fmla="*/ 3307769 h 6858000"/>
              <a:gd name="connsiteX95" fmla="*/ 766960 w 1605470"/>
              <a:gd name="connsiteY95" fmla="*/ 3250522 h 6858000"/>
              <a:gd name="connsiteX96" fmla="*/ 767385 w 1605470"/>
              <a:gd name="connsiteY96" fmla="*/ 3229163 h 6858000"/>
              <a:gd name="connsiteX97" fmla="*/ 769208 w 1605470"/>
              <a:gd name="connsiteY97" fmla="*/ 3217217 h 6858000"/>
              <a:gd name="connsiteX98" fmla="*/ 756043 w 1605470"/>
              <a:gd name="connsiteY98" fmla="*/ 3183755 h 6858000"/>
              <a:gd name="connsiteX99" fmla="*/ 756544 w 1605470"/>
              <a:gd name="connsiteY99" fmla="*/ 3178642 h 6858000"/>
              <a:gd name="connsiteX100" fmla="*/ 744144 w 1605470"/>
              <a:gd name="connsiteY100" fmla="*/ 3158586 h 6858000"/>
              <a:gd name="connsiteX101" fmla="*/ 729329 w 1605470"/>
              <a:gd name="connsiteY101" fmla="*/ 3129034 h 6858000"/>
              <a:gd name="connsiteX102" fmla="*/ 729994 w 1605470"/>
              <a:gd name="connsiteY102" fmla="*/ 3126682 h 6858000"/>
              <a:gd name="connsiteX103" fmla="*/ 720862 w 1605470"/>
              <a:gd name="connsiteY103" fmla="*/ 3114519 h 6858000"/>
              <a:gd name="connsiteX104" fmla="*/ 707471 w 1605470"/>
              <a:gd name="connsiteY104" fmla="*/ 3106272 h 6858000"/>
              <a:gd name="connsiteX105" fmla="*/ 680201 w 1605470"/>
              <a:gd name="connsiteY105" fmla="*/ 2958185 h 6858000"/>
              <a:gd name="connsiteX106" fmla="*/ 622815 w 1605470"/>
              <a:gd name="connsiteY106" fmla="*/ 2762989 h 6858000"/>
              <a:gd name="connsiteX107" fmla="*/ 571733 w 1605470"/>
              <a:gd name="connsiteY107" fmla="*/ 2554718 h 6858000"/>
              <a:gd name="connsiteX108" fmla="*/ 551827 w 1605470"/>
              <a:gd name="connsiteY108" fmla="*/ 2485734 h 6858000"/>
              <a:gd name="connsiteX109" fmla="*/ 542550 w 1605470"/>
              <a:gd name="connsiteY109" fmla="*/ 2447068 h 6858000"/>
              <a:gd name="connsiteX110" fmla="*/ 529511 w 1605470"/>
              <a:gd name="connsiteY110" fmla="*/ 2425819 h 6858000"/>
              <a:gd name="connsiteX111" fmla="*/ 535510 w 1605470"/>
              <a:gd name="connsiteY111" fmla="*/ 2402874 h 6858000"/>
              <a:gd name="connsiteX112" fmla="*/ 538122 w 1605470"/>
              <a:gd name="connsiteY112" fmla="*/ 2381443 h 6858000"/>
              <a:gd name="connsiteX113" fmla="*/ 514451 w 1605470"/>
              <a:gd name="connsiteY113" fmla="*/ 2261920 h 6858000"/>
              <a:gd name="connsiteX114" fmla="*/ 504338 w 1605470"/>
              <a:gd name="connsiteY114" fmla="*/ 2195378 h 6858000"/>
              <a:gd name="connsiteX115" fmla="*/ 488555 w 1605470"/>
              <a:gd name="connsiteY115" fmla="*/ 2155135 h 6858000"/>
              <a:gd name="connsiteX116" fmla="*/ 486013 w 1605470"/>
              <a:gd name="connsiteY116" fmla="*/ 2118008 h 6858000"/>
              <a:gd name="connsiteX117" fmla="*/ 487006 w 1605470"/>
              <a:gd name="connsiteY117" fmla="*/ 2050531 h 6858000"/>
              <a:gd name="connsiteX118" fmla="*/ 478812 w 1605470"/>
              <a:gd name="connsiteY118" fmla="*/ 1963269 h 6858000"/>
              <a:gd name="connsiteX119" fmla="*/ 459990 w 1605470"/>
              <a:gd name="connsiteY119" fmla="*/ 1906352 h 6858000"/>
              <a:gd name="connsiteX120" fmla="*/ 436547 w 1605470"/>
              <a:gd name="connsiteY120" fmla="*/ 1861531 h 6858000"/>
              <a:gd name="connsiteX121" fmla="*/ 390346 w 1605470"/>
              <a:gd name="connsiteY121" fmla="*/ 1732919 h 6858000"/>
              <a:gd name="connsiteX122" fmla="*/ 362657 w 1605470"/>
              <a:gd name="connsiteY122" fmla="*/ 1663540 h 6858000"/>
              <a:gd name="connsiteX123" fmla="*/ 361783 w 1605470"/>
              <a:gd name="connsiteY123" fmla="*/ 1615777 h 6858000"/>
              <a:gd name="connsiteX124" fmla="*/ 342578 w 1605470"/>
              <a:gd name="connsiteY124" fmla="*/ 1563678 h 6858000"/>
              <a:gd name="connsiteX125" fmla="*/ 355658 w 1605470"/>
              <a:gd name="connsiteY125" fmla="*/ 1519474 h 6858000"/>
              <a:gd name="connsiteX126" fmla="*/ 348400 w 1605470"/>
              <a:gd name="connsiteY126" fmla="*/ 1477995 h 6858000"/>
              <a:gd name="connsiteX127" fmla="*/ 334485 w 1605470"/>
              <a:gd name="connsiteY127" fmla="*/ 1373769 h 6858000"/>
              <a:gd name="connsiteX128" fmla="*/ 342792 w 1605470"/>
              <a:gd name="connsiteY128" fmla="*/ 1307086 h 6858000"/>
              <a:gd name="connsiteX129" fmla="*/ 343980 w 1605470"/>
              <a:gd name="connsiteY129" fmla="*/ 1189033 h 6858000"/>
              <a:gd name="connsiteX130" fmla="*/ 348665 w 1605470"/>
              <a:gd name="connsiteY130" fmla="*/ 1168288 h 6858000"/>
              <a:gd name="connsiteX131" fmla="*/ 340947 w 1605470"/>
              <a:gd name="connsiteY131" fmla="*/ 1142577 h 6858000"/>
              <a:gd name="connsiteX132" fmla="*/ 330253 w 1605470"/>
              <a:gd name="connsiteY132" fmla="*/ 1088484 h 6858000"/>
              <a:gd name="connsiteX133" fmla="*/ 318989 w 1605470"/>
              <a:gd name="connsiteY133" fmla="*/ 1016103 h 6858000"/>
              <a:gd name="connsiteX134" fmla="*/ 320445 w 1605470"/>
              <a:gd name="connsiteY134" fmla="*/ 932283 h 6858000"/>
              <a:gd name="connsiteX135" fmla="*/ 322681 w 1605470"/>
              <a:gd name="connsiteY135" fmla="*/ 915925 h 6858000"/>
              <a:gd name="connsiteX136" fmla="*/ 315310 w 1605470"/>
              <a:gd name="connsiteY136" fmla="*/ 896999 h 6858000"/>
              <a:gd name="connsiteX137" fmla="*/ 284718 w 1605470"/>
              <a:gd name="connsiteY137" fmla="*/ 821517 h 6858000"/>
              <a:gd name="connsiteX138" fmla="*/ 263668 w 1605470"/>
              <a:gd name="connsiteY138" fmla="*/ 751353 h 6858000"/>
              <a:gd name="connsiteX139" fmla="*/ 263226 w 1605470"/>
              <a:gd name="connsiteY139" fmla="*/ 721230 h 6858000"/>
              <a:gd name="connsiteX140" fmla="*/ 248897 w 1605470"/>
              <a:gd name="connsiteY140" fmla="*/ 681659 h 6858000"/>
              <a:gd name="connsiteX141" fmla="*/ 234316 w 1605470"/>
              <a:gd name="connsiteY141" fmla="*/ 635218 h 6858000"/>
              <a:gd name="connsiteX142" fmla="*/ 239327 w 1605470"/>
              <a:gd name="connsiteY142" fmla="*/ 613763 h 6858000"/>
              <a:gd name="connsiteX143" fmla="*/ 225269 w 1605470"/>
              <a:gd name="connsiteY143" fmla="*/ 598582 h 6858000"/>
              <a:gd name="connsiteX144" fmla="*/ 224950 w 1605470"/>
              <a:gd name="connsiteY144" fmla="*/ 576846 h 6858000"/>
              <a:gd name="connsiteX145" fmla="*/ 204576 w 1605470"/>
              <a:gd name="connsiteY145" fmla="*/ 530055 h 6858000"/>
              <a:gd name="connsiteX146" fmla="*/ 195012 w 1605470"/>
              <a:gd name="connsiteY146" fmla="*/ 448559 h 6858000"/>
              <a:gd name="connsiteX147" fmla="*/ 201434 w 1605470"/>
              <a:gd name="connsiteY147" fmla="*/ 441529 h 6858000"/>
              <a:gd name="connsiteX148" fmla="*/ 200655 w 1605470"/>
              <a:gd name="connsiteY148" fmla="*/ 428927 h 6858000"/>
              <a:gd name="connsiteX149" fmla="*/ 190059 w 1605470"/>
              <a:gd name="connsiteY149" fmla="*/ 430161 h 6858000"/>
              <a:gd name="connsiteX150" fmla="*/ 167079 w 1605470"/>
              <a:gd name="connsiteY150" fmla="*/ 367211 h 6858000"/>
              <a:gd name="connsiteX151" fmla="*/ 124571 w 1605470"/>
              <a:gd name="connsiteY151" fmla="*/ 302178 h 6858000"/>
              <a:gd name="connsiteX152" fmla="*/ 103243 w 1605470"/>
              <a:gd name="connsiteY152" fmla="*/ 211375 h 6858000"/>
              <a:gd name="connsiteX153" fmla="*/ 94571 w 1605470"/>
              <a:gd name="connsiteY153" fmla="*/ 184179 h 6858000"/>
              <a:gd name="connsiteX154" fmla="*/ 13437 w 1605470"/>
              <a:gd name="connsiteY154" fmla="*/ 19287 h 6858000"/>
              <a:gd name="connsiteX155" fmla="*/ 0 w 1605470"/>
              <a:gd name="connsiteY155"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8335 w 1605470"/>
              <a:gd name="connsiteY37" fmla="*/ 5665173 h 6858000"/>
              <a:gd name="connsiteX38" fmla="*/ 562052 w 1605470"/>
              <a:gd name="connsiteY38" fmla="*/ 5563435 h 6858000"/>
              <a:gd name="connsiteX39" fmla="*/ 591557 w 1605470"/>
              <a:gd name="connsiteY39" fmla="*/ 5476393 h 6858000"/>
              <a:gd name="connsiteX40" fmla="*/ 622750 w 1605470"/>
              <a:gd name="connsiteY40" fmla="*/ 5396260 h 6858000"/>
              <a:gd name="connsiteX41" fmla="*/ 638731 w 1605470"/>
              <a:gd name="connsiteY41" fmla="*/ 5330009 h 6858000"/>
              <a:gd name="connsiteX42" fmla="*/ 672224 w 1605470"/>
              <a:gd name="connsiteY42" fmla="*/ 5273739 h 6858000"/>
              <a:gd name="connsiteX43" fmla="*/ 681823 w 1605470"/>
              <a:gd name="connsiteY43" fmla="*/ 5241779 h 6858000"/>
              <a:gd name="connsiteX44" fmla="*/ 693049 w 1605470"/>
              <a:gd name="connsiteY44" fmla="*/ 5225268 h 6858000"/>
              <a:gd name="connsiteX45" fmla="*/ 694069 w 1605470"/>
              <a:gd name="connsiteY45" fmla="*/ 5217684 h 6858000"/>
              <a:gd name="connsiteX46" fmla="*/ 701410 w 1605470"/>
              <a:gd name="connsiteY46" fmla="*/ 5193377 h 6858000"/>
              <a:gd name="connsiteX47" fmla="*/ 704713 w 1605470"/>
              <a:gd name="connsiteY47" fmla="*/ 5179288 h 6858000"/>
              <a:gd name="connsiteX48" fmla="*/ 705697 w 1605470"/>
              <a:gd name="connsiteY48" fmla="*/ 5173621 h 6858000"/>
              <a:gd name="connsiteX49" fmla="*/ 701331 w 1605470"/>
              <a:gd name="connsiteY49" fmla="*/ 5159961 h 6858000"/>
              <a:gd name="connsiteX50" fmla="*/ 708008 w 1605470"/>
              <a:gd name="connsiteY50" fmla="*/ 5144295 h 6858000"/>
              <a:gd name="connsiteX51" fmla="*/ 704941 w 1605470"/>
              <a:gd name="connsiteY51" fmla="*/ 5125185 h 6858000"/>
              <a:gd name="connsiteX52" fmla="*/ 711771 w 1605470"/>
              <a:gd name="connsiteY52" fmla="*/ 5121884 h 6858000"/>
              <a:gd name="connsiteX53" fmla="*/ 718807 w 1605470"/>
              <a:gd name="connsiteY53" fmla="*/ 5067850 h 6858000"/>
              <a:gd name="connsiteX54" fmla="*/ 721538 w 1605470"/>
              <a:gd name="connsiteY54" fmla="*/ 5060861 h 6858000"/>
              <a:gd name="connsiteX55" fmla="*/ 718242 w 1605470"/>
              <a:gd name="connsiteY55" fmla="*/ 5034192 h 6858000"/>
              <a:gd name="connsiteX56" fmla="*/ 719796 w 1605470"/>
              <a:gd name="connsiteY56" fmla="*/ 4993030 h 6858000"/>
              <a:gd name="connsiteX57" fmla="*/ 726705 w 1605470"/>
              <a:gd name="connsiteY57" fmla="*/ 4946844 h 6858000"/>
              <a:gd name="connsiteX58" fmla="*/ 722561 w 1605470"/>
              <a:gd name="connsiteY58" fmla="*/ 4932692 h 6858000"/>
              <a:gd name="connsiteX59" fmla="*/ 737964 w 1605470"/>
              <a:gd name="connsiteY59" fmla="*/ 4858827 h 6858000"/>
              <a:gd name="connsiteX60" fmla="*/ 732118 w 1605470"/>
              <a:gd name="connsiteY60" fmla="*/ 4801535 h 6858000"/>
              <a:gd name="connsiteX61" fmla="*/ 739787 w 1605470"/>
              <a:gd name="connsiteY61" fmla="*/ 4797794 h 6858000"/>
              <a:gd name="connsiteX62" fmla="*/ 741081 w 1605470"/>
              <a:gd name="connsiteY62" fmla="*/ 4784526 h 6858000"/>
              <a:gd name="connsiteX63" fmla="*/ 742865 w 1605470"/>
              <a:gd name="connsiteY63" fmla="*/ 4781211 h 6858000"/>
              <a:gd name="connsiteX64" fmla="*/ 751652 w 1605470"/>
              <a:gd name="connsiteY64" fmla="*/ 4761984 h 6858000"/>
              <a:gd name="connsiteX65" fmla="*/ 747700 w 1605470"/>
              <a:gd name="connsiteY65" fmla="*/ 4690749 h 6858000"/>
              <a:gd name="connsiteX66" fmla="*/ 743180 w 1605470"/>
              <a:gd name="connsiteY66" fmla="*/ 4584173 h 6858000"/>
              <a:gd name="connsiteX67" fmla="*/ 738263 w 1605470"/>
              <a:gd name="connsiteY67" fmla="*/ 4444346 h 6858000"/>
              <a:gd name="connsiteX68" fmla="*/ 734828 w 1605470"/>
              <a:gd name="connsiteY68" fmla="*/ 4375228 h 6858000"/>
              <a:gd name="connsiteX69" fmla="*/ 715481 w 1605470"/>
              <a:gd name="connsiteY69" fmla="*/ 4214165 h 6858000"/>
              <a:gd name="connsiteX70" fmla="*/ 719554 w 1605470"/>
              <a:gd name="connsiteY70" fmla="*/ 4090296 h 6858000"/>
              <a:gd name="connsiteX71" fmla="*/ 704810 w 1605470"/>
              <a:gd name="connsiteY71" fmla="*/ 4033999 h 6858000"/>
              <a:gd name="connsiteX72" fmla="*/ 705959 w 1605470"/>
              <a:gd name="connsiteY72" fmla="*/ 4031933 h 6858000"/>
              <a:gd name="connsiteX73" fmla="*/ 704535 w 1605470"/>
              <a:gd name="connsiteY73" fmla="*/ 4013953 h 6858000"/>
              <a:gd name="connsiteX74" fmla="*/ 690830 w 1605470"/>
              <a:gd name="connsiteY74" fmla="*/ 3974753 h 6858000"/>
              <a:gd name="connsiteX75" fmla="*/ 692428 w 1605470"/>
              <a:gd name="connsiteY75" fmla="*/ 3969950 h 6858000"/>
              <a:gd name="connsiteX76" fmla="*/ 685850 w 1605470"/>
              <a:gd name="connsiteY76" fmla="*/ 3933779 h 6858000"/>
              <a:gd name="connsiteX77" fmla="*/ 687181 w 1605470"/>
              <a:gd name="connsiteY77" fmla="*/ 3933093 h 6858000"/>
              <a:gd name="connsiteX78" fmla="*/ 691535 w 1605470"/>
              <a:gd name="connsiteY78" fmla="*/ 3922082 h 6858000"/>
              <a:gd name="connsiteX79" fmla="*/ 696613 w 1605470"/>
              <a:gd name="connsiteY79" fmla="*/ 3901461 h 6858000"/>
              <a:gd name="connsiteX80" fmla="*/ 719207 w 1605470"/>
              <a:gd name="connsiteY80" fmla="*/ 3813873 h 6858000"/>
              <a:gd name="connsiteX81" fmla="*/ 718632 w 1605470"/>
              <a:gd name="connsiteY81" fmla="*/ 3806161 h 6858000"/>
              <a:gd name="connsiteX82" fmla="*/ 718939 w 1605470"/>
              <a:gd name="connsiteY82" fmla="*/ 3805957 h 6858000"/>
              <a:gd name="connsiteX83" fmla="*/ 718966 w 1605470"/>
              <a:gd name="connsiteY83" fmla="*/ 3797724 h 6858000"/>
              <a:gd name="connsiteX84" fmla="*/ 717581 w 1605470"/>
              <a:gd name="connsiteY84" fmla="*/ 3792098 h 6858000"/>
              <a:gd name="connsiteX85" fmla="*/ 716465 w 1605470"/>
              <a:gd name="connsiteY85" fmla="*/ 3777135 h 6858000"/>
              <a:gd name="connsiteX86" fmla="*/ 718198 w 1605470"/>
              <a:gd name="connsiteY86" fmla="*/ 3771656 h 6858000"/>
              <a:gd name="connsiteX87" fmla="*/ 721941 w 1605470"/>
              <a:gd name="connsiteY87" fmla="*/ 3769007 h 6858000"/>
              <a:gd name="connsiteX88" fmla="*/ 721407 w 1605470"/>
              <a:gd name="connsiteY88" fmla="*/ 3767709 h 6858000"/>
              <a:gd name="connsiteX89" fmla="*/ 730103 w 1605470"/>
              <a:gd name="connsiteY89" fmla="*/ 3738082 h 6858000"/>
              <a:gd name="connsiteX90" fmla="*/ 737449 w 1605470"/>
              <a:gd name="connsiteY90" fmla="*/ 3673397 h 6858000"/>
              <a:gd name="connsiteX91" fmla="*/ 736745 w 1605470"/>
              <a:gd name="connsiteY91" fmla="*/ 3637109 h 6858000"/>
              <a:gd name="connsiteX92" fmla="*/ 740188 w 1605470"/>
              <a:gd name="connsiteY92" fmla="*/ 3536883 h 6858000"/>
              <a:gd name="connsiteX93" fmla="*/ 747726 w 1605470"/>
              <a:gd name="connsiteY93" fmla="*/ 3435652 h 6858000"/>
              <a:gd name="connsiteX94" fmla="*/ 749397 w 1605470"/>
              <a:gd name="connsiteY94" fmla="*/ 3307769 h 6858000"/>
              <a:gd name="connsiteX95" fmla="*/ 766960 w 1605470"/>
              <a:gd name="connsiteY95" fmla="*/ 3250522 h 6858000"/>
              <a:gd name="connsiteX96" fmla="*/ 767385 w 1605470"/>
              <a:gd name="connsiteY96" fmla="*/ 3229163 h 6858000"/>
              <a:gd name="connsiteX97" fmla="*/ 769208 w 1605470"/>
              <a:gd name="connsiteY97" fmla="*/ 3217217 h 6858000"/>
              <a:gd name="connsiteX98" fmla="*/ 756043 w 1605470"/>
              <a:gd name="connsiteY98" fmla="*/ 3183755 h 6858000"/>
              <a:gd name="connsiteX99" fmla="*/ 756544 w 1605470"/>
              <a:gd name="connsiteY99" fmla="*/ 3178642 h 6858000"/>
              <a:gd name="connsiteX100" fmla="*/ 744144 w 1605470"/>
              <a:gd name="connsiteY100" fmla="*/ 3158586 h 6858000"/>
              <a:gd name="connsiteX101" fmla="*/ 729329 w 1605470"/>
              <a:gd name="connsiteY101" fmla="*/ 3129034 h 6858000"/>
              <a:gd name="connsiteX102" fmla="*/ 729994 w 1605470"/>
              <a:gd name="connsiteY102" fmla="*/ 3126682 h 6858000"/>
              <a:gd name="connsiteX103" fmla="*/ 720862 w 1605470"/>
              <a:gd name="connsiteY103" fmla="*/ 3114519 h 6858000"/>
              <a:gd name="connsiteX104" fmla="*/ 707471 w 1605470"/>
              <a:gd name="connsiteY104" fmla="*/ 3106272 h 6858000"/>
              <a:gd name="connsiteX105" fmla="*/ 680201 w 1605470"/>
              <a:gd name="connsiteY105" fmla="*/ 2958185 h 6858000"/>
              <a:gd name="connsiteX106" fmla="*/ 622815 w 1605470"/>
              <a:gd name="connsiteY106" fmla="*/ 2762989 h 6858000"/>
              <a:gd name="connsiteX107" fmla="*/ 571733 w 1605470"/>
              <a:gd name="connsiteY107" fmla="*/ 2554718 h 6858000"/>
              <a:gd name="connsiteX108" fmla="*/ 551827 w 1605470"/>
              <a:gd name="connsiteY108" fmla="*/ 2485734 h 6858000"/>
              <a:gd name="connsiteX109" fmla="*/ 542550 w 1605470"/>
              <a:gd name="connsiteY109" fmla="*/ 2447068 h 6858000"/>
              <a:gd name="connsiteX110" fmla="*/ 529511 w 1605470"/>
              <a:gd name="connsiteY110" fmla="*/ 2425819 h 6858000"/>
              <a:gd name="connsiteX111" fmla="*/ 535510 w 1605470"/>
              <a:gd name="connsiteY111" fmla="*/ 2402874 h 6858000"/>
              <a:gd name="connsiteX112" fmla="*/ 538122 w 1605470"/>
              <a:gd name="connsiteY112" fmla="*/ 2381443 h 6858000"/>
              <a:gd name="connsiteX113" fmla="*/ 514451 w 1605470"/>
              <a:gd name="connsiteY113" fmla="*/ 2261920 h 6858000"/>
              <a:gd name="connsiteX114" fmla="*/ 504338 w 1605470"/>
              <a:gd name="connsiteY114" fmla="*/ 2195378 h 6858000"/>
              <a:gd name="connsiteX115" fmla="*/ 488555 w 1605470"/>
              <a:gd name="connsiteY115" fmla="*/ 2155135 h 6858000"/>
              <a:gd name="connsiteX116" fmla="*/ 486013 w 1605470"/>
              <a:gd name="connsiteY116" fmla="*/ 2118008 h 6858000"/>
              <a:gd name="connsiteX117" fmla="*/ 487006 w 1605470"/>
              <a:gd name="connsiteY117" fmla="*/ 2050531 h 6858000"/>
              <a:gd name="connsiteX118" fmla="*/ 478812 w 1605470"/>
              <a:gd name="connsiteY118" fmla="*/ 1963269 h 6858000"/>
              <a:gd name="connsiteX119" fmla="*/ 459990 w 1605470"/>
              <a:gd name="connsiteY119" fmla="*/ 1906352 h 6858000"/>
              <a:gd name="connsiteX120" fmla="*/ 436547 w 1605470"/>
              <a:gd name="connsiteY120" fmla="*/ 1861531 h 6858000"/>
              <a:gd name="connsiteX121" fmla="*/ 390346 w 1605470"/>
              <a:gd name="connsiteY121" fmla="*/ 1732919 h 6858000"/>
              <a:gd name="connsiteX122" fmla="*/ 362657 w 1605470"/>
              <a:gd name="connsiteY122" fmla="*/ 1663540 h 6858000"/>
              <a:gd name="connsiteX123" fmla="*/ 361783 w 1605470"/>
              <a:gd name="connsiteY123" fmla="*/ 1615777 h 6858000"/>
              <a:gd name="connsiteX124" fmla="*/ 342578 w 1605470"/>
              <a:gd name="connsiteY124" fmla="*/ 1563678 h 6858000"/>
              <a:gd name="connsiteX125" fmla="*/ 355658 w 1605470"/>
              <a:gd name="connsiteY125" fmla="*/ 1519474 h 6858000"/>
              <a:gd name="connsiteX126" fmla="*/ 348400 w 1605470"/>
              <a:gd name="connsiteY126" fmla="*/ 1477995 h 6858000"/>
              <a:gd name="connsiteX127" fmla="*/ 334485 w 1605470"/>
              <a:gd name="connsiteY127" fmla="*/ 1373769 h 6858000"/>
              <a:gd name="connsiteX128" fmla="*/ 342792 w 1605470"/>
              <a:gd name="connsiteY128" fmla="*/ 1307086 h 6858000"/>
              <a:gd name="connsiteX129" fmla="*/ 343980 w 1605470"/>
              <a:gd name="connsiteY129" fmla="*/ 1189033 h 6858000"/>
              <a:gd name="connsiteX130" fmla="*/ 348665 w 1605470"/>
              <a:gd name="connsiteY130" fmla="*/ 1168288 h 6858000"/>
              <a:gd name="connsiteX131" fmla="*/ 340947 w 1605470"/>
              <a:gd name="connsiteY131" fmla="*/ 1142577 h 6858000"/>
              <a:gd name="connsiteX132" fmla="*/ 330253 w 1605470"/>
              <a:gd name="connsiteY132" fmla="*/ 1088484 h 6858000"/>
              <a:gd name="connsiteX133" fmla="*/ 318989 w 1605470"/>
              <a:gd name="connsiteY133" fmla="*/ 1016103 h 6858000"/>
              <a:gd name="connsiteX134" fmla="*/ 320445 w 1605470"/>
              <a:gd name="connsiteY134" fmla="*/ 932283 h 6858000"/>
              <a:gd name="connsiteX135" fmla="*/ 322681 w 1605470"/>
              <a:gd name="connsiteY135" fmla="*/ 915925 h 6858000"/>
              <a:gd name="connsiteX136" fmla="*/ 315310 w 1605470"/>
              <a:gd name="connsiteY136" fmla="*/ 896999 h 6858000"/>
              <a:gd name="connsiteX137" fmla="*/ 284718 w 1605470"/>
              <a:gd name="connsiteY137" fmla="*/ 821517 h 6858000"/>
              <a:gd name="connsiteX138" fmla="*/ 263668 w 1605470"/>
              <a:gd name="connsiteY138" fmla="*/ 751353 h 6858000"/>
              <a:gd name="connsiteX139" fmla="*/ 263226 w 1605470"/>
              <a:gd name="connsiteY139" fmla="*/ 721230 h 6858000"/>
              <a:gd name="connsiteX140" fmla="*/ 248897 w 1605470"/>
              <a:gd name="connsiteY140" fmla="*/ 681659 h 6858000"/>
              <a:gd name="connsiteX141" fmla="*/ 234316 w 1605470"/>
              <a:gd name="connsiteY141" fmla="*/ 635218 h 6858000"/>
              <a:gd name="connsiteX142" fmla="*/ 239327 w 1605470"/>
              <a:gd name="connsiteY142" fmla="*/ 613763 h 6858000"/>
              <a:gd name="connsiteX143" fmla="*/ 225269 w 1605470"/>
              <a:gd name="connsiteY143" fmla="*/ 598582 h 6858000"/>
              <a:gd name="connsiteX144" fmla="*/ 224950 w 1605470"/>
              <a:gd name="connsiteY144" fmla="*/ 576846 h 6858000"/>
              <a:gd name="connsiteX145" fmla="*/ 204576 w 1605470"/>
              <a:gd name="connsiteY145" fmla="*/ 530055 h 6858000"/>
              <a:gd name="connsiteX146" fmla="*/ 195012 w 1605470"/>
              <a:gd name="connsiteY146" fmla="*/ 448559 h 6858000"/>
              <a:gd name="connsiteX147" fmla="*/ 201434 w 1605470"/>
              <a:gd name="connsiteY147" fmla="*/ 441529 h 6858000"/>
              <a:gd name="connsiteX148" fmla="*/ 200655 w 1605470"/>
              <a:gd name="connsiteY148" fmla="*/ 428927 h 6858000"/>
              <a:gd name="connsiteX149" fmla="*/ 190059 w 1605470"/>
              <a:gd name="connsiteY149" fmla="*/ 430161 h 6858000"/>
              <a:gd name="connsiteX150" fmla="*/ 167079 w 1605470"/>
              <a:gd name="connsiteY150" fmla="*/ 367211 h 6858000"/>
              <a:gd name="connsiteX151" fmla="*/ 124571 w 1605470"/>
              <a:gd name="connsiteY151" fmla="*/ 302178 h 6858000"/>
              <a:gd name="connsiteX152" fmla="*/ 103243 w 1605470"/>
              <a:gd name="connsiteY152" fmla="*/ 211375 h 6858000"/>
              <a:gd name="connsiteX153" fmla="*/ 94571 w 1605470"/>
              <a:gd name="connsiteY153" fmla="*/ 184179 h 6858000"/>
              <a:gd name="connsiteX154" fmla="*/ 48685 w 1605470"/>
              <a:gd name="connsiteY154" fmla="*/ 13677 h 6858000"/>
              <a:gd name="connsiteX155" fmla="*/ 0 w 1605470"/>
              <a:gd name="connsiteY155" fmla="*/ 0 h 6858000"/>
              <a:gd name="connsiteX0" fmla="*/ 48246 w 1556785"/>
              <a:gd name="connsiteY0" fmla="*/ 0 h 6858000"/>
              <a:gd name="connsiteX1" fmla="*/ 1556785 w 1556785"/>
              <a:gd name="connsiteY1" fmla="*/ 0 h 6858000"/>
              <a:gd name="connsiteX2" fmla="*/ 1556785 w 1556785"/>
              <a:gd name="connsiteY2" fmla="*/ 6858000 h 6858000"/>
              <a:gd name="connsiteX3" fmla="*/ 105420 w 1556785"/>
              <a:gd name="connsiteY3" fmla="*/ 6858000 h 6858000"/>
              <a:gd name="connsiteX4" fmla="*/ 105561 w 1556785"/>
              <a:gd name="connsiteY4" fmla="*/ 6857735 h 6858000"/>
              <a:gd name="connsiteX5" fmla="*/ 117610 w 1556785"/>
              <a:gd name="connsiteY5" fmla="*/ 6809549 h 6858000"/>
              <a:gd name="connsiteX6" fmla="*/ 149821 w 1556785"/>
              <a:gd name="connsiteY6" fmla="*/ 6715115 h 6858000"/>
              <a:gd name="connsiteX7" fmla="*/ 159672 w 1556785"/>
              <a:gd name="connsiteY7" fmla="*/ 6680170 h 6858000"/>
              <a:gd name="connsiteX8" fmla="*/ 185222 w 1556785"/>
              <a:gd name="connsiteY8" fmla="*/ 6621207 h 6858000"/>
              <a:gd name="connsiteX9" fmla="*/ 201879 w 1556785"/>
              <a:gd name="connsiteY9" fmla="*/ 6596265 h 6858000"/>
              <a:gd name="connsiteX10" fmla="*/ 201758 w 1556785"/>
              <a:gd name="connsiteY10" fmla="*/ 6594818 h 6858000"/>
              <a:gd name="connsiteX11" fmla="*/ 206003 w 1556785"/>
              <a:gd name="connsiteY11" fmla="*/ 6593735 h 6858000"/>
              <a:gd name="connsiteX12" fmla="*/ 209200 w 1556785"/>
              <a:gd name="connsiteY12" fmla="*/ 6589172 h 6858000"/>
              <a:gd name="connsiteX13" fmla="*/ 212494 w 1556785"/>
              <a:gd name="connsiteY13" fmla="*/ 6574442 h 6858000"/>
              <a:gd name="connsiteX14" fmla="*/ 212834 w 1556785"/>
              <a:gd name="connsiteY14" fmla="*/ 6568530 h 6858000"/>
              <a:gd name="connsiteX15" fmla="*/ 215243 w 1556785"/>
              <a:gd name="connsiteY15" fmla="*/ 6560674 h 6858000"/>
              <a:gd name="connsiteX16" fmla="*/ 215588 w 1556785"/>
              <a:gd name="connsiteY16" fmla="*/ 6560598 h 6858000"/>
              <a:gd name="connsiteX17" fmla="*/ 217285 w 1556785"/>
              <a:gd name="connsiteY17" fmla="*/ 6553006 h 6858000"/>
              <a:gd name="connsiteX18" fmla="*/ 221981 w 1556785"/>
              <a:gd name="connsiteY18" fmla="*/ 6514360 h 6858000"/>
              <a:gd name="connsiteX19" fmla="*/ 263635 w 1556785"/>
              <a:gd name="connsiteY19" fmla="*/ 6478062 h 6858000"/>
              <a:gd name="connsiteX20" fmla="*/ 274324 w 1556785"/>
              <a:gd name="connsiteY20" fmla="*/ 6460325 h 6858000"/>
              <a:gd name="connsiteX21" fmla="*/ 281557 w 1556785"/>
              <a:gd name="connsiteY21" fmla="*/ 6451488 h 6858000"/>
              <a:gd name="connsiteX22" fmla="*/ 282992 w 1556785"/>
              <a:gd name="connsiteY22" fmla="*/ 6451348 h 6858000"/>
              <a:gd name="connsiteX23" fmla="*/ 287350 w 1556785"/>
              <a:gd name="connsiteY23" fmla="*/ 6414240 h 6858000"/>
              <a:gd name="connsiteX24" fmla="*/ 290226 w 1556785"/>
              <a:gd name="connsiteY24" fmla="*/ 6410269 h 6858000"/>
              <a:gd name="connsiteX25" fmla="*/ 290126 w 1556785"/>
              <a:gd name="connsiteY25" fmla="*/ 6384857 h 6858000"/>
              <a:gd name="connsiteX26" fmla="*/ 291643 w 1556785"/>
              <a:gd name="connsiteY26" fmla="*/ 6372381 h 6858000"/>
              <a:gd name="connsiteX27" fmla="*/ 288837 w 1556785"/>
              <a:gd name="connsiteY27" fmla="*/ 6367510 h 6858000"/>
              <a:gd name="connsiteX28" fmla="*/ 292717 w 1556785"/>
              <a:gd name="connsiteY28" fmla="*/ 6349778 h 6858000"/>
              <a:gd name="connsiteX29" fmla="*/ 294382 w 1556785"/>
              <a:gd name="connsiteY29" fmla="*/ 6348250 h 6858000"/>
              <a:gd name="connsiteX30" fmla="*/ 310416 w 1556785"/>
              <a:gd name="connsiteY30" fmla="*/ 6281972 h 6858000"/>
              <a:gd name="connsiteX31" fmla="*/ 321179 w 1556785"/>
              <a:gd name="connsiteY31" fmla="*/ 6211940 h 6858000"/>
              <a:gd name="connsiteX32" fmla="*/ 362674 w 1556785"/>
              <a:gd name="connsiteY32" fmla="*/ 6113913 h 6858000"/>
              <a:gd name="connsiteX33" fmla="*/ 366967 w 1556785"/>
              <a:gd name="connsiteY33" fmla="*/ 6028119 h 6858000"/>
              <a:gd name="connsiteX34" fmla="*/ 393747 w 1556785"/>
              <a:gd name="connsiteY34" fmla="*/ 5934687 h 6858000"/>
              <a:gd name="connsiteX35" fmla="*/ 427759 w 1556785"/>
              <a:gd name="connsiteY35" fmla="*/ 5765594 h 6858000"/>
              <a:gd name="connsiteX36" fmla="*/ 459595 w 1556785"/>
              <a:gd name="connsiteY36" fmla="*/ 5693685 h 6858000"/>
              <a:gd name="connsiteX37" fmla="*/ 479650 w 1556785"/>
              <a:gd name="connsiteY37" fmla="*/ 5665173 h 6858000"/>
              <a:gd name="connsiteX38" fmla="*/ 513367 w 1556785"/>
              <a:gd name="connsiteY38" fmla="*/ 5563435 h 6858000"/>
              <a:gd name="connsiteX39" fmla="*/ 542872 w 1556785"/>
              <a:gd name="connsiteY39" fmla="*/ 5476393 h 6858000"/>
              <a:gd name="connsiteX40" fmla="*/ 574065 w 1556785"/>
              <a:gd name="connsiteY40" fmla="*/ 5396260 h 6858000"/>
              <a:gd name="connsiteX41" fmla="*/ 590046 w 1556785"/>
              <a:gd name="connsiteY41" fmla="*/ 5330009 h 6858000"/>
              <a:gd name="connsiteX42" fmla="*/ 623539 w 1556785"/>
              <a:gd name="connsiteY42" fmla="*/ 5273739 h 6858000"/>
              <a:gd name="connsiteX43" fmla="*/ 633138 w 1556785"/>
              <a:gd name="connsiteY43" fmla="*/ 5241779 h 6858000"/>
              <a:gd name="connsiteX44" fmla="*/ 644364 w 1556785"/>
              <a:gd name="connsiteY44" fmla="*/ 5225268 h 6858000"/>
              <a:gd name="connsiteX45" fmla="*/ 645384 w 1556785"/>
              <a:gd name="connsiteY45" fmla="*/ 5217684 h 6858000"/>
              <a:gd name="connsiteX46" fmla="*/ 652725 w 1556785"/>
              <a:gd name="connsiteY46" fmla="*/ 5193377 h 6858000"/>
              <a:gd name="connsiteX47" fmla="*/ 656028 w 1556785"/>
              <a:gd name="connsiteY47" fmla="*/ 5179288 h 6858000"/>
              <a:gd name="connsiteX48" fmla="*/ 657012 w 1556785"/>
              <a:gd name="connsiteY48" fmla="*/ 5173621 h 6858000"/>
              <a:gd name="connsiteX49" fmla="*/ 652646 w 1556785"/>
              <a:gd name="connsiteY49" fmla="*/ 5159961 h 6858000"/>
              <a:gd name="connsiteX50" fmla="*/ 659323 w 1556785"/>
              <a:gd name="connsiteY50" fmla="*/ 5144295 h 6858000"/>
              <a:gd name="connsiteX51" fmla="*/ 656256 w 1556785"/>
              <a:gd name="connsiteY51" fmla="*/ 5125185 h 6858000"/>
              <a:gd name="connsiteX52" fmla="*/ 663086 w 1556785"/>
              <a:gd name="connsiteY52" fmla="*/ 5121884 h 6858000"/>
              <a:gd name="connsiteX53" fmla="*/ 670122 w 1556785"/>
              <a:gd name="connsiteY53" fmla="*/ 5067850 h 6858000"/>
              <a:gd name="connsiteX54" fmla="*/ 672853 w 1556785"/>
              <a:gd name="connsiteY54" fmla="*/ 5060861 h 6858000"/>
              <a:gd name="connsiteX55" fmla="*/ 669557 w 1556785"/>
              <a:gd name="connsiteY55" fmla="*/ 5034192 h 6858000"/>
              <a:gd name="connsiteX56" fmla="*/ 671111 w 1556785"/>
              <a:gd name="connsiteY56" fmla="*/ 4993030 h 6858000"/>
              <a:gd name="connsiteX57" fmla="*/ 678020 w 1556785"/>
              <a:gd name="connsiteY57" fmla="*/ 4946844 h 6858000"/>
              <a:gd name="connsiteX58" fmla="*/ 673876 w 1556785"/>
              <a:gd name="connsiteY58" fmla="*/ 4932692 h 6858000"/>
              <a:gd name="connsiteX59" fmla="*/ 689279 w 1556785"/>
              <a:gd name="connsiteY59" fmla="*/ 4858827 h 6858000"/>
              <a:gd name="connsiteX60" fmla="*/ 683433 w 1556785"/>
              <a:gd name="connsiteY60" fmla="*/ 4801535 h 6858000"/>
              <a:gd name="connsiteX61" fmla="*/ 691102 w 1556785"/>
              <a:gd name="connsiteY61" fmla="*/ 4797794 h 6858000"/>
              <a:gd name="connsiteX62" fmla="*/ 692396 w 1556785"/>
              <a:gd name="connsiteY62" fmla="*/ 4784526 h 6858000"/>
              <a:gd name="connsiteX63" fmla="*/ 694180 w 1556785"/>
              <a:gd name="connsiteY63" fmla="*/ 4781211 h 6858000"/>
              <a:gd name="connsiteX64" fmla="*/ 702967 w 1556785"/>
              <a:gd name="connsiteY64" fmla="*/ 4761984 h 6858000"/>
              <a:gd name="connsiteX65" fmla="*/ 699015 w 1556785"/>
              <a:gd name="connsiteY65" fmla="*/ 4690749 h 6858000"/>
              <a:gd name="connsiteX66" fmla="*/ 694495 w 1556785"/>
              <a:gd name="connsiteY66" fmla="*/ 4584173 h 6858000"/>
              <a:gd name="connsiteX67" fmla="*/ 689578 w 1556785"/>
              <a:gd name="connsiteY67" fmla="*/ 4444346 h 6858000"/>
              <a:gd name="connsiteX68" fmla="*/ 686143 w 1556785"/>
              <a:gd name="connsiteY68" fmla="*/ 4375228 h 6858000"/>
              <a:gd name="connsiteX69" fmla="*/ 666796 w 1556785"/>
              <a:gd name="connsiteY69" fmla="*/ 4214165 h 6858000"/>
              <a:gd name="connsiteX70" fmla="*/ 670869 w 1556785"/>
              <a:gd name="connsiteY70" fmla="*/ 4090296 h 6858000"/>
              <a:gd name="connsiteX71" fmla="*/ 656125 w 1556785"/>
              <a:gd name="connsiteY71" fmla="*/ 4033999 h 6858000"/>
              <a:gd name="connsiteX72" fmla="*/ 657274 w 1556785"/>
              <a:gd name="connsiteY72" fmla="*/ 4031933 h 6858000"/>
              <a:gd name="connsiteX73" fmla="*/ 655850 w 1556785"/>
              <a:gd name="connsiteY73" fmla="*/ 4013953 h 6858000"/>
              <a:gd name="connsiteX74" fmla="*/ 642145 w 1556785"/>
              <a:gd name="connsiteY74" fmla="*/ 3974753 h 6858000"/>
              <a:gd name="connsiteX75" fmla="*/ 643743 w 1556785"/>
              <a:gd name="connsiteY75" fmla="*/ 3969950 h 6858000"/>
              <a:gd name="connsiteX76" fmla="*/ 637165 w 1556785"/>
              <a:gd name="connsiteY76" fmla="*/ 3933779 h 6858000"/>
              <a:gd name="connsiteX77" fmla="*/ 638496 w 1556785"/>
              <a:gd name="connsiteY77" fmla="*/ 3933093 h 6858000"/>
              <a:gd name="connsiteX78" fmla="*/ 642850 w 1556785"/>
              <a:gd name="connsiteY78" fmla="*/ 3922082 h 6858000"/>
              <a:gd name="connsiteX79" fmla="*/ 647928 w 1556785"/>
              <a:gd name="connsiteY79" fmla="*/ 3901461 h 6858000"/>
              <a:gd name="connsiteX80" fmla="*/ 670522 w 1556785"/>
              <a:gd name="connsiteY80" fmla="*/ 3813873 h 6858000"/>
              <a:gd name="connsiteX81" fmla="*/ 669947 w 1556785"/>
              <a:gd name="connsiteY81" fmla="*/ 3806161 h 6858000"/>
              <a:gd name="connsiteX82" fmla="*/ 670254 w 1556785"/>
              <a:gd name="connsiteY82" fmla="*/ 3805957 h 6858000"/>
              <a:gd name="connsiteX83" fmla="*/ 670281 w 1556785"/>
              <a:gd name="connsiteY83" fmla="*/ 3797724 h 6858000"/>
              <a:gd name="connsiteX84" fmla="*/ 668896 w 1556785"/>
              <a:gd name="connsiteY84" fmla="*/ 3792098 h 6858000"/>
              <a:gd name="connsiteX85" fmla="*/ 667780 w 1556785"/>
              <a:gd name="connsiteY85" fmla="*/ 3777135 h 6858000"/>
              <a:gd name="connsiteX86" fmla="*/ 669513 w 1556785"/>
              <a:gd name="connsiteY86" fmla="*/ 3771656 h 6858000"/>
              <a:gd name="connsiteX87" fmla="*/ 673256 w 1556785"/>
              <a:gd name="connsiteY87" fmla="*/ 3769007 h 6858000"/>
              <a:gd name="connsiteX88" fmla="*/ 672722 w 1556785"/>
              <a:gd name="connsiteY88" fmla="*/ 3767709 h 6858000"/>
              <a:gd name="connsiteX89" fmla="*/ 681418 w 1556785"/>
              <a:gd name="connsiteY89" fmla="*/ 3738082 h 6858000"/>
              <a:gd name="connsiteX90" fmla="*/ 688764 w 1556785"/>
              <a:gd name="connsiteY90" fmla="*/ 3673397 h 6858000"/>
              <a:gd name="connsiteX91" fmla="*/ 688060 w 1556785"/>
              <a:gd name="connsiteY91" fmla="*/ 3637109 h 6858000"/>
              <a:gd name="connsiteX92" fmla="*/ 691503 w 1556785"/>
              <a:gd name="connsiteY92" fmla="*/ 3536883 h 6858000"/>
              <a:gd name="connsiteX93" fmla="*/ 699041 w 1556785"/>
              <a:gd name="connsiteY93" fmla="*/ 3435652 h 6858000"/>
              <a:gd name="connsiteX94" fmla="*/ 700712 w 1556785"/>
              <a:gd name="connsiteY94" fmla="*/ 3307769 h 6858000"/>
              <a:gd name="connsiteX95" fmla="*/ 718275 w 1556785"/>
              <a:gd name="connsiteY95" fmla="*/ 3250522 h 6858000"/>
              <a:gd name="connsiteX96" fmla="*/ 718700 w 1556785"/>
              <a:gd name="connsiteY96" fmla="*/ 3229163 h 6858000"/>
              <a:gd name="connsiteX97" fmla="*/ 720523 w 1556785"/>
              <a:gd name="connsiteY97" fmla="*/ 3217217 h 6858000"/>
              <a:gd name="connsiteX98" fmla="*/ 707358 w 1556785"/>
              <a:gd name="connsiteY98" fmla="*/ 3183755 h 6858000"/>
              <a:gd name="connsiteX99" fmla="*/ 707859 w 1556785"/>
              <a:gd name="connsiteY99" fmla="*/ 3178642 h 6858000"/>
              <a:gd name="connsiteX100" fmla="*/ 695459 w 1556785"/>
              <a:gd name="connsiteY100" fmla="*/ 3158586 h 6858000"/>
              <a:gd name="connsiteX101" fmla="*/ 680644 w 1556785"/>
              <a:gd name="connsiteY101" fmla="*/ 3129034 h 6858000"/>
              <a:gd name="connsiteX102" fmla="*/ 681309 w 1556785"/>
              <a:gd name="connsiteY102" fmla="*/ 3126682 h 6858000"/>
              <a:gd name="connsiteX103" fmla="*/ 672177 w 1556785"/>
              <a:gd name="connsiteY103" fmla="*/ 3114519 h 6858000"/>
              <a:gd name="connsiteX104" fmla="*/ 658786 w 1556785"/>
              <a:gd name="connsiteY104" fmla="*/ 3106272 h 6858000"/>
              <a:gd name="connsiteX105" fmla="*/ 631516 w 1556785"/>
              <a:gd name="connsiteY105" fmla="*/ 2958185 h 6858000"/>
              <a:gd name="connsiteX106" fmla="*/ 574130 w 1556785"/>
              <a:gd name="connsiteY106" fmla="*/ 2762989 h 6858000"/>
              <a:gd name="connsiteX107" fmla="*/ 523048 w 1556785"/>
              <a:gd name="connsiteY107" fmla="*/ 2554718 h 6858000"/>
              <a:gd name="connsiteX108" fmla="*/ 503142 w 1556785"/>
              <a:gd name="connsiteY108" fmla="*/ 2485734 h 6858000"/>
              <a:gd name="connsiteX109" fmla="*/ 493865 w 1556785"/>
              <a:gd name="connsiteY109" fmla="*/ 2447068 h 6858000"/>
              <a:gd name="connsiteX110" fmla="*/ 480826 w 1556785"/>
              <a:gd name="connsiteY110" fmla="*/ 2425819 h 6858000"/>
              <a:gd name="connsiteX111" fmla="*/ 486825 w 1556785"/>
              <a:gd name="connsiteY111" fmla="*/ 2402874 h 6858000"/>
              <a:gd name="connsiteX112" fmla="*/ 489437 w 1556785"/>
              <a:gd name="connsiteY112" fmla="*/ 2381443 h 6858000"/>
              <a:gd name="connsiteX113" fmla="*/ 465766 w 1556785"/>
              <a:gd name="connsiteY113" fmla="*/ 2261920 h 6858000"/>
              <a:gd name="connsiteX114" fmla="*/ 455653 w 1556785"/>
              <a:gd name="connsiteY114" fmla="*/ 2195378 h 6858000"/>
              <a:gd name="connsiteX115" fmla="*/ 439870 w 1556785"/>
              <a:gd name="connsiteY115" fmla="*/ 2155135 h 6858000"/>
              <a:gd name="connsiteX116" fmla="*/ 437328 w 1556785"/>
              <a:gd name="connsiteY116" fmla="*/ 2118008 h 6858000"/>
              <a:gd name="connsiteX117" fmla="*/ 438321 w 1556785"/>
              <a:gd name="connsiteY117" fmla="*/ 2050531 h 6858000"/>
              <a:gd name="connsiteX118" fmla="*/ 430127 w 1556785"/>
              <a:gd name="connsiteY118" fmla="*/ 1963269 h 6858000"/>
              <a:gd name="connsiteX119" fmla="*/ 411305 w 1556785"/>
              <a:gd name="connsiteY119" fmla="*/ 1906352 h 6858000"/>
              <a:gd name="connsiteX120" fmla="*/ 387862 w 1556785"/>
              <a:gd name="connsiteY120" fmla="*/ 1861531 h 6858000"/>
              <a:gd name="connsiteX121" fmla="*/ 341661 w 1556785"/>
              <a:gd name="connsiteY121" fmla="*/ 1732919 h 6858000"/>
              <a:gd name="connsiteX122" fmla="*/ 313972 w 1556785"/>
              <a:gd name="connsiteY122" fmla="*/ 1663540 h 6858000"/>
              <a:gd name="connsiteX123" fmla="*/ 313098 w 1556785"/>
              <a:gd name="connsiteY123" fmla="*/ 1615777 h 6858000"/>
              <a:gd name="connsiteX124" fmla="*/ 293893 w 1556785"/>
              <a:gd name="connsiteY124" fmla="*/ 1563678 h 6858000"/>
              <a:gd name="connsiteX125" fmla="*/ 306973 w 1556785"/>
              <a:gd name="connsiteY125" fmla="*/ 1519474 h 6858000"/>
              <a:gd name="connsiteX126" fmla="*/ 299715 w 1556785"/>
              <a:gd name="connsiteY126" fmla="*/ 1477995 h 6858000"/>
              <a:gd name="connsiteX127" fmla="*/ 285800 w 1556785"/>
              <a:gd name="connsiteY127" fmla="*/ 1373769 h 6858000"/>
              <a:gd name="connsiteX128" fmla="*/ 294107 w 1556785"/>
              <a:gd name="connsiteY128" fmla="*/ 1307086 h 6858000"/>
              <a:gd name="connsiteX129" fmla="*/ 295295 w 1556785"/>
              <a:gd name="connsiteY129" fmla="*/ 1189033 h 6858000"/>
              <a:gd name="connsiteX130" fmla="*/ 299980 w 1556785"/>
              <a:gd name="connsiteY130" fmla="*/ 1168288 h 6858000"/>
              <a:gd name="connsiteX131" fmla="*/ 292262 w 1556785"/>
              <a:gd name="connsiteY131" fmla="*/ 1142577 h 6858000"/>
              <a:gd name="connsiteX132" fmla="*/ 281568 w 1556785"/>
              <a:gd name="connsiteY132" fmla="*/ 1088484 h 6858000"/>
              <a:gd name="connsiteX133" fmla="*/ 270304 w 1556785"/>
              <a:gd name="connsiteY133" fmla="*/ 1016103 h 6858000"/>
              <a:gd name="connsiteX134" fmla="*/ 271760 w 1556785"/>
              <a:gd name="connsiteY134" fmla="*/ 932283 h 6858000"/>
              <a:gd name="connsiteX135" fmla="*/ 273996 w 1556785"/>
              <a:gd name="connsiteY135" fmla="*/ 915925 h 6858000"/>
              <a:gd name="connsiteX136" fmla="*/ 266625 w 1556785"/>
              <a:gd name="connsiteY136" fmla="*/ 896999 h 6858000"/>
              <a:gd name="connsiteX137" fmla="*/ 236033 w 1556785"/>
              <a:gd name="connsiteY137" fmla="*/ 821517 h 6858000"/>
              <a:gd name="connsiteX138" fmla="*/ 214983 w 1556785"/>
              <a:gd name="connsiteY138" fmla="*/ 751353 h 6858000"/>
              <a:gd name="connsiteX139" fmla="*/ 214541 w 1556785"/>
              <a:gd name="connsiteY139" fmla="*/ 721230 h 6858000"/>
              <a:gd name="connsiteX140" fmla="*/ 200212 w 1556785"/>
              <a:gd name="connsiteY140" fmla="*/ 681659 h 6858000"/>
              <a:gd name="connsiteX141" fmla="*/ 185631 w 1556785"/>
              <a:gd name="connsiteY141" fmla="*/ 635218 h 6858000"/>
              <a:gd name="connsiteX142" fmla="*/ 190642 w 1556785"/>
              <a:gd name="connsiteY142" fmla="*/ 613763 h 6858000"/>
              <a:gd name="connsiteX143" fmla="*/ 176584 w 1556785"/>
              <a:gd name="connsiteY143" fmla="*/ 598582 h 6858000"/>
              <a:gd name="connsiteX144" fmla="*/ 176265 w 1556785"/>
              <a:gd name="connsiteY144" fmla="*/ 576846 h 6858000"/>
              <a:gd name="connsiteX145" fmla="*/ 155891 w 1556785"/>
              <a:gd name="connsiteY145" fmla="*/ 530055 h 6858000"/>
              <a:gd name="connsiteX146" fmla="*/ 146327 w 1556785"/>
              <a:gd name="connsiteY146" fmla="*/ 448559 h 6858000"/>
              <a:gd name="connsiteX147" fmla="*/ 152749 w 1556785"/>
              <a:gd name="connsiteY147" fmla="*/ 441529 h 6858000"/>
              <a:gd name="connsiteX148" fmla="*/ 151970 w 1556785"/>
              <a:gd name="connsiteY148" fmla="*/ 428927 h 6858000"/>
              <a:gd name="connsiteX149" fmla="*/ 141374 w 1556785"/>
              <a:gd name="connsiteY149" fmla="*/ 430161 h 6858000"/>
              <a:gd name="connsiteX150" fmla="*/ 118394 w 1556785"/>
              <a:gd name="connsiteY150" fmla="*/ 367211 h 6858000"/>
              <a:gd name="connsiteX151" fmla="*/ 75886 w 1556785"/>
              <a:gd name="connsiteY151" fmla="*/ 302178 h 6858000"/>
              <a:gd name="connsiteX152" fmla="*/ 54558 w 1556785"/>
              <a:gd name="connsiteY152" fmla="*/ 211375 h 6858000"/>
              <a:gd name="connsiteX153" fmla="*/ 45886 w 1556785"/>
              <a:gd name="connsiteY153" fmla="*/ 184179 h 6858000"/>
              <a:gd name="connsiteX154" fmla="*/ 0 w 1556785"/>
              <a:gd name="connsiteY154" fmla="*/ 13677 h 6858000"/>
              <a:gd name="connsiteX155" fmla="*/ 48246 w 1556785"/>
              <a:gd name="connsiteY155" fmla="*/ 0 h 6858000"/>
              <a:gd name="connsiteX0" fmla="*/ 6323 w 1514862"/>
              <a:gd name="connsiteY0" fmla="*/ 0 h 6858000"/>
              <a:gd name="connsiteX1" fmla="*/ 1514862 w 1514862"/>
              <a:gd name="connsiteY1" fmla="*/ 0 h 6858000"/>
              <a:gd name="connsiteX2" fmla="*/ 1514862 w 1514862"/>
              <a:gd name="connsiteY2" fmla="*/ 6858000 h 6858000"/>
              <a:gd name="connsiteX3" fmla="*/ 63497 w 1514862"/>
              <a:gd name="connsiteY3" fmla="*/ 6858000 h 6858000"/>
              <a:gd name="connsiteX4" fmla="*/ 63638 w 1514862"/>
              <a:gd name="connsiteY4" fmla="*/ 6857735 h 6858000"/>
              <a:gd name="connsiteX5" fmla="*/ 75687 w 1514862"/>
              <a:gd name="connsiteY5" fmla="*/ 6809549 h 6858000"/>
              <a:gd name="connsiteX6" fmla="*/ 107898 w 1514862"/>
              <a:gd name="connsiteY6" fmla="*/ 6715115 h 6858000"/>
              <a:gd name="connsiteX7" fmla="*/ 117749 w 1514862"/>
              <a:gd name="connsiteY7" fmla="*/ 6680170 h 6858000"/>
              <a:gd name="connsiteX8" fmla="*/ 143299 w 1514862"/>
              <a:gd name="connsiteY8" fmla="*/ 6621207 h 6858000"/>
              <a:gd name="connsiteX9" fmla="*/ 159956 w 1514862"/>
              <a:gd name="connsiteY9" fmla="*/ 6596265 h 6858000"/>
              <a:gd name="connsiteX10" fmla="*/ 159835 w 1514862"/>
              <a:gd name="connsiteY10" fmla="*/ 6594818 h 6858000"/>
              <a:gd name="connsiteX11" fmla="*/ 164080 w 1514862"/>
              <a:gd name="connsiteY11" fmla="*/ 6593735 h 6858000"/>
              <a:gd name="connsiteX12" fmla="*/ 167277 w 1514862"/>
              <a:gd name="connsiteY12" fmla="*/ 6589172 h 6858000"/>
              <a:gd name="connsiteX13" fmla="*/ 170571 w 1514862"/>
              <a:gd name="connsiteY13" fmla="*/ 6574442 h 6858000"/>
              <a:gd name="connsiteX14" fmla="*/ 170911 w 1514862"/>
              <a:gd name="connsiteY14" fmla="*/ 6568530 h 6858000"/>
              <a:gd name="connsiteX15" fmla="*/ 173320 w 1514862"/>
              <a:gd name="connsiteY15" fmla="*/ 6560674 h 6858000"/>
              <a:gd name="connsiteX16" fmla="*/ 173665 w 1514862"/>
              <a:gd name="connsiteY16" fmla="*/ 6560598 h 6858000"/>
              <a:gd name="connsiteX17" fmla="*/ 175362 w 1514862"/>
              <a:gd name="connsiteY17" fmla="*/ 6553006 h 6858000"/>
              <a:gd name="connsiteX18" fmla="*/ 180058 w 1514862"/>
              <a:gd name="connsiteY18" fmla="*/ 6514360 h 6858000"/>
              <a:gd name="connsiteX19" fmla="*/ 221712 w 1514862"/>
              <a:gd name="connsiteY19" fmla="*/ 6478062 h 6858000"/>
              <a:gd name="connsiteX20" fmla="*/ 232401 w 1514862"/>
              <a:gd name="connsiteY20" fmla="*/ 6460325 h 6858000"/>
              <a:gd name="connsiteX21" fmla="*/ 239634 w 1514862"/>
              <a:gd name="connsiteY21" fmla="*/ 6451488 h 6858000"/>
              <a:gd name="connsiteX22" fmla="*/ 241069 w 1514862"/>
              <a:gd name="connsiteY22" fmla="*/ 6451348 h 6858000"/>
              <a:gd name="connsiteX23" fmla="*/ 245427 w 1514862"/>
              <a:gd name="connsiteY23" fmla="*/ 6414240 h 6858000"/>
              <a:gd name="connsiteX24" fmla="*/ 248303 w 1514862"/>
              <a:gd name="connsiteY24" fmla="*/ 6410269 h 6858000"/>
              <a:gd name="connsiteX25" fmla="*/ 248203 w 1514862"/>
              <a:gd name="connsiteY25" fmla="*/ 6384857 h 6858000"/>
              <a:gd name="connsiteX26" fmla="*/ 249720 w 1514862"/>
              <a:gd name="connsiteY26" fmla="*/ 6372381 h 6858000"/>
              <a:gd name="connsiteX27" fmla="*/ 246914 w 1514862"/>
              <a:gd name="connsiteY27" fmla="*/ 6367510 h 6858000"/>
              <a:gd name="connsiteX28" fmla="*/ 250794 w 1514862"/>
              <a:gd name="connsiteY28" fmla="*/ 6349778 h 6858000"/>
              <a:gd name="connsiteX29" fmla="*/ 252459 w 1514862"/>
              <a:gd name="connsiteY29" fmla="*/ 6348250 h 6858000"/>
              <a:gd name="connsiteX30" fmla="*/ 268493 w 1514862"/>
              <a:gd name="connsiteY30" fmla="*/ 6281972 h 6858000"/>
              <a:gd name="connsiteX31" fmla="*/ 279256 w 1514862"/>
              <a:gd name="connsiteY31" fmla="*/ 6211940 h 6858000"/>
              <a:gd name="connsiteX32" fmla="*/ 320751 w 1514862"/>
              <a:gd name="connsiteY32" fmla="*/ 6113913 h 6858000"/>
              <a:gd name="connsiteX33" fmla="*/ 325044 w 1514862"/>
              <a:gd name="connsiteY33" fmla="*/ 6028119 h 6858000"/>
              <a:gd name="connsiteX34" fmla="*/ 351824 w 1514862"/>
              <a:gd name="connsiteY34" fmla="*/ 5934687 h 6858000"/>
              <a:gd name="connsiteX35" fmla="*/ 385836 w 1514862"/>
              <a:gd name="connsiteY35" fmla="*/ 5765594 h 6858000"/>
              <a:gd name="connsiteX36" fmla="*/ 417672 w 1514862"/>
              <a:gd name="connsiteY36" fmla="*/ 5693685 h 6858000"/>
              <a:gd name="connsiteX37" fmla="*/ 437727 w 1514862"/>
              <a:gd name="connsiteY37" fmla="*/ 5665173 h 6858000"/>
              <a:gd name="connsiteX38" fmla="*/ 471444 w 1514862"/>
              <a:gd name="connsiteY38" fmla="*/ 5563435 h 6858000"/>
              <a:gd name="connsiteX39" fmla="*/ 500949 w 1514862"/>
              <a:gd name="connsiteY39" fmla="*/ 5476393 h 6858000"/>
              <a:gd name="connsiteX40" fmla="*/ 532142 w 1514862"/>
              <a:gd name="connsiteY40" fmla="*/ 5396260 h 6858000"/>
              <a:gd name="connsiteX41" fmla="*/ 548123 w 1514862"/>
              <a:gd name="connsiteY41" fmla="*/ 5330009 h 6858000"/>
              <a:gd name="connsiteX42" fmla="*/ 581616 w 1514862"/>
              <a:gd name="connsiteY42" fmla="*/ 5273739 h 6858000"/>
              <a:gd name="connsiteX43" fmla="*/ 591215 w 1514862"/>
              <a:gd name="connsiteY43" fmla="*/ 5241779 h 6858000"/>
              <a:gd name="connsiteX44" fmla="*/ 602441 w 1514862"/>
              <a:gd name="connsiteY44" fmla="*/ 5225268 h 6858000"/>
              <a:gd name="connsiteX45" fmla="*/ 603461 w 1514862"/>
              <a:gd name="connsiteY45" fmla="*/ 5217684 h 6858000"/>
              <a:gd name="connsiteX46" fmla="*/ 610802 w 1514862"/>
              <a:gd name="connsiteY46" fmla="*/ 5193377 h 6858000"/>
              <a:gd name="connsiteX47" fmla="*/ 614105 w 1514862"/>
              <a:gd name="connsiteY47" fmla="*/ 5179288 h 6858000"/>
              <a:gd name="connsiteX48" fmla="*/ 615089 w 1514862"/>
              <a:gd name="connsiteY48" fmla="*/ 5173621 h 6858000"/>
              <a:gd name="connsiteX49" fmla="*/ 610723 w 1514862"/>
              <a:gd name="connsiteY49" fmla="*/ 5159961 h 6858000"/>
              <a:gd name="connsiteX50" fmla="*/ 617400 w 1514862"/>
              <a:gd name="connsiteY50" fmla="*/ 5144295 h 6858000"/>
              <a:gd name="connsiteX51" fmla="*/ 614333 w 1514862"/>
              <a:gd name="connsiteY51" fmla="*/ 5125185 h 6858000"/>
              <a:gd name="connsiteX52" fmla="*/ 621163 w 1514862"/>
              <a:gd name="connsiteY52" fmla="*/ 5121884 h 6858000"/>
              <a:gd name="connsiteX53" fmla="*/ 628199 w 1514862"/>
              <a:gd name="connsiteY53" fmla="*/ 5067850 h 6858000"/>
              <a:gd name="connsiteX54" fmla="*/ 630930 w 1514862"/>
              <a:gd name="connsiteY54" fmla="*/ 5060861 h 6858000"/>
              <a:gd name="connsiteX55" fmla="*/ 627634 w 1514862"/>
              <a:gd name="connsiteY55" fmla="*/ 5034192 h 6858000"/>
              <a:gd name="connsiteX56" fmla="*/ 629188 w 1514862"/>
              <a:gd name="connsiteY56" fmla="*/ 4993030 h 6858000"/>
              <a:gd name="connsiteX57" fmla="*/ 636097 w 1514862"/>
              <a:gd name="connsiteY57" fmla="*/ 4946844 h 6858000"/>
              <a:gd name="connsiteX58" fmla="*/ 631953 w 1514862"/>
              <a:gd name="connsiteY58" fmla="*/ 4932692 h 6858000"/>
              <a:gd name="connsiteX59" fmla="*/ 647356 w 1514862"/>
              <a:gd name="connsiteY59" fmla="*/ 4858827 h 6858000"/>
              <a:gd name="connsiteX60" fmla="*/ 641510 w 1514862"/>
              <a:gd name="connsiteY60" fmla="*/ 4801535 h 6858000"/>
              <a:gd name="connsiteX61" fmla="*/ 649179 w 1514862"/>
              <a:gd name="connsiteY61" fmla="*/ 4797794 h 6858000"/>
              <a:gd name="connsiteX62" fmla="*/ 650473 w 1514862"/>
              <a:gd name="connsiteY62" fmla="*/ 4784526 h 6858000"/>
              <a:gd name="connsiteX63" fmla="*/ 652257 w 1514862"/>
              <a:gd name="connsiteY63" fmla="*/ 4781211 h 6858000"/>
              <a:gd name="connsiteX64" fmla="*/ 661044 w 1514862"/>
              <a:gd name="connsiteY64" fmla="*/ 4761984 h 6858000"/>
              <a:gd name="connsiteX65" fmla="*/ 657092 w 1514862"/>
              <a:gd name="connsiteY65" fmla="*/ 4690749 h 6858000"/>
              <a:gd name="connsiteX66" fmla="*/ 652572 w 1514862"/>
              <a:gd name="connsiteY66" fmla="*/ 4584173 h 6858000"/>
              <a:gd name="connsiteX67" fmla="*/ 647655 w 1514862"/>
              <a:gd name="connsiteY67" fmla="*/ 4444346 h 6858000"/>
              <a:gd name="connsiteX68" fmla="*/ 644220 w 1514862"/>
              <a:gd name="connsiteY68" fmla="*/ 4375228 h 6858000"/>
              <a:gd name="connsiteX69" fmla="*/ 624873 w 1514862"/>
              <a:gd name="connsiteY69" fmla="*/ 4214165 h 6858000"/>
              <a:gd name="connsiteX70" fmla="*/ 628946 w 1514862"/>
              <a:gd name="connsiteY70" fmla="*/ 4090296 h 6858000"/>
              <a:gd name="connsiteX71" fmla="*/ 614202 w 1514862"/>
              <a:gd name="connsiteY71" fmla="*/ 4033999 h 6858000"/>
              <a:gd name="connsiteX72" fmla="*/ 615351 w 1514862"/>
              <a:gd name="connsiteY72" fmla="*/ 4031933 h 6858000"/>
              <a:gd name="connsiteX73" fmla="*/ 613927 w 1514862"/>
              <a:gd name="connsiteY73" fmla="*/ 4013953 h 6858000"/>
              <a:gd name="connsiteX74" fmla="*/ 600222 w 1514862"/>
              <a:gd name="connsiteY74" fmla="*/ 3974753 h 6858000"/>
              <a:gd name="connsiteX75" fmla="*/ 601820 w 1514862"/>
              <a:gd name="connsiteY75" fmla="*/ 3969950 h 6858000"/>
              <a:gd name="connsiteX76" fmla="*/ 595242 w 1514862"/>
              <a:gd name="connsiteY76" fmla="*/ 3933779 h 6858000"/>
              <a:gd name="connsiteX77" fmla="*/ 596573 w 1514862"/>
              <a:gd name="connsiteY77" fmla="*/ 3933093 h 6858000"/>
              <a:gd name="connsiteX78" fmla="*/ 600927 w 1514862"/>
              <a:gd name="connsiteY78" fmla="*/ 3922082 h 6858000"/>
              <a:gd name="connsiteX79" fmla="*/ 606005 w 1514862"/>
              <a:gd name="connsiteY79" fmla="*/ 3901461 h 6858000"/>
              <a:gd name="connsiteX80" fmla="*/ 628599 w 1514862"/>
              <a:gd name="connsiteY80" fmla="*/ 3813873 h 6858000"/>
              <a:gd name="connsiteX81" fmla="*/ 628024 w 1514862"/>
              <a:gd name="connsiteY81" fmla="*/ 3806161 h 6858000"/>
              <a:gd name="connsiteX82" fmla="*/ 628331 w 1514862"/>
              <a:gd name="connsiteY82" fmla="*/ 3805957 h 6858000"/>
              <a:gd name="connsiteX83" fmla="*/ 628358 w 1514862"/>
              <a:gd name="connsiteY83" fmla="*/ 3797724 h 6858000"/>
              <a:gd name="connsiteX84" fmla="*/ 626973 w 1514862"/>
              <a:gd name="connsiteY84" fmla="*/ 3792098 h 6858000"/>
              <a:gd name="connsiteX85" fmla="*/ 625857 w 1514862"/>
              <a:gd name="connsiteY85" fmla="*/ 3777135 h 6858000"/>
              <a:gd name="connsiteX86" fmla="*/ 627590 w 1514862"/>
              <a:gd name="connsiteY86" fmla="*/ 3771656 h 6858000"/>
              <a:gd name="connsiteX87" fmla="*/ 631333 w 1514862"/>
              <a:gd name="connsiteY87" fmla="*/ 3769007 h 6858000"/>
              <a:gd name="connsiteX88" fmla="*/ 630799 w 1514862"/>
              <a:gd name="connsiteY88" fmla="*/ 3767709 h 6858000"/>
              <a:gd name="connsiteX89" fmla="*/ 639495 w 1514862"/>
              <a:gd name="connsiteY89" fmla="*/ 3738082 h 6858000"/>
              <a:gd name="connsiteX90" fmla="*/ 646841 w 1514862"/>
              <a:gd name="connsiteY90" fmla="*/ 3673397 h 6858000"/>
              <a:gd name="connsiteX91" fmla="*/ 646137 w 1514862"/>
              <a:gd name="connsiteY91" fmla="*/ 3637109 h 6858000"/>
              <a:gd name="connsiteX92" fmla="*/ 649580 w 1514862"/>
              <a:gd name="connsiteY92" fmla="*/ 3536883 h 6858000"/>
              <a:gd name="connsiteX93" fmla="*/ 657118 w 1514862"/>
              <a:gd name="connsiteY93" fmla="*/ 3435652 h 6858000"/>
              <a:gd name="connsiteX94" fmla="*/ 658789 w 1514862"/>
              <a:gd name="connsiteY94" fmla="*/ 3307769 h 6858000"/>
              <a:gd name="connsiteX95" fmla="*/ 676352 w 1514862"/>
              <a:gd name="connsiteY95" fmla="*/ 3250522 h 6858000"/>
              <a:gd name="connsiteX96" fmla="*/ 676777 w 1514862"/>
              <a:gd name="connsiteY96" fmla="*/ 3229163 h 6858000"/>
              <a:gd name="connsiteX97" fmla="*/ 678600 w 1514862"/>
              <a:gd name="connsiteY97" fmla="*/ 3217217 h 6858000"/>
              <a:gd name="connsiteX98" fmla="*/ 665435 w 1514862"/>
              <a:gd name="connsiteY98" fmla="*/ 3183755 h 6858000"/>
              <a:gd name="connsiteX99" fmla="*/ 665936 w 1514862"/>
              <a:gd name="connsiteY99" fmla="*/ 3178642 h 6858000"/>
              <a:gd name="connsiteX100" fmla="*/ 653536 w 1514862"/>
              <a:gd name="connsiteY100" fmla="*/ 3158586 h 6858000"/>
              <a:gd name="connsiteX101" fmla="*/ 638721 w 1514862"/>
              <a:gd name="connsiteY101" fmla="*/ 3129034 h 6858000"/>
              <a:gd name="connsiteX102" fmla="*/ 639386 w 1514862"/>
              <a:gd name="connsiteY102" fmla="*/ 3126682 h 6858000"/>
              <a:gd name="connsiteX103" fmla="*/ 630254 w 1514862"/>
              <a:gd name="connsiteY103" fmla="*/ 3114519 h 6858000"/>
              <a:gd name="connsiteX104" fmla="*/ 616863 w 1514862"/>
              <a:gd name="connsiteY104" fmla="*/ 3106272 h 6858000"/>
              <a:gd name="connsiteX105" fmla="*/ 589593 w 1514862"/>
              <a:gd name="connsiteY105" fmla="*/ 2958185 h 6858000"/>
              <a:gd name="connsiteX106" fmla="*/ 532207 w 1514862"/>
              <a:gd name="connsiteY106" fmla="*/ 2762989 h 6858000"/>
              <a:gd name="connsiteX107" fmla="*/ 481125 w 1514862"/>
              <a:gd name="connsiteY107" fmla="*/ 2554718 h 6858000"/>
              <a:gd name="connsiteX108" fmla="*/ 461219 w 1514862"/>
              <a:gd name="connsiteY108" fmla="*/ 2485734 h 6858000"/>
              <a:gd name="connsiteX109" fmla="*/ 451942 w 1514862"/>
              <a:gd name="connsiteY109" fmla="*/ 2447068 h 6858000"/>
              <a:gd name="connsiteX110" fmla="*/ 438903 w 1514862"/>
              <a:gd name="connsiteY110" fmla="*/ 2425819 h 6858000"/>
              <a:gd name="connsiteX111" fmla="*/ 444902 w 1514862"/>
              <a:gd name="connsiteY111" fmla="*/ 2402874 h 6858000"/>
              <a:gd name="connsiteX112" fmla="*/ 447514 w 1514862"/>
              <a:gd name="connsiteY112" fmla="*/ 2381443 h 6858000"/>
              <a:gd name="connsiteX113" fmla="*/ 423843 w 1514862"/>
              <a:gd name="connsiteY113" fmla="*/ 2261920 h 6858000"/>
              <a:gd name="connsiteX114" fmla="*/ 413730 w 1514862"/>
              <a:gd name="connsiteY114" fmla="*/ 2195378 h 6858000"/>
              <a:gd name="connsiteX115" fmla="*/ 397947 w 1514862"/>
              <a:gd name="connsiteY115" fmla="*/ 2155135 h 6858000"/>
              <a:gd name="connsiteX116" fmla="*/ 395405 w 1514862"/>
              <a:gd name="connsiteY116" fmla="*/ 2118008 h 6858000"/>
              <a:gd name="connsiteX117" fmla="*/ 396398 w 1514862"/>
              <a:gd name="connsiteY117" fmla="*/ 2050531 h 6858000"/>
              <a:gd name="connsiteX118" fmla="*/ 388204 w 1514862"/>
              <a:gd name="connsiteY118" fmla="*/ 1963269 h 6858000"/>
              <a:gd name="connsiteX119" fmla="*/ 369382 w 1514862"/>
              <a:gd name="connsiteY119" fmla="*/ 1906352 h 6858000"/>
              <a:gd name="connsiteX120" fmla="*/ 345939 w 1514862"/>
              <a:gd name="connsiteY120" fmla="*/ 1861531 h 6858000"/>
              <a:gd name="connsiteX121" fmla="*/ 299738 w 1514862"/>
              <a:gd name="connsiteY121" fmla="*/ 1732919 h 6858000"/>
              <a:gd name="connsiteX122" fmla="*/ 272049 w 1514862"/>
              <a:gd name="connsiteY122" fmla="*/ 1663540 h 6858000"/>
              <a:gd name="connsiteX123" fmla="*/ 271175 w 1514862"/>
              <a:gd name="connsiteY123" fmla="*/ 1615777 h 6858000"/>
              <a:gd name="connsiteX124" fmla="*/ 251970 w 1514862"/>
              <a:gd name="connsiteY124" fmla="*/ 1563678 h 6858000"/>
              <a:gd name="connsiteX125" fmla="*/ 265050 w 1514862"/>
              <a:gd name="connsiteY125" fmla="*/ 1519474 h 6858000"/>
              <a:gd name="connsiteX126" fmla="*/ 257792 w 1514862"/>
              <a:gd name="connsiteY126" fmla="*/ 1477995 h 6858000"/>
              <a:gd name="connsiteX127" fmla="*/ 243877 w 1514862"/>
              <a:gd name="connsiteY127" fmla="*/ 1373769 h 6858000"/>
              <a:gd name="connsiteX128" fmla="*/ 252184 w 1514862"/>
              <a:gd name="connsiteY128" fmla="*/ 1307086 h 6858000"/>
              <a:gd name="connsiteX129" fmla="*/ 253372 w 1514862"/>
              <a:gd name="connsiteY129" fmla="*/ 1189033 h 6858000"/>
              <a:gd name="connsiteX130" fmla="*/ 258057 w 1514862"/>
              <a:gd name="connsiteY130" fmla="*/ 1168288 h 6858000"/>
              <a:gd name="connsiteX131" fmla="*/ 250339 w 1514862"/>
              <a:gd name="connsiteY131" fmla="*/ 1142577 h 6858000"/>
              <a:gd name="connsiteX132" fmla="*/ 239645 w 1514862"/>
              <a:gd name="connsiteY132" fmla="*/ 1088484 h 6858000"/>
              <a:gd name="connsiteX133" fmla="*/ 228381 w 1514862"/>
              <a:gd name="connsiteY133" fmla="*/ 1016103 h 6858000"/>
              <a:gd name="connsiteX134" fmla="*/ 229837 w 1514862"/>
              <a:gd name="connsiteY134" fmla="*/ 932283 h 6858000"/>
              <a:gd name="connsiteX135" fmla="*/ 232073 w 1514862"/>
              <a:gd name="connsiteY135" fmla="*/ 915925 h 6858000"/>
              <a:gd name="connsiteX136" fmla="*/ 224702 w 1514862"/>
              <a:gd name="connsiteY136" fmla="*/ 896999 h 6858000"/>
              <a:gd name="connsiteX137" fmla="*/ 194110 w 1514862"/>
              <a:gd name="connsiteY137" fmla="*/ 821517 h 6858000"/>
              <a:gd name="connsiteX138" fmla="*/ 173060 w 1514862"/>
              <a:gd name="connsiteY138" fmla="*/ 751353 h 6858000"/>
              <a:gd name="connsiteX139" fmla="*/ 172618 w 1514862"/>
              <a:gd name="connsiteY139" fmla="*/ 721230 h 6858000"/>
              <a:gd name="connsiteX140" fmla="*/ 158289 w 1514862"/>
              <a:gd name="connsiteY140" fmla="*/ 681659 h 6858000"/>
              <a:gd name="connsiteX141" fmla="*/ 143708 w 1514862"/>
              <a:gd name="connsiteY141" fmla="*/ 635218 h 6858000"/>
              <a:gd name="connsiteX142" fmla="*/ 148719 w 1514862"/>
              <a:gd name="connsiteY142" fmla="*/ 613763 h 6858000"/>
              <a:gd name="connsiteX143" fmla="*/ 134661 w 1514862"/>
              <a:gd name="connsiteY143" fmla="*/ 598582 h 6858000"/>
              <a:gd name="connsiteX144" fmla="*/ 134342 w 1514862"/>
              <a:gd name="connsiteY144" fmla="*/ 576846 h 6858000"/>
              <a:gd name="connsiteX145" fmla="*/ 113968 w 1514862"/>
              <a:gd name="connsiteY145" fmla="*/ 530055 h 6858000"/>
              <a:gd name="connsiteX146" fmla="*/ 104404 w 1514862"/>
              <a:gd name="connsiteY146" fmla="*/ 448559 h 6858000"/>
              <a:gd name="connsiteX147" fmla="*/ 110826 w 1514862"/>
              <a:gd name="connsiteY147" fmla="*/ 441529 h 6858000"/>
              <a:gd name="connsiteX148" fmla="*/ 110047 w 1514862"/>
              <a:gd name="connsiteY148" fmla="*/ 428927 h 6858000"/>
              <a:gd name="connsiteX149" fmla="*/ 99451 w 1514862"/>
              <a:gd name="connsiteY149" fmla="*/ 430161 h 6858000"/>
              <a:gd name="connsiteX150" fmla="*/ 76471 w 1514862"/>
              <a:gd name="connsiteY150" fmla="*/ 367211 h 6858000"/>
              <a:gd name="connsiteX151" fmla="*/ 33963 w 1514862"/>
              <a:gd name="connsiteY151" fmla="*/ 302178 h 6858000"/>
              <a:gd name="connsiteX152" fmla="*/ 12635 w 1514862"/>
              <a:gd name="connsiteY152" fmla="*/ 211375 h 6858000"/>
              <a:gd name="connsiteX153" fmla="*/ 3963 w 1514862"/>
              <a:gd name="connsiteY153" fmla="*/ 184179 h 6858000"/>
              <a:gd name="connsiteX154" fmla="*/ 25635 w 1514862"/>
              <a:gd name="connsiteY154" fmla="*/ 47336 h 6858000"/>
              <a:gd name="connsiteX155" fmla="*/ 6323 w 1514862"/>
              <a:gd name="connsiteY155" fmla="*/ 0 h 6858000"/>
              <a:gd name="connsiteX0" fmla="*/ 0 w 1508539"/>
              <a:gd name="connsiteY0" fmla="*/ 0 h 6858000"/>
              <a:gd name="connsiteX1" fmla="*/ 1508539 w 1508539"/>
              <a:gd name="connsiteY1" fmla="*/ 0 h 6858000"/>
              <a:gd name="connsiteX2" fmla="*/ 1508539 w 1508539"/>
              <a:gd name="connsiteY2" fmla="*/ 6858000 h 6858000"/>
              <a:gd name="connsiteX3" fmla="*/ 57174 w 1508539"/>
              <a:gd name="connsiteY3" fmla="*/ 6858000 h 6858000"/>
              <a:gd name="connsiteX4" fmla="*/ 57315 w 1508539"/>
              <a:gd name="connsiteY4" fmla="*/ 6857735 h 6858000"/>
              <a:gd name="connsiteX5" fmla="*/ 69364 w 1508539"/>
              <a:gd name="connsiteY5" fmla="*/ 6809549 h 6858000"/>
              <a:gd name="connsiteX6" fmla="*/ 101575 w 1508539"/>
              <a:gd name="connsiteY6" fmla="*/ 6715115 h 6858000"/>
              <a:gd name="connsiteX7" fmla="*/ 111426 w 1508539"/>
              <a:gd name="connsiteY7" fmla="*/ 6680170 h 6858000"/>
              <a:gd name="connsiteX8" fmla="*/ 136976 w 1508539"/>
              <a:gd name="connsiteY8" fmla="*/ 6621207 h 6858000"/>
              <a:gd name="connsiteX9" fmla="*/ 153633 w 1508539"/>
              <a:gd name="connsiteY9" fmla="*/ 6596265 h 6858000"/>
              <a:gd name="connsiteX10" fmla="*/ 153512 w 1508539"/>
              <a:gd name="connsiteY10" fmla="*/ 6594818 h 6858000"/>
              <a:gd name="connsiteX11" fmla="*/ 157757 w 1508539"/>
              <a:gd name="connsiteY11" fmla="*/ 6593735 h 6858000"/>
              <a:gd name="connsiteX12" fmla="*/ 160954 w 1508539"/>
              <a:gd name="connsiteY12" fmla="*/ 6589172 h 6858000"/>
              <a:gd name="connsiteX13" fmla="*/ 164248 w 1508539"/>
              <a:gd name="connsiteY13" fmla="*/ 6574442 h 6858000"/>
              <a:gd name="connsiteX14" fmla="*/ 164588 w 1508539"/>
              <a:gd name="connsiteY14" fmla="*/ 6568530 h 6858000"/>
              <a:gd name="connsiteX15" fmla="*/ 166997 w 1508539"/>
              <a:gd name="connsiteY15" fmla="*/ 6560674 h 6858000"/>
              <a:gd name="connsiteX16" fmla="*/ 167342 w 1508539"/>
              <a:gd name="connsiteY16" fmla="*/ 6560598 h 6858000"/>
              <a:gd name="connsiteX17" fmla="*/ 169039 w 1508539"/>
              <a:gd name="connsiteY17" fmla="*/ 6553006 h 6858000"/>
              <a:gd name="connsiteX18" fmla="*/ 173735 w 1508539"/>
              <a:gd name="connsiteY18" fmla="*/ 6514360 h 6858000"/>
              <a:gd name="connsiteX19" fmla="*/ 215389 w 1508539"/>
              <a:gd name="connsiteY19" fmla="*/ 6478062 h 6858000"/>
              <a:gd name="connsiteX20" fmla="*/ 226078 w 1508539"/>
              <a:gd name="connsiteY20" fmla="*/ 6460325 h 6858000"/>
              <a:gd name="connsiteX21" fmla="*/ 233311 w 1508539"/>
              <a:gd name="connsiteY21" fmla="*/ 6451488 h 6858000"/>
              <a:gd name="connsiteX22" fmla="*/ 234746 w 1508539"/>
              <a:gd name="connsiteY22" fmla="*/ 6451348 h 6858000"/>
              <a:gd name="connsiteX23" fmla="*/ 239104 w 1508539"/>
              <a:gd name="connsiteY23" fmla="*/ 6414240 h 6858000"/>
              <a:gd name="connsiteX24" fmla="*/ 241980 w 1508539"/>
              <a:gd name="connsiteY24" fmla="*/ 6410269 h 6858000"/>
              <a:gd name="connsiteX25" fmla="*/ 241880 w 1508539"/>
              <a:gd name="connsiteY25" fmla="*/ 6384857 h 6858000"/>
              <a:gd name="connsiteX26" fmla="*/ 243397 w 1508539"/>
              <a:gd name="connsiteY26" fmla="*/ 6372381 h 6858000"/>
              <a:gd name="connsiteX27" fmla="*/ 240591 w 1508539"/>
              <a:gd name="connsiteY27" fmla="*/ 6367510 h 6858000"/>
              <a:gd name="connsiteX28" fmla="*/ 244471 w 1508539"/>
              <a:gd name="connsiteY28" fmla="*/ 6349778 h 6858000"/>
              <a:gd name="connsiteX29" fmla="*/ 246136 w 1508539"/>
              <a:gd name="connsiteY29" fmla="*/ 6348250 h 6858000"/>
              <a:gd name="connsiteX30" fmla="*/ 262170 w 1508539"/>
              <a:gd name="connsiteY30" fmla="*/ 6281972 h 6858000"/>
              <a:gd name="connsiteX31" fmla="*/ 272933 w 1508539"/>
              <a:gd name="connsiteY31" fmla="*/ 6211940 h 6858000"/>
              <a:gd name="connsiteX32" fmla="*/ 314428 w 1508539"/>
              <a:gd name="connsiteY32" fmla="*/ 6113913 h 6858000"/>
              <a:gd name="connsiteX33" fmla="*/ 318721 w 1508539"/>
              <a:gd name="connsiteY33" fmla="*/ 6028119 h 6858000"/>
              <a:gd name="connsiteX34" fmla="*/ 345501 w 1508539"/>
              <a:gd name="connsiteY34" fmla="*/ 5934687 h 6858000"/>
              <a:gd name="connsiteX35" fmla="*/ 379513 w 1508539"/>
              <a:gd name="connsiteY35" fmla="*/ 5765594 h 6858000"/>
              <a:gd name="connsiteX36" fmla="*/ 411349 w 1508539"/>
              <a:gd name="connsiteY36" fmla="*/ 5693685 h 6858000"/>
              <a:gd name="connsiteX37" fmla="*/ 431404 w 1508539"/>
              <a:gd name="connsiteY37" fmla="*/ 5665173 h 6858000"/>
              <a:gd name="connsiteX38" fmla="*/ 465121 w 1508539"/>
              <a:gd name="connsiteY38" fmla="*/ 5563435 h 6858000"/>
              <a:gd name="connsiteX39" fmla="*/ 494626 w 1508539"/>
              <a:gd name="connsiteY39" fmla="*/ 5476393 h 6858000"/>
              <a:gd name="connsiteX40" fmla="*/ 525819 w 1508539"/>
              <a:gd name="connsiteY40" fmla="*/ 5396260 h 6858000"/>
              <a:gd name="connsiteX41" fmla="*/ 541800 w 1508539"/>
              <a:gd name="connsiteY41" fmla="*/ 5330009 h 6858000"/>
              <a:gd name="connsiteX42" fmla="*/ 575293 w 1508539"/>
              <a:gd name="connsiteY42" fmla="*/ 5273739 h 6858000"/>
              <a:gd name="connsiteX43" fmla="*/ 584892 w 1508539"/>
              <a:gd name="connsiteY43" fmla="*/ 5241779 h 6858000"/>
              <a:gd name="connsiteX44" fmla="*/ 596118 w 1508539"/>
              <a:gd name="connsiteY44" fmla="*/ 5225268 h 6858000"/>
              <a:gd name="connsiteX45" fmla="*/ 597138 w 1508539"/>
              <a:gd name="connsiteY45" fmla="*/ 5217684 h 6858000"/>
              <a:gd name="connsiteX46" fmla="*/ 604479 w 1508539"/>
              <a:gd name="connsiteY46" fmla="*/ 5193377 h 6858000"/>
              <a:gd name="connsiteX47" fmla="*/ 607782 w 1508539"/>
              <a:gd name="connsiteY47" fmla="*/ 5179288 h 6858000"/>
              <a:gd name="connsiteX48" fmla="*/ 608766 w 1508539"/>
              <a:gd name="connsiteY48" fmla="*/ 5173621 h 6858000"/>
              <a:gd name="connsiteX49" fmla="*/ 604400 w 1508539"/>
              <a:gd name="connsiteY49" fmla="*/ 5159961 h 6858000"/>
              <a:gd name="connsiteX50" fmla="*/ 611077 w 1508539"/>
              <a:gd name="connsiteY50" fmla="*/ 5144295 h 6858000"/>
              <a:gd name="connsiteX51" fmla="*/ 608010 w 1508539"/>
              <a:gd name="connsiteY51" fmla="*/ 5125185 h 6858000"/>
              <a:gd name="connsiteX52" fmla="*/ 614840 w 1508539"/>
              <a:gd name="connsiteY52" fmla="*/ 5121884 h 6858000"/>
              <a:gd name="connsiteX53" fmla="*/ 621876 w 1508539"/>
              <a:gd name="connsiteY53" fmla="*/ 5067850 h 6858000"/>
              <a:gd name="connsiteX54" fmla="*/ 624607 w 1508539"/>
              <a:gd name="connsiteY54" fmla="*/ 5060861 h 6858000"/>
              <a:gd name="connsiteX55" fmla="*/ 621311 w 1508539"/>
              <a:gd name="connsiteY55" fmla="*/ 5034192 h 6858000"/>
              <a:gd name="connsiteX56" fmla="*/ 622865 w 1508539"/>
              <a:gd name="connsiteY56" fmla="*/ 4993030 h 6858000"/>
              <a:gd name="connsiteX57" fmla="*/ 629774 w 1508539"/>
              <a:gd name="connsiteY57" fmla="*/ 4946844 h 6858000"/>
              <a:gd name="connsiteX58" fmla="*/ 625630 w 1508539"/>
              <a:gd name="connsiteY58" fmla="*/ 4932692 h 6858000"/>
              <a:gd name="connsiteX59" fmla="*/ 641033 w 1508539"/>
              <a:gd name="connsiteY59" fmla="*/ 4858827 h 6858000"/>
              <a:gd name="connsiteX60" fmla="*/ 635187 w 1508539"/>
              <a:gd name="connsiteY60" fmla="*/ 4801535 h 6858000"/>
              <a:gd name="connsiteX61" fmla="*/ 642856 w 1508539"/>
              <a:gd name="connsiteY61" fmla="*/ 4797794 h 6858000"/>
              <a:gd name="connsiteX62" fmla="*/ 644150 w 1508539"/>
              <a:gd name="connsiteY62" fmla="*/ 4784526 h 6858000"/>
              <a:gd name="connsiteX63" fmla="*/ 645934 w 1508539"/>
              <a:gd name="connsiteY63" fmla="*/ 4781211 h 6858000"/>
              <a:gd name="connsiteX64" fmla="*/ 654721 w 1508539"/>
              <a:gd name="connsiteY64" fmla="*/ 4761984 h 6858000"/>
              <a:gd name="connsiteX65" fmla="*/ 650769 w 1508539"/>
              <a:gd name="connsiteY65" fmla="*/ 4690749 h 6858000"/>
              <a:gd name="connsiteX66" fmla="*/ 646249 w 1508539"/>
              <a:gd name="connsiteY66" fmla="*/ 4584173 h 6858000"/>
              <a:gd name="connsiteX67" fmla="*/ 641332 w 1508539"/>
              <a:gd name="connsiteY67" fmla="*/ 4444346 h 6858000"/>
              <a:gd name="connsiteX68" fmla="*/ 637897 w 1508539"/>
              <a:gd name="connsiteY68" fmla="*/ 4375228 h 6858000"/>
              <a:gd name="connsiteX69" fmla="*/ 618550 w 1508539"/>
              <a:gd name="connsiteY69" fmla="*/ 4214165 h 6858000"/>
              <a:gd name="connsiteX70" fmla="*/ 622623 w 1508539"/>
              <a:gd name="connsiteY70" fmla="*/ 4090296 h 6858000"/>
              <a:gd name="connsiteX71" fmla="*/ 607879 w 1508539"/>
              <a:gd name="connsiteY71" fmla="*/ 4033999 h 6858000"/>
              <a:gd name="connsiteX72" fmla="*/ 609028 w 1508539"/>
              <a:gd name="connsiteY72" fmla="*/ 4031933 h 6858000"/>
              <a:gd name="connsiteX73" fmla="*/ 607604 w 1508539"/>
              <a:gd name="connsiteY73" fmla="*/ 4013953 h 6858000"/>
              <a:gd name="connsiteX74" fmla="*/ 593899 w 1508539"/>
              <a:gd name="connsiteY74" fmla="*/ 3974753 h 6858000"/>
              <a:gd name="connsiteX75" fmla="*/ 595497 w 1508539"/>
              <a:gd name="connsiteY75" fmla="*/ 3969950 h 6858000"/>
              <a:gd name="connsiteX76" fmla="*/ 588919 w 1508539"/>
              <a:gd name="connsiteY76" fmla="*/ 3933779 h 6858000"/>
              <a:gd name="connsiteX77" fmla="*/ 590250 w 1508539"/>
              <a:gd name="connsiteY77" fmla="*/ 3933093 h 6858000"/>
              <a:gd name="connsiteX78" fmla="*/ 594604 w 1508539"/>
              <a:gd name="connsiteY78" fmla="*/ 3922082 h 6858000"/>
              <a:gd name="connsiteX79" fmla="*/ 599682 w 1508539"/>
              <a:gd name="connsiteY79" fmla="*/ 3901461 h 6858000"/>
              <a:gd name="connsiteX80" fmla="*/ 622276 w 1508539"/>
              <a:gd name="connsiteY80" fmla="*/ 3813873 h 6858000"/>
              <a:gd name="connsiteX81" fmla="*/ 621701 w 1508539"/>
              <a:gd name="connsiteY81" fmla="*/ 3806161 h 6858000"/>
              <a:gd name="connsiteX82" fmla="*/ 622008 w 1508539"/>
              <a:gd name="connsiteY82" fmla="*/ 3805957 h 6858000"/>
              <a:gd name="connsiteX83" fmla="*/ 622035 w 1508539"/>
              <a:gd name="connsiteY83" fmla="*/ 3797724 h 6858000"/>
              <a:gd name="connsiteX84" fmla="*/ 620650 w 1508539"/>
              <a:gd name="connsiteY84" fmla="*/ 3792098 h 6858000"/>
              <a:gd name="connsiteX85" fmla="*/ 619534 w 1508539"/>
              <a:gd name="connsiteY85" fmla="*/ 3777135 h 6858000"/>
              <a:gd name="connsiteX86" fmla="*/ 621267 w 1508539"/>
              <a:gd name="connsiteY86" fmla="*/ 3771656 h 6858000"/>
              <a:gd name="connsiteX87" fmla="*/ 625010 w 1508539"/>
              <a:gd name="connsiteY87" fmla="*/ 3769007 h 6858000"/>
              <a:gd name="connsiteX88" fmla="*/ 624476 w 1508539"/>
              <a:gd name="connsiteY88" fmla="*/ 3767709 h 6858000"/>
              <a:gd name="connsiteX89" fmla="*/ 633172 w 1508539"/>
              <a:gd name="connsiteY89" fmla="*/ 3738082 h 6858000"/>
              <a:gd name="connsiteX90" fmla="*/ 640518 w 1508539"/>
              <a:gd name="connsiteY90" fmla="*/ 3673397 h 6858000"/>
              <a:gd name="connsiteX91" fmla="*/ 639814 w 1508539"/>
              <a:gd name="connsiteY91" fmla="*/ 3637109 h 6858000"/>
              <a:gd name="connsiteX92" fmla="*/ 643257 w 1508539"/>
              <a:gd name="connsiteY92" fmla="*/ 3536883 h 6858000"/>
              <a:gd name="connsiteX93" fmla="*/ 650795 w 1508539"/>
              <a:gd name="connsiteY93" fmla="*/ 3435652 h 6858000"/>
              <a:gd name="connsiteX94" fmla="*/ 652466 w 1508539"/>
              <a:gd name="connsiteY94" fmla="*/ 3307769 h 6858000"/>
              <a:gd name="connsiteX95" fmla="*/ 670029 w 1508539"/>
              <a:gd name="connsiteY95" fmla="*/ 3250522 h 6858000"/>
              <a:gd name="connsiteX96" fmla="*/ 670454 w 1508539"/>
              <a:gd name="connsiteY96" fmla="*/ 3229163 h 6858000"/>
              <a:gd name="connsiteX97" fmla="*/ 672277 w 1508539"/>
              <a:gd name="connsiteY97" fmla="*/ 3217217 h 6858000"/>
              <a:gd name="connsiteX98" fmla="*/ 659112 w 1508539"/>
              <a:gd name="connsiteY98" fmla="*/ 3183755 h 6858000"/>
              <a:gd name="connsiteX99" fmla="*/ 659613 w 1508539"/>
              <a:gd name="connsiteY99" fmla="*/ 3178642 h 6858000"/>
              <a:gd name="connsiteX100" fmla="*/ 647213 w 1508539"/>
              <a:gd name="connsiteY100" fmla="*/ 3158586 h 6858000"/>
              <a:gd name="connsiteX101" fmla="*/ 632398 w 1508539"/>
              <a:gd name="connsiteY101" fmla="*/ 3129034 h 6858000"/>
              <a:gd name="connsiteX102" fmla="*/ 633063 w 1508539"/>
              <a:gd name="connsiteY102" fmla="*/ 3126682 h 6858000"/>
              <a:gd name="connsiteX103" fmla="*/ 623931 w 1508539"/>
              <a:gd name="connsiteY103" fmla="*/ 3114519 h 6858000"/>
              <a:gd name="connsiteX104" fmla="*/ 610540 w 1508539"/>
              <a:gd name="connsiteY104" fmla="*/ 3106272 h 6858000"/>
              <a:gd name="connsiteX105" fmla="*/ 583270 w 1508539"/>
              <a:gd name="connsiteY105" fmla="*/ 2958185 h 6858000"/>
              <a:gd name="connsiteX106" fmla="*/ 525884 w 1508539"/>
              <a:gd name="connsiteY106" fmla="*/ 2762989 h 6858000"/>
              <a:gd name="connsiteX107" fmla="*/ 474802 w 1508539"/>
              <a:gd name="connsiteY107" fmla="*/ 2554718 h 6858000"/>
              <a:gd name="connsiteX108" fmla="*/ 454896 w 1508539"/>
              <a:gd name="connsiteY108" fmla="*/ 2485734 h 6858000"/>
              <a:gd name="connsiteX109" fmla="*/ 445619 w 1508539"/>
              <a:gd name="connsiteY109" fmla="*/ 2447068 h 6858000"/>
              <a:gd name="connsiteX110" fmla="*/ 432580 w 1508539"/>
              <a:gd name="connsiteY110" fmla="*/ 2425819 h 6858000"/>
              <a:gd name="connsiteX111" fmla="*/ 438579 w 1508539"/>
              <a:gd name="connsiteY111" fmla="*/ 2402874 h 6858000"/>
              <a:gd name="connsiteX112" fmla="*/ 441191 w 1508539"/>
              <a:gd name="connsiteY112" fmla="*/ 2381443 h 6858000"/>
              <a:gd name="connsiteX113" fmla="*/ 417520 w 1508539"/>
              <a:gd name="connsiteY113" fmla="*/ 2261920 h 6858000"/>
              <a:gd name="connsiteX114" fmla="*/ 407407 w 1508539"/>
              <a:gd name="connsiteY114" fmla="*/ 2195378 h 6858000"/>
              <a:gd name="connsiteX115" fmla="*/ 391624 w 1508539"/>
              <a:gd name="connsiteY115" fmla="*/ 2155135 h 6858000"/>
              <a:gd name="connsiteX116" fmla="*/ 389082 w 1508539"/>
              <a:gd name="connsiteY116" fmla="*/ 2118008 h 6858000"/>
              <a:gd name="connsiteX117" fmla="*/ 390075 w 1508539"/>
              <a:gd name="connsiteY117" fmla="*/ 2050531 h 6858000"/>
              <a:gd name="connsiteX118" fmla="*/ 381881 w 1508539"/>
              <a:gd name="connsiteY118" fmla="*/ 1963269 h 6858000"/>
              <a:gd name="connsiteX119" fmla="*/ 363059 w 1508539"/>
              <a:gd name="connsiteY119" fmla="*/ 1906352 h 6858000"/>
              <a:gd name="connsiteX120" fmla="*/ 339616 w 1508539"/>
              <a:gd name="connsiteY120" fmla="*/ 1861531 h 6858000"/>
              <a:gd name="connsiteX121" fmla="*/ 293415 w 1508539"/>
              <a:gd name="connsiteY121" fmla="*/ 1732919 h 6858000"/>
              <a:gd name="connsiteX122" fmla="*/ 265726 w 1508539"/>
              <a:gd name="connsiteY122" fmla="*/ 1663540 h 6858000"/>
              <a:gd name="connsiteX123" fmla="*/ 264852 w 1508539"/>
              <a:gd name="connsiteY123" fmla="*/ 1615777 h 6858000"/>
              <a:gd name="connsiteX124" fmla="*/ 245647 w 1508539"/>
              <a:gd name="connsiteY124" fmla="*/ 1563678 h 6858000"/>
              <a:gd name="connsiteX125" fmla="*/ 258727 w 1508539"/>
              <a:gd name="connsiteY125" fmla="*/ 1519474 h 6858000"/>
              <a:gd name="connsiteX126" fmla="*/ 251469 w 1508539"/>
              <a:gd name="connsiteY126" fmla="*/ 1477995 h 6858000"/>
              <a:gd name="connsiteX127" fmla="*/ 237554 w 1508539"/>
              <a:gd name="connsiteY127" fmla="*/ 1373769 h 6858000"/>
              <a:gd name="connsiteX128" fmla="*/ 245861 w 1508539"/>
              <a:gd name="connsiteY128" fmla="*/ 1307086 h 6858000"/>
              <a:gd name="connsiteX129" fmla="*/ 247049 w 1508539"/>
              <a:gd name="connsiteY129" fmla="*/ 1189033 h 6858000"/>
              <a:gd name="connsiteX130" fmla="*/ 251734 w 1508539"/>
              <a:gd name="connsiteY130" fmla="*/ 1168288 h 6858000"/>
              <a:gd name="connsiteX131" fmla="*/ 244016 w 1508539"/>
              <a:gd name="connsiteY131" fmla="*/ 1142577 h 6858000"/>
              <a:gd name="connsiteX132" fmla="*/ 233322 w 1508539"/>
              <a:gd name="connsiteY132" fmla="*/ 1088484 h 6858000"/>
              <a:gd name="connsiteX133" fmla="*/ 222058 w 1508539"/>
              <a:gd name="connsiteY133" fmla="*/ 1016103 h 6858000"/>
              <a:gd name="connsiteX134" fmla="*/ 223514 w 1508539"/>
              <a:gd name="connsiteY134" fmla="*/ 932283 h 6858000"/>
              <a:gd name="connsiteX135" fmla="*/ 225750 w 1508539"/>
              <a:gd name="connsiteY135" fmla="*/ 915925 h 6858000"/>
              <a:gd name="connsiteX136" fmla="*/ 218379 w 1508539"/>
              <a:gd name="connsiteY136" fmla="*/ 896999 h 6858000"/>
              <a:gd name="connsiteX137" fmla="*/ 187787 w 1508539"/>
              <a:gd name="connsiteY137" fmla="*/ 821517 h 6858000"/>
              <a:gd name="connsiteX138" fmla="*/ 166737 w 1508539"/>
              <a:gd name="connsiteY138" fmla="*/ 751353 h 6858000"/>
              <a:gd name="connsiteX139" fmla="*/ 166295 w 1508539"/>
              <a:gd name="connsiteY139" fmla="*/ 721230 h 6858000"/>
              <a:gd name="connsiteX140" fmla="*/ 151966 w 1508539"/>
              <a:gd name="connsiteY140" fmla="*/ 681659 h 6858000"/>
              <a:gd name="connsiteX141" fmla="*/ 137385 w 1508539"/>
              <a:gd name="connsiteY141" fmla="*/ 635218 h 6858000"/>
              <a:gd name="connsiteX142" fmla="*/ 142396 w 1508539"/>
              <a:gd name="connsiteY142" fmla="*/ 613763 h 6858000"/>
              <a:gd name="connsiteX143" fmla="*/ 128338 w 1508539"/>
              <a:gd name="connsiteY143" fmla="*/ 598582 h 6858000"/>
              <a:gd name="connsiteX144" fmla="*/ 128019 w 1508539"/>
              <a:gd name="connsiteY144" fmla="*/ 576846 h 6858000"/>
              <a:gd name="connsiteX145" fmla="*/ 107645 w 1508539"/>
              <a:gd name="connsiteY145" fmla="*/ 530055 h 6858000"/>
              <a:gd name="connsiteX146" fmla="*/ 98081 w 1508539"/>
              <a:gd name="connsiteY146" fmla="*/ 448559 h 6858000"/>
              <a:gd name="connsiteX147" fmla="*/ 104503 w 1508539"/>
              <a:gd name="connsiteY147" fmla="*/ 441529 h 6858000"/>
              <a:gd name="connsiteX148" fmla="*/ 103724 w 1508539"/>
              <a:gd name="connsiteY148" fmla="*/ 428927 h 6858000"/>
              <a:gd name="connsiteX149" fmla="*/ 93128 w 1508539"/>
              <a:gd name="connsiteY149" fmla="*/ 430161 h 6858000"/>
              <a:gd name="connsiteX150" fmla="*/ 70148 w 1508539"/>
              <a:gd name="connsiteY150" fmla="*/ 367211 h 6858000"/>
              <a:gd name="connsiteX151" fmla="*/ 27640 w 1508539"/>
              <a:gd name="connsiteY151" fmla="*/ 302178 h 6858000"/>
              <a:gd name="connsiteX152" fmla="*/ 6312 w 1508539"/>
              <a:gd name="connsiteY152" fmla="*/ 211375 h 6858000"/>
              <a:gd name="connsiteX153" fmla="*/ 19312 w 1508539"/>
              <a:gd name="connsiteY153" fmla="*/ 47336 h 6858000"/>
              <a:gd name="connsiteX154" fmla="*/ 0 w 1508539"/>
              <a:gd name="connsiteY154" fmla="*/ 0 h 6858000"/>
              <a:gd name="connsiteX0" fmla="*/ 0 w 1508539"/>
              <a:gd name="connsiteY0" fmla="*/ 0 h 6858000"/>
              <a:gd name="connsiteX1" fmla="*/ 1508539 w 1508539"/>
              <a:gd name="connsiteY1" fmla="*/ 0 h 6858000"/>
              <a:gd name="connsiteX2" fmla="*/ 1508539 w 1508539"/>
              <a:gd name="connsiteY2" fmla="*/ 6858000 h 6858000"/>
              <a:gd name="connsiteX3" fmla="*/ 57174 w 1508539"/>
              <a:gd name="connsiteY3" fmla="*/ 6858000 h 6858000"/>
              <a:gd name="connsiteX4" fmla="*/ 57315 w 1508539"/>
              <a:gd name="connsiteY4" fmla="*/ 6857735 h 6858000"/>
              <a:gd name="connsiteX5" fmla="*/ 69364 w 1508539"/>
              <a:gd name="connsiteY5" fmla="*/ 6809549 h 6858000"/>
              <a:gd name="connsiteX6" fmla="*/ 101575 w 1508539"/>
              <a:gd name="connsiteY6" fmla="*/ 6715115 h 6858000"/>
              <a:gd name="connsiteX7" fmla="*/ 111426 w 1508539"/>
              <a:gd name="connsiteY7" fmla="*/ 6680170 h 6858000"/>
              <a:gd name="connsiteX8" fmla="*/ 136976 w 1508539"/>
              <a:gd name="connsiteY8" fmla="*/ 6621207 h 6858000"/>
              <a:gd name="connsiteX9" fmla="*/ 153633 w 1508539"/>
              <a:gd name="connsiteY9" fmla="*/ 6596265 h 6858000"/>
              <a:gd name="connsiteX10" fmla="*/ 153512 w 1508539"/>
              <a:gd name="connsiteY10" fmla="*/ 6594818 h 6858000"/>
              <a:gd name="connsiteX11" fmla="*/ 157757 w 1508539"/>
              <a:gd name="connsiteY11" fmla="*/ 6593735 h 6858000"/>
              <a:gd name="connsiteX12" fmla="*/ 160954 w 1508539"/>
              <a:gd name="connsiteY12" fmla="*/ 6589172 h 6858000"/>
              <a:gd name="connsiteX13" fmla="*/ 164248 w 1508539"/>
              <a:gd name="connsiteY13" fmla="*/ 6574442 h 6858000"/>
              <a:gd name="connsiteX14" fmla="*/ 164588 w 1508539"/>
              <a:gd name="connsiteY14" fmla="*/ 6568530 h 6858000"/>
              <a:gd name="connsiteX15" fmla="*/ 166997 w 1508539"/>
              <a:gd name="connsiteY15" fmla="*/ 6560674 h 6858000"/>
              <a:gd name="connsiteX16" fmla="*/ 167342 w 1508539"/>
              <a:gd name="connsiteY16" fmla="*/ 6560598 h 6858000"/>
              <a:gd name="connsiteX17" fmla="*/ 169039 w 1508539"/>
              <a:gd name="connsiteY17" fmla="*/ 6553006 h 6858000"/>
              <a:gd name="connsiteX18" fmla="*/ 173735 w 1508539"/>
              <a:gd name="connsiteY18" fmla="*/ 6514360 h 6858000"/>
              <a:gd name="connsiteX19" fmla="*/ 215389 w 1508539"/>
              <a:gd name="connsiteY19" fmla="*/ 6478062 h 6858000"/>
              <a:gd name="connsiteX20" fmla="*/ 226078 w 1508539"/>
              <a:gd name="connsiteY20" fmla="*/ 6460325 h 6858000"/>
              <a:gd name="connsiteX21" fmla="*/ 233311 w 1508539"/>
              <a:gd name="connsiteY21" fmla="*/ 6451488 h 6858000"/>
              <a:gd name="connsiteX22" fmla="*/ 234746 w 1508539"/>
              <a:gd name="connsiteY22" fmla="*/ 6451348 h 6858000"/>
              <a:gd name="connsiteX23" fmla="*/ 239104 w 1508539"/>
              <a:gd name="connsiteY23" fmla="*/ 6414240 h 6858000"/>
              <a:gd name="connsiteX24" fmla="*/ 241980 w 1508539"/>
              <a:gd name="connsiteY24" fmla="*/ 6410269 h 6858000"/>
              <a:gd name="connsiteX25" fmla="*/ 241880 w 1508539"/>
              <a:gd name="connsiteY25" fmla="*/ 6384857 h 6858000"/>
              <a:gd name="connsiteX26" fmla="*/ 243397 w 1508539"/>
              <a:gd name="connsiteY26" fmla="*/ 6372381 h 6858000"/>
              <a:gd name="connsiteX27" fmla="*/ 240591 w 1508539"/>
              <a:gd name="connsiteY27" fmla="*/ 6367510 h 6858000"/>
              <a:gd name="connsiteX28" fmla="*/ 244471 w 1508539"/>
              <a:gd name="connsiteY28" fmla="*/ 6349778 h 6858000"/>
              <a:gd name="connsiteX29" fmla="*/ 246136 w 1508539"/>
              <a:gd name="connsiteY29" fmla="*/ 6348250 h 6858000"/>
              <a:gd name="connsiteX30" fmla="*/ 262170 w 1508539"/>
              <a:gd name="connsiteY30" fmla="*/ 6281972 h 6858000"/>
              <a:gd name="connsiteX31" fmla="*/ 272933 w 1508539"/>
              <a:gd name="connsiteY31" fmla="*/ 6211940 h 6858000"/>
              <a:gd name="connsiteX32" fmla="*/ 314428 w 1508539"/>
              <a:gd name="connsiteY32" fmla="*/ 6113913 h 6858000"/>
              <a:gd name="connsiteX33" fmla="*/ 318721 w 1508539"/>
              <a:gd name="connsiteY33" fmla="*/ 6028119 h 6858000"/>
              <a:gd name="connsiteX34" fmla="*/ 345501 w 1508539"/>
              <a:gd name="connsiteY34" fmla="*/ 5934687 h 6858000"/>
              <a:gd name="connsiteX35" fmla="*/ 379513 w 1508539"/>
              <a:gd name="connsiteY35" fmla="*/ 5765594 h 6858000"/>
              <a:gd name="connsiteX36" fmla="*/ 411349 w 1508539"/>
              <a:gd name="connsiteY36" fmla="*/ 5693685 h 6858000"/>
              <a:gd name="connsiteX37" fmla="*/ 431404 w 1508539"/>
              <a:gd name="connsiteY37" fmla="*/ 5665173 h 6858000"/>
              <a:gd name="connsiteX38" fmla="*/ 465121 w 1508539"/>
              <a:gd name="connsiteY38" fmla="*/ 5563435 h 6858000"/>
              <a:gd name="connsiteX39" fmla="*/ 494626 w 1508539"/>
              <a:gd name="connsiteY39" fmla="*/ 5476393 h 6858000"/>
              <a:gd name="connsiteX40" fmla="*/ 525819 w 1508539"/>
              <a:gd name="connsiteY40" fmla="*/ 5396260 h 6858000"/>
              <a:gd name="connsiteX41" fmla="*/ 541800 w 1508539"/>
              <a:gd name="connsiteY41" fmla="*/ 5330009 h 6858000"/>
              <a:gd name="connsiteX42" fmla="*/ 575293 w 1508539"/>
              <a:gd name="connsiteY42" fmla="*/ 5273739 h 6858000"/>
              <a:gd name="connsiteX43" fmla="*/ 584892 w 1508539"/>
              <a:gd name="connsiteY43" fmla="*/ 5241779 h 6858000"/>
              <a:gd name="connsiteX44" fmla="*/ 596118 w 1508539"/>
              <a:gd name="connsiteY44" fmla="*/ 5225268 h 6858000"/>
              <a:gd name="connsiteX45" fmla="*/ 597138 w 1508539"/>
              <a:gd name="connsiteY45" fmla="*/ 5217684 h 6858000"/>
              <a:gd name="connsiteX46" fmla="*/ 604479 w 1508539"/>
              <a:gd name="connsiteY46" fmla="*/ 5193377 h 6858000"/>
              <a:gd name="connsiteX47" fmla="*/ 607782 w 1508539"/>
              <a:gd name="connsiteY47" fmla="*/ 5179288 h 6858000"/>
              <a:gd name="connsiteX48" fmla="*/ 608766 w 1508539"/>
              <a:gd name="connsiteY48" fmla="*/ 5173621 h 6858000"/>
              <a:gd name="connsiteX49" fmla="*/ 604400 w 1508539"/>
              <a:gd name="connsiteY49" fmla="*/ 5159961 h 6858000"/>
              <a:gd name="connsiteX50" fmla="*/ 611077 w 1508539"/>
              <a:gd name="connsiteY50" fmla="*/ 5144295 h 6858000"/>
              <a:gd name="connsiteX51" fmla="*/ 608010 w 1508539"/>
              <a:gd name="connsiteY51" fmla="*/ 5125185 h 6858000"/>
              <a:gd name="connsiteX52" fmla="*/ 614840 w 1508539"/>
              <a:gd name="connsiteY52" fmla="*/ 5121884 h 6858000"/>
              <a:gd name="connsiteX53" fmla="*/ 621876 w 1508539"/>
              <a:gd name="connsiteY53" fmla="*/ 5067850 h 6858000"/>
              <a:gd name="connsiteX54" fmla="*/ 624607 w 1508539"/>
              <a:gd name="connsiteY54" fmla="*/ 5060861 h 6858000"/>
              <a:gd name="connsiteX55" fmla="*/ 621311 w 1508539"/>
              <a:gd name="connsiteY55" fmla="*/ 5034192 h 6858000"/>
              <a:gd name="connsiteX56" fmla="*/ 622865 w 1508539"/>
              <a:gd name="connsiteY56" fmla="*/ 4993030 h 6858000"/>
              <a:gd name="connsiteX57" fmla="*/ 629774 w 1508539"/>
              <a:gd name="connsiteY57" fmla="*/ 4946844 h 6858000"/>
              <a:gd name="connsiteX58" fmla="*/ 625630 w 1508539"/>
              <a:gd name="connsiteY58" fmla="*/ 4932692 h 6858000"/>
              <a:gd name="connsiteX59" fmla="*/ 641033 w 1508539"/>
              <a:gd name="connsiteY59" fmla="*/ 4858827 h 6858000"/>
              <a:gd name="connsiteX60" fmla="*/ 635187 w 1508539"/>
              <a:gd name="connsiteY60" fmla="*/ 4801535 h 6858000"/>
              <a:gd name="connsiteX61" fmla="*/ 642856 w 1508539"/>
              <a:gd name="connsiteY61" fmla="*/ 4797794 h 6858000"/>
              <a:gd name="connsiteX62" fmla="*/ 644150 w 1508539"/>
              <a:gd name="connsiteY62" fmla="*/ 4784526 h 6858000"/>
              <a:gd name="connsiteX63" fmla="*/ 645934 w 1508539"/>
              <a:gd name="connsiteY63" fmla="*/ 4781211 h 6858000"/>
              <a:gd name="connsiteX64" fmla="*/ 654721 w 1508539"/>
              <a:gd name="connsiteY64" fmla="*/ 4761984 h 6858000"/>
              <a:gd name="connsiteX65" fmla="*/ 650769 w 1508539"/>
              <a:gd name="connsiteY65" fmla="*/ 4690749 h 6858000"/>
              <a:gd name="connsiteX66" fmla="*/ 646249 w 1508539"/>
              <a:gd name="connsiteY66" fmla="*/ 4584173 h 6858000"/>
              <a:gd name="connsiteX67" fmla="*/ 641332 w 1508539"/>
              <a:gd name="connsiteY67" fmla="*/ 4444346 h 6858000"/>
              <a:gd name="connsiteX68" fmla="*/ 637897 w 1508539"/>
              <a:gd name="connsiteY68" fmla="*/ 4375228 h 6858000"/>
              <a:gd name="connsiteX69" fmla="*/ 618550 w 1508539"/>
              <a:gd name="connsiteY69" fmla="*/ 4214165 h 6858000"/>
              <a:gd name="connsiteX70" fmla="*/ 622623 w 1508539"/>
              <a:gd name="connsiteY70" fmla="*/ 4090296 h 6858000"/>
              <a:gd name="connsiteX71" fmla="*/ 607879 w 1508539"/>
              <a:gd name="connsiteY71" fmla="*/ 4033999 h 6858000"/>
              <a:gd name="connsiteX72" fmla="*/ 609028 w 1508539"/>
              <a:gd name="connsiteY72" fmla="*/ 4031933 h 6858000"/>
              <a:gd name="connsiteX73" fmla="*/ 607604 w 1508539"/>
              <a:gd name="connsiteY73" fmla="*/ 4013953 h 6858000"/>
              <a:gd name="connsiteX74" fmla="*/ 593899 w 1508539"/>
              <a:gd name="connsiteY74" fmla="*/ 3974753 h 6858000"/>
              <a:gd name="connsiteX75" fmla="*/ 595497 w 1508539"/>
              <a:gd name="connsiteY75" fmla="*/ 3969950 h 6858000"/>
              <a:gd name="connsiteX76" fmla="*/ 588919 w 1508539"/>
              <a:gd name="connsiteY76" fmla="*/ 3933779 h 6858000"/>
              <a:gd name="connsiteX77" fmla="*/ 590250 w 1508539"/>
              <a:gd name="connsiteY77" fmla="*/ 3933093 h 6858000"/>
              <a:gd name="connsiteX78" fmla="*/ 594604 w 1508539"/>
              <a:gd name="connsiteY78" fmla="*/ 3922082 h 6858000"/>
              <a:gd name="connsiteX79" fmla="*/ 599682 w 1508539"/>
              <a:gd name="connsiteY79" fmla="*/ 3901461 h 6858000"/>
              <a:gd name="connsiteX80" fmla="*/ 622276 w 1508539"/>
              <a:gd name="connsiteY80" fmla="*/ 3813873 h 6858000"/>
              <a:gd name="connsiteX81" fmla="*/ 621701 w 1508539"/>
              <a:gd name="connsiteY81" fmla="*/ 3806161 h 6858000"/>
              <a:gd name="connsiteX82" fmla="*/ 622008 w 1508539"/>
              <a:gd name="connsiteY82" fmla="*/ 3805957 h 6858000"/>
              <a:gd name="connsiteX83" fmla="*/ 622035 w 1508539"/>
              <a:gd name="connsiteY83" fmla="*/ 3797724 h 6858000"/>
              <a:gd name="connsiteX84" fmla="*/ 620650 w 1508539"/>
              <a:gd name="connsiteY84" fmla="*/ 3792098 h 6858000"/>
              <a:gd name="connsiteX85" fmla="*/ 619534 w 1508539"/>
              <a:gd name="connsiteY85" fmla="*/ 3777135 h 6858000"/>
              <a:gd name="connsiteX86" fmla="*/ 621267 w 1508539"/>
              <a:gd name="connsiteY86" fmla="*/ 3771656 h 6858000"/>
              <a:gd name="connsiteX87" fmla="*/ 625010 w 1508539"/>
              <a:gd name="connsiteY87" fmla="*/ 3769007 h 6858000"/>
              <a:gd name="connsiteX88" fmla="*/ 624476 w 1508539"/>
              <a:gd name="connsiteY88" fmla="*/ 3767709 h 6858000"/>
              <a:gd name="connsiteX89" fmla="*/ 633172 w 1508539"/>
              <a:gd name="connsiteY89" fmla="*/ 3738082 h 6858000"/>
              <a:gd name="connsiteX90" fmla="*/ 640518 w 1508539"/>
              <a:gd name="connsiteY90" fmla="*/ 3673397 h 6858000"/>
              <a:gd name="connsiteX91" fmla="*/ 639814 w 1508539"/>
              <a:gd name="connsiteY91" fmla="*/ 3637109 h 6858000"/>
              <a:gd name="connsiteX92" fmla="*/ 643257 w 1508539"/>
              <a:gd name="connsiteY92" fmla="*/ 3536883 h 6858000"/>
              <a:gd name="connsiteX93" fmla="*/ 650795 w 1508539"/>
              <a:gd name="connsiteY93" fmla="*/ 3435652 h 6858000"/>
              <a:gd name="connsiteX94" fmla="*/ 652466 w 1508539"/>
              <a:gd name="connsiteY94" fmla="*/ 3307769 h 6858000"/>
              <a:gd name="connsiteX95" fmla="*/ 670029 w 1508539"/>
              <a:gd name="connsiteY95" fmla="*/ 3250522 h 6858000"/>
              <a:gd name="connsiteX96" fmla="*/ 670454 w 1508539"/>
              <a:gd name="connsiteY96" fmla="*/ 3229163 h 6858000"/>
              <a:gd name="connsiteX97" fmla="*/ 672277 w 1508539"/>
              <a:gd name="connsiteY97" fmla="*/ 3217217 h 6858000"/>
              <a:gd name="connsiteX98" fmla="*/ 659112 w 1508539"/>
              <a:gd name="connsiteY98" fmla="*/ 3183755 h 6858000"/>
              <a:gd name="connsiteX99" fmla="*/ 659613 w 1508539"/>
              <a:gd name="connsiteY99" fmla="*/ 3178642 h 6858000"/>
              <a:gd name="connsiteX100" fmla="*/ 647213 w 1508539"/>
              <a:gd name="connsiteY100" fmla="*/ 3158586 h 6858000"/>
              <a:gd name="connsiteX101" fmla="*/ 632398 w 1508539"/>
              <a:gd name="connsiteY101" fmla="*/ 3129034 h 6858000"/>
              <a:gd name="connsiteX102" fmla="*/ 633063 w 1508539"/>
              <a:gd name="connsiteY102" fmla="*/ 3126682 h 6858000"/>
              <a:gd name="connsiteX103" fmla="*/ 623931 w 1508539"/>
              <a:gd name="connsiteY103" fmla="*/ 3114519 h 6858000"/>
              <a:gd name="connsiteX104" fmla="*/ 610540 w 1508539"/>
              <a:gd name="connsiteY104" fmla="*/ 3106272 h 6858000"/>
              <a:gd name="connsiteX105" fmla="*/ 583270 w 1508539"/>
              <a:gd name="connsiteY105" fmla="*/ 2958185 h 6858000"/>
              <a:gd name="connsiteX106" fmla="*/ 525884 w 1508539"/>
              <a:gd name="connsiteY106" fmla="*/ 2762989 h 6858000"/>
              <a:gd name="connsiteX107" fmla="*/ 474802 w 1508539"/>
              <a:gd name="connsiteY107" fmla="*/ 2554718 h 6858000"/>
              <a:gd name="connsiteX108" fmla="*/ 454896 w 1508539"/>
              <a:gd name="connsiteY108" fmla="*/ 2485734 h 6858000"/>
              <a:gd name="connsiteX109" fmla="*/ 445619 w 1508539"/>
              <a:gd name="connsiteY109" fmla="*/ 2447068 h 6858000"/>
              <a:gd name="connsiteX110" fmla="*/ 432580 w 1508539"/>
              <a:gd name="connsiteY110" fmla="*/ 2425819 h 6858000"/>
              <a:gd name="connsiteX111" fmla="*/ 438579 w 1508539"/>
              <a:gd name="connsiteY111" fmla="*/ 2402874 h 6858000"/>
              <a:gd name="connsiteX112" fmla="*/ 441191 w 1508539"/>
              <a:gd name="connsiteY112" fmla="*/ 2381443 h 6858000"/>
              <a:gd name="connsiteX113" fmla="*/ 417520 w 1508539"/>
              <a:gd name="connsiteY113" fmla="*/ 2261920 h 6858000"/>
              <a:gd name="connsiteX114" fmla="*/ 407407 w 1508539"/>
              <a:gd name="connsiteY114" fmla="*/ 2195378 h 6858000"/>
              <a:gd name="connsiteX115" fmla="*/ 391624 w 1508539"/>
              <a:gd name="connsiteY115" fmla="*/ 2155135 h 6858000"/>
              <a:gd name="connsiteX116" fmla="*/ 389082 w 1508539"/>
              <a:gd name="connsiteY116" fmla="*/ 2118008 h 6858000"/>
              <a:gd name="connsiteX117" fmla="*/ 390075 w 1508539"/>
              <a:gd name="connsiteY117" fmla="*/ 2050531 h 6858000"/>
              <a:gd name="connsiteX118" fmla="*/ 381881 w 1508539"/>
              <a:gd name="connsiteY118" fmla="*/ 1963269 h 6858000"/>
              <a:gd name="connsiteX119" fmla="*/ 363059 w 1508539"/>
              <a:gd name="connsiteY119" fmla="*/ 1906352 h 6858000"/>
              <a:gd name="connsiteX120" fmla="*/ 339616 w 1508539"/>
              <a:gd name="connsiteY120" fmla="*/ 1861531 h 6858000"/>
              <a:gd name="connsiteX121" fmla="*/ 293415 w 1508539"/>
              <a:gd name="connsiteY121" fmla="*/ 1732919 h 6858000"/>
              <a:gd name="connsiteX122" fmla="*/ 265726 w 1508539"/>
              <a:gd name="connsiteY122" fmla="*/ 1663540 h 6858000"/>
              <a:gd name="connsiteX123" fmla="*/ 264852 w 1508539"/>
              <a:gd name="connsiteY123" fmla="*/ 1615777 h 6858000"/>
              <a:gd name="connsiteX124" fmla="*/ 245647 w 1508539"/>
              <a:gd name="connsiteY124" fmla="*/ 1563678 h 6858000"/>
              <a:gd name="connsiteX125" fmla="*/ 258727 w 1508539"/>
              <a:gd name="connsiteY125" fmla="*/ 1519474 h 6858000"/>
              <a:gd name="connsiteX126" fmla="*/ 251469 w 1508539"/>
              <a:gd name="connsiteY126" fmla="*/ 1477995 h 6858000"/>
              <a:gd name="connsiteX127" fmla="*/ 237554 w 1508539"/>
              <a:gd name="connsiteY127" fmla="*/ 1373769 h 6858000"/>
              <a:gd name="connsiteX128" fmla="*/ 245861 w 1508539"/>
              <a:gd name="connsiteY128" fmla="*/ 1307086 h 6858000"/>
              <a:gd name="connsiteX129" fmla="*/ 247049 w 1508539"/>
              <a:gd name="connsiteY129" fmla="*/ 1189033 h 6858000"/>
              <a:gd name="connsiteX130" fmla="*/ 251734 w 1508539"/>
              <a:gd name="connsiteY130" fmla="*/ 1168288 h 6858000"/>
              <a:gd name="connsiteX131" fmla="*/ 244016 w 1508539"/>
              <a:gd name="connsiteY131" fmla="*/ 1142577 h 6858000"/>
              <a:gd name="connsiteX132" fmla="*/ 233322 w 1508539"/>
              <a:gd name="connsiteY132" fmla="*/ 1088484 h 6858000"/>
              <a:gd name="connsiteX133" fmla="*/ 222058 w 1508539"/>
              <a:gd name="connsiteY133" fmla="*/ 1016103 h 6858000"/>
              <a:gd name="connsiteX134" fmla="*/ 223514 w 1508539"/>
              <a:gd name="connsiteY134" fmla="*/ 932283 h 6858000"/>
              <a:gd name="connsiteX135" fmla="*/ 225750 w 1508539"/>
              <a:gd name="connsiteY135" fmla="*/ 915925 h 6858000"/>
              <a:gd name="connsiteX136" fmla="*/ 218379 w 1508539"/>
              <a:gd name="connsiteY136" fmla="*/ 896999 h 6858000"/>
              <a:gd name="connsiteX137" fmla="*/ 187787 w 1508539"/>
              <a:gd name="connsiteY137" fmla="*/ 821517 h 6858000"/>
              <a:gd name="connsiteX138" fmla="*/ 166737 w 1508539"/>
              <a:gd name="connsiteY138" fmla="*/ 751353 h 6858000"/>
              <a:gd name="connsiteX139" fmla="*/ 166295 w 1508539"/>
              <a:gd name="connsiteY139" fmla="*/ 721230 h 6858000"/>
              <a:gd name="connsiteX140" fmla="*/ 151966 w 1508539"/>
              <a:gd name="connsiteY140" fmla="*/ 681659 h 6858000"/>
              <a:gd name="connsiteX141" fmla="*/ 137385 w 1508539"/>
              <a:gd name="connsiteY141" fmla="*/ 635218 h 6858000"/>
              <a:gd name="connsiteX142" fmla="*/ 142396 w 1508539"/>
              <a:gd name="connsiteY142" fmla="*/ 613763 h 6858000"/>
              <a:gd name="connsiteX143" fmla="*/ 128338 w 1508539"/>
              <a:gd name="connsiteY143" fmla="*/ 598582 h 6858000"/>
              <a:gd name="connsiteX144" fmla="*/ 128019 w 1508539"/>
              <a:gd name="connsiteY144" fmla="*/ 576846 h 6858000"/>
              <a:gd name="connsiteX145" fmla="*/ 107645 w 1508539"/>
              <a:gd name="connsiteY145" fmla="*/ 530055 h 6858000"/>
              <a:gd name="connsiteX146" fmla="*/ 98081 w 1508539"/>
              <a:gd name="connsiteY146" fmla="*/ 448559 h 6858000"/>
              <a:gd name="connsiteX147" fmla="*/ 104503 w 1508539"/>
              <a:gd name="connsiteY147" fmla="*/ 441529 h 6858000"/>
              <a:gd name="connsiteX148" fmla="*/ 103724 w 1508539"/>
              <a:gd name="connsiteY148" fmla="*/ 428927 h 6858000"/>
              <a:gd name="connsiteX149" fmla="*/ 93128 w 1508539"/>
              <a:gd name="connsiteY149" fmla="*/ 430161 h 6858000"/>
              <a:gd name="connsiteX150" fmla="*/ 70148 w 1508539"/>
              <a:gd name="connsiteY150" fmla="*/ 367211 h 6858000"/>
              <a:gd name="connsiteX151" fmla="*/ 27640 w 1508539"/>
              <a:gd name="connsiteY151" fmla="*/ 302178 h 6858000"/>
              <a:gd name="connsiteX152" fmla="*/ 32747 w 1508539"/>
              <a:gd name="connsiteY152" fmla="*/ 158081 h 6858000"/>
              <a:gd name="connsiteX153" fmla="*/ 19312 w 1508539"/>
              <a:gd name="connsiteY153" fmla="*/ 47336 h 6858000"/>
              <a:gd name="connsiteX154" fmla="*/ 0 w 1508539"/>
              <a:gd name="connsiteY154" fmla="*/ 0 h 6858000"/>
              <a:gd name="connsiteX0" fmla="*/ 0 w 1508539"/>
              <a:gd name="connsiteY0" fmla="*/ 0 h 6858000"/>
              <a:gd name="connsiteX1" fmla="*/ 1508539 w 1508539"/>
              <a:gd name="connsiteY1" fmla="*/ 0 h 6858000"/>
              <a:gd name="connsiteX2" fmla="*/ 1508539 w 1508539"/>
              <a:gd name="connsiteY2" fmla="*/ 6858000 h 6858000"/>
              <a:gd name="connsiteX3" fmla="*/ 57174 w 1508539"/>
              <a:gd name="connsiteY3" fmla="*/ 6858000 h 6858000"/>
              <a:gd name="connsiteX4" fmla="*/ 57315 w 1508539"/>
              <a:gd name="connsiteY4" fmla="*/ 6857735 h 6858000"/>
              <a:gd name="connsiteX5" fmla="*/ 69364 w 1508539"/>
              <a:gd name="connsiteY5" fmla="*/ 6809549 h 6858000"/>
              <a:gd name="connsiteX6" fmla="*/ 101575 w 1508539"/>
              <a:gd name="connsiteY6" fmla="*/ 6715115 h 6858000"/>
              <a:gd name="connsiteX7" fmla="*/ 111426 w 1508539"/>
              <a:gd name="connsiteY7" fmla="*/ 6680170 h 6858000"/>
              <a:gd name="connsiteX8" fmla="*/ 136976 w 1508539"/>
              <a:gd name="connsiteY8" fmla="*/ 6621207 h 6858000"/>
              <a:gd name="connsiteX9" fmla="*/ 153633 w 1508539"/>
              <a:gd name="connsiteY9" fmla="*/ 6596265 h 6858000"/>
              <a:gd name="connsiteX10" fmla="*/ 153512 w 1508539"/>
              <a:gd name="connsiteY10" fmla="*/ 6594818 h 6858000"/>
              <a:gd name="connsiteX11" fmla="*/ 157757 w 1508539"/>
              <a:gd name="connsiteY11" fmla="*/ 6593735 h 6858000"/>
              <a:gd name="connsiteX12" fmla="*/ 160954 w 1508539"/>
              <a:gd name="connsiteY12" fmla="*/ 6589172 h 6858000"/>
              <a:gd name="connsiteX13" fmla="*/ 164248 w 1508539"/>
              <a:gd name="connsiteY13" fmla="*/ 6574442 h 6858000"/>
              <a:gd name="connsiteX14" fmla="*/ 164588 w 1508539"/>
              <a:gd name="connsiteY14" fmla="*/ 6568530 h 6858000"/>
              <a:gd name="connsiteX15" fmla="*/ 166997 w 1508539"/>
              <a:gd name="connsiteY15" fmla="*/ 6560674 h 6858000"/>
              <a:gd name="connsiteX16" fmla="*/ 167342 w 1508539"/>
              <a:gd name="connsiteY16" fmla="*/ 6560598 h 6858000"/>
              <a:gd name="connsiteX17" fmla="*/ 169039 w 1508539"/>
              <a:gd name="connsiteY17" fmla="*/ 6553006 h 6858000"/>
              <a:gd name="connsiteX18" fmla="*/ 173735 w 1508539"/>
              <a:gd name="connsiteY18" fmla="*/ 6514360 h 6858000"/>
              <a:gd name="connsiteX19" fmla="*/ 215389 w 1508539"/>
              <a:gd name="connsiteY19" fmla="*/ 6478062 h 6858000"/>
              <a:gd name="connsiteX20" fmla="*/ 226078 w 1508539"/>
              <a:gd name="connsiteY20" fmla="*/ 6460325 h 6858000"/>
              <a:gd name="connsiteX21" fmla="*/ 233311 w 1508539"/>
              <a:gd name="connsiteY21" fmla="*/ 6451488 h 6858000"/>
              <a:gd name="connsiteX22" fmla="*/ 234746 w 1508539"/>
              <a:gd name="connsiteY22" fmla="*/ 6451348 h 6858000"/>
              <a:gd name="connsiteX23" fmla="*/ 239104 w 1508539"/>
              <a:gd name="connsiteY23" fmla="*/ 6414240 h 6858000"/>
              <a:gd name="connsiteX24" fmla="*/ 241980 w 1508539"/>
              <a:gd name="connsiteY24" fmla="*/ 6410269 h 6858000"/>
              <a:gd name="connsiteX25" fmla="*/ 241880 w 1508539"/>
              <a:gd name="connsiteY25" fmla="*/ 6384857 h 6858000"/>
              <a:gd name="connsiteX26" fmla="*/ 243397 w 1508539"/>
              <a:gd name="connsiteY26" fmla="*/ 6372381 h 6858000"/>
              <a:gd name="connsiteX27" fmla="*/ 240591 w 1508539"/>
              <a:gd name="connsiteY27" fmla="*/ 6367510 h 6858000"/>
              <a:gd name="connsiteX28" fmla="*/ 244471 w 1508539"/>
              <a:gd name="connsiteY28" fmla="*/ 6349778 h 6858000"/>
              <a:gd name="connsiteX29" fmla="*/ 246136 w 1508539"/>
              <a:gd name="connsiteY29" fmla="*/ 6348250 h 6858000"/>
              <a:gd name="connsiteX30" fmla="*/ 262170 w 1508539"/>
              <a:gd name="connsiteY30" fmla="*/ 6281972 h 6858000"/>
              <a:gd name="connsiteX31" fmla="*/ 272933 w 1508539"/>
              <a:gd name="connsiteY31" fmla="*/ 6211940 h 6858000"/>
              <a:gd name="connsiteX32" fmla="*/ 314428 w 1508539"/>
              <a:gd name="connsiteY32" fmla="*/ 6113913 h 6858000"/>
              <a:gd name="connsiteX33" fmla="*/ 318721 w 1508539"/>
              <a:gd name="connsiteY33" fmla="*/ 6028119 h 6858000"/>
              <a:gd name="connsiteX34" fmla="*/ 345501 w 1508539"/>
              <a:gd name="connsiteY34" fmla="*/ 5934687 h 6858000"/>
              <a:gd name="connsiteX35" fmla="*/ 379513 w 1508539"/>
              <a:gd name="connsiteY35" fmla="*/ 5765594 h 6858000"/>
              <a:gd name="connsiteX36" fmla="*/ 411349 w 1508539"/>
              <a:gd name="connsiteY36" fmla="*/ 5693685 h 6858000"/>
              <a:gd name="connsiteX37" fmla="*/ 431404 w 1508539"/>
              <a:gd name="connsiteY37" fmla="*/ 5665173 h 6858000"/>
              <a:gd name="connsiteX38" fmla="*/ 465121 w 1508539"/>
              <a:gd name="connsiteY38" fmla="*/ 5563435 h 6858000"/>
              <a:gd name="connsiteX39" fmla="*/ 494626 w 1508539"/>
              <a:gd name="connsiteY39" fmla="*/ 5476393 h 6858000"/>
              <a:gd name="connsiteX40" fmla="*/ 525819 w 1508539"/>
              <a:gd name="connsiteY40" fmla="*/ 5396260 h 6858000"/>
              <a:gd name="connsiteX41" fmla="*/ 541800 w 1508539"/>
              <a:gd name="connsiteY41" fmla="*/ 5330009 h 6858000"/>
              <a:gd name="connsiteX42" fmla="*/ 575293 w 1508539"/>
              <a:gd name="connsiteY42" fmla="*/ 5273739 h 6858000"/>
              <a:gd name="connsiteX43" fmla="*/ 584892 w 1508539"/>
              <a:gd name="connsiteY43" fmla="*/ 5241779 h 6858000"/>
              <a:gd name="connsiteX44" fmla="*/ 596118 w 1508539"/>
              <a:gd name="connsiteY44" fmla="*/ 5225268 h 6858000"/>
              <a:gd name="connsiteX45" fmla="*/ 597138 w 1508539"/>
              <a:gd name="connsiteY45" fmla="*/ 5217684 h 6858000"/>
              <a:gd name="connsiteX46" fmla="*/ 604479 w 1508539"/>
              <a:gd name="connsiteY46" fmla="*/ 5193377 h 6858000"/>
              <a:gd name="connsiteX47" fmla="*/ 607782 w 1508539"/>
              <a:gd name="connsiteY47" fmla="*/ 5179288 h 6858000"/>
              <a:gd name="connsiteX48" fmla="*/ 608766 w 1508539"/>
              <a:gd name="connsiteY48" fmla="*/ 5173621 h 6858000"/>
              <a:gd name="connsiteX49" fmla="*/ 604400 w 1508539"/>
              <a:gd name="connsiteY49" fmla="*/ 5159961 h 6858000"/>
              <a:gd name="connsiteX50" fmla="*/ 611077 w 1508539"/>
              <a:gd name="connsiteY50" fmla="*/ 5144295 h 6858000"/>
              <a:gd name="connsiteX51" fmla="*/ 608010 w 1508539"/>
              <a:gd name="connsiteY51" fmla="*/ 5125185 h 6858000"/>
              <a:gd name="connsiteX52" fmla="*/ 614840 w 1508539"/>
              <a:gd name="connsiteY52" fmla="*/ 5121884 h 6858000"/>
              <a:gd name="connsiteX53" fmla="*/ 621876 w 1508539"/>
              <a:gd name="connsiteY53" fmla="*/ 5067850 h 6858000"/>
              <a:gd name="connsiteX54" fmla="*/ 624607 w 1508539"/>
              <a:gd name="connsiteY54" fmla="*/ 5060861 h 6858000"/>
              <a:gd name="connsiteX55" fmla="*/ 621311 w 1508539"/>
              <a:gd name="connsiteY55" fmla="*/ 5034192 h 6858000"/>
              <a:gd name="connsiteX56" fmla="*/ 622865 w 1508539"/>
              <a:gd name="connsiteY56" fmla="*/ 4993030 h 6858000"/>
              <a:gd name="connsiteX57" fmla="*/ 629774 w 1508539"/>
              <a:gd name="connsiteY57" fmla="*/ 4946844 h 6858000"/>
              <a:gd name="connsiteX58" fmla="*/ 625630 w 1508539"/>
              <a:gd name="connsiteY58" fmla="*/ 4932692 h 6858000"/>
              <a:gd name="connsiteX59" fmla="*/ 641033 w 1508539"/>
              <a:gd name="connsiteY59" fmla="*/ 4858827 h 6858000"/>
              <a:gd name="connsiteX60" fmla="*/ 635187 w 1508539"/>
              <a:gd name="connsiteY60" fmla="*/ 4801535 h 6858000"/>
              <a:gd name="connsiteX61" fmla="*/ 642856 w 1508539"/>
              <a:gd name="connsiteY61" fmla="*/ 4797794 h 6858000"/>
              <a:gd name="connsiteX62" fmla="*/ 644150 w 1508539"/>
              <a:gd name="connsiteY62" fmla="*/ 4784526 h 6858000"/>
              <a:gd name="connsiteX63" fmla="*/ 645934 w 1508539"/>
              <a:gd name="connsiteY63" fmla="*/ 4781211 h 6858000"/>
              <a:gd name="connsiteX64" fmla="*/ 654721 w 1508539"/>
              <a:gd name="connsiteY64" fmla="*/ 4761984 h 6858000"/>
              <a:gd name="connsiteX65" fmla="*/ 650769 w 1508539"/>
              <a:gd name="connsiteY65" fmla="*/ 4690749 h 6858000"/>
              <a:gd name="connsiteX66" fmla="*/ 646249 w 1508539"/>
              <a:gd name="connsiteY66" fmla="*/ 4584173 h 6858000"/>
              <a:gd name="connsiteX67" fmla="*/ 641332 w 1508539"/>
              <a:gd name="connsiteY67" fmla="*/ 4444346 h 6858000"/>
              <a:gd name="connsiteX68" fmla="*/ 637897 w 1508539"/>
              <a:gd name="connsiteY68" fmla="*/ 4375228 h 6858000"/>
              <a:gd name="connsiteX69" fmla="*/ 618550 w 1508539"/>
              <a:gd name="connsiteY69" fmla="*/ 4214165 h 6858000"/>
              <a:gd name="connsiteX70" fmla="*/ 622623 w 1508539"/>
              <a:gd name="connsiteY70" fmla="*/ 4090296 h 6858000"/>
              <a:gd name="connsiteX71" fmla="*/ 607879 w 1508539"/>
              <a:gd name="connsiteY71" fmla="*/ 4033999 h 6858000"/>
              <a:gd name="connsiteX72" fmla="*/ 609028 w 1508539"/>
              <a:gd name="connsiteY72" fmla="*/ 4031933 h 6858000"/>
              <a:gd name="connsiteX73" fmla="*/ 607604 w 1508539"/>
              <a:gd name="connsiteY73" fmla="*/ 4013953 h 6858000"/>
              <a:gd name="connsiteX74" fmla="*/ 593899 w 1508539"/>
              <a:gd name="connsiteY74" fmla="*/ 3974753 h 6858000"/>
              <a:gd name="connsiteX75" fmla="*/ 595497 w 1508539"/>
              <a:gd name="connsiteY75" fmla="*/ 3969950 h 6858000"/>
              <a:gd name="connsiteX76" fmla="*/ 588919 w 1508539"/>
              <a:gd name="connsiteY76" fmla="*/ 3933779 h 6858000"/>
              <a:gd name="connsiteX77" fmla="*/ 590250 w 1508539"/>
              <a:gd name="connsiteY77" fmla="*/ 3933093 h 6858000"/>
              <a:gd name="connsiteX78" fmla="*/ 594604 w 1508539"/>
              <a:gd name="connsiteY78" fmla="*/ 3922082 h 6858000"/>
              <a:gd name="connsiteX79" fmla="*/ 599682 w 1508539"/>
              <a:gd name="connsiteY79" fmla="*/ 3901461 h 6858000"/>
              <a:gd name="connsiteX80" fmla="*/ 622276 w 1508539"/>
              <a:gd name="connsiteY80" fmla="*/ 3813873 h 6858000"/>
              <a:gd name="connsiteX81" fmla="*/ 621701 w 1508539"/>
              <a:gd name="connsiteY81" fmla="*/ 3806161 h 6858000"/>
              <a:gd name="connsiteX82" fmla="*/ 622008 w 1508539"/>
              <a:gd name="connsiteY82" fmla="*/ 3805957 h 6858000"/>
              <a:gd name="connsiteX83" fmla="*/ 622035 w 1508539"/>
              <a:gd name="connsiteY83" fmla="*/ 3797724 h 6858000"/>
              <a:gd name="connsiteX84" fmla="*/ 620650 w 1508539"/>
              <a:gd name="connsiteY84" fmla="*/ 3792098 h 6858000"/>
              <a:gd name="connsiteX85" fmla="*/ 619534 w 1508539"/>
              <a:gd name="connsiteY85" fmla="*/ 3777135 h 6858000"/>
              <a:gd name="connsiteX86" fmla="*/ 621267 w 1508539"/>
              <a:gd name="connsiteY86" fmla="*/ 3771656 h 6858000"/>
              <a:gd name="connsiteX87" fmla="*/ 625010 w 1508539"/>
              <a:gd name="connsiteY87" fmla="*/ 3769007 h 6858000"/>
              <a:gd name="connsiteX88" fmla="*/ 624476 w 1508539"/>
              <a:gd name="connsiteY88" fmla="*/ 3767709 h 6858000"/>
              <a:gd name="connsiteX89" fmla="*/ 633172 w 1508539"/>
              <a:gd name="connsiteY89" fmla="*/ 3738082 h 6858000"/>
              <a:gd name="connsiteX90" fmla="*/ 640518 w 1508539"/>
              <a:gd name="connsiteY90" fmla="*/ 3673397 h 6858000"/>
              <a:gd name="connsiteX91" fmla="*/ 639814 w 1508539"/>
              <a:gd name="connsiteY91" fmla="*/ 3637109 h 6858000"/>
              <a:gd name="connsiteX92" fmla="*/ 643257 w 1508539"/>
              <a:gd name="connsiteY92" fmla="*/ 3536883 h 6858000"/>
              <a:gd name="connsiteX93" fmla="*/ 650795 w 1508539"/>
              <a:gd name="connsiteY93" fmla="*/ 3435652 h 6858000"/>
              <a:gd name="connsiteX94" fmla="*/ 652466 w 1508539"/>
              <a:gd name="connsiteY94" fmla="*/ 3307769 h 6858000"/>
              <a:gd name="connsiteX95" fmla="*/ 670029 w 1508539"/>
              <a:gd name="connsiteY95" fmla="*/ 3250522 h 6858000"/>
              <a:gd name="connsiteX96" fmla="*/ 670454 w 1508539"/>
              <a:gd name="connsiteY96" fmla="*/ 3229163 h 6858000"/>
              <a:gd name="connsiteX97" fmla="*/ 672277 w 1508539"/>
              <a:gd name="connsiteY97" fmla="*/ 3217217 h 6858000"/>
              <a:gd name="connsiteX98" fmla="*/ 659112 w 1508539"/>
              <a:gd name="connsiteY98" fmla="*/ 3183755 h 6858000"/>
              <a:gd name="connsiteX99" fmla="*/ 659613 w 1508539"/>
              <a:gd name="connsiteY99" fmla="*/ 3178642 h 6858000"/>
              <a:gd name="connsiteX100" fmla="*/ 647213 w 1508539"/>
              <a:gd name="connsiteY100" fmla="*/ 3158586 h 6858000"/>
              <a:gd name="connsiteX101" fmla="*/ 632398 w 1508539"/>
              <a:gd name="connsiteY101" fmla="*/ 3129034 h 6858000"/>
              <a:gd name="connsiteX102" fmla="*/ 633063 w 1508539"/>
              <a:gd name="connsiteY102" fmla="*/ 3126682 h 6858000"/>
              <a:gd name="connsiteX103" fmla="*/ 623931 w 1508539"/>
              <a:gd name="connsiteY103" fmla="*/ 3114519 h 6858000"/>
              <a:gd name="connsiteX104" fmla="*/ 610540 w 1508539"/>
              <a:gd name="connsiteY104" fmla="*/ 3106272 h 6858000"/>
              <a:gd name="connsiteX105" fmla="*/ 583270 w 1508539"/>
              <a:gd name="connsiteY105" fmla="*/ 2958185 h 6858000"/>
              <a:gd name="connsiteX106" fmla="*/ 525884 w 1508539"/>
              <a:gd name="connsiteY106" fmla="*/ 2762989 h 6858000"/>
              <a:gd name="connsiteX107" fmla="*/ 474802 w 1508539"/>
              <a:gd name="connsiteY107" fmla="*/ 2554718 h 6858000"/>
              <a:gd name="connsiteX108" fmla="*/ 454896 w 1508539"/>
              <a:gd name="connsiteY108" fmla="*/ 2485734 h 6858000"/>
              <a:gd name="connsiteX109" fmla="*/ 445619 w 1508539"/>
              <a:gd name="connsiteY109" fmla="*/ 2447068 h 6858000"/>
              <a:gd name="connsiteX110" fmla="*/ 432580 w 1508539"/>
              <a:gd name="connsiteY110" fmla="*/ 2425819 h 6858000"/>
              <a:gd name="connsiteX111" fmla="*/ 438579 w 1508539"/>
              <a:gd name="connsiteY111" fmla="*/ 2402874 h 6858000"/>
              <a:gd name="connsiteX112" fmla="*/ 441191 w 1508539"/>
              <a:gd name="connsiteY112" fmla="*/ 2381443 h 6858000"/>
              <a:gd name="connsiteX113" fmla="*/ 417520 w 1508539"/>
              <a:gd name="connsiteY113" fmla="*/ 2261920 h 6858000"/>
              <a:gd name="connsiteX114" fmla="*/ 407407 w 1508539"/>
              <a:gd name="connsiteY114" fmla="*/ 2195378 h 6858000"/>
              <a:gd name="connsiteX115" fmla="*/ 391624 w 1508539"/>
              <a:gd name="connsiteY115" fmla="*/ 2155135 h 6858000"/>
              <a:gd name="connsiteX116" fmla="*/ 389082 w 1508539"/>
              <a:gd name="connsiteY116" fmla="*/ 2118008 h 6858000"/>
              <a:gd name="connsiteX117" fmla="*/ 390075 w 1508539"/>
              <a:gd name="connsiteY117" fmla="*/ 2050531 h 6858000"/>
              <a:gd name="connsiteX118" fmla="*/ 381881 w 1508539"/>
              <a:gd name="connsiteY118" fmla="*/ 1963269 h 6858000"/>
              <a:gd name="connsiteX119" fmla="*/ 363059 w 1508539"/>
              <a:gd name="connsiteY119" fmla="*/ 1906352 h 6858000"/>
              <a:gd name="connsiteX120" fmla="*/ 339616 w 1508539"/>
              <a:gd name="connsiteY120" fmla="*/ 1861531 h 6858000"/>
              <a:gd name="connsiteX121" fmla="*/ 293415 w 1508539"/>
              <a:gd name="connsiteY121" fmla="*/ 1732919 h 6858000"/>
              <a:gd name="connsiteX122" fmla="*/ 265726 w 1508539"/>
              <a:gd name="connsiteY122" fmla="*/ 1663540 h 6858000"/>
              <a:gd name="connsiteX123" fmla="*/ 264852 w 1508539"/>
              <a:gd name="connsiteY123" fmla="*/ 1615777 h 6858000"/>
              <a:gd name="connsiteX124" fmla="*/ 245647 w 1508539"/>
              <a:gd name="connsiteY124" fmla="*/ 1563678 h 6858000"/>
              <a:gd name="connsiteX125" fmla="*/ 258727 w 1508539"/>
              <a:gd name="connsiteY125" fmla="*/ 1519474 h 6858000"/>
              <a:gd name="connsiteX126" fmla="*/ 251469 w 1508539"/>
              <a:gd name="connsiteY126" fmla="*/ 1477995 h 6858000"/>
              <a:gd name="connsiteX127" fmla="*/ 237554 w 1508539"/>
              <a:gd name="connsiteY127" fmla="*/ 1373769 h 6858000"/>
              <a:gd name="connsiteX128" fmla="*/ 245861 w 1508539"/>
              <a:gd name="connsiteY128" fmla="*/ 1307086 h 6858000"/>
              <a:gd name="connsiteX129" fmla="*/ 247049 w 1508539"/>
              <a:gd name="connsiteY129" fmla="*/ 1189033 h 6858000"/>
              <a:gd name="connsiteX130" fmla="*/ 251734 w 1508539"/>
              <a:gd name="connsiteY130" fmla="*/ 1168288 h 6858000"/>
              <a:gd name="connsiteX131" fmla="*/ 244016 w 1508539"/>
              <a:gd name="connsiteY131" fmla="*/ 1142577 h 6858000"/>
              <a:gd name="connsiteX132" fmla="*/ 233322 w 1508539"/>
              <a:gd name="connsiteY132" fmla="*/ 1088484 h 6858000"/>
              <a:gd name="connsiteX133" fmla="*/ 222058 w 1508539"/>
              <a:gd name="connsiteY133" fmla="*/ 1016103 h 6858000"/>
              <a:gd name="connsiteX134" fmla="*/ 223514 w 1508539"/>
              <a:gd name="connsiteY134" fmla="*/ 932283 h 6858000"/>
              <a:gd name="connsiteX135" fmla="*/ 225750 w 1508539"/>
              <a:gd name="connsiteY135" fmla="*/ 915925 h 6858000"/>
              <a:gd name="connsiteX136" fmla="*/ 218379 w 1508539"/>
              <a:gd name="connsiteY136" fmla="*/ 896999 h 6858000"/>
              <a:gd name="connsiteX137" fmla="*/ 187787 w 1508539"/>
              <a:gd name="connsiteY137" fmla="*/ 821517 h 6858000"/>
              <a:gd name="connsiteX138" fmla="*/ 166737 w 1508539"/>
              <a:gd name="connsiteY138" fmla="*/ 751353 h 6858000"/>
              <a:gd name="connsiteX139" fmla="*/ 166295 w 1508539"/>
              <a:gd name="connsiteY139" fmla="*/ 721230 h 6858000"/>
              <a:gd name="connsiteX140" fmla="*/ 151966 w 1508539"/>
              <a:gd name="connsiteY140" fmla="*/ 681659 h 6858000"/>
              <a:gd name="connsiteX141" fmla="*/ 137385 w 1508539"/>
              <a:gd name="connsiteY141" fmla="*/ 635218 h 6858000"/>
              <a:gd name="connsiteX142" fmla="*/ 142396 w 1508539"/>
              <a:gd name="connsiteY142" fmla="*/ 613763 h 6858000"/>
              <a:gd name="connsiteX143" fmla="*/ 128338 w 1508539"/>
              <a:gd name="connsiteY143" fmla="*/ 598582 h 6858000"/>
              <a:gd name="connsiteX144" fmla="*/ 128019 w 1508539"/>
              <a:gd name="connsiteY144" fmla="*/ 576846 h 6858000"/>
              <a:gd name="connsiteX145" fmla="*/ 107645 w 1508539"/>
              <a:gd name="connsiteY145" fmla="*/ 530055 h 6858000"/>
              <a:gd name="connsiteX146" fmla="*/ 98081 w 1508539"/>
              <a:gd name="connsiteY146" fmla="*/ 448559 h 6858000"/>
              <a:gd name="connsiteX147" fmla="*/ 104503 w 1508539"/>
              <a:gd name="connsiteY147" fmla="*/ 441529 h 6858000"/>
              <a:gd name="connsiteX148" fmla="*/ 103724 w 1508539"/>
              <a:gd name="connsiteY148" fmla="*/ 428927 h 6858000"/>
              <a:gd name="connsiteX149" fmla="*/ 93128 w 1508539"/>
              <a:gd name="connsiteY149" fmla="*/ 430161 h 6858000"/>
              <a:gd name="connsiteX150" fmla="*/ 70148 w 1508539"/>
              <a:gd name="connsiteY150" fmla="*/ 367211 h 6858000"/>
              <a:gd name="connsiteX151" fmla="*/ 36452 w 1508539"/>
              <a:gd name="connsiteY151" fmla="*/ 268519 h 6858000"/>
              <a:gd name="connsiteX152" fmla="*/ 32747 w 1508539"/>
              <a:gd name="connsiteY152" fmla="*/ 158081 h 6858000"/>
              <a:gd name="connsiteX153" fmla="*/ 19312 w 1508539"/>
              <a:gd name="connsiteY153" fmla="*/ 47336 h 6858000"/>
              <a:gd name="connsiteX154" fmla="*/ 0 w 1508539"/>
              <a:gd name="connsiteY154" fmla="*/ 0 h 6858000"/>
              <a:gd name="connsiteX0" fmla="*/ 0 w 1508539"/>
              <a:gd name="connsiteY0" fmla="*/ 0 h 6858000"/>
              <a:gd name="connsiteX1" fmla="*/ 1508539 w 1508539"/>
              <a:gd name="connsiteY1" fmla="*/ 0 h 6858000"/>
              <a:gd name="connsiteX2" fmla="*/ 1508539 w 1508539"/>
              <a:gd name="connsiteY2" fmla="*/ 6858000 h 6858000"/>
              <a:gd name="connsiteX3" fmla="*/ 57174 w 1508539"/>
              <a:gd name="connsiteY3" fmla="*/ 6858000 h 6858000"/>
              <a:gd name="connsiteX4" fmla="*/ 57315 w 1508539"/>
              <a:gd name="connsiteY4" fmla="*/ 6857735 h 6858000"/>
              <a:gd name="connsiteX5" fmla="*/ 69364 w 1508539"/>
              <a:gd name="connsiteY5" fmla="*/ 6809549 h 6858000"/>
              <a:gd name="connsiteX6" fmla="*/ 101575 w 1508539"/>
              <a:gd name="connsiteY6" fmla="*/ 6715115 h 6858000"/>
              <a:gd name="connsiteX7" fmla="*/ 111426 w 1508539"/>
              <a:gd name="connsiteY7" fmla="*/ 6680170 h 6858000"/>
              <a:gd name="connsiteX8" fmla="*/ 136976 w 1508539"/>
              <a:gd name="connsiteY8" fmla="*/ 6621207 h 6858000"/>
              <a:gd name="connsiteX9" fmla="*/ 153633 w 1508539"/>
              <a:gd name="connsiteY9" fmla="*/ 6596265 h 6858000"/>
              <a:gd name="connsiteX10" fmla="*/ 153512 w 1508539"/>
              <a:gd name="connsiteY10" fmla="*/ 6594818 h 6858000"/>
              <a:gd name="connsiteX11" fmla="*/ 157757 w 1508539"/>
              <a:gd name="connsiteY11" fmla="*/ 6593735 h 6858000"/>
              <a:gd name="connsiteX12" fmla="*/ 160954 w 1508539"/>
              <a:gd name="connsiteY12" fmla="*/ 6589172 h 6858000"/>
              <a:gd name="connsiteX13" fmla="*/ 164248 w 1508539"/>
              <a:gd name="connsiteY13" fmla="*/ 6574442 h 6858000"/>
              <a:gd name="connsiteX14" fmla="*/ 164588 w 1508539"/>
              <a:gd name="connsiteY14" fmla="*/ 6568530 h 6858000"/>
              <a:gd name="connsiteX15" fmla="*/ 166997 w 1508539"/>
              <a:gd name="connsiteY15" fmla="*/ 6560674 h 6858000"/>
              <a:gd name="connsiteX16" fmla="*/ 167342 w 1508539"/>
              <a:gd name="connsiteY16" fmla="*/ 6560598 h 6858000"/>
              <a:gd name="connsiteX17" fmla="*/ 169039 w 1508539"/>
              <a:gd name="connsiteY17" fmla="*/ 6553006 h 6858000"/>
              <a:gd name="connsiteX18" fmla="*/ 173735 w 1508539"/>
              <a:gd name="connsiteY18" fmla="*/ 6514360 h 6858000"/>
              <a:gd name="connsiteX19" fmla="*/ 215389 w 1508539"/>
              <a:gd name="connsiteY19" fmla="*/ 6478062 h 6858000"/>
              <a:gd name="connsiteX20" fmla="*/ 226078 w 1508539"/>
              <a:gd name="connsiteY20" fmla="*/ 6460325 h 6858000"/>
              <a:gd name="connsiteX21" fmla="*/ 233311 w 1508539"/>
              <a:gd name="connsiteY21" fmla="*/ 6451488 h 6858000"/>
              <a:gd name="connsiteX22" fmla="*/ 234746 w 1508539"/>
              <a:gd name="connsiteY22" fmla="*/ 6451348 h 6858000"/>
              <a:gd name="connsiteX23" fmla="*/ 239104 w 1508539"/>
              <a:gd name="connsiteY23" fmla="*/ 6414240 h 6858000"/>
              <a:gd name="connsiteX24" fmla="*/ 241980 w 1508539"/>
              <a:gd name="connsiteY24" fmla="*/ 6410269 h 6858000"/>
              <a:gd name="connsiteX25" fmla="*/ 241880 w 1508539"/>
              <a:gd name="connsiteY25" fmla="*/ 6384857 h 6858000"/>
              <a:gd name="connsiteX26" fmla="*/ 243397 w 1508539"/>
              <a:gd name="connsiteY26" fmla="*/ 6372381 h 6858000"/>
              <a:gd name="connsiteX27" fmla="*/ 240591 w 1508539"/>
              <a:gd name="connsiteY27" fmla="*/ 6367510 h 6858000"/>
              <a:gd name="connsiteX28" fmla="*/ 244471 w 1508539"/>
              <a:gd name="connsiteY28" fmla="*/ 6349778 h 6858000"/>
              <a:gd name="connsiteX29" fmla="*/ 246136 w 1508539"/>
              <a:gd name="connsiteY29" fmla="*/ 6348250 h 6858000"/>
              <a:gd name="connsiteX30" fmla="*/ 262170 w 1508539"/>
              <a:gd name="connsiteY30" fmla="*/ 6281972 h 6858000"/>
              <a:gd name="connsiteX31" fmla="*/ 272933 w 1508539"/>
              <a:gd name="connsiteY31" fmla="*/ 6211940 h 6858000"/>
              <a:gd name="connsiteX32" fmla="*/ 314428 w 1508539"/>
              <a:gd name="connsiteY32" fmla="*/ 6113913 h 6858000"/>
              <a:gd name="connsiteX33" fmla="*/ 318721 w 1508539"/>
              <a:gd name="connsiteY33" fmla="*/ 6028119 h 6858000"/>
              <a:gd name="connsiteX34" fmla="*/ 345501 w 1508539"/>
              <a:gd name="connsiteY34" fmla="*/ 5934687 h 6858000"/>
              <a:gd name="connsiteX35" fmla="*/ 379513 w 1508539"/>
              <a:gd name="connsiteY35" fmla="*/ 5765594 h 6858000"/>
              <a:gd name="connsiteX36" fmla="*/ 411349 w 1508539"/>
              <a:gd name="connsiteY36" fmla="*/ 5693685 h 6858000"/>
              <a:gd name="connsiteX37" fmla="*/ 431404 w 1508539"/>
              <a:gd name="connsiteY37" fmla="*/ 5665173 h 6858000"/>
              <a:gd name="connsiteX38" fmla="*/ 465121 w 1508539"/>
              <a:gd name="connsiteY38" fmla="*/ 5563435 h 6858000"/>
              <a:gd name="connsiteX39" fmla="*/ 494626 w 1508539"/>
              <a:gd name="connsiteY39" fmla="*/ 5476393 h 6858000"/>
              <a:gd name="connsiteX40" fmla="*/ 525819 w 1508539"/>
              <a:gd name="connsiteY40" fmla="*/ 5396260 h 6858000"/>
              <a:gd name="connsiteX41" fmla="*/ 541800 w 1508539"/>
              <a:gd name="connsiteY41" fmla="*/ 5330009 h 6858000"/>
              <a:gd name="connsiteX42" fmla="*/ 575293 w 1508539"/>
              <a:gd name="connsiteY42" fmla="*/ 5273739 h 6858000"/>
              <a:gd name="connsiteX43" fmla="*/ 584892 w 1508539"/>
              <a:gd name="connsiteY43" fmla="*/ 5241779 h 6858000"/>
              <a:gd name="connsiteX44" fmla="*/ 596118 w 1508539"/>
              <a:gd name="connsiteY44" fmla="*/ 5225268 h 6858000"/>
              <a:gd name="connsiteX45" fmla="*/ 597138 w 1508539"/>
              <a:gd name="connsiteY45" fmla="*/ 5217684 h 6858000"/>
              <a:gd name="connsiteX46" fmla="*/ 604479 w 1508539"/>
              <a:gd name="connsiteY46" fmla="*/ 5193377 h 6858000"/>
              <a:gd name="connsiteX47" fmla="*/ 607782 w 1508539"/>
              <a:gd name="connsiteY47" fmla="*/ 5179288 h 6858000"/>
              <a:gd name="connsiteX48" fmla="*/ 608766 w 1508539"/>
              <a:gd name="connsiteY48" fmla="*/ 5173621 h 6858000"/>
              <a:gd name="connsiteX49" fmla="*/ 604400 w 1508539"/>
              <a:gd name="connsiteY49" fmla="*/ 5159961 h 6858000"/>
              <a:gd name="connsiteX50" fmla="*/ 611077 w 1508539"/>
              <a:gd name="connsiteY50" fmla="*/ 5144295 h 6858000"/>
              <a:gd name="connsiteX51" fmla="*/ 608010 w 1508539"/>
              <a:gd name="connsiteY51" fmla="*/ 5125185 h 6858000"/>
              <a:gd name="connsiteX52" fmla="*/ 614840 w 1508539"/>
              <a:gd name="connsiteY52" fmla="*/ 5121884 h 6858000"/>
              <a:gd name="connsiteX53" fmla="*/ 621876 w 1508539"/>
              <a:gd name="connsiteY53" fmla="*/ 5067850 h 6858000"/>
              <a:gd name="connsiteX54" fmla="*/ 624607 w 1508539"/>
              <a:gd name="connsiteY54" fmla="*/ 5060861 h 6858000"/>
              <a:gd name="connsiteX55" fmla="*/ 621311 w 1508539"/>
              <a:gd name="connsiteY55" fmla="*/ 5034192 h 6858000"/>
              <a:gd name="connsiteX56" fmla="*/ 622865 w 1508539"/>
              <a:gd name="connsiteY56" fmla="*/ 4993030 h 6858000"/>
              <a:gd name="connsiteX57" fmla="*/ 629774 w 1508539"/>
              <a:gd name="connsiteY57" fmla="*/ 4946844 h 6858000"/>
              <a:gd name="connsiteX58" fmla="*/ 625630 w 1508539"/>
              <a:gd name="connsiteY58" fmla="*/ 4932692 h 6858000"/>
              <a:gd name="connsiteX59" fmla="*/ 641033 w 1508539"/>
              <a:gd name="connsiteY59" fmla="*/ 4858827 h 6858000"/>
              <a:gd name="connsiteX60" fmla="*/ 635187 w 1508539"/>
              <a:gd name="connsiteY60" fmla="*/ 4801535 h 6858000"/>
              <a:gd name="connsiteX61" fmla="*/ 642856 w 1508539"/>
              <a:gd name="connsiteY61" fmla="*/ 4797794 h 6858000"/>
              <a:gd name="connsiteX62" fmla="*/ 644150 w 1508539"/>
              <a:gd name="connsiteY62" fmla="*/ 4784526 h 6858000"/>
              <a:gd name="connsiteX63" fmla="*/ 645934 w 1508539"/>
              <a:gd name="connsiteY63" fmla="*/ 4781211 h 6858000"/>
              <a:gd name="connsiteX64" fmla="*/ 654721 w 1508539"/>
              <a:gd name="connsiteY64" fmla="*/ 4761984 h 6858000"/>
              <a:gd name="connsiteX65" fmla="*/ 650769 w 1508539"/>
              <a:gd name="connsiteY65" fmla="*/ 4690749 h 6858000"/>
              <a:gd name="connsiteX66" fmla="*/ 646249 w 1508539"/>
              <a:gd name="connsiteY66" fmla="*/ 4584173 h 6858000"/>
              <a:gd name="connsiteX67" fmla="*/ 641332 w 1508539"/>
              <a:gd name="connsiteY67" fmla="*/ 4444346 h 6858000"/>
              <a:gd name="connsiteX68" fmla="*/ 637897 w 1508539"/>
              <a:gd name="connsiteY68" fmla="*/ 4375228 h 6858000"/>
              <a:gd name="connsiteX69" fmla="*/ 618550 w 1508539"/>
              <a:gd name="connsiteY69" fmla="*/ 4214165 h 6858000"/>
              <a:gd name="connsiteX70" fmla="*/ 622623 w 1508539"/>
              <a:gd name="connsiteY70" fmla="*/ 4090296 h 6858000"/>
              <a:gd name="connsiteX71" fmla="*/ 607879 w 1508539"/>
              <a:gd name="connsiteY71" fmla="*/ 4033999 h 6858000"/>
              <a:gd name="connsiteX72" fmla="*/ 609028 w 1508539"/>
              <a:gd name="connsiteY72" fmla="*/ 4031933 h 6858000"/>
              <a:gd name="connsiteX73" fmla="*/ 607604 w 1508539"/>
              <a:gd name="connsiteY73" fmla="*/ 4013953 h 6858000"/>
              <a:gd name="connsiteX74" fmla="*/ 593899 w 1508539"/>
              <a:gd name="connsiteY74" fmla="*/ 3974753 h 6858000"/>
              <a:gd name="connsiteX75" fmla="*/ 595497 w 1508539"/>
              <a:gd name="connsiteY75" fmla="*/ 3969950 h 6858000"/>
              <a:gd name="connsiteX76" fmla="*/ 588919 w 1508539"/>
              <a:gd name="connsiteY76" fmla="*/ 3933779 h 6858000"/>
              <a:gd name="connsiteX77" fmla="*/ 590250 w 1508539"/>
              <a:gd name="connsiteY77" fmla="*/ 3933093 h 6858000"/>
              <a:gd name="connsiteX78" fmla="*/ 594604 w 1508539"/>
              <a:gd name="connsiteY78" fmla="*/ 3922082 h 6858000"/>
              <a:gd name="connsiteX79" fmla="*/ 599682 w 1508539"/>
              <a:gd name="connsiteY79" fmla="*/ 3901461 h 6858000"/>
              <a:gd name="connsiteX80" fmla="*/ 622276 w 1508539"/>
              <a:gd name="connsiteY80" fmla="*/ 3813873 h 6858000"/>
              <a:gd name="connsiteX81" fmla="*/ 621701 w 1508539"/>
              <a:gd name="connsiteY81" fmla="*/ 3806161 h 6858000"/>
              <a:gd name="connsiteX82" fmla="*/ 622008 w 1508539"/>
              <a:gd name="connsiteY82" fmla="*/ 3805957 h 6858000"/>
              <a:gd name="connsiteX83" fmla="*/ 622035 w 1508539"/>
              <a:gd name="connsiteY83" fmla="*/ 3797724 h 6858000"/>
              <a:gd name="connsiteX84" fmla="*/ 620650 w 1508539"/>
              <a:gd name="connsiteY84" fmla="*/ 3792098 h 6858000"/>
              <a:gd name="connsiteX85" fmla="*/ 619534 w 1508539"/>
              <a:gd name="connsiteY85" fmla="*/ 3777135 h 6858000"/>
              <a:gd name="connsiteX86" fmla="*/ 621267 w 1508539"/>
              <a:gd name="connsiteY86" fmla="*/ 3771656 h 6858000"/>
              <a:gd name="connsiteX87" fmla="*/ 625010 w 1508539"/>
              <a:gd name="connsiteY87" fmla="*/ 3769007 h 6858000"/>
              <a:gd name="connsiteX88" fmla="*/ 624476 w 1508539"/>
              <a:gd name="connsiteY88" fmla="*/ 3767709 h 6858000"/>
              <a:gd name="connsiteX89" fmla="*/ 633172 w 1508539"/>
              <a:gd name="connsiteY89" fmla="*/ 3738082 h 6858000"/>
              <a:gd name="connsiteX90" fmla="*/ 640518 w 1508539"/>
              <a:gd name="connsiteY90" fmla="*/ 3673397 h 6858000"/>
              <a:gd name="connsiteX91" fmla="*/ 639814 w 1508539"/>
              <a:gd name="connsiteY91" fmla="*/ 3637109 h 6858000"/>
              <a:gd name="connsiteX92" fmla="*/ 643257 w 1508539"/>
              <a:gd name="connsiteY92" fmla="*/ 3536883 h 6858000"/>
              <a:gd name="connsiteX93" fmla="*/ 650795 w 1508539"/>
              <a:gd name="connsiteY93" fmla="*/ 3435652 h 6858000"/>
              <a:gd name="connsiteX94" fmla="*/ 652466 w 1508539"/>
              <a:gd name="connsiteY94" fmla="*/ 3307769 h 6858000"/>
              <a:gd name="connsiteX95" fmla="*/ 670029 w 1508539"/>
              <a:gd name="connsiteY95" fmla="*/ 3250522 h 6858000"/>
              <a:gd name="connsiteX96" fmla="*/ 670454 w 1508539"/>
              <a:gd name="connsiteY96" fmla="*/ 3229163 h 6858000"/>
              <a:gd name="connsiteX97" fmla="*/ 672277 w 1508539"/>
              <a:gd name="connsiteY97" fmla="*/ 3217217 h 6858000"/>
              <a:gd name="connsiteX98" fmla="*/ 659112 w 1508539"/>
              <a:gd name="connsiteY98" fmla="*/ 3183755 h 6858000"/>
              <a:gd name="connsiteX99" fmla="*/ 659613 w 1508539"/>
              <a:gd name="connsiteY99" fmla="*/ 3178642 h 6858000"/>
              <a:gd name="connsiteX100" fmla="*/ 647213 w 1508539"/>
              <a:gd name="connsiteY100" fmla="*/ 3158586 h 6858000"/>
              <a:gd name="connsiteX101" fmla="*/ 632398 w 1508539"/>
              <a:gd name="connsiteY101" fmla="*/ 3129034 h 6858000"/>
              <a:gd name="connsiteX102" fmla="*/ 633063 w 1508539"/>
              <a:gd name="connsiteY102" fmla="*/ 3126682 h 6858000"/>
              <a:gd name="connsiteX103" fmla="*/ 623931 w 1508539"/>
              <a:gd name="connsiteY103" fmla="*/ 3114519 h 6858000"/>
              <a:gd name="connsiteX104" fmla="*/ 610540 w 1508539"/>
              <a:gd name="connsiteY104" fmla="*/ 3106272 h 6858000"/>
              <a:gd name="connsiteX105" fmla="*/ 583270 w 1508539"/>
              <a:gd name="connsiteY105" fmla="*/ 2958185 h 6858000"/>
              <a:gd name="connsiteX106" fmla="*/ 525884 w 1508539"/>
              <a:gd name="connsiteY106" fmla="*/ 2762989 h 6858000"/>
              <a:gd name="connsiteX107" fmla="*/ 474802 w 1508539"/>
              <a:gd name="connsiteY107" fmla="*/ 2554718 h 6858000"/>
              <a:gd name="connsiteX108" fmla="*/ 454896 w 1508539"/>
              <a:gd name="connsiteY108" fmla="*/ 2485734 h 6858000"/>
              <a:gd name="connsiteX109" fmla="*/ 445619 w 1508539"/>
              <a:gd name="connsiteY109" fmla="*/ 2447068 h 6858000"/>
              <a:gd name="connsiteX110" fmla="*/ 432580 w 1508539"/>
              <a:gd name="connsiteY110" fmla="*/ 2425819 h 6858000"/>
              <a:gd name="connsiteX111" fmla="*/ 438579 w 1508539"/>
              <a:gd name="connsiteY111" fmla="*/ 2402874 h 6858000"/>
              <a:gd name="connsiteX112" fmla="*/ 441191 w 1508539"/>
              <a:gd name="connsiteY112" fmla="*/ 2381443 h 6858000"/>
              <a:gd name="connsiteX113" fmla="*/ 417520 w 1508539"/>
              <a:gd name="connsiteY113" fmla="*/ 2261920 h 6858000"/>
              <a:gd name="connsiteX114" fmla="*/ 407407 w 1508539"/>
              <a:gd name="connsiteY114" fmla="*/ 2195378 h 6858000"/>
              <a:gd name="connsiteX115" fmla="*/ 391624 w 1508539"/>
              <a:gd name="connsiteY115" fmla="*/ 2155135 h 6858000"/>
              <a:gd name="connsiteX116" fmla="*/ 389082 w 1508539"/>
              <a:gd name="connsiteY116" fmla="*/ 2118008 h 6858000"/>
              <a:gd name="connsiteX117" fmla="*/ 390075 w 1508539"/>
              <a:gd name="connsiteY117" fmla="*/ 2050531 h 6858000"/>
              <a:gd name="connsiteX118" fmla="*/ 381881 w 1508539"/>
              <a:gd name="connsiteY118" fmla="*/ 1963269 h 6858000"/>
              <a:gd name="connsiteX119" fmla="*/ 363059 w 1508539"/>
              <a:gd name="connsiteY119" fmla="*/ 1906352 h 6858000"/>
              <a:gd name="connsiteX120" fmla="*/ 339616 w 1508539"/>
              <a:gd name="connsiteY120" fmla="*/ 1861531 h 6858000"/>
              <a:gd name="connsiteX121" fmla="*/ 293415 w 1508539"/>
              <a:gd name="connsiteY121" fmla="*/ 1732919 h 6858000"/>
              <a:gd name="connsiteX122" fmla="*/ 265726 w 1508539"/>
              <a:gd name="connsiteY122" fmla="*/ 1663540 h 6858000"/>
              <a:gd name="connsiteX123" fmla="*/ 264852 w 1508539"/>
              <a:gd name="connsiteY123" fmla="*/ 1615777 h 6858000"/>
              <a:gd name="connsiteX124" fmla="*/ 245647 w 1508539"/>
              <a:gd name="connsiteY124" fmla="*/ 1563678 h 6858000"/>
              <a:gd name="connsiteX125" fmla="*/ 258727 w 1508539"/>
              <a:gd name="connsiteY125" fmla="*/ 1519474 h 6858000"/>
              <a:gd name="connsiteX126" fmla="*/ 251469 w 1508539"/>
              <a:gd name="connsiteY126" fmla="*/ 1477995 h 6858000"/>
              <a:gd name="connsiteX127" fmla="*/ 237554 w 1508539"/>
              <a:gd name="connsiteY127" fmla="*/ 1373769 h 6858000"/>
              <a:gd name="connsiteX128" fmla="*/ 245861 w 1508539"/>
              <a:gd name="connsiteY128" fmla="*/ 1307086 h 6858000"/>
              <a:gd name="connsiteX129" fmla="*/ 247049 w 1508539"/>
              <a:gd name="connsiteY129" fmla="*/ 1189033 h 6858000"/>
              <a:gd name="connsiteX130" fmla="*/ 251734 w 1508539"/>
              <a:gd name="connsiteY130" fmla="*/ 1168288 h 6858000"/>
              <a:gd name="connsiteX131" fmla="*/ 244016 w 1508539"/>
              <a:gd name="connsiteY131" fmla="*/ 1142577 h 6858000"/>
              <a:gd name="connsiteX132" fmla="*/ 233322 w 1508539"/>
              <a:gd name="connsiteY132" fmla="*/ 1088484 h 6858000"/>
              <a:gd name="connsiteX133" fmla="*/ 222058 w 1508539"/>
              <a:gd name="connsiteY133" fmla="*/ 1016103 h 6858000"/>
              <a:gd name="connsiteX134" fmla="*/ 223514 w 1508539"/>
              <a:gd name="connsiteY134" fmla="*/ 932283 h 6858000"/>
              <a:gd name="connsiteX135" fmla="*/ 225750 w 1508539"/>
              <a:gd name="connsiteY135" fmla="*/ 915925 h 6858000"/>
              <a:gd name="connsiteX136" fmla="*/ 218379 w 1508539"/>
              <a:gd name="connsiteY136" fmla="*/ 896999 h 6858000"/>
              <a:gd name="connsiteX137" fmla="*/ 187787 w 1508539"/>
              <a:gd name="connsiteY137" fmla="*/ 821517 h 6858000"/>
              <a:gd name="connsiteX138" fmla="*/ 166737 w 1508539"/>
              <a:gd name="connsiteY138" fmla="*/ 751353 h 6858000"/>
              <a:gd name="connsiteX139" fmla="*/ 166295 w 1508539"/>
              <a:gd name="connsiteY139" fmla="*/ 721230 h 6858000"/>
              <a:gd name="connsiteX140" fmla="*/ 151966 w 1508539"/>
              <a:gd name="connsiteY140" fmla="*/ 681659 h 6858000"/>
              <a:gd name="connsiteX141" fmla="*/ 137385 w 1508539"/>
              <a:gd name="connsiteY141" fmla="*/ 635218 h 6858000"/>
              <a:gd name="connsiteX142" fmla="*/ 142396 w 1508539"/>
              <a:gd name="connsiteY142" fmla="*/ 613763 h 6858000"/>
              <a:gd name="connsiteX143" fmla="*/ 128338 w 1508539"/>
              <a:gd name="connsiteY143" fmla="*/ 598582 h 6858000"/>
              <a:gd name="connsiteX144" fmla="*/ 128019 w 1508539"/>
              <a:gd name="connsiteY144" fmla="*/ 576846 h 6858000"/>
              <a:gd name="connsiteX145" fmla="*/ 107645 w 1508539"/>
              <a:gd name="connsiteY145" fmla="*/ 530055 h 6858000"/>
              <a:gd name="connsiteX146" fmla="*/ 98081 w 1508539"/>
              <a:gd name="connsiteY146" fmla="*/ 448559 h 6858000"/>
              <a:gd name="connsiteX147" fmla="*/ 104503 w 1508539"/>
              <a:gd name="connsiteY147" fmla="*/ 441529 h 6858000"/>
              <a:gd name="connsiteX148" fmla="*/ 103724 w 1508539"/>
              <a:gd name="connsiteY148" fmla="*/ 428927 h 6858000"/>
              <a:gd name="connsiteX149" fmla="*/ 93128 w 1508539"/>
              <a:gd name="connsiteY149" fmla="*/ 430161 h 6858000"/>
              <a:gd name="connsiteX150" fmla="*/ 70148 w 1508539"/>
              <a:gd name="connsiteY150" fmla="*/ 367211 h 6858000"/>
              <a:gd name="connsiteX151" fmla="*/ 36452 w 1508539"/>
              <a:gd name="connsiteY151" fmla="*/ 268519 h 6858000"/>
              <a:gd name="connsiteX152" fmla="*/ 23935 w 1508539"/>
              <a:gd name="connsiteY152" fmla="*/ 160886 h 6858000"/>
              <a:gd name="connsiteX153" fmla="*/ 19312 w 1508539"/>
              <a:gd name="connsiteY153" fmla="*/ 47336 h 6858000"/>
              <a:gd name="connsiteX154" fmla="*/ 0 w 1508539"/>
              <a:gd name="connsiteY154" fmla="*/ 0 h 6858000"/>
              <a:gd name="connsiteX0" fmla="*/ 0 w 1508539"/>
              <a:gd name="connsiteY0" fmla="*/ 0 h 6858000"/>
              <a:gd name="connsiteX1" fmla="*/ 1508539 w 1508539"/>
              <a:gd name="connsiteY1" fmla="*/ 0 h 6858000"/>
              <a:gd name="connsiteX2" fmla="*/ 1508539 w 1508539"/>
              <a:gd name="connsiteY2" fmla="*/ 6858000 h 6858000"/>
              <a:gd name="connsiteX3" fmla="*/ 57174 w 1508539"/>
              <a:gd name="connsiteY3" fmla="*/ 6858000 h 6858000"/>
              <a:gd name="connsiteX4" fmla="*/ 57315 w 1508539"/>
              <a:gd name="connsiteY4" fmla="*/ 6857735 h 6858000"/>
              <a:gd name="connsiteX5" fmla="*/ 69364 w 1508539"/>
              <a:gd name="connsiteY5" fmla="*/ 6809549 h 6858000"/>
              <a:gd name="connsiteX6" fmla="*/ 101575 w 1508539"/>
              <a:gd name="connsiteY6" fmla="*/ 6715115 h 6858000"/>
              <a:gd name="connsiteX7" fmla="*/ 111426 w 1508539"/>
              <a:gd name="connsiteY7" fmla="*/ 6680170 h 6858000"/>
              <a:gd name="connsiteX8" fmla="*/ 136976 w 1508539"/>
              <a:gd name="connsiteY8" fmla="*/ 6621207 h 6858000"/>
              <a:gd name="connsiteX9" fmla="*/ 153633 w 1508539"/>
              <a:gd name="connsiteY9" fmla="*/ 6596265 h 6858000"/>
              <a:gd name="connsiteX10" fmla="*/ 153512 w 1508539"/>
              <a:gd name="connsiteY10" fmla="*/ 6594818 h 6858000"/>
              <a:gd name="connsiteX11" fmla="*/ 157757 w 1508539"/>
              <a:gd name="connsiteY11" fmla="*/ 6593735 h 6858000"/>
              <a:gd name="connsiteX12" fmla="*/ 160954 w 1508539"/>
              <a:gd name="connsiteY12" fmla="*/ 6589172 h 6858000"/>
              <a:gd name="connsiteX13" fmla="*/ 164248 w 1508539"/>
              <a:gd name="connsiteY13" fmla="*/ 6574442 h 6858000"/>
              <a:gd name="connsiteX14" fmla="*/ 164588 w 1508539"/>
              <a:gd name="connsiteY14" fmla="*/ 6568530 h 6858000"/>
              <a:gd name="connsiteX15" fmla="*/ 166997 w 1508539"/>
              <a:gd name="connsiteY15" fmla="*/ 6560674 h 6858000"/>
              <a:gd name="connsiteX16" fmla="*/ 167342 w 1508539"/>
              <a:gd name="connsiteY16" fmla="*/ 6560598 h 6858000"/>
              <a:gd name="connsiteX17" fmla="*/ 169039 w 1508539"/>
              <a:gd name="connsiteY17" fmla="*/ 6553006 h 6858000"/>
              <a:gd name="connsiteX18" fmla="*/ 173735 w 1508539"/>
              <a:gd name="connsiteY18" fmla="*/ 6514360 h 6858000"/>
              <a:gd name="connsiteX19" fmla="*/ 215389 w 1508539"/>
              <a:gd name="connsiteY19" fmla="*/ 6478062 h 6858000"/>
              <a:gd name="connsiteX20" fmla="*/ 226078 w 1508539"/>
              <a:gd name="connsiteY20" fmla="*/ 6460325 h 6858000"/>
              <a:gd name="connsiteX21" fmla="*/ 233311 w 1508539"/>
              <a:gd name="connsiteY21" fmla="*/ 6451488 h 6858000"/>
              <a:gd name="connsiteX22" fmla="*/ 234746 w 1508539"/>
              <a:gd name="connsiteY22" fmla="*/ 6451348 h 6858000"/>
              <a:gd name="connsiteX23" fmla="*/ 239104 w 1508539"/>
              <a:gd name="connsiteY23" fmla="*/ 6414240 h 6858000"/>
              <a:gd name="connsiteX24" fmla="*/ 241980 w 1508539"/>
              <a:gd name="connsiteY24" fmla="*/ 6410269 h 6858000"/>
              <a:gd name="connsiteX25" fmla="*/ 241880 w 1508539"/>
              <a:gd name="connsiteY25" fmla="*/ 6384857 h 6858000"/>
              <a:gd name="connsiteX26" fmla="*/ 243397 w 1508539"/>
              <a:gd name="connsiteY26" fmla="*/ 6372381 h 6858000"/>
              <a:gd name="connsiteX27" fmla="*/ 240591 w 1508539"/>
              <a:gd name="connsiteY27" fmla="*/ 6367510 h 6858000"/>
              <a:gd name="connsiteX28" fmla="*/ 244471 w 1508539"/>
              <a:gd name="connsiteY28" fmla="*/ 6349778 h 6858000"/>
              <a:gd name="connsiteX29" fmla="*/ 246136 w 1508539"/>
              <a:gd name="connsiteY29" fmla="*/ 6348250 h 6858000"/>
              <a:gd name="connsiteX30" fmla="*/ 262170 w 1508539"/>
              <a:gd name="connsiteY30" fmla="*/ 6281972 h 6858000"/>
              <a:gd name="connsiteX31" fmla="*/ 272933 w 1508539"/>
              <a:gd name="connsiteY31" fmla="*/ 6211940 h 6858000"/>
              <a:gd name="connsiteX32" fmla="*/ 314428 w 1508539"/>
              <a:gd name="connsiteY32" fmla="*/ 6113913 h 6858000"/>
              <a:gd name="connsiteX33" fmla="*/ 318721 w 1508539"/>
              <a:gd name="connsiteY33" fmla="*/ 6028119 h 6858000"/>
              <a:gd name="connsiteX34" fmla="*/ 345501 w 1508539"/>
              <a:gd name="connsiteY34" fmla="*/ 5934687 h 6858000"/>
              <a:gd name="connsiteX35" fmla="*/ 379513 w 1508539"/>
              <a:gd name="connsiteY35" fmla="*/ 5765594 h 6858000"/>
              <a:gd name="connsiteX36" fmla="*/ 411349 w 1508539"/>
              <a:gd name="connsiteY36" fmla="*/ 5693685 h 6858000"/>
              <a:gd name="connsiteX37" fmla="*/ 431404 w 1508539"/>
              <a:gd name="connsiteY37" fmla="*/ 5665173 h 6858000"/>
              <a:gd name="connsiteX38" fmla="*/ 465121 w 1508539"/>
              <a:gd name="connsiteY38" fmla="*/ 5563435 h 6858000"/>
              <a:gd name="connsiteX39" fmla="*/ 494626 w 1508539"/>
              <a:gd name="connsiteY39" fmla="*/ 5476393 h 6858000"/>
              <a:gd name="connsiteX40" fmla="*/ 525819 w 1508539"/>
              <a:gd name="connsiteY40" fmla="*/ 5396260 h 6858000"/>
              <a:gd name="connsiteX41" fmla="*/ 541800 w 1508539"/>
              <a:gd name="connsiteY41" fmla="*/ 5330009 h 6858000"/>
              <a:gd name="connsiteX42" fmla="*/ 575293 w 1508539"/>
              <a:gd name="connsiteY42" fmla="*/ 5273739 h 6858000"/>
              <a:gd name="connsiteX43" fmla="*/ 584892 w 1508539"/>
              <a:gd name="connsiteY43" fmla="*/ 5241779 h 6858000"/>
              <a:gd name="connsiteX44" fmla="*/ 596118 w 1508539"/>
              <a:gd name="connsiteY44" fmla="*/ 5225268 h 6858000"/>
              <a:gd name="connsiteX45" fmla="*/ 597138 w 1508539"/>
              <a:gd name="connsiteY45" fmla="*/ 5217684 h 6858000"/>
              <a:gd name="connsiteX46" fmla="*/ 604479 w 1508539"/>
              <a:gd name="connsiteY46" fmla="*/ 5193377 h 6858000"/>
              <a:gd name="connsiteX47" fmla="*/ 607782 w 1508539"/>
              <a:gd name="connsiteY47" fmla="*/ 5179288 h 6858000"/>
              <a:gd name="connsiteX48" fmla="*/ 608766 w 1508539"/>
              <a:gd name="connsiteY48" fmla="*/ 5173621 h 6858000"/>
              <a:gd name="connsiteX49" fmla="*/ 604400 w 1508539"/>
              <a:gd name="connsiteY49" fmla="*/ 5159961 h 6858000"/>
              <a:gd name="connsiteX50" fmla="*/ 611077 w 1508539"/>
              <a:gd name="connsiteY50" fmla="*/ 5144295 h 6858000"/>
              <a:gd name="connsiteX51" fmla="*/ 608010 w 1508539"/>
              <a:gd name="connsiteY51" fmla="*/ 5125185 h 6858000"/>
              <a:gd name="connsiteX52" fmla="*/ 614840 w 1508539"/>
              <a:gd name="connsiteY52" fmla="*/ 5121884 h 6858000"/>
              <a:gd name="connsiteX53" fmla="*/ 621876 w 1508539"/>
              <a:gd name="connsiteY53" fmla="*/ 5067850 h 6858000"/>
              <a:gd name="connsiteX54" fmla="*/ 624607 w 1508539"/>
              <a:gd name="connsiteY54" fmla="*/ 5060861 h 6858000"/>
              <a:gd name="connsiteX55" fmla="*/ 621311 w 1508539"/>
              <a:gd name="connsiteY55" fmla="*/ 5034192 h 6858000"/>
              <a:gd name="connsiteX56" fmla="*/ 622865 w 1508539"/>
              <a:gd name="connsiteY56" fmla="*/ 4993030 h 6858000"/>
              <a:gd name="connsiteX57" fmla="*/ 629774 w 1508539"/>
              <a:gd name="connsiteY57" fmla="*/ 4946844 h 6858000"/>
              <a:gd name="connsiteX58" fmla="*/ 625630 w 1508539"/>
              <a:gd name="connsiteY58" fmla="*/ 4932692 h 6858000"/>
              <a:gd name="connsiteX59" fmla="*/ 641033 w 1508539"/>
              <a:gd name="connsiteY59" fmla="*/ 4858827 h 6858000"/>
              <a:gd name="connsiteX60" fmla="*/ 635187 w 1508539"/>
              <a:gd name="connsiteY60" fmla="*/ 4801535 h 6858000"/>
              <a:gd name="connsiteX61" fmla="*/ 642856 w 1508539"/>
              <a:gd name="connsiteY61" fmla="*/ 4797794 h 6858000"/>
              <a:gd name="connsiteX62" fmla="*/ 644150 w 1508539"/>
              <a:gd name="connsiteY62" fmla="*/ 4784526 h 6858000"/>
              <a:gd name="connsiteX63" fmla="*/ 645934 w 1508539"/>
              <a:gd name="connsiteY63" fmla="*/ 4781211 h 6858000"/>
              <a:gd name="connsiteX64" fmla="*/ 654721 w 1508539"/>
              <a:gd name="connsiteY64" fmla="*/ 4761984 h 6858000"/>
              <a:gd name="connsiteX65" fmla="*/ 650769 w 1508539"/>
              <a:gd name="connsiteY65" fmla="*/ 4690749 h 6858000"/>
              <a:gd name="connsiteX66" fmla="*/ 646249 w 1508539"/>
              <a:gd name="connsiteY66" fmla="*/ 4584173 h 6858000"/>
              <a:gd name="connsiteX67" fmla="*/ 641332 w 1508539"/>
              <a:gd name="connsiteY67" fmla="*/ 4444346 h 6858000"/>
              <a:gd name="connsiteX68" fmla="*/ 637897 w 1508539"/>
              <a:gd name="connsiteY68" fmla="*/ 4375228 h 6858000"/>
              <a:gd name="connsiteX69" fmla="*/ 618550 w 1508539"/>
              <a:gd name="connsiteY69" fmla="*/ 4214165 h 6858000"/>
              <a:gd name="connsiteX70" fmla="*/ 622623 w 1508539"/>
              <a:gd name="connsiteY70" fmla="*/ 4090296 h 6858000"/>
              <a:gd name="connsiteX71" fmla="*/ 607879 w 1508539"/>
              <a:gd name="connsiteY71" fmla="*/ 4033999 h 6858000"/>
              <a:gd name="connsiteX72" fmla="*/ 609028 w 1508539"/>
              <a:gd name="connsiteY72" fmla="*/ 4031933 h 6858000"/>
              <a:gd name="connsiteX73" fmla="*/ 607604 w 1508539"/>
              <a:gd name="connsiteY73" fmla="*/ 4013953 h 6858000"/>
              <a:gd name="connsiteX74" fmla="*/ 593899 w 1508539"/>
              <a:gd name="connsiteY74" fmla="*/ 3974753 h 6858000"/>
              <a:gd name="connsiteX75" fmla="*/ 595497 w 1508539"/>
              <a:gd name="connsiteY75" fmla="*/ 3969950 h 6858000"/>
              <a:gd name="connsiteX76" fmla="*/ 588919 w 1508539"/>
              <a:gd name="connsiteY76" fmla="*/ 3933779 h 6858000"/>
              <a:gd name="connsiteX77" fmla="*/ 590250 w 1508539"/>
              <a:gd name="connsiteY77" fmla="*/ 3933093 h 6858000"/>
              <a:gd name="connsiteX78" fmla="*/ 594604 w 1508539"/>
              <a:gd name="connsiteY78" fmla="*/ 3922082 h 6858000"/>
              <a:gd name="connsiteX79" fmla="*/ 599682 w 1508539"/>
              <a:gd name="connsiteY79" fmla="*/ 3901461 h 6858000"/>
              <a:gd name="connsiteX80" fmla="*/ 622276 w 1508539"/>
              <a:gd name="connsiteY80" fmla="*/ 3813873 h 6858000"/>
              <a:gd name="connsiteX81" fmla="*/ 621701 w 1508539"/>
              <a:gd name="connsiteY81" fmla="*/ 3806161 h 6858000"/>
              <a:gd name="connsiteX82" fmla="*/ 622008 w 1508539"/>
              <a:gd name="connsiteY82" fmla="*/ 3805957 h 6858000"/>
              <a:gd name="connsiteX83" fmla="*/ 622035 w 1508539"/>
              <a:gd name="connsiteY83" fmla="*/ 3797724 h 6858000"/>
              <a:gd name="connsiteX84" fmla="*/ 620650 w 1508539"/>
              <a:gd name="connsiteY84" fmla="*/ 3792098 h 6858000"/>
              <a:gd name="connsiteX85" fmla="*/ 619534 w 1508539"/>
              <a:gd name="connsiteY85" fmla="*/ 3777135 h 6858000"/>
              <a:gd name="connsiteX86" fmla="*/ 621267 w 1508539"/>
              <a:gd name="connsiteY86" fmla="*/ 3771656 h 6858000"/>
              <a:gd name="connsiteX87" fmla="*/ 625010 w 1508539"/>
              <a:gd name="connsiteY87" fmla="*/ 3769007 h 6858000"/>
              <a:gd name="connsiteX88" fmla="*/ 624476 w 1508539"/>
              <a:gd name="connsiteY88" fmla="*/ 3767709 h 6858000"/>
              <a:gd name="connsiteX89" fmla="*/ 633172 w 1508539"/>
              <a:gd name="connsiteY89" fmla="*/ 3738082 h 6858000"/>
              <a:gd name="connsiteX90" fmla="*/ 640518 w 1508539"/>
              <a:gd name="connsiteY90" fmla="*/ 3673397 h 6858000"/>
              <a:gd name="connsiteX91" fmla="*/ 639814 w 1508539"/>
              <a:gd name="connsiteY91" fmla="*/ 3637109 h 6858000"/>
              <a:gd name="connsiteX92" fmla="*/ 643257 w 1508539"/>
              <a:gd name="connsiteY92" fmla="*/ 3536883 h 6858000"/>
              <a:gd name="connsiteX93" fmla="*/ 650795 w 1508539"/>
              <a:gd name="connsiteY93" fmla="*/ 3435652 h 6858000"/>
              <a:gd name="connsiteX94" fmla="*/ 652466 w 1508539"/>
              <a:gd name="connsiteY94" fmla="*/ 3307769 h 6858000"/>
              <a:gd name="connsiteX95" fmla="*/ 670029 w 1508539"/>
              <a:gd name="connsiteY95" fmla="*/ 3250522 h 6858000"/>
              <a:gd name="connsiteX96" fmla="*/ 670454 w 1508539"/>
              <a:gd name="connsiteY96" fmla="*/ 3229163 h 6858000"/>
              <a:gd name="connsiteX97" fmla="*/ 672277 w 1508539"/>
              <a:gd name="connsiteY97" fmla="*/ 3217217 h 6858000"/>
              <a:gd name="connsiteX98" fmla="*/ 659112 w 1508539"/>
              <a:gd name="connsiteY98" fmla="*/ 3183755 h 6858000"/>
              <a:gd name="connsiteX99" fmla="*/ 659613 w 1508539"/>
              <a:gd name="connsiteY99" fmla="*/ 3178642 h 6858000"/>
              <a:gd name="connsiteX100" fmla="*/ 647213 w 1508539"/>
              <a:gd name="connsiteY100" fmla="*/ 3158586 h 6858000"/>
              <a:gd name="connsiteX101" fmla="*/ 632398 w 1508539"/>
              <a:gd name="connsiteY101" fmla="*/ 3129034 h 6858000"/>
              <a:gd name="connsiteX102" fmla="*/ 633063 w 1508539"/>
              <a:gd name="connsiteY102" fmla="*/ 3126682 h 6858000"/>
              <a:gd name="connsiteX103" fmla="*/ 623931 w 1508539"/>
              <a:gd name="connsiteY103" fmla="*/ 3114519 h 6858000"/>
              <a:gd name="connsiteX104" fmla="*/ 610540 w 1508539"/>
              <a:gd name="connsiteY104" fmla="*/ 3106272 h 6858000"/>
              <a:gd name="connsiteX105" fmla="*/ 583270 w 1508539"/>
              <a:gd name="connsiteY105" fmla="*/ 2958185 h 6858000"/>
              <a:gd name="connsiteX106" fmla="*/ 525884 w 1508539"/>
              <a:gd name="connsiteY106" fmla="*/ 2762989 h 6858000"/>
              <a:gd name="connsiteX107" fmla="*/ 474802 w 1508539"/>
              <a:gd name="connsiteY107" fmla="*/ 2554718 h 6858000"/>
              <a:gd name="connsiteX108" fmla="*/ 454896 w 1508539"/>
              <a:gd name="connsiteY108" fmla="*/ 2485734 h 6858000"/>
              <a:gd name="connsiteX109" fmla="*/ 445619 w 1508539"/>
              <a:gd name="connsiteY109" fmla="*/ 2447068 h 6858000"/>
              <a:gd name="connsiteX110" fmla="*/ 432580 w 1508539"/>
              <a:gd name="connsiteY110" fmla="*/ 2425819 h 6858000"/>
              <a:gd name="connsiteX111" fmla="*/ 438579 w 1508539"/>
              <a:gd name="connsiteY111" fmla="*/ 2402874 h 6858000"/>
              <a:gd name="connsiteX112" fmla="*/ 441191 w 1508539"/>
              <a:gd name="connsiteY112" fmla="*/ 2381443 h 6858000"/>
              <a:gd name="connsiteX113" fmla="*/ 417520 w 1508539"/>
              <a:gd name="connsiteY113" fmla="*/ 2261920 h 6858000"/>
              <a:gd name="connsiteX114" fmla="*/ 407407 w 1508539"/>
              <a:gd name="connsiteY114" fmla="*/ 2195378 h 6858000"/>
              <a:gd name="connsiteX115" fmla="*/ 391624 w 1508539"/>
              <a:gd name="connsiteY115" fmla="*/ 2155135 h 6858000"/>
              <a:gd name="connsiteX116" fmla="*/ 389082 w 1508539"/>
              <a:gd name="connsiteY116" fmla="*/ 2118008 h 6858000"/>
              <a:gd name="connsiteX117" fmla="*/ 390075 w 1508539"/>
              <a:gd name="connsiteY117" fmla="*/ 2050531 h 6858000"/>
              <a:gd name="connsiteX118" fmla="*/ 381881 w 1508539"/>
              <a:gd name="connsiteY118" fmla="*/ 1963269 h 6858000"/>
              <a:gd name="connsiteX119" fmla="*/ 363059 w 1508539"/>
              <a:gd name="connsiteY119" fmla="*/ 1906352 h 6858000"/>
              <a:gd name="connsiteX120" fmla="*/ 339616 w 1508539"/>
              <a:gd name="connsiteY120" fmla="*/ 1861531 h 6858000"/>
              <a:gd name="connsiteX121" fmla="*/ 293415 w 1508539"/>
              <a:gd name="connsiteY121" fmla="*/ 1732919 h 6858000"/>
              <a:gd name="connsiteX122" fmla="*/ 265726 w 1508539"/>
              <a:gd name="connsiteY122" fmla="*/ 1663540 h 6858000"/>
              <a:gd name="connsiteX123" fmla="*/ 264852 w 1508539"/>
              <a:gd name="connsiteY123" fmla="*/ 1615777 h 6858000"/>
              <a:gd name="connsiteX124" fmla="*/ 245647 w 1508539"/>
              <a:gd name="connsiteY124" fmla="*/ 1563678 h 6858000"/>
              <a:gd name="connsiteX125" fmla="*/ 258727 w 1508539"/>
              <a:gd name="connsiteY125" fmla="*/ 1519474 h 6858000"/>
              <a:gd name="connsiteX126" fmla="*/ 251469 w 1508539"/>
              <a:gd name="connsiteY126" fmla="*/ 1477995 h 6858000"/>
              <a:gd name="connsiteX127" fmla="*/ 237554 w 1508539"/>
              <a:gd name="connsiteY127" fmla="*/ 1373769 h 6858000"/>
              <a:gd name="connsiteX128" fmla="*/ 245861 w 1508539"/>
              <a:gd name="connsiteY128" fmla="*/ 1307086 h 6858000"/>
              <a:gd name="connsiteX129" fmla="*/ 247049 w 1508539"/>
              <a:gd name="connsiteY129" fmla="*/ 1189033 h 6858000"/>
              <a:gd name="connsiteX130" fmla="*/ 251734 w 1508539"/>
              <a:gd name="connsiteY130" fmla="*/ 1168288 h 6858000"/>
              <a:gd name="connsiteX131" fmla="*/ 244016 w 1508539"/>
              <a:gd name="connsiteY131" fmla="*/ 1142577 h 6858000"/>
              <a:gd name="connsiteX132" fmla="*/ 233322 w 1508539"/>
              <a:gd name="connsiteY132" fmla="*/ 1088484 h 6858000"/>
              <a:gd name="connsiteX133" fmla="*/ 222058 w 1508539"/>
              <a:gd name="connsiteY133" fmla="*/ 1016103 h 6858000"/>
              <a:gd name="connsiteX134" fmla="*/ 223514 w 1508539"/>
              <a:gd name="connsiteY134" fmla="*/ 932283 h 6858000"/>
              <a:gd name="connsiteX135" fmla="*/ 225750 w 1508539"/>
              <a:gd name="connsiteY135" fmla="*/ 915925 h 6858000"/>
              <a:gd name="connsiteX136" fmla="*/ 218379 w 1508539"/>
              <a:gd name="connsiteY136" fmla="*/ 896999 h 6858000"/>
              <a:gd name="connsiteX137" fmla="*/ 187787 w 1508539"/>
              <a:gd name="connsiteY137" fmla="*/ 821517 h 6858000"/>
              <a:gd name="connsiteX138" fmla="*/ 166737 w 1508539"/>
              <a:gd name="connsiteY138" fmla="*/ 751353 h 6858000"/>
              <a:gd name="connsiteX139" fmla="*/ 166295 w 1508539"/>
              <a:gd name="connsiteY139" fmla="*/ 721230 h 6858000"/>
              <a:gd name="connsiteX140" fmla="*/ 151966 w 1508539"/>
              <a:gd name="connsiteY140" fmla="*/ 681659 h 6858000"/>
              <a:gd name="connsiteX141" fmla="*/ 137385 w 1508539"/>
              <a:gd name="connsiteY141" fmla="*/ 635218 h 6858000"/>
              <a:gd name="connsiteX142" fmla="*/ 142396 w 1508539"/>
              <a:gd name="connsiteY142" fmla="*/ 613763 h 6858000"/>
              <a:gd name="connsiteX143" fmla="*/ 128338 w 1508539"/>
              <a:gd name="connsiteY143" fmla="*/ 598582 h 6858000"/>
              <a:gd name="connsiteX144" fmla="*/ 128019 w 1508539"/>
              <a:gd name="connsiteY144" fmla="*/ 576846 h 6858000"/>
              <a:gd name="connsiteX145" fmla="*/ 107645 w 1508539"/>
              <a:gd name="connsiteY145" fmla="*/ 530055 h 6858000"/>
              <a:gd name="connsiteX146" fmla="*/ 98081 w 1508539"/>
              <a:gd name="connsiteY146" fmla="*/ 448559 h 6858000"/>
              <a:gd name="connsiteX147" fmla="*/ 104503 w 1508539"/>
              <a:gd name="connsiteY147" fmla="*/ 441529 h 6858000"/>
              <a:gd name="connsiteX148" fmla="*/ 103724 w 1508539"/>
              <a:gd name="connsiteY148" fmla="*/ 428927 h 6858000"/>
              <a:gd name="connsiteX149" fmla="*/ 93128 w 1508539"/>
              <a:gd name="connsiteY149" fmla="*/ 430161 h 6858000"/>
              <a:gd name="connsiteX150" fmla="*/ 70148 w 1508539"/>
              <a:gd name="connsiteY150" fmla="*/ 367211 h 6858000"/>
              <a:gd name="connsiteX151" fmla="*/ 36452 w 1508539"/>
              <a:gd name="connsiteY151" fmla="*/ 268519 h 6858000"/>
              <a:gd name="connsiteX152" fmla="*/ 23935 w 1508539"/>
              <a:gd name="connsiteY152" fmla="*/ 160886 h 6858000"/>
              <a:gd name="connsiteX153" fmla="*/ 19312 w 1508539"/>
              <a:gd name="connsiteY153" fmla="*/ 47336 h 6858000"/>
              <a:gd name="connsiteX154" fmla="*/ 0 w 1508539"/>
              <a:gd name="connsiteY154" fmla="*/ 0 h 6858000"/>
              <a:gd name="connsiteX0" fmla="*/ 0 w 1508539"/>
              <a:gd name="connsiteY0" fmla="*/ 0 h 6858000"/>
              <a:gd name="connsiteX1" fmla="*/ 1508539 w 1508539"/>
              <a:gd name="connsiteY1" fmla="*/ 0 h 6858000"/>
              <a:gd name="connsiteX2" fmla="*/ 1508539 w 1508539"/>
              <a:gd name="connsiteY2" fmla="*/ 6858000 h 6858000"/>
              <a:gd name="connsiteX3" fmla="*/ 57174 w 1508539"/>
              <a:gd name="connsiteY3" fmla="*/ 6858000 h 6858000"/>
              <a:gd name="connsiteX4" fmla="*/ 57315 w 1508539"/>
              <a:gd name="connsiteY4" fmla="*/ 6857735 h 6858000"/>
              <a:gd name="connsiteX5" fmla="*/ 69364 w 1508539"/>
              <a:gd name="connsiteY5" fmla="*/ 6809549 h 6858000"/>
              <a:gd name="connsiteX6" fmla="*/ 101575 w 1508539"/>
              <a:gd name="connsiteY6" fmla="*/ 6715115 h 6858000"/>
              <a:gd name="connsiteX7" fmla="*/ 111426 w 1508539"/>
              <a:gd name="connsiteY7" fmla="*/ 6680170 h 6858000"/>
              <a:gd name="connsiteX8" fmla="*/ 136976 w 1508539"/>
              <a:gd name="connsiteY8" fmla="*/ 6621207 h 6858000"/>
              <a:gd name="connsiteX9" fmla="*/ 153633 w 1508539"/>
              <a:gd name="connsiteY9" fmla="*/ 6596265 h 6858000"/>
              <a:gd name="connsiteX10" fmla="*/ 153512 w 1508539"/>
              <a:gd name="connsiteY10" fmla="*/ 6594818 h 6858000"/>
              <a:gd name="connsiteX11" fmla="*/ 157757 w 1508539"/>
              <a:gd name="connsiteY11" fmla="*/ 6593735 h 6858000"/>
              <a:gd name="connsiteX12" fmla="*/ 160954 w 1508539"/>
              <a:gd name="connsiteY12" fmla="*/ 6589172 h 6858000"/>
              <a:gd name="connsiteX13" fmla="*/ 164248 w 1508539"/>
              <a:gd name="connsiteY13" fmla="*/ 6574442 h 6858000"/>
              <a:gd name="connsiteX14" fmla="*/ 164588 w 1508539"/>
              <a:gd name="connsiteY14" fmla="*/ 6568530 h 6858000"/>
              <a:gd name="connsiteX15" fmla="*/ 166997 w 1508539"/>
              <a:gd name="connsiteY15" fmla="*/ 6560674 h 6858000"/>
              <a:gd name="connsiteX16" fmla="*/ 167342 w 1508539"/>
              <a:gd name="connsiteY16" fmla="*/ 6560598 h 6858000"/>
              <a:gd name="connsiteX17" fmla="*/ 169039 w 1508539"/>
              <a:gd name="connsiteY17" fmla="*/ 6553006 h 6858000"/>
              <a:gd name="connsiteX18" fmla="*/ 173735 w 1508539"/>
              <a:gd name="connsiteY18" fmla="*/ 6514360 h 6858000"/>
              <a:gd name="connsiteX19" fmla="*/ 215389 w 1508539"/>
              <a:gd name="connsiteY19" fmla="*/ 6478062 h 6858000"/>
              <a:gd name="connsiteX20" fmla="*/ 226078 w 1508539"/>
              <a:gd name="connsiteY20" fmla="*/ 6460325 h 6858000"/>
              <a:gd name="connsiteX21" fmla="*/ 233311 w 1508539"/>
              <a:gd name="connsiteY21" fmla="*/ 6451488 h 6858000"/>
              <a:gd name="connsiteX22" fmla="*/ 234746 w 1508539"/>
              <a:gd name="connsiteY22" fmla="*/ 6451348 h 6858000"/>
              <a:gd name="connsiteX23" fmla="*/ 239104 w 1508539"/>
              <a:gd name="connsiteY23" fmla="*/ 6414240 h 6858000"/>
              <a:gd name="connsiteX24" fmla="*/ 241980 w 1508539"/>
              <a:gd name="connsiteY24" fmla="*/ 6410269 h 6858000"/>
              <a:gd name="connsiteX25" fmla="*/ 241880 w 1508539"/>
              <a:gd name="connsiteY25" fmla="*/ 6384857 h 6858000"/>
              <a:gd name="connsiteX26" fmla="*/ 243397 w 1508539"/>
              <a:gd name="connsiteY26" fmla="*/ 6372381 h 6858000"/>
              <a:gd name="connsiteX27" fmla="*/ 240591 w 1508539"/>
              <a:gd name="connsiteY27" fmla="*/ 6367510 h 6858000"/>
              <a:gd name="connsiteX28" fmla="*/ 244471 w 1508539"/>
              <a:gd name="connsiteY28" fmla="*/ 6349778 h 6858000"/>
              <a:gd name="connsiteX29" fmla="*/ 246136 w 1508539"/>
              <a:gd name="connsiteY29" fmla="*/ 6348250 h 6858000"/>
              <a:gd name="connsiteX30" fmla="*/ 262170 w 1508539"/>
              <a:gd name="connsiteY30" fmla="*/ 6281972 h 6858000"/>
              <a:gd name="connsiteX31" fmla="*/ 272933 w 1508539"/>
              <a:gd name="connsiteY31" fmla="*/ 6211940 h 6858000"/>
              <a:gd name="connsiteX32" fmla="*/ 314428 w 1508539"/>
              <a:gd name="connsiteY32" fmla="*/ 6113913 h 6858000"/>
              <a:gd name="connsiteX33" fmla="*/ 318721 w 1508539"/>
              <a:gd name="connsiteY33" fmla="*/ 6028119 h 6858000"/>
              <a:gd name="connsiteX34" fmla="*/ 345501 w 1508539"/>
              <a:gd name="connsiteY34" fmla="*/ 5934687 h 6858000"/>
              <a:gd name="connsiteX35" fmla="*/ 379513 w 1508539"/>
              <a:gd name="connsiteY35" fmla="*/ 5765594 h 6858000"/>
              <a:gd name="connsiteX36" fmla="*/ 411349 w 1508539"/>
              <a:gd name="connsiteY36" fmla="*/ 5693685 h 6858000"/>
              <a:gd name="connsiteX37" fmla="*/ 431404 w 1508539"/>
              <a:gd name="connsiteY37" fmla="*/ 5665173 h 6858000"/>
              <a:gd name="connsiteX38" fmla="*/ 465121 w 1508539"/>
              <a:gd name="connsiteY38" fmla="*/ 5563435 h 6858000"/>
              <a:gd name="connsiteX39" fmla="*/ 494626 w 1508539"/>
              <a:gd name="connsiteY39" fmla="*/ 5476393 h 6858000"/>
              <a:gd name="connsiteX40" fmla="*/ 525819 w 1508539"/>
              <a:gd name="connsiteY40" fmla="*/ 5396260 h 6858000"/>
              <a:gd name="connsiteX41" fmla="*/ 541800 w 1508539"/>
              <a:gd name="connsiteY41" fmla="*/ 5330009 h 6858000"/>
              <a:gd name="connsiteX42" fmla="*/ 575293 w 1508539"/>
              <a:gd name="connsiteY42" fmla="*/ 5273739 h 6858000"/>
              <a:gd name="connsiteX43" fmla="*/ 584892 w 1508539"/>
              <a:gd name="connsiteY43" fmla="*/ 5241779 h 6858000"/>
              <a:gd name="connsiteX44" fmla="*/ 596118 w 1508539"/>
              <a:gd name="connsiteY44" fmla="*/ 5225268 h 6858000"/>
              <a:gd name="connsiteX45" fmla="*/ 597138 w 1508539"/>
              <a:gd name="connsiteY45" fmla="*/ 5217684 h 6858000"/>
              <a:gd name="connsiteX46" fmla="*/ 604479 w 1508539"/>
              <a:gd name="connsiteY46" fmla="*/ 5193377 h 6858000"/>
              <a:gd name="connsiteX47" fmla="*/ 607782 w 1508539"/>
              <a:gd name="connsiteY47" fmla="*/ 5179288 h 6858000"/>
              <a:gd name="connsiteX48" fmla="*/ 608766 w 1508539"/>
              <a:gd name="connsiteY48" fmla="*/ 5173621 h 6858000"/>
              <a:gd name="connsiteX49" fmla="*/ 604400 w 1508539"/>
              <a:gd name="connsiteY49" fmla="*/ 5159961 h 6858000"/>
              <a:gd name="connsiteX50" fmla="*/ 611077 w 1508539"/>
              <a:gd name="connsiteY50" fmla="*/ 5144295 h 6858000"/>
              <a:gd name="connsiteX51" fmla="*/ 608010 w 1508539"/>
              <a:gd name="connsiteY51" fmla="*/ 5125185 h 6858000"/>
              <a:gd name="connsiteX52" fmla="*/ 614840 w 1508539"/>
              <a:gd name="connsiteY52" fmla="*/ 5121884 h 6858000"/>
              <a:gd name="connsiteX53" fmla="*/ 621876 w 1508539"/>
              <a:gd name="connsiteY53" fmla="*/ 5067850 h 6858000"/>
              <a:gd name="connsiteX54" fmla="*/ 624607 w 1508539"/>
              <a:gd name="connsiteY54" fmla="*/ 5060861 h 6858000"/>
              <a:gd name="connsiteX55" fmla="*/ 621311 w 1508539"/>
              <a:gd name="connsiteY55" fmla="*/ 5034192 h 6858000"/>
              <a:gd name="connsiteX56" fmla="*/ 622865 w 1508539"/>
              <a:gd name="connsiteY56" fmla="*/ 4993030 h 6858000"/>
              <a:gd name="connsiteX57" fmla="*/ 629774 w 1508539"/>
              <a:gd name="connsiteY57" fmla="*/ 4946844 h 6858000"/>
              <a:gd name="connsiteX58" fmla="*/ 625630 w 1508539"/>
              <a:gd name="connsiteY58" fmla="*/ 4932692 h 6858000"/>
              <a:gd name="connsiteX59" fmla="*/ 641033 w 1508539"/>
              <a:gd name="connsiteY59" fmla="*/ 4858827 h 6858000"/>
              <a:gd name="connsiteX60" fmla="*/ 635187 w 1508539"/>
              <a:gd name="connsiteY60" fmla="*/ 4801535 h 6858000"/>
              <a:gd name="connsiteX61" fmla="*/ 642856 w 1508539"/>
              <a:gd name="connsiteY61" fmla="*/ 4797794 h 6858000"/>
              <a:gd name="connsiteX62" fmla="*/ 644150 w 1508539"/>
              <a:gd name="connsiteY62" fmla="*/ 4784526 h 6858000"/>
              <a:gd name="connsiteX63" fmla="*/ 645934 w 1508539"/>
              <a:gd name="connsiteY63" fmla="*/ 4781211 h 6858000"/>
              <a:gd name="connsiteX64" fmla="*/ 654721 w 1508539"/>
              <a:gd name="connsiteY64" fmla="*/ 4761984 h 6858000"/>
              <a:gd name="connsiteX65" fmla="*/ 650769 w 1508539"/>
              <a:gd name="connsiteY65" fmla="*/ 4690749 h 6858000"/>
              <a:gd name="connsiteX66" fmla="*/ 646249 w 1508539"/>
              <a:gd name="connsiteY66" fmla="*/ 4584173 h 6858000"/>
              <a:gd name="connsiteX67" fmla="*/ 641332 w 1508539"/>
              <a:gd name="connsiteY67" fmla="*/ 4444346 h 6858000"/>
              <a:gd name="connsiteX68" fmla="*/ 637897 w 1508539"/>
              <a:gd name="connsiteY68" fmla="*/ 4375228 h 6858000"/>
              <a:gd name="connsiteX69" fmla="*/ 618550 w 1508539"/>
              <a:gd name="connsiteY69" fmla="*/ 4214165 h 6858000"/>
              <a:gd name="connsiteX70" fmla="*/ 622623 w 1508539"/>
              <a:gd name="connsiteY70" fmla="*/ 4090296 h 6858000"/>
              <a:gd name="connsiteX71" fmla="*/ 607879 w 1508539"/>
              <a:gd name="connsiteY71" fmla="*/ 4033999 h 6858000"/>
              <a:gd name="connsiteX72" fmla="*/ 609028 w 1508539"/>
              <a:gd name="connsiteY72" fmla="*/ 4031933 h 6858000"/>
              <a:gd name="connsiteX73" fmla="*/ 607604 w 1508539"/>
              <a:gd name="connsiteY73" fmla="*/ 4013953 h 6858000"/>
              <a:gd name="connsiteX74" fmla="*/ 593899 w 1508539"/>
              <a:gd name="connsiteY74" fmla="*/ 3974753 h 6858000"/>
              <a:gd name="connsiteX75" fmla="*/ 595497 w 1508539"/>
              <a:gd name="connsiteY75" fmla="*/ 3969950 h 6858000"/>
              <a:gd name="connsiteX76" fmla="*/ 588919 w 1508539"/>
              <a:gd name="connsiteY76" fmla="*/ 3933779 h 6858000"/>
              <a:gd name="connsiteX77" fmla="*/ 590250 w 1508539"/>
              <a:gd name="connsiteY77" fmla="*/ 3933093 h 6858000"/>
              <a:gd name="connsiteX78" fmla="*/ 594604 w 1508539"/>
              <a:gd name="connsiteY78" fmla="*/ 3922082 h 6858000"/>
              <a:gd name="connsiteX79" fmla="*/ 599682 w 1508539"/>
              <a:gd name="connsiteY79" fmla="*/ 3901461 h 6858000"/>
              <a:gd name="connsiteX80" fmla="*/ 622276 w 1508539"/>
              <a:gd name="connsiteY80" fmla="*/ 3813873 h 6858000"/>
              <a:gd name="connsiteX81" fmla="*/ 621701 w 1508539"/>
              <a:gd name="connsiteY81" fmla="*/ 3806161 h 6858000"/>
              <a:gd name="connsiteX82" fmla="*/ 622008 w 1508539"/>
              <a:gd name="connsiteY82" fmla="*/ 3805957 h 6858000"/>
              <a:gd name="connsiteX83" fmla="*/ 622035 w 1508539"/>
              <a:gd name="connsiteY83" fmla="*/ 3797724 h 6858000"/>
              <a:gd name="connsiteX84" fmla="*/ 620650 w 1508539"/>
              <a:gd name="connsiteY84" fmla="*/ 3792098 h 6858000"/>
              <a:gd name="connsiteX85" fmla="*/ 619534 w 1508539"/>
              <a:gd name="connsiteY85" fmla="*/ 3777135 h 6858000"/>
              <a:gd name="connsiteX86" fmla="*/ 621267 w 1508539"/>
              <a:gd name="connsiteY86" fmla="*/ 3771656 h 6858000"/>
              <a:gd name="connsiteX87" fmla="*/ 625010 w 1508539"/>
              <a:gd name="connsiteY87" fmla="*/ 3769007 h 6858000"/>
              <a:gd name="connsiteX88" fmla="*/ 624476 w 1508539"/>
              <a:gd name="connsiteY88" fmla="*/ 3767709 h 6858000"/>
              <a:gd name="connsiteX89" fmla="*/ 633172 w 1508539"/>
              <a:gd name="connsiteY89" fmla="*/ 3738082 h 6858000"/>
              <a:gd name="connsiteX90" fmla="*/ 640518 w 1508539"/>
              <a:gd name="connsiteY90" fmla="*/ 3673397 h 6858000"/>
              <a:gd name="connsiteX91" fmla="*/ 639814 w 1508539"/>
              <a:gd name="connsiteY91" fmla="*/ 3637109 h 6858000"/>
              <a:gd name="connsiteX92" fmla="*/ 643257 w 1508539"/>
              <a:gd name="connsiteY92" fmla="*/ 3536883 h 6858000"/>
              <a:gd name="connsiteX93" fmla="*/ 650795 w 1508539"/>
              <a:gd name="connsiteY93" fmla="*/ 3435652 h 6858000"/>
              <a:gd name="connsiteX94" fmla="*/ 652466 w 1508539"/>
              <a:gd name="connsiteY94" fmla="*/ 3307769 h 6858000"/>
              <a:gd name="connsiteX95" fmla="*/ 670029 w 1508539"/>
              <a:gd name="connsiteY95" fmla="*/ 3250522 h 6858000"/>
              <a:gd name="connsiteX96" fmla="*/ 670454 w 1508539"/>
              <a:gd name="connsiteY96" fmla="*/ 3229163 h 6858000"/>
              <a:gd name="connsiteX97" fmla="*/ 672277 w 1508539"/>
              <a:gd name="connsiteY97" fmla="*/ 3217217 h 6858000"/>
              <a:gd name="connsiteX98" fmla="*/ 659112 w 1508539"/>
              <a:gd name="connsiteY98" fmla="*/ 3183755 h 6858000"/>
              <a:gd name="connsiteX99" fmla="*/ 659613 w 1508539"/>
              <a:gd name="connsiteY99" fmla="*/ 3178642 h 6858000"/>
              <a:gd name="connsiteX100" fmla="*/ 647213 w 1508539"/>
              <a:gd name="connsiteY100" fmla="*/ 3158586 h 6858000"/>
              <a:gd name="connsiteX101" fmla="*/ 632398 w 1508539"/>
              <a:gd name="connsiteY101" fmla="*/ 3129034 h 6858000"/>
              <a:gd name="connsiteX102" fmla="*/ 633063 w 1508539"/>
              <a:gd name="connsiteY102" fmla="*/ 3126682 h 6858000"/>
              <a:gd name="connsiteX103" fmla="*/ 623931 w 1508539"/>
              <a:gd name="connsiteY103" fmla="*/ 3114519 h 6858000"/>
              <a:gd name="connsiteX104" fmla="*/ 610540 w 1508539"/>
              <a:gd name="connsiteY104" fmla="*/ 3106272 h 6858000"/>
              <a:gd name="connsiteX105" fmla="*/ 583270 w 1508539"/>
              <a:gd name="connsiteY105" fmla="*/ 2958185 h 6858000"/>
              <a:gd name="connsiteX106" fmla="*/ 525884 w 1508539"/>
              <a:gd name="connsiteY106" fmla="*/ 2762989 h 6858000"/>
              <a:gd name="connsiteX107" fmla="*/ 474802 w 1508539"/>
              <a:gd name="connsiteY107" fmla="*/ 2554718 h 6858000"/>
              <a:gd name="connsiteX108" fmla="*/ 454896 w 1508539"/>
              <a:gd name="connsiteY108" fmla="*/ 2485734 h 6858000"/>
              <a:gd name="connsiteX109" fmla="*/ 445619 w 1508539"/>
              <a:gd name="connsiteY109" fmla="*/ 2447068 h 6858000"/>
              <a:gd name="connsiteX110" fmla="*/ 432580 w 1508539"/>
              <a:gd name="connsiteY110" fmla="*/ 2425819 h 6858000"/>
              <a:gd name="connsiteX111" fmla="*/ 438579 w 1508539"/>
              <a:gd name="connsiteY111" fmla="*/ 2402874 h 6858000"/>
              <a:gd name="connsiteX112" fmla="*/ 441191 w 1508539"/>
              <a:gd name="connsiteY112" fmla="*/ 2381443 h 6858000"/>
              <a:gd name="connsiteX113" fmla="*/ 417520 w 1508539"/>
              <a:gd name="connsiteY113" fmla="*/ 2261920 h 6858000"/>
              <a:gd name="connsiteX114" fmla="*/ 407407 w 1508539"/>
              <a:gd name="connsiteY114" fmla="*/ 2195378 h 6858000"/>
              <a:gd name="connsiteX115" fmla="*/ 391624 w 1508539"/>
              <a:gd name="connsiteY115" fmla="*/ 2155135 h 6858000"/>
              <a:gd name="connsiteX116" fmla="*/ 389082 w 1508539"/>
              <a:gd name="connsiteY116" fmla="*/ 2118008 h 6858000"/>
              <a:gd name="connsiteX117" fmla="*/ 390075 w 1508539"/>
              <a:gd name="connsiteY117" fmla="*/ 2050531 h 6858000"/>
              <a:gd name="connsiteX118" fmla="*/ 381881 w 1508539"/>
              <a:gd name="connsiteY118" fmla="*/ 1963269 h 6858000"/>
              <a:gd name="connsiteX119" fmla="*/ 363059 w 1508539"/>
              <a:gd name="connsiteY119" fmla="*/ 1906352 h 6858000"/>
              <a:gd name="connsiteX120" fmla="*/ 339616 w 1508539"/>
              <a:gd name="connsiteY120" fmla="*/ 1861531 h 6858000"/>
              <a:gd name="connsiteX121" fmla="*/ 293415 w 1508539"/>
              <a:gd name="connsiteY121" fmla="*/ 1732919 h 6858000"/>
              <a:gd name="connsiteX122" fmla="*/ 265726 w 1508539"/>
              <a:gd name="connsiteY122" fmla="*/ 1663540 h 6858000"/>
              <a:gd name="connsiteX123" fmla="*/ 264852 w 1508539"/>
              <a:gd name="connsiteY123" fmla="*/ 1615777 h 6858000"/>
              <a:gd name="connsiteX124" fmla="*/ 245647 w 1508539"/>
              <a:gd name="connsiteY124" fmla="*/ 1563678 h 6858000"/>
              <a:gd name="connsiteX125" fmla="*/ 258727 w 1508539"/>
              <a:gd name="connsiteY125" fmla="*/ 1519474 h 6858000"/>
              <a:gd name="connsiteX126" fmla="*/ 251469 w 1508539"/>
              <a:gd name="connsiteY126" fmla="*/ 1477995 h 6858000"/>
              <a:gd name="connsiteX127" fmla="*/ 237554 w 1508539"/>
              <a:gd name="connsiteY127" fmla="*/ 1373769 h 6858000"/>
              <a:gd name="connsiteX128" fmla="*/ 245861 w 1508539"/>
              <a:gd name="connsiteY128" fmla="*/ 1307086 h 6858000"/>
              <a:gd name="connsiteX129" fmla="*/ 247049 w 1508539"/>
              <a:gd name="connsiteY129" fmla="*/ 1189033 h 6858000"/>
              <a:gd name="connsiteX130" fmla="*/ 251734 w 1508539"/>
              <a:gd name="connsiteY130" fmla="*/ 1168288 h 6858000"/>
              <a:gd name="connsiteX131" fmla="*/ 244016 w 1508539"/>
              <a:gd name="connsiteY131" fmla="*/ 1142577 h 6858000"/>
              <a:gd name="connsiteX132" fmla="*/ 233322 w 1508539"/>
              <a:gd name="connsiteY132" fmla="*/ 1088484 h 6858000"/>
              <a:gd name="connsiteX133" fmla="*/ 222058 w 1508539"/>
              <a:gd name="connsiteY133" fmla="*/ 1016103 h 6858000"/>
              <a:gd name="connsiteX134" fmla="*/ 223514 w 1508539"/>
              <a:gd name="connsiteY134" fmla="*/ 932283 h 6858000"/>
              <a:gd name="connsiteX135" fmla="*/ 225750 w 1508539"/>
              <a:gd name="connsiteY135" fmla="*/ 915925 h 6858000"/>
              <a:gd name="connsiteX136" fmla="*/ 218379 w 1508539"/>
              <a:gd name="connsiteY136" fmla="*/ 896999 h 6858000"/>
              <a:gd name="connsiteX137" fmla="*/ 187787 w 1508539"/>
              <a:gd name="connsiteY137" fmla="*/ 821517 h 6858000"/>
              <a:gd name="connsiteX138" fmla="*/ 166737 w 1508539"/>
              <a:gd name="connsiteY138" fmla="*/ 751353 h 6858000"/>
              <a:gd name="connsiteX139" fmla="*/ 166295 w 1508539"/>
              <a:gd name="connsiteY139" fmla="*/ 721230 h 6858000"/>
              <a:gd name="connsiteX140" fmla="*/ 151966 w 1508539"/>
              <a:gd name="connsiteY140" fmla="*/ 681659 h 6858000"/>
              <a:gd name="connsiteX141" fmla="*/ 137385 w 1508539"/>
              <a:gd name="connsiteY141" fmla="*/ 635218 h 6858000"/>
              <a:gd name="connsiteX142" fmla="*/ 142396 w 1508539"/>
              <a:gd name="connsiteY142" fmla="*/ 613763 h 6858000"/>
              <a:gd name="connsiteX143" fmla="*/ 128338 w 1508539"/>
              <a:gd name="connsiteY143" fmla="*/ 598582 h 6858000"/>
              <a:gd name="connsiteX144" fmla="*/ 128019 w 1508539"/>
              <a:gd name="connsiteY144" fmla="*/ 576846 h 6858000"/>
              <a:gd name="connsiteX145" fmla="*/ 107645 w 1508539"/>
              <a:gd name="connsiteY145" fmla="*/ 530055 h 6858000"/>
              <a:gd name="connsiteX146" fmla="*/ 98081 w 1508539"/>
              <a:gd name="connsiteY146" fmla="*/ 448559 h 6858000"/>
              <a:gd name="connsiteX147" fmla="*/ 104503 w 1508539"/>
              <a:gd name="connsiteY147" fmla="*/ 441529 h 6858000"/>
              <a:gd name="connsiteX148" fmla="*/ 103724 w 1508539"/>
              <a:gd name="connsiteY148" fmla="*/ 428927 h 6858000"/>
              <a:gd name="connsiteX149" fmla="*/ 90191 w 1508539"/>
              <a:gd name="connsiteY149" fmla="*/ 404917 h 6858000"/>
              <a:gd name="connsiteX150" fmla="*/ 70148 w 1508539"/>
              <a:gd name="connsiteY150" fmla="*/ 367211 h 6858000"/>
              <a:gd name="connsiteX151" fmla="*/ 36452 w 1508539"/>
              <a:gd name="connsiteY151" fmla="*/ 268519 h 6858000"/>
              <a:gd name="connsiteX152" fmla="*/ 23935 w 1508539"/>
              <a:gd name="connsiteY152" fmla="*/ 160886 h 6858000"/>
              <a:gd name="connsiteX153" fmla="*/ 19312 w 1508539"/>
              <a:gd name="connsiteY153" fmla="*/ 47336 h 6858000"/>
              <a:gd name="connsiteX154" fmla="*/ 0 w 1508539"/>
              <a:gd name="connsiteY154" fmla="*/ 0 h 6858000"/>
              <a:gd name="connsiteX0" fmla="*/ 0 w 1508539"/>
              <a:gd name="connsiteY0" fmla="*/ 0 h 6858000"/>
              <a:gd name="connsiteX1" fmla="*/ 1508539 w 1508539"/>
              <a:gd name="connsiteY1" fmla="*/ 0 h 6858000"/>
              <a:gd name="connsiteX2" fmla="*/ 1508539 w 1508539"/>
              <a:gd name="connsiteY2" fmla="*/ 6858000 h 6858000"/>
              <a:gd name="connsiteX3" fmla="*/ 57174 w 1508539"/>
              <a:gd name="connsiteY3" fmla="*/ 6858000 h 6858000"/>
              <a:gd name="connsiteX4" fmla="*/ 57315 w 1508539"/>
              <a:gd name="connsiteY4" fmla="*/ 6857735 h 6858000"/>
              <a:gd name="connsiteX5" fmla="*/ 69364 w 1508539"/>
              <a:gd name="connsiteY5" fmla="*/ 6809549 h 6858000"/>
              <a:gd name="connsiteX6" fmla="*/ 101575 w 1508539"/>
              <a:gd name="connsiteY6" fmla="*/ 6715115 h 6858000"/>
              <a:gd name="connsiteX7" fmla="*/ 111426 w 1508539"/>
              <a:gd name="connsiteY7" fmla="*/ 6680170 h 6858000"/>
              <a:gd name="connsiteX8" fmla="*/ 136976 w 1508539"/>
              <a:gd name="connsiteY8" fmla="*/ 6621207 h 6858000"/>
              <a:gd name="connsiteX9" fmla="*/ 153633 w 1508539"/>
              <a:gd name="connsiteY9" fmla="*/ 6596265 h 6858000"/>
              <a:gd name="connsiteX10" fmla="*/ 153512 w 1508539"/>
              <a:gd name="connsiteY10" fmla="*/ 6594818 h 6858000"/>
              <a:gd name="connsiteX11" fmla="*/ 157757 w 1508539"/>
              <a:gd name="connsiteY11" fmla="*/ 6593735 h 6858000"/>
              <a:gd name="connsiteX12" fmla="*/ 160954 w 1508539"/>
              <a:gd name="connsiteY12" fmla="*/ 6589172 h 6858000"/>
              <a:gd name="connsiteX13" fmla="*/ 164248 w 1508539"/>
              <a:gd name="connsiteY13" fmla="*/ 6574442 h 6858000"/>
              <a:gd name="connsiteX14" fmla="*/ 164588 w 1508539"/>
              <a:gd name="connsiteY14" fmla="*/ 6568530 h 6858000"/>
              <a:gd name="connsiteX15" fmla="*/ 166997 w 1508539"/>
              <a:gd name="connsiteY15" fmla="*/ 6560674 h 6858000"/>
              <a:gd name="connsiteX16" fmla="*/ 167342 w 1508539"/>
              <a:gd name="connsiteY16" fmla="*/ 6560598 h 6858000"/>
              <a:gd name="connsiteX17" fmla="*/ 169039 w 1508539"/>
              <a:gd name="connsiteY17" fmla="*/ 6553006 h 6858000"/>
              <a:gd name="connsiteX18" fmla="*/ 173735 w 1508539"/>
              <a:gd name="connsiteY18" fmla="*/ 6514360 h 6858000"/>
              <a:gd name="connsiteX19" fmla="*/ 215389 w 1508539"/>
              <a:gd name="connsiteY19" fmla="*/ 6478062 h 6858000"/>
              <a:gd name="connsiteX20" fmla="*/ 226078 w 1508539"/>
              <a:gd name="connsiteY20" fmla="*/ 6460325 h 6858000"/>
              <a:gd name="connsiteX21" fmla="*/ 233311 w 1508539"/>
              <a:gd name="connsiteY21" fmla="*/ 6451488 h 6858000"/>
              <a:gd name="connsiteX22" fmla="*/ 234746 w 1508539"/>
              <a:gd name="connsiteY22" fmla="*/ 6451348 h 6858000"/>
              <a:gd name="connsiteX23" fmla="*/ 239104 w 1508539"/>
              <a:gd name="connsiteY23" fmla="*/ 6414240 h 6858000"/>
              <a:gd name="connsiteX24" fmla="*/ 241980 w 1508539"/>
              <a:gd name="connsiteY24" fmla="*/ 6410269 h 6858000"/>
              <a:gd name="connsiteX25" fmla="*/ 241880 w 1508539"/>
              <a:gd name="connsiteY25" fmla="*/ 6384857 h 6858000"/>
              <a:gd name="connsiteX26" fmla="*/ 243397 w 1508539"/>
              <a:gd name="connsiteY26" fmla="*/ 6372381 h 6858000"/>
              <a:gd name="connsiteX27" fmla="*/ 240591 w 1508539"/>
              <a:gd name="connsiteY27" fmla="*/ 6367510 h 6858000"/>
              <a:gd name="connsiteX28" fmla="*/ 244471 w 1508539"/>
              <a:gd name="connsiteY28" fmla="*/ 6349778 h 6858000"/>
              <a:gd name="connsiteX29" fmla="*/ 246136 w 1508539"/>
              <a:gd name="connsiteY29" fmla="*/ 6348250 h 6858000"/>
              <a:gd name="connsiteX30" fmla="*/ 262170 w 1508539"/>
              <a:gd name="connsiteY30" fmla="*/ 6281972 h 6858000"/>
              <a:gd name="connsiteX31" fmla="*/ 272933 w 1508539"/>
              <a:gd name="connsiteY31" fmla="*/ 6211940 h 6858000"/>
              <a:gd name="connsiteX32" fmla="*/ 314428 w 1508539"/>
              <a:gd name="connsiteY32" fmla="*/ 6113913 h 6858000"/>
              <a:gd name="connsiteX33" fmla="*/ 318721 w 1508539"/>
              <a:gd name="connsiteY33" fmla="*/ 6028119 h 6858000"/>
              <a:gd name="connsiteX34" fmla="*/ 345501 w 1508539"/>
              <a:gd name="connsiteY34" fmla="*/ 5934687 h 6858000"/>
              <a:gd name="connsiteX35" fmla="*/ 379513 w 1508539"/>
              <a:gd name="connsiteY35" fmla="*/ 5765594 h 6858000"/>
              <a:gd name="connsiteX36" fmla="*/ 411349 w 1508539"/>
              <a:gd name="connsiteY36" fmla="*/ 5693685 h 6858000"/>
              <a:gd name="connsiteX37" fmla="*/ 431404 w 1508539"/>
              <a:gd name="connsiteY37" fmla="*/ 5665173 h 6858000"/>
              <a:gd name="connsiteX38" fmla="*/ 465121 w 1508539"/>
              <a:gd name="connsiteY38" fmla="*/ 5563435 h 6858000"/>
              <a:gd name="connsiteX39" fmla="*/ 494626 w 1508539"/>
              <a:gd name="connsiteY39" fmla="*/ 5476393 h 6858000"/>
              <a:gd name="connsiteX40" fmla="*/ 525819 w 1508539"/>
              <a:gd name="connsiteY40" fmla="*/ 5396260 h 6858000"/>
              <a:gd name="connsiteX41" fmla="*/ 541800 w 1508539"/>
              <a:gd name="connsiteY41" fmla="*/ 5330009 h 6858000"/>
              <a:gd name="connsiteX42" fmla="*/ 575293 w 1508539"/>
              <a:gd name="connsiteY42" fmla="*/ 5273739 h 6858000"/>
              <a:gd name="connsiteX43" fmla="*/ 584892 w 1508539"/>
              <a:gd name="connsiteY43" fmla="*/ 5241779 h 6858000"/>
              <a:gd name="connsiteX44" fmla="*/ 596118 w 1508539"/>
              <a:gd name="connsiteY44" fmla="*/ 5225268 h 6858000"/>
              <a:gd name="connsiteX45" fmla="*/ 597138 w 1508539"/>
              <a:gd name="connsiteY45" fmla="*/ 5217684 h 6858000"/>
              <a:gd name="connsiteX46" fmla="*/ 604479 w 1508539"/>
              <a:gd name="connsiteY46" fmla="*/ 5193377 h 6858000"/>
              <a:gd name="connsiteX47" fmla="*/ 607782 w 1508539"/>
              <a:gd name="connsiteY47" fmla="*/ 5179288 h 6858000"/>
              <a:gd name="connsiteX48" fmla="*/ 608766 w 1508539"/>
              <a:gd name="connsiteY48" fmla="*/ 5173621 h 6858000"/>
              <a:gd name="connsiteX49" fmla="*/ 604400 w 1508539"/>
              <a:gd name="connsiteY49" fmla="*/ 5159961 h 6858000"/>
              <a:gd name="connsiteX50" fmla="*/ 611077 w 1508539"/>
              <a:gd name="connsiteY50" fmla="*/ 5144295 h 6858000"/>
              <a:gd name="connsiteX51" fmla="*/ 608010 w 1508539"/>
              <a:gd name="connsiteY51" fmla="*/ 5125185 h 6858000"/>
              <a:gd name="connsiteX52" fmla="*/ 614840 w 1508539"/>
              <a:gd name="connsiteY52" fmla="*/ 5121884 h 6858000"/>
              <a:gd name="connsiteX53" fmla="*/ 621876 w 1508539"/>
              <a:gd name="connsiteY53" fmla="*/ 5067850 h 6858000"/>
              <a:gd name="connsiteX54" fmla="*/ 624607 w 1508539"/>
              <a:gd name="connsiteY54" fmla="*/ 5060861 h 6858000"/>
              <a:gd name="connsiteX55" fmla="*/ 621311 w 1508539"/>
              <a:gd name="connsiteY55" fmla="*/ 5034192 h 6858000"/>
              <a:gd name="connsiteX56" fmla="*/ 622865 w 1508539"/>
              <a:gd name="connsiteY56" fmla="*/ 4993030 h 6858000"/>
              <a:gd name="connsiteX57" fmla="*/ 629774 w 1508539"/>
              <a:gd name="connsiteY57" fmla="*/ 4946844 h 6858000"/>
              <a:gd name="connsiteX58" fmla="*/ 625630 w 1508539"/>
              <a:gd name="connsiteY58" fmla="*/ 4932692 h 6858000"/>
              <a:gd name="connsiteX59" fmla="*/ 641033 w 1508539"/>
              <a:gd name="connsiteY59" fmla="*/ 4858827 h 6858000"/>
              <a:gd name="connsiteX60" fmla="*/ 635187 w 1508539"/>
              <a:gd name="connsiteY60" fmla="*/ 4801535 h 6858000"/>
              <a:gd name="connsiteX61" fmla="*/ 642856 w 1508539"/>
              <a:gd name="connsiteY61" fmla="*/ 4797794 h 6858000"/>
              <a:gd name="connsiteX62" fmla="*/ 644150 w 1508539"/>
              <a:gd name="connsiteY62" fmla="*/ 4784526 h 6858000"/>
              <a:gd name="connsiteX63" fmla="*/ 645934 w 1508539"/>
              <a:gd name="connsiteY63" fmla="*/ 4781211 h 6858000"/>
              <a:gd name="connsiteX64" fmla="*/ 654721 w 1508539"/>
              <a:gd name="connsiteY64" fmla="*/ 4761984 h 6858000"/>
              <a:gd name="connsiteX65" fmla="*/ 650769 w 1508539"/>
              <a:gd name="connsiteY65" fmla="*/ 4690749 h 6858000"/>
              <a:gd name="connsiteX66" fmla="*/ 646249 w 1508539"/>
              <a:gd name="connsiteY66" fmla="*/ 4584173 h 6858000"/>
              <a:gd name="connsiteX67" fmla="*/ 641332 w 1508539"/>
              <a:gd name="connsiteY67" fmla="*/ 4444346 h 6858000"/>
              <a:gd name="connsiteX68" fmla="*/ 637897 w 1508539"/>
              <a:gd name="connsiteY68" fmla="*/ 4375228 h 6858000"/>
              <a:gd name="connsiteX69" fmla="*/ 618550 w 1508539"/>
              <a:gd name="connsiteY69" fmla="*/ 4214165 h 6858000"/>
              <a:gd name="connsiteX70" fmla="*/ 622623 w 1508539"/>
              <a:gd name="connsiteY70" fmla="*/ 4090296 h 6858000"/>
              <a:gd name="connsiteX71" fmla="*/ 607879 w 1508539"/>
              <a:gd name="connsiteY71" fmla="*/ 4033999 h 6858000"/>
              <a:gd name="connsiteX72" fmla="*/ 609028 w 1508539"/>
              <a:gd name="connsiteY72" fmla="*/ 4031933 h 6858000"/>
              <a:gd name="connsiteX73" fmla="*/ 607604 w 1508539"/>
              <a:gd name="connsiteY73" fmla="*/ 4013953 h 6858000"/>
              <a:gd name="connsiteX74" fmla="*/ 593899 w 1508539"/>
              <a:gd name="connsiteY74" fmla="*/ 3974753 h 6858000"/>
              <a:gd name="connsiteX75" fmla="*/ 595497 w 1508539"/>
              <a:gd name="connsiteY75" fmla="*/ 3969950 h 6858000"/>
              <a:gd name="connsiteX76" fmla="*/ 588919 w 1508539"/>
              <a:gd name="connsiteY76" fmla="*/ 3933779 h 6858000"/>
              <a:gd name="connsiteX77" fmla="*/ 590250 w 1508539"/>
              <a:gd name="connsiteY77" fmla="*/ 3933093 h 6858000"/>
              <a:gd name="connsiteX78" fmla="*/ 594604 w 1508539"/>
              <a:gd name="connsiteY78" fmla="*/ 3922082 h 6858000"/>
              <a:gd name="connsiteX79" fmla="*/ 599682 w 1508539"/>
              <a:gd name="connsiteY79" fmla="*/ 3901461 h 6858000"/>
              <a:gd name="connsiteX80" fmla="*/ 622276 w 1508539"/>
              <a:gd name="connsiteY80" fmla="*/ 3813873 h 6858000"/>
              <a:gd name="connsiteX81" fmla="*/ 621701 w 1508539"/>
              <a:gd name="connsiteY81" fmla="*/ 3806161 h 6858000"/>
              <a:gd name="connsiteX82" fmla="*/ 622008 w 1508539"/>
              <a:gd name="connsiteY82" fmla="*/ 3805957 h 6858000"/>
              <a:gd name="connsiteX83" fmla="*/ 622035 w 1508539"/>
              <a:gd name="connsiteY83" fmla="*/ 3797724 h 6858000"/>
              <a:gd name="connsiteX84" fmla="*/ 620650 w 1508539"/>
              <a:gd name="connsiteY84" fmla="*/ 3792098 h 6858000"/>
              <a:gd name="connsiteX85" fmla="*/ 619534 w 1508539"/>
              <a:gd name="connsiteY85" fmla="*/ 3777135 h 6858000"/>
              <a:gd name="connsiteX86" fmla="*/ 621267 w 1508539"/>
              <a:gd name="connsiteY86" fmla="*/ 3771656 h 6858000"/>
              <a:gd name="connsiteX87" fmla="*/ 625010 w 1508539"/>
              <a:gd name="connsiteY87" fmla="*/ 3769007 h 6858000"/>
              <a:gd name="connsiteX88" fmla="*/ 624476 w 1508539"/>
              <a:gd name="connsiteY88" fmla="*/ 3767709 h 6858000"/>
              <a:gd name="connsiteX89" fmla="*/ 633172 w 1508539"/>
              <a:gd name="connsiteY89" fmla="*/ 3738082 h 6858000"/>
              <a:gd name="connsiteX90" fmla="*/ 640518 w 1508539"/>
              <a:gd name="connsiteY90" fmla="*/ 3673397 h 6858000"/>
              <a:gd name="connsiteX91" fmla="*/ 639814 w 1508539"/>
              <a:gd name="connsiteY91" fmla="*/ 3637109 h 6858000"/>
              <a:gd name="connsiteX92" fmla="*/ 643257 w 1508539"/>
              <a:gd name="connsiteY92" fmla="*/ 3536883 h 6858000"/>
              <a:gd name="connsiteX93" fmla="*/ 650795 w 1508539"/>
              <a:gd name="connsiteY93" fmla="*/ 3435652 h 6858000"/>
              <a:gd name="connsiteX94" fmla="*/ 652466 w 1508539"/>
              <a:gd name="connsiteY94" fmla="*/ 3307769 h 6858000"/>
              <a:gd name="connsiteX95" fmla="*/ 670029 w 1508539"/>
              <a:gd name="connsiteY95" fmla="*/ 3250522 h 6858000"/>
              <a:gd name="connsiteX96" fmla="*/ 670454 w 1508539"/>
              <a:gd name="connsiteY96" fmla="*/ 3229163 h 6858000"/>
              <a:gd name="connsiteX97" fmla="*/ 672277 w 1508539"/>
              <a:gd name="connsiteY97" fmla="*/ 3217217 h 6858000"/>
              <a:gd name="connsiteX98" fmla="*/ 659112 w 1508539"/>
              <a:gd name="connsiteY98" fmla="*/ 3183755 h 6858000"/>
              <a:gd name="connsiteX99" fmla="*/ 659613 w 1508539"/>
              <a:gd name="connsiteY99" fmla="*/ 3178642 h 6858000"/>
              <a:gd name="connsiteX100" fmla="*/ 647213 w 1508539"/>
              <a:gd name="connsiteY100" fmla="*/ 3158586 h 6858000"/>
              <a:gd name="connsiteX101" fmla="*/ 632398 w 1508539"/>
              <a:gd name="connsiteY101" fmla="*/ 3129034 h 6858000"/>
              <a:gd name="connsiteX102" fmla="*/ 633063 w 1508539"/>
              <a:gd name="connsiteY102" fmla="*/ 3126682 h 6858000"/>
              <a:gd name="connsiteX103" fmla="*/ 623931 w 1508539"/>
              <a:gd name="connsiteY103" fmla="*/ 3114519 h 6858000"/>
              <a:gd name="connsiteX104" fmla="*/ 610540 w 1508539"/>
              <a:gd name="connsiteY104" fmla="*/ 3106272 h 6858000"/>
              <a:gd name="connsiteX105" fmla="*/ 583270 w 1508539"/>
              <a:gd name="connsiteY105" fmla="*/ 2958185 h 6858000"/>
              <a:gd name="connsiteX106" fmla="*/ 525884 w 1508539"/>
              <a:gd name="connsiteY106" fmla="*/ 2762989 h 6858000"/>
              <a:gd name="connsiteX107" fmla="*/ 474802 w 1508539"/>
              <a:gd name="connsiteY107" fmla="*/ 2554718 h 6858000"/>
              <a:gd name="connsiteX108" fmla="*/ 454896 w 1508539"/>
              <a:gd name="connsiteY108" fmla="*/ 2485734 h 6858000"/>
              <a:gd name="connsiteX109" fmla="*/ 445619 w 1508539"/>
              <a:gd name="connsiteY109" fmla="*/ 2447068 h 6858000"/>
              <a:gd name="connsiteX110" fmla="*/ 432580 w 1508539"/>
              <a:gd name="connsiteY110" fmla="*/ 2425819 h 6858000"/>
              <a:gd name="connsiteX111" fmla="*/ 438579 w 1508539"/>
              <a:gd name="connsiteY111" fmla="*/ 2402874 h 6858000"/>
              <a:gd name="connsiteX112" fmla="*/ 441191 w 1508539"/>
              <a:gd name="connsiteY112" fmla="*/ 2381443 h 6858000"/>
              <a:gd name="connsiteX113" fmla="*/ 417520 w 1508539"/>
              <a:gd name="connsiteY113" fmla="*/ 2261920 h 6858000"/>
              <a:gd name="connsiteX114" fmla="*/ 407407 w 1508539"/>
              <a:gd name="connsiteY114" fmla="*/ 2195378 h 6858000"/>
              <a:gd name="connsiteX115" fmla="*/ 391624 w 1508539"/>
              <a:gd name="connsiteY115" fmla="*/ 2155135 h 6858000"/>
              <a:gd name="connsiteX116" fmla="*/ 389082 w 1508539"/>
              <a:gd name="connsiteY116" fmla="*/ 2118008 h 6858000"/>
              <a:gd name="connsiteX117" fmla="*/ 390075 w 1508539"/>
              <a:gd name="connsiteY117" fmla="*/ 2050531 h 6858000"/>
              <a:gd name="connsiteX118" fmla="*/ 381881 w 1508539"/>
              <a:gd name="connsiteY118" fmla="*/ 1963269 h 6858000"/>
              <a:gd name="connsiteX119" fmla="*/ 363059 w 1508539"/>
              <a:gd name="connsiteY119" fmla="*/ 1906352 h 6858000"/>
              <a:gd name="connsiteX120" fmla="*/ 339616 w 1508539"/>
              <a:gd name="connsiteY120" fmla="*/ 1861531 h 6858000"/>
              <a:gd name="connsiteX121" fmla="*/ 293415 w 1508539"/>
              <a:gd name="connsiteY121" fmla="*/ 1732919 h 6858000"/>
              <a:gd name="connsiteX122" fmla="*/ 265726 w 1508539"/>
              <a:gd name="connsiteY122" fmla="*/ 1663540 h 6858000"/>
              <a:gd name="connsiteX123" fmla="*/ 264852 w 1508539"/>
              <a:gd name="connsiteY123" fmla="*/ 1615777 h 6858000"/>
              <a:gd name="connsiteX124" fmla="*/ 245647 w 1508539"/>
              <a:gd name="connsiteY124" fmla="*/ 1563678 h 6858000"/>
              <a:gd name="connsiteX125" fmla="*/ 258727 w 1508539"/>
              <a:gd name="connsiteY125" fmla="*/ 1519474 h 6858000"/>
              <a:gd name="connsiteX126" fmla="*/ 251469 w 1508539"/>
              <a:gd name="connsiteY126" fmla="*/ 1477995 h 6858000"/>
              <a:gd name="connsiteX127" fmla="*/ 237554 w 1508539"/>
              <a:gd name="connsiteY127" fmla="*/ 1373769 h 6858000"/>
              <a:gd name="connsiteX128" fmla="*/ 245861 w 1508539"/>
              <a:gd name="connsiteY128" fmla="*/ 1307086 h 6858000"/>
              <a:gd name="connsiteX129" fmla="*/ 247049 w 1508539"/>
              <a:gd name="connsiteY129" fmla="*/ 1189033 h 6858000"/>
              <a:gd name="connsiteX130" fmla="*/ 251734 w 1508539"/>
              <a:gd name="connsiteY130" fmla="*/ 1168288 h 6858000"/>
              <a:gd name="connsiteX131" fmla="*/ 244016 w 1508539"/>
              <a:gd name="connsiteY131" fmla="*/ 1142577 h 6858000"/>
              <a:gd name="connsiteX132" fmla="*/ 233322 w 1508539"/>
              <a:gd name="connsiteY132" fmla="*/ 1088484 h 6858000"/>
              <a:gd name="connsiteX133" fmla="*/ 222058 w 1508539"/>
              <a:gd name="connsiteY133" fmla="*/ 1016103 h 6858000"/>
              <a:gd name="connsiteX134" fmla="*/ 223514 w 1508539"/>
              <a:gd name="connsiteY134" fmla="*/ 932283 h 6858000"/>
              <a:gd name="connsiteX135" fmla="*/ 225750 w 1508539"/>
              <a:gd name="connsiteY135" fmla="*/ 915925 h 6858000"/>
              <a:gd name="connsiteX136" fmla="*/ 218379 w 1508539"/>
              <a:gd name="connsiteY136" fmla="*/ 896999 h 6858000"/>
              <a:gd name="connsiteX137" fmla="*/ 187787 w 1508539"/>
              <a:gd name="connsiteY137" fmla="*/ 821517 h 6858000"/>
              <a:gd name="connsiteX138" fmla="*/ 166737 w 1508539"/>
              <a:gd name="connsiteY138" fmla="*/ 751353 h 6858000"/>
              <a:gd name="connsiteX139" fmla="*/ 166295 w 1508539"/>
              <a:gd name="connsiteY139" fmla="*/ 721230 h 6858000"/>
              <a:gd name="connsiteX140" fmla="*/ 151966 w 1508539"/>
              <a:gd name="connsiteY140" fmla="*/ 681659 h 6858000"/>
              <a:gd name="connsiteX141" fmla="*/ 137385 w 1508539"/>
              <a:gd name="connsiteY141" fmla="*/ 635218 h 6858000"/>
              <a:gd name="connsiteX142" fmla="*/ 142396 w 1508539"/>
              <a:gd name="connsiteY142" fmla="*/ 613763 h 6858000"/>
              <a:gd name="connsiteX143" fmla="*/ 128338 w 1508539"/>
              <a:gd name="connsiteY143" fmla="*/ 598582 h 6858000"/>
              <a:gd name="connsiteX144" fmla="*/ 128019 w 1508539"/>
              <a:gd name="connsiteY144" fmla="*/ 576846 h 6858000"/>
              <a:gd name="connsiteX145" fmla="*/ 107645 w 1508539"/>
              <a:gd name="connsiteY145" fmla="*/ 530055 h 6858000"/>
              <a:gd name="connsiteX146" fmla="*/ 98081 w 1508539"/>
              <a:gd name="connsiteY146" fmla="*/ 448559 h 6858000"/>
              <a:gd name="connsiteX147" fmla="*/ 104503 w 1508539"/>
              <a:gd name="connsiteY147" fmla="*/ 441529 h 6858000"/>
              <a:gd name="connsiteX148" fmla="*/ 90191 w 1508539"/>
              <a:gd name="connsiteY148" fmla="*/ 404917 h 6858000"/>
              <a:gd name="connsiteX149" fmla="*/ 70148 w 1508539"/>
              <a:gd name="connsiteY149" fmla="*/ 367211 h 6858000"/>
              <a:gd name="connsiteX150" fmla="*/ 36452 w 1508539"/>
              <a:gd name="connsiteY150" fmla="*/ 268519 h 6858000"/>
              <a:gd name="connsiteX151" fmla="*/ 23935 w 1508539"/>
              <a:gd name="connsiteY151" fmla="*/ 160886 h 6858000"/>
              <a:gd name="connsiteX152" fmla="*/ 19312 w 1508539"/>
              <a:gd name="connsiteY152" fmla="*/ 47336 h 6858000"/>
              <a:gd name="connsiteX153" fmla="*/ 0 w 1508539"/>
              <a:gd name="connsiteY153" fmla="*/ 0 h 6858000"/>
              <a:gd name="connsiteX0" fmla="*/ 0 w 1508539"/>
              <a:gd name="connsiteY0" fmla="*/ 0 h 6858000"/>
              <a:gd name="connsiteX1" fmla="*/ 1508539 w 1508539"/>
              <a:gd name="connsiteY1" fmla="*/ 0 h 6858000"/>
              <a:gd name="connsiteX2" fmla="*/ 1508539 w 1508539"/>
              <a:gd name="connsiteY2" fmla="*/ 6858000 h 6858000"/>
              <a:gd name="connsiteX3" fmla="*/ 57174 w 1508539"/>
              <a:gd name="connsiteY3" fmla="*/ 6858000 h 6858000"/>
              <a:gd name="connsiteX4" fmla="*/ 57315 w 1508539"/>
              <a:gd name="connsiteY4" fmla="*/ 6857735 h 6858000"/>
              <a:gd name="connsiteX5" fmla="*/ 69364 w 1508539"/>
              <a:gd name="connsiteY5" fmla="*/ 6809549 h 6858000"/>
              <a:gd name="connsiteX6" fmla="*/ 101575 w 1508539"/>
              <a:gd name="connsiteY6" fmla="*/ 6715115 h 6858000"/>
              <a:gd name="connsiteX7" fmla="*/ 111426 w 1508539"/>
              <a:gd name="connsiteY7" fmla="*/ 6680170 h 6858000"/>
              <a:gd name="connsiteX8" fmla="*/ 136976 w 1508539"/>
              <a:gd name="connsiteY8" fmla="*/ 6621207 h 6858000"/>
              <a:gd name="connsiteX9" fmla="*/ 153633 w 1508539"/>
              <a:gd name="connsiteY9" fmla="*/ 6596265 h 6858000"/>
              <a:gd name="connsiteX10" fmla="*/ 153512 w 1508539"/>
              <a:gd name="connsiteY10" fmla="*/ 6594818 h 6858000"/>
              <a:gd name="connsiteX11" fmla="*/ 157757 w 1508539"/>
              <a:gd name="connsiteY11" fmla="*/ 6593735 h 6858000"/>
              <a:gd name="connsiteX12" fmla="*/ 160954 w 1508539"/>
              <a:gd name="connsiteY12" fmla="*/ 6589172 h 6858000"/>
              <a:gd name="connsiteX13" fmla="*/ 164248 w 1508539"/>
              <a:gd name="connsiteY13" fmla="*/ 6574442 h 6858000"/>
              <a:gd name="connsiteX14" fmla="*/ 164588 w 1508539"/>
              <a:gd name="connsiteY14" fmla="*/ 6568530 h 6858000"/>
              <a:gd name="connsiteX15" fmla="*/ 166997 w 1508539"/>
              <a:gd name="connsiteY15" fmla="*/ 6560674 h 6858000"/>
              <a:gd name="connsiteX16" fmla="*/ 167342 w 1508539"/>
              <a:gd name="connsiteY16" fmla="*/ 6560598 h 6858000"/>
              <a:gd name="connsiteX17" fmla="*/ 169039 w 1508539"/>
              <a:gd name="connsiteY17" fmla="*/ 6553006 h 6858000"/>
              <a:gd name="connsiteX18" fmla="*/ 173735 w 1508539"/>
              <a:gd name="connsiteY18" fmla="*/ 6514360 h 6858000"/>
              <a:gd name="connsiteX19" fmla="*/ 215389 w 1508539"/>
              <a:gd name="connsiteY19" fmla="*/ 6478062 h 6858000"/>
              <a:gd name="connsiteX20" fmla="*/ 226078 w 1508539"/>
              <a:gd name="connsiteY20" fmla="*/ 6460325 h 6858000"/>
              <a:gd name="connsiteX21" fmla="*/ 233311 w 1508539"/>
              <a:gd name="connsiteY21" fmla="*/ 6451488 h 6858000"/>
              <a:gd name="connsiteX22" fmla="*/ 234746 w 1508539"/>
              <a:gd name="connsiteY22" fmla="*/ 6451348 h 6858000"/>
              <a:gd name="connsiteX23" fmla="*/ 239104 w 1508539"/>
              <a:gd name="connsiteY23" fmla="*/ 6414240 h 6858000"/>
              <a:gd name="connsiteX24" fmla="*/ 241980 w 1508539"/>
              <a:gd name="connsiteY24" fmla="*/ 6410269 h 6858000"/>
              <a:gd name="connsiteX25" fmla="*/ 241880 w 1508539"/>
              <a:gd name="connsiteY25" fmla="*/ 6384857 h 6858000"/>
              <a:gd name="connsiteX26" fmla="*/ 243397 w 1508539"/>
              <a:gd name="connsiteY26" fmla="*/ 6372381 h 6858000"/>
              <a:gd name="connsiteX27" fmla="*/ 240591 w 1508539"/>
              <a:gd name="connsiteY27" fmla="*/ 6367510 h 6858000"/>
              <a:gd name="connsiteX28" fmla="*/ 244471 w 1508539"/>
              <a:gd name="connsiteY28" fmla="*/ 6349778 h 6858000"/>
              <a:gd name="connsiteX29" fmla="*/ 246136 w 1508539"/>
              <a:gd name="connsiteY29" fmla="*/ 6348250 h 6858000"/>
              <a:gd name="connsiteX30" fmla="*/ 262170 w 1508539"/>
              <a:gd name="connsiteY30" fmla="*/ 6281972 h 6858000"/>
              <a:gd name="connsiteX31" fmla="*/ 272933 w 1508539"/>
              <a:gd name="connsiteY31" fmla="*/ 6211940 h 6858000"/>
              <a:gd name="connsiteX32" fmla="*/ 314428 w 1508539"/>
              <a:gd name="connsiteY32" fmla="*/ 6113913 h 6858000"/>
              <a:gd name="connsiteX33" fmla="*/ 318721 w 1508539"/>
              <a:gd name="connsiteY33" fmla="*/ 6028119 h 6858000"/>
              <a:gd name="connsiteX34" fmla="*/ 345501 w 1508539"/>
              <a:gd name="connsiteY34" fmla="*/ 5934687 h 6858000"/>
              <a:gd name="connsiteX35" fmla="*/ 379513 w 1508539"/>
              <a:gd name="connsiteY35" fmla="*/ 5765594 h 6858000"/>
              <a:gd name="connsiteX36" fmla="*/ 411349 w 1508539"/>
              <a:gd name="connsiteY36" fmla="*/ 5693685 h 6858000"/>
              <a:gd name="connsiteX37" fmla="*/ 431404 w 1508539"/>
              <a:gd name="connsiteY37" fmla="*/ 5665173 h 6858000"/>
              <a:gd name="connsiteX38" fmla="*/ 465121 w 1508539"/>
              <a:gd name="connsiteY38" fmla="*/ 5563435 h 6858000"/>
              <a:gd name="connsiteX39" fmla="*/ 494626 w 1508539"/>
              <a:gd name="connsiteY39" fmla="*/ 5476393 h 6858000"/>
              <a:gd name="connsiteX40" fmla="*/ 525819 w 1508539"/>
              <a:gd name="connsiteY40" fmla="*/ 5396260 h 6858000"/>
              <a:gd name="connsiteX41" fmla="*/ 541800 w 1508539"/>
              <a:gd name="connsiteY41" fmla="*/ 5330009 h 6858000"/>
              <a:gd name="connsiteX42" fmla="*/ 575293 w 1508539"/>
              <a:gd name="connsiteY42" fmla="*/ 5273739 h 6858000"/>
              <a:gd name="connsiteX43" fmla="*/ 584892 w 1508539"/>
              <a:gd name="connsiteY43" fmla="*/ 5241779 h 6858000"/>
              <a:gd name="connsiteX44" fmla="*/ 596118 w 1508539"/>
              <a:gd name="connsiteY44" fmla="*/ 5225268 h 6858000"/>
              <a:gd name="connsiteX45" fmla="*/ 597138 w 1508539"/>
              <a:gd name="connsiteY45" fmla="*/ 5217684 h 6858000"/>
              <a:gd name="connsiteX46" fmla="*/ 604479 w 1508539"/>
              <a:gd name="connsiteY46" fmla="*/ 5193377 h 6858000"/>
              <a:gd name="connsiteX47" fmla="*/ 607782 w 1508539"/>
              <a:gd name="connsiteY47" fmla="*/ 5179288 h 6858000"/>
              <a:gd name="connsiteX48" fmla="*/ 608766 w 1508539"/>
              <a:gd name="connsiteY48" fmla="*/ 5173621 h 6858000"/>
              <a:gd name="connsiteX49" fmla="*/ 604400 w 1508539"/>
              <a:gd name="connsiteY49" fmla="*/ 5159961 h 6858000"/>
              <a:gd name="connsiteX50" fmla="*/ 611077 w 1508539"/>
              <a:gd name="connsiteY50" fmla="*/ 5144295 h 6858000"/>
              <a:gd name="connsiteX51" fmla="*/ 608010 w 1508539"/>
              <a:gd name="connsiteY51" fmla="*/ 5125185 h 6858000"/>
              <a:gd name="connsiteX52" fmla="*/ 614840 w 1508539"/>
              <a:gd name="connsiteY52" fmla="*/ 5121884 h 6858000"/>
              <a:gd name="connsiteX53" fmla="*/ 621876 w 1508539"/>
              <a:gd name="connsiteY53" fmla="*/ 5067850 h 6858000"/>
              <a:gd name="connsiteX54" fmla="*/ 624607 w 1508539"/>
              <a:gd name="connsiteY54" fmla="*/ 5060861 h 6858000"/>
              <a:gd name="connsiteX55" fmla="*/ 621311 w 1508539"/>
              <a:gd name="connsiteY55" fmla="*/ 5034192 h 6858000"/>
              <a:gd name="connsiteX56" fmla="*/ 622865 w 1508539"/>
              <a:gd name="connsiteY56" fmla="*/ 4993030 h 6858000"/>
              <a:gd name="connsiteX57" fmla="*/ 629774 w 1508539"/>
              <a:gd name="connsiteY57" fmla="*/ 4946844 h 6858000"/>
              <a:gd name="connsiteX58" fmla="*/ 625630 w 1508539"/>
              <a:gd name="connsiteY58" fmla="*/ 4932692 h 6858000"/>
              <a:gd name="connsiteX59" fmla="*/ 641033 w 1508539"/>
              <a:gd name="connsiteY59" fmla="*/ 4858827 h 6858000"/>
              <a:gd name="connsiteX60" fmla="*/ 635187 w 1508539"/>
              <a:gd name="connsiteY60" fmla="*/ 4801535 h 6858000"/>
              <a:gd name="connsiteX61" fmla="*/ 642856 w 1508539"/>
              <a:gd name="connsiteY61" fmla="*/ 4797794 h 6858000"/>
              <a:gd name="connsiteX62" fmla="*/ 644150 w 1508539"/>
              <a:gd name="connsiteY62" fmla="*/ 4784526 h 6858000"/>
              <a:gd name="connsiteX63" fmla="*/ 645934 w 1508539"/>
              <a:gd name="connsiteY63" fmla="*/ 4781211 h 6858000"/>
              <a:gd name="connsiteX64" fmla="*/ 654721 w 1508539"/>
              <a:gd name="connsiteY64" fmla="*/ 4761984 h 6858000"/>
              <a:gd name="connsiteX65" fmla="*/ 650769 w 1508539"/>
              <a:gd name="connsiteY65" fmla="*/ 4690749 h 6858000"/>
              <a:gd name="connsiteX66" fmla="*/ 646249 w 1508539"/>
              <a:gd name="connsiteY66" fmla="*/ 4584173 h 6858000"/>
              <a:gd name="connsiteX67" fmla="*/ 641332 w 1508539"/>
              <a:gd name="connsiteY67" fmla="*/ 4444346 h 6858000"/>
              <a:gd name="connsiteX68" fmla="*/ 637897 w 1508539"/>
              <a:gd name="connsiteY68" fmla="*/ 4375228 h 6858000"/>
              <a:gd name="connsiteX69" fmla="*/ 618550 w 1508539"/>
              <a:gd name="connsiteY69" fmla="*/ 4214165 h 6858000"/>
              <a:gd name="connsiteX70" fmla="*/ 622623 w 1508539"/>
              <a:gd name="connsiteY70" fmla="*/ 4090296 h 6858000"/>
              <a:gd name="connsiteX71" fmla="*/ 607879 w 1508539"/>
              <a:gd name="connsiteY71" fmla="*/ 4033999 h 6858000"/>
              <a:gd name="connsiteX72" fmla="*/ 609028 w 1508539"/>
              <a:gd name="connsiteY72" fmla="*/ 4031933 h 6858000"/>
              <a:gd name="connsiteX73" fmla="*/ 607604 w 1508539"/>
              <a:gd name="connsiteY73" fmla="*/ 4013953 h 6858000"/>
              <a:gd name="connsiteX74" fmla="*/ 593899 w 1508539"/>
              <a:gd name="connsiteY74" fmla="*/ 3974753 h 6858000"/>
              <a:gd name="connsiteX75" fmla="*/ 595497 w 1508539"/>
              <a:gd name="connsiteY75" fmla="*/ 3969950 h 6858000"/>
              <a:gd name="connsiteX76" fmla="*/ 588919 w 1508539"/>
              <a:gd name="connsiteY76" fmla="*/ 3933779 h 6858000"/>
              <a:gd name="connsiteX77" fmla="*/ 590250 w 1508539"/>
              <a:gd name="connsiteY77" fmla="*/ 3933093 h 6858000"/>
              <a:gd name="connsiteX78" fmla="*/ 594604 w 1508539"/>
              <a:gd name="connsiteY78" fmla="*/ 3922082 h 6858000"/>
              <a:gd name="connsiteX79" fmla="*/ 599682 w 1508539"/>
              <a:gd name="connsiteY79" fmla="*/ 3901461 h 6858000"/>
              <a:gd name="connsiteX80" fmla="*/ 622276 w 1508539"/>
              <a:gd name="connsiteY80" fmla="*/ 3813873 h 6858000"/>
              <a:gd name="connsiteX81" fmla="*/ 621701 w 1508539"/>
              <a:gd name="connsiteY81" fmla="*/ 3806161 h 6858000"/>
              <a:gd name="connsiteX82" fmla="*/ 622008 w 1508539"/>
              <a:gd name="connsiteY82" fmla="*/ 3805957 h 6858000"/>
              <a:gd name="connsiteX83" fmla="*/ 622035 w 1508539"/>
              <a:gd name="connsiteY83" fmla="*/ 3797724 h 6858000"/>
              <a:gd name="connsiteX84" fmla="*/ 620650 w 1508539"/>
              <a:gd name="connsiteY84" fmla="*/ 3792098 h 6858000"/>
              <a:gd name="connsiteX85" fmla="*/ 619534 w 1508539"/>
              <a:gd name="connsiteY85" fmla="*/ 3777135 h 6858000"/>
              <a:gd name="connsiteX86" fmla="*/ 621267 w 1508539"/>
              <a:gd name="connsiteY86" fmla="*/ 3771656 h 6858000"/>
              <a:gd name="connsiteX87" fmla="*/ 625010 w 1508539"/>
              <a:gd name="connsiteY87" fmla="*/ 3769007 h 6858000"/>
              <a:gd name="connsiteX88" fmla="*/ 624476 w 1508539"/>
              <a:gd name="connsiteY88" fmla="*/ 3767709 h 6858000"/>
              <a:gd name="connsiteX89" fmla="*/ 633172 w 1508539"/>
              <a:gd name="connsiteY89" fmla="*/ 3738082 h 6858000"/>
              <a:gd name="connsiteX90" fmla="*/ 640518 w 1508539"/>
              <a:gd name="connsiteY90" fmla="*/ 3673397 h 6858000"/>
              <a:gd name="connsiteX91" fmla="*/ 639814 w 1508539"/>
              <a:gd name="connsiteY91" fmla="*/ 3637109 h 6858000"/>
              <a:gd name="connsiteX92" fmla="*/ 643257 w 1508539"/>
              <a:gd name="connsiteY92" fmla="*/ 3536883 h 6858000"/>
              <a:gd name="connsiteX93" fmla="*/ 650795 w 1508539"/>
              <a:gd name="connsiteY93" fmla="*/ 3435652 h 6858000"/>
              <a:gd name="connsiteX94" fmla="*/ 652466 w 1508539"/>
              <a:gd name="connsiteY94" fmla="*/ 3307769 h 6858000"/>
              <a:gd name="connsiteX95" fmla="*/ 670029 w 1508539"/>
              <a:gd name="connsiteY95" fmla="*/ 3250522 h 6858000"/>
              <a:gd name="connsiteX96" fmla="*/ 670454 w 1508539"/>
              <a:gd name="connsiteY96" fmla="*/ 3229163 h 6858000"/>
              <a:gd name="connsiteX97" fmla="*/ 672277 w 1508539"/>
              <a:gd name="connsiteY97" fmla="*/ 3217217 h 6858000"/>
              <a:gd name="connsiteX98" fmla="*/ 659112 w 1508539"/>
              <a:gd name="connsiteY98" fmla="*/ 3183755 h 6858000"/>
              <a:gd name="connsiteX99" fmla="*/ 659613 w 1508539"/>
              <a:gd name="connsiteY99" fmla="*/ 3178642 h 6858000"/>
              <a:gd name="connsiteX100" fmla="*/ 647213 w 1508539"/>
              <a:gd name="connsiteY100" fmla="*/ 3158586 h 6858000"/>
              <a:gd name="connsiteX101" fmla="*/ 632398 w 1508539"/>
              <a:gd name="connsiteY101" fmla="*/ 3129034 h 6858000"/>
              <a:gd name="connsiteX102" fmla="*/ 633063 w 1508539"/>
              <a:gd name="connsiteY102" fmla="*/ 3126682 h 6858000"/>
              <a:gd name="connsiteX103" fmla="*/ 623931 w 1508539"/>
              <a:gd name="connsiteY103" fmla="*/ 3114519 h 6858000"/>
              <a:gd name="connsiteX104" fmla="*/ 610540 w 1508539"/>
              <a:gd name="connsiteY104" fmla="*/ 3106272 h 6858000"/>
              <a:gd name="connsiteX105" fmla="*/ 583270 w 1508539"/>
              <a:gd name="connsiteY105" fmla="*/ 2958185 h 6858000"/>
              <a:gd name="connsiteX106" fmla="*/ 525884 w 1508539"/>
              <a:gd name="connsiteY106" fmla="*/ 2762989 h 6858000"/>
              <a:gd name="connsiteX107" fmla="*/ 474802 w 1508539"/>
              <a:gd name="connsiteY107" fmla="*/ 2554718 h 6858000"/>
              <a:gd name="connsiteX108" fmla="*/ 454896 w 1508539"/>
              <a:gd name="connsiteY108" fmla="*/ 2485734 h 6858000"/>
              <a:gd name="connsiteX109" fmla="*/ 445619 w 1508539"/>
              <a:gd name="connsiteY109" fmla="*/ 2447068 h 6858000"/>
              <a:gd name="connsiteX110" fmla="*/ 432580 w 1508539"/>
              <a:gd name="connsiteY110" fmla="*/ 2425819 h 6858000"/>
              <a:gd name="connsiteX111" fmla="*/ 438579 w 1508539"/>
              <a:gd name="connsiteY111" fmla="*/ 2402874 h 6858000"/>
              <a:gd name="connsiteX112" fmla="*/ 441191 w 1508539"/>
              <a:gd name="connsiteY112" fmla="*/ 2381443 h 6858000"/>
              <a:gd name="connsiteX113" fmla="*/ 417520 w 1508539"/>
              <a:gd name="connsiteY113" fmla="*/ 2261920 h 6858000"/>
              <a:gd name="connsiteX114" fmla="*/ 407407 w 1508539"/>
              <a:gd name="connsiteY114" fmla="*/ 2195378 h 6858000"/>
              <a:gd name="connsiteX115" fmla="*/ 391624 w 1508539"/>
              <a:gd name="connsiteY115" fmla="*/ 2155135 h 6858000"/>
              <a:gd name="connsiteX116" fmla="*/ 389082 w 1508539"/>
              <a:gd name="connsiteY116" fmla="*/ 2118008 h 6858000"/>
              <a:gd name="connsiteX117" fmla="*/ 390075 w 1508539"/>
              <a:gd name="connsiteY117" fmla="*/ 2050531 h 6858000"/>
              <a:gd name="connsiteX118" fmla="*/ 381881 w 1508539"/>
              <a:gd name="connsiteY118" fmla="*/ 1963269 h 6858000"/>
              <a:gd name="connsiteX119" fmla="*/ 363059 w 1508539"/>
              <a:gd name="connsiteY119" fmla="*/ 1906352 h 6858000"/>
              <a:gd name="connsiteX120" fmla="*/ 339616 w 1508539"/>
              <a:gd name="connsiteY120" fmla="*/ 1861531 h 6858000"/>
              <a:gd name="connsiteX121" fmla="*/ 293415 w 1508539"/>
              <a:gd name="connsiteY121" fmla="*/ 1732919 h 6858000"/>
              <a:gd name="connsiteX122" fmla="*/ 265726 w 1508539"/>
              <a:gd name="connsiteY122" fmla="*/ 1663540 h 6858000"/>
              <a:gd name="connsiteX123" fmla="*/ 264852 w 1508539"/>
              <a:gd name="connsiteY123" fmla="*/ 1615777 h 6858000"/>
              <a:gd name="connsiteX124" fmla="*/ 245647 w 1508539"/>
              <a:gd name="connsiteY124" fmla="*/ 1563678 h 6858000"/>
              <a:gd name="connsiteX125" fmla="*/ 258727 w 1508539"/>
              <a:gd name="connsiteY125" fmla="*/ 1519474 h 6858000"/>
              <a:gd name="connsiteX126" fmla="*/ 251469 w 1508539"/>
              <a:gd name="connsiteY126" fmla="*/ 1477995 h 6858000"/>
              <a:gd name="connsiteX127" fmla="*/ 237554 w 1508539"/>
              <a:gd name="connsiteY127" fmla="*/ 1373769 h 6858000"/>
              <a:gd name="connsiteX128" fmla="*/ 245861 w 1508539"/>
              <a:gd name="connsiteY128" fmla="*/ 1307086 h 6858000"/>
              <a:gd name="connsiteX129" fmla="*/ 247049 w 1508539"/>
              <a:gd name="connsiteY129" fmla="*/ 1189033 h 6858000"/>
              <a:gd name="connsiteX130" fmla="*/ 251734 w 1508539"/>
              <a:gd name="connsiteY130" fmla="*/ 1168288 h 6858000"/>
              <a:gd name="connsiteX131" fmla="*/ 244016 w 1508539"/>
              <a:gd name="connsiteY131" fmla="*/ 1142577 h 6858000"/>
              <a:gd name="connsiteX132" fmla="*/ 233322 w 1508539"/>
              <a:gd name="connsiteY132" fmla="*/ 1088484 h 6858000"/>
              <a:gd name="connsiteX133" fmla="*/ 222058 w 1508539"/>
              <a:gd name="connsiteY133" fmla="*/ 1016103 h 6858000"/>
              <a:gd name="connsiteX134" fmla="*/ 223514 w 1508539"/>
              <a:gd name="connsiteY134" fmla="*/ 932283 h 6858000"/>
              <a:gd name="connsiteX135" fmla="*/ 225750 w 1508539"/>
              <a:gd name="connsiteY135" fmla="*/ 915925 h 6858000"/>
              <a:gd name="connsiteX136" fmla="*/ 218379 w 1508539"/>
              <a:gd name="connsiteY136" fmla="*/ 896999 h 6858000"/>
              <a:gd name="connsiteX137" fmla="*/ 187787 w 1508539"/>
              <a:gd name="connsiteY137" fmla="*/ 821517 h 6858000"/>
              <a:gd name="connsiteX138" fmla="*/ 166737 w 1508539"/>
              <a:gd name="connsiteY138" fmla="*/ 751353 h 6858000"/>
              <a:gd name="connsiteX139" fmla="*/ 166295 w 1508539"/>
              <a:gd name="connsiteY139" fmla="*/ 721230 h 6858000"/>
              <a:gd name="connsiteX140" fmla="*/ 151966 w 1508539"/>
              <a:gd name="connsiteY140" fmla="*/ 681659 h 6858000"/>
              <a:gd name="connsiteX141" fmla="*/ 137385 w 1508539"/>
              <a:gd name="connsiteY141" fmla="*/ 635218 h 6858000"/>
              <a:gd name="connsiteX142" fmla="*/ 142396 w 1508539"/>
              <a:gd name="connsiteY142" fmla="*/ 613763 h 6858000"/>
              <a:gd name="connsiteX143" fmla="*/ 128338 w 1508539"/>
              <a:gd name="connsiteY143" fmla="*/ 598582 h 6858000"/>
              <a:gd name="connsiteX144" fmla="*/ 128019 w 1508539"/>
              <a:gd name="connsiteY144" fmla="*/ 576846 h 6858000"/>
              <a:gd name="connsiteX145" fmla="*/ 107645 w 1508539"/>
              <a:gd name="connsiteY145" fmla="*/ 530055 h 6858000"/>
              <a:gd name="connsiteX146" fmla="*/ 98081 w 1508539"/>
              <a:gd name="connsiteY146" fmla="*/ 448559 h 6858000"/>
              <a:gd name="connsiteX147" fmla="*/ 89816 w 1508539"/>
              <a:gd name="connsiteY147" fmla="*/ 424699 h 6858000"/>
              <a:gd name="connsiteX148" fmla="*/ 90191 w 1508539"/>
              <a:gd name="connsiteY148" fmla="*/ 404917 h 6858000"/>
              <a:gd name="connsiteX149" fmla="*/ 70148 w 1508539"/>
              <a:gd name="connsiteY149" fmla="*/ 367211 h 6858000"/>
              <a:gd name="connsiteX150" fmla="*/ 36452 w 1508539"/>
              <a:gd name="connsiteY150" fmla="*/ 268519 h 6858000"/>
              <a:gd name="connsiteX151" fmla="*/ 23935 w 1508539"/>
              <a:gd name="connsiteY151" fmla="*/ 160886 h 6858000"/>
              <a:gd name="connsiteX152" fmla="*/ 19312 w 1508539"/>
              <a:gd name="connsiteY152" fmla="*/ 47336 h 6858000"/>
              <a:gd name="connsiteX153" fmla="*/ 0 w 1508539"/>
              <a:gd name="connsiteY153" fmla="*/ 0 h 6858000"/>
              <a:gd name="connsiteX0" fmla="*/ 0 w 1508539"/>
              <a:gd name="connsiteY0" fmla="*/ 0 h 6858000"/>
              <a:gd name="connsiteX1" fmla="*/ 1508539 w 1508539"/>
              <a:gd name="connsiteY1" fmla="*/ 0 h 6858000"/>
              <a:gd name="connsiteX2" fmla="*/ 1508539 w 1508539"/>
              <a:gd name="connsiteY2" fmla="*/ 6858000 h 6858000"/>
              <a:gd name="connsiteX3" fmla="*/ 57174 w 1508539"/>
              <a:gd name="connsiteY3" fmla="*/ 6858000 h 6858000"/>
              <a:gd name="connsiteX4" fmla="*/ 57315 w 1508539"/>
              <a:gd name="connsiteY4" fmla="*/ 6857735 h 6858000"/>
              <a:gd name="connsiteX5" fmla="*/ 69364 w 1508539"/>
              <a:gd name="connsiteY5" fmla="*/ 6809549 h 6858000"/>
              <a:gd name="connsiteX6" fmla="*/ 101575 w 1508539"/>
              <a:gd name="connsiteY6" fmla="*/ 6715115 h 6858000"/>
              <a:gd name="connsiteX7" fmla="*/ 111426 w 1508539"/>
              <a:gd name="connsiteY7" fmla="*/ 6680170 h 6858000"/>
              <a:gd name="connsiteX8" fmla="*/ 136976 w 1508539"/>
              <a:gd name="connsiteY8" fmla="*/ 6621207 h 6858000"/>
              <a:gd name="connsiteX9" fmla="*/ 153633 w 1508539"/>
              <a:gd name="connsiteY9" fmla="*/ 6596265 h 6858000"/>
              <a:gd name="connsiteX10" fmla="*/ 153512 w 1508539"/>
              <a:gd name="connsiteY10" fmla="*/ 6594818 h 6858000"/>
              <a:gd name="connsiteX11" fmla="*/ 157757 w 1508539"/>
              <a:gd name="connsiteY11" fmla="*/ 6593735 h 6858000"/>
              <a:gd name="connsiteX12" fmla="*/ 160954 w 1508539"/>
              <a:gd name="connsiteY12" fmla="*/ 6589172 h 6858000"/>
              <a:gd name="connsiteX13" fmla="*/ 164248 w 1508539"/>
              <a:gd name="connsiteY13" fmla="*/ 6574442 h 6858000"/>
              <a:gd name="connsiteX14" fmla="*/ 164588 w 1508539"/>
              <a:gd name="connsiteY14" fmla="*/ 6568530 h 6858000"/>
              <a:gd name="connsiteX15" fmla="*/ 166997 w 1508539"/>
              <a:gd name="connsiteY15" fmla="*/ 6560674 h 6858000"/>
              <a:gd name="connsiteX16" fmla="*/ 167342 w 1508539"/>
              <a:gd name="connsiteY16" fmla="*/ 6560598 h 6858000"/>
              <a:gd name="connsiteX17" fmla="*/ 169039 w 1508539"/>
              <a:gd name="connsiteY17" fmla="*/ 6553006 h 6858000"/>
              <a:gd name="connsiteX18" fmla="*/ 173735 w 1508539"/>
              <a:gd name="connsiteY18" fmla="*/ 6514360 h 6858000"/>
              <a:gd name="connsiteX19" fmla="*/ 215389 w 1508539"/>
              <a:gd name="connsiteY19" fmla="*/ 6478062 h 6858000"/>
              <a:gd name="connsiteX20" fmla="*/ 226078 w 1508539"/>
              <a:gd name="connsiteY20" fmla="*/ 6460325 h 6858000"/>
              <a:gd name="connsiteX21" fmla="*/ 233311 w 1508539"/>
              <a:gd name="connsiteY21" fmla="*/ 6451488 h 6858000"/>
              <a:gd name="connsiteX22" fmla="*/ 234746 w 1508539"/>
              <a:gd name="connsiteY22" fmla="*/ 6451348 h 6858000"/>
              <a:gd name="connsiteX23" fmla="*/ 239104 w 1508539"/>
              <a:gd name="connsiteY23" fmla="*/ 6414240 h 6858000"/>
              <a:gd name="connsiteX24" fmla="*/ 241980 w 1508539"/>
              <a:gd name="connsiteY24" fmla="*/ 6410269 h 6858000"/>
              <a:gd name="connsiteX25" fmla="*/ 241880 w 1508539"/>
              <a:gd name="connsiteY25" fmla="*/ 6384857 h 6858000"/>
              <a:gd name="connsiteX26" fmla="*/ 243397 w 1508539"/>
              <a:gd name="connsiteY26" fmla="*/ 6372381 h 6858000"/>
              <a:gd name="connsiteX27" fmla="*/ 240591 w 1508539"/>
              <a:gd name="connsiteY27" fmla="*/ 6367510 h 6858000"/>
              <a:gd name="connsiteX28" fmla="*/ 244471 w 1508539"/>
              <a:gd name="connsiteY28" fmla="*/ 6349778 h 6858000"/>
              <a:gd name="connsiteX29" fmla="*/ 246136 w 1508539"/>
              <a:gd name="connsiteY29" fmla="*/ 6348250 h 6858000"/>
              <a:gd name="connsiteX30" fmla="*/ 262170 w 1508539"/>
              <a:gd name="connsiteY30" fmla="*/ 6281972 h 6858000"/>
              <a:gd name="connsiteX31" fmla="*/ 272933 w 1508539"/>
              <a:gd name="connsiteY31" fmla="*/ 6211940 h 6858000"/>
              <a:gd name="connsiteX32" fmla="*/ 314428 w 1508539"/>
              <a:gd name="connsiteY32" fmla="*/ 6113913 h 6858000"/>
              <a:gd name="connsiteX33" fmla="*/ 318721 w 1508539"/>
              <a:gd name="connsiteY33" fmla="*/ 6028119 h 6858000"/>
              <a:gd name="connsiteX34" fmla="*/ 345501 w 1508539"/>
              <a:gd name="connsiteY34" fmla="*/ 5934687 h 6858000"/>
              <a:gd name="connsiteX35" fmla="*/ 379513 w 1508539"/>
              <a:gd name="connsiteY35" fmla="*/ 5765594 h 6858000"/>
              <a:gd name="connsiteX36" fmla="*/ 411349 w 1508539"/>
              <a:gd name="connsiteY36" fmla="*/ 5693685 h 6858000"/>
              <a:gd name="connsiteX37" fmla="*/ 431404 w 1508539"/>
              <a:gd name="connsiteY37" fmla="*/ 5665173 h 6858000"/>
              <a:gd name="connsiteX38" fmla="*/ 465121 w 1508539"/>
              <a:gd name="connsiteY38" fmla="*/ 5563435 h 6858000"/>
              <a:gd name="connsiteX39" fmla="*/ 494626 w 1508539"/>
              <a:gd name="connsiteY39" fmla="*/ 5476393 h 6858000"/>
              <a:gd name="connsiteX40" fmla="*/ 525819 w 1508539"/>
              <a:gd name="connsiteY40" fmla="*/ 5396260 h 6858000"/>
              <a:gd name="connsiteX41" fmla="*/ 541800 w 1508539"/>
              <a:gd name="connsiteY41" fmla="*/ 5330009 h 6858000"/>
              <a:gd name="connsiteX42" fmla="*/ 575293 w 1508539"/>
              <a:gd name="connsiteY42" fmla="*/ 5273739 h 6858000"/>
              <a:gd name="connsiteX43" fmla="*/ 584892 w 1508539"/>
              <a:gd name="connsiteY43" fmla="*/ 5241779 h 6858000"/>
              <a:gd name="connsiteX44" fmla="*/ 596118 w 1508539"/>
              <a:gd name="connsiteY44" fmla="*/ 5225268 h 6858000"/>
              <a:gd name="connsiteX45" fmla="*/ 597138 w 1508539"/>
              <a:gd name="connsiteY45" fmla="*/ 5217684 h 6858000"/>
              <a:gd name="connsiteX46" fmla="*/ 604479 w 1508539"/>
              <a:gd name="connsiteY46" fmla="*/ 5193377 h 6858000"/>
              <a:gd name="connsiteX47" fmla="*/ 607782 w 1508539"/>
              <a:gd name="connsiteY47" fmla="*/ 5179288 h 6858000"/>
              <a:gd name="connsiteX48" fmla="*/ 608766 w 1508539"/>
              <a:gd name="connsiteY48" fmla="*/ 5173621 h 6858000"/>
              <a:gd name="connsiteX49" fmla="*/ 604400 w 1508539"/>
              <a:gd name="connsiteY49" fmla="*/ 5159961 h 6858000"/>
              <a:gd name="connsiteX50" fmla="*/ 611077 w 1508539"/>
              <a:gd name="connsiteY50" fmla="*/ 5144295 h 6858000"/>
              <a:gd name="connsiteX51" fmla="*/ 608010 w 1508539"/>
              <a:gd name="connsiteY51" fmla="*/ 5125185 h 6858000"/>
              <a:gd name="connsiteX52" fmla="*/ 614840 w 1508539"/>
              <a:gd name="connsiteY52" fmla="*/ 5121884 h 6858000"/>
              <a:gd name="connsiteX53" fmla="*/ 621876 w 1508539"/>
              <a:gd name="connsiteY53" fmla="*/ 5067850 h 6858000"/>
              <a:gd name="connsiteX54" fmla="*/ 624607 w 1508539"/>
              <a:gd name="connsiteY54" fmla="*/ 5060861 h 6858000"/>
              <a:gd name="connsiteX55" fmla="*/ 621311 w 1508539"/>
              <a:gd name="connsiteY55" fmla="*/ 5034192 h 6858000"/>
              <a:gd name="connsiteX56" fmla="*/ 622865 w 1508539"/>
              <a:gd name="connsiteY56" fmla="*/ 4993030 h 6858000"/>
              <a:gd name="connsiteX57" fmla="*/ 629774 w 1508539"/>
              <a:gd name="connsiteY57" fmla="*/ 4946844 h 6858000"/>
              <a:gd name="connsiteX58" fmla="*/ 625630 w 1508539"/>
              <a:gd name="connsiteY58" fmla="*/ 4932692 h 6858000"/>
              <a:gd name="connsiteX59" fmla="*/ 641033 w 1508539"/>
              <a:gd name="connsiteY59" fmla="*/ 4858827 h 6858000"/>
              <a:gd name="connsiteX60" fmla="*/ 635187 w 1508539"/>
              <a:gd name="connsiteY60" fmla="*/ 4801535 h 6858000"/>
              <a:gd name="connsiteX61" fmla="*/ 642856 w 1508539"/>
              <a:gd name="connsiteY61" fmla="*/ 4797794 h 6858000"/>
              <a:gd name="connsiteX62" fmla="*/ 644150 w 1508539"/>
              <a:gd name="connsiteY62" fmla="*/ 4784526 h 6858000"/>
              <a:gd name="connsiteX63" fmla="*/ 645934 w 1508539"/>
              <a:gd name="connsiteY63" fmla="*/ 4781211 h 6858000"/>
              <a:gd name="connsiteX64" fmla="*/ 654721 w 1508539"/>
              <a:gd name="connsiteY64" fmla="*/ 4761984 h 6858000"/>
              <a:gd name="connsiteX65" fmla="*/ 650769 w 1508539"/>
              <a:gd name="connsiteY65" fmla="*/ 4690749 h 6858000"/>
              <a:gd name="connsiteX66" fmla="*/ 646249 w 1508539"/>
              <a:gd name="connsiteY66" fmla="*/ 4584173 h 6858000"/>
              <a:gd name="connsiteX67" fmla="*/ 641332 w 1508539"/>
              <a:gd name="connsiteY67" fmla="*/ 4444346 h 6858000"/>
              <a:gd name="connsiteX68" fmla="*/ 637897 w 1508539"/>
              <a:gd name="connsiteY68" fmla="*/ 4375228 h 6858000"/>
              <a:gd name="connsiteX69" fmla="*/ 618550 w 1508539"/>
              <a:gd name="connsiteY69" fmla="*/ 4214165 h 6858000"/>
              <a:gd name="connsiteX70" fmla="*/ 622623 w 1508539"/>
              <a:gd name="connsiteY70" fmla="*/ 4090296 h 6858000"/>
              <a:gd name="connsiteX71" fmla="*/ 607879 w 1508539"/>
              <a:gd name="connsiteY71" fmla="*/ 4033999 h 6858000"/>
              <a:gd name="connsiteX72" fmla="*/ 609028 w 1508539"/>
              <a:gd name="connsiteY72" fmla="*/ 4031933 h 6858000"/>
              <a:gd name="connsiteX73" fmla="*/ 607604 w 1508539"/>
              <a:gd name="connsiteY73" fmla="*/ 4013953 h 6858000"/>
              <a:gd name="connsiteX74" fmla="*/ 593899 w 1508539"/>
              <a:gd name="connsiteY74" fmla="*/ 3974753 h 6858000"/>
              <a:gd name="connsiteX75" fmla="*/ 595497 w 1508539"/>
              <a:gd name="connsiteY75" fmla="*/ 3969950 h 6858000"/>
              <a:gd name="connsiteX76" fmla="*/ 588919 w 1508539"/>
              <a:gd name="connsiteY76" fmla="*/ 3933779 h 6858000"/>
              <a:gd name="connsiteX77" fmla="*/ 590250 w 1508539"/>
              <a:gd name="connsiteY77" fmla="*/ 3933093 h 6858000"/>
              <a:gd name="connsiteX78" fmla="*/ 594604 w 1508539"/>
              <a:gd name="connsiteY78" fmla="*/ 3922082 h 6858000"/>
              <a:gd name="connsiteX79" fmla="*/ 599682 w 1508539"/>
              <a:gd name="connsiteY79" fmla="*/ 3901461 h 6858000"/>
              <a:gd name="connsiteX80" fmla="*/ 622276 w 1508539"/>
              <a:gd name="connsiteY80" fmla="*/ 3813873 h 6858000"/>
              <a:gd name="connsiteX81" fmla="*/ 621701 w 1508539"/>
              <a:gd name="connsiteY81" fmla="*/ 3806161 h 6858000"/>
              <a:gd name="connsiteX82" fmla="*/ 622008 w 1508539"/>
              <a:gd name="connsiteY82" fmla="*/ 3805957 h 6858000"/>
              <a:gd name="connsiteX83" fmla="*/ 622035 w 1508539"/>
              <a:gd name="connsiteY83" fmla="*/ 3797724 h 6858000"/>
              <a:gd name="connsiteX84" fmla="*/ 620650 w 1508539"/>
              <a:gd name="connsiteY84" fmla="*/ 3792098 h 6858000"/>
              <a:gd name="connsiteX85" fmla="*/ 619534 w 1508539"/>
              <a:gd name="connsiteY85" fmla="*/ 3777135 h 6858000"/>
              <a:gd name="connsiteX86" fmla="*/ 621267 w 1508539"/>
              <a:gd name="connsiteY86" fmla="*/ 3771656 h 6858000"/>
              <a:gd name="connsiteX87" fmla="*/ 625010 w 1508539"/>
              <a:gd name="connsiteY87" fmla="*/ 3769007 h 6858000"/>
              <a:gd name="connsiteX88" fmla="*/ 624476 w 1508539"/>
              <a:gd name="connsiteY88" fmla="*/ 3767709 h 6858000"/>
              <a:gd name="connsiteX89" fmla="*/ 633172 w 1508539"/>
              <a:gd name="connsiteY89" fmla="*/ 3738082 h 6858000"/>
              <a:gd name="connsiteX90" fmla="*/ 640518 w 1508539"/>
              <a:gd name="connsiteY90" fmla="*/ 3673397 h 6858000"/>
              <a:gd name="connsiteX91" fmla="*/ 639814 w 1508539"/>
              <a:gd name="connsiteY91" fmla="*/ 3637109 h 6858000"/>
              <a:gd name="connsiteX92" fmla="*/ 643257 w 1508539"/>
              <a:gd name="connsiteY92" fmla="*/ 3536883 h 6858000"/>
              <a:gd name="connsiteX93" fmla="*/ 650795 w 1508539"/>
              <a:gd name="connsiteY93" fmla="*/ 3435652 h 6858000"/>
              <a:gd name="connsiteX94" fmla="*/ 652466 w 1508539"/>
              <a:gd name="connsiteY94" fmla="*/ 3307769 h 6858000"/>
              <a:gd name="connsiteX95" fmla="*/ 670029 w 1508539"/>
              <a:gd name="connsiteY95" fmla="*/ 3250522 h 6858000"/>
              <a:gd name="connsiteX96" fmla="*/ 670454 w 1508539"/>
              <a:gd name="connsiteY96" fmla="*/ 3229163 h 6858000"/>
              <a:gd name="connsiteX97" fmla="*/ 672277 w 1508539"/>
              <a:gd name="connsiteY97" fmla="*/ 3217217 h 6858000"/>
              <a:gd name="connsiteX98" fmla="*/ 659112 w 1508539"/>
              <a:gd name="connsiteY98" fmla="*/ 3183755 h 6858000"/>
              <a:gd name="connsiteX99" fmla="*/ 659613 w 1508539"/>
              <a:gd name="connsiteY99" fmla="*/ 3178642 h 6858000"/>
              <a:gd name="connsiteX100" fmla="*/ 647213 w 1508539"/>
              <a:gd name="connsiteY100" fmla="*/ 3158586 h 6858000"/>
              <a:gd name="connsiteX101" fmla="*/ 632398 w 1508539"/>
              <a:gd name="connsiteY101" fmla="*/ 3129034 h 6858000"/>
              <a:gd name="connsiteX102" fmla="*/ 633063 w 1508539"/>
              <a:gd name="connsiteY102" fmla="*/ 3126682 h 6858000"/>
              <a:gd name="connsiteX103" fmla="*/ 623931 w 1508539"/>
              <a:gd name="connsiteY103" fmla="*/ 3114519 h 6858000"/>
              <a:gd name="connsiteX104" fmla="*/ 610540 w 1508539"/>
              <a:gd name="connsiteY104" fmla="*/ 3106272 h 6858000"/>
              <a:gd name="connsiteX105" fmla="*/ 583270 w 1508539"/>
              <a:gd name="connsiteY105" fmla="*/ 2958185 h 6858000"/>
              <a:gd name="connsiteX106" fmla="*/ 525884 w 1508539"/>
              <a:gd name="connsiteY106" fmla="*/ 2762989 h 6858000"/>
              <a:gd name="connsiteX107" fmla="*/ 474802 w 1508539"/>
              <a:gd name="connsiteY107" fmla="*/ 2554718 h 6858000"/>
              <a:gd name="connsiteX108" fmla="*/ 454896 w 1508539"/>
              <a:gd name="connsiteY108" fmla="*/ 2485734 h 6858000"/>
              <a:gd name="connsiteX109" fmla="*/ 445619 w 1508539"/>
              <a:gd name="connsiteY109" fmla="*/ 2447068 h 6858000"/>
              <a:gd name="connsiteX110" fmla="*/ 432580 w 1508539"/>
              <a:gd name="connsiteY110" fmla="*/ 2425819 h 6858000"/>
              <a:gd name="connsiteX111" fmla="*/ 438579 w 1508539"/>
              <a:gd name="connsiteY111" fmla="*/ 2402874 h 6858000"/>
              <a:gd name="connsiteX112" fmla="*/ 441191 w 1508539"/>
              <a:gd name="connsiteY112" fmla="*/ 2381443 h 6858000"/>
              <a:gd name="connsiteX113" fmla="*/ 417520 w 1508539"/>
              <a:gd name="connsiteY113" fmla="*/ 2261920 h 6858000"/>
              <a:gd name="connsiteX114" fmla="*/ 407407 w 1508539"/>
              <a:gd name="connsiteY114" fmla="*/ 2195378 h 6858000"/>
              <a:gd name="connsiteX115" fmla="*/ 391624 w 1508539"/>
              <a:gd name="connsiteY115" fmla="*/ 2155135 h 6858000"/>
              <a:gd name="connsiteX116" fmla="*/ 389082 w 1508539"/>
              <a:gd name="connsiteY116" fmla="*/ 2118008 h 6858000"/>
              <a:gd name="connsiteX117" fmla="*/ 390075 w 1508539"/>
              <a:gd name="connsiteY117" fmla="*/ 2050531 h 6858000"/>
              <a:gd name="connsiteX118" fmla="*/ 381881 w 1508539"/>
              <a:gd name="connsiteY118" fmla="*/ 1963269 h 6858000"/>
              <a:gd name="connsiteX119" fmla="*/ 363059 w 1508539"/>
              <a:gd name="connsiteY119" fmla="*/ 1906352 h 6858000"/>
              <a:gd name="connsiteX120" fmla="*/ 339616 w 1508539"/>
              <a:gd name="connsiteY120" fmla="*/ 1861531 h 6858000"/>
              <a:gd name="connsiteX121" fmla="*/ 293415 w 1508539"/>
              <a:gd name="connsiteY121" fmla="*/ 1732919 h 6858000"/>
              <a:gd name="connsiteX122" fmla="*/ 265726 w 1508539"/>
              <a:gd name="connsiteY122" fmla="*/ 1663540 h 6858000"/>
              <a:gd name="connsiteX123" fmla="*/ 264852 w 1508539"/>
              <a:gd name="connsiteY123" fmla="*/ 1615777 h 6858000"/>
              <a:gd name="connsiteX124" fmla="*/ 245647 w 1508539"/>
              <a:gd name="connsiteY124" fmla="*/ 1563678 h 6858000"/>
              <a:gd name="connsiteX125" fmla="*/ 258727 w 1508539"/>
              <a:gd name="connsiteY125" fmla="*/ 1519474 h 6858000"/>
              <a:gd name="connsiteX126" fmla="*/ 251469 w 1508539"/>
              <a:gd name="connsiteY126" fmla="*/ 1477995 h 6858000"/>
              <a:gd name="connsiteX127" fmla="*/ 237554 w 1508539"/>
              <a:gd name="connsiteY127" fmla="*/ 1373769 h 6858000"/>
              <a:gd name="connsiteX128" fmla="*/ 245861 w 1508539"/>
              <a:gd name="connsiteY128" fmla="*/ 1307086 h 6858000"/>
              <a:gd name="connsiteX129" fmla="*/ 247049 w 1508539"/>
              <a:gd name="connsiteY129" fmla="*/ 1189033 h 6858000"/>
              <a:gd name="connsiteX130" fmla="*/ 251734 w 1508539"/>
              <a:gd name="connsiteY130" fmla="*/ 1168288 h 6858000"/>
              <a:gd name="connsiteX131" fmla="*/ 244016 w 1508539"/>
              <a:gd name="connsiteY131" fmla="*/ 1142577 h 6858000"/>
              <a:gd name="connsiteX132" fmla="*/ 233322 w 1508539"/>
              <a:gd name="connsiteY132" fmla="*/ 1088484 h 6858000"/>
              <a:gd name="connsiteX133" fmla="*/ 222058 w 1508539"/>
              <a:gd name="connsiteY133" fmla="*/ 1016103 h 6858000"/>
              <a:gd name="connsiteX134" fmla="*/ 223514 w 1508539"/>
              <a:gd name="connsiteY134" fmla="*/ 932283 h 6858000"/>
              <a:gd name="connsiteX135" fmla="*/ 225750 w 1508539"/>
              <a:gd name="connsiteY135" fmla="*/ 915925 h 6858000"/>
              <a:gd name="connsiteX136" fmla="*/ 218379 w 1508539"/>
              <a:gd name="connsiteY136" fmla="*/ 896999 h 6858000"/>
              <a:gd name="connsiteX137" fmla="*/ 187787 w 1508539"/>
              <a:gd name="connsiteY137" fmla="*/ 821517 h 6858000"/>
              <a:gd name="connsiteX138" fmla="*/ 166737 w 1508539"/>
              <a:gd name="connsiteY138" fmla="*/ 751353 h 6858000"/>
              <a:gd name="connsiteX139" fmla="*/ 166295 w 1508539"/>
              <a:gd name="connsiteY139" fmla="*/ 721230 h 6858000"/>
              <a:gd name="connsiteX140" fmla="*/ 151966 w 1508539"/>
              <a:gd name="connsiteY140" fmla="*/ 681659 h 6858000"/>
              <a:gd name="connsiteX141" fmla="*/ 137385 w 1508539"/>
              <a:gd name="connsiteY141" fmla="*/ 635218 h 6858000"/>
              <a:gd name="connsiteX142" fmla="*/ 142396 w 1508539"/>
              <a:gd name="connsiteY142" fmla="*/ 613763 h 6858000"/>
              <a:gd name="connsiteX143" fmla="*/ 128338 w 1508539"/>
              <a:gd name="connsiteY143" fmla="*/ 598582 h 6858000"/>
              <a:gd name="connsiteX144" fmla="*/ 128019 w 1508539"/>
              <a:gd name="connsiteY144" fmla="*/ 576846 h 6858000"/>
              <a:gd name="connsiteX145" fmla="*/ 107645 w 1508539"/>
              <a:gd name="connsiteY145" fmla="*/ 530055 h 6858000"/>
              <a:gd name="connsiteX146" fmla="*/ 106893 w 1508539"/>
              <a:gd name="connsiteY146" fmla="*/ 465389 h 6858000"/>
              <a:gd name="connsiteX147" fmla="*/ 89816 w 1508539"/>
              <a:gd name="connsiteY147" fmla="*/ 424699 h 6858000"/>
              <a:gd name="connsiteX148" fmla="*/ 90191 w 1508539"/>
              <a:gd name="connsiteY148" fmla="*/ 404917 h 6858000"/>
              <a:gd name="connsiteX149" fmla="*/ 70148 w 1508539"/>
              <a:gd name="connsiteY149" fmla="*/ 367211 h 6858000"/>
              <a:gd name="connsiteX150" fmla="*/ 36452 w 1508539"/>
              <a:gd name="connsiteY150" fmla="*/ 268519 h 6858000"/>
              <a:gd name="connsiteX151" fmla="*/ 23935 w 1508539"/>
              <a:gd name="connsiteY151" fmla="*/ 160886 h 6858000"/>
              <a:gd name="connsiteX152" fmla="*/ 19312 w 1508539"/>
              <a:gd name="connsiteY152" fmla="*/ 47336 h 6858000"/>
              <a:gd name="connsiteX153" fmla="*/ 0 w 1508539"/>
              <a:gd name="connsiteY153" fmla="*/ 0 h 6858000"/>
              <a:gd name="connsiteX0" fmla="*/ 0 w 1508539"/>
              <a:gd name="connsiteY0" fmla="*/ 0 h 6858000"/>
              <a:gd name="connsiteX1" fmla="*/ 1508539 w 1508539"/>
              <a:gd name="connsiteY1" fmla="*/ 0 h 6858000"/>
              <a:gd name="connsiteX2" fmla="*/ 1508539 w 1508539"/>
              <a:gd name="connsiteY2" fmla="*/ 6858000 h 6858000"/>
              <a:gd name="connsiteX3" fmla="*/ 57174 w 1508539"/>
              <a:gd name="connsiteY3" fmla="*/ 6858000 h 6858000"/>
              <a:gd name="connsiteX4" fmla="*/ 57315 w 1508539"/>
              <a:gd name="connsiteY4" fmla="*/ 6857735 h 6858000"/>
              <a:gd name="connsiteX5" fmla="*/ 69364 w 1508539"/>
              <a:gd name="connsiteY5" fmla="*/ 6809549 h 6858000"/>
              <a:gd name="connsiteX6" fmla="*/ 101575 w 1508539"/>
              <a:gd name="connsiteY6" fmla="*/ 6715115 h 6858000"/>
              <a:gd name="connsiteX7" fmla="*/ 111426 w 1508539"/>
              <a:gd name="connsiteY7" fmla="*/ 6680170 h 6858000"/>
              <a:gd name="connsiteX8" fmla="*/ 136976 w 1508539"/>
              <a:gd name="connsiteY8" fmla="*/ 6621207 h 6858000"/>
              <a:gd name="connsiteX9" fmla="*/ 153633 w 1508539"/>
              <a:gd name="connsiteY9" fmla="*/ 6596265 h 6858000"/>
              <a:gd name="connsiteX10" fmla="*/ 153512 w 1508539"/>
              <a:gd name="connsiteY10" fmla="*/ 6594818 h 6858000"/>
              <a:gd name="connsiteX11" fmla="*/ 157757 w 1508539"/>
              <a:gd name="connsiteY11" fmla="*/ 6593735 h 6858000"/>
              <a:gd name="connsiteX12" fmla="*/ 160954 w 1508539"/>
              <a:gd name="connsiteY12" fmla="*/ 6589172 h 6858000"/>
              <a:gd name="connsiteX13" fmla="*/ 164248 w 1508539"/>
              <a:gd name="connsiteY13" fmla="*/ 6574442 h 6858000"/>
              <a:gd name="connsiteX14" fmla="*/ 164588 w 1508539"/>
              <a:gd name="connsiteY14" fmla="*/ 6568530 h 6858000"/>
              <a:gd name="connsiteX15" fmla="*/ 166997 w 1508539"/>
              <a:gd name="connsiteY15" fmla="*/ 6560674 h 6858000"/>
              <a:gd name="connsiteX16" fmla="*/ 167342 w 1508539"/>
              <a:gd name="connsiteY16" fmla="*/ 6560598 h 6858000"/>
              <a:gd name="connsiteX17" fmla="*/ 169039 w 1508539"/>
              <a:gd name="connsiteY17" fmla="*/ 6553006 h 6858000"/>
              <a:gd name="connsiteX18" fmla="*/ 173735 w 1508539"/>
              <a:gd name="connsiteY18" fmla="*/ 6514360 h 6858000"/>
              <a:gd name="connsiteX19" fmla="*/ 215389 w 1508539"/>
              <a:gd name="connsiteY19" fmla="*/ 6478062 h 6858000"/>
              <a:gd name="connsiteX20" fmla="*/ 226078 w 1508539"/>
              <a:gd name="connsiteY20" fmla="*/ 6460325 h 6858000"/>
              <a:gd name="connsiteX21" fmla="*/ 233311 w 1508539"/>
              <a:gd name="connsiteY21" fmla="*/ 6451488 h 6858000"/>
              <a:gd name="connsiteX22" fmla="*/ 234746 w 1508539"/>
              <a:gd name="connsiteY22" fmla="*/ 6451348 h 6858000"/>
              <a:gd name="connsiteX23" fmla="*/ 239104 w 1508539"/>
              <a:gd name="connsiteY23" fmla="*/ 6414240 h 6858000"/>
              <a:gd name="connsiteX24" fmla="*/ 241980 w 1508539"/>
              <a:gd name="connsiteY24" fmla="*/ 6410269 h 6858000"/>
              <a:gd name="connsiteX25" fmla="*/ 241880 w 1508539"/>
              <a:gd name="connsiteY25" fmla="*/ 6384857 h 6858000"/>
              <a:gd name="connsiteX26" fmla="*/ 243397 w 1508539"/>
              <a:gd name="connsiteY26" fmla="*/ 6372381 h 6858000"/>
              <a:gd name="connsiteX27" fmla="*/ 240591 w 1508539"/>
              <a:gd name="connsiteY27" fmla="*/ 6367510 h 6858000"/>
              <a:gd name="connsiteX28" fmla="*/ 244471 w 1508539"/>
              <a:gd name="connsiteY28" fmla="*/ 6349778 h 6858000"/>
              <a:gd name="connsiteX29" fmla="*/ 246136 w 1508539"/>
              <a:gd name="connsiteY29" fmla="*/ 6348250 h 6858000"/>
              <a:gd name="connsiteX30" fmla="*/ 262170 w 1508539"/>
              <a:gd name="connsiteY30" fmla="*/ 6281972 h 6858000"/>
              <a:gd name="connsiteX31" fmla="*/ 272933 w 1508539"/>
              <a:gd name="connsiteY31" fmla="*/ 6211940 h 6858000"/>
              <a:gd name="connsiteX32" fmla="*/ 314428 w 1508539"/>
              <a:gd name="connsiteY32" fmla="*/ 6113913 h 6858000"/>
              <a:gd name="connsiteX33" fmla="*/ 318721 w 1508539"/>
              <a:gd name="connsiteY33" fmla="*/ 6028119 h 6858000"/>
              <a:gd name="connsiteX34" fmla="*/ 345501 w 1508539"/>
              <a:gd name="connsiteY34" fmla="*/ 5934687 h 6858000"/>
              <a:gd name="connsiteX35" fmla="*/ 379513 w 1508539"/>
              <a:gd name="connsiteY35" fmla="*/ 5765594 h 6858000"/>
              <a:gd name="connsiteX36" fmla="*/ 411349 w 1508539"/>
              <a:gd name="connsiteY36" fmla="*/ 5693685 h 6858000"/>
              <a:gd name="connsiteX37" fmla="*/ 431404 w 1508539"/>
              <a:gd name="connsiteY37" fmla="*/ 5665173 h 6858000"/>
              <a:gd name="connsiteX38" fmla="*/ 465121 w 1508539"/>
              <a:gd name="connsiteY38" fmla="*/ 5563435 h 6858000"/>
              <a:gd name="connsiteX39" fmla="*/ 494626 w 1508539"/>
              <a:gd name="connsiteY39" fmla="*/ 5476393 h 6858000"/>
              <a:gd name="connsiteX40" fmla="*/ 525819 w 1508539"/>
              <a:gd name="connsiteY40" fmla="*/ 5396260 h 6858000"/>
              <a:gd name="connsiteX41" fmla="*/ 541800 w 1508539"/>
              <a:gd name="connsiteY41" fmla="*/ 5330009 h 6858000"/>
              <a:gd name="connsiteX42" fmla="*/ 575293 w 1508539"/>
              <a:gd name="connsiteY42" fmla="*/ 5273739 h 6858000"/>
              <a:gd name="connsiteX43" fmla="*/ 584892 w 1508539"/>
              <a:gd name="connsiteY43" fmla="*/ 5241779 h 6858000"/>
              <a:gd name="connsiteX44" fmla="*/ 596118 w 1508539"/>
              <a:gd name="connsiteY44" fmla="*/ 5225268 h 6858000"/>
              <a:gd name="connsiteX45" fmla="*/ 597138 w 1508539"/>
              <a:gd name="connsiteY45" fmla="*/ 5217684 h 6858000"/>
              <a:gd name="connsiteX46" fmla="*/ 604479 w 1508539"/>
              <a:gd name="connsiteY46" fmla="*/ 5193377 h 6858000"/>
              <a:gd name="connsiteX47" fmla="*/ 607782 w 1508539"/>
              <a:gd name="connsiteY47" fmla="*/ 5179288 h 6858000"/>
              <a:gd name="connsiteX48" fmla="*/ 608766 w 1508539"/>
              <a:gd name="connsiteY48" fmla="*/ 5173621 h 6858000"/>
              <a:gd name="connsiteX49" fmla="*/ 604400 w 1508539"/>
              <a:gd name="connsiteY49" fmla="*/ 5159961 h 6858000"/>
              <a:gd name="connsiteX50" fmla="*/ 611077 w 1508539"/>
              <a:gd name="connsiteY50" fmla="*/ 5144295 h 6858000"/>
              <a:gd name="connsiteX51" fmla="*/ 608010 w 1508539"/>
              <a:gd name="connsiteY51" fmla="*/ 5125185 h 6858000"/>
              <a:gd name="connsiteX52" fmla="*/ 614840 w 1508539"/>
              <a:gd name="connsiteY52" fmla="*/ 5121884 h 6858000"/>
              <a:gd name="connsiteX53" fmla="*/ 621876 w 1508539"/>
              <a:gd name="connsiteY53" fmla="*/ 5067850 h 6858000"/>
              <a:gd name="connsiteX54" fmla="*/ 624607 w 1508539"/>
              <a:gd name="connsiteY54" fmla="*/ 5060861 h 6858000"/>
              <a:gd name="connsiteX55" fmla="*/ 621311 w 1508539"/>
              <a:gd name="connsiteY55" fmla="*/ 5034192 h 6858000"/>
              <a:gd name="connsiteX56" fmla="*/ 622865 w 1508539"/>
              <a:gd name="connsiteY56" fmla="*/ 4993030 h 6858000"/>
              <a:gd name="connsiteX57" fmla="*/ 629774 w 1508539"/>
              <a:gd name="connsiteY57" fmla="*/ 4946844 h 6858000"/>
              <a:gd name="connsiteX58" fmla="*/ 625630 w 1508539"/>
              <a:gd name="connsiteY58" fmla="*/ 4932692 h 6858000"/>
              <a:gd name="connsiteX59" fmla="*/ 641033 w 1508539"/>
              <a:gd name="connsiteY59" fmla="*/ 4858827 h 6858000"/>
              <a:gd name="connsiteX60" fmla="*/ 635187 w 1508539"/>
              <a:gd name="connsiteY60" fmla="*/ 4801535 h 6858000"/>
              <a:gd name="connsiteX61" fmla="*/ 642856 w 1508539"/>
              <a:gd name="connsiteY61" fmla="*/ 4797794 h 6858000"/>
              <a:gd name="connsiteX62" fmla="*/ 644150 w 1508539"/>
              <a:gd name="connsiteY62" fmla="*/ 4784526 h 6858000"/>
              <a:gd name="connsiteX63" fmla="*/ 654721 w 1508539"/>
              <a:gd name="connsiteY63" fmla="*/ 4761984 h 6858000"/>
              <a:gd name="connsiteX64" fmla="*/ 650769 w 1508539"/>
              <a:gd name="connsiteY64" fmla="*/ 4690749 h 6858000"/>
              <a:gd name="connsiteX65" fmla="*/ 646249 w 1508539"/>
              <a:gd name="connsiteY65" fmla="*/ 4584173 h 6858000"/>
              <a:gd name="connsiteX66" fmla="*/ 641332 w 1508539"/>
              <a:gd name="connsiteY66" fmla="*/ 4444346 h 6858000"/>
              <a:gd name="connsiteX67" fmla="*/ 637897 w 1508539"/>
              <a:gd name="connsiteY67" fmla="*/ 4375228 h 6858000"/>
              <a:gd name="connsiteX68" fmla="*/ 618550 w 1508539"/>
              <a:gd name="connsiteY68" fmla="*/ 4214165 h 6858000"/>
              <a:gd name="connsiteX69" fmla="*/ 622623 w 1508539"/>
              <a:gd name="connsiteY69" fmla="*/ 4090296 h 6858000"/>
              <a:gd name="connsiteX70" fmla="*/ 607879 w 1508539"/>
              <a:gd name="connsiteY70" fmla="*/ 4033999 h 6858000"/>
              <a:gd name="connsiteX71" fmla="*/ 609028 w 1508539"/>
              <a:gd name="connsiteY71" fmla="*/ 4031933 h 6858000"/>
              <a:gd name="connsiteX72" fmla="*/ 607604 w 1508539"/>
              <a:gd name="connsiteY72" fmla="*/ 4013953 h 6858000"/>
              <a:gd name="connsiteX73" fmla="*/ 593899 w 1508539"/>
              <a:gd name="connsiteY73" fmla="*/ 3974753 h 6858000"/>
              <a:gd name="connsiteX74" fmla="*/ 595497 w 1508539"/>
              <a:gd name="connsiteY74" fmla="*/ 3969950 h 6858000"/>
              <a:gd name="connsiteX75" fmla="*/ 588919 w 1508539"/>
              <a:gd name="connsiteY75" fmla="*/ 3933779 h 6858000"/>
              <a:gd name="connsiteX76" fmla="*/ 590250 w 1508539"/>
              <a:gd name="connsiteY76" fmla="*/ 3933093 h 6858000"/>
              <a:gd name="connsiteX77" fmla="*/ 594604 w 1508539"/>
              <a:gd name="connsiteY77" fmla="*/ 3922082 h 6858000"/>
              <a:gd name="connsiteX78" fmla="*/ 599682 w 1508539"/>
              <a:gd name="connsiteY78" fmla="*/ 3901461 h 6858000"/>
              <a:gd name="connsiteX79" fmla="*/ 622276 w 1508539"/>
              <a:gd name="connsiteY79" fmla="*/ 3813873 h 6858000"/>
              <a:gd name="connsiteX80" fmla="*/ 621701 w 1508539"/>
              <a:gd name="connsiteY80" fmla="*/ 3806161 h 6858000"/>
              <a:gd name="connsiteX81" fmla="*/ 622008 w 1508539"/>
              <a:gd name="connsiteY81" fmla="*/ 3805957 h 6858000"/>
              <a:gd name="connsiteX82" fmla="*/ 622035 w 1508539"/>
              <a:gd name="connsiteY82" fmla="*/ 3797724 h 6858000"/>
              <a:gd name="connsiteX83" fmla="*/ 620650 w 1508539"/>
              <a:gd name="connsiteY83" fmla="*/ 3792098 h 6858000"/>
              <a:gd name="connsiteX84" fmla="*/ 619534 w 1508539"/>
              <a:gd name="connsiteY84" fmla="*/ 3777135 h 6858000"/>
              <a:gd name="connsiteX85" fmla="*/ 621267 w 1508539"/>
              <a:gd name="connsiteY85" fmla="*/ 3771656 h 6858000"/>
              <a:gd name="connsiteX86" fmla="*/ 625010 w 1508539"/>
              <a:gd name="connsiteY86" fmla="*/ 3769007 h 6858000"/>
              <a:gd name="connsiteX87" fmla="*/ 624476 w 1508539"/>
              <a:gd name="connsiteY87" fmla="*/ 3767709 h 6858000"/>
              <a:gd name="connsiteX88" fmla="*/ 633172 w 1508539"/>
              <a:gd name="connsiteY88" fmla="*/ 3738082 h 6858000"/>
              <a:gd name="connsiteX89" fmla="*/ 640518 w 1508539"/>
              <a:gd name="connsiteY89" fmla="*/ 3673397 h 6858000"/>
              <a:gd name="connsiteX90" fmla="*/ 639814 w 1508539"/>
              <a:gd name="connsiteY90" fmla="*/ 3637109 h 6858000"/>
              <a:gd name="connsiteX91" fmla="*/ 643257 w 1508539"/>
              <a:gd name="connsiteY91" fmla="*/ 3536883 h 6858000"/>
              <a:gd name="connsiteX92" fmla="*/ 650795 w 1508539"/>
              <a:gd name="connsiteY92" fmla="*/ 3435652 h 6858000"/>
              <a:gd name="connsiteX93" fmla="*/ 652466 w 1508539"/>
              <a:gd name="connsiteY93" fmla="*/ 3307769 h 6858000"/>
              <a:gd name="connsiteX94" fmla="*/ 670029 w 1508539"/>
              <a:gd name="connsiteY94" fmla="*/ 3250522 h 6858000"/>
              <a:gd name="connsiteX95" fmla="*/ 670454 w 1508539"/>
              <a:gd name="connsiteY95" fmla="*/ 3229163 h 6858000"/>
              <a:gd name="connsiteX96" fmla="*/ 672277 w 1508539"/>
              <a:gd name="connsiteY96" fmla="*/ 3217217 h 6858000"/>
              <a:gd name="connsiteX97" fmla="*/ 659112 w 1508539"/>
              <a:gd name="connsiteY97" fmla="*/ 3183755 h 6858000"/>
              <a:gd name="connsiteX98" fmla="*/ 659613 w 1508539"/>
              <a:gd name="connsiteY98" fmla="*/ 3178642 h 6858000"/>
              <a:gd name="connsiteX99" fmla="*/ 647213 w 1508539"/>
              <a:gd name="connsiteY99" fmla="*/ 3158586 h 6858000"/>
              <a:gd name="connsiteX100" fmla="*/ 632398 w 1508539"/>
              <a:gd name="connsiteY100" fmla="*/ 3129034 h 6858000"/>
              <a:gd name="connsiteX101" fmla="*/ 633063 w 1508539"/>
              <a:gd name="connsiteY101" fmla="*/ 3126682 h 6858000"/>
              <a:gd name="connsiteX102" fmla="*/ 623931 w 1508539"/>
              <a:gd name="connsiteY102" fmla="*/ 3114519 h 6858000"/>
              <a:gd name="connsiteX103" fmla="*/ 610540 w 1508539"/>
              <a:gd name="connsiteY103" fmla="*/ 3106272 h 6858000"/>
              <a:gd name="connsiteX104" fmla="*/ 583270 w 1508539"/>
              <a:gd name="connsiteY104" fmla="*/ 2958185 h 6858000"/>
              <a:gd name="connsiteX105" fmla="*/ 525884 w 1508539"/>
              <a:gd name="connsiteY105" fmla="*/ 2762989 h 6858000"/>
              <a:gd name="connsiteX106" fmla="*/ 474802 w 1508539"/>
              <a:gd name="connsiteY106" fmla="*/ 2554718 h 6858000"/>
              <a:gd name="connsiteX107" fmla="*/ 454896 w 1508539"/>
              <a:gd name="connsiteY107" fmla="*/ 2485734 h 6858000"/>
              <a:gd name="connsiteX108" fmla="*/ 445619 w 1508539"/>
              <a:gd name="connsiteY108" fmla="*/ 2447068 h 6858000"/>
              <a:gd name="connsiteX109" fmla="*/ 432580 w 1508539"/>
              <a:gd name="connsiteY109" fmla="*/ 2425819 h 6858000"/>
              <a:gd name="connsiteX110" fmla="*/ 438579 w 1508539"/>
              <a:gd name="connsiteY110" fmla="*/ 2402874 h 6858000"/>
              <a:gd name="connsiteX111" fmla="*/ 441191 w 1508539"/>
              <a:gd name="connsiteY111" fmla="*/ 2381443 h 6858000"/>
              <a:gd name="connsiteX112" fmla="*/ 417520 w 1508539"/>
              <a:gd name="connsiteY112" fmla="*/ 2261920 h 6858000"/>
              <a:gd name="connsiteX113" fmla="*/ 407407 w 1508539"/>
              <a:gd name="connsiteY113" fmla="*/ 2195378 h 6858000"/>
              <a:gd name="connsiteX114" fmla="*/ 391624 w 1508539"/>
              <a:gd name="connsiteY114" fmla="*/ 2155135 h 6858000"/>
              <a:gd name="connsiteX115" fmla="*/ 389082 w 1508539"/>
              <a:gd name="connsiteY115" fmla="*/ 2118008 h 6858000"/>
              <a:gd name="connsiteX116" fmla="*/ 390075 w 1508539"/>
              <a:gd name="connsiteY116" fmla="*/ 2050531 h 6858000"/>
              <a:gd name="connsiteX117" fmla="*/ 381881 w 1508539"/>
              <a:gd name="connsiteY117" fmla="*/ 1963269 h 6858000"/>
              <a:gd name="connsiteX118" fmla="*/ 363059 w 1508539"/>
              <a:gd name="connsiteY118" fmla="*/ 1906352 h 6858000"/>
              <a:gd name="connsiteX119" fmla="*/ 339616 w 1508539"/>
              <a:gd name="connsiteY119" fmla="*/ 1861531 h 6858000"/>
              <a:gd name="connsiteX120" fmla="*/ 293415 w 1508539"/>
              <a:gd name="connsiteY120" fmla="*/ 1732919 h 6858000"/>
              <a:gd name="connsiteX121" fmla="*/ 265726 w 1508539"/>
              <a:gd name="connsiteY121" fmla="*/ 1663540 h 6858000"/>
              <a:gd name="connsiteX122" fmla="*/ 264852 w 1508539"/>
              <a:gd name="connsiteY122" fmla="*/ 1615777 h 6858000"/>
              <a:gd name="connsiteX123" fmla="*/ 245647 w 1508539"/>
              <a:gd name="connsiteY123" fmla="*/ 1563678 h 6858000"/>
              <a:gd name="connsiteX124" fmla="*/ 258727 w 1508539"/>
              <a:gd name="connsiteY124" fmla="*/ 1519474 h 6858000"/>
              <a:gd name="connsiteX125" fmla="*/ 251469 w 1508539"/>
              <a:gd name="connsiteY125" fmla="*/ 1477995 h 6858000"/>
              <a:gd name="connsiteX126" fmla="*/ 237554 w 1508539"/>
              <a:gd name="connsiteY126" fmla="*/ 1373769 h 6858000"/>
              <a:gd name="connsiteX127" fmla="*/ 245861 w 1508539"/>
              <a:gd name="connsiteY127" fmla="*/ 1307086 h 6858000"/>
              <a:gd name="connsiteX128" fmla="*/ 247049 w 1508539"/>
              <a:gd name="connsiteY128" fmla="*/ 1189033 h 6858000"/>
              <a:gd name="connsiteX129" fmla="*/ 251734 w 1508539"/>
              <a:gd name="connsiteY129" fmla="*/ 1168288 h 6858000"/>
              <a:gd name="connsiteX130" fmla="*/ 244016 w 1508539"/>
              <a:gd name="connsiteY130" fmla="*/ 1142577 h 6858000"/>
              <a:gd name="connsiteX131" fmla="*/ 233322 w 1508539"/>
              <a:gd name="connsiteY131" fmla="*/ 1088484 h 6858000"/>
              <a:gd name="connsiteX132" fmla="*/ 222058 w 1508539"/>
              <a:gd name="connsiteY132" fmla="*/ 1016103 h 6858000"/>
              <a:gd name="connsiteX133" fmla="*/ 223514 w 1508539"/>
              <a:gd name="connsiteY133" fmla="*/ 932283 h 6858000"/>
              <a:gd name="connsiteX134" fmla="*/ 225750 w 1508539"/>
              <a:gd name="connsiteY134" fmla="*/ 915925 h 6858000"/>
              <a:gd name="connsiteX135" fmla="*/ 218379 w 1508539"/>
              <a:gd name="connsiteY135" fmla="*/ 896999 h 6858000"/>
              <a:gd name="connsiteX136" fmla="*/ 187787 w 1508539"/>
              <a:gd name="connsiteY136" fmla="*/ 821517 h 6858000"/>
              <a:gd name="connsiteX137" fmla="*/ 166737 w 1508539"/>
              <a:gd name="connsiteY137" fmla="*/ 751353 h 6858000"/>
              <a:gd name="connsiteX138" fmla="*/ 166295 w 1508539"/>
              <a:gd name="connsiteY138" fmla="*/ 721230 h 6858000"/>
              <a:gd name="connsiteX139" fmla="*/ 151966 w 1508539"/>
              <a:gd name="connsiteY139" fmla="*/ 681659 h 6858000"/>
              <a:gd name="connsiteX140" fmla="*/ 137385 w 1508539"/>
              <a:gd name="connsiteY140" fmla="*/ 635218 h 6858000"/>
              <a:gd name="connsiteX141" fmla="*/ 142396 w 1508539"/>
              <a:gd name="connsiteY141" fmla="*/ 613763 h 6858000"/>
              <a:gd name="connsiteX142" fmla="*/ 128338 w 1508539"/>
              <a:gd name="connsiteY142" fmla="*/ 598582 h 6858000"/>
              <a:gd name="connsiteX143" fmla="*/ 128019 w 1508539"/>
              <a:gd name="connsiteY143" fmla="*/ 576846 h 6858000"/>
              <a:gd name="connsiteX144" fmla="*/ 107645 w 1508539"/>
              <a:gd name="connsiteY144" fmla="*/ 530055 h 6858000"/>
              <a:gd name="connsiteX145" fmla="*/ 106893 w 1508539"/>
              <a:gd name="connsiteY145" fmla="*/ 465389 h 6858000"/>
              <a:gd name="connsiteX146" fmla="*/ 89816 w 1508539"/>
              <a:gd name="connsiteY146" fmla="*/ 424699 h 6858000"/>
              <a:gd name="connsiteX147" fmla="*/ 90191 w 1508539"/>
              <a:gd name="connsiteY147" fmla="*/ 404917 h 6858000"/>
              <a:gd name="connsiteX148" fmla="*/ 70148 w 1508539"/>
              <a:gd name="connsiteY148" fmla="*/ 367211 h 6858000"/>
              <a:gd name="connsiteX149" fmla="*/ 36452 w 1508539"/>
              <a:gd name="connsiteY149" fmla="*/ 268519 h 6858000"/>
              <a:gd name="connsiteX150" fmla="*/ 23935 w 1508539"/>
              <a:gd name="connsiteY150" fmla="*/ 160886 h 6858000"/>
              <a:gd name="connsiteX151" fmla="*/ 19312 w 1508539"/>
              <a:gd name="connsiteY151" fmla="*/ 47336 h 6858000"/>
              <a:gd name="connsiteX152" fmla="*/ 0 w 1508539"/>
              <a:gd name="connsiteY152" fmla="*/ 0 h 6858000"/>
              <a:gd name="connsiteX0" fmla="*/ 0 w 1508539"/>
              <a:gd name="connsiteY0" fmla="*/ 0 h 6858000"/>
              <a:gd name="connsiteX1" fmla="*/ 1508539 w 1508539"/>
              <a:gd name="connsiteY1" fmla="*/ 0 h 6858000"/>
              <a:gd name="connsiteX2" fmla="*/ 1508539 w 1508539"/>
              <a:gd name="connsiteY2" fmla="*/ 6858000 h 6858000"/>
              <a:gd name="connsiteX3" fmla="*/ 57174 w 1508539"/>
              <a:gd name="connsiteY3" fmla="*/ 6858000 h 6858000"/>
              <a:gd name="connsiteX4" fmla="*/ 57315 w 1508539"/>
              <a:gd name="connsiteY4" fmla="*/ 6857735 h 6858000"/>
              <a:gd name="connsiteX5" fmla="*/ 69364 w 1508539"/>
              <a:gd name="connsiteY5" fmla="*/ 6809549 h 6858000"/>
              <a:gd name="connsiteX6" fmla="*/ 101575 w 1508539"/>
              <a:gd name="connsiteY6" fmla="*/ 6715115 h 6858000"/>
              <a:gd name="connsiteX7" fmla="*/ 111426 w 1508539"/>
              <a:gd name="connsiteY7" fmla="*/ 6680170 h 6858000"/>
              <a:gd name="connsiteX8" fmla="*/ 136976 w 1508539"/>
              <a:gd name="connsiteY8" fmla="*/ 6621207 h 6858000"/>
              <a:gd name="connsiteX9" fmla="*/ 153633 w 1508539"/>
              <a:gd name="connsiteY9" fmla="*/ 6596265 h 6858000"/>
              <a:gd name="connsiteX10" fmla="*/ 153512 w 1508539"/>
              <a:gd name="connsiteY10" fmla="*/ 6594818 h 6858000"/>
              <a:gd name="connsiteX11" fmla="*/ 157757 w 1508539"/>
              <a:gd name="connsiteY11" fmla="*/ 6593735 h 6858000"/>
              <a:gd name="connsiteX12" fmla="*/ 160954 w 1508539"/>
              <a:gd name="connsiteY12" fmla="*/ 6589172 h 6858000"/>
              <a:gd name="connsiteX13" fmla="*/ 164248 w 1508539"/>
              <a:gd name="connsiteY13" fmla="*/ 6574442 h 6858000"/>
              <a:gd name="connsiteX14" fmla="*/ 164588 w 1508539"/>
              <a:gd name="connsiteY14" fmla="*/ 6568530 h 6858000"/>
              <a:gd name="connsiteX15" fmla="*/ 166997 w 1508539"/>
              <a:gd name="connsiteY15" fmla="*/ 6560674 h 6858000"/>
              <a:gd name="connsiteX16" fmla="*/ 167342 w 1508539"/>
              <a:gd name="connsiteY16" fmla="*/ 6560598 h 6858000"/>
              <a:gd name="connsiteX17" fmla="*/ 169039 w 1508539"/>
              <a:gd name="connsiteY17" fmla="*/ 6553006 h 6858000"/>
              <a:gd name="connsiteX18" fmla="*/ 173735 w 1508539"/>
              <a:gd name="connsiteY18" fmla="*/ 6514360 h 6858000"/>
              <a:gd name="connsiteX19" fmla="*/ 215389 w 1508539"/>
              <a:gd name="connsiteY19" fmla="*/ 6478062 h 6858000"/>
              <a:gd name="connsiteX20" fmla="*/ 226078 w 1508539"/>
              <a:gd name="connsiteY20" fmla="*/ 6460325 h 6858000"/>
              <a:gd name="connsiteX21" fmla="*/ 233311 w 1508539"/>
              <a:gd name="connsiteY21" fmla="*/ 6451488 h 6858000"/>
              <a:gd name="connsiteX22" fmla="*/ 234746 w 1508539"/>
              <a:gd name="connsiteY22" fmla="*/ 6451348 h 6858000"/>
              <a:gd name="connsiteX23" fmla="*/ 239104 w 1508539"/>
              <a:gd name="connsiteY23" fmla="*/ 6414240 h 6858000"/>
              <a:gd name="connsiteX24" fmla="*/ 241980 w 1508539"/>
              <a:gd name="connsiteY24" fmla="*/ 6410269 h 6858000"/>
              <a:gd name="connsiteX25" fmla="*/ 241880 w 1508539"/>
              <a:gd name="connsiteY25" fmla="*/ 6384857 h 6858000"/>
              <a:gd name="connsiteX26" fmla="*/ 243397 w 1508539"/>
              <a:gd name="connsiteY26" fmla="*/ 6372381 h 6858000"/>
              <a:gd name="connsiteX27" fmla="*/ 240591 w 1508539"/>
              <a:gd name="connsiteY27" fmla="*/ 6367510 h 6858000"/>
              <a:gd name="connsiteX28" fmla="*/ 244471 w 1508539"/>
              <a:gd name="connsiteY28" fmla="*/ 6349778 h 6858000"/>
              <a:gd name="connsiteX29" fmla="*/ 246136 w 1508539"/>
              <a:gd name="connsiteY29" fmla="*/ 6348250 h 6858000"/>
              <a:gd name="connsiteX30" fmla="*/ 262170 w 1508539"/>
              <a:gd name="connsiteY30" fmla="*/ 6281972 h 6858000"/>
              <a:gd name="connsiteX31" fmla="*/ 272933 w 1508539"/>
              <a:gd name="connsiteY31" fmla="*/ 6211940 h 6858000"/>
              <a:gd name="connsiteX32" fmla="*/ 314428 w 1508539"/>
              <a:gd name="connsiteY32" fmla="*/ 6113913 h 6858000"/>
              <a:gd name="connsiteX33" fmla="*/ 318721 w 1508539"/>
              <a:gd name="connsiteY33" fmla="*/ 6028119 h 6858000"/>
              <a:gd name="connsiteX34" fmla="*/ 345501 w 1508539"/>
              <a:gd name="connsiteY34" fmla="*/ 5934687 h 6858000"/>
              <a:gd name="connsiteX35" fmla="*/ 379513 w 1508539"/>
              <a:gd name="connsiteY35" fmla="*/ 5765594 h 6858000"/>
              <a:gd name="connsiteX36" fmla="*/ 411349 w 1508539"/>
              <a:gd name="connsiteY36" fmla="*/ 5693685 h 6858000"/>
              <a:gd name="connsiteX37" fmla="*/ 431404 w 1508539"/>
              <a:gd name="connsiteY37" fmla="*/ 5665173 h 6858000"/>
              <a:gd name="connsiteX38" fmla="*/ 465121 w 1508539"/>
              <a:gd name="connsiteY38" fmla="*/ 5563435 h 6858000"/>
              <a:gd name="connsiteX39" fmla="*/ 494626 w 1508539"/>
              <a:gd name="connsiteY39" fmla="*/ 5476393 h 6858000"/>
              <a:gd name="connsiteX40" fmla="*/ 525819 w 1508539"/>
              <a:gd name="connsiteY40" fmla="*/ 5396260 h 6858000"/>
              <a:gd name="connsiteX41" fmla="*/ 541800 w 1508539"/>
              <a:gd name="connsiteY41" fmla="*/ 5330009 h 6858000"/>
              <a:gd name="connsiteX42" fmla="*/ 575293 w 1508539"/>
              <a:gd name="connsiteY42" fmla="*/ 5273739 h 6858000"/>
              <a:gd name="connsiteX43" fmla="*/ 584892 w 1508539"/>
              <a:gd name="connsiteY43" fmla="*/ 5241779 h 6858000"/>
              <a:gd name="connsiteX44" fmla="*/ 596118 w 1508539"/>
              <a:gd name="connsiteY44" fmla="*/ 5225268 h 6858000"/>
              <a:gd name="connsiteX45" fmla="*/ 597138 w 1508539"/>
              <a:gd name="connsiteY45" fmla="*/ 5217684 h 6858000"/>
              <a:gd name="connsiteX46" fmla="*/ 604479 w 1508539"/>
              <a:gd name="connsiteY46" fmla="*/ 5193377 h 6858000"/>
              <a:gd name="connsiteX47" fmla="*/ 607782 w 1508539"/>
              <a:gd name="connsiteY47" fmla="*/ 5179288 h 6858000"/>
              <a:gd name="connsiteX48" fmla="*/ 608766 w 1508539"/>
              <a:gd name="connsiteY48" fmla="*/ 5173621 h 6858000"/>
              <a:gd name="connsiteX49" fmla="*/ 604400 w 1508539"/>
              <a:gd name="connsiteY49" fmla="*/ 5159961 h 6858000"/>
              <a:gd name="connsiteX50" fmla="*/ 611077 w 1508539"/>
              <a:gd name="connsiteY50" fmla="*/ 5144295 h 6858000"/>
              <a:gd name="connsiteX51" fmla="*/ 608010 w 1508539"/>
              <a:gd name="connsiteY51" fmla="*/ 5125185 h 6858000"/>
              <a:gd name="connsiteX52" fmla="*/ 614840 w 1508539"/>
              <a:gd name="connsiteY52" fmla="*/ 5121884 h 6858000"/>
              <a:gd name="connsiteX53" fmla="*/ 621876 w 1508539"/>
              <a:gd name="connsiteY53" fmla="*/ 5067850 h 6858000"/>
              <a:gd name="connsiteX54" fmla="*/ 624607 w 1508539"/>
              <a:gd name="connsiteY54" fmla="*/ 5060861 h 6858000"/>
              <a:gd name="connsiteX55" fmla="*/ 621311 w 1508539"/>
              <a:gd name="connsiteY55" fmla="*/ 5034192 h 6858000"/>
              <a:gd name="connsiteX56" fmla="*/ 622865 w 1508539"/>
              <a:gd name="connsiteY56" fmla="*/ 4993030 h 6858000"/>
              <a:gd name="connsiteX57" fmla="*/ 629774 w 1508539"/>
              <a:gd name="connsiteY57" fmla="*/ 4946844 h 6858000"/>
              <a:gd name="connsiteX58" fmla="*/ 625630 w 1508539"/>
              <a:gd name="connsiteY58" fmla="*/ 4932692 h 6858000"/>
              <a:gd name="connsiteX59" fmla="*/ 641033 w 1508539"/>
              <a:gd name="connsiteY59" fmla="*/ 4858827 h 6858000"/>
              <a:gd name="connsiteX60" fmla="*/ 635187 w 1508539"/>
              <a:gd name="connsiteY60" fmla="*/ 4801535 h 6858000"/>
              <a:gd name="connsiteX61" fmla="*/ 642856 w 1508539"/>
              <a:gd name="connsiteY61" fmla="*/ 4797794 h 6858000"/>
              <a:gd name="connsiteX62" fmla="*/ 644150 w 1508539"/>
              <a:gd name="connsiteY62" fmla="*/ 4784526 h 6858000"/>
              <a:gd name="connsiteX63" fmla="*/ 650769 w 1508539"/>
              <a:gd name="connsiteY63" fmla="*/ 4690749 h 6858000"/>
              <a:gd name="connsiteX64" fmla="*/ 646249 w 1508539"/>
              <a:gd name="connsiteY64" fmla="*/ 4584173 h 6858000"/>
              <a:gd name="connsiteX65" fmla="*/ 641332 w 1508539"/>
              <a:gd name="connsiteY65" fmla="*/ 4444346 h 6858000"/>
              <a:gd name="connsiteX66" fmla="*/ 637897 w 1508539"/>
              <a:gd name="connsiteY66" fmla="*/ 4375228 h 6858000"/>
              <a:gd name="connsiteX67" fmla="*/ 618550 w 1508539"/>
              <a:gd name="connsiteY67" fmla="*/ 4214165 h 6858000"/>
              <a:gd name="connsiteX68" fmla="*/ 622623 w 1508539"/>
              <a:gd name="connsiteY68" fmla="*/ 4090296 h 6858000"/>
              <a:gd name="connsiteX69" fmla="*/ 607879 w 1508539"/>
              <a:gd name="connsiteY69" fmla="*/ 4033999 h 6858000"/>
              <a:gd name="connsiteX70" fmla="*/ 609028 w 1508539"/>
              <a:gd name="connsiteY70" fmla="*/ 4031933 h 6858000"/>
              <a:gd name="connsiteX71" fmla="*/ 607604 w 1508539"/>
              <a:gd name="connsiteY71" fmla="*/ 4013953 h 6858000"/>
              <a:gd name="connsiteX72" fmla="*/ 593899 w 1508539"/>
              <a:gd name="connsiteY72" fmla="*/ 3974753 h 6858000"/>
              <a:gd name="connsiteX73" fmla="*/ 595497 w 1508539"/>
              <a:gd name="connsiteY73" fmla="*/ 3969950 h 6858000"/>
              <a:gd name="connsiteX74" fmla="*/ 588919 w 1508539"/>
              <a:gd name="connsiteY74" fmla="*/ 3933779 h 6858000"/>
              <a:gd name="connsiteX75" fmla="*/ 590250 w 1508539"/>
              <a:gd name="connsiteY75" fmla="*/ 3933093 h 6858000"/>
              <a:gd name="connsiteX76" fmla="*/ 594604 w 1508539"/>
              <a:gd name="connsiteY76" fmla="*/ 3922082 h 6858000"/>
              <a:gd name="connsiteX77" fmla="*/ 599682 w 1508539"/>
              <a:gd name="connsiteY77" fmla="*/ 3901461 h 6858000"/>
              <a:gd name="connsiteX78" fmla="*/ 622276 w 1508539"/>
              <a:gd name="connsiteY78" fmla="*/ 3813873 h 6858000"/>
              <a:gd name="connsiteX79" fmla="*/ 621701 w 1508539"/>
              <a:gd name="connsiteY79" fmla="*/ 3806161 h 6858000"/>
              <a:gd name="connsiteX80" fmla="*/ 622008 w 1508539"/>
              <a:gd name="connsiteY80" fmla="*/ 3805957 h 6858000"/>
              <a:gd name="connsiteX81" fmla="*/ 622035 w 1508539"/>
              <a:gd name="connsiteY81" fmla="*/ 3797724 h 6858000"/>
              <a:gd name="connsiteX82" fmla="*/ 620650 w 1508539"/>
              <a:gd name="connsiteY82" fmla="*/ 3792098 h 6858000"/>
              <a:gd name="connsiteX83" fmla="*/ 619534 w 1508539"/>
              <a:gd name="connsiteY83" fmla="*/ 3777135 h 6858000"/>
              <a:gd name="connsiteX84" fmla="*/ 621267 w 1508539"/>
              <a:gd name="connsiteY84" fmla="*/ 3771656 h 6858000"/>
              <a:gd name="connsiteX85" fmla="*/ 625010 w 1508539"/>
              <a:gd name="connsiteY85" fmla="*/ 3769007 h 6858000"/>
              <a:gd name="connsiteX86" fmla="*/ 624476 w 1508539"/>
              <a:gd name="connsiteY86" fmla="*/ 3767709 h 6858000"/>
              <a:gd name="connsiteX87" fmla="*/ 633172 w 1508539"/>
              <a:gd name="connsiteY87" fmla="*/ 3738082 h 6858000"/>
              <a:gd name="connsiteX88" fmla="*/ 640518 w 1508539"/>
              <a:gd name="connsiteY88" fmla="*/ 3673397 h 6858000"/>
              <a:gd name="connsiteX89" fmla="*/ 639814 w 1508539"/>
              <a:gd name="connsiteY89" fmla="*/ 3637109 h 6858000"/>
              <a:gd name="connsiteX90" fmla="*/ 643257 w 1508539"/>
              <a:gd name="connsiteY90" fmla="*/ 3536883 h 6858000"/>
              <a:gd name="connsiteX91" fmla="*/ 650795 w 1508539"/>
              <a:gd name="connsiteY91" fmla="*/ 3435652 h 6858000"/>
              <a:gd name="connsiteX92" fmla="*/ 652466 w 1508539"/>
              <a:gd name="connsiteY92" fmla="*/ 3307769 h 6858000"/>
              <a:gd name="connsiteX93" fmla="*/ 670029 w 1508539"/>
              <a:gd name="connsiteY93" fmla="*/ 3250522 h 6858000"/>
              <a:gd name="connsiteX94" fmla="*/ 670454 w 1508539"/>
              <a:gd name="connsiteY94" fmla="*/ 3229163 h 6858000"/>
              <a:gd name="connsiteX95" fmla="*/ 672277 w 1508539"/>
              <a:gd name="connsiteY95" fmla="*/ 3217217 h 6858000"/>
              <a:gd name="connsiteX96" fmla="*/ 659112 w 1508539"/>
              <a:gd name="connsiteY96" fmla="*/ 3183755 h 6858000"/>
              <a:gd name="connsiteX97" fmla="*/ 659613 w 1508539"/>
              <a:gd name="connsiteY97" fmla="*/ 3178642 h 6858000"/>
              <a:gd name="connsiteX98" fmla="*/ 647213 w 1508539"/>
              <a:gd name="connsiteY98" fmla="*/ 3158586 h 6858000"/>
              <a:gd name="connsiteX99" fmla="*/ 632398 w 1508539"/>
              <a:gd name="connsiteY99" fmla="*/ 3129034 h 6858000"/>
              <a:gd name="connsiteX100" fmla="*/ 633063 w 1508539"/>
              <a:gd name="connsiteY100" fmla="*/ 3126682 h 6858000"/>
              <a:gd name="connsiteX101" fmla="*/ 623931 w 1508539"/>
              <a:gd name="connsiteY101" fmla="*/ 3114519 h 6858000"/>
              <a:gd name="connsiteX102" fmla="*/ 610540 w 1508539"/>
              <a:gd name="connsiteY102" fmla="*/ 3106272 h 6858000"/>
              <a:gd name="connsiteX103" fmla="*/ 583270 w 1508539"/>
              <a:gd name="connsiteY103" fmla="*/ 2958185 h 6858000"/>
              <a:gd name="connsiteX104" fmla="*/ 525884 w 1508539"/>
              <a:gd name="connsiteY104" fmla="*/ 2762989 h 6858000"/>
              <a:gd name="connsiteX105" fmla="*/ 474802 w 1508539"/>
              <a:gd name="connsiteY105" fmla="*/ 2554718 h 6858000"/>
              <a:gd name="connsiteX106" fmla="*/ 454896 w 1508539"/>
              <a:gd name="connsiteY106" fmla="*/ 2485734 h 6858000"/>
              <a:gd name="connsiteX107" fmla="*/ 445619 w 1508539"/>
              <a:gd name="connsiteY107" fmla="*/ 2447068 h 6858000"/>
              <a:gd name="connsiteX108" fmla="*/ 432580 w 1508539"/>
              <a:gd name="connsiteY108" fmla="*/ 2425819 h 6858000"/>
              <a:gd name="connsiteX109" fmla="*/ 438579 w 1508539"/>
              <a:gd name="connsiteY109" fmla="*/ 2402874 h 6858000"/>
              <a:gd name="connsiteX110" fmla="*/ 441191 w 1508539"/>
              <a:gd name="connsiteY110" fmla="*/ 2381443 h 6858000"/>
              <a:gd name="connsiteX111" fmla="*/ 417520 w 1508539"/>
              <a:gd name="connsiteY111" fmla="*/ 2261920 h 6858000"/>
              <a:gd name="connsiteX112" fmla="*/ 407407 w 1508539"/>
              <a:gd name="connsiteY112" fmla="*/ 2195378 h 6858000"/>
              <a:gd name="connsiteX113" fmla="*/ 391624 w 1508539"/>
              <a:gd name="connsiteY113" fmla="*/ 2155135 h 6858000"/>
              <a:gd name="connsiteX114" fmla="*/ 389082 w 1508539"/>
              <a:gd name="connsiteY114" fmla="*/ 2118008 h 6858000"/>
              <a:gd name="connsiteX115" fmla="*/ 390075 w 1508539"/>
              <a:gd name="connsiteY115" fmla="*/ 2050531 h 6858000"/>
              <a:gd name="connsiteX116" fmla="*/ 381881 w 1508539"/>
              <a:gd name="connsiteY116" fmla="*/ 1963269 h 6858000"/>
              <a:gd name="connsiteX117" fmla="*/ 363059 w 1508539"/>
              <a:gd name="connsiteY117" fmla="*/ 1906352 h 6858000"/>
              <a:gd name="connsiteX118" fmla="*/ 339616 w 1508539"/>
              <a:gd name="connsiteY118" fmla="*/ 1861531 h 6858000"/>
              <a:gd name="connsiteX119" fmla="*/ 293415 w 1508539"/>
              <a:gd name="connsiteY119" fmla="*/ 1732919 h 6858000"/>
              <a:gd name="connsiteX120" fmla="*/ 265726 w 1508539"/>
              <a:gd name="connsiteY120" fmla="*/ 1663540 h 6858000"/>
              <a:gd name="connsiteX121" fmla="*/ 264852 w 1508539"/>
              <a:gd name="connsiteY121" fmla="*/ 1615777 h 6858000"/>
              <a:gd name="connsiteX122" fmla="*/ 245647 w 1508539"/>
              <a:gd name="connsiteY122" fmla="*/ 1563678 h 6858000"/>
              <a:gd name="connsiteX123" fmla="*/ 258727 w 1508539"/>
              <a:gd name="connsiteY123" fmla="*/ 1519474 h 6858000"/>
              <a:gd name="connsiteX124" fmla="*/ 251469 w 1508539"/>
              <a:gd name="connsiteY124" fmla="*/ 1477995 h 6858000"/>
              <a:gd name="connsiteX125" fmla="*/ 237554 w 1508539"/>
              <a:gd name="connsiteY125" fmla="*/ 1373769 h 6858000"/>
              <a:gd name="connsiteX126" fmla="*/ 245861 w 1508539"/>
              <a:gd name="connsiteY126" fmla="*/ 1307086 h 6858000"/>
              <a:gd name="connsiteX127" fmla="*/ 247049 w 1508539"/>
              <a:gd name="connsiteY127" fmla="*/ 1189033 h 6858000"/>
              <a:gd name="connsiteX128" fmla="*/ 251734 w 1508539"/>
              <a:gd name="connsiteY128" fmla="*/ 1168288 h 6858000"/>
              <a:gd name="connsiteX129" fmla="*/ 244016 w 1508539"/>
              <a:gd name="connsiteY129" fmla="*/ 1142577 h 6858000"/>
              <a:gd name="connsiteX130" fmla="*/ 233322 w 1508539"/>
              <a:gd name="connsiteY130" fmla="*/ 1088484 h 6858000"/>
              <a:gd name="connsiteX131" fmla="*/ 222058 w 1508539"/>
              <a:gd name="connsiteY131" fmla="*/ 1016103 h 6858000"/>
              <a:gd name="connsiteX132" fmla="*/ 223514 w 1508539"/>
              <a:gd name="connsiteY132" fmla="*/ 932283 h 6858000"/>
              <a:gd name="connsiteX133" fmla="*/ 225750 w 1508539"/>
              <a:gd name="connsiteY133" fmla="*/ 915925 h 6858000"/>
              <a:gd name="connsiteX134" fmla="*/ 218379 w 1508539"/>
              <a:gd name="connsiteY134" fmla="*/ 896999 h 6858000"/>
              <a:gd name="connsiteX135" fmla="*/ 187787 w 1508539"/>
              <a:gd name="connsiteY135" fmla="*/ 821517 h 6858000"/>
              <a:gd name="connsiteX136" fmla="*/ 166737 w 1508539"/>
              <a:gd name="connsiteY136" fmla="*/ 751353 h 6858000"/>
              <a:gd name="connsiteX137" fmla="*/ 166295 w 1508539"/>
              <a:gd name="connsiteY137" fmla="*/ 721230 h 6858000"/>
              <a:gd name="connsiteX138" fmla="*/ 151966 w 1508539"/>
              <a:gd name="connsiteY138" fmla="*/ 681659 h 6858000"/>
              <a:gd name="connsiteX139" fmla="*/ 137385 w 1508539"/>
              <a:gd name="connsiteY139" fmla="*/ 635218 h 6858000"/>
              <a:gd name="connsiteX140" fmla="*/ 142396 w 1508539"/>
              <a:gd name="connsiteY140" fmla="*/ 613763 h 6858000"/>
              <a:gd name="connsiteX141" fmla="*/ 128338 w 1508539"/>
              <a:gd name="connsiteY141" fmla="*/ 598582 h 6858000"/>
              <a:gd name="connsiteX142" fmla="*/ 128019 w 1508539"/>
              <a:gd name="connsiteY142" fmla="*/ 576846 h 6858000"/>
              <a:gd name="connsiteX143" fmla="*/ 107645 w 1508539"/>
              <a:gd name="connsiteY143" fmla="*/ 530055 h 6858000"/>
              <a:gd name="connsiteX144" fmla="*/ 106893 w 1508539"/>
              <a:gd name="connsiteY144" fmla="*/ 465389 h 6858000"/>
              <a:gd name="connsiteX145" fmla="*/ 89816 w 1508539"/>
              <a:gd name="connsiteY145" fmla="*/ 424699 h 6858000"/>
              <a:gd name="connsiteX146" fmla="*/ 90191 w 1508539"/>
              <a:gd name="connsiteY146" fmla="*/ 404917 h 6858000"/>
              <a:gd name="connsiteX147" fmla="*/ 70148 w 1508539"/>
              <a:gd name="connsiteY147" fmla="*/ 367211 h 6858000"/>
              <a:gd name="connsiteX148" fmla="*/ 36452 w 1508539"/>
              <a:gd name="connsiteY148" fmla="*/ 268519 h 6858000"/>
              <a:gd name="connsiteX149" fmla="*/ 23935 w 1508539"/>
              <a:gd name="connsiteY149" fmla="*/ 160886 h 6858000"/>
              <a:gd name="connsiteX150" fmla="*/ 19312 w 1508539"/>
              <a:gd name="connsiteY150" fmla="*/ 47336 h 6858000"/>
              <a:gd name="connsiteX151" fmla="*/ 0 w 1508539"/>
              <a:gd name="connsiteY151" fmla="*/ 0 h 6858000"/>
              <a:gd name="connsiteX0" fmla="*/ 0 w 1508539"/>
              <a:gd name="connsiteY0" fmla="*/ 0 h 6858000"/>
              <a:gd name="connsiteX1" fmla="*/ 1508539 w 1508539"/>
              <a:gd name="connsiteY1" fmla="*/ 0 h 6858000"/>
              <a:gd name="connsiteX2" fmla="*/ 1508539 w 1508539"/>
              <a:gd name="connsiteY2" fmla="*/ 6858000 h 6858000"/>
              <a:gd name="connsiteX3" fmla="*/ 57174 w 1508539"/>
              <a:gd name="connsiteY3" fmla="*/ 6858000 h 6858000"/>
              <a:gd name="connsiteX4" fmla="*/ 57315 w 1508539"/>
              <a:gd name="connsiteY4" fmla="*/ 6857735 h 6858000"/>
              <a:gd name="connsiteX5" fmla="*/ 69364 w 1508539"/>
              <a:gd name="connsiteY5" fmla="*/ 6809549 h 6858000"/>
              <a:gd name="connsiteX6" fmla="*/ 101575 w 1508539"/>
              <a:gd name="connsiteY6" fmla="*/ 6715115 h 6858000"/>
              <a:gd name="connsiteX7" fmla="*/ 111426 w 1508539"/>
              <a:gd name="connsiteY7" fmla="*/ 6680170 h 6858000"/>
              <a:gd name="connsiteX8" fmla="*/ 136976 w 1508539"/>
              <a:gd name="connsiteY8" fmla="*/ 6621207 h 6858000"/>
              <a:gd name="connsiteX9" fmla="*/ 153633 w 1508539"/>
              <a:gd name="connsiteY9" fmla="*/ 6596265 h 6858000"/>
              <a:gd name="connsiteX10" fmla="*/ 153512 w 1508539"/>
              <a:gd name="connsiteY10" fmla="*/ 6594818 h 6858000"/>
              <a:gd name="connsiteX11" fmla="*/ 157757 w 1508539"/>
              <a:gd name="connsiteY11" fmla="*/ 6593735 h 6858000"/>
              <a:gd name="connsiteX12" fmla="*/ 160954 w 1508539"/>
              <a:gd name="connsiteY12" fmla="*/ 6589172 h 6858000"/>
              <a:gd name="connsiteX13" fmla="*/ 164248 w 1508539"/>
              <a:gd name="connsiteY13" fmla="*/ 6574442 h 6858000"/>
              <a:gd name="connsiteX14" fmla="*/ 164588 w 1508539"/>
              <a:gd name="connsiteY14" fmla="*/ 6568530 h 6858000"/>
              <a:gd name="connsiteX15" fmla="*/ 166997 w 1508539"/>
              <a:gd name="connsiteY15" fmla="*/ 6560674 h 6858000"/>
              <a:gd name="connsiteX16" fmla="*/ 167342 w 1508539"/>
              <a:gd name="connsiteY16" fmla="*/ 6560598 h 6858000"/>
              <a:gd name="connsiteX17" fmla="*/ 169039 w 1508539"/>
              <a:gd name="connsiteY17" fmla="*/ 6553006 h 6858000"/>
              <a:gd name="connsiteX18" fmla="*/ 173735 w 1508539"/>
              <a:gd name="connsiteY18" fmla="*/ 6514360 h 6858000"/>
              <a:gd name="connsiteX19" fmla="*/ 215389 w 1508539"/>
              <a:gd name="connsiteY19" fmla="*/ 6478062 h 6858000"/>
              <a:gd name="connsiteX20" fmla="*/ 226078 w 1508539"/>
              <a:gd name="connsiteY20" fmla="*/ 6460325 h 6858000"/>
              <a:gd name="connsiteX21" fmla="*/ 233311 w 1508539"/>
              <a:gd name="connsiteY21" fmla="*/ 6451488 h 6858000"/>
              <a:gd name="connsiteX22" fmla="*/ 234746 w 1508539"/>
              <a:gd name="connsiteY22" fmla="*/ 6451348 h 6858000"/>
              <a:gd name="connsiteX23" fmla="*/ 239104 w 1508539"/>
              <a:gd name="connsiteY23" fmla="*/ 6414240 h 6858000"/>
              <a:gd name="connsiteX24" fmla="*/ 241980 w 1508539"/>
              <a:gd name="connsiteY24" fmla="*/ 6410269 h 6858000"/>
              <a:gd name="connsiteX25" fmla="*/ 241880 w 1508539"/>
              <a:gd name="connsiteY25" fmla="*/ 6384857 h 6858000"/>
              <a:gd name="connsiteX26" fmla="*/ 243397 w 1508539"/>
              <a:gd name="connsiteY26" fmla="*/ 6372381 h 6858000"/>
              <a:gd name="connsiteX27" fmla="*/ 240591 w 1508539"/>
              <a:gd name="connsiteY27" fmla="*/ 6367510 h 6858000"/>
              <a:gd name="connsiteX28" fmla="*/ 244471 w 1508539"/>
              <a:gd name="connsiteY28" fmla="*/ 6349778 h 6858000"/>
              <a:gd name="connsiteX29" fmla="*/ 246136 w 1508539"/>
              <a:gd name="connsiteY29" fmla="*/ 6348250 h 6858000"/>
              <a:gd name="connsiteX30" fmla="*/ 262170 w 1508539"/>
              <a:gd name="connsiteY30" fmla="*/ 6281972 h 6858000"/>
              <a:gd name="connsiteX31" fmla="*/ 272933 w 1508539"/>
              <a:gd name="connsiteY31" fmla="*/ 6211940 h 6858000"/>
              <a:gd name="connsiteX32" fmla="*/ 314428 w 1508539"/>
              <a:gd name="connsiteY32" fmla="*/ 6113913 h 6858000"/>
              <a:gd name="connsiteX33" fmla="*/ 318721 w 1508539"/>
              <a:gd name="connsiteY33" fmla="*/ 6028119 h 6858000"/>
              <a:gd name="connsiteX34" fmla="*/ 345501 w 1508539"/>
              <a:gd name="connsiteY34" fmla="*/ 5934687 h 6858000"/>
              <a:gd name="connsiteX35" fmla="*/ 379513 w 1508539"/>
              <a:gd name="connsiteY35" fmla="*/ 5765594 h 6858000"/>
              <a:gd name="connsiteX36" fmla="*/ 411349 w 1508539"/>
              <a:gd name="connsiteY36" fmla="*/ 5693685 h 6858000"/>
              <a:gd name="connsiteX37" fmla="*/ 431404 w 1508539"/>
              <a:gd name="connsiteY37" fmla="*/ 5665173 h 6858000"/>
              <a:gd name="connsiteX38" fmla="*/ 465121 w 1508539"/>
              <a:gd name="connsiteY38" fmla="*/ 5563435 h 6858000"/>
              <a:gd name="connsiteX39" fmla="*/ 494626 w 1508539"/>
              <a:gd name="connsiteY39" fmla="*/ 5476393 h 6858000"/>
              <a:gd name="connsiteX40" fmla="*/ 525819 w 1508539"/>
              <a:gd name="connsiteY40" fmla="*/ 5396260 h 6858000"/>
              <a:gd name="connsiteX41" fmla="*/ 541800 w 1508539"/>
              <a:gd name="connsiteY41" fmla="*/ 5330009 h 6858000"/>
              <a:gd name="connsiteX42" fmla="*/ 575293 w 1508539"/>
              <a:gd name="connsiteY42" fmla="*/ 5273739 h 6858000"/>
              <a:gd name="connsiteX43" fmla="*/ 584892 w 1508539"/>
              <a:gd name="connsiteY43" fmla="*/ 5241779 h 6858000"/>
              <a:gd name="connsiteX44" fmla="*/ 596118 w 1508539"/>
              <a:gd name="connsiteY44" fmla="*/ 5225268 h 6858000"/>
              <a:gd name="connsiteX45" fmla="*/ 597138 w 1508539"/>
              <a:gd name="connsiteY45" fmla="*/ 5217684 h 6858000"/>
              <a:gd name="connsiteX46" fmla="*/ 604479 w 1508539"/>
              <a:gd name="connsiteY46" fmla="*/ 5193377 h 6858000"/>
              <a:gd name="connsiteX47" fmla="*/ 607782 w 1508539"/>
              <a:gd name="connsiteY47" fmla="*/ 5179288 h 6858000"/>
              <a:gd name="connsiteX48" fmla="*/ 608766 w 1508539"/>
              <a:gd name="connsiteY48" fmla="*/ 5173621 h 6858000"/>
              <a:gd name="connsiteX49" fmla="*/ 604400 w 1508539"/>
              <a:gd name="connsiteY49" fmla="*/ 5159961 h 6858000"/>
              <a:gd name="connsiteX50" fmla="*/ 611077 w 1508539"/>
              <a:gd name="connsiteY50" fmla="*/ 5144295 h 6858000"/>
              <a:gd name="connsiteX51" fmla="*/ 608010 w 1508539"/>
              <a:gd name="connsiteY51" fmla="*/ 5125185 h 6858000"/>
              <a:gd name="connsiteX52" fmla="*/ 614840 w 1508539"/>
              <a:gd name="connsiteY52" fmla="*/ 5121884 h 6858000"/>
              <a:gd name="connsiteX53" fmla="*/ 621876 w 1508539"/>
              <a:gd name="connsiteY53" fmla="*/ 5067850 h 6858000"/>
              <a:gd name="connsiteX54" fmla="*/ 624607 w 1508539"/>
              <a:gd name="connsiteY54" fmla="*/ 5060861 h 6858000"/>
              <a:gd name="connsiteX55" fmla="*/ 621311 w 1508539"/>
              <a:gd name="connsiteY55" fmla="*/ 5034192 h 6858000"/>
              <a:gd name="connsiteX56" fmla="*/ 622865 w 1508539"/>
              <a:gd name="connsiteY56" fmla="*/ 4993030 h 6858000"/>
              <a:gd name="connsiteX57" fmla="*/ 629774 w 1508539"/>
              <a:gd name="connsiteY57" fmla="*/ 4946844 h 6858000"/>
              <a:gd name="connsiteX58" fmla="*/ 625630 w 1508539"/>
              <a:gd name="connsiteY58" fmla="*/ 4932692 h 6858000"/>
              <a:gd name="connsiteX59" fmla="*/ 641033 w 1508539"/>
              <a:gd name="connsiteY59" fmla="*/ 4858827 h 6858000"/>
              <a:gd name="connsiteX60" fmla="*/ 635187 w 1508539"/>
              <a:gd name="connsiteY60" fmla="*/ 4801535 h 6858000"/>
              <a:gd name="connsiteX61" fmla="*/ 642856 w 1508539"/>
              <a:gd name="connsiteY61" fmla="*/ 4797794 h 6858000"/>
              <a:gd name="connsiteX62" fmla="*/ 652962 w 1508539"/>
              <a:gd name="connsiteY62" fmla="*/ 4750867 h 6858000"/>
              <a:gd name="connsiteX63" fmla="*/ 650769 w 1508539"/>
              <a:gd name="connsiteY63" fmla="*/ 4690749 h 6858000"/>
              <a:gd name="connsiteX64" fmla="*/ 646249 w 1508539"/>
              <a:gd name="connsiteY64" fmla="*/ 4584173 h 6858000"/>
              <a:gd name="connsiteX65" fmla="*/ 641332 w 1508539"/>
              <a:gd name="connsiteY65" fmla="*/ 4444346 h 6858000"/>
              <a:gd name="connsiteX66" fmla="*/ 637897 w 1508539"/>
              <a:gd name="connsiteY66" fmla="*/ 4375228 h 6858000"/>
              <a:gd name="connsiteX67" fmla="*/ 618550 w 1508539"/>
              <a:gd name="connsiteY67" fmla="*/ 4214165 h 6858000"/>
              <a:gd name="connsiteX68" fmla="*/ 622623 w 1508539"/>
              <a:gd name="connsiteY68" fmla="*/ 4090296 h 6858000"/>
              <a:gd name="connsiteX69" fmla="*/ 607879 w 1508539"/>
              <a:gd name="connsiteY69" fmla="*/ 4033999 h 6858000"/>
              <a:gd name="connsiteX70" fmla="*/ 609028 w 1508539"/>
              <a:gd name="connsiteY70" fmla="*/ 4031933 h 6858000"/>
              <a:gd name="connsiteX71" fmla="*/ 607604 w 1508539"/>
              <a:gd name="connsiteY71" fmla="*/ 4013953 h 6858000"/>
              <a:gd name="connsiteX72" fmla="*/ 593899 w 1508539"/>
              <a:gd name="connsiteY72" fmla="*/ 3974753 h 6858000"/>
              <a:gd name="connsiteX73" fmla="*/ 595497 w 1508539"/>
              <a:gd name="connsiteY73" fmla="*/ 3969950 h 6858000"/>
              <a:gd name="connsiteX74" fmla="*/ 588919 w 1508539"/>
              <a:gd name="connsiteY74" fmla="*/ 3933779 h 6858000"/>
              <a:gd name="connsiteX75" fmla="*/ 590250 w 1508539"/>
              <a:gd name="connsiteY75" fmla="*/ 3933093 h 6858000"/>
              <a:gd name="connsiteX76" fmla="*/ 594604 w 1508539"/>
              <a:gd name="connsiteY76" fmla="*/ 3922082 h 6858000"/>
              <a:gd name="connsiteX77" fmla="*/ 599682 w 1508539"/>
              <a:gd name="connsiteY77" fmla="*/ 3901461 h 6858000"/>
              <a:gd name="connsiteX78" fmla="*/ 622276 w 1508539"/>
              <a:gd name="connsiteY78" fmla="*/ 3813873 h 6858000"/>
              <a:gd name="connsiteX79" fmla="*/ 621701 w 1508539"/>
              <a:gd name="connsiteY79" fmla="*/ 3806161 h 6858000"/>
              <a:gd name="connsiteX80" fmla="*/ 622008 w 1508539"/>
              <a:gd name="connsiteY80" fmla="*/ 3805957 h 6858000"/>
              <a:gd name="connsiteX81" fmla="*/ 622035 w 1508539"/>
              <a:gd name="connsiteY81" fmla="*/ 3797724 h 6858000"/>
              <a:gd name="connsiteX82" fmla="*/ 620650 w 1508539"/>
              <a:gd name="connsiteY82" fmla="*/ 3792098 h 6858000"/>
              <a:gd name="connsiteX83" fmla="*/ 619534 w 1508539"/>
              <a:gd name="connsiteY83" fmla="*/ 3777135 h 6858000"/>
              <a:gd name="connsiteX84" fmla="*/ 621267 w 1508539"/>
              <a:gd name="connsiteY84" fmla="*/ 3771656 h 6858000"/>
              <a:gd name="connsiteX85" fmla="*/ 625010 w 1508539"/>
              <a:gd name="connsiteY85" fmla="*/ 3769007 h 6858000"/>
              <a:gd name="connsiteX86" fmla="*/ 624476 w 1508539"/>
              <a:gd name="connsiteY86" fmla="*/ 3767709 h 6858000"/>
              <a:gd name="connsiteX87" fmla="*/ 633172 w 1508539"/>
              <a:gd name="connsiteY87" fmla="*/ 3738082 h 6858000"/>
              <a:gd name="connsiteX88" fmla="*/ 640518 w 1508539"/>
              <a:gd name="connsiteY88" fmla="*/ 3673397 h 6858000"/>
              <a:gd name="connsiteX89" fmla="*/ 639814 w 1508539"/>
              <a:gd name="connsiteY89" fmla="*/ 3637109 h 6858000"/>
              <a:gd name="connsiteX90" fmla="*/ 643257 w 1508539"/>
              <a:gd name="connsiteY90" fmla="*/ 3536883 h 6858000"/>
              <a:gd name="connsiteX91" fmla="*/ 650795 w 1508539"/>
              <a:gd name="connsiteY91" fmla="*/ 3435652 h 6858000"/>
              <a:gd name="connsiteX92" fmla="*/ 652466 w 1508539"/>
              <a:gd name="connsiteY92" fmla="*/ 3307769 h 6858000"/>
              <a:gd name="connsiteX93" fmla="*/ 670029 w 1508539"/>
              <a:gd name="connsiteY93" fmla="*/ 3250522 h 6858000"/>
              <a:gd name="connsiteX94" fmla="*/ 670454 w 1508539"/>
              <a:gd name="connsiteY94" fmla="*/ 3229163 h 6858000"/>
              <a:gd name="connsiteX95" fmla="*/ 672277 w 1508539"/>
              <a:gd name="connsiteY95" fmla="*/ 3217217 h 6858000"/>
              <a:gd name="connsiteX96" fmla="*/ 659112 w 1508539"/>
              <a:gd name="connsiteY96" fmla="*/ 3183755 h 6858000"/>
              <a:gd name="connsiteX97" fmla="*/ 659613 w 1508539"/>
              <a:gd name="connsiteY97" fmla="*/ 3178642 h 6858000"/>
              <a:gd name="connsiteX98" fmla="*/ 647213 w 1508539"/>
              <a:gd name="connsiteY98" fmla="*/ 3158586 h 6858000"/>
              <a:gd name="connsiteX99" fmla="*/ 632398 w 1508539"/>
              <a:gd name="connsiteY99" fmla="*/ 3129034 h 6858000"/>
              <a:gd name="connsiteX100" fmla="*/ 633063 w 1508539"/>
              <a:gd name="connsiteY100" fmla="*/ 3126682 h 6858000"/>
              <a:gd name="connsiteX101" fmla="*/ 623931 w 1508539"/>
              <a:gd name="connsiteY101" fmla="*/ 3114519 h 6858000"/>
              <a:gd name="connsiteX102" fmla="*/ 610540 w 1508539"/>
              <a:gd name="connsiteY102" fmla="*/ 3106272 h 6858000"/>
              <a:gd name="connsiteX103" fmla="*/ 583270 w 1508539"/>
              <a:gd name="connsiteY103" fmla="*/ 2958185 h 6858000"/>
              <a:gd name="connsiteX104" fmla="*/ 525884 w 1508539"/>
              <a:gd name="connsiteY104" fmla="*/ 2762989 h 6858000"/>
              <a:gd name="connsiteX105" fmla="*/ 474802 w 1508539"/>
              <a:gd name="connsiteY105" fmla="*/ 2554718 h 6858000"/>
              <a:gd name="connsiteX106" fmla="*/ 454896 w 1508539"/>
              <a:gd name="connsiteY106" fmla="*/ 2485734 h 6858000"/>
              <a:gd name="connsiteX107" fmla="*/ 445619 w 1508539"/>
              <a:gd name="connsiteY107" fmla="*/ 2447068 h 6858000"/>
              <a:gd name="connsiteX108" fmla="*/ 432580 w 1508539"/>
              <a:gd name="connsiteY108" fmla="*/ 2425819 h 6858000"/>
              <a:gd name="connsiteX109" fmla="*/ 438579 w 1508539"/>
              <a:gd name="connsiteY109" fmla="*/ 2402874 h 6858000"/>
              <a:gd name="connsiteX110" fmla="*/ 441191 w 1508539"/>
              <a:gd name="connsiteY110" fmla="*/ 2381443 h 6858000"/>
              <a:gd name="connsiteX111" fmla="*/ 417520 w 1508539"/>
              <a:gd name="connsiteY111" fmla="*/ 2261920 h 6858000"/>
              <a:gd name="connsiteX112" fmla="*/ 407407 w 1508539"/>
              <a:gd name="connsiteY112" fmla="*/ 2195378 h 6858000"/>
              <a:gd name="connsiteX113" fmla="*/ 391624 w 1508539"/>
              <a:gd name="connsiteY113" fmla="*/ 2155135 h 6858000"/>
              <a:gd name="connsiteX114" fmla="*/ 389082 w 1508539"/>
              <a:gd name="connsiteY114" fmla="*/ 2118008 h 6858000"/>
              <a:gd name="connsiteX115" fmla="*/ 390075 w 1508539"/>
              <a:gd name="connsiteY115" fmla="*/ 2050531 h 6858000"/>
              <a:gd name="connsiteX116" fmla="*/ 381881 w 1508539"/>
              <a:gd name="connsiteY116" fmla="*/ 1963269 h 6858000"/>
              <a:gd name="connsiteX117" fmla="*/ 363059 w 1508539"/>
              <a:gd name="connsiteY117" fmla="*/ 1906352 h 6858000"/>
              <a:gd name="connsiteX118" fmla="*/ 339616 w 1508539"/>
              <a:gd name="connsiteY118" fmla="*/ 1861531 h 6858000"/>
              <a:gd name="connsiteX119" fmla="*/ 293415 w 1508539"/>
              <a:gd name="connsiteY119" fmla="*/ 1732919 h 6858000"/>
              <a:gd name="connsiteX120" fmla="*/ 265726 w 1508539"/>
              <a:gd name="connsiteY120" fmla="*/ 1663540 h 6858000"/>
              <a:gd name="connsiteX121" fmla="*/ 264852 w 1508539"/>
              <a:gd name="connsiteY121" fmla="*/ 1615777 h 6858000"/>
              <a:gd name="connsiteX122" fmla="*/ 245647 w 1508539"/>
              <a:gd name="connsiteY122" fmla="*/ 1563678 h 6858000"/>
              <a:gd name="connsiteX123" fmla="*/ 258727 w 1508539"/>
              <a:gd name="connsiteY123" fmla="*/ 1519474 h 6858000"/>
              <a:gd name="connsiteX124" fmla="*/ 251469 w 1508539"/>
              <a:gd name="connsiteY124" fmla="*/ 1477995 h 6858000"/>
              <a:gd name="connsiteX125" fmla="*/ 237554 w 1508539"/>
              <a:gd name="connsiteY125" fmla="*/ 1373769 h 6858000"/>
              <a:gd name="connsiteX126" fmla="*/ 245861 w 1508539"/>
              <a:gd name="connsiteY126" fmla="*/ 1307086 h 6858000"/>
              <a:gd name="connsiteX127" fmla="*/ 247049 w 1508539"/>
              <a:gd name="connsiteY127" fmla="*/ 1189033 h 6858000"/>
              <a:gd name="connsiteX128" fmla="*/ 251734 w 1508539"/>
              <a:gd name="connsiteY128" fmla="*/ 1168288 h 6858000"/>
              <a:gd name="connsiteX129" fmla="*/ 244016 w 1508539"/>
              <a:gd name="connsiteY129" fmla="*/ 1142577 h 6858000"/>
              <a:gd name="connsiteX130" fmla="*/ 233322 w 1508539"/>
              <a:gd name="connsiteY130" fmla="*/ 1088484 h 6858000"/>
              <a:gd name="connsiteX131" fmla="*/ 222058 w 1508539"/>
              <a:gd name="connsiteY131" fmla="*/ 1016103 h 6858000"/>
              <a:gd name="connsiteX132" fmla="*/ 223514 w 1508539"/>
              <a:gd name="connsiteY132" fmla="*/ 932283 h 6858000"/>
              <a:gd name="connsiteX133" fmla="*/ 225750 w 1508539"/>
              <a:gd name="connsiteY133" fmla="*/ 915925 h 6858000"/>
              <a:gd name="connsiteX134" fmla="*/ 218379 w 1508539"/>
              <a:gd name="connsiteY134" fmla="*/ 896999 h 6858000"/>
              <a:gd name="connsiteX135" fmla="*/ 187787 w 1508539"/>
              <a:gd name="connsiteY135" fmla="*/ 821517 h 6858000"/>
              <a:gd name="connsiteX136" fmla="*/ 166737 w 1508539"/>
              <a:gd name="connsiteY136" fmla="*/ 751353 h 6858000"/>
              <a:gd name="connsiteX137" fmla="*/ 166295 w 1508539"/>
              <a:gd name="connsiteY137" fmla="*/ 721230 h 6858000"/>
              <a:gd name="connsiteX138" fmla="*/ 151966 w 1508539"/>
              <a:gd name="connsiteY138" fmla="*/ 681659 h 6858000"/>
              <a:gd name="connsiteX139" fmla="*/ 137385 w 1508539"/>
              <a:gd name="connsiteY139" fmla="*/ 635218 h 6858000"/>
              <a:gd name="connsiteX140" fmla="*/ 142396 w 1508539"/>
              <a:gd name="connsiteY140" fmla="*/ 613763 h 6858000"/>
              <a:gd name="connsiteX141" fmla="*/ 128338 w 1508539"/>
              <a:gd name="connsiteY141" fmla="*/ 598582 h 6858000"/>
              <a:gd name="connsiteX142" fmla="*/ 128019 w 1508539"/>
              <a:gd name="connsiteY142" fmla="*/ 576846 h 6858000"/>
              <a:gd name="connsiteX143" fmla="*/ 107645 w 1508539"/>
              <a:gd name="connsiteY143" fmla="*/ 530055 h 6858000"/>
              <a:gd name="connsiteX144" fmla="*/ 106893 w 1508539"/>
              <a:gd name="connsiteY144" fmla="*/ 465389 h 6858000"/>
              <a:gd name="connsiteX145" fmla="*/ 89816 w 1508539"/>
              <a:gd name="connsiteY145" fmla="*/ 424699 h 6858000"/>
              <a:gd name="connsiteX146" fmla="*/ 90191 w 1508539"/>
              <a:gd name="connsiteY146" fmla="*/ 404917 h 6858000"/>
              <a:gd name="connsiteX147" fmla="*/ 70148 w 1508539"/>
              <a:gd name="connsiteY147" fmla="*/ 367211 h 6858000"/>
              <a:gd name="connsiteX148" fmla="*/ 36452 w 1508539"/>
              <a:gd name="connsiteY148" fmla="*/ 268519 h 6858000"/>
              <a:gd name="connsiteX149" fmla="*/ 23935 w 1508539"/>
              <a:gd name="connsiteY149" fmla="*/ 160886 h 6858000"/>
              <a:gd name="connsiteX150" fmla="*/ 19312 w 1508539"/>
              <a:gd name="connsiteY150" fmla="*/ 47336 h 6858000"/>
              <a:gd name="connsiteX151" fmla="*/ 0 w 1508539"/>
              <a:gd name="connsiteY151" fmla="*/ 0 h 6858000"/>
              <a:gd name="connsiteX0" fmla="*/ 0 w 1508539"/>
              <a:gd name="connsiteY0" fmla="*/ 0 h 6858000"/>
              <a:gd name="connsiteX1" fmla="*/ 1508539 w 1508539"/>
              <a:gd name="connsiteY1" fmla="*/ 0 h 6858000"/>
              <a:gd name="connsiteX2" fmla="*/ 1508539 w 1508539"/>
              <a:gd name="connsiteY2" fmla="*/ 6858000 h 6858000"/>
              <a:gd name="connsiteX3" fmla="*/ 57174 w 1508539"/>
              <a:gd name="connsiteY3" fmla="*/ 6858000 h 6858000"/>
              <a:gd name="connsiteX4" fmla="*/ 57315 w 1508539"/>
              <a:gd name="connsiteY4" fmla="*/ 6857735 h 6858000"/>
              <a:gd name="connsiteX5" fmla="*/ 69364 w 1508539"/>
              <a:gd name="connsiteY5" fmla="*/ 6809549 h 6858000"/>
              <a:gd name="connsiteX6" fmla="*/ 101575 w 1508539"/>
              <a:gd name="connsiteY6" fmla="*/ 6715115 h 6858000"/>
              <a:gd name="connsiteX7" fmla="*/ 111426 w 1508539"/>
              <a:gd name="connsiteY7" fmla="*/ 6680170 h 6858000"/>
              <a:gd name="connsiteX8" fmla="*/ 136976 w 1508539"/>
              <a:gd name="connsiteY8" fmla="*/ 6621207 h 6858000"/>
              <a:gd name="connsiteX9" fmla="*/ 153633 w 1508539"/>
              <a:gd name="connsiteY9" fmla="*/ 6596265 h 6858000"/>
              <a:gd name="connsiteX10" fmla="*/ 153512 w 1508539"/>
              <a:gd name="connsiteY10" fmla="*/ 6594818 h 6858000"/>
              <a:gd name="connsiteX11" fmla="*/ 157757 w 1508539"/>
              <a:gd name="connsiteY11" fmla="*/ 6593735 h 6858000"/>
              <a:gd name="connsiteX12" fmla="*/ 160954 w 1508539"/>
              <a:gd name="connsiteY12" fmla="*/ 6589172 h 6858000"/>
              <a:gd name="connsiteX13" fmla="*/ 164248 w 1508539"/>
              <a:gd name="connsiteY13" fmla="*/ 6574442 h 6858000"/>
              <a:gd name="connsiteX14" fmla="*/ 164588 w 1508539"/>
              <a:gd name="connsiteY14" fmla="*/ 6568530 h 6858000"/>
              <a:gd name="connsiteX15" fmla="*/ 166997 w 1508539"/>
              <a:gd name="connsiteY15" fmla="*/ 6560674 h 6858000"/>
              <a:gd name="connsiteX16" fmla="*/ 167342 w 1508539"/>
              <a:gd name="connsiteY16" fmla="*/ 6560598 h 6858000"/>
              <a:gd name="connsiteX17" fmla="*/ 169039 w 1508539"/>
              <a:gd name="connsiteY17" fmla="*/ 6553006 h 6858000"/>
              <a:gd name="connsiteX18" fmla="*/ 173735 w 1508539"/>
              <a:gd name="connsiteY18" fmla="*/ 6514360 h 6858000"/>
              <a:gd name="connsiteX19" fmla="*/ 215389 w 1508539"/>
              <a:gd name="connsiteY19" fmla="*/ 6478062 h 6858000"/>
              <a:gd name="connsiteX20" fmla="*/ 226078 w 1508539"/>
              <a:gd name="connsiteY20" fmla="*/ 6460325 h 6858000"/>
              <a:gd name="connsiteX21" fmla="*/ 233311 w 1508539"/>
              <a:gd name="connsiteY21" fmla="*/ 6451488 h 6858000"/>
              <a:gd name="connsiteX22" fmla="*/ 234746 w 1508539"/>
              <a:gd name="connsiteY22" fmla="*/ 6451348 h 6858000"/>
              <a:gd name="connsiteX23" fmla="*/ 239104 w 1508539"/>
              <a:gd name="connsiteY23" fmla="*/ 6414240 h 6858000"/>
              <a:gd name="connsiteX24" fmla="*/ 241980 w 1508539"/>
              <a:gd name="connsiteY24" fmla="*/ 6410269 h 6858000"/>
              <a:gd name="connsiteX25" fmla="*/ 241880 w 1508539"/>
              <a:gd name="connsiteY25" fmla="*/ 6384857 h 6858000"/>
              <a:gd name="connsiteX26" fmla="*/ 243397 w 1508539"/>
              <a:gd name="connsiteY26" fmla="*/ 6372381 h 6858000"/>
              <a:gd name="connsiteX27" fmla="*/ 240591 w 1508539"/>
              <a:gd name="connsiteY27" fmla="*/ 6367510 h 6858000"/>
              <a:gd name="connsiteX28" fmla="*/ 244471 w 1508539"/>
              <a:gd name="connsiteY28" fmla="*/ 6349778 h 6858000"/>
              <a:gd name="connsiteX29" fmla="*/ 246136 w 1508539"/>
              <a:gd name="connsiteY29" fmla="*/ 6348250 h 6858000"/>
              <a:gd name="connsiteX30" fmla="*/ 262170 w 1508539"/>
              <a:gd name="connsiteY30" fmla="*/ 6281972 h 6858000"/>
              <a:gd name="connsiteX31" fmla="*/ 272933 w 1508539"/>
              <a:gd name="connsiteY31" fmla="*/ 6211940 h 6858000"/>
              <a:gd name="connsiteX32" fmla="*/ 314428 w 1508539"/>
              <a:gd name="connsiteY32" fmla="*/ 6113913 h 6858000"/>
              <a:gd name="connsiteX33" fmla="*/ 318721 w 1508539"/>
              <a:gd name="connsiteY33" fmla="*/ 6028119 h 6858000"/>
              <a:gd name="connsiteX34" fmla="*/ 345501 w 1508539"/>
              <a:gd name="connsiteY34" fmla="*/ 5934687 h 6858000"/>
              <a:gd name="connsiteX35" fmla="*/ 379513 w 1508539"/>
              <a:gd name="connsiteY35" fmla="*/ 5765594 h 6858000"/>
              <a:gd name="connsiteX36" fmla="*/ 411349 w 1508539"/>
              <a:gd name="connsiteY36" fmla="*/ 5693685 h 6858000"/>
              <a:gd name="connsiteX37" fmla="*/ 431404 w 1508539"/>
              <a:gd name="connsiteY37" fmla="*/ 5665173 h 6858000"/>
              <a:gd name="connsiteX38" fmla="*/ 465121 w 1508539"/>
              <a:gd name="connsiteY38" fmla="*/ 5563435 h 6858000"/>
              <a:gd name="connsiteX39" fmla="*/ 494626 w 1508539"/>
              <a:gd name="connsiteY39" fmla="*/ 5476393 h 6858000"/>
              <a:gd name="connsiteX40" fmla="*/ 525819 w 1508539"/>
              <a:gd name="connsiteY40" fmla="*/ 5396260 h 6858000"/>
              <a:gd name="connsiteX41" fmla="*/ 541800 w 1508539"/>
              <a:gd name="connsiteY41" fmla="*/ 5330009 h 6858000"/>
              <a:gd name="connsiteX42" fmla="*/ 575293 w 1508539"/>
              <a:gd name="connsiteY42" fmla="*/ 5273739 h 6858000"/>
              <a:gd name="connsiteX43" fmla="*/ 584892 w 1508539"/>
              <a:gd name="connsiteY43" fmla="*/ 5241779 h 6858000"/>
              <a:gd name="connsiteX44" fmla="*/ 596118 w 1508539"/>
              <a:gd name="connsiteY44" fmla="*/ 5225268 h 6858000"/>
              <a:gd name="connsiteX45" fmla="*/ 597138 w 1508539"/>
              <a:gd name="connsiteY45" fmla="*/ 5217684 h 6858000"/>
              <a:gd name="connsiteX46" fmla="*/ 604479 w 1508539"/>
              <a:gd name="connsiteY46" fmla="*/ 5193377 h 6858000"/>
              <a:gd name="connsiteX47" fmla="*/ 607782 w 1508539"/>
              <a:gd name="connsiteY47" fmla="*/ 5179288 h 6858000"/>
              <a:gd name="connsiteX48" fmla="*/ 608766 w 1508539"/>
              <a:gd name="connsiteY48" fmla="*/ 5173621 h 6858000"/>
              <a:gd name="connsiteX49" fmla="*/ 604400 w 1508539"/>
              <a:gd name="connsiteY49" fmla="*/ 5159961 h 6858000"/>
              <a:gd name="connsiteX50" fmla="*/ 611077 w 1508539"/>
              <a:gd name="connsiteY50" fmla="*/ 5144295 h 6858000"/>
              <a:gd name="connsiteX51" fmla="*/ 608010 w 1508539"/>
              <a:gd name="connsiteY51" fmla="*/ 5125185 h 6858000"/>
              <a:gd name="connsiteX52" fmla="*/ 614840 w 1508539"/>
              <a:gd name="connsiteY52" fmla="*/ 5121884 h 6858000"/>
              <a:gd name="connsiteX53" fmla="*/ 621876 w 1508539"/>
              <a:gd name="connsiteY53" fmla="*/ 5067850 h 6858000"/>
              <a:gd name="connsiteX54" fmla="*/ 624607 w 1508539"/>
              <a:gd name="connsiteY54" fmla="*/ 5060861 h 6858000"/>
              <a:gd name="connsiteX55" fmla="*/ 621311 w 1508539"/>
              <a:gd name="connsiteY55" fmla="*/ 5034192 h 6858000"/>
              <a:gd name="connsiteX56" fmla="*/ 622865 w 1508539"/>
              <a:gd name="connsiteY56" fmla="*/ 4993030 h 6858000"/>
              <a:gd name="connsiteX57" fmla="*/ 629774 w 1508539"/>
              <a:gd name="connsiteY57" fmla="*/ 4946844 h 6858000"/>
              <a:gd name="connsiteX58" fmla="*/ 625630 w 1508539"/>
              <a:gd name="connsiteY58" fmla="*/ 4932692 h 6858000"/>
              <a:gd name="connsiteX59" fmla="*/ 641033 w 1508539"/>
              <a:gd name="connsiteY59" fmla="*/ 4858827 h 6858000"/>
              <a:gd name="connsiteX60" fmla="*/ 635187 w 1508539"/>
              <a:gd name="connsiteY60" fmla="*/ 4801535 h 6858000"/>
              <a:gd name="connsiteX61" fmla="*/ 651669 w 1508539"/>
              <a:gd name="connsiteY61" fmla="*/ 4780965 h 6858000"/>
              <a:gd name="connsiteX62" fmla="*/ 652962 w 1508539"/>
              <a:gd name="connsiteY62" fmla="*/ 4750867 h 6858000"/>
              <a:gd name="connsiteX63" fmla="*/ 650769 w 1508539"/>
              <a:gd name="connsiteY63" fmla="*/ 4690749 h 6858000"/>
              <a:gd name="connsiteX64" fmla="*/ 646249 w 1508539"/>
              <a:gd name="connsiteY64" fmla="*/ 4584173 h 6858000"/>
              <a:gd name="connsiteX65" fmla="*/ 641332 w 1508539"/>
              <a:gd name="connsiteY65" fmla="*/ 4444346 h 6858000"/>
              <a:gd name="connsiteX66" fmla="*/ 637897 w 1508539"/>
              <a:gd name="connsiteY66" fmla="*/ 4375228 h 6858000"/>
              <a:gd name="connsiteX67" fmla="*/ 618550 w 1508539"/>
              <a:gd name="connsiteY67" fmla="*/ 4214165 h 6858000"/>
              <a:gd name="connsiteX68" fmla="*/ 622623 w 1508539"/>
              <a:gd name="connsiteY68" fmla="*/ 4090296 h 6858000"/>
              <a:gd name="connsiteX69" fmla="*/ 607879 w 1508539"/>
              <a:gd name="connsiteY69" fmla="*/ 4033999 h 6858000"/>
              <a:gd name="connsiteX70" fmla="*/ 609028 w 1508539"/>
              <a:gd name="connsiteY70" fmla="*/ 4031933 h 6858000"/>
              <a:gd name="connsiteX71" fmla="*/ 607604 w 1508539"/>
              <a:gd name="connsiteY71" fmla="*/ 4013953 h 6858000"/>
              <a:gd name="connsiteX72" fmla="*/ 593899 w 1508539"/>
              <a:gd name="connsiteY72" fmla="*/ 3974753 h 6858000"/>
              <a:gd name="connsiteX73" fmla="*/ 595497 w 1508539"/>
              <a:gd name="connsiteY73" fmla="*/ 3969950 h 6858000"/>
              <a:gd name="connsiteX74" fmla="*/ 588919 w 1508539"/>
              <a:gd name="connsiteY74" fmla="*/ 3933779 h 6858000"/>
              <a:gd name="connsiteX75" fmla="*/ 590250 w 1508539"/>
              <a:gd name="connsiteY75" fmla="*/ 3933093 h 6858000"/>
              <a:gd name="connsiteX76" fmla="*/ 594604 w 1508539"/>
              <a:gd name="connsiteY76" fmla="*/ 3922082 h 6858000"/>
              <a:gd name="connsiteX77" fmla="*/ 599682 w 1508539"/>
              <a:gd name="connsiteY77" fmla="*/ 3901461 h 6858000"/>
              <a:gd name="connsiteX78" fmla="*/ 622276 w 1508539"/>
              <a:gd name="connsiteY78" fmla="*/ 3813873 h 6858000"/>
              <a:gd name="connsiteX79" fmla="*/ 621701 w 1508539"/>
              <a:gd name="connsiteY79" fmla="*/ 3806161 h 6858000"/>
              <a:gd name="connsiteX80" fmla="*/ 622008 w 1508539"/>
              <a:gd name="connsiteY80" fmla="*/ 3805957 h 6858000"/>
              <a:gd name="connsiteX81" fmla="*/ 622035 w 1508539"/>
              <a:gd name="connsiteY81" fmla="*/ 3797724 h 6858000"/>
              <a:gd name="connsiteX82" fmla="*/ 620650 w 1508539"/>
              <a:gd name="connsiteY82" fmla="*/ 3792098 h 6858000"/>
              <a:gd name="connsiteX83" fmla="*/ 619534 w 1508539"/>
              <a:gd name="connsiteY83" fmla="*/ 3777135 h 6858000"/>
              <a:gd name="connsiteX84" fmla="*/ 621267 w 1508539"/>
              <a:gd name="connsiteY84" fmla="*/ 3771656 h 6858000"/>
              <a:gd name="connsiteX85" fmla="*/ 625010 w 1508539"/>
              <a:gd name="connsiteY85" fmla="*/ 3769007 h 6858000"/>
              <a:gd name="connsiteX86" fmla="*/ 624476 w 1508539"/>
              <a:gd name="connsiteY86" fmla="*/ 3767709 h 6858000"/>
              <a:gd name="connsiteX87" fmla="*/ 633172 w 1508539"/>
              <a:gd name="connsiteY87" fmla="*/ 3738082 h 6858000"/>
              <a:gd name="connsiteX88" fmla="*/ 640518 w 1508539"/>
              <a:gd name="connsiteY88" fmla="*/ 3673397 h 6858000"/>
              <a:gd name="connsiteX89" fmla="*/ 639814 w 1508539"/>
              <a:gd name="connsiteY89" fmla="*/ 3637109 h 6858000"/>
              <a:gd name="connsiteX90" fmla="*/ 643257 w 1508539"/>
              <a:gd name="connsiteY90" fmla="*/ 3536883 h 6858000"/>
              <a:gd name="connsiteX91" fmla="*/ 650795 w 1508539"/>
              <a:gd name="connsiteY91" fmla="*/ 3435652 h 6858000"/>
              <a:gd name="connsiteX92" fmla="*/ 652466 w 1508539"/>
              <a:gd name="connsiteY92" fmla="*/ 3307769 h 6858000"/>
              <a:gd name="connsiteX93" fmla="*/ 670029 w 1508539"/>
              <a:gd name="connsiteY93" fmla="*/ 3250522 h 6858000"/>
              <a:gd name="connsiteX94" fmla="*/ 670454 w 1508539"/>
              <a:gd name="connsiteY94" fmla="*/ 3229163 h 6858000"/>
              <a:gd name="connsiteX95" fmla="*/ 672277 w 1508539"/>
              <a:gd name="connsiteY95" fmla="*/ 3217217 h 6858000"/>
              <a:gd name="connsiteX96" fmla="*/ 659112 w 1508539"/>
              <a:gd name="connsiteY96" fmla="*/ 3183755 h 6858000"/>
              <a:gd name="connsiteX97" fmla="*/ 659613 w 1508539"/>
              <a:gd name="connsiteY97" fmla="*/ 3178642 h 6858000"/>
              <a:gd name="connsiteX98" fmla="*/ 647213 w 1508539"/>
              <a:gd name="connsiteY98" fmla="*/ 3158586 h 6858000"/>
              <a:gd name="connsiteX99" fmla="*/ 632398 w 1508539"/>
              <a:gd name="connsiteY99" fmla="*/ 3129034 h 6858000"/>
              <a:gd name="connsiteX100" fmla="*/ 633063 w 1508539"/>
              <a:gd name="connsiteY100" fmla="*/ 3126682 h 6858000"/>
              <a:gd name="connsiteX101" fmla="*/ 623931 w 1508539"/>
              <a:gd name="connsiteY101" fmla="*/ 3114519 h 6858000"/>
              <a:gd name="connsiteX102" fmla="*/ 610540 w 1508539"/>
              <a:gd name="connsiteY102" fmla="*/ 3106272 h 6858000"/>
              <a:gd name="connsiteX103" fmla="*/ 583270 w 1508539"/>
              <a:gd name="connsiteY103" fmla="*/ 2958185 h 6858000"/>
              <a:gd name="connsiteX104" fmla="*/ 525884 w 1508539"/>
              <a:gd name="connsiteY104" fmla="*/ 2762989 h 6858000"/>
              <a:gd name="connsiteX105" fmla="*/ 474802 w 1508539"/>
              <a:gd name="connsiteY105" fmla="*/ 2554718 h 6858000"/>
              <a:gd name="connsiteX106" fmla="*/ 454896 w 1508539"/>
              <a:gd name="connsiteY106" fmla="*/ 2485734 h 6858000"/>
              <a:gd name="connsiteX107" fmla="*/ 445619 w 1508539"/>
              <a:gd name="connsiteY107" fmla="*/ 2447068 h 6858000"/>
              <a:gd name="connsiteX108" fmla="*/ 432580 w 1508539"/>
              <a:gd name="connsiteY108" fmla="*/ 2425819 h 6858000"/>
              <a:gd name="connsiteX109" fmla="*/ 438579 w 1508539"/>
              <a:gd name="connsiteY109" fmla="*/ 2402874 h 6858000"/>
              <a:gd name="connsiteX110" fmla="*/ 441191 w 1508539"/>
              <a:gd name="connsiteY110" fmla="*/ 2381443 h 6858000"/>
              <a:gd name="connsiteX111" fmla="*/ 417520 w 1508539"/>
              <a:gd name="connsiteY111" fmla="*/ 2261920 h 6858000"/>
              <a:gd name="connsiteX112" fmla="*/ 407407 w 1508539"/>
              <a:gd name="connsiteY112" fmla="*/ 2195378 h 6858000"/>
              <a:gd name="connsiteX113" fmla="*/ 391624 w 1508539"/>
              <a:gd name="connsiteY113" fmla="*/ 2155135 h 6858000"/>
              <a:gd name="connsiteX114" fmla="*/ 389082 w 1508539"/>
              <a:gd name="connsiteY114" fmla="*/ 2118008 h 6858000"/>
              <a:gd name="connsiteX115" fmla="*/ 390075 w 1508539"/>
              <a:gd name="connsiteY115" fmla="*/ 2050531 h 6858000"/>
              <a:gd name="connsiteX116" fmla="*/ 381881 w 1508539"/>
              <a:gd name="connsiteY116" fmla="*/ 1963269 h 6858000"/>
              <a:gd name="connsiteX117" fmla="*/ 363059 w 1508539"/>
              <a:gd name="connsiteY117" fmla="*/ 1906352 h 6858000"/>
              <a:gd name="connsiteX118" fmla="*/ 339616 w 1508539"/>
              <a:gd name="connsiteY118" fmla="*/ 1861531 h 6858000"/>
              <a:gd name="connsiteX119" fmla="*/ 293415 w 1508539"/>
              <a:gd name="connsiteY119" fmla="*/ 1732919 h 6858000"/>
              <a:gd name="connsiteX120" fmla="*/ 265726 w 1508539"/>
              <a:gd name="connsiteY120" fmla="*/ 1663540 h 6858000"/>
              <a:gd name="connsiteX121" fmla="*/ 264852 w 1508539"/>
              <a:gd name="connsiteY121" fmla="*/ 1615777 h 6858000"/>
              <a:gd name="connsiteX122" fmla="*/ 245647 w 1508539"/>
              <a:gd name="connsiteY122" fmla="*/ 1563678 h 6858000"/>
              <a:gd name="connsiteX123" fmla="*/ 258727 w 1508539"/>
              <a:gd name="connsiteY123" fmla="*/ 1519474 h 6858000"/>
              <a:gd name="connsiteX124" fmla="*/ 251469 w 1508539"/>
              <a:gd name="connsiteY124" fmla="*/ 1477995 h 6858000"/>
              <a:gd name="connsiteX125" fmla="*/ 237554 w 1508539"/>
              <a:gd name="connsiteY125" fmla="*/ 1373769 h 6858000"/>
              <a:gd name="connsiteX126" fmla="*/ 245861 w 1508539"/>
              <a:gd name="connsiteY126" fmla="*/ 1307086 h 6858000"/>
              <a:gd name="connsiteX127" fmla="*/ 247049 w 1508539"/>
              <a:gd name="connsiteY127" fmla="*/ 1189033 h 6858000"/>
              <a:gd name="connsiteX128" fmla="*/ 251734 w 1508539"/>
              <a:gd name="connsiteY128" fmla="*/ 1168288 h 6858000"/>
              <a:gd name="connsiteX129" fmla="*/ 244016 w 1508539"/>
              <a:gd name="connsiteY129" fmla="*/ 1142577 h 6858000"/>
              <a:gd name="connsiteX130" fmla="*/ 233322 w 1508539"/>
              <a:gd name="connsiteY130" fmla="*/ 1088484 h 6858000"/>
              <a:gd name="connsiteX131" fmla="*/ 222058 w 1508539"/>
              <a:gd name="connsiteY131" fmla="*/ 1016103 h 6858000"/>
              <a:gd name="connsiteX132" fmla="*/ 223514 w 1508539"/>
              <a:gd name="connsiteY132" fmla="*/ 932283 h 6858000"/>
              <a:gd name="connsiteX133" fmla="*/ 225750 w 1508539"/>
              <a:gd name="connsiteY133" fmla="*/ 915925 h 6858000"/>
              <a:gd name="connsiteX134" fmla="*/ 218379 w 1508539"/>
              <a:gd name="connsiteY134" fmla="*/ 896999 h 6858000"/>
              <a:gd name="connsiteX135" fmla="*/ 187787 w 1508539"/>
              <a:gd name="connsiteY135" fmla="*/ 821517 h 6858000"/>
              <a:gd name="connsiteX136" fmla="*/ 166737 w 1508539"/>
              <a:gd name="connsiteY136" fmla="*/ 751353 h 6858000"/>
              <a:gd name="connsiteX137" fmla="*/ 166295 w 1508539"/>
              <a:gd name="connsiteY137" fmla="*/ 721230 h 6858000"/>
              <a:gd name="connsiteX138" fmla="*/ 151966 w 1508539"/>
              <a:gd name="connsiteY138" fmla="*/ 681659 h 6858000"/>
              <a:gd name="connsiteX139" fmla="*/ 137385 w 1508539"/>
              <a:gd name="connsiteY139" fmla="*/ 635218 h 6858000"/>
              <a:gd name="connsiteX140" fmla="*/ 142396 w 1508539"/>
              <a:gd name="connsiteY140" fmla="*/ 613763 h 6858000"/>
              <a:gd name="connsiteX141" fmla="*/ 128338 w 1508539"/>
              <a:gd name="connsiteY141" fmla="*/ 598582 h 6858000"/>
              <a:gd name="connsiteX142" fmla="*/ 128019 w 1508539"/>
              <a:gd name="connsiteY142" fmla="*/ 576846 h 6858000"/>
              <a:gd name="connsiteX143" fmla="*/ 107645 w 1508539"/>
              <a:gd name="connsiteY143" fmla="*/ 530055 h 6858000"/>
              <a:gd name="connsiteX144" fmla="*/ 106893 w 1508539"/>
              <a:gd name="connsiteY144" fmla="*/ 465389 h 6858000"/>
              <a:gd name="connsiteX145" fmla="*/ 89816 w 1508539"/>
              <a:gd name="connsiteY145" fmla="*/ 424699 h 6858000"/>
              <a:gd name="connsiteX146" fmla="*/ 90191 w 1508539"/>
              <a:gd name="connsiteY146" fmla="*/ 404917 h 6858000"/>
              <a:gd name="connsiteX147" fmla="*/ 70148 w 1508539"/>
              <a:gd name="connsiteY147" fmla="*/ 367211 h 6858000"/>
              <a:gd name="connsiteX148" fmla="*/ 36452 w 1508539"/>
              <a:gd name="connsiteY148" fmla="*/ 268519 h 6858000"/>
              <a:gd name="connsiteX149" fmla="*/ 23935 w 1508539"/>
              <a:gd name="connsiteY149" fmla="*/ 160886 h 6858000"/>
              <a:gd name="connsiteX150" fmla="*/ 19312 w 1508539"/>
              <a:gd name="connsiteY150" fmla="*/ 47336 h 6858000"/>
              <a:gd name="connsiteX151" fmla="*/ 0 w 1508539"/>
              <a:gd name="connsiteY151" fmla="*/ 0 h 6858000"/>
              <a:gd name="connsiteX0" fmla="*/ 0 w 1508539"/>
              <a:gd name="connsiteY0" fmla="*/ 0 h 6858000"/>
              <a:gd name="connsiteX1" fmla="*/ 1508539 w 1508539"/>
              <a:gd name="connsiteY1" fmla="*/ 0 h 6858000"/>
              <a:gd name="connsiteX2" fmla="*/ 1508539 w 1508539"/>
              <a:gd name="connsiteY2" fmla="*/ 6858000 h 6858000"/>
              <a:gd name="connsiteX3" fmla="*/ 57174 w 1508539"/>
              <a:gd name="connsiteY3" fmla="*/ 6858000 h 6858000"/>
              <a:gd name="connsiteX4" fmla="*/ 57315 w 1508539"/>
              <a:gd name="connsiteY4" fmla="*/ 6857735 h 6858000"/>
              <a:gd name="connsiteX5" fmla="*/ 69364 w 1508539"/>
              <a:gd name="connsiteY5" fmla="*/ 6809549 h 6858000"/>
              <a:gd name="connsiteX6" fmla="*/ 101575 w 1508539"/>
              <a:gd name="connsiteY6" fmla="*/ 6715115 h 6858000"/>
              <a:gd name="connsiteX7" fmla="*/ 111426 w 1508539"/>
              <a:gd name="connsiteY7" fmla="*/ 6680170 h 6858000"/>
              <a:gd name="connsiteX8" fmla="*/ 136976 w 1508539"/>
              <a:gd name="connsiteY8" fmla="*/ 6621207 h 6858000"/>
              <a:gd name="connsiteX9" fmla="*/ 153633 w 1508539"/>
              <a:gd name="connsiteY9" fmla="*/ 6596265 h 6858000"/>
              <a:gd name="connsiteX10" fmla="*/ 153512 w 1508539"/>
              <a:gd name="connsiteY10" fmla="*/ 6594818 h 6858000"/>
              <a:gd name="connsiteX11" fmla="*/ 157757 w 1508539"/>
              <a:gd name="connsiteY11" fmla="*/ 6593735 h 6858000"/>
              <a:gd name="connsiteX12" fmla="*/ 160954 w 1508539"/>
              <a:gd name="connsiteY12" fmla="*/ 6589172 h 6858000"/>
              <a:gd name="connsiteX13" fmla="*/ 164248 w 1508539"/>
              <a:gd name="connsiteY13" fmla="*/ 6574442 h 6858000"/>
              <a:gd name="connsiteX14" fmla="*/ 164588 w 1508539"/>
              <a:gd name="connsiteY14" fmla="*/ 6568530 h 6858000"/>
              <a:gd name="connsiteX15" fmla="*/ 166997 w 1508539"/>
              <a:gd name="connsiteY15" fmla="*/ 6560674 h 6858000"/>
              <a:gd name="connsiteX16" fmla="*/ 167342 w 1508539"/>
              <a:gd name="connsiteY16" fmla="*/ 6560598 h 6858000"/>
              <a:gd name="connsiteX17" fmla="*/ 169039 w 1508539"/>
              <a:gd name="connsiteY17" fmla="*/ 6553006 h 6858000"/>
              <a:gd name="connsiteX18" fmla="*/ 173735 w 1508539"/>
              <a:gd name="connsiteY18" fmla="*/ 6514360 h 6858000"/>
              <a:gd name="connsiteX19" fmla="*/ 215389 w 1508539"/>
              <a:gd name="connsiteY19" fmla="*/ 6478062 h 6858000"/>
              <a:gd name="connsiteX20" fmla="*/ 226078 w 1508539"/>
              <a:gd name="connsiteY20" fmla="*/ 6460325 h 6858000"/>
              <a:gd name="connsiteX21" fmla="*/ 233311 w 1508539"/>
              <a:gd name="connsiteY21" fmla="*/ 6451488 h 6858000"/>
              <a:gd name="connsiteX22" fmla="*/ 234746 w 1508539"/>
              <a:gd name="connsiteY22" fmla="*/ 6451348 h 6858000"/>
              <a:gd name="connsiteX23" fmla="*/ 239104 w 1508539"/>
              <a:gd name="connsiteY23" fmla="*/ 6414240 h 6858000"/>
              <a:gd name="connsiteX24" fmla="*/ 241980 w 1508539"/>
              <a:gd name="connsiteY24" fmla="*/ 6410269 h 6858000"/>
              <a:gd name="connsiteX25" fmla="*/ 241880 w 1508539"/>
              <a:gd name="connsiteY25" fmla="*/ 6384857 h 6858000"/>
              <a:gd name="connsiteX26" fmla="*/ 243397 w 1508539"/>
              <a:gd name="connsiteY26" fmla="*/ 6372381 h 6858000"/>
              <a:gd name="connsiteX27" fmla="*/ 240591 w 1508539"/>
              <a:gd name="connsiteY27" fmla="*/ 6367510 h 6858000"/>
              <a:gd name="connsiteX28" fmla="*/ 244471 w 1508539"/>
              <a:gd name="connsiteY28" fmla="*/ 6349778 h 6858000"/>
              <a:gd name="connsiteX29" fmla="*/ 246136 w 1508539"/>
              <a:gd name="connsiteY29" fmla="*/ 6348250 h 6858000"/>
              <a:gd name="connsiteX30" fmla="*/ 262170 w 1508539"/>
              <a:gd name="connsiteY30" fmla="*/ 6281972 h 6858000"/>
              <a:gd name="connsiteX31" fmla="*/ 272933 w 1508539"/>
              <a:gd name="connsiteY31" fmla="*/ 6211940 h 6858000"/>
              <a:gd name="connsiteX32" fmla="*/ 314428 w 1508539"/>
              <a:gd name="connsiteY32" fmla="*/ 6113913 h 6858000"/>
              <a:gd name="connsiteX33" fmla="*/ 318721 w 1508539"/>
              <a:gd name="connsiteY33" fmla="*/ 6028119 h 6858000"/>
              <a:gd name="connsiteX34" fmla="*/ 345501 w 1508539"/>
              <a:gd name="connsiteY34" fmla="*/ 5934687 h 6858000"/>
              <a:gd name="connsiteX35" fmla="*/ 379513 w 1508539"/>
              <a:gd name="connsiteY35" fmla="*/ 5765594 h 6858000"/>
              <a:gd name="connsiteX36" fmla="*/ 411349 w 1508539"/>
              <a:gd name="connsiteY36" fmla="*/ 5693685 h 6858000"/>
              <a:gd name="connsiteX37" fmla="*/ 431404 w 1508539"/>
              <a:gd name="connsiteY37" fmla="*/ 5665173 h 6858000"/>
              <a:gd name="connsiteX38" fmla="*/ 465121 w 1508539"/>
              <a:gd name="connsiteY38" fmla="*/ 5563435 h 6858000"/>
              <a:gd name="connsiteX39" fmla="*/ 494626 w 1508539"/>
              <a:gd name="connsiteY39" fmla="*/ 5476393 h 6858000"/>
              <a:gd name="connsiteX40" fmla="*/ 525819 w 1508539"/>
              <a:gd name="connsiteY40" fmla="*/ 5396260 h 6858000"/>
              <a:gd name="connsiteX41" fmla="*/ 541800 w 1508539"/>
              <a:gd name="connsiteY41" fmla="*/ 5330009 h 6858000"/>
              <a:gd name="connsiteX42" fmla="*/ 575293 w 1508539"/>
              <a:gd name="connsiteY42" fmla="*/ 5273739 h 6858000"/>
              <a:gd name="connsiteX43" fmla="*/ 584892 w 1508539"/>
              <a:gd name="connsiteY43" fmla="*/ 5241779 h 6858000"/>
              <a:gd name="connsiteX44" fmla="*/ 596118 w 1508539"/>
              <a:gd name="connsiteY44" fmla="*/ 5225268 h 6858000"/>
              <a:gd name="connsiteX45" fmla="*/ 597138 w 1508539"/>
              <a:gd name="connsiteY45" fmla="*/ 5217684 h 6858000"/>
              <a:gd name="connsiteX46" fmla="*/ 604479 w 1508539"/>
              <a:gd name="connsiteY46" fmla="*/ 5193377 h 6858000"/>
              <a:gd name="connsiteX47" fmla="*/ 607782 w 1508539"/>
              <a:gd name="connsiteY47" fmla="*/ 5179288 h 6858000"/>
              <a:gd name="connsiteX48" fmla="*/ 608766 w 1508539"/>
              <a:gd name="connsiteY48" fmla="*/ 5173621 h 6858000"/>
              <a:gd name="connsiteX49" fmla="*/ 604400 w 1508539"/>
              <a:gd name="connsiteY49" fmla="*/ 5159961 h 6858000"/>
              <a:gd name="connsiteX50" fmla="*/ 611077 w 1508539"/>
              <a:gd name="connsiteY50" fmla="*/ 5144295 h 6858000"/>
              <a:gd name="connsiteX51" fmla="*/ 608010 w 1508539"/>
              <a:gd name="connsiteY51" fmla="*/ 5125185 h 6858000"/>
              <a:gd name="connsiteX52" fmla="*/ 614840 w 1508539"/>
              <a:gd name="connsiteY52" fmla="*/ 5121884 h 6858000"/>
              <a:gd name="connsiteX53" fmla="*/ 621876 w 1508539"/>
              <a:gd name="connsiteY53" fmla="*/ 5067850 h 6858000"/>
              <a:gd name="connsiteX54" fmla="*/ 624607 w 1508539"/>
              <a:gd name="connsiteY54" fmla="*/ 5060861 h 6858000"/>
              <a:gd name="connsiteX55" fmla="*/ 621311 w 1508539"/>
              <a:gd name="connsiteY55" fmla="*/ 5034192 h 6858000"/>
              <a:gd name="connsiteX56" fmla="*/ 622865 w 1508539"/>
              <a:gd name="connsiteY56" fmla="*/ 4993030 h 6858000"/>
              <a:gd name="connsiteX57" fmla="*/ 629774 w 1508539"/>
              <a:gd name="connsiteY57" fmla="*/ 4946844 h 6858000"/>
              <a:gd name="connsiteX58" fmla="*/ 625630 w 1508539"/>
              <a:gd name="connsiteY58" fmla="*/ 4932692 h 6858000"/>
              <a:gd name="connsiteX59" fmla="*/ 641033 w 1508539"/>
              <a:gd name="connsiteY59" fmla="*/ 4858827 h 6858000"/>
              <a:gd name="connsiteX60" fmla="*/ 646936 w 1508539"/>
              <a:gd name="connsiteY60" fmla="*/ 4821170 h 6858000"/>
              <a:gd name="connsiteX61" fmla="*/ 651669 w 1508539"/>
              <a:gd name="connsiteY61" fmla="*/ 4780965 h 6858000"/>
              <a:gd name="connsiteX62" fmla="*/ 652962 w 1508539"/>
              <a:gd name="connsiteY62" fmla="*/ 4750867 h 6858000"/>
              <a:gd name="connsiteX63" fmla="*/ 650769 w 1508539"/>
              <a:gd name="connsiteY63" fmla="*/ 4690749 h 6858000"/>
              <a:gd name="connsiteX64" fmla="*/ 646249 w 1508539"/>
              <a:gd name="connsiteY64" fmla="*/ 4584173 h 6858000"/>
              <a:gd name="connsiteX65" fmla="*/ 641332 w 1508539"/>
              <a:gd name="connsiteY65" fmla="*/ 4444346 h 6858000"/>
              <a:gd name="connsiteX66" fmla="*/ 637897 w 1508539"/>
              <a:gd name="connsiteY66" fmla="*/ 4375228 h 6858000"/>
              <a:gd name="connsiteX67" fmla="*/ 618550 w 1508539"/>
              <a:gd name="connsiteY67" fmla="*/ 4214165 h 6858000"/>
              <a:gd name="connsiteX68" fmla="*/ 622623 w 1508539"/>
              <a:gd name="connsiteY68" fmla="*/ 4090296 h 6858000"/>
              <a:gd name="connsiteX69" fmla="*/ 607879 w 1508539"/>
              <a:gd name="connsiteY69" fmla="*/ 4033999 h 6858000"/>
              <a:gd name="connsiteX70" fmla="*/ 609028 w 1508539"/>
              <a:gd name="connsiteY70" fmla="*/ 4031933 h 6858000"/>
              <a:gd name="connsiteX71" fmla="*/ 607604 w 1508539"/>
              <a:gd name="connsiteY71" fmla="*/ 4013953 h 6858000"/>
              <a:gd name="connsiteX72" fmla="*/ 593899 w 1508539"/>
              <a:gd name="connsiteY72" fmla="*/ 3974753 h 6858000"/>
              <a:gd name="connsiteX73" fmla="*/ 595497 w 1508539"/>
              <a:gd name="connsiteY73" fmla="*/ 3969950 h 6858000"/>
              <a:gd name="connsiteX74" fmla="*/ 588919 w 1508539"/>
              <a:gd name="connsiteY74" fmla="*/ 3933779 h 6858000"/>
              <a:gd name="connsiteX75" fmla="*/ 590250 w 1508539"/>
              <a:gd name="connsiteY75" fmla="*/ 3933093 h 6858000"/>
              <a:gd name="connsiteX76" fmla="*/ 594604 w 1508539"/>
              <a:gd name="connsiteY76" fmla="*/ 3922082 h 6858000"/>
              <a:gd name="connsiteX77" fmla="*/ 599682 w 1508539"/>
              <a:gd name="connsiteY77" fmla="*/ 3901461 h 6858000"/>
              <a:gd name="connsiteX78" fmla="*/ 622276 w 1508539"/>
              <a:gd name="connsiteY78" fmla="*/ 3813873 h 6858000"/>
              <a:gd name="connsiteX79" fmla="*/ 621701 w 1508539"/>
              <a:gd name="connsiteY79" fmla="*/ 3806161 h 6858000"/>
              <a:gd name="connsiteX80" fmla="*/ 622008 w 1508539"/>
              <a:gd name="connsiteY80" fmla="*/ 3805957 h 6858000"/>
              <a:gd name="connsiteX81" fmla="*/ 622035 w 1508539"/>
              <a:gd name="connsiteY81" fmla="*/ 3797724 h 6858000"/>
              <a:gd name="connsiteX82" fmla="*/ 620650 w 1508539"/>
              <a:gd name="connsiteY82" fmla="*/ 3792098 h 6858000"/>
              <a:gd name="connsiteX83" fmla="*/ 619534 w 1508539"/>
              <a:gd name="connsiteY83" fmla="*/ 3777135 h 6858000"/>
              <a:gd name="connsiteX84" fmla="*/ 621267 w 1508539"/>
              <a:gd name="connsiteY84" fmla="*/ 3771656 h 6858000"/>
              <a:gd name="connsiteX85" fmla="*/ 625010 w 1508539"/>
              <a:gd name="connsiteY85" fmla="*/ 3769007 h 6858000"/>
              <a:gd name="connsiteX86" fmla="*/ 624476 w 1508539"/>
              <a:gd name="connsiteY86" fmla="*/ 3767709 h 6858000"/>
              <a:gd name="connsiteX87" fmla="*/ 633172 w 1508539"/>
              <a:gd name="connsiteY87" fmla="*/ 3738082 h 6858000"/>
              <a:gd name="connsiteX88" fmla="*/ 640518 w 1508539"/>
              <a:gd name="connsiteY88" fmla="*/ 3673397 h 6858000"/>
              <a:gd name="connsiteX89" fmla="*/ 639814 w 1508539"/>
              <a:gd name="connsiteY89" fmla="*/ 3637109 h 6858000"/>
              <a:gd name="connsiteX90" fmla="*/ 643257 w 1508539"/>
              <a:gd name="connsiteY90" fmla="*/ 3536883 h 6858000"/>
              <a:gd name="connsiteX91" fmla="*/ 650795 w 1508539"/>
              <a:gd name="connsiteY91" fmla="*/ 3435652 h 6858000"/>
              <a:gd name="connsiteX92" fmla="*/ 652466 w 1508539"/>
              <a:gd name="connsiteY92" fmla="*/ 3307769 h 6858000"/>
              <a:gd name="connsiteX93" fmla="*/ 670029 w 1508539"/>
              <a:gd name="connsiteY93" fmla="*/ 3250522 h 6858000"/>
              <a:gd name="connsiteX94" fmla="*/ 670454 w 1508539"/>
              <a:gd name="connsiteY94" fmla="*/ 3229163 h 6858000"/>
              <a:gd name="connsiteX95" fmla="*/ 672277 w 1508539"/>
              <a:gd name="connsiteY95" fmla="*/ 3217217 h 6858000"/>
              <a:gd name="connsiteX96" fmla="*/ 659112 w 1508539"/>
              <a:gd name="connsiteY96" fmla="*/ 3183755 h 6858000"/>
              <a:gd name="connsiteX97" fmla="*/ 659613 w 1508539"/>
              <a:gd name="connsiteY97" fmla="*/ 3178642 h 6858000"/>
              <a:gd name="connsiteX98" fmla="*/ 647213 w 1508539"/>
              <a:gd name="connsiteY98" fmla="*/ 3158586 h 6858000"/>
              <a:gd name="connsiteX99" fmla="*/ 632398 w 1508539"/>
              <a:gd name="connsiteY99" fmla="*/ 3129034 h 6858000"/>
              <a:gd name="connsiteX100" fmla="*/ 633063 w 1508539"/>
              <a:gd name="connsiteY100" fmla="*/ 3126682 h 6858000"/>
              <a:gd name="connsiteX101" fmla="*/ 623931 w 1508539"/>
              <a:gd name="connsiteY101" fmla="*/ 3114519 h 6858000"/>
              <a:gd name="connsiteX102" fmla="*/ 610540 w 1508539"/>
              <a:gd name="connsiteY102" fmla="*/ 3106272 h 6858000"/>
              <a:gd name="connsiteX103" fmla="*/ 583270 w 1508539"/>
              <a:gd name="connsiteY103" fmla="*/ 2958185 h 6858000"/>
              <a:gd name="connsiteX104" fmla="*/ 525884 w 1508539"/>
              <a:gd name="connsiteY104" fmla="*/ 2762989 h 6858000"/>
              <a:gd name="connsiteX105" fmla="*/ 474802 w 1508539"/>
              <a:gd name="connsiteY105" fmla="*/ 2554718 h 6858000"/>
              <a:gd name="connsiteX106" fmla="*/ 454896 w 1508539"/>
              <a:gd name="connsiteY106" fmla="*/ 2485734 h 6858000"/>
              <a:gd name="connsiteX107" fmla="*/ 445619 w 1508539"/>
              <a:gd name="connsiteY107" fmla="*/ 2447068 h 6858000"/>
              <a:gd name="connsiteX108" fmla="*/ 432580 w 1508539"/>
              <a:gd name="connsiteY108" fmla="*/ 2425819 h 6858000"/>
              <a:gd name="connsiteX109" fmla="*/ 438579 w 1508539"/>
              <a:gd name="connsiteY109" fmla="*/ 2402874 h 6858000"/>
              <a:gd name="connsiteX110" fmla="*/ 441191 w 1508539"/>
              <a:gd name="connsiteY110" fmla="*/ 2381443 h 6858000"/>
              <a:gd name="connsiteX111" fmla="*/ 417520 w 1508539"/>
              <a:gd name="connsiteY111" fmla="*/ 2261920 h 6858000"/>
              <a:gd name="connsiteX112" fmla="*/ 407407 w 1508539"/>
              <a:gd name="connsiteY112" fmla="*/ 2195378 h 6858000"/>
              <a:gd name="connsiteX113" fmla="*/ 391624 w 1508539"/>
              <a:gd name="connsiteY113" fmla="*/ 2155135 h 6858000"/>
              <a:gd name="connsiteX114" fmla="*/ 389082 w 1508539"/>
              <a:gd name="connsiteY114" fmla="*/ 2118008 h 6858000"/>
              <a:gd name="connsiteX115" fmla="*/ 390075 w 1508539"/>
              <a:gd name="connsiteY115" fmla="*/ 2050531 h 6858000"/>
              <a:gd name="connsiteX116" fmla="*/ 381881 w 1508539"/>
              <a:gd name="connsiteY116" fmla="*/ 1963269 h 6858000"/>
              <a:gd name="connsiteX117" fmla="*/ 363059 w 1508539"/>
              <a:gd name="connsiteY117" fmla="*/ 1906352 h 6858000"/>
              <a:gd name="connsiteX118" fmla="*/ 339616 w 1508539"/>
              <a:gd name="connsiteY118" fmla="*/ 1861531 h 6858000"/>
              <a:gd name="connsiteX119" fmla="*/ 293415 w 1508539"/>
              <a:gd name="connsiteY119" fmla="*/ 1732919 h 6858000"/>
              <a:gd name="connsiteX120" fmla="*/ 265726 w 1508539"/>
              <a:gd name="connsiteY120" fmla="*/ 1663540 h 6858000"/>
              <a:gd name="connsiteX121" fmla="*/ 264852 w 1508539"/>
              <a:gd name="connsiteY121" fmla="*/ 1615777 h 6858000"/>
              <a:gd name="connsiteX122" fmla="*/ 245647 w 1508539"/>
              <a:gd name="connsiteY122" fmla="*/ 1563678 h 6858000"/>
              <a:gd name="connsiteX123" fmla="*/ 258727 w 1508539"/>
              <a:gd name="connsiteY123" fmla="*/ 1519474 h 6858000"/>
              <a:gd name="connsiteX124" fmla="*/ 251469 w 1508539"/>
              <a:gd name="connsiteY124" fmla="*/ 1477995 h 6858000"/>
              <a:gd name="connsiteX125" fmla="*/ 237554 w 1508539"/>
              <a:gd name="connsiteY125" fmla="*/ 1373769 h 6858000"/>
              <a:gd name="connsiteX126" fmla="*/ 245861 w 1508539"/>
              <a:gd name="connsiteY126" fmla="*/ 1307086 h 6858000"/>
              <a:gd name="connsiteX127" fmla="*/ 247049 w 1508539"/>
              <a:gd name="connsiteY127" fmla="*/ 1189033 h 6858000"/>
              <a:gd name="connsiteX128" fmla="*/ 251734 w 1508539"/>
              <a:gd name="connsiteY128" fmla="*/ 1168288 h 6858000"/>
              <a:gd name="connsiteX129" fmla="*/ 244016 w 1508539"/>
              <a:gd name="connsiteY129" fmla="*/ 1142577 h 6858000"/>
              <a:gd name="connsiteX130" fmla="*/ 233322 w 1508539"/>
              <a:gd name="connsiteY130" fmla="*/ 1088484 h 6858000"/>
              <a:gd name="connsiteX131" fmla="*/ 222058 w 1508539"/>
              <a:gd name="connsiteY131" fmla="*/ 1016103 h 6858000"/>
              <a:gd name="connsiteX132" fmla="*/ 223514 w 1508539"/>
              <a:gd name="connsiteY132" fmla="*/ 932283 h 6858000"/>
              <a:gd name="connsiteX133" fmla="*/ 225750 w 1508539"/>
              <a:gd name="connsiteY133" fmla="*/ 915925 h 6858000"/>
              <a:gd name="connsiteX134" fmla="*/ 218379 w 1508539"/>
              <a:gd name="connsiteY134" fmla="*/ 896999 h 6858000"/>
              <a:gd name="connsiteX135" fmla="*/ 187787 w 1508539"/>
              <a:gd name="connsiteY135" fmla="*/ 821517 h 6858000"/>
              <a:gd name="connsiteX136" fmla="*/ 166737 w 1508539"/>
              <a:gd name="connsiteY136" fmla="*/ 751353 h 6858000"/>
              <a:gd name="connsiteX137" fmla="*/ 166295 w 1508539"/>
              <a:gd name="connsiteY137" fmla="*/ 721230 h 6858000"/>
              <a:gd name="connsiteX138" fmla="*/ 151966 w 1508539"/>
              <a:gd name="connsiteY138" fmla="*/ 681659 h 6858000"/>
              <a:gd name="connsiteX139" fmla="*/ 137385 w 1508539"/>
              <a:gd name="connsiteY139" fmla="*/ 635218 h 6858000"/>
              <a:gd name="connsiteX140" fmla="*/ 142396 w 1508539"/>
              <a:gd name="connsiteY140" fmla="*/ 613763 h 6858000"/>
              <a:gd name="connsiteX141" fmla="*/ 128338 w 1508539"/>
              <a:gd name="connsiteY141" fmla="*/ 598582 h 6858000"/>
              <a:gd name="connsiteX142" fmla="*/ 128019 w 1508539"/>
              <a:gd name="connsiteY142" fmla="*/ 576846 h 6858000"/>
              <a:gd name="connsiteX143" fmla="*/ 107645 w 1508539"/>
              <a:gd name="connsiteY143" fmla="*/ 530055 h 6858000"/>
              <a:gd name="connsiteX144" fmla="*/ 106893 w 1508539"/>
              <a:gd name="connsiteY144" fmla="*/ 465389 h 6858000"/>
              <a:gd name="connsiteX145" fmla="*/ 89816 w 1508539"/>
              <a:gd name="connsiteY145" fmla="*/ 424699 h 6858000"/>
              <a:gd name="connsiteX146" fmla="*/ 90191 w 1508539"/>
              <a:gd name="connsiteY146" fmla="*/ 404917 h 6858000"/>
              <a:gd name="connsiteX147" fmla="*/ 70148 w 1508539"/>
              <a:gd name="connsiteY147" fmla="*/ 367211 h 6858000"/>
              <a:gd name="connsiteX148" fmla="*/ 36452 w 1508539"/>
              <a:gd name="connsiteY148" fmla="*/ 268519 h 6858000"/>
              <a:gd name="connsiteX149" fmla="*/ 23935 w 1508539"/>
              <a:gd name="connsiteY149" fmla="*/ 160886 h 6858000"/>
              <a:gd name="connsiteX150" fmla="*/ 19312 w 1508539"/>
              <a:gd name="connsiteY150" fmla="*/ 47336 h 6858000"/>
              <a:gd name="connsiteX151" fmla="*/ 0 w 1508539"/>
              <a:gd name="connsiteY151" fmla="*/ 0 h 6858000"/>
              <a:gd name="connsiteX0" fmla="*/ 0 w 1508539"/>
              <a:gd name="connsiteY0" fmla="*/ 0 h 6858000"/>
              <a:gd name="connsiteX1" fmla="*/ 1508539 w 1508539"/>
              <a:gd name="connsiteY1" fmla="*/ 0 h 6858000"/>
              <a:gd name="connsiteX2" fmla="*/ 1508539 w 1508539"/>
              <a:gd name="connsiteY2" fmla="*/ 6858000 h 6858000"/>
              <a:gd name="connsiteX3" fmla="*/ 57174 w 1508539"/>
              <a:gd name="connsiteY3" fmla="*/ 6858000 h 6858000"/>
              <a:gd name="connsiteX4" fmla="*/ 57315 w 1508539"/>
              <a:gd name="connsiteY4" fmla="*/ 6857735 h 6858000"/>
              <a:gd name="connsiteX5" fmla="*/ 69364 w 1508539"/>
              <a:gd name="connsiteY5" fmla="*/ 6809549 h 6858000"/>
              <a:gd name="connsiteX6" fmla="*/ 101575 w 1508539"/>
              <a:gd name="connsiteY6" fmla="*/ 6715115 h 6858000"/>
              <a:gd name="connsiteX7" fmla="*/ 111426 w 1508539"/>
              <a:gd name="connsiteY7" fmla="*/ 6680170 h 6858000"/>
              <a:gd name="connsiteX8" fmla="*/ 136976 w 1508539"/>
              <a:gd name="connsiteY8" fmla="*/ 6621207 h 6858000"/>
              <a:gd name="connsiteX9" fmla="*/ 153633 w 1508539"/>
              <a:gd name="connsiteY9" fmla="*/ 6596265 h 6858000"/>
              <a:gd name="connsiteX10" fmla="*/ 153512 w 1508539"/>
              <a:gd name="connsiteY10" fmla="*/ 6594818 h 6858000"/>
              <a:gd name="connsiteX11" fmla="*/ 157757 w 1508539"/>
              <a:gd name="connsiteY11" fmla="*/ 6593735 h 6858000"/>
              <a:gd name="connsiteX12" fmla="*/ 160954 w 1508539"/>
              <a:gd name="connsiteY12" fmla="*/ 6589172 h 6858000"/>
              <a:gd name="connsiteX13" fmla="*/ 164248 w 1508539"/>
              <a:gd name="connsiteY13" fmla="*/ 6574442 h 6858000"/>
              <a:gd name="connsiteX14" fmla="*/ 164588 w 1508539"/>
              <a:gd name="connsiteY14" fmla="*/ 6568530 h 6858000"/>
              <a:gd name="connsiteX15" fmla="*/ 166997 w 1508539"/>
              <a:gd name="connsiteY15" fmla="*/ 6560674 h 6858000"/>
              <a:gd name="connsiteX16" fmla="*/ 167342 w 1508539"/>
              <a:gd name="connsiteY16" fmla="*/ 6560598 h 6858000"/>
              <a:gd name="connsiteX17" fmla="*/ 169039 w 1508539"/>
              <a:gd name="connsiteY17" fmla="*/ 6553006 h 6858000"/>
              <a:gd name="connsiteX18" fmla="*/ 173735 w 1508539"/>
              <a:gd name="connsiteY18" fmla="*/ 6514360 h 6858000"/>
              <a:gd name="connsiteX19" fmla="*/ 215389 w 1508539"/>
              <a:gd name="connsiteY19" fmla="*/ 6478062 h 6858000"/>
              <a:gd name="connsiteX20" fmla="*/ 226078 w 1508539"/>
              <a:gd name="connsiteY20" fmla="*/ 6460325 h 6858000"/>
              <a:gd name="connsiteX21" fmla="*/ 233311 w 1508539"/>
              <a:gd name="connsiteY21" fmla="*/ 6451488 h 6858000"/>
              <a:gd name="connsiteX22" fmla="*/ 234746 w 1508539"/>
              <a:gd name="connsiteY22" fmla="*/ 6451348 h 6858000"/>
              <a:gd name="connsiteX23" fmla="*/ 239104 w 1508539"/>
              <a:gd name="connsiteY23" fmla="*/ 6414240 h 6858000"/>
              <a:gd name="connsiteX24" fmla="*/ 241880 w 1508539"/>
              <a:gd name="connsiteY24" fmla="*/ 6384857 h 6858000"/>
              <a:gd name="connsiteX25" fmla="*/ 243397 w 1508539"/>
              <a:gd name="connsiteY25" fmla="*/ 6372381 h 6858000"/>
              <a:gd name="connsiteX26" fmla="*/ 240591 w 1508539"/>
              <a:gd name="connsiteY26" fmla="*/ 6367510 h 6858000"/>
              <a:gd name="connsiteX27" fmla="*/ 244471 w 1508539"/>
              <a:gd name="connsiteY27" fmla="*/ 6349778 h 6858000"/>
              <a:gd name="connsiteX28" fmla="*/ 246136 w 1508539"/>
              <a:gd name="connsiteY28" fmla="*/ 6348250 h 6858000"/>
              <a:gd name="connsiteX29" fmla="*/ 262170 w 1508539"/>
              <a:gd name="connsiteY29" fmla="*/ 6281972 h 6858000"/>
              <a:gd name="connsiteX30" fmla="*/ 272933 w 1508539"/>
              <a:gd name="connsiteY30" fmla="*/ 6211940 h 6858000"/>
              <a:gd name="connsiteX31" fmla="*/ 314428 w 1508539"/>
              <a:gd name="connsiteY31" fmla="*/ 6113913 h 6858000"/>
              <a:gd name="connsiteX32" fmla="*/ 318721 w 1508539"/>
              <a:gd name="connsiteY32" fmla="*/ 6028119 h 6858000"/>
              <a:gd name="connsiteX33" fmla="*/ 345501 w 1508539"/>
              <a:gd name="connsiteY33" fmla="*/ 5934687 h 6858000"/>
              <a:gd name="connsiteX34" fmla="*/ 379513 w 1508539"/>
              <a:gd name="connsiteY34" fmla="*/ 5765594 h 6858000"/>
              <a:gd name="connsiteX35" fmla="*/ 411349 w 1508539"/>
              <a:gd name="connsiteY35" fmla="*/ 5693685 h 6858000"/>
              <a:gd name="connsiteX36" fmla="*/ 431404 w 1508539"/>
              <a:gd name="connsiteY36" fmla="*/ 5665173 h 6858000"/>
              <a:gd name="connsiteX37" fmla="*/ 465121 w 1508539"/>
              <a:gd name="connsiteY37" fmla="*/ 5563435 h 6858000"/>
              <a:gd name="connsiteX38" fmla="*/ 494626 w 1508539"/>
              <a:gd name="connsiteY38" fmla="*/ 5476393 h 6858000"/>
              <a:gd name="connsiteX39" fmla="*/ 525819 w 1508539"/>
              <a:gd name="connsiteY39" fmla="*/ 5396260 h 6858000"/>
              <a:gd name="connsiteX40" fmla="*/ 541800 w 1508539"/>
              <a:gd name="connsiteY40" fmla="*/ 5330009 h 6858000"/>
              <a:gd name="connsiteX41" fmla="*/ 575293 w 1508539"/>
              <a:gd name="connsiteY41" fmla="*/ 5273739 h 6858000"/>
              <a:gd name="connsiteX42" fmla="*/ 584892 w 1508539"/>
              <a:gd name="connsiteY42" fmla="*/ 5241779 h 6858000"/>
              <a:gd name="connsiteX43" fmla="*/ 596118 w 1508539"/>
              <a:gd name="connsiteY43" fmla="*/ 5225268 h 6858000"/>
              <a:gd name="connsiteX44" fmla="*/ 597138 w 1508539"/>
              <a:gd name="connsiteY44" fmla="*/ 5217684 h 6858000"/>
              <a:gd name="connsiteX45" fmla="*/ 604479 w 1508539"/>
              <a:gd name="connsiteY45" fmla="*/ 5193377 h 6858000"/>
              <a:gd name="connsiteX46" fmla="*/ 607782 w 1508539"/>
              <a:gd name="connsiteY46" fmla="*/ 5179288 h 6858000"/>
              <a:gd name="connsiteX47" fmla="*/ 608766 w 1508539"/>
              <a:gd name="connsiteY47" fmla="*/ 5173621 h 6858000"/>
              <a:gd name="connsiteX48" fmla="*/ 604400 w 1508539"/>
              <a:gd name="connsiteY48" fmla="*/ 5159961 h 6858000"/>
              <a:gd name="connsiteX49" fmla="*/ 611077 w 1508539"/>
              <a:gd name="connsiteY49" fmla="*/ 5144295 h 6858000"/>
              <a:gd name="connsiteX50" fmla="*/ 608010 w 1508539"/>
              <a:gd name="connsiteY50" fmla="*/ 5125185 h 6858000"/>
              <a:gd name="connsiteX51" fmla="*/ 614840 w 1508539"/>
              <a:gd name="connsiteY51" fmla="*/ 5121884 h 6858000"/>
              <a:gd name="connsiteX52" fmla="*/ 621876 w 1508539"/>
              <a:gd name="connsiteY52" fmla="*/ 5067850 h 6858000"/>
              <a:gd name="connsiteX53" fmla="*/ 624607 w 1508539"/>
              <a:gd name="connsiteY53" fmla="*/ 5060861 h 6858000"/>
              <a:gd name="connsiteX54" fmla="*/ 621311 w 1508539"/>
              <a:gd name="connsiteY54" fmla="*/ 5034192 h 6858000"/>
              <a:gd name="connsiteX55" fmla="*/ 622865 w 1508539"/>
              <a:gd name="connsiteY55" fmla="*/ 4993030 h 6858000"/>
              <a:gd name="connsiteX56" fmla="*/ 629774 w 1508539"/>
              <a:gd name="connsiteY56" fmla="*/ 4946844 h 6858000"/>
              <a:gd name="connsiteX57" fmla="*/ 625630 w 1508539"/>
              <a:gd name="connsiteY57" fmla="*/ 4932692 h 6858000"/>
              <a:gd name="connsiteX58" fmla="*/ 641033 w 1508539"/>
              <a:gd name="connsiteY58" fmla="*/ 4858827 h 6858000"/>
              <a:gd name="connsiteX59" fmla="*/ 646936 w 1508539"/>
              <a:gd name="connsiteY59" fmla="*/ 4821170 h 6858000"/>
              <a:gd name="connsiteX60" fmla="*/ 651669 w 1508539"/>
              <a:gd name="connsiteY60" fmla="*/ 4780965 h 6858000"/>
              <a:gd name="connsiteX61" fmla="*/ 652962 w 1508539"/>
              <a:gd name="connsiteY61" fmla="*/ 4750867 h 6858000"/>
              <a:gd name="connsiteX62" fmla="*/ 650769 w 1508539"/>
              <a:gd name="connsiteY62" fmla="*/ 4690749 h 6858000"/>
              <a:gd name="connsiteX63" fmla="*/ 646249 w 1508539"/>
              <a:gd name="connsiteY63" fmla="*/ 4584173 h 6858000"/>
              <a:gd name="connsiteX64" fmla="*/ 641332 w 1508539"/>
              <a:gd name="connsiteY64" fmla="*/ 4444346 h 6858000"/>
              <a:gd name="connsiteX65" fmla="*/ 637897 w 1508539"/>
              <a:gd name="connsiteY65" fmla="*/ 4375228 h 6858000"/>
              <a:gd name="connsiteX66" fmla="*/ 618550 w 1508539"/>
              <a:gd name="connsiteY66" fmla="*/ 4214165 h 6858000"/>
              <a:gd name="connsiteX67" fmla="*/ 622623 w 1508539"/>
              <a:gd name="connsiteY67" fmla="*/ 4090296 h 6858000"/>
              <a:gd name="connsiteX68" fmla="*/ 607879 w 1508539"/>
              <a:gd name="connsiteY68" fmla="*/ 4033999 h 6858000"/>
              <a:gd name="connsiteX69" fmla="*/ 609028 w 1508539"/>
              <a:gd name="connsiteY69" fmla="*/ 4031933 h 6858000"/>
              <a:gd name="connsiteX70" fmla="*/ 607604 w 1508539"/>
              <a:gd name="connsiteY70" fmla="*/ 4013953 h 6858000"/>
              <a:gd name="connsiteX71" fmla="*/ 593899 w 1508539"/>
              <a:gd name="connsiteY71" fmla="*/ 3974753 h 6858000"/>
              <a:gd name="connsiteX72" fmla="*/ 595497 w 1508539"/>
              <a:gd name="connsiteY72" fmla="*/ 3969950 h 6858000"/>
              <a:gd name="connsiteX73" fmla="*/ 588919 w 1508539"/>
              <a:gd name="connsiteY73" fmla="*/ 3933779 h 6858000"/>
              <a:gd name="connsiteX74" fmla="*/ 590250 w 1508539"/>
              <a:gd name="connsiteY74" fmla="*/ 3933093 h 6858000"/>
              <a:gd name="connsiteX75" fmla="*/ 594604 w 1508539"/>
              <a:gd name="connsiteY75" fmla="*/ 3922082 h 6858000"/>
              <a:gd name="connsiteX76" fmla="*/ 599682 w 1508539"/>
              <a:gd name="connsiteY76" fmla="*/ 3901461 h 6858000"/>
              <a:gd name="connsiteX77" fmla="*/ 622276 w 1508539"/>
              <a:gd name="connsiteY77" fmla="*/ 3813873 h 6858000"/>
              <a:gd name="connsiteX78" fmla="*/ 621701 w 1508539"/>
              <a:gd name="connsiteY78" fmla="*/ 3806161 h 6858000"/>
              <a:gd name="connsiteX79" fmla="*/ 622008 w 1508539"/>
              <a:gd name="connsiteY79" fmla="*/ 3805957 h 6858000"/>
              <a:gd name="connsiteX80" fmla="*/ 622035 w 1508539"/>
              <a:gd name="connsiteY80" fmla="*/ 3797724 h 6858000"/>
              <a:gd name="connsiteX81" fmla="*/ 620650 w 1508539"/>
              <a:gd name="connsiteY81" fmla="*/ 3792098 h 6858000"/>
              <a:gd name="connsiteX82" fmla="*/ 619534 w 1508539"/>
              <a:gd name="connsiteY82" fmla="*/ 3777135 h 6858000"/>
              <a:gd name="connsiteX83" fmla="*/ 621267 w 1508539"/>
              <a:gd name="connsiteY83" fmla="*/ 3771656 h 6858000"/>
              <a:gd name="connsiteX84" fmla="*/ 625010 w 1508539"/>
              <a:gd name="connsiteY84" fmla="*/ 3769007 h 6858000"/>
              <a:gd name="connsiteX85" fmla="*/ 624476 w 1508539"/>
              <a:gd name="connsiteY85" fmla="*/ 3767709 h 6858000"/>
              <a:gd name="connsiteX86" fmla="*/ 633172 w 1508539"/>
              <a:gd name="connsiteY86" fmla="*/ 3738082 h 6858000"/>
              <a:gd name="connsiteX87" fmla="*/ 640518 w 1508539"/>
              <a:gd name="connsiteY87" fmla="*/ 3673397 h 6858000"/>
              <a:gd name="connsiteX88" fmla="*/ 639814 w 1508539"/>
              <a:gd name="connsiteY88" fmla="*/ 3637109 h 6858000"/>
              <a:gd name="connsiteX89" fmla="*/ 643257 w 1508539"/>
              <a:gd name="connsiteY89" fmla="*/ 3536883 h 6858000"/>
              <a:gd name="connsiteX90" fmla="*/ 650795 w 1508539"/>
              <a:gd name="connsiteY90" fmla="*/ 3435652 h 6858000"/>
              <a:gd name="connsiteX91" fmla="*/ 652466 w 1508539"/>
              <a:gd name="connsiteY91" fmla="*/ 3307769 h 6858000"/>
              <a:gd name="connsiteX92" fmla="*/ 670029 w 1508539"/>
              <a:gd name="connsiteY92" fmla="*/ 3250522 h 6858000"/>
              <a:gd name="connsiteX93" fmla="*/ 670454 w 1508539"/>
              <a:gd name="connsiteY93" fmla="*/ 3229163 h 6858000"/>
              <a:gd name="connsiteX94" fmla="*/ 672277 w 1508539"/>
              <a:gd name="connsiteY94" fmla="*/ 3217217 h 6858000"/>
              <a:gd name="connsiteX95" fmla="*/ 659112 w 1508539"/>
              <a:gd name="connsiteY95" fmla="*/ 3183755 h 6858000"/>
              <a:gd name="connsiteX96" fmla="*/ 659613 w 1508539"/>
              <a:gd name="connsiteY96" fmla="*/ 3178642 h 6858000"/>
              <a:gd name="connsiteX97" fmla="*/ 647213 w 1508539"/>
              <a:gd name="connsiteY97" fmla="*/ 3158586 h 6858000"/>
              <a:gd name="connsiteX98" fmla="*/ 632398 w 1508539"/>
              <a:gd name="connsiteY98" fmla="*/ 3129034 h 6858000"/>
              <a:gd name="connsiteX99" fmla="*/ 633063 w 1508539"/>
              <a:gd name="connsiteY99" fmla="*/ 3126682 h 6858000"/>
              <a:gd name="connsiteX100" fmla="*/ 623931 w 1508539"/>
              <a:gd name="connsiteY100" fmla="*/ 3114519 h 6858000"/>
              <a:gd name="connsiteX101" fmla="*/ 610540 w 1508539"/>
              <a:gd name="connsiteY101" fmla="*/ 3106272 h 6858000"/>
              <a:gd name="connsiteX102" fmla="*/ 583270 w 1508539"/>
              <a:gd name="connsiteY102" fmla="*/ 2958185 h 6858000"/>
              <a:gd name="connsiteX103" fmla="*/ 525884 w 1508539"/>
              <a:gd name="connsiteY103" fmla="*/ 2762989 h 6858000"/>
              <a:gd name="connsiteX104" fmla="*/ 474802 w 1508539"/>
              <a:gd name="connsiteY104" fmla="*/ 2554718 h 6858000"/>
              <a:gd name="connsiteX105" fmla="*/ 454896 w 1508539"/>
              <a:gd name="connsiteY105" fmla="*/ 2485734 h 6858000"/>
              <a:gd name="connsiteX106" fmla="*/ 445619 w 1508539"/>
              <a:gd name="connsiteY106" fmla="*/ 2447068 h 6858000"/>
              <a:gd name="connsiteX107" fmla="*/ 432580 w 1508539"/>
              <a:gd name="connsiteY107" fmla="*/ 2425819 h 6858000"/>
              <a:gd name="connsiteX108" fmla="*/ 438579 w 1508539"/>
              <a:gd name="connsiteY108" fmla="*/ 2402874 h 6858000"/>
              <a:gd name="connsiteX109" fmla="*/ 441191 w 1508539"/>
              <a:gd name="connsiteY109" fmla="*/ 2381443 h 6858000"/>
              <a:gd name="connsiteX110" fmla="*/ 417520 w 1508539"/>
              <a:gd name="connsiteY110" fmla="*/ 2261920 h 6858000"/>
              <a:gd name="connsiteX111" fmla="*/ 407407 w 1508539"/>
              <a:gd name="connsiteY111" fmla="*/ 2195378 h 6858000"/>
              <a:gd name="connsiteX112" fmla="*/ 391624 w 1508539"/>
              <a:gd name="connsiteY112" fmla="*/ 2155135 h 6858000"/>
              <a:gd name="connsiteX113" fmla="*/ 389082 w 1508539"/>
              <a:gd name="connsiteY113" fmla="*/ 2118008 h 6858000"/>
              <a:gd name="connsiteX114" fmla="*/ 390075 w 1508539"/>
              <a:gd name="connsiteY114" fmla="*/ 2050531 h 6858000"/>
              <a:gd name="connsiteX115" fmla="*/ 381881 w 1508539"/>
              <a:gd name="connsiteY115" fmla="*/ 1963269 h 6858000"/>
              <a:gd name="connsiteX116" fmla="*/ 363059 w 1508539"/>
              <a:gd name="connsiteY116" fmla="*/ 1906352 h 6858000"/>
              <a:gd name="connsiteX117" fmla="*/ 339616 w 1508539"/>
              <a:gd name="connsiteY117" fmla="*/ 1861531 h 6858000"/>
              <a:gd name="connsiteX118" fmla="*/ 293415 w 1508539"/>
              <a:gd name="connsiteY118" fmla="*/ 1732919 h 6858000"/>
              <a:gd name="connsiteX119" fmla="*/ 265726 w 1508539"/>
              <a:gd name="connsiteY119" fmla="*/ 1663540 h 6858000"/>
              <a:gd name="connsiteX120" fmla="*/ 264852 w 1508539"/>
              <a:gd name="connsiteY120" fmla="*/ 1615777 h 6858000"/>
              <a:gd name="connsiteX121" fmla="*/ 245647 w 1508539"/>
              <a:gd name="connsiteY121" fmla="*/ 1563678 h 6858000"/>
              <a:gd name="connsiteX122" fmla="*/ 258727 w 1508539"/>
              <a:gd name="connsiteY122" fmla="*/ 1519474 h 6858000"/>
              <a:gd name="connsiteX123" fmla="*/ 251469 w 1508539"/>
              <a:gd name="connsiteY123" fmla="*/ 1477995 h 6858000"/>
              <a:gd name="connsiteX124" fmla="*/ 237554 w 1508539"/>
              <a:gd name="connsiteY124" fmla="*/ 1373769 h 6858000"/>
              <a:gd name="connsiteX125" fmla="*/ 245861 w 1508539"/>
              <a:gd name="connsiteY125" fmla="*/ 1307086 h 6858000"/>
              <a:gd name="connsiteX126" fmla="*/ 247049 w 1508539"/>
              <a:gd name="connsiteY126" fmla="*/ 1189033 h 6858000"/>
              <a:gd name="connsiteX127" fmla="*/ 251734 w 1508539"/>
              <a:gd name="connsiteY127" fmla="*/ 1168288 h 6858000"/>
              <a:gd name="connsiteX128" fmla="*/ 244016 w 1508539"/>
              <a:gd name="connsiteY128" fmla="*/ 1142577 h 6858000"/>
              <a:gd name="connsiteX129" fmla="*/ 233322 w 1508539"/>
              <a:gd name="connsiteY129" fmla="*/ 1088484 h 6858000"/>
              <a:gd name="connsiteX130" fmla="*/ 222058 w 1508539"/>
              <a:gd name="connsiteY130" fmla="*/ 1016103 h 6858000"/>
              <a:gd name="connsiteX131" fmla="*/ 223514 w 1508539"/>
              <a:gd name="connsiteY131" fmla="*/ 932283 h 6858000"/>
              <a:gd name="connsiteX132" fmla="*/ 225750 w 1508539"/>
              <a:gd name="connsiteY132" fmla="*/ 915925 h 6858000"/>
              <a:gd name="connsiteX133" fmla="*/ 218379 w 1508539"/>
              <a:gd name="connsiteY133" fmla="*/ 896999 h 6858000"/>
              <a:gd name="connsiteX134" fmla="*/ 187787 w 1508539"/>
              <a:gd name="connsiteY134" fmla="*/ 821517 h 6858000"/>
              <a:gd name="connsiteX135" fmla="*/ 166737 w 1508539"/>
              <a:gd name="connsiteY135" fmla="*/ 751353 h 6858000"/>
              <a:gd name="connsiteX136" fmla="*/ 166295 w 1508539"/>
              <a:gd name="connsiteY136" fmla="*/ 721230 h 6858000"/>
              <a:gd name="connsiteX137" fmla="*/ 151966 w 1508539"/>
              <a:gd name="connsiteY137" fmla="*/ 681659 h 6858000"/>
              <a:gd name="connsiteX138" fmla="*/ 137385 w 1508539"/>
              <a:gd name="connsiteY138" fmla="*/ 635218 h 6858000"/>
              <a:gd name="connsiteX139" fmla="*/ 142396 w 1508539"/>
              <a:gd name="connsiteY139" fmla="*/ 613763 h 6858000"/>
              <a:gd name="connsiteX140" fmla="*/ 128338 w 1508539"/>
              <a:gd name="connsiteY140" fmla="*/ 598582 h 6858000"/>
              <a:gd name="connsiteX141" fmla="*/ 128019 w 1508539"/>
              <a:gd name="connsiteY141" fmla="*/ 576846 h 6858000"/>
              <a:gd name="connsiteX142" fmla="*/ 107645 w 1508539"/>
              <a:gd name="connsiteY142" fmla="*/ 530055 h 6858000"/>
              <a:gd name="connsiteX143" fmla="*/ 106893 w 1508539"/>
              <a:gd name="connsiteY143" fmla="*/ 465389 h 6858000"/>
              <a:gd name="connsiteX144" fmla="*/ 89816 w 1508539"/>
              <a:gd name="connsiteY144" fmla="*/ 424699 h 6858000"/>
              <a:gd name="connsiteX145" fmla="*/ 90191 w 1508539"/>
              <a:gd name="connsiteY145" fmla="*/ 404917 h 6858000"/>
              <a:gd name="connsiteX146" fmla="*/ 70148 w 1508539"/>
              <a:gd name="connsiteY146" fmla="*/ 367211 h 6858000"/>
              <a:gd name="connsiteX147" fmla="*/ 36452 w 1508539"/>
              <a:gd name="connsiteY147" fmla="*/ 268519 h 6858000"/>
              <a:gd name="connsiteX148" fmla="*/ 23935 w 1508539"/>
              <a:gd name="connsiteY148" fmla="*/ 160886 h 6858000"/>
              <a:gd name="connsiteX149" fmla="*/ 19312 w 1508539"/>
              <a:gd name="connsiteY149" fmla="*/ 47336 h 6858000"/>
              <a:gd name="connsiteX150" fmla="*/ 0 w 1508539"/>
              <a:gd name="connsiteY150" fmla="*/ 0 h 6858000"/>
              <a:gd name="connsiteX0" fmla="*/ 0 w 1508539"/>
              <a:gd name="connsiteY0" fmla="*/ 0 h 6858000"/>
              <a:gd name="connsiteX1" fmla="*/ 1508539 w 1508539"/>
              <a:gd name="connsiteY1" fmla="*/ 0 h 6858000"/>
              <a:gd name="connsiteX2" fmla="*/ 1508539 w 1508539"/>
              <a:gd name="connsiteY2" fmla="*/ 6858000 h 6858000"/>
              <a:gd name="connsiteX3" fmla="*/ 57174 w 1508539"/>
              <a:gd name="connsiteY3" fmla="*/ 6858000 h 6858000"/>
              <a:gd name="connsiteX4" fmla="*/ 57315 w 1508539"/>
              <a:gd name="connsiteY4" fmla="*/ 6857735 h 6858000"/>
              <a:gd name="connsiteX5" fmla="*/ 69364 w 1508539"/>
              <a:gd name="connsiteY5" fmla="*/ 6809549 h 6858000"/>
              <a:gd name="connsiteX6" fmla="*/ 101575 w 1508539"/>
              <a:gd name="connsiteY6" fmla="*/ 6715115 h 6858000"/>
              <a:gd name="connsiteX7" fmla="*/ 111426 w 1508539"/>
              <a:gd name="connsiteY7" fmla="*/ 6680170 h 6858000"/>
              <a:gd name="connsiteX8" fmla="*/ 136976 w 1508539"/>
              <a:gd name="connsiteY8" fmla="*/ 6621207 h 6858000"/>
              <a:gd name="connsiteX9" fmla="*/ 153633 w 1508539"/>
              <a:gd name="connsiteY9" fmla="*/ 6596265 h 6858000"/>
              <a:gd name="connsiteX10" fmla="*/ 153512 w 1508539"/>
              <a:gd name="connsiteY10" fmla="*/ 6594818 h 6858000"/>
              <a:gd name="connsiteX11" fmla="*/ 157757 w 1508539"/>
              <a:gd name="connsiteY11" fmla="*/ 6593735 h 6858000"/>
              <a:gd name="connsiteX12" fmla="*/ 160954 w 1508539"/>
              <a:gd name="connsiteY12" fmla="*/ 6589172 h 6858000"/>
              <a:gd name="connsiteX13" fmla="*/ 164248 w 1508539"/>
              <a:gd name="connsiteY13" fmla="*/ 6574442 h 6858000"/>
              <a:gd name="connsiteX14" fmla="*/ 164588 w 1508539"/>
              <a:gd name="connsiteY14" fmla="*/ 6568530 h 6858000"/>
              <a:gd name="connsiteX15" fmla="*/ 166997 w 1508539"/>
              <a:gd name="connsiteY15" fmla="*/ 6560674 h 6858000"/>
              <a:gd name="connsiteX16" fmla="*/ 167342 w 1508539"/>
              <a:gd name="connsiteY16" fmla="*/ 6560598 h 6858000"/>
              <a:gd name="connsiteX17" fmla="*/ 169039 w 1508539"/>
              <a:gd name="connsiteY17" fmla="*/ 6553006 h 6858000"/>
              <a:gd name="connsiteX18" fmla="*/ 173735 w 1508539"/>
              <a:gd name="connsiteY18" fmla="*/ 6514360 h 6858000"/>
              <a:gd name="connsiteX19" fmla="*/ 215389 w 1508539"/>
              <a:gd name="connsiteY19" fmla="*/ 6478062 h 6858000"/>
              <a:gd name="connsiteX20" fmla="*/ 226078 w 1508539"/>
              <a:gd name="connsiteY20" fmla="*/ 6460325 h 6858000"/>
              <a:gd name="connsiteX21" fmla="*/ 233311 w 1508539"/>
              <a:gd name="connsiteY21" fmla="*/ 6451488 h 6858000"/>
              <a:gd name="connsiteX22" fmla="*/ 234746 w 1508539"/>
              <a:gd name="connsiteY22" fmla="*/ 6451348 h 6858000"/>
              <a:gd name="connsiteX23" fmla="*/ 239104 w 1508539"/>
              <a:gd name="connsiteY23" fmla="*/ 6414240 h 6858000"/>
              <a:gd name="connsiteX24" fmla="*/ 241880 w 1508539"/>
              <a:gd name="connsiteY24" fmla="*/ 6384857 h 6858000"/>
              <a:gd name="connsiteX25" fmla="*/ 240591 w 1508539"/>
              <a:gd name="connsiteY25" fmla="*/ 6367510 h 6858000"/>
              <a:gd name="connsiteX26" fmla="*/ 244471 w 1508539"/>
              <a:gd name="connsiteY26" fmla="*/ 6349778 h 6858000"/>
              <a:gd name="connsiteX27" fmla="*/ 246136 w 1508539"/>
              <a:gd name="connsiteY27" fmla="*/ 6348250 h 6858000"/>
              <a:gd name="connsiteX28" fmla="*/ 262170 w 1508539"/>
              <a:gd name="connsiteY28" fmla="*/ 6281972 h 6858000"/>
              <a:gd name="connsiteX29" fmla="*/ 272933 w 1508539"/>
              <a:gd name="connsiteY29" fmla="*/ 6211940 h 6858000"/>
              <a:gd name="connsiteX30" fmla="*/ 314428 w 1508539"/>
              <a:gd name="connsiteY30" fmla="*/ 6113913 h 6858000"/>
              <a:gd name="connsiteX31" fmla="*/ 318721 w 1508539"/>
              <a:gd name="connsiteY31" fmla="*/ 6028119 h 6858000"/>
              <a:gd name="connsiteX32" fmla="*/ 345501 w 1508539"/>
              <a:gd name="connsiteY32" fmla="*/ 5934687 h 6858000"/>
              <a:gd name="connsiteX33" fmla="*/ 379513 w 1508539"/>
              <a:gd name="connsiteY33" fmla="*/ 5765594 h 6858000"/>
              <a:gd name="connsiteX34" fmla="*/ 411349 w 1508539"/>
              <a:gd name="connsiteY34" fmla="*/ 5693685 h 6858000"/>
              <a:gd name="connsiteX35" fmla="*/ 431404 w 1508539"/>
              <a:gd name="connsiteY35" fmla="*/ 5665173 h 6858000"/>
              <a:gd name="connsiteX36" fmla="*/ 465121 w 1508539"/>
              <a:gd name="connsiteY36" fmla="*/ 5563435 h 6858000"/>
              <a:gd name="connsiteX37" fmla="*/ 494626 w 1508539"/>
              <a:gd name="connsiteY37" fmla="*/ 5476393 h 6858000"/>
              <a:gd name="connsiteX38" fmla="*/ 525819 w 1508539"/>
              <a:gd name="connsiteY38" fmla="*/ 5396260 h 6858000"/>
              <a:gd name="connsiteX39" fmla="*/ 541800 w 1508539"/>
              <a:gd name="connsiteY39" fmla="*/ 5330009 h 6858000"/>
              <a:gd name="connsiteX40" fmla="*/ 575293 w 1508539"/>
              <a:gd name="connsiteY40" fmla="*/ 5273739 h 6858000"/>
              <a:gd name="connsiteX41" fmla="*/ 584892 w 1508539"/>
              <a:gd name="connsiteY41" fmla="*/ 5241779 h 6858000"/>
              <a:gd name="connsiteX42" fmla="*/ 596118 w 1508539"/>
              <a:gd name="connsiteY42" fmla="*/ 5225268 h 6858000"/>
              <a:gd name="connsiteX43" fmla="*/ 597138 w 1508539"/>
              <a:gd name="connsiteY43" fmla="*/ 5217684 h 6858000"/>
              <a:gd name="connsiteX44" fmla="*/ 604479 w 1508539"/>
              <a:gd name="connsiteY44" fmla="*/ 5193377 h 6858000"/>
              <a:gd name="connsiteX45" fmla="*/ 607782 w 1508539"/>
              <a:gd name="connsiteY45" fmla="*/ 5179288 h 6858000"/>
              <a:gd name="connsiteX46" fmla="*/ 608766 w 1508539"/>
              <a:gd name="connsiteY46" fmla="*/ 5173621 h 6858000"/>
              <a:gd name="connsiteX47" fmla="*/ 604400 w 1508539"/>
              <a:gd name="connsiteY47" fmla="*/ 5159961 h 6858000"/>
              <a:gd name="connsiteX48" fmla="*/ 611077 w 1508539"/>
              <a:gd name="connsiteY48" fmla="*/ 5144295 h 6858000"/>
              <a:gd name="connsiteX49" fmla="*/ 608010 w 1508539"/>
              <a:gd name="connsiteY49" fmla="*/ 5125185 h 6858000"/>
              <a:gd name="connsiteX50" fmla="*/ 614840 w 1508539"/>
              <a:gd name="connsiteY50" fmla="*/ 5121884 h 6858000"/>
              <a:gd name="connsiteX51" fmla="*/ 621876 w 1508539"/>
              <a:gd name="connsiteY51" fmla="*/ 5067850 h 6858000"/>
              <a:gd name="connsiteX52" fmla="*/ 624607 w 1508539"/>
              <a:gd name="connsiteY52" fmla="*/ 5060861 h 6858000"/>
              <a:gd name="connsiteX53" fmla="*/ 621311 w 1508539"/>
              <a:gd name="connsiteY53" fmla="*/ 5034192 h 6858000"/>
              <a:gd name="connsiteX54" fmla="*/ 622865 w 1508539"/>
              <a:gd name="connsiteY54" fmla="*/ 4993030 h 6858000"/>
              <a:gd name="connsiteX55" fmla="*/ 629774 w 1508539"/>
              <a:gd name="connsiteY55" fmla="*/ 4946844 h 6858000"/>
              <a:gd name="connsiteX56" fmla="*/ 625630 w 1508539"/>
              <a:gd name="connsiteY56" fmla="*/ 4932692 h 6858000"/>
              <a:gd name="connsiteX57" fmla="*/ 641033 w 1508539"/>
              <a:gd name="connsiteY57" fmla="*/ 4858827 h 6858000"/>
              <a:gd name="connsiteX58" fmla="*/ 646936 w 1508539"/>
              <a:gd name="connsiteY58" fmla="*/ 4821170 h 6858000"/>
              <a:gd name="connsiteX59" fmla="*/ 651669 w 1508539"/>
              <a:gd name="connsiteY59" fmla="*/ 4780965 h 6858000"/>
              <a:gd name="connsiteX60" fmla="*/ 652962 w 1508539"/>
              <a:gd name="connsiteY60" fmla="*/ 4750867 h 6858000"/>
              <a:gd name="connsiteX61" fmla="*/ 650769 w 1508539"/>
              <a:gd name="connsiteY61" fmla="*/ 4690749 h 6858000"/>
              <a:gd name="connsiteX62" fmla="*/ 646249 w 1508539"/>
              <a:gd name="connsiteY62" fmla="*/ 4584173 h 6858000"/>
              <a:gd name="connsiteX63" fmla="*/ 641332 w 1508539"/>
              <a:gd name="connsiteY63" fmla="*/ 4444346 h 6858000"/>
              <a:gd name="connsiteX64" fmla="*/ 637897 w 1508539"/>
              <a:gd name="connsiteY64" fmla="*/ 4375228 h 6858000"/>
              <a:gd name="connsiteX65" fmla="*/ 618550 w 1508539"/>
              <a:gd name="connsiteY65" fmla="*/ 4214165 h 6858000"/>
              <a:gd name="connsiteX66" fmla="*/ 622623 w 1508539"/>
              <a:gd name="connsiteY66" fmla="*/ 4090296 h 6858000"/>
              <a:gd name="connsiteX67" fmla="*/ 607879 w 1508539"/>
              <a:gd name="connsiteY67" fmla="*/ 4033999 h 6858000"/>
              <a:gd name="connsiteX68" fmla="*/ 609028 w 1508539"/>
              <a:gd name="connsiteY68" fmla="*/ 4031933 h 6858000"/>
              <a:gd name="connsiteX69" fmla="*/ 607604 w 1508539"/>
              <a:gd name="connsiteY69" fmla="*/ 4013953 h 6858000"/>
              <a:gd name="connsiteX70" fmla="*/ 593899 w 1508539"/>
              <a:gd name="connsiteY70" fmla="*/ 3974753 h 6858000"/>
              <a:gd name="connsiteX71" fmla="*/ 595497 w 1508539"/>
              <a:gd name="connsiteY71" fmla="*/ 3969950 h 6858000"/>
              <a:gd name="connsiteX72" fmla="*/ 588919 w 1508539"/>
              <a:gd name="connsiteY72" fmla="*/ 3933779 h 6858000"/>
              <a:gd name="connsiteX73" fmla="*/ 590250 w 1508539"/>
              <a:gd name="connsiteY73" fmla="*/ 3933093 h 6858000"/>
              <a:gd name="connsiteX74" fmla="*/ 594604 w 1508539"/>
              <a:gd name="connsiteY74" fmla="*/ 3922082 h 6858000"/>
              <a:gd name="connsiteX75" fmla="*/ 599682 w 1508539"/>
              <a:gd name="connsiteY75" fmla="*/ 3901461 h 6858000"/>
              <a:gd name="connsiteX76" fmla="*/ 622276 w 1508539"/>
              <a:gd name="connsiteY76" fmla="*/ 3813873 h 6858000"/>
              <a:gd name="connsiteX77" fmla="*/ 621701 w 1508539"/>
              <a:gd name="connsiteY77" fmla="*/ 3806161 h 6858000"/>
              <a:gd name="connsiteX78" fmla="*/ 622008 w 1508539"/>
              <a:gd name="connsiteY78" fmla="*/ 3805957 h 6858000"/>
              <a:gd name="connsiteX79" fmla="*/ 622035 w 1508539"/>
              <a:gd name="connsiteY79" fmla="*/ 3797724 h 6858000"/>
              <a:gd name="connsiteX80" fmla="*/ 620650 w 1508539"/>
              <a:gd name="connsiteY80" fmla="*/ 3792098 h 6858000"/>
              <a:gd name="connsiteX81" fmla="*/ 619534 w 1508539"/>
              <a:gd name="connsiteY81" fmla="*/ 3777135 h 6858000"/>
              <a:gd name="connsiteX82" fmla="*/ 621267 w 1508539"/>
              <a:gd name="connsiteY82" fmla="*/ 3771656 h 6858000"/>
              <a:gd name="connsiteX83" fmla="*/ 625010 w 1508539"/>
              <a:gd name="connsiteY83" fmla="*/ 3769007 h 6858000"/>
              <a:gd name="connsiteX84" fmla="*/ 624476 w 1508539"/>
              <a:gd name="connsiteY84" fmla="*/ 3767709 h 6858000"/>
              <a:gd name="connsiteX85" fmla="*/ 633172 w 1508539"/>
              <a:gd name="connsiteY85" fmla="*/ 3738082 h 6858000"/>
              <a:gd name="connsiteX86" fmla="*/ 640518 w 1508539"/>
              <a:gd name="connsiteY86" fmla="*/ 3673397 h 6858000"/>
              <a:gd name="connsiteX87" fmla="*/ 639814 w 1508539"/>
              <a:gd name="connsiteY87" fmla="*/ 3637109 h 6858000"/>
              <a:gd name="connsiteX88" fmla="*/ 643257 w 1508539"/>
              <a:gd name="connsiteY88" fmla="*/ 3536883 h 6858000"/>
              <a:gd name="connsiteX89" fmla="*/ 650795 w 1508539"/>
              <a:gd name="connsiteY89" fmla="*/ 3435652 h 6858000"/>
              <a:gd name="connsiteX90" fmla="*/ 652466 w 1508539"/>
              <a:gd name="connsiteY90" fmla="*/ 3307769 h 6858000"/>
              <a:gd name="connsiteX91" fmla="*/ 670029 w 1508539"/>
              <a:gd name="connsiteY91" fmla="*/ 3250522 h 6858000"/>
              <a:gd name="connsiteX92" fmla="*/ 670454 w 1508539"/>
              <a:gd name="connsiteY92" fmla="*/ 3229163 h 6858000"/>
              <a:gd name="connsiteX93" fmla="*/ 672277 w 1508539"/>
              <a:gd name="connsiteY93" fmla="*/ 3217217 h 6858000"/>
              <a:gd name="connsiteX94" fmla="*/ 659112 w 1508539"/>
              <a:gd name="connsiteY94" fmla="*/ 3183755 h 6858000"/>
              <a:gd name="connsiteX95" fmla="*/ 659613 w 1508539"/>
              <a:gd name="connsiteY95" fmla="*/ 3178642 h 6858000"/>
              <a:gd name="connsiteX96" fmla="*/ 647213 w 1508539"/>
              <a:gd name="connsiteY96" fmla="*/ 3158586 h 6858000"/>
              <a:gd name="connsiteX97" fmla="*/ 632398 w 1508539"/>
              <a:gd name="connsiteY97" fmla="*/ 3129034 h 6858000"/>
              <a:gd name="connsiteX98" fmla="*/ 633063 w 1508539"/>
              <a:gd name="connsiteY98" fmla="*/ 3126682 h 6858000"/>
              <a:gd name="connsiteX99" fmla="*/ 623931 w 1508539"/>
              <a:gd name="connsiteY99" fmla="*/ 3114519 h 6858000"/>
              <a:gd name="connsiteX100" fmla="*/ 610540 w 1508539"/>
              <a:gd name="connsiteY100" fmla="*/ 3106272 h 6858000"/>
              <a:gd name="connsiteX101" fmla="*/ 583270 w 1508539"/>
              <a:gd name="connsiteY101" fmla="*/ 2958185 h 6858000"/>
              <a:gd name="connsiteX102" fmla="*/ 525884 w 1508539"/>
              <a:gd name="connsiteY102" fmla="*/ 2762989 h 6858000"/>
              <a:gd name="connsiteX103" fmla="*/ 474802 w 1508539"/>
              <a:gd name="connsiteY103" fmla="*/ 2554718 h 6858000"/>
              <a:gd name="connsiteX104" fmla="*/ 454896 w 1508539"/>
              <a:gd name="connsiteY104" fmla="*/ 2485734 h 6858000"/>
              <a:gd name="connsiteX105" fmla="*/ 445619 w 1508539"/>
              <a:gd name="connsiteY105" fmla="*/ 2447068 h 6858000"/>
              <a:gd name="connsiteX106" fmla="*/ 432580 w 1508539"/>
              <a:gd name="connsiteY106" fmla="*/ 2425819 h 6858000"/>
              <a:gd name="connsiteX107" fmla="*/ 438579 w 1508539"/>
              <a:gd name="connsiteY107" fmla="*/ 2402874 h 6858000"/>
              <a:gd name="connsiteX108" fmla="*/ 441191 w 1508539"/>
              <a:gd name="connsiteY108" fmla="*/ 2381443 h 6858000"/>
              <a:gd name="connsiteX109" fmla="*/ 417520 w 1508539"/>
              <a:gd name="connsiteY109" fmla="*/ 2261920 h 6858000"/>
              <a:gd name="connsiteX110" fmla="*/ 407407 w 1508539"/>
              <a:gd name="connsiteY110" fmla="*/ 2195378 h 6858000"/>
              <a:gd name="connsiteX111" fmla="*/ 391624 w 1508539"/>
              <a:gd name="connsiteY111" fmla="*/ 2155135 h 6858000"/>
              <a:gd name="connsiteX112" fmla="*/ 389082 w 1508539"/>
              <a:gd name="connsiteY112" fmla="*/ 2118008 h 6858000"/>
              <a:gd name="connsiteX113" fmla="*/ 390075 w 1508539"/>
              <a:gd name="connsiteY113" fmla="*/ 2050531 h 6858000"/>
              <a:gd name="connsiteX114" fmla="*/ 381881 w 1508539"/>
              <a:gd name="connsiteY114" fmla="*/ 1963269 h 6858000"/>
              <a:gd name="connsiteX115" fmla="*/ 363059 w 1508539"/>
              <a:gd name="connsiteY115" fmla="*/ 1906352 h 6858000"/>
              <a:gd name="connsiteX116" fmla="*/ 339616 w 1508539"/>
              <a:gd name="connsiteY116" fmla="*/ 1861531 h 6858000"/>
              <a:gd name="connsiteX117" fmla="*/ 293415 w 1508539"/>
              <a:gd name="connsiteY117" fmla="*/ 1732919 h 6858000"/>
              <a:gd name="connsiteX118" fmla="*/ 265726 w 1508539"/>
              <a:gd name="connsiteY118" fmla="*/ 1663540 h 6858000"/>
              <a:gd name="connsiteX119" fmla="*/ 264852 w 1508539"/>
              <a:gd name="connsiteY119" fmla="*/ 1615777 h 6858000"/>
              <a:gd name="connsiteX120" fmla="*/ 245647 w 1508539"/>
              <a:gd name="connsiteY120" fmla="*/ 1563678 h 6858000"/>
              <a:gd name="connsiteX121" fmla="*/ 258727 w 1508539"/>
              <a:gd name="connsiteY121" fmla="*/ 1519474 h 6858000"/>
              <a:gd name="connsiteX122" fmla="*/ 251469 w 1508539"/>
              <a:gd name="connsiteY122" fmla="*/ 1477995 h 6858000"/>
              <a:gd name="connsiteX123" fmla="*/ 237554 w 1508539"/>
              <a:gd name="connsiteY123" fmla="*/ 1373769 h 6858000"/>
              <a:gd name="connsiteX124" fmla="*/ 245861 w 1508539"/>
              <a:gd name="connsiteY124" fmla="*/ 1307086 h 6858000"/>
              <a:gd name="connsiteX125" fmla="*/ 247049 w 1508539"/>
              <a:gd name="connsiteY125" fmla="*/ 1189033 h 6858000"/>
              <a:gd name="connsiteX126" fmla="*/ 251734 w 1508539"/>
              <a:gd name="connsiteY126" fmla="*/ 1168288 h 6858000"/>
              <a:gd name="connsiteX127" fmla="*/ 244016 w 1508539"/>
              <a:gd name="connsiteY127" fmla="*/ 1142577 h 6858000"/>
              <a:gd name="connsiteX128" fmla="*/ 233322 w 1508539"/>
              <a:gd name="connsiteY128" fmla="*/ 1088484 h 6858000"/>
              <a:gd name="connsiteX129" fmla="*/ 222058 w 1508539"/>
              <a:gd name="connsiteY129" fmla="*/ 1016103 h 6858000"/>
              <a:gd name="connsiteX130" fmla="*/ 223514 w 1508539"/>
              <a:gd name="connsiteY130" fmla="*/ 932283 h 6858000"/>
              <a:gd name="connsiteX131" fmla="*/ 225750 w 1508539"/>
              <a:gd name="connsiteY131" fmla="*/ 915925 h 6858000"/>
              <a:gd name="connsiteX132" fmla="*/ 218379 w 1508539"/>
              <a:gd name="connsiteY132" fmla="*/ 896999 h 6858000"/>
              <a:gd name="connsiteX133" fmla="*/ 187787 w 1508539"/>
              <a:gd name="connsiteY133" fmla="*/ 821517 h 6858000"/>
              <a:gd name="connsiteX134" fmla="*/ 166737 w 1508539"/>
              <a:gd name="connsiteY134" fmla="*/ 751353 h 6858000"/>
              <a:gd name="connsiteX135" fmla="*/ 166295 w 1508539"/>
              <a:gd name="connsiteY135" fmla="*/ 721230 h 6858000"/>
              <a:gd name="connsiteX136" fmla="*/ 151966 w 1508539"/>
              <a:gd name="connsiteY136" fmla="*/ 681659 h 6858000"/>
              <a:gd name="connsiteX137" fmla="*/ 137385 w 1508539"/>
              <a:gd name="connsiteY137" fmla="*/ 635218 h 6858000"/>
              <a:gd name="connsiteX138" fmla="*/ 142396 w 1508539"/>
              <a:gd name="connsiteY138" fmla="*/ 613763 h 6858000"/>
              <a:gd name="connsiteX139" fmla="*/ 128338 w 1508539"/>
              <a:gd name="connsiteY139" fmla="*/ 598582 h 6858000"/>
              <a:gd name="connsiteX140" fmla="*/ 128019 w 1508539"/>
              <a:gd name="connsiteY140" fmla="*/ 576846 h 6858000"/>
              <a:gd name="connsiteX141" fmla="*/ 107645 w 1508539"/>
              <a:gd name="connsiteY141" fmla="*/ 530055 h 6858000"/>
              <a:gd name="connsiteX142" fmla="*/ 106893 w 1508539"/>
              <a:gd name="connsiteY142" fmla="*/ 465389 h 6858000"/>
              <a:gd name="connsiteX143" fmla="*/ 89816 w 1508539"/>
              <a:gd name="connsiteY143" fmla="*/ 424699 h 6858000"/>
              <a:gd name="connsiteX144" fmla="*/ 90191 w 1508539"/>
              <a:gd name="connsiteY144" fmla="*/ 404917 h 6858000"/>
              <a:gd name="connsiteX145" fmla="*/ 70148 w 1508539"/>
              <a:gd name="connsiteY145" fmla="*/ 367211 h 6858000"/>
              <a:gd name="connsiteX146" fmla="*/ 36452 w 1508539"/>
              <a:gd name="connsiteY146" fmla="*/ 268519 h 6858000"/>
              <a:gd name="connsiteX147" fmla="*/ 23935 w 1508539"/>
              <a:gd name="connsiteY147" fmla="*/ 160886 h 6858000"/>
              <a:gd name="connsiteX148" fmla="*/ 19312 w 1508539"/>
              <a:gd name="connsiteY148" fmla="*/ 47336 h 6858000"/>
              <a:gd name="connsiteX149" fmla="*/ 0 w 1508539"/>
              <a:gd name="connsiteY149" fmla="*/ 0 h 6858000"/>
              <a:gd name="connsiteX0" fmla="*/ 0 w 1508539"/>
              <a:gd name="connsiteY0" fmla="*/ 0 h 6858000"/>
              <a:gd name="connsiteX1" fmla="*/ 1508539 w 1508539"/>
              <a:gd name="connsiteY1" fmla="*/ 0 h 6858000"/>
              <a:gd name="connsiteX2" fmla="*/ 1508539 w 1508539"/>
              <a:gd name="connsiteY2" fmla="*/ 6858000 h 6858000"/>
              <a:gd name="connsiteX3" fmla="*/ 57174 w 1508539"/>
              <a:gd name="connsiteY3" fmla="*/ 6858000 h 6858000"/>
              <a:gd name="connsiteX4" fmla="*/ 139560 w 1508539"/>
              <a:gd name="connsiteY4" fmla="*/ 6857735 h 6858000"/>
              <a:gd name="connsiteX5" fmla="*/ 69364 w 1508539"/>
              <a:gd name="connsiteY5" fmla="*/ 6809549 h 6858000"/>
              <a:gd name="connsiteX6" fmla="*/ 101575 w 1508539"/>
              <a:gd name="connsiteY6" fmla="*/ 6715115 h 6858000"/>
              <a:gd name="connsiteX7" fmla="*/ 111426 w 1508539"/>
              <a:gd name="connsiteY7" fmla="*/ 6680170 h 6858000"/>
              <a:gd name="connsiteX8" fmla="*/ 136976 w 1508539"/>
              <a:gd name="connsiteY8" fmla="*/ 6621207 h 6858000"/>
              <a:gd name="connsiteX9" fmla="*/ 153633 w 1508539"/>
              <a:gd name="connsiteY9" fmla="*/ 6596265 h 6858000"/>
              <a:gd name="connsiteX10" fmla="*/ 153512 w 1508539"/>
              <a:gd name="connsiteY10" fmla="*/ 6594818 h 6858000"/>
              <a:gd name="connsiteX11" fmla="*/ 157757 w 1508539"/>
              <a:gd name="connsiteY11" fmla="*/ 6593735 h 6858000"/>
              <a:gd name="connsiteX12" fmla="*/ 160954 w 1508539"/>
              <a:gd name="connsiteY12" fmla="*/ 6589172 h 6858000"/>
              <a:gd name="connsiteX13" fmla="*/ 164248 w 1508539"/>
              <a:gd name="connsiteY13" fmla="*/ 6574442 h 6858000"/>
              <a:gd name="connsiteX14" fmla="*/ 164588 w 1508539"/>
              <a:gd name="connsiteY14" fmla="*/ 6568530 h 6858000"/>
              <a:gd name="connsiteX15" fmla="*/ 166997 w 1508539"/>
              <a:gd name="connsiteY15" fmla="*/ 6560674 h 6858000"/>
              <a:gd name="connsiteX16" fmla="*/ 167342 w 1508539"/>
              <a:gd name="connsiteY16" fmla="*/ 6560598 h 6858000"/>
              <a:gd name="connsiteX17" fmla="*/ 169039 w 1508539"/>
              <a:gd name="connsiteY17" fmla="*/ 6553006 h 6858000"/>
              <a:gd name="connsiteX18" fmla="*/ 173735 w 1508539"/>
              <a:gd name="connsiteY18" fmla="*/ 6514360 h 6858000"/>
              <a:gd name="connsiteX19" fmla="*/ 215389 w 1508539"/>
              <a:gd name="connsiteY19" fmla="*/ 6478062 h 6858000"/>
              <a:gd name="connsiteX20" fmla="*/ 226078 w 1508539"/>
              <a:gd name="connsiteY20" fmla="*/ 6460325 h 6858000"/>
              <a:gd name="connsiteX21" fmla="*/ 233311 w 1508539"/>
              <a:gd name="connsiteY21" fmla="*/ 6451488 h 6858000"/>
              <a:gd name="connsiteX22" fmla="*/ 234746 w 1508539"/>
              <a:gd name="connsiteY22" fmla="*/ 6451348 h 6858000"/>
              <a:gd name="connsiteX23" fmla="*/ 239104 w 1508539"/>
              <a:gd name="connsiteY23" fmla="*/ 6414240 h 6858000"/>
              <a:gd name="connsiteX24" fmla="*/ 241880 w 1508539"/>
              <a:gd name="connsiteY24" fmla="*/ 6384857 h 6858000"/>
              <a:gd name="connsiteX25" fmla="*/ 240591 w 1508539"/>
              <a:gd name="connsiteY25" fmla="*/ 6367510 h 6858000"/>
              <a:gd name="connsiteX26" fmla="*/ 244471 w 1508539"/>
              <a:gd name="connsiteY26" fmla="*/ 6349778 h 6858000"/>
              <a:gd name="connsiteX27" fmla="*/ 246136 w 1508539"/>
              <a:gd name="connsiteY27" fmla="*/ 6348250 h 6858000"/>
              <a:gd name="connsiteX28" fmla="*/ 262170 w 1508539"/>
              <a:gd name="connsiteY28" fmla="*/ 6281972 h 6858000"/>
              <a:gd name="connsiteX29" fmla="*/ 272933 w 1508539"/>
              <a:gd name="connsiteY29" fmla="*/ 6211940 h 6858000"/>
              <a:gd name="connsiteX30" fmla="*/ 314428 w 1508539"/>
              <a:gd name="connsiteY30" fmla="*/ 6113913 h 6858000"/>
              <a:gd name="connsiteX31" fmla="*/ 318721 w 1508539"/>
              <a:gd name="connsiteY31" fmla="*/ 6028119 h 6858000"/>
              <a:gd name="connsiteX32" fmla="*/ 345501 w 1508539"/>
              <a:gd name="connsiteY32" fmla="*/ 5934687 h 6858000"/>
              <a:gd name="connsiteX33" fmla="*/ 379513 w 1508539"/>
              <a:gd name="connsiteY33" fmla="*/ 5765594 h 6858000"/>
              <a:gd name="connsiteX34" fmla="*/ 411349 w 1508539"/>
              <a:gd name="connsiteY34" fmla="*/ 5693685 h 6858000"/>
              <a:gd name="connsiteX35" fmla="*/ 431404 w 1508539"/>
              <a:gd name="connsiteY35" fmla="*/ 5665173 h 6858000"/>
              <a:gd name="connsiteX36" fmla="*/ 465121 w 1508539"/>
              <a:gd name="connsiteY36" fmla="*/ 5563435 h 6858000"/>
              <a:gd name="connsiteX37" fmla="*/ 494626 w 1508539"/>
              <a:gd name="connsiteY37" fmla="*/ 5476393 h 6858000"/>
              <a:gd name="connsiteX38" fmla="*/ 525819 w 1508539"/>
              <a:gd name="connsiteY38" fmla="*/ 5396260 h 6858000"/>
              <a:gd name="connsiteX39" fmla="*/ 541800 w 1508539"/>
              <a:gd name="connsiteY39" fmla="*/ 5330009 h 6858000"/>
              <a:gd name="connsiteX40" fmla="*/ 575293 w 1508539"/>
              <a:gd name="connsiteY40" fmla="*/ 5273739 h 6858000"/>
              <a:gd name="connsiteX41" fmla="*/ 584892 w 1508539"/>
              <a:gd name="connsiteY41" fmla="*/ 5241779 h 6858000"/>
              <a:gd name="connsiteX42" fmla="*/ 596118 w 1508539"/>
              <a:gd name="connsiteY42" fmla="*/ 5225268 h 6858000"/>
              <a:gd name="connsiteX43" fmla="*/ 597138 w 1508539"/>
              <a:gd name="connsiteY43" fmla="*/ 5217684 h 6858000"/>
              <a:gd name="connsiteX44" fmla="*/ 604479 w 1508539"/>
              <a:gd name="connsiteY44" fmla="*/ 5193377 h 6858000"/>
              <a:gd name="connsiteX45" fmla="*/ 607782 w 1508539"/>
              <a:gd name="connsiteY45" fmla="*/ 5179288 h 6858000"/>
              <a:gd name="connsiteX46" fmla="*/ 608766 w 1508539"/>
              <a:gd name="connsiteY46" fmla="*/ 5173621 h 6858000"/>
              <a:gd name="connsiteX47" fmla="*/ 604400 w 1508539"/>
              <a:gd name="connsiteY47" fmla="*/ 5159961 h 6858000"/>
              <a:gd name="connsiteX48" fmla="*/ 611077 w 1508539"/>
              <a:gd name="connsiteY48" fmla="*/ 5144295 h 6858000"/>
              <a:gd name="connsiteX49" fmla="*/ 608010 w 1508539"/>
              <a:gd name="connsiteY49" fmla="*/ 5125185 h 6858000"/>
              <a:gd name="connsiteX50" fmla="*/ 614840 w 1508539"/>
              <a:gd name="connsiteY50" fmla="*/ 5121884 h 6858000"/>
              <a:gd name="connsiteX51" fmla="*/ 621876 w 1508539"/>
              <a:gd name="connsiteY51" fmla="*/ 5067850 h 6858000"/>
              <a:gd name="connsiteX52" fmla="*/ 624607 w 1508539"/>
              <a:gd name="connsiteY52" fmla="*/ 5060861 h 6858000"/>
              <a:gd name="connsiteX53" fmla="*/ 621311 w 1508539"/>
              <a:gd name="connsiteY53" fmla="*/ 5034192 h 6858000"/>
              <a:gd name="connsiteX54" fmla="*/ 622865 w 1508539"/>
              <a:gd name="connsiteY54" fmla="*/ 4993030 h 6858000"/>
              <a:gd name="connsiteX55" fmla="*/ 629774 w 1508539"/>
              <a:gd name="connsiteY55" fmla="*/ 4946844 h 6858000"/>
              <a:gd name="connsiteX56" fmla="*/ 625630 w 1508539"/>
              <a:gd name="connsiteY56" fmla="*/ 4932692 h 6858000"/>
              <a:gd name="connsiteX57" fmla="*/ 641033 w 1508539"/>
              <a:gd name="connsiteY57" fmla="*/ 4858827 h 6858000"/>
              <a:gd name="connsiteX58" fmla="*/ 646936 w 1508539"/>
              <a:gd name="connsiteY58" fmla="*/ 4821170 h 6858000"/>
              <a:gd name="connsiteX59" fmla="*/ 651669 w 1508539"/>
              <a:gd name="connsiteY59" fmla="*/ 4780965 h 6858000"/>
              <a:gd name="connsiteX60" fmla="*/ 652962 w 1508539"/>
              <a:gd name="connsiteY60" fmla="*/ 4750867 h 6858000"/>
              <a:gd name="connsiteX61" fmla="*/ 650769 w 1508539"/>
              <a:gd name="connsiteY61" fmla="*/ 4690749 h 6858000"/>
              <a:gd name="connsiteX62" fmla="*/ 646249 w 1508539"/>
              <a:gd name="connsiteY62" fmla="*/ 4584173 h 6858000"/>
              <a:gd name="connsiteX63" fmla="*/ 641332 w 1508539"/>
              <a:gd name="connsiteY63" fmla="*/ 4444346 h 6858000"/>
              <a:gd name="connsiteX64" fmla="*/ 637897 w 1508539"/>
              <a:gd name="connsiteY64" fmla="*/ 4375228 h 6858000"/>
              <a:gd name="connsiteX65" fmla="*/ 618550 w 1508539"/>
              <a:gd name="connsiteY65" fmla="*/ 4214165 h 6858000"/>
              <a:gd name="connsiteX66" fmla="*/ 622623 w 1508539"/>
              <a:gd name="connsiteY66" fmla="*/ 4090296 h 6858000"/>
              <a:gd name="connsiteX67" fmla="*/ 607879 w 1508539"/>
              <a:gd name="connsiteY67" fmla="*/ 4033999 h 6858000"/>
              <a:gd name="connsiteX68" fmla="*/ 609028 w 1508539"/>
              <a:gd name="connsiteY68" fmla="*/ 4031933 h 6858000"/>
              <a:gd name="connsiteX69" fmla="*/ 607604 w 1508539"/>
              <a:gd name="connsiteY69" fmla="*/ 4013953 h 6858000"/>
              <a:gd name="connsiteX70" fmla="*/ 593899 w 1508539"/>
              <a:gd name="connsiteY70" fmla="*/ 3974753 h 6858000"/>
              <a:gd name="connsiteX71" fmla="*/ 595497 w 1508539"/>
              <a:gd name="connsiteY71" fmla="*/ 3969950 h 6858000"/>
              <a:gd name="connsiteX72" fmla="*/ 588919 w 1508539"/>
              <a:gd name="connsiteY72" fmla="*/ 3933779 h 6858000"/>
              <a:gd name="connsiteX73" fmla="*/ 590250 w 1508539"/>
              <a:gd name="connsiteY73" fmla="*/ 3933093 h 6858000"/>
              <a:gd name="connsiteX74" fmla="*/ 594604 w 1508539"/>
              <a:gd name="connsiteY74" fmla="*/ 3922082 h 6858000"/>
              <a:gd name="connsiteX75" fmla="*/ 599682 w 1508539"/>
              <a:gd name="connsiteY75" fmla="*/ 3901461 h 6858000"/>
              <a:gd name="connsiteX76" fmla="*/ 622276 w 1508539"/>
              <a:gd name="connsiteY76" fmla="*/ 3813873 h 6858000"/>
              <a:gd name="connsiteX77" fmla="*/ 621701 w 1508539"/>
              <a:gd name="connsiteY77" fmla="*/ 3806161 h 6858000"/>
              <a:gd name="connsiteX78" fmla="*/ 622008 w 1508539"/>
              <a:gd name="connsiteY78" fmla="*/ 3805957 h 6858000"/>
              <a:gd name="connsiteX79" fmla="*/ 622035 w 1508539"/>
              <a:gd name="connsiteY79" fmla="*/ 3797724 h 6858000"/>
              <a:gd name="connsiteX80" fmla="*/ 620650 w 1508539"/>
              <a:gd name="connsiteY80" fmla="*/ 3792098 h 6858000"/>
              <a:gd name="connsiteX81" fmla="*/ 619534 w 1508539"/>
              <a:gd name="connsiteY81" fmla="*/ 3777135 h 6858000"/>
              <a:gd name="connsiteX82" fmla="*/ 621267 w 1508539"/>
              <a:gd name="connsiteY82" fmla="*/ 3771656 h 6858000"/>
              <a:gd name="connsiteX83" fmla="*/ 625010 w 1508539"/>
              <a:gd name="connsiteY83" fmla="*/ 3769007 h 6858000"/>
              <a:gd name="connsiteX84" fmla="*/ 624476 w 1508539"/>
              <a:gd name="connsiteY84" fmla="*/ 3767709 h 6858000"/>
              <a:gd name="connsiteX85" fmla="*/ 633172 w 1508539"/>
              <a:gd name="connsiteY85" fmla="*/ 3738082 h 6858000"/>
              <a:gd name="connsiteX86" fmla="*/ 640518 w 1508539"/>
              <a:gd name="connsiteY86" fmla="*/ 3673397 h 6858000"/>
              <a:gd name="connsiteX87" fmla="*/ 639814 w 1508539"/>
              <a:gd name="connsiteY87" fmla="*/ 3637109 h 6858000"/>
              <a:gd name="connsiteX88" fmla="*/ 643257 w 1508539"/>
              <a:gd name="connsiteY88" fmla="*/ 3536883 h 6858000"/>
              <a:gd name="connsiteX89" fmla="*/ 650795 w 1508539"/>
              <a:gd name="connsiteY89" fmla="*/ 3435652 h 6858000"/>
              <a:gd name="connsiteX90" fmla="*/ 652466 w 1508539"/>
              <a:gd name="connsiteY90" fmla="*/ 3307769 h 6858000"/>
              <a:gd name="connsiteX91" fmla="*/ 670029 w 1508539"/>
              <a:gd name="connsiteY91" fmla="*/ 3250522 h 6858000"/>
              <a:gd name="connsiteX92" fmla="*/ 670454 w 1508539"/>
              <a:gd name="connsiteY92" fmla="*/ 3229163 h 6858000"/>
              <a:gd name="connsiteX93" fmla="*/ 672277 w 1508539"/>
              <a:gd name="connsiteY93" fmla="*/ 3217217 h 6858000"/>
              <a:gd name="connsiteX94" fmla="*/ 659112 w 1508539"/>
              <a:gd name="connsiteY94" fmla="*/ 3183755 h 6858000"/>
              <a:gd name="connsiteX95" fmla="*/ 659613 w 1508539"/>
              <a:gd name="connsiteY95" fmla="*/ 3178642 h 6858000"/>
              <a:gd name="connsiteX96" fmla="*/ 647213 w 1508539"/>
              <a:gd name="connsiteY96" fmla="*/ 3158586 h 6858000"/>
              <a:gd name="connsiteX97" fmla="*/ 632398 w 1508539"/>
              <a:gd name="connsiteY97" fmla="*/ 3129034 h 6858000"/>
              <a:gd name="connsiteX98" fmla="*/ 633063 w 1508539"/>
              <a:gd name="connsiteY98" fmla="*/ 3126682 h 6858000"/>
              <a:gd name="connsiteX99" fmla="*/ 623931 w 1508539"/>
              <a:gd name="connsiteY99" fmla="*/ 3114519 h 6858000"/>
              <a:gd name="connsiteX100" fmla="*/ 610540 w 1508539"/>
              <a:gd name="connsiteY100" fmla="*/ 3106272 h 6858000"/>
              <a:gd name="connsiteX101" fmla="*/ 583270 w 1508539"/>
              <a:gd name="connsiteY101" fmla="*/ 2958185 h 6858000"/>
              <a:gd name="connsiteX102" fmla="*/ 525884 w 1508539"/>
              <a:gd name="connsiteY102" fmla="*/ 2762989 h 6858000"/>
              <a:gd name="connsiteX103" fmla="*/ 474802 w 1508539"/>
              <a:gd name="connsiteY103" fmla="*/ 2554718 h 6858000"/>
              <a:gd name="connsiteX104" fmla="*/ 454896 w 1508539"/>
              <a:gd name="connsiteY104" fmla="*/ 2485734 h 6858000"/>
              <a:gd name="connsiteX105" fmla="*/ 445619 w 1508539"/>
              <a:gd name="connsiteY105" fmla="*/ 2447068 h 6858000"/>
              <a:gd name="connsiteX106" fmla="*/ 432580 w 1508539"/>
              <a:gd name="connsiteY106" fmla="*/ 2425819 h 6858000"/>
              <a:gd name="connsiteX107" fmla="*/ 438579 w 1508539"/>
              <a:gd name="connsiteY107" fmla="*/ 2402874 h 6858000"/>
              <a:gd name="connsiteX108" fmla="*/ 441191 w 1508539"/>
              <a:gd name="connsiteY108" fmla="*/ 2381443 h 6858000"/>
              <a:gd name="connsiteX109" fmla="*/ 417520 w 1508539"/>
              <a:gd name="connsiteY109" fmla="*/ 2261920 h 6858000"/>
              <a:gd name="connsiteX110" fmla="*/ 407407 w 1508539"/>
              <a:gd name="connsiteY110" fmla="*/ 2195378 h 6858000"/>
              <a:gd name="connsiteX111" fmla="*/ 391624 w 1508539"/>
              <a:gd name="connsiteY111" fmla="*/ 2155135 h 6858000"/>
              <a:gd name="connsiteX112" fmla="*/ 389082 w 1508539"/>
              <a:gd name="connsiteY112" fmla="*/ 2118008 h 6858000"/>
              <a:gd name="connsiteX113" fmla="*/ 390075 w 1508539"/>
              <a:gd name="connsiteY113" fmla="*/ 2050531 h 6858000"/>
              <a:gd name="connsiteX114" fmla="*/ 381881 w 1508539"/>
              <a:gd name="connsiteY114" fmla="*/ 1963269 h 6858000"/>
              <a:gd name="connsiteX115" fmla="*/ 363059 w 1508539"/>
              <a:gd name="connsiteY115" fmla="*/ 1906352 h 6858000"/>
              <a:gd name="connsiteX116" fmla="*/ 339616 w 1508539"/>
              <a:gd name="connsiteY116" fmla="*/ 1861531 h 6858000"/>
              <a:gd name="connsiteX117" fmla="*/ 293415 w 1508539"/>
              <a:gd name="connsiteY117" fmla="*/ 1732919 h 6858000"/>
              <a:gd name="connsiteX118" fmla="*/ 265726 w 1508539"/>
              <a:gd name="connsiteY118" fmla="*/ 1663540 h 6858000"/>
              <a:gd name="connsiteX119" fmla="*/ 264852 w 1508539"/>
              <a:gd name="connsiteY119" fmla="*/ 1615777 h 6858000"/>
              <a:gd name="connsiteX120" fmla="*/ 245647 w 1508539"/>
              <a:gd name="connsiteY120" fmla="*/ 1563678 h 6858000"/>
              <a:gd name="connsiteX121" fmla="*/ 258727 w 1508539"/>
              <a:gd name="connsiteY121" fmla="*/ 1519474 h 6858000"/>
              <a:gd name="connsiteX122" fmla="*/ 251469 w 1508539"/>
              <a:gd name="connsiteY122" fmla="*/ 1477995 h 6858000"/>
              <a:gd name="connsiteX123" fmla="*/ 237554 w 1508539"/>
              <a:gd name="connsiteY123" fmla="*/ 1373769 h 6858000"/>
              <a:gd name="connsiteX124" fmla="*/ 245861 w 1508539"/>
              <a:gd name="connsiteY124" fmla="*/ 1307086 h 6858000"/>
              <a:gd name="connsiteX125" fmla="*/ 247049 w 1508539"/>
              <a:gd name="connsiteY125" fmla="*/ 1189033 h 6858000"/>
              <a:gd name="connsiteX126" fmla="*/ 251734 w 1508539"/>
              <a:gd name="connsiteY126" fmla="*/ 1168288 h 6858000"/>
              <a:gd name="connsiteX127" fmla="*/ 244016 w 1508539"/>
              <a:gd name="connsiteY127" fmla="*/ 1142577 h 6858000"/>
              <a:gd name="connsiteX128" fmla="*/ 233322 w 1508539"/>
              <a:gd name="connsiteY128" fmla="*/ 1088484 h 6858000"/>
              <a:gd name="connsiteX129" fmla="*/ 222058 w 1508539"/>
              <a:gd name="connsiteY129" fmla="*/ 1016103 h 6858000"/>
              <a:gd name="connsiteX130" fmla="*/ 223514 w 1508539"/>
              <a:gd name="connsiteY130" fmla="*/ 932283 h 6858000"/>
              <a:gd name="connsiteX131" fmla="*/ 225750 w 1508539"/>
              <a:gd name="connsiteY131" fmla="*/ 915925 h 6858000"/>
              <a:gd name="connsiteX132" fmla="*/ 218379 w 1508539"/>
              <a:gd name="connsiteY132" fmla="*/ 896999 h 6858000"/>
              <a:gd name="connsiteX133" fmla="*/ 187787 w 1508539"/>
              <a:gd name="connsiteY133" fmla="*/ 821517 h 6858000"/>
              <a:gd name="connsiteX134" fmla="*/ 166737 w 1508539"/>
              <a:gd name="connsiteY134" fmla="*/ 751353 h 6858000"/>
              <a:gd name="connsiteX135" fmla="*/ 166295 w 1508539"/>
              <a:gd name="connsiteY135" fmla="*/ 721230 h 6858000"/>
              <a:gd name="connsiteX136" fmla="*/ 151966 w 1508539"/>
              <a:gd name="connsiteY136" fmla="*/ 681659 h 6858000"/>
              <a:gd name="connsiteX137" fmla="*/ 137385 w 1508539"/>
              <a:gd name="connsiteY137" fmla="*/ 635218 h 6858000"/>
              <a:gd name="connsiteX138" fmla="*/ 142396 w 1508539"/>
              <a:gd name="connsiteY138" fmla="*/ 613763 h 6858000"/>
              <a:gd name="connsiteX139" fmla="*/ 128338 w 1508539"/>
              <a:gd name="connsiteY139" fmla="*/ 598582 h 6858000"/>
              <a:gd name="connsiteX140" fmla="*/ 128019 w 1508539"/>
              <a:gd name="connsiteY140" fmla="*/ 576846 h 6858000"/>
              <a:gd name="connsiteX141" fmla="*/ 107645 w 1508539"/>
              <a:gd name="connsiteY141" fmla="*/ 530055 h 6858000"/>
              <a:gd name="connsiteX142" fmla="*/ 106893 w 1508539"/>
              <a:gd name="connsiteY142" fmla="*/ 465389 h 6858000"/>
              <a:gd name="connsiteX143" fmla="*/ 89816 w 1508539"/>
              <a:gd name="connsiteY143" fmla="*/ 424699 h 6858000"/>
              <a:gd name="connsiteX144" fmla="*/ 90191 w 1508539"/>
              <a:gd name="connsiteY144" fmla="*/ 404917 h 6858000"/>
              <a:gd name="connsiteX145" fmla="*/ 70148 w 1508539"/>
              <a:gd name="connsiteY145" fmla="*/ 367211 h 6858000"/>
              <a:gd name="connsiteX146" fmla="*/ 36452 w 1508539"/>
              <a:gd name="connsiteY146" fmla="*/ 268519 h 6858000"/>
              <a:gd name="connsiteX147" fmla="*/ 23935 w 1508539"/>
              <a:gd name="connsiteY147" fmla="*/ 160886 h 6858000"/>
              <a:gd name="connsiteX148" fmla="*/ 19312 w 1508539"/>
              <a:gd name="connsiteY148" fmla="*/ 47336 h 6858000"/>
              <a:gd name="connsiteX149" fmla="*/ 0 w 1508539"/>
              <a:gd name="connsiteY149"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69364 w 1508539"/>
              <a:gd name="connsiteY4" fmla="*/ 6809549 h 6858000"/>
              <a:gd name="connsiteX5" fmla="*/ 101575 w 1508539"/>
              <a:gd name="connsiteY5" fmla="*/ 6715115 h 6858000"/>
              <a:gd name="connsiteX6" fmla="*/ 111426 w 1508539"/>
              <a:gd name="connsiteY6" fmla="*/ 6680170 h 6858000"/>
              <a:gd name="connsiteX7" fmla="*/ 136976 w 1508539"/>
              <a:gd name="connsiteY7" fmla="*/ 6621207 h 6858000"/>
              <a:gd name="connsiteX8" fmla="*/ 153633 w 1508539"/>
              <a:gd name="connsiteY8" fmla="*/ 6596265 h 6858000"/>
              <a:gd name="connsiteX9" fmla="*/ 153512 w 1508539"/>
              <a:gd name="connsiteY9" fmla="*/ 6594818 h 6858000"/>
              <a:gd name="connsiteX10" fmla="*/ 157757 w 1508539"/>
              <a:gd name="connsiteY10" fmla="*/ 6593735 h 6858000"/>
              <a:gd name="connsiteX11" fmla="*/ 160954 w 1508539"/>
              <a:gd name="connsiteY11" fmla="*/ 6589172 h 6858000"/>
              <a:gd name="connsiteX12" fmla="*/ 164248 w 1508539"/>
              <a:gd name="connsiteY12" fmla="*/ 6574442 h 6858000"/>
              <a:gd name="connsiteX13" fmla="*/ 164588 w 1508539"/>
              <a:gd name="connsiteY13" fmla="*/ 6568530 h 6858000"/>
              <a:gd name="connsiteX14" fmla="*/ 166997 w 1508539"/>
              <a:gd name="connsiteY14" fmla="*/ 6560674 h 6858000"/>
              <a:gd name="connsiteX15" fmla="*/ 167342 w 1508539"/>
              <a:gd name="connsiteY15" fmla="*/ 6560598 h 6858000"/>
              <a:gd name="connsiteX16" fmla="*/ 169039 w 1508539"/>
              <a:gd name="connsiteY16" fmla="*/ 6553006 h 6858000"/>
              <a:gd name="connsiteX17" fmla="*/ 173735 w 1508539"/>
              <a:gd name="connsiteY17" fmla="*/ 6514360 h 6858000"/>
              <a:gd name="connsiteX18" fmla="*/ 215389 w 1508539"/>
              <a:gd name="connsiteY18" fmla="*/ 6478062 h 6858000"/>
              <a:gd name="connsiteX19" fmla="*/ 226078 w 1508539"/>
              <a:gd name="connsiteY19" fmla="*/ 6460325 h 6858000"/>
              <a:gd name="connsiteX20" fmla="*/ 233311 w 1508539"/>
              <a:gd name="connsiteY20" fmla="*/ 6451488 h 6858000"/>
              <a:gd name="connsiteX21" fmla="*/ 234746 w 1508539"/>
              <a:gd name="connsiteY21" fmla="*/ 6451348 h 6858000"/>
              <a:gd name="connsiteX22" fmla="*/ 239104 w 1508539"/>
              <a:gd name="connsiteY22" fmla="*/ 6414240 h 6858000"/>
              <a:gd name="connsiteX23" fmla="*/ 241880 w 1508539"/>
              <a:gd name="connsiteY23" fmla="*/ 6384857 h 6858000"/>
              <a:gd name="connsiteX24" fmla="*/ 240591 w 1508539"/>
              <a:gd name="connsiteY24" fmla="*/ 6367510 h 6858000"/>
              <a:gd name="connsiteX25" fmla="*/ 244471 w 1508539"/>
              <a:gd name="connsiteY25" fmla="*/ 6349778 h 6858000"/>
              <a:gd name="connsiteX26" fmla="*/ 246136 w 1508539"/>
              <a:gd name="connsiteY26" fmla="*/ 6348250 h 6858000"/>
              <a:gd name="connsiteX27" fmla="*/ 262170 w 1508539"/>
              <a:gd name="connsiteY27" fmla="*/ 6281972 h 6858000"/>
              <a:gd name="connsiteX28" fmla="*/ 272933 w 1508539"/>
              <a:gd name="connsiteY28" fmla="*/ 6211940 h 6858000"/>
              <a:gd name="connsiteX29" fmla="*/ 314428 w 1508539"/>
              <a:gd name="connsiteY29" fmla="*/ 6113913 h 6858000"/>
              <a:gd name="connsiteX30" fmla="*/ 318721 w 1508539"/>
              <a:gd name="connsiteY30" fmla="*/ 6028119 h 6858000"/>
              <a:gd name="connsiteX31" fmla="*/ 345501 w 1508539"/>
              <a:gd name="connsiteY31" fmla="*/ 5934687 h 6858000"/>
              <a:gd name="connsiteX32" fmla="*/ 379513 w 1508539"/>
              <a:gd name="connsiteY32" fmla="*/ 5765594 h 6858000"/>
              <a:gd name="connsiteX33" fmla="*/ 411349 w 1508539"/>
              <a:gd name="connsiteY33" fmla="*/ 5693685 h 6858000"/>
              <a:gd name="connsiteX34" fmla="*/ 431404 w 1508539"/>
              <a:gd name="connsiteY34" fmla="*/ 5665173 h 6858000"/>
              <a:gd name="connsiteX35" fmla="*/ 465121 w 1508539"/>
              <a:gd name="connsiteY35" fmla="*/ 5563435 h 6858000"/>
              <a:gd name="connsiteX36" fmla="*/ 494626 w 1508539"/>
              <a:gd name="connsiteY36" fmla="*/ 5476393 h 6858000"/>
              <a:gd name="connsiteX37" fmla="*/ 525819 w 1508539"/>
              <a:gd name="connsiteY37" fmla="*/ 5396260 h 6858000"/>
              <a:gd name="connsiteX38" fmla="*/ 541800 w 1508539"/>
              <a:gd name="connsiteY38" fmla="*/ 5330009 h 6858000"/>
              <a:gd name="connsiteX39" fmla="*/ 575293 w 1508539"/>
              <a:gd name="connsiteY39" fmla="*/ 5273739 h 6858000"/>
              <a:gd name="connsiteX40" fmla="*/ 584892 w 1508539"/>
              <a:gd name="connsiteY40" fmla="*/ 5241779 h 6858000"/>
              <a:gd name="connsiteX41" fmla="*/ 596118 w 1508539"/>
              <a:gd name="connsiteY41" fmla="*/ 5225268 h 6858000"/>
              <a:gd name="connsiteX42" fmla="*/ 597138 w 1508539"/>
              <a:gd name="connsiteY42" fmla="*/ 5217684 h 6858000"/>
              <a:gd name="connsiteX43" fmla="*/ 604479 w 1508539"/>
              <a:gd name="connsiteY43" fmla="*/ 5193377 h 6858000"/>
              <a:gd name="connsiteX44" fmla="*/ 607782 w 1508539"/>
              <a:gd name="connsiteY44" fmla="*/ 5179288 h 6858000"/>
              <a:gd name="connsiteX45" fmla="*/ 608766 w 1508539"/>
              <a:gd name="connsiteY45" fmla="*/ 5173621 h 6858000"/>
              <a:gd name="connsiteX46" fmla="*/ 604400 w 1508539"/>
              <a:gd name="connsiteY46" fmla="*/ 5159961 h 6858000"/>
              <a:gd name="connsiteX47" fmla="*/ 611077 w 1508539"/>
              <a:gd name="connsiteY47" fmla="*/ 5144295 h 6858000"/>
              <a:gd name="connsiteX48" fmla="*/ 608010 w 1508539"/>
              <a:gd name="connsiteY48" fmla="*/ 5125185 h 6858000"/>
              <a:gd name="connsiteX49" fmla="*/ 614840 w 1508539"/>
              <a:gd name="connsiteY49" fmla="*/ 5121884 h 6858000"/>
              <a:gd name="connsiteX50" fmla="*/ 621876 w 1508539"/>
              <a:gd name="connsiteY50" fmla="*/ 5067850 h 6858000"/>
              <a:gd name="connsiteX51" fmla="*/ 624607 w 1508539"/>
              <a:gd name="connsiteY51" fmla="*/ 5060861 h 6858000"/>
              <a:gd name="connsiteX52" fmla="*/ 621311 w 1508539"/>
              <a:gd name="connsiteY52" fmla="*/ 5034192 h 6858000"/>
              <a:gd name="connsiteX53" fmla="*/ 622865 w 1508539"/>
              <a:gd name="connsiteY53" fmla="*/ 4993030 h 6858000"/>
              <a:gd name="connsiteX54" fmla="*/ 629774 w 1508539"/>
              <a:gd name="connsiteY54" fmla="*/ 4946844 h 6858000"/>
              <a:gd name="connsiteX55" fmla="*/ 625630 w 1508539"/>
              <a:gd name="connsiteY55" fmla="*/ 4932692 h 6858000"/>
              <a:gd name="connsiteX56" fmla="*/ 641033 w 1508539"/>
              <a:gd name="connsiteY56" fmla="*/ 4858827 h 6858000"/>
              <a:gd name="connsiteX57" fmla="*/ 646936 w 1508539"/>
              <a:gd name="connsiteY57" fmla="*/ 4821170 h 6858000"/>
              <a:gd name="connsiteX58" fmla="*/ 651669 w 1508539"/>
              <a:gd name="connsiteY58" fmla="*/ 4780965 h 6858000"/>
              <a:gd name="connsiteX59" fmla="*/ 652962 w 1508539"/>
              <a:gd name="connsiteY59" fmla="*/ 4750867 h 6858000"/>
              <a:gd name="connsiteX60" fmla="*/ 650769 w 1508539"/>
              <a:gd name="connsiteY60" fmla="*/ 4690749 h 6858000"/>
              <a:gd name="connsiteX61" fmla="*/ 646249 w 1508539"/>
              <a:gd name="connsiteY61" fmla="*/ 4584173 h 6858000"/>
              <a:gd name="connsiteX62" fmla="*/ 641332 w 1508539"/>
              <a:gd name="connsiteY62" fmla="*/ 4444346 h 6858000"/>
              <a:gd name="connsiteX63" fmla="*/ 637897 w 1508539"/>
              <a:gd name="connsiteY63" fmla="*/ 4375228 h 6858000"/>
              <a:gd name="connsiteX64" fmla="*/ 618550 w 1508539"/>
              <a:gd name="connsiteY64" fmla="*/ 4214165 h 6858000"/>
              <a:gd name="connsiteX65" fmla="*/ 622623 w 1508539"/>
              <a:gd name="connsiteY65" fmla="*/ 4090296 h 6858000"/>
              <a:gd name="connsiteX66" fmla="*/ 607879 w 1508539"/>
              <a:gd name="connsiteY66" fmla="*/ 4033999 h 6858000"/>
              <a:gd name="connsiteX67" fmla="*/ 609028 w 1508539"/>
              <a:gd name="connsiteY67" fmla="*/ 4031933 h 6858000"/>
              <a:gd name="connsiteX68" fmla="*/ 607604 w 1508539"/>
              <a:gd name="connsiteY68" fmla="*/ 4013953 h 6858000"/>
              <a:gd name="connsiteX69" fmla="*/ 593899 w 1508539"/>
              <a:gd name="connsiteY69" fmla="*/ 3974753 h 6858000"/>
              <a:gd name="connsiteX70" fmla="*/ 595497 w 1508539"/>
              <a:gd name="connsiteY70" fmla="*/ 3969950 h 6858000"/>
              <a:gd name="connsiteX71" fmla="*/ 588919 w 1508539"/>
              <a:gd name="connsiteY71" fmla="*/ 3933779 h 6858000"/>
              <a:gd name="connsiteX72" fmla="*/ 590250 w 1508539"/>
              <a:gd name="connsiteY72" fmla="*/ 3933093 h 6858000"/>
              <a:gd name="connsiteX73" fmla="*/ 594604 w 1508539"/>
              <a:gd name="connsiteY73" fmla="*/ 3922082 h 6858000"/>
              <a:gd name="connsiteX74" fmla="*/ 599682 w 1508539"/>
              <a:gd name="connsiteY74" fmla="*/ 3901461 h 6858000"/>
              <a:gd name="connsiteX75" fmla="*/ 622276 w 1508539"/>
              <a:gd name="connsiteY75" fmla="*/ 3813873 h 6858000"/>
              <a:gd name="connsiteX76" fmla="*/ 621701 w 1508539"/>
              <a:gd name="connsiteY76" fmla="*/ 3806161 h 6858000"/>
              <a:gd name="connsiteX77" fmla="*/ 622008 w 1508539"/>
              <a:gd name="connsiteY77" fmla="*/ 3805957 h 6858000"/>
              <a:gd name="connsiteX78" fmla="*/ 622035 w 1508539"/>
              <a:gd name="connsiteY78" fmla="*/ 3797724 h 6858000"/>
              <a:gd name="connsiteX79" fmla="*/ 620650 w 1508539"/>
              <a:gd name="connsiteY79" fmla="*/ 3792098 h 6858000"/>
              <a:gd name="connsiteX80" fmla="*/ 619534 w 1508539"/>
              <a:gd name="connsiteY80" fmla="*/ 3777135 h 6858000"/>
              <a:gd name="connsiteX81" fmla="*/ 621267 w 1508539"/>
              <a:gd name="connsiteY81" fmla="*/ 3771656 h 6858000"/>
              <a:gd name="connsiteX82" fmla="*/ 625010 w 1508539"/>
              <a:gd name="connsiteY82" fmla="*/ 3769007 h 6858000"/>
              <a:gd name="connsiteX83" fmla="*/ 624476 w 1508539"/>
              <a:gd name="connsiteY83" fmla="*/ 3767709 h 6858000"/>
              <a:gd name="connsiteX84" fmla="*/ 633172 w 1508539"/>
              <a:gd name="connsiteY84" fmla="*/ 3738082 h 6858000"/>
              <a:gd name="connsiteX85" fmla="*/ 640518 w 1508539"/>
              <a:gd name="connsiteY85" fmla="*/ 3673397 h 6858000"/>
              <a:gd name="connsiteX86" fmla="*/ 639814 w 1508539"/>
              <a:gd name="connsiteY86" fmla="*/ 3637109 h 6858000"/>
              <a:gd name="connsiteX87" fmla="*/ 643257 w 1508539"/>
              <a:gd name="connsiteY87" fmla="*/ 3536883 h 6858000"/>
              <a:gd name="connsiteX88" fmla="*/ 650795 w 1508539"/>
              <a:gd name="connsiteY88" fmla="*/ 3435652 h 6858000"/>
              <a:gd name="connsiteX89" fmla="*/ 652466 w 1508539"/>
              <a:gd name="connsiteY89" fmla="*/ 3307769 h 6858000"/>
              <a:gd name="connsiteX90" fmla="*/ 670029 w 1508539"/>
              <a:gd name="connsiteY90" fmla="*/ 3250522 h 6858000"/>
              <a:gd name="connsiteX91" fmla="*/ 670454 w 1508539"/>
              <a:gd name="connsiteY91" fmla="*/ 3229163 h 6858000"/>
              <a:gd name="connsiteX92" fmla="*/ 672277 w 1508539"/>
              <a:gd name="connsiteY92" fmla="*/ 3217217 h 6858000"/>
              <a:gd name="connsiteX93" fmla="*/ 659112 w 1508539"/>
              <a:gd name="connsiteY93" fmla="*/ 3183755 h 6858000"/>
              <a:gd name="connsiteX94" fmla="*/ 659613 w 1508539"/>
              <a:gd name="connsiteY94" fmla="*/ 3178642 h 6858000"/>
              <a:gd name="connsiteX95" fmla="*/ 647213 w 1508539"/>
              <a:gd name="connsiteY95" fmla="*/ 3158586 h 6858000"/>
              <a:gd name="connsiteX96" fmla="*/ 632398 w 1508539"/>
              <a:gd name="connsiteY96" fmla="*/ 3129034 h 6858000"/>
              <a:gd name="connsiteX97" fmla="*/ 633063 w 1508539"/>
              <a:gd name="connsiteY97" fmla="*/ 3126682 h 6858000"/>
              <a:gd name="connsiteX98" fmla="*/ 623931 w 1508539"/>
              <a:gd name="connsiteY98" fmla="*/ 3114519 h 6858000"/>
              <a:gd name="connsiteX99" fmla="*/ 610540 w 1508539"/>
              <a:gd name="connsiteY99" fmla="*/ 3106272 h 6858000"/>
              <a:gd name="connsiteX100" fmla="*/ 583270 w 1508539"/>
              <a:gd name="connsiteY100" fmla="*/ 2958185 h 6858000"/>
              <a:gd name="connsiteX101" fmla="*/ 525884 w 1508539"/>
              <a:gd name="connsiteY101" fmla="*/ 2762989 h 6858000"/>
              <a:gd name="connsiteX102" fmla="*/ 474802 w 1508539"/>
              <a:gd name="connsiteY102" fmla="*/ 2554718 h 6858000"/>
              <a:gd name="connsiteX103" fmla="*/ 454896 w 1508539"/>
              <a:gd name="connsiteY103" fmla="*/ 2485734 h 6858000"/>
              <a:gd name="connsiteX104" fmla="*/ 445619 w 1508539"/>
              <a:gd name="connsiteY104" fmla="*/ 2447068 h 6858000"/>
              <a:gd name="connsiteX105" fmla="*/ 432580 w 1508539"/>
              <a:gd name="connsiteY105" fmla="*/ 2425819 h 6858000"/>
              <a:gd name="connsiteX106" fmla="*/ 438579 w 1508539"/>
              <a:gd name="connsiteY106" fmla="*/ 2402874 h 6858000"/>
              <a:gd name="connsiteX107" fmla="*/ 441191 w 1508539"/>
              <a:gd name="connsiteY107" fmla="*/ 2381443 h 6858000"/>
              <a:gd name="connsiteX108" fmla="*/ 417520 w 1508539"/>
              <a:gd name="connsiteY108" fmla="*/ 2261920 h 6858000"/>
              <a:gd name="connsiteX109" fmla="*/ 407407 w 1508539"/>
              <a:gd name="connsiteY109" fmla="*/ 2195378 h 6858000"/>
              <a:gd name="connsiteX110" fmla="*/ 391624 w 1508539"/>
              <a:gd name="connsiteY110" fmla="*/ 2155135 h 6858000"/>
              <a:gd name="connsiteX111" fmla="*/ 389082 w 1508539"/>
              <a:gd name="connsiteY111" fmla="*/ 2118008 h 6858000"/>
              <a:gd name="connsiteX112" fmla="*/ 390075 w 1508539"/>
              <a:gd name="connsiteY112" fmla="*/ 2050531 h 6858000"/>
              <a:gd name="connsiteX113" fmla="*/ 381881 w 1508539"/>
              <a:gd name="connsiteY113" fmla="*/ 1963269 h 6858000"/>
              <a:gd name="connsiteX114" fmla="*/ 363059 w 1508539"/>
              <a:gd name="connsiteY114" fmla="*/ 1906352 h 6858000"/>
              <a:gd name="connsiteX115" fmla="*/ 339616 w 1508539"/>
              <a:gd name="connsiteY115" fmla="*/ 1861531 h 6858000"/>
              <a:gd name="connsiteX116" fmla="*/ 293415 w 1508539"/>
              <a:gd name="connsiteY116" fmla="*/ 1732919 h 6858000"/>
              <a:gd name="connsiteX117" fmla="*/ 265726 w 1508539"/>
              <a:gd name="connsiteY117" fmla="*/ 1663540 h 6858000"/>
              <a:gd name="connsiteX118" fmla="*/ 264852 w 1508539"/>
              <a:gd name="connsiteY118" fmla="*/ 1615777 h 6858000"/>
              <a:gd name="connsiteX119" fmla="*/ 245647 w 1508539"/>
              <a:gd name="connsiteY119" fmla="*/ 1563678 h 6858000"/>
              <a:gd name="connsiteX120" fmla="*/ 258727 w 1508539"/>
              <a:gd name="connsiteY120" fmla="*/ 1519474 h 6858000"/>
              <a:gd name="connsiteX121" fmla="*/ 251469 w 1508539"/>
              <a:gd name="connsiteY121" fmla="*/ 1477995 h 6858000"/>
              <a:gd name="connsiteX122" fmla="*/ 237554 w 1508539"/>
              <a:gd name="connsiteY122" fmla="*/ 1373769 h 6858000"/>
              <a:gd name="connsiteX123" fmla="*/ 245861 w 1508539"/>
              <a:gd name="connsiteY123" fmla="*/ 1307086 h 6858000"/>
              <a:gd name="connsiteX124" fmla="*/ 247049 w 1508539"/>
              <a:gd name="connsiteY124" fmla="*/ 1189033 h 6858000"/>
              <a:gd name="connsiteX125" fmla="*/ 251734 w 1508539"/>
              <a:gd name="connsiteY125" fmla="*/ 1168288 h 6858000"/>
              <a:gd name="connsiteX126" fmla="*/ 244016 w 1508539"/>
              <a:gd name="connsiteY126" fmla="*/ 1142577 h 6858000"/>
              <a:gd name="connsiteX127" fmla="*/ 233322 w 1508539"/>
              <a:gd name="connsiteY127" fmla="*/ 1088484 h 6858000"/>
              <a:gd name="connsiteX128" fmla="*/ 222058 w 1508539"/>
              <a:gd name="connsiteY128" fmla="*/ 1016103 h 6858000"/>
              <a:gd name="connsiteX129" fmla="*/ 223514 w 1508539"/>
              <a:gd name="connsiteY129" fmla="*/ 932283 h 6858000"/>
              <a:gd name="connsiteX130" fmla="*/ 225750 w 1508539"/>
              <a:gd name="connsiteY130" fmla="*/ 915925 h 6858000"/>
              <a:gd name="connsiteX131" fmla="*/ 218379 w 1508539"/>
              <a:gd name="connsiteY131" fmla="*/ 896999 h 6858000"/>
              <a:gd name="connsiteX132" fmla="*/ 187787 w 1508539"/>
              <a:gd name="connsiteY132" fmla="*/ 821517 h 6858000"/>
              <a:gd name="connsiteX133" fmla="*/ 166737 w 1508539"/>
              <a:gd name="connsiteY133" fmla="*/ 751353 h 6858000"/>
              <a:gd name="connsiteX134" fmla="*/ 166295 w 1508539"/>
              <a:gd name="connsiteY134" fmla="*/ 721230 h 6858000"/>
              <a:gd name="connsiteX135" fmla="*/ 151966 w 1508539"/>
              <a:gd name="connsiteY135" fmla="*/ 681659 h 6858000"/>
              <a:gd name="connsiteX136" fmla="*/ 137385 w 1508539"/>
              <a:gd name="connsiteY136" fmla="*/ 635218 h 6858000"/>
              <a:gd name="connsiteX137" fmla="*/ 142396 w 1508539"/>
              <a:gd name="connsiteY137" fmla="*/ 613763 h 6858000"/>
              <a:gd name="connsiteX138" fmla="*/ 128338 w 1508539"/>
              <a:gd name="connsiteY138" fmla="*/ 598582 h 6858000"/>
              <a:gd name="connsiteX139" fmla="*/ 128019 w 1508539"/>
              <a:gd name="connsiteY139" fmla="*/ 576846 h 6858000"/>
              <a:gd name="connsiteX140" fmla="*/ 107645 w 1508539"/>
              <a:gd name="connsiteY140" fmla="*/ 530055 h 6858000"/>
              <a:gd name="connsiteX141" fmla="*/ 106893 w 1508539"/>
              <a:gd name="connsiteY141" fmla="*/ 465389 h 6858000"/>
              <a:gd name="connsiteX142" fmla="*/ 89816 w 1508539"/>
              <a:gd name="connsiteY142" fmla="*/ 424699 h 6858000"/>
              <a:gd name="connsiteX143" fmla="*/ 90191 w 1508539"/>
              <a:gd name="connsiteY143" fmla="*/ 404917 h 6858000"/>
              <a:gd name="connsiteX144" fmla="*/ 70148 w 1508539"/>
              <a:gd name="connsiteY144" fmla="*/ 367211 h 6858000"/>
              <a:gd name="connsiteX145" fmla="*/ 36452 w 1508539"/>
              <a:gd name="connsiteY145" fmla="*/ 268519 h 6858000"/>
              <a:gd name="connsiteX146" fmla="*/ 23935 w 1508539"/>
              <a:gd name="connsiteY146" fmla="*/ 160886 h 6858000"/>
              <a:gd name="connsiteX147" fmla="*/ 19312 w 1508539"/>
              <a:gd name="connsiteY147" fmla="*/ 47336 h 6858000"/>
              <a:gd name="connsiteX148" fmla="*/ 0 w 1508539"/>
              <a:gd name="connsiteY148"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01575 w 1508539"/>
              <a:gd name="connsiteY4" fmla="*/ 6715115 h 6858000"/>
              <a:gd name="connsiteX5" fmla="*/ 111426 w 1508539"/>
              <a:gd name="connsiteY5" fmla="*/ 6680170 h 6858000"/>
              <a:gd name="connsiteX6" fmla="*/ 136976 w 1508539"/>
              <a:gd name="connsiteY6" fmla="*/ 6621207 h 6858000"/>
              <a:gd name="connsiteX7" fmla="*/ 153633 w 1508539"/>
              <a:gd name="connsiteY7" fmla="*/ 6596265 h 6858000"/>
              <a:gd name="connsiteX8" fmla="*/ 153512 w 1508539"/>
              <a:gd name="connsiteY8" fmla="*/ 6594818 h 6858000"/>
              <a:gd name="connsiteX9" fmla="*/ 157757 w 1508539"/>
              <a:gd name="connsiteY9" fmla="*/ 6593735 h 6858000"/>
              <a:gd name="connsiteX10" fmla="*/ 160954 w 1508539"/>
              <a:gd name="connsiteY10" fmla="*/ 6589172 h 6858000"/>
              <a:gd name="connsiteX11" fmla="*/ 164248 w 1508539"/>
              <a:gd name="connsiteY11" fmla="*/ 6574442 h 6858000"/>
              <a:gd name="connsiteX12" fmla="*/ 164588 w 1508539"/>
              <a:gd name="connsiteY12" fmla="*/ 6568530 h 6858000"/>
              <a:gd name="connsiteX13" fmla="*/ 166997 w 1508539"/>
              <a:gd name="connsiteY13" fmla="*/ 6560674 h 6858000"/>
              <a:gd name="connsiteX14" fmla="*/ 167342 w 1508539"/>
              <a:gd name="connsiteY14" fmla="*/ 6560598 h 6858000"/>
              <a:gd name="connsiteX15" fmla="*/ 169039 w 1508539"/>
              <a:gd name="connsiteY15" fmla="*/ 6553006 h 6858000"/>
              <a:gd name="connsiteX16" fmla="*/ 173735 w 1508539"/>
              <a:gd name="connsiteY16" fmla="*/ 6514360 h 6858000"/>
              <a:gd name="connsiteX17" fmla="*/ 215389 w 1508539"/>
              <a:gd name="connsiteY17" fmla="*/ 6478062 h 6858000"/>
              <a:gd name="connsiteX18" fmla="*/ 226078 w 1508539"/>
              <a:gd name="connsiteY18" fmla="*/ 6460325 h 6858000"/>
              <a:gd name="connsiteX19" fmla="*/ 233311 w 1508539"/>
              <a:gd name="connsiteY19" fmla="*/ 6451488 h 6858000"/>
              <a:gd name="connsiteX20" fmla="*/ 234746 w 1508539"/>
              <a:gd name="connsiteY20" fmla="*/ 6451348 h 6858000"/>
              <a:gd name="connsiteX21" fmla="*/ 239104 w 1508539"/>
              <a:gd name="connsiteY21" fmla="*/ 6414240 h 6858000"/>
              <a:gd name="connsiteX22" fmla="*/ 241880 w 1508539"/>
              <a:gd name="connsiteY22" fmla="*/ 6384857 h 6858000"/>
              <a:gd name="connsiteX23" fmla="*/ 240591 w 1508539"/>
              <a:gd name="connsiteY23" fmla="*/ 6367510 h 6858000"/>
              <a:gd name="connsiteX24" fmla="*/ 244471 w 1508539"/>
              <a:gd name="connsiteY24" fmla="*/ 6349778 h 6858000"/>
              <a:gd name="connsiteX25" fmla="*/ 246136 w 1508539"/>
              <a:gd name="connsiteY25" fmla="*/ 6348250 h 6858000"/>
              <a:gd name="connsiteX26" fmla="*/ 262170 w 1508539"/>
              <a:gd name="connsiteY26" fmla="*/ 6281972 h 6858000"/>
              <a:gd name="connsiteX27" fmla="*/ 272933 w 1508539"/>
              <a:gd name="connsiteY27" fmla="*/ 6211940 h 6858000"/>
              <a:gd name="connsiteX28" fmla="*/ 314428 w 1508539"/>
              <a:gd name="connsiteY28" fmla="*/ 6113913 h 6858000"/>
              <a:gd name="connsiteX29" fmla="*/ 318721 w 1508539"/>
              <a:gd name="connsiteY29" fmla="*/ 6028119 h 6858000"/>
              <a:gd name="connsiteX30" fmla="*/ 345501 w 1508539"/>
              <a:gd name="connsiteY30" fmla="*/ 5934687 h 6858000"/>
              <a:gd name="connsiteX31" fmla="*/ 379513 w 1508539"/>
              <a:gd name="connsiteY31" fmla="*/ 5765594 h 6858000"/>
              <a:gd name="connsiteX32" fmla="*/ 411349 w 1508539"/>
              <a:gd name="connsiteY32" fmla="*/ 5693685 h 6858000"/>
              <a:gd name="connsiteX33" fmla="*/ 431404 w 1508539"/>
              <a:gd name="connsiteY33" fmla="*/ 5665173 h 6858000"/>
              <a:gd name="connsiteX34" fmla="*/ 465121 w 1508539"/>
              <a:gd name="connsiteY34" fmla="*/ 5563435 h 6858000"/>
              <a:gd name="connsiteX35" fmla="*/ 494626 w 1508539"/>
              <a:gd name="connsiteY35" fmla="*/ 5476393 h 6858000"/>
              <a:gd name="connsiteX36" fmla="*/ 525819 w 1508539"/>
              <a:gd name="connsiteY36" fmla="*/ 5396260 h 6858000"/>
              <a:gd name="connsiteX37" fmla="*/ 541800 w 1508539"/>
              <a:gd name="connsiteY37" fmla="*/ 5330009 h 6858000"/>
              <a:gd name="connsiteX38" fmla="*/ 575293 w 1508539"/>
              <a:gd name="connsiteY38" fmla="*/ 5273739 h 6858000"/>
              <a:gd name="connsiteX39" fmla="*/ 584892 w 1508539"/>
              <a:gd name="connsiteY39" fmla="*/ 5241779 h 6858000"/>
              <a:gd name="connsiteX40" fmla="*/ 596118 w 1508539"/>
              <a:gd name="connsiteY40" fmla="*/ 5225268 h 6858000"/>
              <a:gd name="connsiteX41" fmla="*/ 597138 w 1508539"/>
              <a:gd name="connsiteY41" fmla="*/ 5217684 h 6858000"/>
              <a:gd name="connsiteX42" fmla="*/ 604479 w 1508539"/>
              <a:gd name="connsiteY42" fmla="*/ 5193377 h 6858000"/>
              <a:gd name="connsiteX43" fmla="*/ 607782 w 1508539"/>
              <a:gd name="connsiteY43" fmla="*/ 5179288 h 6858000"/>
              <a:gd name="connsiteX44" fmla="*/ 608766 w 1508539"/>
              <a:gd name="connsiteY44" fmla="*/ 5173621 h 6858000"/>
              <a:gd name="connsiteX45" fmla="*/ 604400 w 1508539"/>
              <a:gd name="connsiteY45" fmla="*/ 5159961 h 6858000"/>
              <a:gd name="connsiteX46" fmla="*/ 611077 w 1508539"/>
              <a:gd name="connsiteY46" fmla="*/ 5144295 h 6858000"/>
              <a:gd name="connsiteX47" fmla="*/ 608010 w 1508539"/>
              <a:gd name="connsiteY47" fmla="*/ 5125185 h 6858000"/>
              <a:gd name="connsiteX48" fmla="*/ 614840 w 1508539"/>
              <a:gd name="connsiteY48" fmla="*/ 5121884 h 6858000"/>
              <a:gd name="connsiteX49" fmla="*/ 621876 w 1508539"/>
              <a:gd name="connsiteY49" fmla="*/ 5067850 h 6858000"/>
              <a:gd name="connsiteX50" fmla="*/ 624607 w 1508539"/>
              <a:gd name="connsiteY50" fmla="*/ 5060861 h 6858000"/>
              <a:gd name="connsiteX51" fmla="*/ 621311 w 1508539"/>
              <a:gd name="connsiteY51" fmla="*/ 5034192 h 6858000"/>
              <a:gd name="connsiteX52" fmla="*/ 622865 w 1508539"/>
              <a:gd name="connsiteY52" fmla="*/ 4993030 h 6858000"/>
              <a:gd name="connsiteX53" fmla="*/ 629774 w 1508539"/>
              <a:gd name="connsiteY53" fmla="*/ 4946844 h 6858000"/>
              <a:gd name="connsiteX54" fmla="*/ 625630 w 1508539"/>
              <a:gd name="connsiteY54" fmla="*/ 4932692 h 6858000"/>
              <a:gd name="connsiteX55" fmla="*/ 641033 w 1508539"/>
              <a:gd name="connsiteY55" fmla="*/ 4858827 h 6858000"/>
              <a:gd name="connsiteX56" fmla="*/ 646936 w 1508539"/>
              <a:gd name="connsiteY56" fmla="*/ 4821170 h 6858000"/>
              <a:gd name="connsiteX57" fmla="*/ 651669 w 1508539"/>
              <a:gd name="connsiteY57" fmla="*/ 4780965 h 6858000"/>
              <a:gd name="connsiteX58" fmla="*/ 652962 w 1508539"/>
              <a:gd name="connsiteY58" fmla="*/ 4750867 h 6858000"/>
              <a:gd name="connsiteX59" fmla="*/ 650769 w 1508539"/>
              <a:gd name="connsiteY59" fmla="*/ 4690749 h 6858000"/>
              <a:gd name="connsiteX60" fmla="*/ 646249 w 1508539"/>
              <a:gd name="connsiteY60" fmla="*/ 4584173 h 6858000"/>
              <a:gd name="connsiteX61" fmla="*/ 641332 w 1508539"/>
              <a:gd name="connsiteY61" fmla="*/ 4444346 h 6858000"/>
              <a:gd name="connsiteX62" fmla="*/ 637897 w 1508539"/>
              <a:gd name="connsiteY62" fmla="*/ 4375228 h 6858000"/>
              <a:gd name="connsiteX63" fmla="*/ 618550 w 1508539"/>
              <a:gd name="connsiteY63" fmla="*/ 4214165 h 6858000"/>
              <a:gd name="connsiteX64" fmla="*/ 622623 w 1508539"/>
              <a:gd name="connsiteY64" fmla="*/ 4090296 h 6858000"/>
              <a:gd name="connsiteX65" fmla="*/ 607879 w 1508539"/>
              <a:gd name="connsiteY65" fmla="*/ 4033999 h 6858000"/>
              <a:gd name="connsiteX66" fmla="*/ 609028 w 1508539"/>
              <a:gd name="connsiteY66" fmla="*/ 4031933 h 6858000"/>
              <a:gd name="connsiteX67" fmla="*/ 607604 w 1508539"/>
              <a:gd name="connsiteY67" fmla="*/ 4013953 h 6858000"/>
              <a:gd name="connsiteX68" fmla="*/ 593899 w 1508539"/>
              <a:gd name="connsiteY68" fmla="*/ 3974753 h 6858000"/>
              <a:gd name="connsiteX69" fmla="*/ 595497 w 1508539"/>
              <a:gd name="connsiteY69" fmla="*/ 3969950 h 6858000"/>
              <a:gd name="connsiteX70" fmla="*/ 588919 w 1508539"/>
              <a:gd name="connsiteY70" fmla="*/ 3933779 h 6858000"/>
              <a:gd name="connsiteX71" fmla="*/ 590250 w 1508539"/>
              <a:gd name="connsiteY71" fmla="*/ 3933093 h 6858000"/>
              <a:gd name="connsiteX72" fmla="*/ 594604 w 1508539"/>
              <a:gd name="connsiteY72" fmla="*/ 3922082 h 6858000"/>
              <a:gd name="connsiteX73" fmla="*/ 599682 w 1508539"/>
              <a:gd name="connsiteY73" fmla="*/ 3901461 h 6858000"/>
              <a:gd name="connsiteX74" fmla="*/ 622276 w 1508539"/>
              <a:gd name="connsiteY74" fmla="*/ 3813873 h 6858000"/>
              <a:gd name="connsiteX75" fmla="*/ 621701 w 1508539"/>
              <a:gd name="connsiteY75" fmla="*/ 3806161 h 6858000"/>
              <a:gd name="connsiteX76" fmla="*/ 622008 w 1508539"/>
              <a:gd name="connsiteY76" fmla="*/ 3805957 h 6858000"/>
              <a:gd name="connsiteX77" fmla="*/ 622035 w 1508539"/>
              <a:gd name="connsiteY77" fmla="*/ 3797724 h 6858000"/>
              <a:gd name="connsiteX78" fmla="*/ 620650 w 1508539"/>
              <a:gd name="connsiteY78" fmla="*/ 3792098 h 6858000"/>
              <a:gd name="connsiteX79" fmla="*/ 619534 w 1508539"/>
              <a:gd name="connsiteY79" fmla="*/ 3777135 h 6858000"/>
              <a:gd name="connsiteX80" fmla="*/ 621267 w 1508539"/>
              <a:gd name="connsiteY80" fmla="*/ 3771656 h 6858000"/>
              <a:gd name="connsiteX81" fmla="*/ 625010 w 1508539"/>
              <a:gd name="connsiteY81" fmla="*/ 3769007 h 6858000"/>
              <a:gd name="connsiteX82" fmla="*/ 624476 w 1508539"/>
              <a:gd name="connsiteY82" fmla="*/ 3767709 h 6858000"/>
              <a:gd name="connsiteX83" fmla="*/ 633172 w 1508539"/>
              <a:gd name="connsiteY83" fmla="*/ 3738082 h 6858000"/>
              <a:gd name="connsiteX84" fmla="*/ 640518 w 1508539"/>
              <a:gd name="connsiteY84" fmla="*/ 3673397 h 6858000"/>
              <a:gd name="connsiteX85" fmla="*/ 639814 w 1508539"/>
              <a:gd name="connsiteY85" fmla="*/ 3637109 h 6858000"/>
              <a:gd name="connsiteX86" fmla="*/ 643257 w 1508539"/>
              <a:gd name="connsiteY86" fmla="*/ 3536883 h 6858000"/>
              <a:gd name="connsiteX87" fmla="*/ 650795 w 1508539"/>
              <a:gd name="connsiteY87" fmla="*/ 3435652 h 6858000"/>
              <a:gd name="connsiteX88" fmla="*/ 652466 w 1508539"/>
              <a:gd name="connsiteY88" fmla="*/ 3307769 h 6858000"/>
              <a:gd name="connsiteX89" fmla="*/ 670029 w 1508539"/>
              <a:gd name="connsiteY89" fmla="*/ 3250522 h 6858000"/>
              <a:gd name="connsiteX90" fmla="*/ 670454 w 1508539"/>
              <a:gd name="connsiteY90" fmla="*/ 3229163 h 6858000"/>
              <a:gd name="connsiteX91" fmla="*/ 672277 w 1508539"/>
              <a:gd name="connsiteY91" fmla="*/ 3217217 h 6858000"/>
              <a:gd name="connsiteX92" fmla="*/ 659112 w 1508539"/>
              <a:gd name="connsiteY92" fmla="*/ 3183755 h 6858000"/>
              <a:gd name="connsiteX93" fmla="*/ 659613 w 1508539"/>
              <a:gd name="connsiteY93" fmla="*/ 3178642 h 6858000"/>
              <a:gd name="connsiteX94" fmla="*/ 647213 w 1508539"/>
              <a:gd name="connsiteY94" fmla="*/ 3158586 h 6858000"/>
              <a:gd name="connsiteX95" fmla="*/ 632398 w 1508539"/>
              <a:gd name="connsiteY95" fmla="*/ 3129034 h 6858000"/>
              <a:gd name="connsiteX96" fmla="*/ 633063 w 1508539"/>
              <a:gd name="connsiteY96" fmla="*/ 3126682 h 6858000"/>
              <a:gd name="connsiteX97" fmla="*/ 623931 w 1508539"/>
              <a:gd name="connsiteY97" fmla="*/ 3114519 h 6858000"/>
              <a:gd name="connsiteX98" fmla="*/ 610540 w 1508539"/>
              <a:gd name="connsiteY98" fmla="*/ 3106272 h 6858000"/>
              <a:gd name="connsiteX99" fmla="*/ 583270 w 1508539"/>
              <a:gd name="connsiteY99" fmla="*/ 2958185 h 6858000"/>
              <a:gd name="connsiteX100" fmla="*/ 525884 w 1508539"/>
              <a:gd name="connsiteY100" fmla="*/ 2762989 h 6858000"/>
              <a:gd name="connsiteX101" fmla="*/ 474802 w 1508539"/>
              <a:gd name="connsiteY101" fmla="*/ 2554718 h 6858000"/>
              <a:gd name="connsiteX102" fmla="*/ 454896 w 1508539"/>
              <a:gd name="connsiteY102" fmla="*/ 2485734 h 6858000"/>
              <a:gd name="connsiteX103" fmla="*/ 445619 w 1508539"/>
              <a:gd name="connsiteY103" fmla="*/ 2447068 h 6858000"/>
              <a:gd name="connsiteX104" fmla="*/ 432580 w 1508539"/>
              <a:gd name="connsiteY104" fmla="*/ 2425819 h 6858000"/>
              <a:gd name="connsiteX105" fmla="*/ 438579 w 1508539"/>
              <a:gd name="connsiteY105" fmla="*/ 2402874 h 6858000"/>
              <a:gd name="connsiteX106" fmla="*/ 441191 w 1508539"/>
              <a:gd name="connsiteY106" fmla="*/ 2381443 h 6858000"/>
              <a:gd name="connsiteX107" fmla="*/ 417520 w 1508539"/>
              <a:gd name="connsiteY107" fmla="*/ 2261920 h 6858000"/>
              <a:gd name="connsiteX108" fmla="*/ 407407 w 1508539"/>
              <a:gd name="connsiteY108" fmla="*/ 2195378 h 6858000"/>
              <a:gd name="connsiteX109" fmla="*/ 391624 w 1508539"/>
              <a:gd name="connsiteY109" fmla="*/ 2155135 h 6858000"/>
              <a:gd name="connsiteX110" fmla="*/ 389082 w 1508539"/>
              <a:gd name="connsiteY110" fmla="*/ 2118008 h 6858000"/>
              <a:gd name="connsiteX111" fmla="*/ 390075 w 1508539"/>
              <a:gd name="connsiteY111" fmla="*/ 2050531 h 6858000"/>
              <a:gd name="connsiteX112" fmla="*/ 381881 w 1508539"/>
              <a:gd name="connsiteY112" fmla="*/ 1963269 h 6858000"/>
              <a:gd name="connsiteX113" fmla="*/ 363059 w 1508539"/>
              <a:gd name="connsiteY113" fmla="*/ 1906352 h 6858000"/>
              <a:gd name="connsiteX114" fmla="*/ 339616 w 1508539"/>
              <a:gd name="connsiteY114" fmla="*/ 1861531 h 6858000"/>
              <a:gd name="connsiteX115" fmla="*/ 293415 w 1508539"/>
              <a:gd name="connsiteY115" fmla="*/ 1732919 h 6858000"/>
              <a:gd name="connsiteX116" fmla="*/ 265726 w 1508539"/>
              <a:gd name="connsiteY116" fmla="*/ 1663540 h 6858000"/>
              <a:gd name="connsiteX117" fmla="*/ 264852 w 1508539"/>
              <a:gd name="connsiteY117" fmla="*/ 1615777 h 6858000"/>
              <a:gd name="connsiteX118" fmla="*/ 245647 w 1508539"/>
              <a:gd name="connsiteY118" fmla="*/ 1563678 h 6858000"/>
              <a:gd name="connsiteX119" fmla="*/ 258727 w 1508539"/>
              <a:gd name="connsiteY119" fmla="*/ 1519474 h 6858000"/>
              <a:gd name="connsiteX120" fmla="*/ 251469 w 1508539"/>
              <a:gd name="connsiteY120" fmla="*/ 1477995 h 6858000"/>
              <a:gd name="connsiteX121" fmla="*/ 237554 w 1508539"/>
              <a:gd name="connsiteY121" fmla="*/ 1373769 h 6858000"/>
              <a:gd name="connsiteX122" fmla="*/ 245861 w 1508539"/>
              <a:gd name="connsiteY122" fmla="*/ 1307086 h 6858000"/>
              <a:gd name="connsiteX123" fmla="*/ 247049 w 1508539"/>
              <a:gd name="connsiteY123" fmla="*/ 1189033 h 6858000"/>
              <a:gd name="connsiteX124" fmla="*/ 251734 w 1508539"/>
              <a:gd name="connsiteY124" fmla="*/ 1168288 h 6858000"/>
              <a:gd name="connsiteX125" fmla="*/ 244016 w 1508539"/>
              <a:gd name="connsiteY125" fmla="*/ 1142577 h 6858000"/>
              <a:gd name="connsiteX126" fmla="*/ 233322 w 1508539"/>
              <a:gd name="connsiteY126" fmla="*/ 1088484 h 6858000"/>
              <a:gd name="connsiteX127" fmla="*/ 222058 w 1508539"/>
              <a:gd name="connsiteY127" fmla="*/ 1016103 h 6858000"/>
              <a:gd name="connsiteX128" fmla="*/ 223514 w 1508539"/>
              <a:gd name="connsiteY128" fmla="*/ 932283 h 6858000"/>
              <a:gd name="connsiteX129" fmla="*/ 225750 w 1508539"/>
              <a:gd name="connsiteY129" fmla="*/ 915925 h 6858000"/>
              <a:gd name="connsiteX130" fmla="*/ 218379 w 1508539"/>
              <a:gd name="connsiteY130" fmla="*/ 896999 h 6858000"/>
              <a:gd name="connsiteX131" fmla="*/ 187787 w 1508539"/>
              <a:gd name="connsiteY131" fmla="*/ 821517 h 6858000"/>
              <a:gd name="connsiteX132" fmla="*/ 166737 w 1508539"/>
              <a:gd name="connsiteY132" fmla="*/ 751353 h 6858000"/>
              <a:gd name="connsiteX133" fmla="*/ 166295 w 1508539"/>
              <a:gd name="connsiteY133" fmla="*/ 721230 h 6858000"/>
              <a:gd name="connsiteX134" fmla="*/ 151966 w 1508539"/>
              <a:gd name="connsiteY134" fmla="*/ 681659 h 6858000"/>
              <a:gd name="connsiteX135" fmla="*/ 137385 w 1508539"/>
              <a:gd name="connsiteY135" fmla="*/ 635218 h 6858000"/>
              <a:gd name="connsiteX136" fmla="*/ 142396 w 1508539"/>
              <a:gd name="connsiteY136" fmla="*/ 613763 h 6858000"/>
              <a:gd name="connsiteX137" fmla="*/ 128338 w 1508539"/>
              <a:gd name="connsiteY137" fmla="*/ 598582 h 6858000"/>
              <a:gd name="connsiteX138" fmla="*/ 128019 w 1508539"/>
              <a:gd name="connsiteY138" fmla="*/ 576846 h 6858000"/>
              <a:gd name="connsiteX139" fmla="*/ 107645 w 1508539"/>
              <a:gd name="connsiteY139" fmla="*/ 530055 h 6858000"/>
              <a:gd name="connsiteX140" fmla="*/ 106893 w 1508539"/>
              <a:gd name="connsiteY140" fmla="*/ 465389 h 6858000"/>
              <a:gd name="connsiteX141" fmla="*/ 89816 w 1508539"/>
              <a:gd name="connsiteY141" fmla="*/ 424699 h 6858000"/>
              <a:gd name="connsiteX142" fmla="*/ 90191 w 1508539"/>
              <a:gd name="connsiteY142" fmla="*/ 404917 h 6858000"/>
              <a:gd name="connsiteX143" fmla="*/ 70148 w 1508539"/>
              <a:gd name="connsiteY143" fmla="*/ 367211 h 6858000"/>
              <a:gd name="connsiteX144" fmla="*/ 36452 w 1508539"/>
              <a:gd name="connsiteY144" fmla="*/ 268519 h 6858000"/>
              <a:gd name="connsiteX145" fmla="*/ 23935 w 1508539"/>
              <a:gd name="connsiteY145" fmla="*/ 160886 h 6858000"/>
              <a:gd name="connsiteX146" fmla="*/ 19312 w 1508539"/>
              <a:gd name="connsiteY146" fmla="*/ 47336 h 6858000"/>
              <a:gd name="connsiteX147" fmla="*/ 0 w 1508539"/>
              <a:gd name="connsiteY147"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01575 w 1508539"/>
              <a:gd name="connsiteY4" fmla="*/ 6715115 h 6858000"/>
              <a:gd name="connsiteX5" fmla="*/ 111426 w 1508539"/>
              <a:gd name="connsiteY5" fmla="*/ 6680170 h 6858000"/>
              <a:gd name="connsiteX6" fmla="*/ 136976 w 1508539"/>
              <a:gd name="connsiteY6" fmla="*/ 6621207 h 6858000"/>
              <a:gd name="connsiteX7" fmla="*/ 153633 w 1508539"/>
              <a:gd name="connsiteY7" fmla="*/ 6596265 h 6858000"/>
              <a:gd name="connsiteX8" fmla="*/ 153512 w 1508539"/>
              <a:gd name="connsiteY8" fmla="*/ 6594818 h 6858000"/>
              <a:gd name="connsiteX9" fmla="*/ 157757 w 1508539"/>
              <a:gd name="connsiteY9" fmla="*/ 6593735 h 6858000"/>
              <a:gd name="connsiteX10" fmla="*/ 160954 w 1508539"/>
              <a:gd name="connsiteY10" fmla="*/ 6589172 h 6858000"/>
              <a:gd name="connsiteX11" fmla="*/ 164248 w 1508539"/>
              <a:gd name="connsiteY11" fmla="*/ 6574442 h 6858000"/>
              <a:gd name="connsiteX12" fmla="*/ 164588 w 1508539"/>
              <a:gd name="connsiteY12" fmla="*/ 6568530 h 6858000"/>
              <a:gd name="connsiteX13" fmla="*/ 166997 w 1508539"/>
              <a:gd name="connsiteY13" fmla="*/ 6560674 h 6858000"/>
              <a:gd name="connsiteX14" fmla="*/ 167342 w 1508539"/>
              <a:gd name="connsiteY14" fmla="*/ 6560598 h 6858000"/>
              <a:gd name="connsiteX15" fmla="*/ 169039 w 1508539"/>
              <a:gd name="connsiteY15" fmla="*/ 6553006 h 6858000"/>
              <a:gd name="connsiteX16" fmla="*/ 173735 w 1508539"/>
              <a:gd name="connsiteY16" fmla="*/ 6514360 h 6858000"/>
              <a:gd name="connsiteX17" fmla="*/ 215389 w 1508539"/>
              <a:gd name="connsiteY17" fmla="*/ 6478062 h 6858000"/>
              <a:gd name="connsiteX18" fmla="*/ 226078 w 1508539"/>
              <a:gd name="connsiteY18" fmla="*/ 6460325 h 6858000"/>
              <a:gd name="connsiteX19" fmla="*/ 233311 w 1508539"/>
              <a:gd name="connsiteY19" fmla="*/ 6451488 h 6858000"/>
              <a:gd name="connsiteX20" fmla="*/ 234746 w 1508539"/>
              <a:gd name="connsiteY20" fmla="*/ 6451348 h 6858000"/>
              <a:gd name="connsiteX21" fmla="*/ 239104 w 1508539"/>
              <a:gd name="connsiteY21" fmla="*/ 6414240 h 6858000"/>
              <a:gd name="connsiteX22" fmla="*/ 241880 w 1508539"/>
              <a:gd name="connsiteY22" fmla="*/ 6384857 h 6858000"/>
              <a:gd name="connsiteX23" fmla="*/ 240591 w 1508539"/>
              <a:gd name="connsiteY23" fmla="*/ 6367510 h 6858000"/>
              <a:gd name="connsiteX24" fmla="*/ 244471 w 1508539"/>
              <a:gd name="connsiteY24" fmla="*/ 6349778 h 6858000"/>
              <a:gd name="connsiteX25" fmla="*/ 246136 w 1508539"/>
              <a:gd name="connsiteY25" fmla="*/ 6348250 h 6858000"/>
              <a:gd name="connsiteX26" fmla="*/ 262170 w 1508539"/>
              <a:gd name="connsiteY26" fmla="*/ 6281972 h 6858000"/>
              <a:gd name="connsiteX27" fmla="*/ 272933 w 1508539"/>
              <a:gd name="connsiteY27" fmla="*/ 6211940 h 6858000"/>
              <a:gd name="connsiteX28" fmla="*/ 314428 w 1508539"/>
              <a:gd name="connsiteY28" fmla="*/ 6113913 h 6858000"/>
              <a:gd name="connsiteX29" fmla="*/ 318721 w 1508539"/>
              <a:gd name="connsiteY29" fmla="*/ 6028119 h 6858000"/>
              <a:gd name="connsiteX30" fmla="*/ 345501 w 1508539"/>
              <a:gd name="connsiteY30" fmla="*/ 5934687 h 6858000"/>
              <a:gd name="connsiteX31" fmla="*/ 379513 w 1508539"/>
              <a:gd name="connsiteY31" fmla="*/ 5765594 h 6858000"/>
              <a:gd name="connsiteX32" fmla="*/ 411349 w 1508539"/>
              <a:gd name="connsiteY32" fmla="*/ 5693685 h 6858000"/>
              <a:gd name="connsiteX33" fmla="*/ 431404 w 1508539"/>
              <a:gd name="connsiteY33" fmla="*/ 5665173 h 6858000"/>
              <a:gd name="connsiteX34" fmla="*/ 465121 w 1508539"/>
              <a:gd name="connsiteY34" fmla="*/ 5563435 h 6858000"/>
              <a:gd name="connsiteX35" fmla="*/ 494626 w 1508539"/>
              <a:gd name="connsiteY35" fmla="*/ 5476393 h 6858000"/>
              <a:gd name="connsiteX36" fmla="*/ 525819 w 1508539"/>
              <a:gd name="connsiteY36" fmla="*/ 5396260 h 6858000"/>
              <a:gd name="connsiteX37" fmla="*/ 541800 w 1508539"/>
              <a:gd name="connsiteY37" fmla="*/ 5330009 h 6858000"/>
              <a:gd name="connsiteX38" fmla="*/ 575293 w 1508539"/>
              <a:gd name="connsiteY38" fmla="*/ 5273739 h 6858000"/>
              <a:gd name="connsiteX39" fmla="*/ 584892 w 1508539"/>
              <a:gd name="connsiteY39" fmla="*/ 5241779 h 6858000"/>
              <a:gd name="connsiteX40" fmla="*/ 596118 w 1508539"/>
              <a:gd name="connsiteY40" fmla="*/ 5225268 h 6858000"/>
              <a:gd name="connsiteX41" fmla="*/ 597138 w 1508539"/>
              <a:gd name="connsiteY41" fmla="*/ 5217684 h 6858000"/>
              <a:gd name="connsiteX42" fmla="*/ 604479 w 1508539"/>
              <a:gd name="connsiteY42" fmla="*/ 5193377 h 6858000"/>
              <a:gd name="connsiteX43" fmla="*/ 607782 w 1508539"/>
              <a:gd name="connsiteY43" fmla="*/ 5179288 h 6858000"/>
              <a:gd name="connsiteX44" fmla="*/ 608766 w 1508539"/>
              <a:gd name="connsiteY44" fmla="*/ 5173621 h 6858000"/>
              <a:gd name="connsiteX45" fmla="*/ 604400 w 1508539"/>
              <a:gd name="connsiteY45" fmla="*/ 5159961 h 6858000"/>
              <a:gd name="connsiteX46" fmla="*/ 611077 w 1508539"/>
              <a:gd name="connsiteY46" fmla="*/ 5144295 h 6858000"/>
              <a:gd name="connsiteX47" fmla="*/ 608010 w 1508539"/>
              <a:gd name="connsiteY47" fmla="*/ 5125185 h 6858000"/>
              <a:gd name="connsiteX48" fmla="*/ 614840 w 1508539"/>
              <a:gd name="connsiteY48" fmla="*/ 5121884 h 6858000"/>
              <a:gd name="connsiteX49" fmla="*/ 621876 w 1508539"/>
              <a:gd name="connsiteY49" fmla="*/ 5067850 h 6858000"/>
              <a:gd name="connsiteX50" fmla="*/ 624607 w 1508539"/>
              <a:gd name="connsiteY50" fmla="*/ 5060861 h 6858000"/>
              <a:gd name="connsiteX51" fmla="*/ 621311 w 1508539"/>
              <a:gd name="connsiteY51" fmla="*/ 5034192 h 6858000"/>
              <a:gd name="connsiteX52" fmla="*/ 622865 w 1508539"/>
              <a:gd name="connsiteY52" fmla="*/ 4993030 h 6858000"/>
              <a:gd name="connsiteX53" fmla="*/ 629774 w 1508539"/>
              <a:gd name="connsiteY53" fmla="*/ 4946844 h 6858000"/>
              <a:gd name="connsiteX54" fmla="*/ 625630 w 1508539"/>
              <a:gd name="connsiteY54" fmla="*/ 4932692 h 6858000"/>
              <a:gd name="connsiteX55" fmla="*/ 641033 w 1508539"/>
              <a:gd name="connsiteY55" fmla="*/ 4858827 h 6858000"/>
              <a:gd name="connsiteX56" fmla="*/ 646936 w 1508539"/>
              <a:gd name="connsiteY56" fmla="*/ 4821170 h 6858000"/>
              <a:gd name="connsiteX57" fmla="*/ 651669 w 1508539"/>
              <a:gd name="connsiteY57" fmla="*/ 4780965 h 6858000"/>
              <a:gd name="connsiteX58" fmla="*/ 652962 w 1508539"/>
              <a:gd name="connsiteY58" fmla="*/ 4750867 h 6858000"/>
              <a:gd name="connsiteX59" fmla="*/ 650769 w 1508539"/>
              <a:gd name="connsiteY59" fmla="*/ 4690749 h 6858000"/>
              <a:gd name="connsiteX60" fmla="*/ 646249 w 1508539"/>
              <a:gd name="connsiteY60" fmla="*/ 4584173 h 6858000"/>
              <a:gd name="connsiteX61" fmla="*/ 641332 w 1508539"/>
              <a:gd name="connsiteY61" fmla="*/ 4444346 h 6858000"/>
              <a:gd name="connsiteX62" fmla="*/ 637897 w 1508539"/>
              <a:gd name="connsiteY62" fmla="*/ 4375228 h 6858000"/>
              <a:gd name="connsiteX63" fmla="*/ 618550 w 1508539"/>
              <a:gd name="connsiteY63" fmla="*/ 4214165 h 6858000"/>
              <a:gd name="connsiteX64" fmla="*/ 622623 w 1508539"/>
              <a:gd name="connsiteY64" fmla="*/ 4090296 h 6858000"/>
              <a:gd name="connsiteX65" fmla="*/ 607879 w 1508539"/>
              <a:gd name="connsiteY65" fmla="*/ 4033999 h 6858000"/>
              <a:gd name="connsiteX66" fmla="*/ 609028 w 1508539"/>
              <a:gd name="connsiteY66" fmla="*/ 4031933 h 6858000"/>
              <a:gd name="connsiteX67" fmla="*/ 607604 w 1508539"/>
              <a:gd name="connsiteY67" fmla="*/ 4013953 h 6858000"/>
              <a:gd name="connsiteX68" fmla="*/ 593899 w 1508539"/>
              <a:gd name="connsiteY68" fmla="*/ 3974753 h 6858000"/>
              <a:gd name="connsiteX69" fmla="*/ 595497 w 1508539"/>
              <a:gd name="connsiteY69" fmla="*/ 3969950 h 6858000"/>
              <a:gd name="connsiteX70" fmla="*/ 588919 w 1508539"/>
              <a:gd name="connsiteY70" fmla="*/ 3933779 h 6858000"/>
              <a:gd name="connsiteX71" fmla="*/ 590250 w 1508539"/>
              <a:gd name="connsiteY71" fmla="*/ 3933093 h 6858000"/>
              <a:gd name="connsiteX72" fmla="*/ 594604 w 1508539"/>
              <a:gd name="connsiteY72" fmla="*/ 3922082 h 6858000"/>
              <a:gd name="connsiteX73" fmla="*/ 599682 w 1508539"/>
              <a:gd name="connsiteY73" fmla="*/ 3901461 h 6858000"/>
              <a:gd name="connsiteX74" fmla="*/ 622276 w 1508539"/>
              <a:gd name="connsiteY74" fmla="*/ 3813873 h 6858000"/>
              <a:gd name="connsiteX75" fmla="*/ 621701 w 1508539"/>
              <a:gd name="connsiteY75" fmla="*/ 3806161 h 6858000"/>
              <a:gd name="connsiteX76" fmla="*/ 622008 w 1508539"/>
              <a:gd name="connsiteY76" fmla="*/ 3805957 h 6858000"/>
              <a:gd name="connsiteX77" fmla="*/ 622035 w 1508539"/>
              <a:gd name="connsiteY77" fmla="*/ 3797724 h 6858000"/>
              <a:gd name="connsiteX78" fmla="*/ 620650 w 1508539"/>
              <a:gd name="connsiteY78" fmla="*/ 3792098 h 6858000"/>
              <a:gd name="connsiteX79" fmla="*/ 619534 w 1508539"/>
              <a:gd name="connsiteY79" fmla="*/ 3777135 h 6858000"/>
              <a:gd name="connsiteX80" fmla="*/ 621267 w 1508539"/>
              <a:gd name="connsiteY80" fmla="*/ 3771656 h 6858000"/>
              <a:gd name="connsiteX81" fmla="*/ 625010 w 1508539"/>
              <a:gd name="connsiteY81" fmla="*/ 3769007 h 6858000"/>
              <a:gd name="connsiteX82" fmla="*/ 624476 w 1508539"/>
              <a:gd name="connsiteY82" fmla="*/ 3767709 h 6858000"/>
              <a:gd name="connsiteX83" fmla="*/ 633172 w 1508539"/>
              <a:gd name="connsiteY83" fmla="*/ 3738082 h 6858000"/>
              <a:gd name="connsiteX84" fmla="*/ 640518 w 1508539"/>
              <a:gd name="connsiteY84" fmla="*/ 3673397 h 6858000"/>
              <a:gd name="connsiteX85" fmla="*/ 639814 w 1508539"/>
              <a:gd name="connsiteY85" fmla="*/ 3637109 h 6858000"/>
              <a:gd name="connsiteX86" fmla="*/ 643257 w 1508539"/>
              <a:gd name="connsiteY86" fmla="*/ 3536883 h 6858000"/>
              <a:gd name="connsiteX87" fmla="*/ 650795 w 1508539"/>
              <a:gd name="connsiteY87" fmla="*/ 3435652 h 6858000"/>
              <a:gd name="connsiteX88" fmla="*/ 652466 w 1508539"/>
              <a:gd name="connsiteY88" fmla="*/ 3307769 h 6858000"/>
              <a:gd name="connsiteX89" fmla="*/ 670029 w 1508539"/>
              <a:gd name="connsiteY89" fmla="*/ 3250522 h 6858000"/>
              <a:gd name="connsiteX90" fmla="*/ 670454 w 1508539"/>
              <a:gd name="connsiteY90" fmla="*/ 3229163 h 6858000"/>
              <a:gd name="connsiteX91" fmla="*/ 672277 w 1508539"/>
              <a:gd name="connsiteY91" fmla="*/ 3217217 h 6858000"/>
              <a:gd name="connsiteX92" fmla="*/ 659112 w 1508539"/>
              <a:gd name="connsiteY92" fmla="*/ 3183755 h 6858000"/>
              <a:gd name="connsiteX93" fmla="*/ 659613 w 1508539"/>
              <a:gd name="connsiteY93" fmla="*/ 3178642 h 6858000"/>
              <a:gd name="connsiteX94" fmla="*/ 647213 w 1508539"/>
              <a:gd name="connsiteY94" fmla="*/ 3158586 h 6858000"/>
              <a:gd name="connsiteX95" fmla="*/ 632398 w 1508539"/>
              <a:gd name="connsiteY95" fmla="*/ 3129034 h 6858000"/>
              <a:gd name="connsiteX96" fmla="*/ 633063 w 1508539"/>
              <a:gd name="connsiteY96" fmla="*/ 3126682 h 6858000"/>
              <a:gd name="connsiteX97" fmla="*/ 623931 w 1508539"/>
              <a:gd name="connsiteY97" fmla="*/ 3114519 h 6858000"/>
              <a:gd name="connsiteX98" fmla="*/ 610540 w 1508539"/>
              <a:gd name="connsiteY98" fmla="*/ 3106272 h 6858000"/>
              <a:gd name="connsiteX99" fmla="*/ 583270 w 1508539"/>
              <a:gd name="connsiteY99" fmla="*/ 2958185 h 6858000"/>
              <a:gd name="connsiteX100" fmla="*/ 525884 w 1508539"/>
              <a:gd name="connsiteY100" fmla="*/ 2762989 h 6858000"/>
              <a:gd name="connsiteX101" fmla="*/ 474802 w 1508539"/>
              <a:gd name="connsiteY101" fmla="*/ 2554718 h 6858000"/>
              <a:gd name="connsiteX102" fmla="*/ 454896 w 1508539"/>
              <a:gd name="connsiteY102" fmla="*/ 2485734 h 6858000"/>
              <a:gd name="connsiteX103" fmla="*/ 445619 w 1508539"/>
              <a:gd name="connsiteY103" fmla="*/ 2447068 h 6858000"/>
              <a:gd name="connsiteX104" fmla="*/ 432580 w 1508539"/>
              <a:gd name="connsiteY104" fmla="*/ 2425819 h 6858000"/>
              <a:gd name="connsiteX105" fmla="*/ 438579 w 1508539"/>
              <a:gd name="connsiteY105" fmla="*/ 2402874 h 6858000"/>
              <a:gd name="connsiteX106" fmla="*/ 441191 w 1508539"/>
              <a:gd name="connsiteY106" fmla="*/ 2381443 h 6858000"/>
              <a:gd name="connsiteX107" fmla="*/ 417520 w 1508539"/>
              <a:gd name="connsiteY107" fmla="*/ 2261920 h 6858000"/>
              <a:gd name="connsiteX108" fmla="*/ 407407 w 1508539"/>
              <a:gd name="connsiteY108" fmla="*/ 2195378 h 6858000"/>
              <a:gd name="connsiteX109" fmla="*/ 391624 w 1508539"/>
              <a:gd name="connsiteY109" fmla="*/ 2155135 h 6858000"/>
              <a:gd name="connsiteX110" fmla="*/ 389082 w 1508539"/>
              <a:gd name="connsiteY110" fmla="*/ 2118008 h 6858000"/>
              <a:gd name="connsiteX111" fmla="*/ 390075 w 1508539"/>
              <a:gd name="connsiteY111" fmla="*/ 2050531 h 6858000"/>
              <a:gd name="connsiteX112" fmla="*/ 381881 w 1508539"/>
              <a:gd name="connsiteY112" fmla="*/ 1963269 h 6858000"/>
              <a:gd name="connsiteX113" fmla="*/ 363059 w 1508539"/>
              <a:gd name="connsiteY113" fmla="*/ 1906352 h 6858000"/>
              <a:gd name="connsiteX114" fmla="*/ 339616 w 1508539"/>
              <a:gd name="connsiteY114" fmla="*/ 1861531 h 6858000"/>
              <a:gd name="connsiteX115" fmla="*/ 293415 w 1508539"/>
              <a:gd name="connsiteY115" fmla="*/ 1732919 h 6858000"/>
              <a:gd name="connsiteX116" fmla="*/ 265726 w 1508539"/>
              <a:gd name="connsiteY116" fmla="*/ 1663540 h 6858000"/>
              <a:gd name="connsiteX117" fmla="*/ 264852 w 1508539"/>
              <a:gd name="connsiteY117" fmla="*/ 1615777 h 6858000"/>
              <a:gd name="connsiteX118" fmla="*/ 245647 w 1508539"/>
              <a:gd name="connsiteY118" fmla="*/ 1563678 h 6858000"/>
              <a:gd name="connsiteX119" fmla="*/ 258727 w 1508539"/>
              <a:gd name="connsiteY119" fmla="*/ 1519474 h 6858000"/>
              <a:gd name="connsiteX120" fmla="*/ 251469 w 1508539"/>
              <a:gd name="connsiteY120" fmla="*/ 1477995 h 6858000"/>
              <a:gd name="connsiteX121" fmla="*/ 237554 w 1508539"/>
              <a:gd name="connsiteY121" fmla="*/ 1373769 h 6858000"/>
              <a:gd name="connsiteX122" fmla="*/ 245861 w 1508539"/>
              <a:gd name="connsiteY122" fmla="*/ 1307086 h 6858000"/>
              <a:gd name="connsiteX123" fmla="*/ 247049 w 1508539"/>
              <a:gd name="connsiteY123" fmla="*/ 1189033 h 6858000"/>
              <a:gd name="connsiteX124" fmla="*/ 251734 w 1508539"/>
              <a:gd name="connsiteY124" fmla="*/ 1168288 h 6858000"/>
              <a:gd name="connsiteX125" fmla="*/ 244016 w 1508539"/>
              <a:gd name="connsiteY125" fmla="*/ 1142577 h 6858000"/>
              <a:gd name="connsiteX126" fmla="*/ 233322 w 1508539"/>
              <a:gd name="connsiteY126" fmla="*/ 1088484 h 6858000"/>
              <a:gd name="connsiteX127" fmla="*/ 222058 w 1508539"/>
              <a:gd name="connsiteY127" fmla="*/ 1016103 h 6858000"/>
              <a:gd name="connsiteX128" fmla="*/ 223514 w 1508539"/>
              <a:gd name="connsiteY128" fmla="*/ 932283 h 6858000"/>
              <a:gd name="connsiteX129" fmla="*/ 225750 w 1508539"/>
              <a:gd name="connsiteY129" fmla="*/ 915925 h 6858000"/>
              <a:gd name="connsiteX130" fmla="*/ 218379 w 1508539"/>
              <a:gd name="connsiteY130" fmla="*/ 896999 h 6858000"/>
              <a:gd name="connsiteX131" fmla="*/ 187787 w 1508539"/>
              <a:gd name="connsiteY131" fmla="*/ 821517 h 6858000"/>
              <a:gd name="connsiteX132" fmla="*/ 166737 w 1508539"/>
              <a:gd name="connsiteY132" fmla="*/ 751353 h 6858000"/>
              <a:gd name="connsiteX133" fmla="*/ 166295 w 1508539"/>
              <a:gd name="connsiteY133" fmla="*/ 721230 h 6858000"/>
              <a:gd name="connsiteX134" fmla="*/ 151966 w 1508539"/>
              <a:gd name="connsiteY134" fmla="*/ 681659 h 6858000"/>
              <a:gd name="connsiteX135" fmla="*/ 137385 w 1508539"/>
              <a:gd name="connsiteY135" fmla="*/ 635218 h 6858000"/>
              <a:gd name="connsiteX136" fmla="*/ 142396 w 1508539"/>
              <a:gd name="connsiteY136" fmla="*/ 613763 h 6858000"/>
              <a:gd name="connsiteX137" fmla="*/ 128338 w 1508539"/>
              <a:gd name="connsiteY137" fmla="*/ 598582 h 6858000"/>
              <a:gd name="connsiteX138" fmla="*/ 128019 w 1508539"/>
              <a:gd name="connsiteY138" fmla="*/ 576846 h 6858000"/>
              <a:gd name="connsiteX139" fmla="*/ 107645 w 1508539"/>
              <a:gd name="connsiteY139" fmla="*/ 530055 h 6858000"/>
              <a:gd name="connsiteX140" fmla="*/ 106893 w 1508539"/>
              <a:gd name="connsiteY140" fmla="*/ 465389 h 6858000"/>
              <a:gd name="connsiteX141" fmla="*/ 89816 w 1508539"/>
              <a:gd name="connsiteY141" fmla="*/ 424699 h 6858000"/>
              <a:gd name="connsiteX142" fmla="*/ 90191 w 1508539"/>
              <a:gd name="connsiteY142" fmla="*/ 404917 h 6858000"/>
              <a:gd name="connsiteX143" fmla="*/ 70148 w 1508539"/>
              <a:gd name="connsiteY143" fmla="*/ 367211 h 6858000"/>
              <a:gd name="connsiteX144" fmla="*/ 36452 w 1508539"/>
              <a:gd name="connsiteY144" fmla="*/ 268519 h 6858000"/>
              <a:gd name="connsiteX145" fmla="*/ 23935 w 1508539"/>
              <a:gd name="connsiteY145" fmla="*/ 160886 h 6858000"/>
              <a:gd name="connsiteX146" fmla="*/ 19312 w 1508539"/>
              <a:gd name="connsiteY146" fmla="*/ 47336 h 6858000"/>
              <a:gd name="connsiteX147" fmla="*/ 0 w 1508539"/>
              <a:gd name="connsiteY147"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28010 w 1508539"/>
              <a:gd name="connsiteY4" fmla="*/ 6751578 h 6858000"/>
              <a:gd name="connsiteX5" fmla="*/ 111426 w 1508539"/>
              <a:gd name="connsiteY5" fmla="*/ 6680170 h 6858000"/>
              <a:gd name="connsiteX6" fmla="*/ 136976 w 1508539"/>
              <a:gd name="connsiteY6" fmla="*/ 6621207 h 6858000"/>
              <a:gd name="connsiteX7" fmla="*/ 153633 w 1508539"/>
              <a:gd name="connsiteY7" fmla="*/ 6596265 h 6858000"/>
              <a:gd name="connsiteX8" fmla="*/ 153512 w 1508539"/>
              <a:gd name="connsiteY8" fmla="*/ 6594818 h 6858000"/>
              <a:gd name="connsiteX9" fmla="*/ 157757 w 1508539"/>
              <a:gd name="connsiteY9" fmla="*/ 6593735 h 6858000"/>
              <a:gd name="connsiteX10" fmla="*/ 160954 w 1508539"/>
              <a:gd name="connsiteY10" fmla="*/ 6589172 h 6858000"/>
              <a:gd name="connsiteX11" fmla="*/ 164248 w 1508539"/>
              <a:gd name="connsiteY11" fmla="*/ 6574442 h 6858000"/>
              <a:gd name="connsiteX12" fmla="*/ 164588 w 1508539"/>
              <a:gd name="connsiteY12" fmla="*/ 6568530 h 6858000"/>
              <a:gd name="connsiteX13" fmla="*/ 166997 w 1508539"/>
              <a:gd name="connsiteY13" fmla="*/ 6560674 h 6858000"/>
              <a:gd name="connsiteX14" fmla="*/ 167342 w 1508539"/>
              <a:gd name="connsiteY14" fmla="*/ 6560598 h 6858000"/>
              <a:gd name="connsiteX15" fmla="*/ 169039 w 1508539"/>
              <a:gd name="connsiteY15" fmla="*/ 6553006 h 6858000"/>
              <a:gd name="connsiteX16" fmla="*/ 173735 w 1508539"/>
              <a:gd name="connsiteY16" fmla="*/ 6514360 h 6858000"/>
              <a:gd name="connsiteX17" fmla="*/ 215389 w 1508539"/>
              <a:gd name="connsiteY17" fmla="*/ 6478062 h 6858000"/>
              <a:gd name="connsiteX18" fmla="*/ 226078 w 1508539"/>
              <a:gd name="connsiteY18" fmla="*/ 6460325 h 6858000"/>
              <a:gd name="connsiteX19" fmla="*/ 233311 w 1508539"/>
              <a:gd name="connsiteY19" fmla="*/ 6451488 h 6858000"/>
              <a:gd name="connsiteX20" fmla="*/ 234746 w 1508539"/>
              <a:gd name="connsiteY20" fmla="*/ 6451348 h 6858000"/>
              <a:gd name="connsiteX21" fmla="*/ 239104 w 1508539"/>
              <a:gd name="connsiteY21" fmla="*/ 6414240 h 6858000"/>
              <a:gd name="connsiteX22" fmla="*/ 241880 w 1508539"/>
              <a:gd name="connsiteY22" fmla="*/ 6384857 h 6858000"/>
              <a:gd name="connsiteX23" fmla="*/ 240591 w 1508539"/>
              <a:gd name="connsiteY23" fmla="*/ 6367510 h 6858000"/>
              <a:gd name="connsiteX24" fmla="*/ 244471 w 1508539"/>
              <a:gd name="connsiteY24" fmla="*/ 6349778 h 6858000"/>
              <a:gd name="connsiteX25" fmla="*/ 246136 w 1508539"/>
              <a:gd name="connsiteY25" fmla="*/ 6348250 h 6858000"/>
              <a:gd name="connsiteX26" fmla="*/ 262170 w 1508539"/>
              <a:gd name="connsiteY26" fmla="*/ 6281972 h 6858000"/>
              <a:gd name="connsiteX27" fmla="*/ 272933 w 1508539"/>
              <a:gd name="connsiteY27" fmla="*/ 6211940 h 6858000"/>
              <a:gd name="connsiteX28" fmla="*/ 314428 w 1508539"/>
              <a:gd name="connsiteY28" fmla="*/ 6113913 h 6858000"/>
              <a:gd name="connsiteX29" fmla="*/ 318721 w 1508539"/>
              <a:gd name="connsiteY29" fmla="*/ 6028119 h 6858000"/>
              <a:gd name="connsiteX30" fmla="*/ 345501 w 1508539"/>
              <a:gd name="connsiteY30" fmla="*/ 5934687 h 6858000"/>
              <a:gd name="connsiteX31" fmla="*/ 379513 w 1508539"/>
              <a:gd name="connsiteY31" fmla="*/ 5765594 h 6858000"/>
              <a:gd name="connsiteX32" fmla="*/ 411349 w 1508539"/>
              <a:gd name="connsiteY32" fmla="*/ 5693685 h 6858000"/>
              <a:gd name="connsiteX33" fmla="*/ 431404 w 1508539"/>
              <a:gd name="connsiteY33" fmla="*/ 5665173 h 6858000"/>
              <a:gd name="connsiteX34" fmla="*/ 465121 w 1508539"/>
              <a:gd name="connsiteY34" fmla="*/ 5563435 h 6858000"/>
              <a:gd name="connsiteX35" fmla="*/ 494626 w 1508539"/>
              <a:gd name="connsiteY35" fmla="*/ 5476393 h 6858000"/>
              <a:gd name="connsiteX36" fmla="*/ 525819 w 1508539"/>
              <a:gd name="connsiteY36" fmla="*/ 5396260 h 6858000"/>
              <a:gd name="connsiteX37" fmla="*/ 541800 w 1508539"/>
              <a:gd name="connsiteY37" fmla="*/ 5330009 h 6858000"/>
              <a:gd name="connsiteX38" fmla="*/ 575293 w 1508539"/>
              <a:gd name="connsiteY38" fmla="*/ 5273739 h 6858000"/>
              <a:gd name="connsiteX39" fmla="*/ 584892 w 1508539"/>
              <a:gd name="connsiteY39" fmla="*/ 5241779 h 6858000"/>
              <a:gd name="connsiteX40" fmla="*/ 596118 w 1508539"/>
              <a:gd name="connsiteY40" fmla="*/ 5225268 h 6858000"/>
              <a:gd name="connsiteX41" fmla="*/ 597138 w 1508539"/>
              <a:gd name="connsiteY41" fmla="*/ 5217684 h 6858000"/>
              <a:gd name="connsiteX42" fmla="*/ 604479 w 1508539"/>
              <a:gd name="connsiteY42" fmla="*/ 5193377 h 6858000"/>
              <a:gd name="connsiteX43" fmla="*/ 607782 w 1508539"/>
              <a:gd name="connsiteY43" fmla="*/ 5179288 h 6858000"/>
              <a:gd name="connsiteX44" fmla="*/ 608766 w 1508539"/>
              <a:gd name="connsiteY44" fmla="*/ 5173621 h 6858000"/>
              <a:gd name="connsiteX45" fmla="*/ 604400 w 1508539"/>
              <a:gd name="connsiteY45" fmla="*/ 5159961 h 6858000"/>
              <a:gd name="connsiteX46" fmla="*/ 611077 w 1508539"/>
              <a:gd name="connsiteY46" fmla="*/ 5144295 h 6858000"/>
              <a:gd name="connsiteX47" fmla="*/ 608010 w 1508539"/>
              <a:gd name="connsiteY47" fmla="*/ 5125185 h 6858000"/>
              <a:gd name="connsiteX48" fmla="*/ 614840 w 1508539"/>
              <a:gd name="connsiteY48" fmla="*/ 5121884 h 6858000"/>
              <a:gd name="connsiteX49" fmla="*/ 621876 w 1508539"/>
              <a:gd name="connsiteY49" fmla="*/ 5067850 h 6858000"/>
              <a:gd name="connsiteX50" fmla="*/ 624607 w 1508539"/>
              <a:gd name="connsiteY50" fmla="*/ 5060861 h 6858000"/>
              <a:gd name="connsiteX51" fmla="*/ 621311 w 1508539"/>
              <a:gd name="connsiteY51" fmla="*/ 5034192 h 6858000"/>
              <a:gd name="connsiteX52" fmla="*/ 622865 w 1508539"/>
              <a:gd name="connsiteY52" fmla="*/ 4993030 h 6858000"/>
              <a:gd name="connsiteX53" fmla="*/ 629774 w 1508539"/>
              <a:gd name="connsiteY53" fmla="*/ 4946844 h 6858000"/>
              <a:gd name="connsiteX54" fmla="*/ 625630 w 1508539"/>
              <a:gd name="connsiteY54" fmla="*/ 4932692 h 6858000"/>
              <a:gd name="connsiteX55" fmla="*/ 641033 w 1508539"/>
              <a:gd name="connsiteY55" fmla="*/ 4858827 h 6858000"/>
              <a:gd name="connsiteX56" fmla="*/ 646936 w 1508539"/>
              <a:gd name="connsiteY56" fmla="*/ 4821170 h 6858000"/>
              <a:gd name="connsiteX57" fmla="*/ 651669 w 1508539"/>
              <a:gd name="connsiteY57" fmla="*/ 4780965 h 6858000"/>
              <a:gd name="connsiteX58" fmla="*/ 652962 w 1508539"/>
              <a:gd name="connsiteY58" fmla="*/ 4750867 h 6858000"/>
              <a:gd name="connsiteX59" fmla="*/ 650769 w 1508539"/>
              <a:gd name="connsiteY59" fmla="*/ 4690749 h 6858000"/>
              <a:gd name="connsiteX60" fmla="*/ 646249 w 1508539"/>
              <a:gd name="connsiteY60" fmla="*/ 4584173 h 6858000"/>
              <a:gd name="connsiteX61" fmla="*/ 641332 w 1508539"/>
              <a:gd name="connsiteY61" fmla="*/ 4444346 h 6858000"/>
              <a:gd name="connsiteX62" fmla="*/ 637897 w 1508539"/>
              <a:gd name="connsiteY62" fmla="*/ 4375228 h 6858000"/>
              <a:gd name="connsiteX63" fmla="*/ 618550 w 1508539"/>
              <a:gd name="connsiteY63" fmla="*/ 4214165 h 6858000"/>
              <a:gd name="connsiteX64" fmla="*/ 622623 w 1508539"/>
              <a:gd name="connsiteY64" fmla="*/ 4090296 h 6858000"/>
              <a:gd name="connsiteX65" fmla="*/ 607879 w 1508539"/>
              <a:gd name="connsiteY65" fmla="*/ 4033999 h 6858000"/>
              <a:gd name="connsiteX66" fmla="*/ 609028 w 1508539"/>
              <a:gd name="connsiteY66" fmla="*/ 4031933 h 6858000"/>
              <a:gd name="connsiteX67" fmla="*/ 607604 w 1508539"/>
              <a:gd name="connsiteY67" fmla="*/ 4013953 h 6858000"/>
              <a:gd name="connsiteX68" fmla="*/ 593899 w 1508539"/>
              <a:gd name="connsiteY68" fmla="*/ 3974753 h 6858000"/>
              <a:gd name="connsiteX69" fmla="*/ 595497 w 1508539"/>
              <a:gd name="connsiteY69" fmla="*/ 3969950 h 6858000"/>
              <a:gd name="connsiteX70" fmla="*/ 588919 w 1508539"/>
              <a:gd name="connsiteY70" fmla="*/ 3933779 h 6858000"/>
              <a:gd name="connsiteX71" fmla="*/ 590250 w 1508539"/>
              <a:gd name="connsiteY71" fmla="*/ 3933093 h 6858000"/>
              <a:gd name="connsiteX72" fmla="*/ 594604 w 1508539"/>
              <a:gd name="connsiteY72" fmla="*/ 3922082 h 6858000"/>
              <a:gd name="connsiteX73" fmla="*/ 599682 w 1508539"/>
              <a:gd name="connsiteY73" fmla="*/ 3901461 h 6858000"/>
              <a:gd name="connsiteX74" fmla="*/ 622276 w 1508539"/>
              <a:gd name="connsiteY74" fmla="*/ 3813873 h 6858000"/>
              <a:gd name="connsiteX75" fmla="*/ 621701 w 1508539"/>
              <a:gd name="connsiteY75" fmla="*/ 3806161 h 6858000"/>
              <a:gd name="connsiteX76" fmla="*/ 622008 w 1508539"/>
              <a:gd name="connsiteY76" fmla="*/ 3805957 h 6858000"/>
              <a:gd name="connsiteX77" fmla="*/ 622035 w 1508539"/>
              <a:gd name="connsiteY77" fmla="*/ 3797724 h 6858000"/>
              <a:gd name="connsiteX78" fmla="*/ 620650 w 1508539"/>
              <a:gd name="connsiteY78" fmla="*/ 3792098 h 6858000"/>
              <a:gd name="connsiteX79" fmla="*/ 619534 w 1508539"/>
              <a:gd name="connsiteY79" fmla="*/ 3777135 h 6858000"/>
              <a:gd name="connsiteX80" fmla="*/ 621267 w 1508539"/>
              <a:gd name="connsiteY80" fmla="*/ 3771656 h 6858000"/>
              <a:gd name="connsiteX81" fmla="*/ 625010 w 1508539"/>
              <a:gd name="connsiteY81" fmla="*/ 3769007 h 6858000"/>
              <a:gd name="connsiteX82" fmla="*/ 624476 w 1508539"/>
              <a:gd name="connsiteY82" fmla="*/ 3767709 h 6858000"/>
              <a:gd name="connsiteX83" fmla="*/ 633172 w 1508539"/>
              <a:gd name="connsiteY83" fmla="*/ 3738082 h 6858000"/>
              <a:gd name="connsiteX84" fmla="*/ 640518 w 1508539"/>
              <a:gd name="connsiteY84" fmla="*/ 3673397 h 6858000"/>
              <a:gd name="connsiteX85" fmla="*/ 639814 w 1508539"/>
              <a:gd name="connsiteY85" fmla="*/ 3637109 h 6858000"/>
              <a:gd name="connsiteX86" fmla="*/ 643257 w 1508539"/>
              <a:gd name="connsiteY86" fmla="*/ 3536883 h 6858000"/>
              <a:gd name="connsiteX87" fmla="*/ 650795 w 1508539"/>
              <a:gd name="connsiteY87" fmla="*/ 3435652 h 6858000"/>
              <a:gd name="connsiteX88" fmla="*/ 652466 w 1508539"/>
              <a:gd name="connsiteY88" fmla="*/ 3307769 h 6858000"/>
              <a:gd name="connsiteX89" fmla="*/ 670029 w 1508539"/>
              <a:gd name="connsiteY89" fmla="*/ 3250522 h 6858000"/>
              <a:gd name="connsiteX90" fmla="*/ 670454 w 1508539"/>
              <a:gd name="connsiteY90" fmla="*/ 3229163 h 6858000"/>
              <a:gd name="connsiteX91" fmla="*/ 672277 w 1508539"/>
              <a:gd name="connsiteY91" fmla="*/ 3217217 h 6858000"/>
              <a:gd name="connsiteX92" fmla="*/ 659112 w 1508539"/>
              <a:gd name="connsiteY92" fmla="*/ 3183755 h 6858000"/>
              <a:gd name="connsiteX93" fmla="*/ 659613 w 1508539"/>
              <a:gd name="connsiteY93" fmla="*/ 3178642 h 6858000"/>
              <a:gd name="connsiteX94" fmla="*/ 647213 w 1508539"/>
              <a:gd name="connsiteY94" fmla="*/ 3158586 h 6858000"/>
              <a:gd name="connsiteX95" fmla="*/ 632398 w 1508539"/>
              <a:gd name="connsiteY95" fmla="*/ 3129034 h 6858000"/>
              <a:gd name="connsiteX96" fmla="*/ 633063 w 1508539"/>
              <a:gd name="connsiteY96" fmla="*/ 3126682 h 6858000"/>
              <a:gd name="connsiteX97" fmla="*/ 623931 w 1508539"/>
              <a:gd name="connsiteY97" fmla="*/ 3114519 h 6858000"/>
              <a:gd name="connsiteX98" fmla="*/ 610540 w 1508539"/>
              <a:gd name="connsiteY98" fmla="*/ 3106272 h 6858000"/>
              <a:gd name="connsiteX99" fmla="*/ 583270 w 1508539"/>
              <a:gd name="connsiteY99" fmla="*/ 2958185 h 6858000"/>
              <a:gd name="connsiteX100" fmla="*/ 525884 w 1508539"/>
              <a:gd name="connsiteY100" fmla="*/ 2762989 h 6858000"/>
              <a:gd name="connsiteX101" fmla="*/ 474802 w 1508539"/>
              <a:gd name="connsiteY101" fmla="*/ 2554718 h 6858000"/>
              <a:gd name="connsiteX102" fmla="*/ 454896 w 1508539"/>
              <a:gd name="connsiteY102" fmla="*/ 2485734 h 6858000"/>
              <a:gd name="connsiteX103" fmla="*/ 445619 w 1508539"/>
              <a:gd name="connsiteY103" fmla="*/ 2447068 h 6858000"/>
              <a:gd name="connsiteX104" fmla="*/ 432580 w 1508539"/>
              <a:gd name="connsiteY104" fmla="*/ 2425819 h 6858000"/>
              <a:gd name="connsiteX105" fmla="*/ 438579 w 1508539"/>
              <a:gd name="connsiteY105" fmla="*/ 2402874 h 6858000"/>
              <a:gd name="connsiteX106" fmla="*/ 441191 w 1508539"/>
              <a:gd name="connsiteY106" fmla="*/ 2381443 h 6858000"/>
              <a:gd name="connsiteX107" fmla="*/ 417520 w 1508539"/>
              <a:gd name="connsiteY107" fmla="*/ 2261920 h 6858000"/>
              <a:gd name="connsiteX108" fmla="*/ 407407 w 1508539"/>
              <a:gd name="connsiteY108" fmla="*/ 2195378 h 6858000"/>
              <a:gd name="connsiteX109" fmla="*/ 391624 w 1508539"/>
              <a:gd name="connsiteY109" fmla="*/ 2155135 h 6858000"/>
              <a:gd name="connsiteX110" fmla="*/ 389082 w 1508539"/>
              <a:gd name="connsiteY110" fmla="*/ 2118008 h 6858000"/>
              <a:gd name="connsiteX111" fmla="*/ 390075 w 1508539"/>
              <a:gd name="connsiteY111" fmla="*/ 2050531 h 6858000"/>
              <a:gd name="connsiteX112" fmla="*/ 381881 w 1508539"/>
              <a:gd name="connsiteY112" fmla="*/ 1963269 h 6858000"/>
              <a:gd name="connsiteX113" fmla="*/ 363059 w 1508539"/>
              <a:gd name="connsiteY113" fmla="*/ 1906352 h 6858000"/>
              <a:gd name="connsiteX114" fmla="*/ 339616 w 1508539"/>
              <a:gd name="connsiteY114" fmla="*/ 1861531 h 6858000"/>
              <a:gd name="connsiteX115" fmla="*/ 293415 w 1508539"/>
              <a:gd name="connsiteY115" fmla="*/ 1732919 h 6858000"/>
              <a:gd name="connsiteX116" fmla="*/ 265726 w 1508539"/>
              <a:gd name="connsiteY116" fmla="*/ 1663540 h 6858000"/>
              <a:gd name="connsiteX117" fmla="*/ 264852 w 1508539"/>
              <a:gd name="connsiteY117" fmla="*/ 1615777 h 6858000"/>
              <a:gd name="connsiteX118" fmla="*/ 245647 w 1508539"/>
              <a:gd name="connsiteY118" fmla="*/ 1563678 h 6858000"/>
              <a:gd name="connsiteX119" fmla="*/ 258727 w 1508539"/>
              <a:gd name="connsiteY119" fmla="*/ 1519474 h 6858000"/>
              <a:gd name="connsiteX120" fmla="*/ 251469 w 1508539"/>
              <a:gd name="connsiteY120" fmla="*/ 1477995 h 6858000"/>
              <a:gd name="connsiteX121" fmla="*/ 237554 w 1508539"/>
              <a:gd name="connsiteY121" fmla="*/ 1373769 h 6858000"/>
              <a:gd name="connsiteX122" fmla="*/ 245861 w 1508539"/>
              <a:gd name="connsiteY122" fmla="*/ 1307086 h 6858000"/>
              <a:gd name="connsiteX123" fmla="*/ 247049 w 1508539"/>
              <a:gd name="connsiteY123" fmla="*/ 1189033 h 6858000"/>
              <a:gd name="connsiteX124" fmla="*/ 251734 w 1508539"/>
              <a:gd name="connsiteY124" fmla="*/ 1168288 h 6858000"/>
              <a:gd name="connsiteX125" fmla="*/ 244016 w 1508539"/>
              <a:gd name="connsiteY125" fmla="*/ 1142577 h 6858000"/>
              <a:gd name="connsiteX126" fmla="*/ 233322 w 1508539"/>
              <a:gd name="connsiteY126" fmla="*/ 1088484 h 6858000"/>
              <a:gd name="connsiteX127" fmla="*/ 222058 w 1508539"/>
              <a:gd name="connsiteY127" fmla="*/ 1016103 h 6858000"/>
              <a:gd name="connsiteX128" fmla="*/ 223514 w 1508539"/>
              <a:gd name="connsiteY128" fmla="*/ 932283 h 6858000"/>
              <a:gd name="connsiteX129" fmla="*/ 225750 w 1508539"/>
              <a:gd name="connsiteY129" fmla="*/ 915925 h 6858000"/>
              <a:gd name="connsiteX130" fmla="*/ 218379 w 1508539"/>
              <a:gd name="connsiteY130" fmla="*/ 896999 h 6858000"/>
              <a:gd name="connsiteX131" fmla="*/ 187787 w 1508539"/>
              <a:gd name="connsiteY131" fmla="*/ 821517 h 6858000"/>
              <a:gd name="connsiteX132" fmla="*/ 166737 w 1508539"/>
              <a:gd name="connsiteY132" fmla="*/ 751353 h 6858000"/>
              <a:gd name="connsiteX133" fmla="*/ 166295 w 1508539"/>
              <a:gd name="connsiteY133" fmla="*/ 721230 h 6858000"/>
              <a:gd name="connsiteX134" fmla="*/ 151966 w 1508539"/>
              <a:gd name="connsiteY134" fmla="*/ 681659 h 6858000"/>
              <a:gd name="connsiteX135" fmla="*/ 137385 w 1508539"/>
              <a:gd name="connsiteY135" fmla="*/ 635218 h 6858000"/>
              <a:gd name="connsiteX136" fmla="*/ 142396 w 1508539"/>
              <a:gd name="connsiteY136" fmla="*/ 613763 h 6858000"/>
              <a:gd name="connsiteX137" fmla="*/ 128338 w 1508539"/>
              <a:gd name="connsiteY137" fmla="*/ 598582 h 6858000"/>
              <a:gd name="connsiteX138" fmla="*/ 128019 w 1508539"/>
              <a:gd name="connsiteY138" fmla="*/ 576846 h 6858000"/>
              <a:gd name="connsiteX139" fmla="*/ 107645 w 1508539"/>
              <a:gd name="connsiteY139" fmla="*/ 530055 h 6858000"/>
              <a:gd name="connsiteX140" fmla="*/ 106893 w 1508539"/>
              <a:gd name="connsiteY140" fmla="*/ 465389 h 6858000"/>
              <a:gd name="connsiteX141" fmla="*/ 89816 w 1508539"/>
              <a:gd name="connsiteY141" fmla="*/ 424699 h 6858000"/>
              <a:gd name="connsiteX142" fmla="*/ 90191 w 1508539"/>
              <a:gd name="connsiteY142" fmla="*/ 404917 h 6858000"/>
              <a:gd name="connsiteX143" fmla="*/ 70148 w 1508539"/>
              <a:gd name="connsiteY143" fmla="*/ 367211 h 6858000"/>
              <a:gd name="connsiteX144" fmla="*/ 36452 w 1508539"/>
              <a:gd name="connsiteY144" fmla="*/ 268519 h 6858000"/>
              <a:gd name="connsiteX145" fmla="*/ 23935 w 1508539"/>
              <a:gd name="connsiteY145" fmla="*/ 160886 h 6858000"/>
              <a:gd name="connsiteX146" fmla="*/ 19312 w 1508539"/>
              <a:gd name="connsiteY146" fmla="*/ 47336 h 6858000"/>
              <a:gd name="connsiteX147" fmla="*/ 0 w 1508539"/>
              <a:gd name="connsiteY147"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28010 w 1508539"/>
              <a:gd name="connsiteY4" fmla="*/ 6751578 h 6858000"/>
              <a:gd name="connsiteX5" fmla="*/ 146674 w 1508539"/>
              <a:gd name="connsiteY5" fmla="*/ 6696999 h 6858000"/>
              <a:gd name="connsiteX6" fmla="*/ 136976 w 1508539"/>
              <a:gd name="connsiteY6" fmla="*/ 6621207 h 6858000"/>
              <a:gd name="connsiteX7" fmla="*/ 153633 w 1508539"/>
              <a:gd name="connsiteY7" fmla="*/ 6596265 h 6858000"/>
              <a:gd name="connsiteX8" fmla="*/ 153512 w 1508539"/>
              <a:gd name="connsiteY8" fmla="*/ 6594818 h 6858000"/>
              <a:gd name="connsiteX9" fmla="*/ 157757 w 1508539"/>
              <a:gd name="connsiteY9" fmla="*/ 6593735 h 6858000"/>
              <a:gd name="connsiteX10" fmla="*/ 160954 w 1508539"/>
              <a:gd name="connsiteY10" fmla="*/ 6589172 h 6858000"/>
              <a:gd name="connsiteX11" fmla="*/ 164248 w 1508539"/>
              <a:gd name="connsiteY11" fmla="*/ 6574442 h 6858000"/>
              <a:gd name="connsiteX12" fmla="*/ 164588 w 1508539"/>
              <a:gd name="connsiteY12" fmla="*/ 6568530 h 6858000"/>
              <a:gd name="connsiteX13" fmla="*/ 166997 w 1508539"/>
              <a:gd name="connsiteY13" fmla="*/ 6560674 h 6858000"/>
              <a:gd name="connsiteX14" fmla="*/ 167342 w 1508539"/>
              <a:gd name="connsiteY14" fmla="*/ 6560598 h 6858000"/>
              <a:gd name="connsiteX15" fmla="*/ 169039 w 1508539"/>
              <a:gd name="connsiteY15" fmla="*/ 6553006 h 6858000"/>
              <a:gd name="connsiteX16" fmla="*/ 173735 w 1508539"/>
              <a:gd name="connsiteY16" fmla="*/ 6514360 h 6858000"/>
              <a:gd name="connsiteX17" fmla="*/ 215389 w 1508539"/>
              <a:gd name="connsiteY17" fmla="*/ 6478062 h 6858000"/>
              <a:gd name="connsiteX18" fmla="*/ 226078 w 1508539"/>
              <a:gd name="connsiteY18" fmla="*/ 6460325 h 6858000"/>
              <a:gd name="connsiteX19" fmla="*/ 233311 w 1508539"/>
              <a:gd name="connsiteY19" fmla="*/ 6451488 h 6858000"/>
              <a:gd name="connsiteX20" fmla="*/ 234746 w 1508539"/>
              <a:gd name="connsiteY20" fmla="*/ 6451348 h 6858000"/>
              <a:gd name="connsiteX21" fmla="*/ 239104 w 1508539"/>
              <a:gd name="connsiteY21" fmla="*/ 6414240 h 6858000"/>
              <a:gd name="connsiteX22" fmla="*/ 241880 w 1508539"/>
              <a:gd name="connsiteY22" fmla="*/ 6384857 h 6858000"/>
              <a:gd name="connsiteX23" fmla="*/ 240591 w 1508539"/>
              <a:gd name="connsiteY23" fmla="*/ 6367510 h 6858000"/>
              <a:gd name="connsiteX24" fmla="*/ 244471 w 1508539"/>
              <a:gd name="connsiteY24" fmla="*/ 6349778 h 6858000"/>
              <a:gd name="connsiteX25" fmla="*/ 246136 w 1508539"/>
              <a:gd name="connsiteY25" fmla="*/ 6348250 h 6858000"/>
              <a:gd name="connsiteX26" fmla="*/ 262170 w 1508539"/>
              <a:gd name="connsiteY26" fmla="*/ 6281972 h 6858000"/>
              <a:gd name="connsiteX27" fmla="*/ 272933 w 1508539"/>
              <a:gd name="connsiteY27" fmla="*/ 6211940 h 6858000"/>
              <a:gd name="connsiteX28" fmla="*/ 314428 w 1508539"/>
              <a:gd name="connsiteY28" fmla="*/ 6113913 h 6858000"/>
              <a:gd name="connsiteX29" fmla="*/ 318721 w 1508539"/>
              <a:gd name="connsiteY29" fmla="*/ 6028119 h 6858000"/>
              <a:gd name="connsiteX30" fmla="*/ 345501 w 1508539"/>
              <a:gd name="connsiteY30" fmla="*/ 5934687 h 6858000"/>
              <a:gd name="connsiteX31" fmla="*/ 379513 w 1508539"/>
              <a:gd name="connsiteY31" fmla="*/ 5765594 h 6858000"/>
              <a:gd name="connsiteX32" fmla="*/ 411349 w 1508539"/>
              <a:gd name="connsiteY32" fmla="*/ 5693685 h 6858000"/>
              <a:gd name="connsiteX33" fmla="*/ 431404 w 1508539"/>
              <a:gd name="connsiteY33" fmla="*/ 5665173 h 6858000"/>
              <a:gd name="connsiteX34" fmla="*/ 465121 w 1508539"/>
              <a:gd name="connsiteY34" fmla="*/ 5563435 h 6858000"/>
              <a:gd name="connsiteX35" fmla="*/ 494626 w 1508539"/>
              <a:gd name="connsiteY35" fmla="*/ 5476393 h 6858000"/>
              <a:gd name="connsiteX36" fmla="*/ 525819 w 1508539"/>
              <a:gd name="connsiteY36" fmla="*/ 5396260 h 6858000"/>
              <a:gd name="connsiteX37" fmla="*/ 541800 w 1508539"/>
              <a:gd name="connsiteY37" fmla="*/ 5330009 h 6858000"/>
              <a:gd name="connsiteX38" fmla="*/ 575293 w 1508539"/>
              <a:gd name="connsiteY38" fmla="*/ 5273739 h 6858000"/>
              <a:gd name="connsiteX39" fmla="*/ 584892 w 1508539"/>
              <a:gd name="connsiteY39" fmla="*/ 5241779 h 6858000"/>
              <a:gd name="connsiteX40" fmla="*/ 596118 w 1508539"/>
              <a:gd name="connsiteY40" fmla="*/ 5225268 h 6858000"/>
              <a:gd name="connsiteX41" fmla="*/ 597138 w 1508539"/>
              <a:gd name="connsiteY41" fmla="*/ 5217684 h 6858000"/>
              <a:gd name="connsiteX42" fmla="*/ 604479 w 1508539"/>
              <a:gd name="connsiteY42" fmla="*/ 5193377 h 6858000"/>
              <a:gd name="connsiteX43" fmla="*/ 607782 w 1508539"/>
              <a:gd name="connsiteY43" fmla="*/ 5179288 h 6858000"/>
              <a:gd name="connsiteX44" fmla="*/ 608766 w 1508539"/>
              <a:gd name="connsiteY44" fmla="*/ 5173621 h 6858000"/>
              <a:gd name="connsiteX45" fmla="*/ 604400 w 1508539"/>
              <a:gd name="connsiteY45" fmla="*/ 5159961 h 6858000"/>
              <a:gd name="connsiteX46" fmla="*/ 611077 w 1508539"/>
              <a:gd name="connsiteY46" fmla="*/ 5144295 h 6858000"/>
              <a:gd name="connsiteX47" fmla="*/ 608010 w 1508539"/>
              <a:gd name="connsiteY47" fmla="*/ 5125185 h 6858000"/>
              <a:gd name="connsiteX48" fmla="*/ 614840 w 1508539"/>
              <a:gd name="connsiteY48" fmla="*/ 5121884 h 6858000"/>
              <a:gd name="connsiteX49" fmla="*/ 621876 w 1508539"/>
              <a:gd name="connsiteY49" fmla="*/ 5067850 h 6858000"/>
              <a:gd name="connsiteX50" fmla="*/ 624607 w 1508539"/>
              <a:gd name="connsiteY50" fmla="*/ 5060861 h 6858000"/>
              <a:gd name="connsiteX51" fmla="*/ 621311 w 1508539"/>
              <a:gd name="connsiteY51" fmla="*/ 5034192 h 6858000"/>
              <a:gd name="connsiteX52" fmla="*/ 622865 w 1508539"/>
              <a:gd name="connsiteY52" fmla="*/ 4993030 h 6858000"/>
              <a:gd name="connsiteX53" fmla="*/ 629774 w 1508539"/>
              <a:gd name="connsiteY53" fmla="*/ 4946844 h 6858000"/>
              <a:gd name="connsiteX54" fmla="*/ 625630 w 1508539"/>
              <a:gd name="connsiteY54" fmla="*/ 4932692 h 6858000"/>
              <a:gd name="connsiteX55" fmla="*/ 641033 w 1508539"/>
              <a:gd name="connsiteY55" fmla="*/ 4858827 h 6858000"/>
              <a:gd name="connsiteX56" fmla="*/ 646936 w 1508539"/>
              <a:gd name="connsiteY56" fmla="*/ 4821170 h 6858000"/>
              <a:gd name="connsiteX57" fmla="*/ 651669 w 1508539"/>
              <a:gd name="connsiteY57" fmla="*/ 4780965 h 6858000"/>
              <a:gd name="connsiteX58" fmla="*/ 652962 w 1508539"/>
              <a:gd name="connsiteY58" fmla="*/ 4750867 h 6858000"/>
              <a:gd name="connsiteX59" fmla="*/ 650769 w 1508539"/>
              <a:gd name="connsiteY59" fmla="*/ 4690749 h 6858000"/>
              <a:gd name="connsiteX60" fmla="*/ 646249 w 1508539"/>
              <a:gd name="connsiteY60" fmla="*/ 4584173 h 6858000"/>
              <a:gd name="connsiteX61" fmla="*/ 641332 w 1508539"/>
              <a:gd name="connsiteY61" fmla="*/ 4444346 h 6858000"/>
              <a:gd name="connsiteX62" fmla="*/ 637897 w 1508539"/>
              <a:gd name="connsiteY62" fmla="*/ 4375228 h 6858000"/>
              <a:gd name="connsiteX63" fmla="*/ 618550 w 1508539"/>
              <a:gd name="connsiteY63" fmla="*/ 4214165 h 6858000"/>
              <a:gd name="connsiteX64" fmla="*/ 622623 w 1508539"/>
              <a:gd name="connsiteY64" fmla="*/ 4090296 h 6858000"/>
              <a:gd name="connsiteX65" fmla="*/ 607879 w 1508539"/>
              <a:gd name="connsiteY65" fmla="*/ 4033999 h 6858000"/>
              <a:gd name="connsiteX66" fmla="*/ 609028 w 1508539"/>
              <a:gd name="connsiteY66" fmla="*/ 4031933 h 6858000"/>
              <a:gd name="connsiteX67" fmla="*/ 607604 w 1508539"/>
              <a:gd name="connsiteY67" fmla="*/ 4013953 h 6858000"/>
              <a:gd name="connsiteX68" fmla="*/ 593899 w 1508539"/>
              <a:gd name="connsiteY68" fmla="*/ 3974753 h 6858000"/>
              <a:gd name="connsiteX69" fmla="*/ 595497 w 1508539"/>
              <a:gd name="connsiteY69" fmla="*/ 3969950 h 6858000"/>
              <a:gd name="connsiteX70" fmla="*/ 588919 w 1508539"/>
              <a:gd name="connsiteY70" fmla="*/ 3933779 h 6858000"/>
              <a:gd name="connsiteX71" fmla="*/ 590250 w 1508539"/>
              <a:gd name="connsiteY71" fmla="*/ 3933093 h 6858000"/>
              <a:gd name="connsiteX72" fmla="*/ 594604 w 1508539"/>
              <a:gd name="connsiteY72" fmla="*/ 3922082 h 6858000"/>
              <a:gd name="connsiteX73" fmla="*/ 599682 w 1508539"/>
              <a:gd name="connsiteY73" fmla="*/ 3901461 h 6858000"/>
              <a:gd name="connsiteX74" fmla="*/ 622276 w 1508539"/>
              <a:gd name="connsiteY74" fmla="*/ 3813873 h 6858000"/>
              <a:gd name="connsiteX75" fmla="*/ 621701 w 1508539"/>
              <a:gd name="connsiteY75" fmla="*/ 3806161 h 6858000"/>
              <a:gd name="connsiteX76" fmla="*/ 622008 w 1508539"/>
              <a:gd name="connsiteY76" fmla="*/ 3805957 h 6858000"/>
              <a:gd name="connsiteX77" fmla="*/ 622035 w 1508539"/>
              <a:gd name="connsiteY77" fmla="*/ 3797724 h 6858000"/>
              <a:gd name="connsiteX78" fmla="*/ 620650 w 1508539"/>
              <a:gd name="connsiteY78" fmla="*/ 3792098 h 6858000"/>
              <a:gd name="connsiteX79" fmla="*/ 619534 w 1508539"/>
              <a:gd name="connsiteY79" fmla="*/ 3777135 h 6858000"/>
              <a:gd name="connsiteX80" fmla="*/ 621267 w 1508539"/>
              <a:gd name="connsiteY80" fmla="*/ 3771656 h 6858000"/>
              <a:gd name="connsiteX81" fmla="*/ 625010 w 1508539"/>
              <a:gd name="connsiteY81" fmla="*/ 3769007 h 6858000"/>
              <a:gd name="connsiteX82" fmla="*/ 624476 w 1508539"/>
              <a:gd name="connsiteY82" fmla="*/ 3767709 h 6858000"/>
              <a:gd name="connsiteX83" fmla="*/ 633172 w 1508539"/>
              <a:gd name="connsiteY83" fmla="*/ 3738082 h 6858000"/>
              <a:gd name="connsiteX84" fmla="*/ 640518 w 1508539"/>
              <a:gd name="connsiteY84" fmla="*/ 3673397 h 6858000"/>
              <a:gd name="connsiteX85" fmla="*/ 639814 w 1508539"/>
              <a:gd name="connsiteY85" fmla="*/ 3637109 h 6858000"/>
              <a:gd name="connsiteX86" fmla="*/ 643257 w 1508539"/>
              <a:gd name="connsiteY86" fmla="*/ 3536883 h 6858000"/>
              <a:gd name="connsiteX87" fmla="*/ 650795 w 1508539"/>
              <a:gd name="connsiteY87" fmla="*/ 3435652 h 6858000"/>
              <a:gd name="connsiteX88" fmla="*/ 652466 w 1508539"/>
              <a:gd name="connsiteY88" fmla="*/ 3307769 h 6858000"/>
              <a:gd name="connsiteX89" fmla="*/ 670029 w 1508539"/>
              <a:gd name="connsiteY89" fmla="*/ 3250522 h 6858000"/>
              <a:gd name="connsiteX90" fmla="*/ 670454 w 1508539"/>
              <a:gd name="connsiteY90" fmla="*/ 3229163 h 6858000"/>
              <a:gd name="connsiteX91" fmla="*/ 672277 w 1508539"/>
              <a:gd name="connsiteY91" fmla="*/ 3217217 h 6858000"/>
              <a:gd name="connsiteX92" fmla="*/ 659112 w 1508539"/>
              <a:gd name="connsiteY92" fmla="*/ 3183755 h 6858000"/>
              <a:gd name="connsiteX93" fmla="*/ 659613 w 1508539"/>
              <a:gd name="connsiteY93" fmla="*/ 3178642 h 6858000"/>
              <a:gd name="connsiteX94" fmla="*/ 647213 w 1508539"/>
              <a:gd name="connsiteY94" fmla="*/ 3158586 h 6858000"/>
              <a:gd name="connsiteX95" fmla="*/ 632398 w 1508539"/>
              <a:gd name="connsiteY95" fmla="*/ 3129034 h 6858000"/>
              <a:gd name="connsiteX96" fmla="*/ 633063 w 1508539"/>
              <a:gd name="connsiteY96" fmla="*/ 3126682 h 6858000"/>
              <a:gd name="connsiteX97" fmla="*/ 623931 w 1508539"/>
              <a:gd name="connsiteY97" fmla="*/ 3114519 h 6858000"/>
              <a:gd name="connsiteX98" fmla="*/ 610540 w 1508539"/>
              <a:gd name="connsiteY98" fmla="*/ 3106272 h 6858000"/>
              <a:gd name="connsiteX99" fmla="*/ 583270 w 1508539"/>
              <a:gd name="connsiteY99" fmla="*/ 2958185 h 6858000"/>
              <a:gd name="connsiteX100" fmla="*/ 525884 w 1508539"/>
              <a:gd name="connsiteY100" fmla="*/ 2762989 h 6858000"/>
              <a:gd name="connsiteX101" fmla="*/ 474802 w 1508539"/>
              <a:gd name="connsiteY101" fmla="*/ 2554718 h 6858000"/>
              <a:gd name="connsiteX102" fmla="*/ 454896 w 1508539"/>
              <a:gd name="connsiteY102" fmla="*/ 2485734 h 6858000"/>
              <a:gd name="connsiteX103" fmla="*/ 445619 w 1508539"/>
              <a:gd name="connsiteY103" fmla="*/ 2447068 h 6858000"/>
              <a:gd name="connsiteX104" fmla="*/ 432580 w 1508539"/>
              <a:gd name="connsiteY104" fmla="*/ 2425819 h 6858000"/>
              <a:gd name="connsiteX105" fmla="*/ 438579 w 1508539"/>
              <a:gd name="connsiteY105" fmla="*/ 2402874 h 6858000"/>
              <a:gd name="connsiteX106" fmla="*/ 441191 w 1508539"/>
              <a:gd name="connsiteY106" fmla="*/ 2381443 h 6858000"/>
              <a:gd name="connsiteX107" fmla="*/ 417520 w 1508539"/>
              <a:gd name="connsiteY107" fmla="*/ 2261920 h 6858000"/>
              <a:gd name="connsiteX108" fmla="*/ 407407 w 1508539"/>
              <a:gd name="connsiteY108" fmla="*/ 2195378 h 6858000"/>
              <a:gd name="connsiteX109" fmla="*/ 391624 w 1508539"/>
              <a:gd name="connsiteY109" fmla="*/ 2155135 h 6858000"/>
              <a:gd name="connsiteX110" fmla="*/ 389082 w 1508539"/>
              <a:gd name="connsiteY110" fmla="*/ 2118008 h 6858000"/>
              <a:gd name="connsiteX111" fmla="*/ 390075 w 1508539"/>
              <a:gd name="connsiteY111" fmla="*/ 2050531 h 6858000"/>
              <a:gd name="connsiteX112" fmla="*/ 381881 w 1508539"/>
              <a:gd name="connsiteY112" fmla="*/ 1963269 h 6858000"/>
              <a:gd name="connsiteX113" fmla="*/ 363059 w 1508539"/>
              <a:gd name="connsiteY113" fmla="*/ 1906352 h 6858000"/>
              <a:gd name="connsiteX114" fmla="*/ 339616 w 1508539"/>
              <a:gd name="connsiteY114" fmla="*/ 1861531 h 6858000"/>
              <a:gd name="connsiteX115" fmla="*/ 293415 w 1508539"/>
              <a:gd name="connsiteY115" fmla="*/ 1732919 h 6858000"/>
              <a:gd name="connsiteX116" fmla="*/ 265726 w 1508539"/>
              <a:gd name="connsiteY116" fmla="*/ 1663540 h 6858000"/>
              <a:gd name="connsiteX117" fmla="*/ 264852 w 1508539"/>
              <a:gd name="connsiteY117" fmla="*/ 1615777 h 6858000"/>
              <a:gd name="connsiteX118" fmla="*/ 245647 w 1508539"/>
              <a:gd name="connsiteY118" fmla="*/ 1563678 h 6858000"/>
              <a:gd name="connsiteX119" fmla="*/ 258727 w 1508539"/>
              <a:gd name="connsiteY119" fmla="*/ 1519474 h 6858000"/>
              <a:gd name="connsiteX120" fmla="*/ 251469 w 1508539"/>
              <a:gd name="connsiteY120" fmla="*/ 1477995 h 6858000"/>
              <a:gd name="connsiteX121" fmla="*/ 237554 w 1508539"/>
              <a:gd name="connsiteY121" fmla="*/ 1373769 h 6858000"/>
              <a:gd name="connsiteX122" fmla="*/ 245861 w 1508539"/>
              <a:gd name="connsiteY122" fmla="*/ 1307086 h 6858000"/>
              <a:gd name="connsiteX123" fmla="*/ 247049 w 1508539"/>
              <a:gd name="connsiteY123" fmla="*/ 1189033 h 6858000"/>
              <a:gd name="connsiteX124" fmla="*/ 251734 w 1508539"/>
              <a:gd name="connsiteY124" fmla="*/ 1168288 h 6858000"/>
              <a:gd name="connsiteX125" fmla="*/ 244016 w 1508539"/>
              <a:gd name="connsiteY125" fmla="*/ 1142577 h 6858000"/>
              <a:gd name="connsiteX126" fmla="*/ 233322 w 1508539"/>
              <a:gd name="connsiteY126" fmla="*/ 1088484 h 6858000"/>
              <a:gd name="connsiteX127" fmla="*/ 222058 w 1508539"/>
              <a:gd name="connsiteY127" fmla="*/ 1016103 h 6858000"/>
              <a:gd name="connsiteX128" fmla="*/ 223514 w 1508539"/>
              <a:gd name="connsiteY128" fmla="*/ 932283 h 6858000"/>
              <a:gd name="connsiteX129" fmla="*/ 225750 w 1508539"/>
              <a:gd name="connsiteY129" fmla="*/ 915925 h 6858000"/>
              <a:gd name="connsiteX130" fmla="*/ 218379 w 1508539"/>
              <a:gd name="connsiteY130" fmla="*/ 896999 h 6858000"/>
              <a:gd name="connsiteX131" fmla="*/ 187787 w 1508539"/>
              <a:gd name="connsiteY131" fmla="*/ 821517 h 6858000"/>
              <a:gd name="connsiteX132" fmla="*/ 166737 w 1508539"/>
              <a:gd name="connsiteY132" fmla="*/ 751353 h 6858000"/>
              <a:gd name="connsiteX133" fmla="*/ 166295 w 1508539"/>
              <a:gd name="connsiteY133" fmla="*/ 721230 h 6858000"/>
              <a:gd name="connsiteX134" fmla="*/ 151966 w 1508539"/>
              <a:gd name="connsiteY134" fmla="*/ 681659 h 6858000"/>
              <a:gd name="connsiteX135" fmla="*/ 137385 w 1508539"/>
              <a:gd name="connsiteY135" fmla="*/ 635218 h 6858000"/>
              <a:gd name="connsiteX136" fmla="*/ 142396 w 1508539"/>
              <a:gd name="connsiteY136" fmla="*/ 613763 h 6858000"/>
              <a:gd name="connsiteX137" fmla="*/ 128338 w 1508539"/>
              <a:gd name="connsiteY137" fmla="*/ 598582 h 6858000"/>
              <a:gd name="connsiteX138" fmla="*/ 128019 w 1508539"/>
              <a:gd name="connsiteY138" fmla="*/ 576846 h 6858000"/>
              <a:gd name="connsiteX139" fmla="*/ 107645 w 1508539"/>
              <a:gd name="connsiteY139" fmla="*/ 530055 h 6858000"/>
              <a:gd name="connsiteX140" fmla="*/ 106893 w 1508539"/>
              <a:gd name="connsiteY140" fmla="*/ 465389 h 6858000"/>
              <a:gd name="connsiteX141" fmla="*/ 89816 w 1508539"/>
              <a:gd name="connsiteY141" fmla="*/ 424699 h 6858000"/>
              <a:gd name="connsiteX142" fmla="*/ 90191 w 1508539"/>
              <a:gd name="connsiteY142" fmla="*/ 404917 h 6858000"/>
              <a:gd name="connsiteX143" fmla="*/ 70148 w 1508539"/>
              <a:gd name="connsiteY143" fmla="*/ 367211 h 6858000"/>
              <a:gd name="connsiteX144" fmla="*/ 36452 w 1508539"/>
              <a:gd name="connsiteY144" fmla="*/ 268519 h 6858000"/>
              <a:gd name="connsiteX145" fmla="*/ 23935 w 1508539"/>
              <a:gd name="connsiteY145" fmla="*/ 160886 h 6858000"/>
              <a:gd name="connsiteX146" fmla="*/ 19312 w 1508539"/>
              <a:gd name="connsiteY146" fmla="*/ 47336 h 6858000"/>
              <a:gd name="connsiteX147" fmla="*/ 0 w 1508539"/>
              <a:gd name="connsiteY147"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28010 w 1508539"/>
              <a:gd name="connsiteY4" fmla="*/ 6751578 h 6858000"/>
              <a:gd name="connsiteX5" fmla="*/ 146674 w 1508539"/>
              <a:gd name="connsiteY5" fmla="*/ 6696999 h 6858000"/>
              <a:gd name="connsiteX6" fmla="*/ 163411 w 1508539"/>
              <a:gd name="connsiteY6" fmla="*/ 6638036 h 6858000"/>
              <a:gd name="connsiteX7" fmla="*/ 153633 w 1508539"/>
              <a:gd name="connsiteY7" fmla="*/ 6596265 h 6858000"/>
              <a:gd name="connsiteX8" fmla="*/ 153512 w 1508539"/>
              <a:gd name="connsiteY8" fmla="*/ 6594818 h 6858000"/>
              <a:gd name="connsiteX9" fmla="*/ 157757 w 1508539"/>
              <a:gd name="connsiteY9" fmla="*/ 6593735 h 6858000"/>
              <a:gd name="connsiteX10" fmla="*/ 160954 w 1508539"/>
              <a:gd name="connsiteY10" fmla="*/ 6589172 h 6858000"/>
              <a:gd name="connsiteX11" fmla="*/ 164248 w 1508539"/>
              <a:gd name="connsiteY11" fmla="*/ 6574442 h 6858000"/>
              <a:gd name="connsiteX12" fmla="*/ 164588 w 1508539"/>
              <a:gd name="connsiteY12" fmla="*/ 6568530 h 6858000"/>
              <a:gd name="connsiteX13" fmla="*/ 166997 w 1508539"/>
              <a:gd name="connsiteY13" fmla="*/ 6560674 h 6858000"/>
              <a:gd name="connsiteX14" fmla="*/ 167342 w 1508539"/>
              <a:gd name="connsiteY14" fmla="*/ 6560598 h 6858000"/>
              <a:gd name="connsiteX15" fmla="*/ 169039 w 1508539"/>
              <a:gd name="connsiteY15" fmla="*/ 6553006 h 6858000"/>
              <a:gd name="connsiteX16" fmla="*/ 173735 w 1508539"/>
              <a:gd name="connsiteY16" fmla="*/ 6514360 h 6858000"/>
              <a:gd name="connsiteX17" fmla="*/ 215389 w 1508539"/>
              <a:gd name="connsiteY17" fmla="*/ 6478062 h 6858000"/>
              <a:gd name="connsiteX18" fmla="*/ 226078 w 1508539"/>
              <a:gd name="connsiteY18" fmla="*/ 6460325 h 6858000"/>
              <a:gd name="connsiteX19" fmla="*/ 233311 w 1508539"/>
              <a:gd name="connsiteY19" fmla="*/ 6451488 h 6858000"/>
              <a:gd name="connsiteX20" fmla="*/ 234746 w 1508539"/>
              <a:gd name="connsiteY20" fmla="*/ 6451348 h 6858000"/>
              <a:gd name="connsiteX21" fmla="*/ 239104 w 1508539"/>
              <a:gd name="connsiteY21" fmla="*/ 6414240 h 6858000"/>
              <a:gd name="connsiteX22" fmla="*/ 241880 w 1508539"/>
              <a:gd name="connsiteY22" fmla="*/ 6384857 h 6858000"/>
              <a:gd name="connsiteX23" fmla="*/ 240591 w 1508539"/>
              <a:gd name="connsiteY23" fmla="*/ 6367510 h 6858000"/>
              <a:gd name="connsiteX24" fmla="*/ 244471 w 1508539"/>
              <a:gd name="connsiteY24" fmla="*/ 6349778 h 6858000"/>
              <a:gd name="connsiteX25" fmla="*/ 246136 w 1508539"/>
              <a:gd name="connsiteY25" fmla="*/ 6348250 h 6858000"/>
              <a:gd name="connsiteX26" fmla="*/ 262170 w 1508539"/>
              <a:gd name="connsiteY26" fmla="*/ 6281972 h 6858000"/>
              <a:gd name="connsiteX27" fmla="*/ 272933 w 1508539"/>
              <a:gd name="connsiteY27" fmla="*/ 6211940 h 6858000"/>
              <a:gd name="connsiteX28" fmla="*/ 314428 w 1508539"/>
              <a:gd name="connsiteY28" fmla="*/ 6113913 h 6858000"/>
              <a:gd name="connsiteX29" fmla="*/ 318721 w 1508539"/>
              <a:gd name="connsiteY29" fmla="*/ 6028119 h 6858000"/>
              <a:gd name="connsiteX30" fmla="*/ 345501 w 1508539"/>
              <a:gd name="connsiteY30" fmla="*/ 5934687 h 6858000"/>
              <a:gd name="connsiteX31" fmla="*/ 379513 w 1508539"/>
              <a:gd name="connsiteY31" fmla="*/ 5765594 h 6858000"/>
              <a:gd name="connsiteX32" fmla="*/ 411349 w 1508539"/>
              <a:gd name="connsiteY32" fmla="*/ 5693685 h 6858000"/>
              <a:gd name="connsiteX33" fmla="*/ 431404 w 1508539"/>
              <a:gd name="connsiteY33" fmla="*/ 5665173 h 6858000"/>
              <a:gd name="connsiteX34" fmla="*/ 465121 w 1508539"/>
              <a:gd name="connsiteY34" fmla="*/ 5563435 h 6858000"/>
              <a:gd name="connsiteX35" fmla="*/ 494626 w 1508539"/>
              <a:gd name="connsiteY35" fmla="*/ 5476393 h 6858000"/>
              <a:gd name="connsiteX36" fmla="*/ 525819 w 1508539"/>
              <a:gd name="connsiteY36" fmla="*/ 5396260 h 6858000"/>
              <a:gd name="connsiteX37" fmla="*/ 541800 w 1508539"/>
              <a:gd name="connsiteY37" fmla="*/ 5330009 h 6858000"/>
              <a:gd name="connsiteX38" fmla="*/ 575293 w 1508539"/>
              <a:gd name="connsiteY38" fmla="*/ 5273739 h 6858000"/>
              <a:gd name="connsiteX39" fmla="*/ 584892 w 1508539"/>
              <a:gd name="connsiteY39" fmla="*/ 5241779 h 6858000"/>
              <a:gd name="connsiteX40" fmla="*/ 596118 w 1508539"/>
              <a:gd name="connsiteY40" fmla="*/ 5225268 h 6858000"/>
              <a:gd name="connsiteX41" fmla="*/ 597138 w 1508539"/>
              <a:gd name="connsiteY41" fmla="*/ 5217684 h 6858000"/>
              <a:gd name="connsiteX42" fmla="*/ 604479 w 1508539"/>
              <a:gd name="connsiteY42" fmla="*/ 5193377 h 6858000"/>
              <a:gd name="connsiteX43" fmla="*/ 607782 w 1508539"/>
              <a:gd name="connsiteY43" fmla="*/ 5179288 h 6858000"/>
              <a:gd name="connsiteX44" fmla="*/ 608766 w 1508539"/>
              <a:gd name="connsiteY44" fmla="*/ 5173621 h 6858000"/>
              <a:gd name="connsiteX45" fmla="*/ 604400 w 1508539"/>
              <a:gd name="connsiteY45" fmla="*/ 5159961 h 6858000"/>
              <a:gd name="connsiteX46" fmla="*/ 611077 w 1508539"/>
              <a:gd name="connsiteY46" fmla="*/ 5144295 h 6858000"/>
              <a:gd name="connsiteX47" fmla="*/ 608010 w 1508539"/>
              <a:gd name="connsiteY47" fmla="*/ 5125185 h 6858000"/>
              <a:gd name="connsiteX48" fmla="*/ 614840 w 1508539"/>
              <a:gd name="connsiteY48" fmla="*/ 5121884 h 6858000"/>
              <a:gd name="connsiteX49" fmla="*/ 621876 w 1508539"/>
              <a:gd name="connsiteY49" fmla="*/ 5067850 h 6858000"/>
              <a:gd name="connsiteX50" fmla="*/ 624607 w 1508539"/>
              <a:gd name="connsiteY50" fmla="*/ 5060861 h 6858000"/>
              <a:gd name="connsiteX51" fmla="*/ 621311 w 1508539"/>
              <a:gd name="connsiteY51" fmla="*/ 5034192 h 6858000"/>
              <a:gd name="connsiteX52" fmla="*/ 622865 w 1508539"/>
              <a:gd name="connsiteY52" fmla="*/ 4993030 h 6858000"/>
              <a:gd name="connsiteX53" fmla="*/ 629774 w 1508539"/>
              <a:gd name="connsiteY53" fmla="*/ 4946844 h 6858000"/>
              <a:gd name="connsiteX54" fmla="*/ 625630 w 1508539"/>
              <a:gd name="connsiteY54" fmla="*/ 4932692 h 6858000"/>
              <a:gd name="connsiteX55" fmla="*/ 641033 w 1508539"/>
              <a:gd name="connsiteY55" fmla="*/ 4858827 h 6858000"/>
              <a:gd name="connsiteX56" fmla="*/ 646936 w 1508539"/>
              <a:gd name="connsiteY56" fmla="*/ 4821170 h 6858000"/>
              <a:gd name="connsiteX57" fmla="*/ 651669 w 1508539"/>
              <a:gd name="connsiteY57" fmla="*/ 4780965 h 6858000"/>
              <a:gd name="connsiteX58" fmla="*/ 652962 w 1508539"/>
              <a:gd name="connsiteY58" fmla="*/ 4750867 h 6858000"/>
              <a:gd name="connsiteX59" fmla="*/ 650769 w 1508539"/>
              <a:gd name="connsiteY59" fmla="*/ 4690749 h 6858000"/>
              <a:gd name="connsiteX60" fmla="*/ 646249 w 1508539"/>
              <a:gd name="connsiteY60" fmla="*/ 4584173 h 6858000"/>
              <a:gd name="connsiteX61" fmla="*/ 641332 w 1508539"/>
              <a:gd name="connsiteY61" fmla="*/ 4444346 h 6858000"/>
              <a:gd name="connsiteX62" fmla="*/ 637897 w 1508539"/>
              <a:gd name="connsiteY62" fmla="*/ 4375228 h 6858000"/>
              <a:gd name="connsiteX63" fmla="*/ 618550 w 1508539"/>
              <a:gd name="connsiteY63" fmla="*/ 4214165 h 6858000"/>
              <a:gd name="connsiteX64" fmla="*/ 622623 w 1508539"/>
              <a:gd name="connsiteY64" fmla="*/ 4090296 h 6858000"/>
              <a:gd name="connsiteX65" fmla="*/ 607879 w 1508539"/>
              <a:gd name="connsiteY65" fmla="*/ 4033999 h 6858000"/>
              <a:gd name="connsiteX66" fmla="*/ 609028 w 1508539"/>
              <a:gd name="connsiteY66" fmla="*/ 4031933 h 6858000"/>
              <a:gd name="connsiteX67" fmla="*/ 607604 w 1508539"/>
              <a:gd name="connsiteY67" fmla="*/ 4013953 h 6858000"/>
              <a:gd name="connsiteX68" fmla="*/ 593899 w 1508539"/>
              <a:gd name="connsiteY68" fmla="*/ 3974753 h 6858000"/>
              <a:gd name="connsiteX69" fmla="*/ 595497 w 1508539"/>
              <a:gd name="connsiteY69" fmla="*/ 3969950 h 6858000"/>
              <a:gd name="connsiteX70" fmla="*/ 588919 w 1508539"/>
              <a:gd name="connsiteY70" fmla="*/ 3933779 h 6858000"/>
              <a:gd name="connsiteX71" fmla="*/ 590250 w 1508539"/>
              <a:gd name="connsiteY71" fmla="*/ 3933093 h 6858000"/>
              <a:gd name="connsiteX72" fmla="*/ 594604 w 1508539"/>
              <a:gd name="connsiteY72" fmla="*/ 3922082 h 6858000"/>
              <a:gd name="connsiteX73" fmla="*/ 599682 w 1508539"/>
              <a:gd name="connsiteY73" fmla="*/ 3901461 h 6858000"/>
              <a:gd name="connsiteX74" fmla="*/ 622276 w 1508539"/>
              <a:gd name="connsiteY74" fmla="*/ 3813873 h 6858000"/>
              <a:gd name="connsiteX75" fmla="*/ 621701 w 1508539"/>
              <a:gd name="connsiteY75" fmla="*/ 3806161 h 6858000"/>
              <a:gd name="connsiteX76" fmla="*/ 622008 w 1508539"/>
              <a:gd name="connsiteY76" fmla="*/ 3805957 h 6858000"/>
              <a:gd name="connsiteX77" fmla="*/ 622035 w 1508539"/>
              <a:gd name="connsiteY77" fmla="*/ 3797724 h 6858000"/>
              <a:gd name="connsiteX78" fmla="*/ 620650 w 1508539"/>
              <a:gd name="connsiteY78" fmla="*/ 3792098 h 6858000"/>
              <a:gd name="connsiteX79" fmla="*/ 619534 w 1508539"/>
              <a:gd name="connsiteY79" fmla="*/ 3777135 h 6858000"/>
              <a:gd name="connsiteX80" fmla="*/ 621267 w 1508539"/>
              <a:gd name="connsiteY80" fmla="*/ 3771656 h 6858000"/>
              <a:gd name="connsiteX81" fmla="*/ 625010 w 1508539"/>
              <a:gd name="connsiteY81" fmla="*/ 3769007 h 6858000"/>
              <a:gd name="connsiteX82" fmla="*/ 624476 w 1508539"/>
              <a:gd name="connsiteY82" fmla="*/ 3767709 h 6858000"/>
              <a:gd name="connsiteX83" fmla="*/ 633172 w 1508539"/>
              <a:gd name="connsiteY83" fmla="*/ 3738082 h 6858000"/>
              <a:gd name="connsiteX84" fmla="*/ 640518 w 1508539"/>
              <a:gd name="connsiteY84" fmla="*/ 3673397 h 6858000"/>
              <a:gd name="connsiteX85" fmla="*/ 639814 w 1508539"/>
              <a:gd name="connsiteY85" fmla="*/ 3637109 h 6858000"/>
              <a:gd name="connsiteX86" fmla="*/ 643257 w 1508539"/>
              <a:gd name="connsiteY86" fmla="*/ 3536883 h 6858000"/>
              <a:gd name="connsiteX87" fmla="*/ 650795 w 1508539"/>
              <a:gd name="connsiteY87" fmla="*/ 3435652 h 6858000"/>
              <a:gd name="connsiteX88" fmla="*/ 652466 w 1508539"/>
              <a:gd name="connsiteY88" fmla="*/ 3307769 h 6858000"/>
              <a:gd name="connsiteX89" fmla="*/ 670029 w 1508539"/>
              <a:gd name="connsiteY89" fmla="*/ 3250522 h 6858000"/>
              <a:gd name="connsiteX90" fmla="*/ 670454 w 1508539"/>
              <a:gd name="connsiteY90" fmla="*/ 3229163 h 6858000"/>
              <a:gd name="connsiteX91" fmla="*/ 672277 w 1508539"/>
              <a:gd name="connsiteY91" fmla="*/ 3217217 h 6858000"/>
              <a:gd name="connsiteX92" fmla="*/ 659112 w 1508539"/>
              <a:gd name="connsiteY92" fmla="*/ 3183755 h 6858000"/>
              <a:gd name="connsiteX93" fmla="*/ 659613 w 1508539"/>
              <a:gd name="connsiteY93" fmla="*/ 3178642 h 6858000"/>
              <a:gd name="connsiteX94" fmla="*/ 647213 w 1508539"/>
              <a:gd name="connsiteY94" fmla="*/ 3158586 h 6858000"/>
              <a:gd name="connsiteX95" fmla="*/ 632398 w 1508539"/>
              <a:gd name="connsiteY95" fmla="*/ 3129034 h 6858000"/>
              <a:gd name="connsiteX96" fmla="*/ 633063 w 1508539"/>
              <a:gd name="connsiteY96" fmla="*/ 3126682 h 6858000"/>
              <a:gd name="connsiteX97" fmla="*/ 623931 w 1508539"/>
              <a:gd name="connsiteY97" fmla="*/ 3114519 h 6858000"/>
              <a:gd name="connsiteX98" fmla="*/ 610540 w 1508539"/>
              <a:gd name="connsiteY98" fmla="*/ 3106272 h 6858000"/>
              <a:gd name="connsiteX99" fmla="*/ 583270 w 1508539"/>
              <a:gd name="connsiteY99" fmla="*/ 2958185 h 6858000"/>
              <a:gd name="connsiteX100" fmla="*/ 525884 w 1508539"/>
              <a:gd name="connsiteY100" fmla="*/ 2762989 h 6858000"/>
              <a:gd name="connsiteX101" fmla="*/ 474802 w 1508539"/>
              <a:gd name="connsiteY101" fmla="*/ 2554718 h 6858000"/>
              <a:gd name="connsiteX102" fmla="*/ 454896 w 1508539"/>
              <a:gd name="connsiteY102" fmla="*/ 2485734 h 6858000"/>
              <a:gd name="connsiteX103" fmla="*/ 445619 w 1508539"/>
              <a:gd name="connsiteY103" fmla="*/ 2447068 h 6858000"/>
              <a:gd name="connsiteX104" fmla="*/ 432580 w 1508539"/>
              <a:gd name="connsiteY104" fmla="*/ 2425819 h 6858000"/>
              <a:gd name="connsiteX105" fmla="*/ 438579 w 1508539"/>
              <a:gd name="connsiteY105" fmla="*/ 2402874 h 6858000"/>
              <a:gd name="connsiteX106" fmla="*/ 441191 w 1508539"/>
              <a:gd name="connsiteY106" fmla="*/ 2381443 h 6858000"/>
              <a:gd name="connsiteX107" fmla="*/ 417520 w 1508539"/>
              <a:gd name="connsiteY107" fmla="*/ 2261920 h 6858000"/>
              <a:gd name="connsiteX108" fmla="*/ 407407 w 1508539"/>
              <a:gd name="connsiteY108" fmla="*/ 2195378 h 6858000"/>
              <a:gd name="connsiteX109" fmla="*/ 391624 w 1508539"/>
              <a:gd name="connsiteY109" fmla="*/ 2155135 h 6858000"/>
              <a:gd name="connsiteX110" fmla="*/ 389082 w 1508539"/>
              <a:gd name="connsiteY110" fmla="*/ 2118008 h 6858000"/>
              <a:gd name="connsiteX111" fmla="*/ 390075 w 1508539"/>
              <a:gd name="connsiteY111" fmla="*/ 2050531 h 6858000"/>
              <a:gd name="connsiteX112" fmla="*/ 381881 w 1508539"/>
              <a:gd name="connsiteY112" fmla="*/ 1963269 h 6858000"/>
              <a:gd name="connsiteX113" fmla="*/ 363059 w 1508539"/>
              <a:gd name="connsiteY113" fmla="*/ 1906352 h 6858000"/>
              <a:gd name="connsiteX114" fmla="*/ 339616 w 1508539"/>
              <a:gd name="connsiteY114" fmla="*/ 1861531 h 6858000"/>
              <a:gd name="connsiteX115" fmla="*/ 293415 w 1508539"/>
              <a:gd name="connsiteY115" fmla="*/ 1732919 h 6858000"/>
              <a:gd name="connsiteX116" fmla="*/ 265726 w 1508539"/>
              <a:gd name="connsiteY116" fmla="*/ 1663540 h 6858000"/>
              <a:gd name="connsiteX117" fmla="*/ 264852 w 1508539"/>
              <a:gd name="connsiteY117" fmla="*/ 1615777 h 6858000"/>
              <a:gd name="connsiteX118" fmla="*/ 245647 w 1508539"/>
              <a:gd name="connsiteY118" fmla="*/ 1563678 h 6858000"/>
              <a:gd name="connsiteX119" fmla="*/ 258727 w 1508539"/>
              <a:gd name="connsiteY119" fmla="*/ 1519474 h 6858000"/>
              <a:gd name="connsiteX120" fmla="*/ 251469 w 1508539"/>
              <a:gd name="connsiteY120" fmla="*/ 1477995 h 6858000"/>
              <a:gd name="connsiteX121" fmla="*/ 237554 w 1508539"/>
              <a:gd name="connsiteY121" fmla="*/ 1373769 h 6858000"/>
              <a:gd name="connsiteX122" fmla="*/ 245861 w 1508539"/>
              <a:gd name="connsiteY122" fmla="*/ 1307086 h 6858000"/>
              <a:gd name="connsiteX123" fmla="*/ 247049 w 1508539"/>
              <a:gd name="connsiteY123" fmla="*/ 1189033 h 6858000"/>
              <a:gd name="connsiteX124" fmla="*/ 251734 w 1508539"/>
              <a:gd name="connsiteY124" fmla="*/ 1168288 h 6858000"/>
              <a:gd name="connsiteX125" fmla="*/ 244016 w 1508539"/>
              <a:gd name="connsiteY125" fmla="*/ 1142577 h 6858000"/>
              <a:gd name="connsiteX126" fmla="*/ 233322 w 1508539"/>
              <a:gd name="connsiteY126" fmla="*/ 1088484 h 6858000"/>
              <a:gd name="connsiteX127" fmla="*/ 222058 w 1508539"/>
              <a:gd name="connsiteY127" fmla="*/ 1016103 h 6858000"/>
              <a:gd name="connsiteX128" fmla="*/ 223514 w 1508539"/>
              <a:gd name="connsiteY128" fmla="*/ 932283 h 6858000"/>
              <a:gd name="connsiteX129" fmla="*/ 225750 w 1508539"/>
              <a:gd name="connsiteY129" fmla="*/ 915925 h 6858000"/>
              <a:gd name="connsiteX130" fmla="*/ 218379 w 1508539"/>
              <a:gd name="connsiteY130" fmla="*/ 896999 h 6858000"/>
              <a:gd name="connsiteX131" fmla="*/ 187787 w 1508539"/>
              <a:gd name="connsiteY131" fmla="*/ 821517 h 6858000"/>
              <a:gd name="connsiteX132" fmla="*/ 166737 w 1508539"/>
              <a:gd name="connsiteY132" fmla="*/ 751353 h 6858000"/>
              <a:gd name="connsiteX133" fmla="*/ 166295 w 1508539"/>
              <a:gd name="connsiteY133" fmla="*/ 721230 h 6858000"/>
              <a:gd name="connsiteX134" fmla="*/ 151966 w 1508539"/>
              <a:gd name="connsiteY134" fmla="*/ 681659 h 6858000"/>
              <a:gd name="connsiteX135" fmla="*/ 137385 w 1508539"/>
              <a:gd name="connsiteY135" fmla="*/ 635218 h 6858000"/>
              <a:gd name="connsiteX136" fmla="*/ 142396 w 1508539"/>
              <a:gd name="connsiteY136" fmla="*/ 613763 h 6858000"/>
              <a:gd name="connsiteX137" fmla="*/ 128338 w 1508539"/>
              <a:gd name="connsiteY137" fmla="*/ 598582 h 6858000"/>
              <a:gd name="connsiteX138" fmla="*/ 128019 w 1508539"/>
              <a:gd name="connsiteY138" fmla="*/ 576846 h 6858000"/>
              <a:gd name="connsiteX139" fmla="*/ 107645 w 1508539"/>
              <a:gd name="connsiteY139" fmla="*/ 530055 h 6858000"/>
              <a:gd name="connsiteX140" fmla="*/ 106893 w 1508539"/>
              <a:gd name="connsiteY140" fmla="*/ 465389 h 6858000"/>
              <a:gd name="connsiteX141" fmla="*/ 89816 w 1508539"/>
              <a:gd name="connsiteY141" fmla="*/ 424699 h 6858000"/>
              <a:gd name="connsiteX142" fmla="*/ 90191 w 1508539"/>
              <a:gd name="connsiteY142" fmla="*/ 404917 h 6858000"/>
              <a:gd name="connsiteX143" fmla="*/ 70148 w 1508539"/>
              <a:gd name="connsiteY143" fmla="*/ 367211 h 6858000"/>
              <a:gd name="connsiteX144" fmla="*/ 36452 w 1508539"/>
              <a:gd name="connsiteY144" fmla="*/ 268519 h 6858000"/>
              <a:gd name="connsiteX145" fmla="*/ 23935 w 1508539"/>
              <a:gd name="connsiteY145" fmla="*/ 160886 h 6858000"/>
              <a:gd name="connsiteX146" fmla="*/ 19312 w 1508539"/>
              <a:gd name="connsiteY146" fmla="*/ 47336 h 6858000"/>
              <a:gd name="connsiteX147" fmla="*/ 0 w 1508539"/>
              <a:gd name="connsiteY147"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28010 w 1508539"/>
              <a:gd name="connsiteY4" fmla="*/ 6751578 h 6858000"/>
              <a:gd name="connsiteX5" fmla="*/ 146674 w 1508539"/>
              <a:gd name="connsiteY5" fmla="*/ 6696999 h 6858000"/>
              <a:gd name="connsiteX6" fmla="*/ 163411 w 1508539"/>
              <a:gd name="connsiteY6" fmla="*/ 6638036 h 6858000"/>
              <a:gd name="connsiteX7" fmla="*/ 153633 w 1508539"/>
              <a:gd name="connsiteY7" fmla="*/ 6596265 h 6858000"/>
              <a:gd name="connsiteX8" fmla="*/ 153512 w 1508539"/>
              <a:gd name="connsiteY8" fmla="*/ 6594818 h 6858000"/>
              <a:gd name="connsiteX9" fmla="*/ 157757 w 1508539"/>
              <a:gd name="connsiteY9" fmla="*/ 6593735 h 6858000"/>
              <a:gd name="connsiteX10" fmla="*/ 164248 w 1508539"/>
              <a:gd name="connsiteY10" fmla="*/ 6574442 h 6858000"/>
              <a:gd name="connsiteX11" fmla="*/ 164588 w 1508539"/>
              <a:gd name="connsiteY11" fmla="*/ 6568530 h 6858000"/>
              <a:gd name="connsiteX12" fmla="*/ 166997 w 1508539"/>
              <a:gd name="connsiteY12" fmla="*/ 6560674 h 6858000"/>
              <a:gd name="connsiteX13" fmla="*/ 167342 w 1508539"/>
              <a:gd name="connsiteY13" fmla="*/ 6560598 h 6858000"/>
              <a:gd name="connsiteX14" fmla="*/ 169039 w 1508539"/>
              <a:gd name="connsiteY14" fmla="*/ 6553006 h 6858000"/>
              <a:gd name="connsiteX15" fmla="*/ 173735 w 1508539"/>
              <a:gd name="connsiteY15" fmla="*/ 6514360 h 6858000"/>
              <a:gd name="connsiteX16" fmla="*/ 215389 w 1508539"/>
              <a:gd name="connsiteY16" fmla="*/ 6478062 h 6858000"/>
              <a:gd name="connsiteX17" fmla="*/ 226078 w 1508539"/>
              <a:gd name="connsiteY17" fmla="*/ 6460325 h 6858000"/>
              <a:gd name="connsiteX18" fmla="*/ 233311 w 1508539"/>
              <a:gd name="connsiteY18" fmla="*/ 6451488 h 6858000"/>
              <a:gd name="connsiteX19" fmla="*/ 234746 w 1508539"/>
              <a:gd name="connsiteY19" fmla="*/ 6451348 h 6858000"/>
              <a:gd name="connsiteX20" fmla="*/ 239104 w 1508539"/>
              <a:gd name="connsiteY20" fmla="*/ 6414240 h 6858000"/>
              <a:gd name="connsiteX21" fmla="*/ 241880 w 1508539"/>
              <a:gd name="connsiteY21" fmla="*/ 6384857 h 6858000"/>
              <a:gd name="connsiteX22" fmla="*/ 240591 w 1508539"/>
              <a:gd name="connsiteY22" fmla="*/ 6367510 h 6858000"/>
              <a:gd name="connsiteX23" fmla="*/ 244471 w 1508539"/>
              <a:gd name="connsiteY23" fmla="*/ 6349778 h 6858000"/>
              <a:gd name="connsiteX24" fmla="*/ 246136 w 1508539"/>
              <a:gd name="connsiteY24" fmla="*/ 6348250 h 6858000"/>
              <a:gd name="connsiteX25" fmla="*/ 262170 w 1508539"/>
              <a:gd name="connsiteY25" fmla="*/ 6281972 h 6858000"/>
              <a:gd name="connsiteX26" fmla="*/ 272933 w 1508539"/>
              <a:gd name="connsiteY26" fmla="*/ 6211940 h 6858000"/>
              <a:gd name="connsiteX27" fmla="*/ 314428 w 1508539"/>
              <a:gd name="connsiteY27" fmla="*/ 6113913 h 6858000"/>
              <a:gd name="connsiteX28" fmla="*/ 318721 w 1508539"/>
              <a:gd name="connsiteY28" fmla="*/ 6028119 h 6858000"/>
              <a:gd name="connsiteX29" fmla="*/ 345501 w 1508539"/>
              <a:gd name="connsiteY29" fmla="*/ 5934687 h 6858000"/>
              <a:gd name="connsiteX30" fmla="*/ 379513 w 1508539"/>
              <a:gd name="connsiteY30" fmla="*/ 5765594 h 6858000"/>
              <a:gd name="connsiteX31" fmla="*/ 411349 w 1508539"/>
              <a:gd name="connsiteY31" fmla="*/ 5693685 h 6858000"/>
              <a:gd name="connsiteX32" fmla="*/ 431404 w 1508539"/>
              <a:gd name="connsiteY32" fmla="*/ 5665173 h 6858000"/>
              <a:gd name="connsiteX33" fmla="*/ 465121 w 1508539"/>
              <a:gd name="connsiteY33" fmla="*/ 5563435 h 6858000"/>
              <a:gd name="connsiteX34" fmla="*/ 494626 w 1508539"/>
              <a:gd name="connsiteY34" fmla="*/ 5476393 h 6858000"/>
              <a:gd name="connsiteX35" fmla="*/ 525819 w 1508539"/>
              <a:gd name="connsiteY35" fmla="*/ 5396260 h 6858000"/>
              <a:gd name="connsiteX36" fmla="*/ 541800 w 1508539"/>
              <a:gd name="connsiteY36" fmla="*/ 5330009 h 6858000"/>
              <a:gd name="connsiteX37" fmla="*/ 575293 w 1508539"/>
              <a:gd name="connsiteY37" fmla="*/ 5273739 h 6858000"/>
              <a:gd name="connsiteX38" fmla="*/ 584892 w 1508539"/>
              <a:gd name="connsiteY38" fmla="*/ 5241779 h 6858000"/>
              <a:gd name="connsiteX39" fmla="*/ 596118 w 1508539"/>
              <a:gd name="connsiteY39" fmla="*/ 5225268 h 6858000"/>
              <a:gd name="connsiteX40" fmla="*/ 597138 w 1508539"/>
              <a:gd name="connsiteY40" fmla="*/ 5217684 h 6858000"/>
              <a:gd name="connsiteX41" fmla="*/ 604479 w 1508539"/>
              <a:gd name="connsiteY41" fmla="*/ 5193377 h 6858000"/>
              <a:gd name="connsiteX42" fmla="*/ 607782 w 1508539"/>
              <a:gd name="connsiteY42" fmla="*/ 5179288 h 6858000"/>
              <a:gd name="connsiteX43" fmla="*/ 608766 w 1508539"/>
              <a:gd name="connsiteY43" fmla="*/ 5173621 h 6858000"/>
              <a:gd name="connsiteX44" fmla="*/ 604400 w 1508539"/>
              <a:gd name="connsiteY44" fmla="*/ 5159961 h 6858000"/>
              <a:gd name="connsiteX45" fmla="*/ 611077 w 1508539"/>
              <a:gd name="connsiteY45" fmla="*/ 5144295 h 6858000"/>
              <a:gd name="connsiteX46" fmla="*/ 608010 w 1508539"/>
              <a:gd name="connsiteY46" fmla="*/ 5125185 h 6858000"/>
              <a:gd name="connsiteX47" fmla="*/ 614840 w 1508539"/>
              <a:gd name="connsiteY47" fmla="*/ 5121884 h 6858000"/>
              <a:gd name="connsiteX48" fmla="*/ 621876 w 1508539"/>
              <a:gd name="connsiteY48" fmla="*/ 5067850 h 6858000"/>
              <a:gd name="connsiteX49" fmla="*/ 624607 w 1508539"/>
              <a:gd name="connsiteY49" fmla="*/ 5060861 h 6858000"/>
              <a:gd name="connsiteX50" fmla="*/ 621311 w 1508539"/>
              <a:gd name="connsiteY50" fmla="*/ 5034192 h 6858000"/>
              <a:gd name="connsiteX51" fmla="*/ 622865 w 1508539"/>
              <a:gd name="connsiteY51" fmla="*/ 4993030 h 6858000"/>
              <a:gd name="connsiteX52" fmla="*/ 629774 w 1508539"/>
              <a:gd name="connsiteY52" fmla="*/ 4946844 h 6858000"/>
              <a:gd name="connsiteX53" fmla="*/ 625630 w 1508539"/>
              <a:gd name="connsiteY53" fmla="*/ 4932692 h 6858000"/>
              <a:gd name="connsiteX54" fmla="*/ 641033 w 1508539"/>
              <a:gd name="connsiteY54" fmla="*/ 4858827 h 6858000"/>
              <a:gd name="connsiteX55" fmla="*/ 646936 w 1508539"/>
              <a:gd name="connsiteY55" fmla="*/ 4821170 h 6858000"/>
              <a:gd name="connsiteX56" fmla="*/ 651669 w 1508539"/>
              <a:gd name="connsiteY56" fmla="*/ 4780965 h 6858000"/>
              <a:gd name="connsiteX57" fmla="*/ 652962 w 1508539"/>
              <a:gd name="connsiteY57" fmla="*/ 4750867 h 6858000"/>
              <a:gd name="connsiteX58" fmla="*/ 650769 w 1508539"/>
              <a:gd name="connsiteY58" fmla="*/ 4690749 h 6858000"/>
              <a:gd name="connsiteX59" fmla="*/ 646249 w 1508539"/>
              <a:gd name="connsiteY59" fmla="*/ 4584173 h 6858000"/>
              <a:gd name="connsiteX60" fmla="*/ 641332 w 1508539"/>
              <a:gd name="connsiteY60" fmla="*/ 4444346 h 6858000"/>
              <a:gd name="connsiteX61" fmla="*/ 637897 w 1508539"/>
              <a:gd name="connsiteY61" fmla="*/ 4375228 h 6858000"/>
              <a:gd name="connsiteX62" fmla="*/ 618550 w 1508539"/>
              <a:gd name="connsiteY62" fmla="*/ 4214165 h 6858000"/>
              <a:gd name="connsiteX63" fmla="*/ 622623 w 1508539"/>
              <a:gd name="connsiteY63" fmla="*/ 4090296 h 6858000"/>
              <a:gd name="connsiteX64" fmla="*/ 607879 w 1508539"/>
              <a:gd name="connsiteY64" fmla="*/ 4033999 h 6858000"/>
              <a:gd name="connsiteX65" fmla="*/ 609028 w 1508539"/>
              <a:gd name="connsiteY65" fmla="*/ 4031933 h 6858000"/>
              <a:gd name="connsiteX66" fmla="*/ 607604 w 1508539"/>
              <a:gd name="connsiteY66" fmla="*/ 4013953 h 6858000"/>
              <a:gd name="connsiteX67" fmla="*/ 593899 w 1508539"/>
              <a:gd name="connsiteY67" fmla="*/ 3974753 h 6858000"/>
              <a:gd name="connsiteX68" fmla="*/ 595497 w 1508539"/>
              <a:gd name="connsiteY68" fmla="*/ 3969950 h 6858000"/>
              <a:gd name="connsiteX69" fmla="*/ 588919 w 1508539"/>
              <a:gd name="connsiteY69" fmla="*/ 3933779 h 6858000"/>
              <a:gd name="connsiteX70" fmla="*/ 590250 w 1508539"/>
              <a:gd name="connsiteY70" fmla="*/ 3933093 h 6858000"/>
              <a:gd name="connsiteX71" fmla="*/ 594604 w 1508539"/>
              <a:gd name="connsiteY71" fmla="*/ 3922082 h 6858000"/>
              <a:gd name="connsiteX72" fmla="*/ 599682 w 1508539"/>
              <a:gd name="connsiteY72" fmla="*/ 3901461 h 6858000"/>
              <a:gd name="connsiteX73" fmla="*/ 622276 w 1508539"/>
              <a:gd name="connsiteY73" fmla="*/ 3813873 h 6858000"/>
              <a:gd name="connsiteX74" fmla="*/ 621701 w 1508539"/>
              <a:gd name="connsiteY74" fmla="*/ 3806161 h 6858000"/>
              <a:gd name="connsiteX75" fmla="*/ 622008 w 1508539"/>
              <a:gd name="connsiteY75" fmla="*/ 3805957 h 6858000"/>
              <a:gd name="connsiteX76" fmla="*/ 622035 w 1508539"/>
              <a:gd name="connsiteY76" fmla="*/ 3797724 h 6858000"/>
              <a:gd name="connsiteX77" fmla="*/ 620650 w 1508539"/>
              <a:gd name="connsiteY77" fmla="*/ 3792098 h 6858000"/>
              <a:gd name="connsiteX78" fmla="*/ 619534 w 1508539"/>
              <a:gd name="connsiteY78" fmla="*/ 3777135 h 6858000"/>
              <a:gd name="connsiteX79" fmla="*/ 621267 w 1508539"/>
              <a:gd name="connsiteY79" fmla="*/ 3771656 h 6858000"/>
              <a:gd name="connsiteX80" fmla="*/ 625010 w 1508539"/>
              <a:gd name="connsiteY80" fmla="*/ 3769007 h 6858000"/>
              <a:gd name="connsiteX81" fmla="*/ 624476 w 1508539"/>
              <a:gd name="connsiteY81" fmla="*/ 3767709 h 6858000"/>
              <a:gd name="connsiteX82" fmla="*/ 633172 w 1508539"/>
              <a:gd name="connsiteY82" fmla="*/ 3738082 h 6858000"/>
              <a:gd name="connsiteX83" fmla="*/ 640518 w 1508539"/>
              <a:gd name="connsiteY83" fmla="*/ 3673397 h 6858000"/>
              <a:gd name="connsiteX84" fmla="*/ 639814 w 1508539"/>
              <a:gd name="connsiteY84" fmla="*/ 3637109 h 6858000"/>
              <a:gd name="connsiteX85" fmla="*/ 643257 w 1508539"/>
              <a:gd name="connsiteY85" fmla="*/ 3536883 h 6858000"/>
              <a:gd name="connsiteX86" fmla="*/ 650795 w 1508539"/>
              <a:gd name="connsiteY86" fmla="*/ 3435652 h 6858000"/>
              <a:gd name="connsiteX87" fmla="*/ 652466 w 1508539"/>
              <a:gd name="connsiteY87" fmla="*/ 3307769 h 6858000"/>
              <a:gd name="connsiteX88" fmla="*/ 670029 w 1508539"/>
              <a:gd name="connsiteY88" fmla="*/ 3250522 h 6858000"/>
              <a:gd name="connsiteX89" fmla="*/ 670454 w 1508539"/>
              <a:gd name="connsiteY89" fmla="*/ 3229163 h 6858000"/>
              <a:gd name="connsiteX90" fmla="*/ 672277 w 1508539"/>
              <a:gd name="connsiteY90" fmla="*/ 3217217 h 6858000"/>
              <a:gd name="connsiteX91" fmla="*/ 659112 w 1508539"/>
              <a:gd name="connsiteY91" fmla="*/ 3183755 h 6858000"/>
              <a:gd name="connsiteX92" fmla="*/ 659613 w 1508539"/>
              <a:gd name="connsiteY92" fmla="*/ 3178642 h 6858000"/>
              <a:gd name="connsiteX93" fmla="*/ 647213 w 1508539"/>
              <a:gd name="connsiteY93" fmla="*/ 3158586 h 6858000"/>
              <a:gd name="connsiteX94" fmla="*/ 632398 w 1508539"/>
              <a:gd name="connsiteY94" fmla="*/ 3129034 h 6858000"/>
              <a:gd name="connsiteX95" fmla="*/ 633063 w 1508539"/>
              <a:gd name="connsiteY95" fmla="*/ 3126682 h 6858000"/>
              <a:gd name="connsiteX96" fmla="*/ 623931 w 1508539"/>
              <a:gd name="connsiteY96" fmla="*/ 3114519 h 6858000"/>
              <a:gd name="connsiteX97" fmla="*/ 610540 w 1508539"/>
              <a:gd name="connsiteY97" fmla="*/ 3106272 h 6858000"/>
              <a:gd name="connsiteX98" fmla="*/ 583270 w 1508539"/>
              <a:gd name="connsiteY98" fmla="*/ 2958185 h 6858000"/>
              <a:gd name="connsiteX99" fmla="*/ 525884 w 1508539"/>
              <a:gd name="connsiteY99" fmla="*/ 2762989 h 6858000"/>
              <a:gd name="connsiteX100" fmla="*/ 474802 w 1508539"/>
              <a:gd name="connsiteY100" fmla="*/ 2554718 h 6858000"/>
              <a:gd name="connsiteX101" fmla="*/ 454896 w 1508539"/>
              <a:gd name="connsiteY101" fmla="*/ 2485734 h 6858000"/>
              <a:gd name="connsiteX102" fmla="*/ 445619 w 1508539"/>
              <a:gd name="connsiteY102" fmla="*/ 2447068 h 6858000"/>
              <a:gd name="connsiteX103" fmla="*/ 432580 w 1508539"/>
              <a:gd name="connsiteY103" fmla="*/ 2425819 h 6858000"/>
              <a:gd name="connsiteX104" fmla="*/ 438579 w 1508539"/>
              <a:gd name="connsiteY104" fmla="*/ 2402874 h 6858000"/>
              <a:gd name="connsiteX105" fmla="*/ 441191 w 1508539"/>
              <a:gd name="connsiteY105" fmla="*/ 2381443 h 6858000"/>
              <a:gd name="connsiteX106" fmla="*/ 417520 w 1508539"/>
              <a:gd name="connsiteY106" fmla="*/ 2261920 h 6858000"/>
              <a:gd name="connsiteX107" fmla="*/ 407407 w 1508539"/>
              <a:gd name="connsiteY107" fmla="*/ 2195378 h 6858000"/>
              <a:gd name="connsiteX108" fmla="*/ 391624 w 1508539"/>
              <a:gd name="connsiteY108" fmla="*/ 2155135 h 6858000"/>
              <a:gd name="connsiteX109" fmla="*/ 389082 w 1508539"/>
              <a:gd name="connsiteY109" fmla="*/ 2118008 h 6858000"/>
              <a:gd name="connsiteX110" fmla="*/ 390075 w 1508539"/>
              <a:gd name="connsiteY110" fmla="*/ 2050531 h 6858000"/>
              <a:gd name="connsiteX111" fmla="*/ 381881 w 1508539"/>
              <a:gd name="connsiteY111" fmla="*/ 1963269 h 6858000"/>
              <a:gd name="connsiteX112" fmla="*/ 363059 w 1508539"/>
              <a:gd name="connsiteY112" fmla="*/ 1906352 h 6858000"/>
              <a:gd name="connsiteX113" fmla="*/ 339616 w 1508539"/>
              <a:gd name="connsiteY113" fmla="*/ 1861531 h 6858000"/>
              <a:gd name="connsiteX114" fmla="*/ 293415 w 1508539"/>
              <a:gd name="connsiteY114" fmla="*/ 1732919 h 6858000"/>
              <a:gd name="connsiteX115" fmla="*/ 265726 w 1508539"/>
              <a:gd name="connsiteY115" fmla="*/ 1663540 h 6858000"/>
              <a:gd name="connsiteX116" fmla="*/ 264852 w 1508539"/>
              <a:gd name="connsiteY116" fmla="*/ 1615777 h 6858000"/>
              <a:gd name="connsiteX117" fmla="*/ 245647 w 1508539"/>
              <a:gd name="connsiteY117" fmla="*/ 1563678 h 6858000"/>
              <a:gd name="connsiteX118" fmla="*/ 258727 w 1508539"/>
              <a:gd name="connsiteY118" fmla="*/ 1519474 h 6858000"/>
              <a:gd name="connsiteX119" fmla="*/ 251469 w 1508539"/>
              <a:gd name="connsiteY119" fmla="*/ 1477995 h 6858000"/>
              <a:gd name="connsiteX120" fmla="*/ 237554 w 1508539"/>
              <a:gd name="connsiteY120" fmla="*/ 1373769 h 6858000"/>
              <a:gd name="connsiteX121" fmla="*/ 245861 w 1508539"/>
              <a:gd name="connsiteY121" fmla="*/ 1307086 h 6858000"/>
              <a:gd name="connsiteX122" fmla="*/ 247049 w 1508539"/>
              <a:gd name="connsiteY122" fmla="*/ 1189033 h 6858000"/>
              <a:gd name="connsiteX123" fmla="*/ 251734 w 1508539"/>
              <a:gd name="connsiteY123" fmla="*/ 1168288 h 6858000"/>
              <a:gd name="connsiteX124" fmla="*/ 244016 w 1508539"/>
              <a:gd name="connsiteY124" fmla="*/ 1142577 h 6858000"/>
              <a:gd name="connsiteX125" fmla="*/ 233322 w 1508539"/>
              <a:gd name="connsiteY125" fmla="*/ 1088484 h 6858000"/>
              <a:gd name="connsiteX126" fmla="*/ 222058 w 1508539"/>
              <a:gd name="connsiteY126" fmla="*/ 1016103 h 6858000"/>
              <a:gd name="connsiteX127" fmla="*/ 223514 w 1508539"/>
              <a:gd name="connsiteY127" fmla="*/ 932283 h 6858000"/>
              <a:gd name="connsiteX128" fmla="*/ 225750 w 1508539"/>
              <a:gd name="connsiteY128" fmla="*/ 915925 h 6858000"/>
              <a:gd name="connsiteX129" fmla="*/ 218379 w 1508539"/>
              <a:gd name="connsiteY129" fmla="*/ 896999 h 6858000"/>
              <a:gd name="connsiteX130" fmla="*/ 187787 w 1508539"/>
              <a:gd name="connsiteY130" fmla="*/ 821517 h 6858000"/>
              <a:gd name="connsiteX131" fmla="*/ 166737 w 1508539"/>
              <a:gd name="connsiteY131" fmla="*/ 751353 h 6858000"/>
              <a:gd name="connsiteX132" fmla="*/ 166295 w 1508539"/>
              <a:gd name="connsiteY132" fmla="*/ 721230 h 6858000"/>
              <a:gd name="connsiteX133" fmla="*/ 151966 w 1508539"/>
              <a:gd name="connsiteY133" fmla="*/ 681659 h 6858000"/>
              <a:gd name="connsiteX134" fmla="*/ 137385 w 1508539"/>
              <a:gd name="connsiteY134" fmla="*/ 635218 h 6858000"/>
              <a:gd name="connsiteX135" fmla="*/ 142396 w 1508539"/>
              <a:gd name="connsiteY135" fmla="*/ 613763 h 6858000"/>
              <a:gd name="connsiteX136" fmla="*/ 128338 w 1508539"/>
              <a:gd name="connsiteY136" fmla="*/ 598582 h 6858000"/>
              <a:gd name="connsiteX137" fmla="*/ 128019 w 1508539"/>
              <a:gd name="connsiteY137" fmla="*/ 576846 h 6858000"/>
              <a:gd name="connsiteX138" fmla="*/ 107645 w 1508539"/>
              <a:gd name="connsiteY138" fmla="*/ 530055 h 6858000"/>
              <a:gd name="connsiteX139" fmla="*/ 106893 w 1508539"/>
              <a:gd name="connsiteY139" fmla="*/ 465389 h 6858000"/>
              <a:gd name="connsiteX140" fmla="*/ 89816 w 1508539"/>
              <a:gd name="connsiteY140" fmla="*/ 424699 h 6858000"/>
              <a:gd name="connsiteX141" fmla="*/ 90191 w 1508539"/>
              <a:gd name="connsiteY141" fmla="*/ 404917 h 6858000"/>
              <a:gd name="connsiteX142" fmla="*/ 70148 w 1508539"/>
              <a:gd name="connsiteY142" fmla="*/ 367211 h 6858000"/>
              <a:gd name="connsiteX143" fmla="*/ 36452 w 1508539"/>
              <a:gd name="connsiteY143" fmla="*/ 268519 h 6858000"/>
              <a:gd name="connsiteX144" fmla="*/ 23935 w 1508539"/>
              <a:gd name="connsiteY144" fmla="*/ 160886 h 6858000"/>
              <a:gd name="connsiteX145" fmla="*/ 19312 w 1508539"/>
              <a:gd name="connsiteY145" fmla="*/ 47336 h 6858000"/>
              <a:gd name="connsiteX146" fmla="*/ 0 w 1508539"/>
              <a:gd name="connsiteY146"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28010 w 1508539"/>
              <a:gd name="connsiteY4" fmla="*/ 6751578 h 6858000"/>
              <a:gd name="connsiteX5" fmla="*/ 146674 w 1508539"/>
              <a:gd name="connsiteY5" fmla="*/ 6696999 h 6858000"/>
              <a:gd name="connsiteX6" fmla="*/ 163411 w 1508539"/>
              <a:gd name="connsiteY6" fmla="*/ 6638036 h 6858000"/>
              <a:gd name="connsiteX7" fmla="*/ 153633 w 1508539"/>
              <a:gd name="connsiteY7" fmla="*/ 6596265 h 6858000"/>
              <a:gd name="connsiteX8" fmla="*/ 153512 w 1508539"/>
              <a:gd name="connsiteY8" fmla="*/ 6594818 h 6858000"/>
              <a:gd name="connsiteX9" fmla="*/ 157757 w 1508539"/>
              <a:gd name="connsiteY9" fmla="*/ 6593735 h 6858000"/>
              <a:gd name="connsiteX10" fmla="*/ 164248 w 1508539"/>
              <a:gd name="connsiteY10" fmla="*/ 6574442 h 6858000"/>
              <a:gd name="connsiteX11" fmla="*/ 164588 w 1508539"/>
              <a:gd name="connsiteY11" fmla="*/ 6568530 h 6858000"/>
              <a:gd name="connsiteX12" fmla="*/ 166997 w 1508539"/>
              <a:gd name="connsiteY12" fmla="*/ 6560674 h 6858000"/>
              <a:gd name="connsiteX13" fmla="*/ 167342 w 1508539"/>
              <a:gd name="connsiteY13" fmla="*/ 6560598 h 6858000"/>
              <a:gd name="connsiteX14" fmla="*/ 169039 w 1508539"/>
              <a:gd name="connsiteY14" fmla="*/ 6553006 h 6858000"/>
              <a:gd name="connsiteX15" fmla="*/ 215389 w 1508539"/>
              <a:gd name="connsiteY15" fmla="*/ 6478062 h 6858000"/>
              <a:gd name="connsiteX16" fmla="*/ 226078 w 1508539"/>
              <a:gd name="connsiteY16" fmla="*/ 6460325 h 6858000"/>
              <a:gd name="connsiteX17" fmla="*/ 233311 w 1508539"/>
              <a:gd name="connsiteY17" fmla="*/ 6451488 h 6858000"/>
              <a:gd name="connsiteX18" fmla="*/ 234746 w 1508539"/>
              <a:gd name="connsiteY18" fmla="*/ 6451348 h 6858000"/>
              <a:gd name="connsiteX19" fmla="*/ 239104 w 1508539"/>
              <a:gd name="connsiteY19" fmla="*/ 6414240 h 6858000"/>
              <a:gd name="connsiteX20" fmla="*/ 241880 w 1508539"/>
              <a:gd name="connsiteY20" fmla="*/ 6384857 h 6858000"/>
              <a:gd name="connsiteX21" fmla="*/ 240591 w 1508539"/>
              <a:gd name="connsiteY21" fmla="*/ 6367510 h 6858000"/>
              <a:gd name="connsiteX22" fmla="*/ 244471 w 1508539"/>
              <a:gd name="connsiteY22" fmla="*/ 6349778 h 6858000"/>
              <a:gd name="connsiteX23" fmla="*/ 246136 w 1508539"/>
              <a:gd name="connsiteY23" fmla="*/ 6348250 h 6858000"/>
              <a:gd name="connsiteX24" fmla="*/ 262170 w 1508539"/>
              <a:gd name="connsiteY24" fmla="*/ 6281972 h 6858000"/>
              <a:gd name="connsiteX25" fmla="*/ 272933 w 1508539"/>
              <a:gd name="connsiteY25" fmla="*/ 6211940 h 6858000"/>
              <a:gd name="connsiteX26" fmla="*/ 314428 w 1508539"/>
              <a:gd name="connsiteY26" fmla="*/ 6113913 h 6858000"/>
              <a:gd name="connsiteX27" fmla="*/ 318721 w 1508539"/>
              <a:gd name="connsiteY27" fmla="*/ 6028119 h 6858000"/>
              <a:gd name="connsiteX28" fmla="*/ 345501 w 1508539"/>
              <a:gd name="connsiteY28" fmla="*/ 5934687 h 6858000"/>
              <a:gd name="connsiteX29" fmla="*/ 379513 w 1508539"/>
              <a:gd name="connsiteY29" fmla="*/ 5765594 h 6858000"/>
              <a:gd name="connsiteX30" fmla="*/ 411349 w 1508539"/>
              <a:gd name="connsiteY30" fmla="*/ 5693685 h 6858000"/>
              <a:gd name="connsiteX31" fmla="*/ 431404 w 1508539"/>
              <a:gd name="connsiteY31" fmla="*/ 5665173 h 6858000"/>
              <a:gd name="connsiteX32" fmla="*/ 465121 w 1508539"/>
              <a:gd name="connsiteY32" fmla="*/ 5563435 h 6858000"/>
              <a:gd name="connsiteX33" fmla="*/ 494626 w 1508539"/>
              <a:gd name="connsiteY33" fmla="*/ 5476393 h 6858000"/>
              <a:gd name="connsiteX34" fmla="*/ 525819 w 1508539"/>
              <a:gd name="connsiteY34" fmla="*/ 5396260 h 6858000"/>
              <a:gd name="connsiteX35" fmla="*/ 541800 w 1508539"/>
              <a:gd name="connsiteY35" fmla="*/ 5330009 h 6858000"/>
              <a:gd name="connsiteX36" fmla="*/ 575293 w 1508539"/>
              <a:gd name="connsiteY36" fmla="*/ 5273739 h 6858000"/>
              <a:gd name="connsiteX37" fmla="*/ 584892 w 1508539"/>
              <a:gd name="connsiteY37" fmla="*/ 5241779 h 6858000"/>
              <a:gd name="connsiteX38" fmla="*/ 596118 w 1508539"/>
              <a:gd name="connsiteY38" fmla="*/ 5225268 h 6858000"/>
              <a:gd name="connsiteX39" fmla="*/ 597138 w 1508539"/>
              <a:gd name="connsiteY39" fmla="*/ 5217684 h 6858000"/>
              <a:gd name="connsiteX40" fmla="*/ 604479 w 1508539"/>
              <a:gd name="connsiteY40" fmla="*/ 5193377 h 6858000"/>
              <a:gd name="connsiteX41" fmla="*/ 607782 w 1508539"/>
              <a:gd name="connsiteY41" fmla="*/ 5179288 h 6858000"/>
              <a:gd name="connsiteX42" fmla="*/ 608766 w 1508539"/>
              <a:gd name="connsiteY42" fmla="*/ 5173621 h 6858000"/>
              <a:gd name="connsiteX43" fmla="*/ 604400 w 1508539"/>
              <a:gd name="connsiteY43" fmla="*/ 5159961 h 6858000"/>
              <a:gd name="connsiteX44" fmla="*/ 611077 w 1508539"/>
              <a:gd name="connsiteY44" fmla="*/ 5144295 h 6858000"/>
              <a:gd name="connsiteX45" fmla="*/ 608010 w 1508539"/>
              <a:gd name="connsiteY45" fmla="*/ 5125185 h 6858000"/>
              <a:gd name="connsiteX46" fmla="*/ 614840 w 1508539"/>
              <a:gd name="connsiteY46" fmla="*/ 5121884 h 6858000"/>
              <a:gd name="connsiteX47" fmla="*/ 621876 w 1508539"/>
              <a:gd name="connsiteY47" fmla="*/ 5067850 h 6858000"/>
              <a:gd name="connsiteX48" fmla="*/ 624607 w 1508539"/>
              <a:gd name="connsiteY48" fmla="*/ 5060861 h 6858000"/>
              <a:gd name="connsiteX49" fmla="*/ 621311 w 1508539"/>
              <a:gd name="connsiteY49" fmla="*/ 5034192 h 6858000"/>
              <a:gd name="connsiteX50" fmla="*/ 622865 w 1508539"/>
              <a:gd name="connsiteY50" fmla="*/ 4993030 h 6858000"/>
              <a:gd name="connsiteX51" fmla="*/ 629774 w 1508539"/>
              <a:gd name="connsiteY51" fmla="*/ 4946844 h 6858000"/>
              <a:gd name="connsiteX52" fmla="*/ 625630 w 1508539"/>
              <a:gd name="connsiteY52" fmla="*/ 4932692 h 6858000"/>
              <a:gd name="connsiteX53" fmla="*/ 641033 w 1508539"/>
              <a:gd name="connsiteY53" fmla="*/ 4858827 h 6858000"/>
              <a:gd name="connsiteX54" fmla="*/ 646936 w 1508539"/>
              <a:gd name="connsiteY54" fmla="*/ 4821170 h 6858000"/>
              <a:gd name="connsiteX55" fmla="*/ 651669 w 1508539"/>
              <a:gd name="connsiteY55" fmla="*/ 4780965 h 6858000"/>
              <a:gd name="connsiteX56" fmla="*/ 652962 w 1508539"/>
              <a:gd name="connsiteY56" fmla="*/ 4750867 h 6858000"/>
              <a:gd name="connsiteX57" fmla="*/ 650769 w 1508539"/>
              <a:gd name="connsiteY57" fmla="*/ 4690749 h 6858000"/>
              <a:gd name="connsiteX58" fmla="*/ 646249 w 1508539"/>
              <a:gd name="connsiteY58" fmla="*/ 4584173 h 6858000"/>
              <a:gd name="connsiteX59" fmla="*/ 641332 w 1508539"/>
              <a:gd name="connsiteY59" fmla="*/ 4444346 h 6858000"/>
              <a:gd name="connsiteX60" fmla="*/ 637897 w 1508539"/>
              <a:gd name="connsiteY60" fmla="*/ 4375228 h 6858000"/>
              <a:gd name="connsiteX61" fmla="*/ 618550 w 1508539"/>
              <a:gd name="connsiteY61" fmla="*/ 4214165 h 6858000"/>
              <a:gd name="connsiteX62" fmla="*/ 622623 w 1508539"/>
              <a:gd name="connsiteY62" fmla="*/ 4090296 h 6858000"/>
              <a:gd name="connsiteX63" fmla="*/ 607879 w 1508539"/>
              <a:gd name="connsiteY63" fmla="*/ 4033999 h 6858000"/>
              <a:gd name="connsiteX64" fmla="*/ 609028 w 1508539"/>
              <a:gd name="connsiteY64" fmla="*/ 4031933 h 6858000"/>
              <a:gd name="connsiteX65" fmla="*/ 607604 w 1508539"/>
              <a:gd name="connsiteY65" fmla="*/ 4013953 h 6858000"/>
              <a:gd name="connsiteX66" fmla="*/ 593899 w 1508539"/>
              <a:gd name="connsiteY66" fmla="*/ 3974753 h 6858000"/>
              <a:gd name="connsiteX67" fmla="*/ 595497 w 1508539"/>
              <a:gd name="connsiteY67" fmla="*/ 3969950 h 6858000"/>
              <a:gd name="connsiteX68" fmla="*/ 588919 w 1508539"/>
              <a:gd name="connsiteY68" fmla="*/ 3933779 h 6858000"/>
              <a:gd name="connsiteX69" fmla="*/ 590250 w 1508539"/>
              <a:gd name="connsiteY69" fmla="*/ 3933093 h 6858000"/>
              <a:gd name="connsiteX70" fmla="*/ 594604 w 1508539"/>
              <a:gd name="connsiteY70" fmla="*/ 3922082 h 6858000"/>
              <a:gd name="connsiteX71" fmla="*/ 599682 w 1508539"/>
              <a:gd name="connsiteY71" fmla="*/ 3901461 h 6858000"/>
              <a:gd name="connsiteX72" fmla="*/ 622276 w 1508539"/>
              <a:gd name="connsiteY72" fmla="*/ 3813873 h 6858000"/>
              <a:gd name="connsiteX73" fmla="*/ 621701 w 1508539"/>
              <a:gd name="connsiteY73" fmla="*/ 3806161 h 6858000"/>
              <a:gd name="connsiteX74" fmla="*/ 622008 w 1508539"/>
              <a:gd name="connsiteY74" fmla="*/ 3805957 h 6858000"/>
              <a:gd name="connsiteX75" fmla="*/ 622035 w 1508539"/>
              <a:gd name="connsiteY75" fmla="*/ 3797724 h 6858000"/>
              <a:gd name="connsiteX76" fmla="*/ 620650 w 1508539"/>
              <a:gd name="connsiteY76" fmla="*/ 3792098 h 6858000"/>
              <a:gd name="connsiteX77" fmla="*/ 619534 w 1508539"/>
              <a:gd name="connsiteY77" fmla="*/ 3777135 h 6858000"/>
              <a:gd name="connsiteX78" fmla="*/ 621267 w 1508539"/>
              <a:gd name="connsiteY78" fmla="*/ 3771656 h 6858000"/>
              <a:gd name="connsiteX79" fmla="*/ 625010 w 1508539"/>
              <a:gd name="connsiteY79" fmla="*/ 3769007 h 6858000"/>
              <a:gd name="connsiteX80" fmla="*/ 624476 w 1508539"/>
              <a:gd name="connsiteY80" fmla="*/ 3767709 h 6858000"/>
              <a:gd name="connsiteX81" fmla="*/ 633172 w 1508539"/>
              <a:gd name="connsiteY81" fmla="*/ 3738082 h 6858000"/>
              <a:gd name="connsiteX82" fmla="*/ 640518 w 1508539"/>
              <a:gd name="connsiteY82" fmla="*/ 3673397 h 6858000"/>
              <a:gd name="connsiteX83" fmla="*/ 639814 w 1508539"/>
              <a:gd name="connsiteY83" fmla="*/ 3637109 h 6858000"/>
              <a:gd name="connsiteX84" fmla="*/ 643257 w 1508539"/>
              <a:gd name="connsiteY84" fmla="*/ 3536883 h 6858000"/>
              <a:gd name="connsiteX85" fmla="*/ 650795 w 1508539"/>
              <a:gd name="connsiteY85" fmla="*/ 3435652 h 6858000"/>
              <a:gd name="connsiteX86" fmla="*/ 652466 w 1508539"/>
              <a:gd name="connsiteY86" fmla="*/ 3307769 h 6858000"/>
              <a:gd name="connsiteX87" fmla="*/ 670029 w 1508539"/>
              <a:gd name="connsiteY87" fmla="*/ 3250522 h 6858000"/>
              <a:gd name="connsiteX88" fmla="*/ 670454 w 1508539"/>
              <a:gd name="connsiteY88" fmla="*/ 3229163 h 6858000"/>
              <a:gd name="connsiteX89" fmla="*/ 672277 w 1508539"/>
              <a:gd name="connsiteY89" fmla="*/ 3217217 h 6858000"/>
              <a:gd name="connsiteX90" fmla="*/ 659112 w 1508539"/>
              <a:gd name="connsiteY90" fmla="*/ 3183755 h 6858000"/>
              <a:gd name="connsiteX91" fmla="*/ 659613 w 1508539"/>
              <a:gd name="connsiteY91" fmla="*/ 3178642 h 6858000"/>
              <a:gd name="connsiteX92" fmla="*/ 647213 w 1508539"/>
              <a:gd name="connsiteY92" fmla="*/ 3158586 h 6858000"/>
              <a:gd name="connsiteX93" fmla="*/ 632398 w 1508539"/>
              <a:gd name="connsiteY93" fmla="*/ 3129034 h 6858000"/>
              <a:gd name="connsiteX94" fmla="*/ 633063 w 1508539"/>
              <a:gd name="connsiteY94" fmla="*/ 3126682 h 6858000"/>
              <a:gd name="connsiteX95" fmla="*/ 623931 w 1508539"/>
              <a:gd name="connsiteY95" fmla="*/ 3114519 h 6858000"/>
              <a:gd name="connsiteX96" fmla="*/ 610540 w 1508539"/>
              <a:gd name="connsiteY96" fmla="*/ 3106272 h 6858000"/>
              <a:gd name="connsiteX97" fmla="*/ 583270 w 1508539"/>
              <a:gd name="connsiteY97" fmla="*/ 2958185 h 6858000"/>
              <a:gd name="connsiteX98" fmla="*/ 525884 w 1508539"/>
              <a:gd name="connsiteY98" fmla="*/ 2762989 h 6858000"/>
              <a:gd name="connsiteX99" fmla="*/ 474802 w 1508539"/>
              <a:gd name="connsiteY99" fmla="*/ 2554718 h 6858000"/>
              <a:gd name="connsiteX100" fmla="*/ 454896 w 1508539"/>
              <a:gd name="connsiteY100" fmla="*/ 2485734 h 6858000"/>
              <a:gd name="connsiteX101" fmla="*/ 445619 w 1508539"/>
              <a:gd name="connsiteY101" fmla="*/ 2447068 h 6858000"/>
              <a:gd name="connsiteX102" fmla="*/ 432580 w 1508539"/>
              <a:gd name="connsiteY102" fmla="*/ 2425819 h 6858000"/>
              <a:gd name="connsiteX103" fmla="*/ 438579 w 1508539"/>
              <a:gd name="connsiteY103" fmla="*/ 2402874 h 6858000"/>
              <a:gd name="connsiteX104" fmla="*/ 441191 w 1508539"/>
              <a:gd name="connsiteY104" fmla="*/ 2381443 h 6858000"/>
              <a:gd name="connsiteX105" fmla="*/ 417520 w 1508539"/>
              <a:gd name="connsiteY105" fmla="*/ 2261920 h 6858000"/>
              <a:gd name="connsiteX106" fmla="*/ 407407 w 1508539"/>
              <a:gd name="connsiteY106" fmla="*/ 2195378 h 6858000"/>
              <a:gd name="connsiteX107" fmla="*/ 391624 w 1508539"/>
              <a:gd name="connsiteY107" fmla="*/ 2155135 h 6858000"/>
              <a:gd name="connsiteX108" fmla="*/ 389082 w 1508539"/>
              <a:gd name="connsiteY108" fmla="*/ 2118008 h 6858000"/>
              <a:gd name="connsiteX109" fmla="*/ 390075 w 1508539"/>
              <a:gd name="connsiteY109" fmla="*/ 2050531 h 6858000"/>
              <a:gd name="connsiteX110" fmla="*/ 381881 w 1508539"/>
              <a:gd name="connsiteY110" fmla="*/ 1963269 h 6858000"/>
              <a:gd name="connsiteX111" fmla="*/ 363059 w 1508539"/>
              <a:gd name="connsiteY111" fmla="*/ 1906352 h 6858000"/>
              <a:gd name="connsiteX112" fmla="*/ 339616 w 1508539"/>
              <a:gd name="connsiteY112" fmla="*/ 1861531 h 6858000"/>
              <a:gd name="connsiteX113" fmla="*/ 293415 w 1508539"/>
              <a:gd name="connsiteY113" fmla="*/ 1732919 h 6858000"/>
              <a:gd name="connsiteX114" fmla="*/ 265726 w 1508539"/>
              <a:gd name="connsiteY114" fmla="*/ 1663540 h 6858000"/>
              <a:gd name="connsiteX115" fmla="*/ 264852 w 1508539"/>
              <a:gd name="connsiteY115" fmla="*/ 1615777 h 6858000"/>
              <a:gd name="connsiteX116" fmla="*/ 245647 w 1508539"/>
              <a:gd name="connsiteY116" fmla="*/ 1563678 h 6858000"/>
              <a:gd name="connsiteX117" fmla="*/ 258727 w 1508539"/>
              <a:gd name="connsiteY117" fmla="*/ 1519474 h 6858000"/>
              <a:gd name="connsiteX118" fmla="*/ 251469 w 1508539"/>
              <a:gd name="connsiteY118" fmla="*/ 1477995 h 6858000"/>
              <a:gd name="connsiteX119" fmla="*/ 237554 w 1508539"/>
              <a:gd name="connsiteY119" fmla="*/ 1373769 h 6858000"/>
              <a:gd name="connsiteX120" fmla="*/ 245861 w 1508539"/>
              <a:gd name="connsiteY120" fmla="*/ 1307086 h 6858000"/>
              <a:gd name="connsiteX121" fmla="*/ 247049 w 1508539"/>
              <a:gd name="connsiteY121" fmla="*/ 1189033 h 6858000"/>
              <a:gd name="connsiteX122" fmla="*/ 251734 w 1508539"/>
              <a:gd name="connsiteY122" fmla="*/ 1168288 h 6858000"/>
              <a:gd name="connsiteX123" fmla="*/ 244016 w 1508539"/>
              <a:gd name="connsiteY123" fmla="*/ 1142577 h 6858000"/>
              <a:gd name="connsiteX124" fmla="*/ 233322 w 1508539"/>
              <a:gd name="connsiteY124" fmla="*/ 1088484 h 6858000"/>
              <a:gd name="connsiteX125" fmla="*/ 222058 w 1508539"/>
              <a:gd name="connsiteY125" fmla="*/ 1016103 h 6858000"/>
              <a:gd name="connsiteX126" fmla="*/ 223514 w 1508539"/>
              <a:gd name="connsiteY126" fmla="*/ 932283 h 6858000"/>
              <a:gd name="connsiteX127" fmla="*/ 225750 w 1508539"/>
              <a:gd name="connsiteY127" fmla="*/ 915925 h 6858000"/>
              <a:gd name="connsiteX128" fmla="*/ 218379 w 1508539"/>
              <a:gd name="connsiteY128" fmla="*/ 896999 h 6858000"/>
              <a:gd name="connsiteX129" fmla="*/ 187787 w 1508539"/>
              <a:gd name="connsiteY129" fmla="*/ 821517 h 6858000"/>
              <a:gd name="connsiteX130" fmla="*/ 166737 w 1508539"/>
              <a:gd name="connsiteY130" fmla="*/ 751353 h 6858000"/>
              <a:gd name="connsiteX131" fmla="*/ 166295 w 1508539"/>
              <a:gd name="connsiteY131" fmla="*/ 721230 h 6858000"/>
              <a:gd name="connsiteX132" fmla="*/ 151966 w 1508539"/>
              <a:gd name="connsiteY132" fmla="*/ 681659 h 6858000"/>
              <a:gd name="connsiteX133" fmla="*/ 137385 w 1508539"/>
              <a:gd name="connsiteY133" fmla="*/ 635218 h 6858000"/>
              <a:gd name="connsiteX134" fmla="*/ 142396 w 1508539"/>
              <a:gd name="connsiteY134" fmla="*/ 613763 h 6858000"/>
              <a:gd name="connsiteX135" fmla="*/ 128338 w 1508539"/>
              <a:gd name="connsiteY135" fmla="*/ 598582 h 6858000"/>
              <a:gd name="connsiteX136" fmla="*/ 128019 w 1508539"/>
              <a:gd name="connsiteY136" fmla="*/ 576846 h 6858000"/>
              <a:gd name="connsiteX137" fmla="*/ 107645 w 1508539"/>
              <a:gd name="connsiteY137" fmla="*/ 530055 h 6858000"/>
              <a:gd name="connsiteX138" fmla="*/ 106893 w 1508539"/>
              <a:gd name="connsiteY138" fmla="*/ 465389 h 6858000"/>
              <a:gd name="connsiteX139" fmla="*/ 89816 w 1508539"/>
              <a:gd name="connsiteY139" fmla="*/ 424699 h 6858000"/>
              <a:gd name="connsiteX140" fmla="*/ 90191 w 1508539"/>
              <a:gd name="connsiteY140" fmla="*/ 404917 h 6858000"/>
              <a:gd name="connsiteX141" fmla="*/ 70148 w 1508539"/>
              <a:gd name="connsiteY141" fmla="*/ 367211 h 6858000"/>
              <a:gd name="connsiteX142" fmla="*/ 36452 w 1508539"/>
              <a:gd name="connsiteY142" fmla="*/ 268519 h 6858000"/>
              <a:gd name="connsiteX143" fmla="*/ 23935 w 1508539"/>
              <a:gd name="connsiteY143" fmla="*/ 160886 h 6858000"/>
              <a:gd name="connsiteX144" fmla="*/ 19312 w 1508539"/>
              <a:gd name="connsiteY144" fmla="*/ 47336 h 6858000"/>
              <a:gd name="connsiteX145" fmla="*/ 0 w 1508539"/>
              <a:gd name="connsiteY145"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28010 w 1508539"/>
              <a:gd name="connsiteY4" fmla="*/ 6751578 h 6858000"/>
              <a:gd name="connsiteX5" fmla="*/ 146674 w 1508539"/>
              <a:gd name="connsiteY5" fmla="*/ 6696999 h 6858000"/>
              <a:gd name="connsiteX6" fmla="*/ 163411 w 1508539"/>
              <a:gd name="connsiteY6" fmla="*/ 6638036 h 6858000"/>
              <a:gd name="connsiteX7" fmla="*/ 153633 w 1508539"/>
              <a:gd name="connsiteY7" fmla="*/ 6596265 h 6858000"/>
              <a:gd name="connsiteX8" fmla="*/ 153512 w 1508539"/>
              <a:gd name="connsiteY8" fmla="*/ 6594818 h 6858000"/>
              <a:gd name="connsiteX9" fmla="*/ 157757 w 1508539"/>
              <a:gd name="connsiteY9" fmla="*/ 6593735 h 6858000"/>
              <a:gd name="connsiteX10" fmla="*/ 164248 w 1508539"/>
              <a:gd name="connsiteY10" fmla="*/ 6574442 h 6858000"/>
              <a:gd name="connsiteX11" fmla="*/ 164588 w 1508539"/>
              <a:gd name="connsiteY11" fmla="*/ 6568530 h 6858000"/>
              <a:gd name="connsiteX12" fmla="*/ 166997 w 1508539"/>
              <a:gd name="connsiteY12" fmla="*/ 6560674 h 6858000"/>
              <a:gd name="connsiteX13" fmla="*/ 167342 w 1508539"/>
              <a:gd name="connsiteY13" fmla="*/ 6560598 h 6858000"/>
              <a:gd name="connsiteX14" fmla="*/ 201349 w 1508539"/>
              <a:gd name="connsiteY14" fmla="*/ 6530567 h 6858000"/>
              <a:gd name="connsiteX15" fmla="*/ 215389 w 1508539"/>
              <a:gd name="connsiteY15" fmla="*/ 6478062 h 6858000"/>
              <a:gd name="connsiteX16" fmla="*/ 226078 w 1508539"/>
              <a:gd name="connsiteY16" fmla="*/ 6460325 h 6858000"/>
              <a:gd name="connsiteX17" fmla="*/ 233311 w 1508539"/>
              <a:gd name="connsiteY17" fmla="*/ 6451488 h 6858000"/>
              <a:gd name="connsiteX18" fmla="*/ 234746 w 1508539"/>
              <a:gd name="connsiteY18" fmla="*/ 6451348 h 6858000"/>
              <a:gd name="connsiteX19" fmla="*/ 239104 w 1508539"/>
              <a:gd name="connsiteY19" fmla="*/ 6414240 h 6858000"/>
              <a:gd name="connsiteX20" fmla="*/ 241880 w 1508539"/>
              <a:gd name="connsiteY20" fmla="*/ 6384857 h 6858000"/>
              <a:gd name="connsiteX21" fmla="*/ 240591 w 1508539"/>
              <a:gd name="connsiteY21" fmla="*/ 6367510 h 6858000"/>
              <a:gd name="connsiteX22" fmla="*/ 244471 w 1508539"/>
              <a:gd name="connsiteY22" fmla="*/ 6349778 h 6858000"/>
              <a:gd name="connsiteX23" fmla="*/ 246136 w 1508539"/>
              <a:gd name="connsiteY23" fmla="*/ 6348250 h 6858000"/>
              <a:gd name="connsiteX24" fmla="*/ 262170 w 1508539"/>
              <a:gd name="connsiteY24" fmla="*/ 6281972 h 6858000"/>
              <a:gd name="connsiteX25" fmla="*/ 272933 w 1508539"/>
              <a:gd name="connsiteY25" fmla="*/ 6211940 h 6858000"/>
              <a:gd name="connsiteX26" fmla="*/ 314428 w 1508539"/>
              <a:gd name="connsiteY26" fmla="*/ 6113913 h 6858000"/>
              <a:gd name="connsiteX27" fmla="*/ 318721 w 1508539"/>
              <a:gd name="connsiteY27" fmla="*/ 6028119 h 6858000"/>
              <a:gd name="connsiteX28" fmla="*/ 345501 w 1508539"/>
              <a:gd name="connsiteY28" fmla="*/ 5934687 h 6858000"/>
              <a:gd name="connsiteX29" fmla="*/ 379513 w 1508539"/>
              <a:gd name="connsiteY29" fmla="*/ 5765594 h 6858000"/>
              <a:gd name="connsiteX30" fmla="*/ 411349 w 1508539"/>
              <a:gd name="connsiteY30" fmla="*/ 5693685 h 6858000"/>
              <a:gd name="connsiteX31" fmla="*/ 431404 w 1508539"/>
              <a:gd name="connsiteY31" fmla="*/ 5665173 h 6858000"/>
              <a:gd name="connsiteX32" fmla="*/ 465121 w 1508539"/>
              <a:gd name="connsiteY32" fmla="*/ 5563435 h 6858000"/>
              <a:gd name="connsiteX33" fmla="*/ 494626 w 1508539"/>
              <a:gd name="connsiteY33" fmla="*/ 5476393 h 6858000"/>
              <a:gd name="connsiteX34" fmla="*/ 525819 w 1508539"/>
              <a:gd name="connsiteY34" fmla="*/ 5396260 h 6858000"/>
              <a:gd name="connsiteX35" fmla="*/ 541800 w 1508539"/>
              <a:gd name="connsiteY35" fmla="*/ 5330009 h 6858000"/>
              <a:gd name="connsiteX36" fmla="*/ 575293 w 1508539"/>
              <a:gd name="connsiteY36" fmla="*/ 5273739 h 6858000"/>
              <a:gd name="connsiteX37" fmla="*/ 584892 w 1508539"/>
              <a:gd name="connsiteY37" fmla="*/ 5241779 h 6858000"/>
              <a:gd name="connsiteX38" fmla="*/ 596118 w 1508539"/>
              <a:gd name="connsiteY38" fmla="*/ 5225268 h 6858000"/>
              <a:gd name="connsiteX39" fmla="*/ 597138 w 1508539"/>
              <a:gd name="connsiteY39" fmla="*/ 5217684 h 6858000"/>
              <a:gd name="connsiteX40" fmla="*/ 604479 w 1508539"/>
              <a:gd name="connsiteY40" fmla="*/ 5193377 h 6858000"/>
              <a:gd name="connsiteX41" fmla="*/ 607782 w 1508539"/>
              <a:gd name="connsiteY41" fmla="*/ 5179288 h 6858000"/>
              <a:gd name="connsiteX42" fmla="*/ 608766 w 1508539"/>
              <a:gd name="connsiteY42" fmla="*/ 5173621 h 6858000"/>
              <a:gd name="connsiteX43" fmla="*/ 604400 w 1508539"/>
              <a:gd name="connsiteY43" fmla="*/ 5159961 h 6858000"/>
              <a:gd name="connsiteX44" fmla="*/ 611077 w 1508539"/>
              <a:gd name="connsiteY44" fmla="*/ 5144295 h 6858000"/>
              <a:gd name="connsiteX45" fmla="*/ 608010 w 1508539"/>
              <a:gd name="connsiteY45" fmla="*/ 5125185 h 6858000"/>
              <a:gd name="connsiteX46" fmla="*/ 614840 w 1508539"/>
              <a:gd name="connsiteY46" fmla="*/ 5121884 h 6858000"/>
              <a:gd name="connsiteX47" fmla="*/ 621876 w 1508539"/>
              <a:gd name="connsiteY47" fmla="*/ 5067850 h 6858000"/>
              <a:gd name="connsiteX48" fmla="*/ 624607 w 1508539"/>
              <a:gd name="connsiteY48" fmla="*/ 5060861 h 6858000"/>
              <a:gd name="connsiteX49" fmla="*/ 621311 w 1508539"/>
              <a:gd name="connsiteY49" fmla="*/ 5034192 h 6858000"/>
              <a:gd name="connsiteX50" fmla="*/ 622865 w 1508539"/>
              <a:gd name="connsiteY50" fmla="*/ 4993030 h 6858000"/>
              <a:gd name="connsiteX51" fmla="*/ 629774 w 1508539"/>
              <a:gd name="connsiteY51" fmla="*/ 4946844 h 6858000"/>
              <a:gd name="connsiteX52" fmla="*/ 625630 w 1508539"/>
              <a:gd name="connsiteY52" fmla="*/ 4932692 h 6858000"/>
              <a:gd name="connsiteX53" fmla="*/ 641033 w 1508539"/>
              <a:gd name="connsiteY53" fmla="*/ 4858827 h 6858000"/>
              <a:gd name="connsiteX54" fmla="*/ 646936 w 1508539"/>
              <a:gd name="connsiteY54" fmla="*/ 4821170 h 6858000"/>
              <a:gd name="connsiteX55" fmla="*/ 651669 w 1508539"/>
              <a:gd name="connsiteY55" fmla="*/ 4780965 h 6858000"/>
              <a:gd name="connsiteX56" fmla="*/ 652962 w 1508539"/>
              <a:gd name="connsiteY56" fmla="*/ 4750867 h 6858000"/>
              <a:gd name="connsiteX57" fmla="*/ 650769 w 1508539"/>
              <a:gd name="connsiteY57" fmla="*/ 4690749 h 6858000"/>
              <a:gd name="connsiteX58" fmla="*/ 646249 w 1508539"/>
              <a:gd name="connsiteY58" fmla="*/ 4584173 h 6858000"/>
              <a:gd name="connsiteX59" fmla="*/ 641332 w 1508539"/>
              <a:gd name="connsiteY59" fmla="*/ 4444346 h 6858000"/>
              <a:gd name="connsiteX60" fmla="*/ 637897 w 1508539"/>
              <a:gd name="connsiteY60" fmla="*/ 4375228 h 6858000"/>
              <a:gd name="connsiteX61" fmla="*/ 618550 w 1508539"/>
              <a:gd name="connsiteY61" fmla="*/ 4214165 h 6858000"/>
              <a:gd name="connsiteX62" fmla="*/ 622623 w 1508539"/>
              <a:gd name="connsiteY62" fmla="*/ 4090296 h 6858000"/>
              <a:gd name="connsiteX63" fmla="*/ 607879 w 1508539"/>
              <a:gd name="connsiteY63" fmla="*/ 4033999 h 6858000"/>
              <a:gd name="connsiteX64" fmla="*/ 609028 w 1508539"/>
              <a:gd name="connsiteY64" fmla="*/ 4031933 h 6858000"/>
              <a:gd name="connsiteX65" fmla="*/ 607604 w 1508539"/>
              <a:gd name="connsiteY65" fmla="*/ 4013953 h 6858000"/>
              <a:gd name="connsiteX66" fmla="*/ 593899 w 1508539"/>
              <a:gd name="connsiteY66" fmla="*/ 3974753 h 6858000"/>
              <a:gd name="connsiteX67" fmla="*/ 595497 w 1508539"/>
              <a:gd name="connsiteY67" fmla="*/ 3969950 h 6858000"/>
              <a:gd name="connsiteX68" fmla="*/ 588919 w 1508539"/>
              <a:gd name="connsiteY68" fmla="*/ 3933779 h 6858000"/>
              <a:gd name="connsiteX69" fmla="*/ 590250 w 1508539"/>
              <a:gd name="connsiteY69" fmla="*/ 3933093 h 6858000"/>
              <a:gd name="connsiteX70" fmla="*/ 594604 w 1508539"/>
              <a:gd name="connsiteY70" fmla="*/ 3922082 h 6858000"/>
              <a:gd name="connsiteX71" fmla="*/ 599682 w 1508539"/>
              <a:gd name="connsiteY71" fmla="*/ 3901461 h 6858000"/>
              <a:gd name="connsiteX72" fmla="*/ 622276 w 1508539"/>
              <a:gd name="connsiteY72" fmla="*/ 3813873 h 6858000"/>
              <a:gd name="connsiteX73" fmla="*/ 621701 w 1508539"/>
              <a:gd name="connsiteY73" fmla="*/ 3806161 h 6858000"/>
              <a:gd name="connsiteX74" fmla="*/ 622008 w 1508539"/>
              <a:gd name="connsiteY74" fmla="*/ 3805957 h 6858000"/>
              <a:gd name="connsiteX75" fmla="*/ 622035 w 1508539"/>
              <a:gd name="connsiteY75" fmla="*/ 3797724 h 6858000"/>
              <a:gd name="connsiteX76" fmla="*/ 620650 w 1508539"/>
              <a:gd name="connsiteY76" fmla="*/ 3792098 h 6858000"/>
              <a:gd name="connsiteX77" fmla="*/ 619534 w 1508539"/>
              <a:gd name="connsiteY77" fmla="*/ 3777135 h 6858000"/>
              <a:gd name="connsiteX78" fmla="*/ 621267 w 1508539"/>
              <a:gd name="connsiteY78" fmla="*/ 3771656 h 6858000"/>
              <a:gd name="connsiteX79" fmla="*/ 625010 w 1508539"/>
              <a:gd name="connsiteY79" fmla="*/ 3769007 h 6858000"/>
              <a:gd name="connsiteX80" fmla="*/ 624476 w 1508539"/>
              <a:gd name="connsiteY80" fmla="*/ 3767709 h 6858000"/>
              <a:gd name="connsiteX81" fmla="*/ 633172 w 1508539"/>
              <a:gd name="connsiteY81" fmla="*/ 3738082 h 6858000"/>
              <a:gd name="connsiteX82" fmla="*/ 640518 w 1508539"/>
              <a:gd name="connsiteY82" fmla="*/ 3673397 h 6858000"/>
              <a:gd name="connsiteX83" fmla="*/ 639814 w 1508539"/>
              <a:gd name="connsiteY83" fmla="*/ 3637109 h 6858000"/>
              <a:gd name="connsiteX84" fmla="*/ 643257 w 1508539"/>
              <a:gd name="connsiteY84" fmla="*/ 3536883 h 6858000"/>
              <a:gd name="connsiteX85" fmla="*/ 650795 w 1508539"/>
              <a:gd name="connsiteY85" fmla="*/ 3435652 h 6858000"/>
              <a:gd name="connsiteX86" fmla="*/ 652466 w 1508539"/>
              <a:gd name="connsiteY86" fmla="*/ 3307769 h 6858000"/>
              <a:gd name="connsiteX87" fmla="*/ 670029 w 1508539"/>
              <a:gd name="connsiteY87" fmla="*/ 3250522 h 6858000"/>
              <a:gd name="connsiteX88" fmla="*/ 670454 w 1508539"/>
              <a:gd name="connsiteY88" fmla="*/ 3229163 h 6858000"/>
              <a:gd name="connsiteX89" fmla="*/ 672277 w 1508539"/>
              <a:gd name="connsiteY89" fmla="*/ 3217217 h 6858000"/>
              <a:gd name="connsiteX90" fmla="*/ 659112 w 1508539"/>
              <a:gd name="connsiteY90" fmla="*/ 3183755 h 6858000"/>
              <a:gd name="connsiteX91" fmla="*/ 659613 w 1508539"/>
              <a:gd name="connsiteY91" fmla="*/ 3178642 h 6858000"/>
              <a:gd name="connsiteX92" fmla="*/ 647213 w 1508539"/>
              <a:gd name="connsiteY92" fmla="*/ 3158586 h 6858000"/>
              <a:gd name="connsiteX93" fmla="*/ 632398 w 1508539"/>
              <a:gd name="connsiteY93" fmla="*/ 3129034 h 6858000"/>
              <a:gd name="connsiteX94" fmla="*/ 633063 w 1508539"/>
              <a:gd name="connsiteY94" fmla="*/ 3126682 h 6858000"/>
              <a:gd name="connsiteX95" fmla="*/ 623931 w 1508539"/>
              <a:gd name="connsiteY95" fmla="*/ 3114519 h 6858000"/>
              <a:gd name="connsiteX96" fmla="*/ 610540 w 1508539"/>
              <a:gd name="connsiteY96" fmla="*/ 3106272 h 6858000"/>
              <a:gd name="connsiteX97" fmla="*/ 583270 w 1508539"/>
              <a:gd name="connsiteY97" fmla="*/ 2958185 h 6858000"/>
              <a:gd name="connsiteX98" fmla="*/ 525884 w 1508539"/>
              <a:gd name="connsiteY98" fmla="*/ 2762989 h 6858000"/>
              <a:gd name="connsiteX99" fmla="*/ 474802 w 1508539"/>
              <a:gd name="connsiteY99" fmla="*/ 2554718 h 6858000"/>
              <a:gd name="connsiteX100" fmla="*/ 454896 w 1508539"/>
              <a:gd name="connsiteY100" fmla="*/ 2485734 h 6858000"/>
              <a:gd name="connsiteX101" fmla="*/ 445619 w 1508539"/>
              <a:gd name="connsiteY101" fmla="*/ 2447068 h 6858000"/>
              <a:gd name="connsiteX102" fmla="*/ 432580 w 1508539"/>
              <a:gd name="connsiteY102" fmla="*/ 2425819 h 6858000"/>
              <a:gd name="connsiteX103" fmla="*/ 438579 w 1508539"/>
              <a:gd name="connsiteY103" fmla="*/ 2402874 h 6858000"/>
              <a:gd name="connsiteX104" fmla="*/ 441191 w 1508539"/>
              <a:gd name="connsiteY104" fmla="*/ 2381443 h 6858000"/>
              <a:gd name="connsiteX105" fmla="*/ 417520 w 1508539"/>
              <a:gd name="connsiteY105" fmla="*/ 2261920 h 6858000"/>
              <a:gd name="connsiteX106" fmla="*/ 407407 w 1508539"/>
              <a:gd name="connsiteY106" fmla="*/ 2195378 h 6858000"/>
              <a:gd name="connsiteX107" fmla="*/ 391624 w 1508539"/>
              <a:gd name="connsiteY107" fmla="*/ 2155135 h 6858000"/>
              <a:gd name="connsiteX108" fmla="*/ 389082 w 1508539"/>
              <a:gd name="connsiteY108" fmla="*/ 2118008 h 6858000"/>
              <a:gd name="connsiteX109" fmla="*/ 390075 w 1508539"/>
              <a:gd name="connsiteY109" fmla="*/ 2050531 h 6858000"/>
              <a:gd name="connsiteX110" fmla="*/ 381881 w 1508539"/>
              <a:gd name="connsiteY110" fmla="*/ 1963269 h 6858000"/>
              <a:gd name="connsiteX111" fmla="*/ 363059 w 1508539"/>
              <a:gd name="connsiteY111" fmla="*/ 1906352 h 6858000"/>
              <a:gd name="connsiteX112" fmla="*/ 339616 w 1508539"/>
              <a:gd name="connsiteY112" fmla="*/ 1861531 h 6858000"/>
              <a:gd name="connsiteX113" fmla="*/ 293415 w 1508539"/>
              <a:gd name="connsiteY113" fmla="*/ 1732919 h 6858000"/>
              <a:gd name="connsiteX114" fmla="*/ 265726 w 1508539"/>
              <a:gd name="connsiteY114" fmla="*/ 1663540 h 6858000"/>
              <a:gd name="connsiteX115" fmla="*/ 264852 w 1508539"/>
              <a:gd name="connsiteY115" fmla="*/ 1615777 h 6858000"/>
              <a:gd name="connsiteX116" fmla="*/ 245647 w 1508539"/>
              <a:gd name="connsiteY116" fmla="*/ 1563678 h 6858000"/>
              <a:gd name="connsiteX117" fmla="*/ 258727 w 1508539"/>
              <a:gd name="connsiteY117" fmla="*/ 1519474 h 6858000"/>
              <a:gd name="connsiteX118" fmla="*/ 251469 w 1508539"/>
              <a:gd name="connsiteY118" fmla="*/ 1477995 h 6858000"/>
              <a:gd name="connsiteX119" fmla="*/ 237554 w 1508539"/>
              <a:gd name="connsiteY119" fmla="*/ 1373769 h 6858000"/>
              <a:gd name="connsiteX120" fmla="*/ 245861 w 1508539"/>
              <a:gd name="connsiteY120" fmla="*/ 1307086 h 6858000"/>
              <a:gd name="connsiteX121" fmla="*/ 247049 w 1508539"/>
              <a:gd name="connsiteY121" fmla="*/ 1189033 h 6858000"/>
              <a:gd name="connsiteX122" fmla="*/ 251734 w 1508539"/>
              <a:gd name="connsiteY122" fmla="*/ 1168288 h 6858000"/>
              <a:gd name="connsiteX123" fmla="*/ 244016 w 1508539"/>
              <a:gd name="connsiteY123" fmla="*/ 1142577 h 6858000"/>
              <a:gd name="connsiteX124" fmla="*/ 233322 w 1508539"/>
              <a:gd name="connsiteY124" fmla="*/ 1088484 h 6858000"/>
              <a:gd name="connsiteX125" fmla="*/ 222058 w 1508539"/>
              <a:gd name="connsiteY125" fmla="*/ 1016103 h 6858000"/>
              <a:gd name="connsiteX126" fmla="*/ 223514 w 1508539"/>
              <a:gd name="connsiteY126" fmla="*/ 932283 h 6858000"/>
              <a:gd name="connsiteX127" fmla="*/ 225750 w 1508539"/>
              <a:gd name="connsiteY127" fmla="*/ 915925 h 6858000"/>
              <a:gd name="connsiteX128" fmla="*/ 218379 w 1508539"/>
              <a:gd name="connsiteY128" fmla="*/ 896999 h 6858000"/>
              <a:gd name="connsiteX129" fmla="*/ 187787 w 1508539"/>
              <a:gd name="connsiteY129" fmla="*/ 821517 h 6858000"/>
              <a:gd name="connsiteX130" fmla="*/ 166737 w 1508539"/>
              <a:gd name="connsiteY130" fmla="*/ 751353 h 6858000"/>
              <a:gd name="connsiteX131" fmla="*/ 166295 w 1508539"/>
              <a:gd name="connsiteY131" fmla="*/ 721230 h 6858000"/>
              <a:gd name="connsiteX132" fmla="*/ 151966 w 1508539"/>
              <a:gd name="connsiteY132" fmla="*/ 681659 h 6858000"/>
              <a:gd name="connsiteX133" fmla="*/ 137385 w 1508539"/>
              <a:gd name="connsiteY133" fmla="*/ 635218 h 6858000"/>
              <a:gd name="connsiteX134" fmla="*/ 142396 w 1508539"/>
              <a:gd name="connsiteY134" fmla="*/ 613763 h 6858000"/>
              <a:gd name="connsiteX135" fmla="*/ 128338 w 1508539"/>
              <a:gd name="connsiteY135" fmla="*/ 598582 h 6858000"/>
              <a:gd name="connsiteX136" fmla="*/ 128019 w 1508539"/>
              <a:gd name="connsiteY136" fmla="*/ 576846 h 6858000"/>
              <a:gd name="connsiteX137" fmla="*/ 107645 w 1508539"/>
              <a:gd name="connsiteY137" fmla="*/ 530055 h 6858000"/>
              <a:gd name="connsiteX138" fmla="*/ 106893 w 1508539"/>
              <a:gd name="connsiteY138" fmla="*/ 465389 h 6858000"/>
              <a:gd name="connsiteX139" fmla="*/ 89816 w 1508539"/>
              <a:gd name="connsiteY139" fmla="*/ 424699 h 6858000"/>
              <a:gd name="connsiteX140" fmla="*/ 90191 w 1508539"/>
              <a:gd name="connsiteY140" fmla="*/ 404917 h 6858000"/>
              <a:gd name="connsiteX141" fmla="*/ 70148 w 1508539"/>
              <a:gd name="connsiteY141" fmla="*/ 367211 h 6858000"/>
              <a:gd name="connsiteX142" fmla="*/ 36452 w 1508539"/>
              <a:gd name="connsiteY142" fmla="*/ 268519 h 6858000"/>
              <a:gd name="connsiteX143" fmla="*/ 23935 w 1508539"/>
              <a:gd name="connsiteY143" fmla="*/ 160886 h 6858000"/>
              <a:gd name="connsiteX144" fmla="*/ 19312 w 1508539"/>
              <a:gd name="connsiteY144" fmla="*/ 47336 h 6858000"/>
              <a:gd name="connsiteX145" fmla="*/ 0 w 1508539"/>
              <a:gd name="connsiteY145"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28010 w 1508539"/>
              <a:gd name="connsiteY4" fmla="*/ 6751578 h 6858000"/>
              <a:gd name="connsiteX5" fmla="*/ 146674 w 1508539"/>
              <a:gd name="connsiteY5" fmla="*/ 6696999 h 6858000"/>
              <a:gd name="connsiteX6" fmla="*/ 163411 w 1508539"/>
              <a:gd name="connsiteY6" fmla="*/ 6638036 h 6858000"/>
              <a:gd name="connsiteX7" fmla="*/ 153633 w 1508539"/>
              <a:gd name="connsiteY7" fmla="*/ 6596265 h 6858000"/>
              <a:gd name="connsiteX8" fmla="*/ 153512 w 1508539"/>
              <a:gd name="connsiteY8" fmla="*/ 6594818 h 6858000"/>
              <a:gd name="connsiteX9" fmla="*/ 164248 w 1508539"/>
              <a:gd name="connsiteY9" fmla="*/ 6574442 h 6858000"/>
              <a:gd name="connsiteX10" fmla="*/ 164588 w 1508539"/>
              <a:gd name="connsiteY10" fmla="*/ 6568530 h 6858000"/>
              <a:gd name="connsiteX11" fmla="*/ 166997 w 1508539"/>
              <a:gd name="connsiteY11" fmla="*/ 6560674 h 6858000"/>
              <a:gd name="connsiteX12" fmla="*/ 167342 w 1508539"/>
              <a:gd name="connsiteY12" fmla="*/ 6560598 h 6858000"/>
              <a:gd name="connsiteX13" fmla="*/ 201349 w 1508539"/>
              <a:gd name="connsiteY13" fmla="*/ 6530567 h 6858000"/>
              <a:gd name="connsiteX14" fmla="*/ 215389 w 1508539"/>
              <a:gd name="connsiteY14" fmla="*/ 6478062 h 6858000"/>
              <a:gd name="connsiteX15" fmla="*/ 226078 w 1508539"/>
              <a:gd name="connsiteY15" fmla="*/ 6460325 h 6858000"/>
              <a:gd name="connsiteX16" fmla="*/ 233311 w 1508539"/>
              <a:gd name="connsiteY16" fmla="*/ 6451488 h 6858000"/>
              <a:gd name="connsiteX17" fmla="*/ 234746 w 1508539"/>
              <a:gd name="connsiteY17" fmla="*/ 6451348 h 6858000"/>
              <a:gd name="connsiteX18" fmla="*/ 239104 w 1508539"/>
              <a:gd name="connsiteY18" fmla="*/ 6414240 h 6858000"/>
              <a:gd name="connsiteX19" fmla="*/ 241880 w 1508539"/>
              <a:gd name="connsiteY19" fmla="*/ 6384857 h 6858000"/>
              <a:gd name="connsiteX20" fmla="*/ 240591 w 1508539"/>
              <a:gd name="connsiteY20" fmla="*/ 6367510 h 6858000"/>
              <a:gd name="connsiteX21" fmla="*/ 244471 w 1508539"/>
              <a:gd name="connsiteY21" fmla="*/ 6349778 h 6858000"/>
              <a:gd name="connsiteX22" fmla="*/ 246136 w 1508539"/>
              <a:gd name="connsiteY22" fmla="*/ 6348250 h 6858000"/>
              <a:gd name="connsiteX23" fmla="*/ 262170 w 1508539"/>
              <a:gd name="connsiteY23" fmla="*/ 6281972 h 6858000"/>
              <a:gd name="connsiteX24" fmla="*/ 272933 w 1508539"/>
              <a:gd name="connsiteY24" fmla="*/ 6211940 h 6858000"/>
              <a:gd name="connsiteX25" fmla="*/ 314428 w 1508539"/>
              <a:gd name="connsiteY25" fmla="*/ 6113913 h 6858000"/>
              <a:gd name="connsiteX26" fmla="*/ 318721 w 1508539"/>
              <a:gd name="connsiteY26" fmla="*/ 6028119 h 6858000"/>
              <a:gd name="connsiteX27" fmla="*/ 345501 w 1508539"/>
              <a:gd name="connsiteY27" fmla="*/ 5934687 h 6858000"/>
              <a:gd name="connsiteX28" fmla="*/ 379513 w 1508539"/>
              <a:gd name="connsiteY28" fmla="*/ 5765594 h 6858000"/>
              <a:gd name="connsiteX29" fmla="*/ 411349 w 1508539"/>
              <a:gd name="connsiteY29" fmla="*/ 5693685 h 6858000"/>
              <a:gd name="connsiteX30" fmla="*/ 431404 w 1508539"/>
              <a:gd name="connsiteY30" fmla="*/ 5665173 h 6858000"/>
              <a:gd name="connsiteX31" fmla="*/ 465121 w 1508539"/>
              <a:gd name="connsiteY31" fmla="*/ 5563435 h 6858000"/>
              <a:gd name="connsiteX32" fmla="*/ 494626 w 1508539"/>
              <a:gd name="connsiteY32" fmla="*/ 5476393 h 6858000"/>
              <a:gd name="connsiteX33" fmla="*/ 525819 w 1508539"/>
              <a:gd name="connsiteY33" fmla="*/ 5396260 h 6858000"/>
              <a:gd name="connsiteX34" fmla="*/ 541800 w 1508539"/>
              <a:gd name="connsiteY34" fmla="*/ 5330009 h 6858000"/>
              <a:gd name="connsiteX35" fmla="*/ 575293 w 1508539"/>
              <a:gd name="connsiteY35" fmla="*/ 5273739 h 6858000"/>
              <a:gd name="connsiteX36" fmla="*/ 584892 w 1508539"/>
              <a:gd name="connsiteY36" fmla="*/ 5241779 h 6858000"/>
              <a:gd name="connsiteX37" fmla="*/ 596118 w 1508539"/>
              <a:gd name="connsiteY37" fmla="*/ 5225268 h 6858000"/>
              <a:gd name="connsiteX38" fmla="*/ 597138 w 1508539"/>
              <a:gd name="connsiteY38" fmla="*/ 5217684 h 6858000"/>
              <a:gd name="connsiteX39" fmla="*/ 604479 w 1508539"/>
              <a:gd name="connsiteY39" fmla="*/ 5193377 h 6858000"/>
              <a:gd name="connsiteX40" fmla="*/ 607782 w 1508539"/>
              <a:gd name="connsiteY40" fmla="*/ 5179288 h 6858000"/>
              <a:gd name="connsiteX41" fmla="*/ 608766 w 1508539"/>
              <a:gd name="connsiteY41" fmla="*/ 5173621 h 6858000"/>
              <a:gd name="connsiteX42" fmla="*/ 604400 w 1508539"/>
              <a:gd name="connsiteY42" fmla="*/ 5159961 h 6858000"/>
              <a:gd name="connsiteX43" fmla="*/ 611077 w 1508539"/>
              <a:gd name="connsiteY43" fmla="*/ 5144295 h 6858000"/>
              <a:gd name="connsiteX44" fmla="*/ 608010 w 1508539"/>
              <a:gd name="connsiteY44" fmla="*/ 5125185 h 6858000"/>
              <a:gd name="connsiteX45" fmla="*/ 614840 w 1508539"/>
              <a:gd name="connsiteY45" fmla="*/ 5121884 h 6858000"/>
              <a:gd name="connsiteX46" fmla="*/ 621876 w 1508539"/>
              <a:gd name="connsiteY46" fmla="*/ 5067850 h 6858000"/>
              <a:gd name="connsiteX47" fmla="*/ 624607 w 1508539"/>
              <a:gd name="connsiteY47" fmla="*/ 5060861 h 6858000"/>
              <a:gd name="connsiteX48" fmla="*/ 621311 w 1508539"/>
              <a:gd name="connsiteY48" fmla="*/ 5034192 h 6858000"/>
              <a:gd name="connsiteX49" fmla="*/ 622865 w 1508539"/>
              <a:gd name="connsiteY49" fmla="*/ 4993030 h 6858000"/>
              <a:gd name="connsiteX50" fmla="*/ 629774 w 1508539"/>
              <a:gd name="connsiteY50" fmla="*/ 4946844 h 6858000"/>
              <a:gd name="connsiteX51" fmla="*/ 625630 w 1508539"/>
              <a:gd name="connsiteY51" fmla="*/ 4932692 h 6858000"/>
              <a:gd name="connsiteX52" fmla="*/ 641033 w 1508539"/>
              <a:gd name="connsiteY52" fmla="*/ 4858827 h 6858000"/>
              <a:gd name="connsiteX53" fmla="*/ 646936 w 1508539"/>
              <a:gd name="connsiteY53" fmla="*/ 4821170 h 6858000"/>
              <a:gd name="connsiteX54" fmla="*/ 651669 w 1508539"/>
              <a:gd name="connsiteY54" fmla="*/ 4780965 h 6858000"/>
              <a:gd name="connsiteX55" fmla="*/ 652962 w 1508539"/>
              <a:gd name="connsiteY55" fmla="*/ 4750867 h 6858000"/>
              <a:gd name="connsiteX56" fmla="*/ 650769 w 1508539"/>
              <a:gd name="connsiteY56" fmla="*/ 4690749 h 6858000"/>
              <a:gd name="connsiteX57" fmla="*/ 646249 w 1508539"/>
              <a:gd name="connsiteY57" fmla="*/ 4584173 h 6858000"/>
              <a:gd name="connsiteX58" fmla="*/ 641332 w 1508539"/>
              <a:gd name="connsiteY58" fmla="*/ 4444346 h 6858000"/>
              <a:gd name="connsiteX59" fmla="*/ 637897 w 1508539"/>
              <a:gd name="connsiteY59" fmla="*/ 4375228 h 6858000"/>
              <a:gd name="connsiteX60" fmla="*/ 618550 w 1508539"/>
              <a:gd name="connsiteY60" fmla="*/ 4214165 h 6858000"/>
              <a:gd name="connsiteX61" fmla="*/ 622623 w 1508539"/>
              <a:gd name="connsiteY61" fmla="*/ 4090296 h 6858000"/>
              <a:gd name="connsiteX62" fmla="*/ 607879 w 1508539"/>
              <a:gd name="connsiteY62" fmla="*/ 4033999 h 6858000"/>
              <a:gd name="connsiteX63" fmla="*/ 609028 w 1508539"/>
              <a:gd name="connsiteY63" fmla="*/ 4031933 h 6858000"/>
              <a:gd name="connsiteX64" fmla="*/ 607604 w 1508539"/>
              <a:gd name="connsiteY64" fmla="*/ 4013953 h 6858000"/>
              <a:gd name="connsiteX65" fmla="*/ 593899 w 1508539"/>
              <a:gd name="connsiteY65" fmla="*/ 3974753 h 6858000"/>
              <a:gd name="connsiteX66" fmla="*/ 595497 w 1508539"/>
              <a:gd name="connsiteY66" fmla="*/ 3969950 h 6858000"/>
              <a:gd name="connsiteX67" fmla="*/ 588919 w 1508539"/>
              <a:gd name="connsiteY67" fmla="*/ 3933779 h 6858000"/>
              <a:gd name="connsiteX68" fmla="*/ 590250 w 1508539"/>
              <a:gd name="connsiteY68" fmla="*/ 3933093 h 6858000"/>
              <a:gd name="connsiteX69" fmla="*/ 594604 w 1508539"/>
              <a:gd name="connsiteY69" fmla="*/ 3922082 h 6858000"/>
              <a:gd name="connsiteX70" fmla="*/ 599682 w 1508539"/>
              <a:gd name="connsiteY70" fmla="*/ 3901461 h 6858000"/>
              <a:gd name="connsiteX71" fmla="*/ 622276 w 1508539"/>
              <a:gd name="connsiteY71" fmla="*/ 3813873 h 6858000"/>
              <a:gd name="connsiteX72" fmla="*/ 621701 w 1508539"/>
              <a:gd name="connsiteY72" fmla="*/ 3806161 h 6858000"/>
              <a:gd name="connsiteX73" fmla="*/ 622008 w 1508539"/>
              <a:gd name="connsiteY73" fmla="*/ 3805957 h 6858000"/>
              <a:gd name="connsiteX74" fmla="*/ 622035 w 1508539"/>
              <a:gd name="connsiteY74" fmla="*/ 3797724 h 6858000"/>
              <a:gd name="connsiteX75" fmla="*/ 620650 w 1508539"/>
              <a:gd name="connsiteY75" fmla="*/ 3792098 h 6858000"/>
              <a:gd name="connsiteX76" fmla="*/ 619534 w 1508539"/>
              <a:gd name="connsiteY76" fmla="*/ 3777135 h 6858000"/>
              <a:gd name="connsiteX77" fmla="*/ 621267 w 1508539"/>
              <a:gd name="connsiteY77" fmla="*/ 3771656 h 6858000"/>
              <a:gd name="connsiteX78" fmla="*/ 625010 w 1508539"/>
              <a:gd name="connsiteY78" fmla="*/ 3769007 h 6858000"/>
              <a:gd name="connsiteX79" fmla="*/ 624476 w 1508539"/>
              <a:gd name="connsiteY79" fmla="*/ 3767709 h 6858000"/>
              <a:gd name="connsiteX80" fmla="*/ 633172 w 1508539"/>
              <a:gd name="connsiteY80" fmla="*/ 3738082 h 6858000"/>
              <a:gd name="connsiteX81" fmla="*/ 640518 w 1508539"/>
              <a:gd name="connsiteY81" fmla="*/ 3673397 h 6858000"/>
              <a:gd name="connsiteX82" fmla="*/ 639814 w 1508539"/>
              <a:gd name="connsiteY82" fmla="*/ 3637109 h 6858000"/>
              <a:gd name="connsiteX83" fmla="*/ 643257 w 1508539"/>
              <a:gd name="connsiteY83" fmla="*/ 3536883 h 6858000"/>
              <a:gd name="connsiteX84" fmla="*/ 650795 w 1508539"/>
              <a:gd name="connsiteY84" fmla="*/ 3435652 h 6858000"/>
              <a:gd name="connsiteX85" fmla="*/ 652466 w 1508539"/>
              <a:gd name="connsiteY85" fmla="*/ 3307769 h 6858000"/>
              <a:gd name="connsiteX86" fmla="*/ 670029 w 1508539"/>
              <a:gd name="connsiteY86" fmla="*/ 3250522 h 6858000"/>
              <a:gd name="connsiteX87" fmla="*/ 670454 w 1508539"/>
              <a:gd name="connsiteY87" fmla="*/ 3229163 h 6858000"/>
              <a:gd name="connsiteX88" fmla="*/ 672277 w 1508539"/>
              <a:gd name="connsiteY88" fmla="*/ 3217217 h 6858000"/>
              <a:gd name="connsiteX89" fmla="*/ 659112 w 1508539"/>
              <a:gd name="connsiteY89" fmla="*/ 3183755 h 6858000"/>
              <a:gd name="connsiteX90" fmla="*/ 659613 w 1508539"/>
              <a:gd name="connsiteY90" fmla="*/ 3178642 h 6858000"/>
              <a:gd name="connsiteX91" fmla="*/ 647213 w 1508539"/>
              <a:gd name="connsiteY91" fmla="*/ 3158586 h 6858000"/>
              <a:gd name="connsiteX92" fmla="*/ 632398 w 1508539"/>
              <a:gd name="connsiteY92" fmla="*/ 3129034 h 6858000"/>
              <a:gd name="connsiteX93" fmla="*/ 633063 w 1508539"/>
              <a:gd name="connsiteY93" fmla="*/ 3126682 h 6858000"/>
              <a:gd name="connsiteX94" fmla="*/ 623931 w 1508539"/>
              <a:gd name="connsiteY94" fmla="*/ 3114519 h 6858000"/>
              <a:gd name="connsiteX95" fmla="*/ 610540 w 1508539"/>
              <a:gd name="connsiteY95" fmla="*/ 3106272 h 6858000"/>
              <a:gd name="connsiteX96" fmla="*/ 583270 w 1508539"/>
              <a:gd name="connsiteY96" fmla="*/ 2958185 h 6858000"/>
              <a:gd name="connsiteX97" fmla="*/ 525884 w 1508539"/>
              <a:gd name="connsiteY97" fmla="*/ 2762989 h 6858000"/>
              <a:gd name="connsiteX98" fmla="*/ 474802 w 1508539"/>
              <a:gd name="connsiteY98" fmla="*/ 2554718 h 6858000"/>
              <a:gd name="connsiteX99" fmla="*/ 454896 w 1508539"/>
              <a:gd name="connsiteY99" fmla="*/ 2485734 h 6858000"/>
              <a:gd name="connsiteX100" fmla="*/ 445619 w 1508539"/>
              <a:gd name="connsiteY100" fmla="*/ 2447068 h 6858000"/>
              <a:gd name="connsiteX101" fmla="*/ 432580 w 1508539"/>
              <a:gd name="connsiteY101" fmla="*/ 2425819 h 6858000"/>
              <a:gd name="connsiteX102" fmla="*/ 438579 w 1508539"/>
              <a:gd name="connsiteY102" fmla="*/ 2402874 h 6858000"/>
              <a:gd name="connsiteX103" fmla="*/ 441191 w 1508539"/>
              <a:gd name="connsiteY103" fmla="*/ 2381443 h 6858000"/>
              <a:gd name="connsiteX104" fmla="*/ 417520 w 1508539"/>
              <a:gd name="connsiteY104" fmla="*/ 2261920 h 6858000"/>
              <a:gd name="connsiteX105" fmla="*/ 407407 w 1508539"/>
              <a:gd name="connsiteY105" fmla="*/ 2195378 h 6858000"/>
              <a:gd name="connsiteX106" fmla="*/ 391624 w 1508539"/>
              <a:gd name="connsiteY106" fmla="*/ 2155135 h 6858000"/>
              <a:gd name="connsiteX107" fmla="*/ 389082 w 1508539"/>
              <a:gd name="connsiteY107" fmla="*/ 2118008 h 6858000"/>
              <a:gd name="connsiteX108" fmla="*/ 390075 w 1508539"/>
              <a:gd name="connsiteY108" fmla="*/ 2050531 h 6858000"/>
              <a:gd name="connsiteX109" fmla="*/ 381881 w 1508539"/>
              <a:gd name="connsiteY109" fmla="*/ 1963269 h 6858000"/>
              <a:gd name="connsiteX110" fmla="*/ 363059 w 1508539"/>
              <a:gd name="connsiteY110" fmla="*/ 1906352 h 6858000"/>
              <a:gd name="connsiteX111" fmla="*/ 339616 w 1508539"/>
              <a:gd name="connsiteY111" fmla="*/ 1861531 h 6858000"/>
              <a:gd name="connsiteX112" fmla="*/ 293415 w 1508539"/>
              <a:gd name="connsiteY112" fmla="*/ 1732919 h 6858000"/>
              <a:gd name="connsiteX113" fmla="*/ 265726 w 1508539"/>
              <a:gd name="connsiteY113" fmla="*/ 1663540 h 6858000"/>
              <a:gd name="connsiteX114" fmla="*/ 264852 w 1508539"/>
              <a:gd name="connsiteY114" fmla="*/ 1615777 h 6858000"/>
              <a:gd name="connsiteX115" fmla="*/ 245647 w 1508539"/>
              <a:gd name="connsiteY115" fmla="*/ 1563678 h 6858000"/>
              <a:gd name="connsiteX116" fmla="*/ 258727 w 1508539"/>
              <a:gd name="connsiteY116" fmla="*/ 1519474 h 6858000"/>
              <a:gd name="connsiteX117" fmla="*/ 251469 w 1508539"/>
              <a:gd name="connsiteY117" fmla="*/ 1477995 h 6858000"/>
              <a:gd name="connsiteX118" fmla="*/ 237554 w 1508539"/>
              <a:gd name="connsiteY118" fmla="*/ 1373769 h 6858000"/>
              <a:gd name="connsiteX119" fmla="*/ 245861 w 1508539"/>
              <a:gd name="connsiteY119" fmla="*/ 1307086 h 6858000"/>
              <a:gd name="connsiteX120" fmla="*/ 247049 w 1508539"/>
              <a:gd name="connsiteY120" fmla="*/ 1189033 h 6858000"/>
              <a:gd name="connsiteX121" fmla="*/ 251734 w 1508539"/>
              <a:gd name="connsiteY121" fmla="*/ 1168288 h 6858000"/>
              <a:gd name="connsiteX122" fmla="*/ 244016 w 1508539"/>
              <a:gd name="connsiteY122" fmla="*/ 1142577 h 6858000"/>
              <a:gd name="connsiteX123" fmla="*/ 233322 w 1508539"/>
              <a:gd name="connsiteY123" fmla="*/ 1088484 h 6858000"/>
              <a:gd name="connsiteX124" fmla="*/ 222058 w 1508539"/>
              <a:gd name="connsiteY124" fmla="*/ 1016103 h 6858000"/>
              <a:gd name="connsiteX125" fmla="*/ 223514 w 1508539"/>
              <a:gd name="connsiteY125" fmla="*/ 932283 h 6858000"/>
              <a:gd name="connsiteX126" fmla="*/ 225750 w 1508539"/>
              <a:gd name="connsiteY126" fmla="*/ 915925 h 6858000"/>
              <a:gd name="connsiteX127" fmla="*/ 218379 w 1508539"/>
              <a:gd name="connsiteY127" fmla="*/ 896999 h 6858000"/>
              <a:gd name="connsiteX128" fmla="*/ 187787 w 1508539"/>
              <a:gd name="connsiteY128" fmla="*/ 821517 h 6858000"/>
              <a:gd name="connsiteX129" fmla="*/ 166737 w 1508539"/>
              <a:gd name="connsiteY129" fmla="*/ 751353 h 6858000"/>
              <a:gd name="connsiteX130" fmla="*/ 166295 w 1508539"/>
              <a:gd name="connsiteY130" fmla="*/ 721230 h 6858000"/>
              <a:gd name="connsiteX131" fmla="*/ 151966 w 1508539"/>
              <a:gd name="connsiteY131" fmla="*/ 681659 h 6858000"/>
              <a:gd name="connsiteX132" fmla="*/ 137385 w 1508539"/>
              <a:gd name="connsiteY132" fmla="*/ 635218 h 6858000"/>
              <a:gd name="connsiteX133" fmla="*/ 142396 w 1508539"/>
              <a:gd name="connsiteY133" fmla="*/ 613763 h 6858000"/>
              <a:gd name="connsiteX134" fmla="*/ 128338 w 1508539"/>
              <a:gd name="connsiteY134" fmla="*/ 598582 h 6858000"/>
              <a:gd name="connsiteX135" fmla="*/ 128019 w 1508539"/>
              <a:gd name="connsiteY135" fmla="*/ 576846 h 6858000"/>
              <a:gd name="connsiteX136" fmla="*/ 107645 w 1508539"/>
              <a:gd name="connsiteY136" fmla="*/ 530055 h 6858000"/>
              <a:gd name="connsiteX137" fmla="*/ 106893 w 1508539"/>
              <a:gd name="connsiteY137" fmla="*/ 465389 h 6858000"/>
              <a:gd name="connsiteX138" fmla="*/ 89816 w 1508539"/>
              <a:gd name="connsiteY138" fmla="*/ 424699 h 6858000"/>
              <a:gd name="connsiteX139" fmla="*/ 90191 w 1508539"/>
              <a:gd name="connsiteY139" fmla="*/ 404917 h 6858000"/>
              <a:gd name="connsiteX140" fmla="*/ 70148 w 1508539"/>
              <a:gd name="connsiteY140" fmla="*/ 367211 h 6858000"/>
              <a:gd name="connsiteX141" fmla="*/ 36452 w 1508539"/>
              <a:gd name="connsiteY141" fmla="*/ 268519 h 6858000"/>
              <a:gd name="connsiteX142" fmla="*/ 23935 w 1508539"/>
              <a:gd name="connsiteY142" fmla="*/ 160886 h 6858000"/>
              <a:gd name="connsiteX143" fmla="*/ 19312 w 1508539"/>
              <a:gd name="connsiteY143" fmla="*/ 47336 h 6858000"/>
              <a:gd name="connsiteX144" fmla="*/ 0 w 1508539"/>
              <a:gd name="connsiteY144"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28010 w 1508539"/>
              <a:gd name="connsiteY4" fmla="*/ 6751578 h 6858000"/>
              <a:gd name="connsiteX5" fmla="*/ 146674 w 1508539"/>
              <a:gd name="connsiteY5" fmla="*/ 6696999 h 6858000"/>
              <a:gd name="connsiteX6" fmla="*/ 163411 w 1508539"/>
              <a:gd name="connsiteY6" fmla="*/ 6638036 h 6858000"/>
              <a:gd name="connsiteX7" fmla="*/ 153633 w 1508539"/>
              <a:gd name="connsiteY7" fmla="*/ 6596265 h 6858000"/>
              <a:gd name="connsiteX8" fmla="*/ 164248 w 1508539"/>
              <a:gd name="connsiteY8" fmla="*/ 6574442 h 6858000"/>
              <a:gd name="connsiteX9" fmla="*/ 164588 w 1508539"/>
              <a:gd name="connsiteY9" fmla="*/ 6568530 h 6858000"/>
              <a:gd name="connsiteX10" fmla="*/ 166997 w 1508539"/>
              <a:gd name="connsiteY10" fmla="*/ 6560674 h 6858000"/>
              <a:gd name="connsiteX11" fmla="*/ 167342 w 1508539"/>
              <a:gd name="connsiteY11" fmla="*/ 6560598 h 6858000"/>
              <a:gd name="connsiteX12" fmla="*/ 201349 w 1508539"/>
              <a:gd name="connsiteY12" fmla="*/ 6530567 h 6858000"/>
              <a:gd name="connsiteX13" fmla="*/ 215389 w 1508539"/>
              <a:gd name="connsiteY13" fmla="*/ 6478062 h 6858000"/>
              <a:gd name="connsiteX14" fmla="*/ 226078 w 1508539"/>
              <a:gd name="connsiteY14" fmla="*/ 6460325 h 6858000"/>
              <a:gd name="connsiteX15" fmla="*/ 233311 w 1508539"/>
              <a:gd name="connsiteY15" fmla="*/ 6451488 h 6858000"/>
              <a:gd name="connsiteX16" fmla="*/ 234746 w 1508539"/>
              <a:gd name="connsiteY16" fmla="*/ 6451348 h 6858000"/>
              <a:gd name="connsiteX17" fmla="*/ 239104 w 1508539"/>
              <a:gd name="connsiteY17" fmla="*/ 6414240 h 6858000"/>
              <a:gd name="connsiteX18" fmla="*/ 241880 w 1508539"/>
              <a:gd name="connsiteY18" fmla="*/ 6384857 h 6858000"/>
              <a:gd name="connsiteX19" fmla="*/ 240591 w 1508539"/>
              <a:gd name="connsiteY19" fmla="*/ 6367510 h 6858000"/>
              <a:gd name="connsiteX20" fmla="*/ 244471 w 1508539"/>
              <a:gd name="connsiteY20" fmla="*/ 6349778 h 6858000"/>
              <a:gd name="connsiteX21" fmla="*/ 246136 w 1508539"/>
              <a:gd name="connsiteY21" fmla="*/ 6348250 h 6858000"/>
              <a:gd name="connsiteX22" fmla="*/ 262170 w 1508539"/>
              <a:gd name="connsiteY22" fmla="*/ 6281972 h 6858000"/>
              <a:gd name="connsiteX23" fmla="*/ 272933 w 1508539"/>
              <a:gd name="connsiteY23" fmla="*/ 6211940 h 6858000"/>
              <a:gd name="connsiteX24" fmla="*/ 314428 w 1508539"/>
              <a:gd name="connsiteY24" fmla="*/ 6113913 h 6858000"/>
              <a:gd name="connsiteX25" fmla="*/ 318721 w 1508539"/>
              <a:gd name="connsiteY25" fmla="*/ 6028119 h 6858000"/>
              <a:gd name="connsiteX26" fmla="*/ 345501 w 1508539"/>
              <a:gd name="connsiteY26" fmla="*/ 5934687 h 6858000"/>
              <a:gd name="connsiteX27" fmla="*/ 379513 w 1508539"/>
              <a:gd name="connsiteY27" fmla="*/ 5765594 h 6858000"/>
              <a:gd name="connsiteX28" fmla="*/ 411349 w 1508539"/>
              <a:gd name="connsiteY28" fmla="*/ 5693685 h 6858000"/>
              <a:gd name="connsiteX29" fmla="*/ 431404 w 1508539"/>
              <a:gd name="connsiteY29" fmla="*/ 5665173 h 6858000"/>
              <a:gd name="connsiteX30" fmla="*/ 465121 w 1508539"/>
              <a:gd name="connsiteY30" fmla="*/ 5563435 h 6858000"/>
              <a:gd name="connsiteX31" fmla="*/ 494626 w 1508539"/>
              <a:gd name="connsiteY31" fmla="*/ 5476393 h 6858000"/>
              <a:gd name="connsiteX32" fmla="*/ 525819 w 1508539"/>
              <a:gd name="connsiteY32" fmla="*/ 5396260 h 6858000"/>
              <a:gd name="connsiteX33" fmla="*/ 541800 w 1508539"/>
              <a:gd name="connsiteY33" fmla="*/ 5330009 h 6858000"/>
              <a:gd name="connsiteX34" fmla="*/ 575293 w 1508539"/>
              <a:gd name="connsiteY34" fmla="*/ 5273739 h 6858000"/>
              <a:gd name="connsiteX35" fmla="*/ 584892 w 1508539"/>
              <a:gd name="connsiteY35" fmla="*/ 5241779 h 6858000"/>
              <a:gd name="connsiteX36" fmla="*/ 596118 w 1508539"/>
              <a:gd name="connsiteY36" fmla="*/ 5225268 h 6858000"/>
              <a:gd name="connsiteX37" fmla="*/ 597138 w 1508539"/>
              <a:gd name="connsiteY37" fmla="*/ 5217684 h 6858000"/>
              <a:gd name="connsiteX38" fmla="*/ 604479 w 1508539"/>
              <a:gd name="connsiteY38" fmla="*/ 5193377 h 6858000"/>
              <a:gd name="connsiteX39" fmla="*/ 607782 w 1508539"/>
              <a:gd name="connsiteY39" fmla="*/ 5179288 h 6858000"/>
              <a:gd name="connsiteX40" fmla="*/ 608766 w 1508539"/>
              <a:gd name="connsiteY40" fmla="*/ 5173621 h 6858000"/>
              <a:gd name="connsiteX41" fmla="*/ 604400 w 1508539"/>
              <a:gd name="connsiteY41" fmla="*/ 5159961 h 6858000"/>
              <a:gd name="connsiteX42" fmla="*/ 611077 w 1508539"/>
              <a:gd name="connsiteY42" fmla="*/ 5144295 h 6858000"/>
              <a:gd name="connsiteX43" fmla="*/ 608010 w 1508539"/>
              <a:gd name="connsiteY43" fmla="*/ 5125185 h 6858000"/>
              <a:gd name="connsiteX44" fmla="*/ 614840 w 1508539"/>
              <a:gd name="connsiteY44" fmla="*/ 5121884 h 6858000"/>
              <a:gd name="connsiteX45" fmla="*/ 621876 w 1508539"/>
              <a:gd name="connsiteY45" fmla="*/ 5067850 h 6858000"/>
              <a:gd name="connsiteX46" fmla="*/ 624607 w 1508539"/>
              <a:gd name="connsiteY46" fmla="*/ 5060861 h 6858000"/>
              <a:gd name="connsiteX47" fmla="*/ 621311 w 1508539"/>
              <a:gd name="connsiteY47" fmla="*/ 5034192 h 6858000"/>
              <a:gd name="connsiteX48" fmla="*/ 622865 w 1508539"/>
              <a:gd name="connsiteY48" fmla="*/ 4993030 h 6858000"/>
              <a:gd name="connsiteX49" fmla="*/ 629774 w 1508539"/>
              <a:gd name="connsiteY49" fmla="*/ 4946844 h 6858000"/>
              <a:gd name="connsiteX50" fmla="*/ 625630 w 1508539"/>
              <a:gd name="connsiteY50" fmla="*/ 4932692 h 6858000"/>
              <a:gd name="connsiteX51" fmla="*/ 641033 w 1508539"/>
              <a:gd name="connsiteY51" fmla="*/ 4858827 h 6858000"/>
              <a:gd name="connsiteX52" fmla="*/ 646936 w 1508539"/>
              <a:gd name="connsiteY52" fmla="*/ 4821170 h 6858000"/>
              <a:gd name="connsiteX53" fmla="*/ 651669 w 1508539"/>
              <a:gd name="connsiteY53" fmla="*/ 4780965 h 6858000"/>
              <a:gd name="connsiteX54" fmla="*/ 652962 w 1508539"/>
              <a:gd name="connsiteY54" fmla="*/ 4750867 h 6858000"/>
              <a:gd name="connsiteX55" fmla="*/ 650769 w 1508539"/>
              <a:gd name="connsiteY55" fmla="*/ 4690749 h 6858000"/>
              <a:gd name="connsiteX56" fmla="*/ 646249 w 1508539"/>
              <a:gd name="connsiteY56" fmla="*/ 4584173 h 6858000"/>
              <a:gd name="connsiteX57" fmla="*/ 641332 w 1508539"/>
              <a:gd name="connsiteY57" fmla="*/ 4444346 h 6858000"/>
              <a:gd name="connsiteX58" fmla="*/ 637897 w 1508539"/>
              <a:gd name="connsiteY58" fmla="*/ 4375228 h 6858000"/>
              <a:gd name="connsiteX59" fmla="*/ 618550 w 1508539"/>
              <a:gd name="connsiteY59" fmla="*/ 4214165 h 6858000"/>
              <a:gd name="connsiteX60" fmla="*/ 622623 w 1508539"/>
              <a:gd name="connsiteY60" fmla="*/ 4090296 h 6858000"/>
              <a:gd name="connsiteX61" fmla="*/ 607879 w 1508539"/>
              <a:gd name="connsiteY61" fmla="*/ 4033999 h 6858000"/>
              <a:gd name="connsiteX62" fmla="*/ 609028 w 1508539"/>
              <a:gd name="connsiteY62" fmla="*/ 4031933 h 6858000"/>
              <a:gd name="connsiteX63" fmla="*/ 607604 w 1508539"/>
              <a:gd name="connsiteY63" fmla="*/ 4013953 h 6858000"/>
              <a:gd name="connsiteX64" fmla="*/ 593899 w 1508539"/>
              <a:gd name="connsiteY64" fmla="*/ 3974753 h 6858000"/>
              <a:gd name="connsiteX65" fmla="*/ 595497 w 1508539"/>
              <a:gd name="connsiteY65" fmla="*/ 3969950 h 6858000"/>
              <a:gd name="connsiteX66" fmla="*/ 588919 w 1508539"/>
              <a:gd name="connsiteY66" fmla="*/ 3933779 h 6858000"/>
              <a:gd name="connsiteX67" fmla="*/ 590250 w 1508539"/>
              <a:gd name="connsiteY67" fmla="*/ 3933093 h 6858000"/>
              <a:gd name="connsiteX68" fmla="*/ 594604 w 1508539"/>
              <a:gd name="connsiteY68" fmla="*/ 3922082 h 6858000"/>
              <a:gd name="connsiteX69" fmla="*/ 599682 w 1508539"/>
              <a:gd name="connsiteY69" fmla="*/ 3901461 h 6858000"/>
              <a:gd name="connsiteX70" fmla="*/ 622276 w 1508539"/>
              <a:gd name="connsiteY70" fmla="*/ 3813873 h 6858000"/>
              <a:gd name="connsiteX71" fmla="*/ 621701 w 1508539"/>
              <a:gd name="connsiteY71" fmla="*/ 3806161 h 6858000"/>
              <a:gd name="connsiteX72" fmla="*/ 622008 w 1508539"/>
              <a:gd name="connsiteY72" fmla="*/ 3805957 h 6858000"/>
              <a:gd name="connsiteX73" fmla="*/ 622035 w 1508539"/>
              <a:gd name="connsiteY73" fmla="*/ 3797724 h 6858000"/>
              <a:gd name="connsiteX74" fmla="*/ 620650 w 1508539"/>
              <a:gd name="connsiteY74" fmla="*/ 3792098 h 6858000"/>
              <a:gd name="connsiteX75" fmla="*/ 619534 w 1508539"/>
              <a:gd name="connsiteY75" fmla="*/ 3777135 h 6858000"/>
              <a:gd name="connsiteX76" fmla="*/ 621267 w 1508539"/>
              <a:gd name="connsiteY76" fmla="*/ 3771656 h 6858000"/>
              <a:gd name="connsiteX77" fmla="*/ 625010 w 1508539"/>
              <a:gd name="connsiteY77" fmla="*/ 3769007 h 6858000"/>
              <a:gd name="connsiteX78" fmla="*/ 624476 w 1508539"/>
              <a:gd name="connsiteY78" fmla="*/ 3767709 h 6858000"/>
              <a:gd name="connsiteX79" fmla="*/ 633172 w 1508539"/>
              <a:gd name="connsiteY79" fmla="*/ 3738082 h 6858000"/>
              <a:gd name="connsiteX80" fmla="*/ 640518 w 1508539"/>
              <a:gd name="connsiteY80" fmla="*/ 3673397 h 6858000"/>
              <a:gd name="connsiteX81" fmla="*/ 639814 w 1508539"/>
              <a:gd name="connsiteY81" fmla="*/ 3637109 h 6858000"/>
              <a:gd name="connsiteX82" fmla="*/ 643257 w 1508539"/>
              <a:gd name="connsiteY82" fmla="*/ 3536883 h 6858000"/>
              <a:gd name="connsiteX83" fmla="*/ 650795 w 1508539"/>
              <a:gd name="connsiteY83" fmla="*/ 3435652 h 6858000"/>
              <a:gd name="connsiteX84" fmla="*/ 652466 w 1508539"/>
              <a:gd name="connsiteY84" fmla="*/ 3307769 h 6858000"/>
              <a:gd name="connsiteX85" fmla="*/ 670029 w 1508539"/>
              <a:gd name="connsiteY85" fmla="*/ 3250522 h 6858000"/>
              <a:gd name="connsiteX86" fmla="*/ 670454 w 1508539"/>
              <a:gd name="connsiteY86" fmla="*/ 3229163 h 6858000"/>
              <a:gd name="connsiteX87" fmla="*/ 672277 w 1508539"/>
              <a:gd name="connsiteY87" fmla="*/ 3217217 h 6858000"/>
              <a:gd name="connsiteX88" fmla="*/ 659112 w 1508539"/>
              <a:gd name="connsiteY88" fmla="*/ 3183755 h 6858000"/>
              <a:gd name="connsiteX89" fmla="*/ 659613 w 1508539"/>
              <a:gd name="connsiteY89" fmla="*/ 3178642 h 6858000"/>
              <a:gd name="connsiteX90" fmla="*/ 647213 w 1508539"/>
              <a:gd name="connsiteY90" fmla="*/ 3158586 h 6858000"/>
              <a:gd name="connsiteX91" fmla="*/ 632398 w 1508539"/>
              <a:gd name="connsiteY91" fmla="*/ 3129034 h 6858000"/>
              <a:gd name="connsiteX92" fmla="*/ 633063 w 1508539"/>
              <a:gd name="connsiteY92" fmla="*/ 3126682 h 6858000"/>
              <a:gd name="connsiteX93" fmla="*/ 623931 w 1508539"/>
              <a:gd name="connsiteY93" fmla="*/ 3114519 h 6858000"/>
              <a:gd name="connsiteX94" fmla="*/ 610540 w 1508539"/>
              <a:gd name="connsiteY94" fmla="*/ 3106272 h 6858000"/>
              <a:gd name="connsiteX95" fmla="*/ 583270 w 1508539"/>
              <a:gd name="connsiteY95" fmla="*/ 2958185 h 6858000"/>
              <a:gd name="connsiteX96" fmla="*/ 525884 w 1508539"/>
              <a:gd name="connsiteY96" fmla="*/ 2762989 h 6858000"/>
              <a:gd name="connsiteX97" fmla="*/ 474802 w 1508539"/>
              <a:gd name="connsiteY97" fmla="*/ 2554718 h 6858000"/>
              <a:gd name="connsiteX98" fmla="*/ 454896 w 1508539"/>
              <a:gd name="connsiteY98" fmla="*/ 2485734 h 6858000"/>
              <a:gd name="connsiteX99" fmla="*/ 445619 w 1508539"/>
              <a:gd name="connsiteY99" fmla="*/ 2447068 h 6858000"/>
              <a:gd name="connsiteX100" fmla="*/ 432580 w 1508539"/>
              <a:gd name="connsiteY100" fmla="*/ 2425819 h 6858000"/>
              <a:gd name="connsiteX101" fmla="*/ 438579 w 1508539"/>
              <a:gd name="connsiteY101" fmla="*/ 2402874 h 6858000"/>
              <a:gd name="connsiteX102" fmla="*/ 441191 w 1508539"/>
              <a:gd name="connsiteY102" fmla="*/ 2381443 h 6858000"/>
              <a:gd name="connsiteX103" fmla="*/ 417520 w 1508539"/>
              <a:gd name="connsiteY103" fmla="*/ 2261920 h 6858000"/>
              <a:gd name="connsiteX104" fmla="*/ 407407 w 1508539"/>
              <a:gd name="connsiteY104" fmla="*/ 2195378 h 6858000"/>
              <a:gd name="connsiteX105" fmla="*/ 391624 w 1508539"/>
              <a:gd name="connsiteY105" fmla="*/ 2155135 h 6858000"/>
              <a:gd name="connsiteX106" fmla="*/ 389082 w 1508539"/>
              <a:gd name="connsiteY106" fmla="*/ 2118008 h 6858000"/>
              <a:gd name="connsiteX107" fmla="*/ 390075 w 1508539"/>
              <a:gd name="connsiteY107" fmla="*/ 2050531 h 6858000"/>
              <a:gd name="connsiteX108" fmla="*/ 381881 w 1508539"/>
              <a:gd name="connsiteY108" fmla="*/ 1963269 h 6858000"/>
              <a:gd name="connsiteX109" fmla="*/ 363059 w 1508539"/>
              <a:gd name="connsiteY109" fmla="*/ 1906352 h 6858000"/>
              <a:gd name="connsiteX110" fmla="*/ 339616 w 1508539"/>
              <a:gd name="connsiteY110" fmla="*/ 1861531 h 6858000"/>
              <a:gd name="connsiteX111" fmla="*/ 293415 w 1508539"/>
              <a:gd name="connsiteY111" fmla="*/ 1732919 h 6858000"/>
              <a:gd name="connsiteX112" fmla="*/ 265726 w 1508539"/>
              <a:gd name="connsiteY112" fmla="*/ 1663540 h 6858000"/>
              <a:gd name="connsiteX113" fmla="*/ 264852 w 1508539"/>
              <a:gd name="connsiteY113" fmla="*/ 1615777 h 6858000"/>
              <a:gd name="connsiteX114" fmla="*/ 245647 w 1508539"/>
              <a:gd name="connsiteY114" fmla="*/ 1563678 h 6858000"/>
              <a:gd name="connsiteX115" fmla="*/ 258727 w 1508539"/>
              <a:gd name="connsiteY115" fmla="*/ 1519474 h 6858000"/>
              <a:gd name="connsiteX116" fmla="*/ 251469 w 1508539"/>
              <a:gd name="connsiteY116" fmla="*/ 1477995 h 6858000"/>
              <a:gd name="connsiteX117" fmla="*/ 237554 w 1508539"/>
              <a:gd name="connsiteY117" fmla="*/ 1373769 h 6858000"/>
              <a:gd name="connsiteX118" fmla="*/ 245861 w 1508539"/>
              <a:gd name="connsiteY118" fmla="*/ 1307086 h 6858000"/>
              <a:gd name="connsiteX119" fmla="*/ 247049 w 1508539"/>
              <a:gd name="connsiteY119" fmla="*/ 1189033 h 6858000"/>
              <a:gd name="connsiteX120" fmla="*/ 251734 w 1508539"/>
              <a:gd name="connsiteY120" fmla="*/ 1168288 h 6858000"/>
              <a:gd name="connsiteX121" fmla="*/ 244016 w 1508539"/>
              <a:gd name="connsiteY121" fmla="*/ 1142577 h 6858000"/>
              <a:gd name="connsiteX122" fmla="*/ 233322 w 1508539"/>
              <a:gd name="connsiteY122" fmla="*/ 1088484 h 6858000"/>
              <a:gd name="connsiteX123" fmla="*/ 222058 w 1508539"/>
              <a:gd name="connsiteY123" fmla="*/ 1016103 h 6858000"/>
              <a:gd name="connsiteX124" fmla="*/ 223514 w 1508539"/>
              <a:gd name="connsiteY124" fmla="*/ 932283 h 6858000"/>
              <a:gd name="connsiteX125" fmla="*/ 225750 w 1508539"/>
              <a:gd name="connsiteY125" fmla="*/ 915925 h 6858000"/>
              <a:gd name="connsiteX126" fmla="*/ 218379 w 1508539"/>
              <a:gd name="connsiteY126" fmla="*/ 896999 h 6858000"/>
              <a:gd name="connsiteX127" fmla="*/ 187787 w 1508539"/>
              <a:gd name="connsiteY127" fmla="*/ 821517 h 6858000"/>
              <a:gd name="connsiteX128" fmla="*/ 166737 w 1508539"/>
              <a:gd name="connsiteY128" fmla="*/ 751353 h 6858000"/>
              <a:gd name="connsiteX129" fmla="*/ 166295 w 1508539"/>
              <a:gd name="connsiteY129" fmla="*/ 721230 h 6858000"/>
              <a:gd name="connsiteX130" fmla="*/ 151966 w 1508539"/>
              <a:gd name="connsiteY130" fmla="*/ 681659 h 6858000"/>
              <a:gd name="connsiteX131" fmla="*/ 137385 w 1508539"/>
              <a:gd name="connsiteY131" fmla="*/ 635218 h 6858000"/>
              <a:gd name="connsiteX132" fmla="*/ 142396 w 1508539"/>
              <a:gd name="connsiteY132" fmla="*/ 613763 h 6858000"/>
              <a:gd name="connsiteX133" fmla="*/ 128338 w 1508539"/>
              <a:gd name="connsiteY133" fmla="*/ 598582 h 6858000"/>
              <a:gd name="connsiteX134" fmla="*/ 128019 w 1508539"/>
              <a:gd name="connsiteY134" fmla="*/ 576846 h 6858000"/>
              <a:gd name="connsiteX135" fmla="*/ 107645 w 1508539"/>
              <a:gd name="connsiteY135" fmla="*/ 530055 h 6858000"/>
              <a:gd name="connsiteX136" fmla="*/ 106893 w 1508539"/>
              <a:gd name="connsiteY136" fmla="*/ 465389 h 6858000"/>
              <a:gd name="connsiteX137" fmla="*/ 89816 w 1508539"/>
              <a:gd name="connsiteY137" fmla="*/ 424699 h 6858000"/>
              <a:gd name="connsiteX138" fmla="*/ 90191 w 1508539"/>
              <a:gd name="connsiteY138" fmla="*/ 404917 h 6858000"/>
              <a:gd name="connsiteX139" fmla="*/ 70148 w 1508539"/>
              <a:gd name="connsiteY139" fmla="*/ 367211 h 6858000"/>
              <a:gd name="connsiteX140" fmla="*/ 36452 w 1508539"/>
              <a:gd name="connsiteY140" fmla="*/ 268519 h 6858000"/>
              <a:gd name="connsiteX141" fmla="*/ 23935 w 1508539"/>
              <a:gd name="connsiteY141" fmla="*/ 160886 h 6858000"/>
              <a:gd name="connsiteX142" fmla="*/ 19312 w 1508539"/>
              <a:gd name="connsiteY142" fmla="*/ 47336 h 6858000"/>
              <a:gd name="connsiteX143" fmla="*/ 0 w 1508539"/>
              <a:gd name="connsiteY143"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28010 w 1508539"/>
              <a:gd name="connsiteY4" fmla="*/ 6751578 h 6858000"/>
              <a:gd name="connsiteX5" fmla="*/ 146674 w 1508539"/>
              <a:gd name="connsiteY5" fmla="*/ 6696999 h 6858000"/>
              <a:gd name="connsiteX6" fmla="*/ 163411 w 1508539"/>
              <a:gd name="connsiteY6" fmla="*/ 6638036 h 6858000"/>
              <a:gd name="connsiteX7" fmla="*/ 153633 w 1508539"/>
              <a:gd name="connsiteY7" fmla="*/ 6596265 h 6858000"/>
              <a:gd name="connsiteX8" fmla="*/ 164248 w 1508539"/>
              <a:gd name="connsiteY8" fmla="*/ 6574442 h 6858000"/>
              <a:gd name="connsiteX9" fmla="*/ 164588 w 1508539"/>
              <a:gd name="connsiteY9" fmla="*/ 6568530 h 6858000"/>
              <a:gd name="connsiteX10" fmla="*/ 166997 w 1508539"/>
              <a:gd name="connsiteY10" fmla="*/ 6560674 h 6858000"/>
              <a:gd name="connsiteX11" fmla="*/ 167342 w 1508539"/>
              <a:gd name="connsiteY11" fmla="*/ 6560598 h 6858000"/>
              <a:gd name="connsiteX12" fmla="*/ 201349 w 1508539"/>
              <a:gd name="connsiteY12" fmla="*/ 6530567 h 6858000"/>
              <a:gd name="connsiteX13" fmla="*/ 215389 w 1508539"/>
              <a:gd name="connsiteY13" fmla="*/ 6478062 h 6858000"/>
              <a:gd name="connsiteX14" fmla="*/ 226078 w 1508539"/>
              <a:gd name="connsiteY14" fmla="*/ 6460325 h 6858000"/>
              <a:gd name="connsiteX15" fmla="*/ 233311 w 1508539"/>
              <a:gd name="connsiteY15" fmla="*/ 6451488 h 6858000"/>
              <a:gd name="connsiteX16" fmla="*/ 234746 w 1508539"/>
              <a:gd name="connsiteY16" fmla="*/ 6451348 h 6858000"/>
              <a:gd name="connsiteX17" fmla="*/ 239104 w 1508539"/>
              <a:gd name="connsiteY17" fmla="*/ 6414240 h 6858000"/>
              <a:gd name="connsiteX18" fmla="*/ 241880 w 1508539"/>
              <a:gd name="connsiteY18" fmla="*/ 6384857 h 6858000"/>
              <a:gd name="connsiteX19" fmla="*/ 240591 w 1508539"/>
              <a:gd name="connsiteY19" fmla="*/ 6367510 h 6858000"/>
              <a:gd name="connsiteX20" fmla="*/ 244471 w 1508539"/>
              <a:gd name="connsiteY20" fmla="*/ 6349778 h 6858000"/>
              <a:gd name="connsiteX21" fmla="*/ 246136 w 1508539"/>
              <a:gd name="connsiteY21" fmla="*/ 6348250 h 6858000"/>
              <a:gd name="connsiteX22" fmla="*/ 262170 w 1508539"/>
              <a:gd name="connsiteY22" fmla="*/ 6281972 h 6858000"/>
              <a:gd name="connsiteX23" fmla="*/ 272933 w 1508539"/>
              <a:gd name="connsiteY23" fmla="*/ 6211940 h 6858000"/>
              <a:gd name="connsiteX24" fmla="*/ 314428 w 1508539"/>
              <a:gd name="connsiteY24" fmla="*/ 6113913 h 6858000"/>
              <a:gd name="connsiteX25" fmla="*/ 318721 w 1508539"/>
              <a:gd name="connsiteY25" fmla="*/ 6028119 h 6858000"/>
              <a:gd name="connsiteX26" fmla="*/ 345501 w 1508539"/>
              <a:gd name="connsiteY26" fmla="*/ 5934687 h 6858000"/>
              <a:gd name="connsiteX27" fmla="*/ 411349 w 1508539"/>
              <a:gd name="connsiteY27" fmla="*/ 5693685 h 6858000"/>
              <a:gd name="connsiteX28" fmla="*/ 431404 w 1508539"/>
              <a:gd name="connsiteY28" fmla="*/ 5665173 h 6858000"/>
              <a:gd name="connsiteX29" fmla="*/ 465121 w 1508539"/>
              <a:gd name="connsiteY29" fmla="*/ 5563435 h 6858000"/>
              <a:gd name="connsiteX30" fmla="*/ 494626 w 1508539"/>
              <a:gd name="connsiteY30" fmla="*/ 5476393 h 6858000"/>
              <a:gd name="connsiteX31" fmla="*/ 525819 w 1508539"/>
              <a:gd name="connsiteY31" fmla="*/ 5396260 h 6858000"/>
              <a:gd name="connsiteX32" fmla="*/ 541800 w 1508539"/>
              <a:gd name="connsiteY32" fmla="*/ 5330009 h 6858000"/>
              <a:gd name="connsiteX33" fmla="*/ 575293 w 1508539"/>
              <a:gd name="connsiteY33" fmla="*/ 5273739 h 6858000"/>
              <a:gd name="connsiteX34" fmla="*/ 584892 w 1508539"/>
              <a:gd name="connsiteY34" fmla="*/ 5241779 h 6858000"/>
              <a:gd name="connsiteX35" fmla="*/ 596118 w 1508539"/>
              <a:gd name="connsiteY35" fmla="*/ 5225268 h 6858000"/>
              <a:gd name="connsiteX36" fmla="*/ 597138 w 1508539"/>
              <a:gd name="connsiteY36" fmla="*/ 5217684 h 6858000"/>
              <a:gd name="connsiteX37" fmla="*/ 604479 w 1508539"/>
              <a:gd name="connsiteY37" fmla="*/ 5193377 h 6858000"/>
              <a:gd name="connsiteX38" fmla="*/ 607782 w 1508539"/>
              <a:gd name="connsiteY38" fmla="*/ 5179288 h 6858000"/>
              <a:gd name="connsiteX39" fmla="*/ 608766 w 1508539"/>
              <a:gd name="connsiteY39" fmla="*/ 5173621 h 6858000"/>
              <a:gd name="connsiteX40" fmla="*/ 604400 w 1508539"/>
              <a:gd name="connsiteY40" fmla="*/ 5159961 h 6858000"/>
              <a:gd name="connsiteX41" fmla="*/ 611077 w 1508539"/>
              <a:gd name="connsiteY41" fmla="*/ 5144295 h 6858000"/>
              <a:gd name="connsiteX42" fmla="*/ 608010 w 1508539"/>
              <a:gd name="connsiteY42" fmla="*/ 5125185 h 6858000"/>
              <a:gd name="connsiteX43" fmla="*/ 614840 w 1508539"/>
              <a:gd name="connsiteY43" fmla="*/ 5121884 h 6858000"/>
              <a:gd name="connsiteX44" fmla="*/ 621876 w 1508539"/>
              <a:gd name="connsiteY44" fmla="*/ 5067850 h 6858000"/>
              <a:gd name="connsiteX45" fmla="*/ 624607 w 1508539"/>
              <a:gd name="connsiteY45" fmla="*/ 5060861 h 6858000"/>
              <a:gd name="connsiteX46" fmla="*/ 621311 w 1508539"/>
              <a:gd name="connsiteY46" fmla="*/ 5034192 h 6858000"/>
              <a:gd name="connsiteX47" fmla="*/ 622865 w 1508539"/>
              <a:gd name="connsiteY47" fmla="*/ 4993030 h 6858000"/>
              <a:gd name="connsiteX48" fmla="*/ 629774 w 1508539"/>
              <a:gd name="connsiteY48" fmla="*/ 4946844 h 6858000"/>
              <a:gd name="connsiteX49" fmla="*/ 625630 w 1508539"/>
              <a:gd name="connsiteY49" fmla="*/ 4932692 h 6858000"/>
              <a:gd name="connsiteX50" fmla="*/ 641033 w 1508539"/>
              <a:gd name="connsiteY50" fmla="*/ 4858827 h 6858000"/>
              <a:gd name="connsiteX51" fmla="*/ 646936 w 1508539"/>
              <a:gd name="connsiteY51" fmla="*/ 4821170 h 6858000"/>
              <a:gd name="connsiteX52" fmla="*/ 651669 w 1508539"/>
              <a:gd name="connsiteY52" fmla="*/ 4780965 h 6858000"/>
              <a:gd name="connsiteX53" fmla="*/ 652962 w 1508539"/>
              <a:gd name="connsiteY53" fmla="*/ 4750867 h 6858000"/>
              <a:gd name="connsiteX54" fmla="*/ 650769 w 1508539"/>
              <a:gd name="connsiteY54" fmla="*/ 4690749 h 6858000"/>
              <a:gd name="connsiteX55" fmla="*/ 646249 w 1508539"/>
              <a:gd name="connsiteY55" fmla="*/ 4584173 h 6858000"/>
              <a:gd name="connsiteX56" fmla="*/ 641332 w 1508539"/>
              <a:gd name="connsiteY56" fmla="*/ 4444346 h 6858000"/>
              <a:gd name="connsiteX57" fmla="*/ 637897 w 1508539"/>
              <a:gd name="connsiteY57" fmla="*/ 4375228 h 6858000"/>
              <a:gd name="connsiteX58" fmla="*/ 618550 w 1508539"/>
              <a:gd name="connsiteY58" fmla="*/ 4214165 h 6858000"/>
              <a:gd name="connsiteX59" fmla="*/ 622623 w 1508539"/>
              <a:gd name="connsiteY59" fmla="*/ 4090296 h 6858000"/>
              <a:gd name="connsiteX60" fmla="*/ 607879 w 1508539"/>
              <a:gd name="connsiteY60" fmla="*/ 4033999 h 6858000"/>
              <a:gd name="connsiteX61" fmla="*/ 609028 w 1508539"/>
              <a:gd name="connsiteY61" fmla="*/ 4031933 h 6858000"/>
              <a:gd name="connsiteX62" fmla="*/ 607604 w 1508539"/>
              <a:gd name="connsiteY62" fmla="*/ 4013953 h 6858000"/>
              <a:gd name="connsiteX63" fmla="*/ 593899 w 1508539"/>
              <a:gd name="connsiteY63" fmla="*/ 3974753 h 6858000"/>
              <a:gd name="connsiteX64" fmla="*/ 595497 w 1508539"/>
              <a:gd name="connsiteY64" fmla="*/ 3969950 h 6858000"/>
              <a:gd name="connsiteX65" fmla="*/ 588919 w 1508539"/>
              <a:gd name="connsiteY65" fmla="*/ 3933779 h 6858000"/>
              <a:gd name="connsiteX66" fmla="*/ 590250 w 1508539"/>
              <a:gd name="connsiteY66" fmla="*/ 3933093 h 6858000"/>
              <a:gd name="connsiteX67" fmla="*/ 594604 w 1508539"/>
              <a:gd name="connsiteY67" fmla="*/ 3922082 h 6858000"/>
              <a:gd name="connsiteX68" fmla="*/ 599682 w 1508539"/>
              <a:gd name="connsiteY68" fmla="*/ 3901461 h 6858000"/>
              <a:gd name="connsiteX69" fmla="*/ 622276 w 1508539"/>
              <a:gd name="connsiteY69" fmla="*/ 3813873 h 6858000"/>
              <a:gd name="connsiteX70" fmla="*/ 621701 w 1508539"/>
              <a:gd name="connsiteY70" fmla="*/ 3806161 h 6858000"/>
              <a:gd name="connsiteX71" fmla="*/ 622008 w 1508539"/>
              <a:gd name="connsiteY71" fmla="*/ 3805957 h 6858000"/>
              <a:gd name="connsiteX72" fmla="*/ 622035 w 1508539"/>
              <a:gd name="connsiteY72" fmla="*/ 3797724 h 6858000"/>
              <a:gd name="connsiteX73" fmla="*/ 620650 w 1508539"/>
              <a:gd name="connsiteY73" fmla="*/ 3792098 h 6858000"/>
              <a:gd name="connsiteX74" fmla="*/ 619534 w 1508539"/>
              <a:gd name="connsiteY74" fmla="*/ 3777135 h 6858000"/>
              <a:gd name="connsiteX75" fmla="*/ 621267 w 1508539"/>
              <a:gd name="connsiteY75" fmla="*/ 3771656 h 6858000"/>
              <a:gd name="connsiteX76" fmla="*/ 625010 w 1508539"/>
              <a:gd name="connsiteY76" fmla="*/ 3769007 h 6858000"/>
              <a:gd name="connsiteX77" fmla="*/ 624476 w 1508539"/>
              <a:gd name="connsiteY77" fmla="*/ 3767709 h 6858000"/>
              <a:gd name="connsiteX78" fmla="*/ 633172 w 1508539"/>
              <a:gd name="connsiteY78" fmla="*/ 3738082 h 6858000"/>
              <a:gd name="connsiteX79" fmla="*/ 640518 w 1508539"/>
              <a:gd name="connsiteY79" fmla="*/ 3673397 h 6858000"/>
              <a:gd name="connsiteX80" fmla="*/ 639814 w 1508539"/>
              <a:gd name="connsiteY80" fmla="*/ 3637109 h 6858000"/>
              <a:gd name="connsiteX81" fmla="*/ 643257 w 1508539"/>
              <a:gd name="connsiteY81" fmla="*/ 3536883 h 6858000"/>
              <a:gd name="connsiteX82" fmla="*/ 650795 w 1508539"/>
              <a:gd name="connsiteY82" fmla="*/ 3435652 h 6858000"/>
              <a:gd name="connsiteX83" fmla="*/ 652466 w 1508539"/>
              <a:gd name="connsiteY83" fmla="*/ 3307769 h 6858000"/>
              <a:gd name="connsiteX84" fmla="*/ 670029 w 1508539"/>
              <a:gd name="connsiteY84" fmla="*/ 3250522 h 6858000"/>
              <a:gd name="connsiteX85" fmla="*/ 670454 w 1508539"/>
              <a:gd name="connsiteY85" fmla="*/ 3229163 h 6858000"/>
              <a:gd name="connsiteX86" fmla="*/ 672277 w 1508539"/>
              <a:gd name="connsiteY86" fmla="*/ 3217217 h 6858000"/>
              <a:gd name="connsiteX87" fmla="*/ 659112 w 1508539"/>
              <a:gd name="connsiteY87" fmla="*/ 3183755 h 6858000"/>
              <a:gd name="connsiteX88" fmla="*/ 659613 w 1508539"/>
              <a:gd name="connsiteY88" fmla="*/ 3178642 h 6858000"/>
              <a:gd name="connsiteX89" fmla="*/ 647213 w 1508539"/>
              <a:gd name="connsiteY89" fmla="*/ 3158586 h 6858000"/>
              <a:gd name="connsiteX90" fmla="*/ 632398 w 1508539"/>
              <a:gd name="connsiteY90" fmla="*/ 3129034 h 6858000"/>
              <a:gd name="connsiteX91" fmla="*/ 633063 w 1508539"/>
              <a:gd name="connsiteY91" fmla="*/ 3126682 h 6858000"/>
              <a:gd name="connsiteX92" fmla="*/ 623931 w 1508539"/>
              <a:gd name="connsiteY92" fmla="*/ 3114519 h 6858000"/>
              <a:gd name="connsiteX93" fmla="*/ 610540 w 1508539"/>
              <a:gd name="connsiteY93" fmla="*/ 3106272 h 6858000"/>
              <a:gd name="connsiteX94" fmla="*/ 583270 w 1508539"/>
              <a:gd name="connsiteY94" fmla="*/ 2958185 h 6858000"/>
              <a:gd name="connsiteX95" fmla="*/ 525884 w 1508539"/>
              <a:gd name="connsiteY95" fmla="*/ 2762989 h 6858000"/>
              <a:gd name="connsiteX96" fmla="*/ 474802 w 1508539"/>
              <a:gd name="connsiteY96" fmla="*/ 2554718 h 6858000"/>
              <a:gd name="connsiteX97" fmla="*/ 454896 w 1508539"/>
              <a:gd name="connsiteY97" fmla="*/ 2485734 h 6858000"/>
              <a:gd name="connsiteX98" fmla="*/ 445619 w 1508539"/>
              <a:gd name="connsiteY98" fmla="*/ 2447068 h 6858000"/>
              <a:gd name="connsiteX99" fmla="*/ 432580 w 1508539"/>
              <a:gd name="connsiteY99" fmla="*/ 2425819 h 6858000"/>
              <a:gd name="connsiteX100" fmla="*/ 438579 w 1508539"/>
              <a:gd name="connsiteY100" fmla="*/ 2402874 h 6858000"/>
              <a:gd name="connsiteX101" fmla="*/ 441191 w 1508539"/>
              <a:gd name="connsiteY101" fmla="*/ 2381443 h 6858000"/>
              <a:gd name="connsiteX102" fmla="*/ 417520 w 1508539"/>
              <a:gd name="connsiteY102" fmla="*/ 2261920 h 6858000"/>
              <a:gd name="connsiteX103" fmla="*/ 407407 w 1508539"/>
              <a:gd name="connsiteY103" fmla="*/ 2195378 h 6858000"/>
              <a:gd name="connsiteX104" fmla="*/ 391624 w 1508539"/>
              <a:gd name="connsiteY104" fmla="*/ 2155135 h 6858000"/>
              <a:gd name="connsiteX105" fmla="*/ 389082 w 1508539"/>
              <a:gd name="connsiteY105" fmla="*/ 2118008 h 6858000"/>
              <a:gd name="connsiteX106" fmla="*/ 390075 w 1508539"/>
              <a:gd name="connsiteY106" fmla="*/ 2050531 h 6858000"/>
              <a:gd name="connsiteX107" fmla="*/ 381881 w 1508539"/>
              <a:gd name="connsiteY107" fmla="*/ 1963269 h 6858000"/>
              <a:gd name="connsiteX108" fmla="*/ 363059 w 1508539"/>
              <a:gd name="connsiteY108" fmla="*/ 1906352 h 6858000"/>
              <a:gd name="connsiteX109" fmla="*/ 339616 w 1508539"/>
              <a:gd name="connsiteY109" fmla="*/ 1861531 h 6858000"/>
              <a:gd name="connsiteX110" fmla="*/ 293415 w 1508539"/>
              <a:gd name="connsiteY110" fmla="*/ 1732919 h 6858000"/>
              <a:gd name="connsiteX111" fmla="*/ 265726 w 1508539"/>
              <a:gd name="connsiteY111" fmla="*/ 1663540 h 6858000"/>
              <a:gd name="connsiteX112" fmla="*/ 264852 w 1508539"/>
              <a:gd name="connsiteY112" fmla="*/ 1615777 h 6858000"/>
              <a:gd name="connsiteX113" fmla="*/ 245647 w 1508539"/>
              <a:gd name="connsiteY113" fmla="*/ 1563678 h 6858000"/>
              <a:gd name="connsiteX114" fmla="*/ 258727 w 1508539"/>
              <a:gd name="connsiteY114" fmla="*/ 1519474 h 6858000"/>
              <a:gd name="connsiteX115" fmla="*/ 251469 w 1508539"/>
              <a:gd name="connsiteY115" fmla="*/ 1477995 h 6858000"/>
              <a:gd name="connsiteX116" fmla="*/ 237554 w 1508539"/>
              <a:gd name="connsiteY116" fmla="*/ 1373769 h 6858000"/>
              <a:gd name="connsiteX117" fmla="*/ 245861 w 1508539"/>
              <a:gd name="connsiteY117" fmla="*/ 1307086 h 6858000"/>
              <a:gd name="connsiteX118" fmla="*/ 247049 w 1508539"/>
              <a:gd name="connsiteY118" fmla="*/ 1189033 h 6858000"/>
              <a:gd name="connsiteX119" fmla="*/ 251734 w 1508539"/>
              <a:gd name="connsiteY119" fmla="*/ 1168288 h 6858000"/>
              <a:gd name="connsiteX120" fmla="*/ 244016 w 1508539"/>
              <a:gd name="connsiteY120" fmla="*/ 1142577 h 6858000"/>
              <a:gd name="connsiteX121" fmla="*/ 233322 w 1508539"/>
              <a:gd name="connsiteY121" fmla="*/ 1088484 h 6858000"/>
              <a:gd name="connsiteX122" fmla="*/ 222058 w 1508539"/>
              <a:gd name="connsiteY122" fmla="*/ 1016103 h 6858000"/>
              <a:gd name="connsiteX123" fmla="*/ 223514 w 1508539"/>
              <a:gd name="connsiteY123" fmla="*/ 932283 h 6858000"/>
              <a:gd name="connsiteX124" fmla="*/ 225750 w 1508539"/>
              <a:gd name="connsiteY124" fmla="*/ 915925 h 6858000"/>
              <a:gd name="connsiteX125" fmla="*/ 218379 w 1508539"/>
              <a:gd name="connsiteY125" fmla="*/ 896999 h 6858000"/>
              <a:gd name="connsiteX126" fmla="*/ 187787 w 1508539"/>
              <a:gd name="connsiteY126" fmla="*/ 821517 h 6858000"/>
              <a:gd name="connsiteX127" fmla="*/ 166737 w 1508539"/>
              <a:gd name="connsiteY127" fmla="*/ 751353 h 6858000"/>
              <a:gd name="connsiteX128" fmla="*/ 166295 w 1508539"/>
              <a:gd name="connsiteY128" fmla="*/ 721230 h 6858000"/>
              <a:gd name="connsiteX129" fmla="*/ 151966 w 1508539"/>
              <a:gd name="connsiteY129" fmla="*/ 681659 h 6858000"/>
              <a:gd name="connsiteX130" fmla="*/ 137385 w 1508539"/>
              <a:gd name="connsiteY130" fmla="*/ 635218 h 6858000"/>
              <a:gd name="connsiteX131" fmla="*/ 142396 w 1508539"/>
              <a:gd name="connsiteY131" fmla="*/ 613763 h 6858000"/>
              <a:gd name="connsiteX132" fmla="*/ 128338 w 1508539"/>
              <a:gd name="connsiteY132" fmla="*/ 598582 h 6858000"/>
              <a:gd name="connsiteX133" fmla="*/ 128019 w 1508539"/>
              <a:gd name="connsiteY133" fmla="*/ 576846 h 6858000"/>
              <a:gd name="connsiteX134" fmla="*/ 107645 w 1508539"/>
              <a:gd name="connsiteY134" fmla="*/ 530055 h 6858000"/>
              <a:gd name="connsiteX135" fmla="*/ 106893 w 1508539"/>
              <a:gd name="connsiteY135" fmla="*/ 465389 h 6858000"/>
              <a:gd name="connsiteX136" fmla="*/ 89816 w 1508539"/>
              <a:gd name="connsiteY136" fmla="*/ 424699 h 6858000"/>
              <a:gd name="connsiteX137" fmla="*/ 90191 w 1508539"/>
              <a:gd name="connsiteY137" fmla="*/ 404917 h 6858000"/>
              <a:gd name="connsiteX138" fmla="*/ 70148 w 1508539"/>
              <a:gd name="connsiteY138" fmla="*/ 367211 h 6858000"/>
              <a:gd name="connsiteX139" fmla="*/ 36452 w 1508539"/>
              <a:gd name="connsiteY139" fmla="*/ 268519 h 6858000"/>
              <a:gd name="connsiteX140" fmla="*/ 23935 w 1508539"/>
              <a:gd name="connsiteY140" fmla="*/ 160886 h 6858000"/>
              <a:gd name="connsiteX141" fmla="*/ 19312 w 1508539"/>
              <a:gd name="connsiteY141" fmla="*/ 47336 h 6858000"/>
              <a:gd name="connsiteX142" fmla="*/ 0 w 1508539"/>
              <a:gd name="connsiteY142"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28010 w 1508539"/>
              <a:gd name="connsiteY4" fmla="*/ 6751578 h 6858000"/>
              <a:gd name="connsiteX5" fmla="*/ 146674 w 1508539"/>
              <a:gd name="connsiteY5" fmla="*/ 6696999 h 6858000"/>
              <a:gd name="connsiteX6" fmla="*/ 163411 w 1508539"/>
              <a:gd name="connsiteY6" fmla="*/ 6638036 h 6858000"/>
              <a:gd name="connsiteX7" fmla="*/ 153633 w 1508539"/>
              <a:gd name="connsiteY7" fmla="*/ 6596265 h 6858000"/>
              <a:gd name="connsiteX8" fmla="*/ 164248 w 1508539"/>
              <a:gd name="connsiteY8" fmla="*/ 6574442 h 6858000"/>
              <a:gd name="connsiteX9" fmla="*/ 164588 w 1508539"/>
              <a:gd name="connsiteY9" fmla="*/ 6568530 h 6858000"/>
              <a:gd name="connsiteX10" fmla="*/ 166997 w 1508539"/>
              <a:gd name="connsiteY10" fmla="*/ 6560674 h 6858000"/>
              <a:gd name="connsiteX11" fmla="*/ 167342 w 1508539"/>
              <a:gd name="connsiteY11" fmla="*/ 6560598 h 6858000"/>
              <a:gd name="connsiteX12" fmla="*/ 201349 w 1508539"/>
              <a:gd name="connsiteY12" fmla="*/ 6530567 h 6858000"/>
              <a:gd name="connsiteX13" fmla="*/ 215389 w 1508539"/>
              <a:gd name="connsiteY13" fmla="*/ 6478062 h 6858000"/>
              <a:gd name="connsiteX14" fmla="*/ 226078 w 1508539"/>
              <a:gd name="connsiteY14" fmla="*/ 6460325 h 6858000"/>
              <a:gd name="connsiteX15" fmla="*/ 233311 w 1508539"/>
              <a:gd name="connsiteY15" fmla="*/ 6451488 h 6858000"/>
              <a:gd name="connsiteX16" fmla="*/ 234746 w 1508539"/>
              <a:gd name="connsiteY16" fmla="*/ 6451348 h 6858000"/>
              <a:gd name="connsiteX17" fmla="*/ 239104 w 1508539"/>
              <a:gd name="connsiteY17" fmla="*/ 6414240 h 6858000"/>
              <a:gd name="connsiteX18" fmla="*/ 241880 w 1508539"/>
              <a:gd name="connsiteY18" fmla="*/ 6384857 h 6858000"/>
              <a:gd name="connsiteX19" fmla="*/ 240591 w 1508539"/>
              <a:gd name="connsiteY19" fmla="*/ 6367510 h 6858000"/>
              <a:gd name="connsiteX20" fmla="*/ 244471 w 1508539"/>
              <a:gd name="connsiteY20" fmla="*/ 6349778 h 6858000"/>
              <a:gd name="connsiteX21" fmla="*/ 246136 w 1508539"/>
              <a:gd name="connsiteY21" fmla="*/ 6348250 h 6858000"/>
              <a:gd name="connsiteX22" fmla="*/ 262170 w 1508539"/>
              <a:gd name="connsiteY22" fmla="*/ 6281972 h 6858000"/>
              <a:gd name="connsiteX23" fmla="*/ 272933 w 1508539"/>
              <a:gd name="connsiteY23" fmla="*/ 6211940 h 6858000"/>
              <a:gd name="connsiteX24" fmla="*/ 314428 w 1508539"/>
              <a:gd name="connsiteY24" fmla="*/ 6113913 h 6858000"/>
              <a:gd name="connsiteX25" fmla="*/ 318721 w 1508539"/>
              <a:gd name="connsiteY25" fmla="*/ 6028119 h 6858000"/>
              <a:gd name="connsiteX26" fmla="*/ 363126 w 1508539"/>
              <a:gd name="connsiteY26" fmla="*/ 5934687 h 6858000"/>
              <a:gd name="connsiteX27" fmla="*/ 411349 w 1508539"/>
              <a:gd name="connsiteY27" fmla="*/ 5693685 h 6858000"/>
              <a:gd name="connsiteX28" fmla="*/ 431404 w 1508539"/>
              <a:gd name="connsiteY28" fmla="*/ 5665173 h 6858000"/>
              <a:gd name="connsiteX29" fmla="*/ 465121 w 1508539"/>
              <a:gd name="connsiteY29" fmla="*/ 5563435 h 6858000"/>
              <a:gd name="connsiteX30" fmla="*/ 494626 w 1508539"/>
              <a:gd name="connsiteY30" fmla="*/ 5476393 h 6858000"/>
              <a:gd name="connsiteX31" fmla="*/ 525819 w 1508539"/>
              <a:gd name="connsiteY31" fmla="*/ 5396260 h 6858000"/>
              <a:gd name="connsiteX32" fmla="*/ 541800 w 1508539"/>
              <a:gd name="connsiteY32" fmla="*/ 5330009 h 6858000"/>
              <a:gd name="connsiteX33" fmla="*/ 575293 w 1508539"/>
              <a:gd name="connsiteY33" fmla="*/ 5273739 h 6858000"/>
              <a:gd name="connsiteX34" fmla="*/ 584892 w 1508539"/>
              <a:gd name="connsiteY34" fmla="*/ 5241779 h 6858000"/>
              <a:gd name="connsiteX35" fmla="*/ 596118 w 1508539"/>
              <a:gd name="connsiteY35" fmla="*/ 5225268 h 6858000"/>
              <a:gd name="connsiteX36" fmla="*/ 597138 w 1508539"/>
              <a:gd name="connsiteY36" fmla="*/ 5217684 h 6858000"/>
              <a:gd name="connsiteX37" fmla="*/ 604479 w 1508539"/>
              <a:gd name="connsiteY37" fmla="*/ 5193377 h 6858000"/>
              <a:gd name="connsiteX38" fmla="*/ 607782 w 1508539"/>
              <a:gd name="connsiteY38" fmla="*/ 5179288 h 6858000"/>
              <a:gd name="connsiteX39" fmla="*/ 608766 w 1508539"/>
              <a:gd name="connsiteY39" fmla="*/ 5173621 h 6858000"/>
              <a:gd name="connsiteX40" fmla="*/ 604400 w 1508539"/>
              <a:gd name="connsiteY40" fmla="*/ 5159961 h 6858000"/>
              <a:gd name="connsiteX41" fmla="*/ 611077 w 1508539"/>
              <a:gd name="connsiteY41" fmla="*/ 5144295 h 6858000"/>
              <a:gd name="connsiteX42" fmla="*/ 608010 w 1508539"/>
              <a:gd name="connsiteY42" fmla="*/ 5125185 h 6858000"/>
              <a:gd name="connsiteX43" fmla="*/ 614840 w 1508539"/>
              <a:gd name="connsiteY43" fmla="*/ 5121884 h 6858000"/>
              <a:gd name="connsiteX44" fmla="*/ 621876 w 1508539"/>
              <a:gd name="connsiteY44" fmla="*/ 5067850 h 6858000"/>
              <a:gd name="connsiteX45" fmla="*/ 624607 w 1508539"/>
              <a:gd name="connsiteY45" fmla="*/ 5060861 h 6858000"/>
              <a:gd name="connsiteX46" fmla="*/ 621311 w 1508539"/>
              <a:gd name="connsiteY46" fmla="*/ 5034192 h 6858000"/>
              <a:gd name="connsiteX47" fmla="*/ 622865 w 1508539"/>
              <a:gd name="connsiteY47" fmla="*/ 4993030 h 6858000"/>
              <a:gd name="connsiteX48" fmla="*/ 629774 w 1508539"/>
              <a:gd name="connsiteY48" fmla="*/ 4946844 h 6858000"/>
              <a:gd name="connsiteX49" fmla="*/ 625630 w 1508539"/>
              <a:gd name="connsiteY49" fmla="*/ 4932692 h 6858000"/>
              <a:gd name="connsiteX50" fmla="*/ 641033 w 1508539"/>
              <a:gd name="connsiteY50" fmla="*/ 4858827 h 6858000"/>
              <a:gd name="connsiteX51" fmla="*/ 646936 w 1508539"/>
              <a:gd name="connsiteY51" fmla="*/ 4821170 h 6858000"/>
              <a:gd name="connsiteX52" fmla="*/ 651669 w 1508539"/>
              <a:gd name="connsiteY52" fmla="*/ 4780965 h 6858000"/>
              <a:gd name="connsiteX53" fmla="*/ 652962 w 1508539"/>
              <a:gd name="connsiteY53" fmla="*/ 4750867 h 6858000"/>
              <a:gd name="connsiteX54" fmla="*/ 650769 w 1508539"/>
              <a:gd name="connsiteY54" fmla="*/ 4690749 h 6858000"/>
              <a:gd name="connsiteX55" fmla="*/ 646249 w 1508539"/>
              <a:gd name="connsiteY55" fmla="*/ 4584173 h 6858000"/>
              <a:gd name="connsiteX56" fmla="*/ 641332 w 1508539"/>
              <a:gd name="connsiteY56" fmla="*/ 4444346 h 6858000"/>
              <a:gd name="connsiteX57" fmla="*/ 637897 w 1508539"/>
              <a:gd name="connsiteY57" fmla="*/ 4375228 h 6858000"/>
              <a:gd name="connsiteX58" fmla="*/ 618550 w 1508539"/>
              <a:gd name="connsiteY58" fmla="*/ 4214165 h 6858000"/>
              <a:gd name="connsiteX59" fmla="*/ 622623 w 1508539"/>
              <a:gd name="connsiteY59" fmla="*/ 4090296 h 6858000"/>
              <a:gd name="connsiteX60" fmla="*/ 607879 w 1508539"/>
              <a:gd name="connsiteY60" fmla="*/ 4033999 h 6858000"/>
              <a:gd name="connsiteX61" fmla="*/ 609028 w 1508539"/>
              <a:gd name="connsiteY61" fmla="*/ 4031933 h 6858000"/>
              <a:gd name="connsiteX62" fmla="*/ 607604 w 1508539"/>
              <a:gd name="connsiteY62" fmla="*/ 4013953 h 6858000"/>
              <a:gd name="connsiteX63" fmla="*/ 593899 w 1508539"/>
              <a:gd name="connsiteY63" fmla="*/ 3974753 h 6858000"/>
              <a:gd name="connsiteX64" fmla="*/ 595497 w 1508539"/>
              <a:gd name="connsiteY64" fmla="*/ 3969950 h 6858000"/>
              <a:gd name="connsiteX65" fmla="*/ 588919 w 1508539"/>
              <a:gd name="connsiteY65" fmla="*/ 3933779 h 6858000"/>
              <a:gd name="connsiteX66" fmla="*/ 590250 w 1508539"/>
              <a:gd name="connsiteY66" fmla="*/ 3933093 h 6858000"/>
              <a:gd name="connsiteX67" fmla="*/ 594604 w 1508539"/>
              <a:gd name="connsiteY67" fmla="*/ 3922082 h 6858000"/>
              <a:gd name="connsiteX68" fmla="*/ 599682 w 1508539"/>
              <a:gd name="connsiteY68" fmla="*/ 3901461 h 6858000"/>
              <a:gd name="connsiteX69" fmla="*/ 622276 w 1508539"/>
              <a:gd name="connsiteY69" fmla="*/ 3813873 h 6858000"/>
              <a:gd name="connsiteX70" fmla="*/ 621701 w 1508539"/>
              <a:gd name="connsiteY70" fmla="*/ 3806161 h 6858000"/>
              <a:gd name="connsiteX71" fmla="*/ 622008 w 1508539"/>
              <a:gd name="connsiteY71" fmla="*/ 3805957 h 6858000"/>
              <a:gd name="connsiteX72" fmla="*/ 622035 w 1508539"/>
              <a:gd name="connsiteY72" fmla="*/ 3797724 h 6858000"/>
              <a:gd name="connsiteX73" fmla="*/ 620650 w 1508539"/>
              <a:gd name="connsiteY73" fmla="*/ 3792098 h 6858000"/>
              <a:gd name="connsiteX74" fmla="*/ 619534 w 1508539"/>
              <a:gd name="connsiteY74" fmla="*/ 3777135 h 6858000"/>
              <a:gd name="connsiteX75" fmla="*/ 621267 w 1508539"/>
              <a:gd name="connsiteY75" fmla="*/ 3771656 h 6858000"/>
              <a:gd name="connsiteX76" fmla="*/ 625010 w 1508539"/>
              <a:gd name="connsiteY76" fmla="*/ 3769007 h 6858000"/>
              <a:gd name="connsiteX77" fmla="*/ 624476 w 1508539"/>
              <a:gd name="connsiteY77" fmla="*/ 3767709 h 6858000"/>
              <a:gd name="connsiteX78" fmla="*/ 633172 w 1508539"/>
              <a:gd name="connsiteY78" fmla="*/ 3738082 h 6858000"/>
              <a:gd name="connsiteX79" fmla="*/ 640518 w 1508539"/>
              <a:gd name="connsiteY79" fmla="*/ 3673397 h 6858000"/>
              <a:gd name="connsiteX80" fmla="*/ 639814 w 1508539"/>
              <a:gd name="connsiteY80" fmla="*/ 3637109 h 6858000"/>
              <a:gd name="connsiteX81" fmla="*/ 643257 w 1508539"/>
              <a:gd name="connsiteY81" fmla="*/ 3536883 h 6858000"/>
              <a:gd name="connsiteX82" fmla="*/ 650795 w 1508539"/>
              <a:gd name="connsiteY82" fmla="*/ 3435652 h 6858000"/>
              <a:gd name="connsiteX83" fmla="*/ 652466 w 1508539"/>
              <a:gd name="connsiteY83" fmla="*/ 3307769 h 6858000"/>
              <a:gd name="connsiteX84" fmla="*/ 670029 w 1508539"/>
              <a:gd name="connsiteY84" fmla="*/ 3250522 h 6858000"/>
              <a:gd name="connsiteX85" fmla="*/ 670454 w 1508539"/>
              <a:gd name="connsiteY85" fmla="*/ 3229163 h 6858000"/>
              <a:gd name="connsiteX86" fmla="*/ 672277 w 1508539"/>
              <a:gd name="connsiteY86" fmla="*/ 3217217 h 6858000"/>
              <a:gd name="connsiteX87" fmla="*/ 659112 w 1508539"/>
              <a:gd name="connsiteY87" fmla="*/ 3183755 h 6858000"/>
              <a:gd name="connsiteX88" fmla="*/ 659613 w 1508539"/>
              <a:gd name="connsiteY88" fmla="*/ 3178642 h 6858000"/>
              <a:gd name="connsiteX89" fmla="*/ 647213 w 1508539"/>
              <a:gd name="connsiteY89" fmla="*/ 3158586 h 6858000"/>
              <a:gd name="connsiteX90" fmla="*/ 632398 w 1508539"/>
              <a:gd name="connsiteY90" fmla="*/ 3129034 h 6858000"/>
              <a:gd name="connsiteX91" fmla="*/ 633063 w 1508539"/>
              <a:gd name="connsiteY91" fmla="*/ 3126682 h 6858000"/>
              <a:gd name="connsiteX92" fmla="*/ 623931 w 1508539"/>
              <a:gd name="connsiteY92" fmla="*/ 3114519 h 6858000"/>
              <a:gd name="connsiteX93" fmla="*/ 610540 w 1508539"/>
              <a:gd name="connsiteY93" fmla="*/ 3106272 h 6858000"/>
              <a:gd name="connsiteX94" fmla="*/ 583270 w 1508539"/>
              <a:gd name="connsiteY94" fmla="*/ 2958185 h 6858000"/>
              <a:gd name="connsiteX95" fmla="*/ 525884 w 1508539"/>
              <a:gd name="connsiteY95" fmla="*/ 2762989 h 6858000"/>
              <a:gd name="connsiteX96" fmla="*/ 474802 w 1508539"/>
              <a:gd name="connsiteY96" fmla="*/ 2554718 h 6858000"/>
              <a:gd name="connsiteX97" fmla="*/ 454896 w 1508539"/>
              <a:gd name="connsiteY97" fmla="*/ 2485734 h 6858000"/>
              <a:gd name="connsiteX98" fmla="*/ 445619 w 1508539"/>
              <a:gd name="connsiteY98" fmla="*/ 2447068 h 6858000"/>
              <a:gd name="connsiteX99" fmla="*/ 432580 w 1508539"/>
              <a:gd name="connsiteY99" fmla="*/ 2425819 h 6858000"/>
              <a:gd name="connsiteX100" fmla="*/ 438579 w 1508539"/>
              <a:gd name="connsiteY100" fmla="*/ 2402874 h 6858000"/>
              <a:gd name="connsiteX101" fmla="*/ 441191 w 1508539"/>
              <a:gd name="connsiteY101" fmla="*/ 2381443 h 6858000"/>
              <a:gd name="connsiteX102" fmla="*/ 417520 w 1508539"/>
              <a:gd name="connsiteY102" fmla="*/ 2261920 h 6858000"/>
              <a:gd name="connsiteX103" fmla="*/ 407407 w 1508539"/>
              <a:gd name="connsiteY103" fmla="*/ 2195378 h 6858000"/>
              <a:gd name="connsiteX104" fmla="*/ 391624 w 1508539"/>
              <a:gd name="connsiteY104" fmla="*/ 2155135 h 6858000"/>
              <a:gd name="connsiteX105" fmla="*/ 389082 w 1508539"/>
              <a:gd name="connsiteY105" fmla="*/ 2118008 h 6858000"/>
              <a:gd name="connsiteX106" fmla="*/ 390075 w 1508539"/>
              <a:gd name="connsiteY106" fmla="*/ 2050531 h 6858000"/>
              <a:gd name="connsiteX107" fmla="*/ 381881 w 1508539"/>
              <a:gd name="connsiteY107" fmla="*/ 1963269 h 6858000"/>
              <a:gd name="connsiteX108" fmla="*/ 363059 w 1508539"/>
              <a:gd name="connsiteY108" fmla="*/ 1906352 h 6858000"/>
              <a:gd name="connsiteX109" fmla="*/ 339616 w 1508539"/>
              <a:gd name="connsiteY109" fmla="*/ 1861531 h 6858000"/>
              <a:gd name="connsiteX110" fmla="*/ 293415 w 1508539"/>
              <a:gd name="connsiteY110" fmla="*/ 1732919 h 6858000"/>
              <a:gd name="connsiteX111" fmla="*/ 265726 w 1508539"/>
              <a:gd name="connsiteY111" fmla="*/ 1663540 h 6858000"/>
              <a:gd name="connsiteX112" fmla="*/ 264852 w 1508539"/>
              <a:gd name="connsiteY112" fmla="*/ 1615777 h 6858000"/>
              <a:gd name="connsiteX113" fmla="*/ 245647 w 1508539"/>
              <a:gd name="connsiteY113" fmla="*/ 1563678 h 6858000"/>
              <a:gd name="connsiteX114" fmla="*/ 258727 w 1508539"/>
              <a:gd name="connsiteY114" fmla="*/ 1519474 h 6858000"/>
              <a:gd name="connsiteX115" fmla="*/ 251469 w 1508539"/>
              <a:gd name="connsiteY115" fmla="*/ 1477995 h 6858000"/>
              <a:gd name="connsiteX116" fmla="*/ 237554 w 1508539"/>
              <a:gd name="connsiteY116" fmla="*/ 1373769 h 6858000"/>
              <a:gd name="connsiteX117" fmla="*/ 245861 w 1508539"/>
              <a:gd name="connsiteY117" fmla="*/ 1307086 h 6858000"/>
              <a:gd name="connsiteX118" fmla="*/ 247049 w 1508539"/>
              <a:gd name="connsiteY118" fmla="*/ 1189033 h 6858000"/>
              <a:gd name="connsiteX119" fmla="*/ 251734 w 1508539"/>
              <a:gd name="connsiteY119" fmla="*/ 1168288 h 6858000"/>
              <a:gd name="connsiteX120" fmla="*/ 244016 w 1508539"/>
              <a:gd name="connsiteY120" fmla="*/ 1142577 h 6858000"/>
              <a:gd name="connsiteX121" fmla="*/ 233322 w 1508539"/>
              <a:gd name="connsiteY121" fmla="*/ 1088484 h 6858000"/>
              <a:gd name="connsiteX122" fmla="*/ 222058 w 1508539"/>
              <a:gd name="connsiteY122" fmla="*/ 1016103 h 6858000"/>
              <a:gd name="connsiteX123" fmla="*/ 223514 w 1508539"/>
              <a:gd name="connsiteY123" fmla="*/ 932283 h 6858000"/>
              <a:gd name="connsiteX124" fmla="*/ 225750 w 1508539"/>
              <a:gd name="connsiteY124" fmla="*/ 915925 h 6858000"/>
              <a:gd name="connsiteX125" fmla="*/ 218379 w 1508539"/>
              <a:gd name="connsiteY125" fmla="*/ 896999 h 6858000"/>
              <a:gd name="connsiteX126" fmla="*/ 187787 w 1508539"/>
              <a:gd name="connsiteY126" fmla="*/ 821517 h 6858000"/>
              <a:gd name="connsiteX127" fmla="*/ 166737 w 1508539"/>
              <a:gd name="connsiteY127" fmla="*/ 751353 h 6858000"/>
              <a:gd name="connsiteX128" fmla="*/ 166295 w 1508539"/>
              <a:gd name="connsiteY128" fmla="*/ 721230 h 6858000"/>
              <a:gd name="connsiteX129" fmla="*/ 151966 w 1508539"/>
              <a:gd name="connsiteY129" fmla="*/ 681659 h 6858000"/>
              <a:gd name="connsiteX130" fmla="*/ 137385 w 1508539"/>
              <a:gd name="connsiteY130" fmla="*/ 635218 h 6858000"/>
              <a:gd name="connsiteX131" fmla="*/ 142396 w 1508539"/>
              <a:gd name="connsiteY131" fmla="*/ 613763 h 6858000"/>
              <a:gd name="connsiteX132" fmla="*/ 128338 w 1508539"/>
              <a:gd name="connsiteY132" fmla="*/ 598582 h 6858000"/>
              <a:gd name="connsiteX133" fmla="*/ 128019 w 1508539"/>
              <a:gd name="connsiteY133" fmla="*/ 576846 h 6858000"/>
              <a:gd name="connsiteX134" fmla="*/ 107645 w 1508539"/>
              <a:gd name="connsiteY134" fmla="*/ 530055 h 6858000"/>
              <a:gd name="connsiteX135" fmla="*/ 106893 w 1508539"/>
              <a:gd name="connsiteY135" fmla="*/ 465389 h 6858000"/>
              <a:gd name="connsiteX136" fmla="*/ 89816 w 1508539"/>
              <a:gd name="connsiteY136" fmla="*/ 424699 h 6858000"/>
              <a:gd name="connsiteX137" fmla="*/ 90191 w 1508539"/>
              <a:gd name="connsiteY137" fmla="*/ 404917 h 6858000"/>
              <a:gd name="connsiteX138" fmla="*/ 70148 w 1508539"/>
              <a:gd name="connsiteY138" fmla="*/ 367211 h 6858000"/>
              <a:gd name="connsiteX139" fmla="*/ 36452 w 1508539"/>
              <a:gd name="connsiteY139" fmla="*/ 268519 h 6858000"/>
              <a:gd name="connsiteX140" fmla="*/ 23935 w 1508539"/>
              <a:gd name="connsiteY140" fmla="*/ 160886 h 6858000"/>
              <a:gd name="connsiteX141" fmla="*/ 19312 w 1508539"/>
              <a:gd name="connsiteY141" fmla="*/ 47336 h 6858000"/>
              <a:gd name="connsiteX142" fmla="*/ 0 w 1508539"/>
              <a:gd name="connsiteY142"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28010 w 1508539"/>
              <a:gd name="connsiteY4" fmla="*/ 6751578 h 6858000"/>
              <a:gd name="connsiteX5" fmla="*/ 146674 w 1508539"/>
              <a:gd name="connsiteY5" fmla="*/ 6696999 h 6858000"/>
              <a:gd name="connsiteX6" fmla="*/ 163411 w 1508539"/>
              <a:gd name="connsiteY6" fmla="*/ 6638036 h 6858000"/>
              <a:gd name="connsiteX7" fmla="*/ 153633 w 1508539"/>
              <a:gd name="connsiteY7" fmla="*/ 6596265 h 6858000"/>
              <a:gd name="connsiteX8" fmla="*/ 164248 w 1508539"/>
              <a:gd name="connsiteY8" fmla="*/ 6574442 h 6858000"/>
              <a:gd name="connsiteX9" fmla="*/ 164588 w 1508539"/>
              <a:gd name="connsiteY9" fmla="*/ 6568530 h 6858000"/>
              <a:gd name="connsiteX10" fmla="*/ 166997 w 1508539"/>
              <a:gd name="connsiteY10" fmla="*/ 6560674 h 6858000"/>
              <a:gd name="connsiteX11" fmla="*/ 167342 w 1508539"/>
              <a:gd name="connsiteY11" fmla="*/ 6560598 h 6858000"/>
              <a:gd name="connsiteX12" fmla="*/ 201349 w 1508539"/>
              <a:gd name="connsiteY12" fmla="*/ 6530567 h 6858000"/>
              <a:gd name="connsiteX13" fmla="*/ 215389 w 1508539"/>
              <a:gd name="connsiteY13" fmla="*/ 6478062 h 6858000"/>
              <a:gd name="connsiteX14" fmla="*/ 226078 w 1508539"/>
              <a:gd name="connsiteY14" fmla="*/ 6460325 h 6858000"/>
              <a:gd name="connsiteX15" fmla="*/ 233311 w 1508539"/>
              <a:gd name="connsiteY15" fmla="*/ 6451488 h 6858000"/>
              <a:gd name="connsiteX16" fmla="*/ 234746 w 1508539"/>
              <a:gd name="connsiteY16" fmla="*/ 6451348 h 6858000"/>
              <a:gd name="connsiteX17" fmla="*/ 239104 w 1508539"/>
              <a:gd name="connsiteY17" fmla="*/ 6414240 h 6858000"/>
              <a:gd name="connsiteX18" fmla="*/ 241880 w 1508539"/>
              <a:gd name="connsiteY18" fmla="*/ 6384857 h 6858000"/>
              <a:gd name="connsiteX19" fmla="*/ 240591 w 1508539"/>
              <a:gd name="connsiteY19" fmla="*/ 6367510 h 6858000"/>
              <a:gd name="connsiteX20" fmla="*/ 244471 w 1508539"/>
              <a:gd name="connsiteY20" fmla="*/ 6349778 h 6858000"/>
              <a:gd name="connsiteX21" fmla="*/ 246136 w 1508539"/>
              <a:gd name="connsiteY21" fmla="*/ 6348250 h 6858000"/>
              <a:gd name="connsiteX22" fmla="*/ 262170 w 1508539"/>
              <a:gd name="connsiteY22" fmla="*/ 6281972 h 6858000"/>
              <a:gd name="connsiteX23" fmla="*/ 272933 w 1508539"/>
              <a:gd name="connsiteY23" fmla="*/ 6211940 h 6858000"/>
              <a:gd name="connsiteX24" fmla="*/ 314428 w 1508539"/>
              <a:gd name="connsiteY24" fmla="*/ 6113913 h 6858000"/>
              <a:gd name="connsiteX25" fmla="*/ 318721 w 1508539"/>
              <a:gd name="connsiteY25" fmla="*/ 6028119 h 6858000"/>
              <a:gd name="connsiteX26" fmla="*/ 363126 w 1508539"/>
              <a:gd name="connsiteY26" fmla="*/ 5934687 h 6858000"/>
              <a:gd name="connsiteX27" fmla="*/ 411349 w 1508539"/>
              <a:gd name="connsiteY27" fmla="*/ 5693685 h 6858000"/>
              <a:gd name="connsiteX28" fmla="*/ 431404 w 1508539"/>
              <a:gd name="connsiteY28" fmla="*/ 5665173 h 6858000"/>
              <a:gd name="connsiteX29" fmla="*/ 465121 w 1508539"/>
              <a:gd name="connsiteY29" fmla="*/ 5563435 h 6858000"/>
              <a:gd name="connsiteX30" fmla="*/ 494626 w 1508539"/>
              <a:gd name="connsiteY30" fmla="*/ 5476393 h 6858000"/>
              <a:gd name="connsiteX31" fmla="*/ 525819 w 1508539"/>
              <a:gd name="connsiteY31" fmla="*/ 5396260 h 6858000"/>
              <a:gd name="connsiteX32" fmla="*/ 541800 w 1508539"/>
              <a:gd name="connsiteY32" fmla="*/ 5330009 h 6858000"/>
              <a:gd name="connsiteX33" fmla="*/ 575293 w 1508539"/>
              <a:gd name="connsiteY33" fmla="*/ 5273739 h 6858000"/>
              <a:gd name="connsiteX34" fmla="*/ 584892 w 1508539"/>
              <a:gd name="connsiteY34" fmla="*/ 5241779 h 6858000"/>
              <a:gd name="connsiteX35" fmla="*/ 596118 w 1508539"/>
              <a:gd name="connsiteY35" fmla="*/ 5225268 h 6858000"/>
              <a:gd name="connsiteX36" fmla="*/ 597138 w 1508539"/>
              <a:gd name="connsiteY36" fmla="*/ 5217684 h 6858000"/>
              <a:gd name="connsiteX37" fmla="*/ 604479 w 1508539"/>
              <a:gd name="connsiteY37" fmla="*/ 5193377 h 6858000"/>
              <a:gd name="connsiteX38" fmla="*/ 607782 w 1508539"/>
              <a:gd name="connsiteY38" fmla="*/ 5179288 h 6858000"/>
              <a:gd name="connsiteX39" fmla="*/ 608766 w 1508539"/>
              <a:gd name="connsiteY39" fmla="*/ 5173621 h 6858000"/>
              <a:gd name="connsiteX40" fmla="*/ 604400 w 1508539"/>
              <a:gd name="connsiteY40" fmla="*/ 5159961 h 6858000"/>
              <a:gd name="connsiteX41" fmla="*/ 611077 w 1508539"/>
              <a:gd name="connsiteY41" fmla="*/ 5144295 h 6858000"/>
              <a:gd name="connsiteX42" fmla="*/ 608010 w 1508539"/>
              <a:gd name="connsiteY42" fmla="*/ 5125185 h 6858000"/>
              <a:gd name="connsiteX43" fmla="*/ 614840 w 1508539"/>
              <a:gd name="connsiteY43" fmla="*/ 5121884 h 6858000"/>
              <a:gd name="connsiteX44" fmla="*/ 621876 w 1508539"/>
              <a:gd name="connsiteY44" fmla="*/ 5067850 h 6858000"/>
              <a:gd name="connsiteX45" fmla="*/ 624607 w 1508539"/>
              <a:gd name="connsiteY45" fmla="*/ 5060861 h 6858000"/>
              <a:gd name="connsiteX46" fmla="*/ 621311 w 1508539"/>
              <a:gd name="connsiteY46" fmla="*/ 5034192 h 6858000"/>
              <a:gd name="connsiteX47" fmla="*/ 622865 w 1508539"/>
              <a:gd name="connsiteY47" fmla="*/ 4993030 h 6858000"/>
              <a:gd name="connsiteX48" fmla="*/ 629774 w 1508539"/>
              <a:gd name="connsiteY48" fmla="*/ 4946844 h 6858000"/>
              <a:gd name="connsiteX49" fmla="*/ 625630 w 1508539"/>
              <a:gd name="connsiteY49" fmla="*/ 4932692 h 6858000"/>
              <a:gd name="connsiteX50" fmla="*/ 641033 w 1508539"/>
              <a:gd name="connsiteY50" fmla="*/ 4858827 h 6858000"/>
              <a:gd name="connsiteX51" fmla="*/ 646936 w 1508539"/>
              <a:gd name="connsiteY51" fmla="*/ 4821170 h 6858000"/>
              <a:gd name="connsiteX52" fmla="*/ 651669 w 1508539"/>
              <a:gd name="connsiteY52" fmla="*/ 4780965 h 6858000"/>
              <a:gd name="connsiteX53" fmla="*/ 652962 w 1508539"/>
              <a:gd name="connsiteY53" fmla="*/ 4750867 h 6858000"/>
              <a:gd name="connsiteX54" fmla="*/ 650769 w 1508539"/>
              <a:gd name="connsiteY54" fmla="*/ 4690749 h 6858000"/>
              <a:gd name="connsiteX55" fmla="*/ 646249 w 1508539"/>
              <a:gd name="connsiteY55" fmla="*/ 4584173 h 6858000"/>
              <a:gd name="connsiteX56" fmla="*/ 641332 w 1508539"/>
              <a:gd name="connsiteY56" fmla="*/ 4444346 h 6858000"/>
              <a:gd name="connsiteX57" fmla="*/ 637897 w 1508539"/>
              <a:gd name="connsiteY57" fmla="*/ 4375228 h 6858000"/>
              <a:gd name="connsiteX58" fmla="*/ 618550 w 1508539"/>
              <a:gd name="connsiteY58" fmla="*/ 4214165 h 6858000"/>
              <a:gd name="connsiteX59" fmla="*/ 622623 w 1508539"/>
              <a:gd name="connsiteY59" fmla="*/ 4090296 h 6858000"/>
              <a:gd name="connsiteX60" fmla="*/ 607879 w 1508539"/>
              <a:gd name="connsiteY60" fmla="*/ 4033999 h 6858000"/>
              <a:gd name="connsiteX61" fmla="*/ 609028 w 1508539"/>
              <a:gd name="connsiteY61" fmla="*/ 4031933 h 6858000"/>
              <a:gd name="connsiteX62" fmla="*/ 607604 w 1508539"/>
              <a:gd name="connsiteY62" fmla="*/ 4013953 h 6858000"/>
              <a:gd name="connsiteX63" fmla="*/ 593899 w 1508539"/>
              <a:gd name="connsiteY63" fmla="*/ 3974753 h 6858000"/>
              <a:gd name="connsiteX64" fmla="*/ 595497 w 1508539"/>
              <a:gd name="connsiteY64" fmla="*/ 3969950 h 6858000"/>
              <a:gd name="connsiteX65" fmla="*/ 588919 w 1508539"/>
              <a:gd name="connsiteY65" fmla="*/ 3933779 h 6858000"/>
              <a:gd name="connsiteX66" fmla="*/ 590250 w 1508539"/>
              <a:gd name="connsiteY66" fmla="*/ 3933093 h 6858000"/>
              <a:gd name="connsiteX67" fmla="*/ 594604 w 1508539"/>
              <a:gd name="connsiteY67" fmla="*/ 3922082 h 6858000"/>
              <a:gd name="connsiteX68" fmla="*/ 599682 w 1508539"/>
              <a:gd name="connsiteY68" fmla="*/ 3901461 h 6858000"/>
              <a:gd name="connsiteX69" fmla="*/ 622276 w 1508539"/>
              <a:gd name="connsiteY69" fmla="*/ 3813873 h 6858000"/>
              <a:gd name="connsiteX70" fmla="*/ 621701 w 1508539"/>
              <a:gd name="connsiteY70" fmla="*/ 3806161 h 6858000"/>
              <a:gd name="connsiteX71" fmla="*/ 622008 w 1508539"/>
              <a:gd name="connsiteY71" fmla="*/ 3805957 h 6858000"/>
              <a:gd name="connsiteX72" fmla="*/ 622035 w 1508539"/>
              <a:gd name="connsiteY72" fmla="*/ 3797724 h 6858000"/>
              <a:gd name="connsiteX73" fmla="*/ 620650 w 1508539"/>
              <a:gd name="connsiteY73" fmla="*/ 3792098 h 6858000"/>
              <a:gd name="connsiteX74" fmla="*/ 619534 w 1508539"/>
              <a:gd name="connsiteY74" fmla="*/ 3777135 h 6858000"/>
              <a:gd name="connsiteX75" fmla="*/ 621267 w 1508539"/>
              <a:gd name="connsiteY75" fmla="*/ 3771656 h 6858000"/>
              <a:gd name="connsiteX76" fmla="*/ 625010 w 1508539"/>
              <a:gd name="connsiteY76" fmla="*/ 3769007 h 6858000"/>
              <a:gd name="connsiteX77" fmla="*/ 624476 w 1508539"/>
              <a:gd name="connsiteY77" fmla="*/ 3767709 h 6858000"/>
              <a:gd name="connsiteX78" fmla="*/ 633172 w 1508539"/>
              <a:gd name="connsiteY78" fmla="*/ 3738082 h 6858000"/>
              <a:gd name="connsiteX79" fmla="*/ 640518 w 1508539"/>
              <a:gd name="connsiteY79" fmla="*/ 3673397 h 6858000"/>
              <a:gd name="connsiteX80" fmla="*/ 639814 w 1508539"/>
              <a:gd name="connsiteY80" fmla="*/ 3637109 h 6858000"/>
              <a:gd name="connsiteX81" fmla="*/ 643257 w 1508539"/>
              <a:gd name="connsiteY81" fmla="*/ 3536883 h 6858000"/>
              <a:gd name="connsiteX82" fmla="*/ 650795 w 1508539"/>
              <a:gd name="connsiteY82" fmla="*/ 3435652 h 6858000"/>
              <a:gd name="connsiteX83" fmla="*/ 652466 w 1508539"/>
              <a:gd name="connsiteY83" fmla="*/ 3307769 h 6858000"/>
              <a:gd name="connsiteX84" fmla="*/ 670029 w 1508539"/>
              <a:gd name="connsiteY84" fmla="*/ 3250522 h 6858000"/>
              <a:gd name="connsiteX85" fmla="*/ 670454 w 1508539"/>
              <a:gd name="connsiteY85" fmla="*/ 3229163 h 6858000"/>
              <a:gd name="connsiteX86" fmla="*/ 672277 w 1508539"/>
              <a:gd name="connsiteY86" fmla="*/ 3217217 h 6858000"/>
              <a:gd name="connsiteX87" fmla="*/ 659112 w 1508539"/>
              <a:gd name="connsiteY87" fmla="*/ 3183755 h 6858000"/>
              <a:gd name="connsiteX88" fmla="*/ 659613 w 1508539"/>
              <a:gd name="connsiteY88" fmla="*/ 3178642 h 6858000"/>
              <a:gd name="connsiteX89" fmla="*/ 647213 w 1508539"/>
              <a:gd name="connsiteY89" fmla="*/ 3158586 h 6858000"/>
              <a:gd name="connsiteX90" fmla="*/ 632398 w 1508539"/>
              <a:gd name="connsiteY90" fmla="*/ 3129034 h 6858000"/>
              <a:gd name="connsiteX91" fmla="*/ 633063 w 1508539"/>
              <a:gd name="connsiteY91" fmla="*/ 3126682 h 6858000"/>
              <a:gd name="connsiteX92" fmla="*/ 623931 w 1508539"/>
              <a:gd name="connsiteY92" fmla="*/ 3114519 h 6858000"/>
              <a:gd name="connsiteX93" fmla="*/ 610540 w 1508539"/>
              <a:gd name="connsiteY93" fmla="*/ 3106272 h 6858000"/>
              <a:gd name="connsiteX94" fmla="*/ 583270 w 1508539"/>
              <a:gd name="connsiteY94" fmla="*/ 2958185 h 6858000"/>
              <a:gd name="connsiteX95" fmla="*/ 525884 w 1508539"/>
              <a:gd name="connsiteY95" fmla="*/ 2762989 h 6858000"/>
              <a:gd name="connsiteX96" fmla="*/ 474802 w 1508539"/>
              <a:gd name="connsiteY96" fmla="*/ 2554718 h 6858000"/>
              <a:gd name="connsiteX97" fmla="*/ 454896 w 1508539"/>
              <a:gd name="connsiteY97" fmla="*/ 2485734 h 6858000"/>
              <a:gd name="connsiteX98" fmla="*/ 445619 w 1508539"/>
              <a:gd name="connsiteY98" fmla="*/ 2447068 h 6858000"/>
              <a:gd name="connsiteX99" fmla="*/ 432580 w 1508539"/>
              <a:gd name="connsiteY99" fmla="*/ 2425819 h 6858000"/>
              <a:gd name="connsiteX100" fmla="*/ 438579 w 1508539"/>
              <a:gd name="connsiteY100" fmla="*/ 2402874 h 6858000"/>
              <a:gd name="connsiteX101" fmla="*/ 441191 w 1508539"/>
              <a:gd name="connsiteY101" fmla="*/ 2381443 h 6858000"/>
              <a:gd name="connsiteX102" fmla="*/ 417520 w 1508539"/>
              <a:gd name="connsiteY102" fmla="*/ 2261920 h 6858000"/>
              <a:gd name="connsiteX103" fmla="*/ 407407 w 1508539"/>
              <a:gd name="connsiteY103" fmla="*/ 2195378 h 6858000"/>
              <a:gd name="connsiteX104" fmla="*/ 391624 w 1508539"/>
              <a:gd name="connsiteY104" fmla="*/ 2155135 h 6858000"/>
              <a:gd name="connsiteX105" fmla="*/ 389082 w 1508539"/>
              <a:gd name="connsiteY105" fmla="*/ 2118008 h 6858000"/>
              <a:gd name="connsiteX106" fmla="*/ 390075 w 1508539"/>
              <a:gd name="connsiteY106" fmla="*/ 2050531 h 6858000"/>
              <a:gd name="connsiteX107" fmla="*/ 381881 w 1508539"/>
              <a:gd name="connsiteY107" fmla="*/ 1963269 h 6858000"/>
              <a:gd name="connsiteX108" fmla="*/ 363059 w 1508539"/>
              <a:gd name="connsiteY108" fmla="*/ 1906352 h 6858000"/>
              <a:gd name="connsiteX109" fmla="*/ 339616 w 1508539"/>
              <a:gd name="connsiteY109" fmla="*/ 1861531 h 6858000"/>
              <a:gd name="connsiteX110" fmla="*/ 293415 w 1508539"/>
              <a:gd name="connsiteY110" fmla="*/ 1732919 h 6858000"/>
              <a:gd name="connsiteX111" fmla="*/ 265726 w 1508539"/>
              <a:gd name="connsiteY111" fmla="*/ 1663540 h 6858000"/>
              <a:gd name="connsiteX112" fmla="*/ 264852 w 1508539"/>
              <a:gd name="connsiteY112" fmla="*/ 1615777 h 6858000"/>
              <a:gd name="connsiteX113" fmla="*/ 245647 w 1508539"/>
              <a:gd name="connsiteY113" fmla="*/ 1563678 h 6858000"/>
              <a:gd name="connsiteX114" fmla="*/ 258727 w 1508539"/>
              <a:gd name="connsiteY114" fmla="*/ 1519474 h 6858000"/>
              <a:gd name="connsiteX115" fmla="*/ 251469 w 1508539"/>
              <a:gd name="connsiteY115" fmla="*/ 1477995 h 6858000"/>
              <a:gd name="connsiteX116" fmla="*/ 237554 w 1508539"/>
              <a:gd name="connsiteY116" fmla="*/ 1373769 h 6858000"/>
              <a:gd name="connsiteX117" fmla="*/ 245861 w 1508539"/>
              <a:gd name="connsiteY117" fmla="*/ 1307086 h 6858000"/>
              <a:gd name="connsiteX118" fmla="*/ 247049 w 1508539"/>
              <a:gd name="connsiteY118" fmla="*/ 1189033 h 6858000"/>
              <a:gd name="connsiteX119" fmla="*/ 251734 w 1508539"/>
              <a:gd name="connsiteY119" fmla="*/ 1168288 h 6858000"/>
              <a:gd name="connsiteX120" fmla="*/ 244016 w 1508539"/>
              <a:gd name="connsiteY120" fmla="*/ 1142577 h 6858000"/>
              <a:gd name="connsiteX121" fmla="*/ 233322 w 1508539"/>
              <a:gd name="connsiteY121" fmla="*/ 1088484 h 6858000"/>
              <a:gd name="connsiteX122" fmla="*/ 222058 w 1508539"/>
              <a:gd name="connsiteY122" fmla="*/ 1016103 h 6858000"/>
              <a:gd name="connsiteX123" fmla="*/ 223514 w 1508539"/>
              <a:gd name="connsiteY123" fmla="*/ 932283 h 6858000"/>
              <a:gd name="connsiteX124" fmla="*/ 225750 w 1508539"/>
              <a:gd name="connsiteY124" fmla="*/ 915925 h 6858000"/>
              <a:gd name="connsiteX125" fmla="*/ 218379 w 1508539"/>
              <a:gd name="connsiteY125" fmla="*/ 896999 h 6858000"/>
              <a:gd name="connsiteX126" fmla="*/ 187787 w 1508539"/>
              <a:gd name="connsiteY126" fmla="*/ 821517 h 6858000"/>
              <a:gd name="connsiteX127" fmla="*/ 166737 w 1508539"/>
              <a:gd name="connsiteY127" fmla="*/ 751353 h 6858000"/>
              <a:gd name="connsiteX128" fmla="*/ 166295 w 1508539"/>
              <a:gd name="connsiteY128" fmla="*/ 721230 h 6858000"/>
              <a:gd name="connsiteX129" fmla="*/ 151966 w 1508539"/>
              <a:gd name="connsiteY129" fmla="*/ 681659 h 6858000"/>
              <a:gd name="connsiteX130" fmla="*/ 137385 w 1508539"/>
              <a:gd name="connsiteY130" fmla="*/ 635218 h 6858000"/>
              <a:gd name="connsiteX131" fmla="*/ 142396 w 1508539"/>
              <a:gd name="connsiteY131" fmla="*/ 613763 h 6858000"/>
              <a:gd name="connsiteX132" fmla="*/ 128338 w 1508539"/>
              <a:gd name="connsiteY132" fmla="*/ 598582 h 6858000"/>
              <a:gd name="connsiteX133" fmla="*/ 128019 w 1508539"/>
              <a:gd name="connsiteY133" fmla="*/ 576846 h 6858000"/>
              <a:gd name="connsiteX134" fmla="*/ 107645 w 1508539"/>
              <a:gd name="connsiteY134" fmla="*/ 530055 h 6858000"/>
              <a:gd name="connsiteX135" fmla="*/ 106893 w 1508539"/>
              <a:gd name="connsiteY135" fmla="*/ 465389 h 6858000"/>
              <a:gd name="connsiteX136" fmla="*/ 89816 w 1508539"/>
              <a:gd name="connsiteY136" fmla="*/ 424699 h 6858000"/>
              <a:gd name="connsiteX137" fmla="*/ 90191 w 1508539"/>
              <a:gd name="connsiteY137" fmla="*/ 404917 h 6858000"/>
              <a:gd name="connsiteX138" fmla="*/ 70148 w 1508539"/>
              <a:gd name="connsiteY138" fmla="*/ 367211 h 6858000"/>
              <a:gd name="connsiteX139" fmla="*/ 36452 w 1508539"/>
              <a:gd name="connsiteY139" fmla="*/ 268519 h 6858000"/>
              <a:gd name="connsiteX140" fmla="*/ 23935 w 1508539"/>
              <a:gd name="connsiteY140" fmla="*/ 160886 h 6858000"/>
              <a:gd name="connsiteX141" fmla="*/ 19312 w 1508539"/>
              <a:gd name="connsiteY141" fmla="*/ 47336 h 6858000"/>
              <a:gd name="connsiteX142" fmla="*/ 0 w 1508539"/>
              <a:gd name="connsiteY142"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28010 w 1508539"/>
              <a:gd name="connsiteY4" fmla="*/ 6751578 h 6858000"/>
              <a:gd name="connsiteX5" fmla="*/ 146674 w 1508539"/>
              <a:gd name="connsiteY5" fmla="*/ 6696999 h 6858000"/>
              <a:gd name="connsiteX6" fmla="*/ 163411 w 1508539"/>
              <a:gd name="connsiteY6" fmla="*/ 6638036 h 6858000"/>
              <a:gd name="connsiteX7" fmla="*/ 153633 w 1508539"/>
              <a:gd name="connsiteY7" fmla="*/ 6596265 h 6858000"/>
              <a:gd name="connsiteX8" fmla="*/ 164248 w 1508539"/>
              <a:gd name="connsiteY8" fmla="*/ 6574442 h 6858000"/>
              <a:gd name="connsiteX9" fmla="*/ 164588 w 1508539"/>
              <a:gd name="connsiteY9" fmla="*/ 6568530 h 6858000"/>
              <a:gd name="connsiteX10" fmla="*/ 166997 w 1508539"/>
              <a:gd name="connsiteY10" fmla="*/ 6560674 h 6858000"/>
              <a:gd name="connsiteX11" fmla="*/ 167342 w 1508539"/>
              <a:gd name="connsiteY11" fmla="*/ 6560598 h 6858000"/>
              <a:gd name="connsiteX12" fmla="*/ 201349 w 1508539"/>
              <a:gd name="connsiteY12" fmla="*/ 6530567 h 6858000"/>
              <a:gd name="connsiteX13" fmla="*/ 215389 w 1508539"/>
              <a:gd name="connsiteY13" fmla="*/ 6478062 h 6858000"/>
              <a:gd name="connsiteX14" fmla="*/ 226078 w 1508539"/>
              <a:gd name="connsiteY14" fmla="*/ 6460325 h 6858000"/>
              <a:gd name="connsiteX15" fmla="*/ 233311 w 1508539"/>
              <a:gd name="connsiteY15" fmla="*/ 6451488 h 6858000"/>
              <a:gd name="connsiteX16" fmla="*/ 234746 w 1508539"/>
              <a:gd name="connsiteY16" fmla="*/ 6451348 h 6858000"/>
              <a:gd name="connsiteX17" fmla="*/ 239104 w 1508539"/>
              <a:gd name="connsiteY17" fmla="*/ 6414240 h 6858000"/>
              <a:gd name="connsiteX18" fmla="*/ 241880 w 1508539"/>
              <a:gd name="connsiteY18" fmla="*/ 6384857 h 6858000"/>
              <a:gd name="connsiteX19" fmla="*/ 240591 w 1508539"/>
              <a:gd name="connsiteY19" fmla="*/ 6367510 h 6858000"/>
              <a:gd name="connsiteX20" fmla="*/ 244471 w 1508539"/>
              <a:gd name="connsiteY20" fmla="*/ 6349778 h 6858000"/>
              <a:gd name="connsiteX21" fmla="*/ 246136 w 1508539"/>
              <a:gd name="connsiteY21" fmla="*/ 6348250 h 6858000"/>
              <a:gd name="connsiteX22" fmla="*/ 262170 w 1508539"/>
              <a:gd name="connsiteY22" fmla="*/ 6281972 h 6858000"/>
              <a:gd name="connsiteX23" fmla="*/ 272933 w 1508539"/>
              <a:gd name="connsiteY23" fmla="*/ 6211940 h 6858000"/>
              <a:gd name="connsiteX24" fmla="*/ 314428 w 1508539"/>
              <a:gd name="connsiteY24" fmla="*/ 6113913 h 6858000"/>
              <a:gd name="connsiteX25" fmla="*/ 318721 w 1508539"/>
              <a:gd name="connsiteY25" fmla="*/ 6028119 h 6858000"/>
              <a:gd name="connsiteX26" fmla="*/ 363126 w 1508539"/>
              <a:gd name="connsiteY26" fmla="*/ 5934687 h 6858000"/>
              <a:gd name="connsiteX27" fmla="*/ 408411 w 1508539"/>
              <a:gd name="connsiteY27" fmla="*/ 5704905 h 6858000"/>
              <a:gd name="connsiteX28" fmla="*/ 431404 w 1508539"/>
              <a:gd name="connsiteY28" fmla="*/ 5665173 h 6858000"/>
              <a:gd name="connsiteX29" fmla="*/ 465121 w 1508539"/>
              <a:gd name="connsiteY29" fmla="*/ 5563435 h 6858000"/>
              <a:gd name="connsiteX30" fmla="*/ 494626 w 1508539"/>
              <a:gd name="connsiteY30" fmla="*/ 5476393 h 6858000"/>
              <a:gd name="connsiteX31" fmla="*/ 525819 w 1508539"/>
              <a:gd name="connsiteY31" fmla="*/ 5396260 h 6858000"/>
              <a:gd name="connsiteX32" fmla="*/ 541800 w 1508539"/>
              <a:gd name="connsiteY32" fmla="*/ 5330009 h 6858000"/>
              <a:gd name="connsiteX33" fmla="*/ 575293 w 1508539"/>
              <a:gd name="connsiteY33" fmla="*/ 5273739 h 6858000"/>
              <a:gd name="connsiteX34" fmla="*/ 584892 w 1508539"/>
              <a:gd name="connsiteY34" fmla="*/ 5241779 h 6858000"/>
              <a:gd name="connsiteX35" fmla="*/ 596118 w 1508539"/>
              <a:gd name="connsiteY35" fmla="*/ 5225268 h 6858000"/>
              <a:gd name="connsiteX36" fmla="*/ 597138 w 1508539"/>
              <a:gd name="connsiteY36" fmla="*/ 5217684 h 6858000"/>
              <a:gd name="connsiteX37" fmla="*/ 604479 w 1508539"/>
              <a:gd name="connsiteY37" fmla="*/ 5193377 h 6858000"/>
              <a:gd name="connsiteX38" fmla="*/ 607782 w 1508539"/>
              <a:gd name="connsiteY38" fmla="*/ 5179288 h 6858000"/>
              <a:gd name="connsiteX39" fmla="*/ 608766 w 1508539"/>
              <a:gd name="connsiteY39" fmla="*/ 5173621 h 6858000"/>
              <a:gd name="connsiteX40" fmla="*/ 604400 w 1508539"/>
              <a:gd name="connsiteY40" fmla="*/ 5159961 h 6858000"/>
              <a:gd name="connsiteX41" fmla="*/ 611077 w 1508539"/>
              <a:gd name="connsiteY41" fmla="*/ 5144295 h 6858000"/>
              <a:gd name="connsiteX42" fmla="*/ 608010 w 1508539"/>
              <a:gd name="connsiteY42" fmla="*/ 5125185 h 6858000"/>
              <a:gd name="connsiteX43" fmla="*/ 614840 w 1508539"/>
              <a:gd name="connsiteY43" fmla="*/ 5121884 h 6858000"/>
              <a:gd name="connsiteX44" fmla="*/ 621876 w 1508539"/>
              <a:gd name="connsiteY44" fmla="*/ 5067850 h 6858000"/>
              <a:gd name="connsiteX45" fmla="*/ 624607 w 1508539"/>
              <a:gd name="connsiteY45" fmla="*/ 5060861 h 6858000"/>
              <a:gd name="connsiteX46" fmla="*/ 621311 w 1508539"/>
              <a:gd name="connsiteY46" fmla="*/ 5034192 h 6858000"/>
              <a:gd name="connsiteX47" fmla="*/ 622865 w 1508539"/>
              <a:gd name="connsiteY47" fmla="*/ 4993030 h 6858000"/>
              <a:gd name="connsiteX48" fmla="*/ 629774 w 1508539"/>
              <a:gd name="connsiteY48" fmla="*/ 4946844 h 6858000"/>
              <a:gd name="connsiteX49" fmla="*/ 625630 w 1508539"/>
              <a:gd name="connsiteY49" fmla="*/ 4932692 h 6858000"/>
              <a:gd name="connsiteX50" fmla="*/ 641033 w 1508539"/>
              <a:gd name="connsiteY50" fmla="*/ 4858827 h 6858000"/>
              <a:gd name="connsiteX51" fmla="*/ 646936 w 1508539"/>
              <a:gd name="connsiteY51" fmla="*/ 4821170 h 6858000"/>
              <a:gd name="connsiteX52" fmla="*/ 651669 w 1508539"/>
              <a:gd name="connsiteY52" fmla="*/ 4780965 h 6858000"/>
              <a:gd name="connsiteX53" fmla="*/ 652962 w 1508539"/>
              <a:gd name="connsiteY53" fmla="*/ 4750867 h 6858000"/>
              <a:gd name="connsiteX54" fmla="*/ 650769 w 1508539"/>
              <a:gd name="connsiteY54" fmla="*/ 4690749 h 6858000"/>
              <a:gd name="connsiteX55" fmla="*/ 646249 w 1508539"/>
              <a:gd name="connsiteY55" fmla="*/ 4584173 h 6858000"/>
              <a:gd name="connsiteX56" fmla="*/ 641332 w 1508539"/>
              <a:gd name="connsiteY56" fmla="*/ 4444346 h 6858000"/>
              <a:gd name="connsiteX57" fmla="*/ 637897 w 1508539"/>
              <a:gd name="connsiteY57" fmla="*/ 4375228 h 6858000"/>
              <a:gd name="connsiteX58" fmla="*/ 618550 w 1508539"/>
              <a:gd name="connsiteY58" fmla="*/ 4214165 h 6858000"/>
              <a:gd name="connsiteX59" fmla="*/ 622623 w 1508539"/>
              <a:gd name="connsiteY59" fmla="*/ 4090296 h 6858000"/>
              <a:gd name="connsiteX60" fmla="*/ 607879 w 1508539"/>
              <a:gd name="connsiteY60" fmla="*/ 4033999 h 6858000"/>
              <a:gd name="connsiteX61" fmla="*/ 609028 w 1508539"/>
              <a:gd name="connsiteY61" fmla="*/ 4031933 h 6858000"/>
              <a:gd name="connsiteX62" fmla="*/ 607604 w 1508539"/>
              <a:gd name="connsiteY62" fmla="*/ 4013953 h 6858000"/>
              <a:gd name="connsiteX63" fmla="*/ 593899 w 1508539"/>
              <a:gd name="connsiteY63" fmla="*/ 3974753 h 6858000"/>
              <a:gd name="connsiteX64" fmla="*/ 595497 w 1508539"/>
              <a:gd name="connsiteY64" fmla="*/ 3969950 h 6858000"/>
              <a:gd name="connsiteX65" fmla="*/ 588919 w 1508539"/>
              <a:gd name="connsiteY65" fmla="*/ 3933779 h 6858000"/>
              <a:gd name="connsiteX66" fmla="*/ 590250 w 1508539"/>
              <a:gd name="connsiteY66" fmla="*/ 3933093 h 6858000"/>
              <a:gd name="connsiteX67" fmla="*/ 594604 w 1508539"/>
              <a:gd name="connsiteY67" fmla="*/ 3922082 h 6858000"/>
              <a:gd name="connsiteX68" fmla="*/ 599682 w 1508539"/>
              <a:gd name="connsiteY68" fmla="*/ 3901461 h 6858000"/>
              <a:gd name="connsiteX69" fmla="*/ 622276 w 1508539"/>
              <a:gd name="connsiteY69" fmla="*/ 3813873 h 6858000"/>
              <a:gd name="connsiteX70" fmla="*/ 621701 w 1508539"/>
              <a:gd name="connsiteY70" fmla="*/ 3806161 h 6858000"/>
              <a:gd name="connsiteX71" fmla="*/ 622008 w 1508539"/>
              <a:gd name="connsiteY71" fmla="*/ 3805957 h 6858000"/>
              <a:gd name="connsiteX72" fmla="*/ 622035 w 1508539"/>
              <a:gd name="connsiteY72" fmla="*/ 3797724 h 6858000"/>
              <a:gd name="connsiteX73" fmla="*/ 620650 w 1508539"/>
              <a:gd name="connsiteY73" fmla="*/ 3792098 h 6858000"/>
              <a:gd name="connsiteX74" fmla="*/ 619534 w 1508539"/>
              <a:gd name="connsiteY74" fmla="*/ 3777135 h 6858000"/>
              <a:gd name="connsiteX75" fmla="*/ 621267 w 1508539"/>
              <a:gd name="connsiteY75" fmla="*/ 3771656 h 6858000"/>
              <a:gd name="connsiteX76" fmla="*/ 625010 w 1508539"/>
              <a:gd name="connsiteY76" fmla="*/ 3769007 h 6858000"/>
              <a:gd name="connsiteX77" fmla="*/ 624476 w 1508539"/>
              <a:gd name="connsiteY77" fmla="*/ 3767709 h 6858000"/>
              <a:gd name="connsiteX78" fmla="*/ 633172 w 1508539"/>
              <a:gd name="connsiteY78" fmla="*/ 3738082 h 6858000"/>
              <a:gd name="connsiteX79" fmla="*/ 640518 w 1508539"/>
              <a:gd name="connsiteY79" fmla="*/ 3673397 h 6858000"/>
              <a:gd name="connsiteX80" fmla="*/ 639814 w 1508539"/>
              <a:gd name="connsiteY80" fmla="*/ 3637109 h 6858000"/>
              <a:gd name="connsiteX81" fmla="*/ 643257 w 1508539"/>
              <a:gd name="connsiteY81" fmla="*/ 3536883 h 6858000"/>
              <a:gd name="connsiteX82" fmla="*/ 650795 w 1508539"/>
              <a:gd name="connsiteY82" fmla="*/ 3435652 h 6858000"/>
              <a:gd name="connsiteX83" fmla="*/ 652466 w 1508539"/>
              <a:gd name="connsiteY83" fmla="*/ 3307769 h 6858000"/>
              <a:gd name="connsiteX84" fmla="*/ 670029 w 1508539"/>
              <a:gd name="connsiteY84" fmla="*/ 3250522 h 6858000"/>
              <a:gd name="connsiteX85" fmla="*/ 670454 w 1508539"/>
              <a:gd name="connsiteY85" fmla="*/ 3229163 h 6858000"/>
              <a:gd name="connsiteX86" fmla="*/ 672277 w 1508539"/>
              <a:gd name="connsiteY86" fmla="*/ 3217217 h 6858000"/>
              <a:gd name="connsiteX87" fmla="*/ 659112 w 1508539"/>
              <a:gd name="connsiteY87" fmla="*/ 3183755 h 6858000"/>
              <a:gd name="connsiteX88" fmla="*/ 659613 w 1508539"/>
              <a:gd name="connsiteY88" fmla="*/ 3178642 h 6858000"/>
              <a:gd name="connsiteX89" fmla="*/ 647213 w 1508539"/>
              <a:gd name="connsiteY89" fmla="*/ 3158586 h 6858000"/>
              <a:gd name="connsiteX90" fmla="*/ 632398 w 1508539"/>
              <a:gd name="connsiteY90" fmla="*/ 3129034 h 6858000"/>
              <a:gd name="connsiteX91" fmla="*/ 633063 w 1508539"/>
              <a:gd name="connsiteY91" fmla="*/ 3126682 h 6858000"/>
              <a:gd name="connsiteX92" fmla="*/ 623931 w 1508539"/>
              <a:gd name="connsiteY92" fmla="*/ 3114519 h 6858000"/>
              <a:gd name="connsiteX93" fmla="*/ 610540 w 1508539"/>
              <a:gd name="connsiteY93" fmla="*/ 3106272 h 6858000"/>
              <a:gd name="connsiteX94" fmla="*/ 583270 w 1508539"/>
              <a:gd name="connsiteY94" fmla="*/ 2958185 h 6858000"/>
              <a:gd name="connsiteX95" fmla="*/ 525884 w 1508539"/>
              <a:gd name="connsiteY95" fmla="*/ 2762989 h 6858000"/>
              <a:gd name="connsiteX96" fmla="*/ 474802 w 1508539"/>
              <a:gd name="connsiteY96" fmla="*/ 2554718 h 6858000"/>
              <a:gd name="connsiteX97" fmla="*/ 454896 w 1508539"/>
              <a:gd name="connsiteY97" fmla="*/ 2485734 h 6858000"/>
              <a:gd name="connsiteX98" fmla="*/ 445619 w 1508539"/>
              <a:gd name="connsiteY98" fmla="*/ 2447068 h 6858000"/>
              <a:gd name="connsiteX99" fmla="*/ 432580 w 1508539"/>
              <a:gd name="connsiteY99" fmla="*/ 2425819 h 6858000"/>
              <a:gd name="connsiteX100" fmla="*/ 438579 w 1508539"/>
              <a:gd name="connsiteY100" fmla="*/ 2402874 h 6858000"/>
              <a:gd name="connsiteX101" fmla="*/ 441191 w 1508539"/>
              <a:gd name="connsiteY101" fmla="*/ 2381443 h 6858000"/>
              <a:gd name="connsiteX102" fmla="*/ 417520 w 1508539"/>
              <a:gd name="connsiteY102" fmla="*/ 2261920 h 6858000"/>
              <a:gd name="connsiteX103" fmla="*/ 407407 w 1508539"/>
              <a:gd name="connsiteY103" fmla="*/ 2195378 h 6858000"/>
              <a:gd name="connsiteX104" fmla="*/ 391624 w 1508539"/>
              <a:gd name="connsiteY104" fmla="*/ 2155135 h 6858000"/>
              <a:gd name="connsiteX105" fmla="*/ 389082 w 1508539"/>
              <a:gd name="connsiteY105" fmla="*/ 2118008 h 6858000"/>
              <a:gd name="connsiteX106" fmla="*/ 390075 w 1508539"/>
              <a:gd name="connsiteY106" fmla="*/ 2050531 h 6858000"/>
              <a:gd name="connsiteX107" fmla="*/ 381881 w 1508539"/>
              <a:gd name="connsiteY107" fmla="*/ 1963269 h 6858000"/>
              <a:gd name="connsiteX108" fmla="*/ 363059 w 1508539"/>
              <a:gd name="connsiteY108" fmla="*/ 1906352 h 6858000"/>
              <a:gd name="connsiteX109" fmla="*/ 339616 w 1508539"/>
              <a:gd name="connsiteY109" fmla="*/ 1861531 h 6858000"/>
              <a:gd name="connsiteX110" fmla="*/ 293415 w 1508539"/>
              <a:gd name="connsiteY110" fmla="*/ 1732919 h 6858000"/>
              <a:gd name="connsiteX111" fmla="*/ 265726 w 1508539"/>
              <a:gd name="connsiteY111" fmla="*/ 1663540 h 6858000"/>
              <a:gd name="connsiteX112" fmla="*/ 264852 w 1508539"/>
              <a:gd name="connsiteY112" fmla="*/ 1615777 h 6858000"/>
              <a:gd name="connsiteX113" fmla="*/ 245647 w 1508539"/>
              <a:gd name="connsiteY113" fmla="*/ 1563678 h 6858000"/>
              <a:gd name="connsiteX114" fmla="*/ 258727 w 1508539"/>
              <a:gd name="connsiteY114" fmla="*/ 1519474 h 6858000"/>
              <a:gd name="connsiteX115" fmla="*/ 251469 w 1508539"/>
              <a:gd name="connsiteY115" fmla="*/ 1477995 h 6858000"/>
              <a:gd name="connsiteX116" fmla="*/ 237554 w 1508539"/>
              <a:gd name="connsiteY116" fmla="*/ 1373769 h 6858000"/>
              <a:gd name="connsiteX117" fmla="*/ 245861 w 1508539"/>
              <a:gd name="connsiteY117" fmla="*/ 1307086 h 6858000"/>
              <a:gd name="connsiteX118" fmla="*/ 247049 w 1508539"/>
              <a:gd name="connsiteY118" fmla="*/ 1189033 h 6858000"/>
              <a:gd name="connsiteX119" fmla="*/ 251734 w 1508539"/>
              <a:gd name="connsiteY119" fmla="*/ 1168288 h 6858000"/>
              <a:gd name="connsiteX120" fmla="*/ 244016 w 1508539"/>
              <a:gd name="connsiteY120" fmla="*/ 1142577 h 6858000"/>
              <a:gd name="connsiteX121" fmla="*/ 233322 w 1508539"/>
              <a:gd name="connsiteY121" fmla="*/ 1088484 h 6858000"/>
              <a:gd name="connsiteX122" fmla="*/ 222058 w 1508539"/>
              <a:gd name="connsiteY122" fmla="*/ 1016103 h 6858000"/>
              <a:gd name="connsiteX123" fmla="*/ 223514 w 1508539"/>
              <a:gd name="connsiteY123" fmla="*/ 932283 h 6858000"/>
              <a:gd name="connsiteX124" fmla="*/ 225750 w 1508539"/>
              <a:gd name="connsiteY124" fmla="*/ 915925 h 6858000"/>
              <a:gd name="connsiteX125" fmla="*/ 218379 w 1508539"/>
              <a:gd name="connsiteY125" fmla="*/ 896999 h 6858000"/>
              <a:gd name="connsiteX126" fmla="*/ 187787 w 1508539"/>
              <a:gd name="connsiteY126" fmla="*/ 821517 h 6858000"/>
              <a:gd name="connsiteX127" fmla="*/ 166737 w 1508539"/>
              <a:gd name="connsiteY127" fmla="*/ 751353 h 6858000"/>
              <a:gd name="connsiteX128" fmla="*/ 166295 w 1508539"/>
              <a:gd name="connsiteY128" fmla="*/ 721230 h 6858000"/>
              <a:gd name="connsiteX129" fmla="*/ 151966 w 1508539"/>
              <a:gd name="connsiteY129" fmla="*/ 681659 h 6858000"/>
              <a:gd name="connsiteX130" fmla="*/ 137385 w 1508539"/>
              <a:gd name="connsiteY130" fmla="*/ 635218 h 6858000"/>
              <a:gd name="connsiteX131" fmla="*/ 142396 w 1508539"/>
              <a:gd name="connsiteY131" fmla="*/ 613763 h 6858000"/>
              <a:gd name="connsiteX132" fmla="*/ 128338 w 1508539"/>
              <a:gd name="connsiteY132" fmla="*/ 598582 h 6858000"/>
              <a:gd name="connsiteX133" fmla="*/ 128019 w 1508539"/>
              <a:gd name="connsiteY133" fmla="*/ 576846 h 6858000"/>
              <a:gd name="connsiteX134" fmla="*/ 107645 w 1508539"/>
              <a:gd name="connsiteY134" fmla="*/ 530055 h 6858000"/>
              <a:gd name="connsiteX135" fmla="*/ 106893 w 1508539"/>
              <a:gd name="connsiteY135" fmla="*/ 465389 h 6858000"/>
              <a:gd name="connsiteX136" fmla="*/ 89816 w 1508539"/>
              <a:gd name="connsiteY136" fmla="*/ 424699 h 6858000"/>
              <a:gd name="connsiteX137" fmla="*/ 90191 w 1508539"/>
              <a:gd name="connsiteY137" fmla="*/ 404917 h 6858000"/>
              <a:gd name="connsiteX138" fmla="*/ 70148 w 1508539"/>
              <a:gd name="connsiteY138" fmla="*/ 367211 h 6858000"/>
              <a:gd name="connsiteX139" fmla="*/ 36452 w 1508539"/>
              <a:gd name="connsiteY139" fmla="*/ 268519 h 6858000"/>
              <a:gd name="connsiteX140" fmla="*/ 23935 w 1508539"/>
              <a:gd name="connsiteY140" fmla="*/ 160886 h 6858000"/>
              <a:gd name="connsiteX141" fmla="*/ 19312 w 1508539"/>
              <a:gd name="connsiteY141" fmla="*/ 47336 h 6858000"/>
              <a:gd name="connsiteX142" fmla="*/ 0 w 1508539"/>
              <a:gd name="connsiteY142"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28010 w 1508539"/>
              <a:gd name="connsiteY4" fmla="*/ 6751578 h 6858000"/>
              <a:gd name="connsiteX5" fmla="*/ 146674 w 1508539"/>
              <a:gd name="connsiteY5" fmla="*/ 6696999 h 6858000"/>
              <a:gd name="connsiteX6" fmla="*/ 163411 w 1508539"/>
              <a:gd name="connsiteY6" fmla="*/ 6638036 h 6858000"/>
              <a:gd name="connsiteX7" fmla="*/ 153633 w 1508539"/>
              <a:gd name="connsiteY7" fmla="*/ 6596265 h 6858000"/>
              <a:gd name="connsiteX8" fmla="*/ 164248 w 1508539"/>
              <a:gd name="connsiteY8" fmla="*/ 6574442 h 6858000"/>
              <a:gd name="connsiteX9" fmla="*/ 164588 w 1508539"/>
              <a:gd name="connsiteY9" fmla="*/ 6568530 h 6858000"/>
              <a:gd name="connsiteX10" fmla="*/ 166997 w 1508539"/>
              <a:gd name="connsiteY10" fmla="*/ 6560674 h 6858000"/>
              <a:gd name="connsiteX11" fmla="*/ 167342 w 1508539"/>
              <a:gd name="connsiteY11" fmla="*/ 6560598 h 6858000"/>
              <a:gd name="connsiteX12" fmla="*/ 201349 w 1508539"/>
              <a:gd name="connsiteY12" fmla="*/ 6530567 h 6858000"/>
              <a:gd name="connsiteX13" fmla="*/ 215389 w 1508539"/>
              <a:gd name="connsiteY13" fmla="*/ 6478062 h 6858000"/>
              <a:gd name="connsiteX14" fmla="*/ 226078 w 1508539"/>
              <a:gd name="connsiteY14" fmla="*/ 6460325 h 6858000"/>
              <a:gd name="connsiteX15" fmla="*/ 233311 w 1508539"/>
              <a:gd name="connsiteY15" fmla="*/ 6451488 h 6858000"/>
              <a:gd name="connsiteX16" fmla="*/ 234746 w 1508539"/>
              <a:gd name="connsiteY16" fmla="*/ 6451348 h 6858000"/>
              <a:gd name="connsiteX17" fmla="*/ 239104 w 1508539"/>
              <a:gd name="connsiteY17" fmla="*/ 6414240 h 6858000"/>
              <a:gd name="connsiteX18" fmla="*/ 241880 w 1508539"/>
              <a:gd name="connsiteY18" fmla="*/ 6384857 h 6858000"/>
              <a:gd name="connsiteX19" fmla="*/ 240591 w 1508539"/>
              <a:gd name="connsiteY19" fmla="*/ 6367510 h 6858000"/>
              <a:gd name="connsiteX20" fmla="*/ 244471 w 1508539"/>
              <a:gd name="connsiteY20" fmla="*/ 6349778 h 6858000"/>
              <a:gd name="connsiteX21" fmla="*/ 246136 w 1508539"/>
              <a:gd name="connsiteY21" fmla="*/ 6348250 h 6858000"/>
              <a:gd name="connsiteX22" fmla="*/ 262170 w 1508539"/>
              <a:gd name="connsiteY22" fmla="*/ 6281972 h 6858000"/>
              <a:gd name="connsiteX23" fmla="*/ 290557 w 1508539"/>
              <a:gd name="connsiteY23" fmla="*/ 6153037 h 6858000"/>
              <a:gd name="connsiteX24" fmla="*/ 314428 w 1508539"/>
              <a:gd name="connsiteY24" fmla="*/ 6113913 h 6858000"/>
              <a:gd name="connsiteX25" fmla="*/ 318721 w 1508539"/>
              <a:gd name="connsiteY25" fmla="*/ 6028119 h 6858000"/>
              <a:gd name="connsiteX26" fmla="*/ 363126 w 1508539"/>
              <a:gd name="connsiteY26" fmla="*/ 5934687 h 6858000"/>
              <a:gd name="connsiteX27" fmla="*/ 408411 w 1508539"/>
              <a:gd name="connsiteY27" fmla="*/ 5704905 h 6858000"/>
              <a:gd name="connsiteX28" fmla="*/ 431404 w 1508539"/>
              <a:gd name="connsiteY28" fmla="*/ 5665173 h 6858000"/>
              <a:gd name="connsiteX29" fmla="*/ 465121 w 1508539"/>
              <a:gd name="connsiteY29" fmla="*/ 5563435 h 6858000"/>
              <a:gd name="connsiteX30" fmla="*/ 494626 w 1508539"/>
              <a:gd name="connsiteY30" fmla="*/ 5476393 h 6858000"/>
              <a:gd name="connsiteX31" fmla="*/ 525819 w 1508539"/>
              <a:gd name="connsiteY31" fmla="*/ 5396260 h 6858000"/>
              <a:gd name="connsiteX32" fmla="*/ 541800 w 1508539"/>
              <a:gd name="connsiteY32" fmla="*/ 5330009 h 6858000"/>
              <a:gd name="connsiteX33" fmla="*/ 575293 w 1508539"/>
              <a:gd name="connsiteY33" fmla="*/ 5273739 h 6858000"/>
              <a:gd name="connsiteX34" fmla="*/ 584892 w 1508539"/>
              <a:gd name="connsiteY34" fmla="*/ 5241779 h 6858000"/>
              <a:gd name="connsiteX35" fmla="*/ 596118 w 1508539"/>
              <a:gd name="connsiteY35" fmla="*/ 5225268 h 6858000"/>
              <a:gd name="connsiteX36" fmla="*/ 597138 w 1508539"/>
              <a:gd name="connsiteY36" fmla="*/ 5217684 h 6858000"/>
              <a:gd name="connsiteX37" fmla="*/ 604479 w 1508539"/>
              <a:gd name="connsiteY37" fmla="*/ 5193377 h 6858000"/>
              <a:gd name="connsiteX38" fmla="*/ 607782 w 1508539"/>
              <a:gd name="connsiteY38" fmla="*/ 5179288 h 6858000"/>
              <a:gd name="connsiteX39" fmla="*/ 608766 w 1508539"/>
              <a:gd name="connsiteY39" fmla="*/ 5173621 h 6858000"/>
              <a:gd name="connsiteX40" fmla="*/ 604400 w 1508539"/>
              <a:gd name="connsiteY40" fmla="*/ 5159961 h 6858000"/>
              <a:gd name="connsiteX41" fmla="*/ 611077 w 1508539"/>
              <a:gd name="connsiteY41" fmla="*/ 5144295 h 6858000"/>
              <a:gd name="connsiteX42" fmla="*/ 608010 w 1508539"/>
              <a:gd name="connsiteY42" fmla="*/ 5125185 h 6858000"/>
              <a:gd name="connsiteX43" fmla="*/ 614840 w 1508539"/>
              <a:gd name="connsiteY43" fmla="*/ 5121884 h 6858000"/>
              <a:gd name="connsiteX44" fmla="*/ 621876 w 1508539"/>
              <a:gd name="connsiteY44" fmla="*/ 5067850 h 6858000"/>
              <a:gd name="connsiteX45" fmla="*/ 624607 w 1508539"/>
              <a:gd name="connsiteY45" fmla="*/ 5060861 h 6858000"/>
              <a:gd name="connsiteX46" fmla="*/ 621311 w 1508539"/>
              <a:gd name="connsiteY46" fmla="*/ 5034192 h 6858000"/>
              <a:gd name="connsiteX47" fmla="*/ 622865 w 1508539"/>
              <a:gd name="connsiteY47" fmla="*/ 4993030 h 6858000"/>
              <a:gd name="connsiteX48" fmla="*/ 629774 w 1508539"/>
              <a:gd name="connsiteY48" fmla="*/ 4946844 h 6858000"/>
              <a:gd name="connsiteX49" fmla="*/ 625630 w 1508539"/>
              <a:gd name="connsiteY49" fmla="*/ 4932692 h 6858000"/>
              <a:gd name="connsiteX50" fmla="*/ 641033 w 1508539"/>
              <a:gd name="connsiteY50" fmla="*/ 4858827 h 6858000"/>
              <a:gd name="connsiteX51" fmla="*/ 646936 w 1508539"/>
              <a:gd name="connsiteY51" fmla="*/ 4821170 h 6858000"/>
              <a:gd name="connsiteX52" fmla="*/ 651669 w 1508539"/>
              <a:gd name="connsiteY52" fmla="*/ 4780965 h 6858000"/>
              <a:gd name="connsiteX53" fmla="*/ 652962 w 1508539"/>
              <a:gd name="connsiteY53" fmla="*/ 4750867 h 6858000"/>
              <a:gd name="connsiteX54" fmla="*/ 650769 w 1508539"/>
              <a:gd name="connsiteY54" fmla="*/ 4690749 h 6858000"/>
              <a:gd name="connsiteX55" fmla="*/ 646249 w 1508539"/>
              <a:gd name="connsiteY55" fmla="*/ 4584173 h 6858000"/>
              <a:gd name="connsiteX56" fmla="*/ 641332 w 1508539"/>
              <a:gd name="connsiteY56" fmla="*/ 4444346 h 6858000"/>
              <a:gd name="connsiteX57" fmla="*/ 637897 w 1508539"/>
              <a:gd name="connsiteY57" fmla="*/ 4375228 h 6858000"/>
              <a:gd name="connsiteX58" fmla="*/ 618550 w 1508539"/>
              <a:gd name="connsiteY58" fmla="*/ 4214165 h 6858000"/>
              <a:gd name="connsiteX59" fmla="*/ 622623 w 1508539"/>
              <a:gd name="connsiteY59" fmla="*/ 4090296 h 6858000"/>
              <a:gd name="connsiteX60" fmla="*/ 607879 w 1508539"/>
              <a:gd name="connsiteY60" fmla="*/ 4033999 h 6858000"/>
              <a:gd name="connsiteX61" fmla="*/ 609028 w 1508539"/>
              <a:gd name="connsiteY61" fmla="*/ 4031933 h 6858000"/>
              <a:gd name="connsiteX62" fmla="*/ 607604 w 1508539"/>
              <a:gd name="connsiteY62" fmla="*/ 4013953 h 6858000"/>
              <a:gd name="connsiteX63" fmla="*/ 593899 w 1508539"/>
              <a:gd name="connsiteY63" fmla="*/ 3974753 h 6858000"/>
              <a:gd name="connsiteX64" fmla="*/ 595497 w 1508539"/>
              <a:gd name="connsiteY64" fmla="*/ 3969950 h 6858000"/>
              <a:gd name="connsiteX65" fmla="*/ 588919 w 1508539"/>
              <a:gd name="connsiteY65" fmla="*/ 3933779 h 6858000"/>
              <a:gd name="connsiteX66" fmla="*/ 590250 w 1508539"/>
              <a:gd name="connsiteY66" fmla="*/ 3933093 h 6858000"/>
              <a:gd name="connsiteX67" fmla="*/ 594604 w 1508539"/>
              <a:gd name="connsiteY67" fmla="*/ 3922082 h 6858000"/>
              <a:gd name="connsiteX68" fmla="*/ 599682 w 1508539"/>
              <a:gd name="connsiteY68" fmla="*/ 3901461 h 6858000"/>
              <a:gd name="connsiteX69" fmla="*/ 622276 w 1508539"/>
              <a:gd name="connsiteY69" fmla="*/ 3813873 h 6858000"/>
              <a:gd name="connsiteX70" fmla="*/ 621701 w 1508539"/>
              <a:gd name="connsiteY70" fmla="*/ 3806161 h 6858000"/>
              <a:gd name="connsiteX71" fmla="*/ 622008 w 1508539"/>
              <a:gd name="connsiteY71" fmla="*/ 3805957 h 6858000"/>
              <a:gd name="connsiteX72" fmla="*/ 622035 w 1508539"/>
              <a:gd name="connsiteY72" fmla="*/ 3797724 h 6858000"/>
              <a:gd name="connsiteX73" fmla="*/ 620650 w 1508539"/>
              <a:gd name="connsiteY73" fmla="*/ 3792098 h 6858000"/>
              <a:gd name="connsiteX74" fmla="*/ 619534 w 1508539"/>
              <a:gd name="connsiteY74" fmla="*/ 3777135 h 6858000"/>
              <a:gd name="connsiteX75" fmla="*/ 621267 w 1508539"/>
              <a:gd name="connsiteY75" fmla="*/ 3771656 h 6858000"/>
              <a:gd name="connsiteX76" fmla="*/ 625010 w 1508539"/>
              <a:gd name="connsiteY76" fmla="*/ 3769007 h 6858000"/>
              <a:gd name="connsiteX77" fmla="*/ 624476 w 1508539"/>
              <a:gd name="connsiteY77" fmla="*/ 3767709 h 6858000"/>
              <a:gd name="connsiteX78" fmla="*/ 633172 w 1508539"/>
              <a:gd name="connsiteY78" fmla="*/ 3738082 h 6858000"/>
              <a:gd name="connsiteX79" fmla="*/ 640518 w 1508539"/>
              <a:gd name="connsiteY79" fmla="*/ 3673397 h 6858000"/>
              <a:gd name="connsiteX80" fmla="*/ 639814 w 1508539"/>
              <a:gd name="connsiteY80" fmla="*/ 3637109 h 6858000"/>
              <a:gd name="connsiteX81" fmla="*/ 643257 w 1508539"/>
              <a:gd name="connsiteY81" fmla="*/ 3536883 h 6858000"/>
              <a:gd name="connsiteX82" fmla="*/ 650795 w 1508539"/>
              <a:gd name="connsiteY82" fmla="*/ 3435652 h 6858000"/>
              <a:gd name="connsiteX83" fmla="*/ 652466 w 1508539"/>
              <a:gd name="connsiteY83" fmla="*/ 3307769 h 6858000"/>
              <a:gd name="connsiteX84" fmla="*/ 670029 w 1508539"/>
              <a:gd name="connsiteY84" fmla="*/ 3250522 h 6858000"/>
              <a:gd name="connsiteX85" fmla="*/ 670454 w 1508539"/>
              <a:gd name="connsiteY85" fmla="*/ 3229163 h 6858000"/>
              <a:gd name="connsiteX86" fmla="*/ 672277 w 1508539"/>
              <a:gd name="connsiteY86" fmla="*/ 3217217 h 6858000"/>
              <a:gd name="connsiteX87" fmla="*/ 659112 w 1508539"/>
              <a:gd name="connsiteY87" fmla="*/ 3183755 h 6858000"/>
              <a:gd name="connsiteX88" fmla="*/ 659613 w 1508539"/>
              <a:gd name="connsiteY88" fmla="*/ 3178642 h 6858000"/>
              <a:gd name="connsiteX89" fmla="*/ 647213 w 1508539"/>
              <a:gd name="connsiteY89" fmla="*/ 3158586 h 6858000"/>
              <a:gd name="connsiteX90" fmla="*/ 632398 w 1508539"/>
              <a:gd name="connsiteY90" fmla="*/ 3129034 h 6858000"/>
              <a:gd name="connsiteX91" fmla="*/ 633063 w 1508539"/>
              <a:gd name="connsiteY91" fmla="*/ 3126682 h 6858000"/>
              <a:gd name="connsiteX92" fmla="*/ 623931 w 1508539"/>
              <a:gd name="connsiteY92" fmla="*/ 3114519 h 6858000"/>
              <a:gd name="connsiteX93" fmla="*/ 610540 w 1508539"/>
              <a:gd name="connsiteY93" fmla="*/ 3106272 h 6858000"/>
              <a:gd name="connsiteX94" fmla="*/ 583270 w 1508539"/>
              <a:gd name="connsiteY94" fmla="*/ 2958185 h 6858000"/>
              <a:gd name="connsiteX95" fmla="*/ 525884 w 1508539"/>
              <a:gd name="connsiteY95" fmla="*/ 2762989 h 6858000"/>
              <a:gd name="connsiteX96" fmla="*/ 474802 w 1508539"/>
              <a:gd name="connsiteY96" fmla="*/ 2554718 h 6858000"/>
              <a:gd name="connsiteX97" fmla="*/ 454896 w 1508539"/>
              <a:gd name="connsiteY97" fmla="*/ 2485734 h 6858000"/>
              <a:gd name="connsiteX98" fmla="*/ 445619 w 1508539"/>
              <a:gd name="connsiteY98" fmla="*/ 2447068 h 6858000"/>
              <a:gd name="connsiteX99" fmla="*/ 432580 w 1508539"/>
              <a:gd name="connsiteY99" fmla="*/ 2425819 h 6858000"/>
              <a:gd name="connsiteX100" fmla="*/ 438579 w 1508539"/>
              <a:gd name="connsiteY100" fmla="*/ 2402874 h 6858000"/>
              <a:gd name="connsiteX101" fmla="*/ 441191 w 1508539"/>
              <a:gd name="connsiteY101" fmla="*/ 2381443 h 6858000"/>
              <a:gd name="connsiteX102" fmla="*/ 417520 w 1508539"/>
              <a:gd name="connsiteY102" fmla="*/ 2261920 h 6858000"/>
              <a:gd name="connsiteX103" fmla="*/ 407407 w 1508539"/>
              <a:gd name="connsiteY103" fmla="*/ 2195378 h 6858000"/>
              <a:gd name="connsiteX104" fmla="*/ 391624 w 1508539"/>
              <a:gd name="connsiteY104" fmla="*/ 2155135 h 6858000"/>
              <a:gd name="connsiteX105" fmla="*/ 389082 w 1508539"/>
              <a:gd name="connsiteY105" fmla="*/ 2118008 h 6858000"/>
              <a:gd name="connsiteX106" fmla="*/ 390075 w 1508539"/>
              <a:gd name="connsiteY106" fmla="*/ 2050531 h 6858000"/>
              <a:gd name="connsiteX107" fmla="*/ 381881 w 1508539"/>
              <a:gd name="connsiteY107" fmla="*/ 1963269 h 6858000"/>
              <a:gd name="connsiteX108" fmla="*/ 363059 w 1508539"/>
              <a:gd name="connsiteY108" fmla="*/ 1906352 h 6858000"/>
              <a:gd name="connsiteX109" fmla="*/ 339616 w 1508539"/>
              <a:gd name="connsiteY109" fmla="*/ 1861531 h 6858000"/>
              <a:gd name="connsiteX110" fmla="*/ 293415 w 1508539"/>
              <a:gd name="connsiteY110" fmla="*/ 1732919 h 6858000"/>
              <a:gd name="connsiteX111" fmla="*/ 265726 w 1508539"/>
              <a:gd name="connsiteY111" fmla="*/ 1663540 h 6858000"/>
              <a:gd name="connsiteX112" fmla="*/ 264852 w 1508539"/>
              <a:gd name="connsiteY112" fmla="*/ 1615777 h 6858000"/>
              <a:gd name="connsiteX113" fmla="*/ 245647 w 1508539"/>
              <a:gd name="connsiteY113" fmla="*/ 1563678 h 6858000"/>
              <a:gd name="connsiteX114" fmla="*/ 258727 w 1508539"/>
              <a:gd name="connsiteY114" fmla="*/ 1519474 h 6858000"/>
              <a:gd name="connsiteX115" fmla="*/ 251469 w 1508539"/>
              <a:gd name="connsiteY115" fmla="*/ 1477995 h 6858000"/>
              <a:gd name="connsiteX116" fmla="*/ 237554 w 1508539"/>
              <a:gd name="connsiteY116" fmla="*/ 1373769 h 6858000"/>
              <a:gd name="connsiteX117" fmla="*/ 245861 w 1508539"/>
              <a:gd name="connsiteY117" fmla="*/ 1307086 h 6858000"/>
              <a:gd name="connsiteX118" fmla="*/ 247049 w 1508539"/>
              <a:gd name="connsiteY118" fmla="*/ 1189033 h 6858000"/>
              <a:gd name="connsiteX119" fmla="*/ 251734 w 1508539"/>
              <a:gd name="connsiteY119" fmla="*/ 1168288 h 6858000"/>
              <a:gd name="connsiteX120" fmla="*/ 244016 w 1508539"/>
              <a:gd name="connsiteY120" fmla="*/ 1142577 h 6858000"/>
              <a:gd name="connsiteX121" fmla="*/ 233322 w 1508539"/>
              <a:gd name="connsiteY121" fmla="*/ 1088484 h 6858000"/>
              <a:gd name="connsiteX122" fmla="*/ 222058 w 1508539"/>
              <a:gd name="connsiteY122" fmla="*/ 1016103 h 6858000"/>
              <a:gd name="connsiteX123" fmla="*/ 223514 w 1508539"/>
              <a:gd name="connsiteY123" fmla="*/ 932283 h 6858000"/>
              <a:gd name="connsiteX124" fmla="*/ 225750 w 1508539"/>
              <a:gd name="connsiteY124" fmla="*/ 915925 h 6858000"/>
              <a:gd name="connsiteX125" fmla="*/ 218379 w 1508539"/>
              <a:gd name="connsiteY125" fmla="*/ 896999 h 6858000"/>
              <a:gd name="connsiteX126" fmla="*/ 187787 w 1508539"/>
              <a:gd name="connsiteY126" fmla="*/ 821517 h 6858000"/>
              <a:gd name="connsiteX127" fmla="*/ 166737 w 1508539"/>
              <a:gd name="connsiteY127" fmla="*/ 751353 h 6858000"/>
              <a:gd name="connsiteX128" fmla="*/ 166295 w 1508539"/>
              <a:gd name="connsiteY128" fmla="*/ 721230 h 6858000"/>
              <a:gd name="connsiteX129" fmla="*/ 151966 w 1508539"/>
              <a:gd name="connsiteY129" fmla="*/ 681659 h 6858000"/>
              <a:gd name="connsiteX130" fmla="*/ 137385 w 1508539"/>
              <a:gd name="connsiteY130" fmla="*/ 635218 h 6858000"/>
              <a:gd name="connsiteX131" fmla="*/ 142396 w 1508539"/>
              <a:gd name="connsiteY131" fmla="*/ 613763 h 6858000"/>
              <a:gd name="connsiteX132" fmla="*/ 128338 w 1508539"/>
              <a:gd name="connsiteY132" fmla="*/ 598582 h 6858000"/>
              <a:gd name="connsiteX133" fmla="*/ 128019 w 1508539"/>
              <a:gd name="connsiteY133" fmla="*/ 576846 h 6858000"/>
              <a:gd name="connsiteX134" fmla="*/ 107645 w 1508539"/>
              <a:gd name="connsiteY134" fmla="*/ 530055 h 6858000"/>
              <a:gd name="connsiteX135" fmla="*/ 106893 w 1508539"/>
              <a:gd name="connsiteY135" fmla="*/ 465389 h 6858000"/>
              <a:gd name="connsiteX136" fmla="*/ 89816 w 1508539"/>
              <a:gd name="connsiteY136" fmla="*/ 424699 h 6858000"/>
              <a:gd name="connsiteX137" fmla="*/ 90191 w 1508539"/>
              <a:gd name="connsiteY137" fmla="*/ 404917 h 6858000"/>
              <a:gd name="connsiteX138" fmla="*/ 70148 w 1508539"/>
              <a:gd name="connsiteY138" fmla="*/ 367211 h 6858000"/>
              <a:gd name="connsiteX139" fmla="*/ 36452 w 1508539"/>
              <a:gd name="connsiteY139" fmla="*/ 268519 h 6858000"/>
              <a:gd name="connsiteX140" fmla="*/ 23935 w 1508539"/>
              <a:gd name="connsiteY140" fmla="*/ 160886 h 6858000"/>
              <a:gd name="connsiteX141" fmla="*/ 19312 w 1508539"/>
              <a:gd name="connsiteY141" fmla="*/ 47336 h 6858000"/>
              <a:gd name="connsiteX142" fmla="*/ 0 w 1508539"/>
              <a:gd name="connsiteY142"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28010 w 1508539"/>
              <a:gd name="connsiteY4" fmla="*/ 6751578 h 6858000"/>
              <a:gd name="connsiteX5" fmla="*/ 146674 w 1508539"/>
              <a:gd name="connsiteY5" fmla="*/ 6696999 h 6858000"/>
              <a:gd name="connsiteX6" fmla="*/ 163411 w 1508539"/>
              <a:gd name="connsiteY6" fmla="*/ 6638036 h 6858000"/>
              <a:gd name="connsiteX7" fmla="*/ 164248 w 1508539"/>
              <a:gd name="connsiteY7" fmla="*/ 6574442 h 6858000"/>
              <a:gd name="connsiteX8" fmla="*/ 164588 w 1508539"/>
              <a:gd name="connsiteY8" fmla="*/ 6568530 h 6858000"/>
              <a:gd name="connsiteX9" fmla="*/ 166997 w 1508539"/>
              <a:gd name="connsiteY9" fmla="*/ 6560674 h 6858000"/>
              <a:gd name="connsiteX10" fmla="*/ 167342 w 1508539"/>
              <a:gd name="connsiteY10" fmla="*/ 6560598 h 6858000"/>
              <a:gd name="connsiteX11" fmla="*/ 201349 w 1508539"/>
              <a:gd name="connsiteY11" fmla="*/ 6530567 h 6858000"/>
              <a:gd name="connsiteX12" fmla="*/ 215389 w 1508539"/>
              <a:gd name="connsiteY12" fmla="*/ 6478062 h 6858000"/>
              <a:gd name="connsiteX13" fmla="*/ 226078 w 1508539"/>
              <a:gd name="connsiteY13" fmla="*/ 6460325 h 6858000"/>
              <a:gd name="connsiteX14" fmla="*/ 233311 w 1508539"/>
              <a:gd name="connsiteY14" fmla="*/ 6451488 h 6858000"/>
              <a:gd name="connsiteX15" fmla="*/ 234746 w 1508539"/>
              <a:gd name="connsiteY15" fmla="*/ 6451348 h 6858000"/>
              <a:gd name="connsiteX16" fmla="*/ 239104 w 1508539"/>
              <a:gd name="connsiteY16" fmla="*/ 6414240 h 6858000"/>
              <a:gd name="connsiteX17" fmla="*/ 241880 w 1508539"/>
              <a:gd name="connsiteY17" fmla="*/ 6384857 h 6858000"/>
              <a:gd name="connsiteX18" fmla="*/ 240591 w 1508539"/>
              <a:gd name="connsiteY18" fmla="*/ 6367510 h 6858000"/>
              <a:gd name="connsiteX19" fmla="*/ 244471 w 1508539"/>
              <a:gd name="connsiteY19" fmla="*/ 6349778 h 6858000"/>
              <a:gd name="connsiteX20" fmla="*/ 246136 w 1508539"/>
              <a:gd name="connsiteY20" fmla="*/ 6348250 h 6858000"/>
              <a:gd name="connsiteX21" fmla="*/ 262170 w 1508539"/>
              <a:gd name="connsiteY21" fmla="*/ 6281972 h 6858000"/>
              <a:gd name="connsiteX22" fmla="*/ 290557 w 1508539"/>
              <a:gd name="connsiteY22" fmla="*/ 6153037 h 6858000"/>
              <a:gd name="connsiteX23" fmla="*/ 314428 w 1508539"/>
              <a:gd name="connsiteY23" fmla="*/ 6113913 h 6858000"/>
              <a:gd name="connsiteX24" fmla="*/ 318721 w 1508539"/>
              <a:gd name="connsiteY24" fmla="*/ 6028119 h 6858000"/>
              <a:gd name="connsiteX25" fmla="*/ 363126 w 1508539"/>
              <a:gd name="connsiteY25" fmla="*/ 5934687 h 6858000"/>
              <a:gd name="connsiteX26" fmla="*/ 408411 w 1508539"/>
              <a:gd name="connsiteY26" fmla="*/ 5704905 h 6858000"/>
              <a:gd name="connsiteX27" fmla="*/ 431404 w 1508539"/>
              <a:gd name="connsiteY27" fmla="*/ 5665173 h 6858000"/>
              <a:gd name="connsiteX28" fmla="*/ 465121 w 1508539"/>
              <a:gd name="connsiteY28" fmla="*/ 5563435 h 6858000"/>
              <a:gd name="connsiteX29" fmla="*/ 494626 w 1508539"/>
              <a:gd name="connsiteY29" fmla="*/ 5476393 h 6858000"/>
              <a:gd name="connsiteX30" fmla="*/ 525819 w 1508539"/>
              <a:gd name="connsiteY30" fmla="*/ 5396260 h 6858000"/>
              <a:gd name="connsiteX31" fmla="*/ 541800 w 1508539"/>
              <a:gd name="connsiteY31" fmla="*/ 5330009 h 6858000"/>
              <a:gd name="connsiteX32" fmla="*/ 575293 w 1508539"/>
              <a:gd name="connsiteY32" fmla="*/ 5273739 h 6858000"/>
              <a:gd name="connsiteX33" fmla="*/ 584892 w 1508539"/>
              <a:gd name="connsiteY33" fmla="*/ 5241779 h 6858000"/>
              <a:gd name="connsiteX34" fmla="*/ 596118 w 1508539"/>
              <a:gd name="connsiteY34" fmla="*/ 5225268 h 6858000"/>
              <a:gd name="connsiteX35" fmla="*/ 597138 w 1508539"/>
              <a:gd name="connsiteY35" fmla="*/ 5217684 h 6858000"/>
              <a:gd name="connsiteX36" fmla="*/ 604479 w 1508539"/>
              <a:gd name="connsiteY36" fmla="*/ 5193377 h 6858000"/>
              <a:gd name="connsiteX37" fmla="*/ 607782 w 1508539"/>
              <a:gd name="connsiteY37" fmla="*/ 5179288 h 6858000"/>
              <a:gd name="connsiteX38" fmla="*/ 608766 w 1508539"/>
              <a:gd name="connsiteY38" fmla="*/ 5173621 h 6858000"/>
              <a:gd name="connsiteX39" fmla="*/ 604400 w 1508539"/>
              <a:gd name="connsiteY39" fmla="*/ 5159961 h 6858000"/>
              <a:gd name="connsiteX40" fmla="*/ 611077 w 1508539"/>
              <a:gd name="connsiteY40" fmla="*/ 5144295 h 6858000"/>
              <a:gd name="connsiteX41" fmla="*/ 608010 w 1508539"/>
              <a:gd name="connsiteY41" fmla="*/ 5125185 h 6858000"/>
              <a:gd name="connsiteX42" fmla="*/ 614840 w 1508539"/>
              <a:gd name="connsiteY42" fmla="*/ 5121884 h 6858000"/>
              <a:gd name="connsiteX43" fmla="*/ 621876 w 1508539"/>
              <a:gd name="connsiteY43" fmla="*/ 5067850 h 6858000"/>
              <a:gd name="connsiteX44" fmla="*/ 624607 w 1508539"/>
              <a:gd name="connsiteY44" fmla="*/ 5060861 h 6858000"/>
              <a:gd name="connsiteX45" fmla="*/ 621311 w 1508539"/>
              <a:gd name="connsiteY45" fmla="*/ 5034192 h 6858000"/>
              <a:gd name="connsiteX46" fmla="*/ 622865 w 1508539"/>
              <a:gd name="connsiteY46" fmla="*/ 4993030 h 6858000"/>
              <a:gd name="connsiteX47" fmla="*/ 629774 w 1508539"/>
              <a:gd name="connsiteY47" fmla="*/ 4946844 h 6858000"/>
              <a:gd name="connsiteX48" fmla="*/ 625630 w 1508539"/>
              <a:gd name="connsiteY48" fmla="*/ 4932692 h 6858000"/>
              <a:gd name="connsiteX49" fmla="*/ 641033 w 1508539"/>
              <a:gd name="connsiteY49" fmla="*/ 4858827 h 6858000"/>
              <a:gd name="connsiteX50" fmla="*/ 646936 w 1508539"/>
              <a:gd name="connsiteY50" fmla="*/ 4821170 h 6858000"/>
              <a:gd name="connsiteX51" fmla="*/ 651669 w 1508539"/>
              <a:gd name="connsiteY51" fmla="*/ 4780965 h 6858000"/>
              <a:gd name="connsiteX52" fmla="*/ 652962 w 1508539"/>
              <a:gd name="connsiteY52" fmla="*/ 4750867 h 6858000"/>
              <a:gd name="connsiteX53" fmla="*/ 650769 w 1508539"/>
              <a:gd name="connsiteY53" fmla="*/ 4690749 h 6858000"/>
              <a:gd name="connsiteX54" fmla="*/ 646249 w 1508539"/>
              <a:gd name="connsiteY54" fmla="*/ 4584173 h 6858000"/>
              <a:gd name="connsiteX55" fmla="*/ 641332 w 1508539"/>
              <a:gd name="connsiteY55" fmla="*/ 4444346 h 6858000"/>
              <a:gd name="connsiteX56" fmla="*/ 637897 w 1508539"/>
              <a:gd name="connsiteY56" fmla="*/ 4375228 h 6858000"/>
              <a:gd name="connsiteX57" fmla="*/ 618550 w 1508539"/>
              <a:gd name="connsiteY57" fmla="*/ 4214165 h 6858000"/>
              <a:gd name="connsiteX58" fmla="*/ 622623 w 1508539"/>
              <a:gd name="connsiteY58" fmla="*/ 4090296 h 6858000"/>
              <a:gd name="connsiteX59" fmla="*/ 607879 w 1508539"/>
              <a:gd name="connsiteY59" fmla="*/ 4033999 h 6858000"/>
              <a:gd name="connsiteX60" fmla="*/ 609028 w 1508539"/>
              <a:gd name="connsiteY60" fmla="*/ 4031933 h 6858000"/>
              <a:gd name="connsiteX61" fmla="*/ 607604 w 1508539"/>
              <a:gd name="connsiteY61" fmla="*/ 4013953 h 6858000"/>
              <a:gd name="connsiteX62" fmla="*/ 593899 w 1508539"/>
              <a:gd name="connsiteY62" fmla="*/ 3974753 h 6858000"/>
              <a:gd name="connsiteX63" fmla="*/ 595497 w 1508539"/>
              <a:gd name="connsiteY63" fmla="*/ 3969950 h 6858000"/>
              <a:gd name="connsiteX64" fmla="*/ 588919 w 1508539"/>
              <a:gd name="connsiteY64" fmla="*/ 3933779 h 6858000"/>
              <a:gd name="connsiteX65" fmla="*/ 590250 w 1508539"/>
              <a:gd name="connsiteY65" fmla="*/ 3933093 h 6858000"/>
              <a:gd name="connsiteX66" fmla="*/ 594604 w 1508539"/>
              <a:gd name="connsiteY66" fmla="*/ 3922082 h 6858000"/>
              <a:gd name="connsiteX67" fmla="*/ 599682 w 1508539"/>
              <a:gd name="connsiteY67" fmla="*/ 3901461 h 6858000"/>
              <a:gd name="connsiteX68" fmla="*/ 622276 w 1508539"/>
              <a:gd name="connsiteY68" fmla="*/ 3813873 h 6858000"/>
              <a:gd name="connsiteX69" fmla="*/ 621701 w 1508539"/>
              <a:gd name="connsiteY69" fmla="*/ 3806161 h 6858000"/>
              <a:gd name="connsiteX70" fmla="*/ 622008 w 1508539"/>
              <a:gd name="connsiteY70" fmla="*/ 3805957 h 6858000"/>
              <a:gd name="connsiteX71" fmla="*/ 622035 w 1508539"/>
              <a:gd name="connsiteY71" fmla="*/ 3797724 h 6858000"/>
              <a:gd name="connsiteX72" fmla="*/ 620650 w 1508539"/>
              <a:gd name="connsiteY72" fmla="*/ 3792098 h 6858000"/>
              <a:gd name="connsiteX73" fmla="*/ 619534 w 1508539"/>
              <a:gd name="connsiteY73" fmla="*/ 3777135 h 6858000"/>
              <a:gd name="connsiteX74" fmla="*/ 621267 w 1508539"/>
              <a:gd name="connsiteY74" fmla="*/ 3771656 h 6858000"/>
              <a:gd name="connsiteX75" fmla="*/ 625010 w 1508539"/>
              <a:gd name="connsiteY75" fmla="*/ 3769007 h 6858000"/>
              <a:gd name="connsiteX76" fmla="*/ 624476 w 1508539"/>
              <a:gd name="connsiteY76" fmla="*/ 3767709 h 6858000"/>
              <a:gd name="connsiteX77" fmla="*/ 633172 w 1508539"/>
              <a:gd name="connsiteY77" fmla="*/ 3738082 h 6858000"/>
              <a:gd name="connsiteX78" fmla="*/ 640518 w 1508539"/>
              <a:gd name="connsiteY78" fmla="*/ 3673397 h 6858000"/>
              <a:gd name="connsiteX79" fmla="*/ 639814 w 1508539"/>
              <a:gd name="connsiteY79" fmla="*/ 3637109 h 6858000"/>
              <a:gd name="connsiteX80" fmla="*/ 643257 w 1508539"/>
              <a:gd name="connsiteY80" fmla="*/ 3536883 h 6858000"/>
              <a:gd name="connsiteX81" fmla="*/ 650795 w 1508539"/>
              <a:gd name="connsiteY81" fmla="*/ 3435652 h 6858000"/>
              <a:gd name="connsiteX82" fmla="*/ 652466 w 1508539"/>
              <a:gd name="connsiteY82" fmla="*/ 3307769 h 6858000"/>
              <a:gd name="connsiteX83" fmla="*/ 670029 w 1508539"/>
              <a:gd name="connsiteY83" fmla="*/ 3250522 h 6858000"/>
              <a:gd name="connsiteX84" fmla="*/ 670454 w 1508539"/>
              <a:gd name="connsiteY84" fmla="*/ 3229163 h 6858000"/>
              <a:gd name="connsiteX85" fmla="*/ 672277 w 1508539"/>
              <a:gd name="connsiteY85" fmla="*/ 3217217 h 6858000"/>
              <a:gd name="connsiteX86" fmla="*/ 659112 w 1508539"/>
              <a:gd name="connsiteY86" fmla="*/ 3183755 h 6858000"/>
              <a:gd name="connsiteX87" fmla="*/ 659613 w 1508539"/>
              <a:gd name="connsiteY87" fmla="*/ 3178642 h 6858000"/>
              <a:gd name="connsiteX88" fmla="*/ 647213 w 1508539"/>
              <a:gd name="connsiteY88" fmla="*/ 3158586 h 6858000"/>
              <a:gd name="connsiteX89" fmla="*/ 632398 w 1508539"/>
              <a:gd name="connsiteY89" fmla="*/ 3129034 h 6858000"/>
              <a:gd name="connsiteX90" fmla="*/ 633063 w 1508539"/>
              <a:gd name="connsiteY90" fmla="*/ 3126682 h 6858000"/>
              <a:gd name="connsiteX91" fmla="*/ 623931 w 1508539"/>
              <a:gd name="connsiteY91" fmla="*/ 3114519 h 6858000"/>
              <a:gd name="connsiteX92" fmla="*/ 610540 w 1508539"/>
              <a:gd name="connsiteY92" fmla="*/ 3106272 h 6858000"/>
              <a:gd name="connsiteX93" fmla="*/ 583270 w 1508539"/>
              <a:gd name="connsiteY93" fmla="*/ 2958185 h 6858000"/>
              <a:gd name="connsiteX94" fmla="*/ 525884 w 1508539"/>
              <a:gd name="connsiteY94" fmla="*/ 2762989 h 6858000"/>
              <a:gd name="connsiteX95" fmla="*/ 474802 w 1508539"/>
              <a:gd name="connsiteY95" fmla="*/ 2554718 h 6858000"/>
              <a:gd name="connsiteX96" fmla="*/ 454896 w 1508539"/>
              <a:gd name="connsiteY96" fmla="*/ 2485734 h 6858000"/>
              <a:gd name="connsiteX97" fmla="*/ 445619 w 1508539"/>
              <a:gd name="connsiteY97" fmla="*/ 2447068 h 6858000"/>
              <a:gd name="connsiteX98" fmla="*/ 432580 w 1508539"/>
              <a:gd name="connsiteY98" fmla="*/ 2425819 h 6858000"/>
              <a:gd name="connsiteX99" fmla="*/ 438579 w 1508539"/>
              <a:gd name="connsiteY99" fmla="*/ 2402874 h 6858000"/>
              <a:gd name="connsiteX100" fmla="*/ 441191 w 1508539"/>
              <a:gd name="connsiteY100" fmla="*/ 2381443 h 6858000"/>
              <a:gd name="connsiteX101" fmla="*/ 417520 w 1508539"/>
              <a:gd name="connsiteY101" fmla="*/ 2261920 h 6858000"/>
              <a:gd name="connsiteX102" fmla="*/ 407407 w 1508539"/>
              <a:gd name="connsiteY102" fmla="*/ 2195378 h 6858000"/>
              <a:gd name="connsiteX103" fmla="*/ 391624 w 1508539"/>
              <a:gd name="connsiteY103" fmla="*/ 2155135 h 6858000"/>
              <a:gd name="connsiteX104" fmla="*/ 389082 w 1508539"/>
              <a:gd name="connsiteY104" fmla="*/ 2118008 h 6858000"/>
              <a:gd name="connsiteX105" fmla="*/ 390075 w 1508539"/>
              <a:gd name="connsiteY105" fmla="*/ 2050531 h 6858000"/>
              <a:gd name="connsiteX106" fmla="*/ 381881 w 1508539"/>
              <a:gd name="connsiteY106" fmla="*/ 1963269 h 6858000"/>
              <a:gd name="connsiteX107" fmla="*/ 363059 w 1508539"/>
              <a:gd name="connsiteY107" fmla="*/ 1906352 h 6858000"/>
              <a:gd name="connsiteX108" fmla="*/ 339616 w 1508539"/>
              <a:gd name="connsiteY108" fmla="*/ 1861531 h 6858000"/>
              <a:gd name="connsiteX109" fmla="*/ 293415 w 1508539"/>
              <a:gd name="connsiteY109" fmla="*/ 1732919 h 6858000"/>
              <a:gd name="connsiteX110" fmla="*/ 265726 w 1508539"/>
              <a:gd name="connsiteY110" fmla="*/ 1663540 h 6858000"/>
              <a:gd name="connsiteX111" fmla="*/ 264852 w 1508539"/>
              <a:gd name="connsiteY111" fmla="*/ 1615777 h 6858000"/>
              <a:gd name="connsiteX112" fmla="*/ 245647 w 1508539"/>
              <a:gd name="connsiteY112" fmla="*/ 1563678 h 6858000"/>
              <a:gd name="connsiteX113" fmla="*/ 258727 w 1508539"/>
              <a:gd name="connsiteY113" fmla="*/ 1519474 h 6858000"/>
              <a:gd name="connsiteX114" fmla="*/ 251469 w 1508539"/>
              <a:gd name="connsiteY114" fmla="*/ 1477995 h 6858000"/>
              <a:gd name="connsiteX115" fmla="*/ 237554 w 1508539"/>
              <a:gd name="connsiteY115" fmla="*/ 1373769 h 6858000"/>
              <a:gd name="connsiteX116" fmla="*/ 245861 w 1508539"/>
              <a:gd name="connsiteY116" fmla="*/ 1307086 h 6858000"/>
              <a:gd name="connsiteX117" fmla="*/ 247049 w 1508539"/>
              <a:gd name="connsiteY117" fmla="*/ 1189033 h 6858000"/>
              <a:gd name="connsiteX118" fmla="*/ 251734 w 1508539"/>
              <a:gd name="connsiteY118" fmla="*/ 1168288 h 6858000"/>
              <a:gd name="connsiteX119" fmla="*/ 244016 w 1508539"/>
              <a:gd name="connsiteY119" fmla="*/ 1142577 h 6858000"/>
              <a:gd name="connsiteX120" fmla="*/ 233322 w 1508539"/>
              <a:gd name="connsiteY120" fmla="*/ 1088484 h 6858000"/>
              <a:gd name="connsiteX121" fmla="*/ 222058 w 1508539"/>
              <a:gd name="connsiteY121" fmla="*/ 1016103 h 6858000"/>
              <a:gd name="connsiteX122" fmla="*/ 223514 w 1508539"/>
              <a:gd name="connsiteY122" fmla="*/ 932283 h 6858000"/>
              <a:gd name="connsiteX123" fmla="*/ 225750 w 1508539"/>
              <a:gd name="connsiteY123" fmla="*/ 915925 h 6858000"/>
              <a:gd name="connsiteX124" fmla="*/ 218379 w 1508539"/>
              <a:gd name="connsiteY124" fmla="*/ 896999 h 6858000"/>
              <a:gd name="connsiteX125" fmla="*/ 187787 w 1508539"/>
              <a:gd name="connsiteY125" fmla="*/ 821517 h 6858000"/>
              <a:gd name="connsiteX126" fmla="*/ 166737 w 1508539"/>
              <a:gd name="connsiteY126" fmla="*/ 751353 h 6858000"/>
              <a:gd name="connsiteX127" fmla="*/ 166295 w 1508539"/>
              <a:gd name="connsiteY127" fmla="*/ 721230 h 6858000"/>
              <a:gd name="connsiteX128" fmla="*/ 151966 w 1508539"/>
              <a:gd name="connsiteY128" fmla="*/ 681659 h 6858000"/>
              <a:gd name="connsiteX129" fmla="*/ 137385 w 1508539"/>
              <a:gd name="connsiteY129" fmla="*/ 635218 h 6858000"/>
              <a:gd name="connsiteX130" fmla="*/ 142396 w 1508539"/>
              <a:gd name="connsiteY130" fmla="*/ 613763 h 6858000"/>
              <a:gd name="connsiteX131" fmla="*/ 128338 w 1508539"/>
              <a:gd name="connsiteY131" fmla="*/ 598582 h 6858000"/>
              <a:gd name="connsiteX132" fmla="*/ 128019 w 1508539"/>
              <a:gd name="connsiteY132" fmla="*/ 576846 h 6858000"/>
              <a:gd name="connsiteX133" fmla="*/ 107645 w 1508539"/>
              <a:gd name="connsiteY133" fmla="*/ 530055 h 6858000"/>
              <a:gd name="connsiteX134" fmla="*/ 106893 w 1508539"/>
              <a:gd name="connsiteY134" fmla="*/ 465389 h 6858000"/>
              <a:gd name="connsiteX135" fmla="*/ 89816 w 1508539"/>
              <a:gd name="connsiteY135" fmla="*/ 424699 h 6858000"/>
              <a:gd name="connsiteX136" fmla="*/ 90191 w 1508539"/>
              <a:gd name="connsiteY136" fmla="*/ 404917 h 6858000"/>
              <a:gd name="connsiteX137" fmla="*/ 70148 w 1508539"/>
              <a:gd name="connsiteY137" fmla="*/ 367211 h 6858000"/>
              <a:gd name="connsiteX138" fmla="*/ 36452 w 1508539"/>
              <a:gd name="connsiteY138" fmla="*/ 268519 h 6858000"/>
              <a:gd name="connsiteX139" fmla="*/ 23935 w 1508539"/>
              <a:gd name="connsiteY139" fmla="*/ 160886 h 6858000"/>
              <a:gd name="connsiteX140" fmla="*/ 19312 w 1508539"/>
              <a:gd name="connsiteY140" fmla="*/ 47336 h 6858000"/>
              <a:gd name="connsiteX141" fmla="*/ 0 w 1508539"/>
              <a:gd name="connsiteY141"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28010 w 1508539"/>
              <a:gd name="connsiteY4" fmla="*/ 6751578 h 6858000"/>
              <a:gd name="connsiteX5" fmla="*/ 146674 w 1508539"/>
              <a:gd name="connsiteY5" fmla="*/ 6696999 h 6858000"/>
              <a:gd name="connsiteX6" fmla="*/ 163411 w 1508539"/>
              <a:gd name="connsiteY6" fmla="*/ 6638036 h 6858000"/>
              <a:gd name="connsiteX7" fmla="*/ 164248 w 1508539"/>
              <a:gd name="connsiteY7" fmla="*/ 6574442 h 6858000"/>
              <a:gd name="connsiteX8" fmla="*/ 164588 w 1508539"/>
              <a:gd name="connsiteY8" fmla="*/ 6568530 h 6858000"/>
              <a:gd name="connsiteX9" fmla="*/ 166997 w 1508539"/>
              <a:gd name="connsiteY9" fmla="*/ 6560674 h 6858000"/>
              <a:gd name="connsiteX10" fmla="*/ 201349 w 1508539"/>
              <a:gd name="connsiteY10" fmla="*/ 6530567 h 6858000"/>
              <a:gd name="connsiteX11" fmla="*/ 215389 w 1508539"/>
              <a:gd name="connsiteY11" fmla="*/ 6478062 h 6858000"/>
              <a:gd name="connsiteX12" fmla="*/ 226078 w 1508539"/>
              <a:gd name="connsiteY12" fmla="*/ 6460325 h 6858000"/>
              <a:gd name="connsiteX13" fmla="*/ 233311 w 1508539"/>
              <a:gd name="connsiteY13" fmla="*/ 6451488 h 6858000"/>
              <a:gd name="connsiteX14" fmla="*/ 234746 w 1508539"/>
              <a:gd name="connsiteY14" fmla="*/ 6451348 h 6858000"/>
              <a:gd name="connsiteX15" fmla="*/ 239104 w 1508539"/>
              <a:gd name="connsiteY15" fmla="*/ 6414240 h 6858000"/>
              <a:gd name="connsiteX16" fmla="*/ 241880 w 1508539"/>
              <a:gd name="connsiteY16" fmla="*/ 6384857 h 6858000"/>
              <a:gd name="connsiteX17" fmla="*/ 240591 w 1508539"/>
              <a:gd name="connsiteY17" fmla="*/ 6367510 h 6858000"/>
              <a:gd name="connsiteX18" fmla="*/ 244471 w 1508539"/>
              <a:gd name="connsiteY18" fmla="*/ 6349778 h 6858000"/>
              <a:gd name="connsiteX19" fmla="*/ 246136 w 1508539"/>
              <a:gd name="connsiteY19" fmla="*/ 6348250 h 6858000"/>
              <a:gd name="connsiteX20" fmla="*/ 262170 w 1508539"/>
              <a:gd name="connsiteY20" fmla="*/ 6281972 h 6858000"/>
              <a:gd name="connsiteX21" fmla="*/ 290557 w 1508539"/>
              <a:gd name="connsiteY21" fmla="*/ 6153037 h 6858000"/>
              <a:gd name="connsiteX22" fmla="*/ 314428 w 1508539"/>
              <a:gd name="connsiteY22" fmla="*/ 6113913 h 6858000"/>
              <a:gd name="connsiteX23" fmla="*/ 318721 w 1508539"/>
              <a:gd name="connsiteY23" fmla="*/ 6028119 h 6858000"/>
              <a:gd name="connsiteX24" fmla="*/ 363126 w 1508539"/>
              <a:gd name="connsiteY24" fmla="*/ 5934687 h 6858000"/>
              <a:gd name="connsiteX25" fmla="*/ 408411 w 1508539"/>
              <a:gd name="connsiteY25" fmla="*/ 5704905 h 6858000"/>
              <a:gd name="connsiteX26" fmla="*/ 431404 w 1508539"/>
              <a:gd name="connsiteY26" fmla="*/ 5665173 h 6858000"/>
              <a:gd name="connsiteX27" fmla="*/ 465121 w 1508539"/>
              <a:gd name="connsiteY27" fmla="*/ 5563435 h 6858000"/>
              <a:gd name="connsiteX28" fmla="*/ 494626 w 1508539"/>
              <a:gd name="connsiteY28" fmla="*/ 5476393 h 6858000"/>
              <a:gd name="connsiteX29" fmla="*/ 525819 w 1508539"/>
              <a:gd name="connsiteY29" fmla="*/ 5396260 h 6858000"/>
              <a:gd name="connsiteX30" fmla="*/ 541800 w 1508539"/>
              <a:gd name="connsiteY30" fmla="*/ 5330009 h 6858000"/>
              <a:gd name="connsiteX31" fmla="*/ 575293 w 1508539"/>
              <a:gd name="connsiteY31" fmla="*/ 5273739 h 6858000"/>
              <a:gd name="connsiteX32" fmla="*/ 584892 w 1508539"/>
              <a:gd name="connsiteY32" fmla="*/ 5241779 h 6858000"/>
              <a:gd name="connsiteX33" fmla="*/ 596118 w 1508539"/>
              <a:gd name="connsiteY33" fmla="*/ 5225268 h 6858000"/>
              <a:gd name="connsiteX34" fmla="*/ 597138 w 1508539"/>
              <a:gd name="connsiteY34" fmla="*/ 5217684 h 6858000"/>
              <a:gd name="connsiteX35" fmla="*/ 604479 w 1508539"/>
              <a:gd name="connsiteY35" fmla="*/ 5193377 h 6858000"/>
              <a:gd name="connsiteX36" fmla="*/ 607782 w 1508539"/>
              <a:gd name="connsiteY36" fmla="*/ 5179288 h 6858000"/>
              <a:gd name="connsiteX37" fmla="*/ 608766 w 1508539"/>
              <a:gd name="connsiteY37" fmla="*/ 5173621 h 6858000"/>
              <a:gd name="connsiteX38" fmla="*/ 604400 w 1508539"/>
              <a:gd name="connsiteY38" fmla="*/ 5159961 h 6858000"/>
              <a:gd name="connsiteX39" fmla="*/ 611077 w 1508539"/>
              <a:gd name="connsiteY39" fmla="*/ 5144295 h 6858000"/>
              <a:gd name="connsiteX40" fmla="*/ 608010 w 1508539"/>
              <a:gd name="connsiteY40" fmla="*/ 5125185 h 6858000"/>
              <a:gd name="connsiteX41" fmla="*/ 614840 w 1508539"/>
              <a:gd name="connsiteY41" fmla="*/ 5121884 h 6858000"/>
              <a:gd name="connsiteX42" fmla="*/ 621876 w 1508539"/>
              <a:gd name="connsiteY42" fmla="*/ 5067850 h 6858000"/>
              <a:gd name="connsiteX43" fmla="*/ 624607 w 1508539"/>
              <a:gd name="connsiteY43" fmla="*/ 5060861 h 6858000"/>
              <a:gd name="connsiteX44" fmla="*/ 621311 w 1508539"/>
              <a:gd name="connsiteY44" fmla="*/ 5034192 h 6858000"/>
              <a:gd name="connsiteX45" fmla="*/ 622865 w 1508539"/>
              <a:gd name="connsiteY45" fmla="*/ 4993030 h 6858000"/>
              <a:gd name="connsiteX46" fmla="*/ 629774 w 1508539"/>
              <a:gd name="connsiteY46" fmla="*/ 4946844 h 6858000"/>
              <a:gd name="connsiteX47" fmla="*/ 625630 w 1508539"/>
              <a:gd name="connsiteY47" fmla="*/ 4932692 h 6858000"/>
              <a:gd name="connsiteX48" fmla="*/ 641033 w 1508539"/>
              <a:gd name="connsiteY48" fmla="*/ 4858827 h 6858000"/>
              <a:gd name="connsiteX49" fmla="*/ 646936 w 1508539"/>
              <a:gd name="connsiteY49" fmla="*/ 4821170 h 6858000"/>
              <a:gd name="connsiteX50" fmla="*/ 651669 w 1508539"/>
              <a:gd name="connsiteY50" fmla="*/ 4780965 h 6858000"/>
              <a:gd name="connsiteX51" fmla="*/ 652962 w 1508539"/>
              <a:gd name="connsiteY51" fmla="*/ 4750867 h 6858000"/>
              <a:gd name="connsiteX52" fmla="*/ 650769 w 1508539"/>
              <a:gd name="connsiteY52" fmla="*/ 4690749 h 6858000"/>
              <a:gd name="connsiteX53" fmla="*/ 646249 w 1508539"/>
              <a:gd name="connsiteY53" fmla="*/ 4584173 h 6858000"/>
              <a:gd name="connsiteX54" fmla="*/ 641332 w 1508539"/>
              <a:gd name="connsiteY54" fmla="*/ 4444346 h 6858000"/>
              <a:gd name="connsiteX55" fmla="*/ 637897 w 1508539"/>
              <a:gd name="connsiteY55" fmla="*/ 4375228 h 6858000"/>
              <a:gd name="connsiteX56" fmla="*/ 618550 w 1508539"/>
              <a:gd name="connsiteY56" fmla="*/ 4214165 h 6858000"/>
              <a:gd name="connsiteX57" fmla="*/ 622623 w 1508539"/>
              <a:gd name="connsiteY57" fmla="*/ 4090296 h 6858000"/>
              <a:gd name="connsiteX58" fmla="*/ 607879 w 1508539"/>
              <a:gd name="connsiteY58" fmla="*/ 4033999 h 6858000"/>
              <a:gd name="connsiteX59" fmla="*/ 609028 w 1508539"/>
              <a:gd name="connsiteY59" fmla="*/ 4031933 h 6858000"/>
              <a:gd name="connsiteX60" fmla="*/ 607604 w 1508539"/>
              <a:gd name="connsiteY60" fmla="*/ 4013953 h 6858000"/>
              <a:gd name="connsiteX61" fmla="*/ 593899 w 1508539"/>
              <a:gd name="connsiteY61" fmla="*/ 3974753 h 6858000"/>
              <a:gd name="connsiteX62" fmla="*/ 595497 w 1508539"/>
              <a:gd name="connsiteY62" fmla="*/ 3969950 h 6858000"/>
              <a:gd name="connsiteX63" fmla="*/ 588919 w 1508539"/>
              <a:gd name="connsiteY63" fmla="*/ 3933779 h 6858000"/>
              <a:gd name="connsiteX64" fmla="*/ 590250 w 1508539"/>
              <a:gd name="connsiteY64" fmla="*/ 3933093 h 6858000"/>
              <a:gd name="connsiteX65" fmla="*/ 594604 w 1508539"/>
              <a:gd name="connsiteY65" fmla="*/ 3922082 h 6858000"/>
              <a:gd name="connsiteX66" fmla="*/ 599682 w 1508539"/>
              <a:gd name="connsiteY66" fmla="*/ 3901461 h 6858000"/>
              <a:gd name="connsiteX67" fmla="*/ 622276 w 1508539"/>
              <a:gd name="connsiteY67" fmla="*/ 3813873 h 6858000"/>
              <a:gd name="connsiteX68" fmla="*/ 621701 w 1508539"/>
              <a:gd name="connsiteY68" fmla="*/ 3806161 h 6858000"/>
              <a:gd name="connsiteX69" fmla="*/ 622008 w 1508539"/>
              <a:gd name="connsiteY69" fmla="*/ 3805957 h 6858000"/>
              <a:gd name="connsiteX70" fmla="*/ 622035 w 1508539"/>
              <a:gd name="connsiteY70" fmla="*/ 3797724 h 6858000"/>
              <a:gd name="connsiteX71" fmla="*/ 620650 w 1508539"/>
              <a:gd name="connsiteY71" fmla="*/ 3792098 h 6858000"/>
              <a:gd name="connsiteX72" fmla="*/ 619534 w 1508539"/>
              <a:gd name="connsiteY72" fmla="*/ 3777135 h 6858000"/>
              <a:gd name="connsiteX73" fmla="*/ 621267 w 1508539"/>
              <a:gd name="connsiteY73" fmla="*/ 3771656 h 6858000"/>
              <a:gd name="connsiteX74" fmla="*/ 625010 w 1508539"/>
              <a:gd name="connsiteY74" fmla="*/ 3769007 h 6858000"/>
              <a:gd name="connsiteX75" fmla="*/ 624476 w 1508539"/>
              <a:gd name="connsiteY75" fmla="*/ 3767709 h 6858000"/>
              <a:gd name="connsiteX76" fmla="*/ 633172 w 1508539"/>
              <a:gd name="connsiteY76" fmla="*/ 3738082 h 6858000"/>
              <a:gd name="connsiteX77" fmla="*/ 640518 w 1508539"/>
              <a:gd name="connsiteY77" fmla="*/ 3673397 h 6858000"/>
              <a:gd name="connsiteX78" fmla="*/ 639814 w 1508539"/>
              <a:gd name="connsiteY78" fmla="*/ 3637109 h 6858000"/>
              <a:gd name="connsiteX79" fmla="*/ 643257 w 1508539"/>
              <a:gd name="connsiteY79" fmla="*/ 3536883 h 6858000"/>
              <a:gd name="connsiteX80" fmla="*/ 650795 w 1508539"/>
              <a:gd name="connsiteY80" fmla="*/ 3435652 h 6858000"/>
              <a:gd name="connsiteX81" fmla="*/ 652466 w 1508539"/>
              <a:gd name="connsiteY81" fmla="*/ 3307769 h 6858000"/>
              <a:gd name="connsiteX82" fmla="*/ 670029 w 1508539"/>
              <a:gd name="connsiteY82" fmla="*/ 3250522 h 6858000"/>
              <a:gd name="connsiteX83" fmla="*/ 670454 w 1508539"/>
              <a:gd name="connsiteY83" fmla="*/ 3229163 h 6858000"/>
              <a:gd name="connsiteX84" fmla="*/ 672277 w 1508539"/>
              <a:gd name="connsiteY84" fmla="*/ 3217217 h 6858000"/>
              <a:gd name="connsiteX85" fmla="*/ 659112 w 1508539"/>
              <a:gd name="connsiteY85" fmla="*/ 3183755 h 6858000"/>
              <a:gd name="connsiteX86" fmla="*/ 659613 w 1508539"/>
              <a:gd name="connsiteY86" fmla="*/ 3178642 h 6858000"/>
              <a:gd name="connsiteX87" fmla="*/ 647213 w 1508539"/>
              <a:gd name="connsiteY87" fmla="*/ 3158586 h 6858000"/>
              <a:gd name="connsiteX88" fmla="*/ 632398 w 1508539"/>
              <a:gd name="connsiteY88" fmla="*/ 3129034 h 6858000"/>
              <a:gd name="connsiteX89" fmla="*/ 633063 w 1508539"/>
              <a:gd name="connsiteY89" fmla="*/ 3126682 h 6858000"/>
              <a:gd name="connsiteX90" fmla="*/ 623931 w 1508539"/>
              <a:gd name="connsiteY90" fmla="*/ 3114519 h 6858000"/>
              <a:gd name="connsiteX91" fmla="*/ 610540 w 1508539"/>
              <a:gd name="connsiteY91" fmla="*/ 3106272 h 6858000"/>
              <a:gd name="connsiteX92" fmla="*/ 583270 w 1508539"/>
              <a:gd name="connsiteY92" fmla="*/ 2958185 h 6858000"/>
              <a:gd name="connsiteX93" fmla="*/ 525884 w 1508539"/>
              <a:gd name="connsiteY93" fmla="*/ 2762989 h 6858000"/>
              <a:gd name="connsiteX94" fmla="*/ 474802 w 1508539"/>
              <a:gd name="connsiteY94" fmla="*/ 2554718 h 6858000"/>
              <a:gd name="connsiteX95" fmla="*/ 454896 w 1508539"/>
              <a:gd name="connsiteY95" fmla="*/ 2485734 h 6858000"/>
              <a:gd name="connsiteX96" fmla="*/ 445619 w 1508539"/>
              <a:gd name="connsiteY96" fmla="*/ 2447068 h 6858000"/>
              <a:gd name="connsiteX97" fmla="*/ 432580 w 1508539"/>
              <a:gd name="connsiteY97" fmla="*/ 2425819 h 6858000"/>
              <a:gd name="connsiteX98" fmla="*/ 438579 w 1508539"/>
              <a:gd name="connsiteY98" fmla="*/ 2402874 h 6858000"/>
              <a:gd name="connsiteX99" fmla="*/ 441191 w 1508539"/>
              <a:gd name="connsiteY99" fmla="*/ 2381443 h 6858000"/>
              <a:gd name="connsiteX100" fmla="*/ 417520 w 1508539"/>
              <a:gd name="connsiteY100" fmla="*/ 2261920 h 6858000"/>
              <a:gd name="connsiteX101" fmla="*/ 407407 w 1508539"/>
              <a:gd name="connsiteY101" fmla="*/ 2195378 h 6858000"/>
              <a:gd name="connsiteX102" fmla="*/ 391624 w 1508539"/>
              <a:gd name="connsiteY102" fmla="*/ 2155135 h 6858000"/>
              <a:gd name="connsiteX103" fmla="*/ 389082 w 1508539"/>
              <a:gd name="connsiteY103" fmla="*/ 2118008 h 6858000"/>
              <a:gd name="connsiteX104" fmla="*/ 390075 w 1508539"/>
              <a:gd name="connsiteY104" fmla="*/ 2050531 h 6858000"/>
              <a:gd name="connsiteX105" fmla="*/ 381881 w 1508539"/>
              <a:gd name="connsiteY105" fmla="*/ 1963269 h 6858000"/>
              <a:gd name="connsiteX106" fmla="*/ 363059 w 1508539"/>
              <a:gd name="connsiteY106" fmla="*/ 1906352 h 6858000"/>
              <a:gd name="connsiteX107" fmla="*/ 339616 w 1508539"/>
              <a:gd name="connsiteY107" fmla="*/ 1861531 h 6858000"/>
              <a:gd name="connsiteX108" fmla="*/ 293415 w 1508539"/>
              <a:gd name="connsiteY108" fmla="*/ 1732919 h 6858000"/>
              <a:gd name="connsiteX109" fmla="*/ 265726 w 1508539"/>
              <a:gd name="connsiteY109" fmla="*/ 1663540 h 6858000"/>
              <a:gd name="connsiteX110" fmla="*/ 264852 w 1508539"/>
              <a:gd name="connsiteY110" fmla="*/ 1615777 h 6858000"/>
              <a:gd name="connsiteX111" fmla="*/ 245647 w 1508539"/>
              <a:gd name="connsiteY111" fmla="*/ 1563678 h 6858000"/>
              <a:gd name="connsiteX112" fmla="*/ 258727 w 1508539"/>
              <a:gd name="connsiteY112" fmla="*/ 1519474 h 6858000"/>
              <a:gd name="connsiteX113" fmla="*/ 251469 w 1508539"/>
              <a:gd name="connsiteY113" fmla="*/ 1477995 h 6858000"/>
              <a:gd name="connsiteX114" fmla="*/ 237554 w 1508539"/>
              <a:gd name="connsiteY114" fmla="*/ 1373769 h 6858000"/>
              <a:gd name="connsiteX115" fmla="*/ 245861 w 1508539"/>
              <a:gd name="connsiteY115" fmla="*/ 1307086 h 6858000"/>
              <a:gd name="connsiteX116" fmla="*/ 247049 w 1508539"/>
              <a:gd name="connsiteY116" fmla="*/ 1189033 h 6858000"/>
              <a:gd name="connsiteX117" fmla="*/ 251734 w 1508539"/>
              <a:gd name="connsiteY117" fmla="*/ 1168288 h 6858000"/>
              <a:gd name="connsiteX118" fmla="*/ 244016 w 1508539"/>
              <a:gd name="connsiteY118" fmla="*/ 1142577 h 6858000"/>
              <a:gd name="connsiteX119" fmla="*/ 233322 w 1508539"/>
              <a:gd name="connsiteY119" fmla="*/ 1088484 h 6858000"/>
              <a:gd name="connsiteX120" fmla="*/ 222058 w 1508539"/>
              <a:gd name="connsiteY120" fmla="*/ 1016103 h 6858000"/>
              <a:gd name="connsiteX121" fmla="*/ 223514 w 1508539"/>
              <a:gd name="connsiteY121" fmla="*/ 932283 h 6858000"/>
              <a:gd name="connsiteX122" fmla="*/ 225750 w 1508539"/>
              <a:gd name="connsiteY122" fmla="*/ 915925 h 6858000"/>
              <a:gd name="connsiteX123" fmla="*/ 218379 w 1508539"/>
              <a:gd name="connsiteY123" fmla="*/ 896999 h 6858000"/>
              <a:gd name="connsiteX124" fmla="*/ 187787 w 1508539"/>
              <a:gd name="connsiteY124" fmla="*/ 821517 h 6858000"/>
              <a:gd name="connsiteX125" fmla="*/ 166737 w 1508539"/>
              <a:gd name="connsiteY125" fmla="*/ 751353 h 6858000"/>
              <a:gd name="connsiteX126" fmla="*/ 166295 w 1508539"/>
              <a:gd name="connsiteY126" fmla="*/ 721230 h 6858000"/>
              <a:gd name="connsiteX127" fmla="*/ 151966 w 1508539"/>
              <a:gd name="connsiteY127" fmla="*/ 681659 h 6858000"/>
              <a:gd name="connsiteX128" fmla="*/ 137385 w 1508539"/>
              <a:gd name="connsiteY128" fmla="*/ 635218 h 6858000"/>
              <a:gd name="connsiteX129" fmla="*/ 142396 w 1508539"/>
              <a:gd name="connsiteY129" fmla="*/ 613763 h 6858000"/>
              <a:gd name="connsiteX130" fmla="*/ 128338 w 1508539"/>
              <a:gd name="connsiteY130" fmla="*/ 598582 h 6858000"/>
              <a:gd name="connsiteX131" fmla="*/ 128019 w 1508539"/>
              <a:gd name="connsiteY131" fmla="*/ 576846 h 6858000"/>
              <a:gd name="connsiteX132" fmla="*/ 107645 w 1508539"/>
              <a:gd name="connsiteY132" fmla="*/ 530055 h 6858000"/>
              <a:gd name="connsiteX133" fmla="*/ 106893 w 1508539"/>
              <a:gd name="connsiteY133" fmla="*/ 465389 h 6858000"/>
              <a:gd name="connsiteX134" fmla="*/ 89816 w 1508539"/>
              <a:gd name="connsiteY134" fmla="*/ 424699 h 6858000"/>
              <a:gd name="connsiteX135" fmla="*/ 90191 w 1508539"/>
              <a:gd name="connsiteY135" fmla="*/ 404917 h 6858000"/>
              <a:gd name="connsiteX136" fmla="*/ 70148 w 1508539"/>
              <a:gd name="connsiteY136" fmla="*/ 367211 h 6858000"/>
              <a:gd name="connsiteX137" fmla="*/ 36452 w 1508539"/>
              <a:gd name="connsiteY137" fmla="*/ 268519 h 6858000"/>
              <a:gd name="connsiteX138" fmla="*/ 23935 w 1508539"/>
              <a:gd name="connsiteY138" fmla="*/ 160886 h 6858000"/>
              <a:gd name="connsiteX139" fmla="*/ 19312 w 1508539"/>
              <a:gd name="connsiteY139" fmla="*/ 47336 h 6858000"/>
              <a:gd name="connsiteX140" fmla="*/ 0 w 1508539"/>
              <a:gd name="connsiteY140"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28010 w 1508539"/>
              <a:gd name="connsiteY4" fmla="*/ 6751578 h 6858000"/>
              <a:gd name="connsiteX5" fmla="*/ 146674 w 1508539"/>
              <a:gd name="connsiteY5" fmla="*/ 6696999 h 6858000"/>
              <a:gd name="connsiteX6" fmla="*/ 164248 w 1508539"/>
              <a:gd name="connsiteY6" fmla="*/ 6574442 h 6858000"/>
              <a:gd name="connsiteX7" fmla="*/ 164588 w 1508539"/>
              <a:gd name="connsiteY7" fmla="*/ 6568530 h 6858000"/>
              <a:gd name="connsiteX8" fmla="*/ 166997 w 1508539"/>
              <a:gd name="connsiteY8" fmla="*/ 6560674 h 6858000"/>
              <a:gd name="connsiteX9" fmla="*/ 201349 w 1508539"/>
              <a:gd name="connsiteY9" fmla="*/ 6530567 h 6858000"/>
              <a:gd name="connsiteX10" fmla="*/ 215389 w 1508539"/>
              <a:gd name="connsiteY10" fmla="*/ 6478062 h 6858000"/>
              <a:gd name="connsiteX11" fmla="*/ 226078 w 1508539"/>
              <a:gd name="connsiteY11" fmla="*/ 6460325 h 6858000"/>
              <a:gd name="connsiteX12" fmla="*/ 233311 w 1508539"/>
              <a:gd name="connsiteY12" fmla="*/ 6451488 h 6858000"/>
              <a:gd name="connsiteX13" fmla="*/ 234746 w 1508539"/>
              <a:gd name="connsiteY13" fmla="*/ 6451348 h 6858000"/>
              <a:gd name="connsiteX14" fmla="*/ 239104 w 1508539"/>
              <a:gd name="connsiteY14" fmla="*/ 6414240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31404 w 1508539"/>
              <a:gd name="connsiteY25" fmla="*/ 5665173 h 6858000"/>
              <a:gd name="connsiteX26" fmla="*/ 465121 w 1508539"/>
              <a:gd name="connsiteY26" fmla="*/ 5563435 h 6858000"/>
              <a:gd name="connsiteX27" fmla="*/ 494626 w 1508539"/>
              <a:gd name="connsiteY27" fmla="*/ 5476393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28010 w 1508539"/>
              <a:gd name="connsiteY4" fmla="*/ 6751578 h 6858000"/>
              <a:gd name="connsiteX5" fmla="*/ 146674 w 1508539"/>
              <a:gd name="connsiteY5" fmla="*/ 6696999 h 6858000"/>
              <a:gd name="connsiteX6" fmla="*/ 170123 w 1508539"/>
              <a:gd name="connsiteY6" fmla="*/ 6608101 h 6858000"/>
              <a:gd name="connsiteX7" fmla="*/ 164588 w 1508539"/>
              <a:gd name="connsiteY7" fmla="*/ 6568530 h 6858000"/>
              <a:gd name="connsiteX8" fmla="*/ 166997 w 1508539"/>
              <a:gd name="connsiteY8" fmla="*/ 6560674 h 6858000"/>
              <a:gd name="connsiteX9" fmla="*/ 201349 w 1508539"/>
              <a:gd name="connsiteY9" fmla="*/ 6530567 h 6858000"/>
              <a:gd name="connsiteX10" fmla="*/ 215389 w 1508539"/>
              <a:gd name="connsiteY10" fmla="*/ 6478062 h 6858000"/>
              <a:gd name="connsiteX11" fmla="*/ 226078 w 1508539"/>
              <a:gd name="connsiteY11" fmla="*/ 6460325 h 6858000"/>
              <a:gd name="connsiteX12" fmla="*/ 233311 w 1508539"/>
              <a:gd name="connsiteY12" fmla="*/ 6451488 h 6858000"/>
              <a:gd name="connsiteX13" fmla="*/ 234746 w 1508539"/>
              <a:gd name="connsiteY13" fmla="*/ 6451348 h 6858000"/>
              <a:gd name="connsiteX14" fmla="*/ 239104 w 1508539"/>
              <a:gd name="connsiteY14" fmla="*/ 6414240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31404 w 1508539"/>
              <a:gd name="connsiteY25" fmla="*/ 5665173 h 6858000"/>
              <a:gd name="connsiteX26" fmla="*/ 465121 w 1508539"/>
              <a:gd name="connsiteY26" fmla="*/ 5563435 h 6858000"/>
              <a:gd name="connsiteX27" fmla="*/ 494626 w 1508539"/>
              <a:gd name="connsiteY27" fmla="*/ 5476393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28010 w 1508539"/>
              <a:gd name="connsiteY4" fmla="*/ 6751578 h 6858000"/>
              <a:gd name="connsiteX5" fmla="*/ 149611 w 1508539"/>
              <a:gd name="connsiteY5" fmla="*/ 6666145 h 6858000"/>
              <a:gd name="connsiteX6" fmla="*/ 170123 w 1508539"/>
              <a:gd name="connsiteY6" fmla="*/ 6608101 h 6858000"/>
              <a:gd name="connsiteX7" fmla="*/ 164588 w 1508539"/>
              <a:gd name="connsiteY7" fmla="*/ 6568530 h 6858000"/>
              <a:gd name="connsiteX8" fmla="*/ 166997 w 1508539"/>
              <a:gd name="connsiteY8" fmla="*/ 6560674 h 6858000"/>
              <a:gd name="connsiteX9" fmla="*/ 201349 w 1508539"/>
              <a:gd name="connsiteY9" fmla="*/ 6530567 h 6858000"/>
              <a:gd name="connsiteX10" fmla="*/ 215389 w 1508539"/>
              <a:gd name="connsiteY10" fmla="*/ 6478062 h 6858000"/>
              <a:gd name="connsiteX11" fmla="*/ 226078 w 1508539"/>
              <a:gd name="connsiteY11" fmla="*/ 6460325 h 6858000"/>
              <a:gd name="connsiteX12" fmla="*/ 233311 w 1508539"/>
              <a:gd name="connsiteY12" fmla="*/ 6451488 h 6858000"/>
              <a:gd name="connsiteX13" fmla="*/ 234746 w 1508539"/>
              <a:gd name="connsiteY13" fmla="*/ 6451348 h 6858000"/>
              <a:gd name="connsiteX14" fmla="*/ 239104 w 1508539"/>
              <a:gd name="connsiteY14" fmla="*/ 6414240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31404 w 1508539"/>
              <a:gd name="connsiteY25" fmla="*/ 5665173 h 6858000"/>
              <a:gd name="connsiteX26" fmla="*/ 465121 w 1508539"/>
              <a:gd name="connsiteY26" fmla="*/ 5563435 h 6858000"/>
              <a:gd name="connsiteX27" fmla="*/ 494626 w 1508539"/>
              <a:gd name="connsiteY27" fmla="*/ 5476393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33885 w 1508539"/>
              <a:gd name="connsiteY4" fmla="*/ 6729139 h 6858000"/>
              <a:gd name="connsiteX5" fmla="*/ 149611 w 1508539"/>
              <a:gd name="connsiteY5" fmla="*/ 6666145 h 6858000"/>
              <a:gd name="connsiteX6" fmla="*/ 170123 w 1508539"/>
              <a:gd name="connsiteY6" fmla="*/ 6608101 h 6858000"/>
              <a:gd name="connsiteX7" fmla="*/ 164588 w 1508539"/>
              <a:gd name="connsiteY7" fmla="*/ 6568530 h 6858000"/>
              <a:gd name="connsiteX8" fmla="*/ 166997 w 1508539"/>
              <a:gd name="connsiteY8" fmla="*/ 6560674 h 6858000"/>
              <a:gd name="connsiteX9" fmla="*/ 201349 w 1508539"/>
              <a:gd name="connsiteY9" fmla="*/ 6530567 h 6858000"/>
              <a:gd name="connsiteX10" fmla="*/ 215389 w 1508539"/>
              <a:gd name="connsiteY10" fmla="*/ 6478062 h 6858000"/>
              <a:gd name="connsiteX11" fmla="*/ 226078 w 1508539"/>
              <a:gd name="connsiteY11" fmla="*/ 6460325 h 6858000"/>
              <a:gd name="connsiteX12" fmla="*/ 233311 w 1508539"/>
              <a:gd name="connsiteY12" fmla="*/ 6451488 h 6858000"/>
              <a:gd name="connsiteX13" fmla="*/ 234746 w 1508539"/>
              <a:gd name="connsiteY13" fmla="*/ 6451348 h 6858000"/>
              <a:gd name="connsiteX14" fmla="*/ 239104 w 1508539"/>
              <a:gd name="connsiteY14" fmla="*/ 6414240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31404 w 1508539"/>
              <a:gd name="connsiteY25" fmla="*/ 5665173 h 6858000"/>
              <a:gd name="connsiteX26" fmla="*/ 465121 w 1508539"/>
              <a:gd name="connsiteY26" fmla="*/ 5563435 h 6858000"/>
              <a:gd name="connsiteX27" fmla="*/ 494626 w 1508539"/>
              <a:gd name="connsiteY27" fmla="*/ 5476393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33885 w 1508539"/>
              <a:gd name="connsiteY4" fmla="*/ 6729139 h 6858000"/>
              <a:gd name="connsiteX5" fmla="*/ 149611 w 1508539"/>
              <a:gd name="connsiteY5" fmla="*/ 6666145 h 6858000"/>
              <a:gd name="connsiteX6" fmla="*/ 170123 w 1508539"/>
              <a:gd name="connsiteY6" fmla="*/ 6608101 h 6858000"/>
              <a:gd name="connsiteX7" fmla="*/ 164588 w 1508539"/>
              <a:gd name="connsiteY7" fmla="*/ 6568530 h 6858000"/>
              <a:gd name="connsiteX8" fmla="*/ 166997 w 1508539"/>
              <a:gd name="connsiteY8" fmla="*/ 6560674 h 6858000"/>
              <a:gd name="connsiteX9" fmla="*/ 201349 w 1508539"/>
              <a:gd name="connsiteY9" fmla="*/ 6530567 h 6858000"/>
              <a:gd name="connsiteX10" fmla="*/ 215389 w 1508539"/>
              <a:gd name="connsiteY10" fmla="*/ 6478062 h 6858000"/>
              <a:gd name="connsiteX11" fmla="*/ 226078 w 1508539"/>
              <a:gd name="connsiteY11" fmla="*/ 6460325 h 6858000"/>
              <a:gd name="connsiteX12" fmla="*/ 233311 w 1508539"/>
              <a:gd name="connsiteY12" fmla="*/ 6451488 h 6858000"/>
              <a:gd name="connsiteX13" fmla="*/ 234746 w 1508539"/>
              <a:gd name="connsiteY13" fmla="*/ 6451348 h 6858000"/>
              <a:gd name="connsiteX14" fmla="*/ 239104 w 1508539"/>
              <a:gd name="connsiteY14" fmla="*/ 6414240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494626 w 1508539"/>
              <a:gd name="connsiteY27" fmla="*/ 5476393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33885 w 1508539"/>
              <a:gd name="connsiteY4" fmla="*/ 6729139 h 6858000"/>
              <a:gd name="connsiteX5" fmla="*/ 149611 w 1508539"/>
              <a:gd name="connsiteY5" fmla="*/ 6666145 h 6858000"/>
              <a:gd name="connsiteX6" fmla="*/ 170123 w 1508539"/>
              <a:gd name="connsiteY6" fmla="*/ 6608101 h 6858000"/>
              <a:gd name="connsiteX7" fmla="*/ 164588 w 1508539"/>
              <a:gd name="connsiteY7" fmla="*/ 6568530 h 6858000"/>
              <a:gd name="connsiteX8" fmla="*/ 166997 w 1508539"/>
              <a:gd name="connsiteY8" fmla="*/ 6560674 h 6858000"/>
              <a:gd name="connsiteX9" fmla="*/ 201349 w 1508539"/>
              <a:gd name="connsiteY9" fmla="*/ 6530567 h 6858000"/>
              <a:gd name="connsiteX10" fmla="*/ 215389 w 1508539"/>
              <a:gd name="connsiteY10" fmla="*/ 6478062 h 6858000"/>
              <a:gd name="connsiteX11" fmla="*/ 226078 w 1508539"/>
              <a:gd name="connsiteY11" fmla="*/ 6460325 h 6858000"/>
              <a:gd name="connsiteX12" fmla="*/ 233311 w 1508539"/>
              <a:gd name="connsiteY12" fmla="*/ 6451488 h 6858000"/>
              <a:gd name="connsiteX13" fmla="*/ 234746 w 1508539"/>
              <a:gd name="connsiteY13" fmla="*/ 6451348 h 6858000"/>
              <a:gd name="connsiteX14" fmla="*/ 239104 w 1508539"/>
              <a:gd name="connsiteY14" fmla="*/ 6414240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133885 w 1508539"/>
              <a:gd name="connsiteY4" fmla="*/ 6729139 h 6858000"/>
              <a:gd name="connsiteX5" fmla="*/ 149611 w 1508539"/>
              <a:gd name="connsiteY5" fmla="*/ 6666145 h 6858000"/>
              <a:gd name="connsiteX6" fmla="*/ 170123 w 1508539"/>
              <a:gd name="connsiteY6" fmla="*/ 6608101 h 6858000"/>
              <a:gd name="connsiteX7" fmla="*/ 164588 w 1508539"/>
              <a:gd name="connsiteY7" fmla="*/ 6568530 h 6858000"/>
              <a:gd name="connsiteX8" fmla="*/ 166997 w 1508539"/>
              <a:gd name="connsiteY8" fmla="*/ 6560674 h 6858000"/>
              <a:gd name="connsiteX9" fmla="*/ 201349 w 1508539"/>
              <a:gd name="connsiteY9" fmla="*/ 6530567 h 6858000"/>
              <a:gd name="connsiteX10" fmla="*/ 215389 w 1508539"/>
              <a:gd name="connsiteY10" fmla="*/ 6478062 h 6858000"/>
              <a:gd name="connsiteX11" fmla="*/ 226078 w 1508539"/>
              <a:gd name="connsiteY11" fmla="*/ 6460325 h 6858000"/>
              <a:gd name="connsiteX12" fmla="*/ 233311 w 1508539"/>
              <a:gd name="connsiteY12" fmla="*/ 6451488 h 6858000"/>
              <a:gd name="connsiteX13" fmla="*/ 234746 w 1508539"/>
              <a:gd name="connsiteY13" fmla="*/ 6451348 h 6858000"/>
              <a:gd name="connsiteX14" fmla="*/ 239104 w 1508539"/>
              <a:gd name="connsiteY14" fmla="*/ 6414240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149611 w 1508539"/>
              <a:gd name="connsiteY5" fmla="*/ 6666145 h 6858000"/>
              <a:gd name="connsiteX6" fmla="*/ 170123 w 1508539"/>
              <a:gd name="connsiteY6" fmla="*/ 6608101 h 6858000"/>
              <a:gd name="connsiteX7" fmla="*/ 164588 w 1508539"/>
              <a:gd name="connsiteY7" fmla="*/ 6568530 h 6858000"/>
              <a:gd name="connsiteX8" fmla="*/ 166997 w 1508539"/>
              <a:gd name="connsiteY8" fmla="*/ 6560674 h 6858000"/>
              <a:gd name="connsiteX9" fmla="*/ 201349 w 1508539"/>
              <a:gd name="connsiteY9" fmla="*/ 6530567 h 6858000"/>
              <a:gd name="connsiteX10" fmla="*/ 215389 w 1508539"/>
              <a:gd name="connsiteY10" fmla="*/ 6478062 h 6858000"/>
              <a:gd name="connsiteX11" fmla="*/ 226078 w 1508539"/>
              <a:gd name="connsiteY11" fmla="*/ 6460325 h 6858000"/>
              <a:gd name="connsiteX12" fmla="*/ 233311 w 1508539"/>
              <a:gd name="connsiteY12" fmla="*/ 6451488 h 6858000"/>
              <a:gd name="connsiteX13" fmla="*/ 234746 w 1508539"/>
              <a:gd name="connsiteY13" fmla="*/ 6451348 h 6858000"/>
              <a:gd name="connsiteX14" fmla="*/ 239104 w 1508539"/>
              <a:gd name="connsiteY14" fmla="*/ 6414240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170123 w 1508539"/>
              <a:gd name="connsiteY6" fmla="*/ 6608101 h 6858000"/>
              <a:gd name="connsiteX7" fmla="*/ 164588 w 1508539"/>
              <a:gd name="connsiteY7" fmla="*/ 6568530 h 6858000"/>
              <a:gd name="connsiteX8" fmla="*/ 166997 w 1508539"/>
              <a:gd name="connsiteY8" fmla="*/ 6560674 h 6858000"/>
              <a:gd name="connsiteX9" fmla="*/ 201349 w 1508539"/>
              <a:gd name="connsiteY9" fmla="*/ 6530567 h 6858000"/>
              <a:gd name="connsiteX10" fmla="*/ 215389 w 1508539"/>
              <a:gd name="connsiteY10" fmla="*/ 6478062 h 6858000"/>
              <a:gd name="connsiteX11" fmla="*/ 226078 w 1508539"/>
              <a:gd name="connsiteY11" fmla="*/ 6460325 h 6858000"/>
              <a:gd name="connsiteX12" fmla="*/ 233311 w 1508539"/>
              <a:gd name="connsiteY12" fmla="*/ 6451488 h 6858000"/>
              <a:gd name="connsiteX13" fmla="*/ 234746 w 1508539"/>
              <a:gd name="connsiteY13" fmla="*/ 6451348 h 6858000"/>
              <a:gd name="connsiteX14" fmla="*/ 239104 w 1508539"/>
              <a:gd name="connsiteY14" fmla="*/ 6414240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164588 w 1508539"/>
              <a:gd name="connsiteY7" fmla="*/ 6568530 h 6858000"/>
              <a:gd name="connsiteX8" fmla="*/ 166997 w 1508539"/>
              <a:gd name="connsiteY8" fmla="*/ 6560674 h 6858000"/>
              <a:gd name="connsiteX9" fmla="*/ 201349 w 1508539"/>
              <a:gd name="connsiteY9" fmla="*/ 6530567 h 6858000"/>
              <a:gd name="connsiteX10" fmla="*/ 215389 w 1508539"/>
              <a:gd name="connsiteY10" fmla="*/ 6478062 h 6858000"/>
              <a:gd name="connsiteX11" fmla="*/ 226078 w 1508539"/>
              <a:gd name="connsiteY11" fmla="*/ 6460325 h 6858000"/>
              <a:gd name="connsiteX12" fmla="*/ 233311 w 1508539"/>
              <a:gd name="connsiteY12" fmla="*/ 6451488 h 6858000"/>
              <a:gd name="connsiteX13" fmla="*/ 234746 w 1508539"/>
              <a:gd name="connsiteY13" fmla="*/ 6451348 h 6858000"/>
              <a:gd name="connsiteX14" fmla="*/ 239104 w 1508539"/>
              <a:gd name="connsiteY14" fmla="*/ 6414240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164588 w 1508539"/>
              <a:gd name="connsiteY7" fmla="*/ 6568530 h 6858000"/>
              <a:gd name="connsiteX8" fmla="*/ 340301 w 1508539"/>
              <a:gd name="connsiteY8" fmla="*/ 6572601 h 6858000"/>
              <a:gd name="connsiteX9" fmla="*/ 201349 w 1508539"/>
              <a:gd name="connsiteY9" fmla="*/ 6530567 h 6858000"/>
              <a:gd name="connsiteX10" fmla="*/ 215389 w 1508539"/>
              <a:gd name="connsiteY10" fmla="*/ 6478062 h 6858000"/>
              <a:gd name="connsiteX11" fmla="*/ 226078 w 1508539"/>
              <a:gd name="connsiteY11" fmla="*/ 6460325 h 6858000"/>
              <a:gd name="connsiteX12" fmla="*/ 233311 w 1508539"/>
              <a:gd name="connsiteY12" fmla="*/ 6451488 h 6858000"/>
              <a:gd name="connsiteX13" fmla="*/ 234746 w 1508539"/>
              <a:gd name="connsiteY13" fmla="*/ 6451348 h 6858000"/>
              <a:gd name="connsiteX14" fmla="*/ 239104 w 1508539"/>
              <a:gd name="connsiteY14" fmla="*/ 6414240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40301 w 1508539"/>
              <a:gd name="connsiteY8" fmla="*/ 6572601 h 6858000"/>
              <a:gd name="connsiteX9" fmla="*/ 201349 w 1508539"/>
              <a:gd name="connsiteY9" fmla="*/ 6530567 h 6858000"/>
              <a:gd name="connsiteX10" fmla="*/ 215389 w 1508539"/>
              <a:gd name="connsiteY10" fmla="*/ 6478062 h 6858000"/>
              <a:gd name="connsiteX11" fmla="*/ 226078 w 1508539"/>
              <a:gd name="connsiteY11" fmla="*/ 6460325 h 6858000"/>
              <a:gd name="connsiteX12" fmla="*/ 233311 w 1508539"/>
              <a:gd name="connsiteY12" fmla="*/ 6451488 h 6858000"/>
              <a:gd name="connsiteX13" fmla="*/ 234746 w 1508539"/>
              <a:gd name="connsiteY13" fmla="*/ 6451348 h 6858000"/>
              <a:gd name="connsiteX14" fmla="*/ 239104 w 1508539"/>
              <a:gd name="connsiteY14" fmla="*/ 6414240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201349 w 1508539"/>
              <a:gd name="connsiteY9" fmla="*/ 6530567 h 6858000"/>
              <a:gd name="connsiteX10" fmla="*/ 215389 w 1508539"/>
              <a:gd name="connsiteY10" fmla="*/ 6478062 h 6858000"/>
              <a:gd name="connsiteX11" fmla="*/ 226078 w 1508539"/>
              <a:gd name="connsiteY11" fmla="*/ 6460325 h 6858000"/>
              <a:gd name="connsiteX12" fmla="*/ 233311 w 1508539"/>
              <a:gd name="connsiteY12" fmla="*/ 6451488 h 6858000"/>
              <a:gd name="connsiteX13" fmla="*/ 234746 w 1508539"/>
              <a:gd name="connsiteY13" fmla="*/ 6451348 h 6858000"/>
              <a:gd name="connsiteX14" fmla="*/ 239104 w 1508539"/>
              <a:gd name="connsiteY14" fmla="*/ 6414240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215389 w 1508539"/>
              <a:gd name="connsiteY10" fmla="*/ 6478062 h 6858000"/>
              <a:gd name="connsiteX11" fmla="*/ 226078 w 1508539"/>
              <a:gd name="connsiteY11" fmla="*/ 6460325 h 6858000"/>
              <a:gd name="connsiteX12" fmla="*/ 233311 w 1508539"/>
              <a:gd name="connsiteY12" fmla="*/ 6451488 h 6858000"/>
              <a:gd name="connsiteX13" fmla="*/ 234746 w 1508539"/>
              <a:gd name="connsiteY13" fmla="*/ 6451348 h 6858000"/>
              <a:gd name="connsiteX14" fmla="*/ 239104 w 1508539"/>
              <a:gd name="connsiteY14" fmla="*/ 6414240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25289 w 1508539"/>
              <a:gd name="connsiteY10" fmla="*/ 6525770 h 6858000"/>
              <a:gd name="connsiteX11" fmla="*/ 226078 w 1508539"/>
              <a:gd name="connsiteY11" fmla="*/ 6460325 h 6858000"/>
              <a:gd name="connsiteX12" fmla="*/ 233311 w 1508539"/>
              <a:gd name="connsiteY12" fmla="*/ 6451488 h 6858000"/>
              <a:gd name="connsiteX13" fmla="*/ 234746 w 1508539"/>
              <a:gd name="connsiteY13" fmla="*/ 6451348 h 6858000"/>
              <a:gd name="connsiteX14" fmla="*/ 239104 w 1508539"/>
              <a:gd name="connsiteY14" fmla="*/ 6414240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25289 w 1508539"/>
              <a:gd name="connsiteY10" fmla="*/ 6525770 h 6858000"/>
              <a:gd name="connsiteX11" fmla="*/ 226078 w 1508539"/>
              <a:gd name="connsiteY11" fmla="*/ 6460325 h 6858000"/>
              <a:gd name="connsiteX12" fmla="*/ 233311 w 1508539"/>
              <a:gd name="connsiteY12" fmla="*/ 6451488 h 6858000"/>
              <a:gd name="connsiteX13" fmla="*/ 454546 w 1508539"/>
              <a:gd name="connsiteY13" fmla="*/ 6379786 h 6858000"/>
              <a:gd name="connsiteX14" fmla="*/ 239104 w 1508539"/>
              <a:gd name="connsiteY14" fmla="*/ 6414240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25289 w 1508539"/>
              <a:gd name="connsiteY10" fmla="*/ 6525770 h 6858000"/>
              <a:gd name="connsiteX11" fmla="*/ 226078 w 1508539"/>
              <a:gd name="connsiteY11" fmla="*/ 6460325 h 6858000"/>
              <a:gd name="connsiteX12" fmla="*/ 410841 w 1508539"/>
              <a:gd name="connsiteY12" fmla="*/ 6431610 h 6858000"/>
              <a:gd name="connsiteX13" fmla="*/ 454546 w 1508539"/>
              <a:gd name="connsiteY13" fmla="*/ 6379786 h 6858000"/>
              <a:gd name="connsiteX14" fmla="*/ 239104 w 1508539"/>
              <a:gd name="connsiteY14" fmla="*/ 6414240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25289 w 1508539"/>
              <a:gd name="connsiteY10" fmla="*/ 6525770 h 6858000"/>
              <a:gd name="connsiteX11" fmla="*/ 395154 w 1508539"/>
              <a:gd name="connsiteY11" fmla="*/ 6504057 h 6858000"/>
              <a:gd name="connsiteX12" fmla="*/ 410841 w 1508539"/>
              <a:gd name="connsiteY12" fmla="*/ 6431610 h 6858000"/>
              <a:gd name="connsiteX13" fmla="*/ 454546 w 1508539"/>
              <a:gd name="connsiteY13" fmla="*/ 6379786 h 6858000"/>
              <a:gd name="connsiteX14" fmla="*/ 239104 w 1508539"/>
              <a:gd name="connsiteY14" fmla="*/ 6414240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25289 w 1508539"/>
              <a:gd name="connsiteY10" fmla="*/ 6525770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239104 w 1508539"/>
              <a:gd name="connsiteY14" fmla="*/ 6414240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25289 w 1508539"/>
              <a:gd name="connsiteY10" fmla="*/ 6525770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239104 w 1508539"/>
              <a:gd name="connsiteY14" fmla="*/ 6414240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25289 w 1508539"/>
              <a:gd name="connsiteY10" fmla="*/ 6525770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16634 w 1508539"/>
              <a:gd name="connsiteY14" fmla="*/ 6346654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25289 w 1508539"/>
              <a:gd name="connsiteY10" fmla="*/ 6525770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16634 w 1508539"/>
              <a:gd name="connsiteY14" fmla="*/ 6346654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410113 w 1508539"/>
              <a:gd name="connsiteY19" fmla="*/ 6202459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25289 w 1508539"/>
              <a:gd name="connsiteY10" fmla="*/ 6525770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16634 w 1508539"/>
              <a:gd name="connsiteY14" fmla="*/ 6346654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432121 w 1508539"/>
              <a:gd name="connsiteY18" fmla="*/ 6252834 h 6858000"/>
              <a:gd name="connsiteX19" fmla="*/ 410113 w 1508539"/>
              <a:gd name="connsiteY19" fmla="*/ 6202459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25289 w 1508539"/>
              <a:gd name="connsiteY10" fmla="*/ 6525770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16634 w 1508539"/>
              <a:gd name="connsiteY14" fmla="*/ 6346654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432121 w 1508539"/>
              <a:gd name="connsiteY18" fmla="*/ 6252834 h 6858000"/>
              <a:gd name="connsiteX19" fmla="*/ 410113 w 1508539"/>
              <a:gd name="connsiteY19" fmla="*/ 6202459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25289 w 1508539"/>
              <a:gd name="connsiteY10" fmla="*/ 6525770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16634 w 1508539"/>
              <a:gd name="connsiteY14" fmla="*/ 6346654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432121 w 1508539"/>
              <a:gd name="connsiteY18" fmla="*/ 6252834 h 6858000"/>
              <a:gd name="connsiteX19" fmla="*/ 410113 w 1508539"/>
              <a:gd name="connsiteY19" fmla="*/ 6202459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96942 w 1508539"/>
              <a:gd name="connsiteY23" fmla="*/ 5926735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25289 w 1508539"/>
              <a:gd name="connsiteY10" fmla="*/ 6525770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16634 w 1508539"/>
              <a:gd name="connsiteY14" fmla="*/ 6346654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432121 w 1508539"/>
              <a:gd name="connsiteY18" fmla="*/ 6252834 h 6858000"/>
              <a:gd name="connsiteX19" fmla="*/ 410113 w 1508539"/>
              <a:gd name="connsiteY19" fmla="*/ 6202459 h 6858000"/>
              <a:gd name="connsiteX20" fmla="*/ 392003 w 1508539"/>
              <a:gd name="connsiteY20" fmla="*/ 6153037 h 6858000"/>
              <a:gd name="connsiteX21" fmla="*/ 314428 w 1508539"/>
              <a:gd name="connsiteY21" fmla="*/ 6113913 h 6858000"/>
              <a:gd name="connsiteX22" fmla="*/ 318721 w 1508539"/>
              <a:gd name="connsiteY22" fmla="*/ 6028119 h 6858000"/>
              <a:gd name="connsiteX23" fmla="*/ 396942 w 1508539"/>
              <a:gd name="connsiteY23" fmla="*/ 5926735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25289 w 1508539"/>
              <a:gd name="connsiteY10" fmla="*/ 6525770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16634 w 1508539"/>
              <a:gd name="connsiteY14" fmla="*/ 6346654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432121 w 1508539"/>
              <a:gd name="connsiteY18" fmla="*/ 6252834 h 6858000"/>
              <a:gd name="connsiteX19" fmla="*/ 410113 w 1508539"/>
              <a:gd name="connsiteY19" fmla="*/ 6202459 h 6858000"/>
              <a:gd name="connsiteX20" fmla="*/ 392003 w 1508539"/>
              <a:gd name="connsiteY20" fmla="*/ 6153037 h 6858000"/>
              <a:gd name="connsiteX21" fmla="*/ 394739 w 1508539"/>
              <a:gd name="connsiteY21" fmla="*/ 6090059 h 6858000"/>
              <a:gd name="connsiteX22" fmla="*/ 318721 w 1508539"/>
              <a:gd name="connsiteY22" fmla="*/ 6028119 h 6858000"/>
              <a:gd name="connsiteX23" fmla="*/ 396942 w 1508539"/>
              <a:gd name="connsiteY23" fmla="*/ 5926735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25289 w 1508539"/>
              <a:gd name="connsiteY10" fmla="*/ 6525770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16634 w 1508539"/>
              <a:gd name="connsiteY14" fmla="*/ 6346654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432121 w 1508539"/>
              <a:gd name="connsiteY18" fmla="*/ 6252834 h 6858000"/>
              <a:gd name="connsiteX19" fmla="*/ 410113 w 1508539"/>
              <a:gd name="connsiteY19" fmla="*/ 6202459 h 6858000"/>
              <a:gd name="connsiteX20" fmla="*/ 392003 w 1508539"/>
              <a:gd name="connsiteY20" fmla="*/ 6153037 h 6858000"/>
              <a:gd name="connsiteX21" fmla="*/ 394739 w 1508539"/>
              <a:gd name="connsiteY21" fmla="*/ 6090059 h 6858000"/>
              <a:gd name="connsiteX22" fmla="*/ 386351 w 1508539"/>
              <a:gd name="connsiteY22" fmla="*/ 6028119 h 6858000"/>
              <a:gd name="connsiteX23" fmla="*/ 396942 w 1508539"/>
              <a:gd name="connsiteY23" fmla="*/ 5926735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25289 w 1508539"/>
              <a:gd name="connsiteY10" fmla="*/ 6525770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16634 w 1508539"/>
              <a:gd name="connsiteY14" fmla="*/ 6346654 h 6858000"/>
              <a:gd name="connsiteX15" fmla="*/ 241880 w 1508539"/>
              <a:gd name="connsiteY15" fmla="*/ 6384857 h 6858000"/>
              <a:gd name="connsiteX16" fmla="*/ 240591 w 1508539"/>
              <a:gd name="connsiteY16" fmla="*/ 6367510 h 6858000"/>
              <a:gd name="connsiteX17" fmla="*/ 405093 w 1508539"/>
              <a:gd name="connsiteY17" fmla="*/ 6270265 h 6858000"/>
              <a:gd name="connsiteX18" fmla="*/ 432121 w 1508539"/>
              <a:gd name="connsiteY18" fmla="*/ 6252834 h 6858000"/>
              <a:gd name="connsiteX19" fmla="*/ 410113 w 1508539"/>
              <a:gd name="connsiteY19" fmla="*/ 6202459 h 6858000"/>
              <a:gd name="connsiteX20" fmla="*/ 392003 w 1508539"/>
              <a:gd name="connsiteY20" fmla="*/ 6153037 h 6858000"/>
              <a:gd name="connsiteX21" fmla="*/ 394739 w 1508539"/>
              <a:gd name="connsiteY21" fmla="*/ 6090059 h 6858000"/>
              <a:gd name="connsiteX22" fmla="*/ 386351 w 1508539"/>
              <a:gd name="connsiteY22" fmla="*/ 6028119 h 6858000"/>
              <a:gd name="connsiteX23" fmla="*/ 396942 w 1508539"/>
              <a:gd name="connsiteY23" fmla="*/ 5926735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25289 w 1508539"/>
              <a:gd name="connsiteY10" fmla="*/ 6525770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16634 w 1508539"/>
              <a:gd name="connsiteY14" fmla="*/ 6346654 h 6858000"/>
              <a:gd name="connsiteX15" fmla="*/ 241880 w 1508539"/>
              <a:gd name="connsiteY15" fmla="*/ 6384857 h 6858000"/>
              <a:gd name="connsiteX16" fmla="*/ 422348 w 1508539"/>
              <a:gd name="connsiteY16" fmla="*/ 6280046 h 6858000"/>
              <a:gd name="connsiteX17" fmla="*/ 405093 w 1508539"/>
              <a:gd name="connsiteY17" fmla="*/ 6270265 h 6858000"/>
              <a:gd name="connsiteX18" fmla="*/ 432121 w 1508539"/>
              <a:gd name="connsiteY18" fmla="*/ 6252834 h 6858000"/>
              <a:gd name="connsiteX19" fmla="*/ 410113 w 1508539"/>
              <a:gd name="connsiteY19" fmla="*/ 6202459 h 6858000"/>
              <a:gd name="connsiteX20" fmla="*/ 392003 w 1508539"/>
              <a:gd name="connsiteY20" fmla="*/ 6153037 h 6858000"/>
              <a:gd name="connsiteX21" fmla="*/ 394739 w 1508539"/>
              <a:gd name="connsiteY21" fmla="*/ 6090059 h 6858000"/>
              <a:gd name="connsiteX22" fmla="*/ 386351 w 1508539"/>
              <a:gd name="connsiteY22" fmla="*/ 6028119 h 6858000"/>
              <a:gd name="connsiteX23" fmla="*/ 396942 w 1508539"/>
              <a:gd name="connsiteY23" fmla="*/ 5926735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25289 w 1508539"/>
              <a:gd name="connsiteY10" fmla="*/ 6525770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16634 w 1508539"/>
              <a:gd name="connsiteY14" fmla="*/ 6346654 h 6858000"/>
              <a:gd name="connsiteX15" fmla="*/ 415184 w 1508539"/>
              <a:gd name="connsiteY15" fmla="*/ 6313295 h 6858000"/>
              <a:gd name="connsiteX16" fmla="*/ 422348 w 1508539"/>
              <a:gd name="connsiteY16" fmla="*/ 6280046 h 6858000"/>
              <a:gd name="connsiteX17" fmla="*/ 405093 w 1508539"/>
              <a:gd name="connsiteY17" fmla="*/ 6270265 h 6858000"/>
              <a:gd name="connsiteX18" fmla="*/ 432121 w 1508539"/>
              <a:gd name="connsiteY18" fmla="*/ 6252834 h 6858000"/>
              <a:gd name="connsiteX19" fmla="*/ 410113 w 1508539"/>
              <a:gd name="connsiteY19" fmla="*/ 6202459 h 6858000"/>
              <a:gd name="connsiteX20" fmla="*/ 392003 w 1508539"/>
              <a:gd name="connsiteY20" fmla="*/ 6153037 h 6858000"/>
              <a:gd name="connsiteX21" fmla="*/ 394739 w 1508539"/>
              <a:gd name="connsiteY21" fmla="*/ 6090059 h 6858000"/>
              <a:gd name="connsiteX22" fmla="*/ 386351 w 1508539"/>
              <a:gd name="connsiteY22" fmla="*/ 6028119 h 6858000"/>
              <a:gd name="connsiteX23" fmla="*/ 396942 w 1508539"/>
              <a:gd name="connsiteY23" fmla="*/ 5926735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42197 w 1508539"/>
              <a:gd name="connsiteY10" fmla="*/ 6557575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16634 w 1508539"/>
              <a:gd name="connsiteY14" fmla="*/ 6346654 h 6858000"/>
              <a:gd name="connsiteX15" fmla="*/ 415184 w 1508539"/>
              <a:gd name="connsiteY15" fmla="*/ 6313295 h 6858000"/>
              <a:gd name="connsiteX16" fmla="*/ 422348 w 1508539"/>
              <a:gd name="connsiteY16" fmla="*/ 6280046 h 6858000"/>
              <a:gd name="connsiteX17" fmla="*/ 405093 w 1508539"/>
              <a:gd name="connsiteY17" fmla="*/ 6270265 h 6858000"/>
              <a:gd name="connsiteX18" fmla="*/ 432121 w 1508539"/>
              <a:gd name="connsiteY18" fmla="*/ 6252834 h 6858000"/>
              <a:gd name="connsiteX19" fmla="*/ 410113 w 1508539"/>
              <a:gd name="connsiteY19" fmla="*/ 6202459 h 6858000"/>
              <a:gd name="connsiteX20" fmla="*/ 392003 w 1508539"/>
              <a:gd name="connsiteY20" fmla="*/ 6153037 h 6858000"/>
              <a:gd name="connsiteX21" fmla="*/ 394739 w 1508539"/>
              <a:gd name="connsiteY21" fmla="*/ 6090059 h 6858000"/>
              <a:gd name="connsiteX22" fmla="*/ 386351 w 1508539"/>
              <a:gd name="connsiteY22" fmla="*/ 6028119 h 6858000"/>
              <a:gd name="connsiteX23" fmla="*/ 396942 w 1508539"/>
              <a:gd name="connsiteY23" fmla="*/ 5926735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42197 w 1508539"/>
              <a:gd name="connsiteY10" fmla="*/ 6557575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37769 w 1508539"/>
              <a:gd name="connsiteY14" fmla="*/ 6334727 h 6858000"/>
              <a:gd name="connsiteX15" fmla="*/ 415184 w 1508539"/>
              <a:gd name="connsiteY15" fmla="*/ 6313295 h 6858000"/>
              <a:gd name="connsiteX16" fmla="*/ 422348 w 1508539"/>
              <a:gd name="connsiteY16" fmla="*/ 6280046 h 6858000"/>
              <a:gd name="connsiteX17" fmla="*/ 405093 w 1508539"/>
              <a:gd name="connsiteY17" fmla="*/ 6270265 h 6858000"/>
              <a:gd name="connsiteX18" fmla="*/ 432121 w 1508539"/>
              <a:gd name="connsiteY18" fmla="*/ 6252834 h 6858000"/>
              <a:gd name="connsiteX19" fmla="*/ 410113 w 1508539"/>
              <a:gd name="connsiteY19" fmla="*/ 6202459 h 6858000"/>
              <a:gd name="connsiteX20" fmla="*/ 392003 w 1508539"/>
              <a:gd name="connsiteY20" fmla="*/ 6153037 h 6858000"/>
              <a:gd name="connsiteX21" fmla="*/ 394739 w 1508539"/>
              <a:gd name="connsiteY21" fmla="*/ 6090059 h 6858000"/>
              <a:gd name="connsiteX22" fmla="*/ 386351 w 1508539"/>
              <a:gd name="connsiteY22" fmla="*/ 6028119 h 6858000"/>
              <a:gd name="connsiteX23" fmla="*/ 396942 w 1508539"/>
              <a:gd name="connsiteY23" fmla="*/ 5926735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42197 w 1508539"/>
              <a:gd name="connsiteY10" fmla="*/ 6557575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37769 w 1508539"/>
              <a:gd name="connsiteY14" fmla="*/ 6334727 h 6858000"/>
              <a:gd name="connsiteX15" fmla="*/ 415184 w 1508539"/>
              <a:gd name="connsiteY15" fmla="*/ 6313295 h 6858000"/>
              <a:gd name="connsiteX16" fmla="*/ 422348 w 1508539"/>
              <a:gd name="connsiteY16" fmla="*/ 6280046 h 6858000"/>
              <a:gd name="connsiteX17" fmla="*/ 405093 w 1508539"/>
              <a:gd name="connsiteY17" fmla="*/ 6270265 h 6858000"/>
              <a:gd name="connsiteX18" fmla="*/ 432121 w 1508539"/>
              <a:gd name="connsiteY18" fmla="*/ 6252834 h 6858000"/>
              <a:gd name="connsiteX19" fmla="*/ 410113 w 1508539"/>
              <a:gd name="connsiteY19" fmla="*/ 6202459 h 6858000"/>
              <a:gd name="connsiteX20" fmla="*/ 392003 w 1508539"/>
              <a:gd name="connsiteY20" fmla="*/ 6153037 h 6858000"/>
              <a:gd name="connsiteX21" fmla="*/ 394739 w 1508539"/>
              <a:gd name="connsiteY21" fmla="*/ 6090059 h 6858000"/>
              <a:gd name="connsiteX22" fmla="*/ 386351 w 1508539"/>
              <a:gd name="connsiteY22" fmla="*/ 6028119 h 6858000"/>
              <a:gd name="connsiteX23" fmla="*/ 396942 w 1508539"/>
              <a:gd name="connsiteY23" fmla="*/ 5926735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42197 w 1508539"/>
              <a:gd name="connsiteY10" fmla="*/ 6557575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37769 w 1508539"/>
              <a:gd name="connsiteY14" fmla="*/ 6334727 h 6858000"/>
              <a:gd name="connsiteX15" fmla="*/ 415184 w 1508539"/>
              <a:gd name="connsiteY15" fmla="*/ 6313295 h 6858000"/>
              <a:gd name="connsiteX16" fmla="*/ 422348 w 1508539"/>
              <a:gd name="connsiteY16" fmla="*/ 6280046 h 6858000"/>
              <a:gd name="connsiteX17" fmla="*/ 405093 w 1508539"/>
              <a:gd name="connsiteY17" fmla="*/ 6270265 h 6858000"/>
              <a:gd name="connsiteX18" fmla="*/ 432121 w 1508539"/>
              <a:gd name="connsiteY18" fmla="*/ 6252834 h 6858000"/>
              <a:gd name="connsiteX19" fmla="*/ 410113 w 1508539"/>
              <a:gd name="connsiteY19" fmla="*/ 6202459 h 6858000"/>
              <a:gd name="connsiteX20" fmla="*/ 392003 w 1508539"/>
              <a:gd name="connsiteY20" fmla="*/ 6153037 h 6858000"/>
              <a:gd name="connsiteX21" fmla="*/ 394739 w 1508539"/>
              <a:gd name="connsiteY21" fmla="*/ 6090059 h 6858000"/>
              <a:gd name="connsiteX22" fmla="*/ 386351 w 1508539"/>
              <a:gd name="connsiteY22" fmla="*/ 6028119 h 6858000"/>
              <a:gd name="connsiteX23" fmla="*/ 396942 w 1508539"/>
              <a:gd name="connsiteY23" fmla="*/ 5926735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42197 w 1508539"/>
              <a:gd name="connsiteY10" fmla="*/ 6557575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37769 w 1508539"/>
              <a:gd name="connsiteY14" fmla="*/ 6334727 h 6858000"/>
              <a:gd name="connsiteX15" fmla="*/ 415184 w 1508539"/>
              <a:gd name="connsiteY15" fmla="*/ 6313295 h 6858000"/>
              <a:gd name="connsiteX16" fmla="*/ 422348 w 1508539"/>
              <a:gd name="connsiteY16" fmla="*/ 6280046 h 6858000"/>
              <a:gd name="connsiteX17" fmla="*/ 405093 w 1508539"/>
              <a:gd name="connsiteY17" fmla="*/ 6270265 h 6858000"/>
              <a:gd name="connsiteX18" fmla="*/ 432121 w 1508539"/>
              <a:gd name="connsiteY18" fmla="*/ 6252834 h 6858000"/>
              <a:gd name="connsiteX19" fmla="*/ 410113 w 1508539"/>
              <a:gd name="connsiteY19" fmla="*/ 6202459 h 6858000"/>
              <a:gd name="connsiteX20" fmla="*/ 392003 w 1508539"/>
              <a:gd name="connsiteY20" fmla="*/ 6153037 h 6858000"/>
              <a:gd name="connsiteX21" fmla="*/ 394739 w 1508539"/>
              <a:gd name="connsiteY21" fmla="*/ 6090059 h 6858000"/>
              <a:gd name="connsiteX22" fmla="*/ 386351 w 1508539"/>
              <a:gd name="connsiteY22" fmla="*/ 6028119 h 6858000"/>
              <a:gd name="connsiteX23" fmla="*/ 396942 w 1508539"/>
              <a:gd name="connsiteY23" fmla="*/ 5926735 h 6858000"/>
              <a:gd name="connsiteX24" fmla="*/ 446454 w 1508539"/>
              <a:gd name="connsiteY24" fmla="*/ 5712857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42197 w 1508539"/>
              <a:gd name="connsiteY10" fmla="*/ 6557575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37769 w 1508539"/>
              <a:gd name="connsiteY14" fmla="*/ 6334727 h 6858000"/>
              <a:gd name="connsiteX15" fmla="*/ 415184 w 1508539"/>
              <a:gd name="connsiteY15" fmla="*/ 6313295 h 6858000"/>
              <a:gd name="connsiteX16" fmla="*/ 422348 w 1508539"/>
              <a:gd name="connsiteY16" fmla="*/ 6280046 h 6858000"/>
              <a:gd name="connsiteX17" fmla="*/ 405093 w 1508539"/>
              <a:gd name="connsiteY17" fmla="*/ 6270265 h 6858000"/>
              <a:gd name="connsiteX18" fmla="*/ 432121 w 1508539"/>
              <a:gd name="connsiteY18" fmla="*/ 6252834 h 6858000"/>
              <a:gd name="connsiteX19" fmla="*/ 410113 w 1508539"/>
              <a:gd name="connsiteY19" fmla="*/ 6202459 h 6858000"/>
              <a:gd name="connsiteX20" fmla="*/ 392003 w 1508539"/>
              <a:gd name="connsiteY20" fmla="*/ 6153037 h 6858000"/>
              <a:gd name="connsiteX21" fmla="*/ 394739 w 1508539"/>
              <a:gd name="connsiteY21" fmla="*/ 6090059 h 6858000"/>
              <a:gd name="connsiteX22" fmla="*/ 411713 w 1508539"/>
              <a:gd name="connsiteY22" fmla="*/ 6028119 h 6858000"/>
              <a:gd name="connsiteX23" fmla="*/ 396942 w 1508539"/>
              <a:gd name="connsiteY23" fmla="*/ 5926735 h 6858000"/>
              <a:gd name="connsiteX24" fmla="*/ 446454 w 1508539"/>
              <a:gd name="connsiteY24" fmla="*/ 5712857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42197 w 1508539"/>
              <a:gd name="connsiteY10" fmla="*/ 6557575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37769 w 1508539"/>
              <a:gd name="connsiteY14" fmla="*/ 6334727 h 6858000"/>
              <a:gd name="connsiteX15" fmla="*/ 415184 w 1508539"/>
              <a:gd name="connsiteY15" fmla="*/ 6313295 h 6858000"/>
              <a:gd name="connsiteX16" fmla="*/ 422348 w 1508539"/>
              <a:gd name="connsiteY16" fmla="*/ 6280046 h 6858000"/>
              <a:gd name="connsiteX17" fmla="*/ 405093 w 1508539"/>
              <a:gd name="connsiteY17" fmla="*/ 6270265 h 6858000"/>
              <a:gd name="connsiteX18" fmla="*/ 432121 w 1508539"/>
              <a:gd name="connsiteY18" fmla="*/ 6252834 h 6858000"/>
              <a:gd name="connsiteX19" fmla="*/ 410113 w 1508539"/>
              <a:gd name="connsiteY19" fmla="*/ 6202459 h 6858000"/>
              <a:gd name="connsiteX20" fmla="*/ 392003 w 1508539"/>
              <a:gd name="connsiteY20" fmla="*/ 6153037 h 6858000"/>
              <a:gd name="connsiteX21" fmla="*/ 394739 w 1508539"/>
              <a:gd name="connsiteY21" fmla="*/ 6090059 h 6858000"/>
              <a:gd name="connsiteX22" fmla="*/ 411713 w 1508539"/>
              <a:gd name="connsiteY22" fmla="*/ 6028119 h 6858000"/>
              <a:gd name="connsiteX23" fmla="*/ 396942 w 1508539"/>
              <a:gd name="connsiteY23" fmla="*/ 5926735 h 6858000"/>
              <a:gd name="connsiteX24" fmla="*/ 446454 w 1508539"/>
              <a:gd name="connsiteY24" fmla="*/ 5712857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42197 w 1508539"/>
              <a:gd name="connsiteY10" fmla="*/ 6557575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37769 w 1508539"/>
              <a:gd name="connsiteY14" fmla="*/ 6334727 h 6858000"/>
              <a:gd name="connsiteX15" fmla="*/ 415184 w 1508539"/>
              <a:gd name="connsiteY15" fmla="*/ 6313295 h 6858000"/>
              <a:gd name="connsiteX16" fmla="*/ 422348 w 1508539"/>
              <a:gd name="connsiteY16" fmla="*/ 6280046 h 6858000"/>
              <a:gd name="connsiteX17" fmla="*/ 405093 w 1508539"/>
              <a:gd name="connsiteY17" fmla="*/ 6270265 h 6858000"/>
              <a:gd name="connsiteX18" fmla="*/ 432121 w 1508539"/>
              <a:gd name="connsiteY18" fmla="*/ 6252834 h 6858000"/>
              <a:gd name="connsiteX19" fmla="*/ 410113 w 1508539"/>
              <a:gd name="connsiteY19" fmla="*/ 6202459 h 6858000"/>
              <a:gd name="connsiteX20" fmla="*/ 392003 w 1508539"/>
              <a:gd name="connsiteY20" fmla="*/ 6153037 h 6858000"/>
              <a:gd name="connsiteX21" fmla="*/ 394739 w 1508539"/>
              <a:gd name="connsiteY21" fmla="*/ 6090059 h 6858000"/>
              <a:gd name="connsiteX22" fmla="*/ 411713 w 1508539"/>
              <a:gd name="connsiteY22" fmla="*/ 6028119 h 6858000"/>
              <a:gd name="connsiteX23" fmla="*/ 396942 w 1508539"/>
              <a:gd name="connsiteY23" fmla="*/ 5926735 h 6858000"/>
              <a:gd name="connsiteX24" fmla="*/ 446454 w 1508539"/>
              <a:gd name="connsiteY24" fmla="*/ 5712857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42197 w 1508539"/>
              <a:gd name="connsiteY10" fmla="*/ 6557575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37769 w 1508539"/>
              <a:gd name="connsiteY14" fmla="*/ 6334727 h 6858000"/>
              <a:gd name="connsiteX15" fmla="*/ 415184 w 1508539"/>
              <a:gd name="connsiteY15" fmla="*/ 6313295 h 6858000"/>
              <a:gd name="connsiteX16" fmla="*/ 422348 w 1508539"/>
              <a:gd name="connsiteY16" fmla="*/ 6280046 h 6858000"/>
              <a:gd name="connsiteX17" fmla="*/ 405093 w 1508539"/>
              <a:gd name="connsiteY17" fmla="*/ 6270265 h 6858000"/>
              <a:gd name="connsiteX18" fmla="*/ 432121 w 1508539"/>
              <a:gd name="connsiteY18" fmla="*/ 6252834 h 6858000"/>
              <a:gd name="connsiteX19" fmla="*/ 410113 w 1508539"/>
              <a:gd name="connsiteY19" fmla="*/ 6202459 h 6858000"/>
              <a:gd name="connsiteX20" fmla="*/ 392003 w 1508539"/>
              <a:gd name="connsiteY20" fmla="*/ 6153037 h 6858000"/>
              <a:gd name="connsiteX21" fmla="*/ 394739 w 1508539"/>
              <a:gd name="connsiteY21" fmla="*/ 6090059 h 6858000"/>
              <a:gd name="connsiteX22" fmla="*/ 411713 w 1508539"/>
              <a:gd name="connsiteY22" fmla="*/ 6028119 h 6858000"/>
              <a:gd name="connsiteX23" fmla="*/ 396942 w 1508539"/>
              <a:gd name="connsiteY23" fmla="*/ 5926735 h 6858000"/>
              <a:gd name="connsiteX24" fmla="*/ 446454 w 1508539"/>
              <a:gd name="connsiteY24" fmla="*/ 5712857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42197 w 1508539"/>
              <a:gd name="connsiteY10" fmla="*/ 6557575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37769 w 1508539"/>
              <a:gd name="connsiteY14" fmla="*/ 6334727 h 6858000"/>
              <a:gd name="connsiteX15" fmla="*/ 415184 w 1508539"/>
              <a:gd name="connsiteY15" fmla="*/ 6313295 h 6858000"/>
              <a:gd name="connsiteX16" fmla="*/ 422348 w 1508539"/>
              <a:gd name="connsiteY16" fmla="*/ 6280046 h 6858000"/>
              <a:gd name="connsiteX17" fmla="*/ 405093 w 1508539"/>
              <a:gd name="connsiteY17" fmla="*/ 6270265 h 6858000"/>
              <a:gd name="connsiteX18" fmla="*/ 432121 w 1508539"/>
              <a:gd name="connsiteY18" fmla="*/ 6252834 h 6858000"/>
              <a:gd name="connsiteX19" fmla="*/ 410113 w 1508539"/>
              <a:gd name="connsiteY19" fmla="*/ 6202459 h 6858000"/>
              <a:gd name="connsiteX20" fmla="*/ 408911 w 1508539"/>
              <a:gd name="connsiteY20" fmla="*/ 6153037 h 6858000"/>
              <a:gd name="connsiteX21" fmla="*/ 394739 w 1508539"/>
              <a:gd name="connsiteY21" fmla="*/ 6090059 h 6858000"/>
              <a:gd name="connsiteX22" fmla="*/ 411713 w 1508539"/>
              <a:gd name="connsiteY22" fmla="*/ 6028119 h 6858000"/>
              <a:gd name="connsiteX23" fmla="*/ 396942 w 1508539"/>
              <a:gd name="connsiteY23" fmla="*/ 5926735 h 6858000"/>
              <a:gd name="connsiteX24" fmla="*/ 446454 w 1508539"/>
              <a:gd name="connsiteY24" fmla="*/ 5712857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42197 w 1508539"/>
              <a:gd name="connsiteY10" fmla="*/ 6557575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37769 w 1508539"/>
              <a:gd name="connsiteY14" fmla="*/ 6334727 h 6858000"/>
              <a:gd name="connsiteX15" fmla="*/ 415184 w 1508539"/>
              <a:gd name="connsiteY15" fmla="*/ 6313295 h 6858000"/>
              <a:gd name="connsiteX16" fmla="*/ 422348 w 1508539"/>
              <a:gd name="connsiteY16" fmla="*/ 6280046 h 6858000"/>
              <a:gd name="connsiteX17" fmla="*/ 405093 w 1508539"/>
              <a:gd name="connsiteY17" fmla="*/ 6270265 h 6858000"/>
              <a:gd name="connsiteX18" fmla="*/ 432121 w 1508539"/>
              <a:gd name="connsiteY18" fmla="*/ 6252834 h 6858000"/>
              <a:gd name="connsiteX19" fmla="*/ 410113 w 1508539"/>
              <a:gd name="connsiteY19" fmla="*/ 6202459 h 6858000"/>
              <a:gd name="connsiteX20" fmla="*/ 408911 w 1508539"/>
              <a:gd name="connsiteY20" fmla="*/ 6153037 h 6858000"/>
              <a:gd name="connsiteX21" fmla="*/ 424326 w 1508539"/>
              <a:gd name="connsiteY21" fmla="*/ 6078132 h 6858000"/>
              <a:gd name="connsiteX22" fmla="*/ 411713 w 1508539"/>
              <a:gd name="connsiteY22" fmla="*/ 6028119 h 6858000"/>
              <a:gd name="connsiteX23" fmla="*/ 396942 w 1508539"/>
              <a:gd name="connsiteY23" fmla="*/ 5926735 h 6858000"/>
              <a:gd name="connsiteX24" fmla="*/ 446454 w 1508539"/>
              <a:gd name="connsiteY24" fmla="*/ 5712857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81826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42197 w 1508539"/>
              <a:gd name="connsiteY10" fmla="*/ 6557575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37769 w 1508539"/>
              <a:gd name="connsiteY14" fmla="*/ 6334727 h 6858000"/>
              <a:gd name="connsiteX15" fmla="*/ 415184 w 1508539"/>
              <a:gd name="connsiteY15" fmla="*/ 6313295 h 6858000"/>
              <a:gd name="connsiteX16" fmla="*/ 422348 w 1508539"/>
              <a:gd name="connsiteY16" fmla="*/ 6280046 h 6858000"/>
              <a:gd name="connsiteX17" fmla="*/ 405093 w 1508539"/>
              <a:gd name="connsiteY17" fmla="*/ 6270265 h 6858000"/>
              <a:gd name="connsiteX18" fmla="*/ 432121 w 1508539"/>
              <a:gd name="connsiteY18" fmla="*/ 6252834 h 6858000"/>
              <a:gd name="connsiteX19" fmla="*/ 410113 w 1508539"/>
              <a:gd name="connsiteY19" fmla="*/ 6202459 h 6858000"/>
              <a:gd name="connsiteX20" fmla="*/ 408911 w 1508539"/>
              <a:gd name="connsiteY20" fmla="*/ 6153037 h 6858000"/>
              <a:gd name="connsiteX21" fmla="*/ 424326 w 1508539"/>
              <a:gd name="connsiteY21" fmla="*/ 6078132 h 6858000"/>
              <a:gd name="connsiteX22" fmla="*/ 411713 w 1508539"/>
              <a:gd name="connsiteY22" fmla="*/ 6028119 h 6858000"/>
              <a:gd name="connsiteX23" fmla="*/ 396942 w 1508539"/>
              <a:gd name="connsiteY23" fmla="*/ 5926735 h 6858000"/>
              <a:gd name="connsiteX24" fmla="*/ 446454 w 1508539"/>
              <a:gd name="connsiteY24" fmla="*/ 5712857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81826 w 1508539"/>
              <a:gd name="connsiteY4" fmla="*/ 6776847 h 6858000"/>
              <a:gd name="connsiteX5" fmla="*/ 293326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42197 w 1508539"/>
              <a:gd name="connsiteY10" fmla="*/ 6557575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37769 w 1508539"/>
              <a:gd name="connsiteY14" fmla="*/ 6334727 h 6858000"/>
              <a:gd name="connsiteX15" fmla="*/ 415184 w 1508539"/>
              <a:gd name="connsiteY15" fmla="*/ 6313295 h 6858000"/>
              <a:gd name="connsiteX16" fmla="*/ 422348 w 1508539"/>
              <a:gd name="connsiteY16" fmla="*/ 6280046 h 6858000"/>
              <a:gd name="connsiteX17" fmla="*/ 405093 w 1508539"/>
              <a:gd name="connsiteY17" fmla="*/ 6270265 h 6858000"/>
              <a:gd name="connsiteX18" fmla="*/ 432121 w 1508539"/>
              <a:gd name="connsiteY18" fmla="*/ 6252834 h 6858000"/>
              <a:gd name="connsiteX19" fmla="*/ 410113 w 1508539"/>
              <a:gd name="connsiteY19" fmla="*/ 6202459 h 6858000"/>
              <a:gd name="connsiteX20" fmla="*/ 408911 w 1508539"/>
              <a:gd name="connsiteY20" fmla="*/ 6153037 h 6858000"/>
              <a:gd name="connsiteX21" fmla="*/ 424326 w 1508539"/>
              <a:gd name="connsiteY21" fmla="*/ 6078132 h 6858000"/>
              <a:gd name="connsiteX22" fmla="*/ 411713 w 1508539"/>
              <a:gd name="connsiteY22" fmla="*/ 6028119 h 6858000"/>
              <a:gd name="connsiteX23" fmla="*/ 396942 w 1508539"/>
              <a:gd name="connsiteY23" fmla="*/ 5926735 h 6858000"/>
              <a:gd name="connsiteX24" fmla="*/ 446454 w 1508539"/>
              <a:gd name="connsiteY24" fmla="*/ 5712857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81826 w 1508539"/>
              <a:gd name="connsiteY4" fmla="*/ 6776847 h 6858000"/>
              <a:gd name="connsiteX5" fmla="*/ 293326 w 1508539"/>
              <a:gd name="connsiteY5" fmla="*/ 6737706 h 6858000"/>
              <a:gd name="connsiteX6" fmla="*/ 318065 w 1508539"/>
              <a:gd name="connsiteY6" fmla="*/ 6691589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42197 w 1508539"/>
              <a:gd name="connsiteY10" fmla="*/ 6557575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37769 w 1508539"/>
              <a:gd name="connsiteY14" fmla="*/ 6334727 h 6858000"/>
              <a:gd name="connsiteX15" fmla="*/ 415184 w 1508539"/>
              <a:gd name="connsiteY15" fmla="*/ 6313295 h 6858000"/>
              <a:gd name="connsiteX16" fmla="*/ 422348 w 1508539"/>
              <a:gd name="connsiteY16" fmla="*/ 6280046 h 6858000"/>
              <a:gd name="connsiteX17" fmla="*/ 405093 w 1508539"/>
              <a:gd name="connsiteY17" fmla="*/ 6270265 h 6858000"/>
              <a:gd name="connsiteX18" fmla="*/ 432121 w 1508539"/>
              <a:gd name="connsiteY18" fmla="*/ 6252834 h 6858000"/>
              <a:gd name="connsiteX19" fmla="*/ 410113 w 1508539"/>
              <a:gd name="connsiteY19" fmla="*/ 6202459 h 6858000"/>
              <a:gd name="connsiteX20" fmla="*/ 408911 w 1508539"/>
              <a:gd name="connsiteY20" fmla="*/ 6153037 h 6858000"/>
              <a:gd name="connsiteX21" fmla="*/ 424326 w 1508539"/>
              <a:gd name="connsiteY21" fmla="*/ 6078132 h 6858000"/>
              <a:gd name="connsiteX22" fmla="*/ 411713 w 1508539"/>
              <a:gd name="connsiteY22" fmla="*/ 6028119 h 6858000"/>
              <a:gd name="connsiteX23" fmla="*/ 396942 w 1508539"/>
              <a:gd name="connsiteY23" fmla="*/ 5926735 h 6858000"/>
              <a:gd name="connsiteX24" fmla="*/ 446454 w 1508539"/>
              <a:gd name="connsiteY24" fmla="*/ 5712857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164830 w 1491612"/>
              <a:gd name="connsiteY0" fmla="*/ 0 h 6858000"/>
              <a:gd name="connsiteX1" fmla="*/ 1491612 w 1491612"/>
              <a:gd name="connsiteY1" fmla="*/ 0 h 6858000"/>
              <a:gd name="connsiteX2" fmla="*/ 1491612 w 1491612"/>
              <a:gd name="connsiteY2" fmla="*/ 6858000 h 6858000"/>
              <a:gd name="connsiteX3" fmla="*/ 228306 w 1491612"/>
              <a:gd name="connsiteY3" fmla="*/ 6857735 h 6858000"/>
              <a:gd name="connsiteX4" fmla="*/ 264899 w 1491612"/>
              <a:gd name="connsiteY4" fmla="*/ 6776847 h 6858000"/>
              <a:gd name="connsiteX5" fmla="*/ 276399 w 1491612"/>
              <a:gd name="connsiteY5" fmla="*/ 6737706 h 6858000"/>
              <a:gd name="connsiteX6" fmla="*/ 301138 w 1491612"/>
              <a:gd name="connsiteY6" fmla="*/ 6691589 h 6858000"/>
              <a:gd name="connsiteX7" fmla="*/ 278695 w 1491612"/>
              <a:gd name="connsiteY7" fmla="*/ 6659970 h 6858000"/>
              <a:gd name="connsiteX8" fmla="*/ 293786 w 1491612"/>
              <a:gd name="connsiteY8" fmla="*/ 6636211 h 6858000"/>
              <a:gd name="connsiteX9" fmla="*/ 311230 w 1491612"/>
              <a:gd name="connsiteY9" fmla="*/ 6594177 h 6858000"/>
              <a:gd name="connsiteX10" fmla="*/ 325270 w 1491612"/>
              <a:gd name="connsiteY10" fmla="*/ 6557575 h 6858000"/>
              <a:gd name="connsiteX11" fmla="*/ 378227 w 1491612"/>
              <a:gd name="connsiteY11" fmla="*/ 6492130 h 6858000"/>
              <a:gd name="connsiteX12" fmla="*/ 393914 w 1491612"/>
              <a:gd name="connsiteY12" fmla="*/ 6431610 h 6858000"/>
              <a:gd name="connsiteX13" fmla="*/ 437619 w 1491612"/>
              <a:gd name="connsiteY13" fmla="*/ 6379786 h 6858000"/>
              <a:gd name="connsiteX14" fmla="*/ 420842 w 1491612"/>
              <a:gd name="connsiteY14" fmla="*/ 6334727 h 6858000"/>
              <a:gd name="connsiteX15" fmla="*/ 398257 w 1491612"/>
              <a:gd name="connsiteY15" fmla="*/ 6313295 h 6858000"/>
              <a:gd name="connsiteX16" fmla="*/ 405421 w 1491612"/>
              <a:gd name="connsiteY16" fmla="*/ 6280046 h 6858000"/>
              <a:gd name="connsiteX17" fmla="*/ 388166 w 1491612"/>
              <a:gd name="connsiteY17" fmla="*/ 6270265 h 6858000"/>
              <a:gd name="connsiteX18" fmla="*/ 415194 w 1491612"/>
              <a:gd name="connsiteY18" fmla="*/ 6252834 h 6858000"/>
              <a:gd name="connsiteX19" fmla="*/ 393186 w 1491612"/>
              <a:gd name="connsiteY19" fmla="*/ 6202459 h 6858000"/>
              <a:gd name="connsiteX20" fmla="*/ 391984 w 1491612"/>
              <a:gd name="connsiteY20" fmla="*/ 6153037 h 6858000"/>
              <a:gd name="connsiteX21" fmla="*/ 407399 w 1491612"/>
              <a:gd name="connsiteY21" fmla="*/ 6078132 h 6858000"/>
              <a:gd name="connsiteX22" fmla="*/ 394786 w 1491612"/>
              <a:gd name="connsiteY22" fmla="*/ 6028119 h 6858000"/>
              <a:gd name="connsiteX23" fmla="*/ 380015 w 1491612"/>
              <a:gd name="connsiteY23" fmla="*/ 5926735 h 6858000"/>
              <a:gd name="connsiteX24" fmla="*/ 429527 w 1491612"/>
              <a:gd name="connsiteY24" fmla="*/ 5712857 h 6858000"/>
              <a:gd name="connsiteX25" fmla="*/ 408602 w 1491612"/>
              <a:gd name="connsiteY25" fmla="*/ 5676393 h 6858000"/>
              <a:gd name="connsiteX26" fmla="*/ 448194 w 1491612"/>
              <a:gd name="connsiteY26" fmla="*/ 5563435 h 6858000"/>
              <a:gd name="connsiteX27" fmla="*/ 495324 w 1491612"/>
              <a:gd name="connsiteY27" fmla="*/ 5437125 h 6858000"/>
              <a:gd name="connsiteX28" fmla="*/ 508892 w 1491612"/>
              <a:gd name="connsiteY28" fmla="*/ 5396260 h 6858000"/>
              <a:gd name="connsiteX29" fmla="*/ 524873 w 1491612"/>
              <a:gd name="connsiteY29" fmla="*/ 5330009 h 6858000"/>
              <a:gd name="connsiteX30" fmla="*/ 558366 w 1491612"/>
              <a:gd name="connsiteY30" fmla="*/ 5273739 h 6858000"/>
              <a:gd name="connsiteX31" fmla="*/ 567965 w 1491612"/>
              <a:gd name="connsiteY31" fmla="*/ 5241779 h 6858000"/>
              <a:gd name="connsiteX32" fmla="*/ 579191 w 1491612"/>
              <a:gd name="connsiteY32" fmla="*/ 5225268 h 6858000"/>
              <a:gd name="connsiteX33" fmla="*/ 580211 w 1491612"/>
              <a:gd name="connsiteY33" fmla="*/ 5217684 h 6858000"/>
              <a:gd name="connsiteX34" fmla="*/ 587552 w 1491612"/>
              <a:gd name="connsiteY34" fmla="*/ 5193377 h 6858000"/>
              <a:gd name="connsiteX35" fmla="*/ 590855 w 1491612"/>
              <a:gd name="connsiteY35" fmla="*/ 5179288 h 6858000"/>
              <a:gd name="connsiteX36" fmla="*/ 591839 w 1491612"/>
              <a:gd name="connsiteY36" fmla="*/ 5173621 h 6858000"/>
              <a:gd name="connsiteX37" fmla="*/ 587473 w 1491612"/>
              <a:gd name="connsiteY37" fmla="*/ 5159961 h 6858000"/>
              <a:gd name="connsiteX38" fmla="*/ 594150 w 1491612"/>
              <a:gd name="connsiteY38" fmla="*/ 5144295 h 6858000"/>
              <a:gd name="connsiteX39" fmla="*/ 591083 w 1491612"/>
              <a:gd name="connsiteY39" fmla="*/ 5125185 h 6858000"/>
              <a:gd name="connsiteX40" fmla="*/ 597913 w 1491612"/>
              <a:gd name="connsiteY40" fmla="*/ 5121884 h 6858000"/>
              <a:gd name="connsiteX41" fmla="*/ 604949 w 1491612"/>
              <a:gd name="connsiteY41" fmla="*/ 5067850 h 6858000"/>
              <a:gd name="connsiteX42" fmla="*/ 607680 w 1491612"/>
              <a:gd name="connsiteY42" fmla="*/ 5060861 h 6858000"/>
              <a:gd name="connsiteX43" fmla="*/ 604384 w 1491612"/>
              <a:gd name="connsiteY43" fmla="*/ 5034192 h 6858000"/>
              <a:gd name="connsiteX44" fmla="*/ 605938 w 1491612"/>
              <a:gd name="connsiteY44" fmla="*/ 4993030 h 6858000"/>
              <a:gd name="connsiteX45" fmla="*/ 612847 w 1491612"/>
              <a:gd name="connsiteY45" fmla="*/ 4946844 h 6858000"/>
              <a:gd name="connsiteX46" fmla="*/ 608703 w 1491612"/>
              <a:gd name="connsiteY46" fmla="*/ 4932692 h 6858000"/>
              <a:gd name="connsiteX47" fmla="*/ 624106 w 1491612"/>
              <a:gd name="connsiteY47" fmla="*/ 4858827 h 6858000"/>
              <a:gd name="connsiteX48" fmla="*/ 630009 w 1491612"/>
              <a:gd name="connsiteY48" fmla="*/ 4821170 h 6858000"/>
              <a:gd name="connsiteX49" fmla="*/ 634742 w 1491612"/>
              <a:gd name="connsiteY49" fmla="*/ 4780965 h 6858000"/>
              <a:gd name="connsiteX50" fmla="*/ 636035 w 1491612"/>
              <a:gd name="connsiteY50" fmla="*/ 4750867 h 6858000"/>
              <a:gd name="connsiteX51" fmla="*/ 633842 w 1491612"/>
              <a:gd name="connsiteY51" fmla="*/ 4690749 h 6858000"/>
              <a:gd name="connsiteX52" fmla="*/ 629322 w 1491612"/>
              <a:gd name="connsiteY52" fmla="*/ 4584173 h 6858000"/>
              <a:gd name="connsiteX53" fmla="*/ 624405 w 1491612"/>
              <a:gd name="connsiteY53" fmla="*/ 4444346 h 6858000"/>
              <a:gd name="connsiteX54" fmla="*/ 620970 w 1491612"/>
              <a:gd name="connsiteY54" fmla="*/ 4375228 h 6858000"/>
              <a:gd name="connsiteX55" fmla="*/ 601623 w 1491612"/>
              <a:gd name="connsiteY55" fmla="*/ 4214165 h 6858000"/>
              <a:gd name="connsiteX56" fmla="*/ 605696 w 1491612"/>
              <a:gd name="connsiteY56" fmla="*/ 4090296 h 6858000"/>
              <a:gd name="connsiteX57" fmla="*/ 590952 w 1491612"/>
              <a:gd name="connsiteY57" fmla="*/ 4033999 h 6858000"/>
              <a:gd name="connsiteX58" fmla="*/ 592101 w 1491612"/>
              <a:gd name="connsiteY58" fmla="*/ 4031933 h 6858000"/>
              <a:gd name="connsiteX59" fmla="*/ 590677 w 1491612"/>
              <a:gd name="connsiteY59" fmla="*/ 4013953 h 6858000"/>
              <a:gd name="connsiteX60" fmla="*/ 576972 w 1491612"/>
              <a:gd name="connsiteY60" fmla="*/ 3974753 h 6858000"/>
              <a:gd name="connsiteX61" fmla="*/ 578570 w 1491612"/>
              <a:gd name="connsiteY61" fmla="*/ 3969950 h 6858000"/>
              <a:gd name="connsiteX62" fmla="*/ 571992 w 1491612"/>
              <a:gd name="connsiteY62" fmla="*/ 3933779 h 6858000"/>
              <a:gd name="connsiteX63" fmla="*/ 573323 w 1491612"/>
              <a:gd name="connsiteY63" fmla="*/ 3933093 h 6858000"/>
              <a:gd name="connsiteX64" fmla="*/ 577677 w 1491612"/>
              <a:gd name="connsiteY64" fmla="*/ 3922082 h 6858000"/>
              <a:gd name="connsiteX65" fmla="*/ 582755 w 1491612"/>
              <a:gd name="connsiteY65" fmla="*/ 3901461 h 6858000"/>
              <a:gd name="connsiteX66" fmla="*/ 605349 w 1491612"/>
              <a:gd name="connsiteY66" fmla="*/ 3813873 h 6858000"/>
              <a:gd name="connsiteX67" fmla="*/ 604774 w 1491612"/>
              <a:gd name="connsiteY67" fmla="*/ 3806161 h 6858000"/>
              <a:gd name="connsiteX68" fmla="*/ 605081 w 1491612"/>
              <a:gd name="connsiteY68" fmla="*/ 3805957 h 6858000"/>
              <a:gd name="connsiteX69" fmla="*/ 605108 w 1491612"/>
              <a:gd name="connsiteY69" fmla="*/ 3797724 h 6858000"/>
              <a:gd name="connsiteX70" fmla="*/ 603723 w 1491612"/>
              <a:gd name="connsiteY70" fmla="*/ 3792098 h 6858000"/>
              <a:gd name="connsiteX71" fmla="*/ 602607 w 1491612"/>
              <a:gd name="connsiteY71" fmla="*/ 3777135 h 6858000"/>
              <a:gd name="connsiteX72" fmla="*/ 604340 w 1491612"/>
              <a:gd name="connsiteY72" fmla="*/ 3771656 h 6858000"/>
              <a:gd name="connsiteX73" fmla="*/ 608083 w 1491612"/>
              <a:gd name="connsiteY73" fmla="*/ 3769007 h 6858000"/>
              <a:gd name="connsiteX74" fmla="*/ 607549 w 1491612"/>
              <a:gd name="connsiteY74" fmla="*/ 3767709 h 6858000"/>
              <a:gd name="connsiteX75" fmla="*/ 616245 w 1491612"/>
              <a:gd name="connsiteY75" fmla="*/ 3738082 h 6858000"/>
              <a:gd name="connsiteX76" fmla="*/ 623591 w 1491612"/>
              <a:gd name="connsiteY76" fmla="*/ 3673397 h 6858000"/>
              <a:gd name="connsiteX77" fmla="*/ 622887 w 1491612"/>
              <a:gd name="connsiteY77" fmla="*/ 3637109 h 6858000"/>
              <a:gd name="connsiteX78" fmla="*/ 626330 w 1491612"/>
              <a:gd name="connsiteY78" fmla="*/ 3536883 h 6858000"/>
              <a:gd name="connsiteX79" fmla="*/ 633868 w 1491612"/>
              <a:gd name="connsiteY79" fmla="*/ 3435652 h 6858000"/>
              <a:gd name="connsiteX80" fmla="*/ 635539 w 1491612"/>
              <a:gd name="connsiteY80" fmla="*/ 3307769 h 6858000"/>
              <a:gd name="connsiteX81" fmla="*/ 653102 w 1491612"/>
              <a:gd name="connsiteY81" fmla="*/ 3250522 h 6858000"/>
              <a:gd name="connsiteX82" fmla="*/ 653527 w 1491612"/>
              <a:gd name="connsiteY82" fmla="*/ 3229163 h 6858000"/>
              <a:gd name="connsiteX83" fmla="*/ 655350 w 1491612"/>
              <a:gd name="connsiteY83" fmla="*/ 3217217 h 6858000"/>
              <a:gd name="connsiteX84" fmla="*/ 642185 w 1491612"/>
              <a:gd name="connsiteY84" fmla="*/ 3183755 h 6858000"/>
              <a:gd name="connsiteX85" fmla="*/ 642686 w 1491612"/>
              <a:gd name="connsiteY85" fmla="*/ 3178642 h 6858000"/>
              <a:gd name="connsiteX86" fmla="*/ 630286 w 1491612"/>
              <a:gd name="connsiteY86" fmla="*/ 3158586 h 6858000"/>
              <a:gd name="connsiteX87" fmla="*/ 615471 w 1491612"/>
              <a:gd name="connsiteY87" fmla="*/ 3129034 h 6858000"/>
              <a:gd name="connsiteX88" fmla="*/ 616136 w 1491612"/>
              <a:gd name="connsiteY88" fmla="*/ 3126682 h 6858000"/>
              <a:gd name="connsiteX89" fmla="*/ 607004 w 1491612"/>
              <a:gd name="connsiteY89" fmla="*/ 3114519 h 6858000"/>
              <a:gd name="connsiteX90" fmla="*/ 593613 w 1491612"/>
              <a:gd name="connsiteY90" fmla="*/ 3106272 h 6858000"/>
              <a:gd name="connsiteX91" fmla="*/ 566343 w 1491612"/>
              <a:gd name="connsiteY91" fmla="*/ 2958185 h 6858000"/>
              <a:gd name="connsiteX92" fmla="*/ 508957 w 1491612"/>
              <a:gd name="connsiteY92" fmla="*/ 2762989 h 6858000"/>
              <a:gd name="connsiteX93" fmla="*/ 457875 w 1491612"/>
              <a:gd name="connsiteY93" fmla="*/ 2554718 h 6858000"/>
              <a:gd name="connsiteX94" fmla="*/ 437969 w 1491612"/>
              <a:gd name="connsiteY94" fmla="*/ 2485734 h 6858000"/>
              <a:gd name="connsiteX95" fmla="*/ 428692 w 1491612"/>
              <a:gd name="connsiteY95" fmla="*/ 2447068 h 6858000"/>
              <a:gd name="connsiteX96" fmla="*/ 415653 w 1491612"/>
              <a:gd name="connsiteY96" fmla="*/ 2425819 h 6858000"/>
              <a:gd name="connsiteX97" fmla="*/ 421652 w 1491612"/>
              <a:gd name="connsiteY97" fmla="*/ 2402874 h 6858000"/>
              <a:gd name="connsiteX98" fmla="*/ 424264 w 1491612"/>
              <a:gd name="connsiteY98" fmla="*/ 2381443 h 6858000"/>
              <a:gd name="connsiteX99" fmla="*/ 400593 w 1491612"/>
              <a:gd name="connsiteY99" fmla="*/ 2261920 h 6858000"/>
              <a:gd name="connsiteX100" fmla="*/ 390480 w 1491612"/>
              <a:gd name="connsiteY100" fmla="*/ 2195378 h 6858000"/>
              <a:gd name="connsiteX101" fmla="*/ 374697 w 1491612"/>
              <a:gd name="connsiteY101" fmla="*/ 2155135 h 6858000"/>
              <a:gd name="connsiteX102" fmla="*/ 372155 w 1491612"/>
              <a:gd name="connsiteY102" fmla="*/ 2118008 h 6858000"/>
              <a:gd name="connsiteX103" fmla="*/ 373148 w 1491612"/>
              <a:gd name="connsiteY103" fmla="*/ 2050531 h 6858000"/>
              <a:gd name="connsiteX104" fmla="*/ 364954 w 1491612"/>
              <a:gd name="connsiteY104" fmla="*/ 1963269 h 6858000"/>
              <a:gd name="connsiteX105" fmla="*/ 346132 w 1491612"/>
              <a:gd name="connsiteY105" fmla="*/ 1906352 h 6858000"/>
              <a:gd name="connsiteX106" fmla="*/ 322689 w 1491612"/>
              <a:gd name="connsiteY106" fmla="*/ 1861531 h 6858000"/>
              <a:gd name="connsiteX107" fmla="*/ 276488 w 1491612"/>
              <a:gd name="connsiteY107" fmla="*/ 1732919 h 6858000"/>
              <a:gd name="connsiteX108" fmla="*/ 248799 w 1491612"/>
              <a:gd name="connsiteY108" fmla="*/ 1663540 h 6858000"/>
              <a:gd name="connsiteX109" fmla="*/ 247925 w 1491612"/>
              <a:gd name="connsiteY109" fmla="*/ 1615777 h 6858000"/>
              <a:gd name="connsiteX110" fmla="*/ 228720 w 1491612"/>
              <a:gd name="connsiteY110" fmla="*/ 1563678 h 6858000"/>
              <a:gd name="connsiteX111" fmla="*/ 241800 w 1491612"/>
              <a:gd name="connsiteY111" fmla="*/ 1519474 h 6858000"/>
              <a:gd name="connsiteX112" fmla="*/ 234542 w 1491612"/>
              <a:gd name="connsiteY112" fmla="*/ 1477995 h 6858000"/>
              <a:gd name="connsiteX113" fmla="*/ 220627 w 1491612"/>
              <a:gd name="connsiteY113" fmla="*/ 1373769 h 6858000"/>
              <a:gd name="connsiteX114" fmla="*/ 228934 w 1491612"/>
              <a:gd name="connsiteY114" fmla="*/ 1307086 h 6858000"/>
              <a:gd name="connsiteX115" fmla="*/ 230122 w 1491612"/>
              <a:gd name="connsiteY115" fmla="*/ 1189033 h 6858000"/>
              <a:gd name="connsiteX116" fmla="*/ 234807 w 1491612"/>
              <a:gd name="connsiteY116" fmla="*/ 1168288 h 6858000"/>
              <a:gd name="connsiteX117" fmla="*/ 227089 w 1491612"/>
              <a:gd name="connsiteY117" fmla="*/ 1142577 h 6858000"/>
              <a:gd name="connsiteX118" fmla="*/ 216395 w 1491612"/>
              <a:gd name="connsiteY118" fmla="*/ 1088484 h 6858000"/>
              <a:gd name="connsiteX119" fmla="*/ 205131 w 1491612"/>
              <a:gd name="connsiteY119" fmla="*/ 1016103 h 6858000"/>
              <a:gd name="connsiteX120" fmla="*/ 206587 w 1491612"/>
              <a:gd name="connsiteY120" fmla="*/ 932283 h 6858000"/>
              <a:gd name="connsiteX121" fmla="*/ 208823 w 1491612"/>
              <a:gd name="connsiteY121" fmla="*/ 915925 h 6858000"/>
              <a:gd name="connsiteX122" fmla="*/ 201452 w 1491612"/>
              <a:gd name="connsiteY122" fmla="*/ 896999 h 6858000"/>
              <a:gd name="connsiteX123" fmla="*/ 170860 w 1491612"/>
              <a:gd name="connsiteY123" fmla="*/ 821517 h 6858000"/>
              <a:gd name="connsiteX124" fmla="*/ 149810 w 1491612"/>
              <a:gd name="connsiteY124" fmla="*/ 751353 h 6858000"/>
              <a:gd name="connsiteX125" fmla="*/ 149368 w 1491612"/>
              <a:gd name="connsiteY125" fmla="*/ 721230 h 6858000"/>
              <a:gd name="connsiteX126" fmla="*/ 135039 w 1491612"/>
              <a:gd name="connsiteY126" fmla="*/ 681659 h 6858000"/>
              <a:gd name="connsiteX127" fmla="*/ 120458 w 1491612"/>
              <a:gd name="connsiteY127" fmla="*/ 635218 h 6858000"/>
              <a:gd name="connsiteX128" fmla="*/ 125469 w 1491612"/>
              <a:gd name="connsiteY128" fmla="*/ 613763 h 6858000"/>
              <a:gd name="connsiteX129" fmla="*/ 111411 w 1491612"/>
              <a:gd name="connsiteY129" fmla="*/ 598582 h 6858000"/>
              <a:gd name="connsiteX130" fmla="*/ 111092 w 1491612"/>
              <a:gd name="connsiteY130" fmla="*/ 576846 h 6858000"/>
              <a:gd name="connsiteX131" fmla="*/ 90718 w 1491612"/>
              <a:gd name="connsiteY131" fmla="*/ 530055 h 6858000"/>
              <a:gd name="connsiteX132" fmla="*/ 89966 w 1491612"/>
              <a:gd name="connsiteY132" fmla="*/ 465389 h 6858000"/>
              <a:gd name="connsiteX133" fmla="*/ 72889 w 1491612"/>
              <a:gd name="connsiteY133" fmla="*/ 424699 h 6858000"/>
              <a:gd name="connsiteX134" fmla="*/ 73264 w 1491612"/>
              <a:gd name="connsiteY134" fmla="*/ 404917 h 6858000"/>
              <a:gd name="connsiteX135" fmla="*/ 53221 w 1491612"/>
              <a:gd name="connsiteY135" fmla="*/ 367211 h 6858000"/>
              <a:gd name="connsiteX136" fmla="*/ 19525 w 1491612"/>
              <a:gd name="connsiteY136" fmla="*/ 268519 h 6858000"/>
              <a:gd name="connsiteX137" fmla="*/ 7008 w 1491612"/>
              <a:gd name="connsiteY137" fmla="*/ 160886 h 6858000"/>
              <a:gd name="connsiteX138" fmla="*/ 2385 w 1491612"/>
              <a:gd name="connsiteY138" fmla="*/ 47336 h 6858000"/>
              <a:gd name="connsiteX139" fmla="*/ 164830 w 1491612"/>
              <a:gd name="connsiteY139" fmla="*/ 0 h 6858000"/>
              <a:gd name="connsiteX0" fmla="*/ 158408 w 1485190"/>
              <a:gd name="connsiteY0" fmla="*/ 0 h 6858000"/>
              <a:gd name="connsiteX1" fmla="*/ 1485190 w 1485190"/>
              <a:gd name="connsiteY1" fmla="*/ 0 h 6858000"/>
              <a:gd name="connsiteX2" fmla="*/ 1485190 w 1485190"/>
              <a:gd name="connsiteY2" fmla="*/ 6858000 h 6858000"/>
              <a:gd name="connsiteX3" fmla="*/ 221884 w 1485190"/>
              <a:gd name="connsiteY3" fmla="*/ 6857735 h 6858000"/>
              <a:gd name="connsiteX4" fmla="*/ 258477 w 1485190"/>
              <a:gd name="connsiteY4" fmla="*/ 6776847 h 6858000"/>
              <a:gd name="connsiteX5" fmla="*/ 269977 w 1485190"/>
              <a:gd name="connsiteY5" fmla="*/ 6737706 h 6858000"/>
              <a:gd name="connsiteX6" fmla="*/ 294716 w 1485190"/>
              <a:gd name="connsiteY6" fmla="*/ 6691589 h 6858000"/>
              <a:gd name="connsiteX7" fmla="*/ 272273 w 1485190"/>
              <a:gd name="connsiteY7" fmla="*/ 6659970 h 6858000"/>
              <a:gd name="connsiteX8" fmla="*/ 287364 w 1485190"/>
              <a:gd name="connsiteY8" fmla="*/ 6636211 h 6858000"/>
              <a:gd name="connsiteX9" fmla="*/ 304808 w 1485190"/>
              <a:gd name="connsiteY9" fmla="*/ 6594177 h 6858000"/>
              <a:gd name="connsiteX10" fmla="*/ 318848 w 1485190"/>
              <a:gd name="connsiteY10" fmla="*/ 6557575 h 6858000"/>
              <a:gd name="connsiteX11" fmla="*/ 371805 w 1485190"/>
              <a:gd name="connsiteY11" fmla="*/ 6492130 h 6858000"/>
              <a:gd name="connsiteX12" fmla="*/ 387492 w 1485190"/>
              <a:gd name="connsiteY12" fmla="*/ 6431610 h 6858000"/>
              <a:gd name="connsiteX13" fmla="*/ 431197 w 1485190"/>
              <a:gd name="connsiteY13" fmla="*/ 6379786 h 6858000"/>
              <a:gd name="connsiteX14" fmla="*/ 414420 w 1485190"/>
              <a:gd name="connsiteY14" fmla="*/ 6334727 h 6858000"/>
              <a:gd name="connsiteX15" fmla="*/ 391835 w 1485190"/>
              <a:gd name="connsiteY15" fmla="*/ 6313295 h 6858000"/>
              <a:gd name="connsiteX16" fmla="*/ 398999 w 1485190"/>
              <a:gd name="connsiteY16" fmla="*/ 6280046 h 6858000"/>
              <a:gd name="connsiteX17" fmla="*/ 381744 w 1485190"/>
              <a:gd name="connsiteY17" fmla="*/ 6270265 h 6858000"/>
              <a:gd name="connsiteX18" fmla="*/ 408772 w 1485190"/>
              <a:gd name="connsiteY18" fmla="*/ 6252834 h 6858000"/>
              <a:gd name="connsiteX19" fmla="*/ 386764 w 1485190"/>
              <a:gd name="connsiteY19" fmla="*/ 6202459 h 6858000"/>
              <a:gd name="connsiteX20" fmla="*/ 385562 w 1485190"/>
              <a:gd name="connsiteY20" fmla="*/ 6153037 h 6858000"/>
              <a:gd name="connsiteX21" fmla="*/ 400977 w 1485190"/>
              <a:gd name="connsiteY21" fmla="*/ 6078132 h 6858000"/>
              <a:gd name="connsiteX22" fmla="*/ 388364 w 1485190"/>
              <a:gd name="connsiteY22" fmla="*/ 6028119 h 6858000"/>
              <a:gd name="connsiteX23" fmla="*/ 373593 w 1485190"/>
              <a:gd name="connsiteY23" fmla="*/ 5926735 h 6858000"/>
              <a:gd name="connsiteX24" fmla="*/ 423105 w 1485190"/>
              <a:gd name="connsiteY24" fmla="*/ 5712857 h 6858000"/>
              <a:gd name="connsiteX25" fmla="*/ 402180 w 1485190"/>
              <a:gd name="connsiteY25" fmla="*/ 5676393 h 6858000"/>
              <a:gd name="connsiteX26" fmla="*/ 441772 w 1485190"/>
              <a:gd name="connsiteY26" fmla="*/ 5563435 h 6858000"/>
              <a:gd name="connsiteX27" fmla="*/ 488902 w 1485190"/>
              <a:gd name="connsiteY27" fmla="*/ 5437125 h 6858000"/>
              <a:gd name="connsiteX28" fmla="*/ 502470 w 1485190"/>
              <a:gd name="connsiteY28" fmla="*/ 5396260 h 6858000"/>
              <a:gd name="connsiteX29" fmla="*/ 518451 w 1485190"/>
              <a:gd name="connsiteY29" fmla="*/ 5330009 h 6858000"/>
              <a:gd name="connsiteX30" fmla="*/ 551944 w 1485190"/>
              <a:gd name="connsiteY30" fmla="*/ 5273739 h 6858000"/>
              <a:gd name="connsiteX31" fmla="*/ 561543 w 1485190"/>
              <a:gd name="connsiteY31" fmla="*/ 5241779 h 6858000"/>
              <a:gd name="connsiteX32" fmla="*/ 572769 w 1485190"/>
              <a:gd name="connsiteY32" fmla="*/ 5225268 h 6858000"/>
              <a:gd name="connsiteX33" fmla="*/ 573789 w 1485190"/>
              <a:gd name="connsiteY33" fmla="*/ 5217684 h 6858000"/>
              <a:gd name="connsiteX34" fmla="*/ 581130 w 1485190"/>
              <a:gd name="connsiteY34" fmla="*/ 5193377 h 6858000"/>
              <a:gd name="connsiteX35" fmla="*/ 584433 w 1485190"/>
              <a:gd name="connsiteY35" fmla="*/ 5179288 h 6858000"/>
              <a:gd name="connsiteX36" fmla="*/ 585417 w 1485190"/>
              <a:gd name="connsiteY36" fmla="*/ 5173621 h 6858000"/>
              <a:gd name="connsiteX37" fmla="*/ 581051 w 1485190"/>
              <a:gd name="connsiteY37" fmla="*/ 5159961 h 6858000"/>
              <a:gd name="connsiteX38" fmla="*/ 587728 w 1485190"/>
              <a:gd name="connsiteY38" fmla="*/ 5144295 h 6858000"/>
              <a:gd name="connsiteX39" fmla="*/ 584661 w 1485190"/>
              <a:gd name="connsiteY39" fmla="*/ 5125185 h 6858000"/>
              <a:gd name="connsiteX40" fmla="*/ 591491 w 1485190"/>
              <a:gd name="connsiteY40" fmla="*/ 5121884 h 6858000"/>
              <a:gd name="connsiteX41" fmla="*/ 598527 w 1485190"/>
              <a:gd name="connsiteY41" fmla="*/ 5067850 h 6858000"/>
              <a:gd name="connsiteX42" fmla="*/ 601258 w 1485190"/>
              <a:gd name="connsiteY42" fmla="*/ 5060861 h 6858000"/>
              <a:gd name="connsiteX43" fmla="*/ 597962 w 1485190"/>
              <a:gd name="connsiteY43" fmla="*/ 5034192 h 6858000"/>
              <a:gd name="connsiteX44" fmla="*/ 599516 w 1485190"/>
              <a:gd name="connsiteY44" fmla="*/ 4993030 h 6858000"/>
              <a:gd name="connsiteX45" fmla="*/ 606425 w 1485190"/>
              <a:gd name="connsiteY45" fmla="*/ 4946844 h 6858000"/>
              <a:gd name="connsiteX46" fmla="*/ 602281 w 1485190"/>
              <a:gd name="connsiteY46" fmla="*/ 4932692 h 6858000"/>
              <a:gd name="connsiteX47" fmla="*/ 617684 w 1485190"/>
              <a:gd name="connsiteY47" fmla="*/ 4858827 h 6858000"/>
              <a:gd name="connsiteX48" fmla="*/ 623587 w 1485190"/>
              <a:gd name="connsiteY48" fmla="*/ 4821170 h 6858000"/>
              <a:gd name="connsiteX49" fmla="*/ 628320 w 1485190"/>
              <a:gd name="connsiteY49" fmla="*/ 4780965 h 6858000"/>
              <a:gd name="connsiteX50" fmla="*/ 629613 w 1485190"/>
              <a:gd name="connsiteY50" fmla="*/ 4750867 h 6858000"/>
              <a:gd name="connsiteX51" fmla="*/ 627420 w 1485190"/>
              <a:gd name="connsiteY51" fmla="*/ 4690749 h 6858000"/>
              <a:gd name="connsiteX52" fmla="*/ 622900 w 1485190"/>
              <a:gd name="connsiteY52" fmla="*/ 4584173 h 6858000"/>
              <a:gd name="connsiteX53" fmla="*/ 617983 w 1485190"/>
              <a:gd name="connsiteY53" fmla="*/ 4444346 h 6858000"/>
              <a:gd name="connsiteX54" fmla="*/ 614548 w 1485190"/>
              <a:gd name="connsiteY54" fmla="*/ 4375228 h 6858000"/>
              <a:gd name="connsiteX55" fmla="*/ 595201 w 1485190"/>
              <a:gd name="connsiteY55" fmla="*/ 4214165 h 6858000"/>
              <a:gd name="connsiteX56" fmla="*/ 599274 w 1485190"/>
              <a:gd name="connsiteY56" fmla="*/ 4090296 h 6858000"/>
              <a:gd name="connsiteX57" fmla="*/ 584530 w 1485190"/>
              <a:gd name="connsiteY57" fmla="*/ 4033999 h 6858000"/>
              <a:gd name="connsiteX58" fmla="*/ 585679 w 1485190"/>
              <a:gd name="connsiteY58" fmla="*/ 4031933 h 6858000"/>
              <a:gd name="connsiteX59" fmla="*/ 584255 w 1485190"/>
              <a:gd name="connsiteY59" fmla="*/ 4013953 h 6858000"/>
              <a:gd name="connsiteX60" fmla="*/ 570550 w 1485190"/>
              <a:gd name="connsiteY60" fmla="*/ 3974753 h 6858000"/>
              <a:gd name="connsiteX61" fmla="*/ 572148 w 1485190"/>
              <a:gd name="connsiteY61" fmla="*/ 3969950 h 6858000"/>
              <a:gd name="connsiteX62" fmla="*/ 565570 w 1485190"/>
              <a:gd name="connsiteY62" fmla="*/ 3933779 h 6858000"/>
              <a:gd name="connsiteX63" fmla="*/ 566901 w 1485190"/>
              <a:gd name="connsiteY63" fmla="*/ 3933093 h 6858000"/>
              <a:gd name="connsiteX64" fmla="*/ 571255 w 1485190"/>
              <a:gd name="connsiteY64" fmla="*/ 3922082 h 6858000"/>
              <a:gd name="connsiteX65" fmla="*/ 576333 w 1485190"/>
              <a:gd name="connsiteY65" fmla="*/ 3901461 h 6858000"/>
              <a:gd name="connsiteX66" fmla="*/ 598927 w 1485190"/>
              <a:gd name="connsiteY66" fmla="*/ 3813873 h 6858000"/>
              <a:gd name="connsiteX67" fmla="*/ 598352 w 1485190"/>
              <a:gd name="connsiteY67" fmla="*/ 3806161 h 6858000"/>
              <a:gd name="connsiteX68" fmla="*/ 598659 w 1485190"/>
              <a:gd name="connsiteY68" fmla="*/ 3805957 h 6858000"/>
              <a:gd name="connsiteX69" fmla="*/ 598686 w 1485190"/>
              <a:gd name="connsiteY69" fmla="*/ 3797724 h 6858000"/>
              <a:gd name="connsiteX70" fmla="*/ 597301 w 1485190"/>
              <a:gd name="connsiteY70" fmla="*/ 3792098 h 6858000"/>
              <a:gd name="connsiteX71" fmla="*/ 596185 w 1485190"/>
              <a:gd name="connsiteY71" fmla="*/ 3777135 h 6858000"/>
              <a:gd name="connsiteX72" fmla="*/ 597918 w 1485190"/>
              <a:gd name="connsiteY72" fmla="*/ 3771656 h 6858000"/>
              <a:gd name="connsiteX73" fmla="*/ 601661 w 1485190"/>
              <a:gd name="connsiteY73" fmla="*/ 3769007 h 6858000"/>
              <a:gd name="connsiteX74" fmla="*/ 601127 w 1485190"/>
              <a:gd name="connsiteY74" fmla="*/ 3767709 h 6858000"/>
              <a:gd name="connsiteX75" fmla="*/ 609823 w 1485190"/>
              <a:gd name="connsiteY75" fmla="*/ 3738082 h 6858000"/>
              <a:gd name="connsiteX76" fmla="*/ 617169 w 1485190"/>
              <a:gd name="connsiteY76" fmla="*/ 3673397 h 6858000"/>
              <a:gd name="connsiteX77" fmla="*/ 616465 w 1485190"/>
              <a:gd name="connsiteY77" fmla="*/ 3637109 h 6858000"/>
              <a:gd name="connsiteX78" fmla="*/ 619908 w 1485190"/>
              <a:gd name="connsiteY78" fmla="*/ 3536883 h 6858000"/>
              <a:gd name="connsiteX79" fmla="*/ 627446 w 1485190"/>
              <a:gd name="connsiteY79" fmla="*/ 3435652 h 6858000"/>
              <a:gd name="connsiteX80" fmla="*/ 629117 w 1485190"/>
              <a:gd name="connsiteY80" fmla="*/ 3307769 h 6858000"/>
              <a:gd name="connsiteX81" fmla="*/ 646680 w 1485190"/>
              <a:gd name="connsiteY81" fmla="*/ 3250522 h 6858000"/>
              <a:gd name="connsiteX82" fmla="*/ 647105 w 1485190"/>
              <a:gd name="connsiteY82" fmla="*/ 3229163 h 6858000"/>
              <a:gd name="connsiteX83" fmla="*/ 648928 w 1485190"/>
              <a:gd name="connsiteY83" fmla="*/ 3217217 h 6858000"/>
              <a:gd name="connsiteX84" fmla="*/ 635763 w 1485190"/>
              <a:gd name="connsiteY84" fmla="*/ 3183755 h 6858000"/>
              <a:gd name="connsiteX85" fmla="*/ 636264 w 1485190"/>
              <a:gd name="connsiteY85" fmla="*/ 3178642 h 6858000"/>
              <a:gd name="connsiteX86" fmla="*/ 623864 w 1485190"/>
              <a:gd name="connsiteY86" fmla="*/ 3158586 h 6858000"/>
              <a:gd name="connsiteX87" fmla="*/ 609049 w 1485190"/>
              <a:gd name="connsiteY87" fmla="*/ 3129034 h 6858000"/>
              <a:gd name="connsiteX88" fmla="*/ 609714 w 1485190"/>
              <a:gd name="connsiteY88" fmla="*/ 3126682 h 6858000"/>
              <a:gd name="connsiteX89" fmla="*/ 600582 w 1485190"/>
              <a:gd name="connsiteY89" fmla="*/ 3114519 h 6858000"/>
              <a:gd name="connsiteX90" fmla="*/ 587191 w 1485190"/>
              <a:gd name="connsiteY90" fmla="*/ 3106272 h 6858000"/>
              <a:gd name="connsiteX91" fmla="*/ 559921 w 1485190"/>
              <a:gd name="connsiteY91" fmla="*/ 2958185 h 6858000"/>
              <a:gd name="connsiteX92" fmla="*/ 502535 w 1485190"/>
              <a:gd name="connsiteY92" fmla="*/ 2762989 h 6858000"/>
              <a:gd name="connsiteX93" fmla="*/ 451453 w 1485190"/>
              <a:gd name="connsiteY93" fmla="*/ 2554718 h 6858000"/>
              <a:gd name="connsiteX94" fmla="*/ 431547 w 1485190"/>
              <a:gd name="connsiteY94" fmla="*/ 2485734 h 6858000"/>
              <a:gd name="connsiteX95" fmla="*/ 422270 w 1485190"/>
              <a:gd name="connsiteY95" fmla="*/ 2447068 h 6858000"/>
              <a:gd name="connsiteX96" fmla="*/ 409231 w 1485190"/>
              <a:gd name="connsiteY96" fmla="*/ 2425819 h 6858000"/>
              <a:gd name="connsiteX97" fmla="*/ 415230 w 1485190"/>
              <a:gd name="connsiteY97" fmla="*/ 2402874 h 6858000"/>
              <a:gd name="connsiteX98" fmla="*/ 417842 w 1485190"/>
              <a:gd name="connsiteY98" fmla="*/ 2381443 h 6858000"/>
              <a:gd name="connsiteX99" fmla="*/ 394171 w 1485190"/>
              <a:gd name="connsiteY99" fmla="*/ 2261920 h 6858000"/>
              <a:gd name="connsiteX100" fmla="*/ 384058 w 1485190"/>
              <a:gd name="connsiteY100" fmla="*/ 2195378 h 6858000"/>
              <a:gd name="connsiteX101" fmla="*/ 368275 w 1485190"/>
              <a:gd name="connsiteY101" fmla="*/ 2155135 h 6858000"/>
              <a:gd name="connsiteX102" fmla="*/ 365733 w 1485190"/>
              <a:gd name="connsiteY102" fmla="*/ 2118008 h 6858000"/>
              <a:gd name="connsiteX103" fmla="*/ 366726 w 1485190"/>
              <a:gd name="connsiteY103" fmla="*/ 2050531 h 6858000"/>
              <a:gd name="connsiteX104" fmla="*/ 358532 w 1485190"/>
              <a:gd name="connsiteY104" fmla="*/ 1963269 h 6858000"/>
              <a:gd name="connsiteX105" fmla="*/ 339710 w 1485190"/>
              <a:gd name="connsiteY105" fmla="*/ 1906352 h 6858000"/>
              <a:gd name="connsiteX106" fmla="*/ 316267 w 1485190"/>
              <a:gd name="connsiteY106" fmla="*/ 1861531 h 6858000"/>
              <a:gd name="connsiteX107" fmla="*/ 270066 w 1485190"/>
              <a:gd name="connsiteY107" fmla="*/ 1732919 h 6858000"/>
              <a:gd name="connsiteX108" fmla="*/ 242377 w 1485190"/>
              <a:gd name="connsiteY108" fmla="*/ 1663540 h 6858000"/>
              <a:gd name="connsiteX109" fmla="*/ 241503 w 1485190"/>
              <a:gd name="connsiteY109" fmla="*/ 1615777 h 6858000"/>
              <a:gd name="connsiteX110" fmla="*/ 222298 w 1485190"/>
              <a:gd name="connsiteY110" fmla="*/ 1563678 h 6858000"/>
              <a:gd name="connsiteX111" fmla="*/ 235378 w 1485190"/>
              <a:gd name="connsiteY111" fmla="*/ 1519474 h 6858000"/>
              <a:gd name="connsiteX112" fmla="*/ 228120 w 1485190"/>
              <a:gd name="connsiteY112" fmla="*/ 1477995 h 6858000"/>
              <a:gd name="connsiteX113" fmla="*/ 214205 w 1485190"/>
              <a:gd name="connsiteY113" fmla="*/ 1373769 h 6858000"/>
              <a:gd name="connsiteX114" fmla="*/ 222512 w 1485190"/>
              <a:gd name="connsiteY114" fmla="*/ 1307086 h 6858000"/>
              <a:gd name="connsiteX115" fmla="*/ 223700 w 1485190"/>
              <a:gd name="connsiteY115" fmla="*/ 1189033 h 6858000"/>
              <a:gd name="connsiteX116" fmla="*/ 228385 w 1485190"/>
              <a:gd name="connsiteY116" fmla="*/ 1168288 h 6858000"/>
              <a:gd name="connsiteX117" fmla="*/ 220667 w 1485190"/>
              <a:gd name="connsiteY117" fmla="*/ 1142577 h 6858000"/>
              <a:gd name="connsiteX118" fmla="*/ 209973 w 1485190"/>
              <a:gd name="connsiteY118" fmla="*/ 1088484 h 6858000"/>
              <a:gd name="connsiteX119" fmla="*/ 198709 w 1485190"/>
              <a:gd name="connsiteY119" fmla="*/ 1016103 h 6858000"/>
              <a:gd name="connsiteX120" fmla="*/ 200165 w 1485190"/>
              <a:gd name="connsiteY120" fmla="*/ 932283 h 6858000"/>
              <a:gd name="connsiteX121" fmla="*/ 202401 w 1485190"/>
              <a:gd name="connsiteY121" fmla="*/ 915925 h 6858000"/>
              <a:gd name="connsiteX122" fmla="*/ 195030 w 1485190"/>
              <a:gd name="connsiteY122" fmla="*/ 896999 h 6858000"/>
              <a:gd name="connsiteX123" fmla="*/ 164438 w 1485190"/>
              <a:gd name="connsiteY123" fmla="*/ 821517 h 6858000"/>
              <a:gd name="connsiteX124" fmla="*/ 143388 w 1485190"/>
              <a:gd name="connsiteY124" fmla="*/ 751353 h 6858000"/>
              <a:gd name="connsiteX125" fmla="*/ 142946 w 1485190"/>
              <a:gd name="connsiteY125" fmla="*/ 721230 h 6858000"/>
              <a:gd name="connsiteX126" fmla="*/ 128617 w 1485190"/>
              <a:gd name="connsiteY126" fmla="*/ 681659 h 6858000"/>
              <a:gd name="connsiteX127" fmla="*/ 114036 w 1485190"/>
              <a:gd name="connsiteY127" fmla="*/ 635218 h 6858000"/>
              <a:gd name="connsiteX128" fmla="*/ 119047 w 1485190"/>
              <a:gd name="connsiteY128" fmla="*/ 613763 h 6858000"/>
              <a:gd name="connsiteX129" fmla="*/ 104989 w 1485190"/>
              <a:gd name="connsiteY129" fmla="*/ 598582 h 6858000"/>
              <a:gd name="connsiteX130" fmla="*/ 104670 w 1485190"/>
              <a:gd name="connsiteY130" fmla="*/ 576846 h 6858000"/>
              <a:gd name="connsiteX131" fmla="*/ 84296 w 1485190"/>
              <a:gd name="connsiteY131" fmla="*/ 530055 h 6858000"/>
              <a:gd name="connsiteX132" fmla="*/ 83544 w 1485190"/>
              <a:gd name="connsiteY132" fmla="*/ 465389 h 6858000"/>
              <a:gd name="connsiteX133" fmla="*/ 66467 w 1485190"/>
              <a:gd name="connsiteY133" fmla="*/ 424699 h 6858000"/>
              <a:gd name="connsiteX134" fmla="*/ 66842 w 1485190"/>
              <a:gd name="connsiteY134" fmla="*/ 404917 h 6858000"/>
              <a:gd name="connsiteX135" fmla="*/ 46799 w 1485190"/>
              <a:gd name="connsiteY135" fmla="*/ 367211 h 6858000"/>
              <a:gd name="connsiteX136" fmla="*/ 13103 w 1485190"/>
              <a:gd name="connsiteY136" fmla="*/ 268519 h 6858000"/>
              <a:gd name="connsiteX137" fmla="*/ 586 w 1485190"/>
              <a:gd name="connsiteY137" fmla="*/ 160886 h 6858000"/>
              <a:gd name="connsiteX138" fmla="*/ 198854 w 1485190"/>
              <a:gd name="connsiteY138" fmla="*/ 55288 h 6858000"/>
              <a:gd name="connsiteX139" fmla="*/ 158408 w 1485190"/>
              <a:gd name="connsiteY139" fmla="*/ 0 h 6858000"/>
              <a:gd name="connsiteX0" fmla="*/ 145305 w 1472087"/>
              <a:gd name="connsiteY0" fmla="*/ 0 h 6858000"/>
              <a:gd name="connsiteX1" fmla="*/ 1472087 w 1472087"/>
              <a:gd name="connsiteY1" fmla="*/ 0 h 6858000"/>
              <a:gd name="connsiteX2" fmla="*/ 1472087 w 1472087"/>
              <a:gd name="connsiteY2" fmla="*/ 6858000 h 6858000"/>
              <a:gd name="connsiteX3" fmla="*/ 208781 w 1472087"/>
              <a:gd name="connsiteY3" fmla="*/ 6857735 h 6858000"/>
              <a:gd name="connsiteX4" fmla="*/ 245374 w 1472087"/>
              <a:gd name="connsiteY4" fmla="*/ 6776847 h 6858000"/>
              <a:gd name="connsiteX5" fmla="*/ 256874 w 1472087"/>
              <a:gd name="connsiteY5" fmla="*/ 6737706 h 6858000"/>
              <a:gd name="connsiteX6" fmla="*/ 281613 w 1472087"/>
              <a:gd name="connsiteY6" fmla="*/ 6691589 h 6858000"/>
              <a:gd name="connsiteX7" fmla="*/ 259170 w 1472087"/>
              <a:gd name="connsiteY7" fmla="*/ 6659970 h 6858000"/>
              <a:gd name="connsiteX8" fmla="*/ 274261 w 1472087"/>
              <a:gd name="connsiteY8" fmla="*/ 6636211 h 6858000"/>
              <a:gd name="connsiteX9" fmla="*/ 291705 w 1472087"/>
              <a:gd name="connsiteY9" fmla="*/ 6594177 h 6858000"/>
              <a:gd name="connsiteX10" fmla="*/ 305745 w 1472087"/>
              <a:gd name="connsiteY10" fmla="*/ 6557575 h 6858000"/>
              <a:gd name="connsiteX11" fmla="*/ 358702 w 1472087"/>
              <a:gd name="connsiteY11" fmla="*/ 6492130 h 6858000"/>
              <a:gd name="connsiteX12" fmla="*/ 374389 w 1472087"/>
              <a:gd name="connsiteY12" fmla="*/ 6431610 h 6858000"/>
              <a:gd name="connsiteX13" fmla="*/ 418094 w 1472087"/>
              <a:gd name="connsiteY13" fmla="*/ 6379786 h 6858000"/>
              <a:gd name="connsiteX14" fmla="*/ 401317 w 1472087"/>
              <a:gd name="connsiteY14" fmla="*/ 6334727 h 6858000"/>
              <a:gd name="connsiteX15" fmla="*/ 378732 w 1472087"/>
              <a:gd name="connsiteY15" fmla="*/ 6313295 h 6858000"/>
              <a:gd name="connsiteX16" fmla="*/ 385896 w 1472087"/>
              <a:gd name="connsiteY16" fmla="*/ 6280046 h 6858000"/>
              <a:gd name="connsiteX17" fmla="*/ 368641 w 1472087"/>
              <a:gd name="connsiteY17" fmla="*/ 6270265 h 6858000"/>
              <a:gd name="connsiteX18" fmla="*/ 395669 w 1472087"/>
              <a:gd name="connsiteY18" fmla="*/ 6252834 h 6858000"/>
              <a:gd name="connsiteX19" fmla="*/ 373661 w 1472087"/>
              <a:gd name="connsiteY19" fmla="*/ 6202459 h 6858000"/>
              <a:gd name="connsiteX20" fmla="*/ 372459 w 1472087"/>
              <a:gd name="connsiteY20" fmla="*/ 6153037 h 6858000"/>
              <a:gd name="connsiteX21" fmla="*/ 387874 w 1472087"/>
              <a:gd name="connsiteY21" fmla="*/ 6078132 h 6858000"/>
              <a:gd name="connsiteX22" fmla="*/ 375261 w 1472087"/>
              <a:gd name="connsiteY22" fmla="*/ 6028119 h 6858000"/>
              <a:gd name="connsiteX23" fmla="*/ 360490 w 1472087"/>
              <a:gd name="connsiteY23" fmla="*/ 5926735 h 6858000"/>
              <a:gd name="connsiteX24" fmla="*/ 410002 w 1472087"/>
              <a:gd name="connsiteY24" fmla="*/ 5712857 h 6858000"/>
              <a:gd name="connsiteX25" fmla="*/ 389077 w 1472087"/>
              <a:gd name="connsiteY25" fmla="*/ 5676393 h 6858000"/>
              <a:gd name="connsiteX26" fmla="*/ 428669 w 1472087"/>
              <a:gd name="connsiteY26" fmla="*/ 5563435 h 6858000"/>
              <a:gd name="connsiteX27" fmla="*/ 475799 w 1472087"/>
              <a:gd name="connsiteY27" fmla="*/ 5437125 h 6858000"/>
              <a:gd name="connsiteX28" fmla="*/ 489367 w 1472087"/>
              <a:gd name="connsiteY28" fmla="*/ 5396260 h 6858000"/>
              <a:gd name="connsiteX29" fmla="*/ 505348 w 1472087"/>
              <a:gd name="connsiteY29" fmla="*/ 5330009 h 6858000"/>
              <a:gd name="connsiteX30" fmla="*/ 538841 w 1472087"/>
              <a:gd name="connsiteY30" fmla="*/ 5273739 h 6858000"/>
              <a:gd name="connsiteX31" fmla="*/ 548440 w 1472087"/>
              <a:gd name="connsiteY31" fmla="*/ 5241779 h 6858000"/>
              <a:gd name="connsiteX32" fmla="*/ 559666 w 1472087"/>
              <a:gd name="connsiteY32" fmla="*/ 5225268 h 6858000"/>
              <a:gd name="connsiteX33" fmla="*/ 560686 w 1472087"/>
              <a:gd name="connsiteY33" fmla="*/ 5217684 h 6858000"/>
              <a:gd name="connsiteX34" fmla="*/ 568027 w 1472087"/>
              <a:gd name="connsiteY34" fmla="*/ 5193377 h 6858000"/>
              <a:gd name="connsiteX35" fmla="*/ 571330 w 1472087"/>
              <a:gd name="connsiteY35" fmla="*/ 5179288 h 6858000"/>
              <a:gd name="connsiteX36" fmla="*/ 572314 w 1472087"/>
              <a:gd name="connsiteY36" fmla="*/ 5173621 h 6858000"/>
              <a:gd name="connsiteX37" fmla="*/ 567948 w 1472087"/>
              <a:gd name="connsiteY37" fmla="*/ 5159961 h 6858000"/>
              <a:gd name="connsiteX38" fmla="*/ 574625 w 1472087"/>
              <a:gd name="connsiteY38" fmla="*/ 5144295 h 6858000"/>
              <a:gd name="connsiteX39" fmla="*/ 571558 w 1472087"/>
              <a:gd name="connsiteY39" fmla="*/ 5125185 h 6858000"/>
              <a:gd name="connsiteX40" fmla="*/ 578388 w 1472087"/>
              <a:gd name="connsiteY40" fmla="*/ 5121884 h 6858000"/>
              <a:gd name="connsiteX41" fmla="*/ 585424 w 1472087"/>
              <a:gd name="connsiteY41" fmla="*/ 5067850 h 6858000"/>
              <a:gd name="connsiteX42" fmla="*/ 588155 w 1472087"/>
              <a:gd name="connsiteY42" fmla="*/ 5060861 h 6858000"/>
              <a:gd name="connsiteX43" fmla="*/ 584859 w 1472087"/>
              <a:gd name="connsiteY43" fmla="*/ 5034192 h 6858000"/>
              <a:gd name="connsiteX44" fmla="*/ 586413 w 1472087"/>
              <a:gd name="connsiteY44" fmla="*/ 4993030 h 6858000"/>
              <a:gd name="connsiteX45" fmla="*/ 593322 w 1472087"/>
              <a:gd name="connsiteY45" fmla="*/ 4946844 h 6858000"/>
              <a:gd name="connsiteX46" fmla="*/ 589178 w 1472087"/>
              <a:gd name="connsiteY46" fmla="*/ 4932692 h 6858000"/>
              <a:gd name="connsiteX47" fmla="*/ 604581 w 1472087"/>
              <a:gd name="connsiteY47" fmla="*/ 4858827 h 6858000"/>
              <a:gd name="connsiteX48" fmla="*/ 610484 w 1472087"/>
              <a:gd name="connsiteY48" fmla="*/ 4821170 h 6858000"/>
              <a:gd name="connsiteX49" fmla="*/ 615217 w 1472087"/>
              <a:gd name="connsiteY49" fmla="*/ 4780965 h 6858000"/>
              <a:gd name="connsiteX50" fmla="*/ 616510 w 1472087"/>
              <a:gd name="connsiteY50" fmla="*/ 4750867 h 6858000"/>
              <a:gd name="connsiteX51" fmla="*/ 614317 w 1472087"/>
              <a:gd name="connsiteY51" fmla="*/ 4690749 h 6858000"/>
              <a:gd name="connsiteX52" fmla="*/ 609797 w 1472087"/>
              <a:gd name="connsiteY52" fmla="*/ 4584173 h 6858000"/>
              <a:gd name="connsiteX53" fmla="*/ 604880 w 1472087"/>
              <a:gd name="connsiteY53" fmla="*/ 4444346 h 6858000"/>
              <a:gd name="connsiteX54" fmla="*/ 601445 w 1472087"/>
              <a:gd name="connsiteY54" fmla="*/ 4375228 h 6858000"/>
              <a:gd name="connsiteX55" fmla="*/ 582098 w 1472087"/>
              <a:gd name="connsiteY55" fmla="*/ 4214165 h 6858000"/>
              <a:gd name="connsiteX56" fmla="*/ 586171 w 1472087"/>
              <a:gd name="connsiteY56" fmla="*/ 4090296 h 6858000"/>
              <a:gd name="connsiteX57" fmla="*/ 571427 w 1472087"/>
              <a:gd name="connsiteY57" fmla="*/ 4033999 h 6858000"/>
              <a:gd name="connsiteX58" fmla="*/ 572576 w 1472087"/>
              <a:gd name="connsiteY58" fmla="*/ 4031933 h 6858000"/>
              <a:gd name="connsiteX59" fmla="*/ 571152 w 1472087"/>
              <a:gd name="connsiteY59" fmla="*/ 4013953 h 6858000"/>
              <a:gd name="connsiteX60" fmla="*/ 557447 w 1472087"/>
              <a:gd name="connsiteY60" fmla="*/ 3974753 h 6858000"/>
              <a:gd name="connsiteX61" fmla="*/ 559045 w 1472087"/>
              <a:gd name="connsiteY61" fmla="*/ 3969950 h 6858000"/>
              <a:gd name="connsiteX62" fmla="*/ 552467 w 1472087"/>
              <a:gd name="connsiteY62" fmla="*/ 3933779 h 6858000"/>
              <a:gd name="connsiteX63" fmla="*/ 553798 w 1472087"/>
              <a:gd name="connsiteY63" fmla="*/ 3933093 h 6858000"/>
              <a:gd name="connsiteX64" fmla="*/ 558152 w 1472087"/>
              <a:gd name="connsiteY64" fmla="*/ 3922082 h 6858000"/>
              <a:gd name="connsiteX65" fmla="*/ 563230 w 1472087"/>
              <a:gd name="connsiteY65" fmla="*/ 3901461 h 6858000"/>
              <a:gd name="connsiteX66" fmla="*/ 585824 w 1472087"/>
              <a:gd name="connsiteY66" fmla="*/ 3813873 h 6858000"/>
              <a:gd name="connsiteX67" fmla="*/ 585249 w 1472087"/>
              <a:gd name="connsiteY67" fmla="*/ 3806161 h 6858000"/>
              <a:gd name="connsiteX68" fmla="*/ 585556 w 1472087"/>
              <a:gd name="connsiteY68" fmla="*/ 3805957 h 6858000"/>
              <a:gd name="connsiteX69" fmla="*/ 585583 w 1472087"/>
              <a:gd name="connsiteY69" fmla="*/ 3797724 h 6858000"/>
              <a:gd name="connsiteX70" fmla="*/ 584198 w 1472087"/>
              <a:gd name="connsiteY70" fmla="*/ 3792098 h 6858000"/>
              <a:gd name="connsiteX71" fmla="*/ 583082 w 1472087"/>
              <a:gd name="connsiteY71" fmla="*/ 3777135 h 6858000"/>
              <a:gd name="connsiteX72" fmla="*/ 584815 w 1472087"/>
              <a:gd name="connsiteY72" fmla="*/ 3771656 h 6858000"/>
              <a:gd name="connsiteX73" fmla="*/ 588558 w 1472087"/>
              <a:gd name="connsiteY73" fmla="*/ 3769007 h 6858000"/>
              <a:gd name="connsiteX74" fmla="*/ 588024 w 1472087"/>
              <a:gd name="connsiteY74" fmla="*/ 3767709 h 6858000"/>
              <a:gd name="connsiteX75" fmla="*/ 596720 w 1472087"/>
              <a:gd name="connsiteY75" fmla="*/ 3738082 h 6858000"/>
              <a:gd name="connsiteX76" fmla="*/ 604066 w 1472087"/>
              <a:gd name="connsiteY76" fmla="*/ 3673397 h 6858000"/>
              <a:gd name="connsiteX77" fmla="*/ 603362 w 1472087"/>
              <a:gd name="connsiteY77" fmla="*/ 3637109 h 6858000"/>
              <a:gd name="connsiteX78" fmla="*/ 606805 w 1472087"/>
              <a:gd name="connsiteY78" fmla="*/ 3536883 h 6858000"/>
              <a:gd name="connsiteX79" fmla="*/ 614343 w 1472087"/>
              <a:gd name="connsiteY79" fmla="*/ 3435652 h 6858000"/>
              <a:gd name="connsiteX80" fmla="*/ 616014 w 1472087"/>
              <a:gd name="connsiteY80" fmla="*/ 3307769 h 6858000"/>
              <a:gd name="connsiteX81" fmla="*/ 633577 w 1472087"/>
              <a:gd name="connsiteY81" fmla="*/ 3250522 h 6858000"/>
              <a:gd name="connsiteX82" fmla="*/ 634002 w 1472087"/>
              <a:gd name="connsiteY82" fmla="*/ 3229163 h 6858000"/>
              <a:gd name="connsiteX83" fmla="*/ 635825 w 1472087"/>
              <a:gd name="connsiteY83" fmla="*/ 3217217 h 6858000"/>
              <a:gd name="connsiteX84" fmla="*/ 622660 w 1472087"/>
              <a:gd name="connsiteY84" fmla="*/ 3183755 h 6858000"/>
              <a:gd name="connsiteX85" fmla="*/ 623161 w 1472087"/>
              <a:gd name="connsiteY85" fmla="*/ 3178642 h 6858000"/>
              <a:gd name="connsiteX86" fmla="*/ 610761 w 1472087"/>
              <a:gd name="connsiteY86" fmla="*/ 3158586 h 6858000"/>
              <a:gd name="connsiteX87" fmla="*/ 595946 w 1472087"/>
              <a:gd name="connsiteY87" fmla="*/ 3129034 h 6858000"/>
              <a:gd name="connsiteX88" fmla="*/ 596611 w 1472087"/>
              <a:gd name="connsiteY88" fmla="*/ 3126682 h 6858000"/>
              <a:gd name="connsiteX89" fmla="*/ 587479 w 1472087"/>
              <a:gd name="connsiteY89" fmla="*/ 3114519 h 6858000"/>
              <a:gd name="connsiteX90" fmla="*/ 574088 w 1472087"/>
              <a:gd name="connsiteY90" fmla="*/ 3106272 h 6858000"/>
              <a:gd name="connsiteX91" fmla="*/ 546818 w 1472087"/>
              <a:gd name="connsiteY91" fmla="*/ 2958185 h 6858000"/>
              <a:gd name="connsiteX92" fmla="*/ 489432 w 1472087"/>
              <a:gd name="connsiteY92" fmla="*/ 2762989 h 6858000"/>
              <a:gd name="connsiteX93" fmla="*/ 438350 w 1472087"/>
              <a:gd name="connsiteY93" fmla="*/ 2554718 h 6858000"/>
              <a:gd name="connsiteX94" fmla="*/ 418444 w 1472087"/>
              <a:gd name="connsiteY94" fmla="*/ 2485734 h 6858000"/>
              <a:gd name="connsiteX95" fmla="*/ 409167 w 1472087"/>
              <a:gd name="connsiteY95" fmla="*/ 2447068 h 6858000"/>
              <a:gd name="connsiteX96" fmla="*/ 396128 w 1472087"/>
              <a:gd name="connsiteY96" fmla="*/ 2425819 h 6858000"/>
              <a:gd name="connsiteX97" fmla="*/ 402127 w 1472087"/>
              <a:gd name="connsiteY97" fmla="*/ 2402874 h 6858000"/>
              <a:gd name="connsiteX98" fmla="*/ 404739 w 1472087"/>
              <a:gd name="connsiteY98" fmla="*/ 2381443 h 6858000"/>
              <a:gd name="connsiteX99" fmla="*/ 381068 w 1472087"/>
              <a:gd name="connsiteY99" fmla="*/ 2261920 h 6858000"/>
              <a:gd name="connsiteX100" fmla="*/ 370955 w 1472087"/>
              <a:gd name="connsiteY100" fmla="*/ 2195378 h 6858000"/>
              <a:gd name="connsiteX101" fmla="*/ 355172 w 1472087"/>
              <a:gd name="connsiteY101" fmla="*/ 2155135 h 6858000"/>
              <a:gd name="connsiteX102" fmla="*/ 352630 w 1472087"/>
              <a:gd name="connsiteY102" fmla="*/ 2118008 h 6858000"/>
              <a:gd name="connsiteX103" fmla="*/ 353623 w 1472087"/>
              <a:gd name="connsiteY103" fmla="*/ 2050531 h 6858000"/>
              <a:gd name="connsiteX104" fmla="*/ 345429 w 1472087"/>
              <a:gd name="connsiteY104" fmla="*/ 1963269 h 6858000"/>
              <a:gd name="connsiteX105" fmla="*/ 326607 w 1472087"/>
              <a:gd name="connsiteY105" fmla="*/ 1906352 h 6858000"/>
              <a:gd name="connsiteX106" fmla="*/ 303164 w 1472087"/>
              <a:gd name="connsiteY106" fmla="*/ 1861531 h 6858000"/>
              <a:gd name="connsiteX107" fmla="*/ 256963 w 1472087"/>
              <a:gd name="connsiteY107" fmla="*/ 1732919 h 6858000"/>
              <a:gd name="connsiteX108" fmla="*/ 229274 w 1472087"/>
              <a:gd name="connsiteY108" fmla="*/ 1663540 h 6858000"/>
              <a:gd name="connsiteX109" fmla="*/ 228400 w 1472087"/>
              <a:gd name="connsiteY109" fmla="*/ 1615777 h 6858000"/>
              <a:gd name="connsiteX110" fmla="*/ 209195 w 1472087"/>
              <a:gd name="connsiteY110" fmla="*/ 1563678 h 6858000"/>
              <a:gd name="connsiteX111" fmla="*/ 222275 w 1472087"/>
              <a:gd name="connsiteY111" fmla="*/ 1519474 h 6858000"/>
              <a:gd name="connsiteX112" fmla="*/ 215017 w 1472087"/>
              <a:gd name="connsiteY112" fmla="*/ 1477995 h 6858000"/>
              <a:gd name="connsiteX113" fmla="*/ 201102 w 1472087"/>
              <a:gd name="connsiteY113" fmla="*/ 1373769 h 6858000"/>
              <a:gd name="connsiteX114" fmla="*/ 209409 w 1472087"/>
              <a:gd name="connsiteY114" fmla="*/ 1307086 h 6858000"/>
              <a:gd name="connsiteX115" fmla="*/ 210597 w 1472087"/>
              <a:gd name="connsiteY115" fmla="*/ 1189033 h 6858000"/>
              <a:gd name="connsiteX116" fmla="*/ 215282 w 1472087"/>
              <a:gd name="connsiteY116" fmla="*/ 1168288 h 6858000"/>
              <a:gd name="connsiteX117" fmla="*/ 207564 w 1472087"/>
              <a:gd name="connsiteY117" fmla="*/ 1142577 h 6858000"/>
              <a:gd name="connsiteX118" fmla="*/ 196870 w 1472087"/>
              <a:gd name="connsiteY118" fmla="*/ 1088484 h 6858000"/>
              <a:gd name="connsiteX119" fmla="*/ 185606 w 1472087"/>
              <a:gd name="connsiteY119" fmla="*/ 1016103 h 6858000"/>
              <a:gd name="connsiteX120" fmla="*/ 187062 w 1472087"/>
              <a:gd name="connsiteY120" fmla="*/ 932283 h 6858000"/>
              <a:gd name="connsiteX121" fmla="*/ 189298 w 1472087"/>
              <a:gd name="connsiteY121" fmla="*/ 915925 h 6858000"/>
              <a:gd name="connsiteX122" fmla="*/ 181927 w 1472087"/>
              <a:gd name="connsiteY122" fmla="*/ 896999 h 6858000"/>
              <a:gd name="connsiteX123" fmla="*/ 151335 w 1472087"/>
              <a:gd name="connsiteY123" fmla="*/ 821517 h 6858000"/>
              <a:gd name="connsiteX124" fmla="*/ 130285 w 1472087"/>
              <a:gd name="connsiteY124" fmla="*/ 751353 h 6858000"/>
              <a:gd name="connsiteX125" fmla="*/ 129843 w 1472087"/>
              <a:gd name="connsiteY125" fmla="*/ 721230 h 6858000"/>
              <a:gd name="connsiteX126" fmla="*/ 115514 w 1472087"/>
              <a:gd name="connsiteY126" fmla="*/ 681659 h 6858000"/>
              <a:gd name="connsiteX127" fmla="*/ 100933 w 1472087"/>
              <a:gd name="connsiteY127" fmla="*/ 635218 h 6858000"/>
              <a:gd name="connsiteX128" fmla="*/ 105944 w 1472087"/>
              <a:gd name="connsiteY128" fmla="*/ 613763 h 6858000"/>
              <a:gd name="connsiteX129" fmla="*/ 91886 w 1472087"/>
              <a:gd name="connsiteY129" fmla="*/ 598582 h 6858000"/>
              <a:gd name="connsiteX130" fmla="*/ 91567 w 1472087"/>
              <a:gd name="connsiteY130" fmla="*/ 576846 h 6858000"/>
              <a:gd name="connsiteX131" fmla="*/ 71193 w 1472087"/>
              <a:gd name="connsiteY131" fmla="*/ 530055 h 6858000"/>
              <a:gd name="connsiteX132" fmla="*/ 70441 w 1472087"/>
              <a:gd name="connsiteY132" fmla="*/ 465389 h 6858000"/>
              <a:gd name="connsiteX133" fmla="*/ 53364 w 1472087"/>
              <a:gd name="connsiteY133" fmla="*/ 424699 h 6858000"/>
              <a:gd name="connsiteX134" fmla="*/ 53739 w 1472087"/>
              <a:gd name="connsiteY134" fmla="*/ 404917 h 6858000"/>
              <a:gd name="connsiteX135" fmla="*/ 33696 w 1472087"/>
              <a:gd name="connsiteY135" fmla="*/ 367211 h 6858000"/>
              <a:gd name="connsiteX136" fmla="*/ 0 w 1472087"/>
              <a:gd name="connsiteY136" fmla="*/ 268519 h 6858000"/>
              <a:gd name="connsiteX137" fmla="*/ 173467 w 1472087"/>
              <a:gd name="connsiteY137" fmla="*/ 144983 h 6858000"/>
              <a:gd name="connsiteX138" fmla="*/ 185751 w 1472087"/>
              <a:gd name="connsiteY138" fmla="*/ 55288 h 6858000"/>
              <a:gd name="connsiteX139" fmla="*/ 145305 w 1472087"/>
              <a:gd name="connsiteY139" fmla="*/ 0 h 6858000"/>
              <a:gd name="connsiteX0" fmla="*/ 112107 w 1438889"/>
              <a:gd name="connsiteY0" fmla="*/ 0 h 6858000"/>
              <a:gd name="connsiteX1" fmla="*/ 1438889 w 1438889"/>
              <a:gd name="connsiteY1" fmla="*/ 0 h 6858000"/>
              <a:gd name="connsiteX2" fmla="*/ 1438889 w 1438889"/>
              <a:gd name="connsiteY2" fmla="*/ 6858000 h 6858000"/>
              <a:gd name="connsiteX3" fmla="*/ 175583 w 1438889"/>
              <a:gd name="connsiteY3" fmla="*/ 6857735 h 6858000"/>
              <a:gd name="connsiteX4" fmla="*/ 212176 w 1438889"/>
              <a:gd name="connsiteY4" fmla="*/ 6776847 h 6858000"/>
              <a:gd name="connsiteX5" fmla="*/ 223676 w 1438889"/>
              <a:gd name="connsiteY5" fmla="*/ 6737706 h 6858000"/>
              <a:gd name="connsiteX6" fmla="*/ 248415 w 1438889"/>
              <a:gd name="connsiteY6" fmla="*/ 6691589 h 6858000"/>
              <a:gd name="connsiteX7" fmla="*/ 225972 w 1438889"/>
              <a:gd name="connsiteY7" fmla="*/ 6659970 h 6858000"/>
              <a:gd name="connsiteX8" fmla="*/ 241063 w 1438889"/>
              <a:gd name="connsiteY8" fmla="*/ 6636211 h 6858000"/>
              <a:gd name="connsiteX9" fmla="*/ 258507 w 1438889"/>
              <a:gd name="connsiteY9" fmla="*/ 6594177 h 6858000"/>
              <a:gd name="connsiteX10" fmla="*/ 272547 w 1438889"/>
              <a:gd name="connsiteY10" fmla="*/ 6557575 h 6858000"/>
              <a:gd name="connsiteX11" fmla="*/ 325504 w 1438889"/>
              <a:gd name="connsiteY11" fmla="*/ 6492130 h 6858000"/>
              <a:gd name="connsiteX12" fmla="*/ 341191 w 1438889"/>
              <a:gd name="connsiteY12" fmla="*/ 6431610 h 6858000"/>
              <a:gd name="connsiteX13" fmla="*/ 384896 w 1438889"/>
              <a:gd name="connsiteY13" fmla="*/ 6379786 h 6858000"/>
              <a:gd name="connsiteX14" fmla="*/ 368119 w 1438889"/>
              <a:gd name="connsiteY14" fmla="*/ 6334727 h 6858000"/>
              <a:gd name="connsiteX15" fmla="*/ 345534 w 1438889"/>
              <a:gd name="connsiteY15" fmla="*/ 6313295 h 6858000"/>
              <a:gd name="connsiteX16" fmla="*/ 352698 w 1438889"/>
              <a:gd name="connsiteY16" fmla="*/ 6280046 h 6858000"/>
              <a:gd name="connsiteX17" fmla="*/ 335443 w 1438889"/>
              <a:gd name="connsiteY17" fmla="*/ 6270265 h 6858000"/>
              <a:gd name="connsiteX18" fmla="*/ 362471 w 1438889"/>
              <a:gd name="connsiteY18" fmla="*/ 6252834 h 6858000"/>
              <a:gd name="connsiteX19" fmla="*/ 340463 w 1438889"/>
              <a:gd name="connsiteY19" fmla="*/ 6202459 h 6858000"/>
              <a:gd name="connsiteX20" fmla="*/ 339261 w 1438889"/>
              <a:gd name="connsiteY20" fmla="*/ 6153037 h 6858000"/>
              <a:gd name="connsiteX21" fmla="*/ 354676 w 1438889"/>
              <a:gd name="connsiteY21" fmla="*/ 6078132 h 6858000"/>
              <a:gd name="connsiteX22" fmla="*/ 342063 w 1438889"/>
              <a:gd name="connsiteY22" fmla="*/ 6028119 h 6858000"/>
              <a:gd name="connsiteX23" fmla="*/ 327292 w 1438889"/>
              <a:gd name="connsiteY23" fmla="*/ 5926735 h 6858000"/>
              <a:gd name="connsiteX24" fmla="*/ 376804 w 1438889"/>
              <a:gd name="connsiteY24" fmla="*/ 5712857 h 6858000"/>
              <a:gd name="connsiteX25" fmla="*/ 355879 w 1438889"/>
              <a:gd name="connsiteY25" fmla="*/ 5676393 h 6858000"/>
              <a:gd name="connsiteX26" fmla="*/ 395471 w 1438889"/>
              <a:gd name="connsiteY26" fmla="*/ 5563435 h 6858000"/>
              <a:gd name="connsiteX27" fmla="*/ 442601 w 1438889"/>
              <a:gd name="connsiteY27" fmla="*/ 5437125 h 6858000"/>
              <a:gd name="connsiteX28" fmla="*/ 456169 w 1438889"/>
              <a:gd name="connsiteY28" fmla="*/ 5396260 h 6858000"/>
              <a:gd name="connsiteX29" fmla="*/ 472150 w 1438889"/>
              <a:gd name="connsiteY29" fmla="*/ 5330009 h 6858000"/>
              <a:gd name="connsiteX30" fmla="*/ 505643 w 1438889"/>
              <a:gd name="connsiteY30" fmla="*/ 5273739 h 6858000"/>
              <a:gd name="connsiteX31" fmla="*/ 515242 w 1438889"/>
              <a:gd name="connsiteY31" fmla="*/ 5241779 h 6858000"/>
              <a:gd name="connsiteX32" fmla="*/ 526468 w 1438889"/>
              <a:gd name="connsiteY32" fmla="*/ 5225268 h 6858000"/>
              <a:gd name="connsiteX33" fmla="*/ 527488 w 1438889"/>
              <a:gd name="connsiteY33" fmla="*/ 5217684 h 6858000"/>
              <a:gd name="connsiteX34" fmla="*/ 534829 w 1438889"/>
              <a:gd name="connsiteY34" fmla="*/ 5193377 h 6858000"/>
              <a:gd name="connsiteX35" fmla="*/ 538132 w 1438889"/>
              <a:gd name="connsiteY35" fmla="*/ 5179288 h 6858000"/>
              <a:gd name="connsiteX36" fmla="*/ 539116 w 1438889"/>
              <a:gd name="connsiteY36" fmla="*/ 5173621 h 6858000"/>
              <a:gd name="connsiteX37" fmla="*/ 534750 w 1438889"/>
              <a:gd name="connsiteY37" fmla="*/ 5159961 h 6858000"/>
              <a:gd name="connsiteX38" fmla="*/ 541427 w 1438889"/>
              <a:gd name="connsiteY38" fmla="*/ 5144295 h 6858000"/>
              <a:gd name="connsiteX39" fmla="*/ 538360 w 1438889"/>
              <a:gd name="connsiteY39" fmla="*/ 5125185 h 6858000"/>
              <a:gd name="connsiteX40" fmla="*/ 545190 w 1438889"/>
              <a:gd name="connsiteY40" fmla="*/ 5121884 h 6858000"/>
              <a:gd name="connsiteX41" fmla="*/ 552226 w 1438889"/>
              <a:gd name="connsiteY41" fmla="*/ 5067850 h 6858000"/>
              <a:gd name="connsiteX42" fmla="*/ 554957 w 1438889"/>
              <a:gd name="connsiteY42" fmla="*/ 5060861 h 6858000"/>
              <a:gd name="connsiteX43" fmla="*/ 551661 w 1438889"/>
              <a:gd name="connsiteY43" fmla="*/ 5034192 h 6858000"/>
              <a:gd name="connsiteX44" fmla="*/ 553215 w 1438889"/>
              <a:gd name="connsiteY44" fmla="*/ 4993030 h 6858000"/>
              <a:gd name="connsiteX45" fmla="*/ 560124 w 1438889"/>
              <a:gd name="connsiteY45" fmla="*/ 4946844 h 6858000"/>
              <a:gd name="connsiteX46" fmla="*/ 555980 w 1438889"/>
              <a:gd name="connsiteY46" fmla="*/ 4932692 h 6858000"/>
              <a:gd name="connsiteX47" fmla="*/ 571383 w 1438889"/>
              <a:gd name="connsiteY47" fmla="*/ 4858827 h 6858000"/>
              <a:gd name="connsiteX48" fmla="*/ 577286 w 1438889"/>
              <a:gd name="connsiteY48" fmla="*/ 4821170 h 6858000"/>
              <a:gd name="connsiteX49" fmla="*/ 582019 w 1438889"/>
              <a:gd name="connsiteY49" fmla="*/ 4780965 h 6858000"/>
              <a:gd name="connsiteX50" fmla="*/ 583312 w 1438889"/>
              <a:gd name="connsiteY50" fmla="*/ 4750867 h 6858000"/>
              <a:gd name="connsiteX51" fmla="*/ 581119 w 1438889"/>
              <a:gd name="connsiteY51" fmla="*/ 4690749 h 6858000"/>
              <a:gd name="connsiteX52" fmla="*/ 576599 w 1438889"/>
              <a:gd name="connsiteY52" fmla="*/ 4584173 h 6858000"/>
              <a:gd name="connsiteX53" fmla="*/ 571682 w 1438889"/>
              <a:gd name="connsiteY53" fmla="*/ 4444346 h 6858000"/>
              <a:gd name="connsiteX54" fmla="*/ 568247 w 1438889"/>
              <a:gd name="connsiteY54" fmla="*/ 4375228 h 6858000"/>
              <a:gd name="connsiteX55" fmla="*/ 548900 w 1438889"/>
              <a:gd name="connsiteY55" fmla="*/ 4214165 h 6858000"/>
              <a:gd name="connsiteX56" fmla="*/ 552973 w 1438889"/>
              <a:gd name="connsiteY56" fmla="*/ 4090296 h 6858000"/>
              <a:gd name="connsiteX57" fmla="*/ 538229 w 1438889"/>
              <a:gd name="connsiteY57" fmla="*/ 4033999 h 6858000"/>
              <a:gd name="connsiteX58" fmla="*/ 539378 w 1438889"/>
              <a:gd name="connsiteY58" fmla="*/ 4031933 h 6858000"/>
              <a:gd name="connsiteX59" fmla="*/ 537954 w 1438889"/>
              <a:gd name="connsiteY59" fmla="*/ 4013953 h 6858000"/>
              <a:gd name="connsiteX60" fmla="*/ 524249 w 1438889"/>
              <a:gd name="connsiteY60" fmla="*/ 3974753 h 6858000"/>
              <a:gd name="connsiteX61" fmla="*/ 525847 w 1438889"/>
              <a:gd name="connsiteY61" fmla="*/ 3969950 h 6858000"/>
              <a:gd name="connsiteX62" fmla="*/ 519269 w 1438889"/>
              <a:gd name="connsiteY62" fmla="*/ 3933779 h 6858000"/>
              <a:gd name="connsiteX63" fmla="*/ 520600 w 1438889"/>
              <a:gd name="connsiteY63" fmla="*/ 3933093 h 6858000"/>
              <a:gd name="connsiteX64" fmla="*/ 524954 w 1438889"/>
              <a:gd name="connsiteY64" fmla="*/ 3922082 h 6858000"/>
              <a:gd name="connsiteX65" fmla="*/ 530032 w 1438889"/>
              <a:gd name="connsiteY65" fmla="*/ 3901461 h 6858000"/>
              <a:gd name="connsiteX66" fmla="*/ 552626 w 1438889"/>
              <a:gd name="connsiteY66" fmla="*/ 3813873 h 6858000"/>
              <a:gd name="connsiteX67" fmla="*/ 552051 w 1438889"/>
              <a:gd name="connsiteY67" fmla="*/ 3806161 h 6858000"/>
              <a:gd name="connsiteX68" fmla="*/ 552358 w 1438889"/>
              <a:gd name="connsiteY68" fmla="*/ 3805957 h 6858000"/>
              <a:gd name="connsiteX69" fmla="*/ 552385 w 1438889"/>
              <a:gd name="connsiteY69" fmla="*/ 3797724 h 6858000"/>
              <a:gd name="connsiteX70" fmla="*/ 551000 w 1438889"/>
              <a:gd name="connsiteY70" fmla="*/ 3792098 h 6858000"/>
              <a:gd name="connsiteX71" fmla="*/ 549884 w 1438889"/>
              <a:gd name="connsiteY71" fmla="*/ 3777135 h 6858000"/>
              <a:gd name="connsiteX72" fmla="*/ 551617 w 1438889"/>
              <a:gd name="connsiteY72" fmla="*/ 3771656 h 6858000"/>
              <a:gd name="connsiteX73" fmla="*/ 555360 w 1438889"/>
              <a:gd name="connsiteY73" fmla="*/ 3769007 h 6858000"/>
              <a:gd name="connsiteX74" fmla="*/ 554826 w 1438889"/>
              <a:gd name="connsiteY74" fmla="*/ 3767709 h 6858000"/>
              <a:gd name="connsiteX75" fmla="*/ 563522 w 1438889"/>
              <a:gd name="connsiteY75" fmla="*/ 3738082 h 6858000"/>
              <a:gd name="connsiteX76" fmla="*/ 570868 w 1438889"/>
              <a:gd name="connsiteY76" fmla="*/ 3673397 h 6858000"/>
              <a:gd name="connsiteX77" fmla="*/ 570164 w 1438889"/>
              <a:gd name="connsiteY77" fmla="*/ 3637109 h 6858000"/>
              <a:gd name="connsiteX78" fmla="*/ 573607 w 1438889"/>
              <a:gd name="connsiteY78" fmla="*/ 3536883 h 6858000"/>
              <a:gd name="connsiteX79" fmla="*/ 581145 w 1438889"/>
              <a:gd name="connsiteY79" fmla="*/ 3435652 h 6858000"/>
              <a:gd name="connsiteX80" fmla="*/ 582816 w 1438889"/>
              <a:gd name="connsiteY80" fmla="*/ 3307769 h 6858000"/>
              <a:gd name="connsiteX81" fmla="*/ 600379 w 1438889"/>
              <a:gd name="connsiteY81" fmla="*/ 3250522 h 6858000"/>
              <a:gd name="connsiteX82" fmla="*/ 600804 w 1438889"/>
              <a:gd name="connsiteY82" fmla="*/ 3229163 h 6858000"/>
              <a:gd name="connsiteX83" fmla="*/ 602627 w 1438889"/>
              <a:gd name="connsiteY83" fmla="*/ 3217217 h 6858000"/>
              <a:gd name="connsiteX84" fmla="*/ 589462 w 1438889"/>
              <a:gd name="connsiteY84" fmla="*/ 3183755 h 6858000"/>
              <a:gd name="connsiteX85" fmla="*/ 589963 w 1438889"/>
              <a:gd name="connsiteY85" fmla="*/ 3178642 h 6858000"/>
              <a:gd name="connsiteX86" fmla="*/ 577563 w 1438889"/>
              <a:gd name="connsiteY86" fmla="*/ 3158586 h 6858000"/>
              <a:gd name="connsiteX87" fmla="*/ 562748 w 1438889"/>
              <a:gd name="connsiteY87" fmla="*/ 3129034 h 6858000"/>
              <a:gd name="connsiteX88" fmla="*/ 563413 w 1438889"/>
              <a:gd name="connsiteY88" fmla="*/ 3126682 h 6858000"/>
              <a:gd name="connsiteX89" fmla="*/ 554281 w 1438889"/>
              <a:gd name="connsiteY89" fmla="*/ 3114519 h 6858000"/>
              <a:gd name="connsiteX90" fmla="*/ 540890 w 1438889"/>
              <a:gd name="connsiteY90" fmla="*/ 3106272 h 6858000"/>
              <a:gd name="connsiteX91" fmla="*/ 513620 w 1438889"/>
              <a:gd name="connsiteY91" fmla="*/ 2958185 h 6858000"/>
              <a:gd name="connsiteX92" fmla="*/ 456234 w 1438889"/>
              <a:gd name="connsiteY92" fmla="*/ 2762989 h 6858000"/>
              <a:gd name="connsiteX93" fmla="*/ 405152 w 1438889"/>
              <a:gd name="connsiteY93" fmla="*/ 2554718 h 6858000"/>
              <a:gd name="connsiteX94" fmla="*/ 385246 w 1438889"/>
              <a:gd name="connsiteY94" fmla="*/ 2485734 h 6858000"/>
              <a:gd name="connsiteX95" fmla="*/ 375969 w 1438889"/>
              <a:gd name="connsiteY95" fmla="*/ 2447068 h 6858000"/>
              <a:gd name="connsiteX96" fmla="*/ 362930 w 1438889"/>
              <a:gd name="connsiteY96" fmla="*/ 2425819 h 6858000"/>
              <a:gd name="connsiteX97" fmla="*/ 368929 w 1438889"/>
              <a:gd name="connsiteY97" fmla="*/ 2402874 h 6858000"/>
              <a:gd name="connsiteX98" fmla="*/ 371541 w 1438889"/>
              <a:gd name="connsiteY98" fmla="*/ 2381443 h 6858000"/>
              <a:gd name="connsiteX99" fmla="*/ 347870 w 1438889"/>
              <a:gd name="connsiteY99" fmla="*/ 2261920 h 6858000"/>
              <a:gd name="connsiteX100" fmla="*/ 337757 w 1438889"/>
              <a:gd name="connsiteY100" fmla="*/ 2195378 h 6858000"/>
              <a:gd name="connsiteX101" fmla="*/ 321974 w 1438889"/>
              <a:gd name="connsiteY101" fmla="*/ 2155135 h 6858000"/>
              <a:gd name="connsiteX102" fmla="*/ 319432 w 1438889"/>
              <a:gd name="connsiteY102" fmla="*/ 2118008 h 6858000"/>
              <a:gd name="connsiteX103" fmla="*/ 320425 w 1438889"/>
              <a:gd name="connsiteY103" fmla="*/ 2050531 h 6858000"/>
              <a:gd name="connsiteX104" fmla="*/ 312231 w 1438889"/>
              <a:gd name="connsiteY104" fmla="*/ 1963269 h 6858000"/>
              <a:gd name="connsiteX105" fmla="*/ 293409 w 1438889"/>
              <a:gd name="connsiteY105" fmla="*/ 1906352 h 6858000"/>
              <a:gd name="connsiteX106" fmla="*/ 269966 w 1438889"/>
              <a:gd name="connsiteY106" fmla="*/ 1861531 h 6858000"/>
              <a:gd name="connsiteX107" fmla="*/ 223765 w 1438889"/>
              <a:gd name="connsiteY107" fmla="*/ 1732919 h 6858000"/>
              <a:gd name="connsiteX108" fmla="*/ 196076 w 1438889"/>
              <a:gd name="connsiteY108" fmla="*/ 1663540 h 6858000"/>
              <a:gd name="connsiteX109" fmla="*/ 195202 w 1438889"/>
              <a:gd name="connsiteY109" fmla="*/ 1615777 h 6858000"/>
              <a:gd name="connsiteX110" fmla="*/ 175997 w 1438889"/>
              <a:gd name="connsiteY110" fmla="*/ 1563678 h 6858000"/>
              <a:gd name="connsiteX111" fmla="*/ 189077 w 1438889"/>
              <a:gd name="connsiteY111" fmla="*/ 1519474 h 6858000"/>
              <a:gd name="connsiteX112" fmla="*/ 181819 w 1438889"/>
              <a:gd name="connsiteY112" fmla="*/ 1477995 h 6858000"/>
              <a:gd name="connsiteX113" fmla="*/ 167904 w 1438889"/>
              <a:gd name="connsiteY113" fmla="*/ 1373769 h 6858000"/>
              <a:gd name="connsiteX114" fmla="*/ 176211 w 1438889"/>
              <a:gd name="connsiteY114" fmla="*/ 1307086 h 6858000"/>
              <a:gd name="connsiteX115" fmla="*/ 177399 w 1438889"/>
              <a:gd name="connsiteY115" fmla="*/ 1189033 h 6858000"/>
              <a:gd name="connsiteX116" fmla="*/ 182084 w 1438889"/>
              <a:gd name="connsiteY116" fmla="*/ 1168288 h 6858000"/>
              <a:gd name="connsiteX117" fmla="*/ 174366 w 1438889"/>
              <a:gd name="connsiteY117" fmla="*/ 1142577 h 6858000"/>
              <a:gd name="connsiteX118" fmla="*/ 163672 w 1438889"/>
              <a:gd name="connsiteY118" fmla="*/ 1088484 h 6858000"/>
              <a:gd name="connsiteX119" fmla="*/ 152408 w 1438889"/>
              <a:gd name="connsiteY119" fmla="*/ 1016103 h 6858000"/>
              <a:gd name="connsiteX120" fmla="*/ 153864 w 1438889"/>
              <a:gd name="connsiteY120" fmla="*/ 932283 h 6858000"/>
              <a:gd name="connsiteX121" fmla="*/ 156100 w 1438889"/>
              <a:gd name="connsiteY121" fmla="*/ 915925 h 6858000"/>
              <a:gd name="connsiteX122" fmla="*/ 148729 w 1438889"/>
              <a:gd name="connsiteY122" fmla="*/ 896999 h 6858000"/>
              <a:gd name="connsiteX123" fmla="*/ 118137 w 1438889"/>
              <a:gd name="connsiteY123" fmla="*/ 821517 h 6858000"/>
              <a:gd name="connsiteX124" fmla="*/ 97087 w 1438889"/>
              <a:gd name="connsiteY124" fmla="*/ 751353 h 6858000"/>
              <a:gd name="connsiteX125" fmla="*/ 96645 w 1438889"/>
              <a:gd name="connsiteY125" fmla="*/ 721230 h 6858000"/>
              <a:gd name="connsiteX126" fmla="*/ 82316 w 1438889"/>
              <a:gd name="connsiteY126" fmla="*/ 681659 h 6858000"/>
              <a:gd name="connsiteX127" fmla="*/ 67735 w 1438889"/>
              <a:gd name="connsiteY127" fmla="*/ 635218 h 6858000"/>
              <a:gd name="connsiteX128" fmla="*/ 72746 w 1438889"/>
              <a:gd name="connsiteY128" fmla="*/ 613763 h 6858000"/>
              <a:gd name="connsiteX129" fmla="*/ 58688 w 1438889"/>
              <a:gd name="connsiteY129" fmla="*/ 598582 h 6858000"/>
              <a:gd name="connsiteX130" fmla="*/ 58369 w 1438889"/>
              <a:gd name="connsiteY130" fmla="*/ 576846 h 6858000"/>
              <a:gd name="connsiteX131" fmla="*/ 37995 w 1438889"/>
              <a:gd name="connsiteY131" fmla="*/ 530055 h 6858000"/>
              <a:gd name="connsiteX132" fmla="*/ 37243 w 1438889"/>
              <a:gd name="connsiteY132" fmla="*/ 465389 h 6858000"/>
              <a:gd name="connsiteX133" fmla="*/ 20166 w 1438889"/>
              <a:gd name="connsiteY133" fmla="*/ 424699 h 6858000"/>
              <a:gd name="connsiteX134" fmla="*/ 20541 w 1438889"/>
              <a:gd name="connsiteY134" fmla="*/ 404917 h 6858000"/>
              <a:gd name="connsiteX135" fmla="*/ 498 w 1438889"/>
              <a:gd name="connsiteY135" fmla="*/ 367211 h 6858000"/>
              <a:gd name="connsiteX136" fmla="*/ 148559 w 1438889"/>
              <a:gd name="connsiteY136" fmla="*/ 212860 h 6858000"/>
              <a:gd name="connsiteX137" fmla="*/ 140269 w 1438889"/>
              <a:gd name="connsiteY137" fmla="*/ 144983 h 6858000"/>
              <a:gd name="connsiteX138" fmla="*/ 152553 w 1438889"/>
              <a:gd name="connsiteY138" fmla="*/ 55288 h 6858000"/>
              <a:gd name="connsiteX139" fmla="*/ 112107 w 1438889"/>
              <a:gd name="connsiteY139" fmla="*/ 0 h 6858000"/>
              <a:gd name="connsiteX0" fmla="*/ 92101 w 1418883"/>
              <a:gd name="connsiteY0" fmla="*/ 0 h 6858000"/>
              <a:gd name="connsiteX1" fmla="*/ 1418883 w 1418883"/>
              <a:gd name="connsiteY1" fmla="*/ 0 h 6858000"/>
              <a:gd name="connsiteX2" fmla="*/ 1418883 w 1418883"/>
              <a:gd name="connsiteY2" fmla="*/ 6858000 h 6858000"/>
              <a:gd name="connsiteX3" fmla="*/ 155577 w 1418883"/>
              <a:gd name="connsiteY3" fmla="*/ 6857735 h 6858000"/>
              <a:gd name="connsiteX4" fmla="*/ 192170 w 1418883"/>
              <a:gd name="connsiteY4" fmla="*/ 6776847 h 6858000"/>
              <a:gd name="connsiteX5" fmla="*/ 203670 w 1418883"/>
              <a:gd name="connsiteY5" fmla="*/ 6737706 h 6858000"/>
              <a:gd name="connsiteX6" fmla="*/ 228409 w 1418883"/>
              <a:gd name="connsiteY6" fmla="*/ 6691589 h 6858000"/>
              <a:gd name="connsiteX7" fmla="*/ 205966 w 1418883"/>
              <a:gd name="connsiteY7" fmla="*/ 6659970 h 6858000"/>
              <a:gd name="connsiteX8" fmla="*/ 221057 w 1418883"/>
              <a:gd name="connsiteY8" fmla="*/ 6636211 h 6858000"/>
              <a:gd name="connsiteX9" fmla="*/ 238501 w 1418883"/>
              <a:gd name="connsiteY9" fmla="*/ 6594177 h 6858000"/>
              <a:gd name="connsiteX10" fmla="*/ 252541 w 1418883"/>
              <a:gd name="connsiteY10" fmla="*/ 6557575 h 6858000"/>
              <a:gd name="connsiteX11" fmla="*/ 305498 w 1418883"/>
              <a:gd name="connsiteY11" fmla="*/ 6492130 h 6858000"/>
              <a:gd name="connsiteX12" fmla="*/ 321185 w 1418883"/>
              <a:gd name="connsiteY12" fmla="*/ 6431610 h 6858000"/>
              <a:gd name="connsiteX13" fmla="*/ 364890 w 1418883"/>
              <a:gd name="connsiteY13" fmla="*/ 6379786 h 6858000"/>
              <a:gd name="connsiteX14" fmla="*/ 348113 w 1418883"/>
              <a:gd name="connsiteY14" fmla="*/ 6334727 h 6858000"/>
              <a:gd name="connsiteX15" fmla="*/ 325528 w 1418883"/>
              <a:gd name="connsiteY15" fmla="*/ 6313295 h 6858000"/>
              <a:gd name="connsiteX16" fmla="*/ 332692 w 1418883"/>
              <a:gd name="connsiteY16" fmla="*/ 6280046 h 6858000"/>
              <a:gd name="connsiteX17" fmla="*/ 315437 w 1418883"/>
              <a:gd name="connsiteY17" fmla="*/ 6270265 h 6858000"/>
              <a:gd name="connsiteX18" fmla="*/ 342465 w 1418883"/>
              <a:gd name="connsiteY18" fmla="*/ 6252834 h 6858000"/>
              <a:gd name="connsiteX19" fmla="*/ 320457 w 1418883"/>
              <a:gd name="connsiteY19" fmla="*/ 6202459 h 6858000"/>
              <a:gd name="connsiteX20" fmla="*/ 319255 w 1418883"/>
              <a:gd name="connsiteY20" fmla="*/ 6153037 h 6858000"/>
              <a:gd name="connsiteX21" fmla="*/ 334670 w 1418883"/>
              <a:gd name="connsiteY21" fmla="*/ 6078132 h 6858000"/>
              <a:gd name="connsiteX22" fmla="*/ 322057 w 1418883"/>
              <a:gd name="connsiteY22" fmla="*/ 6028119 h 6858000"/>
              <a:gd name="connsiteX23" fmla="*/ 307286 w 1418883"/>
              <a:gd name="connsiteY23" fmla="*/ 5926735 h 6858000"/>
              <a:gd name="connsiteX24" fmla="*/ 356798 w 1418883"/>
              <a:gd name="connsiteY24" fmla="*/ 5712857 h 6858000"/>
              <a:gd name="connsiteX25" fmla="*/ 335873 w 1418883"/>
              <a:gd name="connsiteY25" fmla="*/ 5676393 h 6858000"/>
              <a:gd name="connsiteX26" fmla="*/ 375465 w 1418883"/>
              <a:gd name="connsiteY26" fmla="*/ 5563435 h 6858000"/>
              <a:gd name="connsiteX27" fmla="*/ 422595 w 1418883"/>
              <a:gd name="connsiteY27" fmla="*/ 5437125 h 6858000"/>
              <a:gd name="connsiteX28" fmla="*/ 436163 w 1418883"/>
              <a:gd name="connsiteY28" fmla="*/ 5396260 h 6858000"/>
              <a:gd name="connsiteX29" fmla="*/ 452144 w 1418883"/>
              <a:gd name="connsiteY29" fmla="*/ 5330009 h 6858000"/>
              <a:gd name="connsiteX30" fmla="*/ 485637 w 1418883"/>
              <a:gd name="connsiteY30" fmla="*/ 5273739 h 6858000"/>
              <a:gd name="connsiteX31" fmla="*/ 495236 w 1418883"/>
              <a:gd name="connsiteY31" fmla="*/ 5241779 h 6858000"/>
              <a:gd name="connsiteX32" fmla="*/ 506462 w 1418883"/>
              <a:gd name="connsiteY32" fmla="*/ 5225268 h 6858000"/>
              <a:gd name="connsiteX33" fmla="*/ 507482 w 1418883"/>
              <a:gd name="connsiteY33" fmla="*/ 5217684 h 6858000"/>
              <a:gd name="connsiteX34" fmla="*/ 514823 w 1418883"/>
              <a:gd name="connsiteY34" fmla="*/ 5193377 h 6858000"/>
              <a:gd name="connsiteX35" fmla="*/ 518126 w 1418883"/>
              <a:gd name="connsiteY35" fmla="*/ 5179288 h 6858000"/>
              <a:gd name="connsiteX36" fmla="*/ 519110 w 1418883"/>
              <a:gd name="connsiteY36" fmla="*/ 5173621 h 6858000"/>
              <a:gd name="connsiteX37" fmla="*/ 514744 w 1418883"/>
              <a:gd name="connsiteY37" fmla="*/ 5159961 h 6858000"/>
              <a:gd name="connsiteX38" fmla="*/ 521421 w 1418883"/>
              <a:gd name="connsiteY38" fmla="*/ 5144295 h 6858000"/>
              <a:gd name="connsiteX39" fmla="*/ 518354 w 1418883"/>
              <a:gd name="connsiteY39" fmla="*/ 5125185 h 6858000"/>
              <a:gd name="connsiteX40" fmla="*/ 525184 w 1418883"/>
              <a:gd name="connsiteY40" fmla="*/ 5121884 h 6858000"/>
              <a:gd name="connsiteX41" fmla="*/ 532220 w 1418883"/>
              <a:gd name="connsiteY41" fmla="*/ 5067850 h 6858000"/>
              <a:gd name="connsiteX42" fmla="*/ 534951 w 1418883"/>
              <a:gd name="connsiteY42" fmla="*/ 5060861 h 6858000"/>
              <a:gd name="connsiteX43" fmla="*/ 531655 w 1418883"/>
              <a:gd name="connsiteY43" fmla="*/ 5034192 h 6858000"/>
              <a:gd name="connsiteX44" fmla="*/ 533209 w 1418883"/>
              <a:gd name="connsiteY44" fmla="*/ 4993030 h 6858000"/>
              <a:gd name="connsiteX45" fmla="*/ 540118 w 1418883"/>
              <a:gd name="connsiteY45" fmla="*/ 4946844 h 6858000"/>
              <a:gd name="connsiteX46" fmla="*/ 535974 w 1418883"/>
              <a:gd name="connsiteY46" fmla="*/ 4932692 h 6858000"/>
              <a:gd name="connsiteX47" fmla="*/ 551377 w 1418883"/>
              <a:gd name="connsiteY47" fmla="*/ 4858827 h 6858000"/>
              <a:gd name="connsiteX48" fmla="*/ 557280 w 1418883"/>
              <a:gd name="connsiteY48" fmla="*/ 4821170 h 6858000"/>
              <a:gd name="connsiteX49" fmla="*/ 562013 w 1418883"/>
              <a:gd name="connsiteY49" fmla="*/ 4780965 h 6858000"/>
              <a:gd name="connsiteX50" fmla="*/ 563306 w 1418883"/>
              <a:gd name="connsiteY50" fmla="*/ 4750867 h 6858000"/>
              <a:gd name="connsiteX51" fmla="*/ 561113 w 1418883"/>
              <a:gd name="connsiteY51" fmla="*/ 4690749 h 6858000"/>
              <a:gd name="connsiteX52" fmla="*/ 556593 w 1418883"/>
              <a:gd name="connsiteY52" fmla="*/ 4584173 h 6858000"/>
              <a:gd name="connsiteX53" fmla="*/ 551676 w 1418883"/>
              <a:gd name="connsiteY53" fmla="*/ 4444346 h 6858000"/>
              <a:gd name="connsiteX54" fmla="*/ 548241 w 1418883"/>
              <a:gd name="connsiteY54" fmla="*/ 4375228 h 6858000"/>
              <a:gd name="connsiteX55" fmla="*/ 528894 w 1418883"/>
              <a:gd name="connsiteY55" fmla="*/ 4214165 h 6858000"/>
              <a:gd name="connsiteX56" fmla="*/ 532967 w 1418883"/>
              <a:gd name="connsiteY56" fmla="*/ 4090296 h 6858000"/>
              <a:gd name="connsiteX57" fmla="*/ 518223 w 1418883"/>
              <a:gd name="connsiteY57" fmla="*/ 4033999 h 6858000"/>
              <a:gd name="connsiteX58" fmla="*/ 519372 w 1418883"/>
              <a:gd name="connsiteY58" fmla="*/ 4031933 h 6858000"/>
              <a:gd name="connsiteX59" fmla="*/ 517948 w 1418883"/>
              <a:gd name="connsiteY59" fmla="*/ 4013953 h 6858000"/>
              <a:gd name="connsiteX60" fmla="*/ 504243 w 1418883"/>
              <a:gd name="connsiteY60" fmla="*/ 3974753 h 6858000"/>
              <a:gd name="connsiteX61" fmla="*/ 505841 w 1418883"/>
              <a:gd name="connsiteY61" fmla="*/ 3969950 h 6858000"/>
              <a:gd name="connsiteX62" fmla="*/ 499263 w 1418883"/>
              <a:gd name="connsiteY62" fmla="*/ 3933779 h 6858000"/>
              <a:gd name="connsiteX63" fmla="*/ 500594 w 1418883"/>
              <a:gd name="connsiteY63" fmla="*/ 3933093 h 6858000"/>
              <a:gd name="connsiteX64" fmla="*/ 504948 w 1418883"/>
              <a:gd name="connsiteY64" fmla="*/ 3922082 h 6858000"/>
              <a:gd name="connsiteX65" fmla="*/ 510026 w 1418883"/>
              <a:gd name="connsiteY65" fmla="*/ 3901461 h 6858000"/>
              <a:gd name="connsiteX66" fmla="*/ 532620 w 1418883"/>
              <a:gd name="connsiteY66" fmla="*/ 3813873 h 6858000"/>
              <a:gd name="connsiteX67" fmla="*/ 532045 w 1418883"/>
              <a:gd name="connsiteY67" fmla="*/ 3806161 h 6858000"/>
              <a:gd name="connsiteX68" fmla="*/ 532352 w 1418883"/>
              <a:gd name="connsiteY68" fmla="*/ 3805957 h 6858000"/>
              <a:gd name="connsiteX69" fmla="*/ 532379 w 1418883"/>
              <a:gd name="connsiteY69" fmla="*/ 3797724 h 6858000"/>
              <a:gd name="connsiteX70" fmla="*/ 530994 w 1418883"/>
              <a:gd name="connsiteY70" fmla="*/ 3792098 h 6858000"/>
              <a:gd name="connsiteX71" fmla="*/ 529878 w 1418883"/>
              <a:gd name="connsiteY71" fmla="*/ 3777135 h 6858000"/>
              <a:gd name="connsiteX72" fmla="*/ 531611 w 1418883"/>
              <a:gd name="connsiteY72" fmla="*/ 3771656 h 6858000"/>
              <a:gd name="connsiteX73" fmla="*/ 535354 w 1418883"/>
              <a:gd name="connsiteY73" fmla="*/ 3769007 h 6858000"/>
              <a:gd name="connsiteX74" fmla="*/ 534820 w 1418883"/>
              <a:gd name="connsiteY74" fmla="*/ 3767709 h 6858000"/>
              <a:gd name="connsiteX75" fmla="*/ 543516 w 1418883"/>
              <a:gd name="connsiteY75" fmla="*/ 3738082 h 6858000"/>
              <a:gd name="connsiteX76" fmla="*/ 550862 w 1418883"/>
              <a:gd name="connsiteY76" fmla="*/ 3673397 h 6858000"/>
              <a:gd name="connsiteX77" fmla="*/ 550158 w 1418883"/>
              <a:gd name="connsiteY77" fmla="*/ 3637109 h 6858000"/>
              <a:gd name="connsiteX78" fmla="*/ 553601 w 1418883"/>
              <a:gd name="connsiteY78" fmla="*/ 3536883 h 6858000"/>
              <a:gd name="connsiteX79" fmla="*/ 561139 w 1418883"/>
              <a:gd name="connsiteY79" fmla="*/ 3435652 h 6858000"/>
              <a:gd name="connsiteX80" fmla="*/ 562810 w 1418883"/>
              <a:gd name="connsiteY80" fmla="*/ 3307769 h 6858000"/>
              <a:gd name="connsiteX81" fmla="*/ 580373 w 1418883"/>
              <a:gd name="connsiteY81" fmla="*/ 3250522 h 6858000"/>
              <a:gd name="connsiteX82" fmla="*/ 580798 w 1418883"/>
              <a:gd name="connsiteY82" fmla="*/ 3229163 h 6858000"/>
              <a:gd name="connsiteX83" fmla="*/ 582621 w 1418883"/>
              <a:gd name="connsiteY83" fmla="*/ 3217217 h 6858000"/>
              <a:gd name="connsiteX84" fmla="*/ 569456 w 1418883"/>
              <a:gd name="connsiteY84" fmla="*/ 3183755 h 6858000"/>
              <a:gd name="connsiteX85" fmla="*/ 569957 w 1418883"/>
              <a:gd name="connsiteY85" fmla="*/ 3178642 h 6858000"/>
              <a:gd name="connsiteX86" fmla="*/ 557557 w 1418883"/>
              <a:gd name="connsiteY86" fmla="*/ 3158586 h 6858000"/>
              <a:gd name="connsiteX87" fmla="*/ 542742 w 1418883"/>
              <a:gd name="connsiteY87" fmla="*/ 3129034 h 6858000"/>
              <a:gd name="connsiteX88" fmla="*/ 543407 w 1418883"/>
              <a:gd name="connsiteY88" fmla="*/ 3126682 h 6858000"/>
              <a:gd name="connsiteX89" fmla="*/ 534275 w 1418883"/>
              <a:gd name="connsiteY89" fmla="*/ 3114519 h 6858000"/>
              <a:gd name="connsiteX90" fmla="*/ 520884 w 1418883"/>
              <a:gd name="connsiteY90" fmla="*/ 3106272 h 6858000"/>
              <a:gd name="connsiteX91" fmla="*/ 493614 w 1418883"/>
              <a:gd name="connsiteY91" fmla="*/ 2958185 h 6858000"/>
              <a:gd name="connsiteX92" fmla="*/ 436228 w 1418883"/>
              <a:gd name="connsiteY92" fmla="*/ 2762989 h 6858000"/>
              <a:gd name="connsiteX93" fmla="*/ 385146 w 1418883"/>
              <a:gd name="connsiteY93" fmla="*/ 2554718 h 6858000"/>
              <a:gd name="connsiteX94" fmla="*/ 365240 w 1418883"/>
              <a:gd name="connsiteY94" fmla="*/ 2485734 h 6858000"/>
              <a:gd name="connsiteX95" fmla="*/ 355963 w 1418883"/>
              <a:gd name="connsiteY95" fmla="*/ 2447068 h 6858000"/>
              <a:gd name="connsiteX96" fmla="*/ 342924 w 1418883"/>
              <a:gd name="connsiteY96" fmla="*/ 2425819 h 6858000"/>
              <a:gd name="connsiteX97" fmla="*/ 348923 w 1418883"/>
              <a:gd name="connsiteY97" fmla="*/ 2402874 h 6858000"/>
              <a:gd name="connsiteX98" fmla="*/ 351535 w 1418883"/>
              <a:gd name="connsiteY98" fmla="*/ 2381443 h 6858000"/>
              <a:gd name="connsiteX99" fmla="*/ 327864 w 1418883"/>
              <a:gd name="connsiteY99" fmla="*/ 2261920 h 6858000"/>
              <a:gd name="connsiteX100" fmla="*/ 317751 w 1418883"/>
              <a:gd name="connsiteY100" fmla="*/ 2195378 h 6858000"/>
              <a:gd name="connsiteX101" fmla="*/ 301968 w 1418883"/>
              <a:gd name="connsiteY101" fmla="*/ 2155135 h 6858000"/>
              <a:gd name="connsiteX102" fmla="*/ 299426 w 1418883"/>
              <a:gd name="connsiteY102" fmla="*/ 2118008 h 6858000"/>
              <a:gd name="connsiteX103" fmla="*/ 300419 w 1418883"/>
              <a:gd name="connsiteY103" fmla="*/ 2050531 h 6858000"/>
              <a:gd name="connsiteX104" fmla="*/ 292225 w 1418883"/>
              <a:gd name="connsiteY104" fmla="*/ 1963269 h 6858000"/>
              <a:gd name="connsiteX105" fmla="*/ 273403 w 1418883"/>
              <a:gd name="connsiteY105" fmla="*/ 1906352 h 6858000"/>
              <a:gd name="connsiteX106" fmla="*/ 249960 w 1418883"/>
              <a:gd name="connsiteY106" fmla="*/ 1861531 h 6858000"/>
              <a:gd name="connsiteX107" fmla="*/ 203759 w 1418883"/>
              <a:gd name="connsiteY107" fmla="*/ 1732919 h 6858000"/>
              <a:gd name="connsiteX108" fmla="*/ 176070 w 1418883"/>
              <a:gd name="connsiteY108" fmla="*/ 1663540 h 6858000"/>
              <a:gd name="connsiteX109" fmla="*/ 175196 w 1418883"/>
              <a:gd name="connsiteY109" fmla="*/ 1615777 h 6858000"/>
              <a:gd name="connsiteX110" fmla="*/ 155991 w 1418883"/>
              <a:gd name="connsiteY110" fmla="*/ 1563678 h 6858000"/>
              <a:gd name="connsiteX111" fmla="*/ 169071 w 1418883"/>
              <a:gd name="connsiteY111" fmla="*/ 1519474 h 6858000"/>
              <a:gd name="connsiteX112" fmla="*/ 161813 w 1418883"/>
              <a:gd name="connsiteY112" fmla="*/ 1477995 h 6858000"/>
              <a:gd name="connsiteX113" fmla="*/ 147898 w 1418883"/>
              <a:gd name="connsiteY113" fmla="*/ 1373769 h 6858000"/>
              <a:gd name="connsiteX114" fmla="*/ 156205 w 1418883"/>
              <a:gd name="connsiteY114" fmla="*/ 1307086 h 6858000"/>
              <a:gd name="connsiteX115" fmla="*/ 157393 w 1418883"/>
              <a:gd name="connsiteY115" fmla="*/ 1189033 h 6858000"/>
              <a:gd name="connsiteX116" fmla="*/ 162078 w 1418883"/>
              <a:gd name="connsiteY116" fmla="*/ 1168288 h 6858000"/>
              <a:gd name="connsiteX117" fmla="*/ 154360 w 1418883"/>
              <a:gd name="connsiteY117" fmla="*/ 1142577 h 6858000"/>
              <a:gd name="connsiteX118" fmla="*/ 143666 w 1418883"/>
              <a:gd name="connsiteY118" fmla="*/ 1088484 h 6858000"/>
              <a:gd name="connsiteX119" fmla="*/ 132402 w 1418883"/>
              <a:gd name="connsiteY119" fmla="*/ 1016103 h 6858000"/>
              <a:gd name="connsiteX120" fmla="*/ 133858 w 1418883"/>
              <a:gd name="connsiteY120" fmla="*/ 932283 h 6858000"/>
              <a:gd name="connsiteX121" fmla="*/ 136094 w 1418883"/>
              <a:gd name="connsiteY121" fmla="*/ 915925 h 6858000"/>
              <a:gd name="connsiteX122" fmla="*/ 128723 w 1418883"/>
              <a:gd name="connsiteY122" fmla="*/ 896999 h 6858000"/>
              <a:gd name="connsiteX123" fmla="*/ 98131 w 1418883"/>
              <a:gd name="connsiteY123" fmla="*/ 821517 h 6858000"/>
              <a:gd name="connsiteX124" fmla="*/ 77081 w 1418883"/>
              <a:gd name="connsiteY124" fmla="*/ 751353 h 6858000"/>
              <a:gd name="connsiteX125" fmla="*/ 76639 w 1418883"/>
              <a:gd name="connsiteY125" fmla="*/ 721230 h 6858000"/>
              <a:gd name="connsiteX126" fmla="*/ 62310 w 1418883"/>
              <a:gd name="connsiteY126" fmla="*/ 681659 h 6858000"/>
              <a:gd name="connsiteX127" fmla="*/ 47729 w 1418883"/>
              <a:gd name="connsiteY127" fmla="*/ 635218 h 6858000"/>
              <a:gd name="connsiteX128" fmla="*/ 52740 w 1418883"/>
              <a:gd name="connsiteY128" fmla="*/ 613763 h 6858000"/>
              <a:gd name="connsiteX129" fmla="*/ 38682 w 1418883"/>
              <a:gd name="connsiteY129" fmla="*/ 598582 h 6858000"/>
              <a:gd name="connsiteX130" fmla="*/ 38363 w 1418883"/>
              <a:gd name="connsiteY130" fmla="*/ 576846 h 6858000"/>
              <a:gd name="connsiteX131" fmla="*/ 17989 w 1418883"/>
              <a:gd name="connsiteY131" fmla="*/ 530055 h 6858000"/>
              <a:gd name="connsiteX132" fmla="*/ 17237 w 1418883"/>
              <a:gd name="connsiteY132" fmla="*/ 465389 h 6858000"/>
              <a:gd name="connsiteX133" fmla="*/ 160 w 1418883"/>
              <a:gd name="connsiteY133" fmla="*/ 424699 h 6858000"/>
              <a:gd name="connsiteX134" fmla="*/ 535 w 1418883"/>
              <a:gd name="connsiteY134" fmla="*/ 404917 h 6858000"/>
              <a:gd name="connsiteX135" fmla="*/ 111526 w 1418883"/>
              <a:gd name="connsiteY135" fmla="*/ 275771 h 6858000"/>
              <a:gd name="connsiteX136" fmla="*/ 128553 w 1418883"/>
              <a:gd name="connsiteY136" fmla="*/ 212860 h 6858000"/>
              <a:gd name="connsiteX137" fmla="*/ 120263 w 1418883"/>
              <a:gd name="connsiteY137" fmla="*/ 144983 h 6858000"/>
              <a:gd name="connsiteX138" fmla="*/ 132547 w 1418883"/>
              <a:gd name="connsiteY138" fmla="*/ 55288 h 6858000"/>
              <a:gd name="connsiteX139" fmla="*/ 92101 w 1418883"/>
              <a:gd name="connsiteY139" fmla="*/ 0 h 6858000"/>
              <a:gd name="connsiteX0" fmla="*/ 91951 w 1418733"/>
              <a:gd name="connsiteY0" fmla="*/ 0 h 6858000"/>
              <a:gd name="connsiteX1" fmla="*/ 1418733 w 1418733"/>
              <a:gd name="connsiteY1" fmla="*/ 0 h 6858000"/>
              <a:gd name="connsiteX2" fmla="*/ 1418733 w 1418733"/>
              <a:gd name="connsiteY2" fmla="*/ 6858000 h 6858000"/>
              <a:gd name="connsiteX3" fmla="*/ 155427 w 1418733"/>
              <a:gd name="connsiteY3" fmla="*/ 6857735 h 6858000"/>
              <a:gd name="connsiteX4" fmla="*/ 192020 w 1418733"/>
              <a:gd name="connsiteY4" fmla="*/ 6776847 h 6858000"/>
              <a:gd name="connsiteX5" fmla="*/ 203520 w 1418733"/>
              <a:gd name="connsiteY5" fmla="*/ 6737706 h 6858000"/>
              <a:gd name="connsiteX6" fmla="*/ 228259 w 1418733"/>
              <a:gd name="connsiteY6" fmla="*/ 6691589 h 6858000"/>
              <a:gd name="connsiteX7" fmla="*/ 205816 w 1418733"/>
              <a:gd name="connsiteY7" fmla="*/ 6659970 h 6858000"/>
              <a:gd name="connsiteX8" fmla="*/ 220907 w 1418733"/>
              <a:gd name="connsiteY8" fmla="*/ 6636211 h 6858000"/>
              <a:gd name="connsiteX9" fmla="*/ 238351 w 1418733"/>
              <a:gd name="connsiteY9" fmla="*/ 6594177 h 6858000"/>
              <a:gd name="connsiteX10" fmla="*/ 252391 w 1418733"/>
              <a:gd name="connsiteY10" fmla="*/ 6557575 h 6858000"/>
              <a:gd name="connsiteX11" fmla="*/ 305348 w 1418733"/>
              <a:gd name="connsiteY11" fmla="*/ 6492130 h 6858000"/>
              <a:gd name="connsiteX12" fmla="*/ 321035 w 1418733"/>
              <a:gd name="connsiteY12" fmla="*/ 6431610 h 6858000"/>
              <a:gd name="connsiteX13" fmla="*/ 364740 w 1418733"/>
              <a:gd name="connsiteY13" fmla="*/ 6379786 h 6858000"/>
              <a:gd name="connsiteX14" fmla="*/ 347963 w 1418733"/>
              <a:gd name="connsiteY14" fmla="*/ 6334727 h 6858000"/>
              <a:gd name="connsiteX15" fmla="*/ 325378 w 1418733"/>
              <a:gd name="connsiteY15" fmla="*/ 6313295 h 6858000"/>
              <a:gd name="connsiteX16" fmla="*/ 332542 w 1418733"/>
              <a:gd name="connsiteY16" fmla="*/ 6280046 h 6858000"/>
              <a:gd name="connsiteX17" fmla="*/ 315287 w 1418733"/>
              <a:gd name="connsiteY17" fmla="*/ 6270265 h 6858000"/>
              <a:gd name="connsiteX18" fmla="*/ 342315 w 1418733"/>
              <a:gd name="connsiteY18" fmla="*/ 6252834 h 6858000"/>
              <a:gd name="connsiteX19" fmla="*/ 320307 w 1418733"/>
              <a:gd name="connsiteY19" fmla="*/ 6202459 h 6858000"/>
              <a:gd name="connsiteX20" fmla="*/ 319105 w 1418733"/>
              <a:gd name="connsiteY20" fmla="*/ 6153037 h 6858000"/>
              <a:gd name="connsiteX21" fmla="*/ 334520 w 1418733"/>
              <a:gd name="connsiteY21" fmla="*/ 6078132 h 6858000"/>
              <a:gd name="connsiteX22" fmla="*/ 321907 w 1418733"/>
              <a:gd name="connsiteY22" fmla="*/ 6028119 h 6858000"/>
              <a:gd name="connsiteX23" fmla="*/ 307136 w 1418733"/>
              <a:gd name="connsiteY23" fmla="*/ 5926735 h 6858000"/>
              <a:gd name="connsiteX24" fmla="*/ 356648 w 1418733"/>
              <a:gd name="connsiteY24" fmla="*/ 5712857 h 6858000"/>
              <a:gd name="connsiteX25" fmla="*/ 335723 w 1418733"/>
              <a:gd name="connsiteY25" fmla="*/ 5676393 h 6858000"/>
              <a:gd name="connsiteX26" fmla="*/ 375315 w 1418733"/>
              <a:gd name="connsiteY26" fmla="*/ 5563435 h 6858000"/>
              <a:gd name="connsiteX27" fmla="*/ 422445 w 1418733"/>
              <a:gd name="connsiteY27" fmla="*/ 5437125 h 6858000"/>
              <a:gd name="connsiteX28" fmla="*/ 436013 w 1418733"/>
              <a:gd name="connsiteY28" fmla="*/ 5396260 h 6858000"/>
              <a:gd name="connsiteX29" fmla="*/ 451994 w 1418733"/>
              <a:gd name="connsiteY29" fmla="*/ 5330009 h 6858000"/>
              <a:gd name="connsiteX30" fmla="*/ 485487 w 1418733"/>
              <a:gd name="connsiteY30" fmla="*/ 5273739 h 6858000"/>
              <a:gd name="connsiteX31" fmla="*/ 495086 w 1418733"/>
              <a:gd name="connsiteY31" fmla="*/ 5241779 h 6858000"/>
              <a:gd name="connsiteX32" fmla="*/ 506312 w 1418733"/>
              <a:gd name="connsiteY32" fmla="*/ 5225268 h 6858000"/>
              <a:gd name="connsiteX33" fmla="*/ 507332 w 1418733"/>
              <a:gd name="connsiteY33" fmla="*/ 5217684 h 6858000"/>
              <a:gd name="connsiteX34" fmla="*/ 514673 w 1418733"/>
              <a:gd name="connsiteY34" fmla="*/ 5193377 h 6858000"/>
              <a:gd name="connsiteX35" fmla="*/ 517976 w 1418733"/>
              <a:gd name="connsiteY35" fmla="*/ 5179288 h 6858000"/>
              <a:gd name="connsiteX36" fmla="*/ 518960 w 1418733"/>
              <a:gd name="connsiteY36" fmla="*/ 5173621 h 6858000"/>
              <a:gd name="connsiteX37" fmla="*/ 514594 w 1418733"/>
              <a:gd name="connsiteY37" fmla="*/ 5159961 h 6858000"/>
              <a:gd name="connsiteX38" fmla="*/ 521271 w 1418733"/>
              <a:gd name="connsiteY38" fmla="*/ 5144295 h 6858000"/>
              <a:gd name="connsiteX39" fmla="*/ 518204 w 1418733"/>
              <a:gd name="connsiteY39" fmla="*/ 5125185 h 6858000"/>
              <a:gd name="connsiteX40" fmla="*/ 525034 w 1418733"/>
              <a:gd name="connsiteY40" fmla="*/ 5121884 h 6858000"/>
              <a:gd name="connsiteX41" fmla="*/ 532070 w 1418733"/>
              <a:gd name="connsiteY41" fmla="*/ 5067850 h 6858000"/>
              <a:gd name="connsiteX42" fmla="*/ 534801 w 1418733"/>
              <a:gd name="connsiteY42" fmla="*/ 5060861 h 6858000"/>
              <a:gd name="connsiteX43" fmla="*/ 531505 w 1418733"/>
              <a:gd name="connsiteY43" fmla="*/ 5034192 h 6858000"/>
              <a:gd name="connsiteX44" fmla="*/ 533059 w 1418733"/>
              <a:gd name="connsiteY44" fmla="*/ 4993030 h 6858000"/>
              <a:gd name="connsiteX45" fmla="*/ 539968 w 1418733"/>
              <a:gd name="connsiteY45" fmla="*/ 4946844 h 6858000"/>
              <a:gd name="connsiteX46" fmla="*/ 535824 w 1418733"/>
              <a:gd name="connsiteY46" fmla="*/ 4932692 h 6858000"/>
              <a:gd name="connsiteX47" fmla="*/ 551227 w 1418733"/>
              <a:gd name="connsiteY47" fmla="*/ 4858827 h 6858000"/>
              <a:gd name="connsiteX48" fmla="*/ 557130 w 1418733"/>
              <a:gd name="connsiteY48" fmla="*/ 4821170 h 6858000"/>
              <a:gd name="connsiteX49" fmla="*/ 561863 w 1418733"/>
              <a:gd name="connsiteY49" fmla="*/ 4780965 h 6858000"/>
              <a:gd name="connsiteX50" fmla="*/ 563156 w 1418733"/>
              <a:gd name="connsiteY50" fmla="*/ 4750867 h 6858000"/>
              <a:gd name="connsiteX51" fmla="*/ 560963 w 1418733"/>
              <a:gd name="connsiteY51" fmla="*/ 4690749 h 6858000"/>
              <a:gd name="connsiteX52" fmla="*/ 556443 w 1418733"/>
              <a:gd name="connsiteY52" fmla="*/ 4584173 h 6858000"/>
              <a:gd name="connsiteX53" fmla="*/ 551526 w 1418733"/>
              <a:gd name="connsiteY53" fmla="*/ 4444346 h 6858000"/>
              <a:gd name="connsiteX54" fmla="*/ 548091 w 1418733"/>
              <a:gd name="connsiteY54" fmla="*/ 4375228 h 6858000"/>
              <a:gd name="connsiteX55" fmla="*/ 528744 w 1418733"/>
              <a:gd name="connsiteY55" fmla="*/ 4214165 h 6858000"/>
              <a:gd name="connsiteX56" fmla="*/ 532817 w 1418733"/>
              <a:gd name="connsiteY56" fmla="*/ 4090296 h 6858000"/>
              <a:gd name="connsiteX57" fmla="*/ 518073 w 1418733"/>
              <a:gd name="connsiteY57" fmla="*/ 4033999 h 6858000"/>
              <a:gd name="connsiteX58" fmla="*/ 519222 w 1418733"/>
              <a:gd name="connsiteY58" fmla="*/ 4031933 h 6858000"/>
              <a:gd name="connsiteX59" fmla="*/ 517798 w 1418733"/>
              <a:gd name="connsiteY59" fmla="*/ 4013953 h 6858000"/>
              <a:gd name="connsiteX60" fmla="*/ 504093 w 1418733"/>
              <a:gd name="connsiteY60" fmla="*/ 3974753 h 6858000"/>
              <a:gd name="connsiteX61" fmla="*/ 505691 w 1418733"/>
              <a:gd name="connsiteY61" fmla="*/ 3969950 h 6858000"/>
              <a:gd name="connsiteX62" fmla="*/ 499113 w 1418733"/>
              <a:gd name="connsiteY62" fmla="*/ 3933779 h 6858000"/>
              <a:gd name="connsiteX63" fmla="*/ 500444 w 1418733"/>
              <a:gd name="connsiteY63" fmla="*/ 3933093 h 6858000"/>
              <a:gd name="connsiteX64" fmla="*/ 504798 w 1418733"/>
              <a:gd name="connsiteY64" fmla="*/ 3922082 h 6858000"/>
              <a:gd name="connsiteX65" fmla="*/ 509876 w 1418733"/>
              <a:gd name="connsiteY65" fmla="*/ 3901461 h 6858000"/>
              <a:gd name="connsiteX66" fmla="*/ 532470 w 1418733"/>
              <a:gd name="connsiteY66" fmla="*/ 3813873 h 6858000"/>
              <a:gd name="connsiteX67" fmla="*/ 531895 w 1418733"/>
              <a:gd name="connsiteY67" fmla="*/ 3806161 h 6858000"/>
              <a:gd name="connsiteX68" fmla="*/ 532202 w 1418733"/>
              <a:gd name="connsiteY68" fmla="*/ 3805957 h 6858000"/>
              <a:gd name="connsiteX69" fmla="*/ 532229 w 1418733"/>
              <a:gd name="connsiteY69" fmla="*/ 3797724 h 6858000"/>
              <a:gd name="connsiteX70" fmla="*/ 530844 w 1418733"/>
              <a:gd name="connsiteY70" fmla="*/ 3792098 h 6858000"/>
              <a:gd name="connsiteX71" fmla="*/ 529728 w 1418733"/>
              <a:gd name="connsiteY71" fmla="*/ 3777135 h 6858000"/>
              <a:gd name="connsiteX72" fmla="*/ 531461 w 1418733"/>
              <a:gd name="connsiteY72" fmla="*/ 3771656 h 6858000"/>
              <a:gd name="connsiteX73" fmla="*/ 535204 w 1418733"/>
              <a:gd name="connsiteY73" fmla="*/ 3769007 h 6858000"/>
              <a:gd name="connsiteX74" fmla="*/ 534670 w 1418733"/>
              <a:gd name="connsiteY74" fmla="*/ 3767709 h 6858000"/>
              <a:gd name="connsiteX75" fmla="*/ 543366 w 1418733"/>
              <a:gd name="connsiteY75" fmla="*/ 3738082 h 6858000"/>
              <a:gd name="connsiteX76" fmla="*/ 550712 w 1418733"/>
              <a:gd name="connsiteY76" fmla="*/ 3673397 h 6858000"/>
              <a:gd name="connsiteX77" fmla="*/ 550008 w 1418733"/>
              <a:gd name="connsiteY77" fmla="*/ 3637109 h 6858000"/>
              <a:gd name="connsiteX78" fmla="*/ 553451 w 1418733"/>
              <a:gd name="connsiteY78" fmla="*/ 3536883 h 6858000"/>
              <a:gd name="connsiteX79" fmla="*/ 560989 w 1418733"/>
              <a:gd name="connsiteY79" fmla="*/ 3435652 h 6858000"/>
              <a:gd name="connsiteX80" fmla="*/ 562660 w 1418733"/>
              <a:gd name="connsiteY80" fmla="*/ 3307769 h 6858000"/>
              <a:gd name="connsiteX81" fmla="*/ 580223 w 1418733"/>
              <a:gd name="connsiteY81" fmla="*/ 3250522 h 6858000"/>
              <a:gd name="connsiteX82" fmla="*/ 580648 w 1418733"/>
              <a:gd name="connsiteY82" fmla="*/ 3229163 h 6858000"/>
              <a:gd name="connsiteX83" fmla="*/ 582471 w 1418733"/>
              <a:gd name="connsiteY83" fmla="*/ 3217217 h 6858000"/>
              <a:gd name="connsiteX84" fmla="*/ 569306 w 1418733"/>
              <a:gd name="connsiteY84" fmla="*/ 3183755 h 6858000"/>
              <a:gd name="connsiteX85" fmla="*/ 569807 w 1418733"/>
              <a:gd name="connsiteY85" fmla="*/ 3178642 h 6858000"/>
              <a:gd name="connsiteX86" fmla="*/ 557407 w 1418733"/>
              <a:gd name="connsiteY86" fmla="*/ 3158586 h 6858000"/>
              <a:gd name="connsiteX87" fmla="*/ 542592 w 1418733"/>
              <a:gd name="connsiteY87" fmla="*/ 3129034 h 6858000"/>
              <a:gd name="connsiteX88" fmla="*/ 543257 w 1418733"/>
              <a:gd name="connsiteY88" fmla="*/ 3126682 h 6858000"/>
              <a:gd name="connsiteX89" fmla="*/ 534125 w 1418733"/>
              <a:gd name="connsiteY89" fmla="*/ 3114519 h 6858000"/>
              <a:gd name="connsiteX90" fmla="*/ 520734 w 1418733"/>
              <a:gd name="connsiteY90" fmla="*/ 3106272 h 6858000"/>
              <a:gd name="connsiteX91" fmla="*/ 493464 w 1418733"/>
              <a:gd name="connsiteY91" fmla="*/ 2958185 h 6858000"/>
              <a:gd name="connsiteX92" fmla="*/ 436078 w 1418733"/>
              <a:gd name="connsiteY92" fmla="*/ 2762989 h 6858000"/>
              <a:gd name="connsiteX93" fmla="*/ 384996 w 1418733"/>
              <a:gd name="connsiteY93" fmla="*/ 2554718 h 6858000"/>
              <a:gd name="connsiteX94" fmla="*/ 365090 w 1418733"/>
              <a:gd name="connsiteY94" fmla="*/ 2485734 h 6858000"/>
              <a:gd name="connsiteX95" fmla="*/ 355813 w 1418733"/>
              <a:gd name="connsiteY95" fmla="*/ 2447068 h 6858000"/>
              <a:gd name="connsiteX96" fmla="*/ 342774 w 1418733"/>
              <a:gd name="connsiteY96" fmla="*/ 2425819 h 6858000"/>
              <a:gd name="connsiteX97" fmla="*/ 348773 w 1418733"/>
              <a:gd name="connsiteY97" fmla="*/ 2402874 h 6858000"/>
              <a:gd name="connsiteX98" fmla="*/ 351385 w 1418733"/>
              <a:gd name="connsiteY98" fmla="*/ 2381443 h 6858000"/>
              <a:gd name="connsiteX99" fmla="*/ 327714 w 1418733"/>
              <a:gd name="connsiteY99" fmla="*/ 2261920 h 6858000"/>
              <a:gd name="connsiteX100" fmla="*/ 317601 w 1418733"/>
              <a:gd name="connsiteY100" fmla="*/ 2195378 h 6858000"/>
              <a:gd name="connsiteX101" fmla="*/ 301818 w 1418733"/>
              <a:gd name="connsiteY101" fmla="*/ 2155135 h 6858000"/>
              <a:gd name="connsiteX102" fmla="*/ 299276 w 1418733"/>
              <a:gd name="connsiteY102" fmla="*/ 2118008 h 6858000"/>
              <a:gd name="connsiteX103" fmla="*/ 300269 w 1418733"/>
              <a:gd name="connsiteY103" fmla="*/ 2050531 h 6858000"/>
              <a:gd name="connsiteX104" fmla="*/ 292075 w 1418733"/>
              <a:gd name="connsiteY104" fmla="*/ 1963269 h 6858000"/>
              <a:gd name="connsiteX105" fmla="*/ 273253 w 1418733"/>
              <a:gd name="connsiteY105" fmla="*/ 1906352 h 6858000"/>
              <a:gd name="connsiteX106" fmla="*/ 249810 w 1418733"/>
              <a:gd name="connsiteY106" fmla="*/ 1861531 h 6858000"/>
              <a:gd name="connsiteX107" fmla="*/ 203609 w 1418733"/>
              <a:gd name="connsiteY107" fmla="*/ 1732919 h 6858000"/>
              <a:gd name="connsiteX108" fmla="*/ 175920 w 1418733"/>
              <a:gd name="connsiteY108" fmla="*/ 1663540 h 6858000"/>
              <a:gd name="connsiteX109" fmla="*/ 175046 w 1418733"/>
              <a:gd name="connsiteY109" fmla="*/ 1615777 h 6858000"/>
              <a:gd name="connsiteX110" fmla="*/ 155841 w 1418733"/>
              <a:gd name="connsiteY110" fmla="*/ 1563678 h 6858000"/>
              <a:gd name="connsiteX111" fmla="*/ 168921 w 1418733"/>
              <a:gd name="connsiteY111" fmla="*/ 1519474 h 6858000"/>
              <a:gd name="connsiteX112" fmla="*/ 161663 w 1418733"/>
              <a:gd name="connsiteY112" fmla="*/ 1477995 h 6858000"/>
              <a:gd name="connsiteX113" fmla="*/ 147748 w 1418733"/>
              <a:gd name="connsiteY113" fmla="*/ 1373769 h 6858000"/>
              <a:gd name="connsiteX114" fmla="*/ 156055 w 1418733"/>
              <a:gd name="connsiteY114" fmla="*/ 1307086 h 6858000"/>
              <a:gd name="connsiteX115" fmla="*/ 157243 w 1418733"/>
              <a:gd name="connsiteY115" fmla="*/ 1189033 h 6858000"/>
              <a:gd name="connsiteX116" fmla="*/ 161928 w 1418733"/>
              <a:gd name="connsiteY116" fmla="*/ 1168288 h 6858000"/>
              <a:gd name="connsiteX117" fmla="*/ 154210 w 1418733"/>
              <a:gd name="connsiteY117" fmla="*/ 1142577 h 6858000"/>
              <a:gd name="connsiteX118" fmla="*/ 143516 w 1418733"/>
              <a:gd name="connsiteY118" fmla="*/ 1088484 h 6858000"/>
              <a:gd name="connsiteX119" fmla="*/ 132252 w 1418733"/>
              <a:gd name="connsiteY119" fmla="*/ 1016103 h 6858000"/>
              <a:gd name="connsiteX120" fmla="*/ 133708 w 1418733"/>
              <a:gd name="connsiteY120" fmla="*/ 932283 h 6858000"/>
              <a:gd name="connsiteX121" fmla="*/ 135944 w 1418733"/>
              <a:gd name="connsiteY121" fmla="*/ 915925 h 6858000"/>
              <a:gd name="connsiteX122" fmla="*/ 128573 w 1418733"/>
              <a:gd name="connsiteY122" fmla="*/ 896999 h 6858000"/>
              <a:gd name="connsiteX123" fmla="*/ 97981 w 1418733"/>
              <a:gd name="connsiteY123" fmla="*/ 821517 h 6858000"/>
              <a:gd name="connsiteX124" fmla="*/ 76931 w 1418733"/>
              <a:gd name="connsiteY124" fmla="*/ 751353 h 6858000"/>
              <a:gd name="connsiteX125" fmla="*/ 76489 w 1418733"/>
              <a:gd name="connsiteY125" fmla="*/ 721230 h 6858000"/>
              <a:gd name="connsiteX126" fmla="*/ 62160 w 1418733"/>
              <a:gd name="connsiteY126" fmla="*/ 681659 h 6858000"/>
              <a:gd name="connsiteX127" fmla="*/ 47579 w 1418733"/>
              <a:gd name="connsiteY127" fmla="*/ 635218 h 6858000"/>
              <a:gd name="connsiteX128" fmla="*/ 52590 w 1418733"/>
              <a:gd name="connsiteY128" fmla="*/ 613763 h 6858000"/>
              <a:gd name="connsiteX129" fmla="*/ 38532 w 1418733"/>
              <a:gd name="connsiteY129" fmla="*/ 598582 h 6858000"/>
              <a:gd name="connsiteX130" fmla="*/ 38213 w 1418733"/>
              <a:gd name="connsiteY130" fmla="*/ 576846 h 6858000"/>
              <a:gd name="connsiteX131" fmla="*/ 17839 w 1418733"/>
              <a:gd name="connsiteY131" fmla="*/ 530055 h 6858000"/>
              <a:gd name="connsiteX132" fmla="*/ 17087 w 1418733"/>
              <a:gd name="connsiteY132" fmla="*/ 465389 h 6858000"/>
              <a:gd name="connsiteX133" fmla="*/ 10 w 1418733"/>
              <a:gd name="connsiteY133" fmla="*/ 424699 h 6858000"/>
              <a:gd name="connsiteX134" fmla="*/ 127193 w 1418733"/>
              <a:gd name="connsiteY134" fmla="*/ 309501 h 6858000"/>
              <a:gd name="connsiteX135" fmla="*/ 111376 w 1418733"/>
              <a:gd name="connsiteY135" fmla="*/ 275771 h 6858000"/>
              <a:gd name="connsiteX136" fmla="*/ 128403 w 1418733"/>
              <a:gd name="connsiteY136" fmla="*/ 212860 h 6858000"/>
              <a:gd name="connsiteX137" fmla="*/ 120113 w 1418733"/>
              <a:gd name="connsiteY137" fmla="*/ 144983 h 6858000"/>
              <a:gd name="connsiteX138" fmla="*/ 132397 w 1418733"/>
              <a:gd name="connsiteY138" fmla="*/ 55288 h 6858000"/>
              <a:gd name="connsiteX139" fmla="*/ 91951 w 1418733"/>
              <a:gd name="connsiteY139" fmla="*/ 0 h 6858000"/>
              <a:gd name="connsiteX0" fmla="*/ 76413 w 1403195"/>
              <a:gd name="connsiteY0" fmla="*/ 0 h 6858000"/>
              <a:gd name="connsiteX1" fmla="*/ 1403195 w 1403195"/>
              <a:gd name="connsiteY1" fmla="*/ 0 h 6858000"/>
              <a:gd name="connsiteX2" fmla="*/ 1403195 w 1403195"/>
              <a:gd name="connsiteY2" fmla="*/ 6858000 h 6858000"/>
              <a:gd name="connsiteX3" fmla="*/ 139889 w 1403195"/>
              <a:gd name="connsiteY3" fmla="*/ 6857735 h 6858000"/>
              <a:gd name="connsiteX4" fmla="*/ 176482 w 1403195"/>
              <a:gd name="connsiteY4" fmla="*/ 6776847 h 6858000"/>
              <a:gd name="connsiteX5" fmla="*/ 187982 w 1403195"/>
              <a:gd name="connsiteY5" fmla="*/ 6737706 h 6858000"/>
              <a:gd name="connsiteX6" fmla="*/ 212721 w 1403195"/>
              <a:gd name="connsiteY6" fmla="*/ 6691589 h 6858000"/>
              <a:gd name="connsiteX7" fmla="*/ 190278 w 1403195"/>
              <a:gd name="connsiteY7" fmla="*/ 6659970 h 6858000"/>
              <a:gd name="connsiteX8" fmla="*/ 205369 w 1403195"/>
              <a:gd name="connsiteY8" fmla="*/ 6636211 h 6858000"/>
              <a:gd name="connsiteX9" fmla="*/ 222813 w 1403195"/>
              <a:gd name="connsiteY9" fmla="*/ 6594177 h 6858000"/>
              <a:gd name="connsiteX10" fmla="*/ 236853 w 1403195"/>
              <a:gd name="connsiteY10" fmla="*/ 6557575 h 6858000"/>
              <a:gd name="connsiteX11" fmla="*/ 289810 w 1403195"/>
              <a:gd name="connsiteY11" fmla="*/ 6492130 h 6858000"/>
              <a:gd name="connsiteX12" fmla="*/ 305497 w 1403195"/>
              <a:gd name="connsiteY12" fmla="*/ 6431610 h 6858000"/>
              <a:gd name="connsiteX13" fmla="*/ 349202 w 1403195"/>
              <a:gd name="connsiteY13" fmla="*/ 6379786 h 6858000"/>
              <a:gd name="connsiteX14" fmla="*/ 332425 w 1403195"/>
              <a:gd name="connsiteY14" fmla="*/ 6334727 h 6858000"/>
              <a:gd name="connsiteX15" fmla="*/ 309840 w 1403195"/>
              <a:gd name="connsiteY15" fmla="*/ 6313295 h 6858000"/>
              <a:gd name="connsiteX16" fmla="*/ 317004 w 1403195"/>
              <a:gd name="connsiteY16" fmla="*/ 6280046 h 6858000"/>
              <a:gd name="connsiteX17" fmla="*/ 299749 w 1403195"/>
              <a:gd name="connsiteY17" fmla="*/ 6270265 h 6858000"/>
              <a:gd name="connsiteX18" fmla="*/ 326777 w 1403195"/>
              <a:gd name="connsiteY18" fmla="*/ 6252834 h 6858000"/>
              <a:gd name="connsiteX19" fmla="*/ 304769 w 1403195"/>
              <a:gd name="connsiteY19" fmla="*/ 6202459 h 6858000"/>
              <a:gd name="connsiteX20" fmla="*/ 303567 w 1403195"/>
              <a:gd name="connsiteY20" fmla="*/ 6153037 h 6858000"/>
              <a:gd name="connsiteX21" fmla="*/ 318982 w 1403195"/>
              <a:gd name="connsiteY21" fmla="*/ 6078132 h 6858000"/>
              <a:gd name="connsiteX22" fmla="*/ 306369 w 1403195"/>
              <a:gd name="connsiteY22" fmla="*/ 6028119 h 6858000"/>
              <a:gd name="connsiteX23" fmla="*/ 291598 w 1403195"/>
              <a:gd name="connsiteY23" fmla="*/ 5926735 h 6858000"/>
              <a:gd name="connsiteX24" fmla="*/ 341110 w 1403195"/>
              <a:gd name="connsiteY24" fmla="*/ 5712857 h 6858000"/>
              <a:gd name="connsiteX25" fmla="*/ 320185 w 1403195"/>
              <a:gd name="connsiteY25" fmla="*/ 5676393 h 6858000"/>
              <a:gd name="connsiteX26" fmla="*/ 359777 w 1403195"/>
              <a:gd name="connsiteY26" fmla="*/ 5563435 h 6858000"/>
              <a:gd name="connsiteX27" fmla="*/ 406907 w 1403195"/>
              <a:gd name="connsiteY27" fmla="*/ 5437125 h 6858000"/>
              <a:gd name="connsiteX28" fmla="*/ 420475 w 1403195"/>
              <a:gd name="connsiteY28" fmla="*/ 5396260 h 6858000"/>
              <a:gd name="connsiteX29" fmla="*/ 436456 w 1403195"/>
              <a:gd name="connsiteY29" fmla="*/ 5330009 h 6858000"/>
              <a:gd name="connsiteX30" fmla="*/ 469949 w 1403195"/>
              <a:gd name="connsiteY30" fmla="*/ 5273739 h 6858000"/>
              <a:gd name="connsiteX31" fmla="*/ 479548 w 1403195"/>
              <a:gd name="connsiteY31" fmla="*/ 5241779 h 6858000"/>
              <a:gd name="connsiteX32" fmla="*/ 490774 w 1403195"/>
              <a:gd name="connsiteY32" fmla="*/ 5225268 h 6858000"/>
              <a:gd name="connsiteX33" fmla="*/ 491794 w 1403195"/>
              <a:gd name="connsiteY33" fmla="*/ 5217684 h 6858000"/>
              <a:gd name="connsiteX34" fmla="*/ 499135 w 1403195"/>
              <a:gd name="connsiteY34" fmla="*/ 5193377 h 6858000"/>
              <a:gd name="connsiteX35" fmla="*/ 502438 w 1403195"/>
              <a:gd name="connsiteY35" fmla="*/ 5179288 h 6858000"/>
              <a:gd name="connsiteX36" fmla="*/ 503422 w 1403195"/>
              <a:gd name="connsiteY36" fmla="*/ 5173621 h 6858000"/>
              <a:gd name="connsiteX37" fmla="*/ 499056 w 1403195"/>
              <a:gd name="connsiteY37" fmla="*/ 5159961 h 6858000"/>
              <a:gd name="connsiteX38" fmla="*/ 505733 w 1403195"/>
              <a:gd name="connsiteY38" fmla="*/ 5144295 h 6858000"/>
              <a:gd name="connsiteX39" fmla="*/ 502666 w 1403195"/>
              <a:gd name="connsiteY39" fmla="*/ 5125185 h 6858000"/>
              <a:gd name="connsiteX40" fmla="*/ 509496 w 1403195"/>
              <a:gd name="connsiteY40" fmla="*/ 5121884 h 6858000"/>
              <a:gd name="connsiteX41" fmla="*/ 516532 w 1403195"/>
              <a:gd name="connsiteY41" fmla="*/ 5067850 h 6858000"/>
              <a:gd name="connsiteX42" fmla="*/ 519263 w 1403195"/>
              <a:gd name="connsiteY42" fmla="*/ 5060861 h 6858000"/>
              <a:gd name="connsiteX43" fmla="*/ 515967 w 1403195"/>
              <a:gd name="connsiteY43" fmla="*/ 5034192 h 6858000"/>
              <a:gd name="connsiteX44" fmla="*/ 517521 w 1403195"/>
              <a:gd name="connsiteY44" fmla="*/ 4993030 h 6858000"/>
              <a:gd name="connsiteX45" fmla="*/ 524430 w 1403195"/>
              <a:gd name="connsiteY45" fmla="*/ 4946844 h 6858000"/>
              <a:gd name="connsiteX46" fmla="*/ 520286 w 1403195"/>
              <a:gd name="connsiteY46" fmla="*/ 4932692 h 6858000"/>
              <a:gd name="connsiteX47" fmla="*/ 535689 w 1403195"/>
              <a:gd name="connsiteY47" fmla="*/ 4858827 h 6858000"/>
              <a:gd name="connsiteX48" fmla="*/ 541592 w 1403195"/>
              <a:gd name="connsiteY48" fmla="*/ 4821170 h 6858000"/>
              <a:gd name="connsiteX49" fmla="*/ 546325 w 1403195"/>
              <a:gd name="connsiteY49" fmla="*/ 4780965 h 6858000"/>
              <a:gd name="connsiteX50" fmla="*/ 547618 w 1403195"/>
              <a:gd name="connsiteY50" fmla="*/ 4750867 h 6858000"/>
              <a:gd name="connsiteX51" fmla="*/ 545425 w 1403195"/>
              <a:gd name="connsiteY51" fmla="*/ 4690749 h 6858000"/>
              <a:gd name="connsiteX52" fmla="*/ 540905 w 1403195"/>
              <a:gd name="connsiteY52" fmla="*/ 4584173 h 6858000"/>
              <a:gd name="connsiteX53" fmla="*/ 535988 w 1403195"/>
              <a:gd name="connsiteY53" fmla="*/ 4444346 h 6858000"/>
              <a:gd name="connsiteX54" fmla="*/ 532553 w 1403195"/>
              <a:gd name="connsiteY54" fmla="*/ 4375228 h 6858000"/>
              <a:gd name="connsiteX55" fmla="*/ 513206 w 1403195"/>
              <a:gd name="connsiteY55" fmla="*/ 4214165 h 6858000"/>
              <a:gd name="connsiteX56" fmla="*/ 517279 w 1403195"/>
              <a:gd name="connsiteY56" fmla="*/ 4090296 h 6858000"/>
              <a:gd name="connsiteX57" fmla="*/ 502535 w 1403195"/>
              <a:gd name="connsiteY57" fmla="*/ 4033999 h 6858000"/>
              <a:gd name="connsiteX58" fmla="*/ 503684 w 1403195"/>
              <a:gd name="connsiteY58" fmla="*/ 4031933 h 6858000"/>
              <a:gd name="connsiteX59" fmla="*/ 502260 w 1403195"/>
              <a:gd name="connsiteY59" fmla="*/ 4013953 h 6858000"/>
              <a:gd name="connsiteX60" fmla="*/ 488555 w 1403195"/>
              <a:gd name="connsiteY60" fmla="*/ 3974753 h 6858000"/>
              <a:gd name="connsiteX61" fmla="*/ 490153 w 1403195"/>
              <a:gd name="connsiteY61" fmla="*/ 3969950 h 6858000"/>
              <a:gd name="connsiteX62" fmla="*/ 483575 w 1403195"/>
              <a:gd name="connsiteY62" fmla="*/ 3933779 h 6858000"/>
              <a:gd name="connsiteX63" fmla="*/ 484906 w 1403195"/>
              <a:gd name="connsiteY63" fmla="*/ 3933093 h 6858000"/>
              <a:gd name="connsiteX64" fmla="*/ 489260 w 1403195"/>
              <a:gd name="connsiteY64" fmla="*/ 3922082 h 6858000"/>
              <a:gd name="connsiteX65" fmla="*/ 494338 w 1403195"/>
              <a:gd name="connsiteY65" fmla="*/ 3901461 h 6858000"/>
              <a:gd name="connsiteX66" fmla="*/ 516932 w 1403195"/>
              <a:gd name="connsiteY66" fmla="*/ 3813873 h 6858000"/>
              <a:gd name="connsiteX67" fmla="*/ 516357 w 1403195"/>
              <a:gd name="connsiteY67" fmla="*/ 3806161 h 6858000"/>
              <a:gd name="connsiteX68" fmla="*/ 516664 w 1403195"/>
              <a:gd name="connsiteY68" fmla="*/ 3805957 h 6858000"/>
              <a:gd name="connsiteX69" fmla="*/ 516691 w 1403195"/>
              <a:gd name="connsiteY69" fmla="*/ 3797724 h 6858000"/>
              <a:gd name="connsiteX70" fmla="*/ 515306 w 1403195"/>
              <a:gd name="connsiteY70" fmla="*/ 3792098 h 6858000"/>
              <a:gd name="connsiteX71" fmla="*/ 514190 w 1403195"/>
              <a:gd name="connsiteY71" fmla="*/ 3777135 h 6858000"/>
              <a:gd name="connsiteX72" fmla="*/ 515923 w 1403195"/>
              <a:gd name="connsiteY72" fmla="*/ 3771656 h 6858000"/>
              <a:gd name="connsiteX73" fmla="*/ 519666 w 1403195"/>
              <a:gd name="connsiteY73" fmla="*/ 3769007 h 6858000"/>
              <a:gd name="connsiteX74" fmla="*/ 519132 w 1403195"/>
              <a:gd name="connsiteY74" fmla="*/ 3767709 h 6858000"/>
              <a:gd name="connsiteX75" fmla="*/ 527828 w 1403195"/>
              <a:gd name="connsiteY75" fmla="*/ 3738082 h 6858000"/>
              <a:gd name="connsiteX76" fmla="*/ 535174 w 1403195"/>
              <a:gd name="connsiteY76" fmla="*/ 3673397 h 6858000"/>
              <a:gd name="connsiteX77" fmla="*/ 534470 w 1403195"/>
              <a:gd name="connsiteY77" fmla="*/ 3637109 h 6858000"/>
              <a:gd name="connsiteX78" fmla="*/ 537913 w 1403195"/>
              <a:gd name="connsiteY78" fmla="*/ 3536883 h 6858000"/>
              <a:gd name="connsiteX79" fmla="*/ 545451 w 1403195"/>
              <a:gd name="connsiteY79" fmla="*/ 3435652 h 6858000"/>
              <a:gd name="connsiteX80" fmla="*/ 547122 w 1403195"/>
              <a:gd name="connsiteY80" fmla="*/ 3307769 h 6858000"/>
              <a:gd name="connsiteX81" fmla="*/ 564685 w 1403195"/>
              <a:gd name="connsiteY81" fmla="*/ 3250522 h 6858000"/>
              <a:gd name="connsiteX82" fmla="*/ 565110 w 1403195"/>
              <a:gd name="connsiteY82" fmla="*/ 3229163 h 6858000"/>
              <a:gd name="connsiteX83" fmla="*/ 566933 w 1403195"/>
              <a:gd name="connsiteY83" fmla="*/ 3217217 h 6858000"/>
              <a:gd name="connsiteX84" fmla="*/ 553768 w 1403195"/>
              <a:gd name="connsiteY84" fmla="*/ 3183755 h 6858000"/>
              <a:gd name="connsiteX85" fmla="*/ 554269 w 1403195"/>
              <a:gd name="connsiteY85" fmla="*/ 3178642 h 6858000"/>
              <a:gd name="connsiteX86" fmla="*/ 541869 w 1403195"/>
              <a:gd name="connsiteY86" fmla="*/ 3158586 h 6858000"/>
              <a:gd name="connsiteX87" fmla="*/ 527054 w 1403195"/>
              <a:gd name="connsiteY87" fmla="*/ 3129034 h 6858000"/>
              <a:gd name="connsiteX88" fmla="*/ 527719 w 1403195"/>
              <a:gd name="connsiteY88" fmla="*/ 3126682 h 6858000"/>
              <a:gd name="connsiteX89" fmla="*/ 518587 w 1403195"/>
              <a:gd name="connsiteY89" fmla="*/ 3114519 h 6858000"/>
              <a:gd name="connsiteX90" fmla="*/ 505196 w 1403195"/>
              <a:gd name="connsiteY90" fmla="*/ 3106272 h 6858000"/>
              <a:gd name="connsiteX91" fmla="*/ 477926 w 1403195"/>
              <a:gd name="connsiteY91" fmla="*/ 2958185 h 6858000"/>
              <a:gd name="connsiteX92" fmla="*/ 420540 w 1403195"/>
              <a:gd name="connsiteY92" fmla="*/ 2762989 h 6858000"/>
              <a:gd name="connsiteX93" fmla="*/ 369458 w 1403195"/>
              <a:gd name="connsiteY93" fmla="*/ 2554718 h 6858000"/>
              <a:gd name="connsiteX94" fmla="*/ 349552 w 1403195"/>
              <a:gd name="connsiteY94" fmla="*/ 2485734 h 6858000"/>
              <a:gd name="connsiteX95" fmla="*/ 340275 w 1403195"/>
              <a:gd name="connsiteY95" fmla="*/ 2447068 h 6858000"/>
              <a:gd name="connsiteX96" fmla="*/ 327236 w 1403195"/>
              <a:gd name="connsiteY96" fmla="*/ 2425819 h 6858000"/>
              <a:gd name="connsiteX97" fmla="*/ 333235 w 1403195"/>
              <a:gd name="connsiteY97" fmla="*/ 2402874 h 6858000"/>
              <a:gd name="connsiteX98" fmla="*/ 335847 w 1403195"/>
              <a:gd name="connsiteY98" fmla="*/ 2381443 h 6858000"/>
              <a:gd name="connsiteX99" fmla="*/ 312176 w 1403195"/>
              <a:gd name="connsiteY99" fmla="*/ 2261920 h 6858000"/>
              <a:gd name="connsiteX100" fmla="*/ 302063 w 1403195"/>
              <a:gd name="connsiteY100" fmla="*/ 2195378 h 6858000"/>
              <a:gd name="connsiteX101" fmla="*/ 286280 w 1403195"/>
              <a:gd name="connsiteY101" fmla="*/ 2155135 h 6858000"/>
              <a:gd name="connsiteX102" fmla="*/ 283738 w 1403195"/>
              <a:gd name="connsiteY102" fmla="*/ 2118008 h 6858000"/>
              <a:gd name="connsiteX103" fmla="*/ 284731 w 1403195"/>
              <a:gd name="connsiteY103" fmla="*/ 2050531 h 6858000"/>
              <a:gd name="connsiteX104" fmla="*/ 276537 w 1403195"/>
              <a:gd name="connsiteY104" fmla="*/ 1963269 h 6858000"/>
              <a:gd name="connsiteX105" fmla="*/ 257715 w 1403195"/>
              <a:gd name="connsiteY105" fmla="*/ 1906352 h 6858000"/>
              <a:gd name="connsiteX106" fmla="*/ 234272 w 1403195"/>
              <a:gd name="connsiteY106" fmla="*/ 1861531 h 6858000"/>
              <a:gd name="connsiteX107" fmla="*/ 188071 w 1403195"/>
              <a:gd name="connsiteY107" fmla="*/ 1732919 h 6858000"/>
              <a:gd name="connsiteX108" fmla="*/ 160382 w 1403195"/>
              <a:gd name="connsiteY108" fmla="*/ 1663540 h 6858000"/>
              <a:gd name="connsiteX109" fmla="*/ 159508 w 1403195"/>
              <a:gd name="connsiteY109" fmla="*/ 1615777 h 6858000"/>
              <a:gd name="connsiteX110" fmla="*/ 140303 w 1403195"/>
              <a:gd name="connsiteY110" fmla="*/ 1563678 h 6858000"/>
              <a:gd name="connsiteX111" fmla="*/ 153383 w 1403195"/>
              <a:gd name="connsiteY111" fmla="*/ 1519474 h 6858000"/>
              <a:gd name="connsiteX112" fmla="*/ 146125 w 1403195"/>
              <a:gd name="connsiteY112" fmla="*/ 1477995 h 6858000"/>
              <a:gd name="connsiteX113" fmla="*/ 132210 w 1403195"/>
              <a:gd name="connsiteY113" fmla="*/ 1373769 h 6858000"/>
              <a:gd name="connsiteX114" fmla="*/ 140517 w 1403195"/>
              <a:gd name="connsiteY114" fmla="*/ 1307086 h 6858000"/>
              <a:gd name="connsiteX115" fmla="*/ 141705 w 1403195"/>
              <a:gd name="connsiteY115" fmla="*/ 1189033 h 6858000"/>
              <a:gd name="connsiteX116" fmla="*/ 146390 w 1403195"/>
              <a:gd name="connsiteY116" fmla="*/ 1168288 h 6858000"/>
              <a:gd name="connsiteX117" fmla="*/ 138672 w 1403195"/>
              <a:gd name="connsiteY117" fmla="*/ 1142577 h 6858000"/>
              <a:gd name="connsiteX118" fmla="*/ 127978 w 1403195"/>
              <a:gd name="connsiteY118" fmla="*/ 1088484 h 6858000"/>
              <a:gd name="connsiteX119" fmla="*/ 116714 w 1403195"/>
              <a:gd name="connsiteY119" fmla="*/ 1016103 h 6858000"/>
              <a:gd name="connsiteX120" fmla="*/ 118170 w 1403195"/>
              <a:gd name="connsiteY120" fmla="*/ 932283 h 6858000"/>
              <a:gd name="connsiteX121" fmla="*/ 120406 w 1403195"/>
              <a:gd name="connsiteY121" fmla="*/ 915925 h 6858000"/>
              <a:gd name="connsiteX122" fmla="*/ 113035 w 1403195"/>
              <a:gd name="connsiteY122" fmla="*/ 896999 h 6858000"/>
              <a:gd name="connsiteX123" fmla="*/ 82443 w 1403195"/>
              <a:gd name="connsiteY123" fmla="*/ 821517 h 6858000"/>
              <a:gd name="connsiteX124" fmla="*/ 61393 w 1403195"/>
              <a:gd name="connsiteY124" fmla="*/ 751353 h 6858000"/>
              <a:gd name="connsiteX125" fmla="*/ 60951 w 1403195"/>
              <a:gd name="connsiteY125" fmla="*/ 721230 h 6858000"/>
              <a:gd name="connsiteX126" fmla="*/ 46622 w 1403195"/>
              <a:gd name="connsiteY126" fmla="*/ 681659 h 6858000"/>
              <a:gd name="connsiteX127" fmla="*/ 32041 w 1403195"/>
              <a:gd name="connsiteY127" fmla="*/ 635218 h 6858000"/>
              <a:gd name="connsiteX128" fmla="*/ 37052 w 1403195"/>
              <a:gd name="connsiteY128" fmla="*/ 613763 h 6858000"/>
              <a:gd name="connsiteX129" fmla="*/ 22994 w 1403195"/>
              <a:gd name="connsiteY129" fmla="*/ 598582 h 6858000"/>
              <a:gd name="connsiteX130" fmla="*/ 22675 w 1403195"/>
              <a:gd name="connsiteY130" fmla="*/ 576846 h 6858000"/>
              <a:gd name="connsiteX131" fmla="*/ 2301 w 1403195"/>
              <a:gd name="connsiteY131" fmla="*/ 530055 h 6858000"/>
              <a:gd name="connsiteX132" fmla="*/ 1549 w 1403195"/>
              <a:gd name="connsiteY132" fmla="*/ 465389 h 6858000"/>
              <a:gd name="connsiteX133" fmla="*/ 90145 w 1403195"/>
              <a:gd name="connsiteY133" fmla="*/ 353137 h 6858000"/>
              <a:gd name="connsiteX134" fmla="*/ 111655 w 1403195"/>
              <a:gd name="connsiteY134" fmla="*/ 309501 h 6858000"/>
              <a:gd name="connsiteX135" fmla="*/ 95838 w 1403195"/>
              <a:gd name="connsiteY135" fmla="*/ 275771 h 6858000"/>
              <a:gd name="connsiteX136" fmla="*/ 112865 w 1403195"/>
              <a:gd name="connsiteY136" fmla="*/ 212860 h 6858000"/>
              <a:gd name="connsiteX137" fmla="*/ 104575 w 1403195"/>
              <a:gd name="connsiteY137" fmla="*/ 144983 h 6858000"/>
              <a:gd name="connsiteX138" fmla="*/ 116859 w 1403195"/>
              <a:gd name="connsiteY138" fmla="*/ 55288 h 6858000"/>
              <a:gd name="connsiteX139" fmla="*/ 76413 w 1403195"/>
              <a:gd name="connsiteY139" fmla="*/ 0 h 6858000"/>
              <a:gd name="connsiteX0" fmla="*/ 74305 w 1401087"/>
              <a:gd name="connsiteY0" fmla="*/ 0 h 6858000"/>
              <a:gd name="connsiteX1" fmla="*/ 1401087 w 1401087"/>
              <a:gd name="connsiteY1" fmla="*/ 0 h 6858000"/>
              <a:gd name="connsiteX2" fmla="*/ 1401087 w 1401087"/>
              <a:gd name="connsiteY2" fmla="*/ 6858000 h 6858000"/>
              <a:gd name="connsiteX3" fmla="*/ 137781 w 1401087"/>
              <a:gd name="connsiteY3" fmla="*/ 6857735 h 6858000"/>
              <a:gd name="connsiteX4" fmla="*/ 174374 w 1401087"/>
              <a:gd name="connsiteY4" fmla="*/ 6776847 h 6858000"/>
              <a:gd name="connsiteX5" fmla="*/ 185874 w 1401087"/>
              <a:gd name="connsiteY5" fmla="*/ 6737706 h 6858000"/>
              <a:gd name="connsiteX6" fmla="*/ 210613 w 1401087"/>
              <a:gd name="connsiteY6" fmla="*/ 6691589 h 6858000"/>
              <a:gd name="connsiteX7" fmla="*/ 188170 w 1401087"/>
              <a:gd name="connsiteY7" fmla="*/ 6659970 h 6858000"/>
              <a:gd name="connsiteX8" fmla="*/ 203261 w 1401087"/>
              <a:gd name="connsiteY8" fmla="*/ 6636211 h 6858000"/>
              <a:gd name="connsiteX9" fmla="*/ 220705 w 1401087"/>
              <a:gd name="connsiteY9" fmla="*/ 6594177 h 6858000"/>
              <a:gd name="connsiteX10" fmla="*/ 234745 w 1401087"/>
              <a:gd name="connsiteY10" fmla="*/ 6557575 h 6858000"/>
              <a:gd name="connsiteX11" fmla="*/ 287702 w 1401087"/>
              <a:gd name="connsiteY11" fmla="*/ 6492130 h 6858000"/>
              <a:gd name="connsiteX12" fmla="*/ 303389 w 1401087"/>
              <a:gd name="connsiteY12" fmla="*/ 6431610 h 6858000"/>
              <a:gd name="connsiteX13" fmla="*/ 347094 w 1401087"/>
              <a:gd name="connsiteY13" fmla="*/ 6379786 h 6858000"/>
              <a:gd name="connsiteX14" fmla="*/ 330317 w 1401087"/>
              <a:gd name="connsiteY14" fmla="*/ 6334727 h 6858000"/>
              <a:gd name="connsiteX15" fmla="*/ 307732 w 1401087"/>
              <a:gd name="connsiteY15" fmla="*/ 6313295 h 6858000"/>
              <a:gd name="connsiteX16" fmla="*/ 314896 w 1401087"/>
              <a:gd name="connsiteY16" fmla="*/ 6280046 h 6858000"/>
              <a:gd name="connsiteX17" fmla="*/ 297641 w 1401087"/>
              <a:gd name="connsiteY17" fmla="*/ 6270265 h 6858000"/>
              <a:gd name="connsiteX18" fmla="*/ 324669 w 1401087"/>
              <a:gd name="connsiteY18" fmla="*/ 6252834 h 6858000"/>
              <a:gd name="connsiteX19" fmla="*/ 302661 w 1401087"/>
              <a:gd name="connsiteY19" fmla="*/ 6202459 h 6858000"/>
              <a:gd name="connsiteX20" fmla="*/ 301459 w 1401087"/>
              <a:gd name="connsiteY20" fmla="*/ 6153037 h 6858000"/>
              <a:gd name="connsiteX21" fmla="*/ 316874 w 1401087"/>
              <a:gd name="connsiteY21" fmla="*/ 6078132 h 6858000"/>
              <a:gd name="connsiteX22" fmla="*/ 304261 w 1401087"/>
              <a:gd name="connsiteY22" fmla="*/ 6028119 h 6858000"/>
              <a:gd name="connsiteX23" fmla="*/ 289490 w 1401087"/>
              <a:gd name="connsiteY23" fmla="*/ 5926735 h 6858000"/>
              <a:gd name="connsiteX24" fmla="*/ 339002 w 1401087"/>
              <a:gd name="connsiteY24" fmla="*/ 5712857 h 6858000"/>
              <a:gd name="connsiteX25" fmla="*/ 318077 w 1401087"/>
              <a:gd name="connsiteY25" fmla="*/ 5676393 h 6858000"/>
              <a:gd name="connsiteX26" fmla="*/ 357669 w 1401087"/>
              <a:gd name="connsiteY26" fmla="*/ 5563435 h 6858000"/>
              <a:gd name="connsiteX27" fmla="*/ 404799 w 1401087"/>
              <a:gd name="connsiteY27" fmla="*/ 5437125 h 6858000"/>
              <a:gd name="connsiteX28" fmla="*/ 418367 w 1401087"/>
              <a:gd name="connsiteY28" fmla="*/ 5396260 h 6858000"/>
              <a:gd name="connsiteX29" fmla="*/ 434348 w 1401087"/>
              <a:gd name="connsiteY29" fmla="*/ 5330009 h 6858000"/>
              <a:gd name="connsiteX30" fmla="*/ 467841 w 1401087"/>
              <a:gd name="connsiteY30" fmla="*/ 5273739 h 6858000"/>
              <a:gd name="connsiteX31" fmla="*/ 477440 w 1401087"/>
              <a:gd name="connsiteY31" fmla="*/ 5241779 h 6858000"/>
              <a:gd name="connsiteX32" fmla="*/ 488666 w 1401087"/>
              <a:gd name="connsiteY32" fmla="*/ 5225268 h 6858000"/>
              <a:gd name="connsiteX33" fmla="*/ 489686 w 1401087"/>
              <a:gd name="connsiteY33" fmla="*/ 5217684 h 6858000"/>
              <a:gd name="connsiteX34" fmla="*/ 497027 w 1401087"/>
              <a:gd name="connsiteY34" fmla="*/ 5193377 h 6858000"/>
              <a:gd name="connsiteX35" fmla="*/ 500330 w 1401087"/>
              <a:gd name="connsiteY35" fmla="*/ 5179288 h 6858000"/>
              <a:gd name="connsiteX36" fmla="*/ 501314 w 1401087"/>
              <a:gd name="connsiteY36" fmla="*/ 5173621 h 6858000"/>
              <a:gd name="connsiteX37" fmla="*/ 496948 w 1401087"/>
              <a:gd name="connsiteY37" fmla="*/ 5159961 h 6858000"/>
              <a:gd name="connsiteX38" fmla="*/ 503625 w 1401087"/>
              <a:gd name="connsiteY38" fmla="*/ 5144295 h 6858000"/>
              <a:gd name="connsiteX39" fmla="*/ 500558 w 1401087"/>
              <a:gd name="connsiteY39" fmla="*/ 5125185 h 6858000"/>
              <a:gd name="connsiteX40" fmla="*/ 507388 w 1401087"/>
              <a:gd name="connsiteY40" fmla="*/ 5121884 h 6858000"/>
              <a:gd name="connsiteX41" fmla="*/ 514424 w 1401087"/>
              <a:gd name="connsiteY41" fmla="*/ 5067850 h 6858000"/>
              <a:gd name="connsiteX42" fmla="*/ 517155 w 1401087"/>
              <a:gd name="connsiteY42" fmla="*/ 5060861 h 6858000"/>
              <a:gd name="connsiteX43" fmla="*/ 513859 w 1401087"/>
              <a:gd name="connsiteY43" fmla="*/ 5034192 h 6858000"/>
              <a:gd name="connsiteX44" fmla="*/ 515413 w 1401087"/>
              <a:gd name="connsiteY44" fmla="*/ 4993030 h 6858000"/>
              <a:gd name="connsiteX45" fmla="*/ 522322 w 1401087"/>
              <a:gd name="connsiteY45" fmla="*/ 4946844 h 6858000"/>
              <a:gd name="connsiteX46" fmla="*/ 518178 w 1401087"/>
              <a:gd name="connsiteY46" fmla="*/ 4932692 h 6858000"/>
              <a:gd name="connsiteX47" fmla="*/ 533581 w 1401087"/>
              <a:gd name="connsiteY47" fmla="*/ 4858827 h 6858000"/>
              <a:gd name="connsiteX48" fmla="*/ 539484 w 1401087"/>
              <a:gd name="connsiteY48" fmla="*/ 4821170 h 6858000"/>
              <a:gd name="connsiteX49" fmla="*/ 544217 w 1401087"/>
              <a:gd name="connsiteY49" fmla="*/ 4780965 h 6858000"/>
              <a:gd name="connsiteX50" fmla="*/ 545510 w 1401087"/>
              <a:gd name="connsiteY50" fmla="*/ 4750867 h 6858000"/>
              <a:gd name="connsiteX51" fmla="*/ 543317 w 1401087"/>
              <a:gd name="connsiteY51" fmla="*/ 4690749 h 6858000"/>
              <a:gd name="connsiteX52" fmla="*/ 538797 w 1401087"/>
              <a:gd name="connsiteY52" fmla="*/ 4584173 h 6858000"/>
              <a:gd name="connsiteX53" fmla="*/ 533880 w 1401087"/>
              <a:gd name="connsiteY53" fmla="*/ 4444346 h 6858000"/>
              <a:gd name="connsiteX54" fmla="*/ 530445 w 1401087"/>
              <a:gd name="connsiteY54" fmla="*/ 4375228 h 6858000"/>
              <a:gd name="connsiteX55" fmla="*/ 511098 w 1401087"/>
              <a:gd name="connsiteY55" fmla="*/ 4214165 h 6858000"/>
              <a:gd name="connsiteX56" fmla="*/ 515171 w 1401087"/>
              <a:gd name="connsiteY56" fmla="*/ 4090296 h 6858000"/>
              <a:gd name="connsiteX57" fmla="*/ 500427 w 1401087"/>
              <a:gd name="connsiteY57" fmla="*/ 4033999 h 6858000"/>
              <a:gd name="connsiteX58" fmla="*/ 501576 w 1401087"/>
              <a:gd name="connsiteY58" fmla="*/ 4031933 h 6858000"/>
              <a:gd name="connsiteX59" fmla="*/ 500152 w 1401087"/>
              <a:gd name="connsiteY59" fmla="*/ 4013953 h 6858000"/>
              <a:gd name="connsiteX60" fmla="*/ 486447 w 1401087"/>
              <a:gd name="connsiteY60" fmla="*/ 3974753 h 6858000"/>
              <a:gd name="connsiteX61" fmla="*/ 488045 w 1401087"/>
              <a:gd name="connsiteY61" fmla="*/ 3969950 h 6858000"/>
              <a:gd name="connsiteX62" fmla="*/ 481467 w 1401087"/>
              <a:gd name="connsiteY62" fmla="*/ 3933779 h 6858000"/>
              <a:gd name="connsiteX63" fmla="*/ 482798 w 1401087"/>
              <a:gd name="connsiteY63" fmla="*/ 3933093 h 6858000"/>
              <a:gd name="connsiteX64" fmla="*/ 487152 w 1401087"/>
              <a:gd name="connsiteY64" fmla="*/ 3922082 h 6858000"/>
              <a:gd name="connsiteX65" fmla="*/ 492230 w 1401087"/>
              <a:gd name="connsiteY65" fmla="*/ 3901461 h 6858000"/>
              <a:gd name="connsiteX66" fmla="*/ 514824 w 1401087"/>
              <a:gd name="connsiteY66" fmla="*/ 3813873 h 6858000"/>
              <a:gd name="connsiteX67" fmla="*/ 514249 w 1401087"/>
              <a:gd name="connsiteY67" fmla="*/ 3806161 h 6858000"/>
              <a:gd name="connsiteX68" fmla="*/ 514556 w 1401087"/>
              <a:gd name="connsiteY68" fmla="*/ 3805957 h 6858000"/>
              <a:gd name="connsiteX69" fmla="*/ 514583 w 1401087"/>
              <a:gd name="connsiteY69" fmla="*/ 3797724 h 6858000"/>
              <a:gd name="connsiteX70" fmla="*/ 513198 w 1401087"/>
              <a:gd name="connsiteY70" fmla="*/ 3792098 h 6858000"/>
              <a:gd name="connsiteX71" fmla="*/ 512082 w 1401087"/>
              <a:gd name="connsiteY71" fmla="*/ 3777135 h 6858000"/>
              <a:gd name="connsiteX72" fmla="*/ 513815 w 1401087"/>
              <a:gd name="connsiteY72" fmla="*/ 3771656 h 6858000"/>
              <a:gd name="connsiteX73" fmla="*/ 517558 w 1401087"/>
              <a:gd name="connsiteY73" fmla="*/ 3769007 h 6858000"/>
              <a:gd name="connsiteX74" fmla="*/ 517024 w 1401087"/>
              <a:gd name="connsiteY74" fmla="*/ 3767709 h 6858000"/>
              <a:gd name="connsiteX75" fmla="*/ 525720 w 1401087"/>
              <a:gd name="connsiteY75" fmla="*/ 3738082 h 6858000"/>
              <a:gd name="connsiteX76" fmla="*/ 533066 w 1401087"/>
              <a:gd name="connsiteY76" fmla="*/ 3673397 h 6858000"/>
              <a:gd name="connsiteX77" fmla="*/ 532362 w 1401087"/>
              <a:gd name="connsiteY77" fmla="*/ 3637109 h 6858000"/>
              <a:gd name="connsiteX78" fmla="*/ 535805 w 1401087"/>
              <a:gd name="connsiteY78" fmla="*/ 3536883 h 6858000"/>
              <a:gd name="connsiteX79" fmla="*/ 543343 w 1401087"/>
              <a:gd name="connsiteY79" fmla="*/ 3435652 h 6858000"/>
              <a:gd name="connsiteX80" fmla="*/ 545014 w 1401087"/>
              <a:gd name="connsiteY80" fmla="*/ 3307769 h 6858000"/>
              <a:gd name="connsiteX81" fmla="*/ 562577 w 1401087"/>
              <a:gd name="connsiteY81" fmla="*/ 3250522 h 6858000"/>
              <a:gd name="connsiteX82" fmla="*/ 563002 w 1401087"/>
              <a:gd name="connsiteY82" fmla="*/ 3229163 h 6858000"/>
              <a:gd name="connsiteX83" fmla="*/ 564825 w 1401087"/>
              <a:gd name="connsiteY83" fmla="*/ 3217217 h 6858000"/>
              <a:gd name="connsiteX84" fmla="*/ 551660 w 1401087"/>
              <a:gd name="connsiteY84" fmla="*/ 3183755 h 6858000"/>
              <a:gd name="connsiteX85" fmla="*/ 552161 w 1401087"/>
              <a:gd name="connsiteY85" fmla="*/ 3178642 h 6858000"/>
              <a:gd name="connsiteX86" fmla="*/ 539761 w 1401087"/>
              <a:gd name="connsiteY86" fmla="*/ 3158586 h 6858000"/>
              <a:gd name="connsiteX87" fmla="*/ 524946 w 1401087"/>
              <a:gd name="connsiteY87" fmla="*/ 3129034 h 6858000"/>
              <a:gd name="connsiteX88" fmla="*/ 525611 w 1401087"/>
              <a:gd name="connsiteY88" fmla="*/ 3126682 h 6858000"/>
              <a:gd name="connsiteX89" fmla="*/ 516479 w 1401087"/>
              <a:gd name="connsiteY89" fmla="*/ 3114519 h 6858000"/>
              <a:gd name="connsiteX90" fmla="*/ 503088 w 1401087"/>
              <a:gd name="connsiteY90" fmla="*/ 3106272 h 6858000"/>
              <a:gd name="connsiteX91" fmla="*/ 475818 w 1401087"/>
              <a:gd name="connsiteY91" fmla="*/ 2958185 h 6858000"/>
              <a:gd name="connsiteX92" fmla="*/ 418432 w 1401087"/>
              <a:gd name="connsiteY92" fmla="*/ 2762989 h 6858000"/>
              <a:gd name="connsiteX93" fmla="*/ 367350 w 1401087"/>
              <a:gd name="connsiteY93" fmla="*/ 2554718 h 6858000"/>
              <a:gd name="connsiteX94" fmla="*/ 347444 w 1401087"/>
              <a:gd name="connsiteY94" fmla="*/ 2485734 h 6858000"/>
              <a:gd name="connsiteX95" fmla="*/ 338167 w 1401087"/>
              <a:gd name="connsiteY95" fmla="*/ 2447068 h 6858000"/>
              <a:gd name="connsiteX96" fmla="*/ 325128 w 1401087"/>
              <a:gd name="connsiteY96" fmla="*/ 2425819 h 6858000"/>
              <a:gd name="connsiteX97" fmla="*/ 331127 w 1401087"/>
              <a:gd name="connsiteY97" fmla="*/ 2402874 h 6858000"/>
              <a:gd name="connsiteX98" fmla="*/ 333739 w 1401087"/>
              <a:gd name="connsiteY98" fmla="*/ 2381443 h 6858000"/>
              <a:gd name="connsiteX99" fmla="*/ 310068 w 1401087"/>
              <a:gd name="connsiteY99" fmla="*/ 2261920 h 6858000"/>
              <a:gd name="connsiteX100" fmla="*/ 299955 w 1401087"/>
              <a:gd name="connsiteY100" fmla="*/ 2195378 h 6858000"/>
              <a:gd name="connsiteX101" fmla="*/ 284172 w 1401087"/>
              <a:gd name="connsiteY101" fmla="*/ 2155135 h 6858000"/>
              <a:gd name="connsiteX102" fmla="*/ 281630 w 1401087"/>
              <a:gd name="connsiteY102" fmla="*/ 2118008 h 6858000"/>
              <a:gd name="connsiteX103" fmla="*/ 282623 w 1401087"/>
              <a:gd name="connsiteY103" fmla="*/ 2050531 h 6858000"/>
              <a:gd name="connsiteX104" fmla="*/ 274429 w 1401087"/>
              <a:gd name="connsiteY104" fmla="*/ 1963269 h 6858000"/>
              <a:gd name="connsiteX105" fmla="*/ 255607 w 1401087"/>
              <a:gd name="connsiteY105" fmla="*/ 1906352 h 6858000"/>
              <a:gd name="connsiteX106" fmla="*/ 232164 w 1401087"/>
              <a:gd name="connsiteY106" fmla="*/ 1861531 h 6858000"/>
              <a:gd name="connsiteX107" fmla="*/ 185963 w 1401087"/>
              <a:gd name="connsiteY107" fmla="*/ 1732919 h 6858000"/>
              <a:gd name="connsiteX108" fmla="*/ 158274 w 1401087"/>
              <a:gd name="connsiteY108" fmla="*/ 1663540 h 6858000"/>
              <a:gd name="connsiteX109" fmla="*/ 157400 w 1401087"/>
              <a:gd name="connsiteY109" fmla="*/ 1615777 h 6858000"/>
              <a:gd name="connsiteX110" fmla="*/ 138195 w 1401087"/>
              <a:gd name="connsiteY110" fmla="*/ 1563678 h 6858000"/>
              <a:gd name="connsiteX111" fmla="*/ 151275 w 1401087"/>
              <a:gd name="connsiteY111" fmla="*/ 1519474 h 6858000"/>
              <a:gd name="connsiteX112" fmla="*/ 144017 w 1401087"/>
              <a:gd name="connsiteY112" fmla="*/ 1477995 h 6858000"/>
              <a:gd name="connsiteX113" fmla="*/ 130102 w 1401087"/>
              <a:gd name="connsiteY113" fmla="*/ 1373769 h 6858000"/>
              <a:gd name="connsiteX114" fmla="*/ 138409 w 1401087"/>
              <a:gd name="connsiteY114" fmla="*/ 1307086 h 6858000"/>
              <a:gd name="connsiteX115" fmla="*/ 139597 w 1401087"/>
              <a:gd name="connsiteY115" fmla="*/ 1189033 h 6858000"/>
              <a:gd name="connsiteX116" fmla="*/ 144282 w 1401087"/>
              <a:gd name="connsiteY116" fmla="*/ 1168288 h 6858000"/>
              <a:gd name="connsiteX117" fmla="*/ 136564 w 1401087"/>
              <a:gd name="connsiteY117" fmla="*/ 1142577 h 6858000"/>
              <a:gd name="connsiteX118" fmla="*/ 125870 w 1401087"/>
              <a:gd name="connsiteY118" fmla="*/ 1088484 h 6858000"/>
              <a:gd name="connsiteX119" fmla="*/ 114606 w 1401087"/>
              <a:gd name="connsiteY119" fmla="*/ 1016103 h 6858000"/>
              <a:gd name="connsiteX120" fmla="*/ 116062 w 1401087"/>
              <a:gd name="connsiteY120" fmla="*/ 932283 h 6858000"/>
              <a:gd name="connsiteX121" fmla="*/ 118298 w 1401087"/>
              <a:gd name="connsiteY121" fmla="*/ 915925 h 6858000"/>
              <a:gd name="connsiteX122" fmla="*/ 110927 w 1401087"/>
              <a:gd name="connsiteY122" fmla="*/ 896999 h 6858000"/>
              <a:gd name="connsiteX123" fmla="*/ 80335 w 1401087"/>
              <a:gd name="connsiteY123" fmla="*/ 821517 h 6858000"/>
              <a:gd name="connsiteX124" fmla="*/ 59285 w 1401087"/>
              <a:gd name="connsiteY124" fmla="*/ 751353 h 6858000"/>
              <a:gd name="connsiteX125" fmla="*/ 58843 w 1401087"/>
              <a:gd name="connsiteY125" fmla="*/ 721230 h 6858000"/>
              <a:gd name="connsiteX126" fmla="*/ 44514 w 1401087"/>
              <a:gd name="connsiteY126" fmla="*/ 681659 h 6858000"/>
              <a:gd name="connsiteX127" fmla="*/ 29933 w 1401087"/>
              <a:gd name="connsiteY127" fmla="*/ 635218 h 6858000"/>
              <a:gd name="connsiteX128" fmla="*/ 34944 w 1401087"/>
              <a:gd name="connsiteY128" fmla="*/ 613763 h 6858000"/>
              <a:gd name="connsiteX129" fmla="*/ 20886 w 1401087"/>
              <a:gd name="connsiteY129" fmla="*/ 598582 h 6858000"/>
              <a:gd name="connsiteX130" fmla="*/ 20567 w 1401087"/>
              <a:gd name="connsiteY130" fmla="*/ 576846 h 6858000"/>
              <a:gd name="connsiteX131" fmla="*/ 193 w 1401087"/>
              <a:gd name="connsiteY131" fmla="*/ 530055 h 6858000"/>
              <a:gd name="connsiteX132" fmla="*/ 88207 w 1401087"/>
              <a:gd name="connsiteY132" fmla="*/ 393828 h 6858000"/>
              <a:gd name="connsiteX133" fmla="*/ 88037 w 1401087"/>
              <a:gd name="connsiteY133" fmla="*/ 353137 h 6858000"/>
              <a:gd name="connsiteX134" fmla="*/ 109547 w 1401087"/>
              <a:gd name="connsiteY134" fmla="*/ 309501 h 6858000"/>
              <a:gd name="connsiteX135" fmla="*/ 93730 w 1401087"/>
              <a:gd name="connsiteY135" fmla="*/ 275771 h 6858000"/>
              <a:gd name="connsiteX136" fmla="*/ 110757 w 1401087"/>
              <a:gd name="connsiteY136" fmla="*/ 212860 h 6858000"/>
              <a:gd name="connsiteX137" fmla="*/ 102467 w 1401087"/>
              <a:gd name="connsiteY137" fmla="*/ 144983 h 6858000"/>
              <a:gd name="connsiteX138" fmla="*/ 114751 w 1401087"/>
              <a:gd name="connsiteY138" fmla="*/ 55288 h 6858000"/>
              <a:gd name="connsiteX139" fmla="*/ 74305 w 1401087"/>
              <a:gd name="connsiteY139" fmla="*/ 0 h 6858000"/>
              <a:gd name="connsiteX0" fmla="*/ 53738 w 1380520"/>
              <a:gd name="connsiteY0" fmla="*/ 0 h 6858000"/>
              <a:gd name="connsiteX1" fmla="*/ 1380520 w 1380520"/>
              <a:gd name="connsiteY1" fmla="*/ 0 h 6858000"/>
              <a:gd name="connsiteX2" fmla="*/ 1380520 w 1380520"/>
              <a:gd name="connsiteY2" fmla="*/ 6858000 h 6858000"/>
              <a:gd name="connsiteX3" fmla="*/ 117214 w 1380520"/>
              <a:gd name="connsiteY3" fmla="*/ 6857735 h 6858000"/>
              <a:gd name="connsiteX4" fmla="*/ 153807 w 1380520"/>
              <a:gd name="connsiteY4" fmla="*/ 6776847 h 6858000"/>
              <a:gd name="connsiteX5" fmla="*/ 165307 w 1380520"/>
              <a:gd name="connsiteY5" fmla="*/ 6737706 h 6858000"/>
              <a:gd name="connsiteX6" fmla="*/ 190046 w 1380520"/>
              <a:gd name="connsiteY6" fmla="*/ 6691589 h 6858000"/>
              <a:gd name="connsiteX7" fmla="*/ 167603 w 1380520"/>
              <a:gd name="connsiteY7" fmla="*/ 6659970 h 6858000"/>
              <a:gd name="connsiteX8" fmla="*/ 182694 w 1380520"/>
              <a:gd name="connsiteY8" fmla="*/ 6636211 h 6858000"/>
              <a:gd name="connsiteX9" fmla="*/ 200138 w 1380520"/>
              <a:gd name="connsiteY9" fmla="*/ 6594177 h 6858000"/>
              <a:gd name="connsiteX10" fmla="*/ 214178 w 1380520"/>
              <a:gd name="connsiteY10" fmla="*/ 6557575 h 6858000"/>
              <a:gd name="connsiteX11" fmla="*/ 267135 w 1380520"/>
              <a:gd name="connsiteY11" fmla="*/ 6492130 h 6858000"/>
              <a:gd name="connsiteX12" fmla="*/ 282822 w 1380520"/>
              <a:gd name="connsiteY12" fmla="*/ 6431610 h 6858000"/>
              <a:gd name="connsiteX13" fmla="*/ 326527 w 1380520"/>
              <a:gd name="connsiteY13" fmla="*/ 6379786 h 6858000"/>
              <a:gd name="connsiteX14" fmla="*/ 309750 w 1380520"/>
              <a:gd name="connsiteY14" fmla="*/ 6334727 h 6858000"/>
              <a:gd name="connsiteX15" fmla="*/ 287165 w 1380520"/>
              <a:gd name="connsiteY15" fmla="*/ 6313295 h 6858000"/>
              <a:gd name="connsiteX16" fmla="*/ 294329 w 1380520"/>
              <a:gd name="connsiteY16" fmla="*/ 6280046 h 6858000"/>
              <a:gd name="connsiteX17" fmla="*/ 277074 w 1380520"/>
              <a:gd name="connsiteY17" fmla="*/ 6270265 h 6858000"/>
              <a:gd name="connsiteX18" fmla="*/ 304102 w 1380520"/>
              <a:gd name="connsiteY18" fmla="*/ 6252834 h 6858000"/>
              <a:gd name="connsiteX19" fmla="*/ 282094 w 1380520"/>
              <a:gd name="connsiteY19" fmla="*/ 6202459 h 6858000"/>
              <a:gd name="connsiteX20" fmla="*/ 280892 w 1380520"/>
              <a:gd name="connsiteY20" fmla="*/ 6153037 h 6858000"/>
              <a:gd name="connsiteX21" fmla="*/ 296307 w 1380520"/>
              <a:gd name="connsiteY21" fmla="*/ 6078132 h 6858000"/>
              <a:gd name="connsiteX22" fmla="*/ 283694 w 1380520"/>
              <a:gd name="connsiteY22" fmla="*/ 6028119 h 6858000"/>
              <a:gd name="connsiteX23" fmla="*/ 268923 w 1380520"/>
              <a:gd name="connsiteY23" fmla="*/ 5926735 h 6858000"/>
              <a:gd name="connsiteX24" fmla="*/ 318435 w 1380520"/>
              <a:gd name="connsiteY24" fmla="*/ 5712857 h 6858000"/>
              <a:gd name="connsiteX25" fmla="*/ 297510 w 1380520"/>
              <a:gd name="connsiteY25" fmla="*/ 5676393 h 6858000"/>
              <a:gd name="connsiteX26" fmla="*/ 337102 w 1380520"/>
              <a:gd name="connsiteY26" fmla="*/ 5563435 h 6858000"/>
              <a:gd name="connsiteX27" fmla="*/ 384232 w 1380520"/>
              <a:gd name="connsiteY27" fmla="*/ 5437125 h 6858000"/>
              <a:gd name="connsiteX28" fmla="*/ 397800 w 1380520"/>
              <a:gd name="connsiteY28" fmla="*/ 5396260 h 6858000"/>
              <a:gd name="connsiteX29" fmla="*/ 413781 w 1380520"/>
              <a:gd name="connsiteY29" fmla="*/ 5330009 h 6858000"/>
              <a:gd name="connsiteX30" fmla="*/ 447274 w 1380520"/>
              <a:gd name="connsiteY30" fmla="*/ 5273739 h 6858000"/>
              <a:gd name="connsiteX31" fmla="*/ 456873 w 1380520"/>
              <a:gd name="connsiteY31" fmla="*/ 5241779 h 6858000"/>
              <a:gd name="connsiteX32" fmla="*/ 468099 w 1380520"/>
              <a:gd name="connsiteY32" fmla="*/ 5225268 h 6858000"/>
              <a:gd name="connsiteX33" fmla="*/ 469119 w 1380520"/>
              <a:gd name="connsiteY33" fmla="*/ 5217684 h 6858000"/>
              <a:gd name="connsiteX34" fmla="*/ 476460 w 1380520"/>
              <a:gd name="connsiteY34" fmla="*/ 5193377 h 6858000"/>
              <a:gd name="connsiteX35" fmla="*/ 479763 w 1380520"/>
              <a:gd name="connsiteY35" fmla="*/ 5179288 h 6858000"/>
              <a:gd name="connsiteX36" fmla="*/ 480747 w 1380520"/>
              <a:gd name="connsiteY36" fmla="*/ 5173621 h 6858000"/>
              <a:gd name="connsiteX37" fmla="*/ 476381 w 1380520"/>
              <a:gd name="connsiteY37" fmla="*/ 5159961 h 6858000"/>
              <a:gd name="connsiteX38" fmla="*/ 483058 w 1380520"/>
              <a:gd name="connsiteY38" fmla="*/ 5144295 h 6858000"/>
              <a:gd name="connsiteX39" fmla="*/ 479991 w 1380520"/>
              <a:gd name="connsiteY39" fmla="*/ 5125185 h 6858000"/>
              <a:gd name="connsiteX40" fmla="*/ 486821 w 1380520"/>
              <a:gd name="connsiteY40" fmla="*/ 5121884 h 6858000"/>
              <a:gd name="connsiteX41" fmla="*/ 493857 w 1380520"/>
              <a:gd name="connsiteY41" fmla="*/ 5067850 h 6858000"/>
              <a:gd name="connsiteX42" fmla="*/ 496588 w 1380520"/>
              <a:gd name="connsiteY42" fmla="*/ 5060861 h 6858000"/>
              <a:gd name="connsiteX43" fmla="*/ 493292 w 1380520"/>
              <a:gd name="connsiteY43" fmla="*/ 5034192 h 6858000"/>
              <a:gd name="connsiteX44" fmla="*/ 494846 w 1380520"/>
              <a:gd name="connsiteY44" fmla="*/ 4993030 h 6858000"/>
              <a:gd name="connsiteX45" fmla="*/ 501755 w 1380520"/>
              <a:gd name="connsiteY45" fmla="*/ 4946844 h 6858000"/>
              <a:gd name="connsiteX46" fmla="*/ 497611 w 1380520"/>
              <a:gd name="connsiteY46" fmla="*/ 4932692 h 6858000"/>
              <a:gd name="connsiteX47" fmla="*/ 513014 w 1380520"/>
              <a:gd name="connsiteY47" fmla="*/ 4858827 h 6858000"/>
              <a:gd name="connsiteX48" fmla="*/ 518917 w 1380520"/>
              <a:gd name="connsiteY48" fmla="*/ 4821170 h 6858000"/>
              <a:gd name="connsiteX49" fmla="*/ 523650 w 1380520"/>
              <a:gd name="connsiteY49" fmla="*/ 4780965 h 6858000"/>
              <a:gd name="connsiteX50" fmla="*/ 524943 w 1380520"/>
              <a:gd name="connsiteY50" fmla="*/ 4750867 h 6858000"/>
              <a:gd name="connsiteX51" fmla="*/ 522750 w 1380520"/>
              <a:gd name="connsiteY51" fmla="*/ 4690749 h 6858000"/>
              <a:gd name="connsiteX52" fmla="*/ 518230 w 1380520"/>
              <a:gd name="connsiteY52" fmla="*/ 4584173 h 6858000"/>
              <a:gd name="connsiteX53" fmla="*/ 513313 w 1380520"/>
              <a:gd name="connsiteY53" fmla="*/ 4444346 h 6858000"/>
              <a:gd name="connsiteX54" fmla="*/ 509878 w 1380520"/>
              <a:gd name="connsiteY54" fmla="*/ 4375228 h 6858000"/>
              <a:gd name="connsiteX55" fmla="*/ 490531 w 1380520"/>
              <a:gd name="connsiteY55" fmla="*/ 4214165 h 6858000"/>
              <a:gd name="connsiteX56" fmla="*/ 494604 w 1380520"/>
              <a:gd name="connsiteY56" fmla="*/ 4090296 h 6858000"/>
              <a:gd name="connsiteX57" fmla="*/ 479860 w 1380520"/>
              <a:gd name="connsiteY57" fmla="*/ 4033999 h 6858000"/>
              <a:gd name="connsiteX58" fmla="*/ 481009 w 1380520"/>
              <a:gd name="connsiteY58" fmla="*/ 4031933 h 6858000"/>
              <a:gd name="connsiteX59" fmla="*/ 479585 w 1380520"/>
              <a:gd name="connsiteY59" fmla="*/ 4013953 h 6858000"/>
              <a:gd name="connsiteX60" fmla="*/ 465880 w 1380520"/>
              <a:gd name="connsiteY60" fmla="*/ 3974753 h 6858000"/>
              <a:gd name="connsiteX61" fmla="*/ 467478 w 1380520"/>
              <a:gd name="connsiteY61" fmla="*/ 3969950 h 6858000"/>
              <a:gd name="connsiteX62" fmla="*/ 460900 w 1380520"/>
              <a:gd name="connsiteY62" fmla="*/ 3933779 h 6858000"/>
              <a:gd name="connsiteX63" fmla="*/ 462231 w 1380520"/>
              <a:gd name="connsiteY63" fmla="*/ 3933093 h 6858000"/>
              <a:gd name="connsiteX64" fmla="*/ 466585 w 1380520"/>
              <a:gd name="connsiteY64" fmla="*/ 3922082 h 6858000"/>
              <a:gd name="connsiteX65" fmla="*/ 471663 w 1380520"/>
              <a:gd name="connsiteY65" fmla="*/ 3901461 h 6858000"/>
              <a:gd name="connsiteX66" fmla="*/ 494257 w 1380520"/>
              <a:gd name="connsiteY66" fmla="*/ 3813873 h 6858000"/>
              <a:gd name="connsiteX67" fmla="*/ 493682 w 1380520"/>
              <a:gd name="connsiteY67" fmla="*/ 3806161 h 6858000"/>
              <a:gd name="connsiteX68" fmla="*/ 493989 w 1380520"/>
              <a:gd name="connsiteY68" fmla="*/ 3805957 h 6858000"/>
              <a:gd name="connsiteX69" fmla="*/ 494016 w 1380520"/>
              <a:gd name="connsiteY69" fmla="*/ 3797724 h 6858000"/>
              <a:gd name="connsiteX70" fmla="*/ 492631 w 1380520"/>
              <a:gd name="connsiteY70" fmla="*/ 3792098 h 6858000"/>
              <a:gd name="connsiteX71" fmla="*/ 491515 w 1380520"/>
              <a:gd name="connsiteY71" fmla="*/ 3777135 h 6858000"/>
              <a:gd name="connsiteX72" fmla="*/ 493248 w 1380520"/>
              <a:gd name="connsiteY72" fmla="*/ 3771656 h 6858000"/>
              <a:gd name="connsiteX73" fmla="*/ 496991 w 1380520"/>
              <a:gd name="connsiteY73" fmla="*/ 3769007 h 6858000"/>
              <a:gd name="connsiteX74" fmla="*/ 496457 w 1380520"/>
              <a:gd name="connsiteY74" fmla="*/ 3767709 h 6858000"/>
              <a:gd name="connsiteX75" fmla="*/ 505153 w 1380520"/>
              <a:gd name="connsiteY75" fmla="*/ 3738082 h 6858000"/>
              <a:gd name="connsiteX76" fmla="*/ 512499 w 1380520"/>
              <a:gd name="connsiteY76" fmla="*/ 3673397 h 6858000"/>
              <a:gd name="connsiteX77" fmla="*/ 511795 w 1380520"/>
              <a:gd name="connsiteY77" fmla="*/ 3637109 h 6858000"/>
              <a:gd name="connsiteX78" fmla="*/ 515238 w 1380520"/>
              <a:gd name="connsiteY78" fmla="*/ 3536883 h 6858000"/>
              <a:gd name="connsiteX79" fmla="*/ 522776 w 1380520"/>
              <a:gd name="connsiteY79" fmla="*/ 3435652 h 6858000"/>
              <a:gd name="connsiteX80" fmla="*/ 524447 w 1380520"/>
              <a:gd name="connsiteY80" fmla="*/ 3307769 h 6858000"/>
              <a:gd name="connsiteX81" fmla="*/ 542010 w 1380520"/>
              <a:gd name="connsiteY81" fmla="*/ 3250522 h 6858000"/>
              <a:gd name="connsiteX82" fmla="*/ 542435 w 1380520"/>
              <a:gd name="connsiteY82" fmla="*/ 3229163 h 6858000"/>
              <a:gd name="connsiteX83" fmla="*/ 544258 w 1380520"/>
              <a:gd name="connsiteY83" fmla="*/ 3217217 h 6858000"/>
              <a:gd name="connsiteX84" fmla="*/ 531093 w 1380520"/>
              <a:gd name="connsiteY84" fmla="*/ 3183755 h 6858000"/>
              <a:gd name="connsiteX85" fmla="*/ 531594 w 1380520"/>
              <a:gd name="connsiteY85" fmla="*/ 3178642 h 6858000"/>
              <a:gd name="connsiteX86" fmla="*/ 519194 w 1380520"/>
              <a:gd name="connsiteY86" fmla="*/ 3158586 h 6858000"/>
              <a:gd name="connsiteX87" fmla="*/ 504379 w 1380520"/>
              <a:gd name="connsiteY87" fmla="*/ 3129034 h 6858000"/>
              <a:gd name="connsiteX88" fmla="*/ 505044 w 1380520"/>
              <a:gd name="connsiteY88" fmla="*/ 3126682 h 6858000"/>
              <a:gd name="connsiteX89" fmla="*/ 495912 w 1380520"/>
              <a:gd name="connsiteY89" fmla="*/ 3114519 h 6858000"/>
              <a:gd name="connsiteX90" fmla="*/ 482521 w 1380520"/>
              <a:gd name="connsiteY90" fmla="*/ 3106272 h 6858000"/>
              <a:gd name="connsiteX91" fmla="*/ 455251 w 1380520"/>
              <a:gd name="connsiteY91" fmla="*/ 2958185 h 6858000"/>
              <a:gd name="connsiteX92" fmla="*/ 397865 w 1380520"/>
              <a:gd name="connsiteY92" fmla="*/ 2762989 h 6858000"/>
              <a:gd name="connsiteX93" fmla="*/ 346783 w 1380520"/>
              <a:gd name="connsiteY93" fmla="*/ 2554718 h 6858000"/>
              <a:gd name="connsiteX94" fmla="*/ 326877 w 1380520"/>
              <a:gd name="connsiteY94" fmla="*/ 2485734 h 6858000"/>
              <a:gd name="connsiteX95" fmla="*/ 317600 w 1380520"/>
              <a:gd name="connsiteY95" fmla="*/ 2447068 h 6858000"/>
              <a:gd name="connsiteX96" fmla="*/ 304561 w 1380520"/>
              <a:gd name="connsiteY96" fmla="*/ 2425819 h 6858000"/>
              <a:gd name="connsiteX97" fmla="*/ 310560 w 1380520"/>
              <a:gd name="connsiteY97" fmla="*/ 2402874 h 6858000"/>
              <a:gd name="connsiteX98" fmla="*/ 313172 w 1380520"/>
              <a:gd name="connsiteY98" fmla="*/ 2381443 h 6858000"/>
              <a:gd name="connsiteX99" fmla="*/ 289501 w 1380520"/>
              <a:gd name="connsiteY99" fmla="*/ 2261920 h 6858000"/>
              <a:gd name="connsiteX100" fmla="*/ 279388 w 1380520"/>
              <a:gd name="connsiteY100" fmla="*/ 2195378 h 6858000"/>
              <a:gd name="connsiteX101" fmla="*/ 263605 w 1380520"/>
              <a:gd name="connsiteY101" fmla="*/ 2155135 h 6858000"/>
              <a:gd name="connsiteX102" fmla="*/ 261063 w 1380520"/>
              <a:gd name="connsiteY102" fmla="*/ 2118008 h 6858000"/>
              <a:gd name="connsiteX103" fmla="*/ 262056 w 1380520"/>
              <a:gd name="connsiteY103" fmla="*/ 2050531 h 6858000"/>
              <a:gd name="connsiteX104" fmla="*/ 253862 w 1380520"/>
              <a:gd name="connsiteY104" fmla="*/ 1963269 h 6858000"/>
              <a:gd name="connsiteX105" fmla="*/ 235040 w 1380520"/>
              <a:gd name="connsiteY105" fmla="*/ 1906352 h 6858000"/>
              <a:gd name="connsiteX106" fmla="*/ 211597 w 1380520"/>
              <a:gd name="connsiteY106" fmla="*/ 1861531 h 6858000"/>
              <a:gd name="connsiteX107" fmla="*/ 165396 w 1380520"/>
              <a:gd name="connsiteY107" fmla="*/ 1732919 h 6858000"/>
              <a:gd name="connsiteX108" fmla="*/ 137707 w 1380520"/>
              <a:gd name="connsiteY108" fmla="*/ 1663540 h 6858000"/>
              <a:gd name="connsiteX109" fmla="*/ 136833 w 1380520"/>
              <a:gd name="connsiteY109" fmla="*/ 1615777 h 6858000"/>
              <a:gd name="connsiteX110" fmla="*/ 117628 w 1380520"/>
              <a:gd name="connsiteY110" fmla="*/ 1563678 h 6858000"/>
              <a:gd name="connsiteX111" fmla="*/ 130708 w 1380520"/>
              <a:gd name="connsiteY111" fmla="*/ 1519474 h 6858000"/>
              <a:gd name="connsiteX112" fmla="*/ 123450 w 1380520"/>
              <a:gd name="connsiteY112" fmla="*/ 1477995 h 6858000"/>
              <a:gd name="connsiteX113" fmla="*/ 109535 w 1380520"/>
              <a:gd name="connsiteY113" fmla="*/ 1373769 h 6858000"/>
              <a:gd name="connsiteX114" fmla="*/ 117842 w 1380520"/>
              <a:gd name="connsiteY114" fmla="*/ 1307086 h 6858000"/>
              <a:gd name="connsiteX115" fmla="*/ 119030 w 1380520"/>
              <a:gd name="connsiteY115" fmla="*/ 1189033 h 6858000"/>
              <a:gd name="connsiteX116" fmla="*/ 123715 w 1380520"/>
              <a:gd name="connsiteY116" fmla="*/ 1168288 h 6858000"/>
              <a:gd name="connsiteX117" fmla="*/ 115997 w 1380520"/>
              <a:gd name="connsiteY117" fmla="*/ 1142577 h 6858000"/>
              <a:gd name="connsiteX118" fmla="*/ 105303 w 1380520"/>
              <a:gd name="connsiteY118" fmla="*/ 1088484 h 6858000"/>
              <a:gd name="connsiteX119" fmla="*/ 94039 w 1380520"/>
              <a:gd name="connsiteY119" fmla="*/ 1016103 h 6858000"/>
              <a:gd name="connsiteX120" fmla="*/ 95495 w 1380520"/>
              <a:gd name="connsiteY120" fmla="*/ 932283 h 6858000"/>
              <a:gd name="connsiteX121" fmla="*/ 97731 w 1380520"/>
              <a:gd name="connsiteY121" fmla="*/ 915925 h 6858000"/>
              <a:gd name="connsiteX122" fmla="*/ 90360 w 1380520"/>
              <a:gd name="connsiteY122" fmla="*/ 896999 h 6858000"/>
              <a:gd name="connsiteX123" fmla="*/ 59768 w 1380520"/>
              <a:gd name="connsiteY123" fmla="*/ 821517 h 6858000"/>
              <a:gd name="connsiteX124" fmla="*/ 38718 w 1380520"/>
              <a:gd name="connsiteY124" fmla="*/ 751353 h 6858000"/>
              <a:gd name="connsiteX125" fmla="*/ 38276 w 1380520"/>
              <a:gd name="connsiteY125" fmla="*/ 721230 h 6858000"/>
              <a:gd name="connsiteX126" fmla="*/ 23947 w 1380520"/>
              <a:gd name="connsiteY126" fmla="*/ 681659 h 6858000"/>
              <a:gd name="connsiteX127" fmla="*/ 9366 w 1380520"/>
              <a:gd name="connsiteY127" fmla="*/ 635218 h 6858000"/>
              <a:gd name="connsiteX128" fmla="*/ 14377 w 1380520"/>
              <a:gd name="connsiteY128" fmla="*/ 613763 h 6858000"/>
              <a:gd name="connsiteX129" fmla="*/ 319 w 1380520"/>
              <a:gd name="connsiteY129" fmla="*/ 598582 h 6858000"/>
              <a:gd name="connsiteX130" fmla="*/ 0 w 1380520"/>
              <a:gd name="connsiteY130" fmla="*/ 576846 h 6858000"/>
              <a:gd name="connsiteX131" fmla="*/ 68392 w 1380520"/>
              <a:gd name="connsiteY131" fmla="*/ 446567 h 6858000"/>
              <a:gd name="connsiteX132" fmla="*/ 67640 w 1380520"/>
              <a:gd name="connsiteY132" fmla="*/ 393828 h 6858000"/>
              <a:gd name="connsiteX133" fmla="*/ 67470 w 1380520"/>
              <a:gd name="connsiteY133" fmla="*/ 353137 h 6858000"/>
              <a:gd name="connsiteX134" fmla="*/ 88980 w 1380520"/>
              <a:gd name="connsiteY134" fmla="*/ 309501 h 6858000"/>
              <a:gd name="connsiteX135" fmla="*/ 73163 w 1380520"/>
              <a:gd name="connsiteY135" fmla="*/ 275771 h 6858000"/>
              <a:gd name="connsiteX136" fmla="*/ 90190 w 1380520"/>
              <a:gd name="connsiteY136" fmla="*/ 212860 h 6858000"/>
              <a:gd name="connsiteX137" fmla="*/ 81900 w 1380520"/>
              <a:gd name="connsiteY137" fmla="*/ 144983 h 6858000"/>
              <a:gd name="connsiteX138" fmla="*/ 94184 w 1380520"/>
              <a:gd name="connsiteY138" fmla="*/ 55288 h 6858000"/>
              <a:gd name="connsiteX139" fmla="*/ 53738 w 1380520"/>
              <a:gd name="connsiteY139" fmla="*/ 0 h 6858000"/>
              <a:gd name="connsiteX0" fmla="*/ 53420 w 1380202"/>
              <a:gd name="connsiteY0" fmla="*/ 0 h 6858000"/>
              <a:gd name="connsiteX1" fmla="*/ 1380202 w 1380202"/>
              <a:gd name="connsiteY1" fmla="*/ 0 h 6858000"/>
              <a:gd name="connsiteX2" fmla="*/ 1380202 w 1380202"/>
              <a:gd name="connsiteY2" fmla="*/ 6858000 h 6858000"/>
              <a:gd name="connsiteX3" fmla="*/ 116896 w 1380202"/>
              <a:gd name="connsiteY3" fmla="*/ 6857735 h 6858000"/>
              <a:gd name="connsiteX4" fmla="*/ 153489 w 1380202"/>
              <a:gd name="connsiteY4" fmla="*/ 6776847 h 6858000"/>
              <a:gd name="connsiteX5" fmla="*/ 164989 w 1380202"/>
              <a:gd name="connsiteY5" fmla="*/ 6737706 h 6858000"/>
              <a:gd name="connsiteX6" fmla="*/ 189728 w 1380202"/>
              <a:gd name="connsiteY6" fmla="*/ 6691589 h 6858000"/>
              <a:gd name="connsiteX7" fmla="*/ 167285 w 1380202"/>
              <a:gd name="connsiteY7" fmla="*/ 6659970 h 6858000"/>
              <a:gd name="connsiteX8" fmla="*/ 182376 w 1380202"/>
              <a:gd name="connsiteY8" fmla="*/ 6636211 h 6858000"/>
              <a:gd name="connsiteX9" fmla="*/ 199820 w 1380202"/>
              <a:gd name="connsiteY9" fmla="*/ 6594177 h 6858000"/>
              <a:gd name="connsiteX10" fmla="*/ 213860 w 1380202"/>
              <a:gd name="connsiteY10" fmla="*/ 6557575 h 6858000"/>
              <a:gd name="connsiteX11" fmla="*/ 266817 w 1380202"/>
              <a:gd name="connsiteY11" fmla="*/ 6492130 h 6858000"/>
              <a:gd name="connsiteX12" fmla="*/ 282504 w 1380202"/>
              <a:gd name="connsiteY12" fmla="*/ 6431610 h 6858000"/>
              <a:gd name="connsiteX13" fmla="*/ 326209 w 1380202"/>
              <a:gd name="connsiteY13" fmla="*/ 6379786 h 6858000"/>
              <a:gd name="connsiteX14" fmla="*/ 309432 w 1380202"/>
              <a:gd name="connsiteY14" fmla="*/ 6334727 h 6858000"/>
              <a:gd name="connsiteX15" fmla="*/ 286847 w 1380202"/>
              <a:gd name="connsiteY15" fmla="*/ 6313295 h 6858000"/>
              <a:gd name="connsiteX16" fmla="*/ 294011 w 1380202"/>
              <a:gd name="connsiteY16" fmla="*/ 6280046 h 6858000"/>
              <a:gd name="connsiteX17" fmla="*/ 276756 w 1380202"/>
              <a:gd name="connsiteY17" fmla="*/ 6270265 h 6858000"/>
              <a:gd name="connsiteX18" fmla="*/ 303784 w 1380202"/>
              <a:gd name="connsiteY18" fmla="*/ 6252834 h 6858000"/>
              <a:gd name="connsiteX19" fmla="*/ 281776 w 1380202"/>
              <a:gd name="connsiteY19" fmla="*/ 6202459 h 6858000"/>
              <a:gd name="connsiteX20" fmla="*/ 280574 w 1380202"/>
              <a:gd name="connsiteY20" fmla="*/ 6153037 h 6858000"/>
              <a:gd name="connsiteX21" fmla="*/ 295989 w 1380202"/>
              <a:gd name="connsiteY21" fmla="*/ 6078132 h 6858000"/>
              <a:gd name="connsiteX22" fmla="*/ 283376 w 1380202"/>
              <a:gd name="connsiteY22" fmla="*/ 6028119 h 6858000"/>
              <a:gd name="connsiteX23" fmla="*/ 268605 w 1380202"/>
              <a:gd name="connsiteY23" fmla="*/ 5926735 h 6858000"/>
              <a:gd name="connsiteX24" fmla="*/ 318117 w 1380202"/>
              <a:gd name="connsiteY24" fmla="*/ 5712857 h 6858000"/>
              <a:gd name="connsiteX25" fmla="*/ 297192 w 1380202"/>
              <a:gd name="connsiteY25" fmla="*/ 5676393 h 6858000"/>
              <a:gd name="connsiteX26" fmla="*/ 336784 w 1380202"/>
              <a:gd name="connsiteY26" fmla="*/ 5563435 h 6858000"/>
              <a:gd name="connsiteX27" fmla="*/ 383914 w 1380202"/>
              <a:gd name="connsiteY27" fmla="*/ 5437125 h 6858000"/>
              <a:gd name="connsiteX28" fmla="*/ 397482 w 1380202"/>
              <a:gd name="connsiteY28" fmla="*/ 5396260 h 6858000"/>
              <a:gd name="connsiteX29" fmla="*/ 413463 w 1380202"/>
              <a:gd name="connsiteY29" fmla="*/ 5330009 h 6858000"/>
              <a:gd name="connsiteX30" fmla="*/ 446956 w 1380202"/>
              <a:gd name="connsiteY30" fmla="*/ 5273739 h 6858000"/>
              <a:gd name="connsiteX31" fmla="*/ 456555 w 1380202"/>
              <a:gd name="connsiteY31" fmla="*/ 5241779 h 6858000"/>
              <a:gd name="connsiteX32" fmla="*/ 467781 w 1380202"/>
              <a:gd name="connsiteY32" fmla="*/ 5225268 h 6858000"/>
              <a:gd name="connsiteX33" fmla="*/ 468801 w 1380202"/>
              <a:gd name="connsiteY33" fmla="*/ 5217684 h 6858000"/>
              <a:gd name="connsiteX34" fmla="*/ 476142 w 1380202"/>
              <a:gd name="connsiteY34" fmla="*/ 5193377 h 6858000"/>
              <a:gd name="connsiteX35" fmla="*/ 479445 w 1380202"/>
              <a:gd name="connsiteY35" fmla="*/ 5179288 h 6858000"/>
              <a:gd name="connsiteX36" fmla="*/ 480429 w 1380202"/>
              <a:gd name="connsiteY36" fmla="*/ 5173621 h 6858000"/>
              <a:gd name="connsiteX37" fmla="*/ 476063 w 1380202"/>
              <a:gd name="connsiteY37" fmla="*/ 5159961 h 6858000"/>
              <a:gd name="connsiteX38" fmla="*/ 482740 w 1380202"/>
              <a:gd name="connsiteY38" fmla="*/ 5144295 h 6858000"/>
              <a:gd name="connsiteX39" fmla="*/ 479673 w 1380202"/>
              <a:gd name="connsiteY39" fmla="*/ 5125185 h 6858000"/>
              <a:gd name="connsiteX40" fmla="*/ 486503 w 1380202"/>
              <a:gd name="connsiteY40" fmla="*/ 5121884 h 6858000"/>
              <a:gd name="connsiteX41" fmla="*/ 493539 w 1380202"/>
              <a:gd name="connsiteY41" fmla="*/ 5067850 h 6858000"/>
              <a:gd name="connsiteX42" fmla="*/ 496270 w 1380202"/>
              <a:gd name="connsiteY42" fmla="*/ 5060861 h 6858000"/>
              <a:gd name="connsiteX43" fmla="*/ 492974 w 1380202"/>
              <a:gd name="connsiteY43" fmla="*/ 5034192 h 6858000"/>
              <a:gd name="connsiteX44" fmla="*/ 494528 w 1380202"/>
              <a:gd name="connsiteY44" fmla="*/ 4993030 h 6858000"/>
              <a:gd name="connsiteX45" fmla="*/ 501437 w 1380202"/>
              <a:gd name="connsiteY45" fmla="*/ 4946844 h 6858000"/>
              <a:gd name="connsiteX46" fmla="*/ 497293 w 1380202"/>
              <a:gd name="connsiteY46" fmla="*/ 4932692 h 6858000"/>
              <a:gd name="connsiteX47" fmla="*/ 512696 w 1380202"/>
              <a:gd name="connsiteY47" fmla="*/ 4858827 h 6858000"/>
              <a:gd name="connsiteX48" fmla="*/ 518599 w 1380202"/>
              <a:gd name="connsiteY48" fmla="*/ 4821170 h 6858000"/>
              <a:gd name="connsiteX49" fmla="*/ 523332 w 1380202"/>
              <a:gd name="connsiteY49" fmla="*/ 4780965 h 6858000"/>
              <a:gd name="connsiteX50" fmla="*/ 524625 w 1380202"/>
              <a:gd name="connsiteY50" fmla="*/ 4750867 h 6858000"/>
              <a:gd name="connsiteX51" fmla="*/ 522432 w 1380202"/>
              <a:gd name="connsiteY51" fmla="*/ 4690749 h 6858000"/>
              <a:gd name="connsiteX52" fmla="*/ 517912 w 1380202"/>
              <a:gd name="connsiteY52" fmla="*/ 4584173 h 6858000"/>
              <a:gd name="connsiteX53" fmla="*/ 512995 w 1380202"/>
              <a:gd name="connsiteY53" fmla="*/ 4444346 h 6858000"/>
              <a:gd name="connsiteX54" fmla="*/ 509560 w 1380202"/>
              <a:gd name="connsiteY54" fmla="*/ 4375228 h 6858000"/>
              <a:gd name="connsiteX55" fmla="*/ 490213 w 1380202"/>
              <a:gd name="connsiteY55" fmla="*/ 4214165 h 6858000"/>
              <a:gd name="connsiteX56" fmla="*/ 494286 w 1380202"/>
              <a:gd name="connsiteY56" fmla="*/ 4090296 h 6858000"/>
              <a:gd name="connsiteX57" fmla="*/ 479542 w 1380202"/>
              <a:gd name="connsiteY57" fmla="*/ 4033999 h 6858000"/>
              <a:gd name="connsiteX58" fmla="*/ 480691 w 1380202"/>
              <a:gd name="connsiteY58" fmla="*/ 4031933 h 6858000"/>
              <a:gd name="connsiteX59" fmla="*/ 479267 w 1380202"/>
              <a:gd name="connsiteY59" fmla="*/ 4013953 h 6858000"/>
              <a:gd name="connsiteX60" fmla="*/ 465562 w 1380202"/>
              <a:gd name="connsiteY60" fmla="*/ 3974753 h 6858000"/>
              <a:gd name="connsiteX61" fmla="*/ 467160 w 1380202"/>
              <a:gd name="connsiteY61" fmla="*/ 3969950 h 6858000"/>
              <a:gd name="connsiteX62" fmla="*/ 460582 w 1380202"/>
              <a:gd name="connsiteY62" fmla="*/ 3933779 h 6858000"/>
              <a:gd name="connsiteX63" fmla="*/ 461913 w 1380202"/>
              <a:gd name="connsiteY63" fmla="*/ 3933093 h 6858000"/>
              <a:gd name="connsiteX64" fmla="*/ 466267 w 1380202"/>
              <a:gd name="connsiteY64" fmla="*/ 3922082 h 6858000"/>
              <a:gd name="connsiteX65" fmla="*/ 471345 w 1380202"/>
              <a:gd name="connsiteY65" fmla="*/ 3901461 h 6858000"/>
              <a:gd name="connsiteX66" fmla="*/ 493939 w 1380202"/>
              <a:gd name="connsiteY66" fmla="*/ 3813873 h 6858000"/>
              <a:gd name="connsiteX67" fmla="*/ 493364 w 1380202"/>
              <a:gd name="connsiteY67" fmla="*/ 3806161 h 6858000"/>
              <a:gd name="connsiteX68" fmla="*/ 493671 w 1380202"/>
              <a:gd name="connsiteY68" fmla="*/ 3805957 h 6858000"/>
              <a:gd name="connsiteX69" fmla="*/ 493698 w 1380202"/>
              <a:gd name="connsiteY69" fmla="*/ 3797724 h 6858000"/>
              <a:gd name="connsiteX70" fmla="*/ 492313 w 1380202"/>
              <a:gd name="connsiteY70" fmla="*/ 3792098 h 6858000"/>
              <a:gd name="connsiteX71" fmla="*/ 491197 w 1380202"/>
              <a:gd name="connsiteY71" fmla="*/ 3777135 h 6858000"/>
              <a:gd name="connsiteX72" fmla="*/ 492930 w 1380202"/>
              <a:gd name="connsiteY72" fmla="*/ 3771656 h 6858000"/>
              <a:gd name="connsiteX73" fmla="*/ 496673 w 1380202"/>
              <a:gd name="connsiteY73" fmla="*/ 3769007 h 6858000"/>
              <a:gd name="connsiteX74" fmla="*/ 496139 w 1380202"/>
              <a:gd name="connsiteY74" fmla="*/ 3767709 h 6858000"/>
              <a:gd name="connsiteX75" fmla="*/ 504835 w 1380202"/>
              <a:gd name="connsiteY75" fmla="*/ 3738082 h 6858000"/>
              <a:gd name="connsiteX76" fmla="*/ 512181 w 1380202"/>
              <a:gd name="connsiteY76" fmla="*/ 3673397 h 6858000"/>
              <a:gd name="connsiteX77" fmla="*/ 511477 w 1380202"/>
              <a:gd name="connsiteY77" fmla="*/ 3637109 h 6858000"/>
              <a:gd name="connsiteX78" fmla="*/ 514920 w 1380202"/>
              <a:gd name="connsiteY78" fmla="*/ 3536883 h 6858000"/>
              <a:gd name="connsiteX79" fmla="*/ 522458 w 1380202"/>
              <a:gd name="connsiteY79" fmla="*/ 3435652 h 6858000"/>
              <a:gd name="connsiteX80" fmla="*/ 524129 w 1380202"/>
              <a:gd name="connsiteY80" fmla="*/ 3307769 h 6858000"/>
              <a:gd name="connsiteX81" fmla="*/ 541692 w 1380202"/>
              <a:gd name="connsiteY81" fmla="*/ 3250522 h 6858000"/>
              <a:gd name="connsiteX82" fmla="*/ 542117 w 1380202"/>
              <a:gd name="connsiteY82" fmla="*/ 3229163 h 6858000"/>
              <a:gd name="connsiteX83" fmla="*/ 543940 w 1380202"/>
              <a:gd name="connsiteY83" fmla="*/ 3217217 h 6858000"/>
              <a:gd name="connsiteX84" fmla="*/ 530775 w 1380202"/>
              <a:gd name="connsiteY84" fmla="*/ 3183755 h 6858000"/>
              <a:gd name="connsiteX85" fmla="*/ 531276 w 1380202"/>
              <a:gd name="connsiteY85" fmla="*/ 3178642 h 6858000"/>
              <a:gd name="connsiteX86" fmla="*/ 518876 w 1380202"/>
              <a:gd name="connsiteY86" fmla="*/ 3158586 h 6858000"/>
              <a:gd name="connsiteX87" fmla="*/ 504061 w 1380202"/>
              <a:gd name="connsiteY87" fmla="*/ 3129034 h 6858000"/>
              <a:gd name="connsiteX88" fmla="*/ 504726 w 1380202"/>
              <a:gd name="connsiteY88" fmla="*/ 3126682 h 6858000"/>
              <a:gd name="connsiteX89" fmla="*/ 495594 w 1380202"/>
              <a:gd name="connsiteY89" fmla="*/ 3114519 h 6858000"/>
              <a:gd name="connsiteX90" fmla="*/ 482203 w 1380202"/>
              <a:gd name="connsiteY90" fmla="*/ 3106272 h 6858000"/>
              <a:gd name="connsiteX91" fmla="*/ 454933 w 1380202"/>
              <a:gd name="connsiteY91" fmla="*/ 2958185 h 6858000"/>
              <a:gd name="connsiteX92" fmla="*/ 397547 w 1380202"/>
              <a:gd name="connsiteY92" fmla="*/ 2762989 h 6858000"/>
              <a:gd name="connsiteX93" fmla="*/ 346465 w 1380202"/>
              <a:gd name="connsiteY93" fmla="*/ 2554718 h 6858000"/>
              <a:gd name="connsiteX94" fmla="*/ 326559 w 1380202"/>
              <a:gd name="connsiteY94" fmla="*/ 2485734 h 6858000"/>
              <a:gd name="connsiteX95" fmla="*/ 317282 w 1380202"/>
              <a:gd name="connsiteY95" fmla="*/ 2447068 h 6858000"/>
              <a:gd name="connsiteX96" fmla="*/ 304243 w 1380202"/>
              <a:gd name="connsiteY96" fmla="*/ 2425819 h 6858000"/>
              <a:gd name="connsiteX97" fmla="*/ 310242 w 1380202"/>
              <a:gd name="connsiteY97" fmla="*/ 2402874 h 6858000"/>
              <a:gd name="connsiteX98" fmla="*/ 312854 w 1380202"/>
              <a:gd name="connsiteY98" fmla="*/ 2381443 h 6858000"/>
              <a:gd name="connsiteX99" fmla="*/ 289183 w 1380202"/>
              <a:gd name="connsiteY99" fmla="*/ 2261920 h 6858000"/>
              <a:gd name="connsiteX100" fmla="*/ 279070 w 1380202"/>
              <a:gd name="connsiteY100" fmla="*/ 2195378 h 6858000"/>
              <a:gd name="connsiteX101" fmla="*/ 263287 w 1380202"/>
              <a:gd name="connsiteY101" fmla="*/ 2155135 h 6858000"/>
              <a:gd name="connsiteX102" fmla="*/ 260745 w 1380202"/>
              <a:gd name="connsiteY102" fmla="*/ 2118008 h 6858000"/>
              <a:gd name="connsiteX103" fmla="*/ 261738 w 1380202"/>
              <a:gd name="connsiteY103" fmla="*/ 2050531 h 6858000"/>
              <a:gd name="connsiteX104" fmla="*/ 253544 w 1380202"/>
              <a:gd name="connsiteY104" fmla="*/ 1963269 h 6858000"/>
              <a:gd name="connsiteX105" fmla="*/ 234722 w 1380202"/>
              <a:gd name="connsiteY105" fmla="*/ 1906352 h 6858000"/>
              <a:gd name="connsiteX106" fmla="*/ 211279 w 1380202"/>
              <a:gd name="connsiteY106" fmla="*/ 1861531 h 6858000"/>
              <a:gd name="connsiteX107" fmla="*/ 165078 w 1380202"/>
              <a:gd name="connsiteY107" fmla="*/ 1732919 h 6858000"/>
              <a:gd name="connsiteX108" fmla="*/ 137389 w 1380202"/>
              <a:gd name="connsiteY108" fmla="*/ 1663540 h 6858000"/>
              <a:gd name="connsiteX109" fmla="*/ 136515 w 1380202"/>
              <a:gd name="connsiteY109" fmla="*/ 1615777 h 6858000"/>
              <a:gd name="connsiteX110" fmla="*/ 117310 w 1380202"/>
              <a:gd name="connsiteY110" fmla="*/ 1563678 h 6858000"/>
              <a:gd name="connsiteX111" fmla="*/ 130390 w 1380202"/>
              <a:gd name="connsiteY111" fmla="*/ 1519474 h 6858000"/>
              <a:gd name="connsiteX112" fmla="*/ 123132 w 1380202"/>
              <a:gd name="connsiteY112" fmla="*/ 1477995 h 6858000"/>
              <a:gd name="connsiteX113" fmla="*/ 109217 w 1380202"/>
              <a:gd name="connsiteY113" fmla="*/ 1373769 h 6858000"/>
              <a:gd name="connsiteX114" fmla="*/ 117524 w 1380202"/>
              <a:gd name="connsiteY114" fmla="*/ 1307086 h 6858000"/>
              <a:gd name="connsiteX115" fmla="*/ 118712 w 1380202"/>
              <a:gd name="connsiteY115" fmla="*/ 1189033 h 6858000"/>
              <a:gd name="connsiteX116" fmla="*/ 123397 w 1380202"/>
              <a:gd name="connsiteY116" fmla="*/ 1168288 h 6858000"/>
              <a:gd name="connsiteX117" fmla="*/ 115679 w 1380202"/>
              <a:gd name="connsiteY117" fmla="*/ 1142577 h 6858000"/>
              <a:gd name="connsiteX118" fmla="*/ 104985 w 1380202"/>
              <a:gd name="connsiteY118" fmla="*/ 1088484 h 6858000"/>
              <a:gd name="connsiteX119" fmla="*/ 93721 w 1380202"/>
              <a:gd name="connsiteY119" fmla="*/ 1016103 h 6858000"/>
              <a:gd name="connsiteX120" fmla="*/ 95177 w 1380202"/>
              <a:gd name="connsiteY120" fmla="*/ 932283 h 6858000"/>
              <a:gd name="connsiteX121" fmla="*/ 97413 w 1380202"/>
              <a:gd name="connsiteY121" fmla="*/ 915925 h 6858000"/>
              <a:gd name="connsiteX122" fmla="*/ 90042 w 1380202"/>
              <a:gd name="connsiteY122" fmla="*/ 896999 h 6858000"/>
              <a:gd name="connsiteX123" fmla="*/ 59450 w 1380202"/>
              <a:gd name="connsiteY123" fmla="*/ 821517 h 6858000"/>
              <a:gd name="connsiteX124" fmla="*/ 38400 w 1380202"/>
              <a:gd name="connsiteY124" fmla="*/ 751353 h 6858000"/>
              <a:gd name="connsiteX125" fmla="*/ 37958 w 1380202"/>
              <a:gd name="connsiteY125" fmla="*/ 721230 h 6858000"/>
              <a:gd name="connsiteX126" fmla="*/ 23629 w 1380202"/>
              <a:gd name="connsiteY126" fmla="*/ 681659 h 6858000"/>
              <a:gd name="connsiteX127" fmla="*/ 9048 w 1380202"/>
              <a:gd name="connsiteY127" fmla="*/ 635218 h 6858000"/>
              <a:gd name="connsiteX128" fmla="*/ 14059 w 1380202"/>
              <a:gd name="connsiteY128" fmla="*/ 613763 h 6858000"/>
              <a:gd name="connsiteX129" fmla="*/ 1 w 1380202"/>
              <a:gd name="connsiteY129" fmla="*/ 598582 h 6858000"/>
              <a:gd name="connsiteX130" fmla="*/ 79993 w 1380202"/>
              <a:gd name="connsiteY130" fmla="*/ 473479 h 6858000"/>
              <a:gd name="connsiteX131" fmla="*/ 68074 w 1380202"/>
              <a:gd name="connsiteY131" fmla="*/ 446567 h 6858000"/>
              <a:gd name="connsiteX132" fmla="*/ 67322 w 1380202"/>
              <a:gd name="connsiteY132" fmla="*/ 393828 h 6858000"/>
              <a:gd name="connsiteX133" fmla="*/ 67152 w 1380202"/>
              <a:gd name="connsiteY133" fmla="*/ 353137 h 6858000"/>
              <a:gd name="connsiteX134" fmla="*/ 88662 w 1380202"/>
              <a:gd name="connsiteY134" fmla="*/ 309501 h 6858000"/>
              <a:gd name="connsiteX135" fmla="*/ 72845 w 1380202"/>
              <a:gd name="connsiteY135" fmla="*/ 275771 h 6858000"/>
              <a:gd name="connsiteX136" fmla="*/ 89872 w 1380202"/>
              <a:gd name="connsiteY136" fmla="*/ 212860 h 6858000"/>
              <a:gd name="connsiteX137" fmla="*/ 81582 w 1380202"/>
              <a:gd name="connsiteY137" fmla="*/ 144983 h 6858000"/>
              <a:gd name="connsiteX138" fmla="*/ 93866 w 1380202"/>
              <a:gd name="connsiteY138" fmla="*/ 55288 h 6858000"/>
              <a:gd name="connsiteX139" fmla="*/ 53420 w 1380202"/>
              <a:gd name="connsiteY139" fmla="*/ 0 h 6858000"/>
              <a:gd name="connsiteX0" fmla="*/ 44600 w 1371382"/>
              <a:gd name="connsiteY0" fmla="*/ 0 h 6858000"/>
              <a:gd name="connsiteX1" fmla="*/ 1371382 w 1371382"/>
              <a:gd name="connsiteY1" fmla="*/ 0 h 6858000"/>
              <a:gd name="connsiteX2" fmla="*/ 1371382 w 1371382"/>
              <a:gd name="connsiteY2" fmla="*/ 6858000 h 6858000"/>
              <a:gd name="connsiteX3" fmla="*/ 108076 w 1371382"/>
              <a:gd name="connsiteY3" fmla="*/ 6857735 h 6858000"/>
              <a:gd name="connsiteX4" fmla="*/ 144669 w 1371382"/>
              <a:gd name="connsiteY4" fmla="*/ 6776847 h 6858000"/>
              <a:gd name="connsiteX5" fmla="*/ 156169 w 1371382"/>
              <a:gd name="connsiteY5" fmla="*/ 6737706 h 6858000"/>
              <a:gd name="connsiteX6" fmla="*/ 180908 w 1371382"/>
              <a:gd name="connsiteY6" fmla="*/ 6691589 h 6858000"/>
              <a:gd name="connsiteX7" fmla="*/ 158465 w 1371382"/>
              <a:gd name="connsiteY7" fmla="*/ 6659970 h 6858000"/>
              <a:gd name="connsiteX8" fmla="*/ 173556 w 1371382"/>
              <a:gd name="connsiteY8" fmla="*/ 6636211 h 6858000"/>
              <a:gd name="connsiteX9" fmla="*/ 191000 w 1371382"/>
              <a:gd name="connsiteY9" fmla="*/ 6594177 h 6858000"/>
              <a:gd name="connsiteX10" fmla="*/ 205040 w 1371382"/>
              <a:gd name="connsiteY10" fmla="*/ 6557575 h 6858000"/>
              <a:gd name="connsiteX11" fmla="*/ 257997 w 1371382"/>
              <a:gd name="connsiteY11" fmla="*/ 6492130 h 6858000"/>
              <a:gd name="connsiteX12" fmla="*/ 273684 w 1371382"/>
              <a:gd name="connsiteY12" fmla="*/ 6431610 h 6858000"/>
              <a:gd name="connsiteX13" fmla="*/ 317389 w 1371382"/>
              <a:gd name="connsiteY13" fmla="*/ 6379786 h 6858000"/>
              <a:gd name="connsiteX14" fmla="*/ 300612 w 1371382"/>
              <a:gd name="connsiteY14" fmla="*/ 6334727 h 6858000"/>
              <a:gd name="connsiteX15" fmla="*/ 278027 w 1371382"/>
              <a:gd name="connsiteY15" fmla="*/ 6313295 h 6858000"/>
              <a:gd name="connsiteX16" fmla="*/ 285191 w 1371382"/>
              <a:gd name="connsiteY16" fmla="*/ 6280046 h 6858000"/>
              <a:gd name="connsiteX17" fmla="*/ 267936 w 1371382"/>
              <a:gd name="connsiteY17" fmla="*/ 6270265 h 6858000"/>
              <a:gd name="connsiteX18" fmla="*/ 294964 w 1371382"/>
              <a:gd name="connsiteY18" fmla="*/ 6252834 h 6858000"/>
              <a:gd name="connsiteX19" fmla="*/ 272956 w 1371382"/>
              <a:gd name="connsiteY19" fmla="*/ 6202459 h 6858000"/>
              <a:gd name="connsiteX20" fmla="*/ 271754 w 1371382"/>
              <a:gd name="connsiteY20" fmla="*/ 6153037 h 6858000"/>
              <a:gd name="connsiteX21" fmla="*/ 287169 w 1371382"/>
              <a:gd name="connsiteY21" fmla="*/ 6078132 h 6858000"/>
              <a:gd name="connsiteX22" fmla="*/ 274556 w 1371382"/>
              <a:gd name="connsiteY22" fmla="*/ 6028119 h 6858000"/>
              <a:gd name="connsiteX23" fmla="*/ 259785 w 1371382"/>
              <a:gd name="connsiteY23" fmla="*/ 5926735 h 6858000"/>
              <a:gd name="connsiteX24" fmla="*/ 309297 w 1371382"/>
              <a:gd name="connsiteY24" fmla="*/ 5712857 h 6858000"/>
              <a:gd name="connsiteX25" fmla="*/ 288372 w 1371382"/>
              <a:gd name="connsiteY25" fmla="*/ 5676393 h 6858000"/>
              <a:gd name="connsiteX26" fmla="*/ 327964 w 1371382"/>
              <a:gd name="connsiteY26" fmla="*/ 5563435 h 6858000"/>
              <a:gd name="connsiteX27" fmla="*/ 375094 w 1371382"/>
              <a:gd name="connsiteY27" fmla="*/ 5437125 h 6858000"/>
              <a:gd name="connsiteX28" fmla="*/ 388662 w 1371382"/>
              <a:gd name="connsiteY28" fmla="*/ 5396260 h 6858000"/>
              <a:gd name="connsiteX29" fmla="*/ 404643 w 1371382"/>
              <a:gd name="connsiteY29" fmla="*/ 5330009 h 6858000"/>
              <a:gd name="connsiteX30" fmla="*/ 438136 w 1371382"/>
              <a:gd name="connsiteY30" fmla="*/ 5273739 h 6858000"/>
              <a:gd name="connsiteX31" fmla="*/ 447735 w 1371382"/>
              <a:gd name="connsiteY31" fmla="*/ 5241779 h 6858000"/>
              <a:gd name="connsiteX32" fmla="*/ 458961 w 1371382"/>
              <a:gd name="connsiteY32" fmla="*/ 5225268 h 6858000"/>
              <a:gd name="connsiteX33" fmla="*/ 459981 w 1371382"/>
              <a:gd name="connsiteY33" fmla="*/ 5217684 h 6858000"/>
              <a:gd name="connsiteX34" fmla="*/ 467322 w 1371382"/>
              <a:gd name="connsiteY34" fmla="*/ 5193377 h 6858000"/>
              <a:gd name="connsiteX35" fmla="*/ 470625 w 1371382"/>
              <a:gd name="connsiteY35" fmla="*/ 5179288 h 6858000"/>
              <a:gd name="connsiteX36" fmla="*/ 471609 w 1371382"/>
              <a:gd name="connsiteY36" fmla="*/ 5173621 h 6858000"/>
              <a:gd name="connsiteX37" fmla="*/ 467243 w 1371382"/>
              <a:gd name="connsiteY37" fmla="*/ 5159961 h 6858000"/>
              <a:gd name="connsiteX38" fmla="*/ 473920 w 1371382"/>
              <a:gd name="connsiteY38" fmla="*/ 5144295 h 6858000"/>
              <a:gd name="connsiteX39" fmla="*/ 470853 w 1371382"/>
              <a:gd name="connsiteY39" fmla="*/ 5125185 h 6858000"/>
              <a:gd name="connsiteX40" fmla="*/ 477683 w 1371382"/>
              <a:gd name="connsiteY40" fmla="*/ 5121884 h 6858000"/>
              <a:gd name="connsiteX41" fmla="*/ 484719 w 1371382"/>
              <a:gd name="connsiteY41" fmla="*/ 5067850 h 6858000"/>
              <a:gd name="connsiteX42" fmla="*/ 487450 w 1371382"/>
              <a:gd name="connsiteY42" fmla="*/ 5060861 h 6858000"/>
              <a:gd name="connsiteX43" fmla="*/ 484154 w 1371382"/>
              <a:gd name="connsiteY43" fmla="*/ 5034192 h 6858000"/>
              <a:gd name="connsiteX44" fmla="*/ 485708 w 1371382"/>
              <a:gd name="connsiteY44" fmla="*/ 4993030 h 6858000"/>
              <a:gd name="connsiteX45" fmla="*/ 492617 w 1371382"/>
              <a:gd name="connsiteY45" fmla="*/ 4946844 h 6858000"/>
              <a:gd name="connsiteX46" fmla="*/ 488473 w 1371382"/>
              <a:gd name="connsiteY46" fmla="*/ 4932692 h 6858000"/>
              <a:gd name="connsiteX47" fmla="*/ 503876 w 1371382"/>
              <a:gd name="connsiteY47" fmla="*/ 4858827 h 6858000"/>
              <a:gd name="connsiteX48" fmla="*/ 509779 w 1371382"/>
              <a:gd name="connsiteY48" fmla="*/ 4821170 h 6858000"/>
              <a:gd name="connsiteX49" fmla="*/ 514512 w 1371382"/>
              <a:gd name="connsiteY49" fmla="*/ 4780965 h 6858000"/>
              <a:gd name="connsiteX50" fmla="*/ 515805 w 1371382"/>
              <a:gd name="connsiteY50" fmla="*/ 4750867 h 6858000"/>
              <a:gd name="connsiteX51" fmla="*/ 513612 w 1371382"/>
              <a:gd name="connsiteY51" fmla="*/ 4690749 h 6858000"/>
              <a:gd name="connsiteX52" fmla="*/ 509092 w 1371382"/>
              <a:gd name="connsiteY52" fmla="*/ 4584173 h 6858000"/>
              <a:gd name="connsiteX53" fmla="*/ 504175 w 1371382"/>
              <a:gd name="connsiteY53" fmla="*/ 4444346 h 6858000"/>
              <a:gd name="connsiteX54" fmla="*/ 500740 w 1371382"/>
              <a:gd name="connsiteY54" fmla="*/ 4375228 h 6858000"/>
              <a:gd name="connsiteX55" fmla="*/ 481393 w 1371382"/>
              <a:gd name="connsiteY55" fmla="*/ 4214165 h 6858000"/>
              <a:gd name="connsiteX56" fmla="*/ 485466 w 1371382"/>
              <a:gd name="connsiteY56" fmla="*/ 4090296 h 6858000"/>
              <a:gd name="connsiteX57" fmla="*/ 470722 w 1371382"/>
              <a:gd name="connsiteY57" fmla="*/ 4033999 h 6858000"/>
              <a:gd name="connsiteX58" fmla="*/ 471871 w 1371382"/>
              <a:gd name="connsiteY58" fmla="*/ 4031933 h 6858000"/>
              <a:gd name="connsiteX59" fmla="*/ 470447 w 1371382"/>
              <a:gd name="connsiteY59" fmla="*/ 4013953 h 6858000"/>
              <a:gd name="connsiteX60" fmla="*/ 456742 w 1371382"/>
              <a:gd name="connsiteY60" fmla="*/ 3974753 h 6858000"/>
              <a:gd name="connsiteX61" fmla="*/ 458340 w 1371382"/>
              <a:gd name="connsiteY61" fmla="*/ 3969950 h 6858000"/>
              <a:gd name="connsiteX62" fmla="*/ 451762 w 1371382"/>
              <a:gd name="connsiteY62" fmla="*/ 3933779 h 6858000"/>
              <a:gd name="connsiteX63" fmla="*/ 453093 w 1371382"/>
              <a:gd name="connsiteY63" fmla="*/ 3933093 h 6858000"/>
              <a:gd name="connsiteX64" fmla="*/ 457447 w 1371382"/>
              <a:gd name="connsiteY64" fmla="*/ 3922082 h 6858000"/>
              <a:gd name="connsiteX65" fmla="*/ 462525 w 1371382"/>
              <a:gd name="connsiteY65" fmla="*/ 3901461 h 6858000"/>
              <a:gd name="connsiteX66" fmla="*/ 485119 w 1371382"/>
              <a:gd name="connsiteY66" fmla="*/ 3813873 h 6858000"/>
              <a:gd name="connsiteX67" fmla="*/ 484544 w 1371382"/>
              <a:gd name="connsiteY67" fmla="*/ 3806161 h 6858000"/>
              <a:gd name="connsiteX68" fmla="*/ 484851 w 1371382"/>
              <a:gd name="connsiteY68" fmla="*/ 3805957 h 6858000"/>
              <a:gd name="connsiteX69" fmla="*/ 484878 w 1371382"/>
              <a:gd name="connsiteY69" fmla="*/ 3797724 h 6858000"/>
              <a:gd name="connsiteX70" fmla="*/ 483493 w 1371382"/>
              <a:gd name="connsiteY70" fmla="*/ 3792098 h 6858000"/>
              <a:gd name="connsiteX71" fmla="*/ 482377 w 1371382"/>
              <a:gd name="connsiteY71" fmla="*/ 3777135 h 6858000"/>
              <a:gd name="connsiteX72" fmla="*/ 484110 w 1371382"/>
              <a:gd name="connsiteY72" fmla="*/ 3771656 h 6858000"/>
              <a:gd name="connsiteX73" fmla="*/ 487853 w 1371382"/>
              <a:gd name="connsiteY73" fmla="*/ 3769007 h 6858000"/>
              <a:gd name="connsiteX74" fmla="*/ 487319 w 1371382"/>
              <a:gd name="connsiteY74" fmla="*/ 3767709 h 6858000"/>
              <a:gd name="connsiteX75" fmla="*/ 496015 w 1371382"/>
              <a:gd name="connsiteY75" fmla="*/ 3738082 h 6858000"/>
              <a:gd name="connsiteX76" fmla="*/ 503361 w 1371382"/>
              <a:gd name="connsiteY76" fmla="*/ 3673397 h 6858000"/>
              <a:gd name="connsiteX77" fmla="*/ 502657 w 1371382"/>
              <a:gd name="connsiteY77" fmla="*/ 3637109 h 6858000"/>
              <a:gd name="connsiteX78" fmla="*/ 506100 w 1371382"/>
              <a:gd name="connsiteY78" fmla="*/ 3536883 h 6858000"/>
              <a:gd name="connsiteX79" fmla="*/ 513638 w 1371382"/>
              <a:gd name="connsiteY79" fmla="*/ 3435652 h 6858000"/>
              <a:gd name="connsiteX80" fmla="*/ 515309 w 1371382"/>
              <a:gd name="connsiteY80" fmla="*/ 3307769 h 6858000"/>
              <a:gd name="connsiteX81" fmla="*/ 532872 w 1371382"/>
              <a:gd name="connsiteY81" fmla="*/ 3250522 h 6858000"/>
              <a:gd name="connsiteX82" fmla="*/ 533297 w 1371382"/>
              <a:gd name="connsiteY82" fmla="*/ 3229163 h 6858000"/>
              <a:gd name="connsiteX83" fmla="*/ 535120 w 1371382"/>
              <a:gd name="connsiteY83" fmla="*/ 3217217 h 6858000"/>
              <a:gd name="connsiteX84" fmla="*/ 521955 w 1371382"/>
              <a:gd name="connsiteY84" fmla="*/ 3183755 h 6858000"/>
              <a:gd name="connsiteX85" fmla="*/ 522456 w 1371382"/>
              <a:gd name="connsiteY85" fmla="*/ 3178642 h 6858000"/>
              <a:gd name="connsiteX86" fmla="*/ 510056 w 1371382"/>
              <a:gd name="connsiteY86" fmla="*/ 3158586 h 6858000"/>
              <a:gd name="connsiteX87" fmla="*/ 495241 w 1371382"/>
              <a:gd name="connsiteY87" fmla="*/ 3129034 h 6858000"/>
              <a:gd name="connsiteX88" fmla="*/ 495906 w 1371382"/>
              <a:gd name="connsiteY88" fmla="*/ 3126682 h 6858000"/>
              <a:gd name="connsiteX89" fmla="*/ 486774 w 1371382"/>
              <a:gd name="connsiteY89" fmla="*/ 3114519 h 6858000"/>
              <a:gd name="connsiteX90" fmla="*/ 473383 w 1371382"/>
              <a:gd name="connsiteY90" fmla="*/ 3106272 h 6858000"/>
              <a:gd name="connsiteX91" fmla="*/ 446113 w 1371382"/>
              <a:gd name="connsiteY91" fmla="*/ 2958185 h 6858000"/>
              <a:gd name="connsiteX92" fmla="*/ 388727 w 1371382"/>
              <a:gd name="connsiteY92" fmla="*/ 2762989 h 6858000"/>
              <a:gd name="connsiteX93" fmla="*/ 337645 w 1371382"/>
              <a:gd name="connsiteY93" fmla="*/ 2554718 h 6858000"/>
              <a:gd name="connsiteX94" fmla="*/ 317739 w 1371382"/>
              <a:gd name="connsiteY94" fmla="*/ 2485734 h 6858000"/>
              <a:gd name="connsiteX95" fmla="*/ 308462 w 1371382"/>
              <a:gd name="connsiteY95" fmla="*/ 2447068 h 6858000"/>
              <a:gd name="connsiteX96" fmla="*/ 295423 w 1371382"/>
              <a:gd name="connsiteY96" fmla="*/ 2425819 h 6858000"/>
              <a:gd name="connsiteX97" fmla="*/ 301422 w 1371382"/>
              <a:gd name="connsiteY97" fmla="*/ 2402874 h 6858000"/>
              <a:gd name="connsiteX98" fmla="*/ 304034 w 1371382"/>
              <a:gd name="connsiteY98" fmla="*/ 2381443 h 6858000"/>
              <a:gd name="connsiteX99" fmla="*/ 280363 w 1371382"/>
              <a:gd name="connsiteY99" fmla="*/ 2261920 h 6858000"/>
              <a:gd name="connsiteX100" fmla="*/ 270250 w 1371382"/>
              <a:gd name="connsiteY100" fmla="*/ 2195378 h 6858000"/>
              <a:gd name="connsiteX101" fmla="*/ 254467 w 1371382"/>
              <a:gd name="connsiteY101" fmla="*/ 2155135 h 6858000"/>
              <a:gd name="connsiteX102" fmla="*/ 251925 w 1371382"/>
              <a:gd name="connsiteY102" fmla="*/ 2118008 h 6858000"/>
              <a:gd name="connsiteX103" fmla="*/ 252918 w 1371382"/>
              <a:gd name="connsiteY103" fmla="*/ 2050531 h 6858000"/>
              <a:gd name="connsiteX104" fmla="*/ 244724 w 1371382"/>
              <a:gd name="connsiteY104" fmla="*/ 1963269 h 6858000"/>
              <a:gd name="connsiteX105" fmla="*/ 225902 w 1371382"/>
              <a:gd name="connsiteY105" fmla="*/ 1906352 h 6858000"/>
              <a:gd name="connsiteX106" fmla="*/ 202459 w 1371382"/>
              <a:gd name="connsiteY106" fmla="*/ 1861531 h 6858000"/>
              <a:gd name="connsiteX107" fmla="*/ 156258 w 1371382"/>
              <a:gd name="connsiteY107" fmla="*/ 1732919 h 6858000"/>
              <a:gd name="connsiteX108" fmla="*/ 128569 w 1371382"/>
              <a:gd name="connsiteY108" fmla="*/ 1663540 h 6858000"/>
              <a:gd name="connsiteX109" fmla="*/ 127695 w 1371382"/>
              <a:gd name="connsiteY109" fmla="*/ 1615777 h 6858000"/>
              <a:gd name="connsiteX110" fmla="*/ 108490 w 1371382"/>
              <a:gd name="connsiteY110" fmla="*/ 1563678 h 6858000"/>
              <a:gd name="connsiteX111" fmla="*/ 121570 w 1371382"/>
              <a:gd name="connsiteY111" fmla="*/ 1519474 h 6858000"/>
              <a:gd name="connsiteX112" fmla="*/ 114312 w 1371382"/>
              <a:gd name="connsiteY112" fmla="*/ 1477995 h 6858000"/>
              <a:gd name="connsiteX113" fmla="*/ 100397 w 1371382"/>
              <a:gd name="connsiteY113" fmla="*/ 1373769 h 6858000"/>
              <a:gd name="connsiteX114" fmla="*/ 108704 w 1371382"/>
              <a:gd name="connsiteY114" fmla="*/ 1307086 h 6858000"/>
              <a:gd name="connsiteX115" fmla="*/ 109892 w 1371382"/>
              <a:gd name="connsiteY115" fmla="*/ 1189033 h 6858000"/>
              <a:gd name="connsiteX116" fmla="*/ 114577 w 1371382"/>
              <a:gd name="connsiteY116" fmla="*/ 1168288 h 6858000"/>
              <a:gd name="connsiteX117" fmla="*/ 106859 w 1371382"/>
              <a:gd name="connsiteY117" fmla="*/ 1142577 h 6858000"/>
              <a:gd name="connsiteX118" fmla="*/ 96165 w 1371382"/>
              <a:gd name="connsiteY118" fmla="*/ 1088484 h 6858000"/>
              <a:gd name="connsiteX119" fmla="*/ 84901 w 1371382"/>
              <a:gd name="connsiteY119" fmla="*/ 1016103 h 6858000"/>
              <a:gd name="connsiteX120" fmla="*/ 86357 w 1371382"/>
              <a:gd name="connsiteY120" fmla="*/ 932283 h 6858000"/>
              <a:gd name="connsiteX121" fmla="*/ 88593 w 1371382"/>
              <a:gd name="connsiteY121" fmla="*/ 915925 h 6858000"/>
              <a:gd name="connsiteX122" fmla="*/ 81222 w 1371382"/>
              <a:gd name="connsiteY122" fmla="*/ 896999 h 6858000"/>
              <a:gd name="connsiteX123" fmla="*/ 50630 w 1371382"/>
              <a:gd name="connsiteY123" fmla="*/ 821517 h 6858000"/>
              <a:gd name="connsiteX124" fmla="*/ 29580 w 1371382"/>
              <a:gd name="connsiteY124" fmla="*/ 751353 h 6858000"/>
              <a:gd name="connsiteX125" fmla="*/ 29138 w 1371382"/>
              <a:gd name="connsiteY125" fmla="*/ 721230 h 6858000"/>
              <a:gd name="connsiteX126" fmla="*/ 14809 w 1371382"/>
              <a:gd name="connsiteY126" fmla="*/ 681659 h 6858000"/>
              <a:gd name="connsiteX127" fmla="*/ 228 w 1371382"/>
              <a:gd name="connsiteY127" fmla="*/ 635218 h 6858000"/>
              <a:gd name="connsiteX128" fmla="*/ 5239 w 1371382"/>
              <a:gd name="connsiteY128" fmla="*/ 613763 h 6858000"/>
              <a:gd name="connsiteX129" fmla="*/ 20769 w 1371382"/>
              <a:gd name="connsiteY129" fmla="*/ 542923 h 6858000"/>
              <a:gd name="connsiteX130" fmla="*/ 71173 w 1371382"/>
              <a:gd name="connsiteY130" fmla="*/ 473479 h 6858000"/>
              <a:gd name="connsiteX131" fmla="*/ 59254 w 1371382"/>
              <a:gd name="connsiteY131" fmla="*/ 446567 h 6858000"/>
              <a:gd name="connsiteX132" fmla="*/ 58502 w 1371382"/>
              <a:gd name="connsiteY132" fmla="*/ 393828 h 6858000"/>
              <a:gd name="connsiteX133" fmla="*/ 58332 w 1371382"/>
              <a:gd name="connsiteY133" fmla="*/ 353137 h 6858000"/>
              <a:gd name="connsiteX134" fmla="*/ 79842 w 1371382"/>
              <a:gd name="connsiteY134" fmla="*/ 309501 h 6858000"/>
              <a:gd name="connsiteX135" fmla="*/ 64025 w 1371382"/>
              <a:gd name="connsiteY135" fmla="*/ 275771 h 6858000"/>
              <a:gd name="connsiteX136" fmla="*/ 81052 w 1371382"/>
              <a:gd name="connsiteY136" fmla="*/ 212860 h 6858000"/>
              <a:gd name="connsiteX137" fmla="*/ 72762 w 1371382"/>
              <a:gd name="connsiteY137" fmla="*/ 144983 h 6858000"/>
              <a:gd name="connsiteX138" fmla="*/ 85046 w 1371382"/>
              <a:gd name="connsiteY138" fmla="*/ 55288 h 6858000"/>
              <a:gd name="connsiteX139" fmla="*/ 44600 w 1371382"/>
              <a:gd name="connsiteY139" fmla="*/ 0 h 6858000"/>
              <a:gd name="connsiteX0" fmla="*/ 44600 w 1371382"/>
              <a:gd name="connsiteY0" fmla="*/ 0 h 6858000"/>
              <a:gd name="connsiteX1" fmla="*/ 1371382 w 1371382"/>
              <a:gd name="connsiteY1" fmla="*/ 0 h 6858000"/>
              <a:gd name="connsiteX2" fmla="*/ 1371382 w 1371382"/>
              <a:gd name="connsiteY2" fmla="*/ 6858000 h 6858000"/>
              <a:gd name="connsiteX3" fmla="*/ 108076 w 1371382"/>
              <a:gd name="connsiteY3" fmla="*/ 6857735 h 6858000"/>
              <a:gd name="connsiteX4" fmla="*/ 144669 w 1371382"/>
              <a:gd name="connsiteY4" fmla="*/ 6776847 h 6858000"/>
              <a:gd name="connsiteX5" fmla="*/ 156169 w 1371382"/>
              <a:gd name="connsiteY5" fmla="*/ 6737706 h 6858000"/>
              <a:gd name="connsiteX6" fmla="*/ 180908 w 1371382"/>
              <a:gd name="connsiteY6" fmla="*/ 6691589 h 6858000"/>
              <a:gd name="connsiteX7" fmla="*/ 158465 w 1371382"/>
              <a:gd name="connsiteY7" fmla="*/ 6659970 h 6858000"/>
              <a:gd name="connsiteX8" fmla="*/ 173556 w 1371382"/>
              <a:gd name="connsiteY8" fmla="*/ 6636211 h 6858000"/>
              <a:gd name="connsiteX9" fmla="*/ 191000 w 1371382"/>
              <a:gd name="connsiteY9" fmla="*/ 6594177 h 6858000"/>
              <a:gd name="connsiteX10" fmla="*/ 205040 w 1371382"/>
              <a:gd name="connsiteY10" fmla="*/ 6557575 h 6858000"/>
              <a:gd name="connsiteX11" fmla="*/ 257997 w 1371382"/>
              <a:gd name="connsiteY11" fmla="*/ 6492130 h 6858000"/>
              <a:gd name="connsiteX12" fmla="*/ 273684 w 1371382"/>
              <a:gd name="connsiteY12" fmla="*/ 6431610 h 6858000"/>
              <a:gd name="connsiteX13" fmla="*/ 317389 w 1371382"/>
              <a:gd name="connsiteY13" fmla="*/ 6379786 h 6858000"/>
              <a:gd name="connsiteX14" fmla="*/ 300612 w 1371382"/>
              <a:gd name="connsiteY14" fmla="*/ 6334727 h 6858000"/>
              <a:gd name="connsiteX15" fmla="*/ 278027 w 1371382"/>
              <a:gd name="connsiteY15" fmla="*/ 6313295 h 6858000"/>
              <a:gd name="connsiteX16" fmla="*/ 285191 w 1371382"/>
              <a:gd name="connsiteY16" fmla="*/ 6280046 h 6858000"/>
              <a:gd name="connsiteX17" fmla="*/ 267936 w 1371382"/>
              <a:gd name="connsiteY17" fmla="*/ 6270265 h 6858000"/>
              <a:gd name="connsiteX18" fmla="*/ 294964 w 1371382"/>
              <a:gd name="connsiteY18" fmla="*/ 6252834 h 6858000"/>
              <a:gd name="connsiteX19" fmla="*/ 272956 w 1371382"/>
              <a:gd name="connsiteY19" fmla="*/ 6202459 h 6858000"/>
              <a:gd name="connsiteX20" fmla="*/ 271754 w 1371382"/>
              <a:gd name="connsiteY20" fmla="*/ 6153037 h 6858000"/>
              <a:gd name="connsiteX21" fmla="*/ 287169 w 1371382"/>
              <a:gd name="connsiteY21" fmla="*/ 6078132 h 6858000"/>
              <a:gd name="connsiteX22" fmla="*/ 274556 w 1371382"/>
              <a:gd name="connsiteY22" fmla="*/ 6028119 h 6858000"/>
              <a:gd name="connsiteX23" fmla="*/ 259785 w 1371382"/>
              <a:gd name="connsiteY23" fmla="*/ 5926735 h 6858000"/>
              <a:gd name="connsiteX24" fmla="*/ 309297 w 1371382"/>
              <a:gd name="connsiteY24" fmla="*/ 5712857 h 6858000"/>
              <a:gd name="connsiteX25" fmla="*/ 288372 w 1371382"/>
              <a:gd name="connsiteY25" fmla="*/ 5676393 h 6858000"/>
              <a:gd name="connsiteX26" fmla="*/ 327964 w 1371382"/>
              <a:gd name="connsiteY26" fmla="*/ 5563435 h 6858000"/>
              <a:gd name="connsiteX27" fmla="*/ 375094 w 1371382"/>
              <a:gd name="connsiteY27" fmla="*/ 5437125 h 6858000"/>
              <a:gd name="connsiteX28" fmla="*/ 388662 w 1371382"/>
              <a:gd name="connsiteY28" fmla="*/ 5396260 h 6858000"/>
              <a:gd name="connsiteX29" fmla="*/ 404643 w 1371382"/>
              <a:gd name="connsiteY29" fmla="*/ 5330009 h 6858000"/>
              <a:gd name="connsiteX30" fmla="*/ 438136 w 1371382"/>
              <a:gd name="connsiteY30" fmla="*/ 5273739 h 6858000"/>
              <a:gd name="connsiteX31" fmla="*/ 447735 w 1371382"/>
              <a:gd name="connsiteY31" fmla="*/ 5241779 h 6858000"/>
              <a:gd name="connsiteX32" fmla="*/ 458961 w 1371382"/>
              <a:gd name="connsiteY32" fmla="*/ 5225268 h 6858000"/>
              <a:gd name="connsiteX33" fmla="*/ 459981 w 1371382"/>
              <a:gd name="connsiteY33" fmla="*/ 5217684 h 6858000"/>
              <a:gd name="connsiteX34" fmla="*/ 467322 w 1371382"/>
              <a:gd name="connsiteY34" fmla="*/ 5193377 h 6858000"/>
              <a:gd name="connsiteX35" fmla="*/ 470625 w 1371382"/>
              <a:gd name="connsiteY35" fmla="*/ 5179288 h 6858000"/>
              <a:gd name="connsiteX36" fmla="*/ 471609 w 1371382"/>
              <a:gd name="connsiteY36" fmla="*/ 5173621 h 6858000"/>
              <a:gd name="connsiteX37" fmla="*/ 467243 w 1371382"/>
              <a:gd name="connsiteY37" fmla="*/ 5159961 h 6858000"/>
              <a:gd name="connsiteX38" fmla="*/ 473920 w 1371382"/>
              <a:gd name="connsiteY38" fmla="*/ 5144295 h 6858000"/>
              <a:gd name="connsiteX39" fmla="*/ 470853 w 1371382"/>
              <a:gd name="connsiteY39" fmla="*/ 5125185 h 6858000"/>
              <a:gd name="connsiteX40" fmla="*/ 477683 w 1371382"/>
              <a:gd name="connsiteY40" fmla="*/ 5121884 h 6858000"/>
              <a:gd name="connsiteX41" fmla="*/ 484719 w 1371382"/>
              <a:gd name="connsiteY41" fmla="*/ 5067850 h 6858000"/>
              <a:gd name="connsiteX42" fmla="*/ 487450 w 1371382"/>
              <a:gd name="connsiteY42" fmla="*/ 5060861 h 6858000"/>
              <a:gd name="connsiteX43" fmla="*/ 484154 w 1371382"/>
              <a:gd name="connsiteY43" fmla="*/ 5034192 h 6858000"/>
              <a:gd name="connsiteX44" fmla="*/ 485708 w 1371382"/>
              <a:gd name="connsiteY44" fmla="*/ 4993030 h 6858000"/>
              <a:gd name="connsiteX45" fmla="*/ 492617 w 1371382"/>
              <a:gd name="connsiteY45" fmla="*/ 4946844 h 6858000"/>
              <a:gd name="connsiteX46" fmla="*/ 488473 w 1371382"/>
              <a:gd name="connsiteY46" fmla="*/ 4932692 h 6858000"/>
              <a:gd name="connsiteX47" fmla="*/ 503876 w 1371382"/>
              <a:gd name="connsiteY47" fmla="*/ 4858827 h 6858000"/>
              <a:gd name="connsiteX48" fmla="*/ 509779 w 1371382"/>
              <a:gd name="connsiteY48" fmla="*/ 4821170 h 6858000"/>
              <a:gd name="connsiteX49" fmla="*/ 514512 w 1371382"/>
              <a:gd name="connsiteY49" fmla="*/ 4780965 h 6858000"/>
              <a:gd name="connsiteX50" fmla="*/ 515805 w 1371382"/>
              <a:gd name="connsiteY50" fmla="*/ 4750867 h 6858000"/>
              <a:gd name="connsiteX51" fmla="*/ 513612 w 1371382"/>
              <a:gd name="connsiteY51" fmla="*/ 4690749 h 6858000"/>
              <a:gd name="connsiteX52" fmla="*/ 509092 w 1371382"/>
              <a:gd name="connsiteY52" fmla="*/ 4584173 h 6858000"/>
              <a:gd name="connsiteX53" fmla="*/ 504175 w 1371382"/>
              <a:gd name="connsiteY53" fmla="*/ 4444346 h 6858000"/>
              <a:gd name="connsiteX54" fmla="*/ 500740 w 1371382"/>
              <a:gd name="connsiteY54" fmla="*/ 4375228 h 6858000"/>
              <a:gd name="connsiteX55" fmla="*/ 481393 w 1371382"/>
              <a:gd name="connsiteY55" fmla="*/ 4214165 h 6858000"/>
              <a:gd name="connsiteX56" fmla="*/ 485466 w 1371382"/>
              <a:gd name="connsiteY56" fmla="*/ 4090296 h 6858000"/>
              <a:gd name="connsiteX57" fmla="*/ 470722 w 1371382"/>
              <a:gd name="connsiteY57" fmla="*/ 4033999 h 6858000"/>
              <a:gd name="connsiteX58" fmla="*/ 471871 w 1371382"/>
              <a:gd name="connsiteY58" fmla="*/ 4031933 h 6858000"/>
              <a:gd name="connsiteX59" fmla="*/ 470447 w 1371382"/>
              <a:gd name="connsiteY59" fmla="*/ 4013953 h 6858000"/>
              <a:gd name="connsiteX60" fmla="*/ 456742 w 1371382"/>
              <a:gd name="connsiteY60" fmla="*/ 3974753 h 6858000"/>
              <a:gd name="connsiteX61" fmla="*/ 458340 w 1371382"/>
              <a:gd name="connsiteY61" fmla="*/ 3969950 h 6858000"/>
              <a:gd name="connsiteX62" fmla="*/ 451762 w 1371382"/>
              <a:gd name="connsiteY62" fmla="*/ 3933779 h 6858000"/>
              <a:gd name="connsiteX63" fmla="*/ 453093 w 1371382"/>
              <a:gd name="connsiteY63" fmla="*/ 3933093 h 6858000"/>
              <a:gd name="connsiteX64" fmla="*/ 457447 w 1371382"/>
              <a:gd name="connsiteY64" fmla="*/ 3922082 h 6858000"/>
              <a:gd name="connsiteX65" fmla="*/ 462525 w 1371382"/>
              <a:gd name="connsiteY65" fmla="*/ 3901461 h 6858000"/>
              <a:gd name="connsiteX66" fmla="*/ 485119 w 1371382"/>
              <a:gd name="connsiteY66" fmla="*/ 3813873 h 6858000"/>
              <a:gd name="connsiteX67" fmla="*/ 484544 w 1371382"/>
              <a:gd name="connsiteY67" fmla="*/ 3806161 h 6858000"/>
              <a:gd name="connsiteX68" fmla="*/ 484851 w 1371382"/>
              <a:gd name="connsiteY68" fmla="*/ 3805957 h 6858000"/>
              <a:gd name="connsiteX69" fmla="*/ 484878 w 1371382"/>
              <a:gd name="connsiteY69" fmla="*/ 3797724 h 6858000"/>
              <a:gd name="connsiteX70" fmla="*/ 483493 w 1371382"/>
              <a:gd name="connsiteY70" fmla="*/ 3792098 h 6858000"/>
              <a:gd name="connsiteX71" fmla="*/ 482377 w 1371382"/>
              <a:gd name="connsiteY71" fmla="*/ 3777135 h 6858000"/>
              <a:gd name="connsiteX72" fmla="*/ 484110 w 1371382"/>
              <a:gd name="connsiteY72" fmla="*/ 3771656 h 6858000"/>
              <a:gd name="connsiteX73" fmla="*/ 487853 w 1371382"/>
              <a:gd name="connsiteY73" fmla="*/ 3769007 h 6858000"/>
              <a:gd name="connsiteX74" fmla="*/ 487319 w 1371382"/>
              <a:gd name="connsiteY74" fmla="*/ 3767709 h 6858000"/>
              <a:gd name="connsiteX75" fmla="*/ 496015 w 1371382"/>
              <a:gd name="connsiteY75" fmla="*/ 3738082 h 6858000"/>
              <a:gd name="connsiteX76" fmla="*/ 503361 w 1371382"/>
              <a:gd name="connsiteY76" fmla="*/ 3673397 h 6858000"/>
              <a:gd name="connsiteX77" fmla="*/ 502657 w 1371382"/>
              <a:gd name="connsiteY77" fmla="*/ 3637109 h 6858000"/>
              <a:gd name="connsiteX78" fmla="*/ 506100 w 1371382"/>
              <a:gd name="connsiteY78" fmla="*/ 3536883 h 6858000"/>
              <a:gd name="connsiteX79" fmla="*/ 513638 w 1371382"/>
              <a:gd name="connsiteY79" fmla="*/ 3435652 h 6858000"/>
              <a:gd name="connsiteX80" fmla="*/ 515309 w 1371382"/>
              <a:gd name="connsiteY80" fmla="*/ 3307769 h 6858000"/>
              <a:gd name="connsiteX81" fmla="*/ 532872 w 1371382"/>
              <a:gd name="connsiteY81" fmla="*/ 3250522 h 6858000"/>
              <a:gd name="connsiteX82" fmla="*/ 533297 w 1371382"/>
              <a:gd name="connsiteY82" fmla="*/ 3229163 h 6858000"/>
              <a:gd name="connsiteX83" fmla="*/ 535120 w 1371382"/>
              <a:gd name="connsiteY83" fmla="*/ 3217217 h 6858000"/>
              <a:gd name="connsiteX84" fmla="*/ 521955 w 1371382"/>
              <a:gd name="connsiteY84" fmla="*/ 3183755 h 6858000"/>
              <a:gd name="connsiteX85" fmla="*/ 522456 w 1371382"/>
              <a:gd name="connsiteY85" fmla="*/ 3178642 h 6858000"/>
              <a:gd name="connsiteX86" fmla="*/ 510056 w 1371382"/>
              <a:gd name="connsiteY86" fmla="*/ 3158586 h 6858000"/>
              <a:gd name="connsiteX87" fmla="*/ 495241 w 1371382"/>
              <a:gd name="connsiteY87" fmla="*/ 3129034 h 6858000"/>
              <a:gd name="connsiteX88" fmla="*/ 495906 w 1371382"/>
              <a:gd name="connsiteY88" fmla="*/ 3126682 h 6858000"/>
              <a:gd name="connsiteX89" fmla="*/ 486774 w 1371382"/>
              <a:gd name="connsiteY89" fmla="*/ 3114519 h 6858000"/>
              <a:gd name="connsiteX90" fmla="*/ 473383 w 1371382"/>
              <a:gd name="connsiteY90" fmla="*/ 3106272 h 6858000"/>
              <a:gd name="connsiteX91" fmla="*/ 446113 w 1371382"/>
              <a:gd name="connsiteY91" fmla="*/ 2958185 h 6858000"/>
              <a:gd name="connsiteX92" fmla="*/ 388727 w 1371382"/>
              <a:gd name="connsiteY92" fmla="*/ 2762989 h 6858000"/>
              <a:gd name="connsiteX93" fmla="*/ 337645 w 1371382"/>
              <a:gd name="connsiteY93" fmla="*/ 2554718 h 6858000"/>
              <a:gd name="connsiteX94" fmla="*/ 317739 w 1371382"/>
              <a:gd name="connsiteY94" fmla="*/ 2485734 h 6858000"/>
              <a:gd name="connsiteX95" fmla="*/ 308462 w 1371382"/>
              <a:gd name="connsiteY95" fmla="*/ 2447068 h 6858000"/>
              <a:gd name="connsiteX96" fmla="*/ 295423 w 1371382"/>
              <a:gd name="connsiteY96" fmla="*/ 2425819 h 6858000"/>
              <a:gd name="connsiteX97" fmla="*/ 301422 w 1371382"/>
              <a:gd name="connsiteY97" fmla="*/ 2402874 h 6858000"/>
              <a:gd name="connsiteX98" fmla="*/ 304034 w 1371382"/>
              <a:gd name="connsiteY98" fmla="*/ 2381443 h 6858000"/>
              <a:gd name="connsiteX99" fmla="*/ 280363 w 1371382"/>
              <a:gd name="connsiteY99" fmla="*/ 2261920 h 6858000"/>
              <a:gd name="connsiteX100" fmla="*/ 270250 w 1371382"/>
              <a:gd name="connsiteY100" fmla="*/ 2195378 h 6858000"/>
              <a:gd name="connsiteX101" fmla="*/ 254467 w 1371382"/>
              <a:gd name="connsiteY101" fmla="*/ 2155135 h 6858000"/>
              <a:gd name="connsiteX102" fmla="*/ 251925 w 1371382"/>
              <a:gd name="connsiteY102" fmla="*/ 2118008 h 6858000"/>
              <a:gd name="connsiteX103" fmla="*/ 252918 w 1371382"/>
              <a:gd name="connsiteY103" fmla="*/ 2050531 h 6858000"/>
              <a:gd name="connsiteX104" fmla="*/ 244724 w 1371382"/>
              <a:gd name="connsiteY104" fmla="*/ 1963269 h 6858000"/>
              <a:gd name="connsiteX105" fmla="*/ 225902 w 1371382"/>
              <a:gd name="connsiteY105" fmla="*/ 1906352 h 6858000"/>
              <a:gd name="connsiteX106" fmla="*/ 202459 w 1371382"/>
              <a:gd name="connsiteY106" fmla="*/ 1861531 h 6858000"/>
              <a:gd name="connsiteX107" fmla="*/ 156258 w 1371382"/>
              <a:gd name="connsiteY107" fmla="*/ 1732919 h 6858000"/>
              <a:gd name="connsiteX108" fmla="*/ 128569 w 1371382"/>
              <a:gd name="connsiteY108" fmla="*/ 1663540 h 6858000"/>
              <a:gd name="connsiteX109" fmla="*/ 127695 w 1371382"/>
              <a:gd name="connsiteY109" fmla="*/ 1615777 h 6858000"/>
              <a:gd name="connsiteX110" fmla="*/ 108490 w 1371382"/>
              <a:gd name="connsiteY110" fmla="*/ 1563678 h 6858000"/>
              <a:gd name="connsiteX111" fmla="*/ 121570 w 1371382"/>
              <a:gd name="connsiteY111" fmla="*/ 1519474 h 6858000"/>
              <a:gd name="connsiteX112" fmla="*/ 114312 w 1371382"/>
              <a:gd name="connsiteY112" fmla="*/ 1477995 h 6858000"/>
              <a:gd name="connsiteX113" fmla="*/ 100397 w 1371382"/>
              <a:gd name="connsiteY113" fmla="*/ 1373769 h 6858000"/>
              <a:gd name="connsiteX114" fmla="*/ 108704 w 1371382"/>
              <a:gd name="connsiteY114" fmla="*/ 1307086 h 6858000"/>
              <a:gd name="connsiteX115" fmla="*/ 109892 w 1371382"/>
              <a:gd name="connsiteY115" fmla="*/ 1189033 h 6858000"/>
              <a:gd name="connsiteX116" fmla="*/ 114577 w 1371382"/>
              <a:gd name="connsiteY116" fmla="*/ 1168288 h 6858000"/>
              <a:gd name="connsiteX117" fmla="*/ 106859 w 1371382"/>
              <a:gd name="connsiteY117" fmla="*/ 1142577 h 6858000"/>
              <a:gd name="connsiteX118" fmla="*/ 96165 w 1371382"/>
              <a:gd name="connsiteY118" fmla="*/ 1088484 h 6858000"/>
              <a:gd name="connsiteX119" fmla="*/ 84901 w 1371382"/>
              <a:gd name="connsiteY119" fmla="*/ 1016103 h 6858000"/>
              <a:gd name="connsiteX120" fmla="*/ 86357 w 1371382"/>
              <a:gd name="connsiteY120" fmla="*/ 932283 h 6858000"/>
              <a:gd name="connsiteX121" fmla="*/ 88593 w 1371382"/>
              <a:gd name="connsiteY121" fmla="*/ 915925 h 6858000"/>
              <a:gd name="connsiteX122" fmla="*/ 81222 w 1371382"/>
              <a:gd name="connsiteY122" fmla="*/ 896999 h 6858000"/>
              <a:gd name="connsiteX123" fmla="*/ 50630 w 1371382"/>
              <a:gd name="connsiteY123" fmla="*/ 821517 h 6858000"/>
              <a:gd name="connsiteX124" fmla="*/ 29580 w 1371382"/>
              <a:gd name="connsiteY124" fmla="*/ 751353 h 6858000"/>
              <a:gd name="connsiteX125" fmla="*/ 29138 w 1371382"/>
              <a:gd name="connsiteY125" fmla="*/ 721230 h 6858000"/>
              <a:gd name="connsiteX126" fmla="*/ 14809 w 1371382"/>
              <a:gd name="connsiteY126" fmla="*/ 681659 h 6858000"/>
              <a:gd name="connsiteX127" fmla="*/ 228 w 1371382"/>
              <a:gd name="connsiteY127" fmla="*/ 635218 h 6858000"/>
              <a:gd name="connsiteX128" fmla="*/ 22148 w 1371382"/>
              <a:gd name="connsiteY128" fmla="*/ 585934 h 6858000"/>
              <a:gd name="connsiteX129" fmla="*/ 20769 w 1371382"/>
              <a:gd name="connsiteY129" fmla="*/ 542923 h 6858000"/>
              <a:gd name="connsiteX130" fmla="*/ 71173 w 1371382"/>
              <a:gd name="connsiteY130" fmla="*/ 473479 h 6858000"/>
              <a:gd name="connsiteX131" fmla="*/ 59254 w 1371382"/>
              <a:gd name="connsiteY131" fmla="*/ 446567 h 6858000"/>
              <a:gd name="connsiteX132" fmla="*/ 58502 w 1371382"/>
              <a:gd name="connsiteY132" fmla="*/ 393828 h 6858000"/>
              <a:gd name="connsiteX133" fmla="*/ 58332 w 1371382"/>
              <a:gd name="connsiteY133" fmla="*/ 353137 h 6858000"/>
              <a:gd name="connsiteX134" fmla="*/ 79842 w 1371382"/>
              <a:gd name="connsiteY134" fmla="*/ 309501 h 6858000"/>
              <a:gd name="connsiteX135" fmla="*/ 64025 w 1371382"/>
              <a:gd name="connsiteY135" fmla="*/ 275771 h 6858000"/>
              <a:gd name="connsiteX136" fmla="*/ 81052 w 1371382"/>
              <a:gd name="connsiteY136" fmla="*/ 212860 h 6858000"/>
              <a:gd name="connsiteX137" fmla="*/ 72762 w 1371382"/>
              <a:gd name="connsiteY137" fmla="*/ 144983 h 6858000"/>
              <a:gd name="connsiteX138" fmla="*/ 85046 w 1371382"/>
              <a:gd name="connsiteY138" fmla="*/ 55288 h 6858000"/>
              <a:gd name="connsiteX139" fmla="*/ 44600 w 1371382"/>
              <a:gd name="connsiteY139"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101112 w 1364418"/>
              <a:gd name="connsiteY3" fmla="*/ 6857735 h 6858000"/>
              <a:gd name="connsiteX4" fmla="*/ 137705 w 1364418"/>
              <a:gd name="connsiteY4" fmla="*/ 6776847 h 6858000"/>
              <a:gd name="connsiteX5" fmla="*/ 149205 w 1364418"/>
              <a:gd name="connsiteY5" fmla="*/ 6737706 h 6858000"/>
              <a:gd name="connsiteX6" fmla="*/ 173944 w 1364418"/>
              <a:gd name="connsiteY6" fmla="*/ 6691589 h 6858000"/>
              <a:gd name="connsiteX7" fmla="*/ 151501 w 1364418"/>
              <a:gd name="connsiteY7" fmla="*/ 6659970 h 6858000"/>
              <a:gd name="connsiteX8" fmla="*/ 166592 w 1364418"/>
              <a:gd name="connsiteY8" fmla="*/ 6636211 h 6858000"/>
              <a:gd name="connsiteX9" fmla="*/ 184036 w 1364418"/>
              <a:gd name="connsiteY9" fmla="*/ 6594177 h 6858000"/>
              <a:gd name="connsiteX10" fmla="*/ 198076 w 1364418"/>
              <a:gd name="connsiteY10" fmla="*/ 6557575 h 6858000"/>
              <a:gd name="connsiteX11" fmla="*/ 251033 w 1364418"/>
              <a:gd name="connsiteY11" fmla="*/ 6492130 h 6858000"/>
              <a:gd name="connsiteX12" fmla="*/ 266720 w 1364418"/>
              <a:gd name="connsiteY12" fmla="*/ 6431610 h 6858000"/>
              <a:gd name="connsiteX13" fmla="*/ 310425 w 1364418"/>
              <a:gd name="connsiteY13" fmla="*/ 6379786 h 6858000"/>
              <a:gd name="connsiteX14" fmla="*/ 293648 w 1364418"/>
              <a:gd name="connsiteY14" fmla="*/ 6334727 h 6858000"/>
              <a:gd name="connsiteX15" fmla="*/ 271063 w 1364418"/>
              <a:gd name="connsiteY15" fmla="*/ 6313295 h 6858000"/>
              <a:gd name="connsiteX16" fmla="*/ 278227 w 1364418"/>
              <a:gd name="connsiteY16" fmla="*/ 6280046 h 6858000"/>
              <a:gd name="connsiteX17" fmla="*/ 260972 w 1364418"/>
              <a:gd name="connsiteY17" fmla="*/ 6270265 h 6858000"/>
              <a:gd name="connsiteX18" fmla="*/ 288000 w 1364418"/>
              <a:gd name="connsiteY18" fmla="*/ 6252834 h 6858000"/>
              <a:gd name="connsiteX19" fmla="*/ 265992 w 1364418"/>
              <a:gd name="connsiteY19" fmla="*/ 6202459 h 6858000"/>
              <a:gd name="connsiteX20" fmla="*/ 264790 w 1364418"/>
              <a:gd name="connsiteY20" fmla="*/ 6153037 h 6858000"/>
              <a:gd name="connsiteX21" fmla="*/ 280205 w 1364418"/>
              <a:gd name="connsiteY21" fmla="*/ 6078132 h 6858000"/>
              <a:gd name="connsiteX22" fmla="*/ 267592 w 1364418"/>
              <a:gd name="connsiteY22" fmla="*/ 6028119 h 6858000"/>
              <a:gd name="connsiteX23" fmla="*/ 252821 w 1364418"/>
              <a:gd name="connsiteY23" fmla="*/ 5926735 h 6858000"/>
              <a:gd name="connsiteX24" fmla="*/ 302333 w 1364418"/>
              <a:gd name="connsiteY24" fmla="*/ 5712857 h 6858000"/>
              <a:gd name="connsiteX25" fmla="*/ 281408 w 1364418"/>
              <a:gd name="connsiteY25" fmla="*/ 5676393 h 6858000"/>
              <a:gd name="connsiteX26" fmla="*/ 321000 w 1364418"/>
              <a:gd name="connsiteY26" fmla="*/ 5563435 h 6858000"/>
              <a:gd name="connsiteX27" fmla="*/ 368130 w 1364418"/>
              <a:gd name="connsiteY27" fmla="*/ 5437125 h 6858000"/>
              <a:gd name="connsiteX28" fmla="*/ 381698 w 1364418"/>
              <a:gd name="connsiteY28" fmla="*/ 5396260 h 6858000"/>
              <a:gd name="connsiteX29" fmla="*/ 397679 w 1364418"/>
              <a:gd name="connsiteY29" fmla="*/ 5330009 h 6858000"/>
              <a:gd name="connsiteX30" fmla="*/ 431172 w 1364418"/>
              <a:gd name="connsiteY30" fmla="*/ 5273739 h 6858000"/>
              <a:gd name="connsiteX31" fmla="*/ 440771 w 1364418"/>
              <a:gd name="connsiteY31" fmla="*/ 5241779 h 6858000"/>
              <a:gd name="connsiteX32" fmla="*/ 451997 w 1364418"/>
              <a:gd name="connsiteY32" fmla="*/ 5225268 h 6858000"/>
              <a:gd name="connsiteX33" fmla="*/ 453017 w 1364418"/>
              <a:gd name="connsiteY33" fmla="*/ 5217684 h 6858000"/>
              <a:gd name="connsiteX34" fmla="*/ 460358 w 1364418"/>
              <a:gd name="connsiteY34" fmla="*/ 5193377 h 6858000"/>
              <a:gd name="connsiteX35" fmla="*/ 463661 w 1364418"/>
              <a:gd name="connsiteY35" fmla="*/ 5179288 h 6858000"/>
              <a:gd name="connsiteX36" fmla="*/ 464645 w 1364418"/>
              <a:gd name="connsiteY36" fmla="*/ 5173621 h 6858000"/>
              <a:gd name="connsiteX37" fmla="*/ 460279 w 1364418"/>
              <a:gd name="connsiteY37" fmla="*/ 5159961 h 6858000"/>
              <a:gd name="connsiteX38" fmla="*/ 466956 w 1364418"/>
              <a:gd name="connsiteY38" fmla="*/ 5144295 h 6858000"/>
              <a:gd name="connsiteX39" fmla="*/ 463889 w 1364418"/>
              <a:gd name="connsiteY39" fmla="*/ 5125185 h 6858000"/>
              <a:gd name="connsiteX40" fmla="*/ 470719 w 1364418"/>
              <a:gd name="connsiteY40" fmla="*/ 5121884 h 6858000"/>
              <a:gd name="connsiteX41" fmla="*/ 477755 w 1364418"/>
              <a:gd name="connsiteY41" fmla="*/ 5067850 h 6858000"/>
              <a:gd name="connsiteX42" fmla="*/ 480486 w 1364418"/>
              <a:gd name="connsiteY42" fmla="*/ 5060861 h 6858000"/>
              <a:gd name="connsiteX43" fmla="*/ 477190 w 1364418"/>
              <a:gd name="connsiteY43" fmla="*/ 5034192 h 6858000"/>
              <a:gd name="connsiteX44" fmla="*/ 478744 w 1364418"/>
              <a:gd name="connsiteY44" fmla="*/ 4993030 h 6858000"/>
              <a:gd name="connsiteX45" fmla="*/ 485653 w 1364418"/>
              <a:gd name="connsiteY45" fmla="*/ 4946844 h 6858000"/>
              <a:gd name="connsiteX46" fmla="*/ 481509 w 1364418"/>
              <a:gd name="connsiteY46" fmla="*/ 4932692 h 6858000"/>
              <a:gd name="connsiteX47" fmla="*/ 496912 w 1364418"/>
              <a:gd name="connsiteY47" fmla="*/ 4858827 h 6858000"/>
              <a:gd name="connsiteX48" fmla="*/ 502815 w 1364418"/>
              <a:gd name="connsiteY48" fmla="*/ 4821170 h 6858000"/>
              <a:gd name="connsiteX49" fmla="*/ 507548 w 1364418"/>
              <a:gd name="connsiteY49" fmla="*/ 4780965 h 6858000"/>
              <a:gd name="connsiteX50" fmla="*/ 508841 w 1364418"/>
              <a:gd name="connsiteY50" fmla="*/ 4750867 h 6858000"/>
              <a:gd name="connsiteX51" fmla="*/ 506648 w 1364418"/>
              <a:gd name="connsiteY51" fmla="*/ 4690749 h 6858000"/>
              <a:gd name="connsiteX52" fmla="*/ 502128 w 1364418"/>
              <a:gd name="connsiteY52" fmla="*/ 4584173 h 6858000"/>
              <a:gd name="connsiteX53" fmla="*/ 497211 w 1364418"/>
              <a:gd name="connsiteY53" fmla="*/ 4444346 h 6858000"/>
              <a:gd name="connsiteX54" fmla="*/ 493776 w 1364418"/>
              <a:gd name="connsiteY54" fmla="*/ 4375228 h 6858000"/>
              <a:gd name="connsiteX55" fmla="*/ 474429 w 1364418"/>
              <a:gd name="connsiteY55" fmla="*/ 4214165 h 6858000"/>
              <a:gd name="connsiteX56" fmla="*/ 478502 w 1364418"/>
              <a:gd name="connsiteY56" fmla="*/ 4090296 h 6858000"/>
              <a:gd name="connsiteX57" fmla="*/ 463758 w 1364418"/>
              <a:gd name="connsiteY57" fmla="*/ 4033999 h 6858000"/>
              <a:gd name="connsiteX58" fmla="*/ 464907 w 1364418"/>
              <a:gd name="connsiteY58" fmla="*/ 4031933 h 6858000"/>
              <a:gd name="connsiteX59" fmla="*/ 463483 w 1364418"/>
              <a:gd name="connsiteY59" fmla="*/ 4013953 h 6858000"/>
              <a:gd name="connsiteX60" fmla="*/ 449778 w 1364418"/>
              <a:gd name="connsiteY60" fmla="*/ 3974753 h 6858000"/>
              <a:gd name="connsiteX61" fmla="*/ 451376 w 1364418"/>
              <a:gd name="connsiteY61" fmla="*/ 3969950 h 6858000"/>
              <a:gd name="connsiteX62" fmla="*/ 444798 w 1364418"/>
              <a:gd name="connsiteY62" fmla="*/ 3933779 h 6858000"/>
              <a:gd name="connsiteX63" fmla="*/ 446129 w 1364418"/>
              <a:gd name="connsiteY63" fmla="*/ 3933093 h 6858000"/>
              <a:gd name="connsiteX64" fmla="*/ 450483 w 1364418"/>
              <a:gd name="connsiteY64" fmla="*/ 3922082 h 6858000"/>
              <a:gd name="connsiteX65" fmla="*/ 455561 w 1364418"/>
              <a:gd name="connsiteY65" fmla="*/ 3901461 h 6858000"/>
              <a:gd name="connsiteX66" fmla="*/ 478155 w 1364418"/>
              <a:gd name="connsiteY66" fmla="*/ 3813873 h 6858000"/>
              <a:gd name="connsiteX67" fmla="*/ 477580 w 1364418"/>
              <a:gd name="connsiteY67" fmla="*/ 3806161 h 6858000"/>
              <a:gd name="connsiteX68" fmla="*/ 477887 w 1364418"/>
              <a:gd name="connsiteY68" fmla="*/ 3805957 h 6858000"/>
              <a:gd name="connsiteX69" fmla="*/ 477914 w 1364418"/>
              <a:gd name="connsiteY69" fmla="*/ 3797724 h 6858000"/>
              <a:gd name="connsiteX70" fmla="*/ 476529 w 1364418"/>
              <a:gd name="connsiteY70" fmla="*/ 3792098 h 6858000"/>
              <a:gd name="connsiteX71" fmla="*/ 475413 w 1364418"/>
              <a:gd name="connsiteY71" fmla="*/ 3777135 h 6858000"/>
              <a:gd name="connsiteX72" fmla="*/ 477146 w 1364418"/>
              <a:gd name="connsiteY72" fmla="*/ 3771656 h 6858000"/>
              <a:gd name="connsiteX73" fmla="*/ 480889 w 1364418"/>
              <a:gd name="connsiteY73" fmla="*/ 3769007 h 6858000"/>
              <a:gd name="connsiteX74" fmla="*/ 480355 w 1364418"/>
              <a:gd name="connsiteY74" fmla="*/ 3767709 h 6858000"/>
              <a:gd name="connsiteX75" fmla="*/ 489051 w 1364418"/>
              <a:gd name="connsiteY75" fmla="*/ 3738082 h 6858000"/>
              <a:gd name="connsiteX76" fmla="*/ 496397 w 1364418"/>
              <a:gd name="connsiteY76" fmla="*/ 3673397 h 6858000"/>
              <a:gd name="connsiteX77" fmla="*/ 495693 w 1364418"/>
              <a:gd name="connsiteY77" fmla="*/ 3637109 h 6858000"/>
              <a:gd name="connsiteX78" fmla="*/ 499136 w 1364418"/>
              <a:gd name="connsiteY78" fmla="*/ 3536883 h 6858000"/>
              <a:gd name="connsiteX79" fmla="*/ 506674 w 1364418"/>
              <a:gd name="connsiteY79" fmla="*/ 3435652 h 6858000"/>
              <a:gd name="connsiteX80" fmla="*/ 508345 w 1364418"/>
              <a:gd name="connsiteY80" fmla="*/ 3307769 h 6858000"/>
              <a:gd name="connsiteX81" fmla="*/ 525908 w 1364418"/>
              <a:gd name="connsiteY81" fmla="*/ 3250522 h 6858000"/>
              <a:gd name="connsiteX82" fmla="*/ 526333 w 1364418"/>
              <a:gd name="connsiteY82" fmla="*/ 3229163 h 6858000"/>
              <a:gd name="connsiteX83" fmla="*/ 528156 w 1364418"/>
              <a:gd name="connsiteY83" fmla="*/ 3217217 h 6858000"/>
              <a:gd name="connsiteX84" fmla="*/ 514991 w 1364418"/>
              <a:gd name="connsiteY84" fmla="*/ 3183755 h 6858000"/>
              <a:gd name="connsiteX85" fmla="*/ 515492 w 1364418"/>
              <a:gd name="connsiteY85" fmla="*/ 3178642 h 6858000"/>
              <a:gd name="connsiteX86" fmla="*/ 503092 w 1364418"/>
              <a:gd name="connsiteY86" fmla="*/ 3158586 h 6858000"/>
              <a:gd name="connsiteX87" fmla="*/ 488277 w 1364418"/>
              <a:gd name="connsiteY87" fmla="*/ 3129034 h 6858000"/>
              <a:gd name="connsiteX88" fmla="*/ 488942 w 1364418"/>
              <a:gd name="connsiteY88" fmla="*/ 3126682 h 6858000"/>
              <a:gd name="connsiteX89" fmla="*/ 479810 w 1364418"/>
              <a:gd name="connsiteY89" fmla="*/ 3114519 h 6858000"/>
              <a:gd name="connsiteX90" fmla="*/ 466419 w 1364418"/>
              <a:gd name="connsiteY90" fmla="*/ 3106272 h 6858000"/>
              <a:gd name="connsiteX91" fmla="*/ 439149 w 1364418"/>
              <a:gd name="connsiteY91" fmla="*/ 2958185 h 6858000"/>
              <a:gd name="connsiteX92" fmla="*/ 381763 w 1364418"/>
              <a:gd name="connsiteY92" fmla="*/ 2762989 h 6858000"/>
              <a:gd name="connsiteX93" fmla="*/ 330681 w 1364418"/>
              <a:gd name="connsiteY93" fmla="*/ 2554718 h 6858000"/>
              <a:gd name="connsiteX94" fmla="*/ 310775 w 1364418"/>
              <a:gd name="connsiteY94" fmla="*/ 2485734 h 6858000"/>
              <a:gd name="connsiteX95" fmla="*/ 301498 w 1364418"/>
              <a:gd name="connsiteY95" fmla="*/ 2447068 h 6858000"/>
              <a:gd name="connsiteX96" fmla="*/ 288459 w 1364418"/>
              <a:gd name="connsiteY96" fmla="*/ 2425819 h 6858000"/>
              <a:gd name="connsiteX97" fmla="*/ 294458 w 1364418"/>
              <a:gd name="connsiteY97" fmla="*/ 2402874 h 6858000"/>
              <a:gd name="connsiteX98" fmla="*/ 297070 w 1364418"/>
              <a:gd name="connsiteY98" fmla="*/ 2381443 h 6858000"/>
              <a:gd name="connsiteX99" fmla="*/ 273399 w 1364418"/>
              <a:gd name="connsiteY99" fmla="*/ 2261920 h 6858000"/>
              <a:gd name="connsiteX100" fmla="*/ 263286 w 1364418"/>
              <a:gd name="connsiteY100" fmla="*/ 2195378 h 6858000"/>
              <a:gd name="connsiteX101" fmla="*/ 247503 w 1364418"/>
              <a:gd name="connsiteY101" fmla="*/ 2155135 h 6858000"/>
              <a:gd name="connsiteX102" fmla="*/ 244961 w 1364418"/>
              <a:gd name="connsiteY102" fmla="*/ 2118008 h 6858000"/>
              <a:gd name="connsiteX103" fmla="*/ 245954 w 1364418"/>
              <a:gd name="connsiteY103" fmla="*/ 2050531 h 6858000"/>
              <a:gd name="connsiteX104" fmla="*/ 237760 w 1364418"/>
              <a:gd name="connsiteY104" fmla="*/ 1963269 h 6858000"/>
              <a:gd name="connsiteX105" fmla="*/ 218938 w 1364418"/>
              <a:gd name="connsiteY105" fmla="*/ 1906352 h 6858000"/>
              <a:gd name="connsiteX106" fmla="*/ 195495 w 1364418"/>
              <a:gd name="connsiteY106" fmla="*/ 1861531 h 6858000"/>
              <a:gd name="connsiteX107" fmla="*/ 149294 w 1364418"/>
              <a:gd name="connsiteY107" fmla="*/ 1732919 h 6858000"/>
              <a:gd name="connsiteX108" fmla="*/ 121605 w 1364418"/>
              <a:gd name="connsiteY108" fmla="*/ 1663540 h 6858000"/>
              <a:gd name="connsiteX109" fmla="*/ 120731 w 1364418"/>
              <a:gd name="connsiteY109" fmla="*/ 1615777 h 6858000"/>
              <a:gd name="connsiteX110" fmla="*/ 101526 w 1364418"/>
              <a:gd name="connsiteY110" fmla="*/ 1563678 h 6858000"/>
              <a:gd name="connsiteX111" fmla="*/ 114606 w 1364418"/>
              <a:gd name="connsiteY111" fmla="*/ 1519474 h 6858000"/>
              <a:gd name="connsiteX112" fmla="*/ 107348 w 1364418"/>
              <a:gd name="connsiteY112" fmla="*/ 1477995 h 6858000"/>
              <a:gd name="connsiteX113" fmla="*/ 93433 w 1364418"/>
              <a:gd name="connsiteY113" fmla="*/ 1373769 h 6858000"/>
              <a:gd name="connsiteX114" fmla="*/ 101740 w 1364418"/>
              <a:gd name="connsiteY114" fmla="*/ 1307086 h 6858000"/>
              <a:gd name="connsiteX115" fmla="*/ 102928 w 1364418"/>
              <a:gd name="connsiteY115" fmla="*/ 1189033 h 6858000"/>
              <a:gd name="connsiteX116" fmla="*/ 107613 w 1364418"/>
              <a:gd name="connsiteY116" fmla="*/ 1168288 h 6858000"/>
              <a:gd name="connsiteX117" fmla="*/ 99895 w 1364418"/>
              <a:gd name="connsiteY117" fmla="*/ 1142577 h 6858000"/>
              <a:gd name="connsiteX118" fmla="*/ 89201 w 1364418"/>
              <a:gd name="connsiteY118" fmla="*/ 1088484 h 6858000"/>
              <a:gd name="connsiteX119" fmla="*/ 77937 w 1364418"/>
              <a:gd name="connsiteY119" fmla="*/ 1016103 h 6858000"/>
              <a:gd name="connsiteX120" fmla="*/ 79393 w 1364418"/>
              <a:gd name="connsiteY120" fmla="*/ 932283 h 6858000"/>
              <a:gd name="connsiteX121" fmla="*/ 81629 w 1364418"/>
              <a:gd name="connsiteY121" fmla="*/ 915925 h 6858000"/>
              <a:gd name="connsiteX122" fmla="*/ 74258 w 1364418"/>
              <a:gd name="connsiteY122" fmla="*/ 896999 h 6858000"/>
              <a:gd name="connsiteX123" fmla="*/ 43666 w 1364418"/>
              <a:gd name="connsiteY123" fmla="*/ 821517 h 6858000"/>
              <a:gd name="connsiteX124" fmla="*/ 22616 w 1364418"/>
              <a:gd name="connsiteY124" fmla="*/ 751353 h 6858000"/>
              <a:gd name="connsiteX125" fmla="*/ 22174 w 1364418"/>
              <a:gd name="connsiteY125" fmla="*/ 721230 h 6858000"/>
              <a:gd name="connsiteX126" fmla="*/ 7845 w 1364418"/>
              <a:gd name="connsiteY126" fmla="*/ 681659 h 6858000"/>
              <a:gd name="connsiteX127" fmla="*/ 31306 w 1364418"/>
              <a:gd name="connsiteY127" fmla="*/ 619315 h 6858000"/>
              <a:gd name="connsiteX128" fmla="*/ 15184 w 1364418"/>
              <a:gd name="connsiteY128" fmla="*/ 585934 h 6858000"/>
              <a:gd name="connsiteX129" fmla="*/ 13805 w 1364418"/>
              <a:gd name="connsiteY129" fmla="*/ 542923 h 6858000"/>
              <a:gd name="connsiteX130" fmla="*/ 64209 w 1364418"/>
              <a:gd name="connsiteY130" fmla="*/ 473479 h 6858000"/>
              <a:gd name="connsiteX131" fmla="*/ 52290 w 1364418"/>
              <a:gd name="connsiteY131" fmla="*/ 446567 h 6858000"/>
              <a:gd name="connsiteX132" fmla="*/ 51538 w 1364418"/>
              <a:gd name="connsiteY132" fmla="*/ 393828 h 6858000"/>
              <a:gd name="connsiteX133" fmla="*/ 51368 w 1364418"/>
              <a:gd name="connsiteY133" fmla="*/ 353137 h 6858000"/>
              <a:gd name="connsiteX134" fmla="*/ 72878 w 1364418"/>
              <a:gd name="connsiteY134" fmla="*/ 309501 h 6858000"/>
              <a:gd name="connsiteX135" fmla="*/ 57061 w 1364418"/>
              <a:gd name="connsiteY135" fmla="*/ 275771 h 6858000"/>
              <a:gd name="connsiteX136" fmla="*/ 74088 w 1364418"/>
              <a:gd name="connsiteY136" fmla="*/ 212860 h 6858000"/>
              <a:gd name="connsiteX137" fmla="*/ 65798 w 1364418"/>
              <a:gd name="connsiteY137" fmla="*/ 144983 h 6858000"/>
              <a:gd name="connsiteX138" fmla="*/ 78082 w 1364418"/>
              <a:gd name="connsiteY138" fmla="*/ 55288 h 6858000"/>
              <a:gd name="connsiteX139" fmla="*/ 37636 w 1364418"/>
              <a:gd name="connsiteY139"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101112 w 1364418"/>
              <a:gd name="connsiteY3" fmla="*/ 6857735 h 6858000"/>
              <a:gd name="connsiteX4" fmla="*/ 137705 w 1364418"/>
              <a:gd name="connsiteY4" fmla="*/ 6776847 h 6858000"/>
              <a:gd name="connsiteX5" fmla="*/ 149205 w 1364418"/>
              <a:gd name="connsiteY5" fmla="*/ 6737706 h 6858000"/>
              <a:gd name="connsiteX6" fmla="*/ 173944 w 1364418"/>
              <a:gd name="connsiteY6" fmla="*/ 6691589 h 6858000"/>
              <a:gd name="connsiteX7" fmla="*/ 151501 w 1364418"/>
              <a:gd name="connsiteY7" fmla="*/ 6659970 h 6858000"/>
              <a:gd name="connsiteX8" fmla="*/ 166592 w 1364418"/>
              <a:gd name="connsiteY8" fmla="*/ 6636211 h 6858000"/>
              <a:gd name="connsiteX9" fmla="*/ 184036 w 1364418"/>
              <a:gd name="connsiteY9" fmla="*/ 6594177 h 6858000"/>
              <a:gd name="connsiteX10" fmla="*/ 198076 w 1364418"/>
              <a:gd name="connsiteY10" fmla="*/ 6557575 h 6858000"/>
              <a:gd name="connsiteX11" fmla="*/ 251033 w 1364418"/>
              <a:gd name="connsiteY11" fmla="*/ 6492130 h 6858000"/>
              <a:gd name="connsiteX12" fmla="*/ 266720 w 1364418"/>
              <a:gd name="connsiteY12" fmla="*/ 6431610 h 6858000"/>
              <a:gd name="connsiteX13" fmla="*/ 310425 w 1364418"/>
              <a:gd name="connsiteY13" fmla="*/ 6379786 h 6858000"/>
              <a:gd name="connsiteX14" fmla="*/ 293648 w 1364418"/>
              <a:gd name="connsiteY14" fmla="*/ 6334727 h 6858000"/>
              <a:gd name="connsiteX15" fmla="*/ 271063 w 1364418"/>
              <a:gd name="connsiteY15" fmla="*/ 6313295 h 6858000"/>
              <a:gd name="connsiteX16" fmla="*/ 278227 w 1364418"/>
              <a:gd name="connsiteY16" fmla="*/ 6280046 h 6858000"/>
              <a:gd name="connsiteX17" fmla="*/ 260972 w 1364418"/>
              <a:gd name="connsiteY17" fmla="*/ 6270265 h 6858000"/>
              <a:gd name="connsiteX18" fmla="*/ 288000 w 1364418"/>
              <a:gd name="connsiteY18" fmla="*/ 6252834 h 6858000"/>
              <a:gd name="connsiteX19" fmla="*/ 265992 w 1364418"/>
              <a:gd name="connsiteY19" fmla="*/ 6202459 h 6858000"/>
              <a:gd name="connsiteX20" fmla="*/ 264790 w 1364418"/>
              <a:gd name="connsiteY20" fmla="*/ 6153037 h 6858000"/>
              <a:gd name="connsiteX21" fmla="*/ 280205 w 1364418"/>
              <a:gd name="connsiteY21" fmla="*/ 6078132 h 6858000"/>
              <a:gd name="connsiteX22" fmla="*/ 267592 w 1364418"/>
              <a:gd name="connsiteY22" fmla="*/ 6028119 h 6858000"/>
              <a:gd name="connsiteX23" fmla="*/ 252821 w 1364418"/>
              <a:gd name="connsiteY23" fmla="*/ 5926735 h 6858000"/>
              <a:gd name="connsiteX24" fmla="*/ 302333 w 1364418"/>
              <a:gd name="connsiteY24" fmla="*/ 5712857 h 6858000"/>
              <a:gd name="connsiteX25" fmla="*/ 281408 w 1364418"/>
              <a:gd name="connsiteY25" fmla="*/ 5676393 h 6858000"/>
              <a:gd name="connsiteX26" fmla="*/ 321000 w 1364418"/>
              <a:gd name="connsiteY26" fmla="*/ 5563435 h 6858000"/>
              <a:gd name="connsiteX27" fmla="*/ 368130 w 1364418"/>
              <a:gd name="connsiteY27" fmla="*/ 5437125 h 6858000"/>
              <a:gd name="connsiteX28" fmla="*/ 381698 w 1364418"/>
              <a:gd name="connsiteY28" fmla="*/ 5396260 h 6858000"/>
              <a:gd name="connsiteX29" fmla="*/ 397679 w 1364418"/>
              <a:gd name="connsiteY29" fmla="*/ 5330009 h 6858000"/>
              <a:gd name="connsiteX30" fmla="*/ 431172 w 1364418"/>
              <a:gd name="connsiteY30" fmla="*/ 5273739 h 6858000"/>
              <a:gd name="connsiteX31" fmla="*/ 440771 w 1364418"/>
              <a:gd name="connsiteY31" fmla="*/ 5241779 h 6858000"/>
              <a:gd name="connsiteX32" fmla="*/ 451997 w 1364418"/>
              <a:gd name="connsiteY32" fmla="*/ 5225268 h 6858000"/>
              <a:gd name="connsiteX33" fmla="*/ 453017 w 1364418"/>
              <a:gd name="connsiteY33" fmla="*/ 5217684 h 6858000"/>
              <a:gd name="connsiteX34" fmla="*/ 460358 w 1364418"/>
              <a:gd name="connsiteY34" fmla="*/ 5193377 h 6858000"/>
              <a:gd name="connsiteX35" fmla="*/ 463661 w 1364418"/>
              <a:gd name="connsiteY35" fmla="*/ 5179288 h 6858000"/>
              <a:gd name="connsiteX36" fmla="*/ 464645 w 1364418"/>
              <a:gd name="connsiteY36" fmla="*/ 5173621 h 6858000"/>
              <a:gd name="connsiteX37" fmla="*/ 460279 w 1364418"/>
              <a:gd name="connsiteY37" fmla="*/ 5159961 h 6858000"/>
              <a:gd name="connsiteX38" fmla="*/ 466956 w 1364418"/>
              <a:gd name="connsiteY38" fmla="*/ 5144295 h 6858000"/>
              <a:gd name="connsiteX39" fmla="*/ 463889 w 1364418"/>
              <a:gd name="connsiteY39" fmla="*/ 5125185 h 6858000"/>
              <a:gd name="connsiteX40" fmla="*/ 470719 w 1364418"/>
              <a:gd name="connsiteY40" fmla="*/ 5121884 h 6858000"/>
              <a:gd name="connsiteX41" fmla="*/ 477755 w 1364418"/>
              <a:gd name="connsiteY41" fmla="*/ 5067850 h 6858000"/>
              <a:gd name="connsiteX42" fmla="*/ 480486 w 1364418"/>
              <a:gd name="connsiteY42" fmla="*/ 5060861 h 6858000"/>
              <a:gd name="connsiteX43" fmla="*/ 477190 w 1364418"/>
              <a:gd name="connsiteY43" fmla="*/ 5034192 h 6858000"/>
              <a:gd name="connsiteX44" fmla="*/ 478744 w 1364418"/>
              <a:gd name="connsiteY44" fmla="*/ 4993030 h 6858000"/>
              <a:gd name="connsiteX45" fmla="*/ 485653 w 1364418"/>
              <a:gd name="connsiteY45" fmla="*/ 4946844 h 6858000"/>
              <a:gd name="connsiteX46" fmla="*/ 481509 w 1364418"/>
              <a:gd name="connsiteY46" fmla="*/ 4932692 h 6858000"/>
              <a:gd name="connsiteX47" fmla="*/ 496912 w 1364418"/>
              <a:gd name="connsiteY47" fmla="*/ 4858827 h 6858000"/>
              <a:gd name="connsiteX48" fmla="*/ 502815 w 1364418"/>
              <a:gd name="connsiteY48" fmla="*/ 4821170 h 6858000"/>
              <a:gd name="connsiteX49" fmla="*/ 507548 w 1364418"/>
              <a:gd name="connsiteY49" fmla="*/ 4780965 h 6858000"/>
              <a:gd name="connsiteX50" fmla="*/ 508841 w 1364418"/>
              <a:gd name="connsiteY50" fmla="*/ 4750867 h 6858000"/>
              <a:gd name="connsiteX51" fmla="*/ 506648 w 1364418"/>
              <a:gd name="connsiteY51" fmla="*/ 4690749 h 6858000"/>
              <a:gd name="connsiteX52" fmla="*/ 502128 w 1364418"/>
              <a:gd name="connsiteY52" fmla="*/ 4584173 h 6858000"/>
              <a:gd name="connsiteX53" fmla="*/ 497211 w 1364418"/>
              <a:gd name="connsiteY53" fmla="*/ 4444346 h 6858000"/>
              <a:gd name="connsiteX54" fmla="*/ 493776 w 1364418"/>
              <a:gd name="connsiteY54" fmla="*/ 4375228 h 6858000"/>
              <a:gd name="connsiteX55" fmla="*/ 474429 w 1364418"/>
              <a:gd name="connsiteY55" fmla="*/ 4214165 h 6858000"/>
              <a:gd name="connsiteX56" fmla="*/ 478502 w 1364418"/>
              <a:gd name="connsiteY56" fmla="*/ 4090296 h 6858000"/>
              <a:gd name="connsiteX57" fmla="*/ 463758 w 1364418"/>
              <a:gd name="connsiteY57" fmla="*/ 4033999 h 6858000"/>
              <a:gd name="connsiteX58" fmla="*/ 464907 w 1364418"/>
              <a:gd name="connsiteY58" fmla="*/ 4031933 h 6858000"/>
              <a:gd name="connsiteX59" fmla="*/ 463483 w 1364418"/>
              <a:gd name="connsiteY59" fmla="*/ 4013953 h 6858000"/>
              <a:gd name="connsiteX60" fmla="*/ 449778 w 1364418"/>
              <a:gd name="connsiteY60" fmla="*/ 3974753 h 6858000"/>
              <a:gd name="connsiteX61" fmla="*/ 451376 w 1364418"/>
              <a:gd name="connsiteY61" fmla="*/ 3969950 h 6858000"/>
              <a:gd name="connsiteX62" fmla="*/ 444798 w 1364418"/>
              <a:gd name="connsiteY62" fmla="*/ 3933779 h 6858000"/>
              <a:gd name="connsiteX63" fmla="*/ 446129 w 1364418"/>
              <a:gd name="connsiteY63" fmla="*/ 3933093 h 6858000"/>
              <a:gd name="connsiteX64" fmla="*/ 450483 w 1364418"/>
              <a:gd name="connsiteY64" fmla="*/ 3922082 h 6858000"/>
              <a:gd name="connsiteX65" fmla="*/ 455561 w 1364418"/>
              <a:gd name="connsiteY65" fmla="*/ 3901461 h 6858000"/>
              <a:gd name="connsiteX66" fmla="*/ 478155 w 1364418"/>
              <a:gd name="connsiteY66" fmla="*/ 3813873 h 6858000"/>
              <a:gd name="connsiteX67" fmla="*/ 477580 w 1364418"/>
              <a:gd name="connsiteY67" fmla="*/ 3806161 h 6858000"/>
              <a:gd name="connsiteX68" fmla="*/ 477887 w 1364418"/>
              <a:gd name="connsiteY68" fmla="*/ 3805957 h 6858000"/>
              <a:gd name="connsiteX69" fmla="*/ 477914 w 1364418"/>
              <a:gd name="connsiteY69" fmla="*/ 3797724 h 6858000"/>
              <a:gd name="connsiteX70" fmla="*/ 476529 w 1364418"/>
              <a:gd name="connsiteY70" fmla="*/ 3792098 h 6858000"/>
              <a:gd name="connsiteX71" fmla="*/ 475413 w 1364418"/>
              <a:gd name="connsiteY71" fmla="*/ 3777135 h 6858000"/>
              <a:gd name="connsiteX72" fmla="*/ 477146 w 1364418"/>
              <a:gd name="connsiteY72" fmla="*/ 3771656 h 6858000"/>
              <a:gd name="connsiteX73" fmla="*/ 480889 w 1364418"/>
              <a:gd name="connsiteY73" fmla="*/ 3769007 h 6858000"/>
              <a:gd name="connsiteX74" fmla="*/ 480355 w 1364418"/>
              <a:gd name="connsiteY74" fmla="*/ 3767709 h 6858000"/>
              <a:gd name="connsiteX75" fmla="*/ 489051 w 1364418"/>
              <a:gd name="connsiteY75" fmla="*/ 3738082 h 6858000"/>
              <a:gd name="connsiteX76" fmla="*/ 496397 w 1364418"/>
              <a:gd name="connsiteY76" fmla="*/ 3673397 h 6858000"/>
              <a:gd name="connsiteX77" fmla="*/ 495693 w 1364418"/>
              <a:gd name="connsiteY77" fmla="*/ 3637109 h 6858000"/>
              <a:gd name="connsiteX78" fmla="*/ 499136 w 1364418"/>
              <a:gd name="connsiteY78" fmla="*/ 3536883 h 6858000"/>
              <a:gd name="connsiteX79" fmla="*/ 506674 w 1364418"/>
              <a:gd name="connsiteY79" fmla="*/ 3435652 h 6858000"/>
              <a:gd name="connsiteX80" fmla="*/ 508345 w 1364418"/>
              <a:gd name="connsiteY80" fmla="*/ 3307769 h 6858000"/>
              <a:gd name="connsiteX81" fmla="*/ 525908 w 1364418"/>
              <a:gd name="connsiteY81" fmla="*/ 3250522 h 6858000"/>
              <a:gd name="connsiteX82" fmla="*/ 526333 w 1364418"/>
              <a:gd name="connsiteY82" fmla="*/ 3229163 h 6858000"/>
              <a:gd name="connsiteX83" fmla="*/ 528156 w 1364418"/>
              <a:gd name="connsiteY83" fmla="*/ 3217217 h 6858000"/>
              <a:gd name="connsiteX84" fmla="*/ 514991 w 1364418"/>
              <a:gd name="connsiteY84" fmla="*/ 3183755 h 6858000"/>
              <a:gd name="connsiteX85" fmla="*/ 515492 w 1364418"/>
              <a:gd name="connsiteY85" fmla="*/ 3178642 h 6858000"/>
              <a:gd name="connsiteX86" fmla="*/ 503092 w 1364418"/>
              <a:gd name="connsiteY86" fmla="*/ 3158586 h 6858000"/>
              <a:gd name="connsiteX87" fmla="*/ 488277 w 1364418"/>
              <a:gd name="connsiteY87" fmla="*/ 3129034 h 6858000"/>
              <a:gd name="connsiteX88" fmla="*/ 488942 w 1364418"/>
              <a:gd name="connsiteY88" fmla="*/ 3126682 h 6858000"/>
              <a:gd name="connsiteX89" fmla="*/ 479810 w 1364418"/>
              <a:gd name="connsiteY89" fmla="*/ 3114519 h 6858000"/>
              <a:gd name="connsiteX90" fmla="*/ 466419 w 1364418"/>
              <a:gd name="connsiteY90" fmla="*/ 3106272 h 6858000"/>
              <a:gd name="connsiteX91" fmla="*/ 439149 w 1364418"/>
              <a:gd name="connsiteY91" fmla="*/ 2958185 h 6858000"/>
              <a:gd name="connsiteX92" fmla="*/ 381763 w 1364418"/>
              <a:gd name="connsiteY92" fmla="*/ 2762989 h 6858000"/>
              <a:gd name="connsiteX93" fmla="*/ 330681 w 1364418"/>
              <a:gd name="connsiteY93" fmla="*/ 2554718 h 6858000"/>
              <a:gd name="connsiteX94" fmla="*/ 310775 w 1364418"/>
              <a:gd name="connsiteY94" fmla="*/ 2485734 h 6858000"/>
              <a:gd name="connsiteX95" fmla="*/ 301498 w 1364418"/>
              <a:gd name="connsiteY95" fmla="*/ 2447068 h 6858000"/>
              <a:gd name="connsiteX96" fmla="*/ 288459 w 1364418"/>
              <a:gd name="connsiteY96" fmla="*/ 2425819 h 6858000"/>
              <a:gd name="connsiteX97" fmla="*/ 294458 w 1364418"/>
              <a:gd name="connsiteY97" fmla="*/ 2402874 h 6858000"/>
              <a:gd name="connsiteX98" fmla="*/ 297070 w 1364418"/>
              <a:gd name="connsiteY98" fmla="*/ 2381443 h 6858000"/>
              <a:gd name="connsiteX99" fmla="*/ 273399 w 1364418"/>
              <a:gd name="connsiteY99" fmla="*/ 2261920 h 6858000"/>
              <a:gd name="connsiteX100" fmla="*/ 263286 w 1364418"/>
              <a:gd name="connsiteY100" fmla="*/ 2195378 h 6858000"/>
              <a:gd name="connsiteX101" fmla="*/ 247503 w 1364418"/>
              <a:gd name="connsiteY101" fmla="*/ 2155135 h 6858000"/>
              <a:gd name="connsiteX102" fmla="*/ 244961 w 1364418"/>
              <a:gd name="connsiteY102" fmla="*/ 2118008 h 6858000"/>
              <a:gd name="connsiteX103" fmla="*/ 245954 w 1364418"/>
              <a:gd name="connsiteY103" fmla="*/ 2050531 h 6858000"/>
              <a:gd name="connsiteX104" fmla="*/ 237760 w 1364418"/>
              <a:gd name="connsiteY104" fmla="*/ 1963269 h 6858000"/>
              <a:gd name="connsiteX105" fmla="*/ 218938 w 1364418"/>
              <a:gd name="connsiteY105" fmla="*/ 1906352 h 6858000"/>
              <a:gd name="connsiteX106" fmla="*/ 195495 w 1364418"/>
              <a:gd name="connsiteY106" fmla="*/ 1861531 h 6858000"/>
              <a:gd name="connsiteX107" fmla="*/ 149294 w 1364418"/>
              <a:gd name="connsiteY107" fmla="*/ 1732919 h 6858000"/>
              <a:gd name="connsiteX108" fmla="*/ 121605 w 1364418"/>
              <a:gd name="connsiteY108" fmla="*/ 1663540 h 6858000"/>
              <a:gd name="connsiteX109" fmla="*/ 120731 w 1364418"/>
              <a:gd name="connsiteY109" fmla="*/ 1615777 h 6858000"/>
              <a:gd name="connsiteX110" fmla="*/ 101526 w 1364418"/>
              <a:gd name="connsiteY110" fmla="*/ 1563678 h 6858000"/>
              <a:gd name="connsiteX111" fmla="*/ 114606 w 1364418"/>
              <a:gd name="connsiteY111" fmla="*/ 1519474 h 6858000"/>
              <a:gd name="connsiteX112" fmla="*/ 107348 w 1364418"/>
              <a:gd name="connsiteY112" fmla="*/ 1477995 h 6858000"/>
              <a:gd name="connsiteX113" fmla="*/ 93433 w 1364418"/>
              <a:gd name="connsiteY113" fmla="*/ 1373769 h 6858000"/>
              <a:gd name="connsiteX114" fmla="*/ 101740 w 1364418"/>
              <a:gd name="connsiteY114" fmla="*/ 1307086 h 6858000"/>
              <a:gd name="connsiteX115" fmla="*/ 102928 w 1364418"/>
              <a:gd name="connsiteY115" fmla="*/ 1189033 h 6858000"/>
              <a:gd name="connsiteX116" fmla="*/ 107613 w 1364418"/>
              <a:gd name="connsiteY116" fmla="*/ 1168288 h 6858000"/>
              <a:gd name="connsiteX117" fmla="*/ 99895 w 1364418"/>
              <a:gd name="connsiteY117" fmla="*/ 1142577 h 6858000"/>
              <a:gd name="connsiteX118" fmla="*/ 89201 w 1364418"/>
              <a:gd name="connsiteY118" fmla="*/ 1088484 h 6858000"/>
              <a:gd name="connsiteX119" fmla="*/ 77937 w 1364418"/>
              <a:gd name="connsiteY119" fmla="*/ 1016103 h 6858000"/>
              <a:gd name="connsiteX120" fmla="*/ 79393 w 1364418"/>
              <a:gd name="connsiteY120" fmla="*/ 932283 h 6858000"/>
              <a:gd name="connsiteX121" fmla="*/ 81629 w 1364418"/>
              <a:gd name="connsiteY121" fmla="*/ 915925 h 6858000"/>
              <a:gd name="connsiteX122" fmla="*/ 74258 w 1364418"/>
              <a:gd name="connsiteY122" fmla="*/ 896999 h 6858000"/>
              <a:gd name="connsiteX123" fmla="*/ 43666 w 1364418"/>
              <a:gd name="connsiteY123" fmla="*/ 821517 h 6858000"/>
              <a:gd name="connsiteX124" fmla="*/ 22616 w 1364418"/>
              <a:gd name="connsiteY124" fmla="*/ 751353 h 6858000"/>
              <a:gd name="connsiteX125" fmla="*/ 22174 w 1364418"/>
              <a:gd name="connsiteY125" fmla="*/ 721230 h 6858000"/>
              <a:gd name="connsiteX126" fmla="*/ 7845 w 1364418"/>
              <a:gd name="connsiteY126" fmla="*/ 681659 h 6858000"/>
              <a:gd name="connsiteX127" fmla="*/ 31306 w 1364418"/>
              <a:gd name="connsiteY127" fmla="*/ 619315 h 6858000"/>
              <a:gd name="connsiteX128" fmla="*/ 15184 w 1364418"/>
              <a:gd name="connsiteY128" fmla="*/ 585934 h 6858000"/>
              <a:gd name="connsiteX129" fmla="*/ 22258 w 1364418"/>
              <a:gd name="connsiteY129" fmla="*/ 538948 h 6858000"/>
              <a:gd name="connsiteX130" fmla="*/ 64209 w 1364418"/>
              <a:gd name="connsiteY130" fmla="*/ 473479 h 6858000"/>
              <a:gd name="connsiteX131" fmla="*/ 52290 w 1364418"/>
              <a:gd name="connsiteY131" fmla="*/ 446567 h 6858000"/>
              <a:gd name="connsiteX132" fmla="*/ 51538 w 1364418"/>
              <a:gd name="connsiteY132" fmla="*/ 393828 h 6858000"/>
              <a:gd name="connsiteX133" fmla="*/ 51368 w 1364418"/>
              <a:gd name="connsiteY133" fmla="*/ 353137 h 6858000"/>
              <a:gd name="connsiteX134" fmla="*/ 72878 w 1364418"/>
              <a:gd name="connsiteY134" fmla="*/ 309501 h 6858000"/>
              <a:gd name="connsiteX135" fmla="*/ 57061 w 1364418"/>
              <a:gd name="connsiteY135" fmla="*/ 275771 h 6858000"/>
              <a:gd name="connsiteX136" fmla="*/ 74088 w 1364418"/>
              <a:gd name="connsiteY136" fmla="*/ 212860 h 6858000"/>
              <a:gd name="connsiteX137" fmla="*/ 65798 w 1364418"/>
              <a:gd name="connsiteY137" fmla="*/ 144983 h 6858000"/>
              <a:gd name="connsiteX138" fmla="*/ 78082 w 1364418"/>
              <a:gd name="connsiteY138" fmla="*/ 55288 h 6858000"/>
              <a:gd name="connsiteX139" fmla="*/ 37636 w 1364418"/>
              <a:gd name="connsiteY139"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101112 w 1364418"/>
              <a:gd name="connsiteY3" fmla="*/ 6857735 h 6858000"/>
              <a:gd name="connsiteX4" fmla="*/ 137705 w 1364418"/>
              <a:gd name="connsiteY4" fmla="*/ 6776847 h 6858000"/>
              <a:gd name="connsiteX5" fmla="*/ 149205 w 1364418"/>
              <a:gd name="connsiteY5" fmla="*/ 6737706 h 6858000"/>
              <a:gd name="connsiteX6" fmla="*/ 173944 w 1364418"/>
              <a:gd name="connsiteY6" fmla="*/ 6691589 h 6858000"/>
              <a:gd name="connsiteX7" fmla="*/ 151501 w 1364418"/>
              <a:gd name="connsiteY7" fmla="*/ 6659970 h 6858000"/>
              <a:gd name="connsiteX8" fmla="*/ 166592 w 1364418"/>
              <a:gd name="connsiteY8" fmla="*/ 6636211 h 6858000"/>
              <a:gd name="connsiteX9" fmla="*/ 184036 w 1364418"/>
              <a:gd name="connsiteY9" fmla="*/ 6594177 h 6858000"/>
              <a:gd name="connsiteX10" fmla="*/ 198076 w 1364418"/>
              <a:gd name="connsiteY10" fmla="*/ 6557575 h 6858000"/>
              <a:gd name="connsiteX11" fmla="*/ 251033 w 1364418"/>
              <a:gd name="connsiteY11" fmla="*/ 6492130 h 6858000"/>
              <a:gd name="connsiteX12" fmla="*/ 266720 w 1364418"/>
              <a:gd name="connsiteY12" fmla="*/ 6431610 h 6858000"/>
              <a:gd name="connsiteX13" fmla="*/ 310425 w 1364418"/>
              <a:gd name="connsiteY13" fmla="*/ 6379786 h 6858000"/>
              <a:gd name="connsiteX14" fmla="*/ 293648 w 1364418"/>
              <a:gd name="connsiteY14" fmla="*/ 6334727 h 6858000"/>
              <a:gd name="connsiteX15" fmla="*/ 271063 w 1364418"/>
              <a:gd name="connsiteY15" fmla="*/ 6313295 h 6858000"/>
              <a:gd name="connsiteX16" fmla="*/ 278227 w 1364418"/>
              <a:gd name="connsiteY16" fmla="*/ 6280046 h 6858000"/>
              <a:gd name="connsiteX17" fmla="*/ 260972 w 1364418"/>
              <a:gd name="connsiteY17" fmla="*/ 6270265 h 6858000"/>
              <a:gd name="connsiteX18" fmla="*/ 288000 w 1364418"/>
              <a:gd name="connsiteY18" fmla="*/ 6252834 h 6858000"/>
              <a:gd name="connsiteX19" fmla="*/ 265992 w 1364418"/>
              <a:gd name="connsiteY19" fmla="*/ 6202459 h 6858000"/>
              <a:gd name="connsiteX20" fmla="*/ 264790 w 1364418"/>
              <a:gd name="connsiteY20" fmla="*/ 6153037 h 6858000"/>
              <a:gd name="connsiteX21" fmla="*/ 280205 w 1364418"/>
              <a:gd name="connsiteY21" fmla="*/ 6078132 h 6858000"/>
              <a:gd name="connsiteX22" fmla="*/ 267592 w 1364418"/>
              <a:gd name="connsiteY22" fmla="*/ 6028119 h 6858000"/>
              <a:gd name="connsiteX23" fmla="*/ 252821 w 1364418"/>
              <a:gd name="connsiteY23" fmla="*/ 5926735 h 6858000"/>
              <a:gd name="connsiteX24" fmla="*/ 302333 w 1364418"/>
              <a:gd name="connsiteY24" fmla="*/ 5712857 h 6858000"/>
              <a:gd name="connsiteX25" fmla="*/ 281408 w 1364418"/>
              <a:gd name="connsiteY25" fmla="*/ 5676393 h 6858000"/>
              <a:gd name="connsiteX26" fmla="*/ 321000 w 1364418"/>
              <a:gd name="connsiteY26" fmla="*/ 5563435 h 6858000"/>
              <a:gd name="connsiteX27" fmla="*/ 368130 w 1364418"/>
              <a:gd name="connsiteY27" fmla="*/ 5437125 h 6858000"/>
              <a:gd name="connsiteX28" fmla="*/ 381698 w 1364418"/>
              <a:gd name="connsiteY28" fmla="*/ 5396260 h 6858000"/>
              <a:gd name="connsiteX29" fmla="*/ 397679 w 1364418"/>
              <a:gd name="connsiteY29" fmla="*/ 5330009 h 6858000"/>
              <a:gd name="connsiteX30" fmla="*/ 431172 w 1364418"/>
              <a:gd name="connsiteY30" fmla="*/ 5273739 h 6858000"/>
              <a:gd name="connsiteX31" fmla="*/ 440771 w 1364418"/>
              <a:gd name="connsiteY31" fmla="*/ 5241779 h 6858000"/>
              <a:gd name="connsiteX32" fmla="*/ 451997 w 1364418"/>
              <a:gd name="connsiteY32" fmla="*/ 5225268 h 6858000"/>
              <a:gd name="connsiteX33" fmla="*/ 453017 w 1364418"/>
              <a:gd name="connsiteY33" fmla="*/ 5217684 h 6858000"/>
              <a:gd name="connsiteX34" fmla="*/ 460358 w 1364418"/>
              <a:gd name="connsiteY34" fmla="*/ 5193377 h 6858000"/>
              <a:gd name="connsiteX35" fmla="*/ 463661 w 1364418"/>
              <a:gd name="connsiteY35" fmla="*/ 5179288 h 6858000"/>
              <a:gd name="connsiteX36" fmla="*/ 464645 w 1364418"/>
              <a:gd name="connsiteY36" fmla="*/ 5173621 h 6858000"/>
              <a:gd name="connsiteX37" fmla="*/ 460279 w 1364418"/>
              <a:gd name="connsiteY37" fmla="*/ 5159961 h 6858000"/>
              <a:gd name="connsiteX38" fmla="*/ 466956 w 1364418"/>
              <a:gd name="connsiteY38" fmla="*/ 5144295 h 6858000"/>
              <a:gd name="connsiteX39" fmla="*/ 463889 w 1364418"/>
              <a:gd name="connsiteY39" fmla="*/ 5125185 h 6858000"/>
              <a:gd name="connsiteX40" fmla="*/ 470719 w 1364418"/>
              <a:gd name="connsiteY40" fmla="*/ 5121884 h 6858000"/>
              <a:gd name="connsiteX41" fmla="*/ 477755 w 1364418"/>
              <a:gd name="connsiteY41" fmla="*/ 5067850 h 6858000"/>
              <a:gd name="connsiteX42" fmla="*/ 480486 w 1364418"/>
              <a:gd name="connsiteY42" fmla="*/ 5060861 h 6858000"/>
              <a:gd name="connsiteX43" fmla="*/ 477190 w 1364418"/>
              <a:gd name="connsiteY43" fmla="*/ 5034192 h 6858000"/>
              <a:gd name="connsiteX44" fmla="*/ 478744 w 1364418"/>
              <a:gd name="connsiteY44" fmla="*/ 4993030 h 6858000"/>
              <a:gd name="connsiteX45" fmla="*/ 485653 w 1364418"/>
              <a:gd name="connsiteY45" fmla="*/ 4946844 h 6858000"/>
              <a:gd name="connsiteX46" fmla="*/ 481509 w 1364418"/>
              <a:gd name="connsiteY46" fmla="*/ 4932692 h 6858000"/>
              <a:gd name="connsiteX47" fmla="*/ 496912 w 1364418"/>
              <a:gd name="connsiteY47" fmla="*/ 4858827 h 6858000"/>
              <a:gd name="connsiteX48" fmla="*/ 502815 w 1364418"/>
              <a:gd name="connsiteY48" fmla="*/ 4821170 h 6858000"/>
              <a:gd name="connsiteX49" fmla="*/ 507548 w 1364418"/>
              <a:gd name="connsiteY49" fmla="*/ 4780965 h 6858000"/>
              <a:gd name="connsiteX50" fmla="*/ 508841 w 1364418"/>
              <a:gd name="connsiteY50" fmla="*/ 4750867 h 6858000"/>
              <a:gd name="connsiteX51" fmla="*/ 506648 w 1364418"/>
              <a:gd name="connsiteY51" fmla="*/ 4690749 h 6858000"/>
              <a:gd name="connsiteX52" fmla="*/ 502128 w 1364418"/>
              <a:gd name="connsiteY52" fmla="*/ 4584173 h 6858000"/>
              <a:gd name="connsiteX53" fmla="*/ 497211 w 1364418"/>
              <a:gd name="connsiteY53" fmla="*/ 4444346 h 6858000"/>
              <a:gd name="connsiteX54" fmla="*/ 493776 w 1364418"/>
              <a:gd name="connsiteY54" fmla="*/ 4375228 h 6858000"/>
              <a:gd name="connsiteX55" fmla="*/ 474429 w 1364418"/>
              <a:gd name="connsiteY55" fmla="*/ 4214165 h 6858000"/>
              <a:gd name="connsiteX56" fmla="*/ 478502 w 1364418"/>
              <a:gd name="connsiteY56" fmla="*/ 4090296 h 6858000"/>
              <a:gd name="connsiteX57" fmla="*/ 463758 w 1364418"/>
              <a:gd name="connsiteY57" fmla="*/ 4033999 h 6858000"/>
              <a:gd name="connsiteX58" fmla="*/ 464907 w 1364418"/>
              <a:gd name="connsiteY58" fmla="*/ 4031933 h 6858000"/>
              <a:gd name="connsiteX59" fmla="*/ 463483 w 1364418"/>
              <a:gd name="connsiteY59" fmla="*/ 4013953 h 6858000"/>
              <a:gd name="connsiteX60" fmla="*/ 449778 w 1364418"/>
              <a:gd name="connsiteY60" fmla="*/ 3974753 h 6858000"/>
              <a:gd name="connsiteX61" fmla="*/ 451376 w 1364418"/>
              <a:gd name="connsiteY61" fmla="*/ 3969950 h 6858000"/>
              <a:gd name="connsiteX62" fmla="*/ 444798 w 1364418"/>
              <a:gd name="connsiteY62" fmla="*/ 3933779 h 6858000"/>
              <a:gd name="connsiteX63" fmla="*/ 446129 w 1364418"/>
              <a:gd name="connsiteY63" fmla="*/ 3933093 h 6858000"/>
              <a:gd name="connsiteX64" fmla="*/ 450483 w 1364418"/>
              <a:gd name="connsiteY64" fmla="*/ 3922082 h 6858000"/>
              <a:gd name="connsiteX65" fmla="*/ 455561 w 1364418"/>
              <a:gd name="connsiteY65" fmla="*/ 3901461 h 6858000"/>
              <a:gd name="connsiteX66" fmla="*/ 478155 w 1364418"/>
              <a:gd name="connsiteY66" fmla="*/ 3813873 h 6858000"/>
              <a:gd name="connsiteX67" fmla="*/ 477580 w 1364418"/>
              <a:gd name="connsiteY67" fmla="*/ 3806161 h 6858000"/>
              <a:gd name="connsiteX68" fmla="*/ 477887 w 1364418"/>
              <a:gd name="connsiteY68" fmla="*/ 3805957 h 6858000"/>
              <a:gd name="connsiteX69" fmla="*/ 477914 w 1364418"/>
              <a:gd name="connsiteY69" fmla="*/ 3797724 h 6858000"/>
              <a:gd name="connsiteX70" fmla="*/ 476529 w 1364418"/>
              <a:gd name="connsiteY70" fmla="*/ 3792098 h 6858000"/>
              <a:gd name="connsiteX71" fmla="*/ 475413 w 1364418"/>
              <a:gd name="connsiteY71" fmla="*/ 3777135 h 6858000"/>
              <a:gd name="connsiteX72" fmla="*/ 477146 w 1364418"/>
              <a:gd name="connsiteY72" fmla="*/ 3771656 h 6858000"/>
              <a:gd name="connsiteX73" fmla="*/ 480889 w 1364418"/>
              <a:gd name="connsiteY73" fmla="*/ 3769007 h 6858000"/>
              <a:gd name="connsiteX74" fmla="*/ 480355 w 1364418"/>
              <a:gd name="connsiteY74" fmla="*/ 3767709 h 6858000"/>
              <a:gd name="connsiteX75" fmla="*/ 489051 w 1364418"/>
              <a:gd name="connsiteY75" fmla="*/ 3738082 h 6858000"/>
              <a:gd name="connsiteX76" fmla="*/ 496397 w 1364418"/>
              <a:gd name="connsiteY76" fmla="*/ 3673397 h 6858000"/>
              <a:gd name="connsiteX77" fmla="*/ 495693 w 1364418"/>
              <a:gd name="connsiteY77" fmla="*/ 3637109 h 6858000"/>
              <a:gd name="connsiteX78" fmla="*/ 499136 w 1364418"/>
              <a:gd name="connsiteY78" fmla="*/ 3536883 h 6858000"/>
              <a:gd name="connsiteX79" fmla="*/ 506674 w 1364418"/>
              <a:gd name="connsiteY79" fmla="*/ 3435652 h 6858000"/>
              <a:gd name="connsiteX80" fmla="*/ 508345 w 1364418"/>
              <a:gd name="connsiteY80" fmla="*/ 3307769 h 6858000"/>
              <a:gd name="connsiteX81" fmla="*/ 525908 w 1364418"/>
              <a:gd name="connsiteY81" fmla="*/ 3250522 h 6858000"/>
              <a:gd name="connsiteX82" fmla="*/ 526333 w 1364418"/>
              <a:gd name="connsiteY82" fmla="*/ 3229163 h 6858000"/>
              <a:gd name="connsiteX83" fmla="*/ 528156 w 1364418"/>
              <a:gd name="connsiteY83" fmla="*/ 3217217 h 6858000"/>
              <a:gd name="connsiteX84" fmla="*/ 514991 w 1364418"/>
              <a:gd name="connsiteY84" fmla="*/ 3183755 h 6858000"/>
              <a:gd name="connsiteX85" fmla="*/ 515492 w 1364418"/>
              <a:gd name="connsiteY85" fmla="*/ 3178642 h 6858000"/>
              <a:gd name="connsiteX86" fmla="*/ 503092 w 1364418"/>
              <a:gd name="connsiteY86" fmla="*/ 3158586 h 6858000"/>
              <a:gd name="connsiteX87" fmla="*/ 488277 w 1364418"/>
              <a:gd name="connsiteY87" fmla="*/ 3129034 h 6858000"/>
              <a:gd name="connsiteX88" fmla="*/ 488942 w 1364418"/>
              <a:gd name="connsiteY88" fmla="*/ 3126682 h 6858000"/>
              <a:gd name="connsiteX89" fmla="*/ 479810 w 1364418"/>
              <a:gd name="connsiteY89" fmla="*/ 3114519 h 6858000"/>
              <a:gd name="connsiteX90" fmla="*/ 466419 w 1364418"/>
              <a:gd name="connsiteY90" fmla="*/ 3106272 h 6858000"/>
              <a:gd name="connsiteX91" fmla="*/ 439149 w 1364418"/>
              <a:gd name="connsiteY91" fmla="*/ 2958185 h 6858000"/>
              <a:gd name="connsiteX92" fmla="*/ 381763 w 1364418"/>
              <a:gd name="connsiteY92" fmla="*/ 2762989 h 6858000"/>
              <a:gd name="connsiteX93" fmla="*/ 330681 w 1364418"/>
              <a:gd name="connsiteY93" fmla="*/ 2554718 h 6858000"/>
              <a:gd name="connsiteX94" fmla="*/ 310775 w 1364418"/>
              <a:gd name="connsiteY94" fmla="*/ 2485734 h 6858000"/>
              <a:gd name="connsiteX95" fmla="*/ 301498 w 1364418"/>
              <a:gd name="connsiteY95" fmla="*/ 2447068 h 6858000"/>
              <a:gd name="connsiteX96" fmla="*/ 288459 w 1364418"/>
              <a:gd name="connsiteY96" fmla="*/ 2425819 h 6858000"/>
              <a:gd name="connsiteX97" fmla="*/ 294458 w 1364418"/>
              <a:gd name="connsiteY97" fmla="*/ 2402874 h 6858000"/>
              <a:gd name="connsiteX98" fmla="*/ 297070 w 1364418"/>
              <a:gd name="connsiteY98" fmla="*/ 2381443 h 6858000"/>
              <a:gd name="connsiteX99" fmla="*/ 273399 w 1364418"/>
              <a:gd name="connsiteY99" fmla="*/ 2261920 h 6858000"/>
              <a:gd name="connsiteX100" fmla="*/ 263286 w 1364418"/>
              <a:gd name="connsiteY100" fmla="*/ 2195378 h 6858000"/>
              <a:gd name="connsiteX101" fmla="*/ 247503 w 1364418"/>
              <a:gd name="connsiteY101" fmla="*/ 2155135 h 6858000"/>
              <a:gd name="connsiteX102" fmla="*/ 244961 w 1364418"/>
              <a:gd name="connsiteY102" fmla="*/ 2118008 h 6858000"/>
              <a:gd name="connsiteX103" fmla="*/ 245954 w 1364418"/>
              <a:gd name="connsiteY103" fmla="*/ 2050531 h 6858000"/>
              <a:gd name="connsiteX104" fmla="*/ 237760 w 1364418"/>
              <a:gd name="connsiteY104" fmla="*/ 1963269 h 6858000"/>
              <a:gd name="connsiteX105" fmla="*/ 218938 w 1364418"/>
              <a:gd name="connsiteY105" fmla="*/ 1906352 h 6858000"/>
              <a:gd name="connsiteX106" fmla="*/ 195495 w 1364418"/>
              <a:gd name="connsiteY106" fmla="*/ 1861531 h 6858000"/>
              <a:gd name="connsiteX107" fmla="*/ 149294 w 1364418"/>
              <a:gd name="connsiteY107" fmla="*/ 1732919 h 6858000"/>
              <a:gd name="connsiteX108" fmla="*/ 121605 w 1364418"/>
              <a:gd name="connsiteY108" fmla="*/ 1663540 h 6858000"/>
              <a:gd name="connsiteX109" fmla="*/ 120731 w 1364418"/>
              <a:gd name="connsiteY109" fmla="*/ 1615777 h 6858000"/>
              <a:gd name="connsiteX110" fmla="*/ 101526 w 1364418"/>
              <a:gd name="connsiteY110" fmla="*/ 1563678 h 6858000"/>
              <a:gd name="connsiteX111" fmla="*/ 114606 w 1364418"/>
              <a:gd name="connsiteY111" fmla="*/ 1519474 h 6858000"/>
              <a:gd name="connsiteX112" fmla="*/ 107348 w 1364418"/>
              <a:gd name="connsiteY112" fmla="*/ 1477995 h 6858000"/>
              <a:gd name="connsiteX113" fmla="*/ 93433 w 1364418"/>
              <a:gd name="connsiteY113" fmla="*/ 1373769 h 6858000"/>
              <a:gd name="connsiteX114" fmla="*/ 101740 w 1364418"/>
              <a:gd name="connsiteY114" fmla="*/ 1307086 h 6858000"/>
              <a:gd name="connsiteX115" fmla="*/ 102928 w 1364418"/>
              <a:gd name="connsiteY115" fmla="*/ 1189033 h 6858000"/>
              <a:gd name="connsiteX116" fmla="*/ 107613 w 1364418"/>
              <a:gd name="connsiteY116" fmla="*/ 1168288 h 6858000"/>
              <a:gd name="connsiteX117" fmla="*/ 99895 w 1364418"/>
              <a:gd name="connsiteY117" fmla="*/ 1142577 h 6858000"/>
              <a:gd name="connsiteX118" fmla="*/ 89201 w 1364418"/>
              <a:gd name="connsiteY118" fmla="*/ 1088484 h 6858000"/>
              <a:gd name="connsiteX119" fmla="*/ 77937 w 1364418"/>
              <a:gd name="connsiteY119" fmla="*/ 1016103 h 6858000"/>
              <a:gd name="connsiteX120" fmla="*/ 79393 w 1364418"/>
              <a:gd name="connsiteY120" fmla="*/ 932283 h 6858000"/>
              <a:gd name="connsiteX121" fmla="*/ 81629 w 1364418"/>
              <a:gd name="connsiteY121" fmla="*/ 915925 h 6858000"/>
              <a:gd name="connsiteX122" fmla="*/ 74258 w 1364418"/>
              <a:gd name="connsiteY122" fmla="*/ 896999 h 6858000"/>
              <a:gd name="connsiteX123" fmla="*/ 43666 w 1364418"/>
              <a:gd name="connsiteY123" fmla="*/ 821517 h 6858000"/>
              <a:gd name="connsiteX124" fmla="*/ 22616 w 1364418"/>
              <a:gd name="connsiteY124" fmla="*/ 751353 h 6858000"/>
              <a:gd name="connsiteX125" fmla="*/ 22174 w 1364418"/>
              <a:gd name="connsiteY125" fmla="*/ 721230 h 6858000"/>
              <a:gd name="connsiteX126" fmla="*/ 7845 w 1364418"/>
              <a:gd name="connsiteY126" fmla="*/ 681659 h 6858000"/>
              <a:gd name="connsiteX127" fmla="*/ 31306 w 1364418"/>
              <a:gd name="connsiteY127" fmla="*/ 619315 h 6858000"/>
              <a:gd name="connsiteX128" fmla="*/ 15184 w 1364418"/>
              <a:gd name="connsiteY128" fmla="*/ 585934 h 6858000"/>
              <a:gd name="connsiteX129" fmla="*/ 22258 w 1364418"/>
              <a:gd name="connsiteY129" fmla="*/ 538948 h 6858000"/>
              <a:gd name="connsiteX130" fmla="*/ 26166 w 1364418"/>
              <a:gd name="connsiteY130" fmla="*/ 525163 h 6858000"/>
              <a:gd name="connsiteX131" fmla="*/ 52290 w 1364418"/>
              <a:gd name="connsiteY131" fmla="*/ 446567 h 6858000"/>
              <a:gd name="connsiteX132" fmla="*/ 51538 w 1364418"/>
              <a:gd name="connsiteY132" fmla="*/ 393828 h 6858000"/>
              <a:gd name="connsiteX133" fmla="*/ 51368 w 1364418"/>
              <a:gd name="connsiteY133" fmla="*/ 353137 h 6858000"/>
              <a:gd name="connsiteX134" fmla="*/ 72878 w 1364418"/>
              <a:gd name="connsiteY134" fmla="*/ 309501 h 6858000"/>
              <a:gd name="connsiteX135" fmla="*/ 57061 w 1364418"/>
              <a:gd name="connsiteY135" fmla="*/ 275771 h 6858000"/>
              <a:gd name="connsiteX136" fmla="*/ 74088 w 1364418"/>
              <a:gd name="connsiteY136" fmla="*/ 212860 h 6858000"/>
              <a:gd name="connsiteX137" fmla="*/ 65798 w 1364418"/>
              <a:gd name="connsiteY137" fmla="*/ 144983 h 6858000"/>
              <a:gd name="connsiteX138" fmla="*/ 78082 w 1364418"/>
              <a:gd name="connsiteY138" fmla="*/ 55288 h 6858000"/>
              <a:gd name="connsiteX139" fmla="*/ 37636 w 1364418"/>
              <a:gd name="connsiteY139"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101112 w 1364418"/>
              <a:gd name="connsiteY3" fmla="*/ 6857735 h 6858000"/>
              <a:gd name="connsiteX4" fmla="*/ 137705 w 1364418"/>
              <a:gd name="connsiteY4" fmla="*/ 6776847 h 6858000"/>
              <a:gd name="connsiteX5" fmla="*/ 149205 w 1364418"/>
              <a:gd name="connsiteY5" fmla="*/ 6737706 h 6858000"/>
              <a:gd name="connsiteX6" fmla="*/ 173944 w 1364418"/>
              <a:gd name="connsiteY6" fmla="*/ 6691589 h 6858000"/>
              <a:gd name="connsiteX7" fmla="*/ 151501 w 1364418"/>
              <a:gd name="connsiteY7" fmla="*/ 6659970 h 6858000"/>
              <a:gd name="connsiteX8" fmla="*/ 166592 w 1364418"/>
              <a:gd name="connsiteY8" fmla="*/ 6636211 h 6858000"/>
              <a:gd name="connsiteX9" fmla="*/ 184036 w 1364418"/>
              <a:gd name="connsiteY9" fmla="*/ 6594177 h 6858000"/>
              <a:gd name="connsiteX10" fmla="*/ 198076 w 1364418"/>
              <a:gd name="connsiteY10" fmla="*/ 6557575 h 6858000"/>
              <a:gd name="connsiteX11" fmla="*/ 251033 w 1364418"/>
              <a:gd name="connsiteY11" fmla="*/ 6492130 h 6858000"/>
              <a:gd name="connsiteX12" fmla="*/ 266720 w 1364418"/>
              <a:gd name="connsiteY12" fmla="*/ 6431610 h 6858000"/>
              <a:gd name="connsiteX13" fmla="*/ 310425 w 1364418"/>
              <a:gd name="connsiteY13" fmla="*/ 6379786 h 6858000"/>
              <a:gd name="connsiteX14" fmla="*/ 293648 w 1364418"/>
              <a:gd name="connsiteY14" fmla="*/ 6334727 h 6858000"/>
              <a:gd name="connsiteX15" fmla="*/ 271063 w 1364418"/>
              <a:gd name="connsiteY15" fmla="*/ 6313295 h 6858000"/>
              <a:gd name="connsiteX16" fmla="*/ 278227 w 1364418"/>
              <a:gd name="connsiteY16" fmla="*/ 6280046 h 6858000"/>
              <a:gd name="connsiteX17" fmla="*/ 260972 w 1364418"/>
              <a:gd name="connsiteY17" fmla="*/ 6270265 h 6858000"/>
              <a:gd name="connsiteX18" fmla="*/ 288000 w 1364418"/>
              <a:gd name="connsiteY18" fmla="*/ 6252834 h 6858000"/>
              <a:gd name="connsiteX19" fmla="*/ 265992 w 1364418"/>
              <a:gd name="connsiteY19" fmla="*/ 6202459 h 6858000"/>
              <a:gd name="connsiteX20" fmla="*/ 264790 w 1364418"/>
              <a:gd name="connsiteY20" fmla="*/ 6153037 h 6858000"/>
              <a:gd name="connsiteX21" fmla="*/ 280205 w 1364418"/>
              <a:gd name="connsiteY21" fmla="*/ 6078132 h 6858000"/>
              <a:gd name="connsiteX22" fmla="*/ 267592 w 1364418"/>
              <a:gd name="connsiteY22" fmla="*/ 6028119 h 6858000"/>
              <a:gd name="connsiteX23" fmla="*/ 252821 w 1364418"/>
              <a:gd name="connsiteY23" fmla="*/ 5926735 h 6858000"/>
              <a:gd name="connsiteX24" fmla="*/ 302333 w 1364418"/>
              <a:gd name="connsiteY24" fmla="*/ 5712857 h 6858000"/>
              <a:gd name="connsiteX25" fmla="*/ 281408 w 1364418"/>
              <a:gd name="connsiteY25" fmla="*/ 5676393 h 6858000"/>
              <a:gd name="connsiteX26" fmla="*/ 321000 w 1364418"/>
              <a:gd name="connsiteY26" fmla="*/ 5563435 h 6858000"/>
              <a:gd name="connsiteX27" fmla="*/ 368130 w 1364418"/>
              <a:gd name="connsiteY27" fmla="*/ 5437125 h 6858000"/>
              <a:gd name="connsiteX28" fmla="*/ 381698 w 1364418"/>
              <a:gd name="connsiteY28" fmla="*/ 5396260 h 6858000"/>
              <a:gd name="connsiteX29" fmla="*/ 397679 w 1364418"/>
              <a:gd name="connsiteY29" fmla="*/ 5330009 h 6858000"/>
              <a:gd name="connsiteX30" fmla="*/ 431172 w 1364418"/>
              <a:gd name="connsiteY30" fmla="*/ 5273739 h 6858000"/>
              <a:gd name="connsiteX31" fmla="*/ 440771 w 1364418"/>
              <a:gd name="connsiteY31" fmla="*/ 5241779 h 6858000"/>
              <a:gd name="connsiteX32" fmla="*/ 451997 w 1364418"/>
              <a:gd name="connsiteY32" fmla="*/ 5225268 h 6858000"/>
              <a:gd name="connsiteX33" fmla="*/ 453017 w 1364418"/>
              <a:gd name="connsiteY33" fmla="*/ 5217684 h 6858000"/>
              <a:gd name="connsiteX34" fmla="*/ 460358 w 1364418"/>
              <a:gd name="connsiteY34" fmla="*/ 5193377 h 6858000"/>
              <a:gd name="connsiteX35" fmla="*/ 463661 w 1364418"/>
              <a:gd name="connsiteY35" fmla="*/ 5179288 h 6858000"/>
              <a:gd name="connsiteX36" fmla="*/ 464645 w 1364418"/>
              <a:gd name="connsiteY36" fmla="*/ 5173621 h 6858000"/>
              <a:gd name="connsiteX37" fmla="*/ 460279 w 1364418"/>
              <a:gd name="connsiteY37" fmla="*/ 5159961 h 6858000"/>
              <a:gd name="connsiteX38" fmla="*/ 466956 w 1364418"/>
              <a:gd name="connsiteY38" fmla="*/ 5144295 h 6858000"/>
              <a:gd name="connsiteX39" fmla="*/ 463889 w 1364418"/>
              <a:gd name="connsiteY39" fmla="*/ 5125185 h 6858000"/>
              <a:gd name="connsiteX40" fmla="*/ 470719 w 1364418"/>
              <a:gd name="connsiteY40" fmla="*/ 5121884 h 6858000"/>
              <a:gd name="connsiteX41" fmla="*/ 477755 w 1364418"/>
              <a:gd name="connsiteY41" fmla="*/ 5067850 h 6858000"/>
              <a:gd name="connsiteX42" fmla="*/ 480486 w 1364418"/>
              <a:gd name="connsiteY42" fmla="*/ 5060861 h 6858000"/>
              <a:gd name="connsiteX43" fmla="*/ 477190 w 1364418"/>
              <a:gd name="connsiteY43" fmla="*/ 5034192 h 6858000"/>
              <a:gd name="connsiteX44" fmla="*/ 478744 w 1364418"/>
              <a:gd name="connsiteY44" fmla="*/ 4993030 h 6858000"/>
              <a:gd name="connsiteX45" fmla="*/ 485653 w 1364418"/>
              <a:gd name="connsiteY45" fmla="*/ 4946844 h 6858000"/>
              <a:gd name="connsiteX46" fmla="*/ 481509 w 1364418"/>
              <a:gd name="connsiteY46" fmla="*/ 4932692 h 6858000"/>
              <a:gd name="connsiteX47" fmla="*/ 496912 w 1364418"/>
              <a:gd name="connsiteY47" fmla="*/ 4858827 h 6858000"/>
              <a:gd name="connsiteX48" fmla="*/ 502815 w 1364418"/>
              <a:gd name="connsiteY48" fmla="*/ 4821170 h 6858000"/>
              <a:gd name="connsiteX49" fmla="*/ 507548 w 1364418"/>
              <a:gd name="connsiteY49" fmla="*/ 4780965 h 6858000"/>
              <a:gd name="connsiteX50" fmla="*/ 508841 w 1364418"/>
              <a:gd name="connsiteY50" fmla="*/ 4750867 h 6858000"/>
              <a:gd name="connsiteX51" fmla="*/ 506648 w 1364418"/>
              <a:gd name="connsiteY51" fmla="*/ 4690749 h 6858000"/>
              <a:gd name="connsiteX52" fmla="*/ 502128 w 1364418"/>
              <a:gd name="connsiteY52" fmla="*/ 4584173 h 6858000"/>
              <a:gd name="connsiteX53" fmla="*/ 497211 w 1364418"/>
              <a:gd name="connsiteY53" fmla="*/ 4444346 h 6858000"/>
              <a:gd name="connsiteX54" fmla="*/ 493776 w 1364418"/>
              <a:gd name="connsiteY54" fmla="*/ 4375228 h 6858000"/>
              <a:gd name="connsiteX55" fmla="*/ 474429 w 1364418"/>
              <a:gd name="connsiteY55" fmla="*/ 4214165 h 6858000"/>
              <a:gd name="connsiteX56" fmla="*/ 478502 w 1364418"/>
              <a:gd name="connsiteY56" fmla="*/ 4090296 h 6858000"/>
              <a:gd name="connsiteX57" fmla="*/ 463758 w 1364418"/>
              <a:gd name="connsiteY57" fmla="*/ 4033999 h 6858000"/>
              <a:gd name="connsiteX58" fmla="*/ 464907 w 1364418"/>
              <a:gd name="connsiteY58" fmla="*/ 4031933 h 6858000"/>
              <a:gd name="connsiteX59" fmla="*/ 463483 w 1364418"/>
              <a:gd name="connsiteY59" fmla="*/ 4013953 h 6858000"/>
              <a:gd name="connsiteX60" fmla="*/ 449778 w 1364418"/>
              <a:gd name="connsiteY60" fmla="*/ 3974753 h 6858000"/>
              <a:gd name="connsiteX61" fmla="*/ 451376 w 1364418"/>
              <a:gd name="connsiteY61" fmla="*/ 3969950 h 6858000"/>
              <a:gd name="connsiteX62" fmla="*/ 444798 w 1364418"/>
              <a:gd name="connsiteY62" fmla="*/ 3933779 h 6858000"/>
              <a:gd name="connsiteX63" fmla="*/ 446129 w 1364418"/>
              <a:gd name="connsiteY63" fmla="*/ 3933093 h 6858000"/>
              <a:gd name="connsiteX64" fmla="*/ 450483 w 1364418"/>
              <a:gd name="connsiteY64" fmla="*/ 3922082 h 6858000"/>
              <a:gd name="connsiteX65" fmla="*/ 455561 w 1364418"/>
              <a:gd name="connsiteY65" fmla="*/ 3901461 h 6858000"/>
              <a:gd name="connsiteX66" fmla="*/ 478155 w 1364418"/>
              <a:gd name="connsiteY66" fmla="*/ 3813873 h 6858000"/>
              <a:gd name="connsiteX67" fmla="*/ 477580 w 1364418"/>
              <a:gd name="connsiteY67" fmla="*/ 3806161 h 6858000"/>
              <a:gd name="connsiteX68" fmla="*/ 477887 w 1364418"/>
              <a:gd name="connsiteY68" fmla="*/ 3805957 h 6858000"/>
              <a:gd name="connsiteX69" fmla="*/ 477914 w 1364418"/>
              <a:gd name="connsiteY69" fmla="*/ 3797724 h 6858000"/>
              <a:gd name="connsiteX70" fmla="*/ 476529 w 1364418"/>
              <a:gd name="connsiteY70" fmla="*/ 3792098 h 6858000"/>
              <a:gd name="connsiteX71" fmla="*/ 475413 w 1364418"/>
              <a:gd name="connsiteY71" fmla="*/ 3777135 h 6858000"/>
              <a:gd name="connsiteX72" fmla="*/ 477146 w 1364418"/>
              <a:gd name="connsiteY72" fmla="*/ 3771656 h 6858000"/>
              <a:gd name="connsiteX73" fmla="*/ 480889 w 1364418"/>
              <a:gd name="connsiteY73" fmla="*/ 3769007 h 6858000"/>
              <a:gd name="connsiteX74" fmla="*/ 480355 w 1364418"/>
              <a:gd name="connsiteY74" fmla="*/ 3767709 h 6858000"/>
              <a:gd name="connsiteX75" fmla="*/ 489051 w 1364418"/>
              <a:gd name="connsiteY75" fmla="*/ 3738082 h 6858000"/>
              <a:gd name="connsiteX76" fmla="*/ 496397 w 1364418"/>
              <a:gd name="connsiteY76" fmla="*/ 3673397 h 6858000"/>
              <a:gd name="connsiteX77" fmla="*/ 495693 w 1364418"/>
              <a:gd name="connsiteY77" fmla="*/ 3637109 h 6858000"/>
              <a:gd name="connsiteX78" fmla="*/ 499136 w 1364418"/>
              <a:gd name="connsiteY78" fmla="*/ 3536883 h 6858000"/>
              <a:gd name="connsiteX79" fmla="*/ 506674 w 1364418"/>
              <a:gd name="connsiteY79" fmla="*/ 3435652 h 6858000"/>
              <a:gd name="connsiteX80" fmla="*/ 508345 w 1364418"/>
              <a:gd name="connsiteY80" fmla="*/ 3307769 h 6858000"/>
              <a:gd name="connsiteX81" fmla="*/ 525908 w 1364418"/>
              <a:gd name="connsiteY81" fmla="*/ 3250522 h 6858000"/>
              <a:gd name="connsiteX82" fmla="*/ 526333 w 1364418"/>
              <a:gd name="connsiteY82" fmla="*/ 3229163 h 6858000"/>
              <a:gd name="connsiteX83" fmla="*/ 528156 w 1364418"/>
              <a:gd name="connsiteY83" fmla="*/ 3217217 h 6858000"/>
              <a:gd name="connsiteX84" fmla="*/ 514991 w 1364418"/>
              <a:gd name="connsiteY84" fmla="*/ 3183755 h 6858000"/>
              <a:gd name="connsiteX85" fmla="*/ 515492 w 1364418"/>
              <a:gd name="connsiteY85" fmla="*/ 3178642 h 6858000"/>
              <a:gd name="connsiteX86" fmla="*/ 503092 w 1364418"/>
              <a:gd name="connsiteY86" fmla="*/ 3158586 h 6858000"/>
              <a:gd name="connsiteX87" fmla="*/ 488277 w 1364418"/>
              <a:gd name="connsiteY87" fmla="*/ 3129034 h 6858000"/>
              <a:gd name="connsiteX88" fmla="*/ 488942 w 1364418"/>
              <a:gd name="connsiteY88" fmla="*/ 3126682 h 6858000"/>
              <a:gd name="connsiteX89" fmla="*/ 479810 w 1364418"/>
              <a:gd name="connsiteY89" fmla="*/ 3114519 h 6858000"/>
              <a:gd name="connsiteX90" fmla="*/ 466419 w 1364418"/>
              <a:gd name="connsiteY90" fmla="*/ 3106272 h 6858000"/>
              <a:gd name="connsiteX91" fmla="*/ 439149 w 1364418"/>
              <a:gd name="connsiteY91" fmla="*/ 2958185 h 6858000"/>
              <a:gd name="connsiteX92" fmla="*/ 381763 w 1364418"/>
              <a:gd name="connsiteY92" fmla="*/ 2762989 h 6858000"/>
              <a:gd name="connsiteX93" fmla="*/ 330681 w 1364418"/>
              <a:gd name="connsiteY93" fmla="*/ 2554718 h 6858000"/>
              <a:gd name="connsiteX94" fmla="*/ 310775 w 1364418"/>
              <a:gd name="connsiteY94" fmla="*/ 2485734 h 6858000"/>
              <a:gd name="connsiteX95" fmla="*/ 301498 w 1364418"/>
              <a:gd name="connsiteY95" fmla="*/ 2447068 h 6858000"/>
              <a:gd name="connsiteX96" fmla="*/ 288459 w 1364418"/>
              <a:gd name="connsiteY96" fmla="*/ 2425819 h 6858000"/>
              <a:gd name="connsiteX97" fmla="*/ 294458 w 1364418"/>
              <a:gd name="connsiteY97" fmla="*/ 2402874 h 6858000"/>
              <a:gd name="connsiteX98" fmla="*/ 297070 w 1364418"/>
              <a:gd name="connsiteY98" fmla="*/ 2381443 h 6858000"/>
              <a:gd name="connsiteX99" fmla="*/ 273399 w 1364418"/>
              <a:gd name="connsiteY99" fmla="*/ 2261920 h 6858000"/>
              <a:gd name="connsiteX100" fmla="*/ 263286 w 1364418"/>
              <a:gd name="connsiteY100" fmla="*/ 2195378 h 6858000"/>
              <a:gd name="connsiteX101" fmla="*/ 247503 w 1364418"/>
              <a:gd name="connsiteY101" fmla="*/ 2155135 h 6858000"/>
              <a:gd name="connsiteX102" fmla="*/ 244961 w 1364418"/>
              <a:gd name="connsiteY102" fmla="*/ 2118008 h 6858000"/>
              <a:gd name="connsiteX103" fmla="*/ 245954 w 1364418"/>
              <a:gd name="connsiteY103" fmla="*/ 2050531 h 6858000"/>
              <a:gd name="connsiteX104" fmla="*/ 237760 w 1364418"/>
              <a:gd name="connsiteY104" fmla="*/ 1963269 h 6858000"/>
              <a:gd name="connsiteX105" fmla="*/ 218938 w 1364418"/>
              <a:gd name="connsiteY105" fmla="*/ 1906352 h 6858000"/>
              <a:gd name="connsiteX106" fmla="*/ 195495 w 1364418"/>
              <a:gd name="connsiteY106" fmla="*/ 1861531 h 6858000"/>
              <a:gd name="connsiteX107" fmla="*/ 149294 w 1364418"/>
              <a:gd name="connsiteY107" fmla="*/ 1732919 h 6858000"/>
              <a:gd name="connsiteX108" fmla="*/ 121605 w 1364418"/>
              <a:gd name="connsiteY108" fmla="*/ 1663540 h 6858000"/>
              <a:gd name="connsiteX109" fmla="*/ 120731 w 1364418"/>
              <a:gd name="connsiteY109" fmla="*/ 1615777 h 6858000"/>
              <a:gd name="connsiteX110" fmla="*/ 101526 w 1364418"/>
              <a:gd name="connsiteY110" fmla="*/ 1563678 h 6858000"/>
              <a:gd name="connsiteX111" fmla="*/ 114606 w 1364418"/>
              <a:gd name="connsiteY111" fmla="*/ 1519474 h 6858000"/>
              <a:gd name="connsiteX112" fmla="*/ 107348 w 1364418"/>
              <a:gd name="connsiteY112" fmla="*/ 1477995 h 6858000"/>
              <a:gd name="connsiteX113" fmla="*/ 93433 w 1364418"/>
              <a:gd name="connsiteY113" fmla="*/ 1373769 h 6858000"/>
              <a:gd name="connsiteX114" fmla="*/ 101740 w 1364418"/>
              <a:gd name="connsiteY114" fmla="*/ 1307086 h 6858000"/>
              <a:gd name="connsiteX115" fmla="*/ 102928 w 1364418"/>
              <a:gd name="connsiteY115" fmla="*/ 1189033 h 6858000"/>
              <a:gd name="connsiteX116" fmla="*/ 107613 w 1364418"/>
              <a:gd name="connsiteY116" fmla="*/ 1168288 h 6858000"/>
              <a:gd name="connsiteX117" fmla="*/ 99895 w 1364418"/>
              <a:gd name="connsiteY117" fmla="*/ 1142577 h 6858000"/>
              <a:gd name="connsiteX118" fmla="*/ 89201 w 1364418"/>
              <a:gd name="connsiteY118" fmla="*/ 1088484 h 6858000"/>
              <a:gd name="connsiteX119" fmla="*/ 77937 w 1364418"/>
              <a:gd name="connsiteY119" fmla="*/ 1016103 h 6858000"/>
              <a:gd name="connsiteX120" fmla="*/ 79393 w 1364418"/>
              <a:gd name="connsiteY120" fmla="*/ 932283 h 6858000"/>
              <a:gd name="connsiteX121" fmla="*/ 81629 w 1364418"/>
              <a:gd name="connsiteY121" fmla="*/ 915925 h 6858000"/>
              <a:gd name="connsiteX122" fmla="*/ 74258 w 1364418"/>
              <a:gd name="connsiteY122" fmla="*/ 896999 h 6858000"/>
              <a:gd name="connsiteX123" fmla="*/ 43666 w 1364418"/>
              <a:gd name="connsiteY123" fmla="*/ 821517 h 6858000"/>
              <a:gd name="connsiteX124" fmla="*/ 22616 w 1364418"/>
              <a:gd name="connsiteY124" fmla="*/ 751353 h 6858000"/>
              <a:gd name="connsiteX125" fmla="*/ 22174 w 1364418"/>
              <a:gd name="connsiteY125" fmla="*/ 721230 h 6858000"/>
              <a:gd name="connsiteX126" fmla="*/ 7845 w 1364418"/>
              <a:gd name="connsiteY126" fmla="*/ 681659 h 6858000"/>
              <a:gd name="connsiteX127" fmla="*/ 31306 w 1364418"/>
              <a:gd name="connsiteY127" fmla="*/ 619315 h 6858000"/>
              <a:gd name="connsiteX128" fmla="*/ 15184 w 1364418"/>
              <a:gd name="connsiteY128" fmla="*/ 585934 h 6858000"/>
              <a:gd name="connsiteX129" fmla="*/ 22258 w 1364418"/>
              <a:gd name="connsiteY129" fmla="*/ 538948 h 6858000"/>
              <a:gd name="connsiteX130" fmla="*/ 26166 w 1364418"/>
              <a:gd name="connsiteY130" fmla="*/ 525163 h 6858000"/>
              <a:gd name="connsiteX131" fmla="*/ 52290 w 1364418"/>
              <a:gd name="connsiteY131" fmla="*/ 446567 h 6858000"/>
              <a:gd name="connsiteX132" fmla="*/ 51538 w 1364418"/>
              <a:gd name="connsiteY132" fmla="*/ 393828 h 6858000"/>
              <a:gd name="connsiteX133" fmla="*/ 51368 w 1364418"/>
              <a:gd name="connsiteY133" fmla="*/ 353137 h 6858000"/>
              <a:gd name="connsiteX134" fmla="*/ 55970 w 1364418"/>
              <a:gd name="connsiteY134" fmla="*/ 321428 h 6858000"/>
              <a:gd name="connsiteX135" fmla="*/ 57061 w 1364418"/>
              <a:gd name="connsiteY135" fmla="*/ 275771 h 6858000"/>
              <a:gd name="connsiteX136" fmla="*/ 74088 w 1364418"/>
              <a:gd name="connsiteY136" fmla="*/ 212860 h 6858000"/>
              <a:gd name="connsiteX137" fmla="*/ 65798 w 1364418"/>
              <a:gd name="connsiteY137" fmla="*/ 144983 h 6858000"/>
              <a:gd name="connsiteX138" fmla="*/ 78082 w 1364418"/>
              <a:gd name="connsiteY138" fmla="*/ 55288 h 6858000"/>
              <a:gd name="connsiteX139" fmla="*/ 37636 w 1364418"/>
              <a:gd name="connsiteY139"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101112 w 1364418"/>
              <a:gd name="connsiteY3" fmla="*/ 6857735 h 6858000"/>
              <a:gd name="connsiteX4" fmla="*/ 137705 w 1364418"/>
              <a:gd name="connsiteY4" fmla="*/ 6776847 h 6858000"/>
              <a:gd name="connsiteX5" fmla="*/ 149205 w 1364418"/>
              <a:gd name="connsiteY5" fmla="*/ 6737706 h 6858000"/>
              <a:gd name="connsiteX6" fmla="*/ 173944 w 1364418"/>
              <a:gd name="connsiteY6" fmla="*/ 6691589 h 6858000"/>
              <a:gd name="connsiteX7" fmla="*/ 151501 w 1364418"/>
              <a:gd name="connsiteY7" fmla="*/ 6659970 h 6858000"/>
              <a:gd name="connsiteX8" fmla="*/ 166592 w 1364418"/>
              <a:gd name="connsiteY8" fmla="*/ 6636211 h 6858000"/>
              <a:gd name="connsiteX9" fmla="*/ 184036 w 1364418"/>
              <a:gd name="connsiteY9" fmla="*/ 6594177 h 6858000"/>
              <a:gd name="connsiteX10" fmla="*/ 198076 w 1364418"/>
              <a:gd name="connsiteY10" fmla="*/ 6557575 h 6858000"/>
              <a:gd name="connsiteX11" fmla="*/ 251033 w 1364418"/>
              <a:gd name="connsiteY11" fmla="*/ 6492130 h 6858000"/>
              <a:gd name="connsiteX12" fmla="*/ 266720 w 1364418"/>
              <a:gd name="connsiteY12" fmla="*/ 6431610 h 6858000"/>
              <a:gd name="connsiteX13" fmla="*/ 310425 w 1364418"/>
              <a:gd name="connsiteY13" fmla="*/ 6379786 h 6858000"/>
              <a:gd name="connsiteX14" fmla="*/ 293648 w 1364418"/>
              <a:gd name="connsiteY14" fmla="*/ 6334727 h 6858000"/>
              <a:gd name="connsiteX15" fmla="*/ 271063 w 1364418"/>
              <a:gd name="connsiteY15" fmla="*/ 6313295 h 6858000"/>
              <a:gd name="connsiteX16" fmla="*/ 278227 w 1364418"/>
              <a:gd name="connsiteY16" fmla="*/ 6280046 h 6858000"/>
              <a:gd name="connsiteX17" fmla="*/ 260972 w 1364418"/>
              <a:gd name="connsiteY17" fmla="*/ 6270265 h 6858000"/>
              <a:gd name="connsiteX18" fmla="*/ 288000 w 1364418"/>
              <a:gd name="connsiteY18" fmla="*/ 6252834 h 6858000"/>
              <a:gd name="connsiteX19" fmla="*/ 265992 w 1364418"/>
              <a:gd name="connsiteY19" fmla="*/ 6202459 h 6858000"/>
              <a:gd name="connsiteX20" fmla="*/ 264790 w 1364418"/>
              <a:gd name="connsiteY20" fmla="*/ 6153037 h 6858000"/>
              <a:gd name="connsiteX21" fmla="*/ 280205 w 1364418"/>
              <a:gd name="connsiteY21" fmla="*/ 6078132 h 6858000"/>
              <a:gd name="connsiteX22" fmla="*/ 267592 w 1364418"/>
              <a:gd name="connsiteY22" fmla="*/ 6028119 h 6858000"/>
              <a:gd name="connsiteX23" fmla="*/ 252821 w 1364418"/>
              <a:gd name="connsiteY23" fmla="*/ 5926735 h 6858000"/>
              <a:gd name="connsiteX24" fmla="*/ 302333 w 1364418"/>
              <a:gd name="connsiteY24" fmla="*/ 5712857 h 6858000"/>
              <a:gd name="connsiteX25" fmla="*/ 332131 w 1364418"/>
              <a:gd name="connsiteY25" fmla="*/ 5660491 h 6858000"/>
              <a:gd name="connsiteX26" fmla="*/ 321000 w 1364418"/>
              <a:gd name="connsiteY26" fmla="*/ 5563435 h 6858000"/>
              <a:gd name="connsiteX27" fmla="*/ 368130 w 1364418"/>
              <a:gd name="connsiteY27" fmla="*/ 5437125 h 6858000"/>
              <a:gd name="connsiteX28" fmla="*/ 381698 w 1364418"/>
              <a:gd name="connsiteY28" fmla="*/ 5396260 h 6858000"/>
              <a:gd name="connsiteX29" fmla="*/ 397679 w 1364418"/>
              <a:gd name="connsiteY29" fmla="*/ 5330009 h 6858000"/>
              <a:gd name="connsiteX30" fmla="*/ 431172 w 1364418"/>
              <a:gd name="connsiteY30" fmla="*/ 5273739 h 6858000"/>
              <a:gd name="connsiteX31" fmla="*/ 440771 w 1364418"/>
              <a:gd name="connsiteY31" fmla="*/ 5241779 h 6858000"/>
              <a:gd name="connsiteX32" fmla="*/ 451997 w 1364418"/>
              <a:gd name="connsiteY32" fmla="*/ 5225268 h 6858000"/>
              <a:gd name="connsiteX33" fmla="*/ 453017 w 1364418"/>
              <a:gd name="connsiteY33" fmla="*/ 5217684 h 6858000"/>
              <a:gd name="connsiteX34" fmla="*/ 460358 w 1364418"/>
              <a:gd name="connsiteY34" fmla="*/ 5193377 h 6858000"/>
              <a:gd name="connsiteX35" fmla="*/ 463661 w 1364418"/>
              <a:gd name="connsiteY35" fmla="*/ 5179288 h 6858000"/>
              <a:gd name="connsiteX36" fmla="*/ 464645 w 1364418"/>
              <a:gd name="connsiteY36" fmla="*/ 5173621 h 6858000"/>
              <a:gd name="connsiteX37" fmla="*/ 460279 w 1364418"/>
              <a:gd name="connsiteY37" fmla="*/ 5159961 h 6858000"/>
              <a:gd name="connsiteX38" fmla="*/ 466956 w 1364418"/>
              <a:gd name="connsiteY38" fmla="*/ 5144295 h 6858000"/>
              <a:gd name="connsiteX39" fmla="*/ 463889 w 1364418"/>
              <a:gd name="connsiteY39" fmla="*/ 5125185 h 6858000"/>
              <a:gd name="connsiteX40" fmla="*/ 470719 w 1364418"/>
              <a:gd name="connsiteY40" fmla="*/ 5121884 h 6858000"/>
              <a:gd name="connsiteX41" fmla="*/ 477755 w 1364418"/>
              <a:gd name="connsiteY41" fmla="*/ 5067850 h 6858000"/>
              <a:gd name="connsiteX42" fmla="*/ 480486 w 1364418"/>
              <a:gd name="connsiteY42" fmla="*/ 5060861 h 6858000"/>
              <a:gd name="connsiteX43" fmla="*/ 477190 w 1364418"/>
              <a:gd name="connsiteY43" fmla="*/ 5034192 h 6858000"/>
              <a:gd name="connsiteX44" fmla="*/ 478744 w 1364418"/>
              <a:gd name="connsiteY44" fmla="*/ 4993030 h 6858000"/>
              <a:gd name="connsiteX45" fmla="*/ 485653 w 1364418"/>
              <a:gd name="connsiteY45" fmla="*/ 4946844 h 6858000"/>
              <a:gd name="connsiteX46" fmla="*/ 481509 w 1364418"/>
              <a:gd name="connsiteY46" fmla="*/ 4932692 h 6858000"/>
              <a:gd name="connsiteX47" fmla="*/ 496912 w 1364418"/>
              <a:gd name="connsiteY47" fmla="*/ 4858827 h 6858000"/>
              <a:gd name="connsiteX48" fmla="*/ 502815 w 1364418"/>
              <a:gd name="connsiteY48" fmla="*/ 4821170 h 6858000"/>
              <a:gd name="connsiteX49" fmla="*/ 507548 w 1364418"/>
              <a:gd name="connsiteY49" fmla="*/ 4780965 h 6858000"/>
              <a:gd name="connsiteX50" fmla="*/ 508841 w 1364418"/>
              <a:gd name="connsiteY50" fmla="*/ 4750867 h 6858000"/>
              <a:gd name="connsiteX51" fmla="*/ 506648 w 1364418"/>
              <a:gd name="connsiteY51" fmla="*/ 4690749 h 6858000"/>
              <a:gd name="connsiteX52" fmla="*/ 502128 w 1364418"/>
              <a:gd name="connsiteY52" fmla="*/ 4584173 h 6858000"/>
              <a:gd name="connsiteX53" fmla="*/ 497211 w 1364418"/>
              <a:gd name="connsiteY53" fmla="*/ 4444346 h 6858000"/>
              <a:gd name="connsiteX54" fmla="*/ 493776 w 1364418"/>
              <a:gd name="connsiteY54" fmla="*/ 4375228 h 6858000"/>
              <a:gd name="connsiteX55" fmla="*/ 474429 w 1364418"/>
              <a:gd name="connsiteY55" fmla="*/ 4214165 h 6858000"/>
              <a:gd name="connsiteX56" fmla="*/ 478502 w 1364418"/>
              <a:gd name="connsiteY56" fmla="*/ 4090296 h 6858000"/>
              <a:gd name="connsiteX57" fmla="*/ 463758 w 1364418"/>
              <a:gd name="connsiteY57" fmla="*/ 4033999 h 6858000"/>
              <a:gd name="connsiteX58" fmla="*/ 464907 w 1364418"/>
              <a:gd name="connsiteY58" fmla="*/ 4031933 h 6858000"/>
              <a:gd name="connsiteX59" fmla="*/ 463483 w 1364418"/>
              <a:gd name="connsiteY59" fmla="*/ 4013953 h 6858000"/>
              <a:gd name="connsiteX60" fmla="*/ 449778 w 1364418"/>
              <a:gd name="connsiteY60" fmla="*/ 3974753 h 6858000"/>
              <a:gd name="connsiteX61" fmla="*/ 451376 w 1364418"/>
              <a:gd name="connsiteY61" fmla="*/ 3969950 h 6858000"/>
              <a:gd name="connsiteX62" fmla="*/ 444798 w 1364418"/>
              <a:gd name="connsiteY62" fmla="*/ 3933779 h 6858000"/>
              <a:gd name="connsiteX63" fmla="*/ 446129 w 1364418"/>
              <a:gd name="connsiteY63" fmla="*/ 3933093 h 6858000"/>
              <a:gd name="connsiteX64" fmla="*/ 450483 w 1364418"/>
              <a:gd name="connsiteY64" fmla="*/ 3922082 h 6858000"/>
              <a:gd name="connsiteX65" fmla="*/ 455561 w 1364418"/>
              <a:gd name="connsiteY65" fmla="*/ 3901461 h 6858000"/>
              <a:gd name="connsiteX66" fmla="*/ 478155 w 1364418"/>
              <a:gd name="connsiteY66" fmla="*/ 3813873 h 6858000"/>
              <a:gd name="connsiteX67" fmla="*/ 477580 w 1364418"/>
              <a:gd name="connsiteY67" fmla="*/ 3806161 h 6858000"/>
              <a:gd name="connsiteX68" fmla="*/ 477887 w 1364418"/>
              <a:gd name="connsiteY68" fmla="*/ 3805957 h 6858000"/>
              <a:gd name="connsiteX69" fmla="*/ 477914 w 1364418"/>
              <a:gd name="connsiteY69" fmla="*/ 3797724 h 6858000"/>
              <a:gd name="connsiteX70" fmla="*/ 476529 w 1364418"/>
              <a:gd name="connsiteY70" fmla="*/ 3792098 h 6858000"/>
              <a:gd name="connsiteX71" fmla="*/ 475413 w 1364418"/>
              <a:gd name="connsiteY71" fmla="*/ 3777135 h 6858000"/>
              <a:gd name="connsiteX72" fmla="*/ 477146 w 1364418"/>
              <a:gd name="connsiteY72" fmla="*/ 3771656 h 6858000"/>
              <a:gd name="connsiteX73" fmla="*/ 480889 w 1364418"/>
              <a:gd name="connsiteY73" fmla="*/ 3769007 h 6858000"/>
              <a:gd name="connsiteX74" fmla="*/ 480355 w 1364418"/>
              <a:gd name="connsiteY74" fmla="*/ 3767709 h 6858000"/>
              <a:gd name="connsiteX75" fmla="*/ 489051 w 1364418"/>
              <a:gd name="connsiteY75" fmla="*/ 3738082 h 6858000"/>
              <a:gd name="connsiteX76" fmla="*/ 496397 w 1364418"/>
              <a:gd name="connsiteY76" fmla="*/ 3673397 h 6858000"/>
              <a:gd name="connsiteX77" fmla="*/ 495693 w 1364418"/>
              <a:gd name="connsiteY77" fmla="*/ 3637109 h 6858000"/>
              <a:gd name="connsiteX78" fmla="*/ 499136 w 1364418"/>
              <a:gd name="connsiteY78" fmla="*/ 3536883 h 6858000"/>
              <a:gd name="connsiteX79" fmla="*/ 506674 w 1364418"/>
              <a:gd name="connsiteY79" fmla="*/ 3435652 h 6858000"/>
              <a:gd name="connsiteX80" fmla="*/ 508345 w 1364418"/>
              <a:gd name="connsiteY80" fmla="*/ 3307769 h 6858000"/>
              <a:gd name="connsiteX81" fmla="*/ 525908 w 1364418"/>
              <a:gd name="connsiteY81" fmla="*/ 3250522 h 6858000"/>
              <a:gd name="connsiteX82" fmla="*/ 526333 w 1364418"/>
              <a:gd name="connsiteY82" fmla="*/ 3229163 h 6858000"/>
              <a:gd name="connsiteX83" fmla="*/ 528156 w 1364418"/>
              <a:gd name="connsiteY83" fmla="*/ 3217217 h 6858000"/>
              <a:gd name="connsiteX84" fmla="*/ 514991 w 1364418"/>
              <a:gd name="connsiteY84" fmla="*/ 3183755 h 6858000"/>
              <a:gd name="connsiteX85" fmla="*/ 515492 w 1364418"/>
              <a:gd name="connsiteY85" fmla="*/ 3178642 h 6858000"/>
              <a:gd name="connsiteX86" fmla="*/ 503092 w 1364418"/>
              <a:gd name="connsiteY86" fmla="*/ 3158586 h 6858000"/>
              <a:gd name="connsiteX87" fmla="*/ 488277 w 1364418"/>
              <a:gd name="connsiteY87" fmla="*/ 3129034 h 6858000"/>
              <a:gd name="connsiteX88" fmla="*/ 488942 w 1364418"/>
              <a:gd name="connsiteY88" fmla="*/ 3126682 h 6858000"/>
              <a:gd name="connsiteX89" fmla="*/ 479810 w 1364418"/>
              <a:gd name="connsiteY89" fmla="*/ 3114519 h 6858000"/>
              <a:gd name="connsiteX90" fmla="*/ 466419 w 1364418"/>
              <a:gd name="connsiteY90" fmla="*/ 3106272 h 6858000"/>
              <a:gd name="connsiteX91" fmla="*/ 439149 w 1364418"/>
              <a:gd name="connsiteY91" fmla="*/ 2958185 h 6858000"/>
              <a:gd name="connsiteX92" fmla="*/ 381763 w 1364418"/>
              <a:gd name="connsiteY92" fmla="*/ 2762989 h 6858000"/>
              <a:gd name="connsiteX93" fmla="*/ 330681 w 1364418"/>
              <a:gd name="connsiteY93" fmla="*/ 2554718 h 6858000"/>
              <a:gd name="connsiteX94" fmla="*/ 310775 w 1364418"/>
              <a:gd name="connsiteY94" fmla="*/ 2485734 h 6858000"/>
              <a:gd name="connsiteX95" fmla="*/ 301498 w 1364418"/>
              <a:gd name="connsiteY95" fmla="*/ 2447068 h 6858000"/>
              <a:gd name="connsiteX96" fmla="*/ 288459 w 1364418"/>
              <a:gd name="connsiteY96" fmla="*/ 2425819 h 6858000"/>
              <a:gd name="connsiteX97" fmla="*/ 294458 w 1364418"/>
              <a:gd name="connsiteY97" fmla="*/ 2402874 h 6858000"/>
              <a:gd name="connsiteX98" fmla="*/ 297070 w 1364418"/>
              <a:gd name="connsiteY98" fmla="*/ 2381443 h 6858000"/>
              <a:gd name="connsiteX99" fmla="*/ 273399 w 1364418"/>
              <a:gd name="connsiteY99" fmla="*/ 2261920 h 6858000"/>
              <a:gd name="connsiteX100" fmla="*/ 263286 w 1364418"/>
              <a:gd name="connsiteY100" fmla="*/ 2195378 h 6858000"/>
              <a:gd name="connsiteX101" fmla="*/ 247503 w 1364418"/>
              <a:gd name="connsiteY101" fmla="*/ 2155135 h 6858000"/>
              <a:gd name="connsiteX102" fmla="*/ 244961 w 1364418"/>
              <a:gd name="connsiteY102" fmla="*/ 2118008 h 6858000"/>
              <a:gd name="connsiteX103" fmla="*/ 245954 w 1364418"/>
              <a:gd name="connsiteY103" fmla="*/ 2050531 h 6858000"/>
              <a:gd name="connsiteX104" fmla="*/ 237760 w 1364418"/>
              <a:gd name="connsiteY104" fmla="*/ 1963269 h 6858000"/>
              <a:gd name="connsiteX105" fmla="*/ 218938 w 1364418"/>
              <a:gd name="connsiteY105" fmla="*/ 1906352 h 6858000"/>
              <a:gd name="connsiteX106" fmla="*/ 195495 w 1364418"/>
              <a:gd name="connsiteY106" fmla="*/ 1861531 h 6858000"/>
              <a:gd name="connsiteX107" fmla="*/ 149294 w 1364418"/>
              <a:gd name="connsiteY107" fmla="*/ 1732919 h 6858000"/>
              <a:gd name="connsiteX108" fmla="*/ 121605 w 1364418"/>
              <a:gd name="connsiteY108" fmla="*/ 1663540 h 6858000"/>
              <a:gd name="connsiteX109" fmla="*/ 120731 w 1364418"/>
              <a:gd name="connsiteY109" fmla="*/ 1615777 h 6858000"/>
              <a:gd name="connsiteX110" fmla="*/ 101526 w 1364418"/>
              <a:gd name="connsiteY110" fmla="*/ 1563678 h 6858000"/>
              <a:gd name="connsiteX111" fmla="*/ 114606 w 1364418"/>
              <a:gd name="connsiteY111" fmla="*/ 1519474 h 6858000"/>
              <a:gd name="connsiteX112" fmla="*/ 107348 w 1364418"/>
              <a:gd name="connsiteY112" fmla="*/ 1477995 h 6858000"/>
              <a:gd name="connsiteX113" fmla="*/ 93433 w 1364418"/>
              <a:gd name="connsiteY113" fmla="*/ 1373769 h 6858000"/>
              <a:gd name="connsiteX114" fmla="*/ 101740 w 1364418"/>
              <a:gd name="connsiteY114" fmla="*/ 1307086 h 6858000"/>
              <a:gd name="connsiteX115" fmla="*/ 102928 w 1364418"/>
              <a:gd name="connsiteY115" fmla="*/ 1189033 h 6858000"/>
              <a:gd name="connsiteX116" fmla="*/ 107613 w 1364418"/>
              <a:gd name="connsiteY116" fmla="*/ 1168288 h 6858000"/>
              <a:gd name="connsiteX117" fmla="*/ 99895 w 1364418"/>
              <a:gd name="connsiteY117" fmla="*/ 1142577 h 6858000"/>
              <a:gd name="connsiteX118" fmla="*/ 89201 w 1364418"/>
              <a:gd name="connsiteY118" fmla="*/ 1088484 h 6858000"/>
              <a:gd name="connsiteX119" fmla="*/ 77937 w 1364418"/>
              <a:gd name="connsiteY119" fmla="*/ 1016103 h 6858000"/>
              <a:gd name="connsiteX120" fmla="*/ 79393 w 1364418"/>
              <a:gd name="connsiteY120" fmla="*/ 932283 h 6858000"/>
              <a:gd name="connsiteX121" fmla="*/ 81629 w 1364418"/>
              <a:gd name="connsiteY121" fmla="*/ 915925 h 6858000"/>
              <a:gd name="connsiteX122" fmla="*/ 74258 w 1364418"/>
              <a:gd name="connsiteY122" fmla="*/ 896999 h 6858000"/>
              <a:gd name="connsiteX123" fmla="*/ 43666 w 1364418"/>
              <a:gd name="connsiteY123" fmla="*/ 821517 h 6858000"/>
              <a:gd name="connsiteX124" fmla="*/ 22616 w 1364418"/>
              <a:gd name="connsiteY124" fmla="*/ 751353 h 6858000"/>
              <a:gd name="connsiteX125" fmla="*/ 22174 w 1364418"/>
              <a:gd name="connsiteY125" fmla="*/ 721230 h 6858000"/>
              <a:gd name="connsiteX126" fmla="*/ 7845 w 1364418"/>
              <a:gd name="connsiteY126" fmla="*/ 681659 h 6858000"/>
              <a:gd name="connsiteX127" fmla="*/ 31306 w 1364418"/>
              <a:gd name="connsiteY127" fmla="*/ 619315 h 6858000"/>
              <a:gd name="connsiteX128" fmla="*/ 15184 w 1364418"/>
              <a:gd name="connsiteY128" fmla="*/ 585934 h 6858000"/>
              <a:gd name="connsiteX129" fmla="*/ 22258 w 1364418"/>
              <a:gd name="connsiteY129" fmla="*/ 538948 h 6858000"/>
              <a:gd name="connsiteX130" fmla="*/ 26166 w 1364418"/>
              <a:gd name="connsiteY130" fmla="*/ 525163 h 6858000"/>
              <a:gd name="connsiteX131" fmla="*/ 52290 w 1364418"/>
              <a:gd name="connsiteY131" fmla="*/ 446567 h 6858000"/>
              <a:gd name="connsiteX132" fmla="*/ 51538 w 1364418"/>
              <a:gd name="connsiteY132" fmla="*/ 393828 h 6858000"/>
              <a:gd name="connsiteX133" fmla="*/ 51368 w 1364418"/>
              <a:gd name="connsiteY133" fmla="*/ 353137 h 6858000"/>
              <a:gd name="connsiteX134" fmla="*/ 55970 w 1364418"/>
              <a:gd name="connsiteY134" fmla="*/ 321428 h 6858000"/>
              <a:gd name="connsiteX135" fmla="*/ 57061 w 1364418"/>
              <a:gd name="connsiteY135" fmla="*/ 275771 h 6858000"/>
              <a:gd name="connsiteX136" fmla="*/ 74088 w 1364418"/>
              <a:gd name="connsiteY136" fmla="*/ 212860 h 6858000"/>
              <a:gd name="connsiteX137" fmla="*/ 65798 w 1364418"/>
              <a:gd name="connsiteY137" fmla="*/ 144983 h 6858000"/>
              <a:gd name="connsiteX138" fmla="*/ 78082 w 1364418"/>
              <a:gd name="connsiteY138" fmla="*/ 55288 h 6858000"/>
              <a:gd name="connsiteX139" fmla="*/ 37636 w 1364418"/>
              <a:gd name="connsiteY139"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101112 w 1364418"/>
              <a:gd name="connsiteY3" fmla="*/ 6857735 h 6858000"/>
              <a:gd name="connsiteX4" fmla="*/ 137705 w 1364418"/>
              <a:gd name="connsiteY4" fmla="*/ 6776847 h 6858000"/>
              <a:gd name="connsiteX5" fmla="*/ 149205 w 1364418"/>
              <a:gd name="connsiteY5" fmla="*/ 6737706 h 6858000"/>
              <a:gd name="connsiteX6" fmla="*/ 173944 w 1364418"/>
              <a:gd name="connsiteY6" fmla="*/ 6691589 h 6858000"/>
              <a:gd name="connsiteX7" fmla="*/ 151501 w 1364418"/>
              <a:gd name="connsiteY7" fmla="*/ 6659970 h 6858000"/>
              <a:gd name="connsiteX8" fmla="*/ 166592 w 1364418"/>
              <a:gd name="connsiteY8" fmla="*/ 6636211 h 6858000"/>
              <a:gd name="connsiteX9" fmla="*/ 184036 w 1364418"/>
              <a:gd name="connsiteY9" fmla="*/ 6594177 h 6858000"/>
              <a:gd name="connsiteX10" fmla="*/ 198076 w 1364418"/>
              <a:gd name="connsiteY10" fmla="*/ 6557575 h 6858000"/>
              <a:gd name="connsiteX11" fmla="*/ 251033 w 1364418"/>
              <a:gd name="connsiteY11" fmla="*/ 6492130 h 6858000"/>
              <a:gd name="connsiteX12" fmla="*/ 266720 w 1364418"/>
              <a:gd name="connsiteY12" fmla="*/ 6431610 h 6858000"/>
              <a:gd name="connsiteX13" fmla="*/ 310425 w 1364418"/>
              <a:gd name="connsiteY13" fmla="*/ 6379786 h 6858000"/>
              <a:gd name="connsiteX14" fmla="*/ 293648 w 1364418"/>
              <a:gd name="connsiteY14" fmla="*/ 6334727 h 6858000"/>
              <a:gd name="connsiteX15" fmla="*/ 271063 w 1364418"/>
              <a:gd name="connsiteY15" fmla="*/ 6313295 h 6858000"/>
              <a:gd name="connsiteX16" fmla="*/ 278227 w 1364418"/>
              <a:gd name="connsiteY16" fmla="*/ 6280046 h 6858000"/>
              <a:gd name="connsiteX17" fmla="*/ 260972 w 1364418"/>
              <a:gd name="connsiteY17" fmla="*/ 6270265 h 6858000"/>
              <a:gd name="connsiteX18" fmla="*/ 288000 w 1364418"/>
              <a:gd name="connsiteY18" fmla="*/ 6252834 h 6858000"/>
              <a:gd name="connsiteX19" fmla="*/ 265992 w 1364418"/>
              <a:gd name="connsiteY19" fmla="*/ 6202459 h 6858000"/>
              <a:gd name="connsiteX20" fmla="*/ 264790 w 1364418"/>
              <a:gd name="connsiteY20" fmla="*/ 6153037 h 6858000"/>
              <a:gd name="connsiteX21" fmla="*/ 280205 w 1364418"/>
              <a:gd name="connsiteY21" fmla="*/ 6078132 h 6858000"/>
              <a:gd name="connsiteX22" fmla="*/ 267592 w 1364418"/>
              <a:gd name="connsiteY22" fmla="*/ 6028119 h 6858000"/>
              <a:gd name="connsiteX23" fmla="*/ 252821 w 1364418"/>
              <a:gd name="connsiteY23" fmla="*/ 5926735 h 6858000"/>
              <a:gd name="connsiteX24" fmla="*/ 302333 w 1364418"/>
              <a:gd name="connsiteY24" fmla="*/ 5712857 h 6858000"/>
              <a:gd name="connsiteX25" fmla="*/ 332131 w 1364418"/>
              <a:gd name="connsiteY25" fmla="*/ 5660491 h 6858000"/>
              <a:gd name="connsiteX26" fmla="*/ 321000 w 1364418"/>
              <a:gd name="connsiteY26" fmla="*/ 5563435 h 6858000"/>
              <a:gd name="connsiteX27" fmla="*/ 368130 w 1364418"/>
              <a:gd name="connsiteY27" fmla="*/ 5437125 h 6858000"/>
              <a:gd name="connsiteX28" fmla="*/ 381698 w 1364418"/>
              <a:gd name="connsiteY28" fmla="*/ 5396260 h 6858000"/>
              <a:gd name="connsiteX29" fmla="*/ 397679 w 1364418"/>
              <a:gd name="connsiteY29" fmla="*/ 5330009 h 6858000"/>
              <a:gd name="connsiteX30" fmla="*/ 431172 w 1364418"/>
              <a:gd name="connsiteY30" fmla="*/ 5273739 h 6858000"/>
              <a:gd name="connsiteX31" fmla="*/ 440771 w 1364418"/>
              <a:gd name="connsiteY31" fmla="*/ 5241779 h 6858000"/>
              <a:gd name="connsiteX32" fmla="*/ 451997 w 1364418"/>
              <a:gd name="connsiteY32" fmla="*/ 5225268 h 6858000"/>
              <a:gd name="connsiteX33" fmla="*/ 453017 w 1364418"/>
              <a:gd name="connsiteY33" fmla="*/ 5217684 h 6858000"/>
              <a:gd name="connsiteX34" fmla="*/ 460358 w 1364418"/>
              <a:gd name="connsiteY34" fmla="*/ 5193377 h 6858000"/>
              <a:gd name="connsiteX35" fmla="*/ 463661 w 1364418"/>
              <a:gd name="connsiteY35" fmla="*/ 5179288 h 6858000"/>
              <a:gd name="connsiteX36" fmla="*/ 464645 w 1364418"/>
              <a:gd name="connsiteY36" fmla="*/ 5173621 h 6858000"/>
              <a:gd name="connsiteX37" fmla="*/ 460279 w 1364418"/>
              <a:gd name="connsiteY37" fmla="*/ 5159961 h 6858000"/>
              <a:gd name="connsiteX38" fmla="*/ 466956 w 1364418"/>
              <a:gd name="connsiteY38" fmla="*/ 5144295 h 6858000"/>
              <a:gd name="connsiteX39" fmla="*/ 463889 w 1364418"/>
              <a:gd name="connsiteY39" fmla="*/ 5125185 h 6858000"/>
              <a:gd name="connsiteX40" fmla="*/ 470719 w 1364418"/>
              <a:gd name="connsiteY40" fmla="*/ 5121884 h 6858000"/>
              <a:gd name="connsiteX41" fmla="*/ 477755 w 1364418"/>
              <a:gd name="connsiteY41" fmla="*/ 5067850 h 6858000"/>
              <a:gd name="connsiteX42" fmla="*/ 480486 w 1364418"/>
              <a:gd name="connsiteY42" fmla="*/ 5060861 h 6858000"/>
              <a:gd name="connsiteX43" fmla="*/ 477190 w 1364418"/>
              <a:gd name="connsiteY43" fmla="*/ 5034192 h 6858000"/>
              <a:gd name="connsiteX44" fmla="*/ 478744 w 1364418"/>
              <a:gd name="connsiteY44" fmla="*/ 4993030 h 6858000"/>
              <a:gd name="connsiteX45" fmla="*/ 485653 w 1364418"/>
              <a:gd name="connsiteY45" fmla="*/ 4946844 h 6858000"/>
              <a:gd name="connsiteX46" fmla="*/ 481509 w 1364418"/>
              <a:gd name="connsiteY46" fmla="*/ 4932692 h 6858000"/>
              <a:gd name="connsiteX47" fmla="*/ 496912 w 1364418"/>
              <a:gd name="connsiteY47" fmla="*/ 4858827 h 6858000"/>
              <a:gd name="connsiteX48" fmla="*/ 502815 w 1364418"/>
              <a:gd name="connsiteY48" fmla="*/ 4821170 h 6858000"/>
              <a:gd name="connsiteX49" fmla="*/ 507548 w 1364418"/>
              <a:gd name="connsiteY49" fmla="*/ 4780965 h 6858000"/>
              <a:gd name="connsiteX50" fmla="*/ 508841 w 1364418"/>
              <a:gd name="connsiteY50" fmla="*/ 4750867 h 6858000"/>
              <a:gd name="connsiteX51" fmla="*/ 506648 w 1364418"/>
              <a:gd name="connsiteY51" fmla="*/ 4690749 h 6858000"/>
              <a:gd name="connsiteX52" fmla="*/ 502128 w 1364418"/>
              <a:gd name="connsiteY52" fmla="*/ 4584173 h 6858000"/>
              <a:gd name="connsiteX53" fmla="*/ 497211 w 1364418"/>
              <a:gd name="connsiteY53" fmla="*/ 4444346 h 6858000"/>
              <a:gd name="connsiteX54" fmla="*/ 493776 w 1364418"/>
              <a:gd name="connsiteY54" fmla="*/ 4375228 h 6858000"/>
              <a:gd name="connsiteX55" fmla="*/ 474429 w 1364418"/>
              <a:gd name="connsiteY55" fmla="*/ 4214165 h 6858000"/>
              <a:gd name="connsiteX56" fmla="*/ 478502 w 1364418"/>
              <a:gd name="connsiteY56" fmla="*/ 4090296 h 6858000"/>
              <a:gd name="connsiteX57" fmla="*/ 463758 w 1364418"/>
              <a:gd name="connsiteY57" fmla="*/ 4033999 h 6858000"/>
              <a:gd name="connsiteX58" fmla="*/ 464907 w 1364418"/>
              <a:gd name="connsiteY58" fmla="*/ 4031933 h 6858000"/>
              <a:gd name="connsiteX59" fmla="*/ 463483 w 1364418"/>
              <a:gd name="connsiteY59" fmla="*/ 4013953 h 6858000"/>
              <a:gd name="connsiteX60" fmla="*/ 449778 w 1364418"/>
              <a:gd name="connsiteY60" fmla="*/ 3974753 h 6858000"/>
              <a:gd name="connsiteX61" fmla="*/ 451376 w 1364418"/>
              <a:gd name="connsiteY61" fmla="*/ 3969950 h 6858000"/>
              <a:gd name="connsiteX62" fmla="*/ 444798 w 1364418"/>
              <a:gd name="connsiteY62" fmla="*/ 3933779 h 6858000"/>
              <a:gd name="connsiteX63" fmla="*/ 446129 w 1364418"/>
              <a:gd name="connsiteY63" fmla="*/ 3933093 h 6858000"/>
              <a:gd name="connsiteX64" fmla="*/ 450483 w 1364418"/>
              <a:gd name="connsiteY64" fmla="*/ 3922082 h 6858000"/>
              <a:gd name="connsiteX65" fmla="*/ 455561 w 1364418"/>
              <a:gd name="connsiteY65" fmla="*/ 3901461 h 6858000"/>
              <a:gd name="connsiteX66" fmla="*/ 478155 w 1364418"/>
              <a:gd name="connsiteY66" fmla="*/ 3813873 h 6858000"/>
              <a:gd name="connsiteX67" fmla="*/ 477580 w 1364418"/>
              <a:gd name="connsiteY67" fmla="*/ 3806161 h 6858000"/>
              <a:gd name="connsiteX68" fmla="*/ 477887 w 1364418"/>
              <a:gd name="connsiteY68" fmla="*/ 3805957 h 6858000"/>
              <a:gd name="connsiteX69" fmla="*/ 477914 w 1364418"/>
              <a:gd name="connsiteY69" fmla="*/ 3797724 h 6858000"/>
              <a:gd name="connsiteX70" fmla="*/ 476529 w 1364418"/>
              <a:gd name="connsiteY70" fmla="*/ 3792098 h 6858000"/>
              <a:gd name="connsiteX71" fmla="*/ 475413 w 1364418"/>
              <a:gd name="connsiteY71" fmla="*/ 3777135 h 6858000"/>
              <a:gd name="connsiteX72" fmla="*/ 477146 w 1364418"/>
              <a:gd name="connsiteY72" fmla="*/ 3771656 h 6858000"/>
              <a:gd name="connsiteX73" fmla="*/ 480889 w 1364418"/>
              <a:gd name="connsiteY73" fmla="*/ 3769007 h 6858000"/>
              <a:gd name="connsiteX74" fmla="*/ 480355 w 1364418"/>
              <a:gd name="connsiteY74" fmla="*/ 3767709 h 6858000"/>
              <a:gd name="connsiteX75" fmla="*/ 489051 w 1364418"/>
              <a:gd name="connsiteY75" fmla="*/ 3738082 h 6858000"/>
              <a:gd name="connsiteX76" fmla="*/ 496397 w 1364418"/>
              <a:gd name="connsiteY76" fmla="*/ 3673397 h 6858000"/>
              <a:gd name="connsiteX77" fmla="*/ 495693 w 1364418"/>
              <a:gd name="connsiteY77" fmla="*/ 3637109 h 6858000"/>
              <a:gd name="connsiteX78" fmla="*/ 499136 w 1364418"/>
              <a:gd name="connsiteY78" fmla="*/ 3536883 h 6858000"/>
              <a:gd name="connsiteX79" fmla="*/ 506674 w 1364418"/>
              <a:gd name="connsiteY79" fmla="*/ 3435652 h 6858000"/>
              <a:gd name="connsiteX80" fmla="*/ 508345 w 1364418"/>
              <a:gd name="connsiteY80" fmla="*/ 3307769 h 6858000"/>
              <a:gd name="connsiteX81" fmla="*/ 525908 w 1364418"/>
              <a:gd name="connsiteY81" fmla="*/ 3250522 h 6858000"/>
              <a:gd name="connsiteX82" fmla="*/ 526333 w 1364418"/>
              <a:gd name="connsiteY82" fmla="*/ 3229163 h 6858000"/>
              <a:gd name="connsiteX83" fmla="*/ 528156 w 1364418"/>
              <a:gd name="connsiteY83" fmla="*/ 3217217 h 6858000"/>
              <a:gd name="connsiteX84" fmla="*/ 514991 w 1364418"/>
              <a:gd name="connsiteY84" fmla="*/ 3183755 h 6858000"/>
              <a:gd name="connsiteX85" fmla="*/ 515492 w 1364418"/>
              <a:gd name="connsiteY85" fmla="*/ 3178642 h 6858000"/>
              <a:gd name="connsiteX86" fmla="*/ 503092 w 1364418"/>
              <a:gd name="connsiteY86" fmla="*/ 3158586 h 6858000"/>
              <a:gd name="connsiteX87" fmla="*/ 488277 w 1364418"/>
              <a:gd name="connsiteY87" fmla="*/ 3129034 h 6858000"/>
              <a:gd name="connsiteX88" fmla="*/ 488942 w 1364418"/>
              <a:gd name="connsiteY88" fmla="*/ 3126682 h 6858000"/>
              <a:gd name="connsiteX89" fmla="*/ 479810 w 1364418"/>
              <a:gd name="connsiteY89" fmla="*/ 3114519 h 6858000"/>
              <a:gd name="connsiteX90" fmla="*/ 466419 w 1364418"/>
              <a:gd name="connsiteY90" fmla="*/ 3106272 h 6858000"/>
              <a:gd name="connsiteX91" fmla="*/ 439149 w 1364418"/>
              <a:gd name="connsiteY91" fmla="*/ 2958185 h 6858000"/>
              <a:gd name="connsiteX92" fmla="*/ 381763 w 1364418"/>
              <a:gd name="connsiteY92" fmla="*/ 2762989 h 6858000"/>
              <a:gd name="connsiteX93" fmla="*/ 330681 w 1364418"/>
              <a:gd name="connsiteY93" fmla="*/ 2554718 h 6858000"/>
              <a:gd name="connsiteX94" fmla="*/ 310775 w 1364418"/>
              <a:gd name="connsiteY94" fmla="*/ 2485734 h 6858000"/>
              <a:gd name="connsiteX95" fmla="*/ 301498 w 1364418"/>
              <a:gd name="connsiteY95" fmla="*/ 2447068 h 6858000"/>
              <a:gd name="connsiteX96" fmla="*/ 288459 w 1364418"/>
              <a:gd name="connsiteY96" fmla="*/ 2425819 h 6858000"/>
              <a:gd name="connsiteX97" fmla="*/ 294458 w 1364418"/>
              <a:gd name="connsiteY97" fmla="*/ 2402874 h 6858000"/>
              <a:gd name="connsiteX98" fmla="*/ 297070 w 1364418"/>
              <a:gd name="connsiteY98" fmla="*/ 2381443 h 6858000"/>
              <a:gd name="connsiteX99" fmla="*/ 273399 w 1364418"/>
              <a:gd name="connsiteY99" fmla="*/ 2261920 h 6858000"/>
              <a:gd name="connsiteX100" fmla="*/ 263286 w 1364418"/>
              <a:gd name="connsiteY100" fmla="*/ 2195378 h 6858000"/>
              <a:gd name="connsiteX101" fmla="*/ 247503 w 1364418"/>
              <a:gd name="connsiteY101" fmla="*/ 2155135 h 6858000"/>
              <a:gd name="connsiteX102" fmla="*/ 244961 w 1364418"/>
              <a:gd name="connsiteY102" fmla="*/ 2118008 h 6858000"/>
              <a:gd name="connsiteX103" fmla="*/ 245954 w 1364418"/>
              <a:gd name="connsiteY103" fmla="*/ 2050531 h 6858000"/>
              <a:gd name="connsiteX104" fmla="*/ 237760 w 1364418"/>
              <a:gd name="connsiteY104" fmla="*/ 1963269 h 6858000"/>
              <a:gd name="connsiteX105" fmla="*/ 218938 w 1364418"/>
              <a:gd name="connsiteY105" fmla="*/ 1906352 h 6858000"/>
              <a:gd name="connsiteX106" fmla="*/ 195495 w 1364418"/>
              <a:gd name="connsiteY106" fmla="*/ 1861531 h 6858000"/>
              <a:gd name="connsiteX107" fmla="*/ 149294 w 1364418"/>
              <a:gd name="connsiteY107" fmla="*/ 1732919 h 6858000"/>
              <a:gd name="connsiteX108" fmla="*/ 121605 w 1364418"/>
              <a:gd name="connsiteY108" fmla="*/ 1663540 h 6858000"/>
              <a:gd name="connsiteX109" fmla="*/ 120731 w 1364418"/>
              <a:gd name="connsiteY109" fmla="*/ 1615777 h 6858000"/>
              <a:gd name="connsiteX110" fmla="*/ 101526 w 1364418"/>
              <a:gd name="connsiteY110" fmla="*/ 1563678 h 6858000"/>
              <a:gd name="connsiteX111" fmla="*/ 114606 w 1364418"/>
              <a:gd name="connsiteY111" fmla="*/ 1519474 h 6858000"/>
              <a:gd name="connsiteX112" fmla="*/ 107348 w 1364418"/>
              <a:gd name="connsiteY112" fmla="*/ 1477995 h 6858000"/>
              <a:gd name="connsiteX113" fmla="*/ 93433 w 1364418"/>
              <a:gd name="connsiteY113" fmla="*/ 1373769 h 6858000"/>
              <a:gd name="connsiteX114" fmla="*/ 101740 w 1364418"/>
              <a:gd name="connsiteY114" fmla="*/ 1307086 h 6858000"/>
              <a:gd name="connsiteX115" fmla="*/ 102928 w 1364418"/>
              <a:gd name="connsiteY115" fmla="*/ 1189033 h 6858000"/>
              <a:gd name="connsiteX116" fmla="*/ 107613 w 1364418"/>
              <a:gd name="connsiteY116" fmla="*/ 1168288 h 6858000"/>
              <a:gd name="connsiteX117" fmla="*/ 99895 w 1364418"/>
              <a:gd name="connsiteY117" fmla="*/ 1142577 h 6858000"/>
              <a:gd name="connsiteX118" fmla="*/ 89201 w 1364418"/>
              <a:gd name="connsiteY118" fmla="*/ 1088484 h 6858000"/>
              <a:gd name="connsiteX119" fmla="*/ 77937 w 1364418"/>
              <a:gd name="connsiteY119" fmla="*/ 1016103 h 6858000"/>
              <a:gd name="connsiteX120" fmla="*/ 79393 w 1364418"/>
              <a:gd name="connsiteY120" fmla="*/ 932283 h 6858000"/>
              <a:gd name="connsiteX121" fmla="*/ 81629 w 1364418"/>
              <a:gd name="connsiteY121" fmla="*/ 915925 h 6858000"/>
              <a:gd name="connsiteX122" fmla="*/ 74258 w 1364418"/>
              <a:gd name="connsiteY122" fmla="*/ 896999 h 6858000"/>
              <a:gd name="connsiteX123" fmla="*/ 43666 w 1364418"/>
              <a:gd name="connsiteY123" fmla="*/ 821517 h 6858000"/>
              <a:gd name="connsiteX124" fmla="*/ 22616 w 1364418"/>
              <a:gd name="connsiteY124" fmla="*/ 751353 h 6858000"/>
              <a:gd name="connsiteX125" fmla="*/ 22174 w 1364418"/>
              <a:gd name="connsiteY125" fmla="*/ 721230 h 6858000"/>
              <a:gd name="connsiteX126" fmla="*/ 7845 w 1364418"/>
              <a:gd name="connsiteY126" fmla="*/ 681659 h 6858000"/>
              <a:gd name="connsiteX127" fmla="*/ 31306 w 1364418"/>
              <a:gd name="connsiteY127" fmla="*/ 619315 h 6858000"/>
              <a:gd name="connsiteX128" fmla="*/ 15184 w 1364418"/>
              <a:gd name="connsiteY128" fmla="*/ 585934 h 6858000"/>
              <a:gd name="connsiteX129" fmla="*/ 22258 w 1364418"/>
              <a:gd name="connsiteY129" fmla="*/ 538948 h 6858000"/>
              <a:gd name="connsiteX130" fmla="*/ 26166 w 1364418"/>
              <a:gd name="connsiteY130" fmla="*/ 525163 h 6858000"/>
              <a:gd name="connsiteX131" fmla="*/ 52290 w 1364418"/>
              <a:gd name="connsiteY131" fmla="*/ 446567 h 6858000"/>
              <a:gd name="connsiteX132" fmla="*/ 51538 w 1364418"/>
              <a:gd name="connsiteY132" fmla="*/ 393828 h 6858000"/>
              <a:gd name="connsiteX133" fmla="*/ 51368 w 1364418"/>
              <a:gd name="connsiteY133" fmla="*/ 353137 h 6858000"/>
              <a:gd name="connsiteX134" fmla="*/ 55970 w 1364418"/>
              <a:gd name="connsiteY134" fmla="*/ 321428 h 6858000"/>
              <a:gd name="connsiteX135" fmla="*/ 57061 w 1364418"/>
              <a:gd name="connsiteY135" fmla="*/ 275771 h 6858000"/>
              <a:gd name="connsiteX136" fmla="*/ 74088 w 1364418"/>
              <a:gd name="connsiteY136" fmla="*/ 212860 h 6858000"/>
              <a:gd name="connsiteX137" fmla="*/ 65798 w 1364418"/>
              <a:gd name="connsiteY137" fmla="*/ 144983 h 6858000"/>
              <a:gd name="connsiteX138" fmla="*/ 78082 w 1364418"/>
              <a:gd name="connsiteY138" fmla="*/ 55288 h 6858000"/>
              <a:gd name="connsiteX139" fmla="*/ 37636 w 1364418"/>
              <a:gd name="connsiteY139"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101112 w 1364418"/>
              <a:gd name="connsiteY3" fmla="*/ 6857735 h 6858000"/>
              <a:gd name="connsiteX4" fmla="*/ 137705 w 1364418"/>
              <a:gd name="connsiteY4" fmla="*/ 6776847 h 6858000"/>
              <a:gd name="connsiteX5" fmla="*/ 149205 w 1364418"/>
              <a:gd name="connsiteY5" fmla="*/ 6737706 h 6858000"/>
              <a:gd name="connsiteX6" fmla="*/ 173944 w 1364418"/>
              <a:gd name="connsiteY6" fmla="*/ 6691589 h 6858000"/>
              <a:gd name="connsiteX7" fmla="*/ 151501 w 1364418"/>
              <a:gd name="connsiteY7" fmla="*/ 6659970 h 6858000"/>
              <a:gd name="connsiteX8" fmla="*/ 166592 w 1364418"/>
              <a:gd name="connsiteY8" fmla="*/ 6636211 h 6858000"/>
              <a:gd name="connsiteX9" fmla="*/ 184036 w 1364418"/>
              <a:gd name="connsiteY9" fmla="*/ 6594177 h 6858000"/>
              <a:gd name="connsiteX10" fmla="*/ 198076 w 1364418"/>
              <a:gd name="connsiteY10" fmla="*/ 6557575 h 6858000"/>
              <a:gd name="connsiteX11" fmla="*/ 251033 w 1364418"/>
              <a:gd name="connsiteY11" fmla="*/ 6492130 h 6858000"/>
              <a:gd name="connsiteX12" fmla="*/ 266720 w 1364418"/>
              <a:gd name="connsiteY12" fmla="*/ 6431610 h 6858000"/>
              <a:gd name="connsiteX13" fmla="*/ 310425 w 1364418"/>
              <a:gd name="connsiteY13" fmla="*/ 6379786 h 6858000"/>
              <a:gd name="connsiteX14" fmla="*/ 293648 w 1364418"/>
              <a:gd name="connsiteY14" fmla="*/ 6334727 h 6858000"/>
              <a:gd name="connsiteX15" fmla="*/ 271063 w 1364418"/>
              <a:gd name="connsiteY15" fmla="*/ 6313295 h 6858000"/>
              <a:gd name="connsiteX16" fmla="*/ 278227 w 1364418"/>
              <a:gd name="connsiteY16" fmla="*/ 6280046 h 6858000"/>
              <a:gd name="connsiteX17" fmla="*/ 260972 w 1364418"/>
              <a:gd name="connsiteY17" fmla="*/ 6270265 h 6858000"/>
              <a:gd name="connsiteX18" fmla="*/ 288000 w 1364418"/>
              <a:gd name="connsiteY18" fmla="*/ 6252834 h 6858000"/>
              <a:gd name="connsiteX19" fmla="*/ 265992 w 1364418"/>
              <a:gd name="connsiteY19" fmla="*/ 6202459 h 6858000"/>
              <a:gd name="connsiteX20" fmla="*/ 264790 w 1364418"/>
              <a:gd name="connsiteY20" fmla="*/ 6153037 h 6858000"/>
              <a:gd name="connsiteX21" fmla="*/ 280205 w 1364418"/>
              <a:gd name="connsiteY21" fmla="*/ 6078132 h 6858000"/>
              <a:gd name="connsiteX22" fmla="*/ 267592 w 1364418"/>
              <a:gd name="connsiteY22" fmla="*/ 6028119 h 6858000"/>
              <a:gd name="connsiteX23" fmla="*/ 252821 w 1364418"/>
              <a:gd name="connsiteY23" fmla="*/ 5926735 h 6858000"/>
              <a:gd name="connsiteX24" fmla="*/ 302333 w 1364418"/>
              <a:gd name="connsiteY24" fmla="*/ 5712857 h 6858000"/>
              <a:gd name="connsiteX25" fmla="*/ 332131 w 1364418"/>
              <a:gd name="connsiteY25" fmla="*/ 5660491 h 6858000"/>
              <a:gd name="connsiteX26" fmla="*/ 341254 w 1364418"/>
              <a:gd name="connsiteY26" fmla="*/ 5563435 h 6858000"/>
              <a:gd name="connsiteX27" fmla="*/ 368130 w 1364418"/>
              <a:gd name="connsiteY27" fmla="*/ 5437125 h 6858000"/>
              <a:gd name="connsiteX28" fmla="*/ 381698 w 1364418"/>
              <a:gd name="connsiteY28" fmla="*/ 5396260 h 6858000"/>
              <a:gd name="connsiteX29" fmla="*/ 397679 w 1364418"/>
              <a:gd name="connsiteY29" fmla="*/ 5330009 h 6858000"/>
              <a:gd name="connsiteX30" fmla="*/ 431172 w 1364418"/>
              <a:gd name="connsiteY30" fmla="*/ 5273739 h 6858000"/>
              <a:gd name="connsiteX31" fmla="*/ 440771 w 1364418"/>
              <a:gd name="connsiteY31" fmla="*/ 5241779 h 6858000"/>
              <a:gd name="connsiteX32" fmla="*/ 451997 w 1364418"/>
              <a:gd name="connsiteY32" fmla="*/ 5225268 h 6858000"/>
              <a:gd name="connsiteX33" fmla="*/ 453017 w 1364418"/>
              <a:gd name="connsiteY33" fmla="*/ 5217684 h 6858000"/>
              <a:gd name="connsiteX34" fmla="*/ 460358 w 1364418"/>
              <a:gd name="connsiteY34" fmla="*/ 5193377 h 6858000"/>
              <a:gd name="connsiteX35" fmla="*/ 463661 w 1364418"/>
              <a:gd name="connsiteY35" fmla="*/ 5179288 h 6858000"/>
              <a:gd name="connsiteX36" fmla="*/ 464645 w 1364418"/>
              <a:gd name="connsiteY36" fmla="*/ 5173621 h 6858000"/>
              <a:gd name="connsiteX37" fmla="*/ 460279 w 1364418"/>
              <a:gd name="connsiteY37" fmla="*/ 5159961 h 6858000"/>
              <a:gd name="connsiteX38" fmla="*/ 466956 w 1364418"/>
              <a:gd name="connsiteY38" fmla="*/ 5144295 h 6858000"/>
              <a:gd name="connsiteX39" fmla="*/ 463889 w 1364418"/>
              <a:gd name="connsiteY39" fmla="*/ 5125185 h 6858000"/>
              <a:gd name="connsiteX40" fmla="*/ 470719 w 1364418"/>
              <a:gd name="connsiteY40" fmla="*/ 5121884 h 6858000"/>
              <a:gd name="connsiteX41" fmla="*/ 477755 w 1364418"/>
              <a:gd name="connsiteY41" fmla="*/ 5067850 h 6858000"/>
              <a:gd name="connsiteX42" fmla="*/ 480486 w 1364418"/>
              <a:gd name="connsiteY42" fmla="*/ 5060861 h 6858000"/>
              <a:gd name="connsiteX43" fmla="*/ 477190 w 1364418"/>
              <a:gd name="connsiteY43" fmla="*/ 5034192 h 6858000"/>
              <a:gd name="connsiteX44" fmla="*/ 478744 w 1364418"/>
              <a:gd name="connsiteY44" fmla="*/ 4993030 h 6858000"/>
              <a:gd name="connsiteX45" fmla="*/ 485653 w 1364418"/>
              <a:gd name="connsiteY45" fmla="*/ 4946844 h 6858000"/>
              <a:gd name="connsiteX46" fmla="*/ 481509 w 1364418"/>
              <a:gd name="connsiteY46" fmla="*/ 4932692 h 6858000"/>
              <a:gd name="connsiteX47" fmla="*/ 496912 w 1364418"/>
              <a:gd name="connsiteY47" fmla="*/ 4858827 h 6858000"/>
              <a:gd name="connsiteX48" fmla="*/ 502815 w 1364418"/>
              <a:gd name="connsiteY48" fmla="*/ 4821170 h 6858000"/>
              <a:gd name="connsiteX49" fmla="*/ 507548 w 1364418"/>
              <a:gd name="connsiteY49" fmla="*/ 4780965 h 6858000"/>
              <a:gd name="connsiteX50" fmla="*/ 508841 w 1364418"/>
              <a:gd name="connsiteY50" fmla="*/ 4750867 h 6858000"/>
              <a:gd name="connsiteX51" fmla="*/ 506648 w 1364418"/>
              <a:gd name="connsiteY51" fmla="*/ 4690749 h 6858000"/>
              <a:gd name="connsiteX52" fmla="*/ 502128 w 1364418"/>
              <a:gd name="connsiteY52" fmla="*/ 4584173 h 6858000"/>
              <a:gd name="connsiteX53" fmla="*/ 497211 w 1364418"/>
              <a:gd name="connsiteY53" fmla="*/ 4444346 h 6858000"/>
              <a:gd name="connsiteX54" fmla="*/ 493776 w 1364418"/>
              <a:gd name="connsiteY54" fmla="*/ 4375228 h 6858000"/>
              <a:gd name="connsiteX55" fmla="*/ 474429 w 1364418"/>
              <a:gd name="connsiteY55" fmla="*/ 4214165 h 6858000"/>
              <a:gd name="connsiteX56" fmla="*/ 478502 w 1364418"/>
              <a:gd name="connsiteY56" fmla="*/ 4090296 h 6858000"/>
              <a:gd name="connsiteX57" fmla="*/ 463758 w 1364418"/>
              <a:gd name="connsiteY57" fmla="*/ 4033999 h 6858000"/>
              <a:gd name="connsiteX58" fmla="*/ 464907 w 1364418"/>
              <a:gd name="connsiteY58" fmla="*/ 4031933 h 6858000"/>
              <a:gd name="connsiteX59" fmla="*/ 463483 w 1364418"/>
              <a:gd name="connsiteY59" fmla="*/ 4013953 h 6858000"/>
              <a:gd name="connsiteX60" fmla="*/ 449778 w 1364418"/>
              <a:gd name="connsiteY60" fmla="*/ 3974753 h 6858000"/>
              <a:gd name="connsiteX61" fmla="*/ 451376 w 1364418"/>
              <a:gd name="connsiteY61" fmla="*/ 3969950 h 6858000"/>
              <a:gd name="connsiteX62" fmla="*/ 444798 w 1364418"/>
              <a:gd name="connsiteY62" fmla="*/ 3933779 h 6858000"/>
              <a:gd name="connsiteX63" fmla="*/ 446129 w 1364418"/>
              <a:gd name="connsiteY63" fmla="*/ 3933093 h 6858000"/>
              <a:gd name="connsiteX64" fmla="*/ 450483 w 1364418"/>
              <a:gd name="connsiteY64" fmla="*/ 3922082 h 6858000"/>
              <a:gd name="connsiteX65" fmla="*/ 455561 w 1364418"/>
              <a:gd name="connsiteY65" fmla="*/ 3901461 h 6858000"/>
              <a:gd name="connsiteX66" fmla="*/ 478155 w 1364418"/>
              <a:gd name="connsiteY66" fmla="*/ 3813873 h 6858000"/>
              <a:gd name="connsiteX67" fmla="*/ 477580 w 1364418"/>
              <a:gd name="connsiteY67" fmla="*/ 3806161 h 6858000"/>
              <a:gd name="connsiteX68" fmla="*/ 477887 w 1364418"/>
              <a:gd name="connsiteY68" fmla="*/ 3805957 h 6858000"/>
              <a:gd name="connsiteX69" fmla="*/ 477914 w 1364418"/>
              <a:gd name="connsiteY69" fmla="*/ 3797724 h 6858000"/>
              <a:gd name="connsiteX70" fmla="*/ 476529 w 1364418"/>
              <a:gd name="connsiteY70" fmla="*/ 3792098 h 6858000"/>
              <a:gd name="connsiteX71" fmla="*/ 475413 w 1364418"/>
              <a:gd name="connsiteY71" fmla="*/ 3777135 h 6858000"/>
              <a:gd name="connsiteX72" fmla="*/ 477146 w 1364418"/>
              <a:gd name="connsiteY72" fmla="*/ 3771656 h 6858000"/>
              <a:gd name="connsiteX73" fmla="*/ 480889 w 1364418"/>
              <a:gd name="connsiteY73" fmla="*/ 3769007 h 6858000"/>
              <a:gd name="connsiteX74" fmla="*/ 480355 w 1364418"/>
              <a:gd name="connsiteY74" fmla="*/ 3767709 h 6858000"/>
              <a:gd name="connsiteX75" fmla="*/ 489051 w 1364418"/>
              <a:gd name="connsiteY75" fmla="*/ 3738082 h 6858000"/>
              <a:gd name="connsiteX76" fmla="*/ 496397 w 1364418"/>
              <a:gd name="connsiteY76" fmla="*/ 3673397 h 6858000"/>
              <a:gd name="connsiteX77" fmla="*/ 495693 w 1364418"/>
              <a:gd name="connsiteY77" fmla="*/ 3637109 h 6858000"/>
              <a:gd name="connsiteX78" fmla="*/ 499136 w 1364418"/>
              <a:gd name="connsiteY78" fmla="*/ 3536883 h 6858000"/>
              <a:gd name="connsiteX79" fmla="*/ 506674 w 1364418"/>
              <a:gd name="connsiteY79" fmla="*/ 3435652 h 6858000"/>
              <a:gd name="connsiteX80" fmla="*/ 508345 w 1364418"/>
              <a:gd name="connsiteY80" fmla="*/ 3307769 h 6858000"/>
              <a:gd name="connsiteX81" fmla="*/ 525908 w 1364418"/>
              <a:gd name="connsiteY81" fmla="*/ 3250522 h 6858000"/>
              <a:gd name="connsiteX82" fmla="*/ 526333 w 1364418"/>
              <a:gd name="connsiteY82" fmla="*/ 3229163 h 6858000"/>
              <a:gd name="connsiteX83" fmla="*/ 528156 w 1364418"/>
              <a:gd name="connsiteY83" fmla="*/ 3217217 h 6858000"/>
              <a:gd name="connsiteX84" fmla="*/ 514991 w 1364418"/>
              <a:gd name="connsiteY84" fmla="*/ 3183755 h 6858000"/>
              <a:gd name="connsiteX85" fmla="*/ 515492 w 1364418"/>
              <a:gd name="connsiteY85" fmla="*/ 3178642 h 6858000"/>
              <a:gd name="connsiteX86" fmla="*/ 503092 w 1364418"/>
              <a:gd name="connsiteY86" fmla="*/ 3158586 h 6858000"/>
              <a:gd name="connsiteX87" fmla="*/ 488277 w 1364418"/>
              <a:gd name="connsiteY87" fmla="*/ 3129034 h 6858000"/>
              <a:gd name="connsiteX88" fmla="*/ 488942 w 1364418"/>
              <a:gd name="connsiteY88" fmla="*/ 3126682 h 6858000"/>
              <a:gd name="connsiteX89" fmla="*/ 479810 w 1364418"/>
              <a:gd name="connsiteY89" fmla="*/ 3114519 h 6858000"/>
              <a:gd name="connsiteX90" fmla="*/ 466419 w 1364418"/>
              <a:gd name="connsiteY90" fmla="*/ 3106272 h 6858000"/>
              <a:gd name="connsiteX91" fmla="*/ 439149 w 1364418"/>
              <a:gd name="connsiteY91" fmla="*/ 2958185 h 6858000"/>
              <a:gd name="connsiteX92" fmla="*/ 381763 w 1364418"/>
              <a:gd name="connsiteY92" fmla="*/ 2762989 h 6858000"/>
              <a:gd name="connsiteX93" fmla="*/ 330681 w 1364418"/>
              <a:gd name="connsiteY93" fmla="*/ 2554718 h 6858000"/>
              <a:gd name="connsiteX94" fmla="*/ 310775 w 1364418"/>
              <a:gd name="connsiteY94" fmla="*/ 2485734 h 6858000"/>
              <a:gd name="connsiteX95" fmla="*/ 301498 w 1364418"/>
              <a:gd name="connsiteY95" fmla="*/ 2447068 h 6858000"/>
              <a:gd name="connsiteX96" fmla="*/ 288459 w 1364418"/>
              <a:gd name="connsiteY96" fmla="*/ 2425819 h 6858000"/>
              <a:gd name="connsiteX97" fmla="*/ 294458 w 1364418"/>
              <a:gd name="connsiteY97" fmla="*/ 2402874 h 6858000"/>
              <a:gd name="connsiteX98" fmla="*/ 297070 w 1364418"/>
              <a:gd name="connsiteY98" fmla="*/ 2381443 h 6858000"/>
              <a:gd name="connsiteX99" fmla="*/ 273399 w 1364418"/>
              <a:gd name="connsiteY99" fmla="*/ 2261920 h 6858000"/>
              <a:gd name="connsiteX100" fmla="*/ 263286 w 1364418"/>
              <a:gd name="connsiteY100" fmla="*/ 2195378 h 6858000"/>
              <a:gd name="connsiteX101" fmla="*/ 247503 w 1364418"/>
              <a:gd name="connsiteY101" fmla="*/ 2155135 h 6858000"/>
              <a:gd name="connsiteX102" fmla="*/ 244961 w 1364418"/>
              <a:gd name="connsiteY102" fmla="*/ 2118008 h 6858000"/>
              <a:gd name="connsiteX103" fmla="*/ 245954 w 1364418"/>
              <a:gd name="connsiteY103" fmla="*/ 2050531 h 6858000"/>
              <a:gd name="connsiteX104" fmla="*/ 237760 w 1364418"/>
              <a:gd name="connsiteY104" fmla="*/ 1963269 h 6858000"/>
              <a:gd name="connsiteX105" fmla="*/ 218938 w 1364418"/>
              <a:gd name="connsiteY105" fmla="*/ 1906352 h 6858000"/>
              <a:gd name="connsiteX106" fmla="*/ 195495 w 1364418"/>
              <a:gd name="connsiteY106" fmla="*/ 1861531 h 6858000"/>
              <a:gd name="connsiteX107" fmla="*/ 149294 w 1364418"/>
              <a:gd name="connsiteY107" fmla="*/ 1732919 h 6858000"/>
              <a:gd name="connsiteX108" fmla="*/ 121605 w 1364418"/>
              <a:gd name="connsiteY108" fmla="*/ 1663540 h 6858000"/>
              <a:gd name="connsiteX109" fmla="*/ 120731 w 1364418"/>
              <a:gd name="connsiteY109" fmla="*/ 1615777 h 6858000"/>
              <a:gd name="connsiteX110" fmla="*/ 101526 w 1364418"/>
              <a:gd name="connsiteY110" fmla="*/ 1563678 h 6858000"/>
              <a:gd name="connsiteX111" fmla="*/ 114606 w 1364418"/>
              <a:gd name="connsiteY111" fmla="*/ 1519474 h 6858000"/>
              <a:gd name="connsiteX112" fmla="*/ 107348 w 1364418"/>
              <a:gd name="connsiteY112" fmla="*/ 1477995 h 6858000"/>
              <a:gd name="connsiteX113" fmla="*/ 93433 w 1364418"/>
              <a:gd name="connsiteY113" fmla="*/ 1373769 h 6858000"/>
              <a:gd name="connsiteX114" fmla="*/ 101740 w 1364418"/>
              <a:gd name="connsiteY114" fmla="*/ 1307086 h 6858000"/>
              <a:gd name="connsiteX115" fmla="*/ 102928 w 1364418"/>
              <a:gd name="connsiteY115" fmla="*/ 1189033 h 6858000"/>
              <a:gd name="connsiteX116" fmla="*/ 107613 w 1364418"/>
              <a:gd name="connsiteY116" fmla="*/ 1168288 h 6858000"/>
              <a:gd name="connsiteX117" fmla="*/ 99895 w 1364418"/>
              <a:gd name="connsiteY117" fmla="*/ 1142577 h 6858000"/>
              <a:gd name="connsiteX118" fmla="*/ 89201 w 1364418"/>
              <a:gd name="connsiteY118" fmla="*/ 1088484 h 6858000"/>
              <a:gd name="connsiteX119" fmla="*/ 77937 w 1364418"/>
              <a:gd name="connsiteY119" fmla="*/ 1016103 h 6858000"/>
              <a:gd name="connsiteX120" fmla="*/ 79393 w 1364418"/>
              <a:gd name="connsiteY120" fmla="*/ 932283 h 6858000"/>
              <a:gd name="connsiteX121" fmla="*/ 81629 w 1364418"/>
              <a:gd name="connsiteY121" fmla="*/ 915925 h 6858000"/>
              <a:gd name="connsiteX122" fmla="*/ 74258 w 1364418"/>
              <a:gd name="connsiteY122" fmla="*/ 896999 h 6858000"/>
              <a:gd name="connsiteX123" fmla="*/ 43666 w 1364418"/>
              <a:gd name="connsiteY123" fmla="*/ 821517 h 6858000"/>
              <a:gd name="connsiteX124" fmla="*/ 22616 w 1364418"/>
              <a:gd name="connsiteY124" fmla="*/ 751353 h 6858000"/>
              <a:gd name="connsiteX125" fmla="*/ 22174 w 1364418"/>
              <a:gd name="connsiteY125" fmla="*/ 721230 h 6858000"/>
              <a:gd name="connsiteX126" fmla="*/ 7845 w 1364418"/>
              <a:gd name="connsiteY126" fmla="*/ 681659 h 6858000"/>
              <a:gd name="connsiteX127" fmla="*/ 31306 w 1364418"/>
              <a:gd name="connsiteY127" fmla="*/ 619315 h 6858000"/>
              <a:gd name="connsiteX128" fmla="*/ 15184 w 1364418"/>
              <a:gd name="connsiteY128" fmla="*/ 585934 h 6858000"/>
              <a:gd name="connsiteX129" fmla="*/ 22258 w 1364418"/>
              <a:gd name="connsiteY129" fmla="*/ 538948 h 6858000"/>
              <a:gd name="connsiteX130" fmla="*/ 26166 w 1364418"/>
              <a:gd name="connsiteY130" fmla="*/ 525163 h 6858000"/>
              <a:gd name="connsiteX131" fmla="*/ 52290 w 1364418"/>
              <a:gd name="connsiteY131" fmla="*/ 446567 h 6858000"/>
              <a:gd name="connsiteX132" fmla="*/ 51538 w 1364418"/>
              <a:gd name="connsiteY132" fmla="*/ 393828 h 6858000"/>
              <a:gd name="connsiteX133" fmla="*/ 51368 w 1364418"/>
              <a:gd name="connsiteY133" fmla="*/ 353137 h 6858000"/>
              <a:gd name="connsiteX134" fmla="*/ 55970 w 1364418"/>
              <a:gd name="connsiteY134" fmla="*/ 321428 h 6858000"/>
              <a:gd name="connsiteX135" fmla="*/ 57061 w 1364418"/>
              <a:gd name="connsiteY135" fmla="*/ 275771 h 6858000"/>
              <a:gd name="connsiteX136" fmla="*/ 74088 w 1364418"/>
              <a:gd name="connsiteY136" fmla="*/ 212860 h 6858000"/>
              <a:gd name="connsiteX137" fmla="*/ 65798 w 1364418"/>
              <a:gd name="connsiteY137" fmla="*/ 144983 h 6858000"/>
              <a:gd name="connsiteX138" fmla="*/ 78082 w 1364418"/>
              <a:gd name="connsiteY138" fmla="*/ 55288 h 6858000"/>
              <a:gd name="connsiteX139" fmla="*/ 37636 w 1364418"/>
              <a:gd name="connsiteY139"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101112 w 1364418"/>
              <a:gd name="connsiteY3" fmla="*/ 6857735 h 6858000"/>
              <a:gd name="connsiteX4" fmla="*/ 137705 w 1364418"/>
              <a:gd name="connsiteY4" fmla="*/ 6776847 h 6858000"/>
              <a:gd name="connsiteX5" fmla="*/ 149205 w 1364418"/>
              <a:gd name="connsiteY5" fmla="*/ 6737706 h 6858000"/>
              <a:gd name="connsiteX6" fmla="*/ 173944 w 1364418"/>
              <a:gd name="connsiteY6" fmla="*/ 6691589 h 6858000"/>
              <a:gd name="connsiteX7" fmla="*/ 151501 w 1364418"/>
              <a:gd name="connsiteY7" fmla="*/ 6659970 h 6858000"/>
              <a:gd name="connsiteX8" fmla="*/ 166592 w 1364418"/>
              <a:gd name="connsiteY8" fmla="*/ 6636211 h 6858000"/>
              <a:gd name="connsiteX9" fmla="*/ 184036 w 1364418"/>
              <a:gd name="connsiteY9" fmla="*/ 6594177 h 6858000"/>
              <a:gd name="connsiteX10" fmla="*/ 198076 w 1364418"/>
              <a:gd name="connsiteY10" fmla="*/ 6557575 h 6858000"/>
              <a:gd name="connsiteX11" fmla="*/ 251033 w 1364418"/>
              <a:gd name="connsiteY11" fmla="*/ 6492130 h 6858000"/>
              <a:gd name="connsiteX12" fmla="*/ 266720 w 1364418"/>
              <a:gd name="connsiteY12" fmla="*/ 6431610 h 6858000"/>
              <a:gd name="connsiteX13" fmla="*/ 310425 w 1364418"/>
              <a:gd name="connsiteY13" fmla="*/ 6379786 h 6858000"/>
              <a:gd name="connsiteX14" fmla="*/ 293648 w 1364418"/>
              <a:gd name="connsiteY14" fmla="*/ 6334727 h 6858000"/>
              <a:gd name="connsiteX15" fmla="*/ 271063 w 1364418"/>
              <a:gd name="connsiteY15" fmla="*/ 6313295 h 6858000"/>
              <a:gd name="connsiteX16" fmla="*/ 278227 w 1364418"/>
              <a:gd name="connsiteY16" fmla="*/ 6280046 h 6858000"/>
              <a:gd name="connsiteX17" fmla="*/ 260972 w 1364418"/>
              <a:gd name="connsiteY17" fmla="*/ 6270265 h 6858000"/>
              <a:gd name="connsiteX18" fmla="*/ 288000 w 1364418"/>
              <a:gd name="connsiteY18" fmla="*/ 6252834 h 6858000"/>
              <a:gd name="connsiteX19" fmla="*/ 265992 w 1364418"/>
              <a:gd name="connsiteY19" fmla="*/ 6202459 h 6858000"/>
              <a:gd name="connsiteX20" fmla="*/ 264790 w 1364418"/>
              <a:gd name="connsiteY20" fmla="*/ 6153037 h 6858000"/>
              <a:gd name="connsiteX21" fmla="*/ 280205 w 1364418"/>
              <a:gd name="connsiteY21" fmla="*/ 6078132 h 6858000"/>
              <a:gd name="connsiteX22" fmla="*/ 267592 w 1364418"/>
              <a:gd name="connsiteY22" fmla="*/ 6028119 h 6858000"/>
              <a:gd name="connsiteX23" fmla="*/ 252821 w 1364418"/>
              <a:gd name="connsiteY23" fmla="*/ 5926735 h 6858000"/>
              <a:gd name="connsiteX24" fmla="*/ 302333 w 1364418"/>
              <a:gd name="connsiteY24" fmla="*/ 5712857 h 6858000"/>
              <a:gd name="connsiteX25" fmla="*/ 332131 w 1364418"/>
              <a:gd name="connsiteY25" fmla="*/ 5660491 h 6858000"/>
              <a:gd name="connsiteX26" fmla="*/ 341254 w 1364418"/>
              <a:gd name="connsiteY26" fmla="*/ 5563435 h 6858000"/>
              <a:gd name="connsiteX27" fmla="*/ 368130 w 1364418"/>
              <a:gd name="connsiteY27" fmla="*/ 5437125 h 6858000"/>
              <a:gd name="connsiteX28" fmla="*/ 381698 w 1364418"/>
              <a:gd name="connsiteY28" fmla="*/ 5396260 h 6858000"/>
              <a:gd name="connsiteX29" fmla="*/ 397679 w 1364418"/>
              <a:gd name="connsiteY29" fmla="*/ 5330009 h 6858000"/>
              <a:gd name="connsiteX30" fmla="*/ 431172 w 1364418"/>
              <a:gd name="connsiteY30" fmla="*/ 5273739 h 6858000"/>
              <a:gd name="connsiteX31" fmla="*/ 440771 w 1364418"/>
              <a:gd name="connsiteY31" fmla="*/ 5241779 h 6858000"/>
              <a:gd name="connsiteX32" fmla="*/ 451997 w 1364418"/>
              <a:gd name="connsiteY32" fmla="*/ 5225268 h 6858000"/>
              <a:gd name="connsiteX33" fmla="*/ 453017 w 1364418"/>
              <a:gd name="connsiteY33" fmla="*/ 5217684 h 6858000"/>
              <a:gd name="connsiteX34" fmla="*/ 460358 w 1364418"/>
              <a:gd name="connsiteY34" fmla="*/ 5193377 h 6858000"/>
              <a:gd name="connsiteX35" fmla="*/ 463661 w 1364418"/>
              <a:gd name="connsiteY35" fmla="*/ 5179288 h 6858000"/>
              <a:gd name="connsiteX36" fmla="*/ 464645 w 1364418"/>
              <a:gd name="connsiteY36" fmla="*/ 5173621 h 6858000"/>
              <a:gd name="connsiteX37" fmla="*/ 460279 w 1364418"/>
              <a:gd name="connsiteY37" fmla="*/ 5159961 h 6858000"/>
              <a:gd name="connsiteX38" fmla="*/ 466956 w 1364418"/>
              <a:gd name="connsiteY38" fmla="*/ 5144295 h 6858000"/>
              <a:gd name="connsiteX39" fmla="*/ 463889 w 1364418"/>
              <a:gd name="connsiteY39" fmla="*/ 5125185 h 6858000"/>
              <a:gd name="connsiteX40" fmla="*/ 470719 w 1364418"/>
              <a:gd name="connsiteY40" fmla="*/ 5121884 h 6858000"/>
              <a:gd name="connsiteX41" fmla="*/ 477755 w 1364418"/>
              <a:gd name="connsiteY41" fmla="*/ 5067850 h 6858000"/>
              <a:gd name="connsiteX42" fmla="*/ 480486 w 1364418"/>
              <a:gd name="connsiteY42" fmla="*/ 5060861 h 6858000"/>
              <a:gd name="connsiteX43" fmla="*/ 477190 w 1364418"/>
              <a:gd name="connsiteY43" fmla="*/ 5034192 h 6858000"/>
              <a:gd name="connsiteX44" fmla="*/ 478744 w 1364418"/>
              <a:gd name="connsiteY44" fmla="*/ 4993030 h 6858000"/>
              <a:gd name="connsiteX45" fmla="*/ 485653 w 1364418"/>
              <a:gd name="connsiteY45" fmla="*/ 4946844 h 6858000"/>
              <a:gd name="connsiteX46" fmla="*/ 481509 w 1364418"/>
              <a:gd name="connsiteY46" fmla="*/ 4932692 h 6858000"/>
              <a:gd name="connsiteX47" fmla="*/ 496912 w 1364418"/>
              <a:gd name="connsiteY47" fmla="*/ 4858827 h 6858000"/>
              <a:gd name="connsiteX48" fmla="*/ 502815 w 1364418"/>
              <a:gd name="connsiteY48" fmla="*/ 4821170 h 6858000"/>
              <a:gd name="connsiteX49" fmla="*/ 507548 w 1364418"/>
              <a:gd name="connsiteY49" fmla="*/ 4780965 h 6858000"/>
              <a:gd name="connsiteX50" fmla="*/ 508841 w 1364418"/>
              <a:gd name="connsiteY50" fmla="*/ 4750867 h 6858000"/>
              <a:gd name="connsiteX51" fmla="*/ 506648 w 1364418"/>
              <a:gd name="connsiteY51" fmla="*/ 4690749 h 6858000"/>
              <a:gd name="connsiteX52" fmla="*/ 502128 w 1364418"/>
              <a:gd name="connsiteY52" fmla="*/ 4584173 h 6858000"/>
              <a:gd name="connsiteX53" fmla="*/ 497211 w 1364418"/>
              <a:gd name="connsiteY53" fmla="*/ 4444346 h 6858000"/>
              <a:gd name="connsiteX54" fmla="*/ 493776 w 1364418"/>
              <a:gd name="connsiteY54" fmla="*/ 4375228 h 6858000"/>
              <a:gd name="connsiteX55" fmla="*/ 474429 w 1364418"/>
              <a:gd name="connsiteY55" fmla="*/ 4214165 h 6858000"/>
              <a:gd name="connsiteX56" fmla="*/ 478502 w 1364418"/>
              <a:gd name="connsiteY56" fmla="*/ 4090296 h 6858000"/>
              <a:gd name="connsiteX57" fmla="*/ 463758 w 1364418"/>
              <a:gd name="connsiteY57" fmla="*/ 4033999 h 6858000"/>
              <a:gd name="connsiteX58" fmla="*/ 464907 w 1364418"/>
              <a:gd name="connsiteY58" fmla="*/ 4031933 h 6858000"/>
              <a:gd name="connsiteX59" fmla="*/ 463483 w 1364418"/>
              <a:gd name="connsiteY59" fmla="*/ 4013953 h 6858000"/>
              <a:gd name="connsiteX60" fmla="*/ 449778 w 1364418"/>
              <a:gd name="connsiteY60" fmla="*/ 3974753 h 6858000"/>
              <a:gd name="connsiteX61" fmla="*/ 451376 w 1364418"/>
              <a:gd name="connsiteY61" fmla="*/ 3969950 h 6858000"/>
              <a:gd name="connsiteX62" fmla="*/ 444798 w 1364418"/>
              <a:gd name="connsiteY62" fmla="*/ 3933779 h 6858000"/>
              <a:gd name="connsiteX63" fmla="*/ 446129 w 1364418"/>
              <a:gd name="connsiteY63" fmla="*/ 3933093 h 6858000"/>
              <a:gd name="connsiteX64" fmla="*/ 450483 w 1364418"/>
              <a:gd name="connsiteY64" fmla="*/ 3922082 h 6858000"/>
              <a:gd name="connsiteX65" fmla="*/ 455561 w 1364418"/>
              <a:gd name="connsiteY65" fmla="*/ 3901461 h 6858000"/>
              <a:gd name="connsiteX66" fmla="*/ 478155 w 1364418"/>
              <a:gd name="connsiteY66" fmla="*/ 3813873 h 6858000"/>
              <a:gd name="connsiteX67" fmla="*/ 477580 w 1364418"/>
              <a:gd name="connsiteY67" fmla="*/ 3806161 h 6858000"/>
              <a:gd name="connsiteX68" fmla="*/ 477887 w 1364418"/>
              <a:gd name="connsiteY68" fmla="*/ 3805957 h 6858000"/>
              <a:gd name="connsiteX69" fmla="*/ 477914 w 1364418"/>
              <a:gd name="connsiteY69" fmla="*/ 3797724 h 6858000"/>
              <a:gd name="connsiteX70" fmla="*/ 476529 w 1364418"/>
              <a:gd name="connsiteY70" fmla="*/ 3792098 h 6858000"/>
              <a:gd name="connsiteX71" fmla="*/ 475413 w 1364418"/>
              <a:gd name="connsiteY71" fmla="*/ 3777135 h 6858000"/>
              <a:gd name="connsiteX72" fmla="*/ 477146 w 1364418"/>
              <a:gd name="connsiteY72" fmla="*/ 3771656 h 6858000"/>
              <a:gd name="connsiteX73" fmla="*/ 480889 w 1364418"/>
              <a:gd name="connsiteY73" fmla="*/ 3769007 h 6858000"/>
              <a:gd name="connsiteX74" fmla="*/ 480355 w 1364418"/>
              <a:gd name="connsiteY74" fmla="*/ 3767709 h 6858000"/>
              <a:gd name="connsiteX75" fmla="*/ 489051 w 1364418"/>
              <a:gd name="connsiteY75" fmla="*/ 3738082 h 6858000"/>
              <a:gd name="connsiteX76" fmla="*/ 496397 w 1364418"/>
              <a:gd name="connsiteY76" fmla="*/ 3673397 h 6858000"/>
              <a:gd name="connsiteX77" fmla="*/ 495693 w 1364418"/>
              <a:gd name="connsiteY77" fmla="*/ 3637109 h 6858000"/>
              <a:gd name="connsiteX78" fmla="*/ 499136 w 1364418"/>
              <a:gd name="connsiteY78" fmla="*/ 3536883 h 6858000"/>
              <a:gd name="connsiteX79" fmla="*/ 506674 w 1364418"/>
              <a:gd name="connsiteY79" fmla="*/ 3435652 h 6858000"/>
              <a:gd name="connsiteX80" fmla="*/ 508345 w 1364418"/>
              <a:gd name="connsiteY80" fmla="*/ 3307769 h 6858000"/>
              <a:gd name="connsiteX81" fmla="*/ 525908 w 1364418"/>
              <a:gd name="connsiteY81" fmla="*/ 3250522 h 6858000"/>
              <a:gd name="connsiteX82" fmla="*/ 526333 w 1364418"/>
              <a:gd name="connsiteY82" fmla="*/ 3229163 h 6858000"/>
              <a:gd name="connsiteX83" fmla="*/ 528156 w 1364418"/>
              <a:gd name="connsiteY83" fmla="*/ 3217217 h 6858000"/>
              <a:gd name="connsiteX84" fmla="*/ 514991 w 1364418"/>
              <a:gd name="connsiteY84" fmla="*/ 3183755 h 6858000"/>
              <a:gd name="connsiteX85" fmla="*/ 515492 w 1364418"/>
              <a:gd name="connsiteY85" fmla="*/ 3178642 h 6858000"/>
              <a:gd name="connsiteX86" fmla="*/ 503092 w 1364418"/>
              <a:gd name="connsiteY86" fmla="*/ 3158586 h 6858000"/>
              <a:gd name="connsiteX87" fmla="*/ 488277 w 1364418"/>
              <a:gd name="connsiteY87" fmla="*/ 3129034 h 6858000"/>
              <a:gd name="connsiteX88" fmla="*/ 488942 w 1364418"/>
              <a:gd name="connsiteY88" fmla="*/ 3126682 h 6858000"/>
              <a:gd name="connsiteX89" fmla="*/ 479810 w 1364418"/>
              <a:gd name="connsiteY89" fmla="*/ 3114519 h 6858000"/>
              <a:gd name="connsiteX90" fmla="*/ 466419 w 1364418"/>
              <a:gd name="connsiteY90" fmla="*/ 3106272 h 6858000"/>
              <a:gd name="connsiteX91" fmla="*/ 439149 w 1364418"/>
              <a:gd name="connsiteY91" fmla="*/ 2958185 h 6858000"/>
              <a:gd name="connsiteX92" fmla="*/ 381763 w 1364418"/>
              <a:gd name="connsiteY92" fmla="*/ 2762989 h 6858000"/>
              <a:gd name="connsiteX93" fmla="*/ 330681 w 1364418"/>
              <a:gd name="connsiteY93" fmla="*/ 2554718 h 6858000"/>
              <a:gd name="connsiteX94" fmla="*/ 310775 w 1364418"/>
              <a:gd name="connsiteY94" fmla="*/ 2485734 h 6858000"/>
              <a:gd name="connsiteX95" fmla="*/ 301498 w 1364418"/>
              <a:gd name="connsiteY95" fmla="*/ 2447068 h 6858000"/>
              <a:gd name="connsiteX96" fmla="*/ 288459 w 1364418"/>
              <a:gd name="connsiteY96" fmla="*/ 2425819 h 6858000"/>
              <a:gd name="connsiteX97" fmla="*/ 294458 w 1364418"/>
              <a:gd name="connsiteY97" fmla="*/ 2402874 h 6858000"/>
              <a:gd name="connsiteX98" fmla="*/ 297070 w 1364418"/>
              <a:gd name="connsiteY98" fmla="*/ 2381443 h 6858000"/>
              <a:gd name="connsiteX99" fmla="*/ 273399 w 1364418"/>
              <a:gd name="connsiteY99" fmla="*/ 2261920 h 6858000"/>
              <a:gd name="connsiteX100" fmla="*/ 263286 w 1364418"/>
              <a:gd name="connsiteY100" fmla="*/ 2195378 h 6858000"/>
              <a:gd name="connsiteX101" fmla="*/ 247503 w 1364418"/>
              <a:gd name="connsiteY101" fmla="*/ 2155135 h 6858000"/>
              <a:gd name="connsiteX102" fmla="*/ 244961 w 1364418"/>
              <a:gd name="connsiteY102" fmla="*/ 2118008 h 6858000"/>
              <a:gd name="connsiteX103" fmla="*/ 245954 w 1364418"/>
              <a:gd name="connsiteY103" fmla="*/ 2050531 h 6858000"/>
              <a:gd name="connsiteX104" fmla="*/ 237760 w 1364418"/>
              <a:gd name="connsiteY104" fmla="*/ 1963269 h 6858000"/>
              <a:gd name="connsiteX105" fmla="*/ 218938 w 1364418"/>
              <a:gd name="connsiteY105" fmla="*/ 1906352 h 6858000"/>
              <a:gd name="connsiteX106" fmla="*/ 195495 w 1364418"/>
              <a:gd name="connsiteY106" fmla="*/ 1861531 h 6858000"/>
              <a:gd name="connsiteX107" fmla="*/ 149294 w 1364418"/>
              <a:gd name="connsiteY107" fmla="*/ 1732919 h 6858000"/>
              <a:gd name="connsiteX108" fmla="*/ 121605 w 1364418"/>
              <a:gd name="connsiteY108" fmla="*/ 1663540 h 6858000"/>
              <a:gd name="connsiteX109" fmla="*/ 120731 w 1364418"/>
              <a:gd name="connsiteY109" fmla="*/ 1615777 h 6858000"/>
              <a:gd name="connsiteX110" fmla="*/ 101526 w 1364418"/>
              <a:gd name="connsiteY110" fmla="*/ 1563678 h 6858000"/>
              <a:gd name="connsiteX111" fmla="*/ 114606 w 1364418"/>
              <a:gd name="connsiteY111" fmla="*/ 1519474 h 6858000"/>
              <a:gd name="connsiteX112" fmla="*/ 107348 w 1364418"/>
              <a:gd name="connsiteY112" fmla="*/ 1477995 h 6858000"/>
              <a:gd name="connsiteX113" fmla="*/ 93433 w 1364418"/>
              <a:gd name="connsiteY113" fmla="*/ 1373769 h 6858000"/>
              <a:gd name="connsiteX114" fmla="*/ 101740 w 1364418"/>
              <a:gd name="connsiteY114" fmla="*/ 1307086 h 6858000"/>
              <a:gd name="connsiteX115" fmla="*/ 102928 w 1364418"/>
              <a:gd name="connsiteY115" fmla="*/ 1189033 h 6858000"/>
              <a:gd name="connsiteX116" fmla="*/ 107613 w 1364418"/>
              <a:gd name="connsiteY116" fmla="*/ 1168288 h 6858000"/>
              <a:gd name="connsiteX117" fmla="*/ 99895 w 1364418"/>
              <a:gd name="connsiteY117" fmla="*/ 1142577 h 6858000"/>
              <a:gd name="connsiteX118" fmla="*/ 89201 w 1364418"/>
              <a:gd name="connsiteY118" fmla="*/ 1088484 h 6858000"/>
              <a:gd name="connsiteX119" fmla="*/ 77937 w 1364418"/>
              <a:gd name="connsiteY119" fmla="*/ 1016103 h 6858000"/>
              <a:gd name="connsiteX120" fmla="*/ 79393 w 1364418"/>
              <a:gd name="connsiteY120" fmla="*/ 932283 h 6858000"/>
              <a:gd name="connsiteX121" fmla="*/ 81629 w 1364418"/>
              <a:gd name="connsiteY121" fmla="*/ 915925 h 6858000"/>
              <a:gd name="connsiteX122" fmla="*/ 74258 w 1364418"/>
              <a:gd name="connsiteY122" fmla="*/ 896999 h 6858000"/>
              <a:gd name="connsiteX123" fmla="*/ 43666 w 1364418"/>
              <a:gd name="connsiteY123" fmla="*/ 821517 h 6858000"/>
              <a:gd name="connsiteX124" fmla="*/ 22616 w 1364418"/>
              <a:gd name="connsiteY124" fmla="*/ 751353 h 6858000"/>
              <a:gd name="connsiteX125" fmla="*/ 22174 w 1364418"/>
              <a:gd name="connsiteY125" fmla="*/ 721230 h 6858000"/>
              <a:gd name="connsiteX126" fmla="*/ 7845 w 1364418"/>
              <a:gd name="connsiteY126" fmla="*/ 681659 h 6858000"/>
              <a:gd name="connsiteX127" fmla="*/ 31306 w 1364418"/>
              <a:gd name="connsiteY127" fmla="*/ 619315 h 6858000"/>
              <a:gd name="connsiteX128" fmla="*/ 15184 w 1364418"/>
              <a:gd name="connsiteY128" fmla="*/ 585934 h 6858000"/>
              <a:gd name="connsiteX129" fmla="*/ 22258 w 1364418"/>
              <a:gd name="connsiteY129" fmla="*/ 538948 h 6858000"/>
              <a:gd name="connsiteX130" fmla="*/ 26166 w 1364418"/>
              <a:gd name="connsiteY130" fmla="*/ 525163 h 6858000"/>
              <a:gd name="connsiteX131" fmla="*/ 52290 w 1364418"/>
              <a:gd name="connsiteY131" fmla="*/ 446567 h 6858000"/>
              <a:gd name="connsiteX132" fmla="*/ 51538 w 1364418"/>
              <a:gd name="connsiteY132" fmla="*/ 393828 h 6858000"/>
              <a:gd name="connsiteX133" fmla="*/ 51368 w 1364418"/>
              <a:gd name="connsiteY133" fmla="*/ 353137 h 6858000"/>
              <a:gd name="connsiteX134" fmla="*/ 55970 w 1364418"/>
              <a:gd name="connsiteY134" fmla="*/ 321428 h 6858000"/>
              <a:gd name="connsiteX135" fmla="*/ 57061 w 1364418"/>
              <a:gd name="connsiteY135" fmla="*/ 275771 h 6858000"/>
              <a:gd name="connsiteX136" fmla="*/ 74088 w 1364418"/>
              <a:gd name="connsiteY136" fmla="*/ 212860 h 6858000"/>
              <a:gd name="connsiteX137" fmla="*/ 65798 w 1364418"/>
              <a:gd name="connsiteY137" fmla="*/ 144983 h 6858000"/>
              <a:gd name="connsiteX138" fmla="*/ 78082 w 1364418"/>
              <a:gd name="connsiteY138" fmla="*/ 55288 h 6858000"/>
              <a:gd name="connsiteX139" fmla="*/ 37636 w 1364418"/>
              <a:gd name="connsiteY139"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101112 w 1364418"/>
              <a:gd name="connsiteY3" fmla="*/ 6857735 h 6858000"/>
              <a:gd name="connsiteX4" fmla="*/ 137705 w 1364418"/>
              <a:gd name="connsiteY4" fmla="*/ 6776847 h 6858000"/>
              <a:gd name="connsiteX5" fmla="*/ 149205 w 1364418"/>
              <a:gd name="connsiteY5" fmla="*/ 6737706 h 6858000"/>
              <a:gd name="connsiteX6" fmla="*/ 173944 w 1364418"/>
              <a:gd name="connsiteY6" fmla="*/ 6691589 h 6858000"/>
              <a:gd name="connsiteX7" fmla="*/ 151501 w 1364418"/>
              <a:gd name="connsiteY7" fmla="*/ 6659970 h 6858000"/>
              <a:gd name="connsiteX8" fmla="*/ 166592 w 1364418"/>
              <a:gd name="connsiteY8" fmla="*/ 6636211 h 6858000"/>
              <a:gd name="connsiteX9" fmla="*/ 184036 w 1364418"/>
              <a:gd name="connsiteY9" fmla="*/ 6594177 h 6858000"/>
              <a:gd name="connsiteX10" fmla="*/ 198076 w 1364418"/>
              <a:gd name="connsiteY10" fmla="*/ 6557575 h 6858000"/>
              <a:gd name="connsiteX11" fmla="*/ 251033 w 1364418"/>
              <a:gd name="connsiteY11" fmla="*/ 6492130 h 6858000"/>
              <a:gd name="connsiteX12" fmla="*/ 266720 w 1364418"/>
              <a:gd name="connsiteY12" fmla="*/ 6431610 h 6858000"/>
              <a:gd name="connsiteX13" fmla="*/ 310425 w 1364418"/>
              <a:gd name="connsiteY13" fmla="*/ 6379786 h 6858000"/>
              <a:gd name="connsiteX14" fmla="*/ 293648 w 1364418"/>
              <a:gd name="connsiteY14" fmla="*/ 6334727 h 6858000"/>
              <a:gd name="connsiteX15" fmla="*/ 271063 w 1364418"/>
              <a:gd name="connsiteY15" fmla="*/ 6313295 h 6858000"/>
              <a:gd name="connsiteX16" fmla="*/ 278227 w 1364418"/>
              <a:gd name="connsiteY16" fmla="*/ 6280046 h 6858000"/>
              <a:gd name="connsiteX17" fmla="*/ 260972 w 1364418"/>
              <a:gd name="connsiteY17" fmla="*/ 6270265 h 6858000"/>
              <a:gd name="connsiteX18" fmla="*/ 288000 w 1364418"/>
              <a:gd name="connsiteY18" fmla="*/ 6252834 h 6858000"/>
              <a:gd name="connsiteX19" fmla="*/ 265992 w 1364418"/>
              <a:gd name="connsiteY19" fmla="*/ 6202459 h 6858000"/>
              <a:gd name="connsiteX20" fmla="*/ 264790 w 1364418"/>
              <a:gd name="connsiteY20" fmla="*/ 6153037 h 6858000"/>
              <a:gd name="connsiteX21" fmla="*/ 280205 w 1364418"/>
              <a:gd name="connsiteY21" fmla="*/ 6078132 h 6858000"/>
              <a:gd name="connsiteX22" fmla="*/ 267592 w 1364418"/>
              <a:gd name="connsiteY22" fmla="*/ 6028119 h 6858000"/>
              <a:gd name="connsiteX23" fmla="*/ 252821 w 1364418"/>
              <a:gd name="connsiteY23" fmla="*/ 5926735 h 6858000"/>
              <a:gd name="connsiteX24" fmla="*/ 302333 w 1364418"/>
              <a:gd name="connsiteY24" fmla="*/ 5712857 h 6858000"/>
              <a:gd name="connsiteX25" fmla="*/ 332131 w 1364418"/>
              <a:gd name="connsiteY25" fmla="*/ 5660491 h 6858000"/>
              <a:gd name="connsiteX26" fmla="*/ 341254 w 1364418"/>
              <a:gd name="connsiteY26" fmla="*/ 5563435 h 6858000"/>
              <a:gd name="connsiteX27" fmla="*/ 368130 w 1364418"/>
              <a:gd name="connsiteY27" fmla="*/ 5437125 h 6858000"/>
              <a:gd name="connsiteX28" fmla="*/ 381698 w 1364418"/>
              <a:gd name="connsiteY28" fmla="*/ 5396260 h 6858000"/>
              <a:gd name="connsiteX29" fmla="*/ 397679 w 1364418"/>
              <a:gd name="connsiteY29" fmla="*/ 5330009 h 6858000"/>
              <a:gd name="connsiteX30" fmla="*/ 431172 w 1364418"/>
              <a:gd name="connsiteY30" fmla="*/ 5273739 h 6858000"/>
              <a:gd name="connsiteX31" fmla="*/ 440771 w 1364418"/>
              <a:gd name="connsiteY31" fmla="*/ 5241779 h 6858000"/>
              <a:gd name="connsiteX32" fmla="*/ 451997 w 1364418"/>
              <a:gd name="connsiteY32" fmla="*/ 5225268 h 6858000"/>
              <a:gd name="connsiteX33" fmla="*/ 453017 w 1364418"/>
              <a:gd name="connsiteY33" fmla="*/ 5217684 h 6858000"/>
              <a:gd name="connsiteX34" fmla="*/ 460358 w 1364418"/>
              <a:gd name="connsiteY34" fmla="*/ 5193377 h 6858000"/>
              <a:gd name="connsiteX35" fmla="*/ 463661 w 1364418"/>
              <a:gd name="connsiteY35" fmla="*/ 5179288 h 6858000"/>
              <a:gd name="connsiteX36" fmla="*/ 464645 w 1364418"/>
              <a:gd name="connsiteY36" fmla="*/ 5173621 h 6858000"/>
              <a:gd name="connsiteX37" fmla="*/ 460279 w 1364418"/>
              <a:gd name="connsiteY37" fmla="*/ 5159961 h 6858000"/>
              <a:gd name="connsiteX38" fmla="*/ 466956 w 1364418"/>
              <a:gd name="connsiteY38" fmla="*/ 5144295 h 6858000"/>
              <a:gd name="connsiteX39" fmla="*/ 463889 w 1364418"/>
              <a:gd name="connsiteY39" fmla="*/ 5125185 h 6858000"/>
              <a:gd name="connsiteX40" fmla="*/ 470719 w 1364418"/>
              <a:gd name="connsiteY40" fmla="*/ 5121884 h 6858000"/>
              <a:gd name="connsiteX41" fmla="*/ 477755 w 1364418"/>
              <a:gd name="connsiteY41" fmla="*/ 5067850 h 6858000"/>
              <a:gd name="connsiteX42" fmla="*/ 480486 w 1364418"/>
              <a:gd name="connsiteY42" fmla="*/ 5060861 h 6858000"/>
              <a:gd name="connsiteX43" fmla="*/ 477190 w 1364418"/>
              <a:gd name="connsiteY43" fmla="*/ 5034192 h 6858000"/>
              <a:gd name="connsiteX44" fmla="*/ 478744 w 1364418"/>
              <a:gd name="connsiteY44" fmla="*/ 4993030 h 6858000"/>
              <a:gd name="connsiteX45" fmla="*/ 485653 w 1364418"/>
              <a:gd name="connsiteY45" fmla="*/ 4946844 h 6858000"/>
              <a:gd name="connsiteX46" fmla="*/ 481509 w 1364418"/>
              <a:gd name="connsiteY46" fmla="*/ 4932692 h 6858000"/>
              <a:gd name="connsiteX47" fmla="*/ 496912 w 1364418"/>
              <a:gd name="connsiteY47" fmla="*/ 4858827 h 6858000"/>
              <a:gd name="connsiteX48" fmla="*/ 502815 w 1364418"/>
              <a:gd name="connsiteY48" fmla="*/ 4821170 h 6858000"/>
              <a:gd name="connsiteX49" fmla="*/ 507548 w 1364418"/>
              <a:gd name="connsiteY49" fmla="*/ 4780965 h 6858000"/>
              <a:gd name="connsiteX50" fmla="*/ 508841 w 1364418"/>
              <a:gd name="connsiteY50" fmla="*/ 4750867 h 6858000"/>
              <a:gd name="connsiteX51" fmla="*/ 506648 w 1364418"/>
              <a:gd name="connsiteY51" fmla="*/ 4690749 h 6858000"/>
              <a:gd name="connsiteX52" fmla="*/ 502128 w 1364418"/>
              <a:gd name="connsiteY52" fmla="*/ 4584173 h 6858000"/>
              <a:gd name="connsiteX53" fmla="*/ 497211 w 1364418"/>
              <a:gd name="connsiteY53" fmla="*/ 4444346 h 6858000"/>
              <a:gd name="connsiteX54" fmla="*/ 493776 w 1364418"/>
              <a:gd name="connsiteY54" fmla="*/ 4375228 h 6858000"/>
              <a:gd name="connsiteX55" fmla="*/ 474429 w 1364418"/>
              <a:gd name="connsiteY55" fmla="*/ 4214165 h 6858000"/>
              <a:gd name="connsiteX56" fmla="*/ 478502 w 1364418"/>
              <a:gd name="connsiteY56" fmla="*/ 4090296 h 6858000"/>
              <a:gd name="connsiteX57" fmla="*/ 463758 w 1364418"/>
              <a:gd name="connsiteY57" fmla="*/ 4033999 h 6858000"/>
              <a:gd name="connsiteX58" fmla="*/ 464907 w 1364418"/>
              <a:gd name="connsiteY58" fmla="*/ 4031933 h 6858000"/>
              <a:gd name="connsiteX59" fmla="*/ 463483 w 1364418"/>
              <a:gd name="connsiteY59" fmla="*/ 4013953 h 6858000"/>
              <a:gd name="connsiteX60" fmla="*/ 449778 w 1364418"/>
              <a:gd name="connsiteY60" fmla="*/ 3974753 h 6858000"/>
              <a:gd name="connsiteX61" fmla="*/ 451376 w 1364418"/>
              <a:gd name="connsiteY61" fmla="*/ 3969950 h 6858000"/>
              <a:gd name="connsiteX62" fmla="*/ 444798 w 1364418"/>
              <a:gd name="connsiteY62" fmla="*/ 3933779 h 6858000"/>
              <a:gd name="connsiteX63" fmla="*/ 446129 w 1364418"/>
              <a:gd name="connsiteY63" fmla="*/ 3933093 h 6858000"/>
              <a:gd name="connsiteX64" fmla="*/ 450483 w 1364418"/>
              <a:gd name="connsiteY64" fmla="*/ 3922082 h 6858000"/>
              <a:gd name="connsiteX65" fmla="*/ 455561 w 1364418"/>
              <a:gd name="connsiteY65" fmla="*/ 3901461 h 6858000"/>
              <a:gd name="connsiteX66" fmla="*/ 478155 w 1364418"/>
              <a:gd name="connsiteY66" fmla="*/ 3813873 h 6858000"/>
              <a:gd name="connsiteX67" fmla="*/ 477580 w 1364418"/>
              <a:gd name="connsiteY67" fmla="*/ 3806161 h 6858000"/>
              <a:gd name="connsiteX68" fmla="*/ 477887 w 1364418"/>
              <a:gd name="connsiteY68" fmla="*/ 3805957 h 6858000"/>
              <a:gd name="connsiteX69" fmla="*/ 477914 w 1364418"/>
              <a:gd name="connsiteY69" fmla="*/ 3797724 h 6858000"/>
              <a:gd name="connsiteX70" fmla="*/ 476529 w 1364418"/>
              <a:gd name="connsiteY70" fmla="*/ 3792098 h 6858000"/>
              <a:gd name="connsiteX71" fmla="*/ 475413 w 1364418"/>
              <a:gd name="connsiteY71" fmla="*/ 3777135 h 6858000"/>
              <a:gd name="connsiteX72" fmla="*/ 477146 w 1364418"/>
              <a:gd name="connsiteY72" fmla="*/ 3771656 h 6858000"/>
              <a:gd name="connsiteX73" fmla="*/ 480889 w 1364418"/>
              <a:gd name="connsiteY73" fmla="*/ 3769007 h 6858000"/>
              <a:gd name="connsiteX74" fmla="*/ 480355 w 1364418"/>
              <a:gd name="connsiteY74" fmla="*/ 3767709 h 6858000"/>
              <a:gd name="connsiteX75" fmla="*/ 489051 w 1364418"/>
              <a:gd name="connsiteY75" fmla="*/ 3738082 h 6858000"/>
              <a:gd name="connsiteX76" fmla="*/ 496397 w 1364418"/>
              <a:gd name="connsiteY76" fmla="*/ 3673397 h 6858000"/>
              <a:gd name="connsiteX77" fmla="*/ 495693 w 1364418"/>
              <a:gd name="connsiteY77" fmla="*/ 3637109 h 6858000"/>
              <a:gd name="connsiteX78" fmla="*/ 499136 w 1364418"/>
              <a:gd name="connsiteY78" fmla="*/ 3536883 h 6858000"/>
              <a:gd name="connsiteX79" fmla="*/ 506674 w 1364418"/>
              <a:gd name="connsiteY79" fmla="*/ 3435652 h 6858000"/>
              <a:gd name="connsiteX80" fmla="*/ 508345 w 1364418"/>
              <a:gd name="connsiteY80" fmla="*/ 3307769 h 6858000"/>
              <a:gd name="connsiteX81" fmla="*/ 525908 w 1364418"/>
              <a:gd name="connsiteY81" fmla="*/ 3250522 h 6858000"/>
              <a:gd name="connsiteX82" fmla="*/ 526333 w 1364418"/>
              <a:gd name="connsiteY82" fmla="*/ 3229163 h 6858000"/>
              <a:gd name="connsiteX83" fmla="*/ 528156 w 1364418"/>
              <a:gd name="connsiteY83" fmla="*/ 3217217 h 6858000"/>
              <a:gd name="connsiteX84" fmla="*/ 514991 w 1364418"/>
              <a:gd name="connsiteY84" fmla="*/ 3183755 h 6858000"/>
              <a:gd name="connsiteX85" fmla="*/ 515492 w 1364418"/>
              <a:gd name="connsiteY85" fmla="*/ 3178642 h 6858000"/>
              <a:gd name="connsiteX86" fmla="*/ 503092 w 1364418"/>
              <a:gd name="connsiteY86" fmla="*/ 3158586 h 6858000"/>
              <a:gd name="connsiteX87" fmla="*/ 488277 w 1364418"/>
              <a:gd name="connsiteY87" fmla="*/ 3129034 h 6858000"/>
              <a:gd name="connsiteX88" fmla="*/ 488942 w 1364418"/>
              <a:gd name="connsiteY88" fmla="*/ 3126682 h 6858000"/>
              <a:gd name="connsiteX89" fmla="*/ 479810 w 1364418"/>
              <a:gd name="connsiteY89" fmla="*/ 3114519 h 6858000"/>
              <a:gd name="connsiteX90" fmla="*/ 466419 w 1364418"/>
              <a:gd name="connsiteY90" fmla="*/ 3106272 h 6858000"/>
              <a:gd name="connsiteX91" fmla="*/ 439149 w 1364418"/>
              <a:gd name="connsiteY91" fmla="*/ 2958185 h 6858000"/>
              <a:gd name="connsiteX92" fmla="*/ 381763 w 1364418"/>
              <a:gd name="connsiteY92" fmla="*/ 2762989 h 6858000"/>
              <a:gd name="connsiteX93" fmla="*/ 330681 w 1364418"/>
              <a:gd name="connsiteY93" fmla="*/ 2554718 h 6858000"/>
              <a:gd name="connsiteX94" fmla="*/ 310775 w 1364418"/>
              <a:gd name="connsiteY94" fmla="*/ 2485734 h 6858000"/>
              <a:gd name="connsiteX95" fmla="*/ 301498 w 1364418"/>
              <a:gd name="connsiteY95" fmla="*/ 2447068 h 6858000"/>
              <a:gd name="connsiteX96" fmla="*/ 288459 w 1364418"/>
              <a:gd name="connsiteY96" fmla="*/ 2425819 h 6858000"/>
              <a:gd name="connsiteX97" fmla="*/ 294458 w 1364418"/>
              <a:gd name="connsiteY97" fmla="*/ 2402874 h 6858000"/>
              <a:gd name="connsiteX98" fmla="*/ 297070 w 1364418"/>
              <a:gd name="connsiteY98" fmla="*/ 2381443 h 6858000"/>
              <a:gd name="connsiteX99" fmla="*/ 273399 w 1364418"/>
              <a:gd name="connsiteY99" fmla="*/ 2261920 h 6858000"/>
              <a:gd name="connsiteX100" fmla="*/ 263286 w 1364418"/>
              <a:gd name="connsiteY100" fmla="*/ 2195378 h 6858000"/>
              <a:gd name="connsiteX101" fmla="*/ 247503 w 1364418"/>
              <a:gd name="connsiteY101" fmla="*/ 2155135 h 6858000"/>
              <a:gd name="connsiteX102" fmla="*/ 244961 w 1364418"/>
              <a:gd name="connsiteY102" fmla="*/ 2118008 h 6858000"/>
              <a:gd name="connsiteX103" fmla="*/ 245954 w 1364418"/>
              <a:gd name="connsiteY103" fmla="*/ 2050531 h 6858000"/>
              <a:gd name="connsiteX104" fmla="*/ 237760 w 1364418"/>
              <a:gd name="connsiteY104" fmla="*/ 1963269 h 6858000"/>
              <a:gd name="connsiteX105" fmla="*/ 218938 w 1364418"/>
              <a:gd name="connsiteY105" fmla="*/ 1906352 h 6858000"/>
              <a:gd name="connsiteX106" fmla="*/ 195495 w 1364418"/>
              <a:gd name="connsiteY106" fmla="*/ 1861531 h 6858000"/>
              <a:gd name="connsiteX107" fmla="*/ 149294 w 1364418"/>
              <a:gd name="connsiteY107" fmla="*/ 1732919 h 6858000"/>
              <a:gd name="connsiteX108" fmla="*/ 121605 w 1364418"/>
              <a:gd name="connsiteY108" fmla="*/ 1663540 h 6858000"/>
              <a:gd name="connsiteX109" fmla="*/ 120731 w 1364418"/>
              <a:gd name="connsiteY109" fmla="*/ 1615777 h 6858000"/>
              <a:gd name="connsiteX110" fmla="*/ 101526 w 1364418"/>
              <a:gd name="connsiteY110" fmla="*/ 1563678 h 6858000"/>
              <a:gd name="connsiteX111" fmla="*/ 114606 w 1364418"/>
              <a:gd name="connsiteY111" fmla="*/ 1519474 h 6858000"/>
              <a:gd name="connsiteX112" fmla="*/ 107348 w 1364418"/>
              <a:gd name="connsiteY112" fmla="*/ 1477995 h 6858000"/>
              <a:gd name="connsiteX113" fmla="*/ 93433 w 1364418"/>
              <a:gd name="connsiteY113" fmla="*/ 1373769 h 6858000"/>
              <a:gd name="connsiteX114" fmla="*/ 101740 w 1364418"/>
              <a:gd name="connsiteY114" fmla="*/ 1307086 h 6858000"/>
              <a:gd name="connsiteX115" fmla="*/ 102928 w 1364418"/>
              <a:gd name="connsiteY115" fmla="*/ 1189033 h 6858000"/>
              <a:gd name="connsiteX116" fmla="*/ 107613 w 1364418"/>
              <a:gd name="connsiteY116" fmla="*/ 1168288 h 6858000"/>
              <a:gd name="connsiteX117" fmla="*/ 99895 w 1364418"/>
              <a:gd name="connsiteY117" fmla="*/ 1142577 h 6858000"/>
              <a:gd name="connsiteX118" fmla="*/ 89201 w 1364418"/>
              <a:gd name="connsiteY118" fmla="*/ 1088484 h 6858000"/>
              <a:gd name="connsiteX119" fmla="*/ 77937 w 1364418"/>
              <a:gd name="connsiteY119" fmla="*/ 1016103 h 6858000"/>
              <a:gd name="connsiteX120" fmla="*/ 79393 w 1364418"/>
              <a:gd name="connsiteY120" fmla="*/ 932283 h 6858000"/>
              <a:gd name="connsiteX121" fmla="*/ 81629 w 1364418"/>
              <a:gd name="connsiteY121" fmla="*/ 915925 h 6858000"/>
              <a:gd name="connsiteX122" fmla="*/ 74258 w 1364418"/>
              <a:gd name="connsiteY122" fmla="*/ 896999 h 6858000"/>
              <a:gd name="connsiteX123" fmla="*/ 43666 w 1364418"/>
              <a:gd name="connsiteY123" fmla="*/ 821517 h 6858000"/>
              <a:gd name="connsiteX124" fmla="*/ 22616 w 1364418"/>
              <a:gd name="connsiteY124" fmla="*/ 751353 h 6858000"/>
              <a:gd name="connsiteX125" fmla="*/ 22174 w 1364418"/>
              <a:gd name="connsiteY125" fmla="*/ 721230 h 6858000"/>
              <a:gd name="connsiteX126" fmla="*/ 7845 w 1364418"/>
              <a:gd name="connsiteY126" fmla="*/ 681659 h 6858000"/>
              <a:gd name="connsiteX127" fmla="*/ 31306 w 1364418"/>
              <a:gd name="connsiteY127" fmla="*/ 619315 h 6858000"/>
              <a:gd name="connsiteX128" fmla="*/ 15184 w 1364418"/>
              <a:gd name="connsiteY128" fmla="*/ 585934 h 6858000"/>
              <a:gd name="connsiteX129" fmla="*/ 22258 w 1364418"/>
              <a:gd name="connsiteY129" fmla="*/ 538948 h 6858000"/>
              <a:gd name="connsiteX130" fmla="*/ 26166 w 1364418"/>
              <a:gd name="connsiteY130" fmla="*/ 525163 h 6858000"/>
              <a:gd name="connsiteX131" fmla="*/ 52290 w 1364418"/>
              <a:gd name="connsiteY131" fmla="*/ 446567 h 6858000"/>
              <a:gd name="connsiteX132" fmla="*/ 51538 w 1364418"/>
              <a:gd name="connsiteY132" fmla="*/ 393828 h 6858000"/>
              <a:gd name="connsiteX133" fmla="*/ 51368 w 1364418"/>
              <a:gd name="connsiteY133" fmla="*/ 353137 h 6858000"/>
              <a:gd name="connsiteX134" fmla="*/ 55970 w 1364418"/>
              <a:gd name="connsiteY134" fmla="*/ 321428 h 6858000"/>
              <a:gd name="connsiteX135" fmla="*/ 57061 w 1364418"/>
              <a:gd name="connsiteY135" fmla="*/ 275771 h 6858000"/>
              <a:gd name="connsiteX136" fmla="*/ 74088 w 1364418"/>
              <a:gd name="connsiteY136" fmla="*/ 212860 h 6858000"/>
              <a:gd name="connsiteX137" fmla="*/ 65798 w 1364418"/>
              <a:gd name="connsiteY137" fmla="*/ 144983 h 6858000"/>
              <a:gd name="connsiteX138" fmla="*/ 78082 w 1364418"/>
              <a:gd name="connsiteY138" fmla="*/ 55288 h 6858000"/>
              <a:gd name="connsiteX139" fmla="*/ 37636 w 1364418"/>
              <a:gd name="connsiteY139"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101112 w 1364418"/>
              <a:gd name="connsiteY3" fmla="*/ 6857735 h 6858000"/>
              <a:gd name="connsiteX4" fmla="*/ 137705 w 1364418"/>
              <a:gd name="connsiteY4" fmla="*/ 6776847 h 6858000"/>
              <a:gd name="connsiteX5" fmla="*/ 149205 w 1364418"/>
              <a:gd name="connsiteY5" fmla="*/ 6737706 h 6858000"/>
              <a:gd name="connsiteX6" fmla="*/ 173944 w 1364418"/>
              <a:gd name="connsiteY6" fmla="*/ 6691589 h 6858000"/>
              <a:gd name="connsiteX7" fmla="*/ 165968 w 1364418"/>
              <a:gd name="connsiteY7" fmla="*/ 6659970 h 6858000"/>
              <a:gd name="connsiteX8" fmla="*/ 166592 w 1364418"/>
              <a:gd name="connsiteY8" fmla="*/ 6636211 h 6858000"/>
              <a:gd name="connsiteX9" fmla="*/ 184036 w 1364418"/>
              <a:gd name="connsiteY9" fmla="*/ 6594177 h 6858000"/>
              <a:gd name="connsiteX10" fmla="*/ 198076 w 1364418"/>
              <a:gd name="connsiteY10" fmla="*/ 6557575 h 6858000"/>
              <a:gd name="connsiteX11" fmla="*/ 251033 w 1364418"/>
              <a:gd name="connsiteY11" fmla="*/ 6492130 h 6858000"/>
              <a:gd name="connsiteX12" fmla="*/ 266720 w 1364418"/>
              <a:gd name="connsiteY12" fmla="*/ 6431610 h 6858000"/>
              <a:gd name="connsiteX13" fmla="*/ 310425 w 1364418"/>
              <a:gd name="connsiteY13" fmla="*/ 6379786 h 6858000"/>
              <a:gd name="connsiteX14" fmla="*/ 293648 w 1364418"/>
              <a:gd name="connsiteY14" fmla="*/ 6334727 h 6858000"/>
              <a:gd name="connsiteX15" fmla="*/ 271063 w 1364418"/>
              <a:gd name="connsiteY15" fmla="*/ 6313295 h 6858000"/>
              <a:gd name="connsiteX16" fmla="*/ 278227 w 1364418"/>
              <a:gd name="connsiteY16" fmla="*/ 6280046 h 6858000"/>
              <a:gd name="connsiteX17" fmla="*/ 260972 w 1364418"/>
              <a:gd name="connsiteY17" fmla="*/ 6270265 h 6858000"/>
              <a:gd name="connsiteX18" fmla="*/ 288000 w 1364418"/>
              <a:gd name="connsiteY18" fmla="*/ 6252834 h 6858000"/>
              <a:gd name="connsiteX19" fmla="*/ 265992 w 1364418"/>
              <a:gd name="connsiteY19" fmla="*/ 6202459 h 6858000"/>
              <a:gd name="connsiteX20" fmla="*/ 264790 w 1364418"/>
              <a:gd name="connsiteY20" fmla="*/ 6153037 h 6858000"/>
              <a:gd name="connsiteX21" fmla="*/ 280205 w 1364418"/>
              <a:gd name="connsiteY21" fmla="*/ 6078132 h 6858000"/>
              <a:gd name="connsiteX22" fmla="*/ 267592 w 1364418"/>
              <a:gd name="connsiteY22" fmla="*/ 6028119 h 6858000"/>
              <a:gd name="connsiteX23" fmla="*/ 252821 w 1364418"/>
              <a:gd name="connsiteY23" fmla="*/ 5926735 h 6858000"/>
              <a:gd name="connsiteX24" fmla="*/ 302333 w 1364418"/>
              <a:gd name="connsiteY24" fmla="*/ 5712857 h 6858000"/>
              <a:gd name="connsiteX25" fmla="*/ 332131 w 1364418"/>
              <a:gd name="connsiteY25" fmla="*/ 5660491 h 6858000"/>
              <a:gd name="connsiteX26" fmla="*/ 341254 w 1364418"/>
              <a:gd name="connsiteY26" fmla="*/ 5563435 h 6858000"/>
              <a:gd name="connsiteX27" fmla="*/ 368130 w 1364418"/>
              <a:gd name="connsiteY27" fmla="*/ 5437125 h 6858000"/>
              <a:gd name="connsiteX28" fmla="*/ 381698 w 1364418"/>
              <a:gd name="connsiteY28" fmla="*/ 5396260 h 6858000"/>
              <a:gd name="connsiteX29" fmla="*/ 397679 w 1364418"/>
              <a:gd name="connsiteY29" fmla="*/ 5330009 h 6858000"/>
              <a:gd name="connsiteX30" fmla="*/ 431172 w 1364418"/>
              <a:gd name="connsiteY30" fmla="*/ 5273739 h 6858000"/>
              <a:gd name="connsiteX31" fmla="*/ 440771 w 1364418"/>
              <a:gd name="connsiteY31" fmla="*/ 5241779 h 6858000"/>
              <a:gd name="connsiteX32" fmla="*/ 451997 w 1364418"/>
              <a:gd name="connsiteY32" fmla="*/ 5225268 h 6858000"/>
              <a:gd name="connsiteX33" fmla="*/ 453017 w 1364418"/>
              <a:gd name="connsiteY33" fmla="*/ 5217684 h 6858000"/>
              <a:gd name="connsiteX34" fmla="*/ 460358 w 1364418"/>
              <a:gd name="connsiteY34" fmla="*/ 5193377 h 6858000"/>
              <a:gd name="connsiteX35" fmla="*/ 463661 w 1364418"/>
              <a:gd name="connsiteY35" fmla="*/ 5179288 h 6858000"/>
              <a:gd name="connsiteX36" fmla="*/ 464645 w 1364418"/>
              <a:gd name="connsiteY36" fmla="*/ 5173621 h 6858000"/>
              <a:gd name="connsiteX37" fmla="*/ 460279 w 1364418"/>
              <a:gd name="connsiteY37" fmla="*/ 5159961 h 6858000"/>
              <a:gd name="connsiteX38" fmla="*/ 466956 w 1364418"/>
              <a:gd name="connsiteY38" fmla="*/ 5144295 h 6858000"/>
              <a:gd name="connsiteX39" fmla="*/ 463889 w 1364418"/>
              <a:gd name="connsiteY39" fmla="*/ 5125185 h 6858000"/>
              <a:gd name="connsiteX40" fmla="*/ 470719 w 1364418"/>
              <a:gd name="connsiteY40" fmla="*/ 5121884 h 6858000"/>
              <a:gd name="connsiteX41" fmla="*/ 477755 w 1364418"/>
              <a:gd name="connsiteY41" fmla="*/ 5067850 h 6858000"/>
              <a:gd name="connsiteX42" fmla="*/ 480486 w 1364418"/>
              <a:gd name="connsiteY42" fmla="*/ 5060861 h 6858000"/>
              <a:gd name="connsiteX43" fmla="*/ 477190 w 1364418"/>
              <a:gd name="connsiteY43" fmla="*/ 5034192 h 6858000"/>
              <a:gd name="connsiteX44" fmla="*/ 478744 w 1364418"/>
              <a:gd name="connsiteY44" fmla="*/ 4993030 h 6858000"/>
              <a:gd name="connsiteX45" fmla="*/ 485653 w 1364418"/>
              <a:gd name="connsiteY45" fmla="*/ 4946844 h 6858000"/>
              <a:gd name="connsiteX46" fmla="*/ 481509 w 1364418"/>
              <a:gd name="connsiteY46" fmla="*/ 4932692 h 6858000"/>
              <a:gd name="connsiteX47" fmla="*/ 496912 w 1364418"/>
              <a:gd name="connsiteY47" fmla="*/ 4858827 h 6858000"/>
              <a:gd name="connsiteX48" fmla="*/ 502815 w 1364418"/>
              <a:gd name="connsiteY48" fmla="*/ 4821170 h 6858000"/>
              <a:gd name="connsiteX49" fmla="*/ 507548 w 1364418"/>
              <a:gd name="connsiteY49" fmla="*/ 4780965 h 6858000"/>
              <a:gd name="connsiteX50" fmla="*/ 508841 w 1364418"/>
              <a:gd name="connsiteY50" fmla="*/ 4750867 h 6858000"/>
              <a:gd name="connsiteX51" fmla="*/ 506648 w 1364418"/>
              <a:gd name="connsiteY51" fmla="*/ 4690749 h 6858000"/>
              <a:gd name="connsiteX52" fmla="*/ 502128 w 1364418"/>
              <a:gd name="connsiteY52" fmla="*/ 4584173 h 6858000"/>
              <a:gd name="connsiteX53" fmla="*/ 497211 w 1364418"/>
              <a:gd name="connsiteY53" fmla="*/ 4444346 h 6858000"/>
              <a:gd name="connsiteX54" fmla="*/ 493776 w 1364418"/>
              <a:gd name="connsiteY54" fmla="*/ 4375228 h 6858000"/>
              <a:gd name="connsiteX55" fmla="*/ 474429 w 1364418"/>
              <a:gd name="connsiteY55" fmla="*/ 4214165 h 6858000"/>
              <a:gd name="connsiteX56" fmla="*/ 478502 w 1364418"/>
              <a:gd name="connsiteY56" fmla="*/ 4090296 h 6858000"/>
              <a:gd name="connsiteX57" fmla="*/ 463758 w 1364418"/>
              <a:gd name="connsiteY57" fmla="*/ 4033999 h 6858000"/>
              <a:gd name="connsiteX58" fmla="*/ 464907 w 1364418"/>
              <a:gd name="connsiteY58" fmla="*/ 4031933 h 6858000"/>
              <a:gd name="connsiteX59" fmla="*/ 463483 w 1364418"/>
              <a:gd name="connsiteY59" fmla="*/ 4013953 h 6858000"/>
              <a:gd name="connsiteX60" fmla="*/ 449778 w 1364418"/>
              <a:gd name="connsiteY60" fmla="*/ 3974753 h 6858000"/>
              <a:gd name="connsiteX61" fmla="*/ 451376 w 1364418"/>
              <a:gd name="connsiteY61" fmla="*/ 3969950 h 6858000"/>
              <a:gd name="connsiteX62" fmla="*/ 444798 w 1364418"/>
              <a:gd name="connsiteY62" fmla="*/ 3933779 h 6858000"/>
              <a:gd name="connsiteX63" fmla="*/ 446129 w 1364418"/>
              <a:gd name="connsiteY63" fmla="*/ 3933093 h 6858000"/>
              <a:gd name="connsiteX64" fmla="*/ 450483 w 1364418"/>
              <a:gd name="connsiteY64" fmla="*/ 3922082 h 6858000"/>
              <a:gd name="connsiteX65" fmla="*/ 455561 w 1364418"/>
              <a:gd name="connsiteY65" fmla="*/ 3901461 h 6858000"/>
              <a:gd name="connsiteX66" fmla="*/ 478155 w 1364418"/>
              <a:gd name="connsiteY66" fmla="*/ 3813873 h 6858000"/>
              <a:gd name="connsiteX67" fmla="*/ 477580 w 1364418"/>
              <a:gd name="connsiteY67" fmla="*/ 3806161 h 6858000"/>
              <a:gd name="connsiteX68" fmla="*/ 477887 w 1364418"/>
              <a:gd name="connsiteY68" fmla="*/ 3805957 h 6858000"/>
              <a:gd name="connsiteX69" fmla="*/ 477914 w 1364418"/>
              <a:gd name="connsiteY69" fmla="*/ 3797724 h 6858000"/>
              <a:gd name="connsiteX70" fmla="*/ 476529 w 1364418"/>
              <a:gd name="connsiteY70" fmla="*/ 3792098 h 6858000"/>
              <a:gd name="connsiteX71" fmla="*/ 475413 w 1364418"/>
              <a:gd name="connsiteY71" fmla="*/ 3777135 h 6858000"/>
              <a:gd name="connsiteX72" fmla="*/ 477146 w 1364418"/>
              <a:gd name="connsiteY72" fmla="*/ 3771656 h 6858000"/>
              <a:gd name="connsiteX73" fmla="*/ 480889 w 1364418"/>
              <a:gd name="connsiteY73" fmla="*/ 3769007 h 6858000"/>
              <a:gd name="connsiteX74" fmla="*/ 480355 w 1364418"/>
              <a:gd name="connsiteY74" fmla="*/ 3767709 h 6858000"/>
              <a:gd name="connsiteX75" fmla="*/ 489051 w 1364418"/>
              <a:gd name="connsiteY75" fmla="*/ 3738082 h 6858000"/>
              <a:gd name="connsiteX76" fmla="*/ 496397 w 1364418"/>
              <a:gd name="connsiteY76" fmla="*/ 3673397 h 6858000"/>
              <a:gd name="connsiteX77" fmla="*/ 495693 w 1364418"/>
              <a:gd name="connsiteY77" fmla="*/ 3637109 h 6858000"/>
              <a:gd name="connsiteX78" fmla="*/ 499136 w 1364418"/>
              <a:gd name="connsiteY78" fmla="*/ 3536883 h 6858000"/>
              <a:gd name="connsiteX79" fmla="*/ 506674 w 1364418"/>
              <a:gd name="connsiteY79" fmla="*/ 3435652 h 6858000"/>
              <a:gd name="connsiteX80" fmla="*/ 508345 w 1364418"/>
              <a:gd name="connsiteY80" fmla="*/ 3307769 h 6858000"/>
              <a:gd name="connsiteX81" fmla="*/ 525908 w 1364418"/>
              <a:gd name="connsiteY81" fmla="*/ 3250522 h 6858000"/>
              <a:gd name="connsiteX82" fmla="*/ 526333 w 1364418"/>
              <a:gd name="connsiteY82" fmla="*/ 3229163 h 6858000"/>
              <a:gd name="connsiteX83" fmla="*/ 528156 w 1364418"/>
              <a:gd name="connsiteY83" fmla="*/ 3217217 h 6858000"/>
              <a:gd name="connsiteX84" fmla="*/ 514991 w 1364418"/>
              <a:gd name="connsiteY84" fmla="*/ 3183755 h 6858000"/>
              <a:gd name="connsiteX85" fmla="*/ 515492 w 1364418"/>
              <a:gd name="connsiteY85" fmla="*/ 3178642 h 6858000"/>
              <a:gd name="connsiteX86" fmla="*/ 503092 w 1364418"/>
              <a:gd name="connsiteY86" fmla="*/ 3158586 h 6858000"/>
              <a:gd name="connsiteX87" fmla="*/ 488277 w 1364418"/>
              <a:gd name="connsiteY87" fmla="*/ 3129034 h 6858000"/>
              <a:gd name="connsiteX88" fmla="*/ 488942 w 1364418"/>
              <a:gd name="connsiteY88" fmla="*/ 3126682 h 6858000"/>
              <a:gd name="connsiteX89" fmla="*/ 479810 w 1364418"/>
              <a:gd name="connsiteY89" fmla="*/ 3114519 h 6858000"/>
              <a:gd name="connsiteX90" fmla="*/ 466419 w 1364418"/>
              <a:gd name="connsiteY90" fmla="*/ 3106272 h 6858000"/>
              <a:gd name="connsiteX91" fmla="*/ 439149 w 1364418"/>
              <a:gd name="connsiteY91" fmla="*/ 2958185 h 6858000"/>
              <a:gd name="connsiteX92" fmla="*/ 381763 w 1364418"/>
              <a:gd name="connsiteY92" fmla="*/ 2762989 h 6858000"/>
              <a:gd name="connsiteX93" fmla="*/ 330681 w 1364418"/>
              <a:gd name="connsiteY93" fmla="*/ 2554718 h 6858000"/>
              <a:gd name="connsiteX94" fmla="*/ 310775 w 1364418"/>
              <a:gd name="connsiteY94" fmla="*/ 2485734 h 6858000"/>
              <a:gd name="connsiteX95" fmla="*/ 301498 w 1364418"/>
              <a:gd name="connsiteY95" fmla="*/ 2447068 h 6858000"/>
              <a:gd name="connsiteX96" fmla="*/ 288459 w 1364418"/>
              <a:gd name="connsiteY96" fmla="*/ 2425819 h 6858000"/>
              <a:gd name="connsiteX97" fmla="*/ 294458 w 1364418"/>
              <a:gd name="connsiteY97" fmla="*/ 2402874 h 6858000"/>
              <a:gd name="connsiteX98" fmla="*/ 297070 w 1364418"/>
              <a:gd name="connsiteY98" fmla="*/ 2381443 h 6858000"/>
              <a:gd name="connsiteX99" fmla="*/ 273399 w 1364418"/>
              <a:gd name="connsiteY99" fmla="*/ 2261920 h 6858000"/>
              <a:gd name="connsiteX100" fmla="*/ 263286 w 1364418"/>
              <a:gd name="connsiteY100" fmla="*/ 2195378 h 6858000"/>
              <a:gd name="connsiteX101" fmla="*/ 247503 w 1364418"/>
              <a:gd name="connsiteY101" fmla="*/ 2155135 h 6858000"/>
              <a:gd name="connsiteX102" fmla="*/ 244961 w 1364418"/>
              <a:gd name="connsiteY102" fmla="*/ 2118008 h 6858000"/>
              <a:gd name="connsiteX103" fmla="*/ 245954 w 1364418"/>
              <a:gd name="connsiteY103" fmla="*/ 2050531 h 6858000"/>
              <a:gd name="connsiteX104" fmla="*/ 237760 w 1364418"/>
              <a:gd name="connsiteY104" fmla="*/ 1963269 h 6858000"/>
              <a:gd name="connsiteX105" fmla="*/ 218938 w 1364418"/>
              <a:gd name="connsiteY105" fmla="*/ 1906352 h 6858000"/>
              <a:gd name="connsiteX106" fmla="*/ 195495 w 1364418"/>
              <a:gd name="connsiteY106" fmla="*/ 1861531 h 6858000"/>
              <a:gd name="connsiteX107" fmla="*/ 149294 w 1364418"/>
              <a:gd name="connsiteY107" fmla="*/ 1732919 h 6858000"/>
              <a:gd name="connsiteX108" fmla="*/ 121605 w 1364418"/>
              <a:gd name="connsiteY108" fmla="*/ 1663540 h 6858000"/>
              <a:gd name="connsiteX109" fmla="*/ 120731 w 1364418"/>
              <a:gd name="connsiteY109" fmla="*/ 1615777 h 6858000"/>
              <a:gd name="connsiteX110" fmla="*/ 101526 w 1364418"/>
              <a:gd name="connsiteY110" fmla="*/ 1563678 h 6858000"/>
              <a:gd name="connsiteX111" fmla="*/ 114606 w 1364418"/>
              <a:gd name="connsiteY111" fmla="*/ 1519474 h 6858000"/>
              <a:gd name="connsiteX112" fmla="*/ 107348 w 1364418"/>
              <a:gd name="connsiteY112" fmla="*/ 1477995 h 6858000"/>
              <a:gd name="connsiteX113" fmla="*/ 93433 w 1364418"/>
              <a:gd name="connsiteY113" fmla="*/ 1373769 h 6858000"/>
              <a:gd name="connsiteX114" fmla="*/ 101740 w 1364418"/>
              <a:gd name="connsiteY114" fmla="*/ 1307086 h 6858000"/>
              <a:gd name="connsiteX115" fmla="*/ 102928 w 1364418"/>
              <a:gd name="connsiteY115" fmla="*/ 1189033 h 6858000"/>
              <a:gd name="connsiteX116" fmla="*/ 107613 w 1364418"/>
              <a:gd name="connsiteY116" fmla="*/ 1168288 h 6858000"/>
              <a:gd name="connsiteX117" fmla="*/ 99895 w 1364418"/>
              <a:gd name="connsiteY117" fmla="*/ 1142577 h 6858000"/>
              <a:gd name="connsiteX118" fmla="*/ 89201 w 1364418"/>
              <a:gd name="connsiteY118" fmla="*/ 1088484 h 6858000"/>
              <a:gd name="connsiteX119" fmla="*/ 77937 w 1364418"/>
              <a:gd name="connsiteY119" fmla="*/ 1016103 h 6858000"/>
              <a:gd name="connsiteX120" fmla="*/ 79393 w 1364418"/>
              <a:gd name="connsiteY120" fmla="*/ 932283 h 6858000"/>
              <a:gd name="connsiteX121" fmla="*/ 81629 w 1364418"/>
              <a:gd name="connsiteY121" fmla="*/ 915925 h 6858000"/>
              <a:gd name="connsiteX122" fmla="*/ 74258 w 1364418"/>
              <a:gd name="connsiteY122" fmla="*/ 896999 h 6858000"/>
              <a:gd name="connsiteX123" fmla="*/ 43666 w 1364418"/>
              <a:gd name="connsiteY123" fmla="*/ 821517 h 6858000"/>
              <a:gd name="connsiteX124" fmla="*/ 22616 w 1364418"/>
              <a:gd name="connsiteY124" fmla="*/ 751353 h 6858000"/>
              <a:gd name="connsiteX125" fmla="*/ 22174 w 1364418"/>
              <a:gd name="connsiteY125" fmla="*/ 721230 h 6858000"/>
              <a:gd name="connsiteX126" fmla="*/ 7845 w 1364418"/>
              <a:gd name="connsiteY126" fmla="*/ 681659 h 6858000"/>
              <a:gd name="connsiteX127" fmla="*/ 31306 w 1364418"/>
              <a:gd name="connsiteY127" fmla="*/ 619315 h 6858000"/>
              <a:gd name="connsiteX128" fmla="*/ 15184 w 1364418"/>
              <a:gd name="connsiteY128" fmla="*/ 585934 h 6858000"/>
              <a:gd name="connsiteX129" fmla="*/ 22258 w 1364418"/>
              <a:gd name="connsiteY129" fmla="*/ 538948 h 6858000"/>
              <a:gd name="connsiteX130" fmla="*/ 26166 w 1364418"/>
              <a:gd name="connsiteY130" fmla="*/ 525163 h 6858000"/>
              <a:gd name="connsiteX131" fmla="*/ 52290 w 1364418"/>
              <a:gd name="connsiteY131" fmla="*/ 446567 h 6858000"/>
              <a:gd name="connsiteX132" fmla="*/ 51538 w 1364418"/>
              <a:gd name="connsiteY132" fmla="*/ 393828 h 6858000"/>
              <a:gd name="connsiteX133" fmla="*/ 51368 w 1364418"/>
              <a:gd name="connsiteY133" fmla="*/ 353137 h 6858000"/>
              <a:gd name="connsiteX134" fmla="*/ 55970 w 1364418"/>
              <a:gd name="connsiteY134" fmla="*/ 321428 h 6858000"/>
              <a:gd name="connsiteX135" fmla="*/ 57061 w 1364418"/>
              <a:gd name="connsiteY135" fmla="*/ 275771 h 6858000"/>
              <a:gd name="connsiteX136" fmla="*/ 74088 w 1364418"/>
              <a:gd name="connsiteY136" fmla="*/ 212860 h 6858000"/>
              <a:gd name="connsiteX137" fmla="*/ 65798 w 1364418"/>
              <a:gd name="connsiteY137" fmla="*/ 144983 h 6858000"/>
              <a:gd name="connsiteX138" fmla="*/ 78082 w 1364418"/>
              <a:gd name="connsiteY138" fmla="*/ 55288 h 6858000"/>
              <a:gd name="connsiteX139" fmla="*/ 37636 w 1364418"/>
              <a:gd name="connsiteY139"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101112 w 1364418"/>
              <a:gd name="connsiteY3" fmla="*/ 6857735 h 6858000"/>
              <a:gd name="connsiteX4" fmla="*/ 137705 w 1364418"/>
              <a:gd name="connsiteY4" fmla="*/ 6776847 h 6858000"/>
              <a:gd name="connsiteX5" fmla="*/ 149205 w 1364418"/>
              <a:gd name="connsiteY5" fmla="*/ 6737706 h 6858000"/>
              <a:gd name="connsiteX6" fmla="*/ 173944 w 1364418"/>
              <a:gd name="connsiteY6" fmla="*/ 6691589 h 6858000"/>
              <a:gd name="connsiteX7" fmla="*/ 165968 w 1364418"/>
              <a:gd name="connsiteY7" fmla="*/ 6659970 h 6858000"/>
              <a:gd name="connsiteX8" fmla="*/ 166592 w 1364418"/>
              <a:gd name="connsiteY8" fmla="*/ 6636211 h 6858000"/>
              <a:gd name="connsiteX9" fmla="*/ 184036 w 1364418"/>
              <a:gd name="connsiteY9" fmla="*/ 6594177 h 6858000"/>
              <a:gd name="connsiteX10" fmla="*/ 198076 w 1364418"/>
              <a:gd name="connsiteY10" fmla="*/ 6557575 h 6858000"/>
              <a:gd name="connsiteX11" fmla="*/ 251033 w 1364418"/>
              <a:gd name="connsiteY11" fmla="*/ 6492130 h 6858000"/>
              <a:gd name="connsiteX12" fmla="*/ 266720 w 1364418"/>
              <a:gd name="connsiteY12" fmla="*/ 6431610 h 6858000"/>
              <a:gd name="connsiteX13" fmla="*/ 310425 w 1364418"/>
              <a:gd name="connsiteY13" fmla="*/ 6379786 h 6858000"/>
              <a:gd name="connsiteX14" fmla="*/ 293648 w 1364418"/>
              <a:gd name="connsiteY14" fmla="*/ 6334727 h 6858000"/>
              <a:gd name="connsiteX15" fmla="*/ 271063 w 1364418"/>
              <a:gd name="connsiteY15" fmla="*/ 6313295 h 6858000"/>
              <a:gd name="connsiteX16" fmla="*/ 278227 w 1364418"/>
              <a:gd name="connsiteY16" fmla="*/ 6280046 h 6858000"/>
              <a:gd name="connsiteX17" fmla="*/ 281226 w 1364418"/>
              <a:gd name="connsiteY17" fmla="*/ 6272987 h 6858000"/>
              <a:gd name="connsiteX18" fmla="*/ 288000 w 1364418"/>
              <a:gd name="connsiteY18" fmla="*/ 6252834 h 6858000"/>
              <a:gd name="connsiteX19" fmla="*/ 265992 w 1364418"/>
              <a:gd name="connsiteY19" fmla="*/ 6202459 h 6858000"/>
              <a:gd name="connsiteX20" fmla="*/ 264790 w 1364418"/>
              <a:gd name="connsiteY20" fmla="*/ 6153037 h 6858000"/>
              <a:gd name="connsiteX21" fmla="*/ 280205 w 1364418"/>
              <a:gd name="connsiteY21" fmla="*/ 6078132 h 6858000"/>
              <a:gd name="connsiteX22" fmla="*/ 267592 w 1364418"/>
              <a:gd name="connsiteY22" fmla="*/ 6028119 h 6858000"/>
              <a:gd name="connsiteX23" fmla="*/ 252821 w 1364418"/>
              <a:gd name="connsiteY23" fmla="*/ 5926735 h 6858000"/>
              <a:gd name="connsiteX24" fmla="*/ 302333 w 1364418"/>
              <a:gd name="connsiteY24" fmla="*/ 5712857 h 6858000"/>
              <a:gd name="connsiteX25" fmla="*/ 332131 w 1364418"/>
              <a:gd name="connsiteY25" fmla="*/ 5660491 h 6858000"/>
              <a:gd name="connsiteX26" fmla="*/ 341254 w 1364418"/>
              <a:gd name="connsiteY26" fmla="*/ 5563435 h 6858000"/>
              <a:gd name="connsiteX27" fmla="*/ 368130 w 1364418"/>
              <a:gd name="connsiteY27" fmla="*/ 5437125 h 6858000"/>
              <a:gd name="connsiteX28" fmla="*/ 381698 w 1364418"/>
              <a:gd name="connsiteY28" fmla="*/ 5396260 h 6858000"/>
              <a:gd name="connsiteX29" fmla="*/ 397679 w 1364418"/>
              <a:gd name="connsiteY29" fmla="*/ 5330009 h 6858000"/>
              <a:gd name="connsiteX30" fmla="*/ 431172 w 1364418"/>
              <a:gd name="connsiteY30" fmla="*/ 5273739 h 6858000"/>
              <a:gd name="connsiteX31" fmla="*/ 440771 w 1364418"/>
              <a:gd name="connsiteY31" fmla="*/ 5241779 h 6858000"/>
              <a:gd name="connsiteX32" fmla="*/ 451997 w 1364418"/>
              <a:gd name="connsiteY32" fmla="*/ 5225268 h 6858000"/>
              <a:gd name="connsiteX33" fmla="*/ 453017 w 1364418"/>
              <a:gd name="connsiteY33" fmla="*/ 5217684 h 6858000"/>
              <a:gd name="connsiteX34" fmla="*/ 460358 w 1364418"/>
              <a:gd name="connsiteY34" fmla="*/ 5193377 h 6858000"/>
              <a:gd name="connsiteX35" fmla="*/ 463661 w 1364418"/>
              <a:gd name="connsiteY35" fmla="*/ 5179288 h 6858000"/>
              <a:gd name="connsiteX36" fmla="*/ 464645 w 1364418"/>
              <a:gd name="connsiteY36" fmla="*/ 5173621 h 6858000"/>
              <a:gd name="connsiteX37" fmla="*/ 460279 w 1364418"/>
              <a:gd name="connsiteY37" fmla="*/ 5159961 h 6858000"/>
              <a:gd name="connsiteX38" fmla="*/ 466956 w 1364418"/>
              <a:gd name="connsiteY38" fmla="*/ 5144295 h 6858000"/>
              <a:gd name="connsiteX39" fmla="*/ 463889 w 1364418"/>
              <a:gd name="connsiteY39" fmla="*/ 5125185 h 6858000"/>
              <a:gd name="connsiteX40" fmla="*/ 470719 w 1364418"/>
              <a:gd name="connsiteY40" fmla="*/ 5121884 h 6858000"/>
              <a:gd name="connsiteX41" fmla="*/ 477755 w 1364418"/>
              <a:gd name="connsiteY41" fmla="*/ 5067850 h 6858000"/>
              <a:gd name="connsiteX42" fmla="*/ 480486 w 1364418"/>
              <a:gd name="connsiteY42" fmla="*/ 5060861 h 6858000"/>
              <a:gd name="connsiteX43" fmla="*/ 477190 w 1364418"/>
              <a:gd name="connsiteY43" fmla="*/ 5034192 h 6858000"/>
              <a:gd name="connsiteX44" fmla="*/ 478744 w 1364418"/>
              <a:gd name="connsiteY44" fmla="*/ 4993030 h 6858000"/>
              <a:gd name="connsiteX45" fmla="*/ 485653 w 1364418"/>
              <a:gd name="connsiteY45" fmla="*/ 4946844 h 6858000"/>
              <a:gd name="connsiteX46" fmla="*/ 481509 w 1364418"/>
              <a:gd name="connsiteY46" fmla="*/ 4932692 h 6858000"/>
              <a:gd name="connsiteX47" fmla="*/ 496912 w 1364418"/>
              <a:gd name="connsiteY47" fmla="*/ 4858827 h 6858000"/>
              <a:gd name="connsiteX48" fmla="*/ 502815 w 1364418"/>
              <a:gd name="connsiteY48" fmla="*/ 4821170 h 6858000"/>
              <a:gd name="connsiteX49" fmla="*/ 507548 w 1364418"/>
              <a:gd name="connsiteY49" fmla="*/ 4780965 h 6858000"/>
              <a:gd name="connsiteX50" fmla="*/ 508841 w 1364418"/>
              <a:gd name="connsiteY50" fmla="*/ 4750867 h 6858000"/>
              <a:gd name="connsiteX51" fmla="*/ 506648 w 1364418"/>
              <a:gd name="connsiteY51" fmla="*/ 4690749 h 6858000"/>
              <a:gd name="connsiteX52" fmla="*/ 502128 w 1364418"/>
              <a:gd name="connsiteY52" fmla="*/ 4584173 h 6858000"/>
              <a:gd name="connsiteX53" fmla="*/ 497211 w 1364418"/>
              <a:gd name="connsiteY53" fmla="*/ 4444346 h 6858000"/>
              <a:gd name="connsiteX54" fmla="*/ 493776 w 1364418"/>
              <a:gd name="connsiteY54" fmla="*/ 4375228 h 6858000"/>
              <a:gd name="connsiteX55" fmla="*/ 474429 w 1364418"/>
              <a:gd name="connsiteY55" fmla="*/ 4214165 h 6858000"/>
              <a:gd name="connsiteX56" fmla="*/ 478502 w 1364418"/>
              <a:gd name="connsiteY56" fmla="*/ 4090296 h 6858000"/>
              <a:gd name="connsiteX57" fmla="*/ 463758 w 1364418"/>
              <a:gd name="connsiteY57" fmla="*/ 4033999 h 6858000"/>
              <a:gd name="connsiteX58" fmla="*/ 464907 w 1364418"/>
              <a:gd name="connsiteY58" fmla="*/ 4031933 h 6858000"/>
              <a:gd name="connsiteX59" fmla="*/ 463483 w 1364418"/>
              <a:gd name="connsiteY59" fmla="*/ 4013953 h 6858000"/>
              <a:gd name="connsiteX60" fmla="*/ 449778 w 1364418"/>
              <a:gd name="connsiteY60" fmla="*/ 3974753 h 6858000"/>
              <a:gd name="connsiteX61" fmla="*/ 451376 w 1364418"/>
              <a:gd name="connsiteY61" fmla="*/ 3969950 h 6858000"/>
              <a:gd name="connsiteX62" fmla="*/ 444798 w 1364418"/>
              <a:gd name="connsiteY62" fmla="*/ 3933779 h 6858000"/>
              <a:gd name="connsiteX63" fmla="*/ 446129 w 1364418"/>
              <a:gd name="connsiteY63" fmla="*/ 3933093 h 6858000"/>
              <a:gd name="connsiteX64" fmla="*/ 450483 w 1364418"/>
              <a:gd name="connsiteY64" fmla="*/ 3922082 h 6858000"/>
              <a:gd name="connsiteX65" fmla="*/ 455561 w 1364418"/>
              <a:gd name="connsiteY65" fmla="*/ 3901461 h 6858000"/>
              <a:gd name="connsiteX66" fmla="*/ 478155 w 1364418"/>
              <a:gd name="connsiteY66" fmla="*/ 3813873 h 6858000"/>
              <a:gd name="connsiteX67" fmla="*/ 477580 w 1364418"/>
              <a:gd name="connsiteY67" fmla="*/ 3806161 h 6858000"/>
              <a:gd name="connsiteX68" fmla="*/ 477887 w 1364418"/>
              <a:gd name="connsiteY68" fmla="*/ 3805957 h 6858000"/>
              <a:gd name="connsiteX69" fmla="*/ 477914 w 1364418"/>
              <a:gd name="connsiteY69" fmla="*/ 3797724 h 6858000"/>
              <a:gd name="connsiteX70" fmla="*/ 476529 w 1364418"/>
              <a:gd name="connsiteY70" fmla="*/ 3792098 h 6858000"/>
              <a:gd name="connsiteX71" fmla="*/ 475413 w 1364418"/>
              <a:gd name="connsiteY71" fmla="*/ 3777135 h 6858000"/>
              <a:gd name="connsiteX72" fmla="*/ 477146 w 1364418"/>
              <a:gd name="connsiteY72" fmla="*/ 3771656 h 6858000"/>
              <a:gd name="connsiteX73" fmla="*/ 480889 w 1364418"/>
              <a:gd name="connsiteY73" fmla="*/ 3769007 h 6858000"/>
              <a:gd name="connsiteX74" fmla="*/ 480355 w 1364418"/>
              <a:gd name="connsiteY74" fmla="*/ 3767709 h 6858000"/>
              <a:gd name="connsiteX75" fmla="*/ 489051 w 1364418"/>
              <a:gd name="connsiteY75" fmla="*/ 3738082 h 6858000"/>
              <a:gd name="connsiteX76" fmla="*/ 496397 w 1364418"/>
              <a:gd name="connsiteY76" fmla="*/ 3673397 h 6858000"/>
              <a:gd name="connsiteX77" fmla="*/ 495693 w 1364418"/>
              <a:gd name="connsiteY77" fmla="*/ 3637109 h 6858000"/>
              <a:gd name="connsiteX78" fmla="*/ 499136 w 1364418"/>
              <a:gd name="connsiteY78" fmla="*/ 3536883 h 6858000"/>
              <a:gd name="connsiteX79" fmla="*/ 506674 w 1364418"/>
              <a:gd name="connsiteY79" fmla="*/ 3435652 h 6858000"/>
              <a:gd name="connsiteX80" fmla="*/ 508345 w 1364418"/>
              <a:gd name="connsiteY80" fmla="*/ 3307769 h 6858000"/>
              <a:gd name="connsiteX81" fmla="*/ 525908 w 1364418"/>
              <a:gd name="connsiteY81" fmla="*/ 3250522 h 6858000"/>
              <a:gd name="connsiteX82" fmla="*/ 526333 w 1364418"/>
              <a:gd name="connsiteY82" fmla="*/ 3229163 h 6858000"/>
              <a:gd name="connsiteX83" fmla="*/ 528156 w 1364418"/>
              <a:gd name="connsiteY83" fmla="*/ 3217217 h 6858000"/>
              <a:gd name="connsiteX84" fmla="*/ 514991 w 1364418"/>
              <a:gd name="connsiteY84" fmla="*/ 3183755 h 6858000"/>
              <a:gd name="connsiteX85" fmla="*/ 515492 w 1364418"/>
              <a:gd name="connsiteY85" fmla="*/ 3178642 h 6858000"/>
              <a:gd name="connsiteX86" fmla="*/ 503092 w 1364418"/>
              <a:gd name="connsiteY86" fmla="*/ 3158586 h 6858000"/>
              <a:gd name="connsiteX87" fmla="*/ 488277 w 1364418"/>
              <a:gd name="connsiteY87" fmla="*/ 3129034 h 6858000"/>
              <a:gd name="connsiteX88" fmla="*/ 488942 w 1364418"/>
              <a:gd name="connsiteY88" fmla="*/ 3126682 h 6858000"/>
              <a:gd name="connsiteX89" fmla="*/ 479810 w 1364418"/>
              <a:gd name="connsiteY89" fmla="*/ 3114519 h 6858000"/>
              <a:gd name="connsiteX90" fmla="*/ 466419 w 1364418"/>
              <a:gd name="connsiteY90" fmla="*/ 3106272 h 6858000"/>
              <a:gd name="connsiteX91" fmla="*/ 439149 w 1364418"/>
              <a:gd name="connsiteY91" fmla="*/ 2958185 h 6858000"/>
              <a:gd name="connsiteX92" fmla="*/ 381763 w 1364418"/>
              <a:gd name="connsiteY92" fmla="*/ 2762989 h 6858000"/>
              <a:gd name="connsiteX93" fmla="*/ 330681 w 1364418"/>
              <a:gd name="connsiteY93" fmla="*/ 2554718 h 6858000"/>
              <a:gd name="connsiteX94" fmla="*/ 310775 w 1364418"/>
              <a:gd name="connsiteY94" fmla="*/ 2485734 h 6858000"/>
              <a:gd name="connsiteX95" fmla="*/ 301498 w 1364418"/>
              <a:gd name="connsiteY95" fmla="*/ 2447068 h 6858000"/>
              <a:gd name="connsiteX96" fmla="*/ 288459 w 1364418"/>
              <a:gd name="connsiteY96" fmla="*/ 2425819 h 6858000"/>
              <a:gd name="connsiteX97" fmla="*/ 294458 w 1364418"/>
              <a:gd name="connsiteY97" fmla="*/ 2402874 h 6858000"/>
              <a:gd name="connsiteX98" fmla="*/ 297070 w 1364418"/>
              <a:gd name="connsiteY98" fmla="*/ 2381443 h 6858000"/>
              <a:gd name="connsiteX99" fmla="*/ 273399 w 1364418"/>
              <a:gd name="connsiteY99" fmla="*/ 2261920 h 6858000"/>
              <a:gd name="connsiteX100" fmla="*/ 263286 w 1364418"/>
              <a:gd name="connsiteY100" fmla="*/ 2195378 h 6858000"/>
              <a:gd name="connsiteX101" fmla="*/ 247503 w 1364418"/>
              <a:gd name="connsiteY101" fmla="*/ 2155135 h 6858000"/>
              <a:gd name="connsiteX102" fmla="*/ 244961 w 1364418"/>
              <a:gd name="connsiteY102" fmla="*/ 2118008 h 6858000"/>
              <a:gd name="connsiteX103" fmla="*/ 245954 w 1364418"/>
              <a:gd name="connsiteY103" fmla="*/ 2050531 h 6858000"/>
              <a:gd name="connsiteX104" fmla="*/ 237760 w 1364418"/>
              <a:gd name="connsiteY104" fmla="*/ 1963269 h 6858000"/>
              <a:gd name="connsiteX105" fmla="*/ 218938 w 1364418"/>
              <a:gd name="connsiteY105" fmla="*/ 1906352 h 6858000"/>
              <a:gd name="connsiteX106" fmla="*/ 195495 w 1364418"/>
              <a:gd name="connsiteY106" fmla="*/ 1861531 h 6858000"/>
              <a:gd name="connsiteX107" fmla="*/ 149294 w 1364418"/>
              <a:gd name="connsiteY107" fmla="*/ 1732919 h 6858000"/>
              <a:gd name="connsiteX108" fmla="*/ 121605 w 1364418"/>
              <a:gd name="connsiteY108" fmla="*/ 1663540 h 6858000"/>
              <a:gd name="connsiteX109" fmla="*/ 120731 w 1364418"/>
              <a:gd name="connsiteY109" fmla="*/ 1615777 h 6858000"/>
              <a:gd name="connsiteX110" fmla="*/ 101526 w 1364418"/>
              <a:gd name="connsiteY110" fmla="*/ 1563678 h 6858000"/>
              <a:gd name="connsiteX111" fmla="*/ 114606 w 1364418"/>
              <a:gd name="connsiteY111" fmla="*/ 1519474 h 6858000"/>
              <a:gd name="connsiteX112" fmla="*/ 107348 w 1364418"/>
              <a:gd name="connsiteY112" fmla="*/ 1477995 h 6858000"/>
              <a:gd name="connsiteX113" fmla="*/ 93433 w 1364418"/>
              <a:gd name="connsiteY113" fmla="*/ 1373769 h 6858000"/>
              <a:gd name="connsiteX114" fmla="*/ 101740 w 1364418"/>
              <a:gd name="connsiteY114" fmla="*/ 1307086 h 6858000"/>
              <a:gd name="connsiteX115" fmla="*/ 102928 w 1364418"/>
              <a:gd name="connsiteY115" fmla="*/ 1189033 h 6858000"/>
              <a:gd name="connsiteX116" fmla="*/ 107613 w 1364418"/>
              <a:gd name="connsiteY116" fmla="*/ 1168288 h 6858000"/>
              <a:gd name="connsiteX117" fmla="*/ 99895 w 1364418"/>
              <a:gd name="connsiteY117" fmla="*/ 1142577 h 6858000"/>
              <a:gd name="connsiteX118" fmla="*/ 89201 w 1364418"/>
              <a:gd name="connsiteY118" fmla="*/ 1088484 h 6858000"/>
              <a:gd name="connsiteX119" fmla="*/ 77937 w 1364418"/>
              <a:gd name="connsiteY119" fmla="*/ 1016103 h 6858000"/>
              <a:gd name="connsiteX120" fmla="*/ 79393 w 1364418"/>
              <a:gd name="connsiteY120" fmla="*/ 932283 h 6858000"/>
              <a:gd name="connsiteX121" fmla="*/ 81629 w 1364418"/>
              <a:gd name="connsiteY121" fmla="*/ 915925 h 6858000"/>
              <a:gd name="connsiteX122" fmla="*/ 74258 w 1364418"/>
              <a:gd name="connsiteY122" fmla="*/ 896999 h 6858000"/>
              <a:gd name="connsiteX123" fmla="*/ 43666 w 1364418"/>
              <a:gd name="connsiteY123" fmla="*/ 821517 h 6858000"/>
              <a:gd name="connsiteX124" fmla="*/ 22616 w 1364418"/>
              <a:gd name="connsiteY124" fmla="*/ 751353 h 6858000"/>
              <a:gd name="connsiteX125" fmla="*/ 22174 w 1364418"/>
              <a:gd name="connsiteY125" fmla="*/ 721230 h 6858000"/>
              <a:gd name="connsiteX126" fmla="*/ 7845 w 1364418"/>
              <a:gd name="connsiteY126" fmla="*/ 681659 h 6858000"/>
              <a:gd name="connsiteX127" fmla="*/ 31306 w 1364418"/>
              <a:gd name="connsiteY127" fmla="*/ 619315 h 6858000"/>
              <a:gd name="connsiteX128" fmla="*/ 15184 w 1364418"/>
              <a:gd name="connsiteY128" fmla="*/ 585934 h 6858000"/>
              <a:gd name="connsiteX129" fmla="*/ 22258 w 1364418"/>
              <a:gd name="connsiteY129" fmla="*/ 538948 h 6858000"/>
              <a:gd name="connsiteX130" fmla="*/ 26166 w 1364418"/>
              <a:gd name="connsiteY130" fmla="*/ 525163 h 6858000"/>
              <a:gd name="connsiteX131" fmla="*/ 52290 w 1364418"/>
              <a:gd name="connsiteY131" fmla="*/ 446567 h 6858000"/>
              <a:gd name="connsiteX132" fmla="*/ 51538 w 1364418"/>
              <a:gd name="connsiteY132" fmla="*/ 393828 h 6858000"/>
              <a:gd name="connsiteX133" fmla="*/ 51368 w 1364418"/>
              <a:gd name="connsiteY133" fmla="*/ 353137 h 6858000"/>
              <a:gd name="connsiteX134" fmla="*/ 55970 w 1364418"/>
              <a:gd name="connsiteY134" fmla="*/ 321428 h 6858000"/>
              <a:gd name="connsiteX135" fmla="*/ 57061 w 1364418"/>
              <a:gd name="connsiteY135" fmla="*/ 275771 h 6858000"/>
              <a:gd name="connsiteX136" fmla="*/ 74088 w 1364418"/>
              <a:gd name="connsiteY136" fmla="*/ 212860 h 6858000"/>
              <a:gd name="connsiteX137" fmla="*/ 65798 w 1364418"/>
              <a:gd name="connsiteY137" fmla="*/ 144983 h 6858000"/>
              <a:gd name="connsiteX138" fmla="*/ 78082 w 1364418"/>
              <a:gd name="connsiteY138" fmla="*/ 55288 h 6858000"/>
              <a:gd name="connsiteX139" fmla="*/ 37636 w 1364418"/>
              <a:gd name="connsiteY139"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101112 w 1364418"/>
              <a:gd name="connsiteY3" fmla="*/ 6857735 h 6858000"/>
              <a:gd name="connsiteX4" fmla="*/ 137705 w 1364418"/>
              <a:gd name="connsiteY4" fmla="*/ 6776847 h 6858000"/>
              <a:gd name="connsiteX5" fmla="*/ 149205 w 1364418"/>
              <a:gd name="connsiteY5" fmla="*/ 6737706 h 6858000"/>
              <a:gd name="connsiteX6" fmla="*/ 173944 w 1364418"/>
              <a:gd name="connsiteY6" fmla="*/ 6691589 h 6858000"/>
              <a:gd name="connsiteX7" fmla="*/ 165968 w 1364418"/>
              <a:gd name="connsiteY7" fmla="*/ 6659970 h 6858000"/>
              <a:gd name="connsiteX8" fmla="*/ 166592 w 1364418"/>
              <a:gd name="connsiteY8" fmla="*/ 6636211 h 6858000"/>
              <a:gd name="connsiteX9" fmla="*/ 184036 w 1364418"/>
              <a:gd name="connsiteY9" fmla="*/ 6594177 h 6858000"/>
              <a:gd name="connsiteX10" fmla="*/ 198076 w 1364418"/>
              <a:gd name="connsiteY10" fmla="*/ 6557575 h 6858000"/>
              <a:gd name="connsiteX11" fmla="*/ 251033 w 1364418"/>
              <a:gd name="connsiteY11" fmla="*/ 6492130 h 6858000"/>
              <a:gd name="connsiteX12" fmla="*/ 266720 w 1364418"/>
              <a:gd name="connsiteY12" fmla="*/ 6431610 h 6858000"/>
              <a:gd name="connsiteX13" fmla="*/ 310425 w 1364418"/>
              <a:gd name="connsiteY13" fmla="*/ 6379786 h 6858000"/>
              <a:gd name="connsiteX14" fmla="*/ 293648 w 1364418"/>
              <a:gd name="connsiteY14" fmla="*/ 6334727 h 6858000"/>
              <a:gd name="connsiteX15" fmla="*/ 271063 w 1364418"/>
              <a:gd name="connsiteY15" fmla="*/ 6313295 h 6858000"/>
              <a:gd name="connsiteX16" fmla="*/ 278227 w 1364418"/>
              <a:gd name="connsiteY16" fmla="*/ 6280046 h 6858000"/>
              <a:gd name="connsiteX17" fmla="*/ 281226 w 1364418"/>
              <a:gd name="connsiteY17" fmla="*/ 6272987 h 6858000"/>
              <a:gd name="connsiteX18" fmla="*/ 288000 w 1364418"/>
              <a:gd name="connsiteY18" fmla="*/ 6252834 h 6858000"/>
              <a:gd name="connsiteX19" fmla="*/ 265992 w 1364418"/>
              <a:gd name="connsiteY19" fmla="*/ 6202459 h 6858000"/>
              <a:gd name="connsiteX20" fmla="*/ 264790 w 1364418"/>
              <a:gd name="connsiteY20" fmla="*/ 6153037 h 6858000"/>
              <a:gd name="connsiteX21" fmla="*/ 280205 w 1364418"/>
              <a:gd name="connsiteY21" fmla="*/ 6078132 h 6858000"/>
              <a:gd name="connsiteX22" fmla="*/ 267592 w 1364418"/>
              <a:gd name="connsiteY22" fmla="*/ 6028119 h 6858000"/>
              <a:gd name="connsiteX23" fmla="*/ 252821 w 1364418"/>
              <a:gd name="connsiteY23" fmla="*/ 5926735 h 6858000"/>
              <a:gd name="connsiteX24" fmla="*/ 302333 w 1364418"/>
              <a:gd name="connsiteY24" fmla="*/ 5712857 h 6858000"/>
              <a:gd name="connsiteX25" fmla="*/ 332131 w 1364418"/>
              <a:gd name="connsiteY25" fmla="*/ 5660491 h 6858000"/>
              <a:gd name="connsiteX26" fmla="*/ 341254 w 1364418"/>
              <a:gd name="connsiteY26" fmla="*/ 5563435 h 6858000"/>
              <a:gd name="connsiteX27" fmla="*/ 368130 w 1364418"/>
              <a:gd name="connsiteY27" fmla="*/ 5437125 h 6858000"/>
              <a:gd name="connsiteX28" fmla="*/ 381698 w 1364418"/>
              <a:gd name="connsiteY28" fmla="*/ 5396260 h 6858000"/>
              <a:gd name="connsiteX29" fmla="*/ 397679 w 1364418"/>
              <a:gd name="connsiteY29" fmla="*/ 5330009 h 6858000"/>
              <a:gd name="connsiteX30" fmla="*/ 431172 w 1364418"/>
              <a:gd name="connsiteY30" fmla="*/ 5273739 h 6858000"/>
              <a:gd name="connsiteX31" fmla="*/ 440771 w 1364418"/>
              <a:gd name="connsiteY31" fmla="*/ 5241779 h 6858000"/>
              <a:gd name="connsiteX32" fmla="*/ 451997 w 1364418"/>
              <a:gd name="connsiteY32" fmla="*/ 5225268 h 6858000"/>
              <a:gd name="connsiteX33" fmla="*/ 453017 w 1364418"/>
              <a:gd name="connsiteY33" fmla="*/ 5217684 h 6858000"/>
              <a:gd name="connsiteX34" fmla="*/ 460358 w 1364418"/>
              <a:gd name="connsiteY34" fmla="*/ 5193377 h 6858000"/>
              <a:gd name="connsiteX35" fmla="*/ 463661 w 1364418"/>
              <a:gd name="connsiteY35" fmla="*/ 5179288 h 6858000"/>
              <a:gd name="connsiteX36" fmla="*/ 464645 w 1364418"/>
              <a:gd name="connsiteY36" fmla="*/ 5173621 h 6858000"/>
              <a:gd name="connsiteX37" fmla="*/ 460279 w 1364418"/>
              <a:gd name="connsiteY37" fmla="*/ 5159961 h 6858000"/>
              <a:gd name="connsiteX38" fmla="*/ 466956 w 1364418"/>
              <a:gd name="connsiteY38" fmla="*/ 5144295 h 6858000"/>
              <a:gd name="connsiteX39" fmla="*/ 463889 w 1364418"/>
              <a:gd name="connsiteY39" fmla="*/ 5125185 h 6858000"/>
              <a:gd name="connsiteX40" fmla="*/ 470719 w 1364418"/>
              <a:gd name="connsiteY40" fmla="*/ 5121884 h 6858000"/>
              <a:gd name="connsiteX41" fmla="*/ 477755 w 1364418"/>
              <a:gd name="connsiteY41" fmla="*/ 5067850 h 6858000"/>
              <a:gd name="connsiteX42" fmla="*/ 480486 w 1364418"/>
              <a:gd name="connsiteY42" fmla="*/ 5060861 h 6858000"/>
              <a:gd name="connsiteX43" fmla="*/ 477190 w 1364418"/>
              <a:gd name="connsiteY43" fmla="*/ 5034192 h 6858000"/>
              <a:gd name="connsiteX44" fmla="*/ 478744 w 1364418"/>
              <a:gd name="connsiteY44" fmla="*/ 4993030 h 6858000"/>
              <a:gd name="connsiteX45" fmla="*/ 485653 w 1364418"/>
              <a:gd name="connsiteY45" fmla="*/ 4946844 h 6858000"/>
              <a:gd name="connsiteX46" fmla="*/ 481509 w 1364418"/>
              <a:gd name="connsiteY46" fmla="*/ 4932692 h 6858000"/>
              <a:gd name="connsiteX47" fmla="*/ 496912 w 1364418"/>
              <a:gd name="connsiteY47" fmla="*/ 4858827 h 6858000"/>
              <a:gd name="connsiteX48" fmla="*/ 502815 w 1364418"/>
              <a:gd name="connsiteY48" fmla="*/ 4821170 h 6858000"/>
              <a:gd name="connsiteX49" fmla="*/ 507548 w 1364418"/>
              <a:gd name="connsiteY49" fmla="*/ 4780965 h 6858000"/>
              <a:gd name="connsiteX50" fmla="*/ 508841 w 1364418"/>
              <a:gd name="connsiteY50" fmla="*/ 4750867 h 6858000"/>
              <a:gd name="connsiteX51" fmla="*/ 506648 w 1364418"/>
              <a:gd name="connsiteY51" fmla="*/ 4690749 h 6858000"/>
              <a:gd name="connsiteX52" fmla="*/ 502128 w 1364418"/>
              <a:gd name="connsiteY52" fmla="*/ 4584173 h 6858000"/>
              <a:gd name="connsiteX53" fmla="*/ 497211 w 1364418"/>
              <a:gd name="connsiteY53" fmla="*/ 4444346 h 6858000"/>
              <a:gd name="connsiteX54" fmla="*/ 493776 w 1364418"/>
              <a:gd name="connsiteY54" fmla="*/ 4375228 h 6858000"/>
              <a:gd name="connsiteX55" fmla="*/ 474429 w 1364418"/>
              <a:gd name="connsiteY55" fmla="*/ 4214165 h 6858000"/>
              <a:gd name="connsiteX56" fmla="*/ 478502 w 1364418"/>
              <a:gd name="connsiteY56" fmla="*/ 4090296 h 6858000"/>
              <a:gd name="connsiteX57" fmla="*/ 463758 w 1364418"/>
              <a:gd name="connsiteY57" fmla="*/ 4033999 h 6858000"/>
              <a:gd name="connsiteX58" fmla="*/ 464907 w 1364418"/>
              <a:gd name="connsiteY58" fmla="*/ 4031933 h 6858000"/>
              <a:gd name="connsiteX59" fmla="*/ 463483 w 1364418"/>
              <a:gd name="connsiteY59" fmla="*/ 4013953 h 6858000"/>
              <a:gd name="connsiteX60" fmla="*/ 449778 w 1364418"/>
              <a:gd name="connsiteY60" fmla="*/ 3974753 h 6858000"/>
              <a:gd name="connsiteX61" fmla="*/ 451376 w 1364418"/>
              <a:gd name="connsiteY61" fmla="*/ 3969950 h 6858000"/>
              <a:gd name="connsiteX62" fmla="*/ 444798 w 1364418"/>
              <a:gd name="connsiteY62" fmla="*/ 3933779 h 6858000"/>
              <a:gd name="connsiteX63" fmla="*/ 446129 w 1364418"/>
              <a:gd name="connsiteY63" fmla="*/ 3933093 h 6858000"/>
              <a:gd name="connsiteX64" fmla="*/ 450483 w 1364418"/>
              <a:gd name="connsiteY64" fmla="*/ 3922082 h 6858000"/>
              <a:gd name="connsiteX65" fmla="*/ 455561 w 1364418"/>
              <a:gd name="connsiteY65" fmla="*/ 3901461 h 6858000"/>
              <a:gd name="connsiteX66" fmla="*/ 478155 w 1364418"/>
              <a:gd name="connsiteY66" fmla="*/ 3813873 h 6858000"/>
              <a:gd name="connsiteX67" fmla="*/ 477580 w 1364418"/>
              <a:gd name="connsiteY67" fmla="*/ 3806161 h 6858000"/>
              <a:gd name="connsiteX68" fmla="*/ 477887 w 1364418"/>
              <a:gd name="connsiteY68" fmla="*/ 3805957 h 6858000"/>
              <a:gd name="connsiteX69" fmla="*/ 477914 w 1364418"/>
              <a:gd name="connsiteY69" fmla="*/ 3797724 h 6858000"/>
              <a:gd name="connsiteX70" fmla="*/ 476529 w 1364418"/>
              <a:gd name="connsiteY70" fmla="*/ 3792098 h 6858000"/>
              <a:gd name="connsiteX71" fmla="*/ 475413 w 1364418"/>
              <a:gd name="connsiteY71" fmla="*/ 3777135 h 6858000"/>
              <a:gd name="connsiteX72" fmla="*/ 477146 w 1364418"/>
              <a:gd name="connsiteY72" fmla="*/ 3771656 h 6858000"/>
              <a:gd name="connsiteX73" fmla="*/ 480889 w 1364418"/>
              <a:gd name="connsiteY73" fmla="*/ 3769007 h 6858000"/>
              <a:gd name="connsiteX74" fmla="*/ 480355 w 1364418"/>
              <a:gd name="connsiteY74" fmla="*/ 3767709 h 6858000"/>
              <a:gd name="connsiteX75" fmla="*/ 489051 w 1364418"/>
              <a:gd name="connsiteY75" fmla="*/ 3738082 h 6858000"/>
              <a:gd name="connsiteX76" fmla="*/ 496397 w 1364418"/>
              <a:gd name="connsiteY76" fmla="*/ 3673397 h 6858000"/>
              <a:gd name="connsiteX77" fmla="*/ 495693 w 1364418"/>
              <a:gd name="connsiteY77" fmla="*/ 3637109 h 6858000"/>
              <a:gd name="connsiteX78" fmla="*/ 499136 w 1364418"/>
              <a:gd name="connsiteY78" fmla="*/ 3536883 h 6858000"/>
              <a:gd name="connsiteX79" fmla="*/ 506674 w 1364418"/>
              <a:gd name="connsiteY79" fmla="*/ 3435652 h 6858000"/>
              <a:gd name="connsiteX80" fmla="*/ 508345 w 1364418"/>
              <a:gd name="connsiteY80" fmla="*/ 3307769 h 6858000"/>
              <a:gd name="connsiteX81" fmla="*/ 525908 w 1364418"/>
              <a:gd name="connsiteY81" fmla="*/ 3250522 h 6858000"/>
              <a:gd name="connsiteX82" fmla="*/ 526333 w 1364418"/>
              <a:gd name="connsiteY82" fmla="*/ 3229163 h 6858000"/>
              <a:gd name="connsiteX83" fmla="*/ 528156 w 1364418"/>
              <a:gd name="connsiteY83" fmla="*/ 3217217 h 6858000"/>
              <a:gd name="connsiteX84" fmla="*/ 514991 w 1364418"/>
              <a:gd name="connsiteY84" fmla="*/ 3183755 h 6858000"/>
              <a:gd name="connsiteX85" fmla="*/ 515492 w 1364418"/>
              <a:gd name="connsiteY85" fmla="*/ 3178642 h 6858000"/>
              <a:gd name="connsiteX86" fmla="*/ 503092 w 1364418"/>
              <a:gd name="connsiteY86" fmla="*/ 3158586 h 6858000"/>
              <a:gd name="connsiteX87" fmla="*/ 488277 w 1364418"/>
              <a:gd name="connsiteY87" fmla="*/ 3129034 h 6858000"/>
              <a:gd name="connsiteX88" fmla="*/ 488942 w 1364418"/>
              <a:gd name="connsiteY88" fmla="*/ 3126682 h 6858000"/>
              <a:gd name="connsiteX89" fmla="*/ 479810 w 1364418"/>
              <a:gd name="connsiteY89" fmla="*/ 3114519 h 6858000"/>
              <a:gd name="connsiteX90" fmla="*/ 466419 w 1364418"/>
              <a:gd name="connsiteY90" fmla="*/ 3106272 h 6858000"/>
              <a:gd name="connsiteX91" fmla="*/ 439149 w 1364418"/>
              <a:gd name="connsiteY91" fmla="*/ 2958185 h 6858000"/>
              <a:gd name="connsiteX92" fmla="*/ 381763 w 1364418"/>
              <a:gd name="connsiteY92" fmla="*/ 2762989 h 6858000"/>
              <a:gd name="connsiteX93" fmla="*/ 330681 w 1364418"/>
              <a:gd name="connsiteY93" fmla="*/ 2554718 h 6858000"/>
              <a:gd name="connsiteX94" fmla="*/ 310775 w 1364418"/>
              <a:gd name="connsiteY94" fmla="*/ 2485734 h 6858000"/>
              <a:gd name="connsiteX95" fmla="*/ 301498 w 1364418"/>
              <a:gd name="connsiteY95" fmla="*/ 2447068 h 6858000"/>
              <a:gd name="connsiteX96" fmla="*/ 288459 w 1364418"/>
              <a:gd name="connsiteY96" fmla="*/ 2425819 h 6858000"/>
              <a:gd name="connsiteX97" fmla="*/ 294458 w 1364418"/>
              <a:gd name="connsiteY97" fmla="*/ 2402874 h 6858000"/>
              <a:gd name="connsiteX98" fmla="*/ 297070 w 1364418"/>
              <a:gd name="connsiteY98" fmla="*/ 2381443 h 6858000"/>
              <a:gd name="connsiteX99" fmla="*/ 273399 w 1364418"/>
              <a:gd name="connsiteY99" fmla="*/ 2261920 h 6858000"/>
              <a:gd name="connsiteX100" fmla="*/ 263286 w 1364418"/>
              <a:gd name="connsiteY100" fmla="*/ 2195378 h 6858000"/>
              <a:gd name="connsiteX101" fmla="*/ 247503 w 1364418"/>
              <a:gd name="connsiteY101" fmla="*/ 2155135 h 6858000"/>
              <a:gd name="connsiteX102" fmla="*/ 244961 w 1364418"/>
              <a:gd name="connsiteY102" fmla="*/ 2118008 h 6858000"/>
              <a:gd name="connsiteX103" fmla="*/ 245954 w 1364418"/>
              <a:gd name="connsiteY103" fmla="*/ 2050531 h 6858000"/>
              <a:gd name="connsiteX104" fmla="*/ 237760 w 1364418"/>
              <a:gd name="connsiteY104" fmla="*/ 1963269 h 6858000"/>
              <a:gd name="connsiteX105" fmla="*/ 218938 w 1364418"/>
              <a:gd name="connsiteY105" fmla="*/ 1906352 h 6858000"/>
              <a:gd name="connsiteX106" fmla="*/ 195495 w 1364418"/>
              <a:gd name="connsiteY106" fmla="*/ 1861531 h 6858000"/>
              <a:gd name="connsiteX107" fmla="*/ 149294 w 1364418"/>
              <a:gd name="connsiteY107" fmla="*/ 1732919 h 6858000"/>
              <a:gd name="connsiteX108" fmla="*/ 121605 w 1364418"/>
              <a:gd name="connsiteY108" fmla="*/ 1663540 h 6858000"/>
              <a:gd name="connsiteX109" fmla="*/ 120731 w 1364418"/>
              <a:gd name="connsiteY109" fmla="*/ 1615777 h 6858000"/>
              <a:gd name="connsiteX110" fmla="*/ 101526 w 1364418"/>
              <a:gd name="connsiteY110" fmla="*/ 1563678 h 6858000"/>
              <a:gd name="connsiteX111" fmla="*/ 114606 w 1364418"/>
              <a:gd name="connsiteY111" fmla="*/ 1519474 h 6858000"/>
              <a:gd name="connsiteX112" fmla="*/ 107348 w 1364418"/>
              <a:gd name="connsiteY112" fmla="*/ 1477995 h 6858000"/>
              <a:gd name="connsiteX113" fmla="*/ 93433 w 1364418"/>
              <a:gd name="connsiteY113" fmla="*/ 1373769 h 6858000"/>
              <a:gd name="connsiteX114" fmla="*/ 101740 w 1364418"/>
              <a:gd name="connsiteY114" fmla="*/ 1307086 h 6858000"/>
              <a:gd name="connsiteX115" fmla="*/ 102928 w 1364418"/>
              <a:gd name="connsiteY115" fmla="*/ 1189033 h 6858000"/>
              <a:gd name="connsiteX116" fmla="*/ 107613 w 1364418"/>
              <a:gd name="connsiteY116" fmla="*/ 1168288 h 6858000"/>
              <a:gd name="connsiteX117" fmla="*/ 99895 w 1364418"/>
              <a:gd name="connsiteY117" fmla="*/ 1142577 h 6858000"/>
              <a:gd name="connsiteX118" fmla="*/ 89201 w 1364418"/>
              <a:gd name="connsiteY118" fmla="*/ 1088484 h 6858000"/>
              <a:gd name="connsiteX119" fmla="*/ 77937 w 1364418"/>
              <a:gd name="connsiteY119" fmla="*/ 1016103 h 6858000"/>
              <a:gd name="connsiteX120" fmla="*/ 79393 w 1364418"/>
              <a:gd name="connsiteY120" fmla="*/ 954054 h 6858000"/>
              <a:gd name="connsiteX121" fmla="*/ 81629 w 1364418"/>
              <a:gd name="connsiteY121" fmla="*/ 915925 h 6858000"/>
              <a:gd name="connsiteX122" fmla="*/ 74258 w 1364418"/>
              <a:gd name="connsiteY122" fmla="*/ 896999 h 6858000"/>
              <a:gd name="connsiteX123" fmla="*/ 43666 w 1364418"/>
              <a:gd name="connsiteY123" fmla="*/ 821517 h 6858000"/>
              <a:gd name="connsiteX124" fmla="*/ 22616 w 1364418"/>
              <a:gd name="connsiteY124" fmla="*/ 751353 h 6858000"/>
              <a:gd name="connsiteX125" fmla="*/ 22174 w 1364418"/>
              <a:gd name="connsiteY125" fmla="*/ 721230 h 6858000"/>
              <a:gd name="connsiteX126" fmla="*/ 7845 w 1364418"/>
              <a:gd name="connsiteY126" fmla="*/ 681659 h 6858000"/>
              <a:gd name="connsiteX127" fmla="*/ 31306 w 1364418"/>
              <a:gd name="connsiteY127" fmla="*/ 619315 h 6858000"/>
              <a:gd name="connsiteX128" fmla="*/ 15184 w 1364418"/>
              <a:gd name="connsiteY128" fmla="*/ 585934 h 6858000"/>
              <a:gd name="connsiteX129" fmla="*/ 22258 w 1364418"/>
              <a:gd name="connsiteY129" fmla="*/ 538948 h 6858000"/>
              <a:gd name="connsiteX130" fmla="*/ 26166 w 1364418"/>
              <a:gd name="connsiteY130" fmla="*/ 525163 h 6858000"/>
              <a:gd name="connsiteX131" fmla="*/ 52290 w 1364418"/>
              <a:gd name="connsiteY131" fmla="*/ 446567 h 6858000"/>
              <a:gd name="connsiteX132" fmla="*/ 51538 w 1364418"/>
              <a:gd name="connsiteY132" fmla="*/ 393828 h 6858000"/>
              <a:gd name="connsiteX133" fmla="*/ 51368 w 1364418"/>
              <a:gd name="connsiteY133" fmla="*/ 353137 h 6858000"/>
              <a:gd name="connsiteX134" fmla="*/ 55970 w 1364418"/>
              <a:gd name="connsiteY134" fmla="*/ 321428 h 6858000"/>
              <a:gd name="connsiteX135" fmla="*/ 57061 w 1364418"/>
              <a:gd name="connsiteY135" fmla="*/ 275771 h 6858000"/>
              <a:gd name="connsiteX136" fmla="*/ 74088 w 1364418"/>
              <a:gd name="connsiteY136" fmla="*/ 212860 h 6858000"/>
              <a:gd name="connsiteX137" fmla="*/ 65798 w 1364418"/>
              <a:gd name="connsiteY137" fmla="*/ 144983 h 6858000"/>
              <a:gd name="connsiteX138" fmla="*/ 78082 w 1364418"/>
              <a:gd name="connsiteY138" fmla="*/ 55288 h 6858000"/>
              <a:gd name="connsiteX139" fmla="*/ 37636 w 1364418"/>
              <a:gd name="connsiteY139"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101112 w 1364418"/>
              <a:gd name="connsiteY3" fmla="*/ 6857735 h 6858000"/>
              <a:gd name="connsiteX4" fmla="*/ 137705 w 1364418"/>
              <a:gd name="connsiteY4" fmla="*/ 6776847 h 6858000"/>
              <a:gd name="connsiteX5" fmla="*/ 149205 w 1364418"/>
              <a:gd name="connsiteY5" fmla="*/ 6737706 h 6858000"/>
              <a:gd name="connsiteX6" fmla="*/ 173944 w 1364418"/>
              <a:gd name="connsiteY6" fmla="*/ 6691589 h 6858000"/>
              <a:gd name="connsiteX7" fmla="*/ 165968 w 1364418"/>
              <a:gd name="connsiteY7" fmla="*/ 6659970 h 6858000"/>
              <a:gd name="connsiteX8" fmla="*/ 166592 w 1364418"/>
              <a:gd name="connsiteY8" fmla="*/ 6636211 h 6858000"/>
              <a:gd name="connsiteX9" fmla="*/ 184036 w 1364418"/>
              <a:gd name="connsiteY9" fmla="*/ 6594177 h 6858000"/>
              <a:gd name="connsiteX10" fmla="*/ 198076 w 1364418"/>
              <a:gd name="connsiteY10" fmla="*/ 6557575 h 6858000"/>
              <a:gd name="connsiteX11" fmla="*/ 251033 w 1364418"/>
              <a:gd name="connsiteY11" fmla="*/ 6492130 h 6858000"/>
              <a:gd name="connsiteX12" fmla="*/ 266720 w 1364418"/>
              <a:gd name="connsiteY12" fmla="*/ 6431610 h 6858000"/>
              <a:gd name="connsiteX13" fmla="*/ 310425 w 1364418"/>
              <a:gd name="connsiteY13" fmla="*/ 6379786 h 6858000"/>
              <a:gd name="connsiteX14" fmla="*/ 293648 w 1364418"/>
              <a:gd name="connsiteY14" fmla="*/ 6334727 h 6858000"/>
              <a:gd name="connsiteX15" fmla="*/ 271063 w 1364418"/>
              <a:gd name="connsiteY15" fmla="*/ 6313295 h 6858000"/>
              <a:gd name="connsiteX16" fmla="*/ 278227 w 1364418"/>
              <a:gd name="connsiteY16" fmla="*/ 6280046 h 6858000"/>
              <a:gd name="connsiteX17" fmla="*/ 281226 w 1364418"/>
              <a:gd name="connsiteY17" fmla="*/ 6272987 h 6858000"/>
              <a:gd name="connsiteX18" fmla="*/ 288000 w 1364418"/>
              <a:gd name="connsiteY18" fmla="*/ 6252834 h 6858000"/>
              <a:gd name="connsiteX19" fmla="*/ 265992 w 1364418"/>
              <a:gd name="connsiteY19" fmla="*/ 6202459 h 6858000"/>
              <a:gd name="connsiteX20" fmla="*/ 264790 w 1364418"/>
              <a:gd name="connsiteY20" fmla="*/ 6153037 h 6858000"/>
              <a:gd name="connsiteX21" fmla="*/ 280205 w 1364418"/>
              <a:gd name="connsiteY21" fmla="*/ 6078132 h 6858000"/>
              <a:gd name="connsiteX22" fmla="*/ 267592 w 1364418"/>
              <a:gd name="connsiteY22" fmla="*/ 6028119 h 6858000"/>
              <a:gd name="connsiteX23" fmla="*/ 252821 w 1364418"/>
              <a:gd name="connsiteY23" fmla="*/ 5926735 h 6858000"/>
              <a:gd name="connsiteX24" fmla="*/ 302333 w 1364418"/>
              <a:gd name="connsiteY24" fmla="*/ 5712857 h 6858000"/>
              <a:gd name="connsiteX25" fmla="*/ 332131 w 1364418"/>
              <a:gd name="connsiteY25" fmla="*/ 5660491 h 6858000"/>
              <a:gd name="connsiteX26" fmla="*/ 341254 w 1364418"/>
              <a:gd name="connsiteY26" fmla="*/ 5563435 h 6858000"/>
              <a:gd name="connsiteX27" fmla="*/ 368130 w 1364418"/>
              <a:gd name="connsiteY27" fmla="*/ 5437125 h 6858000"/>
              <a:gd name="connsiteX28" fmla="*/ 381698 w 1364418"/>
              <a:gd name="connsiteY28" fmla="*/ 5396260 h 6858000"/>
              <a:gd name="connsiteX29" fmla="*/ 397679 w 1364418"/>
              <a:gd name="connsiteY29" fmla="*/ 5330009 h 6858000"/>
              <a:gd name="connsiteX30" fmla="*/ 431172 w 1364418"/>
              <a:gd name="connsiteY30" fmla="*/ 5273739 h 6858000"/>
              <a:gd name="connsiteX31" fmla="*/ 440771 w 1364418"/>
              <a:gd name="connsiteY31" fmla="*/ 5241779 h 6858000"/>
              <a:gd name="connsiteX32" fmla="*/ 451997 w 1364418"/>
              <a:gd name="connsiteY32" fmla="*/ 5225268 h 6858000"/>
              <a:gd name="connsiteX33" fmla="*/ 453017 w 1364418"/>
              <a:gd name="connsiteY33" fmla="*/ 5217684 h 6858000"/>
              <a:gd name="connsiteX34" fmla="*/ 460358 w 1364418"/>
              <a:gd name="connsiteY34" fmla="*/ 5193377 h 6858000"/>
              <a:gd name="connsiteX35" fmla="*/ 463661 w 1364418"/>
              <a:gd name="connsiteY35" fmla="*/ 5179288 h 6858000"/>
              <a:gd name="connsiteX36" fmla="*/ 464645 w 1364418"/>
              <a:gd name="connsiteY36" fmla="*/ 5173621 h 6858000"/>
              <a:gd name="connsiteX37" fmla="*/ 460279 w 1364418"/>
              <a:gd name="connsiteY37" fmla="*/ 5159961 h 6858000"/>
              <a:gd name="connsiteX38" fmla="*/ 466956 w 1364418"/>
              <a:gd name="connsiteY38" fmla="*/ 5144295 h 6858000"/>
              <a:gd name="connsiteX39" fmla="*/ 463889 w 1364418"/>
              <a:gd name="connsiteY39" fmla="*/ 5125185 h 6858000"/>
              <a:gd name="connsiteX40" fmla="*/ 470719 w 1364418"/>
              <a:gd name="connsiteY40" fmla="*/ 5121884 h 6858000"/>
              <a:gd name="connsiteX41" fmla="*/ 477755 w 1364418"/>
              <a:gd name="connsiteY41" fmla="*/ 5067850 h 6858000"/>
              <a:gd name="connsiteX42" fmla="*/ 480486 w 1364418"/>
              <a:gd name="connsiteY42" fmla="*/ 5060861 h 6858000"/>
              <a:gd name="connsiteX43" fmla="*/ 477190 w 1364418"/>
              <a:gd name="connsiteY43" fmla="*/ 5034192 h 6858000"/>
              <a:gd name="connsiteX44" fmla="*/ 478744 w 1364418"/>
              <a:gd name="connsiteY44" fmla="*/ 4993030 h 6858000"/>
              <a:gd name="connsiteX45" fmla="*/ 485653 w 1364418"/>
              <a:gd name="connsiteY45" fmla="*/ 4946844 h 6858000"/>
              <a:gd name="connsiteX46" fmla="*/ 481509 w 1364418"/>
              <a:gd name="connsiteY46" fmla="*/ 4932692 h 6858000"/>
              <a:gd name="connsiteX47" fmla="*/ 496912 w 1364418"/>
              <a:gd name="connsiteY47" fmla="*/ 4858827 h 6858000"/>
              <a:gd name="connsiteX48" fmla="*/ 502815 w 1364418"/>
              <a:gd name="connsiteY48" fmla="*/ 4821170 h 6858000"/>
              <a:gd name="connsiteX49" fmla="*/ 507548 w 1364418"/>
              <a:gd name="connsiteY49" fmla="*/ 4780965 h 6858000"/>
              <a:gd name="connsiteX50" fmla="*/ 508841 w 1364418"/>
              <a:gd name="connsiteY50" fmla="*/ 4750867 h 6858000"/>
              <a:gd name="connsiteX51" fmla="*/ 506648 w 1364418"/>
              <a:gd name="connsiteY51" fmla="*/ 4690749 h 6858000"/>
              <a:gd name="connsiteX52" fmla="*/ 502128 w 1364418"/>
              <a:gd name="connsiteY52" fmla="*/ 4584173 h 6858000"/>
              <a:gd name="connsiteX53" fmla="*/ 497211 w 1364418"/>
              <a:gd name="connsiteY53" fmla="*/ 4444346 h 6858000"/>
              <a:gd name="connsiteX54" fmla="*/ 493776 w 1364418"/>
              <a:gd name="connsiteY54" fmla="*/ 4375228 h 6858000"/>
              <a:gd name="connsiteX55" fmla="*/ 474429 w 1364418"/>
              <a:gd name="connsiteY55" fmla="*/ 4214165 h 6858000"/>
              <a:gd name="connsiteX56" fmla="*/ 478502 w 1364418"/>
              <a:gd name="connsiteY56" fmla="*/ 4090296 h 6858000"/>
              <a:gd name="connsiteX57" fmla="*/ 463758 w 1364418"/>
              <a:gd name="connsiteY57" fmla="*/ 4033999 h 6858000"/>
              <a:gd name="connsiteX58" fmla="*/ 464907 w 1364418"/>
              <a:gd name="connsiteY58" fmla="*/ 4031933 h 6858000"/>
              <a:gd name="connsiteX59" fmla="*/ 463483 w 1364418"/>
              <a:gd name="connsiteY59" fmla="*/ 4013953 h 6858000"/>
              <a:gd name="connsiteX60" fmla="*/ 449778 w 1364418"/>
              <a:gd name="connsiteY60" fmla="*/ 3974753 h 6858000"/>
              <a:gd name="connsiteX61" fmla="*/ 451376 w 1364418"/>
              <a:gd name="connsiteY61" fmla="*/ 3969950 h 6858000"/>
              <a:gd name="connsiteX62" fmla="*/ 444798 w 1364418"/>
              <a:gd name="connsiteY62" fmla="*/ 3933779 h 6858000"/>
              <a:gd name="connsiteX63" fmla="*/ 446129 w 1364418"/>
              <a:gd name="connsiteY63" fmla="*/ 3933093 h 6858000"/>
              <a:gd name="connsiteX64" fmla="*/ 450483 w 1364418"/>
              <a:gd name="connsiteY64" fmla="*/ 3922082 h 6858000"/>
              <a:gd name="connsiteX65" fmla="*/ 455561 w 1364418"/>
              <a:gd name="connsiteY65" fmla="*/ 3901461 h 6858000"/>
              <a:gd name="connsiteX66" fmla="*/ 478155 w 1364418"/>
              <a:gd name="connsiteY66" fmla="*/ 3813873 h 6858000"/>
              <a:gd name="connsiteX67" fmla="*/ 477580 w 1364418"/>
              <a:gd name="connsiteY67" fmla="*/ 3806161 h 6858000"/>
              <a:gd name="connsiteX68" fmla="*/ 477887 w 1364418"/>
              <a:gd name="connsiteY68" fmla="*/ 3805957 h 6858000"/>
              <a:gd name="connsiteX69" fmla="*/ 477914 w 1364418"/>
              <a:gd name="connsiteY69" fmla="*/ 3797724 h 6858000"/>
              <a:gd name="connsiteX70" fmla="*/ 476529 w 1364418"/>
              <a:gd name="connsiteY70" fmla="*/ 3792098 h 6858000"/>
              <a:gd name="connsiteX71" fmla="*/ 475413 w 1364418"/>
              <a:gd name="connsiteY71" fmla="*/ 3777135 h 6858000"/>
              <a:gd name="connsiteX72" fmla="*/ 477146 w 1364418"/>
              <a:gd name="connsiteY72" fmla="*/ 3771656 h 6858000"/>
              <a:gd name="connsiteX73" fmla="*/ 480889 w 1364418"/>
              <a:gd name="connsiteY73" fmla="*/ 3769007 h 6858000"/>
              <a:gd name="connsiteX74" fmla="*/ 480355 w 1364418"/>
              <a:gd name="connsiteY74" fmla="*/ 3767709 h 6858000"/>
              <a:gd name="connsiteX75" fmla="*/ 489051 w 1364418"/>
              <a:gd name="connsiteY75" fmla="*/ 3738082 h 6858000"/>
              <a:gd name="connsiteX76" fmla="*/ 496397 w 1364418"/>
              <a:gd name="connsiteY76" fmla="*/ 3673397 h 6858000"/>
              <a:gd name="connsiteX77" fmla="*/ 495693 w 1364418"/>
              <a:gd name="connsiteY77" fmla="*/ 3637109 h 6858000"/>
              <a:gd name="connsiteX78" fmla="*/ 499136 w 1364418"/>
              <a:gd name="connsiteY78" fmla="*/ 3536883 h 6858000"/>
              <a:gd name="connsiteX79" fmla="*/ 506674 w 1364418"/>
              <a:gd name="connsiteY79" fmla="*/ 3435652 h 6858000"/>
              <a:gd name="connsiteX80" fmla="*/ 508345 w 1364418"/>
              <a:gd name="connsiteY80" fmla="*/ 3307769 h 6858000"/>
              <a:gd name="connsiteX81" fmla="*/ 525908 w 1364418"/>
              <a:gd name="connsiteY81" fmla="*/ 3250522 h 6858000"/>
              <a:gd name="connsiteX82" fmla="*/ 526333 w 1364418"/>
              <a:gd name="connsiteY82" fmla="*/ 3229163 h 6858000"/>
              <a:gd name="connsiteX83" fmla="*/ 528156 w 1364418"/>
              <a:gd name="connsiteY83" fmla="*/ 3217217 h 6858000"/>
              <a:gd name="connsiteX84" fmla="*/ 514991 w 1364418"/>
              <a:gd name="connsiteY84" fmla="*/ 3183755 h 6858000"/>
              <a:gd name="connsiteX85" fmla="*/ 515492 w 1364418"/>
              <a:gd name="connsiteY85" fmla="*/ 3178642 h 6858000"/>
              <a:gd name="connsiteX86" fmla="*/ 503092 w 1364418"/>
              <a:gd name="connsiteY86" fmla="*/ 3158586 h 6858000"/>
              <a:gd name="connsiteX87" fmla="*/ 488277 w 1364418"/>
              <a:gd name="connsiteY87" fmla="*/ 3129034 h 6858000"/>
              <a:gd name="connsiteX88" fmla="*/ 488942 w 1364418"/>
              <a:gd name="connsiteY88" fmla="*/ 3126682 h 6858000"/>
              <a:gd name="connsiteX89" fmla="*/ 479810 w 1364418"/>
              <a:gd name="connsiteY89" fmla="*/ 3114519 h 6858000"/>
              <a:gd name="connsiteX90" fmla="*/ 466419 w 1364418"/>
              <a:gd name="connsiteY90" fmla="*/ 3106272 h 6858000"/>
              <a:gd name="connsiteX91" fmla="*/ 439149 w 1364418"/>
              <a:gd name="connsiteY91" fmla="*/ 2958185 h 6858000"/>
              <a:gd name="connsiteX92" fmla="*/ 381763 w 1364418"/>
              <a:gd name="connsiteY92" fmla="*/ 2762989 h 6858000"/>
              <a:gd name="connsiteX93" fmla="*/ 330681 w 1364418"/>
              <a:gd name="connsiteY93" fmla="*/ 2554718 h 6858000"/>
              <a:gd name="connsiteX94" fmla="*/ 310775 w 1364418"/>
              <a:gd name="connsiteY94" fmla="*/ 2485734 h 6858000"/>
              <a:gd name="connsiteX95" fmla="*/ 301498 w 1364418"/>
              <a:gd name="connsiteY95" fmla="*/ 2447068 h 6858000"/>
              <a:gd name="connsiteX96" fmla="*/ 288459 w 1364418"/>
              <a:gd name="connsiteY96" fmla="*/ 2425819 h 6858000"/>
              <a:gd name="connsiteX97" fmla="*/ 294458 w 1364418"/>
              <a:gd name="connsiteY97" fmla="*/ 2402874 h 6858000"/>
              <a:gd name="connsiteX98" fmla="*/ 297070 w 1364418"/>
              <a:gd name="connsiteY98" fmla="*/ 2381443 h 6858000"/>
              <a:gd name="connsiteX99" fmla="*/ 273399 w 1364418"/>
              <a:gd name="connsiteY99" fmla="*/ 2261920 h 6858000"/>
              <a:gd name="connsiteX100" fmla="*/ 263286 w 1364418"/>
              <a:gd name="connsiteY100" fmla="*/ 2195378 h 6858000"/>
              <a:gd name="connsiteX101" fmla="*/ 247503 w 1364418"/>
              <a:gd name="connsiteY101" fmla="*/ 2155135 h 6858000"/>
              <a:gd name="connsiteX102" fmla="*/ 244961 w 1364418"/>
              <a:gd name="connsiteY102" fmla="*/ 2118008 h 6858000"/>
              <a:gd name="connsiteX103" fmla="*/ 245954 w 1364418"/>
              <a:gd name="connsiteY103" fmla="*/ 2050531 h 6858000"/>
              <a:gd name="connsiteX104" fmla="*/ 237760 w 1364418"/>
              <a:gd name="connsiteY104" fmla="*/ 1963269 h 6858000"/>
              <a:gd name="connsiteX105" fmla="*/ 218938 w 1364418"/>
              <a:gd name="connsiteY105" fmla="*/ 1906352 h 6858000"/>
              <a:gd name="connsiteX106" fmla="*/ 195495 w 1364418"/>
              <a:gd name="connsiteY106" fmla="*/ 1861531 h 6858000"/>
              <a:gd name="connsiteX107" fmla="*/ 149294 w 1364418"/>
              <a:gd name="connsiteY107" fmla="*/ 1732919 h 6858000"/>
              <a:gd name="connsiteX108" fmla="*/ 121605 w 1364418"/>
              <a:gd name="connsiteY108" fmla="*/ 1663540 h 6858000"/>
              <a:gd name="connsiteX109" fmla="*/ 120731 w 1364418"/>
              <a:gd name="connsiteY109" fmla="*/ 1615777 h 6858000"/>
              <a:gd name="connsiteX110" fmla="*/ 101526 w 1364418"/>
              <a:gd name="connsiteY110" fmla="*/ 1563678 h 6858000"/>
              <a:gd name="connsiteX111" fmla="*/ 114606 w 1364418"/>
              <a:gd name="connsiteY111" fmla="*/ 1519474 h 6858000"/>
              <a:gd name="connsiteX112" fmla="*/ 107348 w 1364418"/>
              <a:gd name="connsiteY112" fmla="*/ 1477995 h 6858000"/>
              <a:gd name="connsiteX113" fmla="*/ 93433 w 1364418"/>
              <a:gd name="connsiteY113" fmla="*/ 1373769 h 6858000"/>
              <a:gd name="connsiteX114" fmla="*/ 101740 w 1364418"/>
              <a:gd name="connsiteY114" fmla="*/ 1307086 h 6858000"/>
              <a:gd name="connsiteX115" fmla="*/ 102928 w 1364418"/>
              <a:gd name="connsiteY115" fmla="*/ 1189033 h 6858000"/>
              <a:gd name="connsiteX116" fmla="*/ 107613 w 1364418"/>
              <a:gd name="connsiteY116" fmla="*/ 1168288 h 6858000"/>
              <a:gd name="connsiteX117" fmla="*/ 99895 w 1364418"/>
              <a:gd name="connsiteY117" fmla="*/ 1142577 h 6858000"/>
              <a:gd name="connsiteX118" fmla="*/ 89201 w 1364418"/>
              <a:gd name="connsiteY118" fmla="*/ 1088484 h 6858000"/>
              <a:gd name="connsiteX119" fmla="*/ 77937 w 1364418"/>
              <a:gd name="connsiteY119" fmla="*/ 1016103 h 6858000"/>
              <a:gd name="connsiteX120" fmla="*/ 79393 w 1364418"/>
              <a:gd name="connsiteY120" fmla="*/ 954054 h 6858000"/>
              <a:gd name="connsiteX121" fmla="*/ 90309 w 1364418"/>
              <a:gd name="connsiteY121" fmla="*/ 921368 h 6858000"/>
              <a:gd name="connsiteX122" fmla="*/ 74258 w 1364418"/>
              <a:gd name="connsiteY122" fmla="*/ 896999 h 6858000"/>
              <a:gd name="connsiteX123" fmla="*/ 43666 w 1364418"/>
              <a:gd name="connsiteY123" fmla="*/ 821517 h 6858000"/>
              <a:gd name="connsiteX124" fmla="*/ 22616 w 1364418"/>
              <a:gd name="connsiteY124" fmla="*/ 751353 h 6858000"/>
              <a:gd name="connsiteX125" fmla="*/ 22174 w 1364418"/>
              <a:gd name="connsiteY125" fmla="*/ 721230 h 6858000"/>
              <a:gd name="connsiteX126" fmla="*/ 7845 w 1364418"/>
              <a:gd name="connsiteY126" fmla="*/ 681659 h 6858000"/>
              <a:gd name="connsiteX127" fmla="*/ 31306 w 1364418"/>
              <a:gd name="connsiteY127" fmla="*/ 619315 h 6858000"/>
              <a:gd name="connsiteX128" fmla="*/ 15184 w 1364418"/>
              <a:gd name="connsiteY128" fmla="*/ 585934 h 6858000"/>
              <a:gd name="connsiteX129" fmla="*/ 22258 w 1364418"/>
              <a:gd name="connsiteY129" fmla="*/ 538948 h 6858000"/>
              <a:gd name="connsiteX130" fmla="*/ 26166 w 1364418"/>
              <a:gd name="connsiteY130" fmla="*/ 525163 h 6858000"/>
              <a:gd name="connsiteX131" fmla="*/ 52290 w 1364418"/>
              <a:gd name="connsiteY131" fmla="*/ 446567 h 6858000"/>
              <a:gd name="connsiteX132" fmla="*/ 51538 w 1364418"/>
              <a:gd name="connsiteY132" fmla="*/ 393828 h 6858000"/>
              <a:gd name="connsiteX133" fmla="*/ 51368 w 1364418"/>
              <a:gd name="connsiteY133" fmla="*/ 353137 h 6858000"/>
              <a:gd name="connsiteX134" fmla="*/ 55970 w 1364418"/>
              <a:gd name="connsiteY134" fmla="*/ 321428 h 6858000"/>
              <a:gd name="connsiteX135" fmla="*/ 57061 w 1364418"/>
              <a:gd name="connsiteY135" fmla="*/ 275771 h 6858000"/>
              <a:gd name="connsiteX136" fmla="*/ 74088 w 1364418"/>
              <a:gd name="connsiteY136" fmla="*/ 212860 h 6858000"/>
              <a:gd name="connsiteX137" fmla="*/ 65798 w 1364418"/>
              <a:gd name="connsiteY137" fmla="*/ 144983 h 6858000"/>
              <a:gd name="connsiteX138" fmla="*/ 78082 w 1364418"/>
              <a:gd name="connsiteY138" fmla="*/ 55288 h 6858000"/>
              <a:gd name="connsiteX139" fmla="*/ 37636 w 1364418"/>
              <a:gd name="connsiteY139"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101112 w 1364418"/>
              <a:gd name="connsiteY3" fmla="*/ 6857735 h 6858000"/>
              <a:gd name="connsiteX4" fmla="*/ 137705 w 1364418"/>
              <a:gd name="connsiteY4" fmla="*/ 6776847 h 6858000"/>
              <a:gd name="connsiteX5" fmla="*/ 149205 w 1364418"/>
              <a:gd name="connsiteY5" fmla="*/ 6737706 h 6858000"/>
              <a:gd name="connsiteX6" fmla="*/ 173944 w 1364418"/>
              <a:gd name="connsiteY6" fmla="*/ 6691589 h 6858000"/>
              <a:gd name="connsiteX7" fmla="*/ 165968 w 1364418"/>
              <a:gd name="connsiteY7" fmla="*/ 6659970 h 6858000"/>
              <a:gd name="connsiteX8" fmla="*/ 166592 w 1364418"/>
              <a:gd name="connsiteY8" fmla="*/ 6636211 h 6858000"/>
              <a:gd name="connsiteX9" fmla="*/ 184036 w 1364418"/>
              <a:gd name="connsiteY9" fmla="*/ 6594177 h 6858000"/>
              <a:gd name="connsiteX10" fmla="*/ 251033 w 1364418"/>
              <a:gd name="connsiteY10" fmla="*/ 6492130 h 6858000"/>
              <a:gd name="connsiteX11" fmla="*/ 266720 w 1364418"/>
              <a:gd name="connsiteY11" fmla="*/ 6431610 h 6858000"/>
              <a:gd name="connsiteX12" fmla="*/ 310425 w 1364418"/>
              <a:gd name="connsiteY12" fmla="*/ 6379786 h 6858000"/>
              <a:gd name="connsiteX13" fmla="*/ 293648 w 1364418"/>
              <a:gd name="connsiteY13" fmla="*/ 6334727 h 6858000"/>
              <a:gd name="connsiteX14" fmla="*/ 271063 w 1364418"/>
              <a:gd name="connsiteY14" fmla="*/ 6313295 h 6858000"/>
              <a:gd name="connsiteX15" fmla="*/ 278227 w 1364418"/>
              <a:gd name="connsiteY15" fmla="*/ 6280046 h 6858000"/>
              <a:gd name="connsiteX16" fmla="*/ 281226 w 1364418"/>
              <a:gd name="connsiteY16" fmla="*/ 6272987 h 6858000"/>
              <a:gd name="connsiteX17" fmla="*/ 288000 w 1364418"/>
              <a:gd name="connsiteY17" fmla="*/ 6252834 h 6858000"/>
              <a:gd name="connsiteX18" fmla="*/ 265992 w 1364418"/>
              <a:gd name="connsiteY18" fmla="*/ 6202459 h 6858000"/>
              <a:gd name="connsiteX19" fmla="*/ 264790 w 1364418"/>
              <a:gd name="connsiteY19" fmla="*/ 6153037 h 6858000"/>
              <a:gd name="connsiteX20" fmla="*/ 280205 w 1364418"/>
              <a:gd name="connsiteY20" fmla="*/ 6078132 h 6858000"/>
              <a:gd name="connsiteX21" fmla="*/ 267592 w 1364418"/>
              <a:gd name="connsiteY21" fmla="*/ 6028119 h 6858000"/>
              <a:gd name="connsiteX22" fmla="*/ 252821 w 1364418"/>
              <a:gd name="connsiteY22" fmla="*/ 5926735 h 6858000"/>
              <a:gd name="connsiteX23" fmla="*/ 302333 w 1364418"/>
              <a:gd name="connsiteY23" fmla="*/ 5712857 h 6858000"/>
              <a:gd name="connsiteX24" fmla="*/ 332131 w 1364418"/>
              <a:gd name="connsiteY24" fmla="*/ 5660491 h 6858000"/>
              <a:gd name="connsiteX25" fmla="*/ 341254 w 1364418"/>
              <a:gd name="connsiteY25" fmla="*/ 5563435 h 6858000"/>
              <a:gd name="connsiteX26" fmla="*/ 368130 w 1364418"/>
              <a:gd name="connsiteY26" fmla="*/ 5437125 h 6858000"/>
              <a:gd name="connsiteX27" fmla="*/ 381698 w 1364418"/>
              <a:gd name="connsiteY27" fmla="*/ 5396260 h 6858000"/>
              <a:gd name="connsiteX28" fmla="*/ 397679 w 1364418"/>
              <a:gd name="connsiteY28" fmla="*/ 5330009 h 6858000"/>
              <a:gd name="connsiteX29" fmla="*/ 431172 w 1364418"/>
              <a:gd name="connsiteY29" fmla="*/ 5273739 h 6858000"/>
              <a:gd name="connsiteX30" fmla="*/ 440771 w 1364418"/>
              <a:gd name="connsiteY30" fmla="*/ 5241779 h 6858000"/>
              <a:gd name="connsiteX31" fmla="*/ 451997 w 1364418"/>
              <a:gd name="connsiteY31" fmla="*/ 5225268 h 6858000"/>
              <a:gd name="connsiteX32" fmla="*/ 453017 w 1364418"/>
              <a:gd name="connsiteY32" fmla="*/ 5217684 h 6858000"/>
              <a:gd name="connsiteX33" fmla="*/ 460358 w 1364418"/>
              <a:gd name="connsiteY33" fmla="*/ 5193377 h 6858000"/>
              <a:gd name="connsiteX34" fmla="*/ 463661 w 1364418"/>
              <a:gd name="connsiteY34" fmla="*/ 5179288 h 6858000"/>
              <a:gd name="connsiteX35" fmla="*/ 464645 w 1364418"/>
              <a:gd name="connsiteY35" fmla="*/ 5173621 h 6858000"/>
              <a:gd name="connsiteX36" fmla="*/ 460279 w 1364418"/>
              <a:gd name="connsiteY36" fmla="*/ 5159961 h 6858000"/>
              <a:gd name="connsiteX37" fmla="*/ 466956 w 1364418"/>
              <a:gd name="connsiteY37" fmla="*/ 5144295 h 6858000"/>
              <a:gd name="connsiteX38" fmla="*/ 463889 w 1364418"/>
              <a:gd name="connsiteY38" fmla="*/ 5125185 h 6858000"/>
              <a:gd name="connsiteX39" fmla="*/ 470719 w 1364418"/>
              <a:gd name="connsiteY39" fmla="*/ 5121884 h 6858000"/>
              <a:gd name="connsiteX40" fmla="*/ 477755 w 1364418"/>
              <a:gd name="connsiteY40" fmla="*/ 5067850 h 6858000"/>
              <a:gd name="connsiteX41" fmla="*/ 480486 w 1364418"/>
              <a:gd name="connsiteY41" fmla="*/ 5060861 h 6858000"/>
              <a:gd name="connsiteX42" fmla="*/ 477190 w 1364418"/>
              <a:gd name="connsiteY42" fmla="*/ 5034192 h 6858000"/>
              <a:gd name="connsiteX43" fmla="*/ 478744 w 1364418"/>
              <a:gd name="connsiteY43" fmla="*/ 4993030 h 6858000"/>
              <a:gd name="connsiteX44" fmla="*/ 485653 w 1364418"/>
              <a:gd name="connsiteY44" fmla="*/ 4946844 h 6858000"/>
              <a:gd name="connsiteX45" fmla="*/ 481509 w 1364418"/>
              <a:gd name="connsiteY45" fmla="*/ 4932692 h 6858000"/>
              <a:gd name="connsiteX46" fmla="*/ 496912 w 1364418"/>
              <a:gd name="connsiteY46" fmla="*/ 4858827 h 6858000"/>
              <a:gd name="connsiteX47" fmla="*/ 502815 w 1364418"/>
              <a:gd name="connsiteY47" fmla="*/ 4821170 h 6858000"/>
              <a:gd name="connsiteX48" fmla="*/ 507548 w 1364418"/>
              <a:gd name="connsiteY48" fmla="*/ 4780965 h 6858000"/>
              <a:gd name="connsiteX49" fmla="*/ 508841 w 1364418"/>
              <a:gd name="connsiteY49" fmla="*/ 4750867 h 6858000"/>
              <a:gd name="connsiteX50" fmla="*/ 506648 w 1364418"/>
              <a:gd name="connsiteY50" fmla="*/ 4690749 h 6858000"/>
              <a:gd name="connsiteX51" fmla="*/ 502128 w 1364418"/>
              <a:gd name="connsiteY51" fmla="*/ 4584173 h 6858000"/>
              <a:gd name="connsiteX52" fmla="*/ 497211 w 1364418"/>
              <a:gd name="connsiteY52" fmla="*/ 4444346 h 6858000"/>
              <a:gd name="connsiteX53" fmla="*/ 493776 w 1364418"/>
              <a:gd name="connsiteY53" fmla="*/ 4375228 h 6858000"/>
              <a:gd name="connsiteX54" fmla="*/ 474429 w 1364418"/>
              <a:gd name="connsiteY54" fmla="*/ 4214165 h 6858000"/>
              <a:gd name="connsiteX55" fmla="*/ 478502 w 1364418"/>
              <a:gd name="connsiteY55" fmla="*/ 4090296 h 6858000"/>
              <a:gd name="connsiteX56" fmla="*/ 463758 w 1364418"/>
              <a:gd name="connsiteY56" fmla="*/ 4033999 h 6858000"/>
              <a:gd name="connsiteX57" fmla="*/ 464907 w 1364418"/>
              <a:gd name="connsiteY57" fmla="*/ 4031933 h 6858000"/>
              <a:gd name="connsiteX58" fmla="*/ 463483 w 1364418"/>
              <a:gd name="connsiteY58" fmla="*/ 4013953 h 6858000"/>
              <a:gd name="connsiteX59" fmla="*/ 449778 w 1364418"/>
              <a:gd name="connsiteY59" fmla="*/ 3974753 h 6858000"/>
              <a:gd name="connsiteX60" fmla="*/ 451376 w 1364418"/>
              <a:gd name="connsiteY60" fmla="*/ 3969950 h 6858000"/>
              <a:gd name="connsiteX61" fmla="*/ 444798 w 1364418"/>
              <a:gd name="connsiteY61" fmla="*/ 3933779 h 6858000"/>
              <a:gd name="connsiteX62" fmla="*/ 446129 w 1364418"/>
              <a:gd name="connsiteY62" fmla="*/ 3933093 h 6858000"/>
              <a:gd name="connsiteX63" fmla="*/ 450483 w 1364418"/>
              <a:gd name="connsiteY63" fmla="*/ 3922082 h 6858000"/>
              <a:gd name="connsiteX64" fmla="*/ 455561 w 1364418"/>
              <a:gd name="connsiteY64" fmla="*/ 3901461 h 6858000"/>
              <a:gd name="connsiteX65" fmla="*/ 478155 w 1364418"/>
              <a:gd name="connsiteY65" fmla="*/ 3813873 h 6858000"/>
              <a:gd name="connsiteX66" fmla="*/ 477580 w 1364418"/>
              <a:gd name="connsiteY66" fmla="*/ 3806161 h 6858000"/>
              <a:gd name="connsiteX67" fmla="*/ 477887 w 1364418"/>
              <a:gd name="connsiteY67" fmla="*/ 3805957 h 6858000"/>
              <a:gd name="connsiteX68" fmla="*/ 477914 w 1364418"/>
              <a:gd name="connsiteY68" fmla="*/ 3797724 h 6858000"/>
              <a:gd name="connsiteX69" fmla="*/ 476529 w 1364418"/>
              <a:gd name="connsiteY69" fmla="*/ 3792098 h 6858000"/>
              <a:gd name="connsiteX70" fmla="*/ 475413 w 1364418"/>
              <a:gd name="connsiteY70" fmla="*/ 3777135 h 6858000"/>
              <a:gd name="connsiteX71" fmla="*/ 477146 w 1364418"/>
              <a:gd name="connsiteY71" fmla="*/ 3771656 h 6858000"/>
              <a:gd name="connsiteX72" fmla="*/ 480889 w 1364418"/>
              <a:gd name="connsiteY72" fmla="*/ 3769007 h 6858000"/>
              <a:gd name="connsiteX73" fmla="*/ 480355 w 1364418"/>
              <a:gd name="connsiteY73" fmla="*/ 3767709 h 6858000"/>
              <a:gd name="connsiteX74" fmla="*/ 489051 w 1364418"/>
              <a:gd name="connsiteY74" fmla="*/ 3738082 h 6858000"/>
              <a:gd name="connsiteX75" fmla="*/ 496397 w 1364418"/>
              <a:gd name="connsiteY75" fmla="*/ 3673397 h 6858000"/>
              <a:gd name="connsiteX76" fmla="*/ 495693 w 1364418"/>
              <a:gd name="connsiteY76" fmla="*/ 3637109 h 6858000"/>
              <a:gd name="connsiteX77" fmla="*/ 499136 w 1364418"/>
              <a:gd name="connsiteY77" fmla="*/ 3536883 h 6858000"/>
              <a:gd name="connsiteX78" fmla="*/ 506674 w 1364418"/>
              <a:gd name="connsiteY78" fmla="*/ 3435652 h 6858000"/>
              <a:gd name="connsiteX79" fmla="*/ 508345 w 1364418"/>
              <a:gd name="connsiteY79" fmla="*/ 3307769 h 6858000"/>
              <a:gd name="connsiteX80" fmla="*/ 525908 w 1364418"/>
              <a:gd name="connsiteY80" fmla="*/ 3250522 h 6858000"/>
              <a:gd name="connsiteX81" fmla="*/ 526333 w 1364418"/>
              <a:gd name="connsiteY81" fmla="*/ 3229163 h 6858000"/>
              <a:gd name="connsiteX82" fmla="*/ 528156 w 1364418"/>
              <a:gd name="connsiteY82" fmla="*/ 3217217 h 6858000"/>
              <a:gd name="connsiteX83" fmla="*/ 514991 w 1364418"/>
              <a:gd name="connsiteY83" fmla="*/ 3183755 h 6858000"/>
              <a:gd name="connsiteX84" fmla="*/ 515492 w 1364418"/>
              <a:gd name="connsiteY84" fmla="*/ 3178642 h 6858000"/>
              <a:gd name="connsiteX85" fmla="*/ 503092 w 1364418"/>
              <a:gd name="connsiteY85" fmla="*/ 3158586 h 6858000"/>
              <a:gd name="connsiteX86" fmla="*/ 488277 w 1364418"/>
              <a:gd name="connsiteY86" fmla="*/ 3129034 h 6858000"/>
              <a:gd name="connsiteX87" fmla="*/ 488942 w 1364418"/>
              <a:gd name="connsiteY87" fmla="*/ 3126682 h 6858000"/>
              <a:gd name="connsiteX88" fmla="*/ 479810 w 1364418"/>
              <a:gd name="connsiteY88" fmla="*/ 3114519 h 6858000"/>
              <a:gd name="connsiteX89" fmla="*/ 466419 w 1364418"/>
              <a:gd name="connsiteY89" fmla="*/ 3106272 h 6858000"/>
              <a:gd name="connsiteX90" fmla="*/ 439149 w 1364418"/>
              <a:gd name="connsiteY90" fmla="*/ 2958185 h 6858000"/>
              <a:gd name="connsiteX91" fmla="*/ 381763 w 1364418"/>
              <a:gd name="connsiteY91" fmla="*/ 2762989 h 6858000"/>
              <a:gd name="connsiteX92" fmla="*/ 330681 w 1364418"/>
              <a:gd name="connsiteY92" fmla="*/ 2554718 h 6858000"/>
              <a:gd name="connsiteX93" fmla="*/ 310775 w 1364418"/>
              <a:gd name="connsiteY93" fmla="*/ 2485734 h 6858000"/>
              <a:gd name="connsiteX94" fmla="*/ 301498 w 1364418"/>
              <a:gd name="connsiteY94" fmla="*/ 2447068 h 6858000"/>
              <a:gd name="connsiteX95" fmla="*/ 288459 w 1364418"/>
              <a:gd name="connsiteY95" fmla="*/ 2425819 h 6858000"/>
              <a:gd name="connsiteX96" fmla="*/ 294458 w 1364418"/>
              <a:gd name="connsiteY96" fmla="*/ 2402874 h 6858000"/>
              <a:gd name="connsiteX97" fmla="*/ 297070 w 1364418"/>
              <a:gd name="connsiteY97" fmla="*/ 2381443 h 6858000"/>
              <a:gd name="connsiteX98" fmla="*/ 273399 w 1364418"/>
              <a:gd name="connsiteY98" fmla="*/ 2261920 h 6858000"/>
              <a:gd name="connsiteX99" fmla="*/ 263286 w 1364418"/>
              <a:gd name="connsiteY99" fmla="*/ 2195378 h 6858000"/>
              <a:gd name="connsiteX100" fmla="*/ 247503 w 1364418"/>
              <a:gd name="connsiteY100" fmla="*/ 2155135 h 6858000"/>
              <a:gd name="connsiteX101" fmla="*/ 244961 w 1364418"/>
              <a:gd name="connsiteY101" fmla="*/ 2118008 h 6858000"/>
              <a:gd name="connsiteX102" fmla="*/ 245954 w 1364418"/>
              <a:gd name="connsiteY102" fmla="*/ 2050531 h 6858000"/>
              <a:gd name="connsiteX103" fmla="*/ 237760 w 1364418"/>
              <a:gd name="connsiteY103" fmla="*/ 1963269 h 6858000"/>
              <a:gd name="connsiteX104" fmla="*/ 218938 w 1364418"/>
              <a:gd name="connsiteY104" fmla="*/ 1906352 h 6858000"/>
              <a:gd name="connsiteX105" fmla="*/ 195495 w 1364418"/>
              <a:gd name="connsiteY105" fmla="*/ 1861531 h 6858000"/>
              <a:gd name="connsiteX106" fmla="*/ 149294 w 1364418"/>
              <a:gd name="connsiteY106" fmla="*/ 1732919 h 6858000"/>
              <a:gd name="connsiteX107" fmla="*/ 121605 w 1364418"/>
              <a:gd name="connsiteY107" fmla="*/ 1663540 h 6858000"/>
              <a:gd name="connsiteX108" fmla="*/ 120731 w 1364418"/>
              <a:gd name="connsiteY108" fmla="*/ 1615777 h 6858000"/>
              <a:gd name="connsiteX109" fmla="*/ 101526 w 1364418"/>
              <a:gd name="connsiteY109" fmla="*/ 1563678 h 6858000"/>
              <a:gd name="connsiteX110" fmla="*/ 114606 w 1364418"/>
              <a:gd name="connsiteY110" fmla="*/ 1519474 h 6858000"/>
              <a:gd name="connsiteX111" fmla="*/ 107348 w 1364418"/>
              <a:gd name="connsiteY111" fmla="*/ 1477995 h 6858000"/>
              <a:gd name="connsiteX112" fmla="*/ 93433 w 1364418"/>
              <a:gd name="connsiteY112" fmla="*/ 1373769 h 6858000"/>
              <a:gd name="connsiteX113" fmla="*/ 101740 w 1364418"/>
              <a:gd name="connsiteY113" fmla="*/ 1307086 h 6858000"/>
              <a:gd name="connsiteX114" fmla="*/ 102928 w 1364418"/>
              <a:gd name="connsiteY114" fmla="*/ 1189033 h 6858000"/>
              <a:gd name="connsiteX115" fmla="*/ 107613 w 1364418"/>
              <a:gd name="connsiteY115" fmla="*/ 1168288 h 6858000"/>
              <a:gd name="connsiteX116" fmla="*/ 99895 w 1364418"/>
              <a:gd name="connsiteY116" fmla="*/ 1142577 h 6858000"/>
              <a:gd name="connsiteX117" fmla="*/ 89201 w 1364418"/>
              <a:gd name="connsiteY117" fmla="*/ 1088484 h 6858000"/>
              <a:gd name="connsiteX118" fmla="*/ 77937 w 1364418"/>
              <a:gd name="connsiteY118" fmla="*/ 1016103 h 6858000"/>
              <a:gd name="connsiteX119" fmla="*/ 79393 w 1364418"/>
              <a:gd name="connsiteY119" fmla="*/ 954054 h 6858000"/>
              <a:gd name="connsiteX120" fmla="*/ 90309 w 1364418"/>
              <a:gd name="connsiteY120" fmla="*/ 921368 h 6858000"/>
              <a:gd name="connsiteX121" fmla="*/ 74258 w 1364418"/>
              <a:gd name="connsiteY121" fmla="*/ 896999 h 6858000"/>
              <a:gd name="connsiteX122" fmla="*/ 43666 w 1364418"/>
              <a:gd name="connsiteY122" fmla="*/ 821517 h 6858000"/>
              <a:gd name="connsiteX123" fmla="*/ 22616 w 1364418"/>
              <a:gd name="connsiteY123" fmla="*/ 751353 h 6858000"/>
              <a:gd name="connsiteX124" fmla="*/ 22174 w 1364418"/>
              <a:gd name="connsiteY124" fmla="*/ 721230 h 6858000"/>
              <a:gd name="connsiteX125" fmla="*/ 7845 w 1364418"/>
              <a:gd name="connsiteY125" fmla="*/ 681659 h 6858000"/>
              <a:gd name="connsiteX126" fmla="*/ 31306 w 1364418"/>
              <a:gd name="connsiteY126" fmla="*/ 619315 h 6858000"/>
              <a:gd name="connsiteX127" fmla="*/ 15184 w 1364418"/>
              <a:gd name="connsiteY127" fmla="*/ 585934 h 6858000"/>
              <a:gd name="connsiteX128" fmla="*/ 22258 w 1364418"/>
              <a:gd name="connsiteY128" fmla="*/ 538948 h 6858000"/>
              <a:gd name="connsiteX129" fmla="*/ 26166 w 1364418"/>
              <a:gd name="connsiteY129" fmla="*/ 525163 h 6858000"/>
              <a:gd name="connsiteX130" fmla="*/ 52290 w 1364418"/>
              <a:gd name="connsiteY130" fmla="*/ 446567 h 6858000"/>
              <a:gd name="connsiteX131" fmla="*/ 51538 w 1364418"/>
              <a:gd name="connsiteY131" fmla="*/ 393828 h 6858000"/>
              <a:gd name="connsiteX132" fmla="*/ 51368 w 1364418"/>
              <a:gd name="connsiteY132" fmla="*/ 353137 h 6858000"/>
              <a:gd name="connsiteX133" fmla="*/ 55970 w 1364418"/>
              <a:gd name="connsiteY133" fmla="*/ 321428 h 6858000"/>
              <a:gd name="connsiteX134" fmla="*/ 57061 w 1364418"/>
              <a:gd name="connsiteY134" fmla="*/ 275771 h 6858000"/>
              <a:gd name="connsiteX135" fmla="*/ 74088 w 1364418"/>
              <a:gd name="connsiteY135" fmla="*/ 212860 h 6858000"/>
              <a:gd name="connsiteX136" fmla="*/ 65798 w 1364418"/>
              <a:gd name="connsiteY136" fmla="*/ 144983 h 6858000"/>
              <a:gd name="connsiteX137" fmla="*/ 78082 w 1364418"/>
              <a:gd name="connsiteY137" fmla="*/ 55288 h 6858000"/>
              <a:gd name="connsiteX138" fmla="*/ 37636 w 1364418"/>
              <a:gd name="connsiteY138"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101112 w 1364418"/>
              <a:gd name="connsiteY3" fmla="*/ 6857735 h 6858000"/>
              <a:gd name="connsiteX4" fmla="*/ 137705 w 1364418"/>
              <a:gd name="connsiteY4" fmla="*/ 6776847 h 6858000"/>
              <a:gd name="connsiteX5" fmla="*/ 149205 w 1364418"/>
              <a:gd name="connsiteY5" fmla="*/ 6737706 h 6858000"/>
              <a:gd name="connsiteX6" fmla="*/ 173944 w 1364418"/>
              <a:gd name="connsiteY6" fmla="*/ 6691589 h 6858000"/>
              <a:gd name="connsiteX7" fmla="*/ 165968 w 1364418"/>
              <a:gd name="connsiteY7" fmla="*/ 6659970 h 6858000"/>
              <a:gd name="connsiteX8" fmla="*/ 166592 w 1364418"/>
              <a:gd name="connsiteY8" fmla="*/ 6636211 h 6858000"/>
              <a:gd name="connsiteX9" fmla="*/ 251033 w 1364418"/>
              <a:gd name="connsiteY9" fmla="*/ 6492130 h 6858000"/>
              <a:gd name="connsiteX10" fmla="*/ 266720 w 1364418"/>
              <a:gd name="connsiteY10" fmla="*/ 6431610 h 6858000"/>
              <a:gd name="connsiteX11" fmla="*/ 310425 w 1364418"/>
              <a:gd name="connsiteY11" fmla="*/ 6379786 h 6858000"/>
              <a:gd name="connsiteX12" fmla="*/ 293648 w 1364418"/>
              <a:gd name="connsiteY12" fmla="*/ 6334727 h 6858000"/>
              <a:gd name="connsiteX13" fmla="*/ 271063 w 1364418"/>
              <a:gd name="connsiteY13" fmla="*/ 6313295 h 6858000"/>
              <a:gd name="connsiteX14" fmla="*/ 278227 w 1364418"/>
              <a:gd name="connsiteY14" fmla="*/ 6280046 h 6858000"/>
              <a:gd name="connsiteX15" fmla="*/ 281226 w 1364418"/>
              <a:gd name="connsiteY15" fmla="*/ 6272987 h 6858000"/>
              <a:gd name="connsiteX16" fmla="*/ 288000 w 1364418"/>
              <a:gd name="connsiteY16" fmla="*/ 6252834 h 6858000"/>
              <a:gd name="connsiteX17" fmla="*/ 265992 w 1364418"/>
              <a:gd name="connsiteY17" fmla="*/ 6202459 h 6858000"/>
              <a:gd name="connsiteX18" fmla="*/ 264790 w 1364418"/>
              <a:gd name="connsiteY18" fmla="*/ 6153037 h 6858000"/>
              <a:gd name="connsiteX19" fmla="*/ 280205 w 1364418"/>
              <a:gd name="connsiteY19" fmla="*/ 6078132 h 6858000"/>
              <a:gd name="connsiteX20" fmla="*/ 267592 w 1364418"/>
              <a:gd name="connsiteY20" fmla="*/ 6028119 h 6858000"/>
              <a:gd name="connsiteX21" fmla="*/ 252821 w 1364418"/>
              <a:gd name="connsiteY21" fmla="*/ 5926735 h 6858000"/>
              <a:gd name="connsiteX22" fmla="*/ 302333 w 1364418"/>
              <a:gd name="connsiteY22" fmla="*/ 5712857 h 6858000"/>
              <a:gd name="connsiteX23" fmla="*/ 332131 w 1364418"/>
              <a:gd name="connsiteY23" fmla="*/ 5660491 h 6858000"/>
              <a:gd name="connsiteX24" fmla="*/ 341254 w 1364418"/>
              <a:gd name="connsiteY24" fmla="*/ 5563435 h 6858000"/>
              <a:gd name="connsiteX25" fmla="*/ 368130 w 1364418"/>
              <a:gd name="connsiteY25" fmla="*/ 5437125 h 6858000"/>
              <a:gd name="connsiteX26" fmla="*/ 381698 w 1364418"/>
              <a:gd name="connsiteY26" fmla="*/ 5396260 h 6858000"/>
              <a:gd name="connsiteX27" fmla="*/ 397679 w 1364418"/>
              <a:gd name="connsiteY27" fmla="*/ 5330009 h 6858000"/>
              <a:gd name="connsiteX28" fmla="*/ 431172 w 1364418"/>
              <a:gd name="connsiteY28" fmla="*/ 5273739 h 6858000"/>
              <a:gd name="connsiteX29" fmla="*/ 440771 w 1364418"/>
              <a:gd name="connsiteY29" fmla="*/ 5241779 h 6858000"/>
              <a:gd name="connsiteX30" fmla="*/ 451997 w 1364418"/>
              <a:gd name="connsiteY30" fmla="*/ 5225268 h 6858000"/>
              <a:gd name="connsiteX31" fmla="*/ 453017 w 1364418"/>
              <a:gd name="connsiteY31" fmla="*/ 5217684 h 6858000"/>
              <a:gd name="connsiteX32" fmla="*/ 460358 w 1364418"/>
              <a:gd name="connsiteY32" fmla="*/ 5193377 h 6858000"/>
              <a:gd name="connsiteX33" fmla="*/ 463661 w 1364418"/>
              <a:gd name="connsiteY33" fmla="*/ 5179288 h 6858000"/>
              <a:gd name="connsiteX34" fmla="*/ 464645 w 1364418"/>
              <a:gd name="connsiteY34" fmla="*/ 5173621 h 6858000"/>
              <a:gd name="connsiteX35" fmla="*/ 460279 w 1364418"/>
              <a:gd name="connsiteY35" fmla="*/ 5159961 h 6858000"/>
              <a:gd name="connsiteX36" fmla="*/ 466956 w 1364418"/>
              <a:gd name="connsiteY36" fmla="*/ 5144295 h 6858000"/>
              <a:gd name="connsiteX37" fmla="*/ 463889 w 1364418"/>
              <a:gd name="connsiteY37" fmla="*/ 5125185 h 6858000"/>
              <a:gd name="connsiteX38" fmla="*/ 470719 w 1364418"/>
              <a:gd name="connsiteY38" fmla="*/ 5121884 h 6858000"/>
              <a:gd name="connsiteX39" fmla="*/ 477755 w 1364418"/>
              <a:gd name="connsiteY39" fmla="*/ 5067850 h 6858000"/>
              <a:gd name="connsiteX40" fmla="*/ 480486 w 1364418"/>
              <a:gd name="connsiteY40" fmla="*/ 5060861 h 6858000"/>
              <a:gd name="connsiteX41" fmla="*/ 477190 w 1364418"/>
              <a:gd name="connsiteY41" fmla="*/ 5034192 h 6858000"/>
              <a:gd name="connsiteX42" fmla="*/ 478744 w 1364418"/>
              <a:gd name="connsiteY42" fmla="*/ 4993030 h 6858000"/>
              <a:gd name="connsiteX43" fmla="*/ 485653 w 1364418"/>
              <a:gd name="connsiteY43" fmla="*/ 4946844 h 6858000"/>
              <a:gd name="connsiteX44" fmla="*/ 481509 w 1364418"/>
              <a:gd name="connsiteY44" fmla="*/ 4932692 h 6858000"/>
              <a:gd name="connsiteX45" fmla="*/ 496912 w 1364418"/>
              <a:gd name="connsiteY45" fmla="*/ 4858827 h 6858000"/>
              <a:gd name="connsiteX46" fmla="*/ 502815 w 1364418"/>
              <a:gd name="connsiteY46" fmla="*/ 4821170 h 6858000"/>
              <a:gd name="connsiteX47" fmla="*/ 507548 w 1364418"/>
              <a:gd name="connsiteY47" fmla="*/ 4780965 h 6858000"/>
              <a:gd name="connsiteX48" fmla="*/ 508841 w 1364418"/>
              <a:gd name="connsiteY48" fmla="*/ 4750867 h 6858000"/>
              <a:gd name="connsiteX49" fmla="*/ 506648 w 1364418"/>
              <a:gd name="connsiteY49" fmla="*/ 4690749 h 6858000"/>
              <a:gd name="connsiteX50" fmla="*/ 502128 w 1364418"/>
              <a:gd name="connsiteY50" fmla="*/ 4584173 h 6858000"/>
              <a:gd name="connsiteX51" fmla="*/ 497211 w 1364418"/>
              <a:gd name="connsiteY51" fmla="*/ 4444346 h 6858000"/>
              <a:gd name="connsiteX52" fmla="*/ 493776 w 1364418"/>
              <a:gd name="connsiteY52" fmla="*/ 4375228 h 6858000"/>
              <a:gd name="connsiteX53" fmla="*/ 474429 w 1364418"/>
              <a:gd name="connsiteY53" fmla="*/ 4214165 h 6858000"/>
              <a:gd name="connsiteX54" fmla="*/ 478502 w 1364418"/>
              <a:gd name="connsiteY54" fmla="*/ 4090296 h 6858000"/>
              <a:gd name="connsiteX55" fmla="*/ 463758 w 1364418"/>
              <a:gd name="connsiteY55" fmla="*/ 4033999 h 6858000"/>
              <a:gd name="connsiteX56" fmla="*/ 464907 w 1364418"/>
              <a:gd name="connsiteY56" fmla="*/ 4031933 h 6858000"/>
              <a:gd name="connsiteX57" fmla="*/ 463483 w 1364418"/>
              <a:gd name="connsiteY57" fmla="*/ 4013953 h 6858000"/>
              <a:gd name="connsiteX58" fmla="*/ 449778 w 1364418"/>
              <a:gd name="connsiteY58" fmla="*/ 3974753 h 6858000"/>
              <a:gd name="connsiteX59" fmla="*/ 451376 w 1364418"/>
              <a:gd name="connsiteY59" fmla="*/ 3969950 h 6858000"/>
              <a:gd name="connsiteX60" fmla="*/ 444798 w 1364418"/>
              <a:gd name="connsiteY60" fmla="*/ 3933779 h 6858000"/>
              <a:gd name="connsiteX61" fmla="*/ 446129 w 1364418"/>
              <a:gd name="connsiteY61" fmla="*/ 3933093 h 6858000"/>
              <a:gd name="connsiteX62" fmla="*/ 450483 w 1364418"/>
              <a:gd name="connsiteY62" fmla="*/ 3922082 h 6858000"/>
              <a:gd name="connsiteX63" fmla="*/ 455561 w 1364418"/>
              <a:gd name="connsiteY63" fmla="*/ 3901461 h 6858000"/>
              <a:gd name="connsiteX64" fmla="*/ 478155 w 1364418"/>
              <a:gd name="connsiteY64" fmla="*/ 3813873 h 6858000"/>
              <a:gd name="connsiteX65" fmla="*/ 477580 w 1364418"/>
              <a:gd name="connsiteY65" fmla="*/ 3806161 h 6858000"/>
              <a:gd name="connsiteX66" fmla="*/ 477887 w 1364418"/>
              <a:gd name="connsiteY66" fmla="*/ 3805957 h 6858000"/>
              <a:gd name="connsiteX67" fmla="*/ 477914 w 1364418"/>
              <a:gd name="connsiteY67" fmla="*/ 3797724 h 6858000"/>
              <a:gd name="connsiteX68" fmla="*/ 476529 w 1364418"/>
              <a:gd name="connsiteY68" fmla="*/ 3792098 h 6858000"/>
              <a:gd name="connsiteX69" fmla="*/ 475413 w 1364418"/>
              <a:gd name="connsiteY69" fmla="*/ 3777135 h 6858000"/>
              <a:gd name="connsiteX70" fmla="*/ 477146 w 1364418"/>
              <a:gd name="connsiteY70" fmla="*/ 3771656 h 6858000"/>
              <a:gd name="connsiteX71" fmla="*/ 480889 w 1364418"/>
              <a:gd name="connsiteY71" fmla="*/ 3769007 h 6858000"/>
              <a:gd name="connsiteX72" fmla="*/ 480355 w 1364418"/>
              <a:gd name="connsiteY72" fmla="*/ 3767709 h 6858000"/>
              <a:gd name="connsiteX73" fmla="*/ 489051 w 1364418"/>
              <a:gd name="connsiteY73" fmla="*/ 3738082 h 6858000"/>
              <a:gd name="connsiteX74" fmla="*/ 496397 w 1364418"/>
              <a:gd name="connsiteY74" fmla="*/ 3673397 h 6858000"/>
              <a:gd name="connsiteX75" fmla="*/ 495693 w 1364418"/>
              <a:gd name="connsiteY75" fmla="*/ 3637109 h 6858000"/>
              <a:gd name="connsiteX76" fmla="*/ 499136 w 1364418"/>
              <a:gd name="connsiteY76" fmla="*/ 3536883 h 6858000"/>
              <a:gd name="connsiteX77" fmla="*/ 506674 w 1364418"/>
              <a:gd name="connsiteY77" fmla="*/ 3435652 h 6858000"/>
              <a:gd name="connsiteX78" fmla="*/ 508345 w 1364418"/>
              <a:gd name="connsiteY78" fmla="*/ 3307769 h 6858000"/>
              <a:gd name="connsiteX79" fmla="*/ 525908 w 1364418"/>
              <a:gd name="connsiteY79" fmla="*/ 3250522 h 6858000"/>
              <a:gd name="connsiteX80" fmla="*/ 526333 w 1364418"/>
              <a:gd name="connsiteY80" fmla="*/ 3229163 h 6858000"/>
              <a:gd name="connsiteX81" fmla="*/ 528156 w 1364418"/>
              <a:gd name="connsiteY81" fmla="*/ 3217217 h 6858000"/>
              <a:gd name="connsiteX82" fmla="*/ 514991 w 1364418"/>
              <a:gd name="connsiteY82" fmla="*/ 3183755 h 6858000"/>
              <a:gd name="connsiteX83" fmla="*/ 515492 w 1364418"/>
              <a:gd name="connsiteY83" fmla="*/ 3178642 h 6858000"/>
              <a:gd name="connsiteX84" fmla="*/ 503092 w 1364418"/>
              <a:gd name="connsiteY84" fmla="*/ 3158586 h 6858000"/>
              <a:gd name="connsiteX85" fmla="*/ 488277 w 1364418"/>
              <a:gd name="connsiteY85" fmla="*/ 3129034 h 6858000"/>
              <a:gd name="connsiteX86" fmla="*/ 488942 w 1364418"/>
              <a:gd name="connsiteY86" fmla="*/ 3126682 h 6858000"/>
              <a:gd name="connsiteX87" fmla="*/ 479810 w 1364418"/>
              <a:gd name="connsiteY87" fmla="*/ 3114519 h 6858000"/>
              <a:gd name="connsiteX88" fmla="*/ 466419 w 1364418"/>
              <a:gd name="connsiteY88" fmla="*/ 3106272 h 6858000"/>
              <a:gd name="connsiteX89" fmla="*/ 439149 w 1364418"/>
              <a:gd name="connsiteY89" fmla="*/ 2958185 h 6858000"/>
              <a:gd name="connsiteX90" fmla="*/ 381763 w 1364418"/>
              <a:gd name="connsiteY90" fmla="*/ 2762989 h 6858000"/>
              <a:gd name="connsiteX91" fmla="*/ 330681 w 1364418"/>
              <a:gd name="connsiteY91" fmla="*/ 2554718 h 6858000"/>
              <a:gd name="connsiteX92" fmla="*/ 310775 w 1364418"/>
              <a:gd name="connsiteY92" fmla="*/ 2485734 h 6858000"/>
              <a:gd name="connsiteX93" fmla="*/ 301498 w 1364418"/>
              <a:gd name="connsiteY93" fmla="*/ 2447068 h 6858000"/>
              <a:gd name="connsiteX94" fmla="*/ 288459 w 1364418"/>
              <a:gd name="connsiteY94" fmla="*/ 2425819 h 6858000"/>
              <a:gd name="connsiteX95" fmla="*/ 294458 w 1364418"/>
              <a:gd name="connsiteY95" fmla="*/ 2402874 h 6858000"/>
              <a:gd name="connsiteX96" fmla="*/ 297070 w 1364418"/>
              <a:gd name="connsiteY96" fmla="*/ 2381443 h 6858000"/>
              <a:gd name="connsiteX97" fmla="*/ 273399 w 1364418"/>
              <a:gd name="connsiteY97" fmla="*/ 2261920 h 6858000"/>
              <a:gd name="connsiteX98" fmla="*/ 263286 w 1364418"/>
              <a:gd name="connsiteY98" fmla="*/ 2195378 h 6858000"/>
              <a:gd name="connsiteX99" fmla="*/ 247503 w 1364418"/>
              <a:gd name="connsiteY99" fmla="*/ 2155135 h 6858000"/>
              <a:gd name="connsiteX100" fmla="*/ 244961 w 1364418"/>
              <a:gd name="connsiteY100" fmla="*/ 2118008 h 6858000"/>
              <a:gd name="connsiteX101" fmla="*/ 245954 w 1364418"/>
              <a:gd name="connsiteY101" fmla="*/ 2050531 h 6858000"/>
              <a:gd name="connsiteX102" fmla="*/ 237760 w 1364418"/>
              <a:gd name="connsiteY102" fmla="*/ 1963269 h 6858000"/>
              <a:gd name="connsiteX103" fmla="*/ 218938 w 1364418"/>
              <a:gd name="connsiteY103" fmla="*/ 1906352 h 6858000"/>
              <a:gd name="connsiteX104" fmla="*/ 195495 w 1364418"/>
              <a:gd name="connsiteY104" fmla="*/ 1861531 h 6858000"/>
              <a:gd name="connsiteX105" fmla="*/ 149294 w 1364418"/>
              <a:gd name="connsiteY105" fmla="*/ 1732919 h 6858000"/>
              <a:gd name="connsiteX106" fmla="*/ 121605 w 1364418"/>
              <a:gd name="connsiteY106" fmla="*/ 1663540 h 6858000"/>
              <a:gd name="connsiteX107" fmla="*/ 120731 w 1364418"/>
              <a:gd name="connsiteY107" fmla="*/ 1615777 h 6858000"/>
              <a:gd name="connsiteX108" fmla="*/ 101526 w 1364418"/>
              <a:gd name="connsiteY108" fmla="*/ 1563678 h 6858000"/>
              <a:gd name="connsiteX109" fmla="*/ 114606 w 1364418"/>
              <a:gd name="connsiteY109" fmla="*/ 1519474 h 6858000"/>
              <a:gd name="connsiteX110" fmla="*/ 107348 w 1364418"/>
              <a:gd name="connsiteY110" fmla="*/ 1477995 h 6858000"/>
              <a:gd name="connsiteX111" fmla="*/ 93433 w 1364418"/>
              <a:gd name="connsiteY111" fmla="*/ 1373769 h 6858000"/>
              <a:gd name="connsiteX112" fmla="*/ 101740 w 1364418"/>
              <a:gd name="connsiteY112" fmla="*/ 1307086 h 6858000"/>
              <a:gd name="connsiteX113" fmla="*/ 102928 w 1364418"/>
              <a:gd name="connsiteY113" fmla="*/ 1189033 h 6858000"/>
              <a:gd name="connsiteX114" fmla="*/ 107613 w 1364418"/>
              <a:gd name="connsiteY114" fmla="*/ 1168288 h 6858000"/>
              <a:gd name="connsiteX115" fmla="*/ 99895 w 1364418"/>
              <a:gd name="connsiteY115" fmla="*/ 1142577 h 6858000"/>
              <a:gd name="connsiteX116" fmla="*/ 89201 w 1364418"/>
              <a:gd name="connsiteY116" fmla="*/ 1088484 h 6858000"/>
              <a:gd name="connsiteX117" fmla="*/ 77937 w 1364418"/>
              <a:gd name="connsiteY117" fmla="*/ 1016103 h 6858000"/>
              <a:gd name="connsiteX118" fmla="*/ 79393 w 1364418"/>
              <a:gd name="connsiteY118" fmla="*/ 954054 h 6858000"/>
              <a:gd name="connsiteX119" fmla="*/ 90309 w 1364418"/>
              <a:gd name="connsiteY119" fmla="*/ 921368 h 6858000"/>
              <a:gd name="connsiteX120" fmla="*/ 74258 w 1364418"/>
              <a:gd name="connsiteY120" fmla="*/ 896999 h 6858000"/>
              <a:gd name="connsiteX121" fmla="*/ 43666 w 1364418"/>
              <a:gd name="connsiteY121" fmla="*/ 821517 h 6858000"/>
              <a:gd name="connsiteX122" fmla="*/ 22616 w 1364418"/>
              <a:gd name="connsiteY122" fmla="*/ 751353 h 6858000"/>
              <a:gd name="connsiteX123" fmla="*/ 22174 w 1364418"/>
              <a:gd name="connsiteY123" fmla="*/ 721230 h 6858000"/>
              <a:gd name="connsiteX124" fmla="*/ 7845 w 1364418"/>
              <a:gd name="connsiteY124" fmla="*/ 681659 h 6858000"/>
              <a:gd name="connsiteX125" fmla="*/ 31306 w 1364418"/>
              <a:gd name="connsiteY125" fmla="*/ 619315 h 6858000"/>
              <a:gd name="connsiteX126" fmla="*/ 15184 w 1364418"/>
              <a:gd name="connsiteY126" fmla="*/ 585934 h 6858000"/>
              <a:gd name="connsiteX127" fmla="*/ 22258 w 1364418"/>
              <a:gd name="connsiteY127" fmla="*/ 538948 h 6858000"/>
              <a:gd name="connsiteX128" fmla="*/ 26166 w 1364418"/>
              <a:gd name="connsiteY128" fmla="*/ 525163 h 6858000"/>
              <a:gd name="connsiteX129" fmla="*/ 52290 w 1364418"/>
              <a:gd name="connsiteY129" fmla="*/ 446567 h 6858000"/>
              <a:gd name="connsiteX130" fmla="*/ 51538 w 1364418"/>
              <a:gd name="connsiteY130" fmla="*/ 393828 h 6858000"/>
              <a:gd name="connsiteX131" fmla="*/ 51368 w 1364418"/>
              <a:gd name="connsiteY131" fmla="*/ 353137 h 6858000"/>
              <a:gd name="connsiteX132" fmla="*/ 55970 w 1364418"/>
              <a:gd name="connsiteY132" fmla="*/ 321428 h 6858000"/>
              <a:gd name="connsiteX133" fmla="*/ 57061 w 1364418"/>
              <a:gd name="connsiteY133" fmla="*/ 275771 h 6858000"/>
              <a:gd name="connsiteX134" fmla="*/ 74088 w 1364418"/>
              <a:gd name="connsiteY134" fmla="*/ 212860 h 6858000"/>
              <a:gd name="connsiteX135" fmla="*/ 65798 w 1364418"/>
              <a:gd name="connsiteY135" fmla="*/ 144983 h 6858000"/>
              <a:gd name="connsiteX136" fmla="*/ 78082 w 1364418"/>
              <a:gd name="connsiteY136" fmla="*/ 55288 h 6858000"/>
              <a:gd name="connsiteX137" fmla="*/ 37636 w 1364418"/>
              <a:gd name="connsiteY137"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101112 w 1364418"/>
              <a:gd name="connsiteY3" fmla="*/ 6857735 h 6858000"/>
              <a:gd name="connsiteX4" fmla="*/ 137705 w 1364418"/>
              <a:gd name="connsiteY4" fmla="*/ 6776847 h 6858000"/>
              <a:gd name="connsiteX5" fmla="*/ 149205 w 1364418"/>
              <a:gd name="connsiteY5" fmla="*/ 6737706 h 6858000"/>
              <a:gd name="connsiteX6" fmla="*/ 173944 w 1364418"/>
              <a:gd name="connsiteY6" fmla="*/ 6691589 h 6858000"/>
              <a:gd name="connsiteX7" fmla="*/ 165968 w 1364418"/>
              <a:gd name="connsiteY7" fmla="*/ 6659970 h 6858000"/>
              <a:gd name="connsiteX8" fmla="*/ 251033 w 1364418"/>
              <a:gd name="connsiteY8" fmla="*/ 6492130 h 6858000"/>
              <a:gd name="connsiteX9" fmla="*/ 266720 w 1364418"/>
              <a:gd name="connsiteY9" fmla="*/ 6431610 h 6858000"/>
              <a:gd name="connsiteX10" fmla="*/ 310425 w 1364418"/>
              <a:gd name="connsiteY10" fmla="*/ 6379786 h 6858000"/>
              <a:gd name="connsiteX11" fmla="*/ 293648 w 1364418"/>
              <a:gd name="connsiteY11" fmla="*/ 6334727 h 6858000"/>
              <a:gd name="connsiteX12" fmla="*/ 271063 w 1364418"/>
              <a:gd name="connsiteY12" fmla="*/ 6313295 h 6858000"/>
              <a:gd name="connsiteX13" fmla="*/ 278227 w 1364418"/>
              <a:gd name="connsiteY13" fmla="*/ 6280046 h 6858000"/>
              <a:gd name="connsiteX14" fmla="*/ 281226 w 1364418"/>
              <a:gd name="connsiteY14" fmla="*/ 6272987 h 6858000"/>
              <a:gd name="connsiteX15" fmla="*/ 288000 w 1364418"/>
              <a:gd name="connsiteY15" fmla="*/ 6252834 h 6858000"/>
              <a:gd name="connsiteX16" fmla="*/ 265992 w 1364418"/>
              <a:gd name="connsiteY16" fmla="*/ 6202459 h 6858000"/>
              <a:gd name="connsiteX17" fmla="*/ 264790 w 1364418"/>
              <a:gd name="connsiteY17" fmla="*/ 6153037 h 6858000"/>
              <a:gd name="connsiteX18" fmla="*/ 280205 w 1364418"/>
              <a:gd name="connsiteY18" fmla="*/ 6078132 h 6858000"/>
              <a:gd name="connsiteX19" fmla="*/ 267592 w 1364418"/>
              <a:gd name="connsiteY19" fmla="*/ 6028119 h 6858000"/>
              <a:gd name="connsiteX20" fmla="*/ 252821 w 1364418"/>
              <a:gd name="connsiteY20" fmla="*/ 5926735 h 6858000"/>
              <a:gd name="connsiteX21" fmla="*/ 302333 w 1364418"/>
              <a:gd name="connsiteY21" fmla="*/ 5712857 h 6858000"/>
              <a:gd name="connsiteX22" fmla="*/ 332131 w 1364418"/>
              <a:gd name="connsiteY22" fmla="*/ 5660491 h 6858000"/>
              <a:gd name="connsiteX23" fmla="*/ 341254 w 1364418"/>
              <a:gd name="connsiteY23" fmla="*/ 5563435 h 6858000"/>
              <a:gd name="connsiteX24" fmla="*/ 368130 w 1364418"/>
              <a:gd name="connsiteY24" fmla="*/ 5437125 h 6858000"/>
              <a:gd name="connsiteX25" fmla="*/ 381698 w 1364418"/>
              <a:gd name="connsiteY25" fmla="*/ 5396260 h 6858000"/>
              <a:gd name="connsiteX26" fmla="*/ 397679 w 1364418"/>
              <a:gd name="connsiteY26" fmla="*/ 5330009 h 6858000"/>
              <a:gd name="connsiteX27" fmla="*/ 431172 w 1364418"/>
              <a:gd name="connsiteY27" fmla="*/ 5273739 h 6858000"/>
              <a:gd name="connsiteX28" fmla="*/ 440771 w 1364418"/>
              <a:gd name="connsiteY28" fmla="*/ 5241779 h 6858000"/>
              <a:gd name="connsiteX29" fmla="*/ 451997 w 1364418"/>
              <a:gd name="connsiteY29" fmla="*/ 5225268 h 6858000"/>
              <a:gd name="connsiteX30" fmla="*/ 453017 w 1364418"/>
              <a:gd name="connsiteY30" fmla="*/ 5217684 h 6858000"/>
              <a:gd name="connsiteX31" fmla="*/ 460358 w 1364418"/>
              <a:gd name="connsiteY31" fmla="*/ 5193377 h 6858000"/>
              <a:gd name="connsiteX32" fmla="*/ 463661 w 1364418"/>
              <a:gd name="connsiteY32" fmla="*/ 5179288 h 6858000"/>
              <a:gd name="connsiteX33" fmla="*/ 464645 w 1364418"/>
              <a:gd name="connsiteY33" fmla="*/ 5173621 h 6858000"/>
              <a:gd name="connsiteX34" fmla="*/ 460279 w 1364418"/>
              <a:gd name="connsiteY34" fmla="*/ 5159961 h 6858000"/>
              <a:gd name="connsiteX35" fmla="*/ 466956 w 1364418"/>
              <a:gd name="connsiteY35" fmla="*/ 5144295 h 6858000"/>
              <a:gd name="connsiteX36" fmla="*/ 463889 w 1364418"/>
              <a:gd name="connsiteY36" fmla="*/ 5125185 h 6858000"/>
              <a:gd name="connsiteX37" fmla="*/ 470719 w 1364418"/>
              <a:gd name="connsiteY37" fmla="*/ 5121884 h 6858000"/>
              <a:gd name="connsiteX38" fmla="*/ 477755 w 1364418"/>
              <a:gd name="connsiteY38" fmla="*/ 5067850 h 6858000"/>
              <a:gd name="connsiteX39" fmla="*/ 480486 w 1364418"/>
              <a:gd name="connsiteY39" fmla="*/ 5060861 h 6858000"/>
              <a:gd name="connsiteX40" fmla="*/ 477190 w 1364418"/>
              <a:gd name="connsiteY40" fmla="*/ 5034192 h 6858000"/>
              <a:gd name="connsiteX41" fmla="*/ 478744 w 1364418"/>
              <a:gd name="connsiteY41" fmla="*/ 4993030 h 6858000"/>
              <a:gd name="connsiteX42" fmla="*/ 485653 w 1364418"/>
              <a:gd name="connsiteY42" fmla="*/ 4946844 h 6858000"/>
              <a:gd name="connsiteX43" fmla="*/ 481509 w 1364418"/>
              <a:gd name="connsiteY43" fmla="*/ 4932692 h 6858000"/>
              <a:gd name="connsiteX44" fmla="*/ 496912 w 1364418"/>
              <a:gd name="connsiteY44" fmla="*/ 4858827 h 6858000"/>
              <a:gd name="connsiteX45" fmla="*/ 502815 w 1364418"/>
              <a:gd name="connsiteY45" fmla="*/ 4821170 h 6858000"/>
              <a:gd name="connsiteX46" fmla="*/ 507548 w 1364418"/>
              <a:gd name="connsiteY46" fmla="*/ 4780965 h 6858000"/>
              <a:gd name="connsiteX47" fmla="*/ 508841 w 1364418"/>
              <a:gd name="connsiteY47" fmla="*/ 4750867 h 6858000"/>
              <a:gd name="connsiteX48" fmla="*/ 506648 w 1364418"/>
              <a:gd name="connsiteY48" fmla="*/ 4690749 h 6858000"/>
              <a:gd name="connsiteX49" fmla="*/ 502128 w 1364418"/>
              <a:gd name="connsiteY49" fmla="*/ 4584173 h 6858000"/>
              <a:gd name="connsiteX50" fmla="*/ 497211 w 1364418"/>
              <a:gd name="connsiteY50" fmla="*/ 4444346 h 6858000"/>
              <a:gd name="connsiteX51" fmla="*/ 493776 w 1364418"/>
              <a:gd name="connsiteY51" fmla="*/ 4375228 h 6858000"/>
              <a:gd name="connsiteX52" fmla="*/ 474429 w 1364418"/>
              <a:gd name="connsiteY52" fmla="*/ 4214165 h 6858000"/>
              <a:gd name="connsiteX53" fmla="*/ 478502 w 1364418"/>
              <a:gd name="connsiteY53" fmla="*/ 4090296 h 6858000"/>
              <a:gd name="connsiteX54" fmla="*/ 463758 w 1364418"/>
              <a:gd name="connsiteY54" fmla="*/ 4033999 h 6858000"/>
              <a:gd name="connsiteX55" fmla="*/ 464907 w 1364418"/>
              <a:gd name="connsiteY55" fmla="*/ 4031933 h 6858000"/>
              <a:gd name="connsiteX56" fmla="*/ 463483 w 1364418"/>
              <a:gd name="connsiteY56" fmla="*/ 4013953 h 6858000"/>
              <a:gd name="connsiteX57" fmla="*/ 449778 w 1364418"/>
              <a:gd name="connsiteY57" fmla="*/ 3974753 h 6858000"/>
              <a:gd name="connsiteX58" fmla="*/ 451376 w 1364418"/>
              <a:gd name="connsiteY58" fmla="*/ 3969950 h 6858000"/>
              <a:gd name="connsiteX59" fmla="*/ 444798 w 1364418"/>
              <a:gd name="connsiteY59" fmla="*/ 3933779 h 6858000"/>
              <a:gd name="connsiteX60" fmla="*/ 446129 w 1364418"/>
              <a:gd name="connsiteY60" fmla="*/ 3933093 h 6858000"/>
              <a:gd name="connsiteX61" fmla="*/ 450483 w 1364418"/>
              <a:gd name="connsiteY61" fmla="*/ 3922082 h 6858000"/>
              <a:gd name="connsiteX62" fmla="*/ 455561 w 1364418"/>
              <a:gd name="connsiteY62" fmla="*/ 3901461 h 6858000"/>
              <a:gd name="connsiteX63" fmla="*/ 478155 w 1364418"/>
              <a:gd name="connsiteY63" fmla="*/ 3813873 h 6858000"/>
              <a:gd name="connsiteX64" fmla="*/ 477580 w 1364418"/>
              <a:gd name="connsiteY64" fmla="*/ 3806161 h 6858000"/>
              <a:gd name="connsiteX65" fmla="*/ 477887 w 1364418"/>
              <a:gd name="connsiteY65" fmla="*/ 3805957 h 6858000"/>
              <a:gd name="connsiteX66" fmla="*/ 477914 w 1364418"/>
              <a:gd name="connsiteY66" fmla="*/ 3797724 h 6858000"/>
              <a:gd name="connsiteX67" fmla="*/ 476529 w 1364418"/>
              <a:gd name="connsiteY67" fmla="*/ 3792098 h 6858000"/>
              <a:gd name="connsiteX68" fmla="*/ 475413 w 1364418"/>
              <a:gd name="connsiteY68" fmla="*/ 3777135 h 6858000"/>
              <a:gd name="connsiteX69" fmla="*/ 477146 w 1364418"/>
              <a:gd name="connsiteY69" fmla="*/ 3771656 h 6858000"/>
              <a:gd name="connsiteX70" fmla="*/ 480889 w 1364418"/>
              <a:gd name="connsiteY70" fmla="*/ 3769007 h 6858000"/>
              <a:gd name="connsiteX71" fmla="*/ 480355 w 1364418"/>
              <a:gd name="connsiteY71" fmla="*/ 3767709 h 6858000"/>
              <a:gd name="connsiteX72" fmla="*/ 489051 w 1364418"/>
              <a:gd name="connsiteY72" fmla="*/ 3738082 h 6858000"/>
              <a:gd name="connsiteX73" fmla="*/ 496397 w 1364418"/>
              <a:gd name="connsiteY73" fmla="*/ 3673397 h 6858000"/>
              <a:gd name="connsiteX74" fmla="*/ 495693 w 1364418"/>
              <a:gd name="connsiteY74" fmla="*/ 3637109 h 6858000"/>
              <a:gd name="connsiteX75" fmla="*/ 499136 w 1364418"/>
              <a:gd name="connsiteY75" fmla="*/ 3536883 h 6858000"/>
              <a:gd name="connsiteX76" fmla="*/ 506674 w 1364418"/>
              <a:gd name="connsiteY76" fmla="*/ 3435652 h 6858000"/>
              <a:gd name="connsiteX77" fmla="*/ 508345 w 1364418"/>
              <a:gd name="connsiteY77" fmla="*/ 3307769 h 6858000"/>
              <a:gd name="connsiteX78" fmla="*/ 525908 w 1364418"/>
              <a:gd name="connsiteY78" fmla="*/ 3250522 h 6858000"/>
              <a:gd name="connsiteX79" fmla="*/ 526333 w 1364418"/>
              <a:gd name="connsiteY79" fmla="*/ 3229163 h 6858000"/>
              <a:gd name="connsiteX80" fmla="*/ 528156 w 1364418"/>
              <a:gd name="connsiteY80" fmla="*/ 3217217 h 6858000"/>
              <a:gd name="connsiteX81" fmla="*/ 514991 w 1364418"/>
              <a:gd name="connsiteY81" fmla="*/ 3183755 h 6858000"/>
              <a:gd name="connsiteX82" fmla="*/ 515492 w 1364418"/>
              <a:gd name="connsiteY82" fmla="*/ 3178642 h 6858000"/>
              <a:gd name="connsiteX83" fmla="*/ 503092 w 1364418"/>
              <a:gd name="connsiteY83" fmla="*/ 3158586 h 6858000"/>
              <a:gd name="connsiteX84" fmla="*/ 488277 w 1364418"/>
              <a:gd name="connsiteY84" fmla="*/ 3129034 h 6858000"/>
              <a:gd name="connsiteX85" fmla="*/ 488942 w 1364418"/>
              <a:gd name="connsiteY85" fmla="*/ 3126682 h 6858000"/>
              <a:gd name="connsiteX86" fmla="*/ 479810 w 1364418"/>
              <a:gd name="connsiteY86" fmla="*/ 3114519 h 6858000"/>
              <a:gd name="connsiteX87" fmla="*/ 466419 w 1364418"/>
              <a:gd name="connsiteY87" fmla="*/ 3106272 h 6858000"/>
              <a:gd name="connsiteX88" fmla="*/ 439149 w 1364418"/>
              <a:gd name="connsiteY88" fmla="*/ 2958185 h 6858000"/>
              <a:gd name="connsiteX89" fmla="*/ 381763 w 1364418"/>
              <a:gd name="connsiteY89" fmla="*/ 2762989 h 6858000"/>
              <a:gd name="connsiteX90" fmla="*/ 330681 w 1364418"/>
              <a:gd name="connsiteY90" fmla="*/ 2554718 h 6858000"/>
              <a:gd name="connsiteX91" fmla="*/ 310775 w 1364418"/>
              <a:gd name="connsiteY91" fmla="*/ 2485734 h 6858000"/>
              <a:gd name="connsiteX92" fmla="*/ 301498 w 1364418"/>
              <a:gd name="connsiteY92" fmla="*/ 2447068 h 6858000"/>
              <a:gd name="connsiteX93" fmla="*/ 288459 w 1364418"/>
              <a:gd name="connsiteY93" fmla="*/ 2425819 h 6858000"/>
              <a:gd name="connsiteX94" fmla="*/ 294458 w 1364418"/>
              <a:gd name="connsiteY94" fmla="*/ 2402874 h 6858000"/>
              <a:gd name="connsiteX95" fmla="*/ 297070 w 1364418"/>
              <a:gd name="connsiteY95" fmla="*/ 2381443 h 6858000"/>
              <a:gd name="connsiteX96" fmla="*/ 273399 w 1364418"/>
              <a:gd name="connsiteY96" fmla="*/ 2261920 h 6858000"/>
              <a:gd name="connsiteX97" fmla="*/ 263286 w 1364418"/>
              <a:gd name="connsiteY97" fmla="*/ 2195378 h 6858000"/>
              <a:gd name="connsiteX98" fmla="*/ 247503 w 1364418"/>
              <a:gd name="connsiteY98" fmla="*/ 2155135 h 6858000"/>
              <a:gd name="connsiteX99" fmla="*/ 244961 w 1364418"/>
              <a:gd name="connsiteY99" fmla="*/ 2118008 h 6858000"/>
              <a:gd name="connsiteX100" fmla="*/ 245954 w 1364418"/>
              <a:gd name="connsiteY100" fmla="*/ 2050531 h 6858000"/>
              <a:gd name="connsiteX101" fmla="*/ 237760 w 1364418"/>
              <a:gd name="connsiteY101" fmla="*/ 1963269 h 6858000"/>
              <a:gd name="connsiteX102" fmla="*/ 218938 w 1364418"/>
              <a:gd name="connsiteY102" fmla="*/ 1906352 h 6858000"/>
              <a:gd name="connsiteX103" fmla="*/ 195495 w 1364418"/>
              <a:gd name="connsiteY103" fmla="*/ 1861531 h 6858000"/>
              <a:gd name="connsiteX104" fmla="*/ 149294 w 1364418"/>
              <a:gd name="connsiteY104" fmla="*/ 1732919 h 6858000"/>
              <a:gd name="connsiteX105" fmla="*/ 121605 w 1364418"/>
              <a:gd name="connsiteY105" fmla="*/ 1663540 h 6858000"/>
              <a:gd name="connsiteX106" fmla="*/ 120731 w 1364418"/>
              <a:gd name="connsiteY106" fmla="*/ 1615777 h 6858000"/>
              <a:gd name="connsiteX107" fmla="*/ 101526 w 1364418"/>
              <a:gd name="connsiteY107" fmla="*/ 1563678 h 6858000"/>
              <a:gd name="connsiteX108" fmla="*/ 114606 w 1364418"/>
              <a:gd name="connsiteY108" fmla="*/ 1519474 h 6858000"/>
              <a:gd name="connsiteX109" fmla="*/ 107348 w 1364418"/>
              <a:gd name="connsiteY109" fmla="*/ 1477995 h 6858000"/>
              <a:gd name="connsiteX110" fmla="*/ 93433 w 1364418"/>
              <a:gd name="connsiteY110" fmla="*/ 1373769 h 6858000"/>
              <a:gd name="connsiteX111" fmla="*/ 101740 w 1364418"/>
              <a:gd name="connsiteY111" fmla="*/ 1307086 h 6858000"/>
              <a:gd name="connsiteX112" fmla="*/ 102928 w 1364418"/>
              <a:gd name="connsiteY112" fmla="*/ 1189033 h 6858000"/>
              <a:gd name="connsiteX113" fmla="*/ 107613 w 1364418"/>
              <a:gd name="connsiteY113" fmla="*/ 1168288 h 6858000"/>
              <a:gd name="connsiteX114" fmla="*/ 99895 w 1364418"/>
              <a:gd name="connsiteY114" fmla="*/ 1142577 h 6858000"/>
              <a:gd name="connsiteX115" fmla="*/ 89201 w 1364418"/>
              <a:gd name="connsiteY115" fmla="*/ 1088484 h 6858000"/>
              <a:gd name="connsiteX116" fmla="*/ 77937 w 1364418"/>
              <a:gd name="connsiteY116" fmla="*/ 1016103 h 6858000"/>
              <a:gd name="connsiteX117" fmla="*/ 79393 w 1364418"/>
              <a:gd name="connsiteY117" fmla="*/ 954054 h 6858000"/>
              <a:gd name="connsiteX118" fmla="*/ 90309 w 1364418"/>
              <a:gd name="connsiteY118" fmla="*/ 921368 h 6858000"/>
              <a:gd name="connsiteX119" fmla="*/ 74258 w 1364418"/>
              <a:gd name="connsiteY119" fmla="*/ 896999 h 6858000"/>
              <a:gd name="connsiteX120" fmla="*/ 43666 w 1364418"/>
              <a:gd name="connsiteY120" fmla="*/ 821517 h 6858000"/>
              <a:gd name="connsiteX121" fmla="*/ 22616 w 1364418"/>
              <a:gd name="connsiteY121" fmla="*/ 751353 h 6858000"/>
              <a:gd name="connsiteX122" fmla="*/ 22174 w 1364418"/>
              <a:gd name="connsiteY122" fmla="*/ 721230 h 6858000"/>
              <a:gd name="connsiteX123" fmla="*/ 7845 w 1364418"/>
              <a:gd name="connsiteY123" fmla="*/ 681659 h 6858000"/>
              <a:gd name="connsiteX124" fmla="*/ 31306 w 1364418"/>
              <a:gd name="connsiteY124" fmla="*/ 619315 h 6858000"/>
              <a:gd name="connsiteX125" fmla="*/ 15184 w 1364418"/>
              <a:gd name="connsiteY125" fmla="*/ 585934 h 6858000"/>
              <a:gd name="connsiteX126" fmla="*/ 22258 w 1364418"/>
              <a:gd name="connsiteY126" fmla="*/ 538948 h 6858000"/>
              <a:gd name="connsiteX127" fmla="*/ 26166 w 1364418"/>
              <a:gd name="connsiteY127" fmla="*/ 525163 h 6858000"/>
              <a:gd name="connsiteX128" fmla="*/ 52290 w 1364418"/>
              <a:gd name="connsiteY128" fmla="*/ 446567 h 6858000"/>
              <a:gd name="connsiteX129" fmla="*/ 51538 w 1364418"/>
              <a:gd name="connsiteY129" fmla="*/ 393828 h 6858000"/>
              <a:gd name="connsiteX130" fmla="*/ 51368 w 1364418"/>
              <a:gd name="connsiteY130" fmla="*/ 353137 h 6858000"/>
              <a:gd name="connsiteX131" fmla="*/ 55970 w 1364418"/>
              <a:gd name="connsiteY131" fmla="*/ 321428 h 6858000"/>
              <a:gd name="connsiteX132" fmla="*/ 57061 w 1364418"/>
              <a:gd name="connsiteY132" fmla="*/ 275771 h 6858000"/>
              <a:gd name="connsiteX133" fmla="*/ 74088 w 1364418"/>
              <a:gd name="connsiteY133" fmla="*/ 212860 h 6858000"/>
              <a:gd name="connsiteX134" fmla="*/ 65798 w 1364418"/>
              <a:gd name="connsiteY134" fmla="*/ 144983 h 6858000"/>
              <a:gd name="connsiteX135" fmla="*/ 78082 w 1364418"/>
              <a:gd name="connsiteY135" fmla="*/ 55288 h 6858000"/>
              <a:gd name="connsiteX136" fmla="*/ 37636 w 1364418"/>
              <a:gd name="connsiteY136"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101112 w 1364418"/>
              <a:gd name="connsiteY3" fmla="*/ 6857735 h 6858000"/>
              <a:gd name="connsiteX4" fmla="*/ 137705 w 1364418"/>
              <a:gd name="connsiteY4" fmla="*/ 6776847 h 6858000"/>
              <a:gd name="connsiteX5" fmla="*/ 149205 w 1364418"/>
              <a:gd name="connsiteY5" fmla="*/ 6737706 h 6858000"/>
              <a:gd name="connsiteX6" fmla="*/ 173944 w 1364418"/>
              <a:gd name="connsiteY6" fmla="*/ 6691589 h 6858000"/>
              <a:gd name="connsiteX7" fmla="*/ 286686 w 1364418"/>
              <a:gd name="connsiteY7" fmla="*/ 6664994 h 6858000"/>
              <a:gd name="connsiteX8" fmla="*/ 251033 w 1364418"/>
              <a:gd name="connsiteY8" fmla="*/ 6492130 h 6858000"/>
              <a:gd name="connsiteX9" fmla="*/ 266720 w 1364418"/>
              <a:gd name="connsiteY9" fmla="*/ 6431610 h 6858000"/>
              <a:gd name="connsiteX10" fmla="*/ 310425 w 1364418"/>
              <a:gd name="connsiteY10" fmla="*/ 6379786 h 6858000"/>
              <a:gd name="connsiteX11" fmla="*/ 293648 w 1364418"/>
              <a:gd name="connsiteY11" fmla="*/ 6334727 h 6858000"/>
              <a:gd name="connsiteX12" fmla="*/ 271063 w 1364418"/>
              <a:gd name="connsiteY12" fmla="*/ 6313295 h 6858000"/>
              <a:gd name="connsiteX13" fmla="*/ 278227 w 1364418"/>
              <a:gd name="connsiteY13" fmla="*/ 6280046 h 6858000"/>
              <a:gd name="connsiteX14" fmla="*/ 281226 w 1364418"/>
              <a:gd name="connsiteY14" fmla="*/ 6272987 h 6858000"/>
              <a:gd name="connsiteX15" fmla="*/ 288000 w 1364418"/>
              <a:gd name="connsiteY15" fmla="*/ 6252834 h 6858000"/>
              <a:gd name="connsiteX16" fmla="*/ 265992 w 1364418"/>
              <a:gd name="connsiteY16" fmla="*/ 6202459 h 6858000"/>
              <a:gd name="connsiteX17" fmla="*/ 264790 w 1364418"/>
              <a:gd name="connsiteY17" fmla="*/ 6153037 h 6858000"/>
              <a:gd name="connsiteX18" fmla="*/ 280205 w 1364418"/>
              <a:gd name="connsiteY18" fmla="*/ 6078132 h 6858000"/>
              <a:gd name="connsiteX19" fmla="*/ 267592 w 1364418"/>
              <a:gd name="connsiteY19" fmla="*/ 6028119 h 6858000"/>
              <a:gd name="connsiteX20" fmla="*/ 252821 w 1364418"/>
              <a:gd name="connsiteY20" fmla="*/ 5926735 h 6858000"/>
              <a:gd name="connsiteX21" fmla="*/ 302333 w 1364418"/>
              <a:gd name="connsiteY21" fmla="*/ 5712857 h 6858000"/>
              <a:gd name="connsiteX22" fmla="*/ 332131 w 1364418"/>
              <a:gd name="connsiteY22" fmla="*/ 5660491 h 6858000"/>
              <a:gd name="connsiteX23" fmla="*/ 341254 w 1364418"/>
              <a:gd name="connsiteY23" fmla="*/ 5563435 h 6858000"/>
              <a:gd name="connsiteX24" fmla="*/ 368130 w 1364418"/>
              <a:gd name="connsiteY24" fmla="*/ 5437125 h 6858000"/>
              <a:gd name="connsiteX25" fmla="*/ 381698 w 1364418"/>
              <a:gd name="connsiteY25" fmla="*/ 5396260 h 6858000"/>
              <a:gd name="connsiteX26" fmla="*/ 397679 w 1364418"/>
              <a:gd name="connsiteY26" fmla="*/ 5330009 h 6858000"/>
              <a:gd name="connsiteX27" fmla="*/ 431172 w 1364418"/>
              <a:gd name="connsiteY27" fmla="*/ 5273739 h 6858000"/>
              <a:gd name="connsiteX28" fmla="*/ 440771 w 1364418"/>
              <a:gd name="connsiteY28" fmla="*/ 5241779 h 6858000"/>
              <a:gd name="connsiteX29" fmla="*/ 451997 w 1364418"/>
              <a:gd name="connsiteY29" fmla="*/ 5225268 h 6858000"/>
              <a:gd name="connsiteX30" fmla="*/ 453017 w 1364418"/>
              <a:gd name="connsiteY30" fmla="*/ 5217684 h 6858000"/>
              <a:gd name="connsiteX31" fmla="*/ 460358 w 1364418"/>
              <a:gd name="connsiteY31" fmla="*/ 5193377 h 6858000"/>
              <a:gd name="connsiteX32" fmla="*/ 463661 w 1364418"/>
              <a:gd name="connsiteY32" fmla="*/ 5179288 h 6858000"/>
              <a:gd name="connsiteX33" fmla="*/ 464645 w 1364418"/>
              <a:gd name="connsiteY33" fmla="*/ 5173621 h 6858000"/>
              <a:gd name="connsiteX34" fmla="*/ 460279 w 1364418"/>
              <a:gd name="connsiteY34" fmla="*/ 5159961 h 6858000"/>
              <a:gd name="connsiteX35" fmla="*/ 466956 w 1364418"/>
              <a:gd name="connsiteY35" fmla="*/ 5144295 h 6858000"/>
              <a:gd name="connsiteX36" fmla="*/ 463889 w 1364418"/>
              <a:gd name="connsiteY36" fmla="*/ 5125185 h 6858000"/>
              <a:gd name="connsiteX37" fmla="*/ 470719 w 1364418"/>
              <a:gd name="connsiteY37" fmla="*/ 5121884 h 6858000"/>
              <a:gd name="connsiteX38" fmla="*/ 477755 w 1364418"/>
              <a:gd name="connsiteY38" fmla="*/ 5067850 h 6858000"/>
              <a:gd name="connsiteX39" fmla="*/ 480486 w 1364418"/>
              <a:gd name="connsiteY39" fmla="*/ 5060861 h 6858000"/>
              <a:gd name="connsiteX40" fmla="*/ 477190 w 1364418"/>
              <a:gd name="connsiteY40" fmla="*/ 5034192 h 6858000"/>
              <a:gd name="connsiteX41" fmla="*/ 478744 w 1364418"/>
              <a:gd name="connsiteY41" fmla="*/ 4993030 h 6858000"/>
              <a:gd name="connsiteX42" fmla="*/ 485653 w 1364418"/>
              <a:gd name="connsiteY42" fmla="*/ 4946844 h 6858000"/>
              <a:gd name="connsiteX43" fmla="*/ 481509 w 1364418"/>
              <a:gd name="connsiteY43" fmla="*/ 4932692 h 6858000"/>
              <a:gd name="connsiteX44" fmla="*/ 496912 w 1364418"/>
              <a:gd name="connsiteY44" fmla="*/ 4858827 h 6858000"/>
              <a:gd name="connsiteX45" fmla="*/ 502815 w 1364418"/>
              <a:gd name="connsiteY45" fmla="*/ 4821170 h 6858000"/>
              <a:gd name="connsiteX46" fmla="*/ 507548 w 1364418"/>
              <a:gd name="connsiteY46" fmla="*/ 4780965 h 6858000"/>
              <a:gd name="connsiteX47" fmla="*/ 508841 w 1364418"/>
              <a:gd name="connsiteY47" fmla="*/ 4750867 h 6858000"/>
              <a:gd name="connsiteX48" fmla="*/ 506648 w 1364418"/>
              <a:gd name="connsiteY48" fmla="*/ 4690749 h 6858000"/>
              <a:gd name="connsiteX49" fmla="*/ 502128 w 1364418"/>
              <a:gd name="connsiteY49" fmla="*/ 4584173 h 6858000"/>
              <a:gd name="connsiteX50" fmla="*/ 497211 w 1364418"/>
              <a:gd name="connsiteY50" fmla="*/ 4444346 h 6858000"/>
              <a:gd name="connsiteX51" fmla="*/ 493776 w 1364418"/>
              <a:gd name="connsiteY51" fmla="*/ 4375228 h 6858000"/>
              <a:gd name="connsiteX52" fmla="*/ 474429 w 1364418"/>
              <a:gd name="connsiteY52" fmla="*/ 4214165 h 6858000"/>
              <a:gd name="connsiteX53" fmla="*/ 478502 w 1364418"/>
              <a:gd name="connsiteY53" fmla="*/ 4090296 h 6858000"/>
              <a:gd name="connsiteX54" fmla="*/ 463758 w 1364418"/>
              <a:gd name="connsiteY54" fmla="*/ 4033999 h 6858000"/>
              <a:gd name="connsiteX55" fmla="*/ 464907 w 1364418"/>
              <a:gd name="connsiteY55" fmla="*/ 4031933 h 6858000"/>
              <a:gd name="connsiteX56" fmla="*/ 463483 w 1364418"/>
              <a:gd name="connsiteY56" fmla="*/ 4013953 h 6858000"/>
              <a:gd name="connsiteX57" fmla="*/ 449778 w 1364418"/>
              <a:gd name="connsiteY57" fmla="*/ 3974753 h 6858000"/>
              <a:gd name="connsiteX58" fmla="*/ 451376 w 1364418"/>
              <a:gd name="connsiteY58" fmla="*/ 3969950 h 6858000"/>
              <a:gd name="connsiteX59" fmla="*/ 444798 w 1364418"/>
              <a:gd name="connsiteY59" fmla="*/ 3933779 h 6858000"/>
              <a:gd name="connsiteX60" fmla="*/ 446129 w 1364418"/>
              <a:gd name="connsiteY60" fmla="*/ 3933093 h 6858000"/>
              <a:gd name="connsiteX61" fmla="*/ 450483 w 1364418"/>
              <a:gd name="connsiteY61" fmla="*/ 3922082 h 6858000"/>
              <a:gd name="connsiteX62" fmla="*/ 455561 w 1364418"/>
              <a:gd name="connsiteY62" fmla="*/ 3901461 h 6858000"/>
              <a:gd name="connsiteX63" fmla="*/ 478155 w 1364418"/>
              <a:gd name="connsiteY63" fmla="*/ 3813873 h 6858000"/>
              <a:gd name="connsiteX64" fmla="*/ 477580 w 1364418"/>
              <a:gd name="connsiteY64" fmla="*/ 3806161 h 6858000"/>
              <a:gd name="connsiteX65" fmla="*/ 477887 w 1364418"/>
              <a:gd name="connsiteY65" fmla="*/ 3805957 h 6858000"/>
              <a:gd name="connsiteX66" fmla="*/ 477914 w 1364418"/>
              <a:gd name="connsiteY66" fmla="*/ 3797724 h 6858000"/>
              <a:gd name="connsiteX67" fmla="*/ 476529 w 1364418"/>
              <a:gd name="connsiteY67" fmla="*/ 3792098 h 6858000"/>
              <a:gd name="connsiteX68" fmla="*/ 475413 w 1364418"/>
              <a:gd name="connsiteY68" fmla="*/ 3777135 h 6858000"/>
              <a:gd name="connsiteX69" fmla="*/ 477146 w 1364418"/>
              <a:gd name="connsiteY69" fmla="*/ 3771656 h 6858000"/>
              <a:gd name="connsiteX70" fmla="*/ 480889 w 1364418"/>
              <a:gd name="connsiteY70" fmla="*/ 3769007 h 6858000"/>
              <a:gd name="connsiteX71" fmla="*/ 480355 w 1364418"/>
              <a:gd name="connsiteY71" fmla="*/ 3767709 h 6858000"/>
              <a:gd name="connsiteX72" fmla="*/ 489051 w 1364418"/>
              <a:gd name="connsiteY72" fmla="*/ 3738082 h 6858000"/>
              <a:gd name="connsiteX73" fmla="*/ 496397 w 1364418"/>
              <a:gd name="connsiteY73" fmla="*/ 3673397 h 6858000"/>
              <a:gd name="connsiteX74" fmla="*/ 495693 w 1364418"/>
              <a:gd name="connsiteY74" fmla="*/ 3637109 h 6858000"/>
              <a:gd name="connsiteX75" fmla="*/ 499136 w 1364418"/>
              <a:gd name="connsiteY75" fmla="*/ 3536883 h 6858000"/>
              <a:gd name="connsiteX76" fmla="*/ 506674 w 1364418"/>
              <a:gd name="connsiteY76" fmla="*/ 3435652 h 6858000"/>
              <a:gd name="connsiteX77" fmla="*/ 508345 w 1364418"/>
              <a:gd name="connsiteY77" fmla="*/ 3307769 h 6858000"/>
              <a:gd name="connsiteX78" fmla="*/ 525908 w 1364418"/>
              <a:gd name="connsiteY78" fmla="*/ 3250522 h 6858000"/>
              <a:gd name="connsiteX79" fmla="*/ 526333 w 1364418"/>
              <a:gd name="connsiteY79" fmla="*/ 3229163 h 6858000"/>
              <a:gd name="connsiteX80" fmla="*/ 528156 w 1364418"/>
              <a:gd name="connsiteY80" fmla="*/ 3217217 h 6858000"/>
              <a:gd name="connsiteX81" fmla="*/ 514991 w 1364418"/>
              <a:gd name="connsiteY81" fmla="*/ 3183755 h 6858000"/>
              <a:gd name="connsiteX82" fmla="*/ 515492 w 1364418"/>
              <a:gd name="connsiteY82" fmla="*/ 3178642 h 6858000"/>
              <a:gd name="connsiteX83" fmla="*/ 503092 w 1364418"/>
              <a:gd name="connsiteY83" fmla="*/ 3158586 h 6858000"/>
              <a:gd name="connsiteX84" fmla="*/ 488277 w 1364418"/>
              <a:gd name="connsiteY84" fmla="*/ 3129034 h 6858000"/>
              <a:gd name="connsiteX85" fmla="*/ 488942 w 1364418"/>
              <a:gd name="connsiteY85" fmla="*/ 3126682 h 6858000"/>
              <a:gd name="connsiteX86" fmla="*/ 479810 w 1364418"/>
              <a:gd name="connsiteY86" fmla="*/ 3114519 h 6858000"/>
              <a:gd name="connsiteX87" fmla="*/ 466419 w 1364418"/>
              <a:gd name="connsiteY87" fmla="*/ 3106272 h 6858000"/>
              <a:gd name="connsiteX88" fmla="*/ 439149 w 1364418"/>
              <a:gd name="connsiteY88" fmla="*/ 2958185 h 6858000"/>
              <a:gd name="connsiteX89" fmla="*/ 381763 w 1364418"/>
              <a:gd name="connsiteY89" fmla="*/ 2762989 h 6858000"/>
              <a:gd name="connsiteX90" fmla="*/ 330681 w 1364418"/>
              <a:gd name="connsiteY90" fmla="*/ 2554718 h 6858000"/>
              <a:gd name="connsiteX91" fmla="*/ 310775 w 1364418"/>
              <a:gd name="connsiteY91" fmla="*/ 2485734 h 6858000"/>
              <a:gd name="connsiteX92" fmla="*/ 301498 w 1364418"/>
              <a:gd name="connsiteY92" fmla="*/ 2447068 h 6858000"/>
              <a:gd name="connsiteX93" fmla="*/ 288459 w 1364418"/>
              <a:gd name="connsiteY93" fmla="*/ 2425819 h 6858000"/>
              <a:gd name="connsiteX94" fmla="*/ 294458 w 1364418"/>
              <a:gd name="connsiteY94" fmla="*/ 2402874 h 6858000"/>
              <a:gd name="connsiteX95" fmla="*/ 297070 w 1364418"/>
              <a:gd name="connsiteY95" fmla="*/ 2381443 h 6858000"/>
              <a:gd name="connsiteX96" fmla="*/ 273399 w 1364418"/>
              <a:gd name="connsiteY96" fmla="*/ 2261920 h 6858000"/>
              <a:gd name="connsiteX97" fmla="*/ 263286 w 1364418"/>
              <a:gd name="connsiteY97" fmla="*/ 2195378 h 6858000"/>
              <a:gd name="connsiteX98" fmla="*/ 247503 w 1364418"/>
              <a:gd name="connsiteY98" fmla="*/ 2155135 h 6858000"/>
              <a:gd name="connsiteX99" fmla="*/ 244961 w 1364418"/>
              <a:gd name="connsiteY99" fmla="*/ 2118008 h 6858000"/>
              <a:gd name="connsiteX100" fmla="*/ 245954 w 1364418"/>
              <a:gd name="connsiteY100" fmla="*/ 2050531 h 6858000"/>
              <a:gd name="connsiteX101" fmla="*/ 237760 w 1364418"/>
              <a:gd name="connsiteY101" fmla="*/ 1963269 h 6858000"/>
              <a:gd name="connsiteX102" fmla="*/ 218938 w 1364418"/>
              <a:gd name="connsiteY102" fmla="*/ 1906352 h 6858000"/>
              <a:gd name="connsiteX103" fmla="*/ 195495 w 1364418"/>
              <a:gd name="connsiteY103" fmla="*/ 1861531 h 6858000"/>
              <a:gd name="connsiteX104" fmla="*/ 149294 w 1364418"/>
              <a:gd name="connsiteY104" fmla="*/ 1732919 h 6858000"/>
              <a:gd name="connsiteX105" fmla="*/ 121605 w 1364418"/>
              <a:gd name="connsiteY105" fmla="*/ 1663540 h 6858000"/>
              <a:gd name="connsiteX106" fmla="*/ 120731 w 1364418"/>
              <a:gd name="connsiteY106" fmla="*/ 1615777 h 6858000"/>
              <a:gd name="connsiteX107" fmla="*/ 101526 w 1364418"/>
              <a:gd name="connsiteY107" fmla="*/ 1563678 h 6858000"/>
              <a:gd name="connsiteX108" fmla="*/ 114606 w 1364418"/>
              <a:gd name="connsiteY108" fmla="*/ 1519474 h 6858000"/>
              <a:gd name="connsiteX109" fmla="*/ 107348 w 1364418"/>
              <a:gd name="connsiteY109" fmla="*/ 1477995 h 6858000"/>
              <a:gd name="connsiteX110" fmla="*/ 93433 w 1364418"/>
              <a:gd name="connsiteY110" fmla="*/ 1373769 h 6858000"/>
              <a:gd name="connsiteX111" fmla="*/ 101740 w 1364418"/>
              <a:gd name="connsiteY111" fmla="*/ 1307086 h 6858000"/>
              <a:gd name="connsiteX112" fmla="*/ 102928 w 1364418"/>
              <a:gd name="connsiteY112" fmla="*/ 1189033 h 6858000"/>
              <a:gd name="connsiteX113" fmla="*/ 107613 w 1364418"/>
              <a:gd name="connsiteY113" fmla="*/ 1168288 h 6858000"/>
              <a:gd name="connsiteX114" fmla="*/ 99895 w 1364418"/>
              <a:gd name="connsiteY114" fmla="*/ 1142577 h 6858000"/>
              <a:gd name="connsiteX115" fmla="*/ 89201 w 1364418"/>
              <a:gd name="connsiteY115" fmla="*/ 1088484 h 6858000"/>
              <a:gd name="connsiteX116" fmla="*/ 77937 w 1364418"/>
              <a:gd name="connsiteY116" fmla="*/ 1016103 h 6858000"/>
              <a:gd name="connsiteX117" fmla="*/ 79393 w 1364418"/>
              <a:gd name="connsiteY117" fmla="*/ 954054 h 6858000"/>
              <a:gd name="connsiteX118" fmla="*/ 90309 w 1364418"/>
              <a:gd name="connsiteY118" fmla="*/ 921368 h 6858000"/>
              <a:gd name="connsiteX119" fmla="*/ 74258 w 1364418"/>
              <a:gd name="connsiteY119" fmla="*/ 896999 h 6858000"/>
              <a:gd name="connsiteX120" fmla="*/ 43666 w 1364418"/>
              <a:gd name="connsiteY120" fmla="*/ 821517 h 6858000"/>
              <a:gd name="connsiteX121" fmla="*/ 22616 w 1364418"/>
              <a:gd name="connsiteY121" fmla="*/ 751353 h 6858000"/>
              <a:gd name="connsiteX122" fmla="*/ 22174 w 1364418"/>
              <a:gd name="connsiteY122" fmla="*/ 721230 h 6858000"/>
              <a:gd name="connsiteX123" fmla="*/ 7845 w 1364418"/>
              <a:gd name="connsiteY123" fmla="*/ 681659 h 6858000"/>
              <a:gd name="connsiteX124" fmla="*/ 31306 w 1364418"/>
              <a:gd name="connsiteY124" fmla="*/ 619315 h 6858000"/>
              <a:gd name="connsiteX125" fmla="*/ 15184 w 1364418"/>
              <a:gd name="connsiteY125" fmla="*/ 585934 h 6858000"/>
              <a:gd name="connsiteX126" fmla="*/ 22258 w 1364418"/>
              <a:gd name="connsiteY126" fmla="*/ 538948 h 6858000"/>
              <a:gd name="connsiteX127" fmla="*/ 26166 w 1364418"/>
              <a:gd name="connsiteY127" fmla="*/ 525163 h 6858000"/>
              <a:gd name="connsiteX128" fmla="*/ 52290 w 1364418"/>
              <a:gd name="connsiteY128" fmla="*/ 446567 h 6858000"/>
              <a:gd name="connsiteX129" fmla="*/ 51538 w 1364418"/>
              <a:gd name="connsiteY129" fmla="*/ 393828 h 6858000"/>
              <a:gd name="connsiteX130" fmla="*/ 51368 w 1364418"/>
              <a:gd name="connsiteY130" fmla="*/ 353137 h 6858000"/>
              <a:gd name="connsiteX131" fmla="*/ 55970 w 1364418"/>
              <a:gd name="connsiteY131" fmla="*/ 321428 h 6858000"/>
              <a:gd name="connsiteX132" fmla="*/ 57061 w 1364418"/>
              <a:gd name="connsiteY132" fmla="*/ 275771 h 6858000"/>
              <a:gd name="connsiteX133" fmla="*/ 74088 w 1364418"/>
              <a:gd name="connsiteY133" fmla="*/ 212860 h 6858000"/>
              <a:gd name="connsiteX134" fmla="*/ 65798 w 1364418"/>
              <a:gd name="connsiteY134" fmla="*/ 144983 h 6858000"/>
              <a:gd name="connsiteX135" fmla="*/ 78082 w 1364418"/>
              <a:gd name="connsiteY135" fmla="*/ 55288 h 6858000"/>
              <a:gd name="connsiteX136" fmla="*/ 37636 w 1364418"/>
              <a:gd name="connsiteY136"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101112 w 1364418"/>
              <a:gd name="connsiteY3" fmla="*/ 6857735 h 6858000"/>
              <a:gd name="connsiteX4" fmla="*/ 137705 w 1364418"/>
              <a:gd name="connsiteY4" fmla="*/ 6776847 h 6858000"/>
              <a:gd name="connsiteX5" fmla="*/ 149205 w 1364418"/>
              <a:gd name="connsiteY5" fmla="*/ 6737706 h 6858000"/>
              <a:gd name="connsiteX6" fmla="*/ 173944 w 1364418"/>
              <a:gd name="connsiteY6" fmla="*/ 6691589 h 6858000"/>
              <a:gd name="connsiteX7" fmla="*/ 286686 w 1364418"/>
              <a:gd name="connsiteY7" fmla="*/ 6664994 h 6858000"/>
              <a:gd name="connsiteX8" fmla="*/ 266720 w 1364418"/>
              <a:gd name="connsiteY8" fmla="*/ 6431610 h 6858000"/>
              <a:gd name="connsiteX9" fmla="*/ 310425 w 1364418"/>
              <a:gd name="connsiteY9" fmla="*/ 6379786 h 6858000"/>
              <a:gd name="connsiteX10" fmla="*/ 293648 w 1364418"/>
              <a:gd name="connsiteY10" fmla="*/ 6334727 h 6858000"/>
              <a:gd name="connsiteX11" fmla="*/ 271063 w 1364418"/>
              <a:gd name="connsiteY11" fmla="*/ 6313295 h 6858000"/>
              <a:gd name="connsiteX12" fmla="*/ 278227 w 1364418"/>
              <a:gd name="connsiteY12" fmla="*/ 6280046 h 6858000"/>
              <a:gd name="connsiteX13" fmla="*/ 281226 w 1364418"/>
              <a:gd name="connsiteY13" fmla="*/ 6272987 h 6858000"/>
              <a:gd name="connsiteX14" fmla="*/ 288000 w 1364418"/>
              <a:gd name="connsiteY14" fmla="*/ 6252834 h 6858000"/>
              <a:gd name="connsiteX15" fmla="*/ 265992 w 1364418"/>
              <a:gd name="connsiteY15" fmla="*/ 6202459 h 6858000"/>
              <a:gd name="connsiteX16" fmla="*/ 264790 w 1364418"/>
              <a:gd name="connsiteY16" fmla="*/ 6153037 h 6858000"/>
              <a:gd name="connsiteX17" fmla="*/ 280205 w 1364418"/>
              <a:gd name="connsiteY17" fmla="*/ 6078132 h 6858000"/>
              <a:gd name="connsiteX18" fmla="*/ 267592 w 1364418"/>
              <a:gd name="connsiteY18" fmla="*/ 6028119 h 6858000"/>
              <a:gd name="connsiteX19" fmla="*/ 252821 w 1364418"/>
              <a:gd name="connsiteY19" fmla="*/ 5926735 h 6858000"/>
              <a:gd name="connsiteX20" fmla="*/ 302333 w 1364418"/>
              <a:gd name="connsiteY20" fmla="*/ 5712857 h 6858000"/>
              <a:gd name="connsiteX21" fmla="*/ 332131 w 1364418"/>
              <a:gd name="connsiteY21" fmla="*/ 5660491 h 6858000"/>
              <a:gd name="connsiteX22" fmla="*/ 341254 w 1364418"/>
              <a:gd name="connsiteY22" fmla="*/ 5563435 h 6858000"/>
              <a:gd name="connsiteX23" fmla="*/ 368130 w 1364418"/>
              <a:gd name="connsiteY23" fmla="*/ 5437125 h 6858000"/>
              <a:gd name="connsiteX24" fmla="*/ 381698 w 1364418"/>
              <a:gd name="connsiteY24" fmla="*/ 5396260 h 6858000"/>
              <a:gd name="connsiteX25" fmla="*/ 397679 w 1364418"/>
              <a:gd name="connsiteY25" fmla="*/ 5330009 h 6858000"/>
              <a:gd name="connsiteX26" fmla="*/ 431172 w 1364418"/>
              <a:gd name="connsiteY26" fmla="*/ 5273739 h 6858000"/>
              <a:gd name="connsiteX27" fmla="*/ 440771 w 1364418"/>
              <a:gd name="connsiteY27" fmla="*/ 5241779 h 6858000"/>
              <a:gd name="connsiteX28" fmla="*/ 451997 w 1364418"/>
              <a:gd name="connsiteY28" fmla="*/ 5225268 h 6858000"/>
              <a:gd name="connsiteX29" fmla="*/ 453017 w 1364418"/>
              <a:gd name="connsiteY29" fmla="*/ 5217684 h 6858000"/>
              <a:gd name="connsiteX30" fmla="*/ 460358 w 1364418"/>
              <a:gd name="connsiteY30" fmla="*/ 5193377 h 6858000"/>
              <a:gd name="connsiteX31" fmla="*/ 463661 w 1364418"/>
              <a:gd name="connsiteY31" fmla="*/ 5179288 h 6858000"/>
              <a:gd name="connsiteX32" fmla="*/ 464645 w 1364418"/>
              <a:gd name="connsiteY32" fmla="*/ 5173621 h 6858000"/>
              <a:gd name="connsiteX33" fmla="*/ 460279 w 1364418"/>
              <a:gd name="connsiteY33" fmla="*/ 5159961 h 6858000"/>
              <a:gd name="connsiteX34" fmla="*/ 466956 w 1364418"/>
              <a:gd name="connsiteY34" fmla="*/ 5144295 h 6858000"/>
              <a:gd name="connsiteX35" fmla="*/ 463889 w 1364418"/>
              <a:gd name="connsiteY35" fmla="*/ 5125185 h 6858000"/>
              <a:gd name="connsiteX36" fmla="*/ 470719 w 1364418"/>
              <a:gd name="connsiteY36" fmla="*/ 5121884 h 6858000"/>
              <a:gd name="connsiteX37" fmla="*/ 477755 w 1364418"/>
              <a:gd name="connsiteY37" fmla="*/ 5067850 h 6858000"/>
              <a:gd name="connsiteX38" fmla="*/ 480486 w 1364418"/>
              <a:gd name="connsiteY38" fmla="*/ 5060861 h 6858000"/>
              <a:gd name="connsiteX39" fmla="*/ 477190 w 1364418"/>
              <a:gd name="connsiteY39" fmla="*/ 5034192 h 6858000"/>
              <a:gd name="connsiteX40" fmla="*/ 478744 w 1364418"/>
              <a:gd name="connsiteY40" fmla="*/ 4993030 h 6858000"/>
              <a:gd name="connsiteX41" fmla="*/ 485653 w 1364418"/>
              <a:gd name="connsiteY41" fmla="*/ 4946844 h 6858000"/>
              <a:gd name="connsiteX42" fmla="*/ 481509 w 1364418"/>
              <a:gd name="connsiteY42" fmla="*/ 4932692 h 6858000"/>
              <a:gd name="connsiteX43" fmla="*/ 496912 w 1364418"/>
              <a:gd name="connsiteY43" fmla="*/ 4858827 h 6858000"/>
              <a:gd name="connsiteX44" fmla="*/ 502815 w 1364418"/>
              <a:gd name="connsiteY44" fmla="*/ 4821170 h 6858000"/>
              <a:gd name="connsiteX45" fmla="*/ 507548 w 1364418"/>
              <a:gd name="connsiteY45" fmla="*/ 4780965 h 6858000"/>
              <a:gd name="connsiteX46" fmla="*/ 508841 w 1364418"/>
              <a:gd name="connsiteY46" fmla="*/ 4750867 h 6858000"/>
              <a:gd name="connsiteX47" fmla="*/ 506648 w 1364418"/>
              <a:gd name="connsiteY47" fmla="*/ 4690749 h 6858000"/>
              <a:gd name="connsiteX48" fmla="*/ 502128 w 1364418"/>
              <a:gd name="connsiteY48" fmla="*/ 4584173 h 6858000"/>
              <a:gd name="connsiteX49" fmla="*/ 497211 w 1364418"/>
              <a:gd name="connsiteY49" fmla="*/ 4444346 h 6858000"/>
              <a:gd name="connsiteX50" fmla="*/ 493776 w 1364418"/>
              <a:gd name="connsiteY50" fmla="*/ 4375228 h 6858000"/>
              <a:gd name="connsiteX51" fmla="*/ 474429 w 1364418"/>
              <a:gd name="connsiteY51" fmla="*/ 4214165 h 6858000"/>
              <a:gd name="connsiteX52" fmla="*/ 478502 w 1364418"/>
              <a:gd name="connsiteY52" fmla="*/ 4090296 h 6858000"/>
              <a:gd name="connsiteX53" fmla="*/ 463758 w 1364418"/>
              <a:gd name="connsiteY53" fmla="*/ 4033999 h 6858000"/>
              <a:gd name="connsiteX54" fmla="*/ 464907 w 1364418"/>
              <a:gd name="connsiteY54" fmla="*/ 4031933 h 6858000"/>
              <a:gd name="connsiteX55" fmla="*/ 463483 w 1364418"/>
              <a:gd name="connsiteY55" fmla="*/ 4013953 h 6858000"/>
              <a:gd name="connsiteX56" fmla="*/ 449778 w 1364418"/>
              <a:gd name="connsiteY56" fmla="*/ 3974753 h 6858000"/>
              <a:gd name="connsiteX57" fmla="*/ 451376 w 1364418"/>
              <a:gd name="connsiteY57" fmla="*/ 3969950 h 6858000"/>
              <a:gd name="connsiteX58" fmla="*/ 444798 w 1364418"/>
              <a:gd name="connsiteY58" fmla="*/ 3933779 h 6858000"/>
              <a:gd name="connsiteX59" fmla="*/ 446129 w 1364418"/>
              <a:gd name="connsiteY59" fmla="*/ 3933093 h 6858000"/>
              <a:gd name="connsiteX60" fmla="*/ 450483 w 1364418"/>
              <a:gd name="connsiteY60" fmla="*/ 3922082 h 6858000"/>
              <a:gd name="connsiteX61" fmla="*/ 455561 w 1364418"/>
              <a:gd name="connsiteY61" fmla="*/ 3901461 h 6858000"/>
              <a:gd name="connsiteX62" fmla="*/ 478155 w 1364418"/>
              <a:gd name="connsiteY62" fmla="*/ 3813873 h 6858000"/>
              <a:gd name="connsiteX63" fmla="*/ 477580 w 1364418"/>
              <a:gd name="connsiteY63" fmla="*/ 3806161 h 6858000"/>
              <a:gd name="connsiteX64" fmla="*/ 477887 w 1364418"/>
              <a:gd name="connsiteY64" fmla="*/ 3805957 h 6858000"/>
              <a:gd name="connsiteX65" fmla="*/ 477914 w 1364418"/>
              <a:gd name="connsiteY65" fmla="*/ 3797724 h 6858000"/>
              <a:gd name="connsiteX66" fmla="*/ 476529 w 1364418"/>
              <a:gd name="connsiteY66" fmla="*/ 3792098 h 6858000"/>
              <a:gd name="connsiteX67" fmla="*/ 475413 w 1364418"/>
              <a:gd name="connsiteY67" fmla="*/ 3777135 h 6858000"/>
              <a:gd name="connsiteX68" fmla="*/ 477146 w 1364418"/>
              <a:gd name="connsiteY68" fmla="*/ 3771656 h 6858000"/>
              <a:gd name="connsiteX69" fmla="*/ 480889 w 1364418"/>
              <a:gd name="connsiteY69" fmla="*/ 3769007 h 6858000"/>
              <a:gd name="connsiteX70" fmla="*/ 480355 w 1364418"/>
              <a:gd name="connsiteY70" fmla="*/ 3767709 h 6858000"/>
              <a:gd name="connsiteX71" fmla="*/ 489051 w 1364418"/>
              <a:gd name="connsiteY71" fmla="*/ 3738082 h 6858000"/>
              <a:gd name="connsiteX72" fmla="*/ 496397 w 1364418"/>
              <a:gd name="connsiteY72" fmla="*/ 3673397 h 6858000"/>
              <a:gd name="connsiteX73" fmla="*/ 495693 w 1364418"/>
              <a:gd name="connsiteY73" fmla="*/ 3637109 h 6858000"/>
              <a:gd name="connsiteX74" fmla="*/ 499136 w 1364418"/>
              <a:gd name="connsiteY74" fmla="*/ 3536883 h 6858000"/>
              <a:gd name="connsiteX75" fmla="*/ 506674 w 1364418"/>
              <a:gd name="connsiteY75" fmla="*/ 3435652 h 6858000"/>
              <a:gd name="connsiteX76" fmla="*/ 508345 w 1364418"/>
              <a:gd name="connsiteY76" fmla="*/ 3307769 h 6858000"/>
              <a:gd name="connsiteX77" fmla="*/ 525908 w 1364418"/>
              <a:gd name="connsiteY77" fmla="*/ 3250522 h 6858000"/>
              <a:gd name="connsiteX78" fmla="*/ 526333 w 1364418"/>
              <a:gd name="connsiteY78" fmla="*/ 3229163 h 6858000"/>
              <a:gd name="connsiteX79" fmla="*/ 528156 w 1364418"/>
              <a:gd name="connsiteY79" fmla="*/ 3217217 h 6858000"/>
              <a:gd name="connsiteX80" fmla="*/ 514991 w 1364418"/>
              <a:gd name="connsiteY80" fmla="*/ 3183755 h 6858000"/>
              <a:gd name="connsiteX81" fmla="*/ 515492 w 1364418"/>
              <a:gd name="connsiteY81" fmla="*/ 3178642 h 6858000"/>
              <a:gd name="connsiteX82" fmla="*/ 503092 w 1364418"/>
              <a:gd name="connsiteY82" fmla="*/ 3158586 h 6858000"/>
              <a:gd name="connsiteX83" fmla="*/ 488277 w 1364418"/>
              <a:gd name="connsiteY83" fmla="*/ 3129034 h 6858000"/>
              <a:gd name="connsiteX84" fmla="*/ 488942 w 1364418"/>
              <a:gd name="connsiteY84" fmla="*/ 3126682 h 6858000"/>
              <a:gd name="connsiteX85" fmla="*/ 479810 w 1364418"/>
              <a:gd name="connsiteY85" fmla="*/ 3114519 h 6858000"/>
              <a:gd name="connsiteX86" fmla="*/ 466419 w 1364418"/>
              <a:gd name="connsiteY86" fmla="*/ 3106272 h 6858000"/>
              <a:gd name="connsiteX87" fmla="*/ 439149 w 1364418"/>
              <a:gd name="connsiteY87" fmla="*/ 2958185 h 6858000"/>
              <a:gd name="connsiteX88" fmla="*/ 381763 w 1364418"/>
              <a:gd name="connsiteY88" fmla="*/ 2762989 h 6858000"/>
              <a:gd name="connsiteX89" fmla="*/ 330681 w 1364418"/>
              <a:gd name="connsiteY89" fmla="*/ 2554718 h 6858000"/>
              <a:gd name="connsiteX90" fmla="*/ 310775 w 1364418"/>
              <a:gd name="connsiteY90" fmla="*/ 2485734 h 6858000"/>
              <a:gd name="connsiteX91" fmla="*/ 301498 w 1364418"/>
              <a:gd name="connsiteY91" fmla="*/ 2447068 h 6858000"/>
              <a:gd name="connsiteX92" fmla="*/ 288459 w 1364418"/>
              <a:gd name="connsiteY92" fmla="*/ 2425819 h 6858000"/>
              <a:gd name="connsiteX93" fmla="*/ 294458 w 1364418"/>
              <a:gd name="connsiteY93" fmla="*/ 2402874 h 6858000"/>
              <a:gd name="connsiteX94" fmla="*/ 297070 w 1364418"/>
              <a:gd name="connsiteY94" fmla="*/ 2381443 h 6858000"/>
              <a:gd name="connsiteX95" fmla="*/ 273399 w 1364418"/>
              <a:gd name="connsiteY95" fmla="*/ 2261920 h 6858000"/>
              <a:gd name="connsiteX96" fmla="*/ 263286 w 1364418"/>
              <a:gd name="connsiteY96" fmla="*/ 2195378 h 6858000"/>
              <a:gd name="connsiteX97" fmla="*/ 247503 w 1364418"/>
              <a:gd name="connsiteY97" fmla="*/ 2155135 h 6858000"/>
              <a:gd name="connsiteX98" fmla="*/ 244961 w 1364418"/>
              <a:gd name="connsiteY98" fmla="*/ 2118008 h 6858000"/>
              <a:gd name="connsiteX99" fmla="*/ 245954 w 1364418"/>
              <a:gd name="connsiteY99" fmla="*/ 2050531 h 6858000"/>
              <a:gd name="connsiteX100" fmla="*/ 237760 w 1364418"/>
              <a:gd name="connsiteY100" fmla="*/ 1963269 h 6858000"/>
              <a:gd name="connsiteX101" fmla="*/ 218938 w 1364418"/>
              <a:gd name="connsiteY101" fmla="*/ 1906352 h 6858000"/>
              <a:gd name="connsiteX102" fmla="*/ 195495 w 1364418"/>
              <a:gd name="connsiteY102" fmla="*/ 1861531 h 6858000"/>
              <a:gd name="connsiteX103" fmla="*/ 149294 w 1364418"/>
              <a:gd name="connsiteY103" fmla="*/ 1732919 h 6858000"/>
              <a:gd name="connsiteX104" fmla="*/ 121605 w 1364418"/>
              <a:gd name="connsiteY104" fmla="*/ 1663540 h 6858000"/>
              <a:gd name="connsiteX105" fmla="*/ 120731 w 1364418"/>
              <a:gd name="connsiteY105" fmla="*/ 1615777 h 6858000"/>
              <a:gd name="connsiteX106" fmla="*/ 101526 w 1364418"/>
              <a:gd name="connsiteY106" fmla="*/ 1563678 h 6858000"/>
              <a:gd name="connsiteX107" fmla="*/ 114606 w 1364418"/>
              <a:gd name="connsiteY107" fmla="*/ 1519474 h 6858000"/>
              <a:gd name="connsiteX108" fmla="*/ 107348 w 1364418"/>
              <a:gd name="connsiteY108" fmla="*/ 1477995 h 6858000"/>
              <a:gd name="connsiteX109" fmla="*/ 93433 w 1364418"/>
              <a:gd name="connsiteY109" fmla="*/ 1373769 h 6858000"/>
              <a:gd name="connsiteX110" fmla="*/ 101740 w 1364418"/>
              <a:gd name="connsiteY110" fmla="*/ 1307086 h 6858000"/>
              <a:gd name="connsiteX111" fmla="*/ 102928 w 1364418"/>
              <a:gd name="connsiteY111" fmla="*/ 1189033 h 6858000"/>
              <a:gd name="connsiteX112" fmla="*/ 107613 w 1364418"/>
              <a:gd name="connsiteY112" fmla="*/ 1168288 h 6858000"/>
              <a:gd name="connsiteX113" fmla="*/ 99895 w 1364418"/>
              <a:gd name="connsiteY113" fmla="*/ 1142577 h 6858000"/>
              <a:gd name="connsiteX114" fmla="*/ 89201 w 1364418"/>
              <a:gd name="connsiteY114" fmla="*/ 1088484 h 6858000"/>
              <a:gd name="connsiteX115" fmla="*/ 77937 w 1364418"/>
              <a:gd name="connsiteY115" fmla="*/ 1016103 h 6858000"/>
              <a:gd name="connsiteX116" fmla="*/ 79393 w 1364418"/>
              <a:gd name="connsiteY116" fmla="*/ 954054 h 6858000"/>
              <a:gd name="connsiteX117" fmla="*/ 90309 w 1364418"/>
              <a:gd name="connsiteY117" fmla="*/ 921368 h 6858000"/>
              <a:gd name="connsiteX118" fmla="*/ 74258 w 1364418"/>
              <a:gd name="connsiteY118" fmla="*/ 896999 h 6858000"/>
              <a:gd name="connsiteX119" fmla="*/ 43666 w 1364418"/>
              <a:gd name="connsiteY119" fmla="*/ 821517 h 6858000"/>
              <a:gd name="connsiteX120" fmla="*/ 22616 w 1364418"/>
              <a:gd name="connsiteY120" fmla="*/ 751353 h 6858000"/>
              <a:gd name="connsiteX121" fmla="*/ 22174 w 1364418"/>
              <a:gd name="connsiteY121" fmla="*/ 721230 h 6858000"/>
              <a:gd name="connsiteX122" fmla="*/ 7845 w 1364418"/>
              <a:gd name="connsiteY122" fmla="*/ 681659 h 6858000"/>
              <a:gd name="connsiteX123" fmla="*/ 31306 w 1364418"/>
              <a:gd name="connsiteY123" fmla="*/ 619315 h 6858000"/>
              <a:gd name="connsiteX124" fmla="*/ 15184 w 1364418"/>
              <a:gd name="connsiteY124" fmla="*/ 585934 h 6858000"/>
              <a:gd name="connsiteX125" fmla="*/ 22258 w 1364418"/>
              <a:gd name="connsiteY125" fmla="*/ 538948 h 6858000"/>
              <a:gd name="connsiteX126" fmla="*/ 26166 w 1364418"/>
              <a:gd name="connsiteY126" fmla="*/ 525163 h 6858000"/>
              <a:gd name="connsiteX127" fmla="*/ 52290 w 1364418"/>
              <a:gd name="connsiteY127" fmla="*/ 446567 h 6858000"/>
              <a:gd name="connsiteX128" fmla="*/ 51538 w 1364418"/>
              <a:gd name="connsiteY128" fmla="*/ 393828 h 6858000"/>
              <a:gd name="connsiteX129" fmla="*/ 51368 w 1364418"/>
              <a:gd name="connsiteY129" fmla="*/ 353137 h 6858000"/>
              <a:gd name="connsiteX130" fmla="*/ 55970 w 1364418"/>
              <a:gd name="connsiteY130" fmla="*/ 321428 h 6858000"/>
              <a:gd name="connsiteX131" fmla="*/ 57061 w 1364418"/>
              <a:gd name="connsiteY131" fmla="*/ 275771 h 6858000"/>
              <a:gd name="connsiteX132" fmla="*/ 74088 w 1364418"/>
              <a:gd name="connsiteY132" fmla="*/ 212860 h 6858000"/>
              <a:gd name="connsiteX133" fmla="*/ 65798 w 1364418"/>
              <a:gd name="connsiteY133" fmla="*/ 144983 h 6858000"/>
              <a:gd name="connsiteX134" fmla="*/ 78082 w 1364418"/>
              <a:gd name="connsiteY134" fmla="*/ 55288 h 6858000"/>
              <a:gd name="connsiteX135" fmla="*/ 37636 w 1364418"/>
              <a:gd name="connsiteY135"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101112 w 1364418"/>
              <a:gd name="connsiteY3" fmla="*/ 6857735 h 6858000"/>
              <a:gd name="connsiteX4" fmla="*/ 137705 w 1364418"/>
              <a:gd name="connsiteY4" fmla="*/ 6776847 h 6858000"/>
              <a:gd name="connsiteX5" fmla="*/ 149205 w 1364418"/>
              <a:gd name="connsiteY5" fmla="*/ 6737706 h 6858000"/>
              <a:gd name="connsiteX6" fmla="*/ 173944 w 1364418"/>
              <a:gd name="connsiteY6" fmla="*/ 6691589 h 6858000"/>
              <a:gd name="connsiteX7" fmla="*/ 286686 w 1364418"/>
              <a:gd name="connsiteY7" fmla="*/ 6664994 h 6858000"/>
              <a:gd name="connsiteX8" fmla="*/ 339152 w 1364418"/>
              <a:gd name="connsiteY8" fmla="*/ 6471804 h 6858000"/>
              <a:gd name="connsiteX9" fmla="*/ 310425 w 1364418"/>
              <a:gd name="connsiteY9" fmla="*/ 6379786 h 6858000"/>
              <a:gd name="connsiteX10" fmla="*/ 293648 w 1364418"/>
              <a:gd name="connsiteY10" fmla="*/ 6334727 h 6858000"/>
              <a:gd name="connsiteX11" fmla="*/ 271063 w 1364418"/>
              <a:gd name="connsiteY11" fmla="*/ 6313295 h 6858000"/>
              <a:gd name="connsiteX12" fmla="*/ 278227 w 1364418"/>
              <a:gd name="connsiteY12" fmla="*/ 6280046 h 6858000"/>
              <a:gd name="connsiteX13" fmla="*/ 281226 w 1364418"/>
              <a:gd name="connsiteY13" fmla="*/ 6272987 h 6858000"/>
              <a:gd name="connsiteX14" fmla="*/ 288000 w 1364418"/>
              <a:gd name="connsiteY14" fmla="*/ 6252834 h 6858000"/>
              <a:gd name="connsiteX15" fmla="*/ 265992 w 1364418"/>
              <a:gd name="connsiteY15" fmla="*/ 6202459 h 6858000"/>
              <a:gd name="connsiteX16" fmla="*/ 264790 w 1364418"/>
              <a:gd name="connsiteY16" fmla="*/ 6153037 h 6858000"/>
              <a:gd name="connsiteX17" fmla="*/ 280205 w 1364418"/>
              <a:gd name="connsiteY17" fmla="*/ 6078132 h 6858000"/>
              <a:gd name="connsiteX18" fmla="*/ 267592 w 1364418"/>
              <a:gd name="connsiteY18" fmla="*/ 6028119 h 6858000"/>
              <a:gd name="connsiteX19" fmla="*/ 252821 w 1364418"/>
              <a:gd name="connsiteY19" fmla="*/ 5926735 h 6858000"/>
              <a:gd name="connsiteX20" fmla="*/ 302333 w 1364418"/>
              <a:gd name="connsiteY20" fmla="*/ 5712857 h 6858000"/>
              <a:gd name="connsiteX21" fmla="*/ 332131 w 1364418"/>
              <a:gd name="connsiteY21" fmla="*/ 5660491 h 6858000"/>
              <a:gd name="connsiteX22" fmla="*/ 341254 w 1364418"/>
              <a:gd name="connsiteY22" fmla="*/ 5563435 h 6858000"/>
              <a:gd name="connsiteX23" fmla="*/ 368130 w 1364418"/>
              <a:gd name="connsiteY23" fmla="*/ 5437125 h 6858000"/>
              <a:gd name="connsiteX24" fmla="*/ 381698 w 1364418"/>
              <a:gd name="connsiteY24" fmla="*/ 5396260 h 6858000"/>
              <a:gd name="connsiteX25" fmla="*/ 397679 w 1364418"/>
              <a:gd name="connsiteY25" fmla="*/ 5330009 h 6858000"/>
              <a:gd name="connsiteX26" fmla="*/ 431172 w 1364418"/>
              <a:gd name="connsiteY26" fmla="*/ 5273739 h 6858000"/>
              <a:gd name="connsiteX27" fmla="*/ 440771 w 1364418"/>
              <a:gd name="connsiteY27" fmla="*/ 5241779 h 6858000"/>
              <a:gd name="connsiteX28" fmla="*/ 451997 w 1364418"/>
              <a:gd name="connsiteY28" fmla="*/ 5225268 h 6858000"/>
              <a:gd name="connsiteX29" fmla="*/ 453017 w 1364418"/>
              <a:gd name="connsiteY29" fmla="*/ 5217684 h 6858000"/>
              <a:gd name="connsiteX30" fmla="*/ 460358 w 1364418"/>
              <a:gd name="connsiteY30" fmla="*/ 5193377 h 6858000"/>
              <a:gd name="connsiteX31" fmla="*/ 463661 w 1364418"/>
              <a:gd name="connsiteY31" fmla="*/ 5179288 h 6858000"/>
              <a:gd name="connsiteX32" fmla="*/ 464645 w 1364418"/>
              <a:gd name="connsiteY32" fmla="*/ 5173621 h 6858000"/>
              <a:gd name="connsiteX33" fmla="*/ 460279 w 1364418"/>
              <a:gd name="connsiteY33" fmla="*/ 5159961 h 6858000"/>
              <a:gd name="connsiteX34" fmla="*/ 466956 w 1364418"/>
              <a:gd name="connsiteY34" fmla="*/ 5144295 h 6858000"/>
              <a:gd name="connsiteX35" fmla="*/ 463889 w 1364418"/>
              <a:gd name="connsiteY35" fmla="*/ 5125185 h 6858000"/>
              <a:gd name="connsiteX36" fmla="*/ 470719 w 1364418"/>
              <a:gd name="connsiteY36" fmla="*/ 5121884 h 6858000"/>
              <a:gd name="connsiteX37" fmla="*/ 477755 w 1364418"/>
              <a:gd name="connsiteY37" fmla="*/ 5067850 h 6858000"/>
              <a:gd name="connsiteX38" fmla="*/ 480486 w 1364418"/>
              <a:gd name="connsiteY38" fmla="*/ 5060861 h 6858000"/>
              <a:gd name="connsiteX39" fmla="*/ 477190 w 1364418"/>
              <a:gd name="connsiteY39" fmla="*/ 5034192 h 6858000"/>
              <a:gd name="connsiteX40" fmla="*/ 478744 w 1364418"/>
              <a:gd name="connsiteY40" fmla="*/ 4993030 h 6858000"/>
              <a:gd name="connsiteX41" fmla="*/ 485653 w 1364418"/>
              <a:gd name="connsiteY41" fmla="*/ 4946844 h 6858000"/>
              <a:gd name="connsiteX42" fmla="*/ 481509 w 1364418"/>
              <a:gd name="connsiteY42" fmla="*/ 4932692 h 6858000"/>
              <a:gd name="connsiteX43" fmla="*/ 496912 w 1364418"/>
              <a:gd name="connsiteY43" fmla="*/ 4858827 h 6858000"/>
              <a:gd name="connsiteX44" fmla="*/ 502815 w 1364418"/>
              <a:gd name="connsiteY44" fmla="*/ 4821170 h 6858000"/>
              <a:gd name="connsiteX45" fmla="*/ 507548 w 1364418"/>
              <a:gd name="connsiteY45" fmla="*/ 4780965 h 6858000"/>
              <a:gd name="connsiteX46" fmla="*/ 508841 w 1364418"/>
              <a:gd name="connsiteY46" fmla="*/ 4750867 h 6858000"/>
              <a:gd name="connsiteX47" fmla="*/ 506648 w 1364418"/>
              <a:gd name="connsiteY47" fmla="*/ 4690749 h 6858000"/>
              <a:gd name="connsiteX48" fmla="*/ 502128 w 1364418"/>
              <a:gd name="connsiteY48" fmla="*/ 4584173 h 6858000"/>
              <a:gd name="connsiteX49" fmla="*/ 497211 w 1364418"/>
              <a:gd name="connsiteY49" fmla="*/ 4444346 h 6858000"/>
              <a:gd name="connsiteX50" fmla="*/ 493776 w 1364418"/>
              <a:gd name="connsiteY50" fmla="*/ 4375228 h 6858000"/>
              <a:gd name="connsiteX51" fmla="*/ 474429 w 1364418"/>
              <a:gd name="connsiteY51" fmla="*/ 4214165 h 6858000"/>
              <a:gd name="connsiteX52" fmla="*/ 478502 w 1364418"/>
              <a:gd name="connsiteY52" fmla="*/ 4090296 h 6858000"/>
              <a:gd name="connsiteX53" fmla="*/ 463758 w 1364418"/>
              <a:gd name="connsiteY53" fmla="*/ 4033999 h 6858000"/>
              <a:gd name="connsiteX54" fmla="*/ 464907 w 1364418"/>
              <a:gd name="connsiteY54" fmla="*/ 4031933 h 6858000"/>
              <a:gd name="connsiteX55" fmla="*/ 463483 w 1364418"/>
              <a:gd name="connsiteY55" fmla="*/ 4013953 h 6858000"/>
              <a:gd name="connsiteX56" fmla="*/ 449778 w 1364418"/>
              <a:gd name="connsiteY56" fmla="*/ 3974753 h 6858000"/>
              <a:gd name="connsiteX57" fmla="*/ 451376 w 1364418"/>
              <a:gd name="connsiteY57" fmla="*/ 3969950 h 6858000"/>
              <a:gd name="connsiteX58" fmla="*/ 444798 w 1364418"/>
              <a:gd name="connsiteY58" fmla="*/ 3933779 h 6858000"/>
              <a:gd name="connsiteX59" fmla="*/ 446129 w 1364418"/>
              <a:gd name="connsiteY59" fmla="*/ 3933093 h 6858000"/>
              <a:gd name="connsiteX60" fmla="*/ 450483 w 1364418"/>
              <a:gd name="connsiteY60" fmla="*/ 3922082 h 6858000"/>
              <a:gd name="connsiteX61" fmla="*/ 455561 w 1364418"/>
              <a:gd name="connsiteY61" fmla="*/ 3901461 h 6858000"/>
              <a:gd name="connsiteX62" fmla="*/ 478155 w 1364418"/>
              <a:gd name="connsiteY62" fmla="*/ 3813873 h 6858000"/>
              <a:gd name="connsiteX63" fmla="*/ 477580 w 1364418"/>
              <a:gd name="connsiteY63" fmla="*/ 3806161 h 6858000"/>
              <a:gd name="connsiteX64" fmla="*/ 477887 w 1364418"/>
              <a:gd name="connsiteY64" fmla="*/ 3805957 h 6858000"/>
              <a:gd name="connsiteX65" fmla="*/ 477914 w 1364418"/>
              <a:gd name="connsiteY65" fmla="*/ 3797724 h 6858000"/>
              <a:gd name="connsiteX66" fmla="*/ 476529 w 1364418"/>
              <a:gd name="connsiteY66" fmla="*/ 3792098 h 6858000"/>
              <a:gd name="connsiteX67" fmla="*/ 475413 w 1364418"/>
              <a:gd name="connsiteY67" fmla="*/ 3777135 h 6858000"/>
              <a:gd name="connsiteX68" fmla="*/ 477146 w 1364418"/>
              <a:gd name="connsiteY68" fmla="*/ 3771656 h 6858000"/>
              <a:gd name="connsiteX69" fmla="*/ 480889 w 1364418"/>
              <a:gd name="connsiteY69" fmla="*/ 3769007 h 6858000"/>
              <a:gd name="connsiteX70" fmla="*/ 480355 w 1364418"/>
              <a:gd name="connsiteY70" fmla="*/ 3767709 h 6858000"/>
              <a:gd name="connsiteX71" fmla="*/ 489051 w 1364418"/>
              <a:gd name="connsiteY71" fmla="*/ 3738082 h 6858000"/>
              <a:gd name="connsiteX72" fmla="*/ 496397 w 1364418"/>
              <a:gd name="connsiteY72" fmla="*/ 3673397 h 6858000"/>
              <a:gd name="connsiteX73" fmla="*/ 495693 w 1364418"/>
              <a:gd name="connsiteY73" fmla="*/ 3637109 h 6858000"/>
              <a:gd name="connsiteX74" fmla="*/ 499136 w 1364418"/>
              <a:gd name="connsiteY74" fmla="*/ 3536883 h 6858000"/>
              <a:gd name="connsiteX75" fmla="*/ 506674 w 1364418"/>
              <a:gd name="connsiteY75" fmla="*/ 3435652 h 6858000"/>
              <a:gd name="connsiteX76" fmla="*/ 508345 w 1364418"/>
              <a:gd name="connsiteY76" fmla="*/ 3307769 h 6858000"/>
              <a:gd name="connsiteX77" fmla="*/ 525908 w 1364418"/>
              <a:gd name="connsiteY77" fmla="*/ 3250522 h 6858000"/>
              <a:gd name="connsiteX78" fmla="*/ 526333 w 1364418"/>
              <a:gd name="connsiteY78" fmla="*/ 3229163 h 6858000"/>
              <a:gd name="connsiteX79" fmla="*/ 528156 w 1364418"/>
              <a:gd name="connsiteY79" fmla="*/ 3217217 h 6858000"/>
              <a:gd name="connsiteX80" fmla="*/ 514991 w 1364418"/>
              <a:gd name="connsiteY80" fmla="*/ 3183755 h 6858000"/>
              <a:gd name="connsiteX81" fmla="*/ 515492 w 1364418"/>
              <a:gd name="connsiteY81" fmla="*/ 3178642 h 6858000"/>
              <a:gd name="connsiteX82" fmla="*/ 503092 w 1364418"/>
              <a:gd name="connsiteY82" fmla="*/ 3158586 h 6858000"/>
              <a:gd name="connsiteX83" fmla="*/ 488277 w 1364418"/>
              <a:gd name="connsiteY83" fmla="*/ 3129034 h 6858000"/>
              <a:gd name="connsiteX84" fmla="*/ 488942 w 1364418"/>
              <a:gd name="connsiteY84" fmla="*/ 3126682 h 6858000"/>
              <a:gd name="connsiteX85" fmla="*/ 479810 w 1364418"/>
              <a:gd name="connsiteY85" fmla="*/ 3114519 h 6858000"/>
              <a:gd name="connsiteX86" fmla="*/ 466419 w 1364418"/>
              <a:gd name="connsiteY86" fmla="*/ 3106272 h 6858000"/>
              <a:gd name="connsiteX87" fmla="*/ 439149 w 1364418"/>
              <a:gd name="connsiteY87" fmla="*/ 2958185 h 6858000"/>
              <a:gd name="connsiteX88" fmla="*/ 381763 w 1364418"/>
              <a:gd name="connsiteY88" fmla="*/ 2762989 h 6858000"/>
              <a:gd name="connsiteX89" fmla="*/ 330681 w 1364418"/>
              <a:gd name="connsiteY89" fmla="*/ 2554718 h 6858000"/>
              <a:gd name="connsiteX90" fmla="*/ 310775 w 1364418"/>
              <a:gd name="connsiteY90" fmla="*/ 2485734 h 6858000"/>
              <a:gd name="connsiteX91" fmla="*/ 301498 w 1364418"/>
              <a:gd name="connsiteY91" fmla="*/ 2447068 h 6858000"/>
              <a:gd name="connsiteX92" fmla="*/ 288459 w 1364418"/>
              <a:gd name="connsiteY92" fmla="*/ 2425819 h 6858000"/>
              <a:gd name="connsiteX93" fmla="*/ 294458 w 1364418"/>
              <a:gd name="connsiteY93" fmla="*/ 2402874 h 6858000"/>
              <a:gd name="connsiteX94" fmla="*/ 297070 w 1364418"/>
              <a:gd name="connsiteY94" fmla="*/ 2381443 h 6858000"/>
              <a:gd name="connsiteX95" fmla="*/ 273399 w 1364418"/>
              <a:gd name="connsiteY95" fmla="*/ 2261920 h 6858000"/>
              <a:gd name="connsiteX96" fmla="*/ 263286 w 1364418"/>
              <a:gd name="connsiteY96" fmla="*/ 2195378 h 6858000"/>
              <a:gd name="connsiteX97" fmla="*/ 247503 w 1364418"/>
              <a:gd name="connsiteY97" fmla="*/ 2155135 h 6858000"/>
              <a:gd name="connsiteX98" fmla="*/ 244961 w 1364418"/>
              <a:gd name="connsiteY98" fmla="*/ 2118008 h 6858000"/>
              <a:gd name="connsiteX99" fmla="*/ 245954 w 1364418"/>
              <a:gd name="connsiteY99" fmla="*/ 2050531 h 6858000"/>
              <a:gd name="connsiteX100" fmla="*/ 237760 w 1364418"/>
              <a:gd name="connsiteY100" fmla="*/ 1963269 h 6858000"/>
              <a:gd name="connsiteX101" fmla="*/ 218938 w 1364418"/>
              <a:gd name="connsiteY101" fmla="*/ 1906352 h 6858000"/>
              <a:gd name="connsiteX102" fmla="*/ 195495 w 1364418"/>
              <a:gd name="connsiteY102" fmla="*/ 1861531 h 6858000"/>
              <a:gd name="connsiteX103" fmla="*/ 149294 w 1364418"/>
              <a:gd name="connsiteY103" fmla="*/ 1732919 h 6858000"/>
              <a:gd name="connsiteX104" fmla="*/ 121605 w 1364418"/>
              <a:gd name="connsiteY104" fmla="*/ 1663540 h 6858000"/>
              <a:gd name="connsiteX105" fmla="*/ 120731 w 1364418"/>
              <a:gd name="connsiteY105" fmla="*/ 1615777 h 6858000"/>
              <a:gd name="connsiteX106" fmla="*/ 101526 w 1364418"/>
              <a:gd name="connsiteY106" fmla="*/ 1563678 h 6858000"/>
              <a:gd name="connsiteX107" fmla="*/ 114606 w 1364418"/>
              <a:gd name="connsiteY107" fmla="*/ 1519474 h 6858000"/>
              <a:gd name="connsiteX108" fmla="*/ 107348 w 1364418"/>
              <a:gd name="connsiteY108" fmla="*/ 1477995 h 6858000"/>
              <a:gd name="connsiteX109" fmla="*/ 93433 w 1364418"/>
              <a:gd name="connsiteY109" fmla="*/ 1373769 h 6858000"/>
              <a:gd name="connsiteX110" fmla="*/ 101740 w 1364418"/>
              <a:gd name="connsiteY110" fmla="*/ 1307086 h 6858000"/>
              <a:gd name="connsiteX111" fmla="*/ 102928 w 1364418"/>
              <a:gd name="connsiteY111" fmla="*/ 1189033 h 6858000"/>
              <a:gd name="connsiteX112" fmla="*/ 107613 w 1364418"/>
              <a:gd name="connsiteY112" fmla="*/ 1168288 h 6858000"/>
              <a:gd name="connsiteX113" fmla="*/ 99895 w 1364418"/>
              <a:gd name="connsiteY113" fmla="*/ 1142577 h 6858000"/>
              <a:gd name="connsiteX114" fmla="*/ 89201 w 1364418"/>
              <a:gd name="connsiteY114" fmla="*/ 1088484 h 6858000"/>
              <a:gd name="connsiteX115" fmla="*/ 77937 w 1364418"/>
              <a:gd name="connsiteY115" fmla="*/ 1016103 h 6858000"/>
              <a:gd name="connsiteX116" fmla="*/ 79393 w 1364418"/>
              <a:gd name="connsiteY116" fmla="*/ 954054 h 6858000"/>
              <a:gd name="connsiteX117" fmla="*/ 90309 w 1364418"/>
              <a:gd name="connsiteY117" fmla="*/ 921368 h 6858000"/>
              <a:gd name="connsiteX118" fmla="*/ 74258 w 1364418"/>
              <a:gd name="connsiteY118" fmla="*/ 896999 h 6858000"/>
              <a:gd name="connsiteX119" fmla="*/ 43666 w 1364418"/>
              <a:gd name="connsiteY119" fmla="*/ 821517 h 6858000"/>
              <a:gd name="connsiteX120" fmla="*/ 22616 w 1364418"/>
              <a:gd name="connsiteY120" fmla="*/ 751353 h 6858000"/>
              <a:gd name="connsiteX121" fmla="*/ 22174 w 1364418"/>
              <a:gd name="connsiteY121" fmla="*/ 721230 h 6858000"/>
              <a:gd name="connsiteX122" fmla="*/ 7845 w 1364418"/>
              <a:gd name="connsiteY122" fmla="*/ 681659 h 6858000"/>
              <a:gd name="connsiteX123" fmla="*/ 31306 w 1364418"/>
              <a:gd name="connsiteY123" fmla="*/ 619315 h 6858000"/>
              <a:gd name="connsiteX124" fmla="*/ 15184 w 1364418"/>
              <a:gd name="connsiteY124" fmla="*/ 585934 h 6858000"/>
              <a:gd name="connsiteX125" fmla="*/ 22258 w 1364418"/>
              <a:gd name="connsiteY125" fmla="*/ 538948 h 6858000"/>
              <a:gd name="connsiteX126" fmla="*/ 26166 w 1364418"/>
              <a:gd name="connsiteY126" fmla="*/ 525163 h 6858000"/>
              <a:gd name="connsiteX127" fmla="*/ 52290 w 1364418"/>
              <a:gd name="connsiteY127" fmla="*/ 446567 h 6858000"/>
              <a:gd name="connsiteX128" fmla="*/ 51538 w 1364418"/>
              <a:gd name="connsiteY128" fmla="*/ 393828 h 6858000"/>
              <a:gd name="connsiteX129" fmla="*/ 51368 w 1364418"/>
              <a:gd name="connsiteY129" fmla="*/ 353137 h 6858000"/>
              <a:gd name="connsiteX130" fmla="*/ 55970 w 1364418"/>
              <a:gd name="connsiteY130" fmla="*/ 321428 h 6858000"/>
              <a:gd name="connsiteX131" fmla="*/ 57061 w 1364418"/>
              <a:gd name="connsiteY131" fmla="*/ 275771 h 6858000"/>
              <a:gd name="connsiteX132" fmla="*/ 74088 w 1364418"/>
              <a:gd name="connsiteY132" fmla="*/ 212860 h 6858000"/>
              <a:gd name="connsiteX133" fmla="*/ 65798 w 1364418"/>
              <a:gd name="connsiteY133" fmla="*/ 144983 h 6858000"/>
              <a:gd name="connsiteX134" fmla="*/ 78082 w 1364418"/>
              <a:gd name="connsiteY134" fmla="*/ 55288 h 6858000"/>
              <a:gd name="connsiteX135" fmla="*/ 37636 w 1364418"/>
              <a:gd name="connsiteY135"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101112 w 1364418"/>
              <a:gd name="connsiteY3" fmla="*/ 6857735 h 6858000"/>
              <a:gd name="connsiteX4" fmla="*/ 137705 w 1364418"/>
              <a:gd name="connsiteY4" fmla="*/ 6776847 h 6858000"/>
              <a:gd name="connsiteX5" fmla="*/ 149205 w 1364418"/>
              <a:gd name="connsiteY5" fmla="*/ 6737706 h 6858000"/>
              <a:gd name="connsiteX6" fmla="*/ 173944 w 1364418"/>
              <a:gd name="connsiteY6" fmla="*/ 6691589 h 6858000"/>
              <a:gd name="connsiteX7" fmla="*/ 286686 w 1364418"/>
              <a:gd name="connsiteY7" fmla="*/ 6664994 h 6858000"/>
              <a:gd name="connsiteX8" fmla="*/ 339152 w 1364418"/>
              <a:gd name="connsiteY8" fmla="*/ 6471804 h 6858000"/>
              <a:gd name="connsiteX9" fmla="*/ 334570 w 1364418"/>
              <a:gd name="connsiteY9" fmla="*/ 6389835 h 6858000"/>
              <a:gd name="connsiteX10" fmla="*/ 293648 w 1364418"/>
              <a:gd name="connsiteY10" fmla="*/ 6334727 h 6858000"/>
              <a:gd name="connsiteX11" fmla="*/ 271063 w 1364418"/>
              <a:gd name="connsiteY11" fmla="*/ 6313295 h 6858000"/>
              <a:gd name="connsiteX12" fmla="*/ 278227 w 1364418"/>
              <a:gd name="connsiteY12" fmla="*/ 6280046 h 6858000"/>
              <a:gd name="connsiteX13" fmla="*/ 281226 w 1364418"/>
              <a:gd name="connsiteY13" fmla="*/ 6272987 h 6858000"/>
              <a:gd name="connsiteX14" fmla="*/ 288000 w 1364418"/>
              <a:gd name="connsiteY14" fmla="*/ 6252834 h 6858000"/>
              <a:gd name="connsiteX15" fmla="*/ 265992 w 1364418"/>
              <a:gd name="connsiteY15" fmla="*/ 6202459 h 6858000"/>
              <a:gd name="connsiteX16" fmla="*/ 264790 w 1364418"/>
              <a:gd name="connsiteY16" fmla="*/ 6153037 h 6858000"/>
              <a:gd name="connsiteX17" fmla="*/ 280205 w 1364418"/>
              <a:gd name="connsiteY17" fmla="*/ 6078132 h 6858000"/>
              <a:gd name="connsiteX18" fmla="*/ 267592 w 1364418"/>
              <a:gd name="connsiteY18" fmla="*/ 6028119 h 6858000"/>
              <a:gd name="connsiteX19" fmla="*/ 252821 w 1364418"/>
              <a:gd name="connsiteY19" fmla="*/ 5926735 h 6858000"/>
              <a:gd name="connsiteX20" fmla="*/ 302333 w 1364418"/>
              <a:gd name="connsiteY20" fmla="*/ 5712857 h 6858000"/>
              <a:gd name="connsiteX21" fmla="*/ 332131 w 1364418"/>
              <a:gd name="connsiteY21" fmla="*/ 5660491 h 6858000"/>
              <a:gd name="connsiteX22" fmla="*/ 341254 w 1364418"/>
              <a:gd name="connsiteY22" fmla="*/ 5563435 h 6858000"/>
              <a:gd name="connsiteX23" fmla="*/ 368130 w 1364418"/>
              <a:gd name="connsiteY23" fmla="*/ 5437125 h 6858000"/>
              <a:gd name="connsiteX24" fmla="*/ 381698 w 1364418"/>
              <a:gd name="connsiteY24" fmla="*/ 5396260 h 6858000"/>
              <a:gd name="connsiteX25" fmla="*/ 397679 w 1364418"/>
              <a:gd name="connsiteY25" fmla="*/ 5330009 h 6858000"/>
              <a:gd name="connsiteX26" fmla="*/ 431172 w 1364418"/>
              <a:gd name="connsiteY26" fmla="*/ 5273739 h 6858000"/>
              <a:gd name="connsiteX27" fmla="*/ 440771 w 1364418"/>
              <a:gd name="connsiteY27" fmla="*/ 5241779 h 6858000"/>
              <a:gd name="connsiteX28" fmla="*/ 451997 w 1364418"/>
              <a:gd name="connsiteY28" fmla="*/ 5225268 h 6858000"/>
              <a:gd name="connsiteX29" fmla="*/ 453017 w 1364418"/>
              <a:gd name="connsiteY29" fmla="*/ 5217684 h 6858000"/>
              <a:gd name="connsiteX30" fmla="*/ 460358 w 1364418"/>
              <a:gd name="connsiteY30" fmla="*/ 5193377 h 6858000"/>
              <a:gd name="connsiteX31" fmla="*/ 463661 w 1364418"/>
              <a:gd name="connsiteY31" fmla="*/ 5179288 h 6858000"/>
              <a:gd name="connsiteX32" fmla="*/ 464645 w 1364418"/>
              <a:gd name="connsiteY32" fmla="*/ 5173621 h 6858000"/>
              <a:gd name="connsiteX33" fmla="*/ 460279 w 1364418"/>
              <a:gd name="connsiteY33" fmla="*/ 5159961 h 6858000"/>
              <a:gd name="connsiteX34" fmla="*/ 466956 w 1364418"/>
              <a:gd name="connsiteY34" fmla="*/ 5144295 h 6858000"/>
              <a:gd name="connsiteX35" fmla="*/ 463889 w 1364418"/>
              <a:gd name="connsiteY35" fmla="*/ 5125185 h 6858000"/>
              <a:gd name="connsiteX36" fmla="*/ 470719 w 1364418"/>
              <a:gd name="connsiteY36" fmla="*/ 5121884 h 6858000"/>
              <a:gd name="connsiteX37" fmla="*/ 477755 w 1364418"/>
              <a:gd name="connsiteY37" fmla="*/ 5067850 h 6858000"/>
              <a:gd name="connsiteX38" fmla="*/ 480486 w 1364418"/>
              <a:gd name="connsiteY38" fmla="*/ 5060861 h 6858000"/>
              <a:gd name="connsiteX39" fmla="*/ 477190 w 1364418"/>
              <a:gd name="connsiteY39" fmla="*/ 5034192 h 6858000"/>
              <a:gd name="connsiteX40" fmla="*/ 478744 w 1364418"/>
              <a:gd name="connsiteY40" fmla="*/ 4993030 h 6858000"/>
              <a:gd name="connsiteX41" fmla="*/ 485653 w 1364418"/>
              <a:gd name="connsiteY41" fmla="*/ 4946844 h 6858000"/>
              <a:gd name="connsiteX42" fmla="*/ 481509 w 1364418"/>
              <a:gd name="connsiteY42" fmla="*/ 4932692 h 6858000"/>
              <a:gd name="connsiteX43" fmla="*/ 496912 w 1364418"/>
              <a:gd name="connsiteY43" fmla="*/ 4858827 h 6858000"/>
              <a:gd name="connsiteX44" fmla="*/ 502815 w 1364418"/>
              <a:gd name="connsiteY44" fmla="*/ 4821170 h 6858000"/>
              <a:gd name="connsiteX45" fmla="*/ 507548 w 1364418"/>
              <a:gd name="connsiteY45" fmla="*/ 4780965 h 6858000"/>
              <a:gd name="connsiteX46" fmla="*/ 508841 w 1364418"/>
              <a:gd name="connsiteY46" fmla="*/ 4750867 h 6858000"/>
              <a:gd name="connsiteX47" fmla="*/ 506648 w 1364418"/>
              <a:gd name="connsiteY47" fmla="*/ 4690749 h 6858000"/>
              <a:gd name="connsiteX48" fmla="*/ 502128 w 1364418"/>
              <a:gd name="connsiteY48" fmla="*/ 4584173 h 6858000"/>
              <a:gd name="connsiteX49" fmla="*/ 497211 w 1364418"/>
              <a:gd name="connsiteY49" fmla="*/ 4444346 h 6858000"/>
              <a:gd name="connsiteX50" fmla="*/ 493776 w 1364418"/>
              <a:gd name="connsiteY50" fmla="*/ 4375228 h 6858000"/>
              <a:gd name="connsiteX51" fmla="*/ 474429 w 1364418"/>
              <a:gd name="connsiteY51" fmla="*/ 4214165 h 6858000"/>
              <a:gd name="connsiteX52" fmla="*/ 478502 w 1364418"/>
              <a:gd name="connsiteY52" fmla="*/ 4090296 h 6858000"/>
              <a:gd name="connsiteX53" fmla="*/ 463758 w 1364418"/>
              <a:gd name="connsiteY53" fmla="*/ 4033999 h 6858000"/>
              <a:gd name="connsiteX54" fmla="*/ 464907 w 1364418"/>
              <a:gd name="connsiteY54" fmla="*/ 4031933 h 6858000"/>
              <a:gd name="connsiteX55" fmla="*/ 463483 w 1364418"/>
              <a:gd name="connsiteY55" fmla="*/ 4013953 h 6858000"/>
              <a:gd name="connsiteX56" fmla="*/ 449778 w 1364418"/>
              <a:gd name="connsiteY56" fmla="*/ 3974753 h 6858000"/>
              <a:gd name="connsiteX57" fmla="*/ 451376 w 1364418"/>
              <a:gd name="connsiteY57" fmla="*/ 3969950 h 6858000"/>
              <a:gd name="connsiteX58" fmla="*/ 444798 w 1364418"/>
              <a:gd name="connsiteY58" fmla="*/ 3933779 h 6858000"/>
              <a:gd name="connsiteX59" fmla="*/ 446129 w 1364418"/>
              <a:gd name="connsiteY59" fmla="*/ 3933093 h 6858000"/>
              <a:gd name="connsiteX60" fmla="*/ 450483 w 1364418"/>
              <a:gd name="connsiteY60" fmla="*/ 3922082 h 6858000"/>
              <a:gd name="connsiteX61" fmla="*/ 455561 w 1364418"/>
              <a:gd name="connsiteY61" fmla="*/ 3901461 h 6858000"/>
              <a:gd name="connsiteX62" fmla="*/ 478155 w 1364418"/>
              <a:gd name="connsiteY62" fmla="*/ 3813873 h 6858000"/>
              <a:gd name="connsiteX63" fmla="*/ 477580 w 1364418"/>
              <a:gd name="connsiteY63" fmla="*/ 3806161 h 6858000"/>
              <a:gd name="connsiteX64" fmla="*/ 477887 w 1364418"/>
              <a:gd name="connsiteY64" fmla="*/ 3805957 h 6858000"/>
              <a:gd name="connsiteX65" fmla="*/ 477914 w 1364418"/>
              <a:gd name="connsiteY65" fmla="*/ 3797724 h 6858000"/>
              <a:gd name="connsiteX66" fmla="*/ 476529 w 1364418"/>
              <a:gd name="connsiteY66" fmla="*/ 3792098 h 6858000"/>
              <a:gd name="connsiteX67" fmla="*/ 475413 w 1364418"/>
              <a:gd name="connsiteY67" fmla="*/ 3777135 h 6858000"/>
              <a:gd name="connsiteX68" fmla="*/ 477146 w 1364418"/>
              <a:gd name="connsiteY68" fmla="*/ 3771656 h 6858000"/>
              <a:gd name="connsiteX69" fmla="*/ 480889 w 1364418"/>
              <a:gd name="connsiteY69" fmla="*/ 3769007 h 6858000"/>
              <a:gd name="connsiteX70" fmla="*/ 480355 w 1364418"/>
              <a:gd name="connsiteY70" fmla="*/ 3767709 h 6858000"/>
              <a:gd name="connsiteX71" fmla="*/ 489051 w 1364418"/>
              <a:gd name="connsiteY71" fmla="*/ 3738082 h 6858000"/>
              <a:gd name="connsiteX72" fmla="*/ 496397 w 1364418"/>
              <a:gd name="connsiteY72" fmla="*/ 3673397 h 6858000"/>
              <a:gd name="connsiteX73" fmla="*/ 495693 w 1364418"/>
              <a:gd name="connsiteY73" fmla="*/ 3637109 h 6858000"/>
              <a:gd name="connsiteX74" fmla="*/ 499136 w 1364418"/>
              <a:gd name="connsiteY74" fmla="*/ 3536883 h 6858000"/>
              <a:gd name="connsiteX75" fmla="*/ 506674 w 1364418"/>
              <a:gd name="connsiteY75" fmla="*/ 3435652 h 6858000"/>
              <a:gd name="connsiteX76" fmla="*/ 508345 w 1364418"/>
              <a:gd name="connsiteY76" fmla="*/ 3307769 h 6858000"/>
              <a:gd name="connsiteX77" fmla="*/ 525908 w 1364418"/>
              <a:gd name="connsiteY77" fmla="*/ 3250522 h 6858000"/>
              <a:gd name="connsiteX78" fmla="*/ 526333 w 1364418"/>
              <a:gd name="connsiteY78" fmla="*/ 3229163 h 6858000"/>
              <a:gd name="connsiteX79" fmla="*/ 528156 w 1364418"/>
              <a:gd name="connsiteY79" fmla="*/ 3217217 h 6858000"/>
              <a:gd name="connsiteX80" fmla="*/ 514991 w 1364418"/>
              <a:gd name="connsiteY80" fmla="*/ 3183755 h 6858000"/>
              <a:gd name="connsiteX81" fmla="*/ 515492 w 1364418"/>
              <a:gd name="connsiteY81" fmla="*/ 3178642 h 6858000"/>
              <a:gd name="connsiteX82" fmla="*/ 503092 w 1364418"/>
              <a:gd name="connsiteY82" fmla="*/ 3158586 h 6858000"/>
              <a:gd name="connsiteX83" fmla="*/ 488277 w 1364418"/>
              <a:gd name="connsiteY83" fmla="*/ 3129034 h 6858000"/>
              <a:gd name="connsiteX84" fmla="*/ 488942 w 1364418"/>
              <a:gd name="connsiteY84" fmla="*/ 3126682 h 6858000"/>
              <a:gd name="connsiteX85" fmla="*/ 479810 w 1364418"/>
              <a:gd name="connsiteY85" fmla="*/ 3114519 h 6858000"/>
              <a:gd name="connsiteX86" fmla="*/ 466419 w 1364418"/>
              <a:gd name="connsiteY86" fmla="*/ 3106272 h 6858000"/>
              <a:gd name="connsiteX87" fmla="*/ 439149 w 1364418"/>
              <a:gd name="connsiteY87" fmla="*/ 2958185 h 6858000"/>
              <a:gd name="connsiteX88" fmla="*/ 381763 w 1364418"/>
              <a:gd name="connsiteY88" fmla="*/ 2762989 h 6858000"/>
              <a:gd name="connsiteX89" fmla="*/ 330681 w 1364418"/>
              <a:gd name="connsiteY89" fmla="*/ 2554718 h 6858000"/>
              <a:gd name="connsiteX90" fmla="*/ 310775 w 1364418"/>
              <a:gd name="connsiteY90" fmla="*/ 2485734 h 6858000"/>
              <a:gd name="connsiteX91" fmla="*/ 301498 w 1364418"/>
              <a:gd name="connsiteY91" fmla="*/ 2447068 h 6858000"/>
              <a:gd name="connsiteX92" fmla="*/ 288459 w 1364418"/>
              <a:gd name="connsiteY92" fmla="*/ 2425819 h 6858000"/>
              <a:gd name="connsiteX93" fmla="*/ 294458 w 1364418"/>
              <a:gd name="connsiteY93" fmla="*/ 2402874 h 6858000"/>
              <a:gd name="connsiteX94" fmla="*/ 297070 w 1364418"/>
              <a:gd name="connsiteY94" fmla="*/ 2381443 h 6858000"/>
              <a:gd name="connsiteX95" fmla="*/ 273399 w 1364418"/>
              <a:gd name="connsiteY95" fmla="*/ 2261920 h 6858000"/>
              <a:gd name="connsiteX96" fmla="*/ 263286 w 1364418"/>
              <a:gd name="connsiteY96" fmla="*/ 2195378 h 6858000"/>
              <a:gd name="connsiteX97" fmla="*/ 247503 w 1364418"/>
              <a:gd name="connsiteY97" fmla="*/ 2155135 h 6858000"/>
              <a:gd name="connsiteX98" fmla="*/ 244961 w 1364418"/>
              <a:gd name="connsiteY98" fmla="*/ 2118008 h 6858000"/>
              <a:gd name="connsiteX99" fmla="*/ 245954 w 1364418"/>
              <a:gd name="connsiteY99" fmla="*/ 2050531 h 6858000"/>
              <a:gd name="connsiteX100" fmla="*/ 237760 w 1364418"/>
              <a:gd name="connsiteY100" fmla="*/ 1963269 h 6858000"/>
              <a:gd name="connsiteX101" fmla="*/ 218938 w 1364418"/>
              <a:gd name="connsiteY101" fmla="*/ 1906352 h 6858000"/>
              <a:gd name="connsiteX102" fmla="*/ 195495 w 1364418"/>
              <a:gd name="connsiteY102" fmla="*/ 1861531 h 6858000"/>
              <a:gd name="connsiteX103" fmla="*/ 149294 w 1364418"/>
              <a:gd name="connsiteY103" fmla="*/ 1732919 h 6858000"/>
              <a:gd name="connsiteX104" fmla="*/ 121605 w 1364418"/>
              <a:gd name="connsiteY104" fmla="*/ 1663540 h 6858000"/>
              <a:gd name="connsiteX105" fmla="*/ 120731 w 1364418"/>
              <a:gd name="connsiteY105" fmla="*/ 1615777 h 6858000"/>
              <a:gd name="connsiteX106" fmla="*/ 101526 w 1364418"/>
              <a:gd name="connsiteY106" fmla="*/ 1563678 h 6858000"/>
              <a:gd name="connsiteX107" fmla="*/ 114606 w 1364418"/>
              <a:gd name="connsiteY107" fmla="*/ 1519474 h 6858000"/>
              <a:gd name="connsiteX108" fmla="*/ 107348 w 1364418"/>
              <a:gd name="connsiteY108" fmla="*/ 1477995 h 6858000"/>
              <a:gd name="connsiteX109" fmla="*/ 93433 w 1364418"/>
              <a:gd name="connsiteY109" fmla="*/ 1373769 h 6858000"/>
              <a:gd name="connsiteX110" fmla="*/ 101740 w 1364418"/>
              <a:gd name="connsiteY110" fmla="*/ 1307086 h 6858000"/>
              <a:gd name="connsiteX111" fmla="*/ 102928 w 1364418"/>
              <a:gd name="connsiteY111" fmla="*/ 1189033 h 6858000"/>
              <a:gd name="connsiteX112" fmla="*/ 107613 w 1364418"/>
              <a:gd name="connsiteY112" fmla="*/ 1168288 h 6858000"/>
              <a:gd name="connsiteX113" fmla="*/ 99895 w 1364418"/>
              <a:gd name="connsiteY113" fmla="*/ 1142577 h 6858000"/>
              <a:gd name="connsiteX114" fmla="*/ 89201 w 1364418"/>
              <a:gd name="connsiteY114" fmla="*/ 1088484 h 6858000"/>
              <a:gd name="connsiteX115" fmla="*/ 77937 w 1364418"/>
              <a:gd name="connsiteY115" fmla="*/ 1016103 h 6858000"/>
              <a:gd name="connsiteX116" fmla="*/ 79393 w 1364418"/>
              <a:gd name="connsiteY116" fmla="*/ 954054 h 6858000"/>
              <a:gd name="connsiteX117" fmla="*/ 90309 w 1364418"/>
              <a:gd name="connsiteY117" fmla="*/ 921368 h 6858000"/>
              <a:gd name="connsiteX118" fmla="*/ 74258 w 1364418"/>
              <a:gd name="connsiteY118" fmla="*/ 896999 h 6858000"/>
              <a:gd name="connsiteX119" fmla="*/ 43666 w 1364418"/>
              <a:gd name="connsiteY119" fmla="*/ 821517 h 6858000"/>
              <a:gd name="connsiteX120" fmla="*/ 22616 w 1364418"/>
              <a:gd name="connsiteY120" fmla="*/ 751353 h 6858000"/>
              <a:gd name="connsiteX121" fmla="*/ 22174 w 1364418"/>
              <a:gd name="connsiteY121" fmla="*/ 721230 h 6858000"/>
              <a:gd name="connsiteX122" fmla="*/ 7845 w 1364418"/>
              <a:gd name="connsiteY122" fmla="*/ 681659 h 6858000"/>
              <a:gd name="connsiteX123" fmla="*/ 31306 w 1364418"/>
              <a:gd name="connsiteY123" fmla="*/ 619315 h 6858000"/>
              <a:gd name="connsiteX124" fmla="*/ 15184 w 1364418"/>
              <a:gd name="connsiteY124" fmla="*/ 585934 h 6858000"/>
              <a:gd name="connsiteX125" fmla="*/ 22258 w 1364418"/>
              <a:gd name="connsiteY125" fmla="*/ 538948 h 6858000"/>
              <a:gd name="connsiteX126" fmla="*/ 26166 w 1364418"/>
              <a:gd name="connsiteY126" fmla="*/ 525163 h 6858000"/>
              <a:gd name="connsiteX127" fmla="*/ 52290 w 1364418"/>
              <a:gd name="connsiteY127" fmla="*/ 446567 h 6858000"/>
              <a:gd name="connsiteX128" fmla="*/ 51538 w 1364418"/>
              <a:gd name="connsiteY128" fmla="*/ 393828 h 6858000"/>
              <a:gd name="connsiteX129" fmla="*/ 51368 w 1364418"/>
              <a:gd name="connsiteY129" fmla="*/ 353137 h 6858000"/>
              <a:gd name="connsiteX130" fmla="*/ 55970 w 1364418"/>
              <a:gd name="connsiteY130" fmla="*/ 321428 h 6858000"/>
              <a:gd name="connsiteX131" fmla="*/ 57061 w 1364418"/>
              <a:gd name="connsiteY131" fmla="*/ 275771 h 6858000"/>
              <a:gd name="connsiteX132" fmla="*/ 74088 w 1364418"/>
              <a:gd name="connsiteY132" fmla="*/ 212860 h 6858000"/>
              <a:gd name="connsiteX133" fmla="*/ 65798 w 1364418"/>
              <a:gd name="connsiteY133" fmla="*/ 144983 h 6858000"/>
              <a:gd name="connsiteX134" fmla="*/ 78082 w 1364418"/>
              <a:gd name="connsiteY134" fmla="*/ 55288 h 6858000"/>
              <a:gd name="connsiteX135" fmla="*/ 37636 w 1364418"/>
              <a:gd name="connsiteY135"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101112 w 1364418"/>
              <a:gd name="connsiteY3" fmla="*/ 6857735 h 6858000"/>
              <a:gd name="connsiteX4" fmla="*/ 137705 w 1364418"/>
              <a:gd name="connsiteY4" fmla="*/ 6776847 h 6858000"/>
              <a:gd name="connsiteX5" fmla="*/ 149205 w 1364418"/>
              <a:gd name="connsiteY5" fmla="*/ 6737706 h 6858000"/>
              <a:gd name="connsiteX6" fmla="*/ 240339 w 1364418"/>
              <a:gd name="connsiteY6" fmla="*/ 6711686 h 6858000"/>
              <a:gd name="connsiteX7" fmla="*/ 286686 w 1364418"/>
              <a:gd name="connsiteY7" fmla="*/ 6664994 h 6858000"/>
              <a:gd name="connsiteX8" fmla="*/ 339152 w 1364418"/>
              <a:gd name="connsiteY8" fmla="*/ 6471804 h 6858000"/>
              <a:gd name="connsiteX9" fmla="*/ 334570 w 1364418"/>
              <a:gd name="connsiteY9" fmla="*/ 6389835 h 6858000"/>
              <a:gd name="connsiteX10" fmla="*/ 293648 w 1364418"/>
              <a:gd name="connsiteY10" fmla="*/ 6334727 h 6858000"/>
              <a:gd name="connsiteX11" fmla="*/ 271063 w 1364418"/>
              <a:gd name="connsiteY11" fmla="*/ 6313295 h 6858000"/>
              <a:gd name="connsiteX12" fmla="*/ 278227 w 1364418"/>
              <a:gd name="connsiteY12" fmla="*/ 6280046 h 6858000"/>
              <a:gd name="connsiteX13" fmla="*/ 281226 w 1364418"/>
              <a:gd name="connsiteY13" fmla="*/ 6272987 h 6858000"/>
              <a:gd name="connsiteX14" fmla="*/ 288000 w 1364418"/>
              <a:gd name="connsiteY14" fmla="*/ 6252834 h 6858000"/>
              <a:gd name="connsiteX15" fmla="*/ 265992 w 1364418"/>
              <a:gd name="connsiteY15" fmla="*/ 6202459 h 6858000"/>
              <a:gd name="connsiteX16" fmla="*/ 264790 w 1364418"/>
              <a:gd name="connsiteY16" fmla="*/ 6153037 h 6858000"/>
              <a:gd name="connsiteX17" fmla="*/ 280205 w 1364418"/>
              <a:gd name="connsiteY17" fmla="*/ 6078132 h 6858000"/>
              <a:gd name="connsiteX18" fmla="*/ 267592 w 1364418"/>
              <a:gd name="connsiteY18" fmla="*/ 6028119 h 6858000"/>
              <a:gd name="connsiteX19" fmla="*/ 252821 w 1364418"/>
              <a:gd name="connsiteY19" fmla="*/ 5926735 h 6858000"/>
              <a:gd name="connsiteX20" fmla="*/ 302333 w 1364418"/>
              <a:gd name="connsiteY20" fmla="*/ 5712857 h 6858000"/>
              <a:gd name="connsiteX21" fmla="*/ 332131 w 1364418"/>
              <a:gd name="connsiteY21" fmla="*/ 5660491 h 6858000"/>
              <a:gd name="connsiteX22" fmla="*/ 341254 w 1364418"/>
              <a:gd name="connsiteY22" fmla="*/ 5563435 h 6858000"/>
              <a:gd name="connsiteX23" fmla="*/ 368130 w 1364418"/>
              <a:gd name="connsiteY23" fmla="*/ 5437125 h 6858000"/>
              <a:gd name="connsiteX24" fmla="*/ 381698 w 1364418"/>
              <a:gd name="connsiteY24" fmla="*/ 5396260 h 6858000"/>
              <a:gd name="connsiteX25" fmla="*/ 397679 w 1364418"/>
              <a:gd name="connsiteY25" fmla="*/ 5330009 h 6858000"/>
              <a:gd name="connsiteX26" fmla="*/ 431172 w 1364418"/>
              <a:gd name="connsiteY26" fmla="*/ 5273739 h 6858000"/>
              <a:gd name="connsiteX27" fmla="*/ 440771 w 1364418"/>
              <a:gd name="connsiteY27" fmla="*/ 5241779 h 6858000"/>
              <a:gd name="connsiteX28" fmla="*/ 451997 w 1364418"/>
              <a:gd name="connsiteY28" fmla="*/ 5225268 h 6858000"/>
              <a:gd name="connsiteX29" fmla="*/ 453017 w 1364418"/>
              <a:gd name="connsiteY29" fmla="*/ 5217684 h 6858000"/>
              <a:gd name="connsiteX30" fmla="*/ 460358 w 1364418"/>
              <a:gd name="connsiteY30" fmla="*/ 5193377 h 6858000"/>
              <a:gd name="connsiteX31" fmla="*/ 463661 w 1364418"/>
              <a:gd name="connsiteY31" fmla="*/ 5179288 h 6858000"/>
              <a:gd name="connsiteX32" fmla="*/ 464645 w 1364418"/>
              <a:gd name="connsiteY32" fmla="*/ 5173621 h 6858000"/>
              <a:gd name="connsiteX33" fmla="*/ 460279 w 1364418"/>
              <a:gd name="connsiteY33" fmla="*/ 5159961 h 6858000"/>
              <a:gd name="connsiteX34" fmla="*/ 466956 w 1364418"/>
              <a:gd name="connsiteY34" fmla="*/ 5144295 h 6858000"/>
              <a:gd name="connsiteX35" fmla="*/ 463889 w 1364418"/>
              <a:gd name="connsiteY35" fmla="*/ 5125185 h 6858000"/>
              <a:gd name="connsiteX36" fmla="*/ 470719 w 1364418"/>
              <a:gd name="connsiteY36" fmla="*/ 5121884 h 6858000"/>
              <a:gd name="connsiteX37" fmla="*/ 477755 w 1364418"/>
              <a:gd name="connsiteY37" fmla="*/ 5067850 h 6858000"/>
              <a:gd name="connsiteX38" fmla="*/ 480486 w 1364418"/>
              <a:gd name="connsiteY38" fmla="*/ 5060861 h 6858000"/>
              <a:gd name="connsiteX39" fmla="*/ 477190 w 1364418"/>
              <a:gd name="connsiteY39" fmla="*/ 5034192 h 6858000"/>
              <a:gd name="connsiteX40" fmla="*/ 478744 w 1364418"/>
              <a:gd name="connsiteY40" fmla="*/ 4993030 h 6858000"/>
              <a:gd name="connsiteX41" fmla="*/ 485653 w 1364418"/>
              <a:gd name="connsiteY41" fmla="*/ 4946844 h 6858000"/>
              <a:gd name="connsiteX42" fmla="*/ 481509 w 1364418"/>
              <a:gd name="connsiteY42" fmla="*/ 4932692 h 6858000"/>
              <a:gd name="connsiteX43" fmla="*/ 496912 w 1364418"/>
              <a:gd name="connsiteY43" fmla="*/ 4858827 h 6858000"/>
              <a:gd name="connsiteX44" fmla="*/ 502815 w 1364418"/>
              <a:gd name="connsiteY44" fmla="*/ 4821170 h 6858000"/>
              <a:gd name="connsiteX45" fmla="*/ 507548 w 1364418"/>
              <a:gd name="connsiteY45" fmla="*/ 4780965 h 6858000"/>
              <a:gd name="connsiteX46" fmla="*/ 508841 w 1364418"/>
              <a:gd name="connsiteY46" fmla="*/ 4750867 h 6858000"/>
              <a:gd name="connsiteX47" fmla="*/ 506648 w 1364418"/>
              <a:gd name="connsiteY47" fmla="*/ 4690749 h 6858000"/>
              <a:gd name="connsiteX48" fmla="*/ 502128 w 1364418"/>
              <a:gd name="connsiteY48" fmla="*/ 4584173 h 6858000"/>
              <a:gd name="connsiteX49" fmla="*/ 497211 w 1364418"/>
              <a:gd name="connsiteY49" fmla="*/ 4444346 h 6858000"/>
              <a:gd name="connsiteX50" fmla="*/ 493776 w 1364418"/>
              <a:gd name="connsiteY50" fmla="*/ 4375228 h 6858000"/>
              <a:gd name="connsiteX51" fmla="*/ 474429 w 1364418"/>
              <a:gd name="connsiteY51" fmla="*/ 4214165 h 6858000"/>
              <a:gd name="connsiteX52" fmla="*/ 478502 w 1364418"/>
              <a:gd name="connsiteY52" fmla="*/ 4090296 h 6858000"/>
              <a:gd name="connsiteX53" fmla="*/ 463758 w 1364418"/>
              <a:gd name="connsiteY53" fmla="*/ 4033999 h 6858000"/>
              <a:gd name="connsiteX54" fmla="*/ 464907 w 1364418"/>
              <a:gd name="connsiteY54" fmla="*/ 4031933 h 6858000"/>
              <a:gd name="connsiteX55" fmla="*/ 463483 w 1364418"/>
              <a:gd name="connsiteY55" fmla="*/ 4013953 h 6858000"/>
              <a:gd name="connsiteX56" fmla="*/ 449778 w 1364418"/>
              <a:gd name="connsiteY56" fmla="*/ 3974753 h 6858000"/>
              <a:gd name="connsiteX57" fmla="*/ 451376 w 1364418"/>
              <a:gd name="connsiteY57" fmla="*/ 3969950 h 6858000"/>
              <a:gd name="connsiteX58" fmla="*/ 444798 w 1364418"/>
              <a:gd name="connsiteY58" fmla="*/ 3933779 h 6858000"/>
              <a:gd name="connsiteX59" fmla="*/ 446129 w 1364418"/>
              <a:gd name="connsiteY59" fmla="*/ 3933093 h 6858000"/>
              <a:gd name="connsiteX60" fmla="*/ 450483 w 1364418"/>
              <a:gd name="connsiteY60" fmla="*/ 3922082 h 6858000"/>
              <a:gd name="connsiteX61" fmla="*/ 455561 w 1364418"/>
              <a:gd name="connsiteY61" fmla="*/ 3901461 h 6858000"/>
              <a:gd name="connsiteX62" fmla="*/ 478155 w 1364418"/>
              <a:gd name="connsiteY62" fmla="*/ 3813873 h 6858000"/>
              <a:gd name="connsiteX63" fmla="*/ 477580 w 1364418"/>
              <a:gd name="connsiteY63" fmla="*/ 3806161 h 6858000"/>
              <a:gd name="connsiteX64" fmla="*/ 477887 w 1364418"/>
              <a:gd name="connsiteY64" fmla="*/ 3805957 h 6858000"/>
              <a:gd name="connsiteX65" fmla="*/ 477914 w 1364418"/>
              <a:gd name="connsiteY65" fmla="*/ 3797724 h 6858000"/>
              <a:gd name="connsiteX66" fmla="*/ 476529 w 1364418"/>
              <a:gd name="connsiteY66" fmla="*/ 3792098 h 6858000"/>
              <a:gd name="connsiteX67" fmla="*/ 475413 w 1364418"/>
              <a:gd name="connsiteY67" fmla="*/ 3777135 h 6858000"/>
              <a:gd name="connsiteX68" fmla="*/ 477146 w 1364418"/>
              <a:gd name="connsiteY68" fmla="*/ 3771656 h 6858000"/>
              <a:gd name="connsiteX69" fmla="*/ 480889 w 1364418"/>
              <a:gd name="connsiteY69" fmla="*/ 3769007 h 6858000"/>
              <a:gd name="connsiteX70" fmla="*/ 480355 w 1364418"/>
              <a:gd name="connsiteY70" fmla="*/ 3767709 h 6858000"/>
              <a:gd name="connsiteX71" fmla="*/ 489051 w 1364418"/>
              <a:gd name="connsiteY71" fmla="*/ 3738082 h 6858000"/>
              <a:gd name="connsiteX72" fmla="*/ 496397 w 1364418"/>
              <a:gd name="connsiteY72" fmla="*/ 3673397 h 6858000"/>
              <a:gd name="connsiteX73" fmla="*/ 495693 w 1364418"/>
              <a:gd name="connsiteY73" fmla="*/ 3637109 h 6858000"/>
              <a:gd name="connsiteX74" fmla="*/ 499136 w 1364418"/>
              <a:gd name="connsiteY74" fmla="*/ 3536883 h 6858000"/>
              <a:gd name="connsiteX75" fmla="*/ 506674 w 1364418"/>
              <a:gd name="connsiteY75" fmla="*/ 3435652 h 6858000"/>
              <a:gd name="connsiteX76" fmla="*/ 508345 w 1364418"/>
              <a:gd name="connsiteY76" fmla="*/ 3307769 h 6858000"/>
              <a:gd name="connsiteX77" fmla="*/ 525908 w 1364418"/>
              <a:gd name="connsiteY77" fmla="*/ 3250522 h 6858000"/>
              <a:gd name="connsiteX78" fmla="*/ 526333 w 1364418"/>
              <a:gd name="connsiteY78" fmla="*/ 3229163 h 6858000"/>
              <a:gd name="connsiteX79" fmla="*/ 528156 w 1364418"/>
              <a:gd name="connsiteY79" fmla="*/ 3217217 h 6858000"/>
              <a:gd name="connsiteX80" fmla="*/ 514991 w 1364418"/>
              <a:gd name="connsiteY80" fmla="*/ 3183755 h 6858000"/>
              <a:gd name="connsiteX81" fmla="*/ 515492 w 1364418"/>
              <a:gd name="connsiteY81" fmla="*/ 3178642 h 6858000"/>
              <a:gd name="connsiteX82" fmla="*/ 503092 w 1364418"/>
              <a:gd name="connsiteY82" fmla="*/ 3158586 h 6858000"/>
              <a:gd name="connsiteX83" fmla="*/ 488277 w 1364418"/>
              <a:gd name="connsiteY83" fmla="*/ 3129034 h 6858000"/>
              <a:gd name="connsiteX84" fmla="*/ 488942 w 1364418"/>
              <a:gd name="connsiteY84" fmla="*/ 3126682 h 6858000"/>
              <a:gd name="connsiteX85" fmla="*/ 479810 w 1364418"/>
              <a:gd name="connsiteY85" fmla="*/ 3114519 h 6858000"/>
              <a:gd name="connsiteX86" fmla="*/ 466419 w 1364418"/>
              <a:gd name="connsiteY86" fmla="*/ 3106272 h 6858000"/>
              <a:gd name="connsiteX87" fmla="*/ 439149 w 1364418"/>
              <a:gd name="connsiteY87" fmla="*/ 2958185 h 6858000"/>
              <a:gd name="connsiteX88" fmla="*/ 381763 w 1364418"/>
              <a:gd name="connsiteY88" fmla="*/ 2762989 h 6858000"/>
              <a:gd name="connsiteX89" fmla="*/ 330681 w 1364418"/>
              <a:gd name="connsiteY89" fmla="*/ 2554718 h 6858000"/>
              <a:gd name="connsiteX90" fmla="*/ 310775 w 1364418"/>
              <a:gd name="connsiteY90" fmla="*/ 2485734 h 6858000"/>
              <a:gd name="connsiteX91" fmla="*/ 301498 w 1364418"/>
              <a:gd name="connsiteY91" fmla="*/ 2447068 h 6858000"/>
              <a:gd name="connsiteX92" fmla="*/ 288459 w 1364418"/>
              <a:gd name="connsiteY92" fmla="*/ 2425819 h 6858000"/>
              <a:gd name="connsiteX93" fmla="*/ 294458 w 1364418"/>
              <a:gd name="connsiteY93" fmla="*/ 2402874 h 6858000"/>
              <a:gd name="connsiteX94" fmla="*/ 297070 w 1364418"/>
              <a:gd name="connsiteY94" fmla="*/ 2381443 h 6858000"/>
              <a:gd name="connsiteX95" fmla="*/ 273399 w 1364418"/>
              <a:gd name="connsiteY95" fmla="*/ 2261920 h 6858000"/>
              <a:gd name="connsiteX96" fmla="*/ 263286 w 1364418"/>
              <a:gd name="connsiteY96" fmla="*/ 2195378 h 6858000"/>
              <a:gd name="connsiteX97" fmla="*/ 247503 w 1364418"/>
              <a:gd name="connsiteY97" fmla="*/ 2155135 h 6858000"/>
              <a:gd name="connsiteX98" fmla="*/ 244961 w 1364418"/>
              <a:gd name="connsiteY98" fmla="*/ 2118008 h 6858000"/>
              <a:gd name="connsiteX99" fmla="*/ 245954 w 1364418"/>
              <a:gd name="connsiteY99" fmla="*/ 2050531 h 6858000"/>
              <a:gd name="connsiteX100" fmla="*/ 237760 w 1364418"/>
              <a:gd name="connsiteY100" fmla="*/ 1963269 h 6858000"/>
              <a:gd name="connsiteX101" fmla="*/ 218938 w 1364418"/>
              <a:gd name="connsiteY101" fmla="*/ 1906352 h 6858000"/>
              <a:gd name="connsiteX102" fmla="*/ 195495 w 1364418"/>
              <a:gd name="connsiteY102" fmla="*/ 1861531 h 6858000"/>
              <a:gd name="connsiteX103" fmla="*/ 149294 w 1364418"/>
              <a:gd name="connsiteY103" fmla="*/ 1732919 h 6858000"/>
              <a:gd name="connsiteX104" fmla="*/ 121605 w 1364418"/>
              <a:gd name="connsiteY104" fmla="*/ 1663540 h 6858000"/>
              <a:gd name="connsiteX105" fmla="*/ 120731 w 1364418"/>
              <a:gd name="connsiteY105" fmla="*/ 1615777 h 6858000"/>
              <a:gd name="connsiteX106" fmla="*/ 101526 w 1364418"/>
              <a:gd name="connsiteY106" fmla="*/ 1563678 h 6858000"/>
              <a:gd name="connsiteX107" fmla="*/ 114606 w 1364418"/>
              <a:gd name="connsiteY107" fmla="*/ 1519474 h 6858000"/>
              <a:gd name="connsiteX108" fmla="*/ 107348 w 1364418"/>
              <a:gd name="connsiteY108" fmla="*/ 1477995 h 6858000"/>
              <a:gd name="connsiteX109" fmla="*/ 93433 w 1364418"/>
              <a:gd name="connsiteY109" fmla="*/ 1373769 h 6858000"/>
              <a:gd name="connsiteX110" fmla="*/ 101740 w 1364418"/>
              <a:gd name="connsiteY110" fmla="*/ 1307086 h 6858000"/>
              <a:gd name="connsiteX111" fmla="*/ 102928 w 1364418"/>
              <a:gd name="connsiteY111" fmla="*/ 1189033 h 6858000"/>
              <a:gd name="connsiteX112" fmla="*/ 107613 w 1364418"/>
              <a:gd name="connsiteY112" fmla="*/ 1168288 h 6858000"/>
              <a:gd name="connsiteX113" fmla="*/ 99895 w 1364418"/>
              <a:gd name="connsiteY113" fmla="*/ 1142577 h 6858000"/>
              <a:gd name="connsiteX114" fmla="*/ 89201 w 1364418"/>
              <a:gd name="connsiteY114" fmla="*/ 1088484 h 6858000"/>
              <a:gd name="connsiteX115" fmla="*/ 77937 w 1364418"/>
              <a:gd name="connsiteY115" fmla="*/ 1016103 h 6858000"/>
              <a:gd name="connsiteX116" fmla="*/ 79393 w 1364418"/>
              <a:gd name="connsiteY116" fmla="*/ 954054 h 6858000"/>
              <a:gd name="connsiteX117" fmla="*/ 90309 w 1364418"/>
              <a:gd name="connsiteY117" fmla="*/ 921368 h 6858000"/>
              <a:gd name="connsiteX118" fmla="*/ 74258 w 1364418"/>
              <a:gd name="connsiteY118" fmla="*/ 896999 h 6858000"/>
              <a:gd name="connsiteX119" fmla="*/ 43666 w 1364418"/>
              <a:gd name="connsiteY119" fmla="*/ 821517 h 6858000"/>
              <a:gd name="connsiteX120" fmla="*/ 22616 w 1364418"/>
              <a:gd name="connsiteY120" fmla="*/ 751353 h 6858000"/>
              <a:gd name="connsiteX121" fmla="*/ 22174 w 1364418"/>
              <a:gd name="connsiteY121" fmla="*/ 721230 h 6858000"/>
              <a:gd name="connsiteX122" fmla="*/ 7845 w 1364418"/>
              <a:gd name="connsiteY122" fmla="*/ 681659 h 6858000"/>
              <a:gd name="connsiteX123" fmla="*/ 31306 w 1364418"/>
              <a:gd name="connsiteY123" fmla="*/ 619315 h 6858000"/>
              <a:gd name="connsiteX124" fmla="*/ 15184 w 1364418"/>
              <a:gd name="connsiteY124" fmla="*/ 585934 h 6858000"/>
              <a:gd name="connsiteX125" fmla="*/ 22258 w 1364418"/>
              <a:gd name="connsiteY125" fmla="*/ 538948 h 6858000"/>
              <a:gd name="connsiteX126" fmla="*/ 26166 w 1364418"/>
              <a:gd name="connsiteY126" fmla="*/ 525163 h 6858000"/>
              <a:gd name="connsiteX127" fmla="*/ 52290 w 1364418"/>
              <a:gd name="connsiteY127" fmla="*/ 446567 h 6858000"/>
              <a:gd name="connsiteX128" fmla="*/ 51538 w 1364418"/>
              <a:gd name="connsiteY128" fmla="*/ 393828 h 6858000"/>
              <a:gd name="connsiteX129" fmla="*/ 51368 w 1364418"/>
              <a:gd name="connsiteY129" fmla="*/ 353137 h 6858000"/>
              <a:gd name="connsiteX130" fmla="*/ 55970 w 1364418"/>
              <a:gd name="connsiteY130" fmla="*/ 321428 h 6858000"/>
              <a:gd name="connsiteX131" fmla="*/ 57061 w 1364418"/>
              <a:gd name="connsiteY131" fmla="*/ 275771 h 6858000"/>
              <a:gd name="connsiteX132" fmla="*/ 74088 w 1364418"/>
              <a:gd name="connsiteY132" fmla="*/ 212860 h 6858000"/>
              <a:gd name="connsiteX133" fmla="*/ 65798 w 1364418"/>
              <a:gd name="connsiteY133" fmla="*/ 144983 h 6858000"/>
              <a:gd name="connsiteX134" fmla="*/ 78082 w 1364418"/>
              <a:gd name="connsiteY134" fmla="*/ 55288 h 6858000"/>
              <a:gd name="connsiteX135" fmla="*/ 37636 w 1364418"/>
              <a:gd name="connsiteY135"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101112 w 1364418"/>
              <a:gd name="connsiteY3" fmla="*/ 6857735 h 6858000"/>
              <a:gd name="connsiteX4" fmla="*/ 137704 w 1364418"/>
              <a:gd name="connsiteY4" fmla="*/ 6832113 h 6858000"/>
              <a:gd name="connsiteX5" fmla="*/ 149205 w 1364418"/>
              <a:gd name="connsiteY5" fmla="*/ 6737706 h 6858000"/>
              <a:gd name="connsiteX6" fmla="*/ 240339 w 1364418"/>
              <a:gd name="connsiteY6" fmla="*/ 6711686 h 6858000"/>
              <a:gd name="connsiteX7" fmla="*/ 286686 w 1364418"/>
              <a:gd name="connsiteY7" fmla="*/ 6664994 h 6858000"/>
              <a:gd name="connsiteX8" fmla="*/ 339152 w 1364418"/>
              <a:gd name="connsiteY8" fmla="*/ 6471804 h 6858000"/>
              <a:gd name="connsiteX9" fmla="*/ 334570 w 1364418"/>
              <a:gd name="connsiteY9" fmla="*/ 6389835 h 6858000"/>
              <a:gd name="connsiteX10" fmla="*/ 293648 w 1364418"/>
              <a:gd name="connsiteY10" fmla="*/ 6334727 h 6858000"/>
              <a:gd name="connsiteX11" fmla="*/ 271063 w 1364418"/>
              <a:gd name="connsiteY11" fmla="*/ 6313295 h 6858000"/>
              <a:gd name="connsiteX12" fmla="*/ 278227 w 1364418"/>
              <a:gd name="connsiteY12" fmla="*/ 6280046 h 6858000"/>
              <a:gd name="connsiteX13" fmla="*/ 281226 w 1364418"/>
              <a:gd name="connsiteY13" fmla="*/ 6272987 h 6858000"/>
              <a:gd name="connsiteX14" fmla="*/ 288000 w 1364418"/>
              <a:gd name="connsiteY14" fmla="*/ 6252834 h 6858000"/>
              <a:gd name="connsiteX15" fmla="*/ 265992 w 1364418"/>
              <a:gd name="connsiteY15" fmla="*/ 6202459 h 6858000"/>
              <a:gd name="connsiteX16" fmla="*/ 264790 w 1364418"/>
              <a:gd name="connsiteY16" fmla="*/ 6153037 h 6858000"/>
              <a:gd name="connsiteX17" fmla="*/ 280205 w 1364418"/>
              <a:gd name="connsiteY17" fmla="*/ 6078132 h 6858000"/>
              <a:gd name="connsiteX18" fmla="*/ 267592 w 1364418"/>
              <a:gd name="connsiteY18" fmla="*/ 6028119 h 6858000"/>
              <a:gd name="connsiteX19" fmla="*/ 252821 w 1364418"/>
              <a:gd name="connsiteY19" fmla="*/ 5926735 h 6858000"/>
              <a:gd name="connsiteX20" fmla="*/ 302333 w 1364418"/>
              <a:gd name="connsiteY20" fmla="*/ 5712857 h 6858000"/>
              <a:gd name="connsiteX21" fmla="*/ 332131 w 1364418"/>
              <a:gd name="connsiteY21" fmla="*/ 5660491 h 6858000"/>
              <a:gd name="connsiteX22" fmla="*/ 341254 w 1364418"/>
              <a:gd name="connsiteY22" fmla="*/ 5563435 h 6858000"/>
              <a:gd name="connsiteX23" fmla="*/ 368130 w 1364418"/>
              <a:gd name="connsiteY23" fmla="*/ 5437125 h 6858000"/>
              <a:gd name="connsiteX24" fmla="*/ 381698 w 1364418"/>
              <a:gd name="connsiteY24" fmla="*/ 5396260 h 6858000"/>
              <a:gd name="connsiteX25" fmla="*/ 397679 w 1364418"/>
              <a:gd name="connsiteY25" fmla="*/ 5330009 h 6858000"/>
              <a:gd name="connsiteX26" fmla="*/ 431172 w 1364418"/>
              <a:gd name="connsiteY26" fmla="*/ 5273739 h 6858000"/>
              <a:gd name="connsiteX27" fmla="*/ 440771 w 1364418"/>
              <a:gd name="connsiteY27" fmla="*/ 5241779 h 6858000"/>
              <a:gd name="connsiteX28" fmla="*/ 451997 w 1364418"/>
              <a:gd name="connsiteY28" fmla="*/ 5225268 h 6858000"/>
              <a:gd name="connsiteX29" fmla="*/ 453017 w 1364418"/>
              <a:gd name="connsiteY29" fmla="*/ 5217684 h 6858000"/>
              <a:gd name="connsiteX30" fmla="*/ 460358 w 1364418"/>
              <a:gd name="connsiteY30" fmla="*/ 5193377 h 6858000"/>
              <a:gd name="connsiteX31" fmla="*/ 463661 w 1364418"/>
              <a:gd name="connsiteY31" fmla="*/ 5179288 h 6858000"/>
              <a:gd name="connsiteX32" fmla="*/ 464645 w 1364418"/>
              <a:gd name="connsiteY32" fmla="*/ 5173621 h 6858000"/>
              <a:gd name="connsiteX33" fmla="*/ 460279 w 1364418"/>
              <a:gd name="connsiteY33" fmla="*/ 5159961 h 6858000"/>
              <a:gd name="connsiteX34" fmla="*/ 466956 w 1364418"/>
              <a:gd name="connsiteY34" fmla="*/ 5144295 h 6858000"/>
              <a:gd name="connsiteX35" fmla="*/ 463889 w 1364418"/>
              <a:gd name="connsiteY35" fmla="*/ 5125185 h 6858000"/>
              <a:gd name="connsiteX36" fmla="*/ 470719 w 1364418"/>
              <a:gd name="connsiteY36" fmla="*/ 5121884 h 6858000"/>
              <a:gd name="connsiteX37" fmla="*/ 477755 w 1364418"/>
              <a:gd name="connsiteY37" fmla="*/ 5067850 h 6858000"/>
              <a:gd name="connsiteX38" fmla="*/ 480486 w 1364418"/>
              <a:gd name="connsiteY38" fmla="*/ 5060861 h 6858000"/>
              <a:gd name="connsiteX39" fmla="*/ 477190 w 1364418"/>
              <a:gd name="connsiteY39" fmla="*/ 5034192 h 6858000"/>
              <a:gd name="connsiteX40" fmla="*/ 478744 w 1364418"/>
              <a:gd name="connsiteY40" fmla="*/ 4993030 h 6858000"/>
              <a:gd name="connsiteX41" fmla="*/ 485653 w 1364418"/>
              <a:gd name="connsiteY41" fmla="*/ 4946844 h 6858000"/>
              <a:gd name="connsiteX42" fmla="*/ 481509 w 1364418"/>
              <a:gd name="connsiteY42" fmla="*/ 4932692 h 6858000"/>
              <a:gd name="connsiteX43" fmla="*/ 496912 w 1364418"/>
              <a:gd name="connsiteY43" fmla="*/ 4858827 h 6858000"/>
              <a:gd name="connsiteX44" fmla="*/ 502815 w 1364418"/>
              <a:gd name="connsiteY44" fmla="*/ 4821170 h 6858000"/>
              <a:gd name="connsiteX45" fmla="*/ 507548 w 1364418"/>
              <a:gd name="connsiteY45" fmla="*/ 4780965 h 6858000"/>
              <a:gd name="connsiteX46" fmla="*/ 508841 w 1364418"/>
              <a:gd name="connsiteY46" fmla="*/ 4750867 h 6858000"/>
              <a:gd name="connsiteX47" fmla="*/ 506648 w 1364418"/>
              <a:gd name="connsiteY47" fmla="*/ 4690749 h 6858000"/>
              <a:gd name="connsiteX48" fmla="*/ 502128 w 1364418"/>
              <a:gd name="connsiteY48" fmla="*/ 4584173 h 6858000"/>
              <a:gd name="connsiteX49" fmla="*/ 497211 w 1364418"/>
              <a:gd name="connsiteY49" fmla="*/ 4444346 h 6858000"/>
              <a:gd name="connsiteX50" fmla="*/ 493776 w 1364418"/>
              <a:gd name="connsiteY50" fmla="*/ 4375228 h 6858000"/>
              <a:gd name="connsiteX51" fmla="*/ 474429 w 1364418"/>
              <a:gd name="connsiteY51" fmla="*/ 4214165 h 6858000"/>
              <a:gd name="connsiteX52" fmla="*/ 478502 w 1364418"/>
              <a:gd name="connsiteY52" fmla="*/ 4090296 h 6858000"/>
              <a:gd name="connsiteX53" fmla="*/ 463758 w 1364418"/>
              <a:gd name="connsiteY53" fmla="*/ 4033999 h 6858000"/>
              <a:gd name="connsiteX54" fmla="*/ 464907 w 1364418"/>
              <a:gd name="connsiteY54" fmla="*/ 4031933 h 6858000"/>
              <a:gd name="connsiteX55" fmla="*/ 463483 w 1364418"/>
              <a:gd name="connsiteY55" fmla="*/ 4013953 h 6858000"/>
              <a:gd name="connsiteX56" fmla="*/ 449778 w 1364418"/>
              <a:gd name="connsiteY56" fmla="*/ 3974753 h 6858000"/>
              <a:gd name="connsiteX57" fmla="*/ 451376 w 1364418"/>
              <a:gd name="connsiteY57" fmla="*/ 3969950 h 6858000"/>
              <a:gd name="connsiteX58" fmla="*/ 444798 w 1364418"/>
              <a:gd name="connsiteY58" fmla="*/ 3933779 h 6858000"/>
              <a:gd name="connsiteX59" fmla="*/ 446129 w 1364418"/>
              <a:gd name="connsiteY59" fmla="*/ 3933093 h 6858000"/>
              <a:gd name="connsiteX60" fmla="*/ 450483 w 1364418"/>
              <a:gd name="connsiteY60" fmla="*/ 3922082 h 6858000"/>
              <a:gd name="connsiteX61" fmla="*/ 455561 w 1364418"/>
              <a:gd name="connsiteY61" fmla="*/ 3901461 h 6858000"/>
              <a:gd name="connsiteX62" fmla="*/ 478155 w 1364418"/>
              <a:gd name="connsiteY62" fmla="*/ 3813873 h 6858000"/>
              <a:gd name="connsiteX63" fmla="*/ 477580 w 1364418"/>
              <a:gd name="connsiteY63" fmla="*/ 3806161 h 6858000"/>
              <a:gd name="connsiteX64" fmla="*/ 477887 w 1364418"/>
              <a:gd name="connsiteY64" fmla="*/ 3805957 h 6858000"/>
              <a:gd name="connsiteX65" fmla="*/ 477914 w 1364418"/>
              <a:gd name="connsiteY65" fmla="*/ 3797724 h 6858000"/>
              <a:gd name="connsiteX66" fmla="*/ 476529 w 1364418"/>
              <a:gd name="connsiteY66" fmla="*/ 3792098 h 6858000"/>
              <a:gd name="connsiteX67" fmla="*/ 475413 w 1364418"/>
              <a:gd name="connsiteY67" fmla="*/ 3777135 h 6858000"/>
              <a:gd name="connsiteX68" fmla="*/ 477146 w 1364418"/>
              <a:gd name="connsiteY68" fmla="*/ 3771656 h 6858000"/>
              <a:gd name="connsiteX69" fmla="*/ 480889 w 1364418"/>
              <a:gd name="connsiteY69" fmla="*/ 3769007 h 6858000"/>
              <a:gd name="connsiteX70" fmla="*/ 480355 w 1364418"/>
              <a:gd name="connsiteY70" fmla="*/ 3767709 h 6858000"/>
              <a:gd name="connsiteX71" fmla="*/ 489051 w 1364418"/>
              <a:gd name="connsiteY71" fmla="*/ 3738082 h 6858000"/>
              <a:gd name="connsiteX72" fmla="*/ 496397 w 1364418"/>
              <a:gd name="connsiteY72" fmla="*/ 3673397 h 6858000"/>
              <a:gd name="connsiteX73" fmla="*/ 495693 w 1364418"/>
              <a:gd name="connsiteY73" fmla="*/ 3637109 h 6858000"/>
              <a:gd name="connsiteX74" fmla="*/ 499136 w 1364418"/>
              <a:gd name="connsiteY74" fmla="*/ 3536883 h 6858000"/>
              <a:gd name="connsiteX75" fmla="*/ 506674 w 1364418"/>
              <a:gd name="connsiteY75" fmla="*/ 3435652 h 6858000"/>
              <a:gd name="connsiteX76" fmla="*/ 508345 w 1364418"/>
              <a:gd name="connsiteY76" fmla="*/ 3307769 h 6858000"/>
              <a:gd name="connsiteX77" fmla="*/ 525908 w 1364418"/>
              <a:gd name="connsiteY77" fmla="*/ 3250522 h 6858000"/>
              <a:gd name="connsiteX78" fmla="*/ 526333 w 1364418"/>
              <a:gd name="connsiteY78" fmla="*/ 3229163 h 6858000"/>
              <a:gd name="connsiteX79" fmla="*/ 528156 w 1364418"/>
              <a:gd name="connsiteY79" fmla="*/ 3217217 h 6858000"/>
              <a:gd name="connsiteX80" fmla="*/ 514991 w 1364418"/>
              <a:gd name="connsiteY80" fmla="*/ 3183755 h 6858000"/>
              <a:gd name="connsiteX81" fmla="*/ 515492 w 1364418"/>
              <a:gd name="connsiteY81" fmla="*/ 3178642 h 6858000"/>
              <a:gd name="connsiteX82" fmla="*/ 503092 w 1364418"/>
              <a:gd name="connsiteY82" fmla="*/ 3158586 h 6858000"/>
              <a:gd name="connsiteX83" fmla="*/ 488277 w 1364418"/>
              <a:gd name="connsiteY83" fmla="*/ 3129034 h 6858000"/>
              <a:gd name="connsiteX84" fmla="*/ 488942 w 1364418"/>
              <a:gd name="connsiteY84" fmla="*/ 3126682 h 6858000"/>
              <a:gd name="connsiteX85" fmla="*/ 479810 w 1364418"/>
              <a:gd name="connsiteY85" fmla="*/ 3114519 h 6858000"/>
              <a:gd name="connsiteX86" fmla="*/ 466419 w 1364418"/>
              <a:gd name="connsiteY86" fmla="*/ 3106272 h 6858000"/>
              <a:gd name="connsiteX87" fmla="*/ 439149 w 1364418"/>
              <a:gd name="connsiteY87" fmla="*/ 2958185 h 6858000"/>
              <a:gd name="connsiteX88" fmla="*/ 381763 w 1364418"/>
              <a:gd name="connsiteY88" fmla="*/ 2762989 h 6858000"/>
              <a:gd name="connsiteX89" fmla="*/ 330681 w 1364418"/>
              <a:gd name="connsiteY89" fmla="*/ 2554718 h 6858000"/>
              <a:gd name="connsiteX90" fmla="*/ 310775 w 1364418"/>
              <a:gd name="connsiteY90" fmla="*/ 2485734 h 6858000"/>
              <a:gd name="connsiteX91" fmla="*/ 301498 w 1364418"/>
              <a:gd name="connsiteY91" fmla="*/ 2447068 h 6858000"/>
              <a:gd name="connsiteX92" fmla="*/ 288459 w 1364418"/>
              <a:gd name="connsiteY92" fmla="*/ 2425819 h 6858000"/>
              <a:gd name="connsiteX93" fmla="*/ 294458 w 1364418"/>
              <a:gd name="connsiteY93" fmla="*/ 2402874 h 6858000"/>
              <a:gd name="connsiteX94" fmla="*/ 297070 w 1364418"/>
              <a:gd name="connsiteY94" fmla="*/ 2381443 h 6858000"/>
              <a:gd name="connsiteX95" fmla="*/ 273399 w 1364418"/>
              <a:gd name="connsiteY95" fmla="*/ 2261920 h 6858000"/>
              <a:gd name="connsiteX96" fmla="*/ 263286 w 1364418"/>
              <a:gd name="connsiteY96" fmla="*/ 2195378 h 6858000"/>
              <a:gd name="connsiteX97" fmla="*/ 247503 w 1364418"/>
              <a:gd name="connsiteY97" fmla="*/ 2155135 h 6858000"/>
              <a:gd name="connsiteX98" fmla="*/ 244961 w 1364418"/>
              <a:gd name="connsiteY98" fmla="*/ 2118008 h 6858000"/>
              <a:gd name="connsiteX99" fmla="*/ 245954 w 1364418"/>
              <a:gd name="connsiteY99" fmla="*/ 2050531 h 6858000"/>
              <a:gd name="connsiteX100" fmla="*/ 237760 w 1364418"/>
              <a:gd name="connsiteY100" fmla="*/ 1963269 h 6858000"/>
              <a:gd name="connsiteX101" fmla="*/ 218938 w 1364418"/>
              <a:gd name="connsiteY101" fmla="*/ 1906352 h 6858000"/>
              <a:gd name="connsiteX102" fmla="*/ 195495 w 1364418"/>
              <a:gd name="connsiteY102" fmla="*/ 1861531 h 6858000"/>
              <a:gd name="connsiteX103" fmla="*/ 149294 w 1364418"/>
              <a:gd name="connsiteY103" fmla="*/ 1732919 h 6858000"/>
              <a:gd name="connsiteX104" fmla="*/ 121605 w 1364418"/>
              <a:gd name="connsiteY104" fmla="*/ 1663540 h 6858000"/>
              <a:gd name="connsiteX105" fmla="*/ 120731 w 1364418"/>
              <a:gd name="connsiteY105" fmla="*/ 1615777 h 6858000"/>
              <a:gd name="connsiteX106" fmla="*/ 101526 w 1364418"/>
              <a:gd name="connsiteY106" fmla="*/ 1563678 h 6858000"/>
              <a:gd name="connsiteX107" fmla="*/ 114606 w 1364418"/>
              <a:gd name="connsiteY107" fmla="*/ 1519474 h 6858000"/>
              <a:gd name="connsiteX108" fmla="*/ 107348 w 1364418"/>
              <a:gd name="connsiteY108" fmla="*/ 1477995 h 6858000"/>
              <a:gd name="connsiteX109" fmla="*/ 93433 w 1364418"/>
              <a:gd name="connsiteY109" fmla="*/ 1373769 h 6858000"/>
              <a:gd name="connsiteX110" fmla="*/ 101740 w 1364418"/>
              <a:gd name="connsiteY110" fmla="*/ 1307086 h 6858000"/>
              <a:gd name="connsiteX111" fmla="*/ 102928 w 1364418"/>
              <a:gd name="connsiteY111" fmla="*/ 1189033 h 6858000"/>
              <a:gd name="connsiteX112" fmla="*/ 107613 w 1364418"/>
              <a:gd name="connsiteY112" fmla="*/ 1168288 h 6858000"/>
              <a:gd name="connsiteX113" fmla="*/ 99895 w 1364418"/>
              <a:gd name="connsiteY113" fmla="*/ 1142577 h 6858000"/>
              <a:gd name="connsiteX114" fmla="*/ 89201 w 1364418"/>
              <a:gd name="connsiteY114" fmla="*/ 1088484 h 6858000"/>
              <a:gd name="connsiteX115" fmla="*/ 77937 w 1364418"/>
              <a:gd name="connsiteY115" fmla="*/ 1016103 h 6858000"/>
              <a:gd name="connsiteX116" fmla="*/ 79393 w 1364418"/>
              <a:gd name="connsiteY116" fmla="*/ 954054 h 6858000"/>
              <a:gd name="connsiteX117" fmla="*/ 90309 w 1364418"/>
              <a:gd name="connsiteY117" fmla="*/ 921368 h 6858000"/>
              <a:gd name="connsiteX118" fmla="*/ 74258 w 1364418"/>
              <a:gd name="connsiteY118" fmla="*/ 896999 h 6858000"/>
              <a:gd name="connsiteX119" fmla="*/ 43666 w 1364418"/>
              <a:gd name="connsiteY119" fmla="*/ 821517 h 6858000"/>
              <a:gd name="connsiteX120" fmla="*/ 22616 w 1364418"/>
              <a:gd name="connsiteY120" fmla="*/ 751353 h 6858000"/>
              <a:gd name="connsiteX121" fmla="*/ 22174 w 1364418"/>
              <a:gd name="connsiteY121" fmla="*/ 721230 h 6858000"/>
              <a:gd name="connsiteX122" fmla="*/ 7845 w 1364418"/>
              <a:gd name="connsiteY122" fmla="*/ 681659 h 6858000"/>
              <a:gd name="connsiteX123" fmla="*/ 31306 w 1364418"/>
              <a:gd name="connsiteY123" fmla="*/ 619315 h 6858000"/>
              <a:gd name="connsiteX124" fmla="*/ 15184 w 1364418"/>
              <a:gd name="connsiteY124" fmla="*/ 585934 h 6858000"/>
              <a:gd name="connsiteX125" fmla="*/ 22258 w 1364418"/>
              <a:gd name="connsiteY125" fmla="*/ 538948 h 6858000"/>
              <a:gd name="connsiteX126" fmla="*/ 26166 w 1364418"/>
              <a:gd name="connsiteY126" fmla="*/ 525163 h 6858000"/>
              <a:gd name="connsiteX127" fmla="*/ 52290 w 1364418"/>
              <a:gd name="connsiteY127" fmla="*/ 446567 h 6858000"/>
              <a:gd name="connsiteX128" fmla="*/ 51538 w 1364418"/>
              <a:gd name="connsiteY128" fmla="*/ 393828 h 6858000"/>
              <a:gd name="connsiteX129" fmla="*/ 51368 w 1364418"/>
              <a:gd name="connsiteY129" fmla="*/ 353137 h 6858000"/>
              <a:gd name="connsiteX130" fmla="*/ 55970 w 1364418"/>
              <a:gd name="connsiteY130" fmla="*/ 321428 h 6858000"/>
              <a:gd name="connsiteX131" fmla="*/ 57061 w 1364418"/>
              <a:gd name="connsiteY131" fmla="*/ 275771 h 6858000"/>
              <a:gd name="connsiteX132" fmla="*/ 74088 w 1364418"/>
              <a:gd name="connsiteY132" fmla="*/ 212860 h 6858000"/>
              <a:gd name="connsiteX133" fmla="*/ 65798 w 1364418"/>
              <a:gd name="connsiteY133" fmla="*/ 144983 h 6858000"/>
              <a:gd name="connsiteX134" fmla="*/ 78082 w 1364418"/>
              <a:gd name="connsiteY134" fmla="*/ 55288 h 6858000"/>
              <a:gd name="connsiteX135" fmla="*/ 37636 w 1364418"/>
              <a:gd name="connsiteY135"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101112 w 1364418"/>
              <a:gd name="connsiteY3" fmla="*/ 6857735 h 6858000"/>
              <a:gd name="connsiteX4" fmla="*/ 137704 w 1364418"/>
              <a:gd name="connsiteY4" fmla="*/ 6832113 h 6858000"/>
              <a:gd name="connsiteX5" fmla="*/ 209564 w 1364418"/>
              <a:gd name="connsiteY5" fmla="*/ 6777899 h 6858000"/>
              <a:gd name="connsiteX6" fmla="*/ 240339 w 1364418"/>
              <a:gd name="connsiteY6" fmla="*/ 6711686 h 6858000"/>
              <a:gd name="connsiteX7" fmla="*/ 286686 w 1364418"/>
              <a:gd name="connsiteY7" fmla="*/ 6664994 h 6858000"/>
              <a:gd name="connsiteX8" fmla="*/ 339152 w 1364418"/>
              <a:gd name="connsiteY8" fmla="*/ 6471804 h 6858000"/>
              <a:gd name="connsiteX9" fmla="*/ 334570 w 1364418"/>
              <a:gd name="connsiteY9" fmla="*/ 6389835 h 6858000"/>
              <a:gd name="connsiteX10" fmla="*/ 293648 w 1364418"/>
              <a:gd name="connsiteY10" fmla="*/ 6334727 h 6858000"/>
              <a:gd name="connsiteX11" fmla="*/ 271063 w 1364418"/>
              <a:gd name="connsiteY11" fmla="*/ 6313295 h 6858000"/>
              <a:gd name="connsiteX12" fmla="*/ 278227 w 1364418"/>
              <a:gd name="connsiteY12" fmla="*/ 6280046 h 6858000"/>
              <a:gd name="connsiteX13" fmla="*/ 281226 w 1364418"/>
              <a:gd name="connsiteY13" fmla="*/ 6272987 h 6858000"/>
              <a:gd name="connsiteX14" fmla="*/ 288000 w 1364418"/>
              <a:gd name="connsiteY14" fmla="*/ 6252834 h 6858000"/>
              <a:gd name="connsiteX15" fmla="*/ 265992 w 1364418"/>
              <a:gd name="connsiteY15" fmla="*/ 6202459 h 6858000"/>
              <a:gd name="connsiteX16" fmla="*/ 264790 w 1364418"/>
              <a:gd name="connsiteY16" fmla="*/ 6153037 h 6858000"/>
              <a:gd name="connsiteX17" fmla="*/ 280205 w 1364418"/>
              <a:gd name="connsiteY17" fmla="*/ 6078132 h 6858000"/>
              <a:gd name="connsiteX18" fmla="*/ 267592 w 1364418"/>
              <a:gd name="connsiteY18" fmla="*/ 6028119 h 6858000"/>
              <a:gd name="connsiteX19" fmla="*/ 252821 w 1364418"/>
              <a:gd name="connsiteY19" fmla="*/ 5926735 h 6858000"/>
              <a:gd name="connsiteX20" fmla="*/ 302333 w 1364418"/>
              <a:gd name="connsiteY20" fmla="*/ 5712857 h 6858000"/>
              <a:gd name="connsiteX21" fmla="*/ 332131 w 1364418"/>
              <a:gd name="connsiteY21" fmla="*/ 5660491 h 6858000"/>
              <a:gd name="connsiteX22" fmla="*/ 341254 w 1364418"/>
              <a:gd name="connsiteY22" fmla="*/ 5563435 h 6858000"/>
              <a:gd name="connsiteX23" fmla="*/ 368130 w 1364418"/>
              <a:gd name="connsiteY23" fmla="*/ 5437125 h 6858000"/>
              <a:gd name="connsiteX24" fmla="*/ 381698 w 1364418"/>
              <a:gd name="connsiteY24" fmla="*/ 5396260 h 6858000"/>
              <a:gd name="connsiteX25" fmla="*/ 397679 w 1364418"/>
              <a:gd name="connsiteY25" fmla="*/ 5330009 h 6858000"/>
              <a:gd name="connsiteX26" fmla="*/ 431172 w 1364418"/>
              <a:gd name="connsiteY26" fmla="*/ 5273739 h 6858000"/>
              <a:gd name="connsiteX27" fmla="*/ 440771 w 1364418"/>
              <a:gd name="connsiteY27" fmla="*/ 5241779 h 6858000"/>
              <a:gd name="connsiteX28" fmla="*/ 451997 w 1364418"/>
              <a:gd name="connsiteY28" fmla="*/ 5225268 h 6858000"/>
              <a:gd name="connsiteX29" fmla="*/ 453017 w 1364418"/>
              <a:gd name="connsiteY29" fmla="*/ 5217684 h 6858000"/>
              <a:gd name="connsiteX30" fmla="*/ 460358 w 1364418"/>
              <a:gd name="connsiteY30" fmla="*/ 5193377 h 6858000"/>
              <a:gd name="connsiteX31" fmla="*/ 463661 w 1364418"/>
              <a:gd name="connsiteY31" fmla="*/ 5179288 h 6858000"/>
              <a:gd name="connsiteX32" fmla="*/ 464645 w 1364418"/>
              <a:gd name="connsiteY32" fmla="*/ 5173621 h 6858000"/>
              <a:gd name="connsiteX33" fmla="*/ 460279 w 1364418"/>
              <a:gd name="connsiteY33" fmla="*/ 5159961 h 6858000"/>
              <a:gd name="connsiteX34" fmla="*/ 466956 w 1364418"/>
              <a:gd name="connsiteY34" fmla="*/ 5144295 h 6858000"/>
              <a:gd name="connsiteX35" fmla="*/ 463889 w 1364418"/>
              <a:gd name="connsiteY35" fmla="*/ 5125185 h 6858000"/>
              <a:gd name="connsiteX36" fmla="*/ 470719 w 1364418"/>
              <a:gd name="connsiteY36" fmla="*/ 5121884 h 6858000"/>
              <a:gd name="connsiteX37" fmla="*/ 477755 w 1364418"/>
              <a:gd name="connsiteY37" fmla="*/ 5067850 h 6858000"/>
              <a:gd name="connsiteX38" fmla="*/ 480486 w 1364418"/>
              <a:gd name="connsiteY38" fmla="*/ 5060861 h 6858000"/>
              <a:gd name="connsiteX39" fmla="*/ 477190 w 1364418"/>
              <a:gd name="connsiteY39" fmla="*/ 5034192 h 6858000"/>
              <a:gd name="connsiteX40" fmla="*/ 478744 w 1364418"/>
              <a:gd name="connsiteY40" fmla="*/ 4993030 h 6858000"/>
              <a:gd name="connsiteX41" fmla="*/ 485653 w 1364418"/>
              <a:gd name="connsiteY41" fmla="*/ 4946844 h 6858000"/>
              <a:gd name="connsiteX42" fmla="*/ 481509 w 1364418"/>
              <a:gd name="connsiteY42" fmla="*/ 4932692 h 6858000"/>
              <a:gd name="connsiteX43" fmla="*/ 496912 w 1364418"/>
              <a:gd name="connsiteY43" fmla="*/ 4858827 h 6858000"/>
              <a:gd name="connsiteX44" fmla="*/ 502815 w 1364418"/>
              <a:gd name="connsiteY44" fmla="*/ 4821170 h 6858000"/>
              <a:gd name="connsiteX45" fmla="*/ 507548 w 1364418"/>
              <a:gd name="connsiteY45" fmla="*/ 4780965 h 6858000"/>
              <a:gd name="connsiteX46" fmla="*/ 508841 w 1364418"/>
              <a:gd name="connsiteY46" fmla="*/ 4750867 h 6858000"/>
              <a:gd name="connsiteX47" fmla="*/ 506648 w 1364418"/>
              <a:gd name="connsiteY47" fmla="*/ 4690749 h 6858000"/>
              <a:gd name="connsiteX48" fmla="*/ 502128 w 1364418"/>
              <a:gd name="connsiteY48" fmla="*/ 4584173 h 6858000"/>
              <a:gd name="connsiteX49" fmla="*/ 497211 w 1364418"/>
              <a:gd name="connsiteY49" fmla="*/ 4444346 h 6858000"/>
              <a:gd name="connsiteX50" fmla="*/ 493776 w 1364418"/>
              <a:gd name="connsiteY50" fmla="*/ 4375228 h 6858000"/>
              <a:gd name="connsiteX51" fmla="*/ 474429 w 1364418"/>
              <a:gd name="connsiteY51" fmla="*/ 4214165 h 6858000"/>
              <a:gd name="connsiteX52" fmla="*/ 478502 w 1364418"/>
              <a:gd name="connsiteY52" fmla="*/ 4090296 h 6858000"/>
              <a:gd name="connsiteX53" fmla="*/ 463758 w 1364418"/>
              <a:gd name="connsiteY53" fmla="*/ 4033999 h 6858000"/>
              <a:gd name="connsiteX54" fmla="*/ 464907 w 1364418"/>
              <a:gd name="connsiteY54" fmla="*/ 4031933 h 6858000"/>
              <a:gd name="connsiteX55" fmla="*/ 463483 w 1364418"/>
              <a:gd name="connsiteY55" fmla="*/ 4013953 h 6858000"/>
              <a:gd name="connsiteX56" fmla="*/ 449778 w 1364418"/>
              <a:gd name="connsiteY56" fmla="*/ 3974753 h 6858000"/>
              <a:gd name="connsiteX57" fmla="*/ 451376 w 1364418"/>
              <a:gd name="connsiteY57" fmla="*/ 3969950 h 6858000"/>
              <a:gd name="connsiteX58" fmla="*/ 444798 w 1364418"/>
              <a:gd name="connsiteY58" fmla="*/ 3933779 h 6858000"/>
              <a:gd name="connsiteX59" fmla="*/ 446129 w 1364418"/>
              <a:gd name="connsiteY59" fmla="*/ 3933093 h 6858000"/>
              <a:gd name="connsiteX60" fmla="*/ 450483 w 1364418"/>
              <a:gd name="connsiteY60" fmla="*/ 3922082 h 6858000"/>
              <a:gd name="connsiteX61" fmla="*/ 455561 w 1364418"/>
              <a:gd name="connsiteY61" fmla="*/ 3901461 h 6858000"/>
              <a:gd name="connsiteX62" fmla="*/ 478155 w 1364418"/>
              <a:gd name="connsiteY62" fmla="*/ 3813873 h 6858000"/>
              <a:gd name="connsiteX63" fmla="*/ 477580 w 1364418"/>
              <a:gd name="connsiteY63" fmla="*/ 3806161 h 6858000"/>
              <a:gd name="connsiteX64" fmla="*/ 477887 w 1364418"/>
              <a:gd name="connsiteY64" fmla="*/ 3805957 h 6858000"/>
              <a:gd name="connsiteX65" fmla="*/ 477914 w 1364418"/>
              <a:gd name="connsiteY65" fmla="*/ 3797724 h 6858000"/>
              <a:gd name="connsiteX66" fmla="*/ 476529 w 1364418"/>
              <a:gd name="connsiteY66" fmla="*/ 3792098 h 6858000"/>
              <a:gd name="connsiteX67" fmla="*/ 475413 w 1364418"/>
              <a:gd name="connsiteY67" fmla="*/ 3777135 h 6858000"/>
              <a:gd name="connsiteX68" fmla="*/ 477146 w 1364418"/>
              <a:gd name="connsiteY68" fmla="*/ 3771656 h 6858000"/>
              <a:gd name="connsiteX69" fmla="*/ 480889 w 1364418"/>
              <a:gd name="connsiteY69" fmla="*/ 3769007 h 6858000"/>
              <a:gd name="connsiteX70" fmla="*/ 480355 w 1364418"/>
              <a:gd name="connsiteY70" fmla="*/ 3767709 h 6858000"/>
              <a:gd name="connsiteX71" fmla="*/ 489051 w 1364418"/>
              <a:gd name="connsiteY71" fmla="*/ 3738082 h 6858000"/>
              <a:gd name="connsiteX72" fmla="*/ 496397 w 1364418"/>
              <a:gd name="connsiteY72" fmla="*/ 3673397 h 6858000"/>
              <a:gd name="connsiteX73" fmla="*/ 495693 w 1364418"/>
              <a:gd name="connsiteY73" fmla="*/ 3637109 h 6858000"/>
              <a:gd name="connsiteX74" fmla="*/ 499136 w 1364418"/>
              <a:gd name="connsiteY74" fmla="*/ 3536883 h 6858000"/>
              <a:gd name="connsiteX75" fmla="*/ 506674 w 1364418"/>
              <a:gd name="connsiteY75" fmla="*/ 3435652 h 6858000"/>
              <a:gd name="connsiteX76" fmla="*/ 508345 w 1364418"/>
              <a:gd name="connsiteY76" fmla="*/ 3307769 h 6858000"/>
              <a:gd name="connsiteX77" fmla="*/ 525908 w 1364418"/>
              <a:gd name="connsiteY77" fmla="*/ 3250522 h 6858000"/>
              <a:gd name="connsiteX78" fmla="*/ 526333 w 1364418"/>
              <a:gd name="connsiteY78" fmla="*/ 3229163 h 6858000"/>
              <a:gd name="connsiteX79" fmla="*/ 528156 w 1364418"/>
              <a:gd name="connsiteY79" fmla="*/ 3217217 h 6858000"/>
              <a:gd name="connsiteX80" fmla="*/ 514991 w 1364418"/>
              <a:gd name="connsiteY80" fmla="*/ 3183755 h 6858000"/>
              <a:gd name="connsiteX81" fmla="*/ 515492 w 1364418"/>
              <a:gd name="connsiteY81" fmla="*/ 3178642 h 6858000"/>
              <a:gd name="connsiteX82" fmla="*/ 503092 w 1364418"/>
              <a:gd name="connsiteY82" fmla="*/ 3158586 h 6858000"/>
              <a:gd name="connsiteX83" fmla="*/ 488277 w 1364418"/>
              <a:gd name="connsiteY83" fmla="*/ 3129034 h 6858000"/>
              <a:gd name="connsiteX84" fmla="*/ 488942 w 1364418"/>
              <a:gd name="connsiteY84" fmla="*/ 3126682 h 6858000"/>
              <a:gd name="connsiteX85" fmla="*/ 479810 w 1364418"/>
              <a:gd name="connsiteY85" fmla="*/ 3114519 h 6858000"/>
              <a:gd name="connsiteX86" fmla="*/ 466419 w 1364418"/>
              <a:gd name="connsiteY86" fmla="*/ 3106272 h 6858000"/>
              <a:gd name="connsiteX87" fmla="*/ 439149 w 1364418"/>
              <a:gd name="connsiteY87" fmla="*/ 2958185 h 6858000"/>
              <a:gd name="connsiteX88" fmla="*/ 381763 w 1364418"/>
              <a:gd name="connsiteY88" fmla="*/ 2762989 h 6858000"/>
              <a:gd name="connsiteX89" fmla="*/ 330681 w 1364418"/>
              <a:gd name="connsiteY89" fmla="*/ 2554718 h 6858000"/>
              <a:gd name="connsiteX90" fmla="*/ 310775 w 1364418"/>
              <a:gd name="connsiteY90" fmla="*/ 2485734 h 6858000"/>
              <a:gd name="connsiteX91" fmla="*/ 301498 w 1364418"/>
              <a:gd name="connsiteY91" fmla="*/ 2447068 h 6858000"/>
              <a:gd name="connsiteX92" fmla="*/ 288459 w 1364418"/>
              <a:gd name="connsiteY92" fmla="*/ 2425819 h 6858000"/>
              <a:gd name="connsiteX93" fmla="*/ 294458 w 1364418"/>
              <a:gd name="connsiteY93" fmla="*/ 2402874 h 6858000"/>
              <a:gd name="connsiteX94" fmla="*/ 297070 w 1364418"/>
              <a:gd name="connsiteY94" fmla="*/ 2381443 h 6858000"/>
              <a:gd name="connsiteX95" fmla="*/ 273399 w 1364418"/>
              <a:gd name="connsiteY95" fmla="*/ 2261920 h 6858000"/>
              <a:gd name="connsiteX96" fmla="*/ 263286 w 1364418"/>
              <a:gd name="connsiteY96" fmla="*/ 2195378 h 6858000"/>
              <a:gd name="connsiteX97" fmla="*/ 247503 w 1364418"/>
              <a:gd name="connsiteY97" fmla="*/ 2155135 h 6858000"/>
              <a:gd name="connsiteX98" fmla="*/ 244961 w 1364418"/>
              <a:gd name="connsiteY98" fmla="*/ 2118008 h 6858000"/>
              <a:gd name="connsiteX99" fmla="*/ 245954 w 1364418"/>
              <a:gd name="connsiteY99" fmla="*/ 2050531 h 6858000"/>
              <a:gd name="connsiteX100" fmla="*/ 237760 w 1364418"/>
              <a:gd name="connsiteY100" fmla="*/ 1963269 h 6858000"/>
              <a:gd name="connsiteX101" fmla="*/ 218938 w 1364418"/>
              <a:gd name="connsiteY101" fmla="*/ 1906352 h 6858000"/>
              <a:gd name="connsiteX102" fmla="*/ 195495 w 1364418"/>
              <a:gd name="connsiteY102" fmla="*/ 1861531 h 6858000"/>
              <a:gd name="connsiteX103" fmla="*/ 149294 w 1364418"/>
              <a:gd name="connsiteY103" fmla="*/ 1732919 h 6858000"/>
              <a:gd name="connsiteX104" fmla="*/ 121605 w 1364418"/>
              <a:gd name="connsiteY104" fmla="*/ 1663540 h 6858000"/>
              <a:gd name="connsiteX105" fmla="*/ 120731 w 1364418"/>
              <a:gd name="connsiteY105" fmla="*/ 1615777 h 6858000"/>
              <a:gd name="connsiteX106" fmla="*/ 101526 w 1364418"/>
              <a:gd name="connsiteY106" fmla="*/ 1563678 h 6858000"/>
              <a:gd name="connsiteX107" fmla="*/ 114606 w 1364418"/>
              <a:gd name="connsiteY107" fmla="*/ 1519474 h 6858000"/>
              <a:gd name="connsiteX108" fmla="*/ 107348 w 1364418"/>
              <a:gd name="connsiteY108" fmla="*/ 1477995 h 6858000"/>
              <a:gd name="connsiteX109" fmla="*/ 93433 w 1364418"/>
              <a:gd name="connsiteY109" fmla="*/ 1373769 h 6858000"/>
              <a:gd name="connsiteX110" fmla="*/ 101740 w 1364418"/>
              <a:gd name="connsiteY110" fmla="*/ 1307086 h 6858000"/>
              <a:gd name="connsiteX111" fmla="*/ 102928 w 1364418"/>
              <a:gd name="connsiteY111" fmla="*/ 1189033 h 6858000"/>
              <a:gd name="connsiteX112" fmla="*/ 107613 w 1364418"/>
              <a:gd name="connsiteY112" fmla="*/ 1168288 h 6858000"/>
              <a:gd name="connsiteX113" fmla="*/ 99895 w 1364418"/>
              <a:gd name="connsiteY113" fmla="*/ 1142577 h 6858000"/>
              <a:gd name="connsiteX114" fmla="*/ 89201 w 1364418"/>
              <a:gd name="connsiteY114" fmla="*/ 1088484 h 6858000"/>
              <a:gd name="connsiteX115" fmla="*/ 77937 w 1364418"/>
              <a:gd name="connsiteY115" fmla="*/ 1016103 h 6858000"/>
              <a:gd name="connsiteX116" fmla="*/ 79393 w 1364418"/>
              <a:gd name="connsiteY116" fmla="*/ 954054 h 6858000"/>
              <a:gd name="connsiteX117" fmla="*/ 90309 w 1364418"/>
              <a:gd name="connsiteY117" fmla="*/ 921368 h 6858000"/>
              <a:gd name="connsiteX118" fmla="*/ 74258 w 1364418"/>
              <a:gd name="connsiteY118" fmla="*/ 896999 h 6858000"/>
              <a:gd name="connsiteX119" fmla="*/ 43666 w 1364418"/>
              <a:gd name="connsiteY119" fmla="*/ 821517 h 6858000"/>
              <a:gd name="connsiteX120" fmla="*/ 22616 w 1364418"/>
              <a:gd name="connsiteY120" fmla="*/ 751353 h 6858000"/>
              <a:gd name="connsiteX121" fmla="*/ 22174 w 1364418"/>
              <a:gd name="connsiteY121" fmla="*/ 721230 h 6858000"/>
              <a:gd name="connsiteX122" fmla="*/ 7845 w 1364418"/>
              <a:gd name="connsiteY122" fmla="*/ 681659 h 6858000"/>
              <a:gd name="connsiteX123" fmla="*/ 31306 w 1364418"/>
              <a:gd name="connsiteY123" fmla="*/ 619315 h 6858000"/>
              <a:gd name="connsiteX124" fmla="*/ 15184 w 1364418"/>
              <a:gd name="connsiteY124" fmla="*/ 585934 h 6858000"/>
              <a:gd name="connsiteX125" fmla="*/ 22258 w 1364418"/>
              <a:gd name="connsiteY125" fmla="*/ 538948 h 6858000"/>
              <a:gd name="connsiteX126" fmla="*/ 26166 w 1364418"/>
              <a:gd name="connsiteY126" fmla="*/ 525163 h 6858000"/>
              <a:gd name="connsiteX127" fmla="*/ 52290 w 1364418"/>
              <a:gd name="connsiteY127" fmla="*/ 446567 h 6858000"/>
              <a:gd name="connsiteX128" fmla="*/ 51538 w 1364418"/>
              <a:gd name="connsiteY128" fmla="*/ 393828 h 6858000"/>
              <a:gd name="connsiteX129" fmla="*/ 51368 w 1364418"/>
              <a:gd name="connsiteY129" fmla="*/ 353137 h 6858000"/>
              <a:gd name="connsiteX130" fmla="*/ 55970 w 1364418"/>
              <a:gd name="connsiteY130" fmla="*/ 321428 h 6858000"/>
              <a:gd name="connsiteX131" fmla="*/ 57061 w 1364418"/>
              <a:gd name="connsiteY131" fmla="*/ 275771 h 6858000"/>
              <a:gd name="connsiteX132" fmla="*/ 74088 w 1364418"/>
              <a:gd name="connsiteY132" fmla="*/ 212860 h 6858000"/>
              <a:gd name="connsiteX133" fmla="*/ 65798 w 1364418"/>
              <a:gd name="connsiteY133" fmla="*/ 144983 h 6858000"/>
              <a:gd name="connsiteX134" fmla="*/ 78082 w 1364418"/>
              <a:gd name="connsiteY134" fmla="*/ 55288 h 6858000"/>
              <a:gd name="connsiteX135" fmla="*/ 37636 w 1364418"/>
              <a:gd name="connsiteY135"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101112 w 1364418"/>
              <a:gd name="connsiteY3" fmla="*/ 6857735 h 6858000"/>
              <a:gd name="connsiteX4" fmla="*/ 137704 w 1364418"/>
              <a:gd name="connsiteY4" fmla="*/ 6832113 h 6858000"/>
              <a:gd name="connsiteX5" fmla="*/ 209564 w 1364418"/>
              <a:gd name="connsiteY5" fmla="*/ 6777899 h 6858000"/>
              <a:gd name="connsiteX6" fmla="*/ 240339 w 1364418"/>
              <a:gd name="connsiteY6" fmla="*/ 6711686 h 6858000"/>
              <a:gd name="connsiteX7" fmla="*/ 286686 w 1364418"/>
              <a:gd name="connsiteY7" fmla="*/ 6664994 h 6858000"/>
              <a:gd name="connsiteX8" fmla="*/ 339152 w 1364418"/>
              <a:gd name="connsiteY8" fmla="*/ 6471804 h 6858000"/>
              <a:gd name="connsiteX9" fmla="*/ 334570 w 1364418"/>
              <a:gd name="connsiteY9" fmla="*/ 6389835 h 6858000"/>
              <a:gd name="connsiteX10" fmla="*/ 293648 w 1364418"/>
              <a:gd name="connsiteY10" fmla="*/ 6334727 h 6858000"/>
              <a:gd name="connsiteX11" fmla="*/ 271063 w 1364418"/>
              <a:gd name="connsiteY11" fmla="*/ 6313295 h 6858000"/>
              <a:gd name="connsiteX12" fmla="*/ 278227 w 1364418"/>
              <a:gd name="connsiteY12" fmla="*/ 6280046 h 6858000"/>
              <a:gd name="connsiteX13" fmla="*/ 288000 w 1364418"/>
              <a:gd name="connsiteY13" fmla="*/ 6252834 h 6858000"/>
              <a:gd name="connsiteX14" fmla="*/ 265992 w 1364418"/>
              <a:gd name="connsiteY14" fmla="*/ 6202459 h 6858000"/>
              <a:gd name="connsiteX15" fmla="*/ 264790 w 1364418"/>
              <a:gd name="connsiteY15" fmla="*/ 6153037 h 6858000"/>
              <a:gd name="connsiteX16" fmla="*/ 280205 w 1364418"/>
              <a:gd name="connsiteY16" fmla="*/ 6078132 h 6858000"/>
              <a:gd name="connsiteX17" fmla="*/ 267592 w 1364418"/>
              <a:gd name="connsiteY17" fmla="*/ 6028119 h 6858000"/>
              <a:gd name="connsiteX18" fmla="*/ 252821 w 1364418"/>
              <a:gd name="connsiteY18" fmla="*/ 5926735 h 6858000"/>
              <a:gd name="connsiteX19" fmla="*/ 302333 w 1364418"/>
              <a:gd name="connsiteY19" fmla="*/ 5712857 h 6858000"/>
              <a:gd name="connsiteX20" fmla="*/ 332131 w 1364418"/>
              <a:gd name="connsiteY20" fmla="*/ 5660491 h 6858000"/>
              <a:gd name="connsiteX21" fmla="*/ 341254 w 1364418"/>
              <a:gd name="connsiteY21" fmla="*/ 5563435 h 6858000"/>
              <a:gd name="connsiteX22" fmla="*/ 368130 w 1364418"/>
              <a:gd name="connsiteY22" fmla="*/ 5437125 h 6858000"/>
              <a:gd name="connsiteX23" fmla="*/ 381698 w 1364418"/>
              <a:gd name="connsiteY23" fmla="*/ 5396260 h 6858000"/>
              <a:gd name="connsiteX24" fmla="*/ 397679 w 1364418"/>
              <a:gd name="connsiteY24" fmla="*/ 5330009 h 6858000"/>
              <a:gd name="connsiteX25" fmla="*/ 431172 w 1364418"/>
              <a:gd name="connsiteY25" fmla="*/ 5273739 h 6858000"/>
              <a:gd name="connsiteX26" fmla="*/ 440771 w 1364418"/>
              <a:gd name="connsiteY26" fmla="*/ 5241779 h 6858000"/>
              <a:gd name="connsiteX27" fmla="*/ 451997 w 1364418"/>
              <a:gd name="connsiteY27" fmla="*/ 5225268 h 6858000"/>
              <a:gd name="connsiteX28" fmla="*/ 453017 w 1364418"/>
              <a:gd name="connsiteY28" fmla="*/ 5217684 h 6858000"/>
              <a:gd name="connsiteX29" fmla="*/ 460358 w 1364418"/>
              <a:gd name="connsiteY29" fmla="*/ 5193377 h 6858000"/>
              <a:gd name="connsiteX30" fmla="*/ 463661 w 1364418"/>
              <a:gd name="connsiteY30" fmla="*/ 5179288 h 6858000"/>
              <a:gd name="connsiteX31" fmla="*/ 464645 w 1364418"/>
              <a:gd name="connsiteY31" fmla="*/ 5173621 h 6858000"/>
              <a:gd name="connsiteX32" fmla="*/ 460279 w 1364418"/>
              <a:gd name="connsiteY32" fmla="*/ 5159961 h 6858000"/>
              <a:gd name="connsiteX33" fmla="*/ 466956 w 1364418"/>
              <a:gd name="connsiteY33" fmla="*/ 5144295 h 6858000"/>
              <a:gd name="connsiteX34" fmla="*/ 463889 w 1364418"/>
              <a:gd name="connsiteY34" fmla="*/ 5125185 h 6858000"/>
              <a:gd name="connsiteX35" fmla="*/ 470719 w 1364418"/>
              <a:gd name="connsiteY35" fmla="*/ 5121884 h 6858000"/>
              <a:gd name="connsiteX36" fmla="*/ 477755 w 1364418"/>
              <a:gd name="connsiteY36" fmla="*/ 5067850 h 6858000"/>
              <a:gd name="connsiteX37" fmla="*/ 480486 w 1364418"/>
              <a:gd name="connsiteY37" fmla="*/ 5060861 h 6858000"/>
              <a:gd name="connsiteX38" fmla="*/ 477190 w 1364418"/>
              <a:gd name="connsiteY38" fmla="*/ 5034192 h 6858000"/>
              <a:gd name="connsiteX39" fmla="*/ 478744 w 1364418"/>
              <a:gd name="connsiteY39" fmla="*/ 4993030 h 6858000"/>
              <a:gd name="connsiteX40" fmla="*/ 485653 w 1364418"/>
              <a:gd name="connsiteY40" fmla="*/ 4946844 h 6858000"/>
              <a:gd name="connsiteX41" fmla="*/ 481509 w 1364418"/>
              <a:gd name="connsiteY41" fmla="*/ 4932692 h 6858000"/>
              <a:gd name="connsiteX42" fmla="*/ 496912 w 1364418"/>
              <a:gd name="connsiteY42" fmla="*/ 4858827 h 6858000"/>
              <a:gd name="connsiteX43" fmla="*/ 502815 w 1364418"/>
              <a:gd name="connsiteY43" fmla="*/ 4821170 h 6858000"/>
              <a:gd name="connsiteX44" fmla="*/ 507548 w 1364418"/>
              <a:gd name="connsiteY44" fmla="*/ 4780965 h 6858000"/>
              <a:gd name="connsiteX45" fmla="*/ 508841 w 1364418"/>
              <a:gd name="connsiteY45" fmla="*/ 4750867 h 6858000"/>
              <a:gd name="connsiteX46" fmla="*/ 506648 w 1364418"/>
              <a:gd name="connsiteY46" fmla="*/ 4690749 h 6858000"/>
              <a:gd name="connsiteX47" fmla="*/ 502128 w 1364418"/>
              <a:gd name="connsiteY47" fmla="*/ 4584173 h 6858000"/>
              <a:gd name="connsiteX48" fmla="*/ 497211 w 1364418"/>
              <a:gd name="connsiteY48" fmla="*/ 4444346 h 6858000"/>
              <a:gd name="connsiteX49" fmla="*/ 493776 w 1364418"/>
              <a:gd name="connsiteY49" fmla="*/ 4375228 h 6858000"/>
              <a:gd name="connsiteX50" fmla="*/ 474429 w 1364418"/>
              <a:gd name="connsiteY50" fmla="*/ 4214165 h 6858000"/>
              <a:gd name="connsiteX51" fmla="*/ 478502 w 1364418"/>
              <a:gd name="connsiteY51" fmla="*/ 4090296 h 6858000"/>
              <a:gd name="connsiteX52" fmla="*/ 463758 w 1364418"/>
              <a:gd name="connsiteY52" fmla="*/ 4033999 h 6858000"/>
              <a:gd name="connsiteX53" fmla="*/ 464907 w 1364418"/>
              <a:gd name="connsiteY53" fmla="*/ 4031933 h 6858000"/>
              <a:gd name="connsiteX54" fmla="*/ 463483 w 1364418"/>
              <a:gd name="connsiteY54" fmla="*/ 4013953 h 6858000"/>
              <a:gd name="connsiteX55" fmla="*/ 449778 w 1364418"/>
              <a:gd name="connsiteY55" fmla="*/ 3974753 h 6858000"/>
              <a:gd name="connsiteX56" fmla="*/ 451376 w 1364418"/>
              <a:gd name="connsiteY56" fmla="*/ 3969950 h 6858000"/>
              <a:gd name="connsiteX57" fmla="*/ 444798 w 1364418"/>
              <a:gd name="connsiteY57" fmla="*/ 3933779 h 6858000"/>
              <a:gd name="connsiteX58" fmla="*/ 446129 w 1364418"/>
              <a:gd name="connsiteY58" fmla="*/ 3933093 h 6858000"/>
              <a:gd name="connsiteX59" fmla="*/ 450483 w 1364418"/>
              <a:gd name="connsiteY59" fmla="*/ 3922082 h 6858000"/>
              <a:gd name="connsiteX60" fmla="*/ 455561 w 1364418"/>
              <a:gd name="connsiteY60" fmla="*/ 3901461 h 6858000"/>
              <a:gd name="connsiteX61" fmla="*/ 478155 w 1364418"/>
              <a:gd name="connsiteY61" fmla="*/ 3813873 h 6858000"/>
              <a:gd name="connsiteX62" fmla="*/ 477580 w 1364418"/>
              <a:gd name="connsiteY62" fmla="*/ 3806161 h 6858000"/>
              <a:gd name="connsiteX63" fmla="*/ 477887 w 1364418"/>
              <a:gd name="connsiteY63" fmla="*/ 3805957 h 6858000"/>
              <a:gd name="connsiteX64" fmla="*/ 477914 w 1364418"/>
              <a:gd name="connsiteY64" fmla="*/ 3797724 h 6858000"/>
              <a:gd name="connsiteX65" fmla="*/ 476529 w 1364418"/>
              <a:gd name="connsiteY65" fmla="*/ 3792098 h 6858000"/>
              <a:gd name="connsiteX66" fmla="*/ 475413 w 1364418"/>
              <a:gd name="connsiteY66" fmla="*/ 3777135 h 6858000"/>
              <a:gd name="connsiteX67" fmla="*/ 477146 w 1364418"/>
              <a:gd name="connsiteY67" fmla="*/ 3771656 h 6858000"/>
              <a:gd name="connsiteX68" fmla="*/ 480889 w 1364418"/>
              <a:gd name="connsiteY68" fmla="*/ 3769007 h 6858000"/>
              <a:gd name="connsiteX69" fmla="*/ 480355 w 1364418"/>
              <a:gd name="connsiteY69" fmla="*/ 3767709 h 6858000"/>
              <a:gd name="connsiteX70" fmla="*/ 489051 w 1364418"/>
              <a:gd name="connsiteY70" fmla="*/ 3738082 h 6858000"/>
              <a:gd name="connsiteX71" fmla="*/ 496397 w 1364418"/>
              <a:gd name="connsiteY71" fmla="*/ 3673397 h 6858000"/>
              <a:gd name="connsiteX72" fmla="*/ 495693 w 1364418"/>
              <a:gd name="connsiteY72" fmla="*/ 3637109 h 6858000"/>
              <a:gd name="connsiteX73" fmla="*/ 499136 w 1364418"/>
              <a:gd name="connsiteY73" fmla="*/ 3536883 h 6858000"/>
              <a:gd name="connsiteX74" fmla="*/ 506674 w 1364418"/>
              <a:gd name="connsiteY74" fmla="*/ 3435652 h 6858000"/>
              <a:gd name="connsiteX75" fmla="*/ 508345 w 1364418"/>
              <a:gd name="connsiteY75" fmla="*/ 3307769 h 6858000"/>
              <a:gd name="connsiteX76" fmla="*/ 525908 w 1364418"/>
              <a:gd name="connsiteY76" fmla="*/ 3250522 h 6858000"/>
              <a:gd name="connsiteX77" fmla="*/ 526333 w 1364418"/>
              <a:gd name="connsiteY77" fmla="*/ 3229163 h 6858000"/>
              <a:gd name="connsiteX78" fmla="*/ 528156 w 1364418"/>
              <a:gd name="connsiteY78" fmla="*/ 3217217 h 6858000"/>
              <a:gd name="connsiteX79" fmla="*/ 514991 w 1364418"/>
              <a:gd name="connsiteY79" fmla="*/ 3183755 h 6858000"/>
              <a:gd name="connsiteX80" fmla="*/ 515492 w 1364418"/>
              <a:gd name="connsiteY80" fmla="*/ 3178642 h 6858000"/>
              <a:gd name="connsiteX81" fmla="*/ 503092 w 1364418"/>
              <a:gd name="connsiteY81" fmla="*/ 3158586 h 6858000"/>
              <a:gd name="connsiteX82" fmla="*/ 488277 w 1364418"/>
              <a:gd name="connsiteY82" fmla="*/ 3129034 h 6858000"/>
              <a:gd name="connsiteX83" fmla="*/ 488942 w 1364418"/>
              <a:gd name="connsiteY83" fmla="*/ 3126682 h 6858000"/>
              <a:gd name="connsiteX84" fmla="*/ 479810 w 1364418"/>
              <a:gd name="connsiteY84" fmla="*/ 3114519 h 6858000"/>
              <a:gd name="connsiteX85" fmla="*/ 466419 w 1364418"/>
              <a:gd name="connsiteY85" fmla="*/ 3106272 h 6858000"/>
              <a:gd name="connsiteX86" fmla="*/ 439149 w 1364418"/>
              <a:gd name="connsiteY86" fmla="*/ 2958185 h 6858000"/>
              <a:gd name="connsiteX87" fmla="*/ 381763 w 1364418"/>
              <a:gd name="connsiteY87" fmla="*/ 2762989 h 6858000"/>
              <a:gd name="connsiteX88" fmla="*/ 330681 w 1364418"/>
              <a:gd name="connsiteY88" fmla="*/ 2554718 h 6858000"/>
              <a:gd name="connsiteX89" fmla="*/ 310775 w 1364418"/>
              <a:gd name="connsiteY89" fmla="*/ 2485734 h 6858000"/>
              <a:gd name="connsiteX90" fmla="*/ 301498 w 1364418"/>
              <a:gd name="connsiteY90" fmla="*/ 2447068 h 6858000"/>
              <a:gd name="connsiteX91" fmla="*/ 288459 w 1364418"/>
              <a:gd name="connsiteY91" fmla="*/ 2425819 h 6858000"/>
              <a:gd name="connsiteX92" fmla="*/ 294458 w 1364418"/>
              <a:gd name="connsiteY92" fmla="*/ 2402874 h 6858000"/>
              <a:gd name="connsiteX93" fmla="*/ 297070 w 1364418"/>
              <a:gd name="connsiteY93" fmla="*/ 2381443 h 6858000"/>
              <a:gd name="connsiteX94" fmla="*/ 273399 w 1364418"/>
              <a:gd name="connsiteY94" fmla="*/ 2261920 h 6858000"/>
              <a:gd name="connsiteX95" fmla="*/ 263286 w 1364418"/>
              <a:gd name="connsiteY95" fmla="*/ 2195378 h 6858000"/>
              <a:gd name="connsiteX96" fmla="*/ 247503 w 1364418"/>
              <a:gd name="connsiteY96" fmla="*/ 2155135 h 6858000"/>
              <a:gd name="connsiteX97" fmla="*/ 244961 w 1364418"/>
              <a:gd name="connsiteY97" fmla="*/ 2118008 h 6858000"/>
              <a:gd name="connsiteX98" fmla="*/ 245954 w 1364418"/>
              <a:gd name="connsiteY98" fmla="*/ 2050531 h 6858000"/>
              <a:gd name="connsiteX99" fmla="*/ 237760 w 1364418"/>
              <a:gd name="connsiteY99" fmla="*/ 1963269 h 6858000"/>
              <a:gd name="connsiteX100" fmla="*/ 218938 w 1364418"/>
              <a:gd name="connsiteY100" fmla="*/ 1906352 h 6858000"/>
              <a:gd name="connsiteX101" fmla="*/ 195495 w 1364418"/>
              <a:gd name="connsiteY101" fmla="*/ 1861531 h 6858000"/>
              <a:gd name="connsiteX102" fmla="*/ 149294 w 1364418"/>
              <a:gd name="connsiteY102" fmla="*/ 1732919 h 6858000"/>
              <a:gd name="connsiteX103" fmla="*/ 121605 w 1364418"/>
              <a:gd name="connsiteY103" fmla="*/ 1663540 h 6858000"/>
              <a:gd name="connsiteX104" fmla="*/ 120731 w 1364418"/>
              <a:gd name="connsiteY104" fmla="*/ 1615777 h 6858000"/>
              <a:gd name="connsiteX105" fmla="*/ 101526 w 1364418"/>
              <a:gd name="connsiteY105" fmla="*/ 1563678 h 6858000"/>
              <a:gd name="connsiteX106" fmla="*/ 114606 w 1364418"/>
              <a:gd name="connsiteY106" fmla="*/ 1519474 h 6858000"/>
              <a:gd name="connsiteX107" fmla="*/ 107348 w 1364418"/>
              <a:gd name="connsiteY107" fmla="*/ 1477995 h 6858000"/>
              <a:gd name="connsiteX108" fmla="*/ 93433 w 1364418"/>
              <a:gd name="connsiteY108" fmla="*/ 1373769 h 6858000"/>
              <a:gd name="connsiteX109" fmla="*/ 101740 w 1364418"/>
              <a:gd name="connsiteY109" fmla="*/ 1307086 h 6858000"/>
              <a:gd name="connsiteX110" fmla="*/ 102928 w 1364418"/>
              <a:gd name="connsiteY110" fmla="*/ 1189033 h 6858000"/>
              <a:gd name="connsiteX111" fmla="*/ 107613 w 1364418"/>
              <a:gd name="connsiteY111" fmla="*/ 1168288 h 6858000"/>
              <a:gd name="connsiteX112" fmla="*/ 99895 w 1364418"/>
              <a:gd name="connsiteY112" fmla="*/ 1142577 h 6858000"/>
              <a:gd name="connsiteX113" fmla="*/ 89201 w 1364418"/>
              <a:gd name="connsiteY113" fmla="*/ 1088484 h 6858000"/>
              <a:gd name="connsiteX114" fmla="*/ 77937 w 1364418"/>
              <a:gd name="connsiteY114" fmla="*/ 1016103 h 6858000"/>
              <a:gd name="connsiteX115" fmla="*/ 79393 w 1364418"/>
              <a:gd name="connsiteY115" fmla="*/ 954054 h 6858000"/>
              <a:gd name="connsiteX116" fmla="*/ 90309 w 1364418"/>
              <a:gd name="connsiteY116" fmla="*/ 921368 h 6858000"/>
              <a:gd name="connsiteX117" fmla="*/ 74258 w 1364418"/>
              <a:gd name="connsiteY117" fmla="*/ 896999 h 6858000"/>
              <a:gd name="connsiteX118" fmla="*/ 43666 w 1364418"/>
              <a:gd name="connsiteY118" fmla="*/ 821517 h 6858000"/>
              <a:gd name="connsiteX119" fmla="*/ 22616 w 1364418"/>
              <a:gd name="connsiteY119" fmla="*/ 751353 h 6858000"/>
              <a:gd name="connsiteX120" fmla="*/ 22174 w 1364418"/>
              <a:gd name="connsiteY120" fmla="*/ 721230 h 6858000"/>
              <a:gd name="connsiteX121" fmla="*/ 7845 w 1364418"/>
              <a:gd name="connsiteY121" fmla="*/ 681659 h 6858000"/>
              <a:gd name="connsiteX122" fmla="*/ 31306 w 1364418"/>
              <a:gd name="connsiteY122" fmla="*/ 619315 h 6858000"/>
              <a:gd name="connsiteX123" fmla="*/ 15184 w 1364418"/>
              <a:gd name="connsiteY123" fmla="*/ 585934 h 6858000"/>
              <a:gd name="connsiteX124" fmla="*/ 22258 w 1364418"/>
              <a:gd name="connsiteY124" fmla="*/ 538948 h 6858000"/>
              <a:gd name="connsiteX125" fmla="*/ 26166 w 1364418"/>
              <a:gd name="connsiteY125" fmla="*/ 525163 h 6858000"/>
              <a:gd name="connsiteX126" fmla="*/ 52290 w 1364418"/>
              <a:gd name="connsiteY126" fmla="*/ 446567 h 6858000"/>
              <a:gd name="connsiteX127" fmla="*/ 51538 w 1364418"/>
              <a:gd name="connsiteY127" fmla="*/ 393828 h 6858000"/>
              <a:gd name="connsiteX128" fmla="*/ 51368 w 1364418"/>
              <a:gd name="connsiteY128" fmla="*/ 353137 h 6858000"/>
              <a:gd name="connsiteX129" fmla="*/ 55970 w 1364418"/>
              <a:gd name="connsiteY129" fmla="*/ 321428 h 6858000"/>
              <a:gd name="connsiteX130" fmla="*/ 57061 w 1364418"/>
              <a:gd name="connsiteY130" fmla="*/ 275771 h 6858000"/>
              <a:gd name="connsiteX131" fmla="*/ 74088 w 1364418"/>
              <a:gd name="connsiteY131" fmla="*/ 212860 h 6858000"/>
              <a:gd name="connsiteX132" fmla="*/ 65798 w 1364418"/>
              <a:gd name="connsiteY132" fmla="*/ 144983 h 6858000"/>
              <a:gd name="connsiteX133" fmla="*/ 78082 w 1364418"/>
              <a:gd name="connsiteY133" fmla="*/ 55288 h 6858000"/>
              <a:gd name="connsiteX134" fmla="*/ 37636 w 1364418"/>
              <a:gd name="connsiteY134"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101112 w 1364418"/>
              <a:gd name="connsiteY3" fmla="*/ 6857735 h 6858000"/>
              <a:gd name="connsiteX4" fmla="*/ 137704 w 1364418"/>
              <a:gd name="connsiteY4" fmla="*/ 6832113 h 6858000"/>
              <a:gd name="connsiteX5" fmla="*/ 209564 w 1364418"/>
              <a:gd name="connsiteY5" fmla="*/ 6777899 h 6858000"/>
              <a:gd name="connsiteX6" fmla="*/ 240339 w 1364418"/>
              <a:gd name="connsiteY6" fmla="*/ 6711686 h 6858000"/>
              <a:gd name="connsiteX7" fmla="*/ 286686 w 1364418"/>
              <a:gd name="connsiteY7" fmla="*/ 6664994 h 6858000"/>
              <a:gd name="connsiteX8" fmla="*/ 339152 w 1364418"/>
              <a:gd name="connsiteY8" fmla="*/ 6471804 h 6858000"/>
              <a:gd name="connsiteX9" fmla="*/ 334570 w 1364418"/>
              <a:gd name="connsiteY9" fmla="*/ 6389835 h 6858000"/>
              <a:gd name="connsiteX10" fmla="*/ 293648 w 1364418"/>
              <a:gd name="connsiteY10" fmla="*/ 6334727 h 6858000"/>
              <a:gd name="connsiteX11" fmla="*/ 278227 w 1364418"/>
              <a:gd name="connsiteY11" fmla="*/ 6280046 h 6858000"/>
              <a:gd name="connsiteX12" fmla="*/ 288000 w 1364418"/>
              <a:gd name="connsiteY12" fmla="*/ 6252834 h 6858000"/>
              <a:gd name="connsiteX13" fmla="*/ 265992 w 1364418"/>
              <a:gd name="connsiteY13" fmla="*/ 6202459 h 6858000"/>
              <a:gd name="connsiteX14" fmla="*/ 264790 w 1364418"/>
              <a:gd name="connsiteY14" fmla="*/ 6153037 h 6858000"/>
              <a:gd name="connsiteX15" fmla="*/ 280205 w 1364418"/>
              <a:gd name="connsiteY15" fmla="*/ 6078132 h 6858000"/>
              <a:gd name="connsiteX16" fmla="*/ 267592 w 1364418"/>
              <a:gd name="connsiteY16" fmla="*/ 6028119 h 6858000"/>
              <a:gd name="connsiteX17" fmla="*/ 252821 w 1364418"/>
              <a:gd name="connsiteY17" fmla="*/ 5926735 h 6858000"/>
              <a:gd name="connsiteX18" fmla="*/ 302333 w 1364418"/>
              <a:gd name="connsiteY18" fmla="*/ 5712857 h 6858000"/>
              <a:gd name="connsiteX19" fmla="*/ 332131 w 1364418"/>
              <a:gd name="connsiteY19" fmla="*/ 5660491 h 6858000"/>
              <a:gd name="connsiteX20" fmla="*/ 341254 w 1364418"/>
              <a:gd name="connsiteY20" fmla="*/ 5563435 h 6858000"/>
              <a:gd name="connsiteX21" fmla="*/ 368130 w 1364418"/>
              <a:gd name="connsiteY21" fmla="*/ 5437125 h 6858000"/>
              <a:gd name="connsiteX22" fmla="*/ 381698 w 1364418"/>
              <a:gd name="connsiteY22" fmla="*/ 5396260 h 6858000"/>
              <a:gd name="connsiteX23" fmla="*/ 397679 w 1364418"/>
              <a:gd name="connsiteY23" fmla="*/ 5330009 h 6858000"/>
              <a:gd name="connsiteX24" fmla="*/ 431172 w 1364418"/>
              <a:gd name="connsiteY24" fmla="*/ 5273739 h 6858000"/>
              <a:gd name="connsiteX25" fmla="*/ 440771 w 1364418"/>
              <a:gd name="connsiteY25" fmla="*/ 5241779 h 6858000"/>
              <a:gd name="connsiteX26" fmla="*/ 451997 w 1364418"/>
              <a:gd name="connsiteY26" fmla="*/ 5225268 h 6858000"/>
              <a:gd name="connsiteX27" fmla="*/ 453017 w 1364418"/>
              <a:gd name="connsiteY27" fmla="*/ 5217684 h 6858000"/>
              <a:gd name="connsiteX28" fmla="*/ 460358 w 1364418"/>
              <a:gd name="connsiteY28" fmla="*/ 5193377 h 6858000"/>
              <a:gd name="connsiteX29" fmla="*/ 463661 w 1364418"/>
              <a:gd name="connsiteY29" fmla="*/ 5179288 h 6858000"/>
              <a:gd name="connsiteX30" fmla="*/ 464645 w 1364418"/>
              <a:gd name="connsiteY30" fmla="*/ 5173621 h 6858000"/>
              <a:gd name="connsiteX31" fmla="*/ 460279 w 1364418"/>
              <a:gd name="connsiteY31" fmla="*/ 5159961 h 6858000"/>
              <a:gd name="connsiteX32" fmla="*/ 466956 w 1364418"/>
              <a:gd name="connsiteY32" fmla="*/ 5144295 h 6858000"/>
              <a:gd name="connsiteX33" fmla="*/ 463889 w 1364418"/>
              <a:gd name="connsiteY33" fmla="*/ 5125185 h 6858000"/>
              <a:gd name="connsiteX34" fmla="*/ 470719 w 1364418"/>
              <a:gd name="connsiteY34" fmla="*/ 5121884 h 6858000"/>
              <a:gd name="connsiteX35" fmla="*/ 477755 w 1364418"/>
              <a:gd name="connsiteY35" fmla="*/ 5067850 h 6858000"/>
              <a:gd name="connsiteX36" fmla="*/ 480486 w 1364418"/>
              <a:gd name="connsiteY36" fmla="*/ 5060861 h 6858000"/>
              <a:gd name="connsiteX37" fmla="*/ 477190 w 1364418"/>
              <a:gd name="connsiteY37" fmla="*/ 5034192 h 6858000"/>
              <a:gd name="connsiteX38" fmla="*/ 478744 w 1364418"/>
              <a:gd name="connsiteY38" fmla="*/ 4993030 h 6858000"/>
              <a:gd name="connsiteX39" fmla="*/ 485653 w 1364418"/>
              <a:gd name="connsiteY39" fmla="*/ 4946844 h 6858000"/>
              <a:gd name="connsiteX40" fmla="*/ 481509 w 1364418"/>
              <a:gd name="connsiteY40" fmla="*/ 4932692 h 6858000"/>
              <a:gd name="connsiteX41" fmla="*/ 496912 w 1364418"/>
              <a:gd name="connsiteY41" fmla="*/ 4858827 h 6858000"/>
              <a:gd name="connsiteX42" fmla="*/ 502815 w 1364418"/>
              <a:gd name="connsiteY42" fmla="*/ 4821170 h 6858000"/>
              <a:gd name="connsiteX43" fmla="*/ 507548 w 1364418"/>
              <a:gd name="connsiteY43" fmla="*/ 4780965 h 6858000"/>
              <a:gd name="connsiteX44" fmla="*/ 508841 w 1364418"/>
              <a:gd name="connsiteY44" fmla="*/ 4750867 h 6858000"/>
              <a:gd name="connsiteX45" fmla="*/ 506648 w 1364418"/>
              <a:gd name="connsiteY45" fmla="*/ 4690749 h 6858000"/>
              <a:gd name="connsiteX46" fmla="*/ 502128 w 1364418"/>
              <a:gd name="connsiteY46" fmla="*/ 4584173 h 6858000"/>
              <a:gd name="connsiteX47" fmla="*/ 497211 w 1364418"/>
              <a:gd name="connsiteY47" fmla="*/ 4444346 h 6858000"/>
              <a:gd name="connsiteX48" fmla="*/ 493776 w 1364418"/>
              <a:gd name="connsiteY48" fmla="*/ 4375228 h 6858000"/>
              <a:gd name="connsiteX49" fmla="*/ 474429 w 1364418"/>
              <a:gd name="connsiteY49" fmla="*/ 4214165 h 6858000"/>
              <a:gd name="connsiteX50" fmla="*/ 478502 w 1364418"/>
              <a:gd name="connsiteY50" fmla="*/ 4090296 h 6858000"/>
              <a:gd name="connsiteX51" fmla="*/ 463758 w 1364418"/>
              <a:gd name="connsiteY51" fmla="*/ 4033999 h 6858000"/>
              <a:gd name="connsiteX52" fmla="*/ 464907 w 1364418"/>
              <a:gd name="connsiteY52" fmla="*/ 4031933 h 6858000"/>
              <a:gd name="connsiteX53" fmla="*/ 463483 w 1364418"/>
              <a:gd name="connsiteY53" fmla="*/ 4013953 h 6858000"/>
              <a:gd name="connsiteX54" fmla="*/ 449778 w 1364418"/>
              <a:gd name="connsiteY54" fmla="*/ 3974753 h 6858000"/>
              <a:gd name="connsiteX55" fmla="*/ 451376 w 1364418"/>
              <a:gd name="connsiteY55" fmla="*/ 3969950 h 6858000"/>
              <a:gd name="connsiteX56" fmla="*/ 444798 w 1364418"/>
              <a:gd name="connsiteY56" fmla="*/ 3933779 h 6858000"/>
              <a:gd name="connsiteX57" fmla="*/ 446129 w 1364418"/>
              <a:gd name="connsiteY57" fmla="*/ 3933093 h 6858000"/>
              <a:gd name="connsiteX58" fmla="*/ 450483 w 1364418"/>
              <a:gd name="connsiteY58" fmla="*/ 3922082 h 6858000"/>
              <a:gd name="connsiteX59" fmla="*/ 455561 w 1364418"/>
              <a:gd name="connsiteY59" fmla="*/ 3901461 h 6858000"/>
              <a:gd name="connsiteX60" fmla="*/ 478155 w 1364418"/>
              <a:gd name="connsiteY60" fmla="*/ 3813873 h 6858000"/>
              <a:gd name="connsiteX61" fmla="*/ 477580 w 1364418"/>
              <a:gd name="connsiteY61" fmla="*/ 3806161 h 6858000"/>
              <a:gd name="connsiteX62" fmla="*/ 477887 w 1364418"/>
              <a:gd name="connsiteY62" fmla="*/ 3805957 h 6858000"/>
              <a:gd name="connsiteX63" fmla="*/ 477914 w 1364418"/>
              <a:gd name="connsiteY63" fmla="*/ 3797724 h 6858000"/>
              <a:gd name="connsiteX64" fmla="*/ 476529 w 1364418"/>
              <a:gd name="connsiteY64" fmla="*/ 3792098 h 6858000"/>
              <a:gd name="connsiteX65" fmla="*/ 475413 w 1364418"/>
              <a:gd name="connsiteY65" fmla="*/ 3777135 h 6858000"/>
              <a:gd name="connsiteX66" fmla="*/ 477146 w 1364418"/>
              <a:gd name="connsiteY66" fmla="*/ 3771656 h 6858000"/>
              <a:gd name="connsiteX67" fmla="*/ 480889 w 1364418"/>
              <a:gd name="connsiteY67" fmla="*/ 3769007 h 6858000"/>
              <a:gd name="connsiteX68" fmla="*/ 480355 w 1364418"/>
              <a:gd name="connsiteY68" fmla="*/ 3767709 h 6858000"/>
              <a:gd name="connsiteX69" fmla="*/ 489051 w 1364418"/>
              <a:gd name="connsiteY69" fmla="*/ 3738082 h 6858000"/>
              <a:gd name="connsiteX70" fmla="*/ 496397 w 1364418"/>
              <a:gd name="connsiteY70" fmla="*/ 3673397 h 6858000"/>
              <a:gd name="connsiteX71" fmla="*/ 495693 w 1364418"/>
              <a:gd name="connsiteY71" fmla="*/ 3637109 h 6858000"/>
              <a:gd name="connsiteX72" fmla="*/ 499136 w 1364418"/>
              <a:gd name="connsiteY72" fmla="*/ 3536883 h 6858000"/>
              <a:gd name="connsiteX73" fmla="*/ 506674 w 1364418"/>
              <a:gd name="connsiteY73" fmla="*/ 3435652 h 6858000"/>
              <a:gd name="connsiteX74" fmla="*/ 508345 w 1364418"/>
              <a:gd name="connsiteY74" fmla="*/ 3307769 h 6858000"/>
              <a:gd name="connsiteX75" fmla="*/ 525908 w 1364418"/>
              <a:gd name="connsiteY75" fmla="*/ 3250522 h 6858000"/>
              <a:gd name="connsiteX76" fmla="*/ 526333 w 1364418"/>
              <a:gd name="connsiteY76" fmla="*/ 3229163 h 6858000"/>
              <a:gd name="connsiteX77" fmla="*/ 528156 w 1364418"/>
              <a:gd name="connsiteY77" fmla="*/ 3217217 h 6858000"/>
              <a:gd name="connsiteX78" fmla="*/ 514991 w 1364418"/>
              <a:gd name="connsiteY78" fmla="*/ 3183755 h 6858000"/>
              <a:gd name="connsiteX79" fmla="*/ 515492 w 1364418"/>
              <a:gd name="connsiteY79" fmla="*/ 3178642 h 6858000"/>
              <a:gd name="connsiteX80" fmla="*/ 503092 w 1364418"/>
              <a:gd name="connsiteY80" fmla="*/ 3158586 h 6858000"/>
              <a:gd name="connsiteX81" fmla="*/ 488277 w 1364418"/>
              <a:gd name="connsiteY81" fmla="*/ 3129034 h 6858000"/>
              <a:gd name="connsiteX82" fmla="*/ 488942 w 1364418"/>
              <a:gd name="connsiteY82" fmla="*/ 3126682 h 6858000"/>
              <a:gd name="connsiteX83" fmla="*/ 479810 w 1364418"/>
              <a:gd name="connsiteY83" fmla="*/ 3114519 h 6858000"/>
              <a:gd name="connsiteX84" fmla="*/ 466419 w 1364418"/>
              <a:gd name="connsiteY84" fmla="*/ 3106272 h 6858000"/>
              <a:gd name="connsiteX85" fmla="*/ 439149 w 1364418"/>
              <a:gd name="connsiteY85" fmla="*/ 2958185 h 6858000"/>
              <a:gd name="connsiteX86" fmla="*/ 381763 w 1364418"/>
              <a:gd name="connsiteY86" fmla="*/ 2762989 h 6858000"/>
              <a:gd name="connsiteX87" fmla="*/ 330681 w 1364418"/>
              <a:gd name="connsiteY87" fmla="*/ 2554718 h 6858000"/>
              <a:gd name="connsiteX88" fmla="*/ 310775 w 1364418"/>
              <a:gd name="connsiteY88" fmla="*/ 2485734 h 6858000"/>
              <a:gd name="connsiteX89" fmla="*/ 301498 w 1364418"/>
              <a:gd name="connsiteY89" fmla="*/ 2447068 h 6858000"/>
              <a:gd name="connsiteX90" fmla="*/ 288459 w 1364418"/>
              <a:gd name="connsiteY90" fmla="*/ 2425819 h 6858000"/>
              <a:gd name="connsiteX91" fmla="*/ 294458 w 1364418"/>
              <a:gd name="connsiteY91" fmla="*/ 2402874 h 6858000"/>
              <a:gd name="connsiteX92" fmla="*/ 297070 w 1364418"/>
              <a:gd name="connsiteY92" fmla="*/ 2381443 h 6858000"/>
              <a:gd name="connsiteX93" fmla="*/ 273399 w 1364418"/>
              <a:gd name="connsiteY93" fmla="*/ 2261920 h 6858000"/>
              <a:gd name="connsiteX94" fmla="*/ 263286 w 1364418"/>
              <a:gd name="connsiteY94" fmla="*/ 2195378 h 6858000"/>
              <a:gd name="connsiteX95" fmla="*/ 247503 w 1364418"/>
              <a:gd name="connsiteY95" fmla="*/ 2155135 h 6858000"/>
              <a:gd name="connsiteX96" fmla="*/ 244961 w 1364418"/>
              <a:gd name="connsiteY96" fmla="*/ 2118008 h 6858000"/>
              <a:gd name="connsiteX97" fmla="*/ 245954 w 1364418"/>
              <a:gd name="connsiteY97" fmla="*/ 2050531 h 6858000"/>
              <a:gd name="connsiteX98" fmla="*/ 237760 w 1364418"/>
              <a:gd name="connsiteY98" fmla="*/ 1963269 h 6858000"/>
              <a:gd name="connsiteX99" fmla="*/ 218938 w 1364418"/>
              <a:gd name="connsiteY99" fmla="*/ 1906352 h 6858000"/>
              <a:gd name="connsiteX100" fmla="*/ 195495 w 1364418"/>
              <a:gd name="connsiteY100" fmla="*/ 1861531 h 6858000"/>
              <a:gd name="connsiteX101" fmla="*/ 149294 w 1364418"/>
              <a:gd name="connsiteY101" fmla="*/ 1732919 h 6858000"/>
              <a:gd name="connsiteX102" fmla="*/ 121605 w 1364418"/>
              <a:gd name="connsiteY102" fmla="*/ 1663540 h 6858000"/>
              <a:gd name="connsiteX103" fmla="*/ 120731 w 1364418"/>
              <a:gd name="connsiteY103" fmla="*/ 1615777 h 6858000"/>
              <a:gd name="connsiteX104" fmla="*/ 101526 w 1364418"/>
              <a:gd name="connsiteY104" fmla="*/ 1563678 h 6858000"/>
              <a:gd name="connsiteX105" fmla="*/ 114606 w 1364418"/>
              <a:gd name="connsiteY105" fmla="*/ 1519474 h 6858000"/>
              <a:gd name="connsiteX106" fmla="*/ 107348 w 1364418"/>
              <a:gd name="connsiteY106" fmla="*/ 1477995 h 6858000"/>
              <a:gd name="connsiteX107" fmla="*/ 93433 w 1364418"/>
              <a:gd name="connsiteY107" fmla="*/ 1373769 h 6858000"/>
              <a:gd name="connsiteX108" fmla="*/ 101740 w 1364418"/>
              <a:gd name="connsiteY108" fmla="*/ 1307086 h 6858000"/>
              <a:gd name="connsiteX109" fmla="*/ 102928 w 1364418"/>
              <a:gd name="connsiteY109" fmla="*/ 1189033 h 6858000"/>
              <a:gd name="connsiteX110" fmla="*/ 107613 w 1364418"/>
              <a:gd name="connsiteY110" fmla="*/ 1168288 h 6858000"/>
              <a:gd name="connsiteX111" fmla="*/ 99895 w 1364418"/>
              <a:gd name="connsiteY111" fmla="*/ 1142577 h 6858000"/>
              <a:gd name="connsiteX112" fmla="*/ 89201 w 1364418"/>
              <a:gd name="connsiteY112" fmla="*/ 1088484 h 6858000"/>
              <a:gd name="connsiteX113" fmla="*/ 77937 w 1364418"/>
              <a:gd name="connsiteY113" fmla="*/ 1016103 h 6858000"/>
              <a:gd name="connsiteX114" fmla="*/ 79393 w 1364418"/>
              <a:gd name="connsiteY114" fmla="*/ 954054 h 6858000"/>
              <a:gd name="connsiteX115" fmla="*/ 90309 w 1364418"/>
              <a:gd name="connsiteY115" fmla="*/ 921368 h 6858000"/>
              <a:gd name="connsiteX116" fmla="*/ 74258 w 1364418"/>
              <a:gd name="connsiteY116" fmla="*/ 896999 h 6858000"/>
              <a:gd name="connsiteX117" fmla="*/ 43666 w 1364418"/>
              <a:gd name="connsiteY117" fmla="*/ 821517 h 6858000"/>
              <a:gd name="connsiteX118" fmla="*/ 22616 w 1364418"/>
              <a:gd name="connsiteY118" fmla="*/ 751353 h 6858000"/>
              <a:gd name="connsiteX119" fmla="*/ 22174 w 1364418"/>
              <a:gd name="connsiteY119" fmla="*/ 721230 h 6858000"/>
              <a:gd name="connsiteX120" fmla="*/ 7845 w 1364418"/>
              <a:gd name="connsiteY120" fmla="*/ 681659 h 6858000"/>
              <a:gd name="connsiteX121" fmla="*/ 31306 w 1364418"/>
              <a:gd name="connsiteY121" fmla="*/ 619315 h 6858000"/>
              <a:gd name="connsiteX122" fmla="*/ 15184 w 1364418"/>
              <a:gd name="connsiteY122" fmla="*/ 585934 h 6858000"/>
              <a:gd name="connsiteX123" fmla="*/ 22258 w 1364418"/>
              <a:gd name="connsiteY123" fmla="*/ 538948 h 6858000"/>
              <a:gd name="connsiteX124" fmla="*/ 26166 w 1364418"/>
              <a:gd name="connsiteY124" fmla="*/ 525163 h 6858000"/>
              <a:gd name="connsiteX125" fmla="*/ 52290 w 1364418"/>
              <a:gd name="connsiteY125" fmla="*/ 446567 h 6858000"/>
              <a:gd name="connsiteX126" fmla="*/ 51538 w 1364418"/>
              <a:gd name="connsiteY126" fmla="*/ 393828 h 6858000"/>
              <a:gd name="connsiteX127" fmla="*/ 51368 w 1364418"/>
              <a:gd name="connsiteY127" fmla="*/ 353137 h 6858000"/>
              <a:gd name="connsiteX128" fmla="*/ 55970 w 1364418"/>
              <a:gd name="connsiteY128" fmla="*/ 321428 h 6858000"/>
              <a:gd name="connsiteX129" fmla="*/ 57061 w 1364418"/>
              <a:gd name="connsiteY129" fmla="*/ 275771 h 6858000"/>
              <a:gd name="connsiteX130" fmla="*/ 74088 w 1364418"/>
              <a:gd name="connsiteY130" fmla="*/ 212860 h 6858000"/>
              <a:gd name="connsiteX131" fmla="*/ 65798 w 1364418"/>
              <a:gd name="connsiteY131" fmla="*/ 144983 h 6858000"/>
              <a:gd name="connsiteX132" fmla="*/ 78082 w 1364418"/>
              <a:gd name="connsiteY132" fmla="*/ 55288 h 6858000"/>
              <a:gd name="connsiteX133" fmla="*/ 37636 w 1364418"/>
              <a:gd name="connsiteY133"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101112 w 1364418"/>
              <a:gd name="connsiteY3" fmla="*/ 6857735 h 6858000"/>
              <a:gd name="connsiteX4" fmla="*/ 137704 w 1364418"/>
              <a:gd name="connsiteY4" fmla="*/ 6832113 h 6858000"/>
              <a:gd name="connsiteX5" fmla="*/ 209564 w 1364418"/>
              <a:gd name="connsiteY5" fmla="*/ 6777899 h 6858000"/>
              <a:gd name="connsiteX6" fmla="*/ 240339 w 1364418"/>
              <a:gd name="connsiteY6" fmla="*/ 6711686 h 6858000"/>
              <a:gd name="connsiteX7" fmla="*/ 286686 w 1364418"/>
              <a:gd name="connsiteY7" fmla="*/ 6664994 h 6858000"/>
              <a:gd name="connsiteX8" fmla="*/ 339152 w 1364418"/>
              <a:gd name="connsiteY8" fmla="*/ 6471804 h 6858000"/>
              <a:gd name="connsiteX9" fmla="*/ 334570 w 1364418"/>
              <a:gd name="connsiteY9" fmla="*/ 6389835 h 6858000"/>
              <a:gd name="connsiteX10" fmla="*/ 317792 w 1364418"/>
              <a:gd name="connsiteY10" fmla="*/ 6324679 h 6858000"/>
              <a:gd name="connsiteX11" fmla="*/ 278227 w 1364418"/>
              <a:gd name="connsiteY11" fmla="*/ 6280046 h 6858000"/>
              <a:gd name="connsiteX12" fmla="*/ 288000 w 1364418"/>
              <a:gd name="connsiteY12" fmla="*/ 6252834 h 6858000"/>
              <a:gd name="connsiteX13" fmla="*/ 265992 w 1364418"/>
              <a:gd name="connsiteY13" fmla="*/ 6202459 h 6858000"/>
              <a:gd name="connsiteX14" fmla="*/ 264790 w 1364418"/>
              <a:gd name="connsiteY14" fmla="*/ 6153037 h 6858000"/>
              <a:gd name="connsiteX15" fmla="*/ 280205 w 1364418"/>
              <a:gd name="connsiteY15" fmla="*/ 6078132 h 6858000"/>
              <a:gd name="connsiteX16" fmla="*/ 267592 w 1364418"/>
              <a:gd name="connsiteY16" fmla="*/ 6028119 h 6858000"/>
              <a:gd name="connsiteX17" fmla="*/ 252821 w 1364418"/>
              <a:gd name="connsiteY17" fmla="*/ 5926735 h 6858000"/>
              <a:gd name="connsiteX18" fmla="*/ 302333 w 1364418"/>
              <a:gd name="connsiteY18" fmla="*/ 5712857 h 6858000"/>
              <a:gd name="connsiteX19" fmla="*/ 332131 w 1364418"/>
              <a:gd name="connsiteY19" fmla="*/ 5660491 h 6858000"/>
              <a:gd name="connsiteX20" fmla="*/ 341254 w 1364418"/>
              <a:gd name="connsiteY20" fmla="*/ 5563435 h 6858000"/>
              <a:gd name="connsiteX21" fmla="*/ 368130 w 1364418"/>
              <a:gd name="connsiteY21" fmla="*/ 5437125 h 6858000"/>
              <a:gd name="connsiteX22" fmla="*/ 381698 w 1364418"/>
              <a:gd name="connsiteY22" fmla="*/ 5396260 h 6858000"/>
              <a:gd name="connsiteX23" fmla="*/ 397679 w 1364418"/>
              <a:gd name="connsiteY23" fmla="*/ 5330009 h 6858000"/>
              <a:gd name="connsiteX24" fmla="*/ 431172 w 1364418"/>
              <a:gd name="connsiteY24" fmla="*/ 5273739 h 6858000"/>
              <a:gd name="connsiteX25" fmla="*/ 440771 w 1364418"/>
              <a:gd name="connsiteY25" fmla="*/ 5241779 h 6858000"/>
              <a:gd name="connsiteX26" fmla="*/ 451997 w 1364418"/>
              <a:gd name="connsiteY26" fmla="*/ 5225268 h 6858000"/>
              <a:gd name="connsiteX27" fmla="*/ 453017 w 1364418"/>
              <a:gd name="connsiteY27" fmla="*/ 5217684 h 6858000"/>
              <a:gd name="connsiteX28" fmla="*/ 460358 w 1364418"/>
              <a:gd name="connsiteY28" fmla="*/ 5193377 h 6858000"/>
              <a:gd name="connsiteX29" fmla="*/ 463661 w 1364418"/>
              <a:gd name="connsiteY29" fmla="*/ 5179288 h 6858000"/>
              <a:gd name="connsiteX30" fmla="*/ 464645 w 1364418"/>
              <a:gd name="connsiteY30" fmla="*/ 5173621 h 6858000"/>
              <a:gd name="connsiteX31" fmla="*/ 460279 w 1364418"/>
              <a:gd name="connsiteY31" fmla="*/ 5159961 h 6858000"/>
              <a:gd name="connsiteX32" fmla="*/ 466956 w 1364418"/>
              <a:gd name="connsiteY32" fmla="*/ 5144295 h 6858000"/>
              <a:gd name="connsiteX33" fmla="*/ 463889 w 1364418"/>
              <a:gd name="connsiteY33" fmla="*/ 5125185 h 6858000"/>
              <a:gd name="connsiteX34" fmla="*/ 470719 w 1364418"/>
              <a:gd name="connsiteY34" fmla="*/ 5121884 h 6858000"/>
              <a:gd name="connsiteX35" fmla="*/ 477755 w 1364418"/>
              <a:gd name="connsiteY35" fmla="*/ 5067850 h 6858000"/>
              <a:gd name="connsiteX36" fmla="*/ 480486 w 1364418"/>
              <a:gd name="connsiteY36" fmla="*/ 5060861 h 6858000"/>
              <a:gd name="connsiteX37" fmla="*/ 477190 w 1364418"/>
              <a:gd name="connsiteY37" fmla="*/ 5034192 h 6858000"/>
              <a:gd name="connsiteX38" fmla="*/ 478744 w 1364418"/>
              <a:gd name="connsiteY38" fmla="*/ 4993030 h 6858000"/>
              <a:gd name="connsiteX39" fmla="*/ 485653 w 1364418"/>
              <a:gd name="connsiteY39" fmla="*/ 4946844 h 6858000"/>
              <a:gd name="connsiteX40" fmla="*/ 481509 w 1364418"/>
              <a:gd name="connsiteY40" fmla="*/ 4932692 h 6858000"/>
              <a:gd name="connsiteX41" fmla="*/ 496912 w 1364418"/>
              <a:gd name="connsiteY41" fmla="*/ 4858827 h 6858000"/>
              <a:gd name="connsiteX42" fmla="*/ 502815 w 1364418"/>
              <a:gd name="connsiteY42" fmla="*/ 4821170 h 6858000"/>
              <a:gd name="connsiteX43" fmla="*/ 507548 w 1364418"/>
              <a:gd name="connsiteY43" fmla="*/ 4780965 h 6858000"/>
              <a:gd name="connsiteX44" fmla="*/ 508841 w 1364418"/>
              <a:gd name="connsiteY44" fmla="*/ 4750867 h 6858000"/>
              <a:gd name="connsiteX45" fmla="*/ 506648 w 1364418"/>
              <a:gd name="connsiteY45" fmla="*/ 4690749 h 6858000"/>
              <a:gd name="connsiteX46" fmla="*/ 502128 w 1364418"/>
              <a:gd name="connsiteY46" fmla="*/ 4584173 h 6858000"/>
              <a:gd name="connsiteX47" fmla="*/ 497211 w 1364418"/>
              <a:gd name="connsiteY47" fmla="*/ 4444346 h 6858000"/>
              <a:gd name="connsiteX48" fmla="*/ 493776 w 1364418"/>
              <a:gd name="connsiteY48" fmla="*/ 4375228 h 6858000"/>
              <a:gd name="connsiteX49" fmla="*/ 474429 w 1364418"/>
              <a:gd name="connsiteY49" fmla="*/ 4214165 h 6858000"/>
              <a:gd name="connsiteX50" fmla="*/ 478502 w 1364418"/>
              <a:gd name="connsiteY50" fmla="*/ 4090296 h 6858000"/>
              <a:gd name="connsiteX51" fmla="*/ 463758 w 1364418"/>
              <a:gd name="connsiteY51" fmla="*/ 4033999 h 6858000"/>
              <a:gd name="connsiteX52" fmla="*/ 464907 w 1364418"/>
              <a:gd name="connsiteY52" fmla="*/ 4031933 h 6858000"/>
              <a:gd name="connsiteX53" fmla="*/ 463483 w 1364418"/>
              <a:gd name="connsiteY53" fmla="*/ 4013953 h 6858000"/>
              <a:gd name="connsiteX54" fmla="*/ 449778 w 1364418"/>
              <a:gd name="connsiteY54" fmla="*/ 3974753 h 6858000"/>
              <a:gd name="connsiteX55" fmla="*/ 451376 w 1364418"/>
              <a:gd name="connsiteY55" fmla="*/ 3969950 h 6858000"/>
              <a:gd name="connsiteX56" fmla="*/ 444798 w 1364418"/>
              <a:gd name="connsiteY56" fmla="*/ 3933779 h 6858000"/>
              <a:gd name="connsiteX57" fmla="*/ 446129 w 1364418"/>
              <a:gd name="connsiteY57" fmla="*/ 3933093 h 6858000"/>
              <a:gd name="connsiteX58" fmla="*/ 450483 w 1364418"/>
              <a:gd name="connsiteY58" fmla="*/ 3922082 h 6858000"/>
              <a:gd name="connsiteX59" fmla="*/ 455561 w 1364418"/>
              <a:gd name="connsiteY59" fmla="*/ 3901461 h 6858000"/>
              <a:gd name="connsiteX60" fmla="*/ 478155 w 1364418"/>
              <a:gd name="connsiteY60" fmla="*/ 3813873 h 6858000"/>
              <a:gd name="connsiteX61" fmla="*/ 477580 w 1364418"/>
              <a:gd name="connsiteY61" fmla="*/ 3806161 h 6858000"/>
              <a:gd name="connsiteX62" fmla="*/ 477887 w 1364418"/>
              <a:gd name="connsiteY62" fmla="*/ 3805957 h 6858000"/>
              <a:gd name="connsiteX63" fmla="*/ 477914 w 1364418"/>
              <a:gd name="connsiteY63" fmla="*/ 3797724 h 6858000"/>
              <a:gd name="connsiteX64" fmla="*/ 476529 w 1364418"/>
              <a:gd name="connsiteY64" fmla="*/ 3792098 h 6858000"/>
              <a:gd name="connsiteX65" fmla="*/ 475413 w 1364418"/>
              <a:gd name="connsiteY65" fmla="*/ 3777135 h 6858000"/>
              <a:gd name="connsiteX66" fmla="*/ 477146 w 1364418"/>
              <a:gd name="connsiteY66" fmla="*/ 3771656 h 6858000"/>
              <a:gd name="connsiteX67" fmla="*/ 480889 w 1364418"/>
              <a:gd name="connsiteY67" fmla="*/ 3769007 h 6858000"/>
              <a:gd name="connsiteX68" fmla="*/ 480355 w 1364418"/>
              <a:gd name="connsiteY68" fmla="*/ 3767709 h 6858000"/>
              <a:gd name="connsiteX69" fmla="*/ 489051 w 1364418"/>
              <a:gd name="connsiteY69" fmla="*/ 3738082 h 6858000"/>
              <a:gd name="connsiteX70" fmla="*/ 496397 w 1364418"/>
              <a:gd name="connsiteY70" fmla="*/ 3673397 h 6858000"/>
              <a:gd name="connsiteX71" fmla="*/ 495693 w 1364418"/>
              <a:gd name="connsiteY71" fmla="*/ 3637109 h 6858000"/>
              <a:gd name="connsiteX72" fmla="*/ 499136 w 1364418"/>
              <a:gd name="connsiteY72" fmla="*/ 3536883 h 6858000"/>
              <a:gd name="connsiteX73" fmla="*/ 506674 w 1364418"/>
              <a:gd name="connsiteY73" fmla="*/ 3435652 h 6858000"/>
              <a:gd name="connsiteX74" fmla="*/ 508345 w 1364418"/>
              <a:gd name="connsiteY74" fmla="*/ 3307769 h 6858000"/>
              <a:gd name="connsiteX75" fmla="*/ 525908 w 1364418"/>
              <a:gd name="connsiteY75" fmla="*/ 3250522 h 6858000"/>
              <a:gd name="connsiteX76" fmla="*/ 526333 w 1364418"/>
              <a:gd name="connsiteY76" fmla="*/ 3229163 h 6858000"/>
              <a:gd name="connsiteX77" fmla="*/ 528156 w 1364418"/>
              <a:gd name="connsiteY77" fmla="*/ 3217217 h 6858000"/>
              <a:gd name="connsiteX78" fmla="*/ 514991 w 1364418"/>
              <a:gd name="connsiteY78" fmla="*/ 3183755 h 6858000"/>
              <a:gd name="connsiteX79" fmla="*/ 515492 w 1364418"/>
              <a:gd name="connsiteY79" fmla="*/ 3178642 h 6858000"/>
              <a:gd name="connsiteX80" fmla="*/ 503092 w 1364418"/>
              <a:gd name="connsiteY80" fmla="*/ 3158586 h 6858000"/>
              <a:gd name="connsiteX81" fmla="*/ 488277 w 1364418"/>
              <a:gd name="connsiteY81" fmla="*/ 3129034 h 6858000"/>
              <a:gd name="connsiteX82" fmla="*/ 488942 w 1364418"/>
              <a:gd name="connsiteY82" fmla="*/ 3126682 h 6858000"/>
              <a:gd name="connsiteX83" fmla="*/ 479810 w 1364418"/>
              <a:gd name="connsiteY83" fmla="*/ 3114519 h 6858000"/>
              <a:gd name="connsiteX84" fmla="*/ 466419 w 1364418"/>
              <a:gd name="connsiteY84" fmla="*/ 3106272 h 6858000"/>
              <a:gd name="connsiteX85" fmla="*/ 439149 w 1364418"/>
              <a:gd name="connsiteY85" fmla="*/ 2958185 h 6858000"/>
              <a:gd name="connsiteX86" fmla="*/ 381763 w 1364418"/>
              <a:gd name="connsiteY86" fmla="*/ 2762989 h 6858000"/>
              <a:gd name="connsiteX87" fmla="*/ 330681 w 1364418"/>
              <a:gd name="connsiteY87" fmla="*/ 2554718 h 6858000"/>
              <a:gd name="connsiteX88" fmla="*/ 310775 w 1364418"/>
              <a:gd name="connsiteY88" fmla="*/ 2485734 h 6858000"/>
              <a:gd name="connsiteX89" fmla="*/ 301498 w 1364418"/>
              <a:gd name="connsiteY89" fmla="*/ 2447068 h 6858000"/>
              <a:gd name="connsiteX90" fmla="*/ 288459 w 1364418"/>
              <a:gd name="connsiteY90" fmla="*/ 2425819 h 6858000"/>
              <a:gd name="connsiteX91" fmla="*/ 294458 w 1364418"/>
              <a:gd name="connsiteY91" fmla="*/ 2402874 h 6858000"/>
              <a:gd name="connsiteX92" fmla="*/ 297070 w 1364418"/>
              <a:gd name="connsiteY92" fmla="*/ 2381443 h 6858000"/>
              <a:gd name="connsiteX93" fmla="*/ 273399 w 1364418"/>
              <a:gd name="connsiteY93" fmla="*/ 2261920 h 6858000"/>
              <a:gd name="connsiteX94" fmla="*/ 263286 w 1364418"/>
              <a:gd name="connsiteY94" fmla="*/ 2195378 h 6858000"/>
              <a:gd name="connsiteX95" fmla="*/ 247503 w 1364418"/>
              <a:gd name="connsiteY95" fmla="*/ 2155135 h 6858000"/>
              <a:gd name="connsiteX96" fmla="*/ 244961 w 1364418"/>
              <a:gd name="connsiteY96" fmla="*/ 2118008 h 6858000"/>
              <a:gd name="connsiteX97" fmla="*/ 245954 w 1364418"/>
              <a:gd name="connsiteY97" fmla="*/ 2050531 h 6858000"/>
              <a:gd name="connsiteX98" fmla="*/ 237760 w 1364418"/>
              <a:gd name="connsiteY98" fmla="*/ 1963269 h 6858000"/>
              <a:gd name="connsiteX99" fmla="*/ 218938 w 1364418"/>
              <a:gd name="connsiteY99" fmla="*/ 1906352 h 6858000"/>
              <a:gd name="connsiteX100" fmla="*/ 195495 w 1364418"/>
              <a:gd name="connsiteY100" fmla="*/ 1861531 h 6858000"/>
              <a:gd name="connsiteX101" fmla="*/ 149294 w 1364418"/>
              <a:gd name="connsiteY101" fmla="*/ 1732919 h 6858000"/>
              <a:gd name="connsiteX102" fmla="*/ 121605 w 1364418"/>
              <a:gd name="connsiteY102" fmla="*/ 1663540 h 6858000"/>
              <a:gd name="connsiteX103" fmla="*/ 120731 w 1364418"/>
              <a:gd name="connsiteY103" fmla="*/ 1615777 h 6858000"/>
              <a:gd name="connsiteX104" fmla="*/ 101526 w 1364418"/>
              <a:gd name="connsiteY104" fmla="*/ 1563678 h 6858000"/>
              <a:gd name="connsiteX105" fmla="*/ 114606 w 1364418"/>
              <a:gd name="connsiteY105" fmla="*/ 1519474 h 6858000"/>
              <a:gd name="connsiteX106" fmla="*/ 107348 w 1364418"/>
              <a:gd name="connsiteY106" fmla="*/ 1477995 h 6858000"/>
              <a:gd name="connsiteX107" fmla="*/ 93433 w 1364418"/>
              <a:gd name="connsiteY107" fmla="*/ 1373769 h 6858000"/>
              <a:gd name="connsiteX108" fmla="*/ 101740 w 1364418"/>
              <a:gd name="connsiteY108" fmla="*/ 1307086 h 6858000"/>
              <a:gd name="connsiteX109" fmla="*/ 102928 w 1364418"/>
              <a:gd name="connsiteY109" fmla="*/ 1189033 h 6858000"/>
              <a:gd name="connsiteX110" fmla="*/ 107613 w 1364418"/>
              <a:gd name="connsiteY110" fmla="*/ 1168288 h 6858000"/>
              <a:gd name="connsiteX111" fmla="*/ 99895 w 1364418"/>
              <a:gd name="connsiteY111" fmla="*/ 1142577 h 6858000"/>
              <a:gd name="connsiteX112" fmla="*/ 89201 w 1364418"/>
              <a:gd name="connsiteY112" fmla="*/ 1088484 h 6858000"/>
              <a:gd name="connsiteX113" fmla="*/ 77937 w 1364418"/>
              <a:gd name="connsiteY113" fmla="*/ 1016103 h 6858000"/>
              <a:gd name="connsiteX114" fmla="*/ 79393 w 1364418"/>
              <a:gd name="connsiteY114" fmla="*/ 954054 h 6858000"/>
              <a:gd name="connsiteX115" fmla="*/ 90309 w 1364418"/>
              <a:gd name="connsiteY115" fmla="*/ 921368 h 6858000"/>
              <a:gd name="connsiteX116" fmla="*/ 74258 w 1364418"/>
              <a:gd name="connsiteY116" fmla="*/ 896999 h 6858000"/>
              <a:gd name="connsiteX117" fmla="*/ 43666 w 1364418"/>
              <a:gd name="connsiteY117" fmla="*/ 821517 h 6858000"/>
              <a:gd name="connsiteX118" fmla="*/ 22616 w 1364418"/>
              <a:gd name="connsiteY118" fmla="*/ 751353 h 6858000"/>
              <a:gd name="connsiteX119" fmla="*/ 22174 w 1364418"/>
              <a:gd name="connsiteY119" fmla="*/ 721230 h 6858000"/>
              <a:gd name="connsiteX120" fmla="*/ 7845 w 1364418"/>
              <a:gd name="connsiteY120" fmla="*/ 681659 h 6858000"/>
              <a:gd name="connsiteX121" fmla="*/ 31306 w 1364418"/>
              <a:gd name="connsiteY121" fmla="*/ 619315 h 6858000"/>
              <a:gd name="connsiteX122" fmla="*/ 15184 w 1364418"/>
              <a:gd name="connsiteY122" fmla="*/ 585934 h 6858000"/>
              <a:gd name="connsiteX123" fmla="*/ 22258 w 1364418"/>
              <a:gd name="connsiteY123" fmla="*/ 538948 h 6858000"/>
              <a:gd name="connsiteX124" fmla="*/ 26166 w 1364418"/>
              <a:gd name="connsiteY124" fmla="*/ 525163 h 6858000"/>
              <a:gd name="connsiteX125" fmla="*/ 52290 w 1364418"/>
              <a:gd name="connsiteY125" fmla="*/ 446567 h 6858000"/>
              <a:gd name="connsiteX126" fmla="*/ 51538 w 1364418"/>
              <a:gd name="connsiteY126" fmla="*/ 393828 h 6858000"/>
              <a:gd name="connsiteX127" fmla="*/ 51368 w 1364418"/>
              <a:gd name="connsiteY127" fmla="*/ 353137 h 6858000"/>
              <a:gd name="connsiteX128" fmla="*/ 55970 w 1364418"/>
              <a:gd name="connsiteY128" fmla="*/ 321428 h 6858000"/>
              <a:gd name="connsiteX129" fmla="*/ 57061 w 1364418"/>
              <a:gd name="connsiteY129" fmla="*/ 275771 h 6858000"/>
              <a:gd name="connsiteX130" fmla="*/ 74088 w 1364418"/>
              <a:gd name="connsiteY130" fmla="*/ 212860 h 6858000"/>
              <a:gd name="connsiteX131" fmla="*/ 65798 w 1364418"/>
              <a:gd name="connsiteY131" fmla="*/ 144983 h 6858000"/>
              <a:gd name="connsiteX132" fmla="*/ 78082 w 1364418"/>
              <a:gd name="connsiteY132" fmla="*/ 55288 h 6858000"/>
              <a:gd name="connsiteX133" fmla="*/ 37636 w 1364418"/>
              <a:gd name="connsiteY133" fmla="*/ 0 h 6858000"/>
              <a:gd name="connsiteX0" fmla="*/ 37636 w 1364418"/>
              <a:gd name="connsiteY0" fmla="*/ 0 h 6889521"/>
              <a:gd name="connsiteX1" fmla="*/ 1364418 w 1364418"/>
              <a:gd name="connsiteY1" fmla="*/ 0 h 6889521"/>
              <a:gd name="connsiteX2" fmla="*/ 1364418 w 1364418"/>
              <a:gd name="connsiteY2" fmla="*/ 6858000 h 6889521"/>
              <a:gd name="connsiteX3" fmla="*/ 101112 w 1364418"/>
              <a:gd name="connsiteY3" fmla="*/ 6857735 h 6889521"/>
              <a:gd name="connsiteX4" fmla="*/ 222208 w 1364418"/>
              <a:gd name="connsiteY4" fmla="*/ 6882355 h 6889521"/>
              <a:gd name="connsiteX5" fmla="*/ 209564 w 1364418"/>
              <a:gd name="connsiteY5" fmla="*/ 6777899 h 6889521"/>
              <a:gd name="connsiteX6" fmla="*/ 240339 w 1364418"/>
              <a:gd name="connsiteY6" fmla="*/ 6711686 h 6889521"/>
              <a:gd name="connsiteX7" fmla="*/ 286686 w 1364418"/>
              <a:gd name="connsiteY7" fmla="*/ 6664994 h 6889521"/>
              <a:gd name="connsiteX8" fmla="*/ 339152 w 1364418"/>
              <a:gd name="connsiteY8" fmla="*/ 6471804 h 6889521"/>
              <a:gd name="connsiteX9" fmla="*/ 334570 w 1364418"/>
              <a:gd name="connsiteY9" fmla="*/ 6389835 h 6889521"/>
              <a:gd name="connsiteX10" fmla="*/ 317792 w 1364418"/>
              <a:gd name="connsiteY10" fmla="*/ 6324679 h 6889521"/>
              <a:gd name="connsiteX11" fmla="*/ 278227 w 1364418"/>
              <a:gd name="connsiteY11" fmla="*/ 6280046 h 6889521"/>
              <a:gd name="connsiteX12" fmla="*/ 288000 w 1364418"/>
              <a:gd name="connsiteY12" fmla="*/ 6252834 h 6889521"/>
              <a:gd name="connsiteX13" fmla="*/ 265992 w 1364418"/>
              <a:gd name="connsiteY13" fmla="*/ 6202459 h 6889521"/>
              <a:gd name="connsiteX14" fmla="*/ 264790 w 1364418"/>
              <a:gd name="connsiteY14" fmla="*/ 6153037 h 6889521"/>
              <a:gd name="connsiteX15" fmla="*/ 280205 w 1364418"/>
              <a:gd name="connsiteY15" fmla="*/ 6078132 h 6889521"/>
              <a:gd name="connsiteX16" fmla="*/ 267592 w 1364418"/>
              <a:gd name="connsiteY16" fmla="*/ 6028119 h 6889521"/>
              <a:gd name="connsiteX17" fmla="*/ 252821 w 1364418"/>
              <a:gd name="connsiteY17" fmla="*/ 5926735 h 6889521"/>
              <a:gd name="connsiteX18" fmla="*/ 302333 w 1364418"/>
              <a:gd name="connsiteY18" fmla="*/ 5712857 h 6889521"/>
              <a:gd name="connsiteX19" fmla="*/ 332131 w 1364418"/>
              <a:gd name="connsiteY19" fmla="*/ 5660491 h 6889521"/>
              <a:gd name="connsiteX20" fmla="*/ 341254 w 1364418"/>
              <a:gd name="connsiteY20" fmla="*/ 5563435 h 6889521"/>
              <a:gd name="connsiteX21" fmla="*/ 368130 w 1364418"/>
              <a:gd name="connsiteY21" fmla="*/ 5437125 h 6889521"/>
              <a:gd name="connsiteX22" fmla="*/ 381698 w 1364418"/>
              <a:gd name="connsiteY22" fmla="*/ 5396260 h 6889521"/>
              <a:gd name="connsiteX23" fmla="*/ 397679 w 1364418"/>
              <a:gd name="connsiteY23" fmla="*/ 5330009 h 6889521"/>
              <a:gd name="connsiteX24" fmla="*/ 431172 w 1364418"/>
              <a:gd name="connsiteY24" fmla="*/ 5273739 h 6889521"/>
              <a:gd name="connsiteX25" fmla="*/ 440771 w 1364418"/>
              <a:gd name="connsiteY25" fmla="*/ 5241779 h 6889521"/>
              <a:gd name="connsiteX26" fmla="*/ 451997 w 1364418"/>
              <a:gd name="connsiteY26" fmla="*/ 5225268 h 6889521"/>
              <a:gd name="connsiteX27" fmla="*/ 453017 w 1364418"/>
              <a:gd name="connsiteY27" fmla="*/ 5217684 h 6889521"/>
              <a:gd name="connsiteX28" fmla="*/ 460358 w 1364418"/>
              <a:gd name="connsiteY28" fmla="*/ 5193377 h 6889521"/>
              <a:gd name="connsiteX29" fmla="*/ 463661 w 1364418"/>
              <a:gd name="connsiteY29" fmla="*/ 5179288 h 6889521"/>
              <a:gd name="connsiteX30" fmla="*/ 464645 w 1364418"/>
              <a:gd name="connsiteY30" fmla="*/ 5173621 h 6889521"/>
              <a:gd name="connsiteX31" fmla="*/ 460279 w 1364418"/>
              <a:gd name="connsiteY31" fmla="*/ 5159961 h 6889521"/>
              <a:gd name="connsiteX32" fmla="*/ 466956 w 1364418"/>
              <a:gd name="connsiteY32" fmla="*/ 5144295 h 6889521"/>
              <a:gd name="connsiteX33" fmla="*/ 463889 w 1364418"/>
              <a:gd name="connsiteY33" fmla="*/ 5125185 h 6889521"/>
              <a:gd name="connsiteX34" fmla="*/ 470719 w 1364418"/>
              <a:gd name="connsiteY34" fmla="*/ 5121884 h 6889521"/>
              <a:gd name="connsiteX35" fmla="*/ 477755 w 1364418"/>
              <a:gd name="connsiteY35" fmla="*/ 5067850 h 6889521"/>
              <a:gd name="connsiteX36" fmla="*/ 480486 w 1364418"/>
              <a:gd name="connsiteY36" fmla="*/ 5060861 h 6889521"/>
              <a:gd name="connsiteX37" fmla="*/ 477190 w 1364418"/>
              <a:gd name="connsiteY37" fmla="*/ 5034192 h 6889521"/>
              <a:gd name="connsiteX38" fmla="*/ 478744 w 1364418"/>
              <a:gd name="connsiteY38" fmla="*/ 4993030 h 6889521"/>
              <a:gd name="connsiteX39" fmla="*/ 485653 w 1364418"/>
              <a:gd name="connsiteY39" fmla="*/ 4946844 h 6889521"/>
              <a:gd name="connsiteX40" fmla="*/ 481509 w 1364418"/>
              <a:gd name="connsiteY40" fmla="*/ 4932692 h 6889521"/>
              <a:gd name="connsiteX41" fmla="*/ 496912 w 1364418"/>
              <a:gd name="connsiteY41" fmla="*/ 4858827 h 6889521"/>
              <a:gd name="connsiteX42" fmla="*/ 502815 w 1364418"/>
              <a:gd name="connsiteY42" fmla="*/ 4821170 h 6889521"/>
              <a:gd name="connsiteX43" fmla="*/ 507548 w 1364418"/>
              <a:gd name="connsiteY43" fmla="*/ 4780965 h 6889521"/>
              <a:gd name="connsiteX44" fmla="*/ 508841 w 1364418"/>
              <a:gd name="connsiteY44" fmla="*/ 4750867 h 6889521"/>
              <a:gd name="connsiteX45" fmla="*/ 506648 w 1364418"/>
              <a:gd name="connsiteY45" fmla="*/ 4690749 h 6889521"/>
              <a:gd name="connsiteX46" fmla="*/ 502128 w 1364418"/>
              <a:gd name="connsiteY46" fmla="*/ 4584173 h 6889521"/>
              <a:gd name="connsiteX47" fmla="*/ 497211 w 1364418"/>
              <a:gd name="connsiteY47" fmla="*/ 4444346 h 6889521"/>
              <a:gd name="connsiteX48" fmla="*/ 493776 w 1364418"/>
              <a:gd name="connsiteY48" fmla="*/ 4375228 h 6889521"/>
              <a:gd name="connsiteX49" fmla="*/ 474429 w 1364418"/>
              <a:gd name="connsiteY49" fmla="*/ 4214165 h 6889521"/>
              <a:gd name="connsiteX50" fmla="*/ 478502 w 1364418"/>
              <a:gd name="connsiteY50" fmla="*/ 4090296 h 6889521"/>
              <a:gd name="connsiteX51" fmla="*/ 463758 w 1364418"/>
              <a:gd name="connsiteY51" fmla="*/ 4033999 h 6889521"/>
              <a:gd name="connsiteX52" fmla="*/ 464907 w 1364418"/>
              <a:gd name="connsiteY52" fmla="*/ 4031933 h 6889521"/>
              <a:gd name="connsiteX53" fmla="*/ 463483 w 1364418"/>
              <a:gd name="connsiteY53" fmla="*/ 4013953 h 6889521"/>
              <a:gd name="connsiteX54" fmla="*/ 449778 w 1364418"/>
              <a:gd name="connsiteY54" fmla="*/ 3974753 h 6889521"/>
              <a:gd name="connsiteX55" fmla="*/ 451376 w 1364418"/>
              <a:gd name="connsiteY55" fmla="*/ 3969950 h 6889521"/>
              <a:gd name="connsiteX56" fmla="*/ 444798 w 1364418"/>
              <a:gd name="connsiteY56" fmla="*/ 3933779 h 6889521"/>
              <a:gd name="connsiteX57" fmla="*/ 446129 w 1364418"/>
              <a:gd name="connsiteY57" fmla="*/ 3933093 h 6889521"/>
              <a:gd name="connsiteX58" fmla="*/ 450483 w 1364418"/>
              <a:gd name="connsiteY58" fmla="*/ 3922082 h 6889521"/>
              <a:gd name="connsiteX59" fmla="*/ 455561 w 1364418"/>
              <a:gd name="connsiteY59" fmla="*/ 3901461 h 6889521"/>
              <a:gd name="connsiteX60" fmla="*/ 478155 w 1364418"/>
              <a:gd name="connsiteY60" fmla="*/ 3813873 h 6889521"/>
              <a:gd name="connsiteX61" fmla="*/ 477580 w 1364418"/>
              <a:gd name="connsiteY61" fmla="*/ 3806161 h 6889521"/>
              <a:gd name="connsiteX62" fmla="*/ 477887 w 1364418"/>
              <a:gd name="connsiteY62" fmla="*/ 3805957 h 6889521"/>
              <a:gd name="connsiteX63" fmla="*/ 477914 w 1364418"/>
              <a:gd name="connsiteY63" fmla="*/ 3797724 h 6889521"/>
              <a:gd name="connsiteX64" fmla="*/ 476529 w 1364418"/>
              <a:gd name="connsiteY64" fmla="*/ 3792098 h 6889521"/>
              <a:gd name="connsiteX65" fmla="*/ 475413 w 1364418"/>
              <a:gd name="connsiteY65" fmla="*/ 3777135 h 6889521"/>
              <a:gd name="connsiteX66" fmla="*/ 477146 w 1364418"/>
              <a:gd name="connsiteY66" fmla="*/ 3771656 h 6889521"/>
              <a:gd name="connsiteX67" fmla="*/ 480889 w 1364418"/>
              <a:gd name="connsiteY67" fmla="*/ 3769007 h 6889521"/>
              <a:gd name="connsiteX68" fmla="*/ 480355 w 1364418"/>
              <a:gd name="connsiteY68" fmla="*/ 3767709 h 6889521"/>
              <a:gd name="connsiteX69" fmla="*/ 489051 w 1364418"/>
              <a:gd name="connsiteY69" fmla="*/ 3738082 h 6889521"/>
              <a:gd name="connsiteX70" fmla="*/ 496397 w 1364418"/>
              <a:gd name="connsiteY70" fmla="*/ 3673397 h 6889521"/>
              <a:gd name="connsiteX71" fmla="*/ 495693 w 1364418"/>
              <a:gd name="connsiteY71" fmla="*/ 3637109 h 6889521"/>
              <a:gd name="connsiteX72" fmla="*/ 499136 w 1364418"/>
              <a:gd name="connsiteY72" fmla="*/ 3536883 h 6889521"/>
              <a:gd name="connsiteX73" fmla="*/ 506674 w 1364418"/>
              <a:gd name="connsiteY73" fmla="*/ 3435652 h 6889521"/>
              <a:gd name="connsiteX74" fmla="*/ 508345 w 1364418"/>
              <a:gd name="connsiteY74" fmla="*/ 3307769 h 6889521"/>
              <a:gd name="connsiteX75" fmla="*/ 525908 w 1364418"/>
              <a:gd name="connsiteY75" fmla="*/ 3250522 h 6889521"/>
              <a:gd name="connsiteX76" fmla="*/ 526333 w 1364418"/>
              <a:gd name="connsiteY76" fmla="*/ 3229163 h 6889521"/>
              <a:gd name="connsiteX77" fmla="*/ 528156 w 1364418"/>
              <a:gd name="connsiteY77" fmla="*/ 3217217 h 6889521"/>
              <a:gd name="connsiteX78" fmla="*/ 514991 w 1364418"/>
              <a:gd name="connsiteY78" fmla="*/ 3183755 h 6889521"/>
              <a:gd name="connsiteX79" fmla="*/ 515492 w 1364418"/>
              <a:gd name="connsiteY79" fmla="*/ 3178642 h 6889521"/>
              <a:gd name="connsiteX80" fmla="*/ 503092 w 1364418"/>
              <a:gd name="connsiteY80" fmla="*/ 3158586 h 6889521"/>
              <a:gd name="connsiteX81" fmla="*/ 488277 w 1364418"/>
              <a:gd name="connsiteY81" fmla="*/ 3129034 h 6889521"/>
              <a:gd name="connsiteX82" fmla="*/ 488942 w 1364418"/>
              <a:gd name="connsiteY82" fmla="*/ 3126682 h 6889521"/>
              <a:gd name="connsiteX83" fmla="*/ 479810 w 1364418"/>
              <a:gd name="connsiteY83" fmla="*/ 3114519 h 6889521"/>
              <a:gd name="connsiteX84" fmla="*/ 466419 w 1364418"/>
              <a:gd name="connsiteY84" fmla="*/ 3106272 h 6889521"/>
              <a:gd name="connsiteX85" fmla="*/ 439149 w 1364418"/>
              <a:gd name="connsiteY85" fmla="*/ 2958185 h 6889521"/>
              <a:gd name="connsiteX86" fmla="*/ 381763 w 1364418"/>
              <a:gd name="connsiteY86" fmla="*/ 2762989 h 6889521"/>
              <a:gd name="connsiteX87" fmla="*/ 330681 w 1364418"/>
              <a:gd name="connsiteY87" fmla="*/ 2554718 h 6889521"/>
              <a:gd name="connsiteX88" fmla="*/ 310775 w 1364418"/>
              <a:gd name="connsiteY88" fmla="*/ 2485734 h 6889521"/>
              <a:gd name="connsiteX89" fmla="*/ 301498 w 1364418"/>
              <a:gd name="connsiteY89" fmla="*/ 2447068 h 6889521"/>
              <a:gd name="connsiteX90" fmla="*/ 288459 w 1364418"/>
              <a:gd name="connsiteY90" fmla="*/ 2425819 h 6889521"/>
              <a:gd name="connsiteX91" fmla="*/ 294458 w 1364418"/>
              <a:gd name="connsiteY91" fmla="*/ 2402874 h 6889521"/>
              <a:gd name="connsiteX92" fmla="*/ 297070 w 1364418"/>
              <a:gd name="connsiteY92" fmla="*/ 2381443 h 6889521"/>
              <a:gd name="connsiteX93" fmla="*/ 273399 w 1364418"/>
              <a:gd name="connsiteY93" fmla="*/ 2261920 h 6889521"/>
              <a:gd name="connsiteX94" fmla="*/ 263286 w 1364418"/>
              <a:gd name="connsiteY94" fmla="*/ 2195378 h 6889521"/>
              <a:gd name="connsiteX95" fmla="*/ 247503 w 1364418"/>
              <a:gd name="connsiteY95" fmla="*/ 2155135 h 6889521"/>
              <a:gd name="connsiteX96" fmla="*/ 244961 w 1364418"/>
              <a:gd name="connsiteY96" fmla="*/ 2118008 h 6889521"/>
              <a:gd name="connsiteX97" fmla="*/ 245954 w 1364418"/>
              <a:gd name="connsiteY97" fmla="*/ 2050531 h 6889521"/>
              <a:gd name="connsiteX98" fmla="*/ 237760 w 1364418"/>
              <a:gd name="connsiteY98" fmla="*/ 1963269 h 6889521"/>
              <a:gd name="connsiteX99" fmla="*/ 218938 w 1364418"/>
              <a:gd name="connsiteY99" fmla="*/ 1906352 h 6889521"/>
              <a:gd name="connsiteX100" fmla="*/ 195495 w 1364418"/>
              <a:gd name="connsiteY100" fmla="*/ 1861531 h 6889521"/>
              <a:gd name="connsiteX101" fmla="*/ 149294 w 1364418"/>
              <a:gd name="connsiteY101" fmla="*/ 1732919 h 6889521"/>
              <a:gd name="connsiteX102" fmla="*/ 121605 w 1364418"/>
              <a:gd name="connsiteY102" fmla="*/ 1663540 h 6889521"/>
              <a:gd name="connsiteX103" fmla="*/ 120731 w 1364418"/>
              <a:gd name="connsiteY103" fmla="*/ 1615777 h 6889521"/>
              <a:gd name="connsiteX104" fmla="*/ 101526 w 1364418"/>
              <a:gd name="connsiteY104" fmla="*/ 1563678 h 6889521"/>
              <a:gd name="connsiteX105" fmla="*/ 114606 w 1364418"/>
              <a:gd name="connsiteY105" fmla="*/ 1519474 h 6889521"/>
              <a:gd name="connsiteX106" fmla="*/ 107348 w 1364418"/>
              <a:gd name="connsiteY106" fmla="*/ 1477995 h 6889521"/>
              <a:gd name="connsiteX107" fmla="*/ 93433 w 1364418"/>
              <a:gd name="connsiteY107" fmla="*/ 1373769 h 6889521"/>
              <a:gd name="connsiteX108" fmla="*/ 101740 w 1364418"/>
              <a:gd name="connsiteY108" fmla="*/ 1307086 h 6889521"/>
              <a:gd name="connsiteX109" fmla="*/ 102928 w 1364418"/>
              <a:gd name="connsiteY109" fmla="*/ 1189033 h 6889521"/>
              <a:gd name="connsiteX110" fmla="*/ 107613 w 1364418"/>
              <a:gd name="connsiteY110" fmla="*/ 1168288 h 6889521"/>
              <a:gd name="connsiteX111" fmla="*/ 99895 w 1364418"/>
              <a:gd name="connsiteY111" fmla="*/ 1142577 h 6889521"/>
              <a:gd name="connsiteX112" fmla="*/ 89201 w 1364418"/>
              <a:gd name="connsiteY112" fmla="*/ 1088484 h 6889521"/>
              <a:gd name="connsiteX113" fmla="*/ 77937 w 1364418"/>
              <a:gd name="connsiteY113" fmla="*/ 1016103 h 6889521"/>
              <a:gd name="connsiteX114" fmla="*/ 79393 w 1364418"/>
              <a:gd name="connsiteY114" fmla="*/ 954054 h 6889521"/>
              <a:gd name="connsiteX115" fmla="*/ 90309 w 1364418"/>
              <a:gd name="connsiteY115" fmla="*/ 921368 h 6889521"/>
              <a:gd name="connsiteX116" fmla="*/ 74258 w 1364418"/>
              <a:gd name="connsiteY116" fmla="*/ 896999 h 6889521"/>
              <a:gd name="connsiteX117" fmla="*/ 43666 w 1364418"/>
              <a:gd name="connsiteY117" fmla="*/ 821517 h 6889521"/>
              <a:gd name="connsiteX118" fmla="*/ 22616 w 1364418"/>
              <a:gd name="connsiteY118" fmla="*/ 751353 h 6889521"/>
              <a:gd name="connsiteX119" fmla="*/ 22174 w 1364418"/>
              <a:gd name="connsiteY119" fmla="*/ 721230 h 6889521"/>
              <a:gd name="connsiteX120" fmla="*/ 7845 w 1364418"/>
              <a:gd name="connsiteY120" fmla="*/ 681659 h 6889521"/>
              <a:gd name="connsiteX121" fmla="*/ 31306 w 1364418"/>
              <a:gd name="connsiteY121" fmla="*/ 619315 h 6889521"/>
              <a:gd name="connsiteX122" fmla="*/ 15184 w 1364418"/>
              <a:gd name="connsiteY122" fmla="*/ 585934 h 6889521"/>
              <a:gd name="connsiteX123" fmla="*/ 22258 w 1364418"/>
              <a:gd name="connsiteY123" fmla="*/ 538948 h 6889521"/>
              <a:gd name="connsiteX124" fmla="*/ 26166 w 1364418"/>
              <a:gd name="connsiteY124" fmla="*/ 525163 h 6889521"/>
              <a:gd name="connsiteX125" fmla="*/ 52290 w 1364418"/>
              <a:gd name="connsiteY125" fmla="*/ 446567 h 6889521"/>
              <a:gd name="connsiteX126" fmla="*/ 51538 w 1364418"/>
              <a:gd name="connsiteY126" fmla="*/ 393828 h 6889521"/>
              <a:gd name="connsiteX127" fmla="*/ 51368 w 1364418"/>
              <a:gd name="connsiteY127" fmla="*/ 353137 h 6889521"/>
              <a:gd name="connsiteX128" fmla="*/ 55970 w 1364418"/>
              <a:gd name="connsiteY128" fmla="*/ 321428 h 6889521"/>
              <a:gd name="connsiteX129" fmla="*/ 57061 w 1364418"/>
              <a:gd name="connsiteY129" fmla="*/ 275771 h 6889521"/>
              <a:gd name="connsiteX130" fmla="*/ 74088 w 1364418"/>
              <a:gd name="connsiteY130" fmla="*/ 212860 h 6889521"/>
              <a:gd name="connsiteX131" fmla="*/ 65798 w 1364418"/>
              <a:gd name="connsiteY131" fmla="*/ 144983 h 6889521"/>
              <a:gd name="connsiteX132" fmla="*/ 78082 w 1364418"/>
              <a:gd name="connsiteY132" fmla="*/ 55288 h 6889521"/>
              <a:gd name="connsiteX133" fmla="*/ 37636 w 1364418"/>
              <a:gd name="connsiteY133" fmla="*/ 0 h 6889521"/>
              <a:gd name="connsiteX0" fmla="*/ 37636 w 1364418"/>
              <a:gd name="connsiteY0" fmla="*/ 0 h 6858000"/>
              <a:gd name="connsiteX1" fmla="*/ 1364418 w 1364418"/>
              <a:gd name="connsiteY1" fmla="*/ 0 h 6858000"/>
              <a:gd name="connsiteX2" fmla="*/ 1364418 w 1364418"/>
              <a:gd name="connsiteY2" fmla="*/ 6858000 h 6858000"/>
              <a:gd name="connsiteX3" fmla="*/ 101112 w 1364418"/>
              <a:gd name="connsiteY3" fmla="*/ 6857735 h 6858000"/>
              <a:gd name="connsiteX4" fmla="*/ 209564 w 1364418"/>
              <a:gd name="connsiteY4" fmla="*/ 6777899 h 6858000"/>
              <a:gd name="connsiteX5" fmla="*/ 240339 w 1364418"/>
              <a:gd name="connsiteY5" fmla="*/ 6711686 h 6858000"/>
              <a:gd name="connsiteX6" fmla="*/ 286686 w 1364418"/>
              <a:gd name="connsiteY6" fmla="*/ 6664994 h 6858000"/>
              <a:gd name="connsiteX7" fmla="*/ 339152 w 1364418"/>
              <a:gd name="connsiteY7" fmla="*/ 6471804 h 6858000"/>
              <a:gd name="connsiteX8" fmla="*/ 334570 w 1364418"/>
              <a:gd name="connsiteY8" fmla="*/ 6389835 h 6858000"/>
              <a:gd name="connsiteX9" fmla="*/ 317792 w 1364418"/>
              <a:gd name="connsiteY9" fmla="*/ 6324679 h 6858000"/>
              <a:gd name="connsiteX10" fmla="*/ 278227 w 1364418"/>
              <a:gd name="connsiteY10" fmla="*/ 6280046 h 6858000"/>
              <a:gd name="connsiteX11" fmla="*/ 288000 w 1364418"/>
              <a:gd name="connsiteY11" fmla="*/ 6252834 h 6858000"/>
              <a:gd name="connsiteX12" fmla="*/ 265992 w 1364418"/>
              <a:gd name="connsiteY12" fmla="*/ 6202459 h 6858000"/>
              <a:gd name="connsiteX13" fmla="*/ 264790 w 1364418"/>
              <a:gd name="connsiteY13" fmla="*/ 6153037 h 6858000"/>
              <a:gd name="connsiteX14" fmla="*/ 280205 w 1364418"/>
              <a:gd name="connsiteY14" fmla="*/ 6078132 h 6858000"/>
              <a:gd name="connsiteX15" fmla="*/ 267592 w 1364418"/>
              <a:gd name="connsiteY15" fmla="*/ 6028119 h 6858000"/>
              <a:gd name="connsiteX16" fmla="*/ 252821 w 1364418"/>
              <a:gd name="connsiteY16" fmla="*/ 5926735 h 6858000"/>
              <a:gd name="connsiteX17" fmla="*/ 302333 w 1364418"/>
              <a:gd name="connsiteY17" fmla="*/ 5712857 h 6858000"/>
              <a:gd name="connsiteX18" fmla="*/ 332131 w 1364418"/>
              <a:gd name="connsiteY18" fmla="*/ 5660491 h 6858000"/>
              <a:gd name="connsiteX19" fmla="*/ 341254 w 1364418"/>
              <a:gd name="connsiteY19" fmla="*/ 5563435 h 6858000"/>
              <a:gd name="connsiteX20" fmla="*/ 368130 w 1364418"/>
              <a:gd name="connsiteY20" fmla="*/ 5437125 h 6858000"/>
              <a:gd name="connsiteX21" fmla="*/ 381698 w 1364418"/>
              <a:gd name="connsiteY21" fmla="*/ 5396260 h 6858000"/>
              <a:gd name="connsiteX22" fmla="*/ 397679 w 1364418"/>
              <a:gd name="connsiteY22" fmla="*/ 5330009 h 6858000"/>
              <a:gd name="connsiteX23" fmla="*/ 431172 w 1364418"/>
              <a:gd name="connsiteY23" fmla="*/ 5273739 h 6858000"/>
              <a:gd name="connsiteX24" fmla="*/ 440771 w 1364418"/>
              <a:gd name="connsiteY24" fmla="*/ 5241779 h 6858000"/>
              <a:gd name="connsiteX25" fmla="*/ 451997 w 1364418"/>
              <a:gd name="connsiteY25" fmla="*/ 5225268 h 6858000"/>
              <a:gd name="connsiteX26" fmla="*/ 453017 w 1364418"/>
              <a:gd name="connsiteY26" fmla="*/ 5217684 h 6858000"/>
              <a:gd name="connsiteX27" fmla="*/ 460358 w 1364418"/>
              <a:gd name="connsiteY27" fmla="*/ 5193377 h 6858000"/>
              <a:gd name="connsiteX28" fmla="*/ 463661 w 1364418"/>
              <a:gd name="connsiteY28" fmla="*/ 5179288 h 6858000"/>
              <a:gd name="connsiteX29" fmla="*/ 464645 w 1364418"/>
              <a:gd name="connsiteY29" fmla="*/ 5173621 h 6858000"/>
              <a:gd name="connsiteX30" fmla="*/ 460279 w 1364418"/>
              <a:gd name="connsiteY30" fmla="*/ 5159961 h 6858000"/>
              <a:gd name="connsiteX31" fmla="*/ 466956 w 1364418"/>
              <a:gd name="connsiteY31" fmla="*/ 5144295 h 6858000"/>
              <a:gd name="connsiteX32" fmla="*/ 463889 w 1364418"/>
              <a:gd name="connsiteY32" fmla="*/ 5125185 h 6858000"/>
              <a:gd name="connsiteX33" fmla="*/ 470719 w 1364418"/>
              <a:gd name="connsiteY33" fmla="*/ 5121884 h 6858000"/>
              <a:gd name="connsiteX34" fmla="*/ 477755 w 1364418"/>
              <a:gd name="connsiteY34" fmla="*/ 5067850 h 6858000"/>
              <a:gd name="connsiteX35" fmla="*/ 480486 w 1364418"/>
              <a:gd name="connsiteY35" fmla="*/ 5060861 h 6858000"/>
              <a:gd name="connsiteX36" fmla="*/ 477190 w 1364418"/>
              <a:gd name="connsiteY36" fmla="*/ 5034192 h 6858000"/>
              <a:gd name="connsiteX37" fmla="*/ 478744 w 1364418"/>
              <a:gd name="connsiteY37" fmla="*/ 4993030 h 6858000"/>
              <a:gd name="connsiteX38" fmla="*/ 485653 w 1364418"/>
              <a:gd name="connsiteY38" fmla="*/ 4946844 h 6858000"/>
              <a:gd name="connsiteX39" fmla="*/ 481509 w 1364418"/>
              <a:gd name="connsiteY39" fmla="*/ 4932692 h 6858000"/>
              <a:gd name="connsiteX40" fmla="*/ 496912 w 1364418"/>
              <a:gd name="connsiteY40" fmla="*/ 4858827 h 6858000"/>
              <a:gd name="connsiteX41" fmla="*/ 502815 w 1364418"/>
              <a:gd name="connsiteY41" fmla="*/ 4821170 h 6858000"/>
              <a:gd name="connsiteX42" fmla="*/ 507548 w 1364418"/>
              <a:gd name="connsiteY42" fmla="*/ 4780965 h 6858000"/>
              <a:gd name="connsiteX43" fmla="*/ 508841 w 1364418"/>
              <a:gd name="connsiteY43" fmla="*/ 4750867 h 6858000"/>
              <a:gd name="connsiteX44" fmla="*/ 506648 w 1364418"/>
              <a:gd name="connsiteY44" fmla="*/ 4690749 h 6858000"/>
              <a:gd name="connsiteX45" fmla="*/ 502128 w 1364418"/>
              <a:gd name="connsiteY45" fmla="*/ 4584173 h 6858000"/>
              <a:gd name="connsiteX46" fmla="*/ 497211 w 1364418"/>
              <a:gd name="connsiteY46" fmla="*/ 4444346 h 6858000"/>
              <a:gd name="connsiteX47" fmla="*/ 493776 w 1364418"/>
              <a:gd name="connsiteY47" fmla="*/ 4375228 h 6858000"/>
              <a:gd name="connsiteX48" fmla="*/ 474429 w 1364418"/>
              <a:gd name="connsiteY48" fmla="*/ 4214165 h 6858000"/>
              <a:gd name="connsiteX49" fmla="*/ 478502 w 1364418"/>
              <a:gd name="connsiteY49" fmla="*/ 4090296 h 6858000"/>
              <a:gd name="connsiteX50" fmla="*/ 463758 w 1364418"/>
              <a:gd name="connsiteY50" fmla="*/ 4033999 h 6858000"/>
              <a:gd name="connsiteX51" fmla="*/ 464907 w 1364418"/>
              <a:gd name="connsiteY51" fmla="*/ 4031933 h 6858000"/>
              <a:gd name="connsiteX52" fmla="*/ 463483 w 1364418"/>
              <a:gd name="connsiteY52" fmla="*/ 4013953 h 6858000"/>
              <a:gd name="connsiteX53" fmla="*/ 449778 w 1364418"/>
              <a:gd name="connsiteY53" fmla="*/ 3974753 h 6858000"/>
              <a:gd name="connsiteX54" fmla="*/ 451376 w 1364418"/>
              <a:gd name="connsiteY54" fmla="*/ 3969950 h 6858000"/>
              <a:gd name="connsiteX55" fmla="*/ 444798 w 1364418"/>
              <a:gd name="connsiteY55" fmla="*/ 3933779 h 6858000"/>
              <a:gd name="connsiteX56" fmla="*/ 446129 w 1364418"/>
              <a:gd name="connsiteY56" fmla="*/ 3933093 h 6858000"/>
              <a:gd name="connsiteX57" fmla="*/ 450483 w 1364418"/>
              <a:gd name="connsiteY57" fmla="*/ 3922082 h 6858000"/>
              <a:gd name="connsiteX58" fmla="*/ 455561 w 1364418"/>
              <a:gd name="connsiteY58" fmla="*/ 3901461 h 6858000"/>
              <a:gd name="connsiteX59" fmla="*/ 478155 w 1364418"/>
              <a:gd name="connsiteY59" fmla="*/ 3813873 h 6858000"/>
              <a:gd name="connsiteX60" fmla="*/ 477580 w 1364418"/>
              <a:gd name="connsiteY60" fmla="*/ 3806161 h 6858000"/>
              <a:gd name="connsiteX61" fmla="*/ 477887 w 1364418"/>
              <a:gd name="connsiteY61" fmla="*/ 3805957 h 6858000"/>
              <a:gd name="connsiteX62" fmla="*/ 477914 w 1364418"/>
              <a:gd name="connsiteY62" fmla="*/ 3797724 h 6858000"/>
              <a:gd name="connsiteX63" fmla="*/ 476529 w 1364418"/>
              <a:gd name="connsiteY63" fmla="*/ 3792098 h 6858000"/>
              <a:gd name="connsiteX64" fmla="*/ 475413 w 1364418"/>
              <a:gd name="connsiteY64" fmla="*/ 3777135 h 6858000"/>
              <a:gd name="connsiteX65" fmla="*/ 477146 w 1364418"/>
              <a:gd name="connsiteY65" fmla="*/ 3771656 h 6858000"/>
              <a:gd name="connsiteX66" fmla="*/ 480889 w 1364418"/>
              <a:gd name="connsiteY66" fmla="*/ 3769007 h 6858000"/>
              <a:gd name="connsiteX67" fmla="*/ 480355 w 1364418"/>
              <a:gd name="connsiteY67" fmla="*/ 3767709 h 6858000"/>
              <a:gd name="connsiteX68" fmla="*/ 489051 w 1364418"/>
              <a:gd name="connsiteY68" fmla="*/ 3738082 h 6858000"/>
              <a:gd name="connsiteX69" fmla="*/ 496397 w 1364418"/>
              <a:gd name="connsiteY69" fmla="*/ 3673397 h 6858000"/>
              <a:gd name="connsiteX70" fmla="*/ 495693 w 1364418"/>
              <a:gd name="connsiteY70" fmla="*/ 3637109 h 6858000"/>
              <a:gd name="connsiteX71" fmla="*/ 499136 w 1364418"/>
              <a:gd name="connsiteY71" fmla="*/ 3536883 h 6858000"/>
              <a:gd name="connsiteX72" fmla="*/ 506674 w 1364418"/>
              <a:gd name="connsiteY72" fmla="*/ 3435652 h 6858000"/>
              <a:gd name="connsiteX73" fmla="*/ 508345 w 1364418"/>
              <a:gd name="connsiteY73" fmla="*/ 3307769 h 6858000"/>
              <a:gd name="connsiteX74" fmla="*/ 525908 w 1364418"/>
              <a:gd name="connsiteY74" fmla="*/ 3250522 h 6858000"/>
              <a:gd name="connsiteX75" fmla="*/ 526333 w 1364418"/>
              <a:gd name="connsiteY75" fmla="*/ 3229163 h 6858000"/>
              <a:gd name="connsiteX76" fmla="*/ 528156 w 1364418"/>
              <a:gd name="connsiteY76" fmla="*/ 3217217 h 6858000"/>
              <a:gd name="connsiteX77" fmla="*/ 514991 w 1364418"/>
              <a:gd name="connsiteY77" fmla="*/ 3183755 h 6858000"/>
              <a:gd name="connsiteX78" fmla="*/ 515492 w 1364418"/>
              <a:gd name="connsiteY78" fmla="*/ 3178642 h 6858000"/>
              <a:gd name="connsiteX79" fmla="*/ 503092 w 1364418"/>
              <a:gd name="connsiteY79" fmla="*/ 3158586 h 6858000"/>
              <a:gd name="connsiteX80" fmla="*/ 488277 w 1364418"/>
              <a:gd name="connsiteY80" fmla="*/ 3129034 h 6858000"/>
              <a:gd name="connsiteX81" fmla="*/ 488942 w 1364418"/>
              <a:gd name="connsiteY81" fmla="*/ 3126682 h 6858000"/>
              <a:gd name="connsiteX82" fmla="*/ 479810 w 1364418"/>
              <a:gd name="connsiteY82" fmla="*/ 3114519 h 6858000"/>
              <a:gd name="connsiteX83" fmla="*/ 466419 w 1364418"/>
              <a:gd name="connsiteY83" fmla="*/ 3106272 h 6858000"/>
              <a:gd name="connsiteX84" fmla="*/ 439149 w 1364418"/>
              <a:gd name="connsiteY84" fmla="*/ 2958185 h 6858000"/>
              <a:gd name="connsiteX85" fmla="*/ 381763 w 1364418"/>
              <a:gd name="connsiteY85" fmla="*/ 2762989 h 6858000"/>
              <a:gd name="connsiteX86" fmla="*/ 330681 w 1364418"/>
              <a:gd name="connsiteY86" fmla="*/ 2554718 h 6858000"/>
              <a:gd name="connsiteX87" fmla="*/ 310775 w 1364418"/>
              <a:gd name="connsiteY87" fmla="*/ 2485734 h 6858000"/>
              <a:gd name="connsiteX88" fmla="*/ 301498 w 1364418"/>
              <a:gd name="connsiteY88" fmla="*/ 2447068 h 6858000"/>
              <a:gd name="connsiteX89" fmla="*/ 288459 w 1364418"/>
              <a:gd name="connsiteY89" fmla="*/ 2425819 h 6858000"/>
              <a:gd name="connsiteX90" fmla="*/ 294458 w 1364418"/>
              <a:gd name="connsiteY90" fmla="*/ 2402874 h 6858000"/>
              <a:gd name="connsiteX91" fmla="*/ 297070 w 1364418"/>
              <a:gd name="connsiteY91" fmla="*/ 2381443 h 6858000"/>
              <a:gd name="connsiteX92" fmla="*/ 273399 w 1364418"/>
              <a:gd name="connsiteY92" fmla="*/ 2261920 h 6858000"/>
              <a:gd name="connsiteX93" fmla="*/ 263286 w 1364418"/>
              <a:gd name="connsiteY93" fmla="*/ 2195378 h 6858000"/>
              <a:gd name="connsiteX94" fmla="*/ 247503 w 1364418"/>
              <a:gd name="connsiteY94" fmla="*/ 2155135 h 6858000"/>
              <a:gd name="connsiteX95" fmla="*/ 244961 w 1364418"/>
              <a:gd name="connsiteY95" fmla="*/ 2118008 h 6858000"/>
              <a:gd name="connsiteX96" fmla="*/ 245954 w 1364418"/>
              <a:gd name="connsiteY96" fmla="*/ 2050531 h 6858000"/>
              <a:gd name="connsiteX97" fmla="*/ 237760 w 1364418"/>
              <a:gd name="connsiteY97" fmla="*/ 1963269 h 6858000"/>
              <a:gd name="connsiteX98" fmla="*/ 218938 w 1364418"/>
              <a:gd name="connsiteY98" fmla="*/ 1906352 h 6858000"/>
              <a:gd name="connsiteX99" fmla="*/ 195495 w 1364418"/>
              <a:gd name="connsiteY99" fmla="*/ 1861531 h 6858000"/>
              <a:gd name="connsiteX100" fmla="*/ 149294 w 1364418"/>
              <a:gd name="connsiteY100" fmla="*/ 1732919 h 6858000"/>
              <a:gd name="connsiteX101" fmla="*/ 121605 w 1364418"/>
              <a:gd name="connsiteY101" fmla="*/ 1663540 h 6858000"/>
              <a:gd name="connsiteX102" fmla="*/ 120731 w 1364418"/>
              <a:gd name="connsiteY102" fmla="*/ 1615777 h 6858000"/>
              <a:gd name="connsiteX103" fmla="*/ 101526 w 1364418"/>
              <a:gd name="connsiteY103" fmla="*/ 1563678 h 6858000"/>
              <a:gd name="connsiteX104" fmla="*/ 114606 w 1364418"/>
              <a:gd name="connsiteY104" fmla="*/ 1519474 h 6858000"/>
              <a:gd name="connsiteX105" fmla="*/ 107348 w 1364418"/>
              <a:gd name="connsiteY105" fmla="*/ 1477995 h 6858000"/>
              <a:gd name="connsiteX106" fmla="*/ 93433 w 1364418"/>
              <a:gd name="connsiteY106" fmla="*/ 1373769 h 6858000"/>
              <a:gd name="connsiteX107" fmla="*/ 101740 w 1364418"/>
              <a:gd name="connsiteY107" fmla="*/ 1307086 h 6858000"/>
              <a:gd name="connsiteX108" fmla="*/ 102928 w 1364418"/>
              <a:gd name="connsiteY108" fmla="*/ 1189033 h 6858000"/>
              <a:gd name="connsiteX109" fmla="*/ 107613 w 1364418"/>
              <a:gd name="connsiteY109" fmla="*/ 1168288 h 6858000"/>
              <a:gd name="connsiteX110" fmla="*/ 99895 w 1364418"/>
              <a:gd name="connsiteY110" fmla="*/ 1142577 h 6858000"/>
              <a:gd name="connsiteX111" fmla="*/ 89201 w 1364418"/>
              <a:gd name="connsiteY111" fmla="*/ 1088484 h 6858000"/>
              <a:gd name="connsiteX112" fmla="*/ 77937 w 1364418"/>
              <a:gd name="connsiteY112" fmla="*/ 1016103 h 6858000"/>
              <a:gd name="connsiteX113" fmla="*/ 79393 w 1364418"/>
              <a:gd name="connsiteY113" fmla="*/ 954054 h 6858000"/>
              <a:gd name="connsiteX114" fmla="*/ 90309 w 1364418"/>
              <a:gd name="connsiteY114" fmla="*/ 921368 h 6858000"/>
              <a:gd name="connsiteX115" fmla="*/ 74258 w 1364418"/>
              <a:gd name="connsiteY115" fmla="*/ 896999 h 6858000"/>
              <a:gd name="connsiteX116" fmla="*/ 43666 w 1364418"/>
              <a:gd name="connsiteY116" fmla="*/ 821517 h 6858000"/>
              <a:gd name="connsiteX117" fmla="*/ 22616 w 1364418"/>
              <a:gd name="connsiteY117" fmla="*/ 751353 h 6858000"/>
              <a:gd name="connsiteX118" fmla="*/ 22174 w 1364418"/>
              <a:gd name="connsiteY118" fmla="*/ 721230 h 6858000"/>
              <a:gd name="connsiteX119" fmla="*/ 7845 w 1364418"/>
              <a:gd name="connsiteY119" fmla="*/ 681659 h 6858000"/>
              <a:gd name="connsiteX120" fmla="*/ 31306 w 1364418"/>
              <a:gd name="connsiteY120" fmla="*/ 619315 h 6858000"/>
              <a:gd name="connsiteX121" fmla="*/ 15184 w 1364418"/>
              <a:gd name="connsiteY121" fmla="*/ 585934 h 6858000"/>
              <a:gd name="connsiteX122" fmla="*/ 22258 w 1364418"/>
              <a:gd name="connsiteY122" fmla="*/ 538948 h 6858000"/>
              <a:gd name="connsiteX123" fmla="*/ 26166 w 1364418"/>
              <a:gd name="connsiteY123" fmla="*/ 525163 h 6858000"/>
              <a:gd name="connsiteX124" fmla="*/ 52290 w 1364418"/>
              <a:gd name="connsiteY124" fmla="*/ 446567 h 6858000"/>
              <a:gd name="connsiteX125" fmla="*/ 51538 w 1364418"/>
              <a:gd name="connsiteY125" fmla="*/ 393828 h 6858000"/>
              <a:gd name="connsiteX126" fmla="*/ 51368 w 1364418"/>
              <a:gd name="connsiteY126" fmla="*/ 353137 h 6858000"/>
              <a:gd name="connsiteX127" fmla="*/ 55970 w 1364418"/>
              <a:gd name="connsiteY127" fmla="*/ 321428 h 6858000"/>
              <a:gd name="connsiteX128" fmla="*/ 57061 w 1364418"/>
              <a:gd name="connsiteY128" fmla="*/ 275771 h 6858000"/>
              <a:gd name="connsiteX129" fmla="*/ 74088 w 1364418"/>
              <a:gd name="connsiteY129" fmla="*/ 212860 h 6858000"/>
              <a:gd name="connsiteX130" fmla="*/ 65798 w 1364418"/>
              <a:gd name="connsiteY130" fmla="*/ 144983 h 6858000"/>
              <a:gd name="connsiteX131" fmla="*/ 78082 w 1364418"/>
              <a:gd name="connsiteY131" fmla="*/ 55288 h 6858000"/>
              <a:gd name="connsiteX132" fmla="*/ 37636 w 1364418"/>
              <a:gd name="connsiteY132"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245974 w 1364418"/>
              <a:gd name="connsiteY3" fmla="*/ 6857735 h 6858000"/>
              <a:gd name="connsiteX4" fmla="*/ 209564 w 1364418"/>
              <a:gd name="connsiteY4" fmla="*/ 6777899 h 6858000"/>
              <a:gd name="connsiteX5" fmla="*/ 240339 w 1364418"/>
              <a:gd name="connsiteY5" fmla="*/ 6711686 h 6858000"/>
              <a:gd name="connsiteX6" fmla="*/ 286686 w 1364418"/>
              <a:gd name="connsiteY6" fmla="*/ 6664994 h 6858000"/>
              <a:gd name="connsiteX7" fmla="*/ 339152 w 1364418"/>
              <a:gd name="connsiteY7" fmla="*/ 6471804 h 6858000"/>
              <a:gd name="connsiteX8" fmla="*/ 334570 w 1364418"/>
              <a:gd name="connsiteY8" fmla="*/ 6389835 h 6858000"/>
              <a:gd name="connsiteX9" fmla="*/ 317792 w 1364418"/>
              <a:gd name="connsiteY9" fmla="*/ 6324679 h 6858000"/>
              <a:gd name="connsiteX10" fmla="*/ 278227 w 1364418"/>
              <a:gd name="connsiteY10" fmla="*/ 6280046 h 6858000"/>
              <a:gd name="connsiteX11" fmla="*/ 288000 w 1364418"/>
              <a:gd name="connsiteY11" fmla="*/ 6252834 h 6858000"/>
              <a:gd name="connsiteX12" fmla="*/ 265992 w 1364418"/>
              <a:gd name="connsiteY12" fmla="*/ 6202459 h 6858000"/>
              <a:gd name="connsiteX13" fmla="*/ 264790 w 1364418"/>
              <a:gd name="connsiteY13" fmla="*/ 6153037 h 6858000"/>
              <a:gd name="connsiteX14" fmla="*/ 280205 w 1364418"/>
              <a:gd name="connsiteY14" fmla="*/ 6078132 h 6858000"/>
              <a:gd name="connsiteX15" fmla="*/ 267592 w 1364418"/>
              <a:gd name="connsiteY15" fmla="*/ 6028119 h 6858000"/>
              <a:gd name="connsiteX16" fmla="*/ 252821 w 1364418"/>
              <a:gd name="connsiteY16" fmla="*/ 5926735 h 6858000"/>
              <a:gd name="connsiteX17" fmla="*/ 302333 w 1364418"/>
              <a:gd name="connsiteY17" fmla="*/ 5712857 h 6858000"/>
              <a:gd name="connsiteX18" fmla="*/ 332131 w 1364418"/>
              <a:gd name="connsiteY18" fmla="*/ 5660491 h 6858000"/>
              <a:gd name="connsiteX19" fmla="*/ 341254 w 1364418"/>
              <a:gd name="connsiteY19" fmla="*/ 5563435 h 6858000"/>
              <a:gd name="connsiteX20" fmla="*/ 368130 w 1364418"/>
              <a:gd name="connsiteY20" fmla="*/ 5437125 h 6858000"/>
              <a:gd name="connsiteX21" fmla="*/ 381698 w 1364418"/>
              <a:gd name="connsiteY21" fmla="*/ 5396260 h 6858000"/>
              <a:gd name="connsiteX22" fmla="*/ 397679 w 1364418"/>
              <a:gd name="connsiteY22" fmla="*/ 5330009 h 6858000"/>
              <a:gd name="connsiteX23" fmla="*/ 431172 w 1364418"/>
              <a:gd name="connsiteY23" fmla="*/ 5273739 h 6858000"/>
              <a:gd name="connsiteX24" fmla="*/ 440771 w 1364418"/>
              <a:gd name="connsiteY24" fmla="*/ 5241779 h 6858000"/>
              <a:gd name="connsiteX25" fmla="*/ 451997 w 1364418"/>
              <a:gd name="connsiteY25" fmla="*/ 5225268 h 6858000"/>
              <a:gd name="connsiteX26" fmla="*/ 453017 w 1364418"/>
              <a:gd name="connsiteY26" fmla="*/ 5217684 h 6858000"/>
              <a:gd name="connsiteX27" fmla="*/ 460358 w 1364418"/>
              <a:gd name="connsiteY27" fmla="*/ 5193377 h 6858000"/>
              <a:gd name="connsiteX28" fmla="*/ 463661 w 1364418"/>
              <a:gd name="connsiteY28" fmla="*/ 5179288 h 6858000"/>
              <a:gd name="connsiteX29" fmla="*/ 464645 w 1364418"/>
              <a:gd name="connsiteY29" fmla="*/ 5173621 h 6858000"/>
              <a:gd name="connsiteX30" fmla="*/ 460279 w 1364418"/>
              <a:gd name="connsiteY30" fmla="*/ 5159961 h 6858000"/>
              <a:gd name="connsiteX31" fmla="*/ 466956 w 1364418"/>
              <a:gd name="connsiteY31" fmla="*/ 5144295 h 6858000"/>
              <a:gd name="connsiteX32" fmla="*/ 463889 w 1364418"/>
              <a:gd name="connsiteY32" fmla="*/ 5125185 h 6858000"/>
              <a:gd name="connsiteX33" fmla="*/ 470719 w 1364418"/>
              <a:gd name="connsiteY33" fmla="*/ 5121884 h 6858000"/>
              <a:gd name="connsiteX34" fmla="*/ 477755 w 1364418"/>
              <a:gd name="connsiteY34" fmla="*/ 5067850 h 6858000"/>
              <a:gd name="connsiteX35" fmla="*/ 480486 w 1364418"/>
              <a:gd name="connsiteY35" fmla="*/ 5060861 h 6858000"/>
              <a:gd name="connsiteX36" fmla="*/ 477190 w 1364418"/>
              <a:gd name="connsiteY36" fmla="*/ 5034192 h 6858000"/>
              <a:gd name="connsiteX37" fmla="*/ 478744 w 1364418"/>
              <a:gd name="connsiteY37" fmla="*/ 4993030 h 6858000"/>
              <a:gd name="connsiteX38" fmla="*/ 485653 w 1364418"/>
              <a:gd name="connsiteY38" fmla="*/ 4946844 h 6858000"/>
              <a:gd name="connsiteX39" fmla="*/ 481509 w 1364418"/>
              <a:gd name="connsiteY39" fmla="*/ 4932692 h 6858000"/>
              <a:gd name="connsiteX40" fmla="*/ 496912 w 1364418"/>
              <a:gd name="connsiteY40" fmla="*/ 4858827 h 6858000"/>
              <a:gd name="connsiteX41" fmla="*/ 502815 w 1364418"/>
              <a:gd name="connsiteY41" fmla="*/ 4821170 h 6858000"/>
              <a:gd name="connsiteX42" fmla="*/ 507548 w 1364418"/>
              <a:gd name="connsiteY42" fmla="*/ 4780965 h 6858000"/>
              <a:gd name="connsiteX43" fmla="*/ 508841 w 1364418"/>
              <a:gd name="connsiteY43" fmla="*/ 4750867 h 6858000"/>
              <a:gd name="connsiteX44" fmla="*/ 506648 w 1364418"/>
              <a:gd name="connsiteY44" fmla="*/ 4690749 h 6858000"/>
              <a:gd name="connsiteX45" fmla="*/ 502128 w 1364418"/>
              <a:gd name="connsiteY45" fmla="*/ 4584173 h 6858000"/>
              <a:gd name="connsiteX46" fmla="*/ 497211 w 1364418"/>
              <a:gd name="connsiteY46" fmla="*/ 4444346 h 6858000"/>
              <a:gd name="connsiteX47" fmla="*/ 493776 w 1364418"/>
              <a:gd name="connsiteY47" fmla="*/ 4375228 h 6858000"/>
              <a:gd name="connsiteX48" fmla="*/ 474429 w 1364418"/>
              <a:gd name="connsiteY48" fmla="*/ 4214165 h 6858000"/>
              <a:gd name="connsiteX49" fmla="*/ 478502 w 1364418"/>
              <a:gd name="connsiteY49" fmla="*/ 4090296 h 6858000"/>
              <a:gd name="connsiteX50" fmla="*/ 463758 w 1364418"/>
              <a:gd name="connsiteY50" fmla="*/ 4033999 h 6858000"/>
              <a:gd name="connsiteX51" fmla="*/ 464907 w 1364418"/>
              <a:gd name="connsiteY51" fmla="*/ 4031933 h 6858000"/>
              <a:gd name="connsiteX52" fmla="*/ 463483 w 1364418"/>
              <a:gd name="connsiteY52" fmla="*/ 4013953 h 6858000"/>
              <a:gd name="connsiteX53" fmla="*/ 449778 w 1364418"/>
              <a:gd name="connsiteY53" fmla="*/ 3974753 h 6858000"/>
              <a:gd name="connsiteX54" fmla="*/ 451376 w 1364418"/>
              <a:gd name="connsiteY54" fmla="*/ 3969950 h 6858000"/>
              <a:gd name="connsiteX55" fmla="*/ 444798 w 1364418"/>
              <a:gd name="connsiteY55" fmla="*/ 3933779 h 6858000"/>
              <a:gd name="connsiteX56" fmla="*/ 446129 w 1364418"/>
              <a:gd name="connsiteY56" fmla="*/ 3933093 h 6858000"/>
              <a:gd name="connsiteX57" fmla="*/ 450483 w 1364418"/>
              <a:gd name="connsiteY57" fmla="*/ 3922082 h 6858000"/>
              <a:gd name="connsiteX58" fmla="*/ 455561 w 1364418"/>
              <a:gd name="connsiteY58" fmla="*/ 3901461 h 6858000"/>
              <a:gd name="connsiteX59" fmla="*/ 478155 w 1364418"/>
              <a:gd name="connsiteY59" fmla="*/ 3813873 h 6858000"/>
              <a:gd name="connsiteX60" fmla="*/ 477580 w 1364418"/>
              <a:gd name="connsiteY60" fmla="*/ 3806161 h 6858000"/>
              <a:gd name="connsiteX61" fmla="*/ 477887 w 1364418"/>
              <a:gd name="connsiteY61" fmla="*/ 3805957 h 6858000"/>
              <a:gd name="connsiteX62" fmla="*/ 477914 w 1364418"/>
              <a:gd name="connsiteY62" fmla="*/ 3797724 h 6858000"/>
              <a:gd name="connsiteX63" fmla="*/ 476529 w 1364418"/>
              <a:gd name="connsiteY63" fmla="*/ 3792098 h 6858000"/>
              <a:gd name="connsiteX64" fmla="*/ 475413 w 1364418"/>
              <a:gd name="connsiteY64" fmla="*/ 3777135 h 6858000"/>
              <a:gd name="connsiteX65" fmla="*/ 477146 w 1364418"/>
              <a:gd name="connsiteY65" fmla="*/ 3771656 h 6858000"/>
              <a:gd name="connsiteX66" fmla="*/ 480889 w 1364418"/>
              <a:gd name="connsiteY66" fmla="*/ 3769007 h 6858000"/>
              <a:gd name="connsiteX67" fmla="*/ 480355 w 1364418"/>
              <a:gd name="connsiteY67" fmla="*/ 3767709 h 6858000"/>
              <a:gd name="connsiteX68" fmla="*/ 489051 w 1364418"/>
              <a:gd name="connsiteY68" fmla="*/ 3738082 h 6858000"/>
              <a:gd name="connsiteX69" fmla="*/ 496397 w 1364418"/>
              <a:gd name="connsiteY69" fmla="*/ 3673397 h 6858000"/>
              <a:gd name="connsiteX70" fmla="*/ 495693 w 1364418"/>
              <a:gd name="connsiteY70" fmla="*/ 3637109 h 6858000"/>
              <a:gd name="connsiteX71" fmla="*/ 499136 w 1364418"/>
              <a:gd name="connsiteY71" fmla="*/ 3536883 h 6858000"/>
              <a:gd name="connsiteX72" fmla="*/ 506674 w 1364418"/>
              <a:gd name="connsiteY72" fmla="*/ 3435652 h 6858000"/>
              <a:gd name="connsiteX73" fmla="*/ 508345 w 1364418"/>
              <a:gd name="connsiteY73" fmla="*/ 3307769 h 6858000"/>
              <a:gd name="connsiteX74" fmla="*/ 525908 w 1364418"/>
              <a:gd name="connsiteY74" fmla="*/ 3250522 h 6858000"/>
              <a:gd name="connsiteX75" fmla="*/ 526333 w 1364418"/>
              <a:gd name="connsiteY75" fmla="*/ 3229163 h 6858000"/>
              <a:gd name="connsiteX76" fmla="*/ 528156 w 1364418"/>
              <a:gd name="connsiteY76" fmla="*/ 3217217 h 6858000"/>
              <a:gd name="connsiteX77" fmla="*/ 514991 w 1364418"/>
              <a:gd name="connsiteY77" fmla="*/ 3183755 h 6858000"/>
              <a:gd name="connsiteX78" fmla="*/ 515492 w 1364418"/>
              <a:gd name="connsiteY78" fmla="*/ 3178642 h 6858000"/>
              <a:gd name="connsiteX79" fmla="*/ 503092 w 1364418"/>
              <a:gd name="connsiteY79" fmla="*/ 3158586 h 6858000"/>
              <a:gd name="connsiteX80" fmla="*/ 488277 w 1364418"/>
              <a:gd name="connsiteY80" fmla="*/ 3129034 h 6858000"/>
              <a:gd name="connsiteX81" fmla="*/ 488942 w 1364418"/>
              <a:gd name="connsiteY81" fmla="*/ 3126682 h 6858000"/>
              <a:gd name="connsiteX82" fmla="*/ 479810 w 1364418"/>
              <a:gd name="connsiteY82" fmla="*/ 3114519 h 6858000"/>
              <a:gd name="connsiteX83" fmla="*/ 466419 w 1364418"/>
              <a:gd name="connsiteY83" fmla="*/ 3106272 h 6858000"/>
              <a:gd name="connsiteX84" fmla="*/ 439149 w 1364418"/>
              <a:gd name="connsiteY84" fmla="*/ 2958185 h 6858000"/>
              <a:gd name="connsiteX85" fmla="*/ 381763 w 1364418"/>
              <a:gd name="connsiteY85" fmla="*/ 2762989 h 6858000"/>
              <a:gd name="connsiteX86" fmla="*/ 330681 w 1364418"/>
              <a:gd name="connsiteY86" fmla="*/ 2554718 h 6858000"/>
              <a:gd name="connsiteX87" fmla="*/ 310775 w 1364418"/>
              <a:gd name="connsiteY87" fmla="*/ 2485734 h 6858000"/>
              <a:gd name="connsiteX88" fmla="*/ 301498 w 1364418"/>
              <a:gd name="connsiteY88" fmla="*/ 2447068 h 6858000"/>
              <a:gd name="connsiteX89" fmla="*/ 288459 w 1364418"/>
              <a:gd name="connsiteY89" fmla="*/ 2425819 h 6858000"/>
              <a:gd name="connsiteX90" fmla="*/ 294458 w 1364418"/>
              <a:gd name="connsiteY90" fmla="*/ 2402874 h 6858000"/>
              <a:gd name="connsiteX91" fmla="*/ 297070 w 1364418"/>
              <a:gd name="connsiteY91" fmla="*/ 2381443 h 6858000"/>
              <a:gd name="connsiteX92" fmla="*/ 273399 w 1364418"/>
              <a:gd name="connsiteY92" fmla="*/ 2261920 h 6858000"/>
              <a:gd name="connsiteX93" fmla="*/ 263286 w 1364418"/>
              <a:gd name="connsiteY93" fmla="*/ 2195378 h 6858000"/>
              <a:gd name="connsiteX94" fmla="*/ 247503 w 1364418"/>
              <a:gd name="connsiteY94" fmla="*/ 2155135 h 6858000"/>
              <a:gd name="connsiteX95" fmla="*/ 244961 w 1364418"/>
              <a:gd name="connsiteY95" fmla="*/ 2118008 h 6858000"/>
              <a:gd name="connsiteX96" fmla="*/ 245954 w 1364418"/>
              <a:gd name="connsiteY96" fmla="*/ 2050531 h 6858000"/>
              <a:gd name="connsiteX97" fmla="*/ 237760 w 1364418"/>
              <a:gd name="connsiteY97" fmla="*/ 1963269 h 6858000"/>
              <a:gd name="connsiteX98" fmla="*/ 218938 w 1364418"/>
              <a:gd name="connsiteY98" fmla="*/ 1906352 h 6858000"/>
              <a:gd name="connsiteX99" fmla="*/ 195495 w 1364418"/>
              <a:gd name="connsiteY99" fmla="*/ 1861531 h 6858000"/>
              <a:gd name="connsiteX100" fmla="*/ 149294 w 1364418"/>
              <a:gd name="connsiteY100" fmla="*/ 1732919 h 6858000"/>
              <a:gd name="connsiteX101" fmla="*/ 121605 w 1364418"/>
              <a:gd name="connsiteY101" fmla="*/ 1663540 h 6858000"/>
              <a:gd name="connsiteX102" fmla="*/ 120731 w 1364418"/>
              <a:gd name="connsiteY102" fmla="*/ 1615777 h 6858000"/>
              <a:gd name="connsiteX103" fmla="*/ 101526 w 1364418"/>
              <a:gd name="connsiteY103" fmla="*/ 1563678 h 6858000"/>
              <a:gd name="connsiteX104" fmla="*/ 114606 w 1364418"/>
              <a:gd name="connsiteY104" fmla="*/ 1519474 h 6858000"/>
              <a:gd name="connsiteX105" fmla="*/ 107348 w 1364418"/>
              <a:gd name="connsiteY105" fmla="*/ 1477995 h 6858000"/>
              <a:gd name="connsiteX106" fmla="*/ 93433 w 1364418"/>
              <a:gd name="connsiteY106" fmla="*/ 1373769 h 6858000"/>
              <a:gd name="connsiteX107" fmla="*/ 101740 w 1364418"/>
              <a:gd name="connsiteY107" fmla="*/ 1307086 h 6858000"/>
              <a:gd name="connsiteX108" fmla="*/ 102928 w 1364418"/>
              <a:gd name="connsiteY108" fmla="*/ 1189033 h 6858000"/>
              <a:gd name="connsiteX109" fmla="*/ 107613 w 1364418"/>
              <a:gd name="connsiteY109" fmla="*/ 1168288 h 6858000"/>
              <a:gd name="connsiteX110" fmla="*/ 99895 w 1364418"/>
              <a:gd name="connsiteY110" fmla="*/ 1142577 h 6858000"/>
              <a:gd name="connsiteX111" fmla="*/ 89201 w 1364418"/>
              <a:gd name="connsiteY111" fmla="*/ 1088484 h 6858000"/>
              <a:gd name="connsiteX112" fmla="*/ 77937 w 1364418"/>
              <a:gd name="connsiteY112" fmla="*/ 1016103 h 6858000"/>
              <a:gd name="connsiteX113" fmla="*/ 79393 w 1364418"/>
              <a:gd name="connsiteY113" fmla="*/ 954054 h 6858000"/>
              <a:gd name="connsiteX114" fmla="*/ 90309 w 1364418"/>
              <a:gd name="connsiteY114" fmla="*/ 921368 h 6858000"/>
              <a:gd name="connsiteX115" fmla="*/ 74258 w 1364418"/>
              <a:gd name="connsiteY115" fmla="*/ 896999 h 6858000"/>
              <a:gd name="connsiteX116" fmla="*/ 43666 w 1364418"/>
              <a:gd name="connsiteY116" fmla="*/ 821517 h 6858000"/>
              <a:gd name="connsiteX117" fmla="*/ 22616 w 1364418"/>
              <a:gd name="connsiteY117" fmla="*/ 751353 h 6858000"/>
              <a:gd name="connsiteX118" fmla="*/ 22174 w 1364418"/>
              <a:gd name="connsiteY118" fmla="*/ 721230 h 6858000"/>
              <a:gd name="connsiteX119" fmla="*/ 7845 w 1364418"/>
              <a:gd name="connsiteY119" fmla="*/ 681659 h 6858000"/>
              <a:gd name="connsiteX120" fmla="*/ 31306 w 1364418"/>
              <a:gd name="connsiteY120" fmla="*/ 619315 h 6858000"/>
              <a:gd name="connsiteX121" fmla="*/ 15184 w 1364418"/>
              <a:gd name="connsiteY121" fmla="*/ 585934 h 6858000"/>
              <a:gd name="connsiteX122" fmla="*/ 22258 w 1364418"/>
              <a:gd name="connsiteY122" fmla="*/ 538948 h 6858000"/>
              <a:gd name="connsiteX123" fmla="*/ 26166 w 1364418"/>
              <a:gd name="connsiteY123" fmla="*/ 525163 h 6858000"/>
              <a:gd name="connsiteX124" fmla="*/ 52290 w 1364418"/>
              <a:gd name="connsiteY124" fmla="*/ 446567 h 6858000"/>
              <a:gd name="connsiteX125" fmla="*/ 51538 w 1364418"/>
              <a:gd name="connsiteY125" fmla="*/ 393828 h 6858000"/>
              <a:gd name="connsiteX126" fmla="*/ 51368 w 1364418"/>
              <a:gd name="connsiteY126" fmla="*/ 353137 h 6858000"/>
              <a:gd name="connsiteX127" fmla="*/ 55970 w 1364418"/>
              <a:gd name="connsiteY127" fmla="*/ 321428 h 6858000"/>
              <a:gd name="connsiteX128" fmla="*/ 57061 w 1364418"/>
              <a:gd name="connsiteY128" fmla="*/ 275771 h 6858000"/>
              <a:gd name="connsiteX129" fmla="*/ 74088 w 1364418"/>
              <a:gd name="connsiteY129" fmla="*/ 212860 h 6858000"/>
              <a:gd name="connsiteX130" fmla="*/ 65798 w 1364418"/>
              <a:gd name="connsiteY130" fmla="*/ 144983 h 6858000"/>
              <a:gd name="connsiteX131" fmla="*/ 78082 w 1364418"/>
              <a:gd name="connsiteY131" fmla="*/ 55288 h 6858000"/>
              <a:gd name="connsiteX132" fmla="*/ 37636 w 1364418"/>
              <a:gd name="connsiteY132"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245974 w 1364418"/>
              <a:gd name="connsiteY3" fmla="*/ 6857735 h 6858000"/>
              <a:gd name="connsiteX4" fmla="*/ 209564 w 1364418"/>
              <a:gd name="connsiteY4" fmla="*/ 6777899 h 6858000"/>
              <a:gd name="connsiteX5" fmla="*/ 240339 w 1364418"/>
              <a:gd name="connsiteY5" fmla="*/ 6711686 h 6858000"/>
              <a:gd name="connsiteX6" fmla="*/ 286686 w 1364418"/>
              <a:gd name="connsiteY6" fmla="*/ 6664994 h 6858000"/>
              <a:gd name="connsiteX7" fmla="*/ 339152 w 1364418"/>
              <a:gd name="connsiteY7" fmla="*/ 6471804 h 6858000"/>
              <a:gd name="connsiteX8" fmla="*/ 334570 w 1364418"/>
              <a:gd name="connsiteY8" fmla="*/ 6389835 h 6858000"/>
              <a:gd name="connsiteX9" fmla="*/ 317792 w 1364418"/>
              <a:gd name="connsiteY9" fmla="*/ 6324679 h 6858000"/>
              <a:gd name="connsiteX10" fmla="*/ 278227 w 1364418"/>
              <a:gd name="connsiteY10" fmla="*/ 6280046 h 6858000"/>
              <a:gd name="connsiteX11" fmla="*/ 288000 w 1364418"/>
              <a:gd name="connsiteY11" fmla="*/ 6252834 h 6858000"/>
              <a:gd name="connsiteX12" fmla="*/ 265992 w 1364418"/>
              <a:gd name="connsiteY12" fmla="*/ 6202459 h 6858000"/>
              <a:gd name="connsiteX13" fmla="*/ 264790 w 1364418"/>
              <a:gd name="connsiteY13" fmla="*/ 6153037 h 6858000"/>
              <a:gd name="connsiteX14" fmla="*/ 280205 w 1364418"/>
              <a:gd name="connsiteY14" fmla="*/ 6078132 h 6858000"/>
              <a:gd name="connsiteX15" fmla="*/ 267592 w 1364418"/>
              <a:gd name="connsiteY15" fmla="*/ 6028119 h 6858000"/>
              <a:gd name="connsiteX16" fmla="*/ 252821 w 1364418"/>
              <a:gd name="connsiteY16" fmla="*/ 5926735 h 6858000"/>
              <a:gd name="connsiteX17" fmla="*/ 302333 w 1364418"/>
              <a:gd name="connsiteY17" fmla="*/ 5712857 h 6858000"/>
              <a:gd name="connsiteX18" fmla="*/ 332131 w 1364418"/>
              <a:gd name="connsiteY18" fmla="*/ 5660491 h 6858000"/>
              <a:gd name="connsiteX19" fmla="*/ 341254 w 1364418"/>
              <a:gd name="connsiteY19" fmla="*/ 5563435 h 6858000"/>
              <a:gd name="connsiteX20" fmla="*/ 368130 w 1364418"/>
              <a:gd name="connsiteY20" fmla="*/ 5437125 h 6858000"/>
              <a:gd name="connsiteX21" fmla="*/ 381698 w 1364418"/>
              <a:gd name="connsiteY21" fmla="*/ 5396260 h 6858000"/>
              <a:gd name="connsiteX22" fmla="*/ 397679 w 1364418"/>
              <a:gd name="connsiteY22" fmla="*/ 5330009 h 6858000"/>
              <a:gd name="connsiteX23" fmla="*/ 431172 w 1364418"/>
              <a:gd name="connsiteY23" fmla="*/ 5273739 h 6858000"/>
              <a:gd name="connsiteX24" fmla="*/ 440771 w 1364418"/>
              <a:gd name="connsiteY24" fmla="*/ 5241779 h 6858000"/>
              <a:gd name="connsiteX25" fmla="*/ 451997 w 1364418"/>
              <a:gd name="connsiteY25" fmla="*/ 5225268 h 6858000"/>
              <a:gd name="connsiteX26" fmla="*/ 453017 w 1364418"/>
              <a:gd name="connsiteY26" fmla="*/ 5217684 h 6858000"/>
              <a:gd name="connsiteX27" fmla="*/ 460358 w 1364418"/>
              <a:gd name="connsiteY27" fmla="*/ 5193377 h 6858000"/>
              <a:gd name="connsiteX28" fmla="*/ 463661 w 1364418"/>
              <a:gd name="connsiteY28" fmla="*/ 5179288 h 6858000"/>
              <a:gd name="connsiteX29" fmla="*/ 464645 w 1364418"/>
              <a:gd name="connsiteY29" fmla="*/ 5173621 h 6858000"/>
              <a:gd name="connsiteX30" fmla="*/ 460279 w 1364418"/>
              <a:gd name="connsiteY30" fmla="*/ 5159961 h 6858000"/>
              <a:gd name="connsiteX31" fmla="*/ 466956 w 1364418"/>
              <a:gd name="connsiteY31" fmla="*/ 5144295 h 6858000"/>
              <a:gd name="connsiteX32" fmla="*/ 463889 w 1364418"/>
              <a:gd name="connsiteY32" fmla="*/ 5125185 h 6858000"/>
              <a:gd name="connsiteX33" fmla="*/ 470719 w 1364418"/>
              <a:gd name="connsiteY33" fmla="*/ 5121884 h 6858000"/>
              <a:gd name="connsiteX34" fmla="*/ 477755 w 1364418"/>
              <a:gd name="connsiteY34" fmla="*/ 5067850 h 6858000"/>
              <a:gd name="connsiteX35" fmla="*/ 480486 w 1364418"/>
              <a:gd name="connsiteY35" fmla="*/ 5060861 h 6858000"/>
              <a:gd name="connsiteX36" fmla="*/ 477190 w 1364418"/>
              <a:gd name="connsiteY36" fmla="*/ 5034192 h 6858000"/>
              <a:gd name="connsiteX37" fmla="*/ 478744 w 1364418"/>
              <a:gd name="connsiteY37" fmla="*/ 4993030 h 6858000"/>
              <a:gd name="connsiteX38" fmla="*/ 485653 w 1364418"/>
              <a:gd name="connsiteY38" fmla="*/ 4946844 h 6858000"/>
              <a:gd name="connsiteX39" fmla="*/ 481509 w 1364418"/>
              <a:gd name="connsiteY39" fmla="*/ 4932692 h 6858000"/>
              <a:gd name="connsiteX40" fmla="*/ 496912 w 1364418"/>
              <a:gd name="connsiteY40" fmla="*/ 4858827 h 6858000"/>
              <a:gd name="connsiteX41" fmla="*/ 502815 w 1364418"/>
              <a:gd name="connsiteY41" fmla="*/ 4821170 h 6858000"/>
              <a:gd name="connsiteX42" fmla="*/ 507548 w 1364418"/>
              <a:gd name="connsiteY42" fmla="*/ 4780965 h 6858000"/>
              <a:gd name="connsiteX43" fmla="*/ 508841 w 1364418"/>
              <a:gd name="connsiteY43" fmla="*/ 4750867 h 6858000"/>
              <a:gd name="connsiteX44" fmla="*/ 506648 w 1364418"/>
              <a:gd name="connsiteY44" fmla="*/ 4690749 h 6858000"/>
              <a:gd name="connsiteX45" fmla="*/ 502128 w 1364418"/>
              <a:gd name="connsiteY45" fmla="*/ 4584173 h 6858000"/>
              <a:gd name="connsiteX46" fmla="*/ 497211 w 1364418"/>
              <a:gd name="connsiteY46" fmla="*/ 4444346 h 6858000"/>
              <a:gd name="connsiteX47" fmla="*/ 493776 w 1364418"/>
              <a:gd name="connsiteY47" fmla="*/ 4375228 h 6858000"/>
              <a:gd name="connsiteX48" fmla="*/ 474429 w 1364418"/>
              <a:gd name="connsiteY48" fmla="*/ 4214165 h 6858000"/>
              <a:gd name="connsiteX49" fmla="*/ 478502 w 1364418"/>
              <a:gd name="connsiteY49" fmla="*/ 4090296 h 6858000"/>
              <a:gd name="connsiteX50" fmla="*/ 463758 w 1364418"/>
              <a:gd name="connsiteY50" fmla="*/ 4033999 h 6858000"/>
              <a:gd name="connsiteX51" fmla="*/ 464907 w 1364418"/>
              <a:gd name="connsiteY51" fmla="*/ 4031933 h 6858000"/>
              <a:gd name="connsiteX52" fmla="*/ 463483 w 1364418"/>
              <a:gd name="connsiteY52" fmla="*/ 4013953 h 6858000"/>
              <a:gd name="connsiteX53" fmla="*/ 449778 w 1364418"/>
              <a:gd name="connsiteY53" fmla="*/ 3974753 h 6858000"/>
              <a:gd name="connsiteX54" fmla="*/ 451376 w 1364418"/>
              <a:gd name="connsiteY54" fmla="*/ 3969950 h 6858000"/>
              <a:gd name="connsiteX55" fmla="*/ 444798 w 1364418"/>
              <a:gd name="connsiteY55" fmla="*/ 3933779 h 6858000"/>
              <a:gd name="connsiteX56" fmla="*/ 446129 w 1364418"/>
              <a:gd name="connsiteY56" fmla="*/ 3933093 h 6858000"/>
              <a:gd name="connsiteX57" fmla="*/ 450483 w 1364418"/>
              <a:gd name="connsiteY57" fmla="*/ 3922082 h 6858000"/>
              <a:gd name="connsiteX58" fmla="*/ 455561 w 1364418"/>
              <a:gd name="connsiteY58" fmla="*/ 3901461 h 6858000"/>
              <a:gd name="connsiteX59" fmla="*/ 478155 w 1364418"/>
              <a:gd name="connsiteY59" fmla="*/ 3813873 h 6858000"/>
              <a:gd name="connsiteX60" fmla="*/ 477580 w 1364418"/>
              <a:gd name="connsiteY60" fmla="*/ 3806161 h 6858000"/>
              <a:gd name="connsiteX61" fmla="*/ 477887 w 1364418"/>
              <a:gd name="connsiteY61" fmla="*/ 3805957 h 6858000"/>
              <a:gd name="connsiteX62" fmla="*/ 477914 w 1364418"/>
              <a:gd name="connsiteY62" fmla="*/ 3797724 h 6858000"/>
              <a:gd name="connsiteX63" fmla="*/ 476529 w 1364418"/>
              <a:gd name="connsiteY63" fmla="*/ 3792098 h 6858000"/>
              <a:gd name="connsiteX64" fmla="*/ 475413 w 1364418"/>
              <a:gd name="connsiteY64" fmla="*/ 3777135 h 6858000"/>
              <a:gd name="connsiteX65" fmla="*/ 477146 w 1364418"/>
              <a:gd name="connsiteY65" fmla="*/ 3771656 h 6858000"/>
              <a:gd name="connsiteX66" fmla="*/ 480889 w 1364418"/>
              <a:gd name="connsiteY66" fmla="*/ 3769007 h 6858000"/>
              <a:gd name="connsiteX67" fmla="*/ 480355 w 1364418"/>
              <a:gd name="connsiteY67" fmla="*/ 3767709 h 6858000"/>
              <a:gd name="connsiteX68" fmla="*/ 489051 w 1364418"/>
              <a:gd name="connsiteY68" fmla="*/ 3738082 h 6858000"/>
              <a:gd name="connsiteX69" fmla="*/ 496397 w 1364418"/>
              <a:gd name="connsiteY69" fmla="*/ 3673397 h 6858000"/>
              <a:gd name="connsiteX70" fmla="*/ 495693 w 1364418"/>
              <a:gd name="connsiteY70" fmla="*/ 3637109 h 6858000"/>
              <a:gd name="connsiteX71" fmla="*/ 499136 w 1364418"/>
              <a:gd name="connsiteY71" fmla="*/ 3536883 h 6858000"/>
              <a:gd name="connsiteX72" fmla="*/ 506674 w 1364418"/>
              <a:gd name="connsiteY72" fmla="*/ 3435652 h 6858000"/>
              <a:gd name="connsiteX73" fmla="*/ 508345 w 1364418"/>
              <a:gd name="connsiteY73" fmla="*/ 3307769 h 6858000"/>
              <a:gd name="connsiteX74" fmla="*/ 525908 w 1364418"/>
              <a:gd name="connsiteY74" fmla="*/ 3250522 h 6858000"/>
              <a:gd name="connsiteX75" fmla="*/ 526333 w 1364418"/>
              <a:gd name="connsiteY75" fmla="*/ 3229163 h 6858000"/>
              <a:gd name="connsiteX76" fmla="*/ 528156 w 1364418"/>
              <a:gd name="connsiteY76" fmla="*/ 3217217 h 6858000"/>
              <a:gd name="connsiteX77" fmla="*/ 514991 w 1364418"/>
              <a:gd name="connsiteY77" fmla="*/ 3183755 h 6858000"/>
              <a:gd name="connsiteX78" fmla="*/ 515492 w 1364418"/>
              <a:gd name="connsiteY78" fmla="*/ 3178642 h 6858000"/>
              <a:gd name="connsiteX79" fmla="*/ 503092 w 1364418"/>
              <a:gd name="connsiteY79" fmla="*/ 3158586 h 6858000"/>
              <a:gd name="connsiteX80" fmla="*/ 488277 w 1364418"/>
              <a:gd name="connsiteY80" fmla="*/ 3129034 h 6858000"/>
              <a:gd name="connsiteX81" fmla="*/ 488942 w 1364418"/>
              <a:gd name="connsiteY81" fmla="*/ 3126682 h 6858000"/>
              <a:gd name="connsiteX82" fmla="*/ 479810 w 1364418"/>
              <a:gd name="connsiteY82" fmla="*/ 3114519 h 6858000"/>
              <a:gd name="connsiteX83" fmla="*/ 466419 w 1364418"/>
              <a:gd name="connsiteY83" fmla="*/ 3106272 h 6858000"/>
              <a:gd name="connsiteX84" fmla="*/ 439149 w 1364418"/>
              <a:gd name="connsiteY84" fmla="*/ 2958185 h 6858000"/>
              <a:gd name="connsiteX85" fmla="*/ 381763 w 1364418"/>
              <a:gd name="connsiteY85" fmla="*/ 2762989 h 6858000"/>
              <a:gd name="connsiteX86" fmla="*/ 330681 w 1364418"/>
              <a:gd name="connsiteY86" fmla="*/ 2554718 h 6858000"/>
              <a:gd name="connsiteX87" fmla="*/ 310775 w 1364418"/>
              <a:gd name="connsiteY87" fmla="*/ 2485734 h 6858000"/>
              <a:gd name="connsiteX88" fmla="*/ 301498 w 1364418"/>
              <a:gd name="connsiteY88" fmla="*/ 2447068 h 6858000"/>
              <a:gd name="connsiteX89" fmla="*/ 288459 w 1364418"/>
              <a:gd name="connsiteY89" fmla="*/ 2425819 h 6858000"/>
              <a:gd name="connsiteX90" fmla="*/ 294458 w 1364418"/>
              <a:gd name="connsiteY90" fmla="*/ 2402874 h 6858000"/>
              <a:gd name="connsiteX91" fmla="*/ 297070 w 1364418"/>
              <a:gd name="connsiteY91" fmla="*/ 2381443 h 6858000"/>
              <a:gd name="connsiteX92" fmla="*/ 273399 w 1364418"/>
              <a:gd name="connsiteY92" fmla="*/ 2261920 h 6858000"/>
              <a:gd name="connsiteX93" fmla="*/ 263286 w 1364418"/>
              <a:gd name="connsiteY93" fmla="*/ 2195378 h 6858000"/>
              <a:gd name="connsiteX94" fmla="*/ 247503 w 1364418"/>
              <a:gd name="connsiteY94" fmla="*/ 2155135 h 6858000"/>
              <a:gd name="connsiteX95" fmla="*/ 244961 w 1364418"/>
              <a:gd name="connsiteY95" fmla="*/ 2118008 h 6858000"/>
              <a:gd name="connsiteX96" fmla="*/ 245954 w 1364418"/>
              <a:gd name="connsiteY96" fmla="*/ 2050531 h 6858000"/>
              <a:gd name="connsiteX97" fmla="*/ 237760 w 1364418"/>
              <a:gd name="connsiteY97" fmla="*/ 1963269 h 6858000"/>
              <a:gd name="connsiteX98" fmla="*/ 218938 w 1364418"/>
              <a:gd name="connsiteY98" fmla="*/ 1906352 h 6858000"/>
              <a:gd name="connsiteX99" fmla="*/ 195495 w 1364418"/>
              <a:gd name="connsiteY99" fmla="*/ 1861531 h 6858000"/>
              <a:gd name="connsiteX100" fmla="*/ 149294 w 1364418"/>
              <a:gd name="connsiteY100" fmla="*/ 1732919 h 6858000"/>
              <a:gd name="connsiteX101" fmla="*/ 121605 w 1364418"/>
              <a:gd name="connsiteY101" fmla="*/ 1663540 h 6858000"/>
              <a:gd name="connsiteX102" fmla="*/ 120731 w 1364418"/>
              <a:gd name="connsiteY102" fmla="*/ 1615777 h 6858000"/>
              <a:gd name="connsiteX103" fmla="*/ 101526 w 1364418"/>
              <a:gd name="connsiteY103" fmla="*/ 1563678 h 6858000"/>
              <a:gd name="connsiteX104" fmla="*/ 114606 w 1364418"/>
              <a:gd name="connsiteY104" fmla="*/ 1519474 h 6858000"/>
              <a:gd name="connsiteX105" fmla="*/ 107348 w 1364418"/>
              <a:gd name="connsiteY105" fmla="*/ 1477995 h 6858000"/>
              <a:gd name="connsiteX106" fmla="*/ 93433 w 1364418"/>
              <a:gd name="connsiteY106" fmla="*/ 1373769 h 6858000"/>
              <a:gd name="connsiteX107" fmla="*/ 101740 w 1364418"/>
              <a:gd name="connsiteY107" fmla="*/ 1307086 h 6858000"/>
              <a:gd name="connsiteX108" fmla="*/ 102928 w 1364418"/>
              <a:gd name="connsiteY108" fmla="*/ 1189033 h 6858000"/>
              <a:gd name="connsiteX109" fmla="*/ 107613 w 1364418"/>
              <a:gd name="connsiteY109" fmla="*/ 1168288 h 6858000"/>
              <a:gd name="connsiteX110" fmla="*/ 99895 w 1364418"/>
              <a:gd name="connsiteY110" fmla="*/ 1142577 h 6858000"/>
              <a:gd name="connsiteX111" fmla="*/ 89201 w 1364418"/>
              <a:gd name="connsiteY111" fmla="*/ 1088484 h 6858000"/>
              <a:gd name="connsiteX112" fmla="*/ 77937 w 1364418"/>
              <a:gd name="connsiteY112" fmla="*/ 1016103 h 6858000"/>
              <a:gd name="connsiteX113" fmla="*/ 79393 w 1364418"/>
              <a:gd name="connsiteY113" fmla="*/ 954054 h 6858000"/>
              <a:gd name="connsiteX114" fmla="*/ 90309 w 1364418"/>
              <a:gd name="connsiteY114" fmla="*/ 921368 h 6858000"/>
              <a:gd name="connsiteX115" fmla="*/ 74258 w 1364418"/>
              <a:gd name="connsiteY115" fmla="*/ 896999 h 6858000"/>
              <a:gd name="connsiteX116" fmla="*/ 43666 w 1364418"/>
              <a:gd name="connsiteY116" fmla="*/ 821517 h 6858000"/>
              <a:gd name="connsiteX117" fmla="*/ 22616 w 1364418"/>
              <a:gd name="connsiteY117" fmla="*/ 751353 h 6858000"/>
              <a:gd name="connsiteX118" fmla="*/ 22174 w 1364418"/>
              <a:gd name="connsiteY118" fmla="*/ 721230 h 6858000"/>
              <a:gd name="connsiteX119" fmla="*/ 7845 w 1364418"/>
              <a:gd name="connsiteY119" fmla="*/ 681659 h 6858000"/>
              <a:gd name="connsiteX120" fmla="*/ 31306 w 1364418"/>
              <a:gd name="connsiteY120" fmla="*/ 619315 h 6858000"/>
              <a:gd name="connsiteX121" fmla="*/ 15184 w 1364418"/>
              <a:gd name="connsiteY121" fmla="*/ 585934 h 6858000"/>
              <a:gd name="connsiteX122" fmla="*/ 22258 w 1364418"/>
              <a:gd name="connsiteY122" fmla="*/ 538948 h 6858000"/>
              <a:gd name="connsiteX123" fmla="*/ 26166 w 1364418"/>
              <a:gd name="connsiteY123" fmla="*/ 525163 h 6858000"/>
              <a:gd name="connsiteX124" fmla="*/ 52290 w 1364418"/>
              <a:gd name="connsiteY124" fmla="*/ 446567 h 6858000"/>
              <a:gd name="connsiteX125" fmla="*/ 51538 w 1364418"/>
              <a:gd name="connsiteY125" fmla="*/ 393828 h 6858000"/>
              <a:gd name="connsiteX126" fmla="*/ 51368 w 1364418"/>
              <a:gd name="connsiteY126" fmla="*/ 353137 h 6858000"/>
              <a:gd name="connsiteX127" fmla="*/ 55970 w 1364418"/>
              <a:gd name="connsiteY127" fmla="*/ 321428 h 6858000"/>
              <a:gd name="connsiteX128" fmla="*/ 57061 w 1364418"/>
              <a:gd name="connsiteY128" fmla="*/ 275771 h 6858000"/>
              <a:gd name="connsiteX129" fmla="*/ 74088 w 1364418"/>
              <a:gd name="connsiteY129" fmla="*/ 212860 h 6858000"/>
              <a:gd name="connsiteX130" fmla="*/ 65798 w 1364418"/>
              <a:gd name="connsiteY130" fmla="*/ 144983 h 6858000"/>
              <a:gd name="connsiteX131" fmla="*/ 78082 w 1364418"/>
              <a:gd name="connsiteY131" fmla="*/ 55288 h 6858000"/>
              <a:gd name="connsiteX132" fmla="*/ 37636 w 1364418"/>
              <a:gd name="connsiteY132"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245974 w 1364418"/>
              <a:gd name="connsiteY3" fmla="*/ 6857735 h 6858000"/>
              <a:gd name="connsiteX4" fmla="*/ 239744 w 1364418"/>
              <a:gd name="connsiteY4" fmla="*/ 6777899 h 6858000"/>
              <a:gd name="connsiteX5" fmla="*/ 240339 w 1364418"/>
              <a:gd name="connsiteY5" fmla="*/ 6711686 h 6858000"/>
              <a:gd name="connsiteX6" fmla="*/ 286686 w 1364418"/>
              <a:gd name="connsiteY6" fmla="*/ 6664994 h 6858000"/>
              <a:gd name="connsiteX7" fmla="*/ 339152 w 1364418"/>
              <a:gd name="connsiteY7" fmla="*/ 6471804 h 6858000"/>
              <a:gd name="connsiteX8" fmla="*/ 334570 w 1364418"/>
              <a:gd name="connsiteY8" fmla="*/ 6389835 h 6858000"/>
              <a:gd name="connsiteX9" fmla="*/ 317792 w 1364418"/>
              <a:gd name="connsiteY9" fmla="*/ 6324679 h 6858000"/>
              <a:gd name="connsiteX10" fmla="*/ 278227 w 1364418"/>
              <a:gd name="connsiteY10" fmla="*/ 6280046 h 6858000"/>
              <a:gd name="connsiteX11" fmla="*/ 288000 w 1364418"/>
              <a:gd name="connsiteY11" fmla="*/ 6252834 h 6858000"/>
              <a:gd name="connsiteX12" fmla="*/ 265992 w 1364418"/>
              <a:gd name="connsiteY12" fmla="*/ 6202459 h 6858000"/>
              <a:gd name="connsiteX13" fmla="*/ 264790 w 1364418"/>
              <a:gd name="connsiteY13" fmla="*/ 6153037 h 6858000"/>
              <a:gd name="connsiteX14" fmla="*/ 280205 w 1364418"/>
              <a:gd name="connsiteY14" fmla="*/ 6078132 h 6858000"/>
              <a:gd name="connsiteX15" fmla="*/ 267592 w 1364418"/>
              <a:gd name="connsiteY15" fmla="*/ 6028119 h 6858000"/>
              <a:gd name="connsiteX16" fmla="*/ 252821 w 1364418"/>
              <a:gd name="connsiteY16" fmla="*/ 5926735 h 6858000"/>
              <a:gd name="connsiteX17" fmla="*/ 302333 w 1364418"/>
              <a:gd name="connsiteY17" fmla="*/ 5712857 h 6858000"/>
              <a:gd name="connsiteX18" fmla="*/ 332131 w 1364418"/>
              <a:gd name="connsiteY18" fmla="*/ 5660491 h 6858000"/>
              <a:gd name="connsiteX19" fmla="*/ 341254 w 1364418"/>
              <a:gd name="connsiteY19" fmla="*/ 5563435 h 6858000"/>
              <a:gd name="connsiteX20" fmla="*/ 368130 w 1364418"/>
              <a:gd name="connsiteY20" fmla="*/ 5437125 h 6858000"/>
              <a:gd name="connsiteX21" fmla="*/ 381698 w 1364418"/>
              <a:gd name="connsiteY21" fmla="*/ 5396260 h 6858000"/>
              <a:gd name="connsiteX22" fmla="*/ 397679 w 1364418"/>
              <a:gd name="connsiteY22" fmla="*/ 5330009 h 6858000"/>
              <a:gd name="connsiteX23" fmla="*/ 431172 w 1364418"/>
              <a:gd name="connsiteY23" fmla="*/ 5273739 h 6858000"/>
              <a:gd name="connsiteX24" fmla="*/ 440771 w 1364418"/>
              <a:gd name="connsiteY24" fmla="*/ 5241779 h 6858000"/>
              <a:gd name="connsiteX25" fmla="*/ 451997 w 1364418"/>
              <a:gd name="connsiteY25" fmla="*/ 5225268 h 6858000"/>
              <a:gd name="connsiteX26" fmla="*/ 453017 w 1364418"/>
              <a:gd name="connsiteY26" fmla="*/ 5217684 h 6858000"/>
              <a:gd name="connsiteX27" fmla="*/ 460358 w 1364418"/>
              <a:gd name="connsiteY27" fmla="*/ 5193377 h 6858000"/>
              <a:gd name="connsiteX28" fmla="*/ 463661 w 1364418"/>
              <a:gd name="connsiteY28" fmla="*/ 5179288 h 6858000"/>
              <a:gd name="connsiteX29" fmla="*/ 464645 w 1364418"/>
              <a:gd name="connsiteY29" fmla="*/ 5173621 h 6858000"/>
              <a:gd name="connsiteX30" fmla="*/ 460279 w 1364418"/>
              <a:gd name="connsiteY30" fmla="*/ 5159961 h 6858000"/>
              <a:gd name="connsiteX31" fmla="*/ 466956 w 1364418"/>
              <a:gd name="connsiteY31" fmla="*/ 5144295 h 6858000"/>
              <a:gd name="connsiteX32" fmla="*/ 463889 w 1364418"/>
              <a:gd name="connsiteY32" fmla="*/ 5125185 h 6858000"/>
              <a:gd name="connsiteX33" fmla="*/ 470719 w 1364418"/>
              <a:gd name="connsiteY33" fmla="*/ 5121884 h 6858000"/>
              <a:gd name="connsiteX34" fmla="*/ 477755 w 1364418"/>
              <a:gd name="connsiteY34" fmla="*/ 5067850 h 6858000"/>
              <a:gd name="connsiteX35" fmla="*/ 480486 w 1364418"/>
              <a:gd name="connsiteY35" fmla="*/ 5060861 h 6858000"/>
              <a:gd name="connsiteX36" fmla="*/ 477190 w 1364418"/>
              <a:gd name="connsiteY36" fmla="*/ 5034192 h 6858000"/>
              <a:gd name="connsiteX37" fmla="*/ 478744 w 1364418"/>
              <a:gd name="connsiteY37" fmla="*/ 4993030 h 6858000"/>
              <a:gd name="connsiteX38" fmla="*/ 485653 w 1364418"/>
              <a:gd name="connsiteY38" fmla="*/ 4946844 h 6858000"/>
              <a:gd name="connsiteX39" fmla="*/ 481509 w 1364418"/>
              <a:gd name="connsiteY39" fmla="*/ 4932692 h 6858000"/>
              <a:gd name="connsiteX40" fmla="*/ 496912 w 1364418"/>
              <a:gd name="connsiteY40" fmla="*/ 4858827 h 6858000"/>
              <a:gd name="connsiteX41" fmla="*/ 502815 w 1364418"/>
              <a:gd name="connsiteY41" fmla="*/ 4821170 h 6858000"/>
              <a:gd name="connsiteX42" fmla="*/ 507548 w 1364418"/>
              <a:gd name="connsiteY42" fmla="*/ 4780965 h 6858000"/>
              <a:gd name="connsiteX43" fmla="*/ 508841 w 1364418"/>
              <a:gd name="connsiteY43" fmla="*/ 4750867 h 6858000"/>
              <a:gd name="connsiteX44" fmla="*/ 506648 w 1364418"/>
              <a:gd name="connsiteY44" fmla="*/ 4690749 h 6858000"/>
              <a:gd name="connsiteX45" fmla="*/ 502128 w 1364418"/>
              <a:gd name="connsiteY45" fmla="*/ 4584173 h 6858000"/>
              <a:gd name="connsiteX46" fmla="*/ 497211 w 1364418"/>
              <a:gd name="connsiteY46" fmla="*/ 4444346 h 6858000"/>
              <a:gd name="connsiteX47" fmla="*/ 493776 w 1364418"/>
              <a:gd name="connsiteY47" fmla="*/ 4375228 h 6858000"/>
              <a:gd name="connsiteX48" fmla="*/ 474429 w 1364418"/>
              <a:gd name="connsiteY48" fmla="*/ 4214165 h 6858000"/>
              <a:gd name="connsiteX49" fmla="*/ 478502 w 1364418"/>
              <a:gd name="connsiteY49" fmla="*/ 4090296 h 6858000"/>
              <a:gd name="connsiteX50" fmla="*/ 463758 w 1364418"/>
              <a:gd name="connsiteY50" fmla="*/ 4033999 h 6858000"/>
              <a:gd name="connsiteX51" fmla="*/ 464907 w 1364418"/>
              <a:gd name="connsiteY51" fmla="*/ 4031933 h 6858000"/>
              <a:gd name="connsiteX52" fmla="*/ 463483 w 1364418"/>
              <a:gd name="connsiteY52" fmla="*/ 4013953 h 6858000"/>
              <a:gd name="connsiteX53" fmla="*/ 449778 w 1364418"/>
              <a:gd name="connsiteY53" fmla="*/ 3974753 h 6858000"/>
              <a:gd name="connsiteX54" fmla="*/ 451376 w 1364418"/>
              <a:gd name="connsiteY54" fmla="*/ 3969950 h 6858000"/>
              <a:gd name="connsiteX55" fmla="*/ 444798 w 1364418"/>
              <a:gd name="connsiteY55" fmla="*/ 3933779 h 6858000"/>
              <a:gd name="connsiteX56" fmla="*/ 446129 w 1364418"/>
              <a:gd name="connsiteY56" fmla="*/ 3933093 h 6858000"/>
              <a:gd name="connsiteX57" fmla="*/ 450483 w 1364418"/>
              <a:gd name="connsiteY57" fmla="*/ 3922082 h 6858000"/>
              <a:gd name="connsiteX58" fmla="*/ 455561 w 1364418"/>
              <a:gd name="connsiteY58" fmla="*/ 3901461 h 6858000"/>
              <a:gd name="connsiteX59" fmla="*/ 478155 w 1364418"/>
              <a:gd name="connsiteY59" fmla="*/ 3813873 h 6858000"/>
              <a:gd name="connsiteX60" fmla="*/ 477580 w 1364418"/>
              <a:gd name="connsiteY60" fmla="*/ 3806161 h 6858000"/>
              <a:gd name="connsiteX61" fmla="*/ 477887 w 1364418"/>
              <a:gd name="connsiteY61" fmla="*/ 3805957 h 6858000"/>
              <a:gd name="connsiteX62" fmla="*/ 477914 w 1364418"/>
              <a:gd name="connsiteY62" fmla="*/ 3797724 h 6858000"/>
              <a:gd name="connsiteX63" fmla="*/ 476529 w 1364418"/>
              <a:gd name="connsiteY63" fmla="*/ 3792098 h 6858000"/>
              <a:gd name="connsiteX64" fmla="*/ 475413 w 1364418"/>
              <a:gd name="connsiteY64" fmla="*/ 3777135 h 6858000"/>
              <a:gd name="connsiteX65" fmla="*/ 477146 w 1364418"/>
              <a:gd name="connsiteY65" fmla="*/ 3771656 h 6858000"/>
              <a:gd name="connsiteX66" fmla="*/ 480889 w 1364418"/>
              <a:gd name="connsiteY66" fmla="*/ 3769007 h 6858000"/>
              <a:gd name="connsiteX67" fmla="*/ 480355 w 1364418"/>
              <a:gd name="connsiteY67" fmla="*/ 3767709 h 6858000"/>
              <a:gd name="connsiteX68" fmla="*/ 489051 w 1364418"/>
              <a:gd name="connsiteY68" fmla="*/ 3738082 h 6858000"/>
              <a:gd name="connsiteX69" fmla="*/ 496397 w 1364418"/>
              <a:gd name="connsiteY69" fmla="*/ 3673397 h 6858000"/>
              <a:gd name="connsiteX70" fmla="*/ 495693 w 1364418"/>
              <a:gd name="connsiteY70" fmla="*/ 3637109 h 6858000"/>
              <a:gd name="connsiteX71" fmla="*/ 499136 w 1364418"/>
              <a:gd name="connsiteY71" fmla="*/ 3536883 h 6858000"/>
              <a:gd name="connsiteX72" fmla="*/ 506674 w 1364418"/>
              <a:gd name="connsiteY72" fmla="*/ 3435652 h 6858000"/>
              <a:gd name="connsiteX73" fmla="*/ 508345 w 1364418"/>
              <a:gd name="connsiteY73" fmla="*/ 3307769 h 6858000"/>
              <a:gd name="connsiteX74" fmla="*/ 525908 w 1364418"/>
              <a:gd name="connsiteY74" fmla="*/ 3250522 h 6858000"/>
              <a:gd name="connsiteX75" fmla="*/ 526333 w 1364418"/>
              <a:gd name="connsiteY75" fmla="*/ 3229163 h 6858000"/>
              <a:gd name="connsiteX76" fmla="*/ 528156 w 1364418"/>
              <a:gd name="connsiteY76" fmla="*/ 3217217 h 6858000"/>
              <a:gd name="connsiteX77" fmla="*/ 514991 w 1364418"/>
              <a:gd name="connsiteY77" fmla="*/ 3183755 h 6858000"/>
              <a:gd name="connsiteX78" fmla="*/ 515492 w 1364418"/>
              <a:gd name="connsiteY78" fmla="*/ 3178642 h 6858000"/>
              <a:gd name="connsiteX79" fmla="*/ 503092 w 1364418"/>
              <a:gd name="connsiteY79" fmla="*/ 3158586 h 6858000"/>
              <a:gd name="connsiteX80" fmla="*/ 488277 w 1364418"/>
              <a:gd name="connsiteY80" fmla="*/ 3129034 h 6858000"/>
              <a:gd name="connsiteX81" fmla="*/ 488942 w 1364418"/>
              <a:gd name="connsiteY81" fmla="*/ 3126682 h 6858000"/>
              <a:gd name="connsiteX82" fmla="*/ 479810 w 1364418"/>
              <a:gd name="connsiteY82" fmla="*/ 3114519 h 6858000"/>
              <a:gd name="connsiteX83" fmla="*/ 466419 w 1364418"/>
              <a:gd name="connsiteY83" fmla="*/ 3106272 h 6858000"/>
              <a:gd name="connsiteX84" fmla="*/ 439149 w 1364418"/>
              <a:gd name="connsiteY84" fmla="*/ 2958185 h 6858000"/>
              <a:gd name="connsiteX85" fmla="*/ 381763 w 1364418"/>
              <a:gd name="connsiteY85" fmla="*/ 2762989 h 6858000"/>
              <a:gd name="connsiteX86" fmla="*/ 330681 w 1364418"/>
              <a:gd name="connsiteY86" fmla="*/ 2554718 h 6858000"/>
              <a:gd name="connsiteX87" fmla="*/ 310775 w 1364418"/>
              <a:gd name="connsiteY87" fmla="*/ 2485734 h 6858000"/>
              <a:gd name="connsiteX88" fmla="*/ 301498 w 1364418"/>
              <a:gd name="connsiteY88" fmla="*/ 2447068 h 6858000"/>
              <a:gd name="connsiteX89" fmla="*/ 288459 w 1364418"/>
              <a:gd name="connsiteY89" fmla="*/ 2425819 h 6858000"/>
              <a:gd name="connsiteX90" fmla="*/ 294458 w 1364418"/>
              <a:gd name="connsiteY90" fmla="*/ 2402874 h 6858000"/>
              <a:gd name="connsiteX91" fmla="*/ 297070 w 1364418"/>
              <a:gd name="connsiteY91" fmla="*/ 2381443 h 6858000"/>
              <a:gd name="connsiteX92" fmla="*/ 273399 w 1364418"/>
              <a:gd name="connsiteY92" fmla="*/ 2261920 h 6858000"/>
              <a:gd name="connsiteX93" fmla="*/ 263286 w 1364418"/>
              <a:gd name="connsiteY93" fmla="*/ 2195378 h 6858000"/>
              <a:gd name="connsiteX94" fmla="*/ 247503 w 1364418"/>
              <a:gd name="connsiteY94" fmla="*/ 2155135 h 6858000"/>
              <a:gd name="connsiteX95" fmla="*/ 244961 w 1364418"/>
              <a:gd name="connsiteY95" fmla="*/ 2118008 h 6858000"/>
              <a:gd name="connsiteX96" fmla="*/ 245954 w 1364418"/>
              <a:gd name="connsiteY96" fmla="*/ 2050531 h 6858000"/>
              <a:gd name="connsiteX97" fmla="*/ 237760 w 1364418"/>
              <a:gd name="connsiteY97" fmla="*/ 1963269 h 6858000"/>
              <a:gd name="connsiteX98" fmla="*/ 218938 w 1364418"/>
              <a:gd name="connsiteY98" fmla="*/ 1906352 h 6858000"/>
              <a:gd name="connsiteX99" fmla="*/ 195495 w 1364418"/>
              <a:gd name="connsiteY99" fmla="*/ 1861531 h 6858000"/>
              <a:gd name="connsiteX100" fmla="*/ 149294 w 1364418"/>
              <a:gd name="connsiteY100" fmla="*/ 1732919 h 6858000"/>
              <a:gd name="connsiteX101" fmla="*/ 121605 w 1364418"/>
              <a:gd name="connsiteY101" fmla="*/ 1663540 h 6858000"/>
              <a:gd name="connsiteX102" fmla="*/ 120731 w 1364418"/>
              <a:gd name="connsiteY102" fmla="*/ 1615777 h 6858000"/>
              <a:gd name="connsiteX103" fmla="*/ 101526 w 1364418"/>
              <a:gd name="connsiteY103" fmla="*/ 1563678 h 6858000"/>
              <a:gd name="connsiteX104" fmla="*/ 114606 w 1364418"/>
              <a:gd name="connsiteY104" fmla="*/ 1519474 h 6858000"/>
              <a:gd name="connsiteX105" fmla="*/ 107348 w 1364418"/>
              <a:gd name="connsiteY105" fmla="*/ 1477995 h 6858000"/>
              <a:gd name="connsiteX106" fmla="*/ 93433 w 1364418"/>
              <a:gd name="connsiteY106" fmla="*/ 1373769 h 6858000"/>
              <a:gd name="connsiteX107" fmla="*/ 101740 w 1364418"/>
              <a:gd name="connsiteY107" fmla="*/ 1307086 h 6858000"/>
              <a:gd name="connsiteX108" fmla="*/ 102928 w 1364418"/>
              <a:gd name="connsiteY108" fmla="*/ 1189033 h 6858000"/>
              <a:gd name="connsiteX109" fmla="*/ 107613 w 1364418"/>
              <a:gd name="connsiteY109" fmla="*/ 1168288 h 6858000"/>
              <a:gd name="connsiteX110" fmla="*/ 99895 w 1364418"/>
              <a:gd name="connsiteY110" fmla="*/ 1142577 h 6858000"/>
              <a:gd name="connsiteX111" fmla="*/ 89201 w 1364418"/>
              <a:gd name="connsiteY111" fmla="*/ 1088484 h 6858000"/>
              <a:gd name="connsiteX112" fmla="*/ 77937 w 1364418"/>
              <a:gd name="connsiteY112" fmla="*/ 1016103 h 6858000"/>
              <a:gd name="connsiteX113" fmla="*/ 79393 w 1364418"/>
              <a:gd name="connsiteY113" fmla="*/ 954054 h 6858000"/>
              <a:gd name="connsiteX114" fmla="*/ 90309 w 1364418"/>
              <a:gd name="connsiteY114" fmla="*/ 921368 h 6858000"/>
              <a:gd name="connsiteX115" fmla="*/ 74258 w 1364418"/>
              <a:gd name="connsiteY115" fmla="*/ 896999 h 6858000"/>
              <a:gd name="connsiteX116" fmla="*/ 43666 w 1364418"/>
              <a:gd name="connsiteY116" fmla="*/ 821517 h 6858000"/>
              <a:gd name="connsiteX117" fmla="*/ 22616 w 1364418"/>
              <a:gd name="connsiteY117" fmla="*/ 751353 h 6858000"/>
              <a:gd name="connsiteX118" fmla="*/ 22174 w 1364418"/>
              <a:gd name="connsiteY118" fmla="*/ 721230 h 6858000"/>
              <a:gd name="connsiteX119" fmla="*/ 7845 w 1364418"/>
              <a:gd name="connsiteY119" fmla="*/ 681659 h 6858000"/>
              <a:gd name="connsiteX120" fmla="*/ 31306 w 1364418"/>
              <a:gd name="connsiteY120" fmla="*/ 619315 h 6858000"/>
              <a:gd name="connsiteX121" fmla="*/ 15184 w 1364418"/>
              <a:gd name="connsiteY121" fmla="*/ 585934 h 6858000"/>
              <a:gd name="connsiteX122" fmla="*/ 22258 w 1364418"/>
              <a:gd name="connsiteY122" fmla="*/ 538948 h 6858000"/>
              <a:gd name="connsiteX123" fmla="*/ 26166 w 1364418"/>
              <a:gd name="connsiteY123" fmla="*/ 525163 h 6858000"/>
              <a:gd name="connsiteX124" fmla="*/ 52290 w 1364418"/>
              <a:gd name="connsiteY124" fmla="*/ 446567 h 6858000"/>
              <a:gd name="connsiteX125" fmla="*/ 51538 w 1364418"/>
              <a:gd name="connsiteY125" fmla="*/ 393828 h 6858000"/>
              <a:gd name="connsiteX126" fmla="*/ 51368 w 1364418"/>
              <a:gd name="connsiteY126" fmla="*/ 353137 h 6858000"/>
              <a:gd name="connsiteX127" fmla="*/ 55970 w 1364418"/>
              <a:gd name="connsiteY127" fmla="*/ 321428 h 6858000"/>
              <a:gd name="connsiteX128" fmla="*/ 57061 w 1364418"/>
              <a:gd name="connsiteY128" fmla="*/ 275771 h 6858000"/>
              <a:gd name="connsiteX129" fmla="*/ 74088 w 1364418"/>
              <a:gd name="connsiteY129" fmla="*/ 212860 h 6858000"/>
              <a:gd name="connsiteX130" fmla="*/ 65798 w 1364418"/>
              <a:gd name="connsiteY130" fmla="*/ 144983 h 6858000"/>
              <a:gd name="connsiteX131" fmla="*/ 78082 w 1364418"/>
              <a:gd name="connsiteY131" fmla="*/ 55288 h 6858000"/>
              <a:gd name="connsiteX132" fmla="*/ 37636 w 1364418"/>
              <a:gd name="connsiteY132"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245974 w 1364418"/>
              <a:gd name="connsiteY3" fmla="*/ 6857735 h 6858000"/>
              <a:gd name="connsiteX4" fmla="*/ 239744 w 1364418"/>
              <a:gd name="connsiteY4" fmla="*/ 6777899 h 6858000"/>
              <a:gd name="connsiteX5" fmla="*/ 264484 w 1364418"/>
              <a:gd name="connsiteY5" fmla="*/ 6716710 h 6858000"/>
              <a:gd name="connsiteX6" fmla="*/ 286686 w 1364418"/>
              <a:gd name="connsiteY6" fmla="*/ 6664994 h 6858000"/>
              <a:gd name="connsiteX7" fmla="*/ 339152 w 1364418"/>
              <a:gd name="connsiteY7" fmla="*/ 6471804 h 6858000"/>
              <a:gd name="connsiteX8" fmla="*/ 334570 w 1364418"/>
              <a:gd name="connsiteY8" fmla="*/ 6389835 h 6858000"/>
              <a:gd name="connsiteX9" fmla="*/ 317792 w 1364418"/>
              <a:gd name="connsiteY9" fmla="*/ 6324679 h 6858000"/>
              <a:gd name="connsiteX10" fmla="*/ 278227 w 1364418"/>
              <a:gd name="connsiteY10" fmla="*/ 6280046 h 6858000"/>
              <a:gd name="connsiteX11" fmla="*/ 288000 w 1364418"/>
              <a:gd name="connsiteY11" fmla="*/ 6252834 h 6858000"/>
              <a:gd name="connsiteX12" fmla="*/ 265992 w 1364418"/>
              <a:gd name="connsiteY12" fmla="*/ 6202459 h 6858000"/>
              <a:gd name="connsiteX13" fmla="*/ 264790 w 1364418"/>
              <a:gd name="connsiteY13" fmla="*/ 6153037 h 6858000"/>
              <a:gd name="connsiteX14" fmla="*/ 280205 w 1364418"/>
              <a:gd name="connsiteY14" fmla="*/ 6078132 h 6858000"/>
              <a:gd name="connsiteX15" fmla="*/ 267592 w 1364418"/>
              <a:gd name="connsiteY15" fmla="*/ 6028119 h 6858000"/>
              <a:gd name="connsiteX16" fmla="*/ 252821 w 1364418"/>
              <a:gd name="connsiteY16" fmla="*/ 5926735 h 6858000"/>
              <a:gd name="connsiteX17" fmla="*/ 302333 w 1364418"/>
              <a:gd name="connsiteY17" fmla="*/ 5712857 h 6858000"/>
              <a:gd name="connsiteX18" fmla="*/ 332131 w 1364418"/>
              <a:gd name="connsiteY18" fmla="*/ 5660491 h 6858000"/>
              <a:gd name="connsiteX19" fmla="*/ 341254 w 1364418"/>
              <a:gd name="connsiteY19" fmla="*/ 5563435 h 6858000"/>
              <a:gd name="connsiteX20" fmla="*/ 368130 w 1364418"/>
              <a:gd name="connsiteY20" fmla="*/ 5437125 h 6858000"/>
              <a:gd name="connsiteX21" fmla="*/ 381698 w 1364418"/>
              <a:gd name="connsiteY21" fmla="*/ 5396260 h 6858000"/>
              <a:gd name="connsiteX22" fmla="*/ 397679 w 1364418"/>
              <a:gd name="connsiteY22" fmla="*/ 5330009 h 6858000"/>
              <a:gd name="connsiteX23" fmla="*/ 431172 w 1364418"/>
              <a:gd name="connsiteY23" fmla="*/ 5273739 h 6858000"/>
              <a:gd name="connsiteX24" fmla="*/ 440771 w 1364418"/>
              <a:gd name="connsiteY24" fmla="*/ 5241779 h 6858000"/>
              <a:gd name="connsiteX25" fmla="*/ 451997 w 1364418"/>
              <a:gd name="connsiteY25" fmla="*/ 5225268 h 6858000"/>
              <a:gd name="connsiteX26" fmla="*/ 453017 w 1364418"/>
              <a:gd name="connsiteY26" fmla="*/ 5217684 h 6858000"/>
              <a:gd name="connsiteX27" fmla="*/ 460358 w 1364418"/>
              <a:gd name="connsiteY27" fmla="*/ 5193377 h 6858000"/>
              <a:gd name="connsiteX28" fmla="*/ 463661 w 1364418"/>
              <a:gd name="connsiteY28" fmla="*/ 5179288 h 6858000"/>
              <a:gd name="connsiteX29" fmla="*/ 464645 w 1364418"/>
              <a:gd name="connsiteY29" fmla="*/ 5173621 h 6858000"/>
              <a:gd name="connsiteX30" fmla="*/ 460279 w 1364418"/>
              <a:gd name="connsiteY30" fmla="*/ 5159961 h 6858000"/>
              <a:gd name="connsiteX31" fmla="*/ 466956 w 1364418"/>
              <a:gd name="connsiteY31" fmla="*/ 5144295 h 6858000"/>
              <a:gd name="connsiteX32" fmla="*/ 463889 w 1364418"/>
              <a:gd name="connsiteY32" fmla="*/ 5125185 h 6858000"/>
              <a:gd name="connsiteX33" fmla="*/ 470719 w 1364418"/>
              <a:gd name="connsiteY33" fmla="*/ 5121884 h 6858000"/>
              <a:gd name="connsiteX34" fmla="*/ 477755 w 1364418"/>
              <a:gd name="connsiteY34" fmla="*/ 5067850 h 6858000"/>
              <a:gd name="connsiteX35" fmla="*/ 480486 w 1364418"/>
              <a:gd name="connsiteY35" fmla="*/ 5060861 h 6858000"/>
              <a:gd name="connsiteX36" fmla="*/ 477190 w 1364418"/>
              <a:gd name="connsiteY36" fmla="*/ 5034192 h 6858000"/>
              <a:gd name="connsiteX37" fmla="*/ 478744 w 1364418"/>
              <a:gd name="connsiteY37" fmla="*/ 4993030 h 6858000"/>
              <a:gd name="connsiteX38" fmla="*/ 485653 w 1364418"/>
              <a:gd name="connsiteY38" fmla="*/ 4946844 h 6858000"/>
              <a:gd name="connsiteX39" fmla="*/ 481509 w 1364418"/>
              <a:gd name="connsiteY39" fmla="*/ 4932692 h 6858000"/>
              <a:gd name="connsiteX40" fmla="*/ 496912 w 1364418"/>
              <a:gd name="connsiteY40" fmla="*/ 4858827 h 6858000"/>
              <a:gd name="connsiteX41" fmla="*/ 502815 w 1364418"/>
              <a:gd name="connsiteY41" fmla="*/ 4821170 h 6858000"/>
              <a:gd name="connsiteX42" fmla="*/ 507548 w 1364418"/>
              <a:gd name="connsiteY42" fmla="*/ 4780965 h 6858000"/>
              <a:gd name="connsiteX43" fmla="*/ 508841 w 1364418"/>
              <a:gd name="connsiteY43" fmla="*/ 4750867 h 6858000"/>
              <a:gd name="connsiteX44" fmla="*/ 506648 w 1364418"/>
              <a:gd name="connsiteY44" fmla="*/ 4690749 h 6858000"/>
              <a:gd name="connsiteX45" fmla="*/ 502128 w 1364418"/>
              <a:gd name="connsiteY45" fmla="*/ 4584173 h 6858000"/>
              <a:gd name="connsiteX46" fmla="*/ 497211 w 1364418"/>
              <a:gd name="connsiteY46" fmla="*/ 4444346 h 6858000"/>
              <a:gd name="connsiteX47" fmla="*/ 493776 w 1364418"/>
              <a:gd name="connsiteY47" fmla="*/ 4375228 h 6858000"/>
              <a:gd name="connsiteX48" fmla="*/ 474429 w 1364418"/>
              <a:gd name="connsiteY48" fmla="*/ 4214165 h 6858000"/>
              <a:gd name="connsiteX49" fmla="*/ 478502 w 1364418"/>
              <a:gd name="connsiteY49" fmla="*/ 4090296 h 6858000"/>
              <a:gd name="connsiteX50" fmla="*/ 463758 w 1364418"/>
              <a:gd name="connsiteY50" fmla="*/ 4033999 h 6858000"/>
              <a:gd name="connsiteX51" fmla="*/ 464907 w 1364418"/>
              <a:gd name="connsiteY51" fmla="*/ 4031933 h 6858000"/>
              <a:gd name="connsiteX52" fmla="*/ 463483 w 1364418"/>
              <a:gd name="connsiteY52" fmla="*/ 4013953 h 6858000"/>
              <a:gd name="connsiteX53" fmla="*/ 449778 w 1364418"/>
              <a:gd name="connsiteY53" fmla="*/ 3974753 h 6858000"/>
              <a:gd name="connsiteX54" fmla="*/ 451376 w 1364418"/>
              <a:gd name="connsiteY54" fmla="*/ 3969950 h 6858000"/>
              <a:gd name="connsiteX55" fmla="*/ 444798 w 1364418"/>
              <a:gd name="connsiteY55" fmla="*/ 3933779 h 6858000"/>
              <a:gd name="connsiteX56" fmla="*/ 446129 w 1364418"/>
              <a:gd name="connsiteY56" fmla="*/ 3933093 h 6858000"/>
              <a:gd name="connsiteX57" fmla="*/ 450483 w 1364418"/>
              <a:gd name="connsiteY57" fmla="*/ 3922082 h 6858000"/>
              <a:gd name="connsiteX58" fmla="*/ 455561 w 1364418"/>
              <a:gd name="connsiteY58" fmla="*/ 3901461 h 6858000"/>
              <a:gd name="connsiteX59" fmla="*/ 478155 w 1364418"/>
              <a:gd name="connsiteY59" fmla="*/ 3813873 h 6858000"/>
              <a:gd name="connsiteX60" fmla="*/ 477580 w 1364418"/>
              <a:gd name="connsiteY60" fmla="*/ 3806161 h 6858000"/>
              <a:gd name="connsiteX61" fmla="*/ 477887 w 1364418"/>
              <a:gd name="connsiteY61" fmla="*/ 3805957 h 6858000"/>
              <a:gd name="connsiteX62" fmla="*/ 477914 w 1364418"/>
              <a:gd name="connsiteY62" fmla="*/ 3797724 h 6858000"/>
              <a:gd name="connsiteX63" fmla="*/ 476529 w 1364418"/>
              <a:gd name="connsiteY63" fmla="*/ 3792098 h 6858000"/>
              <a:gd name="connsiteX64" fmla="*/ 475413 w 1364418"/>
              <a:gd name="connsiteY64" fmla="*/ 3777135 h 6858000"/>
              <a:gd name="connsiteX65" fmla="*/ 477146 w 1364418"/>
              <a:gd name="connsiteY65" fmla="*/ 3771656 h 6858000"/>
              <a:gd name="connsiteX66" fmla="*/ 480889 w 1364418"/>
              <a:gd name="connsiteY66" fmla="*/ 3769007 h 6858000"/>
              <a:gd name="connsiteX67" fmla="*/ 480355 w 1364418"/>
              <a:gd name="connsiteY67" fmla="*/ 3767709 h 6858000"/>
              <a:gd name="connsiteX68" fmla="*/ 489051 w 1364418"/>
              <a:gd name="connsiteY68" fmla="*/ 3738082 h 6858000"/>
              <a:gd name="connsiteX69" fmla="*/ 496397 w 1364418"/>
              <a:gd name="connsiteY69" fmla="*/ 3673397 h 6858000"/>
              <a:gd name="connsiteX70" fmla="*/ 495693 w 1364418"/>
              <a:gd name="connsiteY70" fmla="*/ 3637109 h 6858000"/>
              <a:gd name="connsiteX71" fmla="*/ 499136 w 1364418"/>
              <a:gd name="connsiteY71" fmla="*/ 3536883 h 6858000"/>
              <a:gd name="connsiteX72" fmla="*/ 506674 w 1364418"/>
              <a:gd name="connsiteY72" fmla="*/ 3435652 h 6858000"/>
              <a:gd name="connsiteX73" fmla="*/ 508345 w 1364418"/>
              <a:gd name="connsiteY73" fmla="*/ 3307769 h 6858000"/>
              <a:gd name="connsiteX74" fmla="*/ 525908 w 1364418"/>
              <a:gd name="connsiteY74" fmla="*/ 3250522 h 6858000"/>
              <a:gd name="connsiteX75" fmla="*/ 526333 w 1364418"/>
              <a:gd name="connsiteY75" fmla="*/ 3229163 h 6858000"/>
              <a:gd name="connsiteX76" fmla="*/ 528156 w 1364418"/>
              <a:gd name="connsiteY76" fmla="*/ 3217217 h 6858000"/>
              <a:gd name="connsiteX77" fmla="*/ 514991 w 1364418"/>
              <a:gd name="connsiteY77" fmla="*/ 3183755 h 6858000"/>
              <a:gd name="connsiteX78" fmla="*/ 515492 w 1364418"/>
              <a:gd name="connsiteY78" fmla="*/ 3178642 h 6858000"/>
              <a:gd name="connsiteX79" fmla="*/ 503092 w 1364418"/>
              <a:gd name="connsiteY79" fmla="*/ 3158586 h 6858000"/>
              <a:gd name="connsiteX80" fmla="*/ 488277 w 1364418"/>
              <a:gd name="connsiteY80" fmla="*/ 3129034 h 6858000"/>
              <a:gd name="connsiteX81" fmla="*/ 488942 w 1364418"/>
              <a:gd name="connsiteY81" fmla="*/ 3126682 h 6858000"/>
              <a:gd name="connsiteX82" fmla="*/ 479810 w 1364418"/>
              <a:gd name="connsiteY82" fmla="*/ 3114519 h 6858000"/>
              <a:gd name="connsiteX83" fmla="*/ 466419 w 1364418"/>
              <a:gd name="connsiteY83" fmla="*/ 3106272 h 6858000"/>
              <a:gd name="connsiteX84" fmla="*/ 439149 w 1364418"/>
              <a:gd name="connsiteY84" fmla="*/ 2958185 h 6858000"/>
              <a:gd name="connsiteX85" fmla="*/ 381763 w 1364418"/>
              <a:gd name="connsiteY85" fmla="*/ 2762989 h 6858000"/>
              <a:gd name="connsiteX86" fmla="*/ 330681 w 1364418"/>
              <a:gd name="connsiteY86" fmla="*/ 2554718 h 6858000"/>
              <a:gd name="connsiteX87" fmla="*/ 310775 w 1364418"/>
              <a:gd name="connsiteY87" fmla="*/ 2485734 h 6858000"/>
              <a:gd name="connsiteX88" fmla="*/ 301498 w 1364418"/>
              <a:gd name="connsiteY88" fmla="*/ 2447068 h 6858000"/>
              <a:gd name="connsiteX89" fmla="*/ 288459 w 1364418"/>
              <a:gd name="connsiteY89" fmla="*/ 2425819 h 6858000"/>
              <a:gd name="connsiteX90" fmla="*/ 294458 w 1364418"/>
              <a:gd name="connsiteY90" fmla="*/ 2402874 h 6858000"/>
              <a:gd name="connsiteX91" fmla="*/ 297070 w 1364418"/>
              <a:gd name="connsiteY91" fmla="*/ 2381443 h 6858000"/>
              <a:gd name="connsiteX92" fmla="*/ 273399 w 1364418"/>
              <a:gd name="connsiteY92" fmla="*/ 2261920 h 6858000"/>
              <a:gd name="connsiteX93" fmla="*/ 263286 w 1364418"/>
              <a:gd name="connsiteY93" fmla="*/ 2195378 h 6858000"/>
              <a:gd name="connsiteX94" fmla="*/ 247503 w 1364418"/>
              <a:gd name="connsiteY94" fmla="*/ 2155135 h 6858000"/>
              <a:gd name="connsiteX95" fmla="*/ 244961 w 1364418"/>
              <a:gd name="connsiteY95" fmla="*/ 2118008 h 6858000"/>
              <a:gd name="connsiteX96" fmla="*/ 245954 w 1364418"/>
              <a:gd name="connsiteY96" fmla="*/ 2050531 h 6858000"/>
              <a:gd name="connsiteX97" fmla="*/ 237760 w 1364418"/>
              <a:gd name="connsiteY97" fmla="*/ 1963269 h 6858000"/>
              <a:gd name="connsiteX98" fmla="*/ 218938 w 1364418"/>
              <a:gd name="connsiteY98" fmla="*/ 1906352 h 6858000"/>
              <a:gd name="connsiteX99" fmla="*/ 195495 w 1364418"/>
              <a:gd name="connsiteY99" fmla="*/ 1861531 h 6858000"/>
              <a:gd name="connsiteX100" fmla="*/ 149294 w 1364418"/>
              <a:gd name="connsiteY100" fmla="*/ 1732919 h 6858000"/>
              <a:gd name="connsiteX101" fmla="*/ 121605 w 1364418"/>
              <a:gd name="connsiteY101" fmla="*/ 1663540 h 6858000"/>
              <a:gd name="connsiteX102" fmla="*/ 120731 w 1364418"/>
              <a:gd name="connsiteY102" fmla="*/ 1615777 h 6858000"/>
              <a:gd name="connsiteX103" fmla="*/ 101526 w 1364418"/>
              <a:gd name="connsiteY103" fmla="*/ 1563678 h 6858000"/>
              <a:gd name="connsiteX104" fmla="*/ 114606 w 1364418"/>
              <a:gd name="connsiteY104" fmla="*/ 1519474 h 6858000"/>
              <a:gd name="connsiteX105" fmla="*/ 107348 w 1364418"/>
              <a:gd name="connsiteY105" fmla="*/ 1477995 h 6858000"/>
              <a:gd name="connsiteX106" fmla="*/ 93433 w 1364418"/>
              <a:gd name="connsiteY106" fmla="*/ 1373769 h 6858000"/>
              <a:gd name="connsiteX107" fmla="*/ 101740 w 1364418"/>
              <a:gd name="connsiteY107" fmla="*/ 1307086 h 6858000"/>
              <a:gd name="connsiteX108" fmla="*/ 102928 w 1364418"/>
              <a:gd name="connsiteY108" fmla="*/ 1189033 h 6858000"/>
              <a:gd name="connsiteX109" fmla="*/ 107613 w 1364418"/>
              <a:gd name="connsiteY109" fmla="*/ 1168288 h 6858000"/>
              <a:gd name="connsiteX110" fmla="*/ 99895 w 1364418"/>
              <a:gd name="connsiteY110" fmla="*/ 1142577 h 6858000"/>
              <a:gd name="connsiteX111" fmla="*/ 89201 w 1364418"/>
              <a:gd name="connsiteY111" fmla="*/ 1088484 h 6858000"/>
              <a:gd name="connsiteX112" fmla="*/ 77937 w 1364418"/>
              <a:gd name="connsiteY112" fmla="*/ 1016103 h 6858000"/>
              <a:gd name="connsiteX113" fmla="*/ 79393 w 1364418"/>
              <a:gd name="connsiteY113" fmla="*/ 954054 h 6858000"/>
              <a:gd name="connsiteX114" fmla="*/ 90309 w 1364418"/>
              <a:gd name="connsiteY114" fmla="*/ 921368 h 6858000"/>
              <a:gd name="connsiteX115" fmla="*/ 74258 w 1364418"/>
              <a:gd name="connsiteY115" fmla="*/ 896999 h 6858000"/>
              <a:gd name="connsiteX116" fmla="*/ 43666 w 1364418"/>
              <a:gd name="connsiteY116" fmla="*/ 821517 h 6858000"/>
              <a:gd name="connsiteX117" fmla="*/ 22616 w 1364418"/>
              <a:gd name="connsiteY117" fmla="*/ 751353 h 6858000"/>
              <a:gd name="connsiteX118" fmla="*/ 22174 w 1364418"/>
              <a:gd name="connsiteY118" fmla="*/ 721230 h 6858000"/>
              <a:gd name="connsiteX119" fmla="*/ 7845 w 1364418"/>
              <a:gd name="connsiteY119" fmla="*/ 681659 h 6858000"/>
              <a:gd name="connsiteX120" fmla="*/ 31306 w 1364418"/>
              <a:gd name="connsiteY120" fmla="*/ 619315 h 6858000"/>
              <a:gd name="connsiteX121" fmla="*/ 15184 w 1364418"/>
              <a:gd name="connsiteY121" fmla="*/ 585934 h 6858000"/>
              <a:gd name="connsiteX122" fmla="*/ 22258 w 1364418"/>
              <a:gd name="connsiteY122" fmla="*/ 538948 h 6858000"/>
              <a:gd name="connsiteX123" fmla="*/ 26166 w 1364418"/>
              <a:gd name="connsiteY123" fmla="*/ 525163 h 6858000"/>
              <a:gd name="connsiteX124" fmla="*/ 52290 w 1364418"/>
              <a:gd name="connsiteY124" fmla="*/ 446567 h 6858000"/>
              <a:gd name="connsiteX125" fmla="*/ 51538 w 1364418"/>
              <a:gd name="connsiteY125" fmla="*/ 393828 h 6858000"/>
              <a:gd name="connsiteX126" fmla="*/ 51368 w 1364418"/>
              <a:gd name="connsiteY126" fmla="*/ 353137 h 6858000"/>
              <a:gd name="connsiteX127" fmla="*/ 55970 w 1364418"/>
              <a:gd name="connsiteY127" fmla="*/ 321428 h 6858000"/>
              <a:gd name="connsiteX128" fmla="*/ 57061 w 1364418"/>
              <a:gd name="connsiteY128" fmla="*/ 275771 h 6858000"/>
              <a:gd name="connsiteX129" fmla="*/ 74088 w 1364418"/>
              <a:gd name="connsiteY129" fmla="*/ 212860 h 6858000"/>
              <a:gd name="connsiteX130" fmla="*/ 65798 w 1364418"/>
              <a:gd name="connsiteY130" fmla="*/ 144983 h 6858000"/>
              <a:gd name="connsiteX131" fmla="*/ 78082 w 1364418"/>
              <a:gd name="connsiteY131" fmla="*/ 55288 h 6858000"/>
              <a:gd name="connsiteX132" fmla="*/ 37636 w 1364418"/>
              <a:gd name="connsiteY132"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245974 w 1364418"/>
              <a:gd name="connsiteY3" fmla="*/ 6857735 h 6858000"/>
              <a:gd name="connsiteX4" fmla="*/ 239744 w 1364418"/>
              <a:gd name="connsiteY4" fmla="*/ 6777899 h 6858000"/>
              <a:gd name="connsiteX5" fmla="*/ 264484 w 1364418"/>
              <a:gd name="connsiteY5" fmla="*/ 6716710 h 6858000"/>
              <a:gd name="connsiteX6" fmla="*/ 280651 w 1364418"/>
              <a:gd name="connsiteY6" fmla="*/ 6639873 h 6858000"/>
              <a:gd name="connsiteX7" fmla="*/ 339152 w 1364418"/>
              <a:gd name="connsiteY7" fmla="*/ 6471804 h 6858000"/>
              <a:gd name="connsiteX8" fmla="*/ 334570 w 1364418"/>
              <a:gd name="connsiteY8" fmla="*/ 6389835 h 6858000"/>
              <a:gd name="connsiteX9" fmla="*/ 317792 w 1364418"/>
              <a:gd name="connsiteY9" fmla="*/ 6324679 h 6858000"/>
              <a:gd name="connsiteX10" fmla="*/ 278227 w 1364418"/>
              <a:gd name="connsiteY10" fmla="*/ 6280046 h 6858000"/>
              <a:gd name="connsiteX11" fmla="*/ 288000 w 1364418"/>
              <a:gd name="connsiteY11" fmla="*/ 6252834 h 6858000"/>
              <a:gd name="connsiteX12" fmla="*/ 265992 w 1364418"/>
              <a:gd name="connsiteY12" fmla="*/ 6202459 h 6858000"/>
              <a:gd name="connsiteX13" fmla="*/ 264790 w 1364418"/>
              <a:gd name="connsiteY13" fmla="*/ 6153037 h 6858000"/>
              <a:gd name="connsiteX14" fmla="*/ 280205 w 1364418"/>
              <a:gd name="connsiteY14" fmla="*/ 6078132 h 6858000"/>
              <a:gd name="connsiteX15" fmla="*/ 267592 w 1364418"/>
              <a:gd name="connsiteY15" fmla="*/ 6028119 h 6858000"/>
              <a:gd name="connsiteX16" fmla="*/ 252821 w 1364418"/>
              <a:gd name="connsiteY16" fmla="*/ 5926735 h 6858000"/>
              <a:gd name="connsiteX17" fmla="*/ 302333 w 1364418"/>
              <a:gd name="connsiteY17" fmla="*/ 5712857 h 6858000"/>
              <a:gd name="connsiteX18" fmla="*/ 332131 w 1364418"/>
              <a:gd name="connsiteY18" fmla="*/ 5660491 h 6858000"/>
              <a:gd name="connsiteX19" fmla="*/ 341254 w 1364418"/>
              <a:gd name="connsiteY19" fmla="*/ 5563435 h 6858000"/>
              <a:gd name="connsiteX20" fmla="*/ 368130 w 1364418"/>
              <a:gd name="connsiteY20" fmla="*/ 5437125 h 6858000"/>
              <a:gd name="connsiteX21" fmla="*/ 381698 w 1364418"/>
              <a:gd name="connsiteY21" fmla="*/ 5396260 h 6858000"/>
              <a:gd name="connsiteX22" fmla="*/ 397679 w 1364418"/>
              <a:gd name="connsiteY22" fmla="*/ 5330009 h 6858000"/>
              <a:gd name="connsiteX23" fmla="*/ 431172 w 1364418"/>
              <a:gd name="connsiteY23" fmla="*/ 5273739 h 6858000"/>
              <a:gd name="connsiteX24" fmla="*/ 440771 w 1364418"/>
              <a:gd name="connsiteY24" fmla="*/ 5241779 h 6858000"/>
              <a:gd name="connsiteX25" fmla="*/ 451997 w 1364418"/>
              <a:gd name="connsiteY25" fmla="*/ 5225268 h 6858000"/>
              <a:gd name="connsiteX26" fmla="*/ 453017 w 1364418"/>
              <a:gd name="connsiteY26" fmla="*/ 5217684 h 6858000"/>
              <a:gd name="connsiteX27" fmla="*/ 460358 w 1364418"/>
              <a:gd name="connsiteY27" fmla="*/ 5193377 h 6858000"/>
              <a:gd name="connsiteX28" fmla="*/ 463661 w 1364418"/>
              <a:gd name="connsiteY28" fmla="*/ 5179288 h 6858000"/>
              <a:gd name="connsiteX29" fmla="*/ 464645 w 1364418"/>
              <a:gd name="connsiteY29" fmla="*/ 5173621 h 6858000"/>
              <a:gd name="connsiteX30" fmla="*/ 460279 w 1364418"/>
              <a:gd name="connsiteY30" fmla="*/ 5159961 h 6858000"/>
              <a:gd name="connsiteX31" fmla="*/ 466956 w 1364418"/>
              <a:gd name="connsiteY31" fmla="*/ 5144295 h 6858000"/>
              <a:gd name="connsiteX32" fmla="*/ 463889 w 1364418"/>
              <a:gd name="connsiteY32" fmla="*/ 5125185 h 6858000"/>
              <a:gd name="connsiteX33" fmla="*/ 470719 w 1364418"/>
              <a:gd name="connsiteY33" fmla="*/ 5121884 h 6858000"/>
              <a:gd name="connsiteX34" fmla="*/ 477755 w 1364418"/>
              <a:gd name="connsiteY34" fmla="*/ 5067850 h 6858000"/>
              <a:gd name="connsiteX35" fmla="*/ 480486 w 1364418"/>
              <a:gd name="connsiteY35" fmla="*/ 5060861 h 6858000"/>
              <a:gd name="connsiteX36" fmla="*/ 477190 w 1364418"/>
              <a:gd name="connsiteY36" fmla="*/ 5034192 h 6858000"/>
              <a:gd name="connsiteX37" fmla="*/ 478744 w 1364418"/>
              <a:gd name="connsiteY37" fmla="*/ 4993030 h 6858000"/>
              <a:gd name="connsiteX38" fmla="*/ 485653 w 1364418"/>
              <a:gd name="connsiteY38" fmla="*/ 4946844 h 6858000"/>
              <a:gd name="connsiteX39" fmla="*/ 481509 w 1364418"/>
              <a:gd name="connsiteY39" fmla="*/ 4932692 h 6858000"/>
              <a:gd name="connsiteX40" fmla="*/ 496912 w 1364418"/>
              <a:gd name="connsiteY40" fmla="*/ 4858827 h 6858000"/>
              <a:gd name="connsiteX41" fmla="*/ 502815 w 1364418"/>
              <a:gd name="connsiteY41" fmla="*/ 4821170 h 6858000"/>
              <a:gd name="connsiteX42" fmla="*/ 507548 w 1364418"/>
              <a:gd name="connsiteY42" fmla="*/ 4780965 h 6858000"/>
              <a:gd name="connsiteX43" fmla="*/ 508841 w 1364418"/>
              <a:gd name="connsiteY43" fmla="*/ 4750867 h 6858000"/>
              <a:gd name="connsiteX44" fmla="*/ 506648 w 1364418"/>
              <a:gd name="connsiteY44" fmla="*/ 4690749 h 6858000"/>
              <a:gd name="connsiteX45" fmla="*/ 502128 w 1364418"/>
              <a:gd name="connsiteY45" fmla="*/ 4584173 h 6858000"/>
              <a:gd name="connsiteX46" fmla="*/ 497211 w 1364418"/>
              <a:gd name="connsiteY46" fmla="*/ 4444346 h 6858000"/>
              <a:gd name="connsiteX47" fmla="*/ 493776 w 1364418"/>
              <a:gd name="connsiteY47" fmla="*/ 4375228 h 6858000"/>
              <a:gd name="connsiteX48" fmla="*/ 474429 w 1364418"/>
              <a:gd name="connsiteY48" fmla="*/ 4214165 h 6858000"/>
              <a:gd name="connsiteX49" fmla="*/ 478502 w 1364418"/>
              <a:gd name="connsiteY49" fmla="*/ 4090296 h 6858000"/>
              <a:gd name="connsiteX50" fmla="*/ 463758 w 1364418"/>
              <a:gd name="connsiteY50" fmla="*/ 4033999 h 6858000"/>
              <a:gd name="connsiteX51" fmla="*/ 464907 w 1364418"/>
              <a:gd name="connsiteY51" fmla="*/ 4031933 h 6858000"/>
              <a:gd name="connsiteX52" fmla="*/ 463483 w 1364418"/>
              <a:gd name="connsiteY52" fmla="*/ 4013953 h 6858000"/>
              <a:gd name="connsiteX53" fmla="*/ 449778 w 1364418"/>
              <a:gd name="connsiteY53" fmla="*/ 3974753 h 6858000"/>
              <a:gd name="connsiteX54" fmla="*/ 451376 w 1364418"/>
              <a:gd name="connsiteY54" fmla="*/ 3969950 h 6858000"/>
              <a:gd name="connsiteX55" fmla="*/ 444798 w 1364418"/>
              <a:gd name="connsiteY55" fmla="*/ 3933779 h 6858000"/>
              <a:gd name="connsiteX56" fmla="*/ 446129 w 1364418"/>
              <a:gd name="connsiteY56" fmla="*/ 3933093 h 6858000"/>
              <a:gd name="connsiteX57" fmla="*/ 450483 w 1364418"/>
              <a:gd name="connsiteY57" fmla="*/ 3922082 h 6858000"/>
              <a:gd name="connsiteX58" fmla="*/ 455561 w 1364418"/>
              <a:gd name="connsiteY58" fmla="*/ 3901461 h 6858000"/>
              <a:gd name="connsiteX59" fmla="*/ 478155 w 1364418"/>
              <a:gd name="connsiteY59" fmla="*/ 3813873 h 6858000"/>
              <a:gd name="connsiteX60" fmla="*/ 477580 w 1364418"/>
              <a:gd name="connsiteY60" fmla="*/ 3806161 h 6858000"/>
              <a:gd name="connsiteX61" fmla="*/ 477887 w 1364418"/>
              <a:gd name="connsiteY61" fmla="*/ 3805957 h 6858000"/>
              <a:gd name="connsiteX62" fmla="*/ 477914 w 1364418"/>
              <a:gd name="connsiteY62" fmla="*/ 3797724 h 6858000"/>
              <a:gd name="connsiteX63" fmla="*/ 476529 w 1364418"/>
              <a:gd name="connsiteY63" fmla="*/ 3792098 h 6858000"/>
              <a:gd name="connsiteX64" fmla="*/ 475413 w 1364418"/>
              <a:gd name="connsiteY64" fmla="*/ 3777135 h 6858000"/>
              <a:gd name="connsiteX65" fmla="*/ 477146 w 1364418"/>
              <a:gd name="connsiteY65" fmla="*/ 3771656 h 6858000"/>
              <a:gd name="connsiteX66" fmla="*/ 480889 w 1364418"/>
              <a:gd name="connsiteY66" fmla="*/ 3769007 h 6858000"/>
              <a:gd name="connsiteX67" fmla="*/ 480355 w 1364418"/>
              <a:gd name="connsiteY67" fmla="*/ 3767709 h 6858000"/>
              <a:gd name="connsiteX68" fmla="*/ 489051 w 1364418"/>
              <a:gd name="connsiteY68" fmla="*/ 3738082 h 6858000"/>
              <a:gd name="connsiteX69" fmla="*/ 496397 w 1364418"/>
              <a:gd name="connsiteY69" fmla="*/ 3673397 h 6858000"/>
              <a:gd name="connsiteX70" fmla="*/ 495693 w 1364418"/>
              <a:gd name="connsiteY70" fmla="*/ 3637109 h 6858000"/>
              <a:gd name="connsiteX71" fmla="*/ 499136 w 1364418"/>
              <a:gd name="connsiteY71" fmla="*/ 3536883 h 6858000"/>
              <a:gd name="connsiteX72" fmla="*/ 506674 w 1364418"/>
              <a:gd name="connsiteY72" fmla="*/ 3435652 h 6858000"/>
              <a:gd name="connsiteX73" fmla="*/ 508345 w 1364418"/>
              <a:gd name="connsiteY73" fmla="*/ 3307769 h 6858000"/>
              <a:gd name="connsiteX74" fmla="*/ 525908 w 1364418"/>
              <a:gd name="connsiteY74" fmla="*/ 3250522 h 6858000"/>
              <a:gd name="connsiteX75" fmla="*/ 526333 w 1364418"/>
              <a:gd name="connsiteY75" fmla="*/ 3229163 h 6858000"/>
              <a:gd name="connsiteX76" fmla="*/ 528156 w 1364418"/>
              <a:gd name="connsiteY76" fmla="*/ 3217217 h 6858000"/>
              <a:gd name="connsiteX77" fmla="*/ 514991 w 1364418"/>
              <a:gd name="connsiteY77" fmla="*/ 3183755 h 6858000"/>
              <a:gd name="connsiteX78" fmla="*/ 515492 w 1364418"/>
              <a:gd name="connsiteY78" fmla="*/ 3178642 h 6858000"/>
              <a:gd name="connsiteX79" fmla="*/ 503092 w 1364418"/>
              <a:gd name="connsiteY79" fmla="*/ 3158586 h 6858000"/>
              <a:gd name="connsiteX80" fmla="*/ 488277 w 1364418"/>
              <a:gd name="connsiteY80" fmla="*/ 3129034 h 6858000"/>
              <a:gd name="connsiteX81" fmla="*/ 488942 w 1364418"/>
              <a:gd name="connsiteY81" fmla="*/ 3126682 h 6858000"/>
              <a:gd name="connsiteX82" fmla="*/ 479810 w 1364418"/>
              <a:gd name="connsiteY82" fmla="*/ 3114519 h 6858000"/>
              <a:gd name="connsiteX83" fmla="*/ 466419 w 1364418"/>
              <a:gd name="connsiteY83" fmla="*/ 3106272 h 6858000"/>
              <a:gd name="connsiteX84" fmla="*/ 439149 w 1364418"/>
              <a:gd name="connsiteY84" fmla="*/ 2958185 h 6858000"/>
              <a:gd name="connsiteX85" fmla="*/ 381763 w 1364418"/>
              <a:gd name="connsiteY85" fmla="*/ 2762989 h 6858000"/>
              <a:gd name="connsiteX86" fmla="*/ 330681 w 1364418"/>
              <a:gd name="connsiteY86" fmla="*/ 2554718 h 6858000"/>
              <a:gd name="connsiteX87" fmla="*/ 310775 w 1364418"/>
              <a:gd name="connsiteY87" fmla="*/ 2485734 h 6858000"/>
              <a:gd name="connsiteX88" fmla="*/ 301498 w 1364418"/>
              <a:gd name="connsiteY88" fmla="*/ 2447068 h 6858000"/>
              <a:gd name="connsiteX89" fmla="*/ 288459 w 1364418"/>
              <a:gd name="connsiteY89" fmla="*/ 2425819 h 6858000"/>
              <a:gd name="connsiteX90" fmla="*/ 294458 w 1364418"/>
              <a:gd name="connsiteY90" fmla="*/ 2402874 h 6858000"/>
              <a:gd name="connsiteX91" fmla="*/ 297070 w 1364418"/>
              <a:gd name="connsiteY91" fmla="*/ 2381443 h 6858000"/>
              <a:gd name="connsiteX92" fmla="*/ 273399 w 1364418"/>
              <a:gd name="connsiteY92" fmla="*/ 2261920 h 6858000"/>
              <a:gd name="connsiteX93" fmla="*/ 263286 w 1364418"/>
              <a:gd name="connsiteY93" fmla="*/ 2195378 h 6858000"/>
              <a:gd name="connsiteX94" fmla="*/ 247503 w 1364418"/>
              <a:gd name="connsiteY94" fmla="*/ 2155135 h 6858000"/>
              <a:gd name="connsiteX95" fmla="*/ 244961 w 1364418"/>
              <a:gd name="connsiteY95" fmla="*/ 2118008 h 6858000"/>
              <a:gd name="connsiteX96" fmla="*/ 245954 w 1364418"/>
              <a:gd name="connsiteY96" fmla="*/ 2050531 h 6858000"/>
              <a:gd name="connsiteX97" fmla="*/ 237760 w 1364418"/>
              <a:gd name="connsiteY97" fmla="*/ 1963269 h 6858000"/>
              <a:gd name="connsiteX98" fmla="*/ 218938 w 1364418"/>
              <a:gd name="connsiteY98" fmla="*/ 1906352 h 6858000"/>
              <a:gd name="connsiteX99" fmla="*/ 195495 w 1364418"/>
              <a:gd name="connsiteY99" fmla="*/ 1861531 h 6858000"/>
              <a:gd name="connsiteX100" fmla="*/ 149294 w 1364418"/>
              <a:gd name="connsiteY100" fmla="*/ 1732919 h 6858000"/>
              <a:gd name="connsiteX101" fmla="*/ 121605 w 1364418"/>
              <a:gd name="connsiteY101" fmla="*/ 1663540 h 6858000"/>
              <a:gd name="connsiteX102" fmla="*/ 120731 w 1364418"/>
              <a:gd name="connsiteY102" fmla="*/ 1615777 h 6858000"/>
              <a:gd name="connsiteX103" fmla="*/ 101526 w 1364418"/>
              <a:gd name="connsiteY103" fmla="*/ 1563678 h 6858000"/>
              <a:gd name="connsiteX104" fmla="*/ 114606 w 1364418"/>
              <a:gd name="connsiteY104" fmla="*/ 1519474 h 6858000"/>
              <a:gd name="connsiteX105" fmla="*/ 107348 w 1364418"/>
              <a:gd name="connsiteY105" fmla="*/ 1477995 h 6858000"/>
              <a:gd name="connsiteX106" fmla="*/ 93433 w 1364418"/>
              <a:gd name="connsiteY106" fmla="*/ 1373769 h 6858000"/>
              <a:gd name="connsiteX107" fmla="*/ 101740 w 1364418"/>
              <a:gd name="connsiteY107" fmla="*/ 1307086 h 6858000"/>
              <a:gd name="connsiteX108" fmla="*/ 102928 w 1364418"/>
              <a:gd name="connsiteY108" fmla="*/ 1189033 h 6858000"/>
              <a:gd name="connsiteX109" fmla="*/ 107613 w 1364418"/>
              <a:gd name="connsiteY109" fmla="*/ 1168288 h 6858000"/>
              <a:gd name="connsiteX110" fmla="*/ 99895 w 1364418"/>
              <a:gd name="connsiteY110" fmla="*/ 1142577 h 6858000"/>
              <a:gd name="connsiteX111" fmla="*/ 89201 w 1364418"/>
              <a:gd name="connsiteY111" fmla="*/ 1088484 h 6858000"/>
              <a:gd name="connsiteX112" fmla="*/ 77937 w 1364418"/>
              <a:gd name="connsiteY112" fmla="*/ 1016103 h 6858000"/>
              <a:gd name="connsiteX113" fmla="*/ 79393 w 1364418"/>
              <a:gd name="connsiteY113" fmla="*/ 954054 h 6858000"/>
              <a:gd name="connsiteX114" fmla="*/ 90309 w 1364418"/>
              <a:gd name="connsiteY114" fmla="*/ 921368 h 6858000"/>
              <a:gd name="connsiteX115" fmla="*/ 74258 w 1364418"/>
              <a:gd name="connsiteY115" fmla="*/ 896999 h 6858000"/>
              <a:gd name="connsiteX116" fmla="*/ 43666 w 1364418"/>
              <a:gd name="connsiteY116" fmla="*/ 821517 h 6858000"/>
              <a:gd name="connsiteX117" fmla="*/ 22616 w 1364418"/>
              <a:gd name="connsiteY117" fmla="*/ 751353 h 6858000"/>
              <a:gd name="connsiteX118" fmla="*/ 22174 w 1364418"/>
              <a:gd name="connsiteY118" fmla="*/ 721230 h 6858000"/>
              <a:gd name="connsiteX119" fmla="*/ 7845 w 1364418"/>
              <a:gd name="connsiteY119" fmla="*/ 681659 h 6858000"/>
              <a:gd name="connsiteX120" fmla="*/ 31306 w 1364418"/>
              <a:gd name="connsiteY120" fmla="*/ 619315 h 6858000"/>
              <a:gd name="connsiteX121" fmla="*/ 15184 w 1364418"/>
              <a:gd name="connsiteY121" fmla="*/ 585934 h 6858000"/>
              <a:gd name="connsiteX122" fmla="*/ 22258 w 1364418"/>
              <a:gd name="connsiteY122" fmla="*/ 538948 h 6858000"/>
              <a:gd name="connsiteX123" fmla="*/ 26166 w 1364418"/>
              <a:gd name="connsiteY123" fmla="*/ 525163 h 6858000"/>
              <a:gd name="connsiteX124" fmla="*/ 52290 w 1364418"/>
              <a:gd name="connsiteY124" fmla="*/ 446567 h 6858000"/>
              <a:gd name="connsiteX125" fmla="*/ 51538 w 1364418"/>
              <a:gd name="connsiteY125" fmla="*/ 393828 h 6858000"/>
              <a:gd name="connsiteX126" fmla="*/ 51368 w 1364418"/>
              <a:gd name="connsiteY126" fmla="*/ 353137 h 6858000"/>
              <a:gd name="connsiteX127" fmla="*/ 55970 w 1364418"/>
              <a:gd name="connsiteY127" fmla="*/ 321428 h 6858000"/>
              <a:gd name="connsiteX128" fmla="*/ 57061 w 1364418"/>
              <a:gd name="connsiteY128" fmla="*/ 275771 h 6858000"/>
              <a:gd name="connsiteX129" fmla="*/ 74088 w 1364418"/>
              <a:gd name="connsiteY129" fmla="*/ 212860 h 6858000"/>
              <a:gd name="connsiteX130" fmla="*/ 65798 w 1364418"/>
              <a:gd name="connsiteY130" fmla="*/ 144983 h 6858000"/>
              <a:gd name="connsiteX131" fmla="*/ 78082 w 1364418"/>
              <a:gd name="connsiteY131" fmla="*/ 55288 h 6858000"/>
              <a:gd name="connsiteX132" fmla="*/ 37636 w 1364418"/>
              <a:gd name="connsiteY132"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245974 w 1364418"/>
              <a:gd name="connsiteY3" fmla="*/ 6857735 h 6858000"/>
              <a:gd name="connsiteX4" fmla="*/ 281996 w 1364418"/>
              <a:gd name="connsiteY4" fmla="*/ 6792972 h 6858000"/>
              <a:gd name="connsiteX5" fmla="*/ 264484 w 1364418"/>
              <a:gd name="connsiteY5" fmla="*/ 6716710 h 6858000"/>
              <a:gd name="connsiteX6" fmla="*/ 280651 w 1364418"/>
              <a:gd name="connsiteY6" fmla="*/ 6639873 h 6858000"/>
              <a:gd name="connsiteX7" fmla="*/ 339152 w 1364418"/>
              <a:gd name="connsiteY7" fmla="*/ 6471804 h 6858000"/>
              <a:gd name="connsiteX8" fmla="*/ 334570 w 1364418"/>
              <a:gd name="connsiteY8" fmla="*/ 6389835 h 6858000"/>
              <a:gd name="connsiteX9" fmla="*/ 317792 w 1364418"/>
              <a:gd name="connsiteY9" fmla="*/ 6324679 h 6858000"/>
              <a:gd name="connsiteX10" fmla="*/ 278227 w 1364418"/>
              <a:gd name="connsiteY10" fmla="*/ 6280046 h 6858000"/>
              <a:gd name="connsiteX11" fmla="*/ 288000 w 1364418"/>
              <a:gd name="connsiteY11" fmla="*/ 6252834 h 6858000"/>
              <a:gd name="connsiteX12" fmla="*/ 265992 w 1364418"/>
              <a:gd name="connsiteY12" fmla="*/ 6202459 h 6858000"/>
              <a:gd name="connsiteX13" fmla="*/ 264790 w 1364418"/>
              <a:gd name="connsiteY13" fmla="*/ 6153037 h 6858000"/>
              <a:gd name="connsiteX14" fmla="*/ 280205 w 1364418"/>
              <a:gd name="connsiteY14" fmla="*/ 6078132 h 6858000"/>
              <a:gd name="connsiteX15" fmla="*/ 267592 w 1364418"/>
              <a:gd name="connsiteY15" fmla="*/ 6028119 h 6858000"/>
              <a:gd name="connsiteX16" fmla="*/ 252821 w 1364418"/>
              <a:gd name="connsiteY16" fmla="*/ 5926735 h 6858000"/>
              <a:gd name="connsiteX17" fmla="*/ 302333 w 1364418"/>
              <a:gd name="connsiteY17" fmla="*/ 5712857 h 6858000"/>
              <a:gd name="connsiteX18" fmla="*/ 332131 w 1364418"/>
              <a:gd name="connsiteY18" fmla="*/ 5660491 h 6858000"/>
              <a:gd name="connsiteX19" fmla="*/ 341254 w 1364418"/>
              <a:gd name="connsiteY19" fmla="*/ 5563435 h 6858000"/>
              <a:gd name="connsiteX20" fmla="*/ 368130 w 1364418"/>
              <a:gd name="connsiteY20" fmla="*/ 5437125 h 6858000"/>
              <a:gd name="connsiteX21" fmla="*/ 381698 w 1364418"/>
              <a:gd name="connsiteY21" fmla="*/ 5396260 h 6858000"/>
              <a:gd name="connsiteX22" fmla="*/ 397679 w 1364418"/>
              <a:gd name="connsiteY22" fmla="*/ 5330009 h 6858000"/>
              <a:gd name="connsiteX23" fmla="*/ 431172 w 1364418"/>
              <a:gd name="connsiteY23" fmla="*/ 5273739 h 6858000"/>
              <a:gd name="connsiteX24" fmla="*/ 440771 w 1364418"/>
              <a:gd name="connsiteY24" fmla="*/ 5241779 h 6858000"/>
              <a:gd name="connsiteX25" fmla="*/ 451997 w 1364418"/>
              <a:gd name="connsiteY25" fmla="*/ 5225268 h 6858000"/>
              <a:gd name="connsiteX26" fmla="*/ 453017 w 1364418"/>
              <a:gd name="connsiteY26" fmla="*/ 5217684 h 6858000"/>
              <a:gd name="connsiteX27" fmla="*/ 460358 w 1364418"/>
              <a:gd name="connsiteY27" fmla="*/ 5193377 h 6858000"/>
              <a:gd name="connsiteX28" fmla="*/ 463661 w 1364418"/>
              <a:gd name="connsiteY28" fmla="*/ 5179288 h 6858000"/>
              <a:gd name="connsiteX29" fmla="*/ 464645 w 1364418"/>
              <a:gd name="connsiteY29" fmla="*/ 5173621 h 6858000"/>
              <a:gd name="connsiteX30" fmla="*/ 460279 w 1364418"/>
              <a:gd name="connsiteY30" fmla="*/ 5159961 h 6858000"/>
              <a:gd name="connsiteX31" fmla="*/ 466956 w 1364418"/>
              <a:gd name="connsiteY31" fmla="*/ 5144295 h 6858000"/>
              <a:gd name="connsiteX32" fmla="*/ 463889 w 1364418"/>
              <a:gd name="connsiteY32" fmla="*/ 5125185 h 6858000"/>
              <a:gd name="connsiteX33" fmla="*/ 470719 w 1364418"/>
              <a:gd name="connsiteY33" fmla="*/ 5121884 h 6858000"/>
              <a:gd name="connsiteX34" fmla="*/ 477755 w 1364418"/>
              <a:gd name="connsiteY34" fmla="*/ 5067850 h 6858000"/>
              <a:gd name="connsiteX35" fmla="*/ 480486 w 1364418"/>
              <a:gd name="connsiteY35" fmla="*/ 5060861 h 6858000"/>
              <a:gd name="connsiteX36" fmla="*/ 477190 w 1364418"/>
              <a:gd name="connsiteY36" fmla="*/ 5034192 h 6858000"/>
              <a:gd name="connsiteX37" fmla="*/ 478744 w 1364418"/>
              <a:gd name="connsiteY37" fmla="*/ 4993030 h 6858000"/>
              <a:gd name="connsiteX38" fmla="*/ 485653 w 1364418"/>
              <a:gd name="connsiteY38" fmla="*/ 4946844 h 6858000"/>
              <a:gd name="connsiteX39" fmla="*/ 481509 w 1364418"/>
              <a:gd name="connsiteY39" fmla="*/ 4932692 h 6858000"/>
              <a:gd name="connsiteX40" fmla="*/ 496912 w 1364418"/>
              <a:gd name="connsiteY40" fmla="*/ 4858827 h 6858000"/>
              <a:gd name="connsiteX41" fmla="*/ 502815 w 1364418"/>
              <a:gd name="connsiteY41" fmla="*/ 4821170 h 6858000"/>
              <a:gd name="connsiteX42" fmla="*/ 507548 w 1364418"/>
              <a:gd name="connsiteY42" fmla="*/ 4780965 h 6858000"/>
              <a:gd name="connsiteX43" fmla="*/ 508841 w 1364418"/>
              <a:gd name="connsiteY43" fmla="*/ 4750867 h 6858000"/>
              <a:gd name="connsiteX44" fmla="*/ 506648 w 1364418"/>
              <a:gd name="connsiteY44" fmla="*/ 4690749 h 6858000"/>
              <a:gd name="connsiteX45" fmla="*/ 502128 w 1364418"/>
              <a:gd name="connsiteY45" fmla="*/ 4584173 h 6858000"/>
              <a:gd name="connsiteX46" fmla="*/ 497211 w 1364418"/>
              <a:gd name="connsiteY46" fmla="*/ 4444346 h 6858000"/>
              <a:gd name="connsiteX47" fmla="*/ 493776 w 1364418"/>
              <a:gd name="connsiteY47" fmla="*/ 4375228 h 6858000"/>
              <a:gd name="connsiteX48" fmla="*/ 474429 w 1364418"/>
              <a:gd name="connsiteY48" fmla="*/ 4214165 h 6858000"/>
              <a:gd name="connsiteX49" fmla="*/ 478502 w 1364418"/>
              <a:gd name="connsiteY49" fmla="*/ 4090296 h 6858000"/>
              <a:gd name="connsiteX50" fmla="*/ 463758 w 1364418"/>
              <a:gd name="connsiteY50" fmla="*/ 4033999 h 6858000"/>
              <a:gd name="connsiteX51" fmla="*/ 464907 w 1364418"/>
              <a:gd name="connsiteY51" fmla="*/ 4031933 h 6858000"/>
              <a:gd name="connsiteX52" fmla="*/ 463483 w 1364418"/>
              <a:gd name="connsiteY52" fmla="*/ 4013953 h 6858000"/>
              <a:gd name="connsiteX53" fmla="*/ 449778 w 1364418"/>
              <a:gd name="connsiteY53" fmla="*/ 3974753 h 6858000"/>
              <a:gd name="connsiteX54" fmla="*/ 451376 w 1364418"/>
              <a:gd name="connsiteY54" fmla="*/ 3969950 h 6858000"/>
              <a:gd name="connsiteX55" fmla="*/ 444798 w 1364418"/>
              <a:gd name="connsiteY55" fmla="*/ 3933779 h 6858000"/>
              <a:gd name="connsiteX56" fmla="*/ 446129 w 1364418"/>
              <a:gd name="connsiteY56" fmla="*/ 3933093 h 6858000"/>
              <a:gd name="connsiteX57" fmla="*/ 450483 w 1364418"/>
              <a:gd name="connsiteY57" fmla="*/ 3922082 h 6858000"/>
              <a:gd name="connsiteX58" fmla="*/ 455561 w 1364418"/>
              <a:gd name="connsiteY58" fmla="*/ 3901461 h 6858000"/>
              <a:gd name="connsiteX59" fmla="*/ 478155 w 1364418"/>
              <a:gd name="connsiteY59" fmla="*/ 3813873 h 6858000"/>
              <a:gd name="connsiteX60" fmla="*/ 477580 w 1364418"/>
              <a:gd name="connsiteY60" fmla="*/ 3806161 h 6858000"/>
              <a:gd name="connsiteX61" fmla="*/ 477887 w 1364418"/>
              <a:gd name="connsiteY61" fmla="*/ 3805957 h 6858000"/>
              <a:gd name="connsiteX62" fmla="*/ 477914 w 1364418"/>
              <a:gd name="connsiteY62" fmla="*/ 3797724 h 6858000"/>
              <a:gd name="connsiteX63" fmla="*/ 476529 w 1364418"/>
              <a:gd name="connsiteY63" fmla="*/ 3792098 h 6858000"/>
              <a:gd name="connsiteX64" fmla="*/ 475413 w 1364418"/>
              <a:gd name="connsiteY64" fmla="*/ 3777135 h 6858000"/>
              <a:gd name="connsiteX65" fmla="*/ 477146 w 1364418"/>
              <a:gd name="connsiteY65" fmla="*/ 3771656 h 6858000"/>
              <a:gd name="connsiteX66" fmla="*/ 480889 w 1364418"/>
              <a:gd name="connsiteY66" fmla="*/ 3769007 h 6858000"/>
              <a:gd name="connsiteX67" fmla="*/ 480355 w 1364418"/>
              <a:gd name="connsiteY67" fmla="*/ 3767709 h 6858000"/>
              <a:gd name="connsiteX68" fmla="*/ 489051 w 1364418"/>
              <a:gd name="connsiteY68" fmla="*/ 3738082 h 6858000"/>
              <a:gd name="connsiteX69" fmla="*/ 496397 w 1364418"/>
              <a:gd name="connsiteY69" fmla="*/ 3673397 h 6858000"/>
              <a:gd name="connsiteX70" fmla="*/ 495693 w 1364418"/>
              <a:gd name="connsiteY70" fmla="*/ 3637109 h 6858000"/>
              <a:gd name="connsiteX71" fmla="*/ 499136 w 1364418"/>
              <a:gd name="connsiteY71" fmla="*/ 3536883 h 6858000"/>
              <a:gd name="connsiteX72" fmla="*/ 506674 w 1364418"/>
              <a:gd name="connsiteY72" fmla="*/ 3435652 h 6858000"/>
              <a:gd name="connsiteX73" fmla="*/ 508345 w 1364418"/>
              <a:gd name="connsiteY73" fmla="*/ 3307769 h 6858000"/>
              <a:gd name="connsiteX74" fmla="*/ 525908 w 1364418"/>
              <a:gd name="connsiteY74" fmla="*/ 3250522 h 6858000"/>
              <a:gd name="connsiteX75" fmla="*/ 526333 w 1364418"/>
              <a:gd name="connsiteY75" fmla="*/ 3229163 h 6858000"/>
              <a:gd name="connsiteX76" fmla="*/ 528156 w 1364418"/>
              <a:gd name="connsiteY76" fmla="*/ 3217217 h 6858000"/>
              <a:gd name="connsiteX77" fmla="*/ 514991 w 1364418"/>
              <a:gd name="connsiteY77" fmla="*/ 3183755 h 6858000"/>
              <a:gd name="connsiteX78" fmla="*/ 515492 w 1364418"/>
              <a:gd name="connsiteY78" fmla="*/ 3178642 h 6858000"/>
              <a:gd name="connsiteX79" fmla="*/ 503092 w 1364418"/>
              <a:gd name="connsiteY79" fmla="*/ 3158586 h 6858000"/>
              <a:gd name="connsiteX80" fmla="*/ 488277 w 1364418"/>
              <a:gd name="connsiteY80" fmla="*/ 3129034 h 6858000"/>
              <a:gd name="connsiteX81" fmla="*/ 488942 w 1364418"/>
              <a:gd name="connsiteY81" fmla="*/ 3126682 h 6858000"/>
              <a:gd name="connsiteX82" fmla="*/ 479810 w 1364418"/>
              <a:gd name="connsiteY82" fmla="*/ 3114519 h 6858000"/>
              <a:gd name="connsiteX83" fmla="*/ 466419 w 1364418"/>
              <a:gd name="connsiteY83" fmla="*/ 3106272 h 6858000"/>
              <a:gd name="connsiteX84" fmla="*/ 439149 w 1364418"/>
              <a:gd name="connsiteY84" fmla="*/ 2958185 h 6858000"/>
              <a:gd name="connsiteX85" fmla="*/ 381763 w 1364418"/>
              <a:gd name="connsiteY85" fmla="*/ 2762989 h 6858000"/>
              <a:gd name="connsiteX86" fmla="*/ 330681 w 1364418"/>
              <a:gd name="connsiteY86" fmla="*/ 2554718 h 6858000"/>
              <a:gd name="connsiteX87" fmla="*/ 310775 w 1364418"/>
              <a:gd name="connsiteY87" fmla="*/ 2485734 h 6858000"/>
              <a:gd name="connsiteX88" fmla="*/ 301498 w 1364418"/>
              <a:gd name="connsiteY88" fmla="*/ 2447068 h 6858000"/>
              <a:gd name="connsiteX89" fmla="*/ 288459 w 1364418"/>
              <a:gd name="connsiteY89" fmla="*/ 2425819 h 6858000"/>
              <a:gd name="connsiteX90" fmla="*/ 294458 w 1364418"/>
              <a:gd name="connsiteY90" fmla="*/ 2402874 h 6858000"/>
              <a:gd name="connsiteX91" fmla="*/ 297070 w 1364418"/>
              <a:gd name="connsiteY91" fmla="*/ 2381443 h 6858000"/>
              <a:gd name="connsiteX92" fmla="*/ 273399 w 1364418"/>
              <a:gd name="connsiteY92" fmla="*/ 2261920 h 6858000"/>
              <a:gd name="connsiteX93" fmla="*/ 263286 w 1364418"/>
              <a:gd name="connsiteY93" fmla="*/ 2195378 h 6858000"/>
              <a:gd name="connsiteX94" fmla="*/ 247503 w 1364418"/>
              <a:gd name="connsiteY94" fmla="*/ 2155135 h 6858000"/>
              <a:gd name="connsiteX95" fmla="*/ 244961 w 1364418"/>
              <a:gd name="connsiteY95" fmla="*/ 2118008 h 6858000"/>
              <a:gd name="connsiteX96" fmla="*/ 245954 w 1364418"/>
              <a:gd name="connsiteY96" fmla="*/ 2050531 h 6858000"/>
              <a:gd name="connsiteX97" fmla="*/ 237760 w 1364418"/>
              <a:gd name="connsiteY97" fmla="*/ 1963269 h 6858000"/>
              <a:gd name="connsiteX98" fmla="*/ 218938 w 1364418"/>
              <a:gd name="connsiteY98" fmla="*/ 1906352 h 6858000"/>
              <a:gd name="connsiteX99" fmla="*/ 195495 w 1364418"/>
              <a:gd name="connsiteY99" fmla="*/ 1861531 h 6858000"/>
              <a:gd name="connsiteX100" fmla="*/ 149294 w 1364418"/>
              <a:gd name="connsiteY100" fmla="*/ 1732919 h 6858000"/>
              <a:gd name="connsiteX101" fmla="*/ 121605 w 1364418"/>
              <a:gd name="connsiteY101" fmla="*/ 1663540 h 6858000"/>
              <a:gd name="connsiteX102" fmla="*/ 120731 w 1364418"/>
              <a:gd name="connsiteY102" fmla="*/ 1615777 h 6858000"/>
              <a:gd name="connsiteX103" fmla="*/ 101526 w 1364418"/>
              <a:gd name="connsiteY103" fmla="*/ 1563678 h 6858000"/>
              <a:gd name="connsiteX104" fmla="*/ 114606 w 1364418"/>
              <a:gd name="connsiteY104" fmla="*/ 1519474 h 6858000"/>
              <a:gd name="connsiteX105" fmla="*/ 107348 w 1364418"/>
              <a:gd name="connsiteY105" fmla="*/ 1477995 h 6858000"/>
              <a:gd name="connsiteX106" fmla="*/ 93433 w 1364418"/>
              <a:gd name="connsiteY106" fmla="*/ 1373769 h 6858000"/>
              <a:gd name="connsiteX107" fmla="*/ 101740 w 1364418"/>
              <a:gd name="connsiteY107" fmla="*/ 1307086 h 6858000"/>
              <a:gd name="connsiteX108" fmla="*/ 102928 w 1364418"/>
              <a:gd name="connsiteY108" fmla="*/ 1189033 h 6858000"/>
              <a:gd name="connsiteX109" fmla="*/ 107613 w 1364418"/>
              <a:gd name="connsiteY109" fmla="*/ 1168288 h 6858000"/>
              <a:gd name="connsiteX110" fmla="*/ 99895 w 1364418"/>
              <a:gd name="connsiteY110" fmla="*/ 1142577 h 6858000"/>
              <a:gd name="connsiteX111" fmla="*/ 89201 w 1364418"/>
              <a:gd name="connsiteY111" fmla="*/ 1088484 h 6858000"/>
              <a:gd name="connsiteX112" fmla="*/ 77937 w 1364418"/>
              <a:gd name="connsiteY112" fmla="*/ 1016103 h 6858000"/>
              <a:gd name="connsiteX113" fmla="*/ 79393 w 1364418"/>
              <a:gd name="connsiteY113" fmla="*/ 954054 h 6858000"/>
              <a:gd name="connsiteX114" fmla="*/ 90309 w 1364418"/>
              <a:gd name="connsiteY114" fmla="*/ 921368 h 6858000"/>
              <a:gd name="connsiteX115" fmla="*/ 74258 w 1364418"/>
              <a:gd name="connsiteY115" fmla="*/ 896999 h 6858000"/>
              <a:gd name="connsiteX116" fmla="*/ 43666 w 1364418"/>
              <a:gd name="connsiteY116" fmla="*/ 821517 h 6858000"/>
              <a:gd name="connsiteX117" fmla="*/ 22616 w 1364418"/>
              <a:gd name="connsiteY117" fmla="*/ 751353 h 6858000"/>
              <a:gd name="connsiteX118" fmla="*/ 22174 w 1364418"/>
              <a:gd name="connsiteY118" fmla="*/ 721230 h 6858000"/>
              <a:gd name="connsiteX119" fmla="*/ 7845 w 1364418"/>
              <a:gd name="connsiteY119" fmla="*/ 681659 h 6858000"/>
              <a:gd name="connsiteX120" fmla="*/ 31306 w 1364418"/>
              <a:gd name="connsiteY120" fmla="*/ 619315 h 6858000"/>
              <a:gd name="connsiteX121" fmla="*/ 15184 w 1364418"/>
              <a:gd name="connsiteY121" fmla="*/ 585934 h 6858000"/>
              <a:gd name="connsiteX122" fmla="*/ 22258 w 1364418"/>
              <a:gd name="connsiteY122" fmla="*/ 538948 h 6858000"/>
              <a:gd name="connsiteX123" fmla="*/ 26166 w 1364418"/>
              <a:gd name="connsiteY123" fmla="*/ 525163 h 6858000"/>
              <a:gd name="connsiteX124" fmla="*/ 52290 w 1364418"/>
              <a:gd name="connsiteY124" fmla="*/ 446567 h 6858000"/>
              <a:gd name="connsiteX125" fmla="*/ 51538 w 1364418"/>
              <a:gd name="connsiteY125" fmla="*/ 393828 h 6858000"/>
              <a:gd name="connsiteX126" fmla="*/ 51368 w 1364418"/>
              <a:gd name="connsiteY126" fmla="*/ 353137 h 6858000"/>
              <a:gd name="connsiteX127" fmla="*/ 55970 w 1364418"/>
              <a:gd name="connsiteY127" fmla="*/ 321428 h 6858000"/>
              <a:gd name="connsiteX128" fmla="*/ 57061 w 1364418"/>
              <a:gd name="connsiteY128" fmla="*/ 275771 h 6858000"/>
              <a:gd name="connsiteX129" fmla="*/ 74088 w 1364418"/>
              <a:gd name="connsiteY129" fmla="*/ 212860 h 6858000"/>
              <a:gd name="connsiteX130" fmla="*/ 65798 w 1364418"/>
              <a:gd name="connsiteY130" fmla="*/ 144983 h 6858000"/>
              <a:gd name="connsiteX131" fmla="*/ 78082 w 1364418"/>
              <a:gd name="connsiteY131" fmla="*/ 55288 h 6858000"/>
              <a:gd name="connsiteX132" fmla="*/ 37636 w 1364418"/>
              <a:gd name="connsiteY132"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1364418" h="6858000">
                <a:moveTo>
                  <a:pt x="37636" y="0"/>
                </a:moveTo>
                <a:lnTo>
                  <a:pt x="1364418" y="0"/>
                </a:lnTo>
                <a:lnTo>
                  <a:pt x="1364418" y="6858000"/>
                </a:lnTo>
                <a:lnTo>
                  <a:pt x="245974" y="6857735"/>
                </a:lnTo>
                <a:cubicBezTo>
                  <a:pt x="246649" y="6829312"/>
                  <a:pt x="258792" y="6817314"/>
                  <a:pt x="281996" y="6792972"/>
                </a:cubicBezTo>
                <a:cubicBezTo>
                  <a:pt x="288036" y="6763449"/>
                  <a:pt x="261498" y="6738121"/>
                  <a:pt x="264484" y="6716710"/>
                </a:cubicBezTo>
                <a:cubicBezTo>
                  <a:pt x="264597" y="6714739"/>
                  <a:pt x="280538" y="6641844"/>
                  <a:pt x="280651" y="6639873"/>
                </a:cubicBezTo>
                <a:cubicBezTo>
                  <a:pt x="296114" y="6596543"/>
                  <a:pt x="335196" y="6519339"/>
                  <a:pt x="339152" y="6471804"/>
                </a:cubicBezTo>
                <a:lnTo>
                  <a:pt x="334570" y="6389835"/>
                </a:lnTo>
                <a:cubicBezTo>
                  <a:pt x="334613" y="6357588"/>
                  <a:pt x="338883" y="6333072"/>
                  <a:pt x="317792" y="6324679"/>
                </a:cubicBezTo>
                <a:cubicBezTo>
                  <a:pt x="308402" y="6306381"/>
                  <a:pt x="279168" y="6293695"/>
                  <a:pt x="278227" y="6280046"/>
                </a:cubicBezTo>
                <a:cubicBezTo>
                  <a:pt x="281050" y="6269969"/>
                  <a:pt x="290039" y="6265765"/>
                  <a:pt x="288000" y="6252834"/>
                </a:cubicBezTo>
                <a:lnTo>
                  <a:pt x="265992" y="6202459"/>
                </a:lnTo>
                <a:cubicBezTo>
                  <a:pt x="264772" y="6196814"/>
                  <a:pt x="268092" y="6158095"/>
                  <a:pt x="264790" y="6153037"/>
                </a:cubicBezTo>
                <a:cubicBezTo>
                  <a:pt x="302335" y="6114354"/>
                  <a:pt x="260378" y="6128837"/>
                  <a:pt x="280205" y="6078132"/>
                </a:cubicBezTo>
                <a:cubicBezTo>
                  <a:pt x="283657" y="6049622"/>
                  <a:pt x="275724" y="6059673"/>
                  <a:pt x="267592" y="6028119"/>
                </a:cubicBezTo>
                <a:cubicBezTo>
                  <a:pt x="277113" y="5988572"/>
                  <a:pt x="234727" y="5976018"/>
                  <a:pt x="252821" y="5926735"/>
                </a:cubicBezTo>
                <a:cubicBezTo>
                  <a:pt x="290324" y="5823532"/>
                  <a:pt x="288016" y="5757776"/>
                  <a:pt x="302333" y="5712857"/>
                </a:cubicBezTo>
                <a:cubicBezTo>
                  <a:pt x="310258" y="5688518"/>
                  <a:pt x="328236" y="5675288"/>
                  <a:pt x="332131" y="5660491"/>
                </a:cubicBezTo>
                <a:cubicBezTo>
                  <a:pt x="345782" y="5622696"/>
                  <a:pt x="344964" y="5595787"/>
                  <a:pt x="341254" y="5563435"/>
                </a:cubicBezTo>
                <a:cubicBezTo>
                  <a:pt x="335745" y="5537661"/>
                  <a:pt x="359171" y="5479228"/>
                  <a:pt x="368130" y="5437125"/>
                </a:cubicBezTo>
                <a:cubicBezTo>
                  <a:pt x="379868" y="5399640"/>
                  <a:pt x="373836" y="5420657"/>
                  <a:pt x="381698" y="5396260"/>
                </a:cubicBezTo>
                <a:cubicBezTo>
                  <a:pt x="395995" y="5391935"/>
                  <a:pt x="389433" y="5350429"/>
                  <a:pt x="397679" y="5330009"/>
                </a:cubicBezTo>
                <a:cubicBezTo>
                  <a:pt x="405925" y="5309589"/>
                  <a:pt x="420210" y="5291626"/>
                  <a:pt x="431172" y="5273739"/>
                </a:cubicBezTo>
                <a:cubicBezTo>
                  <a:pt x="426568" y="5263245"/>
                  <a:pt x="432286" y="5253790"/>
                  <a:pt x="440771" y="5241779"/>
                </a:cubicBezTo>
                <a:lnTo>
                  <a:pt x="451997" y="5225268"/>
                </a:lnTo>
                <a:lnTo>
                  <a:pt x="453017" y="5217684"/>
                </a:lnTo>
                <a:cubicBezTo>
                  <a:pt x="455252" y="5208685"/>
                  <a:pt x="458044" y="5200600"/>
                  <a:pt x="460358" y="5193377"/>
                </a:cubicBezTo>
                <a:lnTo>
                  <a:pt x="463661" y="5179288"/>
                </a:lnTo>
                <a:lnTo>
                  <a:pt x="464645" y="5173621"/>
                </a:lnTo>
                <a:lnTo>
                  <a:pt x="460279" y="5159961"/>
                </a:lnTo>
                <a:lnTo>
                  <a:pt x="466956" y="5144295"/>
                </a:lnTo>
                <a:lnTo>
                  <a:pt x="463889" y="5125185"/>
                </a:lnTo>
                <a:cubicBezTo>
                  <a:pt x="466252" y="5124475"/>
                  <a:pt x="468554" y="5123363"/>
                  <a:pt x="470719" y="5121884"/>
                </a:cubicBezTo>
                <a:lnTo>
                  <a:pt x="477755" y="5067850"/>
                </a:lnTo>
                <a:lnTo>
                  <a:pt x="480486" y="5060861"/>
                </a:lnTo>
                <a:lnTo>
                  <a:pt x="477190" y="5034192"/>
                </a:lnTo>
                <a:cubicBezTo>
                  <a:pt x="476699" y="5019824"/>
                  <a:pt x="477403" y="5006180"/>
                  <a:pt x="478744" y="4993030"/>
                </a:cubicBezTo>
                <a:lnTo>
                  <a:pt x="485653" y="4946844"/>
                </a:lnTo>
                <a:lnTo>
                  <a:pt x="481509" y="4932692"/>
                </a:lnTo>
                <a:cubicBezTo>
                  <a:pt x="481214" y="4911802"/>
                  <a:pt x="495319" y="4880686"/>
                  <a:pt x="496912" y="4858827"/>
                </a:cubicBezTo>
                <a:lnTo>
                  <a:pt x="502815" y="4821170"/>
                </a:lnTo>
                <a:lnTo>
                  <a:pt x="507548" y="4780965"/>
                </a:lnTo>
                <a:lnTo>
                  <a:pt x="508841" y="4750867"/>
                </a:lnTo>
                <a:lnTo>
                  <a:pt x="506648" y="4690749"/>
                </a:lnTo>
                <a:cubicBezTo>
                  <a:pt x="512729" y="4654213"/>
                  <a:pt x="491337" y="4623546"/>
                  <a:pt x="502128" y="4584173"/>
                </a:cubicBezTo>
                <a:cubicBezTo>
                  <a:pt x="488693" y="4519562"/>
                  <a:pt x="492047" y="4501522"/>
                  <a:pt x="497211" y="4444346"/>
                </a:cubicBezTo>
                <a:cubicBezTo>
                  <a:pt x="511033" y="4454946"/>
                  <a:pt x="497584" y="4394050"/>
                  <a:pt x="493776" y="4375228"/>
                </a:cubicBezTo>
                <a:cubicBezTo>
                  <a:pt x="491426" y="4334791"/>
                  <a:pt x="480594" y="4270639"/>
                  <a:pt x="474429" y="4214165"/>
                </a:cubicBezTo>
                <a:cubicBezTo>
                  <a:pt x="465297" y="4170832"/>
                  <a:pt x="480280" y="4120324"/>
                  <a:pt x="478502" y="4090296"/>
                </a:cubicBezTo>
                <a:lnTo>
                  <a:pt x="463758" y="4033999"/>
                </a:lnTo>
                <a:lnTo>
                  <a:pt x="464907" y="4031933"/>
                </a:lnTo>
                <a:cubicBezTo>
                  <a:pt x="467040" y="4022997"/>
                  <a:pt x="465967" y="4017669"/>
                  <a:pt x="463483" y="4013953"/>
                </a:cubicBezTo>
                <a:lnTo>
                  <a:pt x="449778" y="3974753"/>
                </a:lnTo>
                <a:lnTo>
                  <a:pt x="451376" y="3969950"/>
                </a:lnTo>
                <a:lnTo>
                  <a:pt x="444798" y="3933779"/>
                </a:lnTo>
                <a:lnTo>
                  <a:pt x="446129" y="3933093"/>
                </a:lnTo>
                <a:cubicBezTo>
                  <a:pt x="448961" y="3930731"/>
                  <a:pt x="450769" y="3927433"/>
                  <a:pt x="450483" y="3922082"/>
                </a:cubicBezTo>
                <a:cubicBezTo>
                  <a:pt x="471740" y="3927556"/>
                  <a:pt x="458283" y="3917724"/>
                  <a:pt x="455561" y="3901461"/>
                </a:cubicBezTo>
                <a:cubicBezTo>
                  <a:pt x="460173" y="3883426"/>
                  <a:pt x="474485" y="3829756"/>
                  <a:pt x="478155" y="3813873"/>
                </a:cubicBezTo>
                <a:cubicBezTo>
                  <a:pt x="477963" y="3811302"/>
                  <a:pt x="477772" y="3808732"/>
                  <a:pt x="477580" y="3806161"/>
                </a:cubicBezTo>
                <a:lnTo>
                  <a:pt x="477887" y="3805957"/>
                </a:lnTo>
                <a:cubicBezTo>
                  <a:pt x="478443" y="3804175"/>
                  <a:pt x="478509" y="3801600"/>
                  <a:pt x="477914" y="3797724"/>
                </a:cubicBezTo>
                <a:lnTo>
                  <a:pt x="476529" y="3792098"/>
                </a:lnTo>
                <a:lnTo>
                  <a:pt x="475413" y="3777135"/>
                </a:lnTo>
                <a:lnTo>
                  <a:pt x="477146" y="3771656"/>
                </a:lnTo>
                <a:lnTo>
                  <a:pt x="480889" y="3769007"/>
                </a:lnTo>
                <a:lnTo>
                  <a:pt x="480355" y="3767709"/>
                </a:lnTo>
                <a:cubicBezTo>
                  <a:pt x="472854" y="3758603"/>
                  <a:pt x="462858" y="3757457"/>
                  <a:pt x="489051" y="3738082"/>
                </a:cubicBezTo>
                <a:cubicBezTo>
                  <a:pt x="476420" y="3716230"/>
                  <a:pt x="492614" y="3707883"/>
                  <a:pt x="496397" y="3673397"/>
                </a:cubicBezTo>
                <a:cubicBezTo>
                  <a:pt x="485059" y="3661788"/>
                  <a:pt x="488117" y="3649813"/>
                  <a:pt x="495693" y="3637109"/>
                </a:cubicBezTo>
                <a:cubicBezTo>
                  <a:pt x="488827" y="3605834"/>
                  <a:pt x="498565" y="3573837"/>
                  <a:pt x="499136" y="3536883"/>
                </a:cubicBezTo>
                <a:cubicBezTo>
                  <a:pt x="483096" y="3500539"/>
                  <a:pt x="506170" y="3475121"/>
                  <a:pt x="506674" y="3435652"/>
                </a:cubicBezTo>
                <a:cubicBezTo>
                  <a:pt x="508209" y="3397466"/>
                  <a:pt x="505139" y="3338624"/>
                  <a:pt x="508345" y="3307769"/>
                </a:cubicBezTo>
                <a:cubicBezTo>
                  <a:pt x="522826" y="3292381"/>
                  <a:pt x="493343" y="3256540"/>
                  <a:pt x="525908" y="3250522"/>
                </a:cubicBezTo>
                <a:cubicBezTo>
                  <a:pt x="519705" y="3235893"/>
                  <a:pt x="504475" y="3230937"/>
                  <a:pt x="526333" y="3229163"/>
                </a:cubicBezTo>
                <a:cubicBezTo>
                  <a:pt x="524884" y="3224149"/>
                  <a:pt x="525919" y="3220404"/>
                  <a:pt x="528156" y="3217217"/>
                </a:cubicBezTo>
                <a:lnTo>
                  <a:pt x="514991" y="3183755"/>
                </a:lnTo>
                <a:lnTo>
                  <a:pt x="515492" y="3178642"/>
                </a:lnTo>
                <a:lnTo>
                  <a:pt x="503092" y="3158586"/>
                </a:lnTo>
                <a:lnTo>
                  <a:pt x="488277" y="3129034"/>
                </a:lnTo>
                <a:lnTo>
                  <a:pt x="488942" y="3126682"/>
                </a:lnTo>
                <a:lnTo>
                  <a:pt x="479810" y="3114519"/>
                </a:lnTo>
                <a:cubicBezTo>
                  <a:pt x="476044" y="3110886"/>
                  <a:pt x="471657" y="3108020"/>
                  <a:pt x="466419" y="3106272"/>
                </a:cubicBezTo>
                <a:cubicBezTo>
                  <a:pt x="479357" y="3049949"/>
                  <a:pt x="446991" y="3011906"/>
                  <a:pt x="439149" y="2958185"/>
                </a:cubicBezTo>
                <a:cubicBezTo>
                  <a:pt x="423473" y="2895670"/>
                  <a:pt x="402616" y="2832884"/>
                  <a:pt x="381763" y="2762989"/>
                </a:cubicBezTo>
                <a:cubicBezTo>
                  <a:pt x="340504" y="2718141"/>
                  <a:pt x="357875" y="2611979"/>
                  <a:pt x="330681" y="2554718"/>
                </a:cubicBezTo>
                <a:cubicBezTo>
                  <a:pt x="354561" y="2510384"/>
                  <a:pt x="312857" y="2522616"/>
                  <a:pt x="310775" y="2485734"/>
                </a:cubicBezTo>
                <a:cubicBezTo>
                  <a:pt x="283880" y="2505125"/>
                  <a:pt x="334754" y="2437857"/>
                  <a:pt x="301498" y="2447068"/>
                </a:cubicBezTo>
                <a:cubicBezTo>
                  <a:pt x="302171" y="2440064"/>
                  <a:pt x="286502" y="2432988"/>
                  <a:pt x="288459" y="2425819"/>
                </a:cubicBezTo>
                <a:lnTo>
                  <a:pt x="294458" y="2402874"/>
                </a:lnTo>
                <a:lnTo>
                  <a:pt x="297070" y="2381443"/>
                </a:lnTo>
                <a:cubicBezTo>
                  <a:pt x="291389" y="2355877"/>
                  <a:pt x="281925" y="2295004"/>
                  <a:pt x="273399" y="2261920"/>
                </a:cubicBezTo>
                <a:cubicBezTo>
                  <a:pt x="264489" y="2250852"/>
                  <a:pt x="256407" y="2208397"/>
                  <a:pt x="263286" y="2195378"/>
                </a:cubicBezTo>
                <a:cubicBezTo>
                  <a:pt x="262597" y="2185499"/>
                  <a:pt x="238753" y="2164596"/>
                  <a:pt x="247503" y="2155135"/>
                </a:cubicBezTo>
                <a:cubicBezTo>
                  <a:pt x="257474" y="2141929"/>
                  <a:pt x="229406" y="2121310"/>
                  <a:pt x="244961" y="2118008"/>
                </a:cubicBezTo>
                <a:cubicBezTo>
                  <a:pt x="225493" y="2103116"/>
                  <a:pt x="245373" y="2072196"/>
                  <a:pt x="245954" y="2050531"/>
                </a:cubicBezTo>
                <a:cubicBezTo>
                  <a:pt x="228015" y="2040209"/>
                  <a:pt x="246924" y="2004931"/>
                  <a:pt x="237760" y="1963269"/>
                </a:cubicBezTo>
                <a:cubicBezTo>
                  <a:pt x="217314" y="1952304"/>
                  <a:pt x="249162" y="1930958"/>
                  <a:pt x="218938" y="1906352"/>
                </a:cubicBezTo>
                <a:cubicBezTo>
                  <a:pt x="211894" y="1889396"/>
                  <a:pt x="204207" y="1891128"/>
                  <a:pt x="195495" y="1861531"/>
                </a:cubicBezTo>
                <a:cubicBezTo>
                  <a:pt x="152756" y="1820122"/>
                  <a:pt x="167197" y="1775736"/>
                  <a:pt x="149294" y="1732919"/>
                </a:cubicBezTo>
                <a:cubicBezTo>
                  <a:pt x="132272" y="1683226"/>
                  <a:pt x="131129" y="1708347"/>
                  <a:pt x="121605" y="1663540"/>
                </a:cubicBezTo>
                <a:cubicBezTo>
                  <a:pt x="131383" y="1652207"/>
                  <a:pt x="129824" y="1627305"/>
                  <a:pt x="120731" y="1615777"/>
                </a:cubicBezTo>
                <a:cubicBezTo>
                  <a:pt x="113324" y="1591298"/>
                  <a:pt x="125561" y="1582061"/>
                  <a:pt x="101526" y="1563678"/>
                </a:cubicBezTo>
                <a:cubicBezTo>
                  <a:pt x="118336" y="1562186"/>
                  <a:pt x="95368" y="1514217"/>
                  <a:pt x="114606" y="1519474"/>
                </a:cubicBezTo>
                <a:cubicBezTo>
                  <a:pt x="124662" y="1497831"/>
                  <a:pt x="99126" y="1498809"/>
                  <a:pt x="107348" y="1477995"/>
                </a:cubicBezTo>
                <a:cubicBezTo>
                  <a:pt x="102372" y="1450946"/>
                  <a:pt x="98082" y="1395585"/>
                  <a:pt x="93433" y="1373769"/>
                </a:cubicBezTo>
                <a:lnTo>
                  <a:pt x="101740" y="1307086"/>
                </a:lnTo>
                <a:cubicBezTo>
                  <a:pt x="61518" y="1238798"/>
                  <a:pt x="128597" y="1302829"/>
                  <a:pt x="102928" y="1189033"/>
                </a:cubicBezTo>
                <a:cubicBezTo>
                  <a:pt x="96991" y="1183619"/>
                  <a:pt x="100433" y="1168361"/>
                  <a:pt x="107613" y="1168288"/>
                </a:cubicBezTo>
                <a:cubicBezTo>
                  <a:pt x="104521" y="1161401"/>
                  <a:pt x="88898" y="1146763"/>
                  <a:pt x="99895" y="1142577"/>
                </a:cubicBezTo>
                <a:cubicBezTo>
                  <a:pt x="98248" y="1123927"/>
                  <a:pt x="94639" y="1105753"/>
                  <a:pt x="89201" y="1088484"/>
                </a:cubicBezTo>
                <a:lnTo>
                  <a:pt x="77937" y="1016103"/>
                </a:lnTo>
                <a:cubicBezTo>
                  <a:pt x="78422" y="988163"/>
                  <a:pt x="78908" y="981994"/>
                  <a:pt x="79393" y="954054"/>
                </a:cubicBezTo>
                <a:cubicBezTo>
                  <a:pt x="74607" y="950500"/>
                  <a:pt x="84928" y="922140"/>
                  <a:pt x="90309" y="921368"/>
                </a:cubicBezTo>
                <a:cubicBezTo>
                  <a:pt x="87566" y="916400"/>
                  <a:pt x="66268" y="901306"/>
                  <a:pt x="74258" y="896999"/>
                </a:cubicBezTo>
                <a:cubicBezTo>
                  <a:pt x="69492" y="868759"/>
                  <a:pt x="58957" y="842759"/>
                  <a:pt x="43666" y="821517"/>
                </a:cubicBezTo>
                <a:cubicBezTo>
                  <a:pt x="35059" y="797243"/>
                  <a:pt x="27646" y="764612"/>
                  <a:pt x="22616" y="751353"/>
                </a:cubicBezTo>
                <a:cubicBezTo>
                  <a:pt x="22469" y="741312"/>
                  <a:pt x="22321" y="731271"/>
                  <a:pt x="22174" y="721230"/>
                </a:cubicBezTo>
                <a:lnTo>
                  <a:pt x="7845" y="681659"/>
                </a:lnTo>
                <a:cubicBezTo>
                  <a:pt x="-21513" y="678654"/>
                  <a:pt x="41748" y="630810"/>
                  <a:pt x="31306" y="619315"/>
                </a:cubicBezTo>
                <a:cubicBezTo>
                  <a:pt x="37997" y="611016"/>
                  <a:pt x="17724" y="592108"/>
                  <a:pt x="15184" y="585934"/>
                </a:cubicBezTo>
                <a:cubicBezTo>
                  <a:pt x="14724" y="571597"/>
                  <a:pt x="22718" y="553285"/>
                  <a:pt x="22258" y="538948"/>
                </a:cubicBezTo>
                <a:cubicBezTo>
                  <a:pt x="22152" y="531703"/>
                  <a:pt x="26272" y="532408"/>
                  <a:pt x="26166" y="525163"/>
                </a:cubicBezTo>
                <a:cubicBezTo>
                  <a:pt x="28507" y="511668"/>
                  <a:pt x="56166" y="464433"/>
                  <a:pt x="52290" y="446567"/>
                </a:cubicBezTo>
                <a:cubicBezTo>
                  <a:pt x="47300" y="425186"/>
                  <a:pt x="52062" y="408582"/>
                  <a:pt x="51538" y="393828"/>
                </a:cubicBezTo>
                <a:cubicBezTo>
                  <a:pt x="51481" y="380264"/>
                  <a:pt x="51425" y="366701"/>
                  <a:pt x="51368" y="353137"/>
                </a:cubicBezTo>
                <a:cubicBezTo>
                  <a:pt x="50053" y="345863"/>
                  <a:pt x="61696" y="333814"/>
                  <a:pt x="55970" y="321428"/>
                </a:cubicBezTo>
                <a:cubicBezTo>
                  <a:pt x="56334" y="306209"/>
                  <a:pt x="56697" y="290990"/>
                  <a:pt x="57061" y="275771"/>
                </a:cubicBezTo>
                <a:cubicBezTo>
                  <a:pt x="46146" y="254441"/>
                  <a:pt x="87623" y="243671"/>
                  <a:pt x="74088" y="212860"/>
                </a:cubicBezTo>
                <a:cubicBezTo>
                  <a:pt x="92367" y="188146"/>
                  <a:pt x="68261" y="179672"/>
                  <a:pt x="65798" y="144983"/>
                </a:cubicBezTo>
                <a:cubicBezTo>
                  <a:pt x="52661" y="119338"/>
                  <a:pt x="79134" y="90517"/>
                  <a:pt x="78082" y="55288"/>
                </a:cubicBezTo>
                <a:lnTo>
                  <a:pt x="37636" y="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357383213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9A36457-A5F4-4103-A443-02581C0918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C5FB7E8-B636-40FA-BE8D-48145C0F5C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12192000" cy="2295238"/>
          </a:xfrm>
          <a:custGeom>
            <a:avLst/>
            <a:gdLst>
              <a:gd name="connsiteX0" fmla="*/ 12160143 w 12192000"/>
              <a:gd name="connsiteY0" fmla="*/ 831692 h 2079137"/>
              <a:gd name="connsiteX1" fmla="*/ 12159112 w 12192000"/>
              <a:gd name="connsiteY1" fmla="*/ 833361 h 2079137"/>
              <a:gd name="connsiteX2" fmla="*/ 12158912 w 12192000"/>
              <a:gd name="connsiteY2" fmla="*/ 832430 h 2079137"/>
              <a:gd name="connsiteX3" fmla="*/ 0 w 12192000"/>
              <a:gd name="connsiteY3" fmla="*/ 0 h 2079137"/>
              <a:gd name="connsiteX4" fmla="*/ 12192000 w 12192000"/>
              <a:gd name="connsiteY4" fmla="*/ 0 h 2079137"/>
              <a:gd name="connsiteX5" fmla="*/ 12192000 w 12192000"/>
              <a:gd name="connsiteY5" fmla="*/ 558063 h 2079137"/>
              <a:gd name="connsiteX6" fmla="*/ 12189259 w 12192000"/>
              <a:gd name="connsiteY6" fmla="*/ 810508 h 2079137"/>
              <a:gd name="connsiteX7" fmla="*/ 12170847 w 12192000"/>
              <a:gd name="connsiteY7" fmla="*/ 825280 h 2079137"/>
              <a:gd name="connsiteX8" fmla="*/ 12160143 w 12192000"/>
              <a:gd name="connsiteY8" fmla="*/ 831692 h 2079137"/>
              <a:gd name="connsiteX9" fmla="*/ 12163806 w 12192000"/>
              <a:gd name="connsiteY9" fmla="*/ 825759 h 2079137"/>
              <a:gd name="connsiteX10" fmla="*/ 12056557 w 12192000"/>
              <a:gd name="connsiteY10" fmla="*/ 810176 h 2079137"/>
              <a:gd name="connsiteX11" fmla="*/ 11900316 w 12192000"/>
              <a:gd name="connsiteY11" fmla="*/ 789618 h 2079137"/>
              <a:gd name="connsiteX12" fmla="*/ 11791206 w 12192000"/>
              <a:gd name="connsiteY12" fmla="*/ 824176 h 2079137"/>
              <a:gd name="connsiteX13" fmla="*/ 11659257 w 12192000"/>
              <a:gd name="connsiteY13" fmla="*/ 800841 h 2079137"/>
              <a:gd name="connsiteX14" fmla="*/ 11569789 w 12192000"/>
              <a:gd name="connsiteY14" fmla="*/ 797135 h 2079137"/>
              <a:gd name="connsiteX15" fmla="*/ 11367885 w 12192000"/>
              <a:gd name="connsiteY15" fmla="*/ 791985 h 2079137"/>
              <a:gd name="connsiteX16" fmla="*/ 11174663 w 12192000"/>
              <a:gd name="connsiteY16" fmla="*/ 788721 h 2079137"/>
              <a:gd name="connsiteX17" fmla="*/ 11068220 w 12192000"/>
              <a:gd name="connsiteY17" fmla="*/ 786994 h 2079137"/>
              <a:gd name="connsiteX18" fmla="*/ 10893266 w 12192000"/>
              <a:gd name="connsiteY18" fmla="*/ 794013 h 2079137"/>
              <a:gd name="connsiteX19" fmla="*/ 10844025 w 12192000"/>
              <a:gd name="connsiteY19" fmla="*/ 789857 h 2079137"/>
              <a:gd name="connsiteX20" fmla="*/ 10814353 w 12192000"/>
              <a:gd name="connsiteY20" fmla="*/ 789010 h 2079137"/>
              <a:gd name="connsiteX21" fmla="*/ 10748393 w 12192000"/>
              <a:gd name="connsiteY21" fmla="*/ 806738 h 2079137"/>
              <a:gd name="connsiteX22" fmla="*/ 10468256 w 12192000"/>
              <a:gd name="connsiteY22" fmla="*/ 778733 h 2079137"/>
              <a:gd name="connsiteX23" fmla="*/ 10256131 w 12192000"/>
              <a:gd name="connsiteY23" fmla="*/ 788332 h 2079137"/>
              <a:gd name="connsiteX24" fmla="*/ 10177442 w 12192000"/>
              <a:gd name="connsiteY24" fmla="*/ 777371 h 2079137"/>
              <a:gd name="connsiteX25" fmla="*/ 10006086 w 12192000"/>
              <a:gd name="connsiteY25" fmla="*/ 792651 h 2079137"/>
              <a:gd name="connsiteX26" fmla="*/ 9952382 w 12192000"/>
              <a:gd name="connsiteY26" fmla="*/ 815411 h 2079137"/>
              <a:gd name="connsiteX27" fmla="*/ 9926457 w 12192000"/>
              <a:gd name="connsiteY27" fmla="*/ 827295 h 2079137"/>
              <a:gd name="connsiteX28" fmla="*/ 9843405 w 12192000"/>
              <a:gd name="connsiteY28" fmla="*/ 867046 h 2079137"/>
              <a:gd name="connsiteX29" fmla="*/ 9830866 w 12192000"/>
              <a:gd name="connsiteY29" fmla="*/ 875047 h 2079137"/>
              <a:gd name="connsiteX30" fmla="*/ 9801807 w 12192000"/>
              <a:gd name="connsiteY30" fmla="*/ 872272 h 2079137"/>
              <a:gd name="connsiteX31" fmla="*/ 9785653 w 12192000"/>
              <a:gd name="connsiteY31" fmla="*/ 861743 h 2079137"/>
              <a:gd name="connsiteX32" fmla="*/ 9781177 w 12192000"/>
              <a:gd name="connsiteY32" fmla="*/ 864820 h 2079137"/>
              <a:gd name="connsiteX33" fmla="*/ 9768640 w 12192000"/>
              <a:gd name="connsiteY33" fmla="*/ 869379 h 2079137"/>
              <a:gd name="connsiteX34" fmla="*/ 9712211 w 12192000"/>
              <a:gd name="connsiteY34" fmla="*/ 900283 h 2079137"/>
              <a:gd name="connsiteX35" fmla="*/ 9689465 w 12192000"/>
              <a:gd name="connsiteY35" fmla="*/ 899268 h 2079137"/>
              <a:gd name="connsiteX36" fmla="*/ 9600339 w 12192000"/>
              <a:gd name="connsiteY36" fmla="*/ 922112 h 2079137"/>
              <a:gd name="connsiteX37" fmla="*/ 9582850 w 12192000"/>
              <a:gd name="connsiteY37" fmla="*/ 925510 h 2079137"/>
              <a:gd name="connsiteX38" fmla="*/ 9549638 w 12192000"/>
              <a:gd name="connsiteY38" fmla="*/ 940845 h 2079137"/>
              <a:gd name="connsiteX39" fmla="*/ 9539471 w 12192000"/>
              <a:gd name="connsiteY39" fmla="*/ 941799 h 2079137"/>
              <a:gd name="connsiteX40" fmla="*/ 9505592 w 12192000"/>
              <a:gd name="connsiteY40" fmla="*/ 955533 h 2079137"/>
              <a:gd name="connsiteX41" fmla="*/ 9432569 w 12192000"/>
              <a:gd name="connsiteY41" fmla="*/ 985377 h 2079137"/>
              <a:gd name="connsiteX42" fmla="*/ 9414216 w 12192000"/>
              <a:gd name="connsiteY42" fmla="*/ 992655 h 2079137"/>
              <a:gd name="connsiteX43" fmla="*/ 9397106 w 12192000"/>
              <a:gd name="connsiteY43" fmla="*/ 992980 h 2079137"/>
              <a:gd name="connsiteX44" fmla="*/ 9305108 w 12192000"/>
              <a:gd name="connsiteY44" fmla="*/ 1007767 h 2079137"/>
              <a:gd name="connsiteX45" fmla="*/ 9282434 w 12192000"/>
              <a:gd name="connsiteY45" fmla="*/ 1007523 h 2079137"/>
              <a:gd name="connsiteX46" fmla="*/ 9271941 w 12192000"/>
              <a:gd name="connsiteY46" fmla="*/ 1002839 h 2079137"/>
              <a:gd name="connsiteX47" fmla="*/ 9238227 w 12192000"/>
              <a:gd name="connsiteY47" fmla="*/ 1017668 h 2079137"/>
              <a:gd name="connsiteX48" fmla="*/ 9184265 w 12192000"/>
              <a:gd name="connsiteY48" fmla="*/ 1031275 h 2079137"/>
              <a:gd name="connsiteX49" fmla="*/ 9159000 w 12192000"/>
              <a:gd name="connsiteY49" fmla="*/ 1039569 h 2079137"/>
              <a:gd name="connsiteX50" fmla="*/ 9137031 w 12192000"/>
              <a:gd name="connsiteY50" fmla="*/ 1038699 h 2079137"/>
              <a:gd name="connsiteX51" fmla="*/ 9015702 w 12192000"/>
              <a:gd name="connsiteY51" fmla="*/ 1051400 h 2079137"/>
              <a:gd name="connsiteX52" fmla="*/ 8971403 w 12192000"/>
              <a:gd name="connsiteY52" fmla="*/ 1040542 h 2079137"/>
              <a:gd name="connsiteX53" fmla="*/ 8961826 w 12192000"/>
              <a:gd name="connsiteY53" fmla="*/ 1045364 h 2079137"/>
              <a:gd name="connsiteX54" fmla="*/ 8888623 w 12192000"/>
              <a:gd name="connsiteY54" fmla="*/ 1053908 h 2079137"/>
              <a:gd name="connsiteX55" fmla="*/ 8841066 w 12192000"/>
              <a:gd name="connsiteY55" fmla="*/ 1060421 h 2079137"/>
              <a:gd name="connsiteX56" fmla="*/ 8752342 w 12192000"/>
              <a:gd name="connsiteY56" fmla="*/ 1080646 h 2079137"/>
              <a:gd name="connsiteX57" fmla="*/ 8699139 w 12192000"/>
              <a:gd name="connsiteY57" fmla="*/ 1087885 h 2079137"/>
              <a:gd name="connsiteX58" fmla="*/ 8667273 w 12192000"/>
              <a:gd name="connsiteY58" fmla="*/ 1092062 h 2079137"/>
              <a:gd name="connsiteX59" fmla="*/ 8586064 w 12192000"/>
              <a:gd name="connsiteY59" fmla="*/ 1114603 h 2079137"/>
              <a:gd name="connsiteX60" fmla="*/ 8460312 w 12192000"/>
              <a:gd name="connsiteY60" fmla="*/ 1179878 h 2079137"/>
              <a:gd name="connsiteX61" fmla="*/ 8419023 w 12192000"/>
              <a:gd name="connsiteY61" fmla="*/ 1191748 h 2079137"/>
              <a:gd name="connsiteX62" fmla="*/ 8410939 w 12192000"/>
              <a:gd name="connsiteY62" fmla="*/ 1189696 h 2079137"/>
              <a:gd name="connsiteX63" fmla="*/ 8362040 w 12192000"/>
              <a:gd name="connsiteY63" fmla="*/ 1220820 h 2079137"/>
              <a:gd name="connsiteX64" fmla="*/ 8273677 w 12192000"/>
              <a:gd name="connsiteY64" fmla="*/ 1236495 h 2079137"/>
              <a:gd name="connsiteX65" fmla="*/ 8204283 w 12192000"/>
              <a:gd name="connsiteY65" fmla="*/ 1243537 h 2079137"/>
              <a:gd name="connsiteX66" fmla="*/ 8166550 w 12192000"/>
              <a:gd name="connsiteY66" fmla="*/ 1249551 h 2079137"/>
              <a:gd name="connsiteX67" fmla="*/ 8137785 w 12192000"/>
              <a:gd name="connsiteY67" fmla="*/ 1251636 h 2079137"/>
              <a:gd name="connsiteX68" fmla="*/ 8071596 w 12192000"/>
              <a:gd name="connsiteY68" fmla="*/ 1269274 h 2079137"/>
              <a:gd name="connsiteX69" fmla="*/ 7964816 w 12192000"/>
              <a:gd name="connsiteY69" fmla="*/ 1303668 h 2079137"/>
              <a:gd name="connsiteX70" fmla="*/ 7941495 w 12192000"/>
              <a:gd name="connsiteY70" fmla="*/ 1309821 h 2079137"/>
              <a:gd name="connsiteX71" fmla="*/ 7919123 w 12192000"/>
              <a:gd name="connsiteY71" fmla="*/ 1310466 h 2079137"/>
              <a:gd name="connsiteX72" fmla="*/ 7911902 w 12192000"/>
              <a:gd name="connsiteY72" fmla="*/ 1306569 h 2079137"/>
              <a:gd name="connsiteX73" fmla="*/ 7898703 w 12192000"/>
              <a:gd name="connsiteY73" fmla="*/ 1309208 h 2079137"/>
              <a:gd name="connsiteX74" fmla="*/ 7894703 w 12192000"/>
              <a:gd name="connsiteY74" fmla="*/ 1308939 h 2079137"/>
              <a:gd name="connsiteX75" fmla="*/ 7872267 w 12192000"/>
              <a:gd name="connsiteY75" fmla="*/ 1308370 h 2079137"/>
              <a:gd name="connsiteX76" fmla="*/ 7836454 w 12192000"/>
              <a:gd name="connsiteY76" fmla="*/ 1331265 h 2079137"/>
              <a:gd name="connsiteX77" fmla="*/ 7782451 w 12192000"/>
              <a:gd name="connsiteY77" fmla="*/ 1339601 h 2079137"/>
              <a:gd name="connsiteX78" fmla="*/ 7542969 w 12192000"/>
              <a:gd name="connsiteY78" fmla="*/ 1372495 h 2079137"/>
              <a:gd name="connsiteX79" fmla="*/ 7476832 w 12192000"/>
              <a:gd name="connsiteY79" fmla="*/ 1431655 h 2079137"/>
              <a:gd name="connsiteX80" fmla="*/ 7370237 w 12192000"/>
              <a:gd name="connsiteY80" fmla="*/ 1474339 h 2079137"/>
              <a:gd name="connsiteX81" fmla="*/ 7222223 w 12192000"/>
              <a:gd name="connsiteY81" fmla="*/ 1510199 h 2079137"/>
              <a:gd name="connsiteX82" fmla="*/ 7215703 w 12192000"/>
              <a:gd name="connsiteY82" fmla="*/ 1520424 h 2079137"/>
              <a:gd name="connsiteX83" fmla="*/ 7204548 w 12192000"/>
              <a:gd name="connsiteY83" fmla="*/ 1528145 h 2079137"/>
              <a:gd name="connsiteX84" fmla="*/ 7202038 w 12192000"/>
              <a:gd name="connsiteY84" fmla="*/ 1527954 h 2079137"/>
              <a:gd name="connsiteX85" fmla="*/ 7173860 w 12192000"/>
              <a:gd name="connsiteY85" fmla="*/ 1541605 h 2079137"/>
              <a:gd name="connsiteX86" fmla="*/ 7155079 w 12192000"/>
              <a:gd name="connsiteY86" fmla="*/ 1552495 h 2079137"/>
              <a:gd name="connsiteX87" fmla="*/ 7149757 w 12192000"/>
              <a:gd name="connsiteY87" fmla="*/ 1552732 h 2079137"/>
              <a:gd name="connsiteX88" fmla="*/ 7104804 w 12192000"/>
              <a:gd name="connsiteY88" fmla="*/ 1565792 h 2079137"/>
              <a:gd name="connsiteX89" fmla="*/ 7082824 w 12192000"/>
              <a:gd name="connsiteY89" fmla="*/ 1567947 h 2079137"/>
              <a:gd name="connsiteX90" fmla="*/ 7021520 w 12192000"/>
              <a:gd name="connsiteY90" fmla="*/ 1562334 h 2079137"/>
              <a:gd name="connsiteX91" fmla="*/ 6988956 w 12192000"/>
              <a:gd name="connsiteY91" fmla="*/ 1576442 h 2079137"/>
              <a:gd name="connsiteX92" fmla="*/ 6981922 w 12192000"/>
              <a:gd name="connsiteY92" fmla="*/ 1578821 h 2079137"/>
              <a:gd name="connsiteX93" fmla="*/ 6981583 w 12192000"/>
              <a:gd name="connsiteY93" fmla="*/ 1578678 h 2079137"/>
              <a:gd name="connsiteX94" fmla="*/ 6973762 w 12192000"/>
              <a:gd name="connsiteY94" fmla="*/ 1580811 h 2079137"/>
              <a:gd name="connsiteX95" fmla="*/ 6969093 w 12192000"/>
              <a:gd name="connsiteY95" fmla="*/ 1583157 h 2079137"/>
              <a:gd name="connsiteX96" fmla="*/ 6890037 w 12192000"/>
              <a:gd name="connsiteY96" fmla="*/ 1575825 h 2079137"/>
              <a:gd name="connsiteX97" fmla="*/ 6785054 w 12192000"/>
              <a:gd name="connsiteY97" fmla="*/ 1582200 h 2079137"/>
              <a:gd name="connsiteX98" fmla="*/ 6681692 w 12192000"/>
              <a:gd name="connsiteY98" fmla="*/ 1591296 h 2079137"/>
              <a:gd name="connsiteX99" fmla="*/ 6644556 w 12192000"/>
              <a:gd name="connsiteY99" fmla="*/ 1595940 h 2079137"/>
              <a:gd name="connsiteX100" fmla="*/ 6577106 w 12192000"/>
              <a:gd name="connsiteY100" fmla="*/ 1598261 h 2079137"/>
              <a:gd name="connsiteX101" fmla="*/ 6544183 w 12192000"/>
              <a:gd name="connsiteY101" fmla="*/ 1596149 h 2079137"/>
              <a:gd name="connsiteX102" fmla="*/ 6540921 w 12192000"/>
              <a:gd name="connsiteY102" fmla="*/ 1593857 h 2079137"/>
              <a:gd name="connsiteX103" fmla="*/ 6535046 w 12192000"/>
              <a:gd name="connsiteY103" fmla="*/ 1593283 h 2079137"/>
              <a:gd name="connsiteX104" fmla="*/ 6519853 w 12192000"/>
              <a:gd name="connsiteY104" fmla="*/ 1595771 h 2079137"/>
              <a:gd name="connsiteX105" fmla="*/ 6514280 w 12192000"/>
              <a:gd name="connsiteY105" fmla="*/ 1597376 h 2079137"/>
              <a:gd name="connsiteX106" fmla="*/ 6505824 w 12192000"/>
              <a:gd name="connsiteY106" fmla="*/ 1598298 h 2079137"/>
              <a:gd name="connsiteX107" fmla="*/ 6505573 w 12192000"/>
              <a:gd name="connsiteY107" fmla="*/ 1598109 h 2079137"/>
              <a:gd name="connsiteX108" fmla="*/ 6497741 w 12192000"/>
              <a:gd name="connsiteY108" fmla="*/ 1599392 h 2079137"/>
              <a:gd name="connsiteX109" fmla="*/ 6459992 w 12192000"/>
              <a:gd name="connsiteY109" fmla="*/ 1608358 h 2079137"/>
              <a:gd name="connsiteX110" fmla="*/ 6404572 w 12192000"/>
              <a:gd name="connsiteY110" fmla="*/ 1593771 h 2079137"/>
              <a:gd name="connsiteX111" fmla="*/ 6382671 w 12192000"/>
              <a:gd name="connsiteY111" fmla="*/ 1592612 h 2079137"/>
              <a:gd name="connsiteX112" fmla="*/ 6369843 w 12192000"/>
              <a:gd name="connsiteY112" fmla="*/ 1590015 h 2079137"/>
              <a:gd name="connsiteX113" fmla="*/ 6269740 w 12192000"/>
              <a:gd name="connsiteY113" fmla="*/ 1614633 h 2079137"/>
              <a:gd name="connsiteX114" fmla="*/ 6255405 w 12192000"/>
              <a:gd name="connsiteY114" fmla="*/ 1620529 h 2079137"/>
              <a:gd name="connsiteX115" fmla="*/ 6244248 w 12192000"/>
              <a:gd name="connsiteY115" fmla="*/ 1629561 h 2079137"/>
              <a:gd name="connsiteX116" fmla="*/ 6086396 w 12192000"/>
              <a:gd name="connsiteY116" fmla="*/ 1642666 h 2079137"/>
              <a:gd name="connsiteX117" fmla="*/ 5867429 w 12192000"/>
              <a:gd name="connsiteY117" fmla="*/ 1695554 h 2079137"/>
              <a:gd name="connsiteX118" fmla="*/ 5772864 w 12192000"/>
              <a:gd name="connsiteY118" fmla="*/ 1689002 h 2079137"/>
              <a:gd name="connsiteX119" fmla="*/ 5629833 w 12192000"/>
              <a:gd name="connsiteY119" fmla="*/ 1713273 h 2079137"/>
              <a:gd name="connsiteX120" fmla="*/ 5504771 w 12192000"/>
              <a:gd name="connsiteY120" fmla="*/ 1725744 h 2079137"/>
              <a:gd name="connsiteX121" fmla="*/ 5490967 w 12192000"/>
              <a:gd name="connsiteY121" fmla="*/ 1726367 h 2079137"/>
              <a:gd name="connsiteX122" fmla="*/ 5486015 w 12192000"/>
              <a:gd name="connsiteY122" fmla="*/ 1721481 h 2079137"/>
              <a:gd name="connsiteX123" fmla="*/ 5439364 w 12192000"/>
              <a:gd name="connsiteY123" fmla="*/ 1721349 h 2079137"/>
              <a:gd name="connsiteX124" fmla="*/ 5350025 w 12192000"/>
              <a:gd name="connsiteY124" fmla="*/ 1729885 h 2079137"/>
              <a:gd name="connsiteX125" fmla="*/ 5336104 w 12192000"/>
              <a:gd name="connsiteY125" fmla="*/ 1734377 h 2079137"/>
              <a:gd name="connsiteX126" fmla="*/ 5245234 w 12192000"/>
              <a:gd name="connsiteY126" fmla="*/ 1738520 h 2079137"/>
              <a:gd name="connsiteX127" fmla="*/ 5182955 w 12192000"/>
              <a:gd name="connsiteY127" fmla="*/ 1744622 h 2079137"/>
              <a:gd name="connsiteX128" fmla="*/ 5169506 w 12192000"/>
              <a:gd name="connsiteY128" fmla="*/ 1748993 h 2079137"/>
              <a:gd name="connsiteX129" fmla="*/ 5154299 w 12192000"/>
              <a:gd name="connsiteY129" fmla="*/ 1744080 h 2079137"/>
              <a:gd name="connsiteX130" fmla="*/ 5149917 w 12192000"/>
              <a:gd name="connsiteY130" fmla="*/ 1739727 h 2079137"/>
              <a:gd name="connsiteX131" fmla="*/ 5100319 w 12192000"/>
              <a:gd name="connsiteY131" fmla="*/ 1745797 h 2079137"/>
              <a:gd name="connsiteX132" fmla="*/ 5094361 w 12192000"/>
              <a:gd name="connsiteY132" fmla="*/ 1745767 h 2079137"/>
              <a:gd name="connsiteX133" fmla="*/ 5053410 w 12192000"/>
              <a:gd name="connsiteY133" fmla="*/ 1742790 h 2079137"/>
              <a:gd name="connsiteX134" fmla="*/ 4992711 w 12192000"/>
              <a:gd name="connsiteY134" fmla="*/ 1734075 h 2079137"/>
              <a:gd name="connsiteX135" fmla="*/ 4930098 w 12192000"/>
              <a:gd name="connsiteY135" fmla="*/ 1717312 h 2079137"/>
              <a:gd name="connsiteX136" fmla="*/ 4893834 w 12192000"/>
              <a:gd name="connsiteY136" fmla="*/ 1710028 h 2079137"/>
              <a:gd name="connsiteX137" fmla="*/ 4868730 w 12192000"/>
              <a:gd name="connsiteY137" fmla="*/ 1702384 h 2079137"/>
              <a:gd name="connsiteX138" fmla="*/ 4797925 w 12192000"/>
              <a:gd name="connsiteY138" fmla="*/ 1695535 h 2079137"/>
              <a:gd name="connsiteX139" fmla="*/ 4677670 w 12192000"/>
              <a:gd name="connsiteY139" fmla="*/ 1689453 h 2079137"/>
              <a:gd name="connsiteX140" fmla="*/ 4634248 w 12192000"/>
              <a:gd name="connsiteY140" fmla="*/ 1680227 h 2079137"/>
              <a:gd name="connsiteX141" fmla="*/ 4632434 w 12192000"/>
              <a:gd name="connsiteY141" fmla="*/ 1674607 h 2079137"/>
              <a:gd name="connsiteX142" fmla="*/ 4619204 w 12192000"/>
              <a:gd name="connsiteY142" fmla="*/ 1672507 h 2079137"/>
              <a:gd name="connsiteX143" fmla="*/ 4616283 w 12192000"/>
              <a:gd name="connsiteY143" fmla="*/ 1670977 h 2079137"/>
              <a:gd name="connsiteX144" fmla="*/ 4598926 w 12192000"/>
              <a:gd name="connsiteY144" fmla="*/ 1663178 h 2079137"/>
              <a:gd name="connsiteX145" fmla="*/ 4547069 w 12192000"/>
              <a:gd name="connsiteY145" fmla="*/ 1670642 h 2079137"/>
              <a:gd name="connsiteX146" fmla="*/ 4523516 w 12192000"/>
              <a:gd name="connsiteY146" fmla="*/ 1669785 h 2079137"/>
              <a:gd name="connsiteX147" fmla="*/ 4500586 w 12192000"/>
              <a:gd name="connsiteY147" fmla="*/ 1675912 h 2079137"/>
              <a:gd name="connsiteX148" fmla="*/ 4488196 w 12192000"/>
              <a:gd name="connsiteY148" fmla="*/ 1683463 h 2079137"/>
              <a:gd name="connsiteX149" fmla="*/ 4445463 w 12192000"/>
              <a:gd name="connsiteY149" fmla="*/ 1695634 h 2079137"/>
              <a:gd name="connsiteX150" fmla="*/ 4446550 w 12192000"/>
              <a:gd name="connsiteY150" fmla="*/ 1680538 h 2079137"/>
              <a:gd name="connsiteX151" fmla="*/ 4365375 w 12192000"/>
              <a:gd name="connsiteY151" fmla="*/ 1697935 h 2079137"/>
              <a:gd name="connsiteX152" fmla="*/ 4305123 w 12192000"/>
              <a:gd name="connsiteY152" fmla="*/ 1714185 h 2079137"/>
              <a:gd name="connsiteX153" fmla="*/ 4292665 w 12192000"/>
              <a:gd name="connsiteY153" fmla="*/ 1720703 h 2079137"/>
              <a:gd name="connsiteX154" fmla="*/ 4276789 w 12192000"/>
              <a:gd name="connsiteY154" fmla="*/ 1718367 h 2079137"/>
              <a:gd name="connsiteX155" fmla="*/ 4271683 w 12192000"/>
              <a:gd name="connsiteY155" fmla="*/ 1714801 h 2079137"/>
              <a:gd name="connsiteX156" fmla="*/ 4223918 w 12192000"/>
              <a:gd name="connsiteY156" fmla="*/ 1728936 h 2079137"/>
              <a:gd name="connsiteX157" fmla="*/ 4218039 w 12192000"/>
              <a:gd name="connsiteY157" fmla="*/ 1729885 h 2079137"/>
              <a:gd name="connsiteX158" fmla="*/ 4177153 w 12192000"/>
              <a:gd name="connsiteY158" fmla="*/ 1733691 h 2079137"/>
              <a:gd name="connsiteX159" fmla="*/ 4051032 w 12192000"/>
              <a:gd name="connsiteY159" fmla="*/ 1728886 h 2079137"/>
              <a:gd name="connsiteX160" fmla="*/ 4013978 w 12192000"/>
              <a:gd name="connsiteY160" fmla="*/ 1727679 h 2079137"/>
              <a:gd name="connsiteX161" fmla="*/ 3987857 w 12192000"/>
              <a:gd name="connsiteY161" fmla="*/ 1724282 h 2079137"/>
              <a:gd name="connsiteX162" fmla="*/ 3916852 w 12192000"/>
              <a:gd name="connsiteY162" fmla="*/ 1729184 h 2079137"/>
              <a:gd name="connsiteX163" fmla="*/ 3797263 w 12192000"/>
              <a:gd name="connsiteY163" fmla="*/ 1742976 h 2079137"/>
              <a:gd name="connsiteX164" fmla="*/ 3752806 w 12192000"/>
              <a:gd name="connsiteY164" fmla="*/ 1741033 h 2079137"/>
              <a:gd name="connsiteX165" fmla="*/ 3749997 w 12192000"/>
              <a:gd name="connsiteY165" fmla="*/ 1735799 h 2079137"/>
              <a:gd name="connsiteX166" fmla="*/ 3736582 w 12192000"/>
              <a:gd name="connsiteY166" fmla="*/ 1735907 h 2079137"/>
              <a:gd name="connsiteX167" fmla="*/ 3733428 w 12192000"/>
              <a:gd name="connsiteY167" fmla="*/ 1734881 h 2079137"/>
              <a:gd name="connsiteX168" fmla="*/ 3714911 w 12192000"/>
              <a:gd name="connsiteY168" fmla="*/ 1730056 h 2079137"/>
              <a:gd name="connsiteX169" fmla="*/ 3665172 w 12192000"/>
              <a:gd name="connsiteY169" fmla="*/ 1745936 h 2079137"/>
              <a:gd name="connsiteX170" fmla="*/ 3552006 w 12192000"/>
              <a:gd name="connsiteY170" fmla="*/ 1755220 h 2079137"/>
              <a:gd name="connsiteX171" fmla="*/ 3390301 w 12192000"/>
              <a:gd name="connsiteY171" fmla="*/ 1762546 h 2079137"/>
              <a:gd name="connsiteX172" fmla="*/ 3264312 w 12192000"/>
              <a:gd name="connsiteY172" fmla="*/ 1774620 h 2079137"/>
              <a:gd name="connsiteX173" fmla="*/ 3106901 w 12192000"/>
              <a:gd name="connsiteY173" fmla="*/ 1804264 h 2079137"/>
              <a:gd name="connsiteX174" fmla="*/ 2993303 w 12192000"/>
              <a:gd name="connsiteY174" fmla="*/ 1806542 h 2079137"/>
              <a:gd name="connsiteX175" fmla="*/ 2979115 w 12192000"/>
              <a:gd name="connsiteY175" fmla="*/ 1815432 h 2079137"/>
              <a:gd name="connsiteX176" fmla="*/ 2963118 w 12192000"/>
              <a:gd name="connsiteY176" fmla="*/ 1820962 h 2079137"/>
              <a:gd name="connsiteX177" fmla="*/ 2961156 w 12192000"/>
              <a:gd name="connsiteY177" fmla="*/ 1820297 h 2079137"/>
              <a:gd name="connsiteX178" fmla="*/ 2925719 w 12192000"/>
              <a:gd name="connsiteY178" fmla="*/ 1828468 h 2079137"/>
              <a:gd name="connsiteX179" fmla="*/ 2857951 w 12192000"/>
              <a:gd name="connsiteY179" fmla="*/ 1842496 h 2079137"/>
              <a:gd name="connsiteX180" fmla="*/ 2857427 w 12192000"/>
              <a:gd name="connsiteY180" fmla="*/ 1841591 h 2079137"/>
              <a:gd name="connsiteX181" fmla="*/ 2846731 w 12192000"/>
              <a:gd name="connsiteY181" fmla="*/ 1839316 h 2079137"/>
              <a:gd name="connsiteX182" fmla="*/ 2826290 w 12192000"/>
              <a:gd name="connsiteY182" fmla="*/ 1837274 h 2079137"/>
              <a:gd name="connsiteX183" fmla="*/ 2779146 w 12192000"/>
              <a:gd name="connsiteY183" fmla="*/ 1820071 h 2079137"/>
              <a:gd name="connsiteX184" fmla="*/ 2739608 w 12192000"/>
              <a:gd name="connsiteY184" fmla="*/ 1827861 h 2079137"/>
              <a:gd name="connsiteX185" fmla="*/ 2731631 w 12192000"/>
              <a:gd name="connsiteY185" fmla="*/ 1828881 h 2079137"/>
              <a:gd name="connsiteX186" fmla="*/ 2731464 w 12192000"/>
              <a:gd name="connsiteY186" fmla="*/ 1828677 h 2079137"/>
              <a:gd name="connsiteX187" fmla="*/ 2723037 w 12192000"/>
              <a:gd name="connsiteY187" fmla="*/ 1829303 h 2079137"/>
              <a:gd name="connsiteX188" fmla="*/ 2701616 w 12192000"/>
              <a:gd name="connsiteY188" fmla="*/ 1832725 h 2079137"/>
              <a:gd name="connsiteX189" fmla="*/ 2696239 w 12192000"/>
              <a:gd name="connsiteY189" fmla="*/ 1831904 h 2079137"/>
              <a:gd name="connsiteX190" fmla="*/ 2663445 w 12192000"/>
              <a:gd name="connsiteY190" fmla="*/ 1825958 h 2079137"/>
              <a:gd name="connsiteX191" fmla="*/ 2560925 w 12192000"/>
              <a:gd name="connsiteY191" fmla="*/ 1829094 h 2079137"/>
              <a:gd name="connsiteX192" fmla="*/ 2458739 w 12192000"/>
              <a:gd name="connsiteY192" fmla="*/ 1834479 h 2079137"/>
              <a:gd name="connsiteX193" fmla="*/ 2356074 w 12192000"/>
              <a:gd name="connsiteY193" fmla="*/ 1836991 h 2079137"/>
              <a:gd name="connsiteX194" fmla="*/ 2304241 w 12192000"/>
              <a:gd name="connsiteY194" fmla="*/ 1822021 h 2079137"/>
              <a:gd name="connsiteX195" fmla="*/ 2298362 w 12192000"/>
              <a:gd name="connsiteY195" fmla="*/ 1822125 h 2079137"/>
              <a:gd name="connsiteX196" fmla="*/ 2283527 w 12192000"/>
              <a:gd name="connsiteY196" fmla="*/ 1826361 h 2079137"/>
              <a:gd name="connsiteX197" fmla="*/ 2278150 w 12192000"/>
              <a:gd name="connsiteY197" fmla="*/ 1828604 h 2079137"/>
              <a:gd name="connsiteX198" fmla="*/ 2269853 w 12192000"/>
              <a:gd name="connsiteY198" fmla="*/ 1830502 h 2079137"/>
              <a:gd name="connsiteX199" fmla="*/ 2269585 w 12192000"/>
              <a:gd name="connsiteY199" fmla="*/ 1830341 h 2079137"/>
              <a:gd name="connsiteX200" fmla="*/ 2225332 w 12192000"/>
              <a:gd name="connsiteY200" fmla="*/ 1845825 h 2079137"/>
              <a:gd name="connsiteX201" fmla="*/ 2169048 w 12192000"/>
              <a:gd name="connsiteY201" fmla="*/ 1837658 h 2079137"/>
              <a:gd name="connsiteX202" fmla="*/ 2147231 w 12192000"/>
              <a:gd name="connsiteY202" fmla="*/ 1839027 h 2079137"/>
              <a:gd name="connsiteX203" fmla="*/ 2135241 w 12192000"/>
              <a:gd name="connsiteY203" fmla="*/ 1838652 h 2079137"/>
              <a:gd name="connsiteX204" fmla="*/ 2099215 w 12192000"/>
              <a:gd name="connsiteY204" fmla="*/ 1850768 h 2079137"/>
              <a:gd name="connsiteX205" fmla="*/ 2094046 w 12192000"/>
              <a:gd name="connsiteY205" fmla="*/ 1850806 h 2079137"/>
              <a:gd name="connsiteX206" fmla="*/ 2071850 w 12192000"/>
              <a:gd name="connsiteY206" fmla="*/ 1861319 h 2079137"/>
              <a:gd name="connsiteX207" fmla="*/ 2039607 w 12192000"/>
              <a:gd name="connsiteY207" fmla="*/ 1874318 h 2079137"/>
              <a:gd name="connsiteX208" fmla="*/ 2037289 w 12192000"/>
              <a:gd name="connsiteY208" fmla="*/ 1874025 h 2079137"/>
              <a:gd name="connsiteX209" fmla="*/ 2023615 w 12192000"/>
              <a:gd name="connsiteY209" fmla="*/ 1881562 h 2079137"/>
              <a:gd name="connsiteX210" fmla="*/ 1957176 w 12192000"/>
              <a:gd name="connsiteY210" fmla="*/ 1898709 h 2079137"/>
              <a:gd name="connsiteX211" fmla="*/ 1858081 w 12192000"/>
              <a:gd name="connsiteY211" fmla="*/ 1923144 h 2079137"/>
              <a:gd name="connsiteX212" fmla="*/ 1738865 w 12192000"/>
              <a:gd name="connsiteY212" fmla="*/ 1944965 h 2079137"/>
              <a:gd name="connsiteX213" fmla="*/ 1616692 w 12192000"/>
              <a:gd name="connsiteY213" fmla="*/ 1989107 h 2079137"/>
              <a:gd name="connsiteX214" fmla="*/ 1411898 w 12192000"/>
              <a:gd name="connsiteY214" fmla="*/ 2046254 h 2079137"/>
              <a:gd name="connsiteX215" fmla="*/ 1375780 w 12192000"/>
              <a:gd name="connsiteY215" fmla="*/ 2047961 h 2079137"/>
              <a:gd name="connsiteX216" fmla="*/ 1375707 w 12192000"/>
              <a:gd name="connsiteY216" fmla="*/ 2047981 h 2079137"/>
              <a:gd name="connsiteX217" fmla="*/ 1285585 w 12192000"/>
              <a:gd name="connsiteY217" fmla="*/ 2047113 h 2079137"/>
              <a:gd name="connsiteX218" fmla="*/ 1263658 w 12192000"/>
              <a:gd name="connsiteY218" fmla="*/ 2041397 h 2079137"/>
              <a:gd name="connsiteX219" fmla="*/ 1170403 w 12192000"/>
              <a:gd name="connsiteY219" fmla="*/ 2033399 h 2079137"/>
              <a:gd name="connsiteX220" fmla="*/ 1153718 w 12192000"/>
              <a:gd name="connsiteY220" fmla="*/ 2029576 h 2079137"/>
              <a:gd name="connsiteX221" fmla="*/ 1133937 w 12192000"/>
              <a:gd name="connsiteY221" fmla="*/ 2032149 h 2079137"/>
              <a:gd name="connsiteX222" fmla="*/ 1054999 w 12192000"/>
              <a:gd name="connsiteY222" fmla="*/ 2043242 h 2079137"/>
              <a:gd name="connsiteX223" fmla="*/ 1018405 w 12192000"/>
              <a:gd name="connsiteY223" fmla="*/ 2048281 h 2079137"/>
              <a:gd name="connsiteX224" fmla="*/ 1016563 w 12192000"/>
              <a:gd name="connsiteY224" fmla="*/ 2051718 h 2079137"/>
              <a:gd name="connsiteX225" fmla="*/ 1008284 w 12192000"/>
              <a:gd name="connsiteY225" fmla="*/ 2046742 h 2079137"/>
              <a:gd name="connsiteX226" fmla="*/ 981974 w 12192000"/>
              <a:gd name="connsiteY226" fmla="*/ 2048363 h 2079137"/>
              <a:gd name="connsiteX227" fmla="*/ 971903 w 12192000"/>
              <a:gd name="connsiteY227" fmla="*/ 2053484 h 2079137"/>
              <a:gd name="connsiteX228" fmla="*/ 954015 w 12192000"/>
              <a:gd name="connsiteY228" fmla="*/ 2052529 h 2079137"/>
              <a:gd name="connsiteX229" fmla="*/ 839571 w 12192000"/>
              <a:gd name="connsiteY229" fmla="*/ 2046509 h 2079137"/>
              <a:gd name="connsiteX230" fmla="*/ 823321 w 12192000"/>
              <a:gd name="connsiteY230" fmla="*/ 2054296 h 2079137"/>
              <a:gd name="connsiteX231" fmla="*/ 800990 w 12192000"/>
              <a:gd name="connsiteY231" fmla="*/ 2051523 h 2079137"/>
              <a:gd name="connsiteX232" fmla="*/ 776439 w 12192000"/>
              <a:gd name="connsiteY232" fmla="*/ 2062634 h 2079137"/>
              <a:gd name="connsiteX233" fmla="*/ 763041 w 12192000"/>
              <a:gd name="connsiteY233" fmla="*/ 2063995 h 2079137"/>
              <a:gd name="connsiteX234" fmla="*/ 757863 w 12192000"/>
              <a:gd name="connsiteY234" fmla="*/ 2065877 h 2079137"/>
              <a:gd name="connsiteX235" fmla="*/ 745053 w 12192000"/>
              <a:gd name="connsiteY235" fmla="*/ 2051831 h 2079137"/>
              <a:gd name="connsiteX236" fmla="*/ 722609 w 12192000"/>
              <a:gd name="connsiteY236" fmla="*/ 2049504 h 2079137"/>
              <a:gd name="connsiteX237" fmla="*/ 717618 w 12192000"/>
              <a:gd name="connsiteY237" fmla="*/ 2042131 h 2079137"/>
              <a:gd name="connsiteX238" fmla="*/ 703285 w 12192000"/>
              <a:gd name="connsiteY238" fmla="*/ 2046808 h 2079137"/>
              <a:gd name="connsiteX239" fmla="*/ 680199 w 12192000"/>
              <a:gd name="connsiteY239" fmla="*/ 2051947 h 2079137"/>
              <a:gd name="connsiteX240" fmla="*/ 667351 w 12192000"/>
              <a:gd name="connsiteY240" fmla="*/ 2054469 h 2079137"/>
              <a:gd name="connsiteX241" fmla="*/ 660961 w 12192000"/>
              <a:gd name="connsiteY241" fmla="*/ 2049404 h 2079137"/>
              <a:gd name="connsiteX242" fmla="*/ 638282 w 12192000"/>
              <a:gd name="connsiteY242" fmla="*/ 2060093 h 2079137"/>
              <a:gd name="connsiteX243" fmla="*/ 583551 w 12192000"/>
              <a:gd name="connsiteY243" fmla="*/ 2070197 h 2079137"/>
              <a:gd name="connsiteX244" fmla="*/ 525274 w 12192000"/>
              <a:gd name="connsiteY244" fmla="*/ 2079137 h 2079137"/>
              <a:gd name="connsiteX245" fmla="*/ 405635 w 12192000"/>
              <a:gd name="connsiteY245" fmla="*/ 2059339 h 2079137"/>
              <a:gd name="connsiteX246" fmla="*/ 281555 w 12192000"/>
              <a:gd name="connsiteY246" fmla="*/ 2022847 h 2079137"/>
              <a:gd name="connsiteX247" fmla="*/ 98513 w 12192000"/>
              <a:gd name="connsiteY247" fmla="*/ 1969504 h 2079137"/>
              <a:gd name="connsiteX248" fmla="*/ 56191 w 12192000"/>
              <a:gd name="connsiteY248" fmla="*/ 1950709 h 2079137"/>
              <a:gd name="connsiteX249" fmla="*/ 0 w 12192000"/>
              <a:gd name="connsiteY249" fmla="*/ 1935789 h 2079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Lst>
            <a:rect l="l" t="t" r="r" b="b"/>
            <a:pathLst>
              <a:path w="12192000" h="2079137">
                <a:moveTo>
                  <a:pt x="12160143" y="831692"/>
                </a:moveTo>
                <a:lnTo>
                  <a:pt x="12159112" y="833361"/>
                </a:lnTo>
                <a:cubicBezTo>
                  <a:pt x="12157915" y="833832"/>
                  <a:pt x="12157402" y="833649"/>
                  <a:pt x="12158912" y="832430"/>
                </a:cubicBezTo>
                <a:close/>
                <a:moveTo>
                  <a:pt x="0" y="0"/>
                </a:moveTo>
                <a:lnTo>
                  <a:pt x="12192000" y="0"/>
                </a:lnTo>
                <a:lnTo>
                  <a:pt x="12192000" y="558063"/>
                </a:lnTo>
                <a:lnTo>
                  <a:pt x="12189259" y="810508"/>
                </a:lnTo>
                <a:lnTo>
                  <a:pt x="12170847" y="825280"/>
                </a:lnTo>
                <a:lnTo>
                  <a:pt x="12160143" y="831692"/>
                </a:lnTo>
                <a:lnTo>
                  <a:pt x="12163806" y="825759"/>
                </a:lnTo>
                <a:cubicBezTo>
                  <a:pt x="12125449" y="821525"/>
                  <a:pt x="12082203" y="824698"/>
                  <a:pt x="12056557" y="810176"/>
                </a:cubicBezTo>
                <a:cubicBezTo>
                  <a:pt x="12050902" y="790976"/>
                  <a:pt x="11923731" y="799312"/>
                  <a:pt x="11900316" y="789618"/>
                </a:cubicBezTo>
                <a:cubicBezTo>
                  <a:pt x="11841702" y="803374"/>
                  <a:pt x="11823963" y="832645"/>
                  <a:pt x="11791206" y="824176"/>
                </a:cubicBezTo>
                <a:cubicBezTo>
                  <a:pt x="11768977" y="817380"/>
                  <a:pt x="11683857" y="828947"/>
                  <a:pt x="11659257" y="800841"/>
                </a:cubicBezTo>
                <a:cubicBezTo>
                  <a:pt x="11617173" y="818107"/>
                  <a:pt x="11602556" y="790694"/>
                  <a:pt x="11569789" y="797135"/>
                </a:cubicBezTo>
                <a:cubicBezTo>
                  <a:pt x="11498310" y="795094"/>
                  <a:pt x="11458472" y="819882"/>
                  <a:pt x="11367885" y="791985"/>
                </a:cubicBezTo>
                <a:cubicBezTo>
                  <a:pt x="11325508" y="798158"/>
                  <a:pt x="11266580" y="755023"/>
                  <a:pt x="11174663" y="788721"/>
                </a:cubicBezTo>
                <a:cubicBezTo>
                  <a:pt x="11122703" y="792192"/>
                  <a:pt x="11150009" y="775410"/>
                  <a:pt x="11068220" y="786994"/>
                </a:cubicBezTo>
                <a:cubicBezTo>
                  <a:pt x="11046931" y="759861"/>
                  <a:pt x="10919185" y="793102"/>
                  <a:pt x="10893266" y="794013"/>
                </a:cubicBezTo>
                <a:cubicBezTo>
                  <a:pt x="10874184" y="776189"/>
                  <a:pt x="10862860" y="788743"/>
                  <a:pt x="10844025" y="789857"/>
                </a:cubicBezTo>
                <a:cubicBezTo>
                  <a:pt x="10836453" y="779294"/>
                  <a:pt x="10820690" y="778184"/>
                  <a:pt x="10814353" y="789010"/>
                </a:cubicBezTo>
                <a:cubicBezTo>
                  <a:pt x="10819669" y="816016"/>
                  <a:pt x="10754019" y="789067"/>
                  <a:pt x="10748393" y="806738"/>
                </a:cubicBezTo>
                <a:cubicBezTo>
                  <a:pt x="10687156" y="807873"/>
                  <a:pt x="10550299" y="781800"/>
                  <a:pt x="10468256" y="778733"/>
                </a:cubicBezTo>
                <a:cubicBezTo>
                  <a:pt x="10436666" y="770025"/>
                  <a:pt x="10371995" y="797252"/>
                  <a:pt x="10256131" y="788332"/>
                </a:cubicBezTo>
                <a:cubicBezTo>
                  <a:pt x="10240995" y="781626"/>
                  <a:pt x="10182664" y="765742"/>
                  <a:pt x="10177442" y="777371"/>
                </a:cubicBezTo>
                <a:cubicBezTo>
                  <a:pt x="10141447" y="775683"/>
                  <a:pt x="10030323" y="810071"/>
                  <a:pt x="10006086" y="792651"/>
                </a:cubicBezTo>
                <a:cubicBezTo>
                  <a:pt x="10009448" y="818833"/>
                  <a:pt x="9960389" y="791426"/>
                  <a:pt x="9952382" y="815411"/>
                </a:cubicBezTo>
                <a:lnTo>
                  <a:pt x="9926457" y="827295"/>
                </a:lnTo>
                <a:lnTo>
                  <a:pt x="9843405" y="867046"/>
                </a:lnTo>
                <a:lnTo>
                  <a:pt x="9830866" y="875047"/>
                </a:lnTo>
                <a:lnTo>
                  <a:pt x="9801807" y="872272"/>
                </a:lnTo>
                <a:lnTo>
                  <a:pt x="9785653" y="861743"/>
                </a:lnTo>
                <a:lnTo>
                  <a:pt x="9781177" y="864820"/>
                </a:lnTo>
                <a:cubicBezTo>
                  <a:pt x="9776153" y="871003"/>
                  <a:pt x="9773556" y="874842"/>
                  <a:pt x="9768640" y="869379"/>
                </a:cubicBezTo>
                <a:lnTo>
                  <a:pt x="9712211" y="900283"/>
                </a:lnTo>
                <a:cubicBezTo>
                  <a:pt x="9706243" y="902750"/>
                  <a:pt x="9698952" y="902954"/>
                  <a:pt x="9689465" y="899268"/>
                </a:cubicBezTo>
                <a:cubicBezTo>
                  <a:pt x="9670819" y="902906"/>
                  <a:pt x="9618108" y="917739"/>
                  <a:pt x="9600339" y="922112"/>
                </a:cubicBezTo>
                <a:lnTo>
                  <a:pt x="9582850" y="925510"/>
                </a:lnTo>
                <a:cubicBezTo>
                  <a:pt x="9574400" y="928631"/>
                  <a:pt x="9556868" y="938130"/>
                  <a:pt x="9549638" y="940845"/>
                </a:cubicBezTo>
                <a:cubicBezTo>
                  <a:pt x="9543792" y="942327"/>
                  <a:pt x="9546812" y="939351"/>
                  <a:pt x="9539471" y="941799"/>
                </a:cubicBezTo>
                <a:cubicBezTo>
                  <a:pt x="9538994" y="947702"/>
                  <a:pt x="9536009" y="953248"/>
                  <a:pt x="9505592" y="955533"/>
                </a:cubicBezTo>
                <a:cubicBezTo>
                  <a:pt x="9486013" y="968563"/>
                  <a:pt x="9460860" y="978842"/>
                  <a:pt x="9432569" y="985377"/>
                </a:cubicBezTo>
                <a:cubicBezTo>
                  <a:pt x="9426990" y="980335"/>
                  <a:pt x="9418918" y="990185"/>
                  <a:pt x="9414216" y="992655"/>
                </a:cubicBezTo>
                <a:cubicBezTo>
                  <a:pt x="9412644" y="989014"/>
                  <a:pt x="9400057" y="989255"/>
                  <a:pt x="9397106" y="992980"/>
                </a:cubicBezTo>
                <a:cubicBezTo>
                  <a:pt x="9314093" y="1020862"/>
                  <a:pt x="9349678" y="978420"/>
                  <a:pt x="9305108" y="1007767"/>
                </a:cubicBezTo>
                <a:cubicBezTo>
                  <a:pt x="9296670" y="1010324"/>
                  <a:pt x="9289251" y="1009612"/>
                  <a:pt x="9282434" y="1007523"/>
                </a:cubicBezTo>
                <a:lnTo>
                  <a:pt x="9271941" y="1002839"/>
                </a:lnTo>
                <a:lnTo>
                  <a:pt x="9238227" y="1017668"/>
                </a:lnTo>
                <a:cubicBezTo>
                  <a:pt x="9221294" y="1023415"/>
                  <a:pt x="9203166" y="1027997"/>
                  <a:pt x="9184265" y="1031275"/>
                </a:cubicBezTo>
                <a:cubicBezTo>
                  <a:pt x="9178371" y="1024135"/>
                  <a:pt x="9165618" y="1036637"/>
                  <a:pt x="9159000" y="1039569"/>
                </a:cubicBezTo>
                <a:cubicBezTo>
                  <a:pt x="9157881" y="1034602"/>
                  <a:pt x="9141725" y="1033964"/>
                  <a:pt x="9137031" y="1038699"/>
                </a:cubicBezTo>
                <a:cubicBezTo>
                  <a:pt x="9023973" y="1069523"/>
                  <a:pt x="9079946" y="1015706"/>
                  <a:pt x="9015702" y="1051400"/>
                </a:cubicBezTo>
                <a:lnTo>
                  <a:pt x="8971403" y="1040542"/>
                </a:lnTo>
                <a:lnTo>
                  <a:pt x="8961826" y="1045364"/>
                </a:lnTo>
                <a:cubicBezTo>
                  <a:pt x="8922837" y="1050010"/>
                  <a:pt x="8909116" y="1040754"/>
                  <a:pt x="8888623" y="1053908"/>
                </a:cubicBezTo>
                <a:cubicBezTo>
                  <a:pt x="8850424" y="1035587"/>
                  <a:pt x="8865892" y="1054194"/>
                  <a:pt x="8841066" y="1060421"/>
                </a:cubicBezTo>
                <a:cubicBezTo>
                  <a:pt x="8818353" y="1064878"/>
                  <a:pt x="8775995" y="1076068"/>
                  <a:pt x="8752342" y="1080646"/>
                </a:cubicBezTo>
                <a:cubicBezTo>
                  <a:pt x="8736966" y="1099406"/>
                  <a:pt x="8723186" y="1079948"/>
                  <a:pt x="8699139" y="1087885"/>
                </a:cubicBezTo>
                <a:cubicBezTo>
                  <a:pt x="8688630" y="1095506"/>
                  <a:pt x="8680324" y="1097539"/>
                  <a:pt x="8667273" y="1092062"/>
                </a:cubicBezTo>
                <a:cubicBezTo>
                  <a:pt x="8619205" y="1128818"/>
                  <a:pt x="8634590" y="1097116"/>
                  <a:pt x="8586064" y="1114603"/>
                </a:cubicBezTo>
                <a:cubicBezTo>
                  <a:pt x="8544721" y="1131913"/>
                  <a:pt x="8496602" y="1145520"/>
                  <a:pt x="8460312" y="1179878"/>
                </a:cubicBezTo>
                <a:cubicBezTo>
                  <a:pt x="8454266" y="1189140"/>
                  <a:pt x="8435781" y="1194455"/>
                  <a:pt x="8419023" y="1191748"/>
                </a:cubicBezTo>
                <a:cubicBezTo>
                  <a:pt x="8416138" y="1191283"/>
                  <a:pt x="8413416" y="1190591"/>
                  <a:pt x="8410939" y="1189696"/>
                </a:cubicBezTo>
                <a:cubicBezTo>
                  <a:pt x="8390077" y="1213458"/>
                  <a:pt x="8370324" y="1205397"/>
                  <a:pt x="8362040" y="1220820"/>
                </a:cubicBezTo>
                <a:cubicBezTo>
                  <a:pt x="8320616" y="1231942"/>
                  <a:pt x="8281663" y="1222882"/>
                  <a:pt x="8273677" y="1236495"/>
                </a:cubicBezTo>
                <a:cubicBezTo>
                  <a:pt x="8251358" y="1238573"/>
                  <a:pt x="8216738" y="1228341"/>
                  <a:pt x="8204283" y="1243537"/>
                </a:cubicBezTo>
                <a:cubicBezTo>
                  <a:pt x="8198634" y="1233135"/>
                  <a:pt x="8181550" y="1254947"/>
                  <a:pt x="8166550" y="1249551"/>
                </a:cubicBezTo>
                <a:cubicBezTo>
                  <a:pt x="8155570" y="1244572"/>
                  <a:pt x="8147825" y="1250027"/>
                  <a:pt x="8137785" y="1251636"/>
                </a:cubicBezTo>
                <a:cubicBezTo>
                  <a:pt x="8123427" y="1248361"/>
                  <a:pt x="8081662" y="1261833"/>
                  <a:pt x="8071596" y="1269274"/>
                </a:cubicBezTo>
                <a:cubicBezTo>
                  <a:pt x="8048949" y="1293759"/>
                  <a:pt x="7983924" y="1284712"/>
                  <a:pt x="7964816" y="1303668"/>
                </a:cubicBezTo>
                <a:cubicBezTo>
                  <a:pt x="7957137" y="1306992"/>
                  <a:pt x="7949335" y="1308861"/>
                  <a:pt x="7941495" y="1309821"/>
                </a:cubicBezTo>
                <a:lnTo>
                  <a:pt x="7919123" y="1310466"/>
                </a:lnTo>
                <a:lnTo>
                  <a:pt x="7911902" y="1306569"/>
                </a:lnTo>
                <a:lnTo>
                  <a:pt x="7898703" y="1309208"/>
                </a:lnTo>
                <a:lnTo>
                  <a:pt x="7894703" y="1308939"/>
                </a:lnTo>
                <a:lnTo>
                  <a:pt x="7872267" y="1308370"/>
                </a:lnTo>
                <a:cubicBezTo>
                  <a:pt x="7886550" y="1330359"/>
                  <a:pt x="7812648" y="1314851"/>
                  <a:pt x="7836454" y="1331265"/>
                </a:cubicBezTo>
                <a:cubicBezTo>
                  <a:pt x="7798907" y="1336933"/>
                  <a:pt x="7831419" y="1351068"/>
                  <a:pt x="7782451" y="1339601"/>
                </a:cubicBezTo>
                <a:cubicBezTo>
                  <a:pt x="7727636" y="1365002"/>
                  <a:pt x="7583002" y="1338768"/>
                  <a:pt x="7542969" y="1372495"/>
                </a:cubicBezTo>
                <a:cubicBezTo>
                  <a:pt x="7546396" y="1360942"/>
                  <a:pt x="7492851" y="1424323"/>
                  <a:pt x="7476832" y="1431655"/>
                </a:cubicBezTo>
                <a:cubicBezTo>
                  <a:pt x="7439619" y="1443703"/>
                  <a:pt x="7425596" y="1454661"/>
                  <a:pt x="7370237" y="1474339"/>
                </a:cubicBezTo>
                <a:cubicBezTo>
                  <a:pt x="7316246" y="1485928"/>
                  <a:pt x="7281903" y="1512712"/>
                  <a:pt x="7222223" y="1510199"/>
                </a:cubicBezTo>
                <a:cubicBezTo>
                  <a:pt x="7221190" y="1514030"/>
                  <a:pt x="7218885" y="1517398"/>
                  <a:pt x="7215703" y="1520424"/>
                </a:cubicBezTo>
                <a:lnTo>
                  <a:pt x="7204548" y="1528145"/>
                </a:lnTo>
                <a:lnTo>
                  <a:pt x="7202038" y="1527954"/>
                </a:lnTo>
                <a:lnTo>
                  <a:pt x="7173860" y="1541605"/>
                </a:lnTo>
                <a:lnTo>
                  <a:pt x="7155079" y="1552495"/>
                </a:lnTo>
                <a:lnTo>
                  <a:pt x="7149757" y="1552732"/>
                </a:lnTo>
                <a:cubicBezTo>
                  <a:pt x="7141378" y="1554948"/>
                  <a:pt x="7115959" y="1563256"/>
                  <a:pt x="7104804" y="1565792"/>
                </a:cubicBezTo>
                <a:cubicBezTo>
                  <a:pt x="7099811" y="1550850"/>
                  <a:pt x="7096935" y="1561973"/>
                  <a:pt x="7082824" y="1567947"/>
                </a:cubicBezTo>
                <a:cubicBezTo>
                  <a:pt x="7071919" y="1546070"/>
                  <a:pt x="7039417" y="1570606"/>
                  <a:pt x="7021520" y="1562334"/>
                </a:cubicBezTo>
                <a:cubicBezTo>
                  <a:pt x="7011400" y="1567217"/>
                  <a:pt x="7000495" y="1571981"/>
                  <a:pt x="6988956" y="1576442"/>
                </a:cubicBezTo>
                <a:lnTo>
                  <a:pt x="6981922" y="1578821"/>
                </a:lnTo>
                <a:lnTo>
                  <a:pt x="6981583" y="1578678"/>
                </a:lnTo>
                <a:cubicBezTo>
                  <a:pt x="6979627" y="1578791"/>
                  <a:pt x="6977153" y="1579421"/>
                  <a:pt x="6973762" y="1580811"/>
                </a:cubicBezTo>
                <a:lnTo>
                  <a:pt x="6969093" y="1583157"/>
                </a:lnTo>
                <a:lnTo>
                  <a:pt x="6890037" y="1575825"/>
                </a:lnTo>
                <a:cubicBezTo>
                  <a:pt x="6849459" y="1579997"/>
                  <a:pt x="6820022" y="1566922"/>
                  <a:pt x="6785054" y="1582200"/>
                </a:cubicBezTo>
                <a:cubicBezTo>
                  <a:pt x="6747047" y="1586037"/>
                  <a:pt x="6712794" y="1582954"/>
                  <a:pt x="6681692" y="1591296"/>
                </a:cubicBezTo>
                <a:cubicBezTo>
                  <a:pt x="6667557" y="1587501"/>
                  <a:pt x="6654822" y="1586753"/>
                  <a:pt x="6644556" y="1595940"/>
                </a:cubicBezTo>
                <a:cubicBezTo>
                  <a:pt x="6608615" y="1597269"/>
                  <a:pt x="6597697" y="1587005"/>
                  <a:pt x="6577106" y="1598261"/>
                </a:cubicBezTo>
                <a:lnTo>
                  <a:pt x="6544183" y="1596149"/>
                </a:lnTo>
                <a:lnTo>
                  <a:pt x="6540921" y="1593857"/>
                </a:lnTo>
                <a:lnTo>
                  <a:pt x="6535046" y="1593283"/>
                </a:lnTo>
                <a:lnTo>
                  <a:pt x="6519853" y="1595771"/>
                </a:lnTo>
                <a:lnTo>
                  <a:pt x="6514280" y="1597376"/>
                </a:lnTo>
                <a:cubicBezTo>
                  <a:pt x="6510385" y="1598232"/>
                  <a:pt x="6507735" y="1598481"/>
                  <a:pt x="6505824" y="1598298"/>
                </a:cubicBezTo>
                <a:lnTo>
                  <a:pt x="6505573" y="1598109"/>
                </a:lnTo>
                <a:lnTo>
                  <a:pt x="6497741" y="1599392"/>
                </a:lnTo>
                <a:cubicBezTo>
                  <a:pt x="6484628" y="1602044"/>
                  <a:pt x="6471968" y="1605085"/>
                  <a:pt x="6459992" y="1608358"/>
                </a:cubicBezTo>
                <a:cubicBezTo>
                  <a:pt x="6447037" y="1597612"/>
                  <a:pt x="6404274" y="1616787"/>
                  <a:pt x="6404572" y="1593771"/>
                </a:cubicBezTo>
                <a:cubicBezTo>
                  <a:pt x="6388277" y="1597519"/>
                  <a:pt x="6380141" y="1607970"/>
                  <a:pt x="6382671" y="1592612"/>
                </a:cubicBezTo>
                <a:lnTo>
                  <a:pt x="6369843" y="1590015"/>
                </a:lnTo>
                <a:lnTo>
                  <a:pt x="6269740" y="1614633"/>
                </a:lnTo>
                <a:lnTo>
                  <a:pt x="6255405" y="1620529"/>
                </a:lnTo>
                <a:cubicBezTo>
                  <a:pt x="6250911" y="1623016"/>
                  <a:pt x="6247090" y="1625968"/>
                  <a:pt x="6244248" y="1629561"/>
                </a:cubicBezTo>
                <a:cubicBezTo>
                  <a:pt x="6188859" y="1618246"/>
                  <a:pt x="6143250" y="1639346"/>
                  <a:pt x="6086396" y="1642666"/>
                </a:cubicBezTo>
                <a:cubicBezTo>
                  <a:pt x="6024311" y="1653696"/>
                  <a:pt x="5889522" y="1686499"/>
                  <a:pt x="5867429" y="1695554"/>
                </a:cubicBezTo>
                <a:cubicBezTo>
                  <a:pt x="5848669" y="1700350"/>
                  <a:pt x="5763994" y="1699795"/>
                  <a:pt x="5772864" y="1689002"/>
                </a:cubicBezTo>
                <a:cubicBezTo>
                  <a:pt x="5718480" y="1716048"/>
                  <a:pt x="5694188" y="1696562"/>
                  <a:pt x="5629833" y="1713273"/>
                </a:cubicBezTo>
                <a:lnTo>
                  <a:pt x="5504771" y="1725744"/>
                </a:lnTo>
                <a:lnTo>
                  <a:pt x="5490967" y="1726367"/>
                </a:lnTo>
                <a:lnTo>
                  <a:pt x="5486015" y="1721481"/>
                </a:lnTo>
                <a:lnTo>
                  <a:pt x="5439364" y="1721349"/>
                </a:lnTo>
                <a:cubicBezTo>
                  <a:pt x="5418850" y="1733129"/>
                  <a:pt x="5381503" y="1725668"/>
                  <a:pt x="5350025" y="1729885"/>
                </a:cubicBezTo>
                <a:lnTo>
                  <a:pt x="5336104" y="1734377"/>
                </a:lnTo>
                <a:lnTo>
                  <a:pt x="5245234" y="1738520"/>
                </a:lnTo>
                <a:lnTo>
                  <a:pt x="5182955" y="1744622"/>
                </a:lnTo>
                <a:lnTo>
                  <a:pt x="5169506" y="1748993"/>
                </a:lnTo>
                <a:lnTo>
                  <a:pt x="5154299" y="1744080"/>
                </a:lnTo>
                <a:cubicBezTo>
                  <a:pt x="5152463" y="1742751"/>
                  <a:pt x="5150989" y="1741283"/>
                  <a:pt x="5149917" y="1739727"/>
                </a:cubicBezTo>
                <a:lnTo>
                  <a:pt x="5100319" y="1745797"/>
                </a:lnTo>
                <a:lnTo>
                  <a:pt x="5094361" y="1745767"/>
                </a:lnTo>
                <a:lnTo>
                  <a:pt x="5053410" y="1742790"/>
                </a:lnTo>
                <a:lnTo>
                  <a:pt x="4992711" y="1734075"/>
                </a:lnTo>
                <a:cubicBezTo>
                  <a:pt x="4972764" y="1728527"/>
                  <a:pt x="4955480" y="1708667"/>
                  <a:pt x="4930098" y="1717312"/>
                </a:cubicBezTo>
                <a:cubicBezTo>
                  <a:pt x="4936142" y="1706767"/>
                  <a:pt x="4900350" y="1719438"/>
                  <a:pt x="4893834" y="1710028"/>
                </a:cubicBezTo>
                <a:cubicBezTo>
                  <a:pt x="4890113" y="1702277"/>
                  <a:pt x="4878389" y="1704314"/>
                  <a:pt x="4868730" y="1702384"/>
                </a:cubicBezTo>
                <a:cubicBezTo>
                  <a:pt x="4860577" y="1694955"/>
                  <a:pt x="4813519" y="1692594"/>
                  <a:pt x="4797925" y="1695535"/>
                </a:cubicBezTo>
                <a:cubicBezTo>
                  <a:pt x="4754973" y="1708626"/>
                  <a:pt x="4712186" y="1679830"/>
                  <a:pt x="4677670" y="1689453"/>
                </a:cubicBezTo>
                <a:cubicBezTo>
                  <a:pt x="4650390" y="1686902"/>
                  <a:pt x="4641786" y="1682702"/>
                  <a:pt x="4634248" y="1680227"/>
                </a:cubicBezTo>
                <a:lnTo>
                  <a:pt x="4632434" y="1674607"/>
                </a:lnTo>
                <a:lnTo>
                  <a:pt x="4619204" y="1672507"/>
                </a:lnTo>
                <a:lnTo>
                  <a:pt x="4616283" y="1670977"/>
                </a:lnTo>
                <a:cubicBezTo>
                  <a:pt x="4610716" y="1668036"/>
                  <a:pt x="4605090" y="1665277"/>
                  <a:pt x="4598926" y="1663178"/>
                </a:cubicBezTo>
                <a:cubicBezTo>
                  <a:pt x="4588025" y="1686237"/>
                  <a:pt x="4544698" y="1649138"/>
                  <a:pt x="4547069" y="1670642"/>
                </a:cubicBezTo>
                <a:lnTo>
                  <a:pt x="4523516" y="1669785"/>
                </a:lnTo>
                <a:lnTo>
                  <a:pt x="4500586" y="1675912"/>
                </a:lnTo>
                <a:lnTo>
                  <a:pt x="4488196" y="1683463"/>
                </a:lnTo>
                <a:lnTo>
                  <a:pt x="4445463" y="1695634"/>
                </a:lnTo>
                <a:lnTo>
                  <a:pt x="4446550" y="1680538"/>
                </a:lnTo>
                <a:lnTo>
                  <a:pt x="4365375" y="1697935"/>
                </a:lnTo>
                <a:lnTo>
                  <a:pt x="4305123" y="1714185"/>
                </a:lnTo>
                <a:lnTo>
                  <a:pt x="4292665" y="1720703"/>
                </a:lnTo>
                <a:lnTo>
                  <a:pt x="4276789" y="1718367"/>
                </a:lnTo>
                <a:cubicBezTo>
                  <a:pt x="4274740" y="1717359"/>
                  <a:pt x="4273021" y="1716157"/>
                  <a:pt x="4271683" y="1714801"/>
                </a:cubicBezTo>
                <a:lnTo>
                  <a:pt x="4223918" y="1728936"/>
                </a:lnTo>
                <a:lnTo>
                  <a:pt x="4218039" y="1729885"/>
                </a:lnTo>
                <a:lnTo>
                  <a:pt x="4177153" y="1733691"/>
                </a:lnTo>
                <a:lnTo>
                  <a:pt x="4051032" y="1728886"/>
                </a:lnTo>
                <a:cubicBezTo>
                  <a:pt x="4055072" y="1717510"/>
                  <a:pt x="4022108" y="1735873"/>
                  <a:pt x="4013978" y="1727679"/>
                </a:cubicBezTo>
                <a:cubicBezTo>
                  <a:pt x="4008905" y="1720660"/>
                  <a:pt x="3997723" y="1724594"/>
                  <a:pt x="3987857" y="1724282"/>
                </a:cubicBezTo>
                <a:cubicBezTo>
                  <a:pt x="3978476" y="1718309"/>
                  <a:pt x="3931683" y="1723723"/>
                  <a:pt x="3916852" y="1729184"/>
                </a:cubicBezTo>
                <a:cubicBezTo>
                  <a:pt x="3876910" y="1749138"/>
                  <a:pt x="3829523" y="1727824"/>
                  <a:pt x="3797263" y="1742976"/>
                </a:cubicBezTo>
                <a:cubicBezTo>
                  <a:pt x="3769922" y="1744951"/>
                  <a:pt x="3760682" y="1742230"/>
                  <a:pt x="3752806" y="1741033"/>
                </a:cubicBezTo>
                <a:lnTo>
                  <a:pt x="3749997" y="1735799"/>
                </a:lnTo>
                <a:lnTo>
                  <a:pt x="3736582" y="1735907"/>
                </a:lnTo>
                <a:lnTo>
                  <a:pt x="3733428" y="1734881"/>
                </a:lnTo>
                <a:cubicBezTo>
                  <a:pt x="3727408" y="1732899"/>
                  <a:pt x="3721365" y="1731108"/>
                  <a:pt x="3714911" y="1730056"/>
                </a:cubicBezTo>
                <a:cubicBezTo>
                  <a:pt x="3708355" y="1754554"/>
                  <a:pt x="3658933" y="1725152"/>
                  <a:pt x="3665172" y="1745936"/>
                </a:cubicBezTo>
                <a:cubicBezTo>
                  <a:pt x="3628569" y="1744420"/>
                  <a:pt x="3583742" y="1775884"/>
                  <a:pt x="3552006" y="1755220"/>
                </a:cubicBezTo>
                <a:cubicBezTo>
                  <a:pt x="3497522" y="1758390"/>
                  <a:pt x="3448310" y="1757433"/>
                  <a:pt x="3390301" y="1762546"/>
                </a:cubicBezTo>
                <a:cubicBezTo>
                  <a:pt x="3345266" y="1774524"/>
                  <a:pt x="3297039" y="1758531"/>
                  <a:pt x="3264312" y="1774620"/>
                </a:cubicBezTo>
                <a:cubicBezTo>
                  <a:pt x="3212634" y="1771139"/>
                  <a:pt x="3147905" y="1780248"/>
                  <a:pt x="3106901" y="1804264"/>
                </a:cubicBezTo>
                <a:cubicBezTo>
                  <a:pt x="3051355" y="1805490"/>
                  <a:pt x="3041708" y="1820368"/>
                  <a:pt x="2993303" y="1806542"/>
                </a:cubicBezTo>
                <a:cubicBezTo>
                  <a:pt x="2989182" y="1810139"/>
                  <a:pt x="2984377" y="1813039"/>
                  <a:pt x="2979115" y="1815432"/>
                </a:cubicBezTo>
                <a:lnTo>
                  <a:pt x="2963118" y="1820962"/>
                </a:lnTo>
                <a:lnTo>
                  <a:pt x="2961156" y="1820297"/>
                </a:lnTo>
                <a:lnTo>
                  <a:pt x="2925719" y="1828468"/>
                </a:lnTo>
                <a:lnTo>
                  <a:pt x="2857951" y="1842496"/>
                </a:lnTo>
                <a:lnTo>
                  <a:pt x="2857427" y="1841591"/>
                </a:lnTo>
                <a:cubicBezTo>
                  <a:pt x="2855386" y="1839734"/>
                  <a:pt x="2852250" y="1838690"/>
                  <a:pt x="2846731" y="1839316"/>
                </a:cubicBezTo>
                <a:cubicBezTo>
                  <a:pt x="2855175" y="1823564"/>
                  <a:pt x="2843311" y="1834035"/>
                  <a:pt x="2826290" y="1837274"/>
                </a:cubicBezTo>
                <a:cubicBezTo>
                  <a:pt x="2835609" y="1813530"/>
                  <a:pt x="2787284" y="1831665"/>
                  <a:pt x="2779146" y="1820071"/>
                </a:cubicBezTo>
                <a:cubicBezTo>
                  <a:pt x="2766432" y="1822985"/>
                  <a:pt x="2753158" y="1825635"/>
                  <a:pt x="2739608" y="1827861"/>
                </a:cubicBezTo>
                <a:lnTo>
                  <a:pt x="2731631" y="1828881"/>
                </a:lnTo>
                <a:cubicBezTo>
                  <a:pt x="2731575" y="1828813"/>
                  <a:pt x="2731521" y="1828744"/>
                  <a:pt x="2731464" y="1828677"/>
                </a:cubicBezTo>
                <a:cubicBezTo>
                  <a:pt x="2729715" y="1828415"/>
                  <a:pt x="2727085" y="1828569"/>
                  <a:pt x="2723037" y="1829303"/>
                </a:cubicBezTo>
                <a:lnTo>
                  <a:pt x="2701616" y="1832725"/>
                </a:lnTo>
                <a:lnTo>
                  <a:pt x="2696239" y="1831904"/>
                </a:lnTo>
                <a:lnTo>
                  <a:pt x="2663445" y="1825958"/>
                </a:lnTo>
                <a:cubicBezTo>
                  <a:pt x="2641260" y="1825904"/>
                  <a:pt x="2595040" y="1827674"/>
                  <a:pt x="2560925" y="1829094"/>
                </a:cubicBezTo>
                <a:cubicBezTo>
                  <a:pt x="2527977" y="1836499"/>
                  <a:pt x="2496507" y="1831991"/>
                  <a:pt x="2458739" y="1834479"/>
                </a:cubicBezTo>
                <a:cubicBezTo>
                  <a:pt x="2419379" y="1848893"/>
                  <a:pt x="2396428" y="1834257"/>
                  <a:pt x="2356074" y="1836991"/>
                </a:cubicBezTo>
                <a:cubicBezTo>
                  <a:pt x="2323435" y="1857644"/>
                  <a:pt x="2325610" y="1826053"/>
                  <a:pt x="2304241" y="1822021"/>
                </a:cubicBezTo>
                <a:lnTo>
                  <a:pt x="2298362" y="1822125"/>
                </a:lnTo>
                <a:lnTo>
                  <a:pt x="2283527" y="1826361"/>
                </a:lnTo>
                <a:lnTo>
                  <a:pt x="2278150" y="1828604"/>
                </a:lnTo>
                <a:cubicBezTo>
                  <a:pt x="2274371" y="1829907"/>
                  <a:pt x="2271762" y="1830461"/>
                  <a:pt x="2269853" y="1830502"/>
                </a:cubicBezTo>
                <a:lnTo>
                  <a:pt x="2269585" y="1830341"/>
                </a:lnTo>
                <a:lnTo>
                  <a:pt x="2225332" y="1845825"/>
                </a:lnTo>
                <a:cubicBezTo>
                  <a:pt x="2211505" y="1836594"/>
                  <a:pt x="2170867" y="1860661"/>
                  <a:pt x="2169048" y="1837658"/>
                </a:cubicBezTo>
                <a:cubicBezTo>
                  <a:pt x="2153238" y="1843278"/>
                  <a:pt x="2146132" y="1854645"/>
                  <a:pt x="2147231" y="1839027"/>
                </a:cubicBezTo>
                <a:cubicBezTo>
                  <a:pt x="2141901" y="1840465"/>
                  <a:pt x="2138205" y="1840014"/>
                  <a:pt x="2135241" y="1838652"/>
                </a:cubicBezTo>
                <a:lnTo>
                  <a:pt x="2099215" y="1850768"/>
                </a:lnTo>
                <a:lnTo>
                  <a:pt x="2094046" y="1850806"/>
                </a:lnTo>
                <a:lnTo>
                  <a:pt x="2071850" y="1861319"/>
                </a:lnTo>
                <a:lnTo>
                  <a:pt x="2039607" y="1874318"/>
                </a:lnTo>
                <a:lnTo>
                  <a:pt x="2037289" y="1874025"/>
                </a:lnTo>
                <a:lnTo>
                  <a:pt x="2023615" y="1881562"/>
                </a:lnTo>
                <a:cubicBezTo>
                  <a:pt x="2019390" y="1884562"/>
                  <a:pt x="1959668" y="1894795"/>
                  <a:pt x="1957176" y="1898709"/>
                </a:cubicBezTo>
                <a:cubicBezTo>
                  <a:pt x="1901224" y="1893805"/>
                  <a:pt x="1914145" y="1913274"/>
                  <a:pt x="1858081" y="1923144"/>
                </a:cubicBezTo>
                <a:cubicBezTo>
                  <a:pt x="1819487" y="1923227"/>
                  <a:pt x="1798952" y="1929741"/>
                  <a:pt x="1738865" y="1944965"/>
                </a:cubicBezTo>
                <a:cubicBezTo>
                  <a:pt x="1698633" y="1955957"/>
                  <a:pt x="1670491" y="1978862"/>
                  <a:pt x="1616692" y="1989107"/>
                </a:cubicBezTo>
                <a:cubicBezTo>
                  <a:pt x="1565257" y="2022368"/>
                  <a:pt x="1474172" y="2022156"/>
                  <a:pt x="1411898" y="2046254"/>
                </a:cubicBezTo>
                <a:cubicBezTo>
                  <a:pt x="1380237" y="2035952"/>
                  <a:pt x="1386648" y="2042292"/>
                  <a:pt x="1375780" y="2047961"/>
                </a:cubicBezTo>
                <a:cubicBezTo>
                  <a:pt x="1375756" y="2047968"/>
                  <a:pt x="1375731" y="2047974"/>
                  <a:pt x="1375707" y="2047981"/>
                </a:cubicBezTo>
                <a:lnTo>
                  <a:pt x="1285585" y="2047113"/>
                </a:lnTo>
                <a:cubicBezTo>
                  <a:pt x="1279541" y="2043453"/>
                  <a:pt x="1272537" y="2040974"/>
                  <a:pt x="1263658" y="2041397"/>
                </a:cubicBezTo>
                <a:cubicBezTo>
                  <a:pt x="1212454" y="2058890"/>
                  <a:pt x="1258499" y="2026611"/>
                  <a:pt x="1170403" y="2033399"/>
                </a:cubicBezTo>
                <a:cubicBezTo>
                  <a:pt x="1166530" y="2036274"/>
                  <a:pt x="1154254" y="2033463"/>
                  <a:pt x="1153718" y="2029576"/>
                </a:cubicBezTo>
                <a:cubicBezTo>
                  <a:pt x="1148486" y="2030819"/>
                  <a:pt x="1137980" y="2038354"/>
                  <a:pt x="1133937" y="2032149"/>
                </a:cubicBezTo>
                <a:cubicBezTo>
                  <a:pt x="1104720" y="2031606"/>
                  <a:pt x="1077532" y="2035424"/>
                  <a:pt x="1054999" y="2043242"/>
                </a:cubicBezTo>
                <a:cubicBezTo>
                  <a:pt x="1024875" y="2038090"/>
                  <a:pt x="1020473" y="2042711"/>
                  <a:pt x="1018405" y="2048281"/>
                </a:cubicBezTo>
                <a:lnTo>
                  <a:pt x="1016563" y="2051718"/>
                </a:lnTo>
                <a:lnTo>
                  <a:pt x="1008284" y="2046742"/>
                </a:lnTo>
                <a:cubicBezTo>
                  <a:pt x="999244" y="2043620"/>
                  <a:pt x="990505" y="2044937"/>
                  <a:pt x="981974" y="2048363"/>
                </a:cubicBezTo>
                <a:lnTo>
                  <a:pt x="971903" y="2053484"/>
                </a:lnTo>
                <a:lnTo>
                  <a:pt x="954015" y="2052529"/>
                </a:lnTo>
                <a:cubicBezTo>
                  <a:pt x="931960" y="2051365"/>
                  <a:pt x="861352" y="2046214"/>
                  <a:pt x="839571" y="2046509"/>
                </a:cubicBezTo>
                <a:lnTo>
                  <a:pt x="823321" y="2054296"/>
                </a:lnTo>
                <a:lnTo>
                  <a:pt x="800990" y="2051523"/>
                </a:lnTo>
                <a:cubicBezTo>
                  <a:pt x="790723" y="2052171"/>
                  <a:pt x="782268" y="2055403"/>
                  <a:pt x="776439" y="2062634"/>
                </a:cubicBezTo>
                <a:cubicBezTo>
                  <a:pt x="773155" y="2056184"/>
                  <a:pt x="769593" y="2059253"/>
                  <a:pt x="763041" y="2063995"/>
                </a:cubicBezTo>
                <a:lnTo>
                  <a:pt x="757863" y="2065877"/>
                </a:lnTo>
                <a:lnTo>
                  <a:pt x="745053" y="2051831"/>
                </a:lnTo>
                <a:lnTo>
                  <a:pt x="722609" y="2049504"/>
                </a:lnTo>
                <a:lnTo>
                  <a:pt x="717618" y="2042131"/>
                </a:lnTo>
                <a:lnTo>
                  <a:pt x="703285" y="2046808"/>
                </a:lnTo>
                <a:cubicBezTo>
                  <a:pt x="698219" y="2048137"/>
                  <a:pt x="690058" y="2049926"/>
                  <a:pt x="680199" y="2051947"/>
                </a:cubicBezTo>
                <a:lnTo>
                  <a:pt x="667351" y="2054469"/>
                </a:lnTo>
                <a:lnTo>
                  <a:pt x="660961" y="2049404"/>
                </a:lnTo>
                <a:lnTo>
                  <a:pt x="638282" y="2060093"/>
                </a:lnTo>
                <a:lnTo>
                  <a:pt x="583551" y="2070197"/>
                </a:lnTo>
                <a:cubicBezTo>
                  <a:pt x="569268" y="2091365"/>
                  <a:pt x="529124" y="2053106"/>
                  <a:pt x="525274" y="2079137"/>
                </a:cubicBezTo>
                <a:cubicBezTo>
                  <a:pt x="506495" y="2056498"/>
                  <a:pt x="440091" y="2069666"/>
                  <a:pt x="405635" y="2059339"/>
                </a:cubicBezTo>
                <a:cubicBezTo>
                  <a:pt x="397410" y="2069278"/>
                  <a:pt x="294416" y="2032966"/>
                  <a:pt x="281555" y="2022847"/>
                </a:cubicBezTo>
                <a:cubicBezTo>
                  <a:pt x="171589" y="1986245"/>
                  <a:pt x="126791" y="1985528"/>
                  <a:pt x="98513" y="1969504"/>
                </a:cubicBezTo>
                <a:cubicBezTo>
                  <a:pt x="85544" y="1965247"/>
                  <a:pt x="73324" y="1958000"/>
                  <a:pt x="56191" y="1950709"/>
                </a:cubicBezTo>
                <a:lnTo>
                  <a:pt x="0" y="1935789"/>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Başlık 1">
            <a:extLst>
              <a:ext uri="{FF2B5EF4-FFF2-40B4-BE49-F238E27FC236}">
                <a16:creationId xmlns:a16="http://schemas.microsoft.com/office/drawing/2014/main" id="{A700758A-8F01-6A12-9F57-7D446A0B32F7}"/>
              </a:ext>
            </a:extLst>
          </p:cNvPr>
          <p:cNvSpPr>
            <a:spLocks noGrp="1"/>
          </p:cNvSpPr>
          <p:nvPr>
            <p:ph type="title"/>
          </p:nvPr>
        </p:nvSpPr>
        <p:spPr>
          <a:xfrm>
            <a:off x="1137036" y="548640"/>
            <a:ext cx="9543405" cy="1188720"/>
          </a:xfrm>
        </p:spPr>
        <p:txBody>
          <a:bodyPr>
            <a:normAutofit/>
          </a:bodyPr>
          <a:lstStyle/>
          <a:p>
            <a:r>
              <a:rPr lang="tr-TR" b="1" i="0">
                <a:solidFill>
                  <a:schemeClr val="tx1">
                    <a:lumMod val="85000"/>
                    <a:lumOff val="15000"/>
                  </a:schemeClr>
                </a:solidFill>
                <a:effectLst/>
                <a:latin typeface="Inter"/>
              </a:rPr>
              <a:t>Dezavantajları</a:t>
            </a:r>
            <a:endParaRPr lang="tr-TR">
              <a:solidFill>
                <a:schemeClr val="tx1">
                  <a:lumMod val="85000"/>
                  <a:lumOff val="15000"/>
                </a:schemeClr>
              </a:solidFill>
            </a:endParaRPr>
          </a:p>
        </p:txBody>
      </p:sp>
      <p:sp>
        <p:nvSpPr>
          <p:cNvPr id="3" name="İçerik Yer Tutucusu 2">
            <a:extLst>
              <a:ext uri="{FF2B5EF4-FFF2-40B4-BE49-F238E27FC236}">
                <a16:creationId xmlns:a16="http://schemas.microsoft.com/office/drawing/2014/main" id="{9A4B7850-FB9F-8E95-3466-732BB7AE26DA}"/>
              </a:ext>
            </a:extLst>
          </p:cNvPr>
          <p:cNvSpPr>
            <a:spLocks noGrp="1"/>
          </p:cNvSpPr>
          <p:nvPr>
            <p:ph idx="1"/>
          </p:nvPr>
        </p:nvSpPr>
        <p:spPr>
          <a:xfrm>
            <a:off x="1957987" y="2431765"/>
            <a:ext cx="8276026" cy="3320031"/>
          </a:xfrm>
        </p:spPr>
        <p:txBody>
          <a:bodyPr anchor="ctr">
            <a:normAutofit/>
          </a:bodyPr>
          <a:lstStyle/>
          <a:p>
            <a:r>
              <a:rPr lang="tr-TR" sz="2000" b="0" i="0">
                <a:solidFill>
                  <a:schemeClr val="tx1">
                    <a:lumMod val="85000"/>
                    <a:lumOff val="15000"/>
                  </a:schemeClr>
                </a:solidFill>
                <a:effectLst/>
                <a:latin typeface="Inter"/>
              </a:rPr>
              <a:t>Lojistik regresyon, aşırı uyuma karşı daha az eğilimlidir, ancak yüksek boyutlu veri kümelerinde aşırı uyum sorunlarına yol açabilir. Bu tür senaryolarda, aşırı uyumu önlemek için düzenleme tekniklerini dikkate almak önemlidir.</a:t>
            </a:r>
          </a:p>
          <a:p>
            <a:endParaRPr lang="tr-TR" sz="2000">
              <a:solidFill>
                <a:schemeClr val="tx1">
                  <a:lumMod val="85000"/>
                  <a:lumOff val="15000"/>
                </a:schemeClr>
              </a:solidFill>
            </a:endParaRPr>
          </a:p>
        </p:txBody>
      </p:sp>
      <p:sp>
        <p:nvSpPr>
          <p:cNvPr id="12" name="Freeform: Shape 11">
            <a:extLst>
              <a:ext uri="{FF2B5EF4-FFF2-40B4-BE49-F238E27FC236}">
                <a16:creationId xmlns:a16="http://schemas.microsoft.com/office/drawing/2014/main" id="{142DCE2C-2863-46FA-9BE7-24365A24D9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24586" y="5970896"/>
            <a:ext cx="9967416" cy="887104"/>
          </a:xfrm>
          <a:custGeom>
            <a:avLst/>
            <a:gdLst>
              <a:gd name="connsiteX0" fmla="*/ 4686423 w 9517857"/>
              <a:gd name="connsiteY0" fmla="*/ 247919 h 918356"/>
              <a:gd name="connsiteX1" fmla="*/ 4689051 w 9517857"/>
              <a:gd name="connsiteY1" fmla="*/ 250968 h 918356"/>
              <a:gd name="connsiteX2" fmla="*/ 4687244 w 9517857"/>
              <a:gd name="connsiteY2" fmla="*/ 251298 h 918356"/>
              <a:gd name="connsiteX3" fmla="*/ 4685225 w 9517857"/>
              <a:gd name="connsiteY3" fmla="*/ 246530 h 918356"/>
              <a:gd name="connsiteX4" fmla="*/ 4686133 w 9517857"/>
              <a:gd name="connsiteY4" fmla="*/ 246727 h 918356"/>
              <a:gd name="connsiteX5" fmla="*/ 4686423 w 9517857"/>
              <a:gd name="connsiteY5" fmla="*/ 247919 h 918356"/>
              <a:gd name="connsiteX6" fmla="*/ 9517856 w 9517857"/>
              <a:gd name="connsiteY6" fmla="*/ 0 h 918356"/>
              <a:gd name="connsiteX7" fmla="*/ 9517857 w 9517857"/>
              <a:gd name="connsiteY7" fmla="*/ 12 h 918356"/>
              <a:gd name="connsiteX8" fmla="*/ 9517857 w 9517857"/>
              <a:gd name="connsiteY8" fmla="*/ 918356 h 918356"/>
              <a:gd name="connsiteX9" fmla="*/ 14604 w 9517857"/>
              <a:gd name="connsiteY9" fmla="*/ 918356 h 918356"/>
              <a:gd name="connsiteX10" fmla="*/ 12841 w 9517857"/>
              <a:gd name="connsiteY10" fmla="*/ 917763 h 918356"/>
              <a:gd name="connsiteX11" fmla="*/ 93 w 9517857"/>
              <a:gd name="connsiteY11" fmla="*/ 912471 h 918356"/>
              <a:gd name="connsiteX12" fmla="*/ 58674 w 9517857"/>
              <a:gd name="connsiteY12" fmla="*/ 890322 h 918356"/>
              <a:gd name="connsiteX13" fmla="*/ 275005 w 9517857"/>
              <a:gd name="connsiteY13" fmla="*/ 807229 h 918356"/>
              <a:gd name="connsiteX14" fmla="*/ 587824 w 9517857"/>
              <a:gd name="connsiteY14" fmla="*/ 798195 h 918356"/>
              <a:gd name="connsiteX15" fmla="*/ 651826 w 9517857"/>
              <a:gd name="connsiteY15" fmla="*/ 738338 h 918356"/>
              <a:gd name="connsiteX16" fmla="*/ 727985 w 9517857"/>
              <a:gd name="connsiteY16" fmla="*/ 719826 h 918356"/>
              <a:gd name="connsiteX17" fmla="*/ 778982 w 9517857"/>
              <a:gd name="connsiteY17" fmla="*/ 710142 h 918356"/>
              <a:gd name="connsiteX18" fmla="*/ 849944 w 9517857"/>
              <a:gd name="connsiteY18" fmla="*/ 717987 h 918356"/>
              <a:gd name="connsiteX19" fmla="*/ 921659 w 9517857"/>
              <a:gd name="connsiteY19" fmla="*/ 712695 h 918356"/>
              <a:gd name="connsiteX20" fmla="*/ 930946 w 9517857"/>
              <a:gd name="connsiteY20" fmla="*/ 734046 h 918356"/>
              <a:gd name="connsiteX21" fmla="*/ 986250 w 9517857"/>
              <a:gd name="connsiteY21" fmla="*/ 713530 h 918356"/>
              <a:gd name="connsiteX22" fmla="*/ 1013752 w 9517857"/>
              <a:gd name="connsiteY22" fmla="*/ 713361 h 918356"/>
              <a:gd name="connsiteX23" fmla="*/ 1023734 w 9517857"/>
              <a:gd name="connsiteY23" fmla="*/ 718571 h 918356"/>
              <a:gd name="connsiteX24" fmla="*/ 1063207 w 9517857"/>
              <a:gd name="connsiteY24" fmla="*/ 715651 h 918356"/>
              <a:gd name="connsiteX25" fmla="*/ 1081980 w 9517857"/>
              <a:gd name="connsiteY25" fmla="*/ 738455 h 918356"/>
              <a:gd name="connsiteX26" fmla="*/ 1218120 w 9517857"/>
              <a:gd name="connsiteY26" fmla="*/ 713280 h 918356"/>
              <a:gd name="connsiteX27" fmla="*/ 1397459 w 9517857"/>
              <a:gd name="connsiteY27" fmla="*/ 691190 h 918356"/>
              <a:gd name="connsiteX28" fmla="*/ 1580688 w 9517857"/>
              <a:gd name="connsiteY28" fmla="*/ 693697 h 918356"/>
              <a:gd name="connsiteX29" fmla="*/ 1772334 w 9517857"/>
              <a:gd name="connsiteY29" fmla="*/ 710640 h 918356"/>
              <a:gd name="connsiteX30" fmla="*/ 2002561 w 9517857"/>
              <a:gd name="connsiteY30" fmla="*/ 659917 h 918356"/>
              <a:gd name="connsiteX31" fmla="*/ 2135144 w 9517857"/>
              <a:gd name="connsiteY31" fmla="*/ 636501 h 918356"/>
              <a:gd name="connsiteX32" fmla="*/ 2440292 w 9517857"/>
              <a:gd name="connsiteY32" fmla="*/ 593862 h 918356"/>
              <a:gd name="connsiteX33" fmla="*/ 2547829 w 9517857"/>
              <a:gd name="connsiteY33" fmla="*/ 566150 h 918356"/>
              <a:gd name="connsiteX34" fmla="*/ 2658055 w 9517857"/>
              <a:gd name="connsiteY34" fmla="*/ 578727 h 918356"/>
              <a:gd name="connsiteX35" fmla="*/ 2693698 w 9517857"/>
              <a:gd name="connsiteY35" fmla="*/ 560029 h 918356"/>
              <a:gd name="connsiteX36" fmla="*/ 2699673 w 9517857"/>
              <a:gd name="connsiteY36" fmla="*/ 556400 h 918356"/>
              <a:gd name="connsiteX37" fmla="*/ 2727306 w 9517857"/>
              <a:gd name="connsiteY37" fmla="*/ 550698 h 918356"/>
              <a:gd name="connsiteX38" fmla="*/ 2730451 w 9517857"/>
              <a:gd name="connsiteY38" fmla="*/ 538058 h 918356"/>
              <a:gd name="connsiteX39" fmla="*/ 2768713 w 9517857"/>
              <a:gd name="connsiteY39" fmla="*/ 521575 h 918356"/>
              <a:gd name="connsiteX40" fmla="*/ 2820868 w 9517857"/>
              <a:gd name="connsiteY40" fmla="*/ 514160 h 918356"/>
              <a:gd name="connsiteX41" fmla="*/ 3073635 w 9517857"/>
              <a:gd name="connsiteY41" fmla="*/ 491294 h 918356"/>
              <a:gd name="connsiteX42" fmla="*/ 3222071 w 9517857"/>
              <a:gd name="connsiteY42" fmla="*/ 470559 h 918356"/>
              <a:gd name="connsiteX43" fmla="*/ 3274069 w 9517857"/>
              <a:gd name="connsiteY43" fmla="*/ 451605 h 918356"/>
              <a:gd name="connsiteX44" fmla="*/ 3349632 w 9517857"/>
              <a:gd name="connsiteY44" fmla="*/ 432583 h 918356"/>
              <a:gd name="connsiteX45" fmla="*/ 3479593 w 9517857"/>
              <a:gd name="connsiteY45" fmla="*/ 390437 h 918356"/>
              <a:gd name="connsiteX46" fmla="*/ 3660110 w 9517857"/>
              <a:gd name="connsiteY46" fmla="*/ 348726 h 918356"/>
              <a:gd name="connsiteX47" fmla="*/ 3750023 w 9517857"/>
              <a:gd name="connsiteY47" fmla="*/ 370678 h 918356"/>
              <a:gd name="connsiteX48" fmla="*/ 3844133 w 9517857"/>
              <a:gd name="connsiteY48" fmla="*/ 360648 h 918356"/>
              <a:gd name="connsiteX49" fmla="*/ 3913545 w 9517857"/>
              <a:gd name="connsiteY49" fmla="*/ 344235 h 918356"/>
              <a:gd name="connsiteX50" fmla="*/ 4266740 w 9517857"/>
              <a:gd name="connsiteY50" fmla="*/ 361454 h 918356"/>
              <a:gd name="connsiteX51" fmla="*/ 4430770 w 9517857"/>
              <a:gd name="connsiteY51" fmla="*/ 342643 h 918356"/>
              <a:gd name="connsiteX52" fmla="*/ 4512664 w 9517857"/>
              <a:gd name="connsiteY52" fmla="*/ 319948 h 918356"/>
              <a:gd name="connsiteX53" fmla="*/ 4616423 w 9517857"/>
              <a:gd name="connsiteY53" fmla="*/ 290914 h 918356"/>
              <a:gd name="connsiteX54" fmla="*/ 4691675 w 9517857"/>
              <a:gd name="connsiteY54" fmla="*/ 254011 h 918356"/>
              <a:gd name="connsiteX55" fmla="*/ 4689051 w 9517857"/>
              <a:gd name="connsiteY55" fmla="*/ 250968 h 918356"/>
              <a:gd name="connsiteX56" fmla="*/ 4719994 w 9517857"/>
              <a:gd name="connsiteY56" fmla="*/ 245307 h 918356"/>
              <a:gd name="connsiteX57" fmla="*/ 4752894 w 9517857"/>
              <a:gd name="connsiteY57" fmla="*/ 239875 h 918356"/>
              <a:gd name="connsiteX58" fmla="*/ 4769329 w 9517857"/>
              <a:gd name="connsiteY58" fmla="*/ 233585 h 918356"/>
              <a:gd name="connsiteX59" fmla="*/ 4775634 w 9517857"/>
              <a:gd name="connsiteY59" fmla="*/ 234063 h 918356"/>
              <a:gd name="connsiteX60" fmla="*/ 4790452 w 9517857"/>
              <a:gd name="connsiteY60" fmla="*/ 233572 h 918356"/>
              <a:gd name="connsiteX61" fmla="*/ 4789062 w 9517857"/>
              <a:gd name="connsiteY61" fmla="*/ 241924 h 918356"/>
              <a:gd name="connsiteX62" fmla="*/ 4827826 w 9517857"/>
              <a:gd name="connsiteY62" fmla="*/ 246977 h 918356"/>
              <a:gd name="connsiteX63" fmla="*/ 4892569 w 9517857"/>
              <a:gd name="connsiteY63" fmla="*/ 249933 h 918356"/>
              <a:gd name="connsiteX64" fmla="*/ 4896611 w 9517857"/>
              <a:gd name="connsiteY64" fmla="*/ 240448 h 918356"/>
              <a:gd name="connsiteX65" fmla="*/ 4917286 w 9517857"/>
              <a:gd name="connsiteY65" fmla="*/ 243659 h 918356"/>
              <a:gd name="connsiteX66" fmla="*/ 4981173 w 9517857"/>
              <a:gd name="connsiteY66" fmla="*/ 247103 h 918356"/>
              <a:gd name="connsiteX67" fmla="*/ 5060397 w 9517857"/>
              <a:gd name="connsiteY67" fmla="*/ 263688 h 918356"/>
              <a:gd name="connsiteX68" fmla="*/ 5252996 w 9517857"/>
              <a:gd name="connsiteY68" fmla="*/ 270655 h 918356"/>
              <a:gd name="connsiteX69" fmla="*/ 5358056 w 9517857"/>
              <a:gd name="connsiteY69" fmla="*/ 247248 h 918356"/>
              <a:gd name="connsiteX70" fmla="*/ 5426496 w 9517857"/>
              <a:gd name="connsiteY70" fmla="*/ 235142 h 918356"/>
              <a:gd name="connsiteX71" fmla="*/ 5497161 w 9517857"/>
              <a:gd name="connsiteY71" fmla="*/ 228808 h 918356"/>
              <a:gd name="connsiteX72" fmla="*/ 5826043 w 9517857"/>
              <a:gd name="connsiteY72" fmla="*/ 148073 h 918356"/>
              <a:gd name="connsiteX73" fmla="*/ 6013415 w 9517857"/>
              <a:gd name="connsiteY73" fmla="*/ 137316 h 918356"/>
              <a:gd name="connsiteX74" fmla="*/ 6080994 w 9517857"/>
              <a:gd name="connsiteY74" fmla="*/ 142938 h 918356"/>
              <a:gd name="connsiteX75" fmla="*/ 6194152 w 9517857"/>
              <a:gd name="connsiteY75" fmla="*/ 151772 h 918356"/>
              <a:gd name="connsiteX76" fmla="*/ 6281379 w 9517857"/>
              <a:gd name="connsiteY76" fmla="*/ 181626 h 918356"/>
              <a:gd name="connsiteX77" fmla="*/ 6374947 w 9517857"/>
              <a:gd name="connsiteY77" fmla="*/ 179799 h 918356"/>
              <a:gd name="connsiteX78" fmla="*/ 6448518 w 9517857"/>
              <a:gd name="connsiteY78" fmla="*/ 164378 h 918356"/>
              <a:gd name="connsiteX79" fmla="*/ 6544700 w 9517857"/>
              <a:gd name="connsiteY79" fmla="*/ 167161 h 918356"/>
              <a:gd name="connsiteX80" fmla="*/ 6648353 w 9517857"/>
              <a:gd name="connsiteY80" fmla="*/ 172250 h 918356"/>
              <a:gd name="connsiteX81" fmla="*/ 6736227 w 9517857"/>
              <a:gd name="connsiteY81" fmla="*/ 173216 h 918356"/>
              <a:gd name="connsiteX82" fmla="*/ 6977218 w 9517857"/>
              <a:gd name="connsiteY82" fmla="*/ 184289 h 918356"/>
              <a:gd name="connsiteX83" fmla="*/ 7065221 w 9517857"/>
              <a:gd name="connsiteY83" fmla="*/ 227531 h 918356"/>
              <a:gd name="connsiteX84" fmla="*/ 7366876 w 9517857"/>
              <a:gd name="connsiteY84" fmla="*/ 248468 h 918356"/>
              <a:gd name="connsiteX85" fmla="*/ 7565449 w 9517857"/>
              <a:gd name="connsiteY85" fmla="*/ 258950 h 918356"/>
              <a:gd name="connsiteX86" fmla="*/ 7599285 w 9517857"/>
              <a:gd name="connsiteY86" fmla="*/ 266021 h 918356"/>
              <a:gd name="connsiteX87" fmla="*/ 7644411 w 9517857"/>
              <a:gd name="connsiteY87" fmla="*/ 258986 h 918356"/>
              <a:gd name="connsiteX88" fmla="*/ 7825110 w 9517857"/>
              <a:gd name="connsiteY88" fmla="*/ 229109 h 918356"/>
              <a:gd name="connsiteX89" fmla="*/ 7965804 w 9517857"/>
              <a:gd name="connsiteY89" fmla="*/ 190545 h 918356"/>
              <a:gd name="connsiteX90" fmla="*/ 8147401 w 9517857"/>
              <a:gd name="connsiteY90" fmla="*/ 205617 h 918356"/>
              <a:gd name="connsiteX91" fmla="*/ 8256033 w 9517857"/>
              <a:gd name="connsiteY91" fmla="*/ 193713 h 918356"/>
              <a:gd name="connsiteX92" fmla="*/ 8410677 w 9517857"/>
              <a:gd name="connsiteY92" fmla="*/ 172167 h 918356"/>
              <a:gd name="connsiteX93" fmla="*/ 8617841 w 9517857"/>
              <a:gd name="connsiteY93" fmla="*/ 155167 h 918356"/>
              <a:gd name="connsiteX94" fmla="*/ 8715976 w 9517857"/>
              <a:gd name="connsiteY94" fmla="*/ 178374 h 918356"/>
              <a:gd name="connsiteX95" fmla="*/ 8778827 w 9517857"/>
              <a:gd name="connsiteY95" fmla="*/ 172936 h 918356"/>
              <a:gd name="connsiteX96" fmla="*/ 8840778 w 9517857"/>
              <a:gd name="connsiteY96" fmla="*/ 143149 h 918356"/>
              <a:gd name="connsiteX97" fmla="*/ 9010380 w 9517857"/>
              <a:gd name="connsiteY97" fmla="*/ 91891 h 918356"/>
              <a:gd name="connsiteX98" fmla="*/ 9110856 w 9517857"/>
              <a:gd name="connsiteY98" fmla="*/ 70997 h 918356"/>
              <a:gd name="connsiteX99" fmla="*/ 9268817 w 9517857"/>
              <a:gd name="connsiteY99" fmla="*/ 53082 h 918356"/>
              <a:gd name="connsiteX100" fmla="*/ 9316667 w 9517857"/>
              <a:gd name="connsiteY100" fmla="*/ 45047 h 918356"/>
              <a:gd name="connsiteX101" fmla="*/ 9428209 w 9517857"/>
              <a:gd name="connsiteY101" fmla="*/ 29923 h 91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9517857" h="918356">
                <a:moveTo>
                  <a:pt x="4686423" y="247919"/>
                </a:moveTo>
                <a:lnTo>
                  <a:pt x="4689051" y="250968"/>
                </a:lnTo>
                <a:lnTo>
                  <a:pt x="4687244" y="251298"/>
                </a:lnTo>
                <a:close/>
                <a:moveTo>
                  <a:pt x="4685225" y="246530"/>
                </a:moveTo>
                <a:cubicBezTo>
                  <a:pt x="4688837" y="243198"/>
                  <a:pt x="4687468" y="244598"/>
                  <a:pt x="4686133" y="246727"/>
                </a:cubicBezTo>
                <a:lnTo>
                  <a:pt x="4686423" y="247919"/>
                </a:lnTo>
                <a:close/>
                <a:moveTo>
                  <a:pt x="9517856" y="0"/>
                </a:moveTo>
                <a:lnTo>
                  <a:pt x="9517857" y="12"/>
                </a:lnTo>
                <a:lnTo>
                  <a:pt x="9517857" y="918356"/>
                </a:lnTo>
                <a:lnTo>
                  <a:pt x="14604" y="918356"/>
                </a:lnTo>
                <a:lnTo>
                  <a:pt x="12841" y="917763"/>
                </a:lnTo>
                <a:cubicBezTo>
                  <a:pt x="4532" y="914864"/>
                  <a:pt x="-773" y="912807"/>
                  <a:pt x="93" y="912471"/>
                </a:cubicBezTo>
                <a:cubicBezTo>
                  <a:pt x="172" y="912298"/>
                  <a:pt x="58594" y="890495"/>
                  <a:pt x="58674" y="890322"/>
                </a:cubicBezTo>
                <a:cubicBezTo>
                  <a:pt x="127436" y="929614"/>
                  <a:pt x="206243" y="828226"/>
                  <a:pt x="275005" y="807229"/>
                </a:cubicBezTo>
                <a:cubicBezTo>
                  <a:pt x="303983" y="806087"/>
                  <a:pt x="504960" y="777375"/>
                  <a:pt x="587824" y="798195"/>
                </a:cubicBezTo>
                <a:cubicBezTo>
                  <a:pt x="598733" y="769348"/>
                  <a:pt x="682904" y="785924"/>
                  <a:pt x="651826" y="738338"/>
                </a:cubicBezTo>
                <a:cubicBezTo>
                  <a:pt x="688440" y="737862"/>
                  <a:pt x="753255" y="750396"/>
                  <a:pt x="727985" y="719826"/>
                </a:cubicBezTo>
                <a:cubicBezTo>
                  <a:pt x="739648" y="718749"/>
                  <a:pt x="775717" y="715087"/>
                  <a:pt x="778982" y="710142"/>
                </a:cubicBezTo>
                <a:cubicBezTo>
                  <a:pt x="779189" y="709407"/>
                  <a:pt x="849736" y="718721"/>
                  <a:pt x="849944" y="717987"/>
                </a:cubicBezTo>
                <a:lnTo>
                  <a:pt x="921659" y="712695"/>
                </a:lnTo>
                <a:lnTo>
                  <a:pt x="930946" y="734046"/>
                </a:lnTo>
                <a:lnTo>
                  <a:pt x="986250" y="713530"/>
                </a:lnTo>
                <a:lnTo>
                  <a:pt x="1013752" y="713361"/>
                </a:lnTo>
                <a:lnTo>
                  <a:pt x="1023734" y="718571"/>
                </a:lnTo>
                <a:cubicBezTo>
                  <a:pt x="1033291" y="721276"/>
                  <a:pt x="1045398" y="721394"/>
                  <a:pt x="1063207" y="715651"/>
                </a:cubicBezTo>
                <a:lnTo>
                  <a:pt x="1081980" y="738455"/>
                </a:lnTo>
                <a:lnTo>
                  <a:pt x="1218120" y="713280"/>
                </a:lnTo>
                <a:cubicBezTo>
                  <a:pt x="1230137" y="716162"/>
                  <a:pt x="1387179" y="685179"/>
                  <a:pt x="1397459" y="691190"/>
                </a:cubicBezTo>
                <a:cubicBezTo>
                  <a:pt x="1490025" y="704984"/>
                  <a:pt x="1465878" y="715604"/>
                  <a:pt x="1580688" y="693697"/>
                </a:cubicBezTo>
                <a:cubicBezTo>
                  <a:pt x="1607067" y="704379"/>
                  <a:pt x="1719477" y="658239"/>
                  <a:pt x="1772334" y="710640"/>
                </a:cubicBezTo>
                <a:cubicBezTo>
                  <a:pt x="1745536" y="644824"/>
                  <a:pt x="1976078" y="716436"/>
                  <a:pt x="2002561" y="659917"/>
                </a:cubicBezTo>
                <a:cubicBezTo>
                  <a:pt x="2045346" y="660357"/>
                  <a:pt x="2166676" y="654391"/>
                  <a:pt x="2135144" y="636501"/>
                </a:cubicBezTo>
                <a:cubicBezTo>
                  <a:pt x="2276591" y="665055"/>
                  <a:pt x="2293173" y="591792"/>
                  <a:pt x="2440292" y="593862"/>
                </a:cubicBezTo>
                <a:cubicBezTo>
                  <a:pt x="2495160" y="534824"/>
                  <a:pt x="2473343" y="585644"/>
                  <a:pt x="2547829" y="566150"/>
                </a:cubicBezTo>
                <a:cubicBezTo>
                  <a:pt x="2545438" y="614169"/>
                  <a:pt x="2632278" y="528280"/>
                  <a:pt x="2658055" y="578727"/>
                </a:cubicBezTo>
                <a:cubicBezTo>
                  <a:pt x="2670795" y="573581"/>
                  <a:pt x="2682322" y="567005"/>
                  <a:pt x="2693698" y="560029"/>
                </a:cubicBezTo>
                <a:lnTo>
                  <a:pt x="2699673" y="556400"/>
                </a:lnTo>
                <a:lnTo>
                  <a:pt x="2727306" y="550698"/>
                </a:lnTo>
                <a:lnTo>
                  <a:pt x="2730451" y="538058"/>
                </a:lnTo>
                <a:lnTo>
                  <a:pt x="2768713" y="521575"/>
                </a:lnTo>
                <a:cubicBezTo>
                  <a:pt x="2783756" y="517104"/>
                  <a:pt x="2800788" y="514291"/>
                  <a:pt x="2820868" y="514160"/>
                </a:cubicBezTo>
                <a:cubicBezTo>
                  <a:pt x="2894791" y="532885"/>
                  <a:pt x="2981506" y="465507"/>
                  <a:pt x="3073635" y="491294"/>
                </a:cubicBezTo>
                <a:cubicBezTo>
                  <a:pt x="3106872" y="496624"/>
                  <a:pt x="3205785" y="487718"/>
                  <a:pt x="3222071" y="470559"/>
                </a:cubicBezTo>
                <a:cubicBezTo>
                  <a:pt x="3242193" y="465514"/>
                  <a:pt x="3267163" y="469136"/>
                  <a:pt x="3274069" y="451605"/>
                </a:cubicBezTo>
                <a:cubicBezTo>
                  <a:pt x="3286659" y="430165"/>
                  <a:pt x="3363648" y="455571"/>
                  <a:pt x="3349632" y="432583"/>
                </a:cubicBezTo>
                <a:cubicBezTo>
                  <a:pt x="3404182" y="449847"/>
                  <a:pt x="3438210" y="404323"/>
                  <a:pt x="3479593" y="390437"/>
                </a:cubicBezTo>
                <a:cubicBezTo>
                  <a:pt x="3523240" y="408403"/>
                  <a:pt x="3567027" y="361554"/>
                  <a:pt x="3660110" y="348726"/>
                </a:cubicBezTo>
                <a:cubicBezTo>
                  <a:pt x="3708299" y="369683"/>
                  <a:pt x="3662447" y="344775"/>
                  <a:pt x="3750023" y="370678"/>
                </a:cubicBezTo>
                <a:cubicBezTo>
                  <a:pt x="3752092" y="367132"/>
                  <a:pt x="3816880" y="365055"/>
                  <a:pt x="3844133" y="360648"/>
                </a:cubicBezTo>
                <a:cubicBezTo>
                  <a:pt x="3871386" y="356240"/>
                  <a:pt x="3882848" y="332490"/>
                  <a:pt x="3913545" y="344235"/>
                </a:cubicBezTo>
                <a:cubicBezTo>
                  <a:pt x="4050255" y="376864"/>
                  <a:pt x="4159924" y="363190"/>
                  <a:pt x="4266740" y="361454"/>
                </a:cubicBezTo>
                <a:cubicBezTo>
                  <a:pt x="4385770" y="354374"/>
                  <a:pt x="4314535" y="340143"/>
                  <a:pt x="4430770" y="342643"/>
                </a:cubicBezTo>
                <a:cubicBezTo>
                  <a:pt x="4439969" y="322594"/>
                  <a:pt x="4478290" y="314645"/>
                  <a:pt x="4512664" y="319948"/>
                </a:cubicBezTo>
                <a:cubicBezTo>
                  <a:pt x="4570011" y="315138"/>
                  <a:pt x="4549085" y="269599"/>
                  <a:pt x="4616423" y="290914"/>
                </a:cubicBezTo>
                <a:cubicBezTo>
                  <a:pt x="4599641" y="270277"/>
                  <a:pt x="4692085" y="269216"/>
                  <a:pt x="4691675" y="254011"/>
                </a:cubicBezTo>
                <a:lnTo>
                  <a:pt x="4689051" y="250968"/>
                </a:lnTo>
                <a:lnTo>
                  <a:pt x="4719994" y="245307"/>
                </a:lnTo>
                <a:cubicBezTo>
                  <a:pt x="4732635" y="242775"/>
                  <a:pt x="4745300" y="240335"/>
                  <a:pt x="4752894" y="239875"/>
                </a:cubicBezTo>
                <a:lnTo>
                  <a:pt x="4769329" y="233585"/>
                </a:lnTo>
                <a:lnTo>
                  <a:pt x="4775634" y="234063"/>
                </a:lnTo>
                <a:lnTo>
                  <a:pt x="4790452" y="233572"/>
                </a:lnTo>
                <a:cubicBezTo>
                  <a:pt x="4789989" y="236356"/>
                  <a:pt x="4789525" y="239141"/>
                  <a:pt x="4789062" y="241924"/>
                </a:cubicBezTo>
                <a:cubicBezTo>
                  <a:pt x="4786342" y="249932"/>
                  <a:pt x="4804560" y="248631"/>
                  <a:pt x="4827826" y="246977"/>
                </a:cubicBezTo>
                <a:cubicBezTo>
                  <a:pt x="4875782" y="239569"/>
                  <a:pt x="4874112" y="283413"/>
                  <a:pt x="4892569" y="249933"/>
                </a:cubicBezTo>
                <a:lnTo>
                  <a:pt x="4896611" y="240448"/>
                </a:lnTo>
                <a:lnTo>
                  <a:pt x="4917286" y="243659"/>
                </a:lnTo>
                <a:cubicBezTo>
                  <a:pt x="4923060" y="243799"/>
                  <a:pt x="4981729" y="240979"/>
                  <a:pt x="4981173" y="247103"/>
                </a:cubicBezTo>
                <a:cubicBezTo>
                  <a:pt x="5024880" y="220690"/>
                  <a:pt x="5014146" y="257963"/>
                  <a:pt x="5060397" y="263688"/>
                </a:cubicBezTo>
                <a:cubicBezTo>
                  <a:pt x="5093356" y="238589"/>
                  <a:pt x="5157892" y="275351"/>
                  <a:pt x="5252996" y="270655"/>
                </a:cubicBezTo>
                <a:cubicBezTo>
                  <a:pt x="5288840" y="241872"/>
                  <a:pt x="5287005" y="287921"/>
                  <a:pt x="5358056" y="247248"/>
                </a:cubicBezTo>
                <a:cubicBezTo>
                  <a:pt x="5361752" y="250257"/>
                  <a:pt x="5403312" y="238215"/>
                  <a:pt x="5426496" y="235142"/>
                </a:cubicBezTo>
                <a:cubicBezTo>
                  <a:pt x="5449679" y="232069"/>
                  <a:pt x="5473549" y="245611"/>
                  <a:pt x="5497161" y="228808"/>
                </a:cubicBezTo>
                <a:cubicBezTo>
                  <a:pt x="5611861" y="172767"/>
                  <a:pt x="5723211" y="165860"/>
                  <a:pt x="5826043" y="148073"/>
                </a:cubicBezTo>
                <a:cubicBezTo>
                  <a:pt x="5943127" y="133166"/>
                  <a:pt x="5872659" y="193078"/>
                  <a:pt x="6013415" y="137316"/>
                </a:cubicBezTo>
                <a:cubicBezTo>
                  <a:pt x="6031924" y="154783"/>
                  <a:pt x="6050745" y="154258"/>
                  <a:pt x="6080994" y="142938"/>
                </a:cubicBezTo>
                <a:cubicBezTo>
                  <a:pt x="6138083" y="137090"/>
                  <a:pt x="6140195" y="184383"/>
                  <a:pt x="6194152" y="151772"/>
                </a:cubicBezTo>
                <a:cubicBezTo>
                  <a:pt x="6187280" y="177783"/>
                  <a:pt x="6304222" y="153410"/>
                  <a:pt x="6281379" y="181626"/>
                </a:cubicBezTo>
                <a:cubicBezTo>
                  <a:pt x="6321899" y="201819"/>
                  <a:pt x="6335111" y="162590"/>
                  <a:pt x="6374947" y="179799"/>
                </a:cubicBezTo>
                <a:cubicBezTo>
                  <a:pt x="6417404" y="181336"/>
                  <a:pt x="6402484" y="169694"/>
                  <a:pt x="6448518" y="164378"/>
                </a:cubicBezTo>
                <a:cubicBezTo>
                  <a:pt x="6504958" y="162488"/>
                  <a:pt x="6493438" y="111203"/>
                  <a:pt x="6544700" y="167161"/>
                </a:cubicBezTo>
                <a:cubicBezTo>
                  <a:pt x="6601507" y="148697"/>
                  <a:pt x="6566269" y="164386"/>
                  <a:pt x="6648353" y="172250"/>
                </a:cubicBezTo>
                <a:cubicBezTo>
                  <a:pt x="6680008" y="155223"/>
                  <a:pt x="6707960" y="160673"/>
                  <a:pt x="6736227" y="173216"/>
                </a:cubicBezTo>
                <a:cubicBezTo>
                  <a:pt x="6813963" y="164284"/>
                  <a:pt x="6888143" y="181296"/>
                  <a:pt x="6977218" y="184289"/>
                </a:cubicBezTo>
                <a:cubicBezTo>
                  <a:pt x="7040424" y="188318"/>
                  <a:pt x="7000278" y="216835"/>
                  <a:pt x="7065221" y="227531"/>
                </a:cubicBezTo>
                <a:cubicBezTo>
                  <a:pt x="7130163" y="238228"/>
                  <a:pt x="7291878" y="238208"/>
                  <a:pt x="7366876" y="248468"/>
                </a:cubicBezTo>
                <a:cubicBezTo>
                  <a:pt x="7491356" y="206752"/>
                  <a:pt x="7367734" y="280166"/>
                  <a:pt x="7565449" y="258950"/>
                </a:cubicBezTo>
                <a:cubicBezTo>
                  <a:pt x="7575959" y="252432"/>
                  <a:pt x="7600854" y="257628"/>
                  <a:pt x="7599285" y="266021"/>
                </a:cubicBezTo>
                <a:cubicBezTo>
                  <a:pt x="7611616" y="262940"/>
                  <a:pt x="7639946" y="245819"/>
                  <a:pt x="7644411" y="258986"/>
                </a:cubicBezTo>
                <a:cubicBezTo>
                  <a:pt x="7708015" y="258012"/>
                  <a:pt x="7770249" y="247724"/>
                  <a:pt x="7825110" y="229109"/>
                </a:cubicBezTo>
                <a:cubicBezTo>
                  <a:pt x="7949762" y="247028"/>
                  <a:pt x="7921956" y="197757"/>
                  <a:pt x="7965804" y="190545"/>
                </a:cubicBezTo>
                <a:cubicBezTo>
                  <a:pt x="8039439" y="213878"/>
                  <a:pt x="8063651" y="191475"/>
                  <a:pt x="8147401" y="205617"/>
                </a:cubicBezTo>
                <a:cubicBezTo>
                  <a:pt x="8166453" y="196610"/>
                  <a:pt x="8225048" y="207099"/>
                  <a:pt x="8256033" y="193713"/>
                </a:cubicBezTo>
                <a:cubicBezTo>
                  <a:pt x="8311388" y="242017"/>
                  <a:pt x="8350376" y="178592"/>
                  <a:pt x="8410677" y="172167"/>
                </a:cubicBezTo>
                <a:cubicBezTo>
                  <a:pt x="8470978" y="165743"/>
                  <a:pt x="8572470" y="206385"/>
                  <a:pt x="8617841" y="155167"/>
                </a:cubicBezTo>
                <a:cubicBezTo>
                  <a:pt x="8646050" y="160448"/>
                  <a:pt x="8664949" y="183631"/>
                  <a:pt x="8715976" y="178374"/>
                </a:cubicBezTo>
                <a:cubicBezTo>
                  <a:pt x="8737194" y="188216"/>
                  <a:pt x="8738009" y="189511"/>
                  <a:pt x="8778827" y="172936"/>
                </a:cubicBezTo>
                <a:cubicBezTo>
                  <a:pt x="8725277" y="146372"/>
                  <a:pt x="8850819" y="175612"/>
                  <a:pt x="8840778" y="143149"/>
                </a:cubicBezTo>
                <a:cubicBezTo>
                  <a:pt x="8903519" y="121096"/>
                  <a:pt x="9021861" y="150359"/>
                  <a:pt x="9010380" y="91891"/>
                </a:cubicBezTo>
                <a:cubicBezTo>
                  <a:pt x="9027103" y="56852"/>
                  <a:pt x="9112524" y="108357"/>
                  <a:pt x="9110856" y="70997"/>
                </a:cubicBezTo>
                <a:cubicBezTo>
                  <a:pt x="9148189" y="94250"/>
                  <a:pt x="9209809" y="53285"/>
                  <a:pt x="9268817" y="53082"/>
                </a:cubicBezTo>
                <a:cubicBezTo>
                  <a:pt x="9279135" y="35997"/>
                  <a:pt x="9292736" y="36520"/>
                  <a:pt x="9316667" y="45047"/>
                </a:cubicBezTo>
                <a:cubicBezTo>
                  <a:pt x="9352186" y="45862"/>
                  <a:pt x="9390008" y="39799"/>
                  <a:pt x="9428209" y="29923"/>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4496536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EDF4561-AE7F-4F9A-E81C-C6C1F0C6771E}"/>
              </a:ext>
            </a:extLst>
          </p:cNvPr>
          <p:cNvPicPr>
            <a:picLocks noChangeAspect="1"/>
          </p:cNvPicPr>
          <p:nvPr/>
        </p:nvPicPr>
        <p:blipFill rotWithShape="1">
          <a:blip r:embed="rId2">
            <a:duotone>
              <a:schemeClr val="bg2">
                <a:shade val="45000"/>
                <a:satMod val="135000"/>
              </a:schemeClr>
              <a:prstClr val="white"/>
            </a:duotone>
          </a:blip>
          <a:srcRect t="6010" b="6781"/>
          <a:stretch/>
        </p:blipFill>
        <p:spPr>
          <a:xfrm>
            <a:off x="20" y="10"/>
            <a:ext cx="12191980" cy="6857990"/>
          </a:xfrm>
          <a:prstGeom prst="rect">
            <a:avLst/>
          </a:prstGeom>
        </p:spPr>
      </p:pic>
      <p:sp>
        <p:nvSpPr>
          <p:cNvPr id="10" name="Rectangle 9">
            <a:extLst>
              <a:ext uri="{FF2B5EF4-FFF2-40B4-BE49-F238E27FC236}">
                <a16:creationId xmlns:a16="http://schemas.microsoft.com/office/drawing/2014/main" id="{B50AB553-2A96-4A92-96F2-93548E096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10000">
                <a:schemeClr val="bg2">
                  <a:alpha val="68000"/>
                </a:schemeClr>
              </a:gs>
              <a:gs pos="85000">
                <a:schemeClr val="bg2">
                  <a:alpha val="97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720D4406-AAD7-7D35-09D1-7BC3AC8EF750}"/>
              </a:ext>
            </a:extLst>
          </p:cNvPr>
          <p:cNvSpPr>
            <a:spLocks noGrp="1"/>
          </p:cNvSpPr>
          <p:nvPr>
            <p:ph type="title"/>
          </p:nvPr>
        </p:nvSpPr>
        <p:spPr>
          <a:xfrm>
            <a:off x="838200" y="365125"/>
            <a:ext cx="10515600" cy="1325563"/>
          </a:xfrm>
        </p:spPr>
        <p:txBody>
          <a:bodyPr>
            <a:normAutofit/>
          </a:bodyPr>
          <a:lstStyle/>
          <a:p>
            <a:r>
              <a:rPr lang="sv-SE" sz="3400" b="1" i="0">
                <a:effectLst/>
                <a:latin typeface="Inter"/>
              </a:rPr>
              <a:t>Makine Öğreniminde Lojistik Regresyon Uygulamaları</a:t>
            </a:r>
            <a:br>
              <a:rPr lang="sv-SE" sz="3400" b="1" i="0">
                <a:effectLst/>
                <a:latin typeface="Inter"/>
              </a:rPr>
            </a:br>
            <a:endParaRPr lang="tr-TR" sz="3400"/>
          </a:p>
        </p:txBody>
      </p:sp>
      <p:graphicFrame>
        <p:nvGraphicFramePr>
          <p:cNvPr id="5" name="İçerik Yer Tutucusu 2">
            <a:extLst>
              <a:ext uri="{FF2B5EF4-FFF2-40B4-BE49-F238E27FC236}">
                <a16:creationId xmlns:a16="http://schemas.microsoft.com/office/drawing/2014/main" id="{01DE9D70-0263-737F-A883-FAD8B9A10F17}"/>
              </a:ext>
            </a:extLst>
          </p:cNvPr>
          <p:cNvGraphicFramePr>
            <a:graphicFrameLocks noGrp="1"/>
          </p:cNvGraphicFramePr>
          <p:nvPr>
            <p:ph idx="1"/>
            <p:extLst>
              <p:ext uri="{D42A27DB-BD31-4B8C-83A1-F6EECF244321}">
                <p14:modId xmlns:p14="http://schemas.microsoft.com/office/powerpoint/2010/main" val="4119534923"/>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338844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96D83E84-596C-9B22-9F08-7FCF18F776AE}"/>
              </a:ext>
            </a:extLst>
          </p:cNvPr>
          <p:cNvSpPr>
            <a:spLocks noGrp="1"/>
          </p:cNvSpPr>
          <p:nvPr>
            <p:ph type="title"/>
          </p:nvPr>
        </p:nvSpPr>
        <p:spPr>
          <a:xfrm>
            <a:off x="1371599" y="294538"/>
            <a:ext cx="9895951" cy="1033669"/>
          </a:xfrm>
        </p:spPr>
        <p:txBody>
          <a:bodyPr>
            <a:normAutofit/>
          </a:bodyPr>
          <a:lstStyle/>
          <a:p>
            <a:r>
              <a:rPr lang="tr-TR" sz="4000">
                <a:solidFill>
                  <a:srgbClr val="FFFFFF"/>
                </a:solidFill>
              </a:rPr>
              <a:t>Makine Öğrenmesi, Yapay Zeka, Derin Öğrenme</a:t>
            </a:r>
          </a:p>
        </p:txBody>
      </p:sp>
      <p:sp>
        <p:nvSpPr>
          <p:cNvPr id="3" name="İçerik Yer Tutucusu 2">
            <a:extLst>
              <a:ext uri="{FF2B5EF4-FFF2-40B4-BE49-F238E27FC236}">
                <a16:creationId xmlns:a16="http://schemas.microsoft.com/office/drawing/2014/main" id="{6B0F4EDD-13E7-8791-C7BD-133A829A6703}"/>
              </a:ext>
            </a:extLst>
          </p:cNvPr>
          <p:cNvSpPr>
            <a:spLocks noGrp="1"/>
          </p:cNvSpPr>
          <p:nvPr>
            <p:ph idx="1"/>
          </p:nvPr>
        </p:nvSpPr>
        <p:spPr>
          <a:xfrm>
            <a:off x="1371599" y="2318197"/>
            <a:ext cx="9724031" cy="3683358"/>
          </a:xfrm>
        </p:spPr>
        <p:txBody>
          <a:bodyPr anchor="ctr">
            <a:normAutofit/>
          </a:bodyPr>
          <a:lstStyle/>
          <a:p>
            <a:r>
              <a:rPr lang="tr-TR" sz="2000" i="1" u="sng">
                <a:latin typeface="Open Sans" panose="020B0606030504020204" pitchFamily="34" charset="0"/>
              </a:rPr>
              <a:t>Yapay Zeka:</a:t>
            </a:r>
            <a:endParaRPr lang="tr-TR" sz="2000" b="0" i="1" u="sng">
              <a:effectLst>
                <a:outerShdw blurRad="38100" dist="38100" dir="2700000" algn="tl">
                  <a:srgbClr val="000000">
                    <a:alpha val="43137"/>
                  </a:srgbClr>
                </a:outerShdw>
              </a:effectLst>
              <a:latin typeface="Open Sans" panose="020B0606030504020204" pitchFamily="34" charset="0"/>
            </a:endParaRPr>
          </a:p>
          <a:p>
            <a:r>
              <a:rPr lang="tr-TR" sz="2000" b="0" i="0">
                <a:effectLst/>
                <a:latin typeface="Open Sans" panose="020B0606030504020204" pitchFamily="34" charset="0"/>
              </a:rPr>
              <a:t>Yapay zeka, bir dizi algoritma aracılığıyla akıllıca davranan ve insan zekasını taklit eden programların geliştirilmesini ifade eder. Bu alan üç beceriye odaklanır: öğrenme, muhakeme ve maksimum verim elde etmek için kendi kendini düzeltme. Yapay zeka, makine öğrenimi tabanlı programlara veya hatta açıkça programlanmış bilgisayar programlarına atıfta bulunabilir.</a:t>
            </a:r>
            <a:endParaRPr lang="tr-TR" sz="2000"/>
          </a:p>
        </p:txBody>
      </p:sp>
    </p:spTree>
    <p:extLst>
      <p:ext uri="{BB962C8B-B14F-4D97-AF65-F5344CB8AC3E}">
        <p14:creationId xmlns:p14="http://schemas.microsoft.com/office/powerpoint/2010/main" val="22001309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1D818C6-9BB1-8292-8422-B422AA79DE30}"/>
              </a:ext>
            </a:extLst>
          </p:cNvPr>
          <p:cNvSpPr>
            <a:spLocks noGrp="1"/>
          </p:cNvSpPr>
          <p:nvPr>
            <p:ph type="title"/>
          </p:nvPr>
        </p:nvSpPr>
        <p:spPr/>
        <p:txBody>
          <a:bodyPr/>
          <a:lstStyle/>
          <a:p>
            <a:r>
              <a:rPr lang="tr-TR" dirty="0"/>
              <a:t>SVM(</a:t>
            </a:r>
            <a:r>
              <a:rPr lang="tr-TR" dirty="0" err="1"/>
              <a:t>Support</a:t>
            </a:r>
            <a:r>
              <a:rPr lang="tr-TR" dirty="0"/>
              <a:t> </a:t>
            </a:r>
            <a:r>
              <a:rPr lang="tr-TR" dirty="0" err="1"/>
              <a:t>Vector</a:t>
            </a:r>
            <a:r>
              <a:rPr lang="tr-TR" dirty="0"/>
              <a:t> </a:t>
            </a:r>
            <a:r>
              <a:rPr lang="tr-TR" dirty="0" err="1"/>
              <a:t>Machines</a:t>
            </a:r>
            <a:r>
              <a:rPr lang="tr-TR" dirty="0"/>
              <a:t>)</a:t>
            </a:r>
          </a:p>
        </p:txBody>
      </p:sp>
      <p:sp>
        <p:nvSpPr>
          <p:cNvPr id="3" name="İçerik Yer Tutucusu 2">
            <a:extLst>
              <a:ext uri="{FF2B5EF4-FFF2-40B4-BE49-F238E27FC236}">
                <a16:creationId xmlns:a16="http://schemas.microsoft.com/office/drawing/2014/main" id="{9B2440A1-F9DF-D902-DAF9-563E5B560CF7}"/>
              </a:ext>
            </a:extLst>
          </p:cNvPr>
          <p:cNvSpPr>
            <a:spLocks noGrp="1"/>
          </p:cNvSpPr>
          <p:nvPr>
            <p:ph idx="1"/>
          </p:nvPr>
        </p:nvSpPr>
        <p:spPr/>
        <p:txBody>
          <a:bodyPr/>
          <a:lstStyle/>
          <a:p>
            <a:r>
              <a:rPr lang="tr-TR" b="0" i="0" dirty="0">
                <a:solidFill>
                  <a:srgbClr val="242424"/>
                </a:solidFill>
                <a:effectLst/>
                <a:latin typeface="source-serif-pro"/>
              </a:rPr>
              <a:t>Destek Vektör Makineleri (</a:t>
            </a:r>
            <a:r>
              <a:rPr lang="tr-TR" b="0" i="0" dirty="0" err="1">
                <a:solidFill>
                  <a:srgbClr val="242424"/>
                </a:solidFill>
                <a:effectLst/>
                <a:latin typeface="source-serif-pro"/>
              </a:rPr>
              <a:t>Support</a:t>
            </a:r>
            <a:r>
              <a:rPr lang="tr-TR" b="0" i="0" dirty="0">
                <a:solidFill>
                  <a:srgbClr val="242424"/>
                </a:solidFill>
                <a:effectLst/>
                <a:latin typeface="source-serif-pro"/>
              </a:rPr>
              <a:t> </a:t>
            </a:r>
            <a:r>
              <a:rPr lang="tr-TR" b="0" i="0" dirty="0" err="1">
                <a:solidFill>
                  <a:srgbClr val="242424"/>
                </a:solidFill>
                <a:effectLst/>
                <a:latin typeface="source-serif-pro"/>
              </a:rPr>
              <a:t>Vector</a:t>
            </a:r>
            <a:r>
              <a:rPr lang="tr-TR" b="0" i="0" dirty="0">
                <a:solidFill>
                  <a:srgbClr val="242424"/>
                </a:solidFill>
                <a:effectLst/>
                <a:latin typeface="source-serif-pro"/>
              </a:rPr>
              <a:t> Machine) genellikle sınıflandırma problemlerinde kullanılan gözetimli öğrenme yöntemlerinden biridir. Bir düzlem üzerine yerleştirilmiş noktaları ayırmak için bir doğru çizer. Bu doğrunun, iki sınıfının noktaları için de maksimum uzaklıkta olmasını amaçlar. Karmaşık ama küçük ve orta ölçekteki veri setleri için uygundur.</a:t>
            </a:r>
            <a:endParaRPr lang="tr-TR" dirty="0"/>
          </a:p>
        </p:txBody>
      </p:sp>
    </p:spTree>
    <p:extLst>
      <p:ext uri="{BB962C8B-B14F-4D97-AF65-F5344CB8AC3E}">
        <p14:creationId xmlns:p14="http://schemas.microsoft.com/office/powerpoint/2010/main" val="304530130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0CCF78E-FB5D-56B5-32CC-93A614CC2C1C}"/>
              </a:ext>
            </a:extLst>
          </p:cNvPr>
          <p:cNvSpPr>
            <a:spLocks noGrp="1"/>
          </p:cNvSpPr>
          <p:nvPr>
            <p:ph type="title"/>
          </p:nvPr>
        </p:nvSpPr>
        <p:spPr/>
        <p:txBody>
          <a:bodyPr/>
          <a:lstStyle/>
          <a:p>
            <a:r>
              <a:rPr lang="tr-TR" b="0" i="0" dirty="0">
                <a:solidFill>
                  <a:srgbClr val="242424"/>
                </a:solidFill>
                <a:effectLst/>
                <a:latin typeface="source-serif-pro"/>
              </a:rPr>
              <a:t>Daha açıklayıcı olması için görsel üzerinde tekrar inceleyelim</a:t>
            </a:r>
            <a:endParaRPr lang="tr-TR" dirty="0"/>
          </a:p>
        </p:txBody>
      </p:sp>
      <p:sp>
        <p:nvSpPr>
          <p:cNvPr id="3" name="İçerik Yer Tutucusu 2">
            <a:extLst>
              <a:ext uri="{FF2B5EF4-FFF2-40B4-BE49-F238E27FC236}">
                <a16:creationId xmlns:a16="http://schemas.microsoft.com/office/drawing/2014/main" id="{B085BFD1-3242-916A-6185-0FE9259069E4}"/>
              </a:ext>
            </a:extLst>
          </p:cNvPr>
          <p:cNvSpPr>
            <a:spLocks noGrp="1"/>
          </p:cNvSpPr>
          <p:nvPr>
            <p:ph idx="1"/>
          </p:nvPr>
        </p:nvSpPr>
        <p:spPr>
          <a:xfrm>
            <a:off x="5692876" y="1825625"/>
            <a:ext cx="5660923" cy="4419600"/>
          </a:xfrm>
        </p:spPr>
        <p:txBody>
          <a:bodyPr/>
          <a:lstStyle/>
          <a:p>
            <a:r>
              <a:rPr lang="tr-TR" b="0" i="0" dirty="0">
                <a:solidFill>
                  <a:srgbClr val="242424"/>
                </a:solidFill>
                <a:effectLst/>
                <a:latin typeface="source-serif-pro"/>
              </a:rPr>
              <a:t>Tabloda siyahlar ve beyazlar olmak üzere iki farklı sınıf var. Sınıflandırma problemlerindeki asıl amacımız gelecek verinin hangi sınıfta yer alacağını karar vermektir. Bu sınıflandırmayı yapabilmek için iki sınıfı ayıran bir doğru çizilir ve bu doğrunun ±1'i arasında kalan yeşil bölgeye </a:t>
            </a:r>
            <a:r>
              <a:rPr lang="tr-TR" b="0" i="0" dirty="0" err="1">
                <a:solidFill>
                  <a:srgbClr val="242424"/>
                </a:solidFill>
                <a:effectLst/>
                <a:latin typeface="source-serif-pro"/>
              </a:rPr>
              <a:t>Margin</a:t>
            </a:r>
            <a:r>
              <a:rPr lang="tr-TR" b="0" i="0" dirty="0">
                <a:solidFill>
                  <a:srgbClr val="242424"/>
                </a:solidFill>
                <a:effectLst/>
                <a:latin typeface="source-serif-pro"/>
              </a:rPr>
              <a:t> adı verilir. </a:t>
            </a:r>
            <a:r>
              <a:rPr lang="tr-TR" b="0" i="0" dirty="0" err="1">
                <a:solidFill>
                  <a:srgbClr val="242424"/>
                </a:solidFill>
                <a:effectLst/>
                <a:latin typeface="source-serif-pro"/>
              </a:rPr>
              <a:t>Margin</a:t>
            </a:r>
            <a:r>
              <a:rPr lang="tr-TR" b="0" i="0" dirty="0">
                <a:solidFill>
                  <a:srgbClr val="242424"/>
                </a:solidFill>
                <a:effectLst/>
                <a:latin typeface="source-serif-pro"/>
              </a:rPr>
              <a:t> ne kadar geniş ise iki veya daha fazla sınıf o kadar iyi ayrıştırılır.</a:t>
            </a:r>
            <a:endParaRPr lang="tr-TR" dirty="0"/>
          </a:p>
        </p:txBody>
      </p:sp>
      <p:pic>
        <p:nvPicPr>
          <p:cNvPr id="4" name="Resim 3">
            <a:extLst>
              <a:ext uri="{FF2B5EF4-FFF2-40B4-BE49-F238E27FC236}">
                <a16:creationId xmlns:a16="http://schemas.microsoft.com/office/drawing/2014/main" id="{8636FE1A-E57A-48CB-0AEB-76514DF27476}"/>
              </a:ext>
            </a:extLst>
          </p:cNvPr>
          <p:cNvPicPr>
            <a:picLocks noChangeAspect="1"/>
          </p:cNvPicPr>
          <p:nvPr/>
        </p:nvPicPr>
        <p:blipFill>
          <a:blip r:embed="rId2"/>
          <a:stretch>
            <a:fillRect/>
          </a:stretch>
        </p:blipFill>
        <p:spPr>
          <a:xfrm>
            <a:off x="72666" y="1825625"/>
            <a:ext cx="5419725" cy="4419600"/>
          </a:xfrm>
          <a:prstGeom prst="rect">
            <a:avLst/>
          </a:prstGeom>
        </p:spPr>
      </p:pic>
    </p:spTree>
    <p:extLst>
      <p:ext uri="{BB962C8B-B14F-4D97-AF65-F5344CB8AC3E}">
        <p14:creationId xmlns:p14="http://schemas.microsoft.com/office/powerpoint/2010/main" val="104984741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8D7A873-A6A6-A174-6E2B-AF24F6107B6B}"/>
              </a:ext>
            </a:extLst>
          </p:cNvPr>
          <p:cNvSpPr>
            <a:spLocks noGrp="1"/>
          </p:cNvSpPr>
          <p:nvPr>
            <p:ph type="title"/>
          </p:nvPr>
        </p:nvSpPr>
        <p:spPr/>
        <p:txBody>
          <a:bodyPr/>
          <a:lstStyle/>
          <a:p>
            <a:r>
              <a:rPr lang="tr-TR" b="0" i="0" dirty="0">
                <a:solidFill>
                  <a:srgbClr val="242424"/>
                </a:solidFill>
                <a:effectLst/>
                <a:latin typeface="source-serif-pro"/>
              </a:rPr>
              <a:t>Formüle bakacak olursak:</a:t>
            </a:r>
            <a:endParaRPr lang="tr-TR" dirty="0"/>
          </a:p>
        </p:txBody>
      </p:sp>
      <p:sp>
        <p:nvSpPr>
          <p:cNvPr id="3" name="İçerik Yer Tutucusu 2">
            <a:extLst>
              <a:ext uri="{FF2B5EF4-FFF2-40B4-BE49-F238E27FC236}">
                <a16:creationId xmlns:a16="http://schemas.microsoft.com/office/drawing/2014/main" id="{04B6936E-8F2A-0547-5620-7C340CEDA4CD}"/>
              </a:ext>
            </a:extLst>
          </p:cNvPr>
          <p:cNvSpPr>
            <a:spLocks noGrp="1"/>
          </p:cNvSpPr>
          <p:nvPr>
            <p:ph idx="1"/>
          </p:nvPr>
        </p:nvSpPr>
        <p:spPr>
          <a:xfrm>
            <a:off x="5456904" y="1825625"/>
            <a:ext cx="5896896" cy="4351338"/>
          </a:xfrm>
        </p:spPr>
        <p:txBody>
          <a:bodyPr/>
          <a:lstStyle/>
          <a:p>
            <a:r>
              <a:rPr lang="tr-TR" b="0" i="0" dirty="0">
                <a:solidFill>
                  <a:srgbClr val="242424"/>
                </a:solidFill>
                <a:effectLst/>
                <a:latin typeface="source-serif-pro"/>
              </a:rPr>
              <a:t>w; ağırlık vektörü (</a:t>
            </a:r>
            <a:r>
              <a:rPr lang="el-GR" b="0" i="0" dirty="0">
                <a:solidFill>
                  <a:srgbClr val="242424"/>
                </a:solidFill>
                <a:effectLst/>
                <a:latin typeface="source-serif-pro"/>
              </a:rPr>
              <a:t>θ1), </a:t>
            </a:r>
            <a:r>
              <a:rPr lang="tr-TR" b="0" i="0" dirty="0">
                <a:solidFill>
                  <a:srgbClr val="242424"/>
                </a:solidFill>
                <a:effectLst/>
                <a:latin typeface="source-serif-pro"/>
              </a:rPr>
              <a:t>x; girdi vektörü, b; sapmadır (</a:t>
            </a:r>
            <a:r>
              <a:rPr lang="el-GR" b="0" i="0" dirty="0">
                <a:solidFill>
                  <a:srgbClr val="242424"/>
                </a:solidFill>
                <a:effectLst/>
                <a:latin typeface="source-serif-pro"/>
              </a:rPr>
              <a:t>θ0). </a:t>
            </a:r>
            <a:r>
              <a:rPr lang="tr-TR" b="0" i="0" dirty="0">
                <a:solidFill>
                  <a:srgbClr val="242424"/>
                </a:solidFill>
                <a:effectLst/>
                <a:latin typeface="source-serif-pro"/>
              </a:rPr>
              <a:t>Yeni bir değer için çıkan sonuç 0'dan küçükse, beyaz noktalara daha yakın olacaktır. Tam tersi, çıkan sonuç 0'a eşit veya büyükse, bu durumda siyah noktalara daha yakın olacaktır.</a:t>
            </a:r>
            <a:endParaRPr lang="tr-TR" dirty="0"/>
          </a:p>
        </p:txBody>
      </p:sp>
      <p:pic>
        <p:nvPicPr>
          <p:cNvPr id="4" name="Resim 3">
            <a:extLst>
              <a:ext uri="{FF2B5EF4-FFF2-40B4-BE49-F238E27FC236}">
                <a16:creationId xmlns:a16="http://schemas.microsoft.com/office/drawing/2014/main" id="{68818E2B-12FF-8FC5-C7B3-3DFBCFBB3C77}"/>
              </a:ext>
            </a:extLst>
          </p:cNvPr>
          <p:cNvPicPr>
            <a:picLocks noChangeAspect="1"/>
          </p:cNvPicPr>
          <p:nvPr/>
        </p:nvPicPr>
        <p:blipFill>
          <a:blip r:embed="rId2"/>
          <a:stretch>
            <a:fillRect/>
          </a:stretch>
        </p:blipFill>
        <p:spPr>
          <a:xfrm>
            <a:off x="665367" y="2368652"/>
            <a:ext cx="3762375" cy="2272173"/>
          </a:xfrm>
          <a:prstGeom prst="rect">
            <a:avLst/>
          </a:prstGeom>
        </p:spPr>
      </p:pic>
    </p:spTree>
    <p:extLst>
      <p:ext uri="{BB962C8B-B14F-4D97-AF65-F5344CB8AC3E}">
        <p14:creationId xmlns:p14="http://schemas.microsoft.com/office/powerpoint/2010/main" val="391312872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1" name="Rectangle 10">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9F9CCB59-9953-C133-A4E3-E609F7918101}"/>
              </a:ext>
            </a:extLst>
          </p:cNvPr>
          <p:cNvSpPr>
            <a:spLocks noGrp="1"/>
          </p:cNvSpPr>
          <p:nvPr>
            <p:ph type="title"/>
          </p:nvPr>
        </p:nvSpPr>
        <p:spPr>
          <a:xfrm>
            <a:off x="1043631" y="809898"/>
            <a:ext cx="9942716" cy="1554480"/>
          </a:xfrm>
        </p:spPr>
        <p:txBody>
          <a:bodyPr anchor="ctr">
            <a:normAutofit/>
          </a:bodyPr>
          <a:lstStyle/>
          <a:p>
            <a:r>
              <a:rPr lang="tr-TR" b="1" i="0">
                <a:effectLst/>
                <a:latin typeface="-apple-system"/>
              </a:rPr>
              <a:t>Destek Vektör Makinsindeki Çekirdekler</a:t>
            </a:r>
            <a:br>
              <a:rPr lang="tr-TR" b="1" i="0">
                <a:effectLst/>
                <a:latin typeface="-apple-system"/>
              </a:rPr>
            </a:br>
            <a:endParaRPr lang="tr-TR" dirty="0"/>
          </a:p>
        </p:txBody>
      </p:sp>
      <p:sp>
        <p:nvSpPr>
          <p:cNvPr id="3" name="İçerik Yer Tutucusu 2">
            <a:extLst>
              <a:ext uri="{FF2B5EF4-FFF2-40B4-BE49-F238E27FC236}">
                <a16:creationId xmlns:a16="http://schemas.microsoft.com/office/drawing/2014/main" id="{E425ECC2-8EA1-8777-DF7D-4470DEFE9D17}"/>
              </a:ext>
            </a:extLst>
          </p:cNvPr>
          <p:cNvSpPr>
            <a:spLocks noGrp="1"/>
          </p:cNvSpPr>
          <p:nvPr>
            <p:ph idx="1"/>
          </p:nvPr>
        </p:nvSpPr>
        <p:spPr>
          <a:xfrm>
            <a:off x="1045028" y="3017522"/>
            <a:ext cx="9941319" cy="3124658"/>
          </a:xfrm>
        </p:spPr>
        <p:txBody>
          <a:bodyPr anchor="ctr">
            <a:normAutofit/>
          </a:bodyPr>
          <a:lstStyle/>
          <a:p>
            <a:r>
              <a:rPr lang="tr-TR" sz="2400" b="0" i="0">
                <a:effectLst/>
                <a:latin typeface="-apple-system"/>
              </a:rPr>
              <a:t>SVM’nin en ilginç özelliği doğrusal olmayan bir veri seti ile bile çalışabilmesidir ve bunun için noktaların sınıflandırılmasını kolaylaştıran “Kernel Trick” kullanıyoruz.</a:t>
            </a:r>
            <a:endParaRPr lang="tr-TR" sz="2400"/>
          </a:p>
        </p:txBody>
      </p:sp>
      <p:cxnSp>
        <p:nvCxnSpPr>
          <p:cNvPr id="17" name="Straight Connector 16">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822187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033" name="Arc 1032">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035" name="Freeform: Shape 1034">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026" name="Picture 2" descr="8882023">
            <a:extLst>
              <a:ext uri="{FF2B5EF4-FFF2-40B4-BE49-F238E27FC236}">
                <a16:creationId xmlns:a16="http://schemas.microsoft.com/office/drawing/2014/main" id="{AB5E78CA-65EF-1B38-AB40-4BBDB233BC68}"/>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03182" y="2597662"/>
            <a:ext cx="4777381" cy="1492932"/>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a:noFill/>
          <a:extLst>
            <a:ext uri="{909E8E84-426E-40DD-AFC4-6F175D3DCCD1}">
              <a14:hiddenFill xmlns:a14="http://schemas.microsoft.com/office/drawing/2010/main">
                <a:solidFill>
                  <a:srgbClr val="FFFFFF"/>
                </a:solidFill>
              </a14:hiddenFill>
            </a:ext>
          </a:extLst>
        </p:spPr>
      </p:pic>
      <p:sp>
        <p:nvSpPr>
          <p:cNvPr id="3" name="İçerik Yer Tutucusu 2">
            <a:extLst>
              <a:ext uri="{FF2B5EF4-FFF2-40B4-BE49-F238E27FC236}">
                <a16:creationId xmlns:a16="http://schemas.microsoft.com/office/drawing/2014/main" id="{30103F3D-875A-C6B3-1D2C-D28B57A48755}"/>
              </a:ext>
            </a:extLst>
          </p:cNvPr>
          <p:cNvSpPr>
            <a:spLocks noGrp="1"/>
          </p:cNvSpPr>
          <p:nvPr>
            <p:ph idx="1"/>
          </p:nvPr>
        </p:nvSpPr>
        <p:spPr>
          <a:xfrm>
            <a:off x="5894962" y="1984443"/>
            <a:ext cx="5458838" cy="4192520"/>
          </a:xfrm>
        </p:spPr>
        <p:txBody>
          <a:bodyPr>
            <a:normAutofit/>
          </a:bodyPr>
          <a:lstStyle/>
          <a:p>
            <a:r>
              <a:rPr lang="tr-TR" sz="2200" b="0" i="0" dirty="0">
                <a:effectLst/>
                <a:latin typeface="-apple-system"/>
              </a:rPr>
              <a:t>Burada noktaları doğru bir şekilde sınıflandırabilecek tek bir çizgi çizemediğimizi veya </a:t>
            </a:r>
            <a:r>
              <a:rPr lang="tr-TR" sz="2200" b="0" i="0" dirty="0" err="1">
                <a:effectLst/>
                <a:latin typeface="-apple-system"/>
              </a:rPr>
              <a:t>hiperdüzlem</a:t>
            </a:r>
            <a:r>
              <a:rPr lang="tr-TR" sz="2200" b="0" i="0" dirty="0">
                <a:effectLst/>
                <a:latin typeface="-apple-system"/>
              </a:rPr>
              <a:t> söyleyemediğimizi görüyoruz. Yani yaptığımız şey, veri noktalarını açıkça bölen bir karar sınırı bulmamızı sağlayacak bazı ikinci dereceden fonksiyonları kullanarak bu düşük boyutlu uzayı daha yüksek boyutlu bir uzaya dönüştürmeyi </a:t>
            </a:r>
            <a:r>
              <a:rPr lang="tr-TR" sz="2200" b="0" i="0" dirty="0" err="1">
                <a:effectLst/>
                <a:latin typeface="-apple-system"/>
              </a:rPr>
              <a:t>denemektir.Bunu</a:t>
            </a:r>
            <a:r>
              <a:rPr lang="tr-TR" sz="2200" b="0" i="0" dirty="0">
                <a:effectLst/>
                <a:latin typeface="-apple-system"/>
              </a:rPr>
              <a:t> yapmamıza yardımcı olan bu işlevlere Çekirdek adı verilir ve hangi çekirdeğin kullanılacağı tamamen </a:t>
            </a:r>
            <a:r>
              <a:rPr lang="tr-TR" sz="2200" b="0" i="0" dirty="0" err="1">
                <a:effectLst/>
                <a:latin typeface="-apple-system"/>
              </a:rPr>
              <a:t>hiperparametre</a:t>
            </a:r>
            <a:r>
              <a:rPr lang="tr-TR" sz="2200" b="0" i="0" dirty="0">
                <a:effectLst/>
                <a:latin typeface="-apple-system"/>
              </a:rPr>
              <a:t> ayarıyla belirlenir.</a:t>
            </a:r>
            <a:endParaRPr lang="tr-TR" sz="2200" dirty="0"/>
          </a:p>
        </p:txBody>
      </p:sp>
    </p:spTree>
    <p:extLst>
      <p:ext uri="{BB962C8B-B14F-4D97-AF65-F5344CB8AC3E}">
        <p14:creationId xmlns:p14="http://schemas.microsoft.com/office/powerpoint/2010/main" val="14312530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2" name="Arc 11">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Başlık 1">
            <a:extLst>
              <a:ext uri="{FF2B5EF4-FFF2-40B4-BE49-F238E27FC236}">
                <a16:creationId xmlns:a16="http://schemas.microsoft.com/office/drawing/2014/main" id="{363A3EF0-1B0E-FEC1-3D6F-BD57F5421188}"/>
              </a:ext>
            </a:extLst>
          </p:cNvPr>
          <p:cNvSpPr>
            <a:spLocks noGrp="1"/>
          </p:cNvSpPr>
          <p:nvPr>
            <p:ph type="title"/>
          </p:nvPr>
        </p:nvSpPr>
        <p:spPr>
          <a:xfrm>
            <a:off x="5894962" y="479493"/>
            <a:ext cx="5458838" cy="1325563"/>
          </a:xfrm>
        </p:spPr>
        <p:txBody>
          <a:bodyPr>
            <a:normAutofit/>
          </a:bodyPr>
          <a:lstStyle/>
          <a:p>
            <a:r>
              <a:rPr lang="tr-TR" b="1" i="0">
                <a:effectLst/>
                <a:latin typeface="-apple-system"/>
              </a:rPr>
              <a:t>Çekirdek Türleri:</a:t>
            </a:r>
            <a:endParaRPr lang="tr-TR" dirty="0"/>
          </a:p>
        </p:txBody>
      </p:sp>
      <p:sp>
        <p:nvSpPr>
          <p:cNvPr id="14" name="Freeform: Shape 13">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Graphic 6" descr="Sunucu">
            <a:extLst>
              <a:ext uri="{FF2B5EF4-FFF2-40B4-BE49-F238E27FC236}">
                <a16:creationId xmlns:a16="http://schemas.microsoft.com/office/drawing/2014/main" id="{8108CAA8-E710-C0B7-C7F7-E4786EF1A16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03182" y="955437"/>
            <a:ext cx="4777381" cy="4777381"/>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p:spPr>
      </p:pic>
      <p:sp>
        <p:nvSpPr>
          <p:cNvPr id="3" name="İçerik Yer Tutucusu 2">
            <a:extLst>
              <a:ext uri="{FF2B5EF4-FFF2-40B4-BE49-F238E27FC236}">
                <a16:creationId xmlns:a16="http://schemas.microsoft.com/office/drawing/2014/main" id="{03437D67-DDDB-84CB-DDC5-383B13C57FA2}"/>
              </a:ext>
            </a:extLst>
          </p:cNvPr>
          <p:cNvSpPr>
            <a:spLocks noGrp="1"/>
          </p:cNvSpPr>
          <p:nvPr>
            <p:ph idx="1"/>
          </p:nvPr>
        </p:nvSpPr>
        <p:spPr>
          <a:xfrm>
            <a:off x="5894962" y="1984443"/>
            <a:ext cx="5458838" cy="4192520"/>
          </a:xfrm>
        </p:spPr>
        <p:txBody>
          <a:bodyPr>
            <a:normAutofit/>
          </a:bodyPr>
          <a:lstStyle/>
          <a:p>
            <a:r>
              <a:rPr lang="tr-TR" b="0" i="0" dirty="0">
                <a:effectLst/>
                <a:latin typeface="-apple-system"/>
              </a:rPr>
              <a:t>1.Polinom Çekirdek </a:t>
            </a:r>
          </a:p>
          <a:p>
            <a:r>
              <a:rPr lang="tr-TR" b="0" i="0" dirty="0">
                <a:effectLst/>
                <a:latin typeface="-apple-system"/>
              </a:rPr>
              <a:t>2.Sigmoid Çekirdek </a:t>
            </a:r>
          </a:p>
          <a:p>
            <a:r>
              <a:rPr lang="tr-TR" b="0" i="0" dirty="0">
                <a:effectLst/>
                <a:latin typeface="-apple-system"/>
              </a:rPr>
              <a:t>3.RBF Çekirdeği </a:t>
            </a:r>
          </a:p>
          <a:p>
            <a:r>
              <a:rPr lang="tr-TR" b="0" i="0" dirty="0">
                <a:effectLst/>
                <a:latin typeface="-apple-system"/>
              </a:rPr>
              <a:t>4-Bessel fonksiyon Çekirdeği </a:t>
            </a:r>
          </a:p>
          <a:p>
            <a:r>
              <a:rPr lang="tr-TR" b="0" i="0" dirty="0">
                <a:effectLst/>
                <a:latin typeface="-apple-system"/>
              </a:rPr>
              <a:t>5.</a:t>
            </a:r>
            <a:r>
              <a:rPr lang="tr-TR" dirty="0">
                <a:latin typeface="-apple-system"/>
              </a:rPr>
              <a:t>Lineer</a:t>
            </a:r>
            <a:r>
              <a:rPr lang="tr-TR" b="0" i="0" dirty="0">
                <a:effectLst/>
                <a:latin typeface="-apple-system"/>
              </a:rPr>
              <a:t> Çekirdek</a:t>
            </a:r>
            <a:endParaRPr lang="tr-TR" dirty="0"/>
          </a:p>
        </p:txBody>
      </p:sp>
    </p:spTree>
    <p:extLst>
      <p:ext uri="{BB962C8B-B14F-4D97-AF65-F5344CB8AC3E}">
        <p14:creationId xmlns:p14="http://schemas.microsoft.com/office/powerpoint/2010/main" val="41431134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İçerik Yer Tutucusu 2">
            <a:extLst>
              <a:ext uri="{FF2B5EF4-FFF2-40B4-BE49-F238E27FC236}">
                <a16:creationId xmlns:a16="http://schemas.microsoft.com/office/drawing/2014/main" id="{22A1B114-6769-9A02-F8A1-C6F13C5373A2}"/>
              </a:ext>
            </a:extLst>
          </p:cNvPr>
          <p:cNvSpPr>
            <a:spLocks noGrp="1"/>
          </p:cNvSpPr>
          <p:nvPr>
            <p:ph idx="1"/>
          </p:nvPr>
        </p:nvSpPr>
        <p:spPr>
          <a:xfrm>
            <a:off x="838200" y="1825625"/>
            <a:ext cx="10515600" cy="4351338"/>
          </a:xfrm>
        </p:spPr>
        <p:txBody>
          <a:bodyPr>
            <a:normAutofit/>
          </a:bodyPr>
          <a:lstStyle/>
          <a:p>
            <a:r>
              <a:rPr lang="tr-TR" b="0" i="0">
                <a:effectLst/>
                <a:latin typeface="Open Sans" panose="020B0606030504020204" pitchFamily="34" charset="0"/>
              </a:rPr>
              <a:t>Doğrusal çekirdek: Veriler doğrusal bir karar sınırı ile iyi bir şekilde ayrılabiliyorsa, doğrusal bir çekirdek kullanılmalıdır. Doğrusal çekirdek en basit ve hesaplama açısından en verimli çekirdek fonksiyonudur ve çok sayıda özelliğe sahip düşük boyutlu veri kümeleri için iyi çalışır.</a:t>
            </a:r>
          </a:p>
          <a:p>
            <a:r>
              <a:rPr lang="tr-TR" dirty="0"/>
              <a:t>Polinom </a:t>
            </a:r>
            <a:r>
              <a:rPr lang="tr-TR" dirty="0" err="1"/>
              <a:t>kernel</a:t>
            </a:r>
            <a:r>
              <a:rPr lang="tr-TR" dirty="0"/>
              <a:t>: Veriler polinom özelliklere sahipse veya özellikler arasında etkileşim etkileri içeriyorsa, bir polinom </a:t>
            </a:r>
            <a:r>
              <a:rPr lang="tr-TR" dirty="0" err="1"/>
              <a:t>kernel</a:t>
            </a:r>
            <a:r>
              <a:rPr lang="tr-TR" dirty="0"/>
              <a:t> kullanılmalıdır. Bir polinom çekirdeği, orijinal özelliklerin polinom fonksiyonlarını kullanarak giriş verilerini daha yüksek boyutlu bir uzaya eşler.</a:t>
            </a:r>
          </a:p>
        </p:txBody>
      </p:sp>
    </p:spTree>
    <p:extLst>
      <p:ext uri="{BB962C8B-B14F-4D97-AF65-F5344CB8AC3E}">
        <p14:creationId xmlns:p14="http://schemas.microsoft.com/office/powerpoint/2010/main" val="108968188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İçerik Yer Tutucusu 2">
            <a:extLst>
              <a:ext uri="{FF2B5EF4-FFF2-40B4-BE49-F238E27FC236}">
                <a16:creationId xmlns:a16="http://schemas.microsoft.com/office/drawing/2014/main" id="{9A37A2FC-1D5C-687A-A9AB-BB7D0B27A422}"/>
              </a:ext>
            </a:extLst>
          </p:cNvPr>
          <p:cNvSpPr>
            <a:spLocks noGrp="1"/>
          </p:cNvSpPr>
          <p:nvPr>
            <p:ph idx="1"/>
          </p:nvPr>
        </p:nvSpPr>
        <p:spPr>
          <a:xfrm>
            <a:off x="838200" y="1825625"/>
            <a:ext cx="10515600" cy="4351338"/>
          </a:xfrm>
        </p:spPr>
        <p:txBody>
          <a:bodyPr>
            <a:normAutofit/>
          </a:bodyPr>
          <a:lstStyle/>
          <a:p>
            <a:r>
              <a:rPr lang="tr-TR" sz="2600"/>
              <a:t>Radyal tabanlı fonksiyon (RBF) çekirdeği: Veriler doğrusal veya polinom karar sınırı ile iyi bir şekilde ayrılamıyorsa, bir RBF çekirdeği kullanılmalıdır. RBF çekirdeği </a:t>
            </a:r>
            <a:r>
              <a:rPr lang="tr-TR" sz="2600" err="1"/>
              <a:t>SVM'ler</a:t>
            </a:r>
            <a:r>
              <a:rPr lang="tr-TR" sz="2600"/>
              <a:t> için popüler bir seçimdir çünkü verilerdeki karmaşık doğrusal olmayan ilişkileri yakalayabilir. Bununla birlikte, gamma hiper parametresinin uygun değerinin seçilmesi, aşırı uyumu önlemek için kritik öneme sahiptir.</a:t>
            </a:r>
          </a:p>
          <a:p>
            <a:r>
              <a:rPr lang="tr-TR" sz="2600"/>
              <a:t>Sigmoid </a:t>
            </a:r>
            <a:r>
              <a:rPr lang="tr-TR" sz="2600" err="1"/>
              <a:t>kernel</a:t>
            </a:r>
            <a:r>
              <a:rPr lang="tr-TR" sz="2600"/>
              <a:t>: Veriler </a:t>
            </a:r>
            <a:r>
              <a:rPr lang="tr-TR" sz="2600" err="1"/>
              <a:t>sigmoidal</a:t>
            </a:r>
            <a:r>
              <a:rPr lang="tr-TR" sz="2600"/>
              <a:t> bir şekle sahipse veya güçlü doğrusal olmayan özellikler sergiliyorsa sigmoid bir çekirdek kullanılmalıdır. Sigmoid </a:t>
            </a:r>
            <a:r>
              <a:rPr lang="tr-TR" sz="2600" err="1"/>
              <a:t>kernel</a:t>
            </a:r>
            <a:r>
              <a:rPr lang="tr-TR" sz="2600"/>
              <a:t>, orijinal özelliklerin </a:t>
            </a:r>
            <a:r>
              <a:rPr lang="tr-TR" sz="2600" err="1"/>
              <a:t>sigmoidal</a:t>
            </a:r>
            <a:r>
              <a:rPr lang="tr-TR" sz="2600"/>
              <a:t> fonksiyonlarını kullanarak giriş verilerini daha yüksek boyutlu bir uzaya eşler.</a:t>
            </a:r>
          </a:p>
        </p:txBody>
      </p:sp>
    </p:spTree>
    <p:extLst>
      <p:ext uri="{BB962C8B-B14F-4D97-AF65-F5344CB8AC3E}">
        <p14:creationId xmlns:p14="http://schemas.microsoft.com/office/powerpoint/2010/main" val="260732754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İçerik Yer Tutucusu 3">
            <a:extLst>
              <a:ext uri="{FF2B5EF4-FFF2-40B4-BE49-F238E27FC236}">
                <a16:creationId xmlns:a16="http://schemas.microsoft.com/office/drawing/2014/main" id="{278831D3-18F9-6A02-55FA-4856A4FECF0F}"/>
              </a:ext>
            </a:extLst>
          </p:cNvPr>
          <p:cNvPicPr>
            <a:picLocks noGrp="1" noChangeAspect="1"/>
          </p:cNvPicPr>
          <p:nvPr>
            <p:ph idx="1"/>
          </p:nvPr>
        </p:nvPicPr>
        <p:blipFill>
          <a:blip r:embed="rId2"/>
          <a:stretch>
            <a:fillRect/>
          </a:stretch>
        </p:blipFill>
        <p:spPr>
          <a:xfrm>
            <a:off x="2381955" y="643466"/>
            <a:ext cx="7428089" cy="5571067"/>
          </a:xfrm>
          <a:prstGeom prst="rect">
            <a:avLst/>
          </a:prstGeom>
        </p:spPr>
      </p:pic>
    </p:spTree>
    <p:extLst>
      <p:ext uri="{BB962C8B-B14F-4D97-AF65-F5344CB8AC3E}">
        <p14:creationId xmlns:p14="http://schemas.microsoft.com/office/powerpoint/2010/main" val="153693277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B902EF0F-46E4-4A03-9F60-1050C6DCE2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582045D0-5727-4EB9-858E-6A3506E74B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5096785"/>
          </a:xfrm>
          <a:custGeom>
            <a:avLst/>
            <a:gdLst>
              <a:gd name="connsiteX0" fmla="*/ 0 w 12192000"/>
              <a:gd name="connsiteY0" fmla="*/ 0 h 5096785"/>
              <a:gd name="connsiteX1" fmla="*/ 12192000 w 12192000"/>
              <a:gd name="connsiteY1" fmla="*/ 0 h 5096785"/>
              <a:gd name="connsiteX2" fmla="*/ 12192000 w 12192000"/>
              <a:gd name="connsiteY2" fmla="*/ 3809005 h 5096785"/>
              <a:gd name="connsiteX3" fmla="*/ 12142543 w 12192000"/>
              <a:gd name="connsiteY3" fmla="*/ 3817043 h 5096785"/>
              <a:gd name="connsiteX4" fmla="*/ 12109241 w 12192000"/>
              <a:gd name="connsiteY4" fmla="*/ 3824228 h 5096785"/>
              <a:gd name="connsiteX5" fmla="*/ 11668991 w 12192000"/>
              <a:gd name="connsiteY5" fmla="*/ 3788038 h 5096785"/>
              <a:gd name="connsiteX6" fmla="*/ 11476952 w 12192000"/>
              <a:gd name="connsiteY6" fmla="*/ 3866786 h 5096785"/>
              <a:gd name="connsiteX7" fmla="*/ 11336487 w 12192000"/>
              <a:gd name="connsiteY7" fmla="*/ 3971513 h 5096785"/>
              <a:gd name="connsiteX8" fmla="*/ 11214181 w 12192000"/>
              <a:gd name="connsiteY8" fmla="*/ 4004215 h 5096785"/>
              <a:gd name="connsiteX9" fmla="*/ 11042540 w 12192000"/>
              <a:gd name="connsiteY9" fmla="*/ 4002613 h 5096785"/>
              <a:gd name="connsiteX10" fmla="*/ 10833086 w 12192000"/>
              <a:gd name="connsiteY10" fmla="*/ 3997707 h 5096785"/>
              <a:gd name="connsiteX11" fmla="*/ 10599680 w 12192000"/>
              <a:gd name="connsiteY11" fmla="*/ 3982661 h 5096785"/>
              <a:gd name="connsiteX12" fmla="*/ 10519971 w 12192000"/>
              <a:gd name="connsiteY12" fmla="*/ 3975018 h 5096785"/>
              <a:gd name="connsiteX13" fmla="*/ 10217282 w 12192000"/>
              <a:gd name="connsiteY13" fmla="*/ 4020809 h 5096785"/>
              <a:gd name="connsiteX14" fmla="*/ 9936427 w 12192000"/>
              <a:gd name="connsiteY14" fmla="*/ 4137843 h 5096785"/>
              <a:gd name="connsiteX15" fmla="*/ 9804285 w 12192000"/>
              <a:gd name="connsiteY15" fmla="*/ 4246460 h 5096785"/>
              <a:gd name="connsiteX16" fmla="*/ 9720786 w 12192000"/>
              <a:gd name="connsiteY16" fmla="*/ 4265611 h 5096785"/>
              <a:gd name="connsiteX17" fmla="*/ 9652162 w 12192000"/>
              <a:gd name="connsiteY17" fmla="*/ 4252712 h 5096785"/>
              <a:gd name="connsiteX18" fmla="*/ 9543973 w 12192000"/>
              <a:gd name="connsiteY18" fmla="*/ 4245802 h 5096785"/>
              <a:gd name="connsiteX19" fmla="*/ 9528747 w 12192000"/>
              <a:gd name="connsiteY19" fmla="*/ 4251724 h 5096785"/>
              <a:gd name="connsiteX20" fmla="*/ 9436976 w 12192000"/>
              <a:gd name="connsiteY20" fmla="*/ 4269351 h 5096785"/>
              <a:gd name="connsiteX21" fmla="*/ 9371827 w 12192000"/>
              <a:gd name="connsiteY21" fmla="*/ 4303912 h 5096785"/>
              <a:gd name="connsiteX22" fmla="*/ 9260304 w 12192000"/>
              <a:gd name="connsiteY22" fmla="*/ 4328021 h 5096785"/>
              <a:gd name="connsiteX23" fmla="*/ 9148799 w 12192000"/>
              <a:gd name="connsiteY23" fmla="*/ 4348506 h 5096785"/>
              <a:gd name="connsiteX24" fmla="*/ 9107898 w 12192000"/>
              <a:gd name="connsiteY24" fmla="*/ 4354282 h 5096785"/>
              <a:gd name="connsiteX25" fmla="*/ 9037321 w 12192000"/>
              <a:gd name="connsiteY25" fmla="*/ 4371817 h 5096785"/>
              <a:gd name="connsiteX26" fmla="*/ 8990743 w 12192000"/>
              <a:gd name="connsiteY26" fmla="*/ 4382161 h 5096785"/>
              <a:gd name="connsiteX27" fmla="*/ 8979819 w 12192000"/>
              <a:gd name="connsiteY27" fmla="*/ 4366419 h 5096785"/>
              <a:gd name="connsiteX28" fmla="*/ 8936044 w 12192000"/>
              <a:gd name="connsiteY28" fmla="*/ 4370992 h 5096785"/>
              <a:gd name="connsiteX29" fmla="*/ 8897707 w 12192000"/>
              <a:gd name="connsiteY29" fmla="*/ 4392673 h 5096785"/>
              <a:gd name="connsiteX30" fmla="*/ 8845635 w 12192000"/>
              <a:gd name="connsiteY30" fmla="*/ 4404300 h 5096785"/>
              <a:gd name="connsiteX31" fmla="*/ 8814562 w 12192000"/>
              <a:gd name="connsiteY31" fmla="*/ 4411434 h 5096785"/>
              <a:gd name="connsiteX32" fmla="*/ 8726349 w 12192000"/>
              <a:gd name="connsiteY32" fmla="*/ 4416668 h 5096785"/>
              <a:gd name="connsiteX33" fmla="*/ 8566678 w 12192000"/>
              <a:gd name="connsiteY33" fmla="*/ 4391711 h 5096785"/>
              <a:gd name="connsiteX34" fmla="*/ 8521516 w 12192000"/>
              <a:gd name="connsiteY34" fmla="*/ 4393927 h 5096785"/>
              <a:gd name="connsiteX35" fmla="*/ 8515998 w 12192000"/>
              <a:gd name="connsiteY35" fmla="*/ 4399124 h 5096785"/>
              <a:gd name="connsiteX36" fmla="*/ 8449547 w 12192000"/>
              <a:gd name="connsiteY36" fmla="*/ 4383170 h 5096785"/>
              <a:gd name="connsiteX37" fmla="*/ 8360285 w 12192000"/>
              <a:gd name="connsiteY37" fmla="*/ 4398502 h 5096785"/>
              <a:gd name="connsiteX38" fmla="*/ 8256584 w 12192000"/>
              <a:gd name="connsiteY38" fmla="*/ 4423564 h 5096785"/>
              <a:gd name="connsiteX39" fmla="*/ 8229821 w 12192000"/>
              <a:gd name="connsiteY39" fmla="*/ 4431840 h 5096785"/>
              <a:gd name="connsiteX40" fmla="*/ 8158476 w 12192000"/>
              <a:gd name="connsiteY40" fmla="*/ 4436904 h 5096785"/>
              <a:gd name="connsiteX41" fmla="*/ 7993707 w 12192000"/>
              <a:gd name="connsiteY41" fmla="*/ 4447962 h 5096785"/>
              <a:gd name="connsiteX42" fmla="*/ 7990346 w 12192000"/>
              <a:gd name="connsiteY42" fmla="*/ 4454853 h 5096785"/>
              <a:gd name="connsiteX43" fmla="*/ 7976786 w 12192000"/>
              <a:gd name="connsiteY43" fmla="*/ 4456820 h 5096785"/>
              <a:gd name="connsiteX44" fmla="*/ 7973491 w 12192000"/>
              <a:gd name="connsiteY44" fmla="*/ 4458577 h 5096785"/>
              <a:gd name="connsiteX45" fmla="*/ 7954281 w 12192000"/>
              <a:gd name="connsiteY45" fmla="*/ 4467421 h 5096785"/>
              <a:gd name="connsiteX46" fmla="*/ 7905540 w 12192000"/>
              <a:gd name="connsiteY46" fmla="*/ 4455628 h 5096785"/>
              <a:gd name="connsiteX47" fmla="*/ 7851932 w 12192000"/>
              <a:gd name="connsiteY47" fmla="*/ 4466353 h 5096785"/>
              <a:gd name="connsiteX48" fmla="*/ 7639078 w 12192000"/>
              <a:gd name="connsiteY48" fmla="*/ 4467635 h 5096785"/>
              <a:gd name="connsiteX49" fmla="*/ 7612359 w 12192000"/>
              <a:gd name="connsiteY49" fmla="*/ 4492789 h 5096785"/>
              <a:gd name="connsiteX50" fmla="*/ 7527328 w 12192000"/>
              <a:gd name="connsiteY50" fmla="*/ 4502199 h 5096785"/>
              <a:gd name="connsiteX51" fmla="*/ 7388717 w 12192000"/>
              <a:gd name="connsiteY51" fmla="*/ 4470799 h 5096785"/>
              <a:gd name="connsiteX52" fmla="*/ 7231898 w 12192000"/>
              <a:gd name="connsiteY52" fmla="*/ 4486028 h 5096785"/>
              <a:gd name="connsiteX53" fmla="*/ 7218425 w 12192000"/>
              <a:gd name="connsiteY53" fmla="*/ 4477288 h 5096785"/>
              <a:gd name="connsiteX54" fmla="*/ 7202795 w 12192000"/>
              <a:gd name="connsiteY54" fmla="*/ 4472972 h 5096785"/>
              <a:gd name="connsiteX55" fmla="*/ 7200744 w 12192000"/>
              <a:gd name="connsiteY55" fmla="*/ 4474099 h 5096785"/>
              <a:gd name="connsiteX56" fmla="*/ 7182163 w 12192000"/>
              <a:gd name="connsiteY56" fmla="*/ 4474005 h 5096785"/>
              <a:gd name="connsiteX57" fmla="*/ 7178368 w 12192000"/>
              <a:gd name="connsiteY57" fmla="*/ 4470673 h 5096785"/>
              <a:gd name="connsiteX58" fmla="*/ 7165705 w 12192000"/>
              <a:gd name="connsiteY58" fmla="*/ 4469569 h 5096785"/>
              <a:gd name="connsiteX59" fmla="*/ 7140991 w 12192000"/>
              <a:gd name="connsiteY59" fmla="*/ 4464599 h 5096785"/>
              <a:gd name="connsiteX60" fmla="*/ 7136152 w 12192000"/>
              <a:gd name="connsiteY60" fmla="*/ 4466292 h 5096785"/>
              <a:gd name="connsiteX61" fmla="*/ 7098544 w 12192000"/>
              <a:gd name="connsiteY61" fmla="*/ 4462879 h 5096785"/>
              <a:gd name="connsiteX62" fmla="*/ 7097922 w 12192000"/>
              <a:gd name="connsiteY62" fmla="*/ 4464077 h 5096785"/>
              <a:gd name="connsiteX63" fmla="*/ 7086877 w 12192000"/>
              <a:gd name="connsiteY63" fmla="*/ 4468554 h 5096785"/>
              <a:gd name="connsiteX64" fmla="*/ 7065999 w 12192000"/>
              <a:gd name="connsiteY64" fmla="*/ 4474270 h 5096785"/>
              <a:gd name="connsiteX65" fmla="*/ 7016598 w 12192000"/>
              <a:gd name="connsiteY65" fmla="*/ 4502855 h 5096785"/>
              <a:gd name="connsiteX66" fmla="*/ 6977375 w 12192000"/>
              <a:gd name="connsiteY66" fmla="*/ 4499434 h 5096785"/>
              <a:gd name="connsiteX67" fmla="*/ 6969409 w 12192000"/>
              <a:gd name="connsiteY67" fmla="*/ 4499424 h 5096785"/>
              <a:gd name="connsiteX68" fmla="*/ 6969218 w 12192000"/>
              <a:gd name="connsiteY68" fmla="*/ 4499704 h 5096785"/>
              <a:gd name="connsiteX69" fmla="*/ 6960755 w 12192000"/>
              <a:gd name="connsiteY69" fmla="*/ 4500249 h 5096785"/>
              <a:gd name="connsiteX70" fmla="*/ 6954882 w 12192000"/>
              <a:gd name="connsiteY70" fmla="*/ 4499405 h 5096785"/>
              <a:gd name="connsiteX71" fmla="*/ 6939428 w 12192000"/>
              <a:gd name="connsiteY71" fmla="*/ 4499385 h 5096785"/>
              <a:gd name="connsiteX72" fmla="*/ 6933902 w 12192000"/>
              <a:gd name="connsiteY72" fmla="*/ 4501239 h 5096785"/>
              <a:gd name="connsiteX73" fmla="*/ 6891244 w 12192000"/>
              <a:gd name="connsiteY73" fmla="*/ 4536371 h 5096785"/>
              <a:gd name="connsiteX74" fmla="*/ 6794496 w 12192000"/>
              <a:gd name="connsiteY74" fmla="*/ 4567924 h 5096785"/>
              <a:gd name="connsiteX75" fmla="*/ 6697102 w 12192000"/>
              <a:gd name="connsiteY75" fmla="*/ 4595916 h 5096785"/>
              <a:gd name="connsiteX76" fmla="*/ 6661063 w 12192000"/>
              <a:gd name="connsiteY76" fmla="*/ 4604476 h 5096785"/>
              <a:gd name="connsiteX77" fmla="*/ 6600252 w 12192000"/>
              <a:gd name="connsiteY77" fmla="*/ 4626681 h 5096785"/>
              <a:gd name="connsiteX78" fmla="*/ 6574528 w 12192000"/>
              <a:gd name="connsiteY78" fmla="*/ 4641155 h 5096785"/>
              <a:gd name="connsiteX79" fmla="*/ 6573036 w 12192000"/>
              <a:gd name="connsiteY79" fmla="*/ 4641049 h 5096785"/>
              <a:gd name="connsiteX80" fmla="*/ 6571920 w 12192000"/>
              <a:gd name="connsiteY80" fmla="*/ 4644739 h 5096785"/>
              <a:gd name="connsiteX81" fmla="*/ 6567212 w 12192000"/>
              <a:gd name="connsiteY81" fmla="*/ 4647518 h 5096785"/>
              <a:gd name="connsiteX82" fmla="*/ 6552021 w 12192000"/>
              <a:gd name="connsiteY82" fmla="*/ 4650379 h 5096785"/>
              <a:gd name="connsiteX83" fmla="*/ 6545925 w 12192000"/>
              <a:gd name="connsiteY83" fmla="*/ 4650675 h 5096785"/>
              <a:gd name="connsiteX84" fmla="*/ 6537822 w 12192000"/>
              <a:gd name="connsiteY84" fmla="*/ 4652769 h 5096785"/>
              <a:gd name="connsiteX85" fmla="*/ 6537743 w 12192000"/>
              <a:gd name="connsiteY85" fmla="*/ 4653068 h 5096785"/>
              <a:gd name="connsiteX86" fmla="*/ 6529914 w 12192000"/>
              <a:gd name="connsiteY86" fmla="*/ 4654543 h 5096785"/>
              <a:gd name="connsiteX87" fmla="*/ 6490057 w 12192000"/>
              <a:gd name="connsiteY87" fmla="*/ 4658624 h 5096785"/>
              <a:gd name="connsiteX88" fmla="*/ 6452621 w 12192000"/>
              <a:gd name="connsiteY88" fmla="*/ 4694822 h 5096785"/>
              <a:gd name="connsiteX89" fmla="*/ 6434329 w 12192000"/>
              <a:gd name="connsiteY89" fmla="*/ 4704111 h 5096785"/>
              <a:gd name="connsiteX90" fmla="*/ 6425215 w 12192000"/>
              <a:gd name="connsiteY90" fmla="*/ 4710396 h 5096785"/>
              <a:gd name="connsiteX91" fmla="*/ 6425070 w 12192000"/>
              <a:gd name="connsiteY91" fmla="*/ 4711644 h 5096785"/>
              <a:gd name="connsiteX92" fmla="*/ 6386800 w 12192000"/>
              <a:gd name="connsiteY92" fmla="*/ 4715431 h 5096785"/>
              <a:gd name="connsiteX93" fmla="*/ 6382703 w 12192000"/>
              <a:gd name="connsiteY93" fmla="*/ 4717930 h 5096785"/>
              <a:gd name="connsiteX94" fmla="*/ 6356495 w 12192000"/>
              <a:gd name="connsiteY94" fmla="*/ 4717843 h 5096785"/>
              <a:gd name="connsiteX95" fmla="*/ 6343628 w 12192000"/>
              <a:gd name="connsiteY95" fmla="*/ 4719161 h 5096785"/>
              <a:gd name="connsiteX96" fmla="*/ 6338605 w 12192000"/>
              <a:gd name="connsiteY96" fmla="*/ 4716723 h 5096785"/>
              <a:gd name="connsiteX97" fmla="*/ 6320318 w 12192000"/>
              <a:gd name="connsiteY97" fmla="*/ 4720095 h 5096785"/>
              <a:gd name="connsiteX98" fmla="*/ 6318742 w 12192000"/>
              <a:gd name="connsiteY98" fmla="*/ 4721541 h 5096785"/>
              <a:gd name="connsiteX99" fmla="*/ 6301708 w 12192000"/>
              <a:gd name="connsiteY99" fmla="*/ 4720380 h 5096785"/>
              <a:gd name="connsiteX100" fmla="*/ 6285082 w 12192000"/>
              <a:gd name="connsiteY100" fmla="*/ 4714639 h 5096785"/>
              <a:gd name="connsiteX101" fmla="*/ 6136936 w 12192000"/>
              <a:gd name="connsiteY101" fmla="*/ 4758246 h 5096785"/>
              <a:gd name="connsiteX102" fmla="*/ 5988578 w 12192000"/>
              <a:gd name="connsiteY102" fmla="*/ 4754427 h 5096785"/>
              <a:gd name="connsiteX103" fmla="*/ 5908701 w 12192000"/>
              <a:gd name="connsiteY103" fmla="*/ 4779160 h 5096785"/>
              <a:gd name="connsiteX104" fmla="*/ 5892219 w 12192000"/>
              <a:gd name="connsiteY104" fmla="*/ 4807892 h 5096785"/>
              <a:gd name="connsiteX105" fmla="*/ 5683612 w 12192000"/>
              <a:gd name="connsiteY105" fmla="*/ 4848770 h 5096785"/>
              <a:gd name="connsiteX106" fmla="*/ 5635111 w 12192000"/>
              <a:gd name="connsiteY106" fmla="*/ 4868888 h 5096785"/>
              <a:gd name="connsiteX107" fmla="*/ 5582652 w 12192000"/>
              <a:gd name="connsiteY107" fmla="*/ 4866836 h 5096785"/>
              <a:gd name="connsiteX108" fmla="*/ 5567213 w 12192000"/>
              <a:gd name="connsiteY108" fmla="*/ 4878769 h 5096785"/>
              <a:gd name="connsiteX109" fmla="*/ 5564659 w 12192000"/>
              <a:gd name="connsiteY109" fmla="*/ 4881042 h 5096785"/>
              <a:gd name="connsiteX110" fmla="*/ 5552102 w 12192000"/>
              <a:gd name="connsiteY110" fmla="*/ 4885426 h 5096785"/>
              <a:gd name="connsiteX111" fmla="*/ 5551475 w 12192000"/>
              <a:gd name="connsiteY111" fmla="*/ 4892560 h 5096785"/>
              <a:gd name="connsiteX112" fmla="*/ 5534664 w 12192000"/>
              <a:gd name="connsiteY112" fmla="*/ 4903385 h 5096785"/>
              <a:gd name="connsiteX113" fmla="*/ 5510737 w 12192000"/>
              <a:gd name="connsiteY113" fmla="*/ 4909807 h 5096785"/>
              <a:gd name="connsiteX114" fmla="*/ 5393901 w 12192000"/>
              <a:gd name="connsiteY114" fmla="*/ 4933709 h 5096785"/>
              <a:gd name="connsiteX115" fmla="*/ 5325782 w 12192000"/>
              <a:gd name="connsiteY115" fmla="*/ 4951789 h 5096785"/>
              <a:gd name="connsiteX116" fmla="*/ 5302703 w 12192000"/>
              <a:gd name="connsiteY116" fmla="*/ 4964590 h 5096785"/>
              <a:gd name="connsiteX117" fmla="*/ 5268591 w 12192000"/>
              <a:gd name="connsiteY117" fmla="*/ 4978479 h 5096785"/>
              <a:gd name="connsiteX118" fmla="*/ 5210559 w 12192000"/>
              <a:gd name="connsiteY118" fmla="*/ 5007585 h 5096785"/>
              <a:gd name="connsiteX119" fmla="*/ 5177597 w 12192000"/>
              <a:gd name="connsiteY119" fmla="*/ 5015926 h 5096785"/>
              <a:gd name="connsiteX120" fmla="*/ 5160569 w 12192000"/>
              <a:gd name="connsiteY120" fmla="*/ 5025681 h 5096785"/>
              <a:gd name="connsiteX121" fmla="*/ 5152748 w 12192000"/>
              <a:gd name="connsiteY121" fmla="*/ 5026569 h 5096785"/>
              <a:gd name="connsiteX122" fmla="*/ 5127678 w 12192000"/>
              <a:gd name="connsiteY122" fmla="*/ 5032947 h 5096785"/>
              <a:gd name="connsiteX123" fmla="*/ 5113147 w 12192000"/>
              <a:gd name="connsiteY123" fmla="*/ 5035818 h 5096785"/>
              <a:gd name="connsiteX124" fmla="*/ 5107301 w 12192000"/>
              <a:gd name="connsiteY124" fmla="*/ 5036672 h 5096785"/>
              <a:gd name="connsiteX125" fmla="*/ 5093215 w 12192000"/>
              <a:gd name="connsiteY125" fmla="*/ 5032880 h 5096785"/>
              <a:gd name="connsiteX126" fmla="*/ 5077058 w 12192000"/>
              <a:gd name="connsiteY126" fmla="*/ 5038681 h 5096785"/>
              <a:gd name="connsiteX127" fmla="*/ 5057349 w 12192000"/>
              <a:gd name="connsiteY127" fmla="*/ 5036015 h 5096785"/>
              <a:gd name="connsiteX128" fmla="*/ 5053945 w 12192000"/>
              <a:gd name="connsiteY128" fmla="*/ 5041952 h 5096785"/>
              <a:gd name="connsiteX129" fmla="*/ 5040021 w 12192000"/>
              <a:gd name="connsiteY129" fmla="*/ 5050052 h 5096785"/>
              <a:gd name="connsiteX130" fmla="*/ 5025913 w 12192000"/>
              <a:gd name="connsiteY130" fmla="*/ 5046535 h 5096785"/>
              <a:gd name="connsiteX131" fmla="*/ 4998218 w 12192000"/>
              <a:gd name="connsiteY131" fmla="*/ 5048065 h 5096785"/>
              <a:gd name="connsiteX132" fmla="*/ 4991008 w 12192000"/>
              <a:gd name="connsiteY132" fmla="*/ 5050439 h 5096785"/>
              <a:gd name="connsiteX133" fmla="*/ 4963503 w 12192000"/>
              <a:gd name="connsiteY133" fmla="*/ 5047575 h 5096785"/>
              <a:gd name="connsiteX134" fmla="*/ 4921053 w 12192000"/>
              <a:gd name="connsiteY134" fmla="*/ 5048925 h 5096785"/>
              <a:gd name="connsiteX135" fmla="*/ 4873420 w 12192000"/>
              <a:gd name="connsiteY135" fmla="*/ 5054929 h 5096785"/>
              <a:gd name="connsiteX136" fmla="*/ 4858825 w 12192000"/>
              <a:gd name="connsiteY136" fmla="*/ 5051329 h 5096785"/>
              <a:gd name="connsiteX137" fmla="*/ 4769340 w 12192000"/>
              <a:gd name="connsiteY137" fmla="*/ 5053090 h 5096785"/>
              <a:gd name="connsiteX138" fmla="*/ 4744152 w 12192000"/>
              <a:gd name="connsiteY138" fmla="*/ 5053391 h 5096785"/>
              <a:gd name="connsiteX139" fmla="*/ 4723556 w 12192000"/>
              <a:gd name="connsiteY139" fmla="*/ 5059633 h 5096785"/>
              <a:gd name="connsiteX140" fmla="*/ 4719699 w 12192000"/>
              <a:gd name="connsiteY140" fmla="*/ 5066298 h 5096785"/>
              <a:gd name="connsiteX141" fmla="*/ 4706016 w 12192000"/>
              <a:gd name="connsiteY141" fmla="*/ 5067422 h 5096785"/>
              <a:gd name="connsiteX142" fmla="*/ 4702593 w 12192000"/>
              <a:gd name="connsiteY142" fmla="*/ 5068973 h 5096785"/>
              <a:gd name="connsiteX143" fmla="*/ 4682766 w 12192000"/>
              <a:gd name="connsiteY143" fmla="*/ 5076609 h 5096785"/>
              <a:gd name="connsiteX144" fmla="*/ 4634960 w 12192000"/>
              <a:gd name="connsiteY144" fmla="*/ 5061852 h 5096785"/>
              <a:gd name="connsiteX145" fmla="*/ 4580645 w 12192000"/>
              <a:gd name="connsiteY145" fmla="*/ 5069246 h 5096785"/>
              <a:gd name="connsiteX146" fmla="*/ 4368005 w 12192000"/>
              <a:gd name="connsiteY146" fmla="*/ 5057426 h 5096785"/>
              <a:gd name="connsiteX147" fmla="*/ 4339489 w 12192000"/>
              <a:gd name="connsiteY147" fmla="*/ 5080858 h 5096785"/>
              <a:gd name="connsiteX148" fmla="*/ 4253895 w 12192000"/>
              <a:gd name="connsiteY148" fmla="*/ 5085008 h 5096785"/>
              <a:gd name="connsiteX149" fmla="*/ 4117780 w 12192000"/>
              <a:gd name="connsiteY149" fmla="*/ 5045175 h 5096785"/>
              <a:gd name="connsiteX150" fmla="*/ 3960074 w 12192000"/>
              <a:gd name="connsiteY150" fmla="*/ 5050708 h 5096785"/>
              <a:gd name="connsiteX151" fmla="*/ 3947260 w 12192000"/>
              <a:gd name="connsiteY151" fmla="*/ 5041167 h 5096785"/>
              <a:gd name="connsiteX152" fmla="*/ 3931969 w 12192000"/>
              <a:gd name="connsiteY152" fmla="*/ 5035902 h 5096785"/>
              <a:gd name="connsiteX153" fmla="*/ 3929836 w 12192000"/>
              <a:gd name="connsiteY153" fmla="*/ 5036901 h 5096785"/>
              <a:gd name="connsiteX154" fmla="*/ 3911296 w 12192000"/>
              <a:gd name="connsiteY154" fmla="*/ 5035663 h 5096785"/>
              <a:gd name="connsiteX155" fmla="*/ 3907746 w 12192000"/>
              <a:gd name="connsiteY155" fmla="*/ 5032107 h 5096785"/>
              <a:gd name="connsiteX156" fmla="*/ 3895182 w 12192000"/>
              <a:gd name="connsiteY156" fmla="*/ 5030229 h 5096785"/>
              <a:gd name="connsiteX157" fmla="*/ 3870866 w 12192000"/>
              <a:gd name="connsiteY157" fmla="*/ 5023753 h 5096785"/>
              <a:gd name="connsiteX158" fmla="*/ 3865913 w 12192000"/>
              <a:gd name="connsiteY158" fmla="*/ 5025143 h 5096785"/>
              <a:gd name="connsiteX159" fmla="*/ 3828606 w 12192000"/>
              <a:gd name="connsiteY159" fmla="*/ 5019426 h 5096785"/>
              <a:gd name="connsiteX160" fmla="*/ 3827901 w 12192000"/>
              <a:gd name="connsiteY160" fmla="*/ 5020583 h 5096785"/>
              <a:gd name="connsiteX161" fmla="*/ 3816543 w 12192000"/>
              <a:gd name="connsiteY161" fmla="*/ 5024366 h 5096785"/>
              <a:gd name="connsiteX162" fmla="*/ 3795278 w 12192000"/>
              <a:gd name="connsiteY162" fmla="*/ 5028779 h 5096785"/>
              <a:gd name="connsiteX163" fmla="*/ 3743858 w 12192000"/>
              <a:gd name="connsiteY163" fmla="*/ 5054237 h 5096785"/>
              <a:gd name="connsiteX164" fmla="*/ 3704945 w 12192000"/>
              <a:gd name="connsiteY164" fmla="*/ 5048413 h 5096785"/>
              <a:gd name="connsiteX165" fmla="*/ 3696992 w 12192000"/>
              <a:gd name="connsiteY165" fmla="*/ 5047914 h 5096785"/>
              <a:gd name="connsiteX166" fmla="*/ 3696780 w 12192000"/>
              <a:gd name="connsiteY166" fmla="*/ 5048181 h 5096785"/>
              <a:gd name="connsiteX167" fmla="*/ 3688290 w 12192000"/>
              <a:gd name="connsiteY167" fmla="*/ 5048204 h 5096785"/>
              <a:gd name="connsiteX168" fmla="*/ 3682486 w 12192000"/>
              <a:gd name="connsiteY168" fmla="*/ 5047000 h 5096785"/>
              <a:gd name="connsiteX169" fmla="*/ 3667056 w 12192000"/>
              <a:gd name="connsiteY169" fmla="*/ 5046030 h 5096785"/>
              <a:gd name="connsiteX170" fmla="*/ 3661403 w 12192000"/>
              <a:gd name="connsiteY170" fmla="*/ 5047537 h 5096785"/>
              <a:gd name="connsiteX171" fmla="*/ 3658673 w 12192000"/>
              <a:gd name="connsiteY171" fmla="*/ 5050790 h 5096785"/>
              <a:gd name="connsiteX172" fmla="*/ 3657333 w 12192000"/>
              <a:gd name="connsiteY172" fmla="*/ 5050325 h 5096785"/>
              <a:gd name="connsiteX173" fmla="*/ 3626778 w 12192000"/>
              <a:gd name="connsiteY173" fmla="*/ 5057882 h 5096785"/>
              <a:gd name="connsiteX174" fmla="*/ 3560067 w 12192000"/>
              <a:gd name="connsiteY174" fmla="*/ 5064266 h 5096785"/>
              <a:gd name="connsiteX175" fmla="*/ 3522641 w 12192000"/>
              <a:gd name="connsiteY175" fmla="*/ 5063654 h 5096785"/>
              <a:gd name="connsiteX176" fmla="*/ 3419275 w 12192000"/>
              <a:gd name="connsiteY176" fmla="*/ 5066646 h 5096785"/>
              <a:gd name="connsiteX177" fmla="*/ 3314869 w 12192000"/>
              <a:gd name="connsiteY177" fmla="*/ 5073197 h 5096785"/>
              <a:gd name="connsiteX178" fmla="*/ 3259088 w 12192000"/>
              <a:gd name="connsiteY178" fmla="*/ 5096363 h 5096785"/>
              <a:gd name="connsiteX179" fmla="*/ 3253104 w 12192000"/>
              <a:gd name="connsiteY179" fmla="*/ 5096785 h 5096785"/>
              <a:gd name="connsiteX180" fmla="*/ 3238751 w 12192000"/>
              <a:gd name="connsiteY180" fmla="*/ 5092996 h 5096785"/>
              <a:gd name="connsiteX181" fmla="*/ 3233681 w 12192000"/>
              <a:gd name="connsiteY181" fmla="*/ 5090758 h 5096785"/>
              <a:gd name="connsiteX182" fmla="*/ 3225562 w 12192000"/>
              <a:gd name="connsiteY182" fmla="*/ 5089215 h 5096785"/>
              <a:gd name="connsiteX183" fmla="*/ 3225260 w 12192000"/>
              <a:gd name="connsiteY183" fmla="*/ 5089437 h 5096785"/>
              <a:gd name="connsiteX184" fmla="*/ 3217859 w 12192000"/>
              <a:gd name="connsiteY184" fmla="*/ 5087484 h 5096785"/>
              <a:gd name="connsiteX185" fmla="*/ 3182980 w 12192000"/>
              <a:gd name="connsiteY185" fmla="*/ 5074650 h 5096785"/>
              <a:gd name="connsiteX186" fmla="*/ 3123938 w 12192000"/>
              <a:gd name="connsiteY186" fmla="*/ 5089912 h 5096785"/>
              <a:gd name="connsiteX187" fmla="*/ 3101912 w 12192000"/>
              <a:gd name="connsiteY187" fmla="*/ 5090281 h 5096785"/>
              <a:gd name="connsiteX188" fmla="*/ 3089591 w 12192000"/>
              <a:gd name="connsiteY188" fmla="*/ 5091865 h 5096785"/>
              <a:gd name="connsiteX189" fmla="*/ 3088465 w 12192000"/>
              <a:gd name="connsiteY189" fmla="*/ 5092858 h 5096785"/>
              <a:gd name="connsiteX190" fmla="*/ 3055081 w 12192000"/>
              <a:gd name="connsiteY190" fmla="*/ 5080424 h 5096785"/>
              <a:gd name="connsiteX191" fmla="*/ 3049807 w 12192000"/>
              <a:gd name="connsiteY191" fmla="*/ 5080860 h 5096785"/>
              <a:gd name="connsiteX192" fmla="*/ 3029122 w 12192000"/>
              <a:gd name="connsiteY192" fmla="*/ 5070085 h 5096785"/>
              <a:gd name="connsiteX193" fmla="*/ 3017862 w 12192000"/>
              <a:gd name="connsiteY193" fmla="*/ 5065942 h 5096785"/>
              <a:gd name="connsiteX194" fmla="*/ 3015868 w 12192000"/>
              <a:gd name="connsiteY194" fmla="*/ 5061832 h 5096785"/>
              <a:gd name="connsiteX195" fmla="*/ 2998644 w 12192000"/>
              <a:gd name="connsiteY195" fmla="*/ 5057210 h 5096785"/>
              <a:gd name="connsiteX196" fmla="*/ 2996219 w 12192000"/>
              <a:gd name="connsiteY196" fmla="*/ 5057788 h 5096785"/>
              <a:gd name="connsiteX197" fmla="*/ 2983676 w 12192000"/>
              <a:gd name="connsiteY197" fmla="*/ 5049852 h 5096785"/>
              <a:gd name="connsiteX198" fmla="*/ 2975170 w 12192000"/>
              <a:gd name="connsiteY198" fmla="*/ 5038214 h 5096785"/>
              <a:gd name="connsiteX199" fmla="*/ 2822441 w 12192000"/>
              <a:gd name="connsiteY199" fmla="*/ 5014517 h 5096785"/>
              <a:gd name="connsiteX200" fmla="*/ 2708054 w 12192000"/>
              <a:gd name="connsiteY200" fmla="*/ 4950706 h 5096785"/>
              <a:gd name="connsiteX201" fmla="*/ 2624713 w 12192000"/>
              <a:gd name="connsiteY201" fmla="*/ 4938959 h 5096785"/>
              <a:gd name="connsiteX202" fmla="*/ 2588328 w 12192000"/>
              <a:gd name="connsiteY202" fmla="*/ 4956476 h 5096785"/>
              <a:gd name="connsiteX203" fmla="*/ 2389931 w 12192000"/>
              <a:gd name="connsiteY203" fmla="*/ 4905785 h 5096785"/>
              <a:gd name="connsiteX204" fmla="*/ 2335186 w 12192000"/>
              <a:gd name="connsiteY204" fmla="*/ 4902957 h 5096785"/>
              <a:gd name="connsiteX205" fmla="*/ 2295307 w 12192000"/>
              <a:gd name="connsiteY205" fmla="*/ 4879800 h 5096785"/>
              <a:gd name="connsiteX206" fmla="*/ 2273393 w 12192000"/>
              <a:gd name="connsiteY206" fmla="*/ 4883565 h 5096785"/>
              <a:gd name="connsiteX207" fmla="*/ 2269523 w 12192000"/>
              <a:gd name="connsiteY207" fmla="*/ 4884442 h 5096785"/>
              <a:gd name="connsiteX208" fmla="*/ 2256015 w 12192000"/>
              <a:gd name="connsiteY208" fmla="*/ 4883014 h 5096785"/>
              <a:gd name="connsiteX209" fmla="*/ 2249731 w 12192000"/>
              <a:gd name="connsiteY209" fmla="*/ 4888778 h 5096785"/>
              <a:gd name="connsiteX210" fmla="*/ 2227629 w 12192000"/>
              <a:gd name="connsiteY210" fmla="*/ 4891047 h 5096785"/>
              <a:gd name="connsiteX211" fmla="*/ 2203460 w 12192000"/>
              <a:gd name="connsiteY211" fmla="*/ 4886696 h 5096785"/>
              <a:gd name="connsiteX212" fmla="*/ 2091528 w 12192000"/>
              <a:gd name="connsiteY212" fmla="*/ 4859155 h 5096785"/>
              <a:gd name="connsiteX213" fmla="*/ 2022901 w 12192000"/>
              <a:gd name="connsiteY213" fmla="*/ 4846594 h 5096785"/>
              <a:gd name="connsiteX214" fmla="*/ 1994227 w 12192000"/>
              <a:gd name="connsiteY214" fmla="*/ 4847973 h 5096785"/>
              <a:gd name="connsiteX215" fmla="*/ 1955936 w 12192000"/>
              <a:gd name="connsiteY215" fmla="*/ 4845765 h 5096785"/>
              <a:gd name="connsiteX216" fmla="*/ 1741924 w 12192000"/>
              <a:gd name="connsiteY216" fmla="*/ 4808054 h 5096785"/>
              <a:gd name="connsiteX217" fmla="*/ 1734410 w 12192000"/>
              <a:gd name="connsiteY217" fmla="*/ 4811675 h 5096785"/>
              <a:gd name="connsiteX218" fmla="*/ 1691423 w 12192000"/>
              <a:gd name="connsiteY218" fmla="*/ 4802777 h 5096785"/>
              <a:gd name="connsiteX219" fmla="*/ 1554504 w 12192000"/>
              <a:gd name="connsiteY219" fmla="*/ 4739985 h 5096785"/>
              <a:gd name="connsiteX220" fmla="*/ 1470119 w 12192000"/>
              <a:gd name="connsiteY220" fmla="*/ 4723470 h 5096785"/>
              <a:gd name="connsiteX221" fmla="*/ 1437967 w 12192000"/>
              <a:gd name="connsiteY221" fmla="*/ 4722710 h 5096785"/>
              <a:gd name="connsiteX222" fmla="*/ 1384234 w 12192000"/>
              <a:gd name="connsiteY222" fmla="*/ 4721117 h 5096785"/>
              <a:gd name="connsiteX223" fmla="*/ 1338647 w 12192000"/>
              <a:gd name="connsiteY223" fmla="*/ 4732483 h 5096785"/>
              <a:gd name="connsiteX224" fmla="*/ 1295869 w 12192000"/>
              <a:gd name="connsiteY224" fmla="*/ 4726175 h 5096785"/>
              <a:gd name="connsiteX225" fmla="*/ 1292949 w 12192000"/>
              <a:gd name="connsiteY225" fmla="*/ 4708469 h 5096785"/>
              <a:gd name="connsiteX226" fmla="*/ 1244908 w 12192000"/>
              <a:gd name="connsiteY226" fmla="*/ 4706993 h 5096785"/>
              <a:gd name="connsiteX227" fmla="*/ 1171266 w 12192000"/>
              <a:gd name="connsiteY227" fmla="*/ 4706535 h 5096785"/>
              <a:gd name="connsiteX228" fmla="*/ 1160868 w 12192000"/>
              <a:gd name="connsiteY228" fmla="*/ 4701936 h 5096785"/>
              <a:gd name="connsiteX229" fmla="*/ 1147599 w 12192000"/>
              <a:gd name="connsiteY229" fmla="*/ 4714833 h 5096785"/>
              <a:gd name="connsiteX230" fmla="*/ 1119603 w 12192000"/>
              <a:gd name="connsiteY230" fmla="*/ 4721303 h 5096785"/>
              <a:gd name="connsiteX231" fmla="*/ 997851 w 12192000"/>
              <a:gd name="connsiteY231" fmla="*/ 4722336 h 5096785"/>
              <a:gd name="connsiteX232" fmla="*/ 976455 w 12192000"/>
              <a:gd name="connsiteY232" fmla="*/ 4726407 h 5096785"/>
              <a:gd name="connsiteX233" fmla="*/ 949939 w 12192000"/>
              <a:gd name="connsiteY233" fmla="*/ 4719699 h 5096785"/>
              <a:gd name="connsiteX234" fmla="*/ 894148 w 12192000"/>
              <a:gd name="connsiteY234" fmla="*/ 4710406 h 5096785"/>
              <a:gd name="connsiteX235" fmla="*/ 857990 w 12192000"/>
              <a:gd name="connsiteY235" fmla="*/ 4696844 h 5096785"/>
              <a:gd name="connsiteX236" fmla="*/ 848649 w 12192000"/>
              <a:gd name="connsiteY236" fmla="*/ 4704021 h 5096785"/>
              <a:gd name="connsiteX237" fmla="*/ 826436 w 12192000"/>
              <a:gd name="connsiteY237" fmla="*/ 4707421 h 5096785"/>
              <a:gd name="connsiteX238" fmla="*/ 733052 w 12192000"/>
              <a:gd name="connsiteY238" fmla="*/ 4701884 h 5096785"/>
              <a:gd name="connsiteX239" fmla="*/ 716185 w 12192000"/>
              <a:gd name="connsiteY239" fmla="*/ 4703827 h 5096785"/>
              <a:gd name="connsiteX240" fmla="*/ 696663 w 12192000"/>
              <a:gd name="connsiteY240" fmla="*/ 4697420 h 5096785"/>
              <a:gd name="connsiteX241" fmla="*/ 582722 w 12192000"/>
              <a:gd name="connsiteY241" fmla="*/ 4658637 h 5096785"/>
              <a:gd name="connsiteX242" fmla="*/ 581118 w 12192000"/>
              <a:gd name="connsiteY242" fmla="*/ 4654120 h 5096785"/>
              <a:gd name="connsiteX243" fmla="*/ 546453 w 12192000"/>
              <a:gd name="connsiteY243" fmla="*/ 4652542 h 5096785"/>
              <a:gd name="connsiteX244" fmla="*/ 536773 w 12192000"/>
              <a:gd name="connsiteY244" fmla="*/ 4644609 h 5096785"/>
              <a:gd name="connsiteX245" fmla="*/ 518899 w 12192000"/>
              <a:gd name="connsiteY245" fmla="*/ 4642839 h 5096785"/>
              <a:gd name="connsiteX246" fmla="*/ 388896 w 12192000"/>
              <a:gd name="connsiteY246" fmla="*/ 4619173 h 5096785"/>
              <a:gd name="connsiteX247" fmla="*/ 366479 w 12192000"/>
              <a:gd name="connsiteY247" fmla="*/ 4618896 h 5096785"/>
              <a:gd name="connsiteX248" fmla="*/ 342781 w 12192000"/>
              <a:gd name="connsiteY248" fmla="*/ 4601239 h 5096785"/>
              <a:gd name="connsiteX249" fmla="*/ 255925 w 12192000"/>
              <a:gd name="connsiteY249" fmla="*/ 4598685 h 5096785"/>
              <a:gd name="connsiteX250" fmla="*/ 226919 w 12192000"/>
              <a:gd name="connsiteY250" fmla="*/ 4598460 h 5096785"/>
              <a:gd name="connsiteX251" fmla="*/ 213925 w 12192000"/>
              <a:gd name="connsiteY251" fmla="*/ 4597783 h 5096785"/>
              <a:gd name="connsiteX252" fmla="*/ 215196 w 12192000"/>
              <a:gd name="connsiteY252" fmla="*/ 4588576 h 5096785"/>
              <a:gd name="connsiteX253" fmla="*/ 180214 w 12192000"/>
              <a:gd name="connsiteY253" fmla="*/ 4583701 h 5096785"/>
              <a:gd name="connsiteX254" fmla="*/ 83203 w 12192000"/>
              <a:gd name="connsiteY254" fmla="*/ 4531664 h 5096785"/>
              <a:gd name="connsiteX255" fmla="*/ 4106 w 12192000"/>
              <a:gd name="connsiteY255" fmla="*/ 4517202 h 5096785"/>
              <a:gd name="connsiteX256" fmla="*/ 0 w 12192000"/>
              <a:gd name="connsiteY256" fmla="*/ 4516084 h 5096785"/>
              <a:gd name="connsiteX0" fmla="*/ 0 w 12192000"/>
              <a:gd name="connsiteY0" fmla="*/ 0 h 5096785"/>
              <a:gd name="connsiteX1" fmla="*/ 12192000 w 12192000"/>
              <a:gd name="connsiteY1" fmla="*/ 0 h 5096785"/>
              <a:gd name="connsiteX2" fmla="*/ 12192000 w 12192000"/>
              <a:gd name="connsiteY2" fmla="*/ 3809005 h 5096785"/>
              <a:gd name="connsiteX3" fmla="*/ 12142543 w 12192000"/>
              <a:gd name="connsiteY3" fmla="*/ 3817043 h 5096785"/>
              <a:gd name="connsiteX4" fmla="*/ 12109241 w 12192000"/>
              <a:gd name="connsiteY4" fmla="*/ 3824228 h 5096785"/>
              <a:gd name="connsiteX5" fmla="*/ 11668991 w 12192000"/>
              <a:gd name="connsiteY5" fmla="*/ 3788038 h 5096785"/>
              <a:gd name="connsiteX6" fmla="*/ 11476952 w 12192000"/>
              <a:gd name="connsiteY6" fmla="*/ 3866786 h 5096785"/>
              <a:gd name="connsiteX7" fmla="*/ 11336487 w 12192000"/>
              <a:gd name="connsiteY7" fmla="*/ 3971513 h 5096785"/>
              <a:gd name="connsiteX8" fmla="*/ 11214181 w 12192000"/>
              <a:gd name="connsiteY8" fmla="*/ 4004215 h 5096785"/>
              <a:gd name="connsiteX9" fmla="*/ 11042540 w 12192000"/>
              <a:gd name="connsiteY9" fmla="*/ 4002613 h 5096785"/>
              <a:gd name="connsiteX10" fmla="*/ 10833086 w 12192000"/>
              <a:gd name="connsiteY10" fmla="*/ 3997707 h 5096785"/>
              <a:gd name="connsiteX11" fmla="*/ 10599680 w 12192000"/>
              <a:gd name="connsiteY11" fmla="*/ 3982661 h 5096785"/>
              <a:gd name="connsiteX12" fmla="*/ 10519971 w 12192000"/>
              <a:gd name="connsiteY12" fmla="*/ 3975018 h 5096785"/>
              <a:gd name="connsiteX13" fmla="*/ 10217282 w 12192000"/>
              <a:gd name="connsiteY13" fmla="*/ 4020809 h 5096785"/>
              <a:gd name="connsiteX14" fmla="*/ 9936427 w 12192000"/>
              <a:gd name="connsiteY14" fmla="*/ 4137843 h 5096785"/>
              <a:gd name="connsiteX15" fmla="*/ 9804285 w 12192000"/>
              <a:gd name="connsiteY15" fmla="*/ 4246460 h 5096785"/>
              <a:gd name="connsiteX16" fmla="*/ 9720786 w 12192000"/>
              <a:gd name="connsiteY16" fmla="*/ 4265611 h 5096785"/>
              <a:gd name="connsiteX17" fmla="*/ 9652162 w 12192000"/>
              <a:gd name="connsiteY17" fmla="*/ 4252712 h 5096785"/>
              <a:gd name="connsiteX18" fmla="*/ 9543973 w 12192000"/>
              <a:gd name="connsiteY18" fmla="*/ 4245802 h 5096785"/>
              <a:gd name="connsiteX19" fmla="*/ 9528747 w 12192000"/>
              <a:gd name="connsiteY19" fmla="*/ 4251724 h 5096785"/>
              <a:gd name="connsiteX20" fmla="*/ 9436976 w 12192000"/>
              <a:gd name="connsiteY20" fmla="*/ 4269351 h 5096785"/>
              <a:gd name="connsiteX21" fmla="*/ 9371827 w 12192000"/>
              <a:gd name="connsiteY21" fmla="*/ 4303912 h 5096785"/>
              <a:gd name="connsiteX22" fmla="*/ 9260304 w 12192000"/>
              <a:gd name="connsiteY22" fmla="*/ 4328021 h 5096785"/>
              <a:gd name="connsiteX23" fmla="*/ 9148799 w 12192000"/>
              <a:gd name="connsiteY23" fmla="*/ 4348506 h 5096785"/>
              <a:gd name="connsiteX24" fmla="*/ 9107898 w 12192000"/>
              <a:gd name="connsiteY24" fmla="*/ 4354282 h 5096785"/>
              <a:gd name="connsiteX25" fmla="*/ 9037321 w 12192000"/>
              <a:gd name="connsiteY25" fmla="*/ 4371817 h 5096785"/>
              <a:gd name="connsiteX26" fmla="*/ 8990743 w 12192000"/>
              <a:gd name="connsiteY26" fmla="*/ 4382161 h 5096785"/>
              <a:gd name="connsiteX27" fmla="*/ 8979819 w 12192000"/>
              <a:gd name="connsiteY27" fmla="*/ 4366419 h 5096785"/>
              <a:gd name="connsiteX28" fmla="*/ 8936044 w 12192000"/>
              <a:gd name="connsiteY28" fmla="*/ 4370992 h 5096785"/>
              <a:gd name="connsiteX29" fmla="*/ 8897707 w 12192000"/>
              <a:gd name="connsiteY29" fmla="*/ 4392673 h 5096785"/>
              <a:gd name="connsiteX30" fmla="*/ 8845635 w 12192000"/>
              <a:gd name="connsiteY30" fmla="*/ 4404300 h 5096785"/>
              <a:gd name="connsiteX31" fmla="*/ 8814562 w 12192000"/>
              <a:gd name="connsiteY31" fmla="*/ 4411434 h 5096785"/>
              <a:gd name="connsiteX32" fmla="*/ 8726349 w 12192000"/>
              <a:gd name="connsiteY32" fmla="*/ 4416668 h 5096785"/>
              <a:gd name="connsiteX33" fmla="*/ 8566678 w 12192000"/>
              <a:gd name="connsiteY33" fmla="*/ 4391711 h 5096785"/>
              <a:gd name="connsiteX34" fmla="*/ 8521516 w 12192000"/>
              <a:gd name="connsiteY34" fmla="*/ 4393927 h 5096785"/>
              <a:gd name="connsiteX35" fmla="*/ 8515998 w 12192000"/>
              <a:gd name="connsiteY35" fmla="*/ 4399124 h 5096785"/>
              <a:gd name="connsiteX36" fmla="*/ 8449547 w 12192000"/>
              <a:gd name="connsiteY36" fmla="*/ 4383170 h 5096785"/>
              <a:gd name="connsiteX37" fmla="*/ 8360285 w 12192000"/>
              <a:gd name="connsiteY37" fmla="*/ 4398502 h 5096785"/>
              <a:gd name="connsiteX38" fmla="*/ 8256584 w 12192000"/>
              <a:gd name="connsiteY38" fmla="*/ 4423564 h 5096785"/>
              <a:gd name="connsiteX39" fmla="*/ 8229821 w 12192000"/>
              <a:gd name="connsiteY39" fmla="*/ 4431840 h 5096785"/>
              <a:gd name="connsiteX40" fmla="*/ 8158476 w 12192000"/>
              <a:gd name="connsiteY40" fmla="*/ 4436904 h 5096785"/>
              <a:gd name="connsiteX41" fmla="*/ 7993707 w 12192000"/>
              <a:gd name="connsiteY41" fmla="*/ 4447962 h 5096785"/>
              <a:gd name="connsiteX42" fmla="*/ 7990346 w 12192000"/>
              <a:gd name="connsiteY42" fmla="*/ 4454853 h 5096785"/>
              <a:gd name="connsiteX43" fmla="*/ 7976786 w 12192000"/>
              <a:gd name="connsiteY43" fmla="*/ 4456820 h 5096785"/>
              <a:gd name="connsiteX44" fmla="*/ 7973491 w 12192000"/>
              <a:gd name="connsiteY44" fmla="*/ 4458577 h 5096785"/>
              <a:gd name="connsiteX45" fmla="*/ 7954281 w 12192000"/>
              <a:gd name="connsiteY45" fmla="*/ 4467421 h 5096785"/>
              <a:gd name="connsiteX46" fmla="*/ 7905540 w 12192000"/>
              <a:gd name="connsiteY46" fmla="*/ 4455628 h 5096785"/>
              <a:gd name="connsiteX47" fmla="*/ 7851932 w 12192000"/>
              <a:gd name="connsiteY47" fmla="*/ 4466353 h 5096785"/>
              <a:gd name="connsiteX48" fmla="*/ 7639078 w 12192000"/>
              <a:gd name="connsiteY48" fmla="*/ 4467635 h 5096785"/>
              <a:gd name="connsiteX49" fmla="*/ 7612359 w 12192000"/>
              <a:gd name="connsiteY49" fmla="*/ 4492789 h 5096785"/>
              <a:gd name="connsiteX50" fmla="*/ 7527328 w 12192000"/>
              <a:gd name="connsiteY50" fmla="*/ 4502199 h 5096785"/>
              <a:gd name="connsiteX51" fmla="*/ 7388717 w 12192000"/>
              <a:gd name="connsiteY51" fmla="*/ 4470799 h 5096785"/>
              <a:gd name="connsiteX52" fmla="*/ 7231898 w 12192000"/>
              <a:gd name="connsiteY52" fmla="*/ 4486028 h 5096785"/>
              <a:gd name="connsiteX53" fmla="*/ 7218425 w 12192000"/>
              <a:gd name="connsiteY53" fmla="*/ 4477288 h 5096785"/>
              <a:gd name="connsiteX54" fmla="*/ 7202795 w 12192000"/>
              <a:gd name="connsiteY54" fmla="*/ 4472972 h 5096785"/>
              <a:gd name="connsiteX55" fmla="*/ 7200744 w 12192000"/>
              <a:gd name="connsiteY55" fmla="*/ 4474099 h 5096785"/>
              <a:gd name="connsiteX56" fmla="*/ 7182163 w 12192000"/>
              <a:gd name="connsiteY56" fmla="*/ 4474005 h 5096785"/>
              <a:gd name="connsiteX57" fmla="*/ 7178368 w 12192000"/>
              <a:gd name="connsiteY57" fmla="*/ 4470673 h 5096785"/>
              <a:gd name="connsiteX58" fmla="*/ 7165705 w 12192000"/>
              <a:gd name="connsiteY58" fmla="*/ 4469569 h 5096785"/>
              <a:gd name="connsiteX59" fmla="*/ 7140991 w 12192000"/>
              <a:gd name="connsiteY59" fmla="*/ 4464599 h 5096785"/>
              <a:gd name="connsiteX60" fmla="*/ 7136152 w 12192000"/>
              <a:gd name="connsiteY60" fmla="*/ 4466292 h 5096785"/>
              <a:gd name="connsiteX61" fmla="*/ 7098544 w 12192000"/>
              <a:gd name="connsiteY61" fmla="*/ 4462879 h 5096785"/>
              <a:gd name="connsiteX62" fmla="*/ 7097922 w 12192000"/>
              <a:gd name="connsiteY62" fmla="*/ 4464077 h 5096785"/>
              <a:gd name="connsiteX63" fmla="*/ 7086877 w 12192000"/>
              <a:gd name="connsiteY63" fmla="*/ 4468554 h 5096785"/>
              <a:gd name="connsiteX64" fmla="*/ 7065999 w 12192000"/>
              <a:gd name="connsiteY64" fmla="*/ 4474270 h 5096785"/>
              <a:gd name="connsiteX65" fmla="*/ 7016598 w 12192000"/>
              <a:gd name="connsiteY65" fmla="*/ 4502855 h 5096785"/>
              <a:gd name="connsiteX66" fmla="*/ 6977375 w 12192000"/>
              <a:gd name="connsiteY66" fmla="*/ 4499434 h 5096785"/>
              <a:gd name="connsiteX67" fmla="*/ 6969409 w 12192000"/>
              <a:gd name="connsiteY67" fmla="*/ 4499424 h 5096785"/>
              <a:gd name="connsiteX68" fmla="*/ 6969218 w 12192000"/>
              <a:gd name="connsiteY68" fmla="*/ 4499704 h 5096785"/>
              <a:gd name="connsiteX69" fmla="*/ 6960755 w 12192000"/>
              <a:gd name="connsiteY69" fmla="*/ 4500249 h 5096785"/>
              <a:gd name="connsiteX70" fmla="*/ 6954882 w 12192000"/>
              <a:gd name="connsiteY70" fmla="*/ 4499405 h 5096785"/>
              <a:gd name="connsiteX71" fmla="*/ 6939428 w 12192000"/>
              <a:gd name="connsiteY71" fmla="*/ 4499385 h 5096785"/>
              <a:gd name="connsiteX72" fmla="*/ 6933902 w 12192000"/>
              <a:gd name="connsiteY72" fmla="*/ 4501239 h 5096785"/>
              <a:gd name="connsiteX73" fmla="*/ 6891244 w 12192000"/>
              <a:gd name="connsiteY73" fmla="*/ 4536371 h 5096785"/>
              <a:gd name="connsiteX74" fmla="*/ 6794496 w 12192000"/>
              <a:gd name="connsiteY74" fmla="*/ 4567924 h 5096785"/>
              <a:gd name="connsiteX75" fmla="*/ 6697102 w 12192000"/>
              <a:gd name="connsiteY75" fmla="*/ 4595916 h 5096785"/>
              <a:gd name="connsiteX76" fmla="*/ 6661063 w 12192000"/>
              <a:gd name="connsiteY76" fmla="*/ 4604476 h 5096785"/>
              <a:gd name="connsiteX77" fmla="*/ 6600252 w 12192000"/>
              <a:gd name="connsiteY77" fmla="*/ 4626681 h 5096785"/>
              <a:gd name="connsiteX78" fmla="*/ 6574528 w 12192000"/>
              <a:gd name="connsiteY78" fmla="*/ 4641155 h 5096785"/>
              <a:gd name="connsiteX79" fmla="*/ 6573036 w 12192000"/>
              <a:gd name="connsiteY79" fmla="*/ 4641049 h 5096785"/>
              <a:gd name="connsiteX80" fmla="*/ 6571920 w 12192000"/>
              <a:gd name="connsiteY80" fmla="*/ 4644739 h 5096785"/>
              <a:gd name="connsiteX81" fmla="*/ 6567212 w 12192000"/>
              <a:gd name="connsiteY81" fmla="*/ 4647518 h 5096785"/>
              <a:gd name="connsiteX82" fmla="*/ 6552021 w 12192000"/>
              <a:gd name="connsiteY82" fmla="*/ 4650379 h 5096785"/>
              <a:gd name="connsiteX83" fmla="*/ 6545925 w 12192000"/>
              <a:gd name="connsiteY83" fmla="*/ 4650675 h 5096785"/>
              <a:gd name="connsiteX84" fmla="*/ 6537822 w 12192000"/>
              <a:gd name="connsiteY84" fmla="*/ 4652769 h 5096785"/>
              <a:gd name="connsiteX85" fmla="*/ 6537743 w 12192000"/>
              <a:gd name="connsiteY85" fmla="*/ 4653068 h 5096785"/>
              <a:gd name="connsiteX86" fmla="*/ 6529914 w 12192000"/>
              <a:gd name="connsiteY86" fmla="*/ 4654543 h 5096785"/>
              <a:gd name="connsiteX87" fmla="*/ 6490057 w 12192000"/>
              <a:gd name="connsiteY87" fmla="*/ 4658624 h 5096785"/>
              <a:gd name="connsiteX88" fmla="*/ 6452621 w 12192000"/>
              <a:gd name="connsiteY88" fmla="*/ 4694822 h 5096785"/>
              <a:gd name="connsiteX89" fmla="*/ 6434329 w 12192000"/>
              <a:gd name="connsiteY89" fmla="*/ 4704111 h 5096785"/>
              <a:gd name="connsiteX90" fmla="*/ 6425215 w 12192000"/>
              <a:gd name="connsiteY90" fmla="*/ 4710396 h 5096785"/>
              <a:gd name="connsiteX91" fmla="*/ 6425070 w 12192000"/>
              <a:gd name="connsiteY91" fmla="*/ 4711644 h 5096785"/>
              <a:gd name="connsiteX92" fmla="*/ 6386800 w 12192000"/>
              <a:gd name="connsiteY92" fmla="*/ 4715431 h 5096785"/>
              <a:gd name="connsiteX93" fmla="*/ 6382703 w 12192000"/>
              <a:gd name="connsiteY93" fmla="*/ 4717930 h 5096785"/>
              <a:gd name="connsiteX94" fmla="*/ 6356495 w 12192000"/>
              <a:gd name="connsiteY94" fmla="*/ 4717843 h 5096785"/>
              <a:gd name="connsiteX95" fmla="*/ 6343628 w 12192000"/>
              <a:gd name="connsiteY95" fmla="*/ 4719161 h 5096785"/>
              <a:gd name="connsiteX96" fmla="*/ 6338605 w 12192000"/>
              <a:gd name="connsiteY96" fmla="*/ 4716723 h 5096785"/>
              <a:gd name="connsiteX97" fmla="*/ 6320318 w 12192000"/>
              <a:gd name="connsiteY97" fmla="*/ 4720095 h 5096785"/>
              <a:gd name="connsiteX98" fmla="*/ 6318742 w 12192000"/>
              <a:gd name="connsiteY98" fmla="*/ 4721541 h 5096785"/>
              <a:gd name="connsiteX99" fmla="*/ 6301708 w 12192000"/>
              <a:gd name="connsiteY99" fmla="*/ 4720380 h 5096785"/>
              <a:gd name="connsiteX100" fmla="*/ 6285082 w 12192000"/>
              <a:gd name="connsiteY100" fmla="*/ 4714639 h 5096785"/>
              <a:gd name="connsiteX101" fmla="*/ 6136936 w 12192000"/>
              <a:gd name="connsiteY101" fmla="*/ 4758246 h 5096785"/>
              <a:gd name="connsiteX102" fmla="*/ 5988578 w 12192000"/>
              <a:gd name="connsiteY102" fmla="*/ 4754427 h 5096785"/>
              <a:gd name="connsiteX103" fmla="*/ 5908701 w 12192000"/>
              <a:gd name="connsiteY103" fmla="*/ 4779160 h 5096785"/>
              <a:gd name="connsiteX104" fmla="*/ 5892219 w 12192000"/>
              <a:gd name="connsiteY104" fmla="*/ 4807892 h 5096785"/>
              <a:gd name="connsiteX105" fmla="*/ 5683612 w 12192000"/>
              <a:gd name="connsiteY105" fmla="*/ 4848770 h 5096785"/>
              <a:gd name="connsiteX106" fmla="*/ 5635111 w 12192000"/>
              <a:gd name="connsiteY106" fmla="*/ 4868888 h 5096785"/>
              <a:gd name="connsiteX107" fmla="*/ 5582652 w 12192000"/>
              <a:gd name="connsiteY107" fmla="*/ 4866836 h 5096785"/>
              <a:gd name="connsiteX108" fmla="*/ 5567213 w 12192000"/>
              <a:gd name="connsiteY108" fmla="*/ 4878769 h 5096785"/>
              <a:gd name="connsiteX109" fmla="*/ 5564659 w 12192000"/>
              <a:gd name="connsiteY109" fmla="*/ 4881042 h 5096785"/>
              <a:gd name="connsiteX110" fmla="*/ 5552102 w 12192000"/>
              <a:gd name="connsiteY110" fmla="*/ 4885426 h 5096785"/>
              <a:gd name="connsiteX111" fmla="*/ 5551475 w 12192000"/>
              <a:gd name="connsiteY111" fmla="*/ 4892560 h 5096785"/>
              <a:gd name="connsiteX112" fmla="*/ 5534664 w 12192000"/>
              <a:gd name="connsiteY112" fmla="*/ 4903385 h 5096785"/>
              <a:gd name="connsiteX113" fmla="*/ 5510737 w 12192000"/>
              <a:gd name="connsiteY113" fmla="*/ 4909807 h 5096785"/>
              <a:gd name="connsiteX114" fmla="*/ 5393901 w 12192000"/>
              <a:gd name="connsiteY114" fmla="*/ 4933709 h 5096785"/>
              <a:gd name="connsiteX115" fmla="*/ 5325782 w 12192000"/>
              <a:gd name="connsiteY115" fmla="*/ 4951789 h 5096785"/>
              <a:gd name="connsiteX116" fmla="*/ 5302703 w 12192000"/>
              <a:gd name="connsiteY116" fmla="*/ 4964590 h 5096785"/>
              <a:gd name="connsiteX117" fmla="*/ 5268591 w 12192000"/>
              <a:gd name="connsiteY117" fmla="*/ 4978479 h 5096785"/>
              <a:gd name="connsiteX118" fmla="*/ 5210559 w 12192000"/>
              <a:gd name="connsiteY118" fmla="*/ 5007585 h 5096785"/>
              <a:gd name="connsiteX119" fmla="*/ 5177597 w 12192000"/>
              <a:gd name="connsiteY119" fmla="*/ 5015926 h 5096785"/>
              <a:gd name="connsiteX120" fmla="*/ 5160569 w 12192000"/>
              <a:gd name="connsiteY120" fmla="*/ 5025681 h 5096785"/>
              <a:gd name="connsiteX121" fmla="*/ 5152748 w 12192000"/>
              <a:gd name="connsiteY121" fmla="*/ 5026569 h 5096785"/>
              <a:gd name="connsiteX122" fmla="*/ 5127678 w 12192000"/>
              <a:gd name="connsiteY122" fmla="*/ 5032947 h 5096785"/>
              <a:gd name="connsiteX123" fmla="*/ 5113147 w 12192000"/>
              <a:gd name="connsiteY123" fmla="*/ 5035818 h 5096785"/>
              <a:gd name="connsiteX124" fmla="*/ 5107301 w 12192000"/>
              <a:gd name="connsiteY124" fmla="*/ 5036672 h 5096785"/>
              <a:gd name="connsiteX125" fmla="*/ 5093215 w 12192000"/>
              <a:gd name="connsiteY125" fmla="*/ 5032880 h 5096785"/>
              <a:gd name="connsiteX126" fmla="*/ 5077058 w 12192000"/>
              <a:gd name="connsiteY126" fmla="*/ 5038681 h 5096785"/>
              <a:gd name="connsiteX127" fmla="*/ 5057349 w 12192000"/>
              <a:gd name="connsiteY127" fmla="*/ 5036015 h 5096785"/>
              <a:gd name="connsiteX128" fmla="*/ 5053945 w 12192000"/>
              <a:gd name="connsiteY128" fmla="*/ 5041952 h 5096785"/>
              <a:gd name="connsiteX129" fmla="*/ 5040021 w 12192000"/>
              <a:gd name="connsiteY129" fmla="*/ 5050052 h 5096785"/>
              <a:gd name="connsiteX130" fmla="*/ 5025913 w 12192000"/>
              <a:gd name="connsiteY130" fmla="*/ 5046535 h 5096785"/>
              <a:gd name="connsiteX131" fmla="*/ 4998218 w 12192000"/>
              <a:gd name="connsiteY131" fmla="*/ 5048065 h 5096785"/>
              <a:gd name="connsiteX132" fmla="*/ 4991008 w 12192000"/>
              <a:gd name="connsiteY132" fmla="*/ 5050439 h 5096785"/>
              <a:gd name="connsiteX133" fmla="*/ 4963503 w 12192000"/>
              <a:gd name="connsiteY133" fmla="*/ 5047575 h 5096785"/>
              <a:gd name="connsiteX134" fmla="*/ 4921053 w 12192000"/>
              <a:gd name="connsiteY134" fmla="*/ 5048925 h 5096785"/>
              <a:gd name="connsiteX135" fmla="*/ 4873420 w 12192000"/>
              <a:gd name="connsiteY135" fmla="*/ 5054929 h 5096785"/>
              <a:gd name="connsiteX136" fmla="*/ 4858825 w 12192000"/>
              <a:gd name="connsiteY136" fmla="*/ 5051329 h 5096785"/>
              <a:gd name="connsiteX137" fmla="*/ 4769340 w 12192000"/>
              <a:gd name="connsiteY137" fmla="*/ 5053090 h 5096785"/>
              <a:gd name="connsiteX138" fmla="*/ 4744152 w 12192000"/>
              <a:gd name="connsiteY138" fmla="*/ 5053391 h 5096785"/>
              <a:gd name="connsiteX139" fmla="*/ 4723556 w 12192000"/>
              <a:gd name="connsiteY139" fmla="*/ 5059633 h 5096785"/>
              <a:gd name="connsiteX140" fmla="*/ 4719699 w 12192000"/>
              <a:gd name="connsiteY140" fmla="*/ 5066298 h 5096785"/>
              <a:gd name="connsiteX141" fmla="*/ 4706016 w 12192000"/>
              <a:gd name="connsiteY141" fmla="*/ 5067422 h 5096785"/>
              <a:gd name="connsiteX142" fmla="*/ 4702593 w 12192000"/>
              <a:gd name="connsiteY142" fmla="*/ 5068973 h 5096785"/>
              <a:gd name="connsiteX143" fmla="*/ 4682766 w 12192000"/>
              <a:gd name="connsiteY143" fmla="*/ 5076609 h 5096785"/>
              <a:gd name="connsiteX144" fmla="*/ 4634960 w 12192000"/>
              <a:gd name="connsiteY144" fmla="*/ 5061852 h 5096785"/>
              <a:gd name="connsiteX145" fmla="*/ 4580645 w 12192000"/>
              <a:gd name="connsiteY145" fmla="*/ 5069246 h 5096785"/>
              <a:gd name="connsiteX146" fmla="*/ 4368005 w 12192000"/>
              <a:gd name="connsiteY146" fmla="*/ 5057426 h 5096785"/>
              <a:gd name="connsiteX147" fmla="*/ 4339489 w 12192000"/>
              <a:gd name="connsiteY147" fmla="*/ 5080858 h 5096785"/>
              <a:gd name="connsiteX148" fmla="*/ 4253895 w 12192000"/>
              <a:gd name="connsiteY148" fmla="*/ 5085008 h 5096785"/>
              <a:gd name="connsiteX149" fmla="*/ 4117780 w 12192000"/>
              <a:gd name="connsiteY149" fmla="*/ 5045175 h 5096785"/>
              <a:gd name="connsiteX150" fmla="*/ 3960074 w 12192000"/>
              <a:gd name="connsiteY150" fmla="*/ 5050708 h 5096785"/>
              <a:gd name="connsiteX151" fmla="*/ 3947260 w 12192000"/>
              <a:gd name="connsiteY151" fmla="*/ 5041167 h 5096785"/>
              <a:gd name="connsiteX152" fmla="*/ 3931969 w 12192000"/>
              <a:gd name="connsiteY152" fmla="*/ 5035902 h 5096785"/>
              <a:gd name="connsiteX153" fmla="*/ 3929836 w 12192000"/>
              <a:gd name="connsiteY153" fmla="*/ 5036901 h 5096785"/>
              <a:gd name="connsiteX154" fmla="*/ 3911296 w 12192000"/>
              <a:gd name="connsiteY154" fmla="*/ 5035663 h 5096785"/>
              <a:gd name="connsiteX155" fmla="*/ 3907746 w 12192000"/>
              <a:gd name="connsiteY155" fmla="*/ 5032107 h 5096785"/>
              <a:gd name="connsiteX156" fmla="*/ 3895182 w 12192000"/>
              <a:gd name="connsiteY156" fmla="*/ 5030229 h 5096785"/>
              <a:gd name="connsiteX157" fmla="*/ 3870866 w 12192000"/>
              <a:gd name="connsiteY157" fmla="*/ 5023753 h 5096785"/>
              <a:gd name="connsiteX158" fmla="*/ 3865913 w 12192000"/>
              <a:gd name="connsiteY158" fmla="*/ 5025143 h 5096785"/>
              <a:gd name="connsiteX159" fmla="*/ 3828606 w 12192000"/>
              <a:gd name="connsiteY159" fmla="*/ 5019426 h 5096785"/>
              <a:gd name="connsiteX160" fmla="*/ 3827901 w 12192000"/>
              <a:gd name="connsiteY160" fmla="*/ 5020583 h 5096785"/>
              <a:gd name="connsiteX161" fmla="*/ 3816543 w 12192000"/>
              <a:gd name="connsiteY161" fmla="*/ 5024366 h 5096785"/>
              <a:gd name="connsiteX162" fmla="*/ 3795278 w 12192000"/>
              <a:gd name="connsiteY162" fmla="*/ 5028779 h 5096785"/>
              <a:gd name="connsiteX163" fmla="*/ 3743858 w 12192000"/>
              <a:gd name="connsiteY163" fmla="*/ 5054237 h 5096785"/>
              <a:gd name="connsiteX164" fmla="*/ 3704945 w 12192000"/>
              <a:gd name="connsiteY164" fmla="*/ 5048413 h 5096785"/>
              <a:gd name="connsiteX165" fmla="*/ 3696992 w 12192000"/>
              <a:gd name="connsiteY165" fmla="*/ 5047914 h 5096785"/>
              <a:gd name="connsiteX166" fmla="*/ 3696780 w 12192000"/>
              <a:gd name="connsiteY166" fmla="*/ 5048181 h 5096785"/>
              <a:gd name="connsiteX167" fmla="*/ 3688290 w 12192000"/>
              <a:gd name="connsiteY167" fmla="*/ 5048204 h 5096785"/>
              <a:gd name="connsiteX168" fmla="*/ 3682486 w 12192000"/>
              <a:gd name="connsiteY168" fmla="*/ 5047000 h 5096785"/>
              <a:gd name="connsiteX169" fmla="*/ 3667056 w 12192000"/>
              <a:gd name="connsiteY169" fmla="*/ 5046030 h 5096785"/>
              <a:gd name="connsiteX170" fmla="*/ 3661403 w 12192000"/>
              <a:gd name="connsiteY170" fmla="*/ 5047537 h 5096785"/>
              <a:gd name="connsiteX171" fmla="*/ 3658673 w 12192000"/>
              <a:gd name="connsiteY171" fmla="*/ 5050790 h 5096785"/>
              <a:gd name="connsiteX172" fmla="*/ 3657333 w 12192000"/>
              <a:gd name="connsiteY172" fmla="*/ 5050325 h 5096785"/>
              <a:gd name="connsiteX173" fmla="*/ 3626778 w 12192000"/>
              <a:gd name="connsiteY173" fmla="*/ 5057882 h 5096785"/>
              <a:gd name="connsiteX174" fmla="*/ 3560067 w 12192000"/>
              <a:gd name="connsiteY174" fmla="*/ 5064266 h 5096785"/>
              <a:gd name="connsiteX175" fmla="*/ 3522641 w 12192000"/>
              <a:gd name="connsiteY175" fmla="*/ 5063654 h 5096785"/>
              <a:gd name="connsiteX176" fmla="*/ 3419275 w 12192000"/>
              <a:gd name="connsiteY176" fmla="*/ 5066646 h 5096785"/>
              <a:gd name="connsiteX177" fmla="*/ 3314869 w 12192000"/>
              <a:gd name="connsiteY177" fmla="*/ 5073197 h 5096785"/>
              <a:gd name="connsiteX178" fmla="*/ 3259088 w 12192000"/>
              <a:gd name="connsiteY178" fmla="*/ 5096363 h 5096785"/>
              <a:gd name="connsiteX179" fmla="*/ 3253104 w 12192000"/>
              <a:gd name="connsiteY179" fmla="*/ 5096785 h 5096785"/>
              <a:gd name="connsiteX180" fmla="*/ 3238751 w 12192000"/>
              <a:gd name="connsiteY180" fmla="*/ 5092996 h 5096785"/>
              <a:gd name="connsiteX181" fmla="*/ 3233681 w 12192000"/>
              <a:gd name="connsiteY181" fmla="*/ 5090758 h 5096785"/>
              <a:gd name="connsiteX182" fmla="*/ 3225562 w 12192000"/>
              <a:gd name="connsiteY182" fmla="*/ 5089215 h 5096785"/>
              <a:gd name="connsiteX183" fmla="*/ 3225260 w 12192000"/>
              <a:gd name="connsiteY183" fmla="*/ 5089437 h 5096785"/>
              <a:gd name="connsiteX184" fmla="*/ 3217859 w 12192000"/>
              <a:gd name="connsiteY184" fmla="*/ 5087484 h 5096785"/>
              <a:gd name="connsiteX185" fmla="*/ 3182980 w 12192000"/>
              <a:gd name="connsiteY185" fmla="*/ 5074650 h 5096785"/>
              <a:gd name="connsiteX186" fmla="*/ 3123938 w 12192000"/>
              <a:gd name="connsiteY186" fmla="*/ 5089912 h 5096785"/>
              <a:gd name="connsiteX187" fmla="*/ 3101912 w 12192000"/>
              <a:gd name="connsiteY187" fmla="*/ 5090281 h 5096785"/>
              <a:gd name="connsiteX188" fmla="*/ 3089591 w 12192000"/>
              <a:gd name="connsiteY188" fmla="*/ 5091865 h 5096785"/>
              <a:gd name="connsiteX189" fmla="*/ 3088465 w 12192000"/>
              <a:gd name="connsiteY189" fmla="*/ 5092858 h 5096785"/>
              <a:gd name="connsiteX190" fmla="*/ 3055081 w 12192000"/>
              <a:gd name="connsiteY190" fmla="*/ 5080424 h 5096785"/>
              <a:gd name="connsiteX191" fmla="*/ 3049807 w 12192000"/>
              <a:gd name="connsiteY191" fmla="*/ 5080860 h 5096785"/>
              <a:gd name="connsiteX192" fmla="*/ 3029122 w 12192000"/>
              <a:gd name="connsiteY192" fmla="*/ 5070085 h 5096785"/>
              <a:gd name="connsiteX193" fmla="*/ 3017862 w 12192000"/>
              <a:gd name="connsiteY193" fmla="*/ 5065942 h 5096785"/>
              <a:gd name="connsiteX194" fmla="*/ 3015868 w 12192000"/>
              <a:gd name="connsiteY194" fmla="*/ 5061832 h 5096785"/>
              <a:gd name="connsiteX195" fmla="*/ 2998644 w 12192000"/>
              <a:gd name="connsiteY195" fmla="*/ 5057210 h 5096785"/>
              <a:gd name="connsiteX196" fmla="*/ 2996219 w 12192000"/>
              <a:gd name="connsiteY196" fmla="*/ 5057788 h 5096785"/>
              <a:gd name="connsiteX197" fmla="*/ 2983676 w 12192000"/>
              <a:gd name="connsiteY197" fmla="*/ 5049852 h 5096785"/>
              <a:gd name="connsiteX198" fmla="*/ 2975170 w 12192000"/>
              <a:gd name="connsiteY198" fmla="*/ 5038214 h 5096785"/>
              <a:gd name="connsiteX199" fmla="*/ 2822441 w 12192000"/>
              <a:gd name="connsiteY199" fmla="*/ 5014517 h 5096785"/>
              <a:gd name="connsiteX200" fmla="*/ 2624713 w 12192000"/>
              <a:gd name="connsiteY200" fmla="*/ 4938959 h 5096785"/>
              <a:gd name="connsiteX201" fmla="*/ 2588328 w 12192000"/>
              <a:gd name="connsiteY201" fmla="*/ 4956476 h 5096785"/>
              <a:gd name="connsiteX202" fmla="*/ 2389931 w 12192000"/>
              <a:gd name="connsiteY202" fmla="*/ 4905785 h 5096785"/>
              <a:gd name="connsiteX203" fmla="*/ 2335186 w 12192000"/>
              <a:gd name="connsiteY203" fmla="*/ 4902957 h 5096785"/>
              <a:gd name="connsiteX204" fmla="*/ 2295307 w 12192000"/>
              <a:gd name="connsiteY204" fmla="*/ 4879800 h 5096785"/>
              <a:gd name="connsiteX205" fmla="*/ 2273393 w 12192000"/>
              <a:gd name="connsiteY205" fmla="*/ 4883565 h 5096785"/>
              <a:gd name="connsiteX206" fmla="*/ 2269523 w 12192000"/>
              <a:gd name="connsiteY206" fmla="*/ 4884442 h 5096785"/>
              <a:gd name="connsiteX207" fmla="*/ 2256015 w 12192000"/>
              <a:gd name="connsiteY207" fmla="*/ 4883014 h 5096785"/>
              <a:gd name="connsiteX208" fmla="*/ 2249731 w 12192000"/>
              <a:gd name="connsiteY208" fmla="*/ 4888778 h 5096785"/>
              <a:gd name="connsiteX209" fmla="*/ 2227629 w 12192000"/>
              <a:gd name="connsiteY209" fmla="*/ 4891047 h 5096785"/>
              <a:gd name="connsiteX210" fmla="*/ 2203460 w 12192000"/>
              <a:gd name="connsiteY210" fmla="*/ 4886696 h 5096785"/>
              <a:gd name="connsiteX211" fmla="*/ 2091528 w 12192000"/>
              <a:gd name="connsiteY211" fmla="*/ 4859155 h 5096785"/>
              <a:gd name="connsiteX212" fmla="*/ 2022901 w 12192000"/>
              <a:gd name="connsiteY212" fmla="*/ 4846594 h 5096785"/>
              <a:gd name="connsiteX213" fmla="*/ 1994227 w 12192000"/>
              <a:gd name="connsiteY213" fmla="*/ 4847973 h 5096785"/>
              <a:gd name="connsiteX214" fmla="*/ 1955936 w 12192000"/>
              <a:gd name="connsiteY214" fmla="*/ 4845765 h 5096785"/>
              <a:gd name="connsiteX215" fmla="*/ 1741924 w 12192000"/>
              <a:gd name="connsiteY215" fmla="*/ 4808054 h 5096785"/>
              <a:gd name="connsiteX216" fmla="*/ 1734410 w 12192000"/>
              <a:gd name="connsiteY216" fmla="*/ 4811675 h 5096785"/>
              <a:gd name="connsiteX217" fmla="*/ 1691423 w 12192000"/>
              <a:gd name="connsiteY217" fmla="*/ 4802777 h 5096785"/>
              <a:gd name="connsiteX218" fmla="*/ 1554504 w 12192000"/>
              <a:gd name="connsiteY218" fmla="*/ 4739985 h 5096785"/>
              <a:gd name="connsiteX219" fmla="*/ 1470119 w 12192000"/>
              <a:gd name="connsiteY219" fmla="*/ 4723470 h 5096785"/>
              <a:gd name="connsiteX220" fmla="*/ 1437967 w 12192000"/>
              <a:gd name="connsiteY220" fmla="*/ 4722710 h 5096785"/>
              <a:gd name="connsiteX221" fmla="*/ 1384234 w 12192000"/>
              <a:gd name="connsiteY221" fmla="*/ 4721117 h 5096785"/>
              <a:gd name="connsiteX222" fmla="*/ 1338647 w 12192000"/>
              <a:gd name="connsiteY222" fmla="*/ 4732483 h 5096785"/>
              <a:gd name="connsiteX223" fmla="*/ 1295869 w 12192000"/>
              <a:gd name="connsiteY223" fmla="*/ 4726175 h 5096785"/>
              <a:gd name="connsiteX224" fmla="*/ 1292949 w 12192000"/>
              <a:gd name="connsiteY224" fmla="*/ 4708469 h 5096785"/>
              <a:gd name="connsiteX225" fmla="*/ 1244908 w 12192000"/>
              <a:gd name="connsiteY225" fmla="*/ 4706993 h 5096785"/>
              <a:gd name="connsiteX226" fmla="*/ 1171266 w 12192000"/>
              <a:gd name="connsiteY226" fmla="*/ 4706535 h 5096785"/>
              <a:gd name="connsiteX227" fmla="*/ 1160868 w 12192000"/>
              <a:gd name="connsiteY227" fmla="*/ 4701936 h 5096785"/>
              <a:gd name="connsiteX228" fmla="*/ 1147599 w 12192000"/>
              <a:gd name="connsiteY228" fmla="*/ 4714833 h 5096785"/>
              <a:gd name="connsiteX229" fmla="*/ 1119603 w 12192000"/>
              <a:gd name="connsiteY229" fmla="*/ 4721303 h 5096785"/>
              <a:gd name="connsiteX230" fmla="*/ 997851 w 12192000"/>
              <a:gd name="connsiteY230" fmla="*/ 4722336 h 5096785"/>
              <a:gd name="connsiteX231" fmla="*/ 976455 w 12192000"/>
              <a:gd name="connsiteY231" fmla="*/ 4726407 h 5096785"/>
              <a:gd name="connsiteX232" fmla="*/ 949939 w 12192000"/>
              <a:gd name="connsiteY232" fmla="*/ 4719699 h 5096785"/>
              <a:gd name="connsiteX233" fmla="*/ 894148 w 12192000"/>
              <a:gd name="connsiteY233" fmla="*/ 4710406 h 5096785"/>
              <a:gd name="connsiteX234" fmla="*/ 857990 w 12192000"/>
              <a:gd name="connsiteY234" fmla="*/ 4696844 h 5096785"/>
              <a:gd name="connsiteX235" fmla="*/ 848649 w 12192000"/>
              <a:gd name="connsiteY235" fmla="*/ 4704021 h 5096785"/>
              <a:gd name="connsiteX236" fmla="*/ 826436 w 12192000"/>
              <a:gd name="connsiteY236" fmla="*/ 4707421 h 5096785"/>
              <a:gd name="connsiteX237" fmla="*/ 733052 w 12192000"/>
              <a:gd name="connsiteY237" fmla="*/ 4701884 h 5096785"/>
              <a:gd name="connsiteX238" fmla="*/ 716185 w 12192000"/>
              <a:gd name="connsiteY238" fmla="*/ 4703827 h 5096785"/>
              <a:gd name="connsiteX239" fmla="*/ 696663 w 12192000"/>
              <a:gd name="connsiteY239" fmla="*/ 4697420 h 5096785"/>
              <a:gd name="connsiteX240" fmla="*/ 582722 w 12192000"/>
              <a:gd name="connsiteY240" fmla="*/ 4658637 h 5096785"/>
              <a:gd name="connsiteX241" fmla="*/ 581118 w 12192000"/>
              <a:gd name="connsiteY241" fmla="*/ 4654120 h 5096785"/>
              <a:gd name="connsiteX242" fmla="*/ 546453 w 12192000"/>
              <a:gd name="connsiteY242" fmla="*/ 4652542 h 5096785"/>
              <a:gd name="connsiteX243" fmla="*/ 536773 w 12192000"/>
              <a:gd name="connsiteY243" fmla="*/ 4644609 h 5096785"/>
              <a:gd name="connsiteX244" fmla="*/ 518899 w 12192000"/>
              <a:gd name="connsiteY244" fmla="*/ 4642839 h 5096785"/>
              <a:gd name="connsiteX245" fmla="*/ 388896 w 12192000"/>
              <a:gd name="connsiteY245" fmla="*/ 4619173 h 5096785"/>
              <a:gd name="connsiteX246" fmla="*/ 366479 w 12192000"/>
              <a:gd name="connsiteY246" fmla="*/ 4618896 h 5096785"/>
              <a:gd name="connsiteX247" fmla="*/ 342781 w 12192000"/>
              <a:gd name="connsiteY247" fmla="*/ 4601239 h 5096785"/>
              <a:gd name="connsiteX248" fmla="*/ 255925 w 12192000"/>
              <a:gd name="connsiteY248" fmla="*/ 4598685 h 5096785"/>
              <a:gd name="connsiteX249" fmla="*/ 226919 w 12192000"/>
              <a:gd name="connsiteY249" fmla="*/ 4598460 h 5096785"/>
              <a:gd name="connsiteX250" fmla="*/ 213925 w 12192000"/>
              <a:gd name="connsiteY250" fmla="*/ 4597783 h 5096785"/>
              <a:gd name="connsiteX251" fmla="*/ 215196 w 12192000"/>
              <a:gd name="connsiteY251" fmla="*/ 4588576 h 5096785"/>
              <a:gd name="connsiteX252" fmla="*/ 180214 w 12192000"/>
              <a:gd name="connsiteY252" fmla="*/ 4583701 h 5096785"/>
              <a:gd name="connsiteX253" fmla="*/ 83203 w 12192000"/>
              <a:gd name="connsiteY253" fmla="*/ 4531664 h 5096785"/>
              <a:gd name="connsiteX254" fmla="*/ 4106 w 12192000"/>
              <a:gd name="connsiteY254" fmla="*/ 4517202 h 5096785"/>
              <a:gd name="connsiteX255" fmla="*/ 0 w 12192000"/>
              <a:gd name="connsiteY255" fmla="*/ 4516084 h 5096785"/>
              <a:gd name="connsiteX256" fmla="*/ 0 w 12192000"/>
              <a:gd name="connsiteY256" fmla="*/ 0 h 5096785"/>
              <a:gd name="connsiteX0" fmla="*/ 0 w 12192000"/>
              <a:gd name="connsiteY0" fmla="*/ 0 h 5096785"/>
              <a:gd name="connsiteX1" fmla="*/ 12192000 w 12192000"/>
              <a:gd name="connsiteY1" fmla="*/ 0 h 5096785"/>
              <a:gd name="connsiteX2" fmla="*/ 12192000 w 12192000"/>
              <a:gd name="connsiteY2" fmla="*/ 3809005 h 5096785"/>
              <a:gd name="connsiteX3" fmla="*/ 12142543 w 12192000"/>
              <a:gd name="connsiteY3" fmla="*/ 3817043 h 5096785"/>
              <a:gd name="connsiteX4" fmla="*/ 12109241 w 12192000"/>
              <a:gd name="connsiteY4" fmla="*/ 3824228 h 5096785"/>
              <a:gd name="connsiteX5" fmla="*/ 11668991 w 12192000"/>
              <a:gd name="connsiteY5" fmla="*/ 3788038 h 5096785"/>
              <a:gd name="connsiteX6" fmla="*/ 11476952 w 12192000"/>
              <a:gd name="connsiteY6" fmla="*/ 3866786 h 5096785"/>
              <a:gd name="connsiteX7" fmla="*/ 11336487 w 12192000"/>
              <a:gd name="connsiteY7" fmla="*/ 3971513 h 5096785"/>
              <a:gd name="connsiteX8" fmla="*/ 11214181 w 12192000"/>
              <a:gd name="connsiteY8" fmla="*/ 4004215 h 5096785"/>
              <a:gd name="connsiteX9" fmla="*/ 11042540 w 12192000"/>
              <a:gd name="connsiteY9" fmla="*/ 4002613 h 5096785"/>
              <a:gd name="connsiteX10" fmla="*/ 10833086 w 12192000"/>
              <a:gd name="connsiteY10" fmla="*/ 3997707 h 5096785"/>
              <a:gd name="connsiteX11" fmla="*/ 10599680 w 12192000"/>
              <a:gd name="connsiteY11" fmla="*/ 3982661 h 5096785"/>
              <a:gd name="connsiteX12" fmla="*/ 10519971 w 12192000"/>
              <a:gd name="connsiteY12" fmla="*/ 3975018 h 5096785"/>
              <a:gd name="connsiteX13" fmla="*/ 10217282 w 12192000"/>
              <a:gd name="connsiteY13" fmla="*/ 4020809 h 5096785"/>
              <a:gd name="connsiteX14" fmla="*/ 9936427 w 12192000"/>
              <a:gd name="connsiteY14" fmla="*/ 4137843 h 5096785"/>
              <a:gd name="connsiteX15" fmla="*/ 9804285 w 12192000"/>
              <a:gd name="connsiteY15" fmla="*/ 4246460 h 5096785"/>
              <a:gd name="connsiteX16" fmla="*/ 9720786 w 12192000"/>
              <a:gd name="connsiteY16" fmla="*/ 4265611 h 5096785"/>
              <a:gd name="connsiteX17" fmla="*/ 9652162 w 12192000"/>
              <a:gd name="connsiteY17" fmla="*/ 4252712 h 5096785"/>
              <a:gd name="connsiteX18" fmla="*/ 9543973 w 12192000"/>
              <a:gd name="connsiteY18" fmla="*/ 4245802 h 5096785"/>
              <a:gd name="connsiteX19" fmla="*/ 9528747 w 12192000"/>
              <a:gd name="connsiteY19" fmla="*/ 4251724 h 5096785"/>
              <a:gd name="connsiteX20" fmla="*/ 9436976 w 12192000"/>
              <a:gd name="connsiteY20" fmla="*/ 4269351 h 5096785"/>
              <a:gd name="connsiteX21" fmla="*/ 9371827 w 12192000"/>
              <a:gd name="connsiteY21" fmla="*/ 4303912 h 5096785"/>
              <a:gd name="connsiteX22" fmla="*/ 9260304 w 12192000"/>
              <a:gd name="connsiteY22" fmla="*/ 4328021 h 5096785"/>
              <a:gd name="connsiteX23" fmla="*/ 9148799 w 12192000"/>
              <a:gd name="connsiteY23" fmla="*/ 4348506 h 5096785"/>
              <a:gd name="connsiteX24" fmla="*/ 9107898 w 12192000"/>
              <a:gd name="connsiteY24" fmla="*/ 4354282 h 5096785"/>
              <a:gd name="connsiteX25" fmla="*/ 9037321 w 12192000"/>
              <a:gd name="connsiteY25" fmla="*/ 4371817 h 5096785"/>
              <a:gd name="connsiteX26" fmla="*/ 8990743 w 12192000"/>
              <a:gd name="connsiteY26" fmla="*/ 4382161 h 5096785"/>
              <a:gd name="connsiteX27" fmla="*/ 8979819 w 12192000"/>
              <a:gd name="connsiteY27" fmla="*/ 4366419 h 5096785"/>
              <a:gd name="connsiteX28" fmla="*/ 8936044 w 12192000"/>
              <a:gd name="connsiteY28" fmla="*/ 4370992 h 5096785"/>
              <a:gd name="connsiteX29" fmla="*/ 8897707 w 12192000"/>
              <a:gd name="connsiteY29" fmla="*/ 4392673 h 5096785"/>
              <a:gd name="connsiteX30" fmla="*/ 8845635 w 12192000"/>
              <a:gd name="connsiteY30" fmla="*/ 4404300 h 5096785"/>
              <a:gd name="connsiteX31" fmla="*/ 8814562 w 12192000"/>
              <a:gd name="connsiteY31" fmla="*/ 4411434 h 5096785"/>
              <a:gd name="connsiteX32" fmla="*/ 8726349 w 12192000"/>
              <a:gd name="connsiteY32" fmla="*/ 4416668 h 5096785"/>
              <a:gd name="connsiteX33" fmla="*/ 8566678 w 12192000"/>
              <a:gd name="connsiteY33" fmla="*/ 4391711 h 5096785"/>
              <a:gd name="connsiteX34" fmla="*/ 8521516 w 12192000"/>
              <a:gd name="connsiteY34" fmla="*/ 4393927 h 5096785"/>
              <a:gd name="connsiteX35" fmla="*/ 8515998 w 12192000"/>
              <a:gd name="connsiteY35" fmla="*/ 4399124 h 5096785"/>
              <a:gd name="connsiteX36" fmla="*/ 8449547 w 12192000"/>
              <a:gd name="connsiteY36" fmla="*/ 4383170 h 5096785"/>
              <a:gd name="connsiteX37" fmla="*/ 8360285 w 12192000"/>
              <a:gd name="connsiteY37" fmla="*/ 4398502 h 5096785"/>
              <a:gd name="connsiteX38" fmla="*/ 8256584 w 12192000"/>
              <a:gd name="connsiteY38" fmla="*/ 4423564 h 5096785"/>
              <a:gd name="connsiteX39" fmla="*/ 8229821 w 12192000"/>
              <a:gd name="connsiteY39" fmla="*/ 4431840 h 5096785"/>
              <a:gd name="connsiteX40" fmla="*/ 8158476 w 12192000"/>
              <a:gd name="connsiteY40" fmla="*/ 4436904 h 5096785"/>
              <a:gd name="connsiteX41" fmla="*/ 7993707 w 12192000"/>
              <a:gd name="connsiteY41" fmla="*/ 4447962 h 5096785"/>
              <a:gd name="connsiteX42" fmla="*/ 7990346 w 12192000"/>
              <a:gd name="connsiteY42" fmla="*/ 4454853 h 5096785"/>
              <a:gd name="connsiteX43" fmla="*/ 7976786 w 12192000"/>
              <a:gd name="connsiteY43" fmla="*/ 4456820 h 5096785"/>
              <a:gd name="connsiteX44" fmla="*/ 7973491 w 12192000"/>
              <a:gd name="connsiteY44" fmla="*/ 4458577 h 5096785"/>
              <a:gd name="connsiteX45" fmla="*/ 7954281 w 12192000"/>
              <a:gd name="connsiteY45" fmla="*/ 4467421 h 5096785"/>
              <a:gd name="connsiteX46" fmla="*/ 7905540 w 12192000"/>
              <a:gd name="connsiteY46" fmla="*/ 4455628 h 5096785"/>
              <a:gd name="connsiteX47" fmla="*/ 7851932 w 12192000"/>
              <a:gd name="connsiteY47" fmla="*/ 4466353 h 5096785"/>
              <a:gd name="connsiteX48" fmla="*/ 7639078 w 12192000"/>
              <a:gd name="connsiteY48" fmla="*/ 4467635 h 5096785"/>
              <a:gd name="connsiteX49" fmla="*/ 7612359 w 12192000"/>
              <a:gd name="connsiteY49" fmla="*/ 4492789 h 5096785"/>
              <a:gd name="connsiteX50" fmla="*/ 7527328 w 12192000"/>
              <a:gd name="connsiteY50" fmla="*/ 4502199 h 5096785"/>
              <a:gd name="connsiteX51" fmla="*/ 7388717 w 12192000"/>
              <a:gd name="connsiteY51" fmla="*/ 4470799 h 5096785"/>
              <a:gd name="connsiteX52" fmla="*/ 7231898 w 12192000"/>
              <a:gd name="connsiteY52" fmla="*/ 4486028 h 5096785"/>
              <a:gd name="connsiteX53" fmla="*/ 7218425 w 12192000"/>
              <a:gd name="connsiteY53" fmla="*/ 4477288 h 5096785"/>
              <a:gd name="connsiteX54" fmla="*/ 7202795 w 12192000"/>
              <a:gd name="connsiteY54" fmla="*/ 4472972 h 5096785"/>
              <a:gd name="connsiteX55" fmla="*/ 7200744 w 12192000"/>
              <a:gd name="connsiteY55" fmla="*/ 4474099 h 5096785"/>
              <a:gd name="connsiteX56" fmla="*/ 7182163 w 12192000"/>
              <a:gd name="connsiteY56" fmla="*/ 4474005 h 5096785"/>
              <a:gd name="connsiteX57" fmla="*/ 7178368 w 12192000"/>
              <a:gd name="connsiteY57" fmla="*/ 4470673 h 5096785"/>
              <a:gd name="connsiteX58" fmla="*/ 7165705 w 12192000"/>
              <a:gd name="connsiteY58" fmla="*/ 4469569 h 5096785"/>
              <a:gd name="connsiteX59" fmla="*/ 7140991 w 12192000"/>
              <a:gd name="connsiteY59" fmla="*/ 4464599 h 5096785"/>
              <a:gd name="connsiteX60" fmla="*/ 7136152 w 12192000"/>
              <a:gd name="connsiteY60" fmla="*/ 4466292 h 5096785"/>
              <a:gd name="connsiteX61" fmla="*/ 7098544 w 12192000"/>
              <a:gd name="connsiteY61" fmla="*/ 4462879 h 5096785"/>
              <a:gd name="connsiteX62" fmla="*/ 7097922 w 12192000"/>
              <a:gd name="connsiteY62" fmla="*/ 4464077 h 5096785"/>
              <a:gd name="connsiteX63" fmla="*/ 7086877 w 12192000"/>
              <a:gd name="connsiteY63" fmla="*/ 4468554 h 5096785"/>
              <a:gd name="connsiteX64" fmla="*/ 7065999 w 12192000"/>
              <a:gd name="connsiteY64" fmla="*/ 4474270 h 5096785"/>
              <a:gd name="connsiteX65" fmla="*/ 7016598 w 12192000"/>
              <a:gd name="connsiteY65" fmla="*/ 4502855 h 5096785"/>
              <a:gd name="connsiteX66" fmla="*/ 6977375 w 12192000"/>
              <a:gd name="connsiteY66" fmla="*/ 4499434 h 5096785"/>
              <a:gd name="connsiteX67" fmla="*/ 6969409 w 12192000"/>
              <a:gd name="connsiteY67" fmla="*/ 4499424 h 5096785"/>
              <a:gd name="connsiteX68" fmla="*/ 6969218 w 12192000"/>
              <a:gd name="connsiteY68" fmla="*/ 4499704 h 5096785"/>
              <a:gd name="connsiteX69" fmla="*/ 6960755 w 12192000"/>
              <a:gd name="connsiteY69" fmla="*/ 4500249 h 5096785"/>
              <a:gd name="connsiteX70" fmla="*/ 6954882 w 12192000"/>
              <a:gd name="connsiteY70" fmla="*/ 4499405 h 5096785"/>
              <a:gd name="connsiteX71" fmla="*/ 6939428 w 12192000"/>
              <a:gd name="connsiteY71" fmla="*/ 4499385 h 5096785"/>
              <a:gd name="connsiteX72" fmla="*/ 6933902 w 12192000"/>
              <a:gd name="connsiteY72" fmla="*/ 4501239 h 5096785"/>
              <a:gd name="connsiteX73" fmla="*/ 6891244 w 12192000"/>
              <a:gd name="connsiteY73" fmla="*/ 4536371 h 5096785"/>
              <a:gd name="connsiteX74" fmla="*/ 6794496 w 12192000"/>
              <a:gd name="connsiteY74" fmla="*/ 4567924 h 5096785"/>
              <a:gd name="connsiteX75" fmla="*/ 6697102 w 12192000"/>
              <a:gd name="connsiteY75" fmla="*/ 4595916 h 5096785"/>
              <a:gd name="connsiteX76" fmla="*/ 6661063 w 12192000"/>
              <a:gd name="connsiteY76" fmla="*/ 4604476 h 5096785"/>
              <a:gd name="connsiteX77" fmla="*/ 6600252 w 12192000"/>
              <a:gd name="connsiteY77" fmla="*/ 4626681 h 5096785"/>
              <a:gd name="connsiteX78" fmla="*/ 6574528 w 12192000"/>
              <a:gd name="connsiteY78" fmla="*/ 4641155 h 5096785"/>
              <a:gd name="connsiteX79" fmla="*/ 6573036 w 12192000"/>
              <a:gd name="connsiteY79" fmla="*/ 4641049 h 5096785"/>
              <a:gd name="connsiteX80" fmla="*/ 6571920 w 12192000"/>
              <a:gd name="connsiteY80" fmla="*/ 4644739 h 5096785"/>
              <a:gd name="connsiteX81" fmla="*/ 6567212 w 12192000"/>
              <a:gd name="connsiteY81" fmla="*/ 4647518 h 5096785"/>
              <a:gd name="connsiteX82" fmla="*/ 6552021 w 12192000"/>
              <a:gd name="connsiteY82" fmla="*/ 4650379 h 5096785"/>
              <a:gd name="connsiteX83" fmla="*/ 6545925 w 12192000"/>
              <a:gd name="connsiteY83" fmla="*/ 4650675 h 5096785"/>
              <a:gd name="connsiteX84" fmla="*/ 6537822 w 12192000"/>
              <a:gd name="connsiteY84" fmla="*/ 4652769 h 5096785"/>
              <a:gd name="connsiteX85" fmla="*/ 6537743 w 12192000"/>
              <a:gd name="connsiteY85" fmla="*/ 4653068 h 5096785"/>
              <a:gd name="connsiteX86" fmla="*/ 6529914 w 12192000"/>
              <a:gd name="connsiteY86" fmla="*/ 4654543 h 5096785"/>
              <a:gd name="connsiteX87" fmla="*/ 6490057 w 12192000"/>
              <a:gd name="connsiteY87" fmla="*/ 4658624 h 5096785"/>
              <a:gd name="connsiteX88" fmla="*/ 6452621 w 12192000"/>
              <a:gd name="connsiteY88" fmla="*/ 4694822 h 5096785"/>
              <a:gd name="connsiteX89" fmla="*/ 6434329 w 12192000"/>
              <a:gd name="connsiteY89" fmla="*/ 4704111 h 5096785"/>
              <a:gd name="connsiteX90" fmla="*/ 6425215 w 12192000"/>
              <a:gd name="connsiteY90" fmla="*/ 4710396 h 5096785"/>
              <a:gd name="connsiteX91" fmla="*/ 6425070 w 12192000"/>
              <a:gd name="connsiteY91" fmla="*/ 4711644 h 5096785"/>
              <a:gd name="connsiteX92" fmla="*/ 6386800 w 12192000"/>
              <a:gd name="connsiteY92" fmla="*/ 4715431 h 5096785"/>
              <a:gd name="connsiteX93" fmla="*/ 6382703 w 12192000"/>
              <a:gd name="connsiteY93" fmla="*/ 4717930 h 5096785"/>
              <a:gd name="connsiteX94" fmla="*/ 6356495 w 12192000"/>
              <a:gd name="connsiteY94" fmla="*/ 4717843 h 5096785"/>
              <a:gd name="connsiteX95" fmla="*/ 6343628 w 12192000"/>
              <a:gd name="connsiteY95" fmla="*/ 4719161 h 5096785"/>
              <a:gd name="connsiteX96" fmla="*/ 6338605 w 12192000"/>
              <a:gd name="connsiteY96" fmla="*/ 4716723 h 5096785"/>
              <a:gd name="connsiteX97" fmla="*/ 6320318 w 12192000"/>
              <a:gd name="connsiteY97" fmla="*/ 4720095 h 5096785"/>
              <a:gd name="connsiteX98" fmla="*/ 6318742 w 12192000"/>
              <a:gd name="connsiteY98" fmla="*/ 4721541 h 5096785"/>
              <a:gd name="connsiteX99" fmla="*/ 6301708 w 12192000"/>
              <a:gd name="connsiteY99" fmla="*/ 4720380 h 5096785"/>
              <a:gd name="connsiteX100" fmla="*/ 6285082 w 12192000"/>
              <a:gd name="connsiteY100" fmla="*/ 4714639 h 5096785"/>
              <a:gd name="connsiteX101" fmla="*/ 6136936 w 12192000"/>
              <a:gd name="connsiteY101" fmla="*/ 4758246 h 5096785"/>
              <a:gd name="connsiteX102" fmla="*/ 5988578 w 12192000"/>
              <a:gd name="connsiteY102" fmla="*/ 4754427 h 5096785"/>
              <a:gd name="connsiteX103" fmla="*/ 5908701 w 12192000"/>
              <a:gd name="connsiteY103" fmla="*/ 4779160 h 5096785"/>
              <a:gd name="connsiteX104" fmla="*/ 5892219 w 12192000"/>
              <a:gd name="connsiteY104" fmla="*/ 4807892 h 5096785"/>
              <a:gd name="connsiteX105" fmla="*/ 5683612 w 12192000"/>
              <a:gd name="connsiteY105" fmla="*/ 4848770 h 5096785"/>
              <a:gd name="connsiteX106" fmla="*/ 5635111 w 12192000"/>
              <a:gd name="connsiteY106" fmla="*/ 4868888 h 5096785"/>
              <a:gd name="connsiteX107" fmla="*/ 5582652 w 12192000"/>
              <a:gd name="connsiteY107" fmla="*/ 4866836 h 5096785"/>
              <a:gd name="connsiteX108" fmla="*/ 5567213 w 12192000"/>
              <a:gd name="connsiteY108" fmla="*/ 4878769 h 5096785"/>
              <a:gd name="connsiteX109" fmla="*/ 5564659 w 12192000"/>
              <a:gd name="connsiteY109" fmla="*/ 4881042 h 5096785"/>
              <a:gd name="connsiteX110" fmla="*/ 5552102 w 12192000"/>
              <a:gd name="connsiteY110" fmla="*/ 4885426 h 5096785"/>
              <a:gd name="connsiteX111" fmla="*/ 5551475 w 12192000"/>
              <a:gd name="connsiteY111" fmla="*/ 4892560 h 5096785"/>
              <a:gd name="connsiteX112" fmla="*/ 5534664 w 12192000"/>
              <a:gd name="connsiteY112" fmla="*/ 4903385 h 5096785"/>
              <a:gd name="connsiteX113" fmla="*/ 5510737 w 12192000"/>
              <a:gd name="connsiteY113" fmla="*/ 4909807 h 5096785"/>
              <a:gd name="connsiteX114" fmla="*/ 5393901 w 12192000"/>
              <a:gd name="connsiteY114" fmla="*/ 4933709 h 5096785"/>
              <a:gd name="connsiteX115" fmla="*/ 5325782 w 12192000"/>
              <a:gd name="connsiteY115" fmla="*/ 4951789 h 5096785"/>
              <a:gd name="connsiteX116" fmla="*/ 5302703 w 12192000"/>
              <a:gd name="connsiteY116" fmla="*/ 4964590 h 5096785"/>
              <a:gd name="connsiteX117" fmla="*/ 5268591 w 12192000"/>
              <a:gd name="connsiteY117" fmla="*/ 4978479 h 5096785"/>
              <a:gd name="connsiteX118" fmla="*/ 5210559 w 12192000"/>
              <a:gd name="connsiteY118" fmla="*/ 5007585 h 5096785"/>
              <a:gd name="connsiteX119" fmla="*/ 5177597 w 12192000"/>
              <a:gd name="connsiteY119" fmla="*/ 5015926 h 5096785"/>
              <a:gd name="connsiteX120" fmla="*/ 5160569 w 12192000"/>
              <a:gd name="connsiteY120" fmla="*/ 5025681 h 5096785"/>
              <a:gd name="connsiteX121" fmla="*/ 5152748 w 12192000"/>
              <a:gd name="connsiteY121" fmla="*/ 5026569 h 5096785"/>
              <a:gd name="connsiteX122" fmla="*/ 5127678 w 12192000"/>
              <a:gd name="connsiteY122" fmla="*/ 5032947 h 5096785"/>
              <a:gd name="connsiteX123" fmla="*/ 5113147 w 12192000"/>
              <a:gd name="connsiteY123" fmla="*/ 5035818 h 5096785"/>
              <a:gd name="connsiteX124" fmla="*/ 5107301 w 12192000"/>
              <a:gd name="connsiteY124" fmla="*/ 5036672 h 5096785"/>
              <a:gd name="connsiteX125" fmla="*/ 5093215 w 12192000"/>
              <a:gd name="connsiteY125" fmla="*/ 5032880 h 5096785"/>
              <a:gd name="connsiteX126" fmla="*/ 5077058 w 12192000"/>
              <a:gd name="connsiteY126" fmla="*/ 5038681 h 5096785"/>
              <a:gd name="connsiteX127" fmla="*/ 5057349 w 12192000"/>
              <a:gd name="connsiteY127" fmla="*/ 5036015 h 5096785"/>
              <a:gd name="connsiteX128" fmla="*/ 5053945 w 12192000"/>
              <a:gd name="connsiteY128" fmla="*/ 5041952 h 5096785"/>
              <a:gd name="connsiteX129" fmla="*/ 5040021 w 12192000"/>
              <a:gd name="connsiteY129" fmla="*/ 5050052 h 5096785"/>
              <a:gd name="connsiteX130" fmla="*/ 5025913 w 12192000"/>
              <a:gd name="connsiteY130" fmla="*/ 5046535 h 5096785"/>
              <a:gd name="connsiteX131" fmla="*/ 4998218 w 12192000"/>
              <a:gd name="connsiteY131" fmla="*/ 5048065 h 5096785"/>
              <a:gd name="connsiteX132" fmla="*/ 4991008 w 12192000"/>
              <a:gd name="connsiteY132" fmla="*/ 5050439 h 5096785"/>
              <a:gd name="connsiteX133" fmla="*/ 4963503 w 12192000"/>
              <a:gd name="connsiteY133" fmla="*/ 5047575 h 5096785"/>
              <a:gd name="connsiteX134" fmla="*/ 4921053 w 12192000"/>
              <a:gd name="connsiteY134" fmla="*/ 5048925 h 5096785"/>
              <a:gd name="connsiteX135" fmla="*/ 4873420 w 12192000"/>
              <a:gd name="connsiteY135" fmla="*/ 5054929 h 5096785"/>
              <a:gd name="connsiteX136" fmla="*/ 4858825 w 12192000"/>
              <a:gd name="connsiteY136" fmla="*/ 5051329 h 5096785"/>
              <a:gd name="connsiteX137" fmla="*/ 4769340 w 12192000"/>
              <a:gd name="connsiteY137" fmla="*/ 5053090 h 5096785"/>
              <a:gd name="connsiteX138" fmla="*/ 4744152 w 12192000"/>
              <a:gd name="connsiteY138" fmla="*/ 5053391 h 5096785"/>
              <a:gd name="connsiteX139" fmla="*/ 4723556 w 12192000"/>
              <a:gd name="connsiteY139" fmla="*/ 5059633 h 5096785"/>
              <a:gd name="connsiteX140" fmla="*/ 4719699 w 12192000"/>
              <a:gd name="connsiteY140" fmla="*/ 5066298 h 5096785"/>
              <a:gd name="connsiteX141" fmla="*/ 4706016 w 12192000"/>
              <a:gd name="connsiteY141" fmla="*/ 5067422 h 5096785"/>
              <a:gd name="connsiteX142" fmla="*/ 4702593 w 12192000"/>
              <a:gd name="connsiteY142" fmla="*/ 5068973 h 5096785"/>
              <a:gd name="connsiteX143" fmla="*/ 4682766 w 12192000"/>
              <a:gd name="connsiteY143" fmla="*/ 5076609 h 5096785"/>
              <a:gd name="connsiteX144" fmla="*/ 4634960 w 12192000"/>
              <a:gd name="connsiteY144" fmla="*/ 5061852 h 5096785"/>
              <a:gd name="connsiteX145" fmla="*/ 4580645 w 12192000"/>
              <a:gd name="connsiteY145" fmla="*/ 5069246 h 5096785"/>
              <a:gd name="connsiteX146" fmla="*/ 4368005 w 12192000"/>
              <a:gd name="connsiteY146" fmla="*/ 5057426 h 5096785"/>
              <a:gd name="connsiteX147" fmla="*/ 4339489 w 12192000"/>
              <a:gd name="connsiteY147" fmla="*/ 5080858 h 5096785"/>
              <a:gd name="connsiteX148" fmla="*/ 4253895 w 12192000"/>
              <a:gd name="connsiteY148" fmla="*/ 5085008 h 5096785"/>
              <a:gd name="connsiteX149" fmla="*/ 4117780 w 12192000"/>
              <a:gd name="connsiteY149" fmla="*/ 5045175 h 5096785"/>
              <a:gd name="connsiteX150" fmla="*/ 3960074 w 12192000"/>
              <a:gd name="connsiteY150" fmla="*/ 5050708 h 5096785"/>
              <a:gd name="connsiteX151" fmla="*/ 3947260 w 12192000"/>
              <a:gd name="connsiteY151" fmla="*/ 5041167 h 5096785"/>
              <a:gd name="connsiteX152" fmla="*/ 3931969 w 12192000"/>
              <a:gd name="connsiteY152" fmla="*/ 5035902 h 5096785"/>
              <a:gd name="connsiteX153" fmla="*/ 3929836 w 12192000"/>
              <a:gd name="connsiteY153" fmla="*/ 5036901 h 5096785"/>
              <a:gd name="connsiteX154" fmla="*/ 3911296 w 12192000"/>
              <a:gd name="connsiteY154" fmla="*/ 5035663 h 5096785"/>
              <a:gd name="connsiteX155" fmla="*/ 3907746 w 12192000"/>
              <a:gd name="connsiteY155" fmla="*/ 5032107 h 5096785"/>
              <a:gd name="connsiteX156" fmla="*/ 3895182 w 12192000"/>
              <a:gd name="connsiteY156" fmla="*/ 5030229 h 5096785"/>
              <a:gd name="connsiteX157" fmla="*/ 3870866 w 12192000"/>
              <a:gd name="connsiteY157" fmla="*/ 5023753 h 5096785"/>
              <a:gd name="connsiteX158" fmla="*/ 3865913 w 12192000"/>
              <a:gd name="connsiteY158" fmla="*/ 5025143 h 5096785"/>
              <a:gd name="connsiteX159" fmla="*/ 3828606 w 12192000"/>
              <a:gd name="connsiteY159" fmla="*/ 5019426 h 5096785"/>
              <a:gd name="connsiteX160" fmla="*/ 3827901 w 12192000"/>
              <a:gd name="connsiteY160" fmla="*/ 5020583 h 5096785"/>
              <a:gd name="connsiteX161" fmla="*/ 3816543 w 12192000"/>
              <a:gd name="connsiteY161" fmla="*/ 5024366 h 5096785"/>
              <a:gd name="connsiteX162" fmla="*/ 3795278 w 12192000"/>
              <a:gd name="connsiteY162" fmla="*/ 5028779 h 5096785"/>
              <a:gd name="connsiteX163" fmla="*/ 3743858 w 12192000"/>
              <a:gd name="connsiteY163" fmla="*/ 5054237 h 5096785"/>
              <a:gd name="connsiteX164" fmla="*/ 3704945 w 12192000"/>
              <a:gd name="connsiteY164" fmla="*/ 5048413 h 5096785"/>
              <a:gd name="connsiteX165" fmla="*/ 3696992 w 12192000"/>
              <a:gd name="connsiteY165" fmla="*/ 5047914 h 5096785"/>
              <a:gd name="connsiteX166" fmla="*/ 3696780 w 12192000"/>
              <a:gd name="connsiteY166" fmla="*/ 5048181 h 5096785"/>
              <a:gd name="connsiteX167" fmla="*/ 3688290 w 12192000"/>
              <a:gd name="connsiteY167" fmla="*/ 5048204 h 5096785"/>
              <a:gd name="connsiteX168" fmla="*/ 3682486 w 12192000"/>
              <a:gd name="connsiteY168" fmla="*/ 5047000 h 5096785"/>
              <a:gd name="connsiteX169" fmla="*/ 3667056 w 12192000"/>
              <a:gd name="connsiteY169" fmla="*/ 5046030 h 5096785"/>
              <a:gd name="connsiteX170" fmla="*/ 3661403 w 12192000"/>
              <a:gd name="connsiteY170" fmla="*/ 5047537 h 5096785"/>
              <a:gd name="connsiteX171" fmla="*/ 3658673 w 12192000"/>
              <a:gd name="connsiteY171" fmla="*/ 5050790 h 5096785"/>
              <a:gd name="connsiteX172" fmla="*/ 3657333 w 12192000"/>
              <a:gd name="connsiteY172" fmla="*/ 5050325 h 5096785"/>
              <a:gd name="connsiteX173" fmla="*/ 3626778 w 12192000"/>
              <a:gd name="connsiteY173" fmla="*/ 5057882 h 5096785"/>
              <a:gd name="connsiteX174" fmla="*/ 3560067 w 12192000"/>
              <a:gd name="connsiteY174" fmla="*/ 5064266 h 5096785"/>
              <a:gd name="connsiteX175" fmla="*/ 3522641 w 12192000"/>
              <a:gd name="connsiteY175" fmla="*/ 5063654 h 5096785"/>
              <a:gd name="connsiteX176" fmla="*/ 3419275 w 12192000"/>
              <a:gd name="connsiteY176" fmla="*/ 5066646 h 5096785"/>
              <a:gd name="connsiteX177" fmla="*/ 3314869 w 12192000"/>
              <a:gd name="connsiteY177" fmla="*/ 5073197 h 5096785"/>
              <a:gd name="connsiteX178" fmla="*/ 3259088 w 12192000"/>
              <a:gd name="connsiteY178" fmla="*/ 5096363 h 5096785"/>
              <a:gd name="connsiteX179" fmla="*/ 3253104 w 12192000"/>
              <a:gd name="connsiteY179" fmla="*/ 5096785 h 5096785"/>
              <a:gd name="connsiteX180" fmla="*/ 3238751 w 12192000"/>
              <a:gd name="connsiteY180" fmla="*/ 5092996 h 5096785"/>
              <a:gd name="connsiteX181" fmla="*/ 3233681 w 12192000"/>
              <a:gd name="connsiteY181" fmla="*/ 5090758 h 5096785"/>
              <a:gd name="connsiteX182" fmla="*/ 3225562 w 12192000"/>
              <a:gd name="connsiteY182" fmla="*/ 5089215 h 5096785"/>
              <a:gd name="connsiteX183" fmla="*/ 3225260 w 12192000"/>
              <a:gd name="connsiteY183" fmla="*/ 5089437 h 5096785"/>
              <a:gd name="connsiteX184" fmla="*/ 3217859 w 12192000"/>
              <a:gd name="connsiteY184" fmla="*/ 5087484 h 5096785"/>
              <a:gd name="connsiteX185" fmla="*/ 3182980 w 12192000"/>
              <a:gd name="connsiteY185" fmla="*/ 5074650 h 5096785"/>
              <a:gd name="connsiteX186" fmla="*/ 3123938 w 12192000"/>
              <a:gd name="connsiteY186" fmla="*/ 5089912 h 5096785"/>
              <a:gd name="connsiteX187" fmla="*/ 3101912 w 12192000"/>
              <a:gd name="connsiteY187" fmla="*/ 5090281 h 5096785"/>
              <a:gd name="connsiteX188" fmla="*/ 3089591 w 12192000"/>
              <a:gd name="connsiteY188" fmla="*/ 5091865 h 5096785"/>
              <a:gd name="connsiteX189" fmla="*/ 3088465 w 12192000"/>
              <a:gd name="connsiteY189" fmla="*/ 5092858 h 5096785"/>
              <a:gd name="connsiteX190" fmla="*/ 3055081 w 12192000"/>
              <a:gd name="connsiteY190" fmla="*/ 5080424 h 5096785"/>
              <a:gd name="connsiteX191" fmla="*/ 3049807 w 12192000"/>
              <a:gd name="connsiteY191" fmla="*/ 5080860 h 5096785"/>
              <a:gd name="connsiteX192" fmla="*/ 3029122 w 12192000"/>
              <a:gd name="connsiteY192" fmla="*/ 5070085 h 5096785"/>
              <a:gd name="connsiteX193" fmla="*/ 3017862 w 12192000"/>
              <a:gd name="connsiteY193" fmla="*/ 5065942 h 5096785"/>
              <a:gd name="connsiteX194" fmla="*/ 3015868 w 12192000"/>
              <a:gd name="connsiteY194" fmla="*/ 5061832 h 5096785"/>
              <a:gd name="connsiteX195" fmla="*/ 2998644 w 12192000"/>
              <a:gd name="connsiteY195" fmla="*/ 5057210 h 5096785"/>
              <a:gd name="connsiteX196" fmla="*/ 2996219 w 12192000"/>
              <a:gd name="connsiteY196" fmla="*/ 5057788 h 5096785"/>
              <a:gd name="connsiteX197" fmla="*/ 2983676 w 12192000"/>
              <a:gd name="connsiteY197" fmla="*/ 5049852 h 5096785"/>
              <a:gd name="connsiteX198" fmla="*/ 2975170 w 12192000"/>
              <a:gd name="connsiteY198" fmla="*/ 5038214 h 5096785"/>
              <a:gd name="connsiteX199" fmla="*/ 2822441 w 12192000"/>
              <a:gd name="connsiteY199" fmla="*/ 5014517 h 5096785"/>
              <a:gd name="connsiteX200" fmla="*/ 2624713 w 12192000"/>
              <a:gd name="connsiteY200" fmla="*/ 4938959 h 5096785"/>
              <a:gd name="connsiteX201" fmla="*/ 2532669 w 12192000"/>
              <a:gd name="connsiteY201" fmla="*/ 4940573 h 5096785"/>
              <a:gd name="connsiteX202" fmla="*/ 2389931 w 12192000"/>
              <a:gd name="connsiteY202" fmla="*/ 4905785 h 5096785"/>
              <a:gd name="connsiteX203" fmla="*/ 2335186 w 12192000"/>
              <a:gd name="connsiteY203" fmla="*/ 4902957 h 5096785"/>
              <a:gd name="connsiteX204" fmla="*/ 2295307 w 12192000"/>
              <a:gd name="connsiteY204" fmla="*/ 4879800 h 5096785"/>
              <a:gd name="connsiteX205" fmla="*/ 2273393 w 12192000"/>
              <a:gd name="connsiteY205" fmla="*/ 4883565 h 5096785"/>
              <a:gd name="connsiteX206" fmla="*/ 2269523 w 12192000"/>
              <a:gd name="connsiteY206" fmla="*/ 4884442 h 5096785"/>
              <a:gd name="connsiteX207" fmla="*/ 2256015 w 12192000"/>
              <a:gd name="connsiteY207" fmla="*/ 4883014 h 5096785"/>
              <a:gd name="connsiteX208" fmla="*/ 2249731 w 12192000"/>
              <a:gd name="connsiteY208" fmla="*/ 4888778 h 5096785"/>
              <a:gd name="connsiteX209" fmla="*/ 2227629 w 12192000"/>
              <a:gd name="connsiteY209" fmla="*/ 4891047 h 5096785"/>
              <a:gd name="connsiteX210" fmla="*/ 2203460 w 12192000"/>
              <a:gd name="connsiteY210" fmla="*/ 4886696 h 5096785"/>
              <a:gd name="connsiteX211" fmla="*/ 2091528 w 12192000"/>
              <a:gd name="connsiteY211" fmla="*/ 4859155 h 5096785"/>
              <a:gd name="connsiteX212" fmla="*/ 2022901 w 12192000"/>
              <a:gd name="connsiteY212" fmla="*/ 4846594 h 5096785"/>
              <a:gd name="connsiteX213" fmla="*/ 1994227 w 12192000"/>
              <a:gd name="connsiteY213" fmla="*/ 4847973 h 5096785"/>
              <a:gd name="connsiteX214" fmla="*/ 1955936 w 12192000"/>
              <a:gd name="connsiteY214" fmla="*/ 4845765 h 5096785"/>
              <a:gd name="connsiteX215" fmla="*/ 1741924 w 12192000"/>
              <a:gd name="connsiteY215" fmla="*/ 4808054 h 5096785"/>
              <a:gd name="connsiteX216" fmla="*/ 1734410 w 12192000"/>
              <a:gd name="connsiteY216" fmla="*/ 4811675 h 5096785"/>
              <a:gd name="connsiteX217" fmla="*/ 1691423 w 12192000"/>
              <a:gd name="connsiteY217" fmla="*/ 4802777 h 5096785"/>
              <a:gd name="connsiteX218" fmla="*/ 1554504 w 12192000"/>
              <a:gd name="connsiteY218" fmla="*/ 4739985 h 5096785"/>
              <a:gd name="connsiteX219" fmla="*/ 1470119 w 12192000"/>
              <a:gd name="connsiteY219" fmla="*/ 4723470 h 5096785"/>
              <a:gd name="connsiteX220" fmla="*/ 1437967 w 12192000"/>
              <a:gd name="connsiteY220" fmla="*/ 4722710 h 5096785"/>
              <a:gd name="connsiteX221" fmla="*/ 1384234 w 12192000"/>
              <a:gd name="connsiteY221" fmla="*/ 4721117 h 5096785"/>
              <a:gd name="connsiteX222" fmla="*/ 1338647 w 12192000"/>
              <a:gd name="connsiteY222" fmla="*/ 4732483 h 5096785"/>
              <a:gd name="connsiteX223" fmla="*/ 1295869 w 12192000"/>
              <a:gd name="connsiteY223" fmla="*/ 4726175 h 5096785"/>
              <a:gd name="connsiteX224" fmla="*/ 1292949 w 12192000"/>
              <a:gd name="connsiteY224" fmla="*/ 4708469 h 5096785"/>
              <a:gd name="connsiteX225" fmla="*/ 1244908 w 12192000"/>
              <a:gd name="connsiteY225" fmla="*/ 4706993 h 5096785"/>
              <a:gd name="connsiteX226" fmla="*/ 1171266 w 12192000"/>
              <a:gd name="connsiteY226" fmla="*/ 4706535 h 5096785"/>
              <a:gd name="connsiteX227" fmla="*/ 1160868 w 12192000"/>
              <a:gd name="connsiteY227" fmla="*/ 4701936 h 5096785"/>
              <a:gd name="connsiteX228" fmla="*/ 1147599 w 12192000"/>
              <a:gd name="connsiteY228" fmla="*/ 4714833 h 5096785"/>
              <a:gd name="connsiteX229" fmla="*/ 1119603 w 12192000"/>
              <a:gd name="connsiteY229" fmla="*/ 4721303 h 5096785"/>
              <a:gd name="connsiteX230" fmla="*/ 997851 w 12192000"/>
              <a:gd name="connsiteY230" fmla="*/ 4722336 h 5096785"/>
              <a:gd name="connsiteX231" fmla="*/ 976455 w 12192000"/>
              <a:gd name="connsiteY231" fmla="*/ 4726407 h 5096785"/>
              <a:gd name="connsiteX232" fmla="*/ 949939 w 12192000"/>
              <a:gd name="connsiteY232" fmla="*/ 4719699 h 5096785"/>
              <a:gd name="connsiteX233" fmla="*/ 894148 w 12192000"/>
              <a:gd name="connsiteY233" fmla="*/ 4710406 h 5096785"/>
              <a:gd name="connsiteX234" fmla="*/ 857990 w 12192000"/>
              <a:gd name="connsiteY234" fmla="*/ 4696844 h 5096785"/>
              <a:gd name="connsiteX235" fmla="*/ 848649 w 12192000"/>
              <a:gd name="connsiteY235" fmla="*/ 4704021 h 5096785"/>
              <a:gd name="connsiteX236" fmla="*/ 826436 w 12192000"/>
              <a:gd name="connsiteY236" fmla="*/ 4707421 h 5096785"/>
              <a:gd name="connsiteX237" fmla="*/ 733052 w 12192000"/>
              <a:gd name="connsiteY237" fmla="*/ 4701884 h 5096785"/>
              <a:gd name="connsiteX238" fmla="*/ 716185 w 12192000"/>
              <a:gd name="connsiteY238" fmla="*/ 4703827 h 5096785"/>
              <a:gd name="connsiteX239" fmla="*/ 696663 w 12192000"/>
              <a:gd name="connsiteY239" fmla="*/ 4697420 h 5096785"/>
              <a:gd name="connsiteX240" fmla="*/ 582722 w 12192000"/>
              <a:gd name="connsiteY240" fmla="*/ 4658637 h 5096785"/>
              <a:gd name="connsiteX241" fmla="*/ 581118 w 12192000"/>
              <a:gd name="connsiteY241" fmla="*/ 4654120 h 5096785"/>
              <a:gd name="connsiteX242" fmla="*/ 546453 w 12192000"/>
              <a:gd name="connsiteY242" fmla="*/ 4652542 h 5096785"/>
              <a:gd name="connsiteX243" fmla="*/ 536773 w 12192000"/>
              <a:gd name="connsiteY243" fmla="*/ 4644609 h 5096785"/>
              <a:gd name="connsiteX244" fmla="*/ 518899 w 12192000"/>
              <a:gd name="connsiteY244" fmla="*/ 4642839 h 5096785"/>
              <a:gd name="connsiteX245" fmla="*/ 388896 w 12192000"/>
              <a:gd name="connsiteY245" fmla="*/ 4619173 h 5096785"/>
              <a:gd name="connsiteX246" fmla="*/ 366479 w 12192000"/>
              <a:gd name="connsiteY246" fmla="*/ 4618896 h 5096785"/>
              <a:gd name="connsiteX247" fmla="*/ 342781 w 12192000"/>
              <a:gd name="connsiteY247" fmla="*/ 4601239 h 5096785"/>
              <a:gd name="connsiteX248" fmla="*/ 255925 w 12192000"/>
              <a:gd name="connsiteY248" fmla="*/ 4598685 h 5096785"/>
              <a:gd name="connsiteX249" fmla="*/ 226919 w 12192000"/>
              <a:gd name="connsiteY249" fmla="*/ 4598460 h 5096785"/>
              <a:gd name="connsiteX250" fmla="*/ 213925 w 12192000"/>
              <a:gd name="connsiteY250" fmla="*/ 4597783 h 5096785"/>
              <a:gd name="connsiteX251" fmla="*/ 215196 w 12192000"/>
              <a:gd name="connsiteY251" fmla="*/ 4588576 h 5096785"/>
              <a:gd name="connsiteX252" fmla="*/ 180214 w 12192000"/>
              <a:gd name="connsiteY252" fmla="*/ 4583701 h 5096785"/>
              <a:gd name="connsiteX253" fmla="*/ 83203 w 12192000"/>
              <a:gd name="connsiteY253" fmla="*/ 4531664 h 5096785"/>
              <a:gd name="connsiteX254" fmla="*/ 4106 w 12192000"/>
              <a:gd name="connsiteY254" fmla="*/ 4517202 h 5096785"/>
              <a:gd name="connsiteX255" fmla="*/ 0 w 12192000"/>
              <a:gd name="connsiteY255" fmla="*/ 4516084 h 5096785"/>
              <a:gd name="connsiteX256" fmla="*/ 0 w 12192000"/>
              <a:gd name="connsiteY256" fmla="*/ 0 h 5096785"/>
              <a:gd name="connsiteX0" fmla="*/ 0 w 12192000"/>
              <a:gd name="connsiteY0" fmla="*/ 0 h 5096785"/>
              <a:gd name="connsiteX1" fmla="*/ 12192000 w 12192000"/>
              <a:gd name="connsiteY1" fmla="*/ 0 h 5096785"/>
              <a:gd name="connsiteX2" fmla="*/ 12192000 w 12192000"/>
              <a:gd name="connsiteY2" fmla="*/ 3809005 h 5096785"/>
              <a:gd name="connsiteX3" fmla="*/ 12142543 w 12192000"/>
              <a:gd name="connsiteY3" fmla="*/ 3817043 h 5096785"/>
              <a:gd name="connsiteX4" fmla="*/ 12109241 w 12192000"/>
              <a:gd name="connsiteY4" fmla="*/ 3824228 h 5096785"/>
              <a:gd name="connsiteX5" fmla="*/ 11668991 w 12192000"/>
              <a:gd name="connsiteY5" fmla="*/ 3788038 h 5096785"/>
              <a:gd name="connsiteX6" fmla="*/ 11476952 w 12192000"/>
              <a:gd name="connsiteY6" fmla="*/ 3866786 h 5096785"/>
              <a:gd name="connsiteX7" fmla="*/ 11336487 w 12192000"/>
              <a:gd name="connsiteY7" fmla="*/ 3971513 h 5096785"/>
              <a:gd name="connsiteX8" fmla="*/ 11214181 w 12192000"/>
              <a:gd name="connsiteY8" fmla="*/ 4004215 h 5096785"/>
              <a:gd name="connsiteX9" fmla="*/ 11042540 w 12192000"/>
              <a:gd name="connsiteY9" fmla="*/ 4002613 h 5096785"/>
              <a:gd name="connsiteX10" fmla="*/ 10833086 w 12192000"/>
              <a:gd name="connsiteY10" fmla="*/ 3997707 h 5096785"/>
              <a:gd name="connsiteX11" fmla="*/ 10599680 w 12192000"/>
              <a:gd name="connsiteY11" fmla="*/ 3982661 h 5096785"/>
              <a:gd name="connsiteX12" fmla="*/ 10519971 w 12192000"/>
              <a:gd name="connsiteY12" fmla="*/ 3975018 h 5096785"/>
              <a:gd name="connsiteX13" fmla="*/ 10217282 w 12192000"/>
              <a:gd name="connsiteY13" fmla="*/ 4020809 h 5096785"/>
              <a:gd name="connsiteX14" fmla="*/ 9936427 w 12192000"/>
              <a:gd name="connsiteY14" fmla="*/ 4137843 h 5096785"/>
              <a:gd name="connsiteX15" fmla="*/ 9804285 w 12192000"/>
              <a:gd name="connsiteY15" fmla="*/ 4246460 h 5096785"/>
              <a:gd name="connsiteX16" fmla="*/ 9720786 w 12192000"/>
              <a:gd name="connsiteY16" fmla="*/ 4265611 h 5096785"/>
              <a:gd name="connsiteX17" fmla="*/ 9652162 w 12192000"/>
              <a:gd name="connsiteY17" fmla="*/ 4252712 h 5096785"/>
              <a:gd name="connsiteX18" fmla="*/ 9543973 w 12192000"/>
              <a:gd name="connsiteY18" fmla="*/ 4245802 h 5096785"/>
              <a:gd name="connsiteX19" fmla="*/ 9528747 w 12192000"/>
              <a:gd name="connsiteY19" fmla="*/ 4251724 h 5096785"/>
              <a:gd name="connsiteX20" fmla="*/ 9436976 w 12192000"/>
              <a:gd name="connsiteY20" fmla="*/ 4269351 h 5096785"/>
              <a:gd name="connsiteX21" fmla="*/ 9371827 w 12192000"/>
              <a:gd name="connsiteY21" fmla="*/ 4303912 h 5096785"/>
              <a:gd name="connsiteX22" fmla="*/ 9260304 w 12192000"/>
              <a:gd name="connsiteY22" fmla="*/ 4328021 h 5096785"/>
              <a:gd name="connsiteX23" fmla="*/ 9148799 w 12192000"/>
              <a:gd name="connsiteY23" fmla="*/ 4348506 h 5096785"/>
              <a:gd name="connsiteX24" fmla="*/ 9107898 w 12192000"/>
              <a:gd name="connsiteY24" fmla="*/ 4354282 h 5096785"/>
              <a:gd name="connsiteX25" fmla="*/ 9037321 w 12192000"/>
              <a:gd name="connsiteY25" fmla="*/ 4371817 h 5096785"/>
              <a:gd name="connsiteX26" fmla="*/ 8990743 w 12192000"/>
              <a:gd name="connsiteY26" fmla="*/ 4382161 h 5096785"/>
              <a:gd name="connsiteX27" fmla="*/ 8979819 w 12192000"/>
              <a:gd name="connsiteY27" fmla="*/ 4366419 h 5096785"/>
              <a:gd name="connsiteX28" fmla="*/ 8936044 w 12192000"/>
              <a:gd name="connsiteY28" fmla="*/ 4370992 h 5096785"/>
              <a:gd name="connsiteX29" fmla="*/ 8897707 w 12192000"/>
              <a:gd name="connsiteY29" fmla="*/ 4392673 h 5096785"/>
              <a:gd name="connsiteX30" fmla="*/ 8845635 w 12192000"/>
              <a:gd name="connsiteY30" fmla="*/ 4404300 h 5096785"/>
              <a:gd name="connsiteX31" fmla="*/ 8814562 w 12192000"/>
              <a:gd name="connsiteY31" fmla="*/ 4411434 h 5096785"/>
              <a:gd name="connsiteX32" fmla="*/ 8726349 w 12192000"/>
              <a:gd name="connsiteY32" fmla="*/ 4416668 h 5096785"/>
              <a:gd name="connsiteX33" fmla="*/ 8566678 w 12192000"/>
              <a:gd name="connsiteY33" fmla="*/ 4391711 h 5096785"/>
              <a:gd name="connsiteX34" fmla="*/ 8521516 w 12192000"/>
              <a:gd name="connsiteY34" fmla="*/ 4393927 h 5096785"/>
              <a:gd name="connsiteX35" fmla="*/ 8515998 w 12192000"/>
              <a:gd name="connsiteY35" fmla="*/ 4399124 h 5096785"/>
              <a:gd name="connsiteX36" fmla="*/ 8449547 w 12192000"/>
              <a:gd name="connsiteY36" fmla="*/ 4383170 h 5096785"/>
              <a:gd name="connsiteX37" fmla="*/ 8360285 w 12192000"/>
              <a:gd name="connsiteY37" fmla="*/ 4398502 h 5096785"/>
              <a:gd name="connsiteX38" fmla="*/ 8256584 w 12192000"/>
              <a:gd name="connsiteY38" fmla="*/ 4423564 h 5096785"/>
              <a:gd name="connsiteX39" fmla="*/ 8229821 w 12192000"/>
              <a:gd name="connsiteY39" fmla="*/ 4431840 h 5096785"/>
              <a:gd name="connsiteX40" fmla="*/ 8158476 w 12192000"/>
              <a:gd name="connsiteY40" fmla="*/ 4436904 h 5096785"/>
              <a:gd name="connsiteX41" fmla="*/ 7993707 w 12192000"/>
              <a:gd name="connsiteY41" fmla="*/ 4447962 h 5096785"/>
              <a:gd name="connsiteX42" fmla="*/ 7990346 w 12192000"/>
              <a:gd name="connsiteY42" fmla="*/ 4454853 h 5096785"/>
              <a:gd name="connsiteX43" fmla="*/ 7976786 w 12192000"/>
              <a:gd name="connsiteY43" fmla="*/ 4456820 h 5096785"/>
              <a:gd name="connsiteX44" fmla="*/ 7973491 w 12192000"/>
              <a:gd name="connsiteY44" fmla="*/ 4458577 h 5096785"/>
              <a:gd name="connsiteX45" fmla="*/ 7954281 w 12192000"/>
              <a:gd name="connsiteY45" fmla="*/ 4467421 h 5096785"/>
              <a:gd name="connsiteX46" fmla="*/ 7905540 w 12192000"/>
              <a:gd name="connsiteY46" fmla="*/ 4455628 h 5096785"/>
              <a:gd name="connsiteX47" fmla="*/ 7851932 w 12192000"/>
              <a:gd name="connsiteY47" fmla="*/ 4466353 h 5096785"/>
              <a:gd name="connsiteX48" fmla="*/ 7639078 w 12192000"/>
              <a:gd name="connsiteY48" fmla="*/ 4467635 h 5096785"/>
              <a:gd name="connsiteX49" fmla="*/ 7612359 w 12192000"/>
              <a:gd name="connsiteY49" fmla="*/ 4492789 h 5096785"/>
              <a:gd name="connsiteX50" fmla="*/ 7527328 w 12192000"/>
              <a:gd name="connsiteY50" fmla="*/ 4502199 h 5096785"/>
              <a:gd name="connsiteX51" fmla="*/ 7388717 w 12192000"/>
              <a:gd name="connsiteY51" fmla="*/ 4470799 h 5096785"/>
              <a:gd name="connsiteX52" fmla="*/ 7231898 w 12192000"/>
              <a:gd name="connsiteY52" fmla="*/ 4486028 h 5096785"/>
              <a:gd name="connsiteX53" fmla="*/ 7218425 w 12192000"/>
              <a:gd name="connsiteY53" fmla="*/ 4477288 h 5096785"/>
              <a:gd name="connsiteX54" fmla="*/ 7202795 w 12192000"/>
              <a:gd name="connsiteY54" fmla="*/ 4472972 h 5096785"/>
              <a:gd name="connsiteX55" fmla="*/ 7200744 w 12192000"/>
              <a:gd name="connsiteY55" fmla="*/ 4474099 h 5096785"/>
              <a:gd name="connsiteX56" fmla="*/ 7182163 w 12192000"/>
              <a:gd name="connsiteY56" fmla="*/ 4474005 h 5096785"/>
              <a:gd name="connsiteX57" fmla="*/ 7178368 w 12192000"/>
              <a:gd name="connsiteY57" fmla="*/ 4470673 h 5096785"/>
              <a:gd name="connsiteX58" fmla="*/ 7165705 w 12192000"/>
              <a:gd name="connsiteY58" fmla="*/ 4469569 h 5096785"/>
              <a:gd name="connsiteX59" fmla="*/ 7140991 w 12192000"/>
              <a:gd name="connsiteY59" fmla="*/ 4464599 h 5096785"/>
              <a:gd name="connsiteX60" fmla="*/ 7136152 w 12192000"/>
              <a:gd name="connsiteY60" fmla="*/ 4466292 h 5096785"/>
              <a:gd name="connsiteX61" fmla="*/ 7098544 w 12192000"/>
              <a:gd name="connsiteY61" fmla="*/ 4462879 h 5096785"/>
              <a:gd name="connsiteX62" fmla="*/ 7097922 w 12192000"/>
              <a:gd name="connsiteY62" fmla="*/ 4464077 h 5096785"/>
              <a:gd name="connsiteX63" fmla="*/ 7086877 w 12192000"/>
              <a:gd name="connsiteY63" fmla="*/ 4468554 h 5096785"/>
              <a:gd name="connsiteX64" fmla="*/ 7065999 w 12192000"/>
              <a:gd name="connsiteY64" fmla="*/ 4474270 h 5096785"/>
              <a:gd name="connsiteX65" fmla="*/ 7016598 w 12192000"/>
              <a:gd name="connsiteY65" fmla="*/ 4502855 h 5096785"/>
              <a:gd name="connsiteX66" fmla="*/ 6977375 w 12192000"/>
              <a:gd name="connsiteY66" fmla="*/ 4499434 h 5096785"/>
              <a:gd name="connsiteX67" fmla="*/ 6969409 w 12192000"/>
              <a:gd name="connsiteY67" fmla="*/ 4499424 h 5096785"/>
              <a:gd name="connsiteX68" fmla="*/ 6969218 w 12192000"/>
              <a:gd name="connsiteY68" fmla="*/ 4499704 h 5096785"/>
              <a:gd name="connsiteX69" fmla="*/ 6960755 w 12192000"/>
              <a:gd name="connsiteY69" fmla="*/ 4500249 h 5096785"/>
              <a:gd name="connsiteX70" fmla="*/ 6954882 w 12192000"/>
              <a:gd name="connsiteY70" fmla="*/ 4499405 h 5096785"/>
              <a:gd name="connsiteX71" fmla="*/ 6939428 w 12192000"/>
              <a:gd name="connsiteY71" fmla="*/ 4499385 h 5096785"/>
              <a:gd name="connsiteX72" fmla="*/ 6933902 w 12192000"/>
              <a:gd name="connsiteY72" fmla="*/ 4501239 h 5096785"/>
              <a:gd name="connsiteX73" fmla="*/ 6891244 w 12192000"/>
              <a:gd name="connsiteY73" fmla="*/ 4536371 h 5096785"/>
              <a:gd name="connsiteX74" fmla="*/ 6794496 w 12192000"/>
              <a:gd name="connsiteY74" fmla="*/ 4567924 h 5096785"/>
              <a:gd name="connsiteX75" fmla="*/ 6697102 w 12192000"/>
              <a:gd name="connsiteY75" fmla="*/ 4595916 h 5096785"/>
              <a:gd name="connsiteX76" fmla="*/ 6661063 w 12192000"/>
              <a:gd name="connsiteY76" fmla="*/ 4604476 h 5096785"/>
              <a:gd name="connsiteX77" fmla="*/ 6600252 w 12192000"/>
              <a:gd name="connsiteY77" fmla="*/ 4626681 h 5096785"/>
              <a:gd name="connsiteX78" fmla="*/ 6574528 w 12192000"/>
              <a:gd name="connsiteY78" fmla="*/ 4641155 h 5096785"/>
              <a:gd name="connsiteX79" fmla="*/ 6573036 w 12192000"/>
              <a:gd name="connsiteY79" fmla="*/ 4641049 h 5096785"/>
              <a:gd name="connsiteX80" fmla="*/ 6571920 w 12192000"/>
              <a:gd name="connsiteY80" fmla="*/ 4644739 h 5096785"/>
              <a:gd name="connsiteX81" fmla="*/ 6567212 w 12192000"/>
              <a:gd name="connsiteY81" fmla="*/ 4647518 h 5096785"/>
              <a:gd name="connsiteX82" fmla="*/ 6552021 w 12192000"/>
              <a:gd name="connsiteY82" fmla="*/ 4650379 h 5096785"/>
              <a:gd name="connsiteX83" fmla="*/ 6545925 w 12192000"/>
              <a:gd name="connsiteY83" fmla="*/ 4650675 h 5096785"/>
              <a:gd name="connsiteX84" fmla="*/ 6537822 w 12192000"/>
              <a:gd name="connsiteY84" fmla="*/ 4652769 h 5096785"/>
              <a:gd name="connsiteX85" fmla="*/ 6537743 w 12192000"/>
              <a:gd name="connsiteY85" fmla="*/ 4653068 h 5096785"/>
              <a:gd name="connsiteX86" fmla="*/ 6529914 w 12192000"/>
              <a:gd name="connsiteY86" fmla="*/ 4654543 h 5096785"/>
              <a:gd name="connsiteX87" fmla="*/ 6490057 w 12192000"/>
              <a:gd name="connsiteY87" fmla="*/ 4658624 h 5096785"/>
              <a:gd name="connsiteX88" fmla="*/ 6452621 w 12192000"/>
              <a:gd name="connsiteY88" fmla="*/ 4694822 h 5096785"/>
              <a:gd name="connsiteX89" fmla="*/ 6434329 w 12192000"/>
              <a:gd name="connsiteY89" fmla="*/ 4704111 h 5096785"/>
              <a:gd name="connsiteX90" fmla="*/ 6425215 w 12192000"/>
              <a:gd name="connsiteY90" fmla="*/ 4710396 h 5096785"/>
              <a:gd name="connsiteX91" fmla="*/ 6425070 w 12192000"/>
              <a:gd name="connsiteY91" fmla="*/ 4711644 h 5096785"/>
              <a:gd name="connsiteX92" fmla="*/ 6386800 w 12192000"/>
              <a:gd name="connsiteY92" fmla="*/ 4715431 h 5096785"/>
              <a:gd name="connsiteX93" fmla="*/ 6382703 w 12192000"/>
              <a:gd name="connsiteY93" fmla="*/ 4717930 h 5096785"/>
              <a:gd name="connsiteX94" fmla="*/ 6356495 w 12192000"/>
              <a:gd name="connsiteY94" fmla="*/ 4717843 h 5096785"/>
              <a:gd name="connsiteX95" fmla="*/ 6343628 w 12192000"/>
              <a:gd name="connsiteY95" fmla="*/ 4719161 h 5096785"/>
              <a:gd name="connsiteX96" fmla="*/ 6338605 w 12192000"/>
              <a:gd name="connsiteY96" fmla="*/ 4716723 h 5096785"/>
              <a:gd name="connsiteX97" fmla="*/ 6320318 w 12192000"/>
              <a:gd name="connsiteY97" fmla="*/ 4720095 h 5096785"/>
              <a:gd name="connsiteX98" fmla="*/ 6318742 w 12192000"/>
              <a:gd name="connsiteY98" fmla="*/ 4721541 h 5096785"/>
              <a:gd name="connsiteX99" fmla="*/ 6301708 w 12192000"/>
              <a:gd name="connsiteY99" fmla="*/ 4720380 h 5096785"/>
              <a:gd name="connsiteX100" fmla="*/ 6285082 w 12192000"/>
              <a:gd name="connsiteY100" fmla="*/ 4714639 h 5096785"/>
              <a:gd name="connsiteX101" fmla="*/ 6136936 w 12192000"/>
              <a:gd name="connsiteY101" fmla="*/ 4758246 h 5096785"/>
              <a:gd name="connsiteX102" fmla="*/ 5988578 w 12192000"/>
              <a:gd name="connsiteY102" fmla="*/ 4754427 h 5096785"/>
              <a:gd name="connsiteX103" fmla="*/ 5908701 w 12192000"/>
              <a:gd name="connsiteY103" fmla="*/ 4779160 h 5096785"/>
              <a:gd name="connsiteX104" fmla="*/ 5892219 w 12192000"/>
              <a:gd name="connsiteY104" fmla="*/ 4807892 h 5096785"/>
              <a:gd name="connsiteX105" fmla="*/ 5683612 w 12192000"/>
              <a:gd name="connsiteY105" fmla="*/ 4848770 h 5096785"/>
              <a:gd name="connsiteX106" fmla="*/ 5635111 w 12192000"/>
              <a:gd name="connsiteY106" fmla="*/ 4868888 h 5096785"/>
              <a:gd name="connsiteX107" fmla="*/ 5582652 w 12192000"/>
              <a:gd name="connsiteY107" fmla="*/ 4866836 h 5096785"/>
              <a:gd name="connsiteX108" fmla="*/ 5567213 w 12192000"/>
              <a:gd name="connsiteY108" fmla="*/ 4878769 h 5096785"/>
              <a:gd name="connsiteX109" fmla="*/ 5564659 w 12192000"/>
              <a:gd name="connsiteY109" fmla="*/ 4881042 h 5096785"/>
              <a:gd name="connsiteX110" fmla="*/ 5552102 w 12192000"/>
              <a:gd name="connsiteY110" fmla="*/ 4885426 h 5096785"/>
              <a:gd name="connsiteX111" fmla="*/ 5551475 w 12192000"/>
              <a:gd name="connsiteY111" fmla="*/ 4892560 h 5096785"/>
              <a:gd name="connsiteX112" fmla="*/ 5534664 w 12192000"/>
              <a:gd name="connsiteY112" fmla="*/ 4903385 h 5096785"/>
              <a:gd name="connsiteX113" fmla="*/ 5510737 w 12192000"/>
              <a:gd name="connsiteY113" fmla="*/ 4909807 h 5096785"/>
              <a:gd name="connsiteX114" fmla="*/ 5393901 w 12192000"/>
              <a:gd name="connsiteY114" fmla="*/ 4933709 h 5096785"/>
              <a:gd name="connsiteX115" fmla="*/ 5325782 w 12192000"/>
              <a:gd name="connsiteY115" fmla="*/ 4951789 h 5096785"/>
              <a:gd name="connsiteX116" fmla="*/ 5302703 w 12192000"/>
              <a:gd name="connsiteY116" fmla="*/ 4964590 h 5096785"/>
              <a:gd name="connsiteX117" fmla="*/ 5268591 w 12192000"/>
              <a:gd name="connsiteY117" fmla="*/ 4978479 h 5096785"/>
              <a:gd name="connsiteX118" fmla="*/ 5210559 w 12192000"/>
              <a:gd name="connsiteY118" fmla="*/ 5007585 h 5096785"/>
              <a:gd name="connsiteX119" fmla="*/ 5177597 w 12192000"/>
              <a:gd name="connsiteY119" fmla="*/ 5015926 h 5096785"/>
              <a:gd name="connsiteX120" fmla="*/ 5160569 w 12192000"/>
              <a:gd name="connsiteY120" fmla="*/ 5025681 h 5096785"/>
              <a:gd name="connsiteX121" fmla="*/ 5152748 w 12192000"/>
              <a:gd name="connsiteY121" fmla="*/ 5026569 h 5096785"/>
              <a:gd name="connsiteX122" fmla="*/ 5127678 w 12192000"/>
              <a:gd name="connsiteY122" fmla="*/ 5032947 h 5096785"/>
              <a:gd name="connsiteX123" fmla="*/ 5113147 w 12192000"/>
              <a:gd name="connsiteY123" fmla="*/ 5035818 h 5096785"/>
              <a:gd name="connsiteX124" fmla="*/ 5107301 w 12192000"/>
              <a:gd name="connsiteY124" fmla="*/ 5036672 h 5096785"/>
              <a:gd name="connsiteX125" fmla="*/ 5093215 w 12192000"/>
              <a:gd name="connsiteY125" fmla="*/ 5032880 h 5096785"/>
              <a:gd name="connsiteX126" fmla="*/ 5077058 w 12192000"/>
              <a:gd name="connsiteY126" fmla="*/ 5038681 h 5096785"/>
              <a:gd name="connsiteX127" fmla="*/ 5057349 w 12192000"/>
              <a:gd name="connsiteY127" fmla="*/ 5036015 h 5096785"/>
              <a:gd name="connsiteX128" fmla="*/ 5053945 w 12192000"/>
              <a:gd name="connsiteY128" fmla="*/ 5041952 h 5096785"/>
              <a:gd name="connsiteX129" fmla="*/ 5040021 w 12192000"/>
              <a:gd name="connsiteY129" fmla="*/ 5050052 h 5096785"/>
              <a:gd name="connsiteX130" fmla="*/ 5025913 w 12192000"/>
              <a:gd name="connsiteY130" fmla="*/ 5046535 h 5096785"/>
              <a:gd name="connsiteX131" fmla="*/ 4998218 w 12192000"/>
              <a:gd name="connsiteY131" fmla="*/ 5048065 h 5096785"/>
              <a:gd name="connsiteX132" fmla="*/ 4991008 w 12192000"/>
              <a:gd name="connsiteY132" fmla="*/ 5050439 h 5096785"/>
              <a:gd name="connsiteX133" fmla="*/ 4963503 w 12192000"/>
              <a:gd name="connsiteY133" fmla="*/ 5047575 h 5096785"/>
              <a:gd name="connsiteX134" fmla="*/ 4921053 w 12192000"/>
              <a:gd name="connsiteY134" fmla="*/ 5048925 h 5096785"/>
              <a:gd name="connsiteX135" fmla="*/ 4873420 w 12192000"/>
              <a:gd name="connsiteY135" fmla="*/ 5054929 h 5096785"/>
              <a:gd name="connsiteX136" fmla="*/ 4858825 w 12192000"/>
              <a:gd name="connsiteY136" fmla="*/ 5051329 h 5096785"/>
              <a:gd name="connsiteX137" fmla="*/ 4769340 w 12192000"/>
              <a:gd name="connsiteY137" fmla="*/ 5053090 h 5096785"/>
              <a:gd name="connsiteX138" fmla="*/ 4744152 w 12192000"/>
              <a:gd name="connsiteY138" fmla="*/ 5053391 h 5096785"/>
              <a:gd name="connsiteX139" fmla="*/ 4723556 w 12192000"/>
              <a:gd name="connsiteY139" fmla="*/ 5059633 h 5096785"/>
              <a:gd name="connsiteX140" fmla="*/ 4719699 w 12192000"/>
              <a:gd name="connsiteY140" fmla="*/ 5066298 h 5096785"/>
              <a:gd name="connsiteX141" fmla="*/ 4706016 w 12192000"/>
              <a:gd name="connsiteY141" fmla="*/ 5067422 h 5096785"/>
              <a:gd name="connsiteX142" fmla="*/ 4702593 w 12192000"/>
              <a:gd name="connsiteY142" fmla="*/ 5068973 h 5096785"/>
              <a:gd name="connsiteX143" fmla="*/ 4682766 w 12192000"/>
              <a:gd name="connsiteY143" fmla="*/ 5076609 h 5096785"/>
              <a:gd name="connsiteX144" fmla="*/ 4634960 w 12192000"/>
              <a:gd name="connsiteY144" fmla="*/ 5061852 h 5096785"/>
              <a:gd name="connsiteX145" fmla="*/ 4580645 w 12192000"/>
              <a:gd name="connsiteY145" fmla="*/ 5069246 h 5096785"/>
              <a:gd name="connsiteX146" fmla="*/ 4368005 w 12192000"/>
              <a:gd name="connsiteY146" fmla="*/ 5057426 h 5096785"/>
              <a:gd name="connsiteX147" fmla="*/ 4339489 w 12192000"/>
              <a:gd name="connsiteY147" fmla="*/ 5080858 h 5096785"/>
              <a:gd name="connsiteX148" fmla="*/ 4253895 w 12192000"/>
              <a:gd name="connsiteY148" fmla="*/ 5085008 h 5096785"/>
              <a:gd name="connsiteX149" fmla="*/ 4117780 w 12192000"/>
              <a:gd name="connsiteY149" fmla="*/ 5045175 h 5096785"/>
              <a:gd name="connsiteX150" fmla="*/ 3960074 w 12192000"/>
              <a:gd name="connsiteY150" fmla="*/ 5050708 h 5096785"/>
              <a:gd name="connsiteX151" fmla="*/ 3947260 w 12192000"/>
              <a:gd name="connsiteY151" fmla="*/ 5041167 h 5096785"/>
              <a:gd name="connsiteX152" fmla="*/ 3931969 w 12192000"/>
              <a:gd name="connsiteY152" fmla="*/ 5035902 h 5096785"/>
              <a:gd name="connsiteX153" fmla="*/ 3929836 w 12192000"/>
              <a:gd name="connsiteY153" fmla="*/ 5036901 h 5096785"/>
              <a:gd name="connsiteX154" fmla="*/ 3911296 w 12192000"/>
              <a:gd name="connsiteY154" fmla="*/ 5035663 h 5096785"/>
              <a:gd name="connsiteX155" fmla="*/ 3907746 w 12192000"/>
              <a:gd name="connsiteY155" fmla="*/ 5032107 h 5096785"/>
              <a:gd name="connsiteX156" fmla="*/ 3895182 w 12192000"/>
              <a:gd name="connsiteY156" fmla="*/ 5030229 h 5096785"/>
              <a:gd name="connsiteX157" fmla="*/ 3870866 w 12192000"/>
              <a:gd name="connsiteY157" fmla="*/ 5023753 h 5096785"/>
              <a:gd name="connsiteX158" fmla="*/ 3865913 w 12192000"/>
              <a:gd name="connsiteY158" fmla="*/ 5025143 h 5096785"/>
              <a:gd name="connsiteX159" fmla="*/ 3828606 w 12192000"/>
              <a:gd name="connsiteY159" fmla="*/ 5019426 h 5096785"/>
              <a:gd name="connsiteX160" fmla="*/ 3827901 w 12192000"/>
              <a:gd name="connsiteY160" fmla="*/ 5020583 h 5096785"/>
              <a:gd name="connsiteX161" fmla="*/ 3816543 w 12192000"/>
              <a:gd name="connsiteY161" fmla="*/ 5024366 h 5096785"/>
              <a:gd name="connsiteX162" fmla="*/ 3795278 w 12192000"/>
              <a:gd name="connsiteY162" fmla="*/ 5028779 h 5096785"/>
              <a:gd name="connsiteX163" fmla="*/ 3743858 w 12192000"/>
              <a:gd name="connsiteY163" fmla="*/ 5054237 h 5096785"/>
              <a:gd name="connsiteX164" fmla="*/ 3704945 w 12192000"/>
              <a:gd name="connsiteY164" fmla="*/ 5048413 h 5096785"/>
              <a:gd name="connsiteX165" fmla="*/ 3696992 w 12192000"/>
              <a:gd name="connsiteY165" fmla="*/ 5047914 h 5096785"/>
              <a:gd name="connsiteX166" fmla="*/ 3696780 w 12192000"/>
              <a:gd name="connsiteY166" fmla="*/ 5048181 h 5096785"/>
              <a:gd name="connsiteX167" fmla="*/ 3688290 w 12192000"/>
              <a:gd name="connsiteY167" fmla="*/ 5048204 h 5096785"/>
              <a:gd name="connsiteX168" fmla="*/ 3682486 w 12192000"/>
              <a:gd name="connsiteY168" fmla="*/ 5047000 h 5096785"/>
              <a:gd name="connsiteX169" fmla="*/ 3667056 w 12192000"/>
              <a:gd name="connsiteY169" fmla="*/ 5046030 h 5096785"/>
              <a:gd name="connsiteX170" fmla="*/ 3661403 w 12192000"/>
              <a:gd name="connsiteY170" fmla="*/ 5047537 h 5096785"/>
              <a:gd name="connsiteX171" fmla="*/ 3658673 w 12192000"/>
              <a:gd name="connsiteY171" fmla="*/ 5050790 h 5096785"/>
              <a:gd name="connsiteX172" fmla="*/ 3657333 w 12192000"/>
              <a:gd name="connsiteY172" fmla="*/ 5050325 h 5096785"/>
              <a:gd name="connsiteX173" fmla="*/ 3626778 w 12192000"/>
              <a:gd name="connsiteY173" fmla="*/ 5057882 h 5096785"/>
              <a:gd name="connsiteX174" fmla="*/ 3560067 w 12192000"/>
              <a:gd name="connsiteY174" fmla="*/ 5064266 h 5096785"/>
              <a:gd name="connsiteX175" fmla="*/ 3522641 w 12192000"/>
              <a:gd name="connsiteY175" fmla="*/ 5063654 h 5096785"/>
              <a:gd name="connsiteX176" fmla="*/ 3419275 w 12192000"/>
              <a:gd name="connsiteY176" fmla="*/ 5066646 h 5096785"/>
              <a:gd name="connsiteX177" fmla="*/ 3314869 w 12192000"/>
              <a:gd name="connsiteY177" fmla="*/ 5073197 h 5096785"/>
              <a:gd name="connsiteX178" fmla="*/ 3259088 w 12192000"/>
              <a:gd name="connsiteY178" fmla="*/ 5096363 h 5096785"/>
              <a:gd name="connsiteX179" fmla="*/ 3253104 w 12192000"/>
              <a:gd name="connsiteY179" fmla="*/ 5096785 h 5096785"/>
              <a:gd name="connsiteX180" fmla="*/ 3238751 w 12192000"/>
              <a:gd name="connsiteY180" fmla="*/ 5092996 h 5096785"/>
              <a:gd name="connsiteX181" fmla="*/ 3233681 w 12192000"/>
              <a:gd name="connsiteY181" fmla="*/ 5090758 h 5096785"/>
              <a:gd name="connsiteX182" fmla="*/ 3225562 w 12192000"/>
              <a:gd name="connsiteY182" fmla="*/ 5089215 h 5096785"/>
              <a:gd name="connsiteX183" fmla="*/ 3225260 w 12192000"/>
              <a:gd name="connsiteY183" fmla="*/ 5089437 h 5096785"/>
              <a:gd name="connsiteX184" fmla="*/ 3217859 w 12192000"/>
              <a:gd name="connsiteY184" fmla="*/ 5087484 h 5096785"/>
              <a:gd name="connsiteX185" fmla="*/ 3182980 w 12192000"/>
              <a:gd name="connsiteY185" fmla="*/ 5074650 h 5096785"/>
              <a:gd name="connsiteX186" fmla="*/ 3123938 w 12192000"/>
              <a:gd name="connsiteY186" fmla="*/ 5089912 h 5096785"/>
              <a:gd name="connsiteX187" fmla="*/ 3101912 w 12192000"/>
              <a:gd name="connsiteY187" fmla="*/ 5090281 h 5096785"/>
              <a:gd name="connsiteX188" fmla="*/ 3089591 w 12192000"/>
              <a:gd name="connsiteY188" fmla="*/ 5091865 h 5096785"/>
              <a:gd name="connsiteX189" fmla="*/ 3088465 w 12192000"/>
              <a:gd name="connsiteY189" fmla="*/ 5092858 h 5096785"/>
              <a:gd name="connsiteX190" fmla="*/ 3055081 w 12192000"/>
              <a:gd name="connsiteY190" fmla="*/ 5080424 h 5096785"/>
              <a:gd name="connsiteX191" fmla="*/ 3049807 w 12192000"/>
              <a:gd name="connsiteY191" fmla="*/ 5080860 h 5096785"/>
              <a:gd name="connsiteX192" fmla="*/ 3029122 w 12192000"/>
              <a:gd name="connsiteY192" fmla="*/ 5070085 h 5096785"/>
              <a:gd name="connsiteX193" fmla="*/ 3017862 w 12192000"/>
              <a:gd name="connsiteY193" fmla="*/ 5065942 h 5096785"/>
              <a:gd name="connsiteX194" fmla="*/ 3015868 w 12192000"/>
              <a:gd name="connsiteY194" fmla="*/ 5061832 h 5096785"/>
              <a:gd name="connsiteX195" fmla="*/ 2998644 w 12192000"/>
              <a:gd name="connsiteY195" fmla="*/ 5057210 h 5096785"/>
              <a:gd name="connsiteX196" fmla="*/ 2996219 w 12192000"/>
              <a:gd name="connsiteY196" fmla="*/ 5057788 h 5096785"/>
              <a:gd name="connsiteX197" fmla="*/ 2983676 w 12192000"/>
              <a:gd name="connsiteY197" fmla="*/ 5049852 h 5096785"/>
              <a:gd name="connsiteX198" fmla="*/ 2975170 w 12192000"/>
              <a:gd name="connsiteY198" fmla="*/ 5038214 h 5096785"/>
              <a:gd name="connsiteX199" fmla="*/ 2822441 w 12192000"/>
              <a:gd name="connsiteY199" fmla="*/ 5014517 h 5096785"/>
              <a:gd name="connsiteX200" fmla="*/ 2532669 w 12192000"/>
              <a:gd name="connsiteY200" fmla="*/ 4940573 h 5096785"/>
              <a:gd name="connsiteX201" fmla="*/ 2389931 w 12192000"/>
              <a:gd name="connsiteY201" fmla="*/ 4905785 h 5096785"/>
              <a:gd name="connsiteX202" fmla="*/ 2335186 w 12192000"/>
              <a:gd name="connsiteY202" fmla="*/ 4902957 h 5096785"/>
              <a:gd name="connsiteX203" fmla="*/ 2295307 w 12192000"/>
              <a:gd name="connsiteY203" fmla="*/ 4879800 h 5096785"/>
              <a:gd name="connsiteX204" fmla="*/ 2273393 w 12192000"/>
              <a:gd name="connsiteY204" fmla="*/ 4883565 h 5096785"/>
              <a:gd name="connsiteX205" fmla="*/ 2269523 w 12192000"/>
              <a:gd name="connsiteY205" fmla="*/ 4884442 h 5096785"/>
              <a:gd name="connsiteX206" fmla="*/ 2256015 w 12192000"/>
              <a:gd name="connsiteY206" fmla="*/ 4883014 h 5096785"/>
              <a:gd name="connsiteX207" fmla="*/ 2249731 w 12192000"/>
              <a:gd name="connsiteY207" fmla="*/ 4888778 h 5096785"/>
              <a:gd name="connsiteX208" fmla="*/ 2227629 w 12192000"/>
              <a:gd name="connsiteY208" fmla="*/ 4891047 h 5096785"/>
              <a:gd name="connsiteX209" fmla="*/ 2203460 w 12192000"/>
              <a:gd name="connsiteY209" fmla="*/ 4886696 h 5096785"/>
              <a:gd name="connsiteX210" fmla="*/ 2091528 w 12192000"/>
              <a:gd name="connsiteY210" fmla="*/ 4859155 h 5096785"/>
              <a:gd name="connsiteX211" fmla="*/ 2022901 w 12192000"/>
              <a:gd name="connsiteY211" fmla="*/ 4846594 h 5096785"/>
              <a:gd name="connsiteX212" fmla="*/ 1994227 w 12192000"/>
              <a:gd name="connsiteY212" fmla="*/ 4847973 h 5096785"/>
              <a:gd name="connsiteX213" fmla="*/ 1955936 w 12192000"/>
              <a:gd name="connsiteY213" fmla="*/ 4845765 h 5096785"/>
              <a:gd name="connsiteX214" fmla="*/ 1741924 w 12192000"/>
              <a:gd name="connsiteY214" fmla="*/ 4808054 h 5096785"/>
              <a:gd name="connsiteX215" fmla="*/ 1734410 w 12192000"/>
              <a:gd name="connsiteY215" fmla="*/ 4811675 h 5096785"/>
              <a:gd name="connsiteX216" fmla="*/ 1691423 w 12192000"/>
              <a:gd name="connsiteY216" fmla="*/ 4802777 h 5096785"/>
              <a:gd name="connsiteX217" fmla="*/ 1554504 w 12192000"/>
              <a:gd name="connsiteY217" fmla="*/ 4739985 h 5096785"/>
              <a:gd name="connsiteX218" fmla="*/ 1470119 w 12192000"/>
              <a:gd name="connsiteY218" fmla="*/ 4723470 h 5096785"/>
              <a:gd name="connsiteX219" fmla="*/ 1437967 w 12192000"/>
              <a:gd name="connsiteY219" fmla="*/ 4722710 h 5096785"/>
              <a:gd name="connsiteX220" fmla="*/ 1384234 w 12192000"/>
              <a:gd name="connsiteY220" fmla="*/ 4721117 h 5096785"/>
              <a:gd name="connsiteX221" fmla="*/ 1338647 w 12192000"/>
              <a:gd name="connsiteY221" fmla="*/ 4732483 h 5096785"/>
              <a:gd name="connsiteX222" fmla="*/ 1295869 w 12192000"/>
              <a:gd name="connsiteY222" fmla="*/ 4726175 h 5096785"/>
              <a:gd name="connsiteX223" fmla="*/ 1292949 w 12192000"/>
              <a:gd name="connsiteY223" fmla="*/ 4708469 h 5096785"/>
              <a:gd name="connsiteX224" fmla="*/ 1244908 w 12192000"/>
              <a:gd name="connsiteY224" fmla="*/ 4706993 h 5096785"/>
              <a:gd name="connsiteX225" fmla="*/ 1171266 w 12192000"/>
              <a:gd name="connsiteY225" fmla="*/ 4706535 h 5096785"/>
              <a:gd name="connsiteX226" fmla="*/ 1160868 w 12192000"/>
              <a:gd name="connsiteY226" fmla="*/ 4701936 h 5096785"/>
              <a:gd name="connsiteX227" fmla="*/ 1147599 w 12192000"/>
              <a:gd name="connsiteY227" fmla="*/ 4714833 h 5096785"/>
              <a:gd name="connsiteX228" fmla="*/ 1119603 w 12192000"/>
              <a:gd name="connsiteY228" fmla="*/ 4721303 h 5096785"/>
              <a:gd name="connsiteX229" fmla="*/ 997851 w 12192000"/>
              <a:gd name="connsiteY229" fmla="*/ 4722336 h 5096785"/>
              <a:gd name="connsiteX230" fmla="*/ 976455 w 12192000"/>
              <a:gd name="connsiteY230" fmla="*/ 4726407 h 5096785"/>
              <a:gd name="connsiteX231" fmla="*/ 949939 w 12192000"/>
              <a:gd name="connsiteY231" fmla="*/ 4719699 h 5096785"/>
              <a:gd name="connsiteX232" fmla="*/ 894148 w 12192000"/>
              <a:gd name="connsiteY232" fmla="*/ 4710406 h 5096785"/>
              <a:gd name="connsiteX233" fmla="*/ 857990 w 12192000"/>
              <a:gd name="connsiteY233" fmla="*/ 4696844 h 5096785"/>
              <a:gd name="connsiteX234" fmla="*/ 848649 w 12192000"/>
              <a:gd name="connsiteY234" fmla="*/ 4704021 h 5096785"/>
              <a:gd name="connsiteX235" fmla="*/ 826436 w 12192000"/>
              <a:gd name="connsiteY235" fmla="*/ 4707421 h 5096785"/>
              <a:gd name="connsiteX236" fmla="*/ 733052 w 12192000"/>
              <a:gd name="connsiteY236" fmla="*/ 4701884 h 5096785"/>
              <a:gd name="connsiteX237" fmla="*/ 716185 w 12192000"/>
              <a:gd name="connsiteY237" fmla="*/ 4703827 h 5096785"/>
              <a:gd name="connsiteX238" fmla="*/ 696663 w 12192000"/>
              <a:gd name="connsiteY238" fmla="*/ 4697420 h 5096785"/>
              <a:gd name="connsiteX239" fmla="*/ 582722 w 12192000"/>
              <a:gd name="connsiteY239" fmla="*/ 4658637 h 5096785"/>
              <a:gd name="connsiteX240" fmla="*/ 581118 w 12192000"/>
              <a:gd name="connsiteY240" fmla="*/ 4654120 h 5096785"/>
              <a:gd name="connsiteX241" fmla="*/ 546453 w 12192000"/>
              <a:gd name="connsiteY241" fmla="*/ 4652542 h 5096785"/>
              <a:gd name="connsiteX242" fmla="*/ 536773 w 12192000"/>
              <a:gd name="connsiteY242" fmla="*/ 4644609 h 5096785"/>
              <a:gd name="connsiteX243" fmla="*/ 518899 w 12192000"/>
              <a:gd name="connsiteY243" fmla="*/ 4642839 h 5096785"/>
              <a:gd name="connsiteX244" fmla="*/ 388896 w 12192000"/>
              <a:gd name="connsiteY244" fmla="*/ 4619173 h 5096785"/>
              <a:gd name="connsiteX245" fmla="*/ 366479 w 12192000"/>
              <a:gd name="connsiteY245" fmla="*/ 4618896 h 5096785"/>
              <a:gd name="connsiteX246" fmla="*/ 342781 w 12192000"/>
              <a:gd name="connsiteY246" fmla="*/ 4601239 h 5096785"/>
              <a:gd name="connsiteX247" fmla="*/ 255925 w 12192000"/>
              <a:gd name="connsiteY247" fmla="*/ 4598685 h 5096785"/>
              <a:gd name="connsiteX248" fmla="*/ 226919 w 12192000"/>
              <a:gd name="connsiteY248" fmla="*/ 4598460 h 5096785"/>
              <a:gd name="connsiteX249" fmla="*/ 213925 w 12192000"/>
              <a:gd name="connsiteY249" fmla="*/ 4597783 h 5096785"/>
              <a:gd name="connsiteX250" fmla="*/ 215196 w 12192000"/>
              <a:gd name="connsiteY250" fmla="*/ 4588576 h 5096785"/>
              <a:gd name="connsiteX251" fmla="*/ 180214 w 12192000"/>
              <a:gd name="connsiteY251" fmla="*/ 4583701 h 5096785"/>
              <a:gd name="connsiteX252" fmla="*/ 83203 w 12192000"/>
              <a:gd name="connsiteY252" fmla="*/ 4531664 h 5096785"/>
              <a:gd name="connsiteX253" fmla="*/ 4106 w 12192000"/>
              <a:gd name="connsiteY253" fmla="*/ 4517202 h 5096785"/>
              <a:gd name="connsiteX254" fmla="*/ 0 w 12192000"/>
              <a:gd name="connsiteY254" fmla="*/ 4516084 h 5096785"/>
              <a:gd name="connsiteX255" fmla="*/ 0 w 12192000"/>
              <a:gd name="connsiteY255" fmla="*/ 0 h 5096785"/>
              <a:gd name="connsiteX0" fmla="*/ 0 w 12192000"/>
              <a:gd name="connsiteY0" fmla="*/ 0 h 5096785"/>
              <a:gd name="connsiteX1" fmla="*/ 12192000 w 12192000"/>
              <a:gd name="connsiteY1" fmla="*/ 0 h 5096785"/>
              <a:gd name="connsiteX2" fmla="*/ 12192000 w 12192000"/>
              <a:gd name="connsiteY2" fmla="*/ 3809005 h 5096785"/>
              <a:gd name="connsiteX3" fmla="*/ 12142543 w 12192000"/>
              <a:gd name="connsiteY3" fmla="*/ 3817043 h 5096785"/>
              <a:gd name="connsiteX4" fmla="*/ 12109241 w 12192000"/>
              <a:gd name="connsiteY4" fmla="*/ 3824228 h 5096785"/>
              <a:gd name="connsiteX5" fmla="*/ 11668991 w 12192000"/>
              <a:gd name="connsiteY5" fmla="*/ 3788038 h 5096785"/>
              <a:gd name="connsiteX6" fmla="*/ 11476952 w 12192000"/>
              <a:gd name="connsiteY6" fmla="*/ 3866786 h 5096785"/>
              <a:gd name="connsiteX7" fmla="*/ 11336487 w 12192000"/>
              <a:gd name="connsiteY7" fmla="*/ 3971513 h 5096785"/>
              <a:gd name="connsiteX8" fmla="*/ 11214181 w 12192000"/>
              <a:gd name="connsiteY8" fmla="*/ 4004215 h 5096785"/>
              <a:gd name="connsiteX9" fmla="*/ 11042540 w 12192000"/>
              <a:gd name="connsiteY9" fmla="*/ 4002613 h 5096785"/>
              <a:gd name="connsiteX10" fmla="*/ 10833086 w 12192000"/>
              <a:gd name="connsiteY10" fmla="*/ 3997707 h 5096785"/>
              <a:gd name="connsiteX11" fmla="*/ 10599680 w 12192000"/>
              <a:gd name="connsiteY11" fmla="*/ 3982661 h 5096785"/>
              <a:gd name="connsiteX12" fmla="*/ 10519971 w 12192000"/>
              <a:gd name="connsiteY12" fmla="*/ 3975018 h 5096785"/>
              <a:gd name="connsiteX13" fmla="*/ 10217282 w 12192000"/>
              <a:gd name="connsiteY13" fmla="*/ 4020809 h 5096785"/>
              <a:gd name="connsiteX14" fmla="*/ 9936427 w 12192000"/>
              <a:gd name="connsiteY14" fmla="*/ 4137843 h 5096785"/>
              <a:gd name="connsiteX15" fmla="*/ 9804285 w 12192000"/>
              <a:gd name="connsiteY15" fmla="*/ 4246460 h 5096785"/>
              <a:gd name="connsiteX16" fmla="*/ 9720786 w 12192000"/>
              <a:gd name="connsiteY16" fmla="*/ 4265611 h 5096785"/>
              <a:gd name="connsiteX17" fmla="*/ 9652162 w 12192000"/>
              <a:gd name="connsiteY17" fmla="*/ 4252712 h 5096785"/>
              <a:gd name="connsiteX18" fmla="*/ 9543973 w 12192000"/>
              <a:gd name="connsiteY18" fmla="*/ 4245802 h 5096785"/>
              <a:gd name="connsiteX19" fmla="*/ 9528747 w 12192000"/>
              <a:gd name="connsiteY19" fmla="*/ 4251724 h 5096785"/>
              <a:gd name="connsiteX20" fmla="*/ 9436976 w 12192000"/>
              <a:gd name="connsiteY20" fmla="*/ 4269351 h 5096785"/>
              <a:gd name="connsiteX21" fmla="*/ 9371827 w 12192000"/>
              <a:gd name="connsiteY21" fmla="*/ 4303912 h 5096785"/>
              <a:gd name="connsiteX22" fmla="*/ 9260304 w 12192000"/>
              <a:gd name="connsiteY22" fmla="*/ 4328021 h 5096785"/>
              <a:gd name="connsiteX23" fmla="*/ 9148799 w 12192000"/>
              <a:gd name="connsiteY23" fmla="*/ 4348506 h 5096785"/>
              <a:gd name="connsiteX24" fmla="*/ 9107898 w 12192000"/>
              <a:gd name="connsiteY24" fmla="*/ 4354282 h 5096785"/>
              <a:gd name="connsiteX25" fmla="*/ 9037321 w 12192000"/>
              <a:gd name="connsiteY25" fmla="*/ 4371817 h 5096785"/>
              <a:gd name="connsiteX26" fmla="*/ 8990743 w 12192000"/>
              <a:gd name="connsiteY26" fmla="*/ 4382161 h 5096785"/>
              <a:gd name="connsiteX27" fmla="*/ 8979819 w 12192000"/>
              <a:gd name="connsiteY27" fmla="*/ 4366419 h 5096785"/>
              <a:gd name="connsiteX28" fmla="*/ 8936044 w 12192000"/>
              <a:gd name="connsiteY28" fmla="*/ 4370992 h 5096785"/>
              <a:gd name="connsiteX29" fmla="*/ 8897707 w 12192000"/>
              <a:gd name="connsiteY29" fmla="*/ 4392673 h 5096785"/>
              <a:gd name="connsiteX30" fmla="*/ 8845635 w 12192000"/>
              <a:gd name="connsiteY30" fmla="*/ 4404300 h 5096785"/>
              <a:gd name="connsiteX31" fmla="*/ 8814562 w 12192000"/>
              <a:gd name="connsiteY31" fmla="*/ 4411434 h 5096785"/>
              <a:gd name="connsiteX32" fmla="*/ 8726349 w 12192000"/>
              <a:gd name="connsiteY32" fmla="*/ 4416668 h 5096785"/>
              <a:gd name="connsiteX33" fmla="*/ 8566678 w 12192000"/>
              <a:gd name="connsiteY33" fmla="*/ 4391711 h 5096785"/>
              <a:gd name="connsiteX34" fmla="*/ 8521516 w 12192000"/>
              <a:gd name="connsiteY34" fmla="*/ 4393927 h 5096785"/>
              <a:gd name="connsiteX35" fmla="*/ 8515998 w 12192000"/>
              <a:gd name="connsiteY35" fmla="*/ 4399124 h 5096785"/>
              <a:gd name="connsiteX36" fmla="*/ 8449547 w 12192000"/>
              <a:gd name="connsiteY36" fmla="*/ 4383170 h 5096785"/>
              <a:gd name="connsiteX37" fmla="*/ 8360285 w 12192000"/>
              <a:gd name="connsiteY37" fmla="*/ 4398502 h 5096785"/>
              <a:gd name="connsiteX38" fmla="*/ 8256584 w 12192000"/>
              <a:gd name="connsiteY38" fmla="*/ 4423564 h 5096785"/>
              <a:gd name="connsiteX39" fmla="*/ 8229821 w 12192000"/>
              <a:gd name="connsiteY39" fmla="*/ 4431840 h 5096785"/>
              <a:gd name="connsiteX40" fmla="*/ 8158476 w 12192000"/>
              <a:gd name="connsiteY40" fmla="*/ 4436904 h 5096785"/>
              <a:gd name="connsiteX41" fmla="*/ 7993707 w 12192000"/>
              <a:gd name="connsiteY41" fmla="*/ 4447962 h 5096785"/>
              <a:gd name="connsiteX42" fmla="*/ 7990346 w 12192000"/>
              <a:gd name="connsiteY42" fmla="*/ 4454853 h 5096785"/>
              <a:gd name="connsiteX43" fmla="*/ 7976786 w 12192000"/>
              <a:gd name="connsiteY43" fmla="*/ 4456820 h 5096785"/>
              <a:gd name="connsiteX44" fmla="*/ 7973491 w 12192000"/>
              <a:gd name="connsiteY44" fmla="*/ 4458577 h 5096785"/>
              <a:gd name="connsiteX45" fmla="*/ 7954281 w 12192000"/>
              <a:gd name="connsiteY45" fmla="*/ 4467421 h 5096785"/>
              <a:gd name="connsiteX46" fmla="*/ 7905540 w 12192000"/>
              <a:gd name="connsiteY46" fmla="*/ 4455628 h 5096785"/>
              <a:gd name="connsiteX47" fmla="*/ 7851932 w 12192000"/>
              <a:gd name="connsiteY47" fmla="*/ 4466353 h 5096785"/>
              <a:gd name="connsiteX48" fmla="*/ 7639078 w 12192000"/>
              <a:gd name="connsiteY48" fmla="*/ 4467635 h 5096785"/>
              <a:gd name="connsiteX49" fmla="*/ 7612359 w 12192000"/>
              <a:gd name="connsiteY49" fmla="*/ 4492789 h 5096785"/>
              <a:gd name="connsiteX50" fmla="*/ 7527328 w 12192000"/>
              <a:gd name="connsiteY50" fmla="*/ 4502199 h 5096785"/>
              <a:gd name="connsiteX51" fmla="*/ 7388717 w 12192000"/>
              <a:gd name="connsiteY51" fmla="*/ 4470799 h 5096785"/>
              <a:gd name="connsiteX52" fmla="*/ 7231898 w 12192000"/>
              <a:gd name="connsiteY52" fmla="*/ 4486028 h 5096785"/>
              <a:gd name="connsiteX53" fmla="*/ 7218425 w 12192000"/>
              <a:gd name="connsiteY53" fmla="*/ 4477288 h 5096785"/>
              <a:gd name="connsiteX54" fmla="*/ 7202795 w 12192000"/>
              <a:gd name="connsiteY54" fmla="*/ 4472972 h 5096785"/>
              <a:gd name="connsiteX55" fmla="*/ 7200744 w 12192000"/>
              <a:gd name="connsiteY55" fmla="*/ 4474099 h 5096785"/>
              <a:gd name="connsiteX56" fmla="*/ 7182163 w 12192000"/>
              <a:gd name="connsiteY56" fmla="*/ 4474005 h 5096785"/>
              <a:gd name="connsiteX57" fmla="*/ 7178368 w 12192000"/>
              <a:gd name="connsiteY57" fmla="*/ 4470673 h 5096785"/>
              <a:gd name="connsiteX58" fmla="*/ 7165705 w 12192000"/>
              <a:gd name="connsiteY58" fmla="*/ 4469569 h 5096785"/>
              <a:gd name="connsiteX59" fmla="*/ 7140991 w 12192000"/>
              <a:gd name="connsiteY59" fmla="*/ 4464599 h 5096785"/>
              <a:gd name="connsiteX60" fmla="*/ 7136152 w 12192000"/>
              <a:gd name="connsiteY60" fmla="*/ 4466292 h 5096785"/>
              <a:gd name="connsiteX61" fmla="*/ 7098544 w 12192000"/>
              <a:gd name="connsiteY61" fmla="*/ 4462879 h 5096785"/>
              <a:gd name="connsiteX62" fmla="*/ 7097922 w 12192000"/>
              <a:gd name="connsiteY62" fmla="*/ 4464077 h 5096785"/>
              <a:gd name="connsiteX63" fmla="*/ 7086877 w 12192000"/>
              <a:gd name="connsiteY63" fmla="*/ 4468554 h 5096785"/>
              <a:gd name="connsiteX64" fmla="*/ 7065999 w 12192000"/>
              <a:gd name="connsiteY64" fmla="*/ 4474270 h 5096785"/>
              <a:gd name="connsiteX65" fmla="*/ 7016598 w 12192000"/>
              <a:gd name="connsiteY65" fmla="*/ 4502855 h 5096785"/>
              <a:gd name="connsiteX66" fmla="*/ 6977375 w 12192000"/>
              <a:gd name="connsiteY66" fmla="*/ 4499434 h 5096785"/>
              <a:gd name="connsiteX67" fmla="*/ 6969409 w 12192000"/>
              <a:gd name="connsiteY67" fmla="*/ 4499424 h 5096785"/>
              <a:gd name="connsiteX68" fmla="*/ 6969218 w 12192000"/>
              <a:gd name="connsiteY68" fmla="*/ 4499704 h 5096785"/>
              <a:gd name="connsiteX69" fmla="*/ 6960755 w 12192000"/>
              <a:gd name="connsiteY69" fmla="*/ 4500249 h 5096785"/>
              <a:gd name="connsiteX70" fmla="*/ 6954882 w 12192000"/>
              <a:gd name="connsiteY70" fmla="*/ 4499405 h 5096785"/>
              <a:gd name="connsiteX71" fmla="*/ 6939428 w 12192000"/>
              <a:gd name="connsiteY71" fmla="*/ 4499385 h 5096785"/>
              <a:gd name="connsiteX72" fmla="*/ 6933902 w 12192000"/>
              <a:gd name="connsiteY72" fmla="*/ 4501239 h 5096785"/>
              <a:gd name="connsiteX73" fmla="*/ 6891244 w 12192000"/>
              <a:gd name="connsiteY73" fmla="*/ 4536371 h 5096785"/>
              <a:gd name="connsiteX74" fmla="*/ 6794496 w 12192000"/>
              <a:gd name="connsiteY74" fmla="*/ 4567924 h 5096785"/>
              <a:gd name="connsiteX75" fmla="*/ 6697102 w 12192000"/>
              <a:gd name="connsiteY75" fmla="*/ 4595916 h 5096785"/>
              <a:gd name="connsiteX76" fmla="*/ 6661063 w 12192000"/>
              <a:gd name="connsiteY76" fmla="*/ 4604476 h 5096785"/>
              <a:gd name="connsiteX77" fmla="*/ 6600252 w 12192000"/>
              <a:gd name="connsiteY77" fmla="*/ 4626681 h 5096785"/>
              <a:gd name="connsiteX78" fmla="*/ 6574528 w 12192000"/>
              <a:gd name="connsiteY78" fmla="*/ 4641155 h 5096785"/>
              <a:gd name="connsiteX79" fmla="*/ 6573036 w 12192000"/>
              <a:gd name="connsiteY79" fmla="*/ 4641049 h 5096785"/>
              <a:gd name="connsiteX80" fmla="*/ 6571920 w 12192000"/>
              <a:gd name="connsiteY80" fmla="*/ 4644739 h 5096785"/>
              <a:gd name="connsiteX81" fmla="*/ 6567212 w 12192000"/>
              <a:gd name="connsiteY81" fmla="*/ 4647518 h 5096785"/>
              <a:gd name="connsiteX82" fmla="*/ 6552021 w 12192000"/>
              <a:gd name="connsiteY82" fmla="*/ 4650379 h 5096785"/>
              <a:gd name="connsiteX83" fmla="*/ 6545925 w 12192000"/>
              <a:gd name="connsiteY83" fmla="*/ 4650675 h 5096785"/>
              <a:gd name="connsiteX84" fmla="*/ 6537822 w 12192000"/>
              <a:gd name="connsiteY84" fmla="*/ 4652769 h 5096785"/>
              <a:gd name="connsiteX85" fmla="*/ 6537743 w 12192000"/>
              <a:gd name="connsiteY85" fmla="*/ 4653068 h 5096785"/>
              <a:gd name="connsiteX86" fmla="*/ 6529914 w 12192000"/>
              <a:gd name="connsiteY86" fmla="*/ 4654543 h 5096785"/>
              <a:gd name="connsiteX87" fmla="*/ 6490057 w 12192000"/>
              <a:gd name="connsiteY87" fmla="*/ 4658624 h 5096785"/>
              <a:gd name="connsiteX88" fmla="*/ 6452621 w 12192000"/>
              <a:gd name="connsiteY88" fmla="*/ 4694822 h 5096785"/>
              <a:gd name="connsiteX89" fmla="*/ 6434329 w 12192000"/>
              <a:gd name="connsiteY89" fmla="*/ 4704111 h 5096785"/>
              <a:gd name="connsiteX90" fmla="*/ 6425215 w 12192000"/>
              <a:gd name="connsiteY90" fmla="*/ 4710396 h 5096785"/>
              <a:gd name="connsiteX91" fmla="*/ 6425070 w 12192000"/>
              <a:gd name="connsiteY91" fmla="*/ 4711644 h 5096785"/>
              <a:gd name="connsiteX92" fmla="*/ 6386800 w 12192000"/>
              <a:gd name="connsiteY92" fmla="*/ 4715431 h 5096785"/>
              <a:gd name="connsiteX93" fmla="*/ 6382703 w 12192000"/>
              <a:gd name="connsiteY93" fmla="*/ 4717930 h 5096785"/>
              <a:gd name="connsiteX94" fmla="*/ 6356495 w 12192000"/>
              <a:gd name="connsiteY94" fmla="*/ 4717843 h 5096785"/>
              <a:gd name="connsiteX95" fmla="*/ 6343628 w 12192000"/>
              <a:gd name="connsiteY95" fmla="*/ 4719161 h 5096785"/>
              <a:gd name="connsiteX96" fmla="*/ 6338605 w 12192000"/>
              <a:gd name="connsiteY96" fmla="*/ 4716723 h 5096785"/>
              <a:gd name="connsiteX97" fmla="*/ 6320318 w 12192000"/>
              <a:gd name="connsiteY97" fmla="*/ 4720095 h 5096785"/>
              <a:gd name="connsiteX98" fmla="*/ 6318742 w 12192000"/>
              <a:gd name="connsiteY98" fmla="*/ 4721541 h 5096785"/>
              <a:gd name="connsiteX99" fmla="*/ 6301708 w 12192000"/>
              <a:gd name="connsiteY99" fmla="*/ 4720380 h 5096785"/>
              <a:gd name="connsiteX100" fmla="*/ 6285082 w 12192000"/>
              <a:gd name="connsiteY100" fmla="*/ 4714639 h 5096785"/>
              <a:gd name="connsiteX101" fmla="*/ 6136936 w 12192000"/>
              <a:gd name="connsiteY101" fmla="*/ 4758246 h 5096785"/>
              <a:gd name="connsiteX102" fmla="*/ 5988578 w 12192000"/>
              <a:gd name="connsiteY102" fmla="*/ 4754427 h 5096785"/>
              <a:gd name="connsiteX103" fmla="*/ 5908701 w 12192000"/>
              <a:gd name="connsiteY103" fmla="*/ 4779160 h 5096785"/>
              <a:gd name="connsiteX104" fmla="*/ 5892219 w 12192000"/>
              <a:gd name="connsiteY104" fmla="*/ 4807892 h 5096785"/>
              <a:gd name="connsiteX105" fmla="*/ 5683612 w 12192000"/>
              <a:gd name="connsiteY105" fmla="*/ 4848770 h 5096785"/>
              <a:gd name="connsiteX106" fmla="*/ 5635111 w 12192000"/>
              <a:gd name="connsiteY106" fmla="*/ 4868888 h 5096785"/>
              <a:gd name="connsiteX107" fmla="*/ 5582652 w 12192000"/>
              <a:gd name="connsiteY107" fmla="*/ 4866836 h 5096785"/>
              <a:gd name="connsiteX108" fmla="*/ 5567213 w 12192000"/>
              <a:gd name="connsiteY108" fmla="*/ 4878769 h 5096785"/>
              <a:gd name="connsiteX109" fmla="*/ 5564659 w 12192000"/>
              <a:gd name="connsiteY109" fmla="*/ 4881042 h 5096785"/>
              <a:gd name="connsiteX110" fmla="*/ 5552102 w 12192000"/>
              <a:gd name="connsiteY110" fmla="*/ 4885426 h 5096785"/>
              <a:gd name="connsiteX111" fmla="*/ 5551475 w 12192000"/>
              <a:gd name="connsiteY111" fmla="*/ 4892560 h 5096785"/>
              <a:gd name="connsiteX112" fmla="*/ 5534664 w 12192000"/>
              <a:gd name="connsiteY112" fmla="*/ 4903385 h 5096785"/>
              <a:gd name="connsiteX113" fmla="*/ 5510737 w 12192000"/>
              <a:gd name="connsiteY113" fmla="*/ 4909807 h 5096785"/>
              <a:gd name="connsiteX114" fmla="*/ 5393901 w 12192000"/>
              <a:gd name="connsiteY114" fmla="*/ 4933709 h 5096785"/>
              <a:gd name="connsiteX115" fmla="*/ 5325782 w 12192000"/>
              <a:gd name="connsiteY115" fmla="*/ 4951789 h 5096785"/>
              <a:gd name="connsiteX116" fmla="*/ 5302703 w 12192000"/>
              <a:gd name="connsiteY116" fmla="*/ 4964590 h 5096785"/>
              <a:gd name="connsiteX117" fmla="*/ 5268591 w 12192000"/>
              <a:gd name="connsiteY117" fmla="*/ 4978479 h 5096785"/>
              <a:gd name="connsiteX118" fmla="*/ 5210559 w 12192000"/>
              <a:gd name="connsiteY118" fmla="*/ 5007585 h 5096785"/>
              <a:gd name="connsiteX119" fmla="*/ 5177597 w 12192000"/>
              <a:gd name="connsiteY119" fmla="*/ 5015926 h 5096785"/>
              <a:gd name="connsiteX120" fmla="*/ 5160569 w 12192000"/>
              <a:gd name="connsiteY120" fmla="*/ 5025681 h 5096785"/>
              <a:gd name="connsiteX121" fmla="*/ 5152748 w 12192000"/>
              <a:gd name="connsiteY121" fmla="*/ 5026569 h 5096785"/>
              <a:gd name="connsiteX122" fmla="*/ 5127678 w 12192000"/>
              <a:gd name="connsiteY122" fmla="*/ 5032947 h 5096785"/>
              <a:gd name="connsiteX123" fmla="*/ 5113147 w 12192000"/>
              <a:gd name="connsiteY123" fmla="*/ 5035818 h 5096785"/>
              <a:gd name="connsiteX124" fmla="*/ 5107301 w 12192000"/>
              <a:gd name="connsiteY124" fmla="*/ 5036672 h 5096785"/>
              <a:gd name="connsiteX125" fmla="*/ 5093215 w 12192000"/>
              <a:gd name="connsiteY125" fmla="*/ 5032880 h 5096785"/>
              <a:gd name="connsiteX126" fmla="*/ 5077058 w 12192000"/>
              <a:gd name="connsiteY126" fmla="*/ 5038681 h 5096785"/>
              <a:gd name="connsiteX127" fmla="*/ 5057349 w 12192000"/>
              <a:gd name="connsiteY127" fmla="*/ 5036015 h 5096785"/>
              <a:gd name="connsiteX128" fmla="*/ 5053945 w 12192000"/>
              <a:gd name="connsiteY128" fmla="*/ 5041952 h 5096785"/>
              <a:gd name="connsiteX129" fmla="*/ 5040021 w 12192000"/>
              <a:gd name="connsiteY129" fmla="*/ 5050052 h 5096785"/>
              <a:gd name="connsiteX130" fmla="*/ 5025913 w 12192000"/>
              <a:gd name="connsiteY130" fmla="*/ 5046535 h 5096785"/>
              <a:gd name="connsiteX131" fmla="*/ 4998218 w 12192000"/>
              <a:gd name="connsiteY131" fmla="*/ 5048065 h 5096785"/>
              <a:gd name="connsiteX132" fmla="*/ 4991008 w 12192000"/>
              <a:gd name="connsiteY132" fmla="*/ 5050439 h 5096785"/>
              <a:gd name="connsiteX133" fmla="*/ 4963503 w 12192000"/>
              <a:gd name="connsiteY133" fmla="*/ 5047575 h 5096785"/>
              <a:gd name="connsiteX134" fmla="*/ 4921053 w 12192000"/>
              <a:gd name="connsiteY134" fmla="*/ 5048925 h 5096785"/>
              <a:gd name="connsiteX135" fmla="*/ 4873420 w 12192000"/>
              <a:gd name="connsiteY135" fmla="*/ 5054929 h 5096785"/>
              <a:gd name="connsiteX136" fmla="*/ 4858825 w 12192000"/>
              <a:gd name="connsiteY136" fmla="*/ 5051329 h 5096785"/>
              <a:gd name="connsiteX137" fmla="*/ 4769340 w 12192000"/>
              <a:gd name="connsiteY137" fmla="*/ 5053090 h 5096785"/>
              <a:gd name="connsiteX138" fmla="*/ 4744152 w 12192000"/>
              <a:gd name="connsiteY138" fmla="*/ 5053391 h 5096785"/>
              <a:gd name="connsiteX139" fmla="*/ 4723556 w 12192000"/>
              <a:gd name="connsiteY139" fmla="*/ 5059633 h 5096785"/>
              <a:gd name="connsiteX140" fmla="*/ 4719699 w 12192000"/>
              <a:gd name="connsiteY140" fmla="*/ 5066298 h 5096785"/>
              <a:gd name="connsiteX141" fmla="*/ 4706016 w 12192000"/>
              <a:gd name="connsiteY141" fmla="*/ 5067422 h 5096785"/>
              <a:gd name="connsiteX142" fmla="*/ 4702593 w 12192000"/>
              <a:gd name="connsiteY142" fmla="*/ 5068973 h 5096785"/>
              <a:gd name="connsiteX143" fmla="*/ 4682766 w 12192000"/>
              <a:gd name="connsiteY143" fmla="*/ 5076609 h 5096785"/>
              <a:gd name="connsiteX144" fmla="*/ 4634960 w 12192000"/>
              <a:gd name="connsiteY144" fmla="*/ 5061852 h 5096785"/>
              <a:gd name="connsiteX145" fmla="*/ 4580645 w 12192000"/>
              <a:gd name="connsiteY145" fmla="*/ 5069246 h 5096785"/>
              <a:gd name="connsiteX146" fmla="*/ 4368005 w 12192000"/>
              <a:gd name="connsiteY146" fmla="*/ 5057426 h 5096785"/>
              <a:gd name="connsiteX147" fmla="*/ 4339489 w 12192000"/>
              <a:gd name="connsiteY147" fmla="*/ 5080858 h 5096785"/>
              <a:gd name="connsiteX148" fmla="*/ 4253895 w 12192000"/>
              <a:gd name="connsiteY148" fmla="*/ 5085008 h 5096785"/>
              <a:gd name="connsiteX149" fmla="*/ 4117780 w 12192000"/>
              <a:gd name="connsiteY149" fmla="*/ 5045175 h 5096785"/>
              <a:gd name="connsiteX150" fmla="*/ 3960074 w 12192000"/>
              <a:gd name="connsiteY150" fmla="*/ 5050708 h 5096785"/>
              <a:gd name="connsiteX151" fmla="*/ 3947260 w 12192000"/>
              <a:gd name="connsiteY151" fmla="*/ 5041167 h 5096785"/>
              <a:gd name="connsiteX152" fmla="*/ 3931969 w 12192000"/>
              <a:gd name="connsiteY152" fmla="*/ 5035902 h 5096785"/>
              <a:gd name="connsiteX153" fmla="*/ 3929836 w 12192000"/>
              <a:gd name="connsiteY153" fmla="*/ 5036901 h 5096785"/>
              <a:gd name="connsiteX154" fmla="*/ 3911296 w 12192000"/>
              <a:gd name="connsiteY154" fmla="*/ 5035663 h 5096785"/>
              <a:gd name="connsiteX155" fmla="*/ 3907746 w 12192000"/>
              <a:gd name="connsiteY155" fmla="*/ 5032107 h 5096785"/>
              <a:gd name="connsiteX156" fmla="*/ 3895182 w 12192000"/>
              <a:gd name="connsiteY156" fmla="*/ 5030229 h 5096785"/>
              <a:gd name="connsiteX157" fmla="*/ 3870866 w 12192000"/>
              <a:gd name="connsiteY157" fmla="*/ 5023753 h 5096785"/>
              <a:gd name="connsiteX158" fmla="*/ 3865913 w 12192000"/>
              <a:gd name="connsiteY158" fmla="*/ 5025143 h 5096785"/>
              <a:gd name="connsiteX159" fmla="*/ 3828606 w 12192000"/>
              <a:gd name="connsiteY159" fmla="*/ 5019426 h 5096785"/>
              <a:gd name="connsiteX160" fmla="*/ 3827901 w 12192000"/>
              <a:gd name="connsiteY160" fmla="*/ 5020583 h 5096785"/>
              <a:gd name="connsiteX161" fmla="*/ 3816543 w 12192000"/>
              <a:gd name="connsiteY161" fmla="*/ 5024366 h 5096785"/>
              <a:gd name="connsiteX162" fmla="*/ 3795278 w 12192000"/>
              <a:gd name="connsiteY162" fmla="*/ 5028779 h 5096785"/>
              <a:gd name="connsiteX163" fmla="*/ 3743858 w 12192000"/>
              <a:gd name="connsiteY163" fmla="*/ 5054237 h 5096785"/>
              <a:gd name="connsiteX164" fmla="*/ 3704945 w 12192000"/>
              <a:gd name="connsiteY164" fmla="*/ 5048413 h 5096785"/>
              <a:gd name="connsiteX165" fmla="*/ 3696992 w 12192000"/>
              <a:gd name="connsiteY165" fmla="*/ 5047914 h 5096785"/>
              <a:gd name="connsiteX166" fmla="*/ 3696780 w 12192000"/>
              <a:gd name="connsiteY166" fmla="*/ 5048181 h 5096785"/>
              <a:gd name="connsiteX167" fmla="*/ 3688290 w 12192000"/>
              <a:gd name="connsiteY167" fmla="*/ 5048204 h 5096785"/>
              <a:gd name="connsiteX168" fmla="*/ 3682486 w 12192000"/>
              <a:gd name="connsiteY168" fmla="*/ 5047000 h 5096785"/>
              <a:gd name="connsiteX169" fmla="*/ 3667056 w 12192000"/>
              <a:gd name="connsiteY169" fmla="*/ 5046030 h 5096785"/>
              <a:gd name="connsiteX170" fmla="*/ 3661403 w 12192000"/>
              <a:gd name="connsiteY170" fmla="*/ 5047537 h 5096785"/>
              <a:gd name="connsiteX171" fmla="*/ 3658673 w 12192000"/>
              <a:gd name="connsiteY171" fmla="*/ 5050790 h 5096785"/>
              <a:gd name="connsiteX172" fmla="*/ 3657333 w 12192000"/>
              <a:gd name="connsiteY172" fmla="*/ 5050325 h 5096785"/>
              <a:gd name="connsiteX173" fmla="*/ 3626778 w 12192000"/>
              <a:gd name="connsiteY173" fmla="*/ 5057882 h 5096785"/>
              <a:gd name="connsiteX174" fmla="*/ 3560067 w 12192000"/>
              <a:gd name="connsiteY174" fmla="*/ 5064266 h 5096785"/>
              <a:gd name="connsiteX175" fmla="*/ 3522641 w 12192000"/>
              <a:gd name="connsiteY175" fmla="*/ 5063654 h 5096785"/>
              <a:gd name="connsiteX176" fmla="*/ 3419275 w 12192000"/>
              <a:gd name="connsiteY176" fmla="*/ 5066646 h 5096785"/>
              <a:gd name="connsiteX177" fmla="*/ 3314869 w 12192000"/>
              <a:gd name="connsiteY177" fmla="*/ 5073197 h 5096785"/>
              <a:gd name="connsiteX178" fmla="*/ 3259088 w 12192000"/>
              <a:gd name="connsiteY178" fmla="*/ 5096363 h 5096785"/>
              <a:gd name="connsiteX179" fmla="*/ 3253104 w 12192000"/>
              <a:gd name="connsiteY179" fmla="*/ 5096785 h 5096785"/>
              <a:gd name="connsiteX180" fmla="*/ 3238751 w 12192000"/>
              <a:gd name="connsiteY180" fmla="*/ 5092996 h 5096785"/>
              <a:gd name="connsiteX181" fmla="*/ 3233681 w 12192000"/>
              <a:gd name="connsiteY181" fmla="*/ 5090758 h 5096785"/>
              <a:gd name="connsiteX182" fmla="*/ 3225562 w 12192000"/>
              <a:gd name="connsiteY182" fmla="*/ 5089215 h 5096785"/>
              <a:gd name="connsiteX183" fmla="*/ 3225260 w 12192000"/>
              <a:gd name="connsiteY183" fmla="*/ 5089437 h 5096785"/>
              <a:gd name="connsiteX184" fmla="*/ 3217859 w 12192000"/>
              <a:gd name="connsiteY184" fmla="*/ 5087484 h 5096785"/>
              <a:gd name="connsiteX185" fmla="*/ 3182980 w 12192000"/>
              <a:gd name="connsiteY185" fmla="*/ 5074650 h 5096785"/>
              <a:gd name="connsiteX186" fmla="*/ 3123938 w 12192000"/>
              <a:gd name="connsiteY186" fmla="*/ 5089912 h 5096785"/>
              <a:gd name="connsiteX187" fmla="*/ 3101912 w 12192000"/>
              <a:gd name="connsiteY187" fmla="*/ 5090281 h 5096785"/>
              <a:gd name="connsiteX188" fmla="*/ 3089591 w 12192000"/>
              <a:gd name="connsiteY188" fmla="*/ 5091865 h 5096785"/>
              <a:gd name="connsiteX189" fmla="*/ 3088465 w 12192000"/>
              <a:gd name="connsiteY189" fmla="*/ 5092858 h 5096785"/>
              <a:gd name="connsiteX190" fmla="*/ 3055081 w 12192000"/>
              <a:gd name="connsiteY190" fmla="*/ 5080424 h 5096785"/>
              <a:gd name="connsiteX191" fmla="*/ 3049807 w 12192000"/>
              <a:gd name="connsiteY191" fmla="*/ 5080860 h 5096785"/>
              <a:gd name="connsiteX192" fmla="*/ 3029122 w 12192000"/>
              <a:gd name="connsiteY192" fmla="*/ 5070085 h 5096785"/>
              <a:gd name="connsiteX193" fmla="*/ 3017862 w 12192000"/>
              <a:gd name="connsiteY193" fmla="*/ 5065942 h 5096785"/>
              <a:gd name="connsiteX194" fmla="*/ 3015868 w 12192000"/>
              <a:gd name="connsiteY194" fmla="*/ 5061832 h 5096785"/>
              <a:gd name="connsiteX195" fmla="*/ 2998644 w 12192000"/>
              <a:gd name="connsiteY195" fmla="*/ 5057210 h 5096785"/>
              <a:gd name="connsiteX196" fmla="*/ 2996219 w 12192000"/>
              <a:gd name="connsiteY196" fmla="*/ 5057788 h 5096785"/>
              <a:gd name="connsiteX197" fmla="*/ 2983676 w 12192000"/>
              <a:gd name="connsiteY197" fmla="*/ 5049852 h 5096785"/>
              <a:gd name="connsiteX198" fmla="*/ 2975170 w 12192000"/>
              <a:gd name="connsiteY198" fmla="*/ 5038214 h 5096785"/>
              <a:gd name="connsiteX199" fmla="*/ 2758830 w 12192000"/>
              <a:gd name="connsiteY199" fmla="*/ 4974760 h 5096785"/>
              <a:gd name="connsiteX200" fmla="*/ 2532669 w 12192000"/>
              <a:gd name="connsiteY200" fmla="*/ 4940573 h 5096785"/>
              <a:gd name="connsiteX201" fmla="*/ 2389931 w 12192000"/>
              <a:gd name="connsiteY201" fmla="*/ 4905785 h 5096785"/>
              <a:gd name="connsiteX202" fmla="*/ 2335186 w 12192000"/>
              <a:gd name="connsiteY202" fmla="*/ 4902957 h 5096785"/>
              <a:gd name="connsiteX203" fmla="*/ 2295307 w 12192000"/>
              <a:gd name="connsiteY203" fmla="*/ 4879800 h 5096785"/>
              <a:gd name="connsiteX204" fmla="*/ 2273393 w 12192000"/>
              <a:gd name="connsiteY204" fmla="*/ 4883565 h 5096785"/>
              <a:gd name="connsiteX205" fmla="*/ 2269523 w 12192000"/>
              <a:gd name="connsiteY205" fmla="*/ 4884442 h 5096785"/>
              <a:gd name="connsiteX206" fmla="*/ 2256015 w 12192000"/>
              <a:gd name="connsiteY206" fmla="*/ 4883014 h 5096785"/>
              <a:gd name="connsiteX207" fmla="*/ 2249731 w 12192000"/>
              <a:gd name="connsiteY207" fmla="*/ 4888778 h 5096785"/>
              <a:gd name="connsiteX208" fmla="*/ 2227629 w 12192000"/>
              <a:gd name="connsiteY208" fmla="*/ 4891047 h 5096785"/>
              <a:gd name="connsiteX209" fmla="*/ 2203460 w 12192000"/>
              <a:gd name="connsiteY209" fmla="*/ 4886696 h 5096785"/>
              <a:gd name="connsiteX210" fmla="*/ 2091528 w 12192000"/>
              <a:gd name="connsiteY210" fmla="*/ 4859155 h 5096785"/>
              <a:gd name="connsiteX211" fmla="*/ 2022901 w 12192000"/>
              <a:gd name="connsiteY211" fmla="*/ 4846594 h 5096785"/>
              <a:gd name="connsiteX212" fmla="*/ 1994227 w 12192000"/>
              <a:gd name="connsiteY212" fmla="*/ 4847973 h 5096785"/>
              <a:gd name="connsiteX213" fmla="*/ 1955936 w 12192000"/>
              <a:gd name="connsiteY213" fmla="*/ 4845765 h 5096785"/>
              <a:gd name="connsiteX214" fmla="*/ 1741924 w 12192000"/>
              <a:gd name="connsiteY214" fmla="*/ 4808054 h 5096785"/>
              <a:gd name="connsiteX215" fmla="*/ 1734410 w 12192000"/>
              <a:gd name="connsiteY215" fmla="*/ 4811675 h 5096785"/>
              <a:gd name="connsiteX216" fmla="*/ 1691423 w 12192000"/>
              <a:gd name="connsiteY216" fmla="*/ 4802777 h 5096785"/>
              <a:gd name="connsiteX217" fmla="*/ 1554504 w 12192000"/>
              <a:gd name="connsiteY217" fmla="*/ 4739985 h 5096785"/>
              <a:gd name="connsiteX218" fmla="*/ 1470119 w 12192000"/>
              <a:gd name="connsiteY218" fmla="*/ 4723470 h 5096785"/>
              <a:gd name="connsiteX219" fmla="*/ 1437967 w 12192000"/>
              <a:gd name="connsiteY219" fmla="*/ 4722710 h 5096785"/>
              <a:gd name="connsiteX220" fmla="*/ 1384234 w 12192000"/>
              <a:gd name="connsiteY220" fmla="*/ 4721117 h 5096785"/>
              <a:gd name="connsiteX221" fmla="*/ 1338647 w 12192000"/>
              <a:gd name="connsiteY221" fmla="*/ 4732483 h 5096785"/>
              <a:gd name="connsiteX222" fmla="*/ 1295869 w 12192000"/>
              <a:gd name="connsiteY222" fmla="*/ 4726175 h 5096785"/>
              <a:gd name="connsiteX223" fmla="*/ 1292949 w 12192000"/>
              <a:gd name="connsiteY223" fmla="*/ 4708469 h 5096785"/>
              <a:gd name="connsiteX224" fmla="*/ 1244908 w 12192000"/>
              <a:gd name="connsiteY224" fmla="*/ 4706993 h 5096785"/>
              <a:gd name="connsiteX225" fmla="*/ 1171266 w 12192000"/>
              <a:gd name="connsiteY225" fmla="*/ 4706535 h 5096785"/>
              <a:gd name="connsiteX226" fmla="*/ 1160868 w 12192000"/>
              <a:gd name="connsiteY226" fmla="*/ 4701936 h 5096785"/>
              <a:gd name="connsiteX227" fmla="*/ 1147599 w 12192000"/>
              <a:gd name="connsiteY227" fmla="*/ 4714833 h 5096785"/>
              <a:gd name="connsiteX228" fmla="*/ 1119603 w 12192000"/>
              <a:gd name="connsiteY228" fmla="*/ 4721303 h 5096785"/>
              <a:gd name="connsiteX229" fmla="*/ 997851 w 12192000"/>
              <a:gd name="connsiteY229" fmla="*/ 4722336 h 5096785"/>
              <a:gd name="connsiteX230" fmla="*/ 976455 w 12192000"/>
              <a:gd name="connsiteY230" fmla="*/ 4726407 h 5096785"/>
              <a:gd name="connsiteX231" fmla="*/ 949939 w 12192000"/>
              <a:gd name="connsiteY231" fmla="*/ 4719699 h 5096785"/>
              <a:gd name="connsiteX232" fmla="*/ 894148 w 12192000"/>
              <a:gd name="connsiteY232" fmla="*/ 4710406 h 5096785"/>
              <a:gd name="connsiteX233" fmla="*/ 857990 w 12192000"/>
              <a:gd name="connsiteY233" fmla="*/ 4696844 h 5096785"/>
              <a:gd name="connsiteX234" fmla="*/ 848649 w 12192000"/>
              <a:gd name="connsiteY234" fmla="*/ 4704021 h 5096785"/>
              <a:gd name="connsiteX235" fmla="*/ 826436 w 12192000"/>
              <a:gd name="connsiteY235" fmla="*/ 4707421 h 5096785"/>
              <a:gd name="connsiteX236" fmla="*/ 733052 w 12192000"/>
              <a:gd name="connsiteY236" fmla="*/ 4701884 h 5096785"/>
              <a:gd name="connsiteX237" fmla="*/ 716185 w 12192000"/>
              <a:gd name="connsiteY237" fmla="*/ 4703827 h 5096785"/>
              <a:gd name="connsiteX238" fmla="*/ 696663 w 12192000"/>
              <a:gd name="connsiteY238" fmla="*/ 4697420 h 5096785"/>
              <a:gd name="connsiteX239" fmla="*/ 582722 w 12192000"/>
              <a:gd name="connsiteY239" fmla="*/ 4658637 h 5096785"/>
              <a:gd name="connsiteX240" fmla="*/ 581118 w 12192000"/>
              <a:gd name="connsiteY240" fmla="*/ 4654120 h 5096785"/>
              <a:gd name="connsiteX241" fmla="*/ 546453 w 12192000"/>
              <a:gd name="connsiteY241" fmla="*/ 4652542 h 5096785"/>
              <a:gd name="connsiteX242" fmla="*/ 536773 w 12192000"/>
              <a:gd name="connsiteY242" fmla="*/ 4644609 h 5096785"/>
              <a:gd name="connsiteX243" fmla="*/ 518899 w 12192000"/>
              <a:gd name="connsiteY243" fmla="*/ 4642839 h 5096785"/>
              <a:gd name="connsiteX244" fmla="*/ 388896 w 12192000"/>
              <a:gd name="connsiteY244" fmla="*/ 4619173 h 5096785"/>
              <a:gd name="connsiteX245" fmla="*/ 366479 w 12192000"/>
              <a:gd name="connsiteY245" fmla="*/ 4618896 h 5096785"/>
              <a:gd name="connsiteX246" fmla="*/ 342781 w 12192000"/>
              <a:gd name="connsiteY246" fmla="*/ 4601239 h 5096785"/>
              <a:gd name="connsiteX247" fmla="*/ 255925 w 12192000"/>
              <a:gd name="connsiteY247" fmla="*/ 4598685 h 5096785"/>
              <a:gd name="connsiteX248" fmla="*/ 226919 w 12192000"/>
              <a:gd name="connsiteY248" fmla="*/ 4598460 h 5096785"/>
              <a:gd name="connsiteX249" fmla="*/ 213925 w 12192000"/>
              <a:gd name="connsiteY249" fmla="*/ 4597783 h 5096785"/>
              <a:gd name="connsiteX250" fmla="*/ 215196 w 12192000"/>
              <a:gd name="connsiteY250" fmla="*/ 4588576 h 5096785"/>
              <a:gd name="connsiteX251" fmla="*/ 180214 w 12192000"/>
              <a:gd name="connsiteY251" fmla="*/ 4583701 h 5096785"/>
              <a:gd name="connsiteX252" fmla="*/ 83203 w 12192000"/>
              <a:gd name="connsiteY252" fmla="*/ 4531664 h 5096785"/>
              <a:gd name="connsiteX253" fmla="*/ 4106 w 12192000"/>
              <a:gd name="connsiteY253" fmla="*/ 4517202 h 5096785"/>
              <a:gd name="connsiteX254" fmla="*/ 0 w 12192000"/>
              <a:gd name="connsiteY254" fmla="*/ 4516084 h 5096785"/>
              <a:gd name="connsiteX255" fmla="*/ 0 w 12192000"/>
              <a:gd name="connsiteY255" fmla="*/ 0 h 5096785"/>
              <a:gd name="connsiteX0" fmla="*/ 0 w 12192000"/>
              <a:gd name="connsiteY0" fmla="*/ 0 h 5096785"/>
              <a:gd name="connsiteX1" fmla="*/ 12192000 w 12192000"/>
              <a:gd name="connsiteY1" fmla="*/ 0 h 5096785"/>
              <a:gd name="connsiteX2" fmla="*/ 12192000 w 12192000"/>
              <a:gd name="connsiteY2" fmla="*/ 3809005 h 5096785"/>
              <a:gd name="connsiteX3" fmla="*/ 12142543 w 12192000"/>
              <a:gd name="connsiteY3" fmla="*/ 3817043 h 5096785"/>
              <a:gd name="connsiteX4" fmla="*/ 12109241 w 12192000"/>
              <a:gd name="connsiteY4" fmla="*/ 3824228 h 5096785"/>
              <a:gd name="connsiteX5" fmla="*/ 11668991 w 12192000"/>
              <a:gd name="connsiteY5" fmla="*/ 3788038 h 5096785"/>
              <a:gd name="connsiteX6" fmla="*/ 11476952 w 12192000"/>
              <a:gd name="connsiteY6" fmla="*/ 3866786 h 5096785"/>
              <a:gd name="connsiteX7" fmla="*/ 11336487 w 12192000"/>
              <a:gd name="connsiteY7" fmla="*/ 3971513 h 5096785"/>
              <a:gd name="connsiteX8" fmla="*/ 11214181 w 12192000"/>
              <a:gd name="connsiteY8" fmla="*/ 4004215 h 5096785"/>
              <a:gd name="connsiteX9" fmla="*/ 11042540 w 12192000"/>
              <a:gd name="connsiteY9" fmla="*/ 4002613 h 5096785"/>
              <a:gd name="connsiteX10" fmla="*/ 10833086 w 12192000"/>
              <a:gd name="connsiteY10" fmla="*/ 3997707 h 5096785"/>
              <a:gd name="connsiteX11" fmla="*/ 10599680 w 12192000"/>
              <a:gd name="connsiteY11" fmla="*/ 3982661 h 5096785"/>
              <a:gd name="connsiteX12" fmla="*/ 10519971 w 12192000"/>
              <a:gd name="connsiteY12" fmla="*/ 3975018 h 5096785"/>
              <a:gd name="connsiteX13" fmla="*/ 10217282 w 12192000"/>
              <a:gd name="connsiteY13" fmla="*/ 4020809 h 5096785"/>
              <a:gd name="connsiteX14" fmla="*/ 9936427 w 12192000"/>
              <a:gd name="connsiteY14" fmla="*/ 4137843 h 5096785"/>
              <a:gd name="connsiteX15" fmla="*/ 9804285 w 12192000"/>
              <a:gd name="connsiteY15" fmla="*/ 4246460 h 5096785"/>
              <a:gd name="connsiteX16" fmla="*/ 9720786 w 12192000"/>
              <a:gd name="connsiteY16" fmla="*/ 4265611 h 5096785"/>
              <a:gd name="connsiteX17" fmla="*/ 9652162 w 12192000"/>
              <a:gd name="connsiteY17" fmla="*/ 4252712 h 5096785"/>
              <a:gd name="connsiteX18" fmla="*/ 9543973 w 12192000"/>
              <a:gd name="connsiteY18" fmla="*/ 4245802 h 5096785"/>
              <a:gd name="connsiteX19" fmla="*/ 9528747 w 12192000"/>
              <a:gd name="connsiteY19" fmla="*/ 4251724 h 5096785"/>
              <a:gd name="connsiteX20" fmla="*/ 9436976 w 12192000"/>
              <a:gd name="connsiteY20" fmla="*/ 4269351 h 5096785"/>
              <a:gd name="connsiteX21" fmla="*/ 9371827 w 12192000"/>
              <a:gd name="connsiteY21" fmla="*/ 4303912 h 5096785"/>
              <a:gd name="connsiteX22" fmla="*/ 9260304 w 12192000"/>
              <a:gd name="connsiteY22" fmla="*/ 4328021 h 5096785"/>
              <a:gd name="connsiteX23" fmla="*/ 9148799 w 12192000"/>
              <a:gd name="connsiteY23" fmla="*/ 4348506 h 5096785"/>
              <a:gd name="connsiteX24" fmla="*/ 9107898 w 12192000"/>
              <a:gd name="connsiteY24" fmla="*/ 4354282 h 5096785"/>
              <a:gd name="connsiteX25" fmla="*/ 9037321 w 12192000"/>
              <a:gd name="connsiteY25" fmla="*/ 4371817 h 5096785"/>
              <a:gd name="connsiteX26" fmla="*/ 8990743 w 12192000"/>
              <a:gd name="connsiteY26" fmla="*/ 4382161 h 5096785"/>
              <a:gd name="connsiteX27" fmla="*/ 8979819 w 12192000"/>
              <a:gd name="connsiteY27" fmla="*/ 4366419 h 5096785"/>
              <a:gd name="connsiteX28" fmla="*/ 8936044 w 12192000"/>
              <a:gd name="connsiteY28" fmla="*/ 4370992 h 5096785"/>
              <a:gd name="connsiteX29" fmla="*/ 8897707 w 12192000"/>
              <a:gd name="connsiteY29" fmla="*/ 4392673 h 5096785"/>
              <a:gd name="connsiteX30" fmla="*/ 8845635 w 12192000"/>
              <a:gd name="connsiteY30" fmla="*/ 4404300 h 5096785"/>
              <a:gd name="connsiteX31" fmla="*/ 8814562 w 12192000"/>
              <a:gd name="connsiteY31" fmla="*/ 4411434 h 5096785"/>
              <a:gd name="connsiteX32" fmla="*/ 8726349 w 12192000"/>
              <a:gd name="connsiteY32" fmla="*/ 4416668 h 5096785"/>
              <a:gd name="connsiteX33" fmla="*/ 8566678 w 12192000"/>
              <a:gd name="connsiteY33" fmla="*/ 4391711 h 5096785"/>
              <a:gd name="connsiteX34" fmla="*/ 8521516 w 12192000"/>
              <a:gd name="connsiteY34" fmla="*/ 4393927 h 5096785"/>
              <a:gd name="connsiteX35" fmla="*/ 8515998 w 12192000"/>
              <a:gd name="connsiteY35" fmla="*/ 4399124 h 5096785"/>
              <a:gd name="connsiteX36" fmla="*/ 8449547 w 12192000"/>
              <a:gd name="connsiteY36" fmla="*/ 4383170 h 5096785"/>
              <a:gd name="connsiteX37" fmla="*/ 8360285 w 12192000"/>
              <a:gd name="connsiteY37" fmla="*/ 4398502 h 5096785"/>
              <a:gd name="connsiteX38" fmla="*/ 8256584 w 12192000"/>
              <a:gd name="connsiteY38" fmla="*/ 4423564 h 5096785"/>
              <a:gd name="connsiteX39" fmla="*/ 8229821 w 12192000"/>
              <a:gd name="connsiteY39" fmla="*/ 4431840 h 5096785"/>
              <a:gd name="connsiteX40" fmla="*/ 8158476 w 12192000"/>
              <a:gd name="connsiteY40" fmla="*/ 4436904 h 5096785"/>
              <a:gd name="connsiteX41" fmla="*/ 7993707 w 12192000"/>
              <a:gd name="connsiteY41" fmla="*/ 4447962 h 5096785"/>
              <a:gd name="connsiteX42" fmla="*/ 7990346 w 12192000"/>
              <a:gd name="connsiteY42" fmla="*/ 4454853 h 5096785"/>
              <a:gd name="connsiteX43" fmla="*/ 7976786 w 12192000"/>
              <a:gd name="connsiteY43" fmla="*/ 4456820 h 5096785"/>
              <a:gd name="connsiteX44" fmla="*/ 7973491 w 12192000"/>
              <a:gd name="connsiteY44" fmla="*/ 4458577 h 5096785"/>
              <a:gd name="connsiteX45" fmla="*/ 7954281 w 12192000"/>
              <a:gd name="connsiteY45" fmla="*/ 4467421 h 5096785"/>
              <a:gd name="connsiteX46" fmla="*/ 7905540 w 12192000"/>
              <a:gd name="connsiteY46" fmla="*/ 4455628 h 5096785"/>
              <a:gd name="connsiteX47" fmla="*/ 7851932 w 12192000"/>
              <a:gd name="connsiteY47" fmla="*/ 4466353 h 5096785"/>
              <a:gd name="connsiteX48" fmla="*/ 7639078 w 12192000"/>
              <a:gd name="connsiteY48" fmla="*/ 4467635 h 5096785"/>
              <a:gd name="connsiteX49" fmla="*/ 7612359 w 12192000"/>
              <a:gd name="connsiteY49" fmla="*/ 4492789 h 5096785"/>
              <a:gd name="connsiteX50" fmla="*/ 7527328 w 12192000"/>
              <a:gd name="connsiteY50" fmla="*/ 4502199 h 5096785"/>
              <a:gd name="connsiteX51" fmla="*/ 7388717 w 12192000"/>
              <a:gd name="connsiteY51" fmla="*/ 4470799 h 5096785"/>
              <a:gd name="connsiteX52" fmla="*/ 7231898 w 12192000"/>
              <a:gd name="connsiteY52" fmla="*/ 4486028 h 5096785"/>
              <a:gd name="connsiteX53" fmla="*/ 7218425 w 12192000"/>
              <a:gd name="connsiteY53" fmla="*/ 4477288 h 5096785"/>
              <a:gd name="connsiteX54" fmla="*/ 7202795 w 12192000"/>
              <a:gd name="connsiteY54" fmla="*/ 4472972 h 5096785"/>
              <a:gd name="connsiteX55" fmla="*/ 7200744 w 12192000"/>
              <a:gd name="connsiteY55" fmla="*/ 4474099 h 5096785"/>
              <a:gd name="connsiteX56" fmla="*/ 7182163 w 12192000"/>
              <a:gd name="connsiteY56" fmla="*/ 4474005 h 5096785"/>
              <a:gd name="connsiteX57" fmla="*/ 7178368 w 12192000"/>
              <a:gd name="connsiteY57" fmla="*/ 4470673 h 5096785"/>
              <a:gd name="connsiteX58" fmla="*/ 7165705 w 12192000"/>
              <a:gd name="connsiteY58" fmla="*/ 4469569 h 5096785"/>
              <a:gd name="connsiteX59" fmla="*/ 7140991 w 12192000"/>
              <a:gd name="connsiteY59" fmla="*/ 4464599 h 5096785"/>
              <a:gd name="connsiteX60" fmla="*/ 7136152 w 12192000"/>
              <a:gd name="connsiteY60" fmla="*/ 4466292 h 5096785"/>
              <a:gd name="connsiteX61" fmla="*/ 7098544 w 12192000"/>
              <a:gd name="connsiteY61" fmla="*/ 4462879 h 5096785"/>
              <a:gd name="connsiteX62" fmla="*/ 7097922 w 12192000"/>
              <a:gd name="connsiteY62" fmla="*/ 4464077 h 5096785"/>
              <a:gd name="connsiteX63" fmla="*/ 7086877 w 12192000"/>
              <a:gd name="connsiteY63" fmla="*/ 4468554 h 5096785"/>
              <a:gd name="connsiteX64" fmla="*/ 7065999 w 12192000"/>
              <a:gd name="connsiteY64" fmla="*/ 4474270 h 5096785"/>
              <a:gd name="connsiteX65" fmla="*/ 7016598 w 12192000"/>
              <a:gd name="connsiteY65" fmla="*/ 4502855 h 5096785"/>
              <a:gd name="connsiteX66" fmla="*/ 6977375 w 12192000"/>
              <a:gd name="connsiteY66" fmla="*/ 4499434 h 5096785"/>
              <a:gd name="connsiteX67" fmla="*/ 6969409 w 12192000"/>
              <a:gd name="connsiteY67" fmla="*/ 4499424 h 5096785"/>
              <a:gd name="connsiteX68" fmla="*/ 6969218 w 12192000"/>
              <a:gd name="connsiteY68" fmla="*/ 4499704 h 5096785"/>
              <a:gd name="connsiteX69" fmla="*/ 6960755 w 12192000"/>
              <a:gd name="connsiteY69" fmla="*/ 4500249 h 5096785"/>
              <a:gd name="connsiteX70" fmla="*/ 6954882 w 12192000"/>
              <a:gd name="connsiteY70" fmla="*/ 4499405 h 5096785"/>
              <a:gd name="connsiteX71" fmla="*/ 6939428 w 12192000"/>
              <a:gd name="connsiteY71" fmla="*/ 4499385 h 5096785"/>
              <a:gd name="connsiteX72" fmla="*/ 6933902 w 12192000"/>
              <a:gd name="connsiteY72" fmla="*/ 4501239 h 5096785"/>
              <a:gd name="connsiteX73" fmla="*/ 6891244 w 12192000"/>
              <a:gd name="connsiteY73" fmla="*/ 4536371 h 5096785"/>
              <a:gd name="connsiteX74" fmla="*/ 6794496 w 12192000"/>
              <a:gd name="connsiteY74" fmla="*/ 4567924 h 5096785"/>
              <a:gd name="connsiteX75" fmla="*/ 6697102 w 12192000"/>
              <a:gd name="connsiteY75" fmla="*/ 4595916 h 5096785"/>
              <a:gd name="connsiteX76" fmla="*/ 6661063 w 12192000"/>
              <a:gd name="connsiteY76" fmla="*/ 4604476 h 5096785"/>
              <a:gd name="connsiteX77" fmla="*/ 6600252 w 12192000"/>
              <a:gd name="connsiteY77" fmla="*/ 4626681 h 5096785"/>
              <a:gd name="connsiteX78" fmla="*/ 6574528 w 12192000"/>
              <a:gd name="connsiteY78" fmla="*/ 4641155 h 5096785"/>
              <a:gd name="connsiteX79" fmla="*/ 6573036 w 12192000"/>
              <a:gd name="connsiteY79" fmla="*/ 4641049 h 5096785"/>
              <a:gd name="connsiteX80" fmla="*/ 6571920 w 12192000"/>
              <a:gd name="connsiteY80" fmla="*/ 4644739 h 5096785"/>
              <a:gd name="connsiteX81" fmla="*/ 6567212 w 12192000"/>
              <a:gd name="connsiteY81" fmla="*/ 4647518 h 5096785"/>
              <a:gd name="connsiteX82" fmla="*/ 6552021 w 12192000"/>
              <a:gd name="connsiteY82" fmla="*/ 4650379 h 5096785"/>
              <a:gd name="connsiteX83" fmla="*/ 6545925 w 12192000"/>
              <a:gd name="connsiteY83" fmla="*/ 4650675 h 5096785"/>
              <a:gd name="connsiteX84" fmla="*/ 6537822 w 12192000"/>
              <a:gd name="connsiteY84" fmla="*/ 4652769 h 5096785"/>
              <a:gd name="connsiteX85" fmla="*/ 6537743 w 12192000"/>
              <a:gd name="connsiteY85" fmla="*/ 4653068 h 5096785"/>
              <a:gd name="connsiteX86" fmla="*/ 6529914 w 12192000"/>
              <a:gd name="connsiteY86" fmla="*/ 4654543 h 5096785"/>
              <a:gd name="connsiteX87" fmla="*/ 6490057 w 12192000"/>
              <a:gd name="connsiteY87" fmla="*/ 4658624 h 5096785"/>
              <a:gd name="connsiteX88" fmla="*/ 6452621 w 12192000"/>
              <a:gd name="connsiteY88" fmla="*/ 4694822 h 5096785"/>
              <a:gd name="connsiteX89" fmla="*/ 6434329 w 12192000"/>
              <a:gd name="connsiteY89" fmla="*/ 4704111 h 5096785"/>
              <a:gd name="connsiteX90" fmla="*/ 6425215 w 12192000"/>
              <a:gd name="connsiteY90" fmla="*/ 4710396 h 5096785"/>
              <a:gd name="connsiteX91" fmla="*/ 6425070 w 12192000"/>
              <a:gd name="connsiteY91" fmla="*/ 4711644 h 5096785"/>
              <a:gd name="connsiteX92" fmla="*/ 6386800 w 12192000"/>
              <a:gd name="connsiteY92" fmla="*/ 4715431 h 5096785"/>
              <a:gd name="connsiteX93" fmla="*/ 6382703 w 12192000"/>
              <a:gd name="connsiteY93" fmla="*/ 4717930 h 5096785"/>
              <a:gd name="connsiteX94" fmla="*/ 6356495 w 12192000"/>
              <a:gd name="connsiteY94" fmla="*/ 4717843 h 5096785"/>
              <a:gd name="connsiteX95" fmla="*/ 6343628 w 12192000"/>
              <a:gd name="connsiteY95" fmla="*/ 4719161 h 5096785"/>
              <a:gd name="connsiteX96" fmla="*/ 6338605 w 12192000"/>
              <a:gd name="connsiteY96" fmla="*/ 4716723 h 5096785"/>
              <a:gd name="connsiteX97" fmla="*/ 6320318 w 12192000"/>
              <a:gd name="connsiteY97" fmla="*/ 4720095 h 5096785"/>
              <a:gd name="connsiteX98" fmla="*/ 6318742 w 12192000"/>
              <a:gd name="connsiteY98" fmla="*/ 4721541 h 5096785"/>
              <a:gd name="connsiteX99" fmla="*/ 6301708 w 12192000"/>
              <a:gd name="connsiteY99" fmla="*/ 4720380 h 5096785"/>
              <a:gd name="connsiteX100" fmla="*/ 6285082 w 12192000"/>
              <a:gd name="connsiteY100" fmla="*/ 4714639 h 5096785"/>
              <a:gd name="connsiteX101" fmla="*/ 6136936 w 12192000"/>
              <a:gd name="connsiteY101" fmla="*/ 4758246 h 5096785"/>
              <a:gd name="connsiteX102" fmla="*/ 5988578 w 12192000"/>
              <a:gd name="connsiteY102" fmla="*/ 4754427 h 5096785"/>
              <a:gd name="connsiteX103" fmla="*/ 5908701 w 12192000"/>
              <a:gd name="connsiteY103" fmla="*/ 4779160 h 5096785"/>
              <a:gd name="connsiteX104" fmla="*/ 5892219 w 12192000"/>
              <a:gd name="connsiteY104" fmla="*/ 4807892 h 5096785"/>
              <a:gd name="connsiteX105" fmla="*/ 5683612 w 12192000"/>
              <a:gd name="connsiteY105" fmla="*/ 4848770 h 5096785"/>
              <a:gd name="connsiteX106" fmla="*/ 5635111 w 12192000"/>
              <a:gd name="connsiteY106" fmla="*/ 4868888 h 5096785"/>
              <a:gd name="connsiteX107" fmla="*/ 5582652 w 12192000"/>
              <a:gd name="connsiteY107" fmla="*/ 4866836 h 5096785"/>
              <a:gd name="connsiteX108" fmla="*/ 5567213 w 12192000"/>
              <a:gd name="connsiteY108" fmla="*/ 4878769 h 5096785"/>
              <a:gd name="connsiteX109" fmla="*/ 5564659 w 12192000"/>
              <a:gd name="connsiteY109" fmla="*/ 4881042 h 5096785"/>
              <a:gd name="connsiteX110" fmla="*/ 5552102 w 12192000"/>
              <a:gd name="connsiteY110" fmla="*/ 4885426 h 5096785"/>
              <a:gd name="connsiteX111" fmla="*/ 5551475 w 12192000"/>
              <a:gd name="connsiteY111" fmla="*/ 4892560 h 5096785"/>
              <a:gd name="connsiteX112" fmla="*/ 5534664 w 12192000"/>
              <a:gd name="connsiteY112" fmla="*/ 4903385 h 5096785"/>
              <a:gd name="connsiteX113" fmla="*/ 5510737 w 12192000"/>
              <a:gd name="connsiteY113" fmla="*/ 4909807 h 5096785"/>
              <a:gd name="connsiteX114" fmla="*/ 5393901 w 12192000"/>
              <a:gd name="connsiteY114" fmla="*/ 4933709 h 5096785"/>
              <a:gd name="connsiteX115" fmla="*/ 5325782 w 12192000"/>
              <a:gd name="connsiteY115" fmla="*/ 4951789 h 5096785"/>
              <a:gd name="connsiteX116" fmla="*/ 5302703 w 12192000"/>
              <a:gd name="connsiteY116" fmla="*/ 4964590 h 5096785"/>
              <a:gd name="connsiteX117" fmla="*/ 5268591 w 12192000"/>
              <a:gd name="connsiteY117" fmla="*/ 4978479 h 5096785"/>
              <a:gd name="connsiteX118" fmla="*/ 5210559 w 12192000"/>
              <a:gd name="connsiteY118" fmla="*/ 5007585 h 5096785"/>
              <a:gd name="connsiteX119" fmla="*/ 5177597 w 12192000"/>
              <a:gd name="connsiteY119" fmla="*/ 5015926 h 5096785"/>
              <a:gd name="connsiteX120" fmla="*/ 5160569 w 12192000"/>
              <a:gd name="connsiteY120" fmla="*/ 5025681 h 5096785"/>
              <a:gd name="connsiteX121" fmla="*/ 5152748 w 12192000"/>
              <a:gd name="connsiteY121" fmla="*/ 5026569 h 5096785"/>
              <a:gd name="connsiteX122" fmla="*/ 5127678 w 12192000"/>
              <a:gd name="connsiteY122" fmla="*/ 5032947 h 5096785"/>
              <a:gd name="connsiteX123" fmla="*/ 5113147 w 12192000"/>
              <a:gd name="connsiteY123" fmla="*/ 5035818 h 5096785"/>
              <a:gd name="connsiteX124" fmla="*/ 5107301 w 12192000"/>
              <a:gd name="connsiteY124" fmla="*/ 5036672 h 5096785"/>
              <a:gd name="connsiteX125" fmla="*/ 5093215 w 12192000"/>
              <a:gd name="connsiteY125" fmla="*/ 5032880 h 5096785"/>
              <a:gd name="connsiteX126" fmla="*/ 5077058 w 12192000"/>
              <a:gd name="connsiteY126" fmla="*/ 5038681 h 5096785"/>
              <a:gd name="connsiteX127" fmla="*/ 5057349 w 12192000"/>
              <a:gd name="connsiteY127" fmla="*/ 5036015 h 5096785"/>
              <a:gd name="connsiteX128" fmla="*/ 5053945 w 12192000"/>
              <a:gd name="connsiteY128" fmla="*/ 5041952 h 5096785"/>
              <a:gd name="connsiteX129" fmla="*/ 5040021 w 12192000"/>
              <a:gd name="connsiteY129" fmla="*/ 5050052 h 5096785"/>
              <a:gd name="connsiteX130" fmla="*/ 5025913 w 12192000"/>
              <a:gd name="connsiteY130" fmla="*/ 5046535 h 5096785"/>
              <a:gd name="connsiteX131" fmla="*/ 4998218 w 12192000"/>
              <a:gd name="connsiteY131" fmla="*/ 5048065 h 5096785"/>
              <a:gd name="connsiteX132" fmla="*/ 4991008 w 12192000"/>
              <a:gd name="connsiteY132" fmla="*/ 5050439 h 5096785"/>
              <a:gd name="connsiteX133" fmla="*/ 4963503 w 12192000"/>
              <a:gd name="connsiteY133" fmla="*/ 5047575 h 5096785"/>
              <a:gd name="connsiteX134" fmla="*/ 4921053 w 12192000"/>
              <a:gd name="connsiteY134" fmla="*/ 5048925 h 5096785"/>
              <a:gd name="connsiteX135" fmla="*/ 4873420 w 12192000"/>
              <a:gd name="connsiteY135" fmla="*/ 5054929 h 5096785"/>
              <a:gd name="connsiteX136" fmla="*/ 4858825 w 12192000"/>
              <a:gd name="connsiteY136" fmla="*/ 5051329 h 5096785"/>
              <a:gd name="connsiteX137" fmla="*/ 4769340 w 12192000"/>
              <a:gd name="connsiteY137" fmla="*/ 5053090 h 5096785"/>
              <a:gd name="connsiteX138" fmla="*/ 4744152 w 12192000"/>
              <a:gd name="connsiteY138" fmla="*/ 5053391 h 5096785"/>
              <a:gd name="connsiteX139" fmla="*/ 4723556 w 12192000"/>
              <a:gd name="connsiteY139" fmla="*/ 5059633 h 5096785"/>
              <a:gd name="connsiteX140" fmla="*/ 4719699 w 12192000"/>
              <a:gd name="connsiteY140" fmla="*/ 5066298 h 5096785"/>
              <a:gd name="connsiteX141" fmla="*/ 4706016 w 12192000"/>
              <a:gd name="connsiteY141" fmla="*/ 5067422 h 5096785"/>
              <a:gd name="connsiteX142" fmla="*/ 4702593 w 12192000"/>
              <a:gd name="connsiteY142" fmla="*/ 5068973 h 5096785"/>
              <a:gd name="connsiteX143" fmla="*/ 4682766 w 12192000"/>
              <a:gd name="connsiteY143" fmla="*/ 5076609 h 5096785"/>
              <a:gd name="connsiteX144" fmla="*/ 4634960 w 12192000"/>
              <a:gd name="connsiteY144" fmla="*/ 5061852 h 5096785"/>
              <a:gd name="connsiteX145" fmla="*/ 4580645 w 12192000"/>
              <a:gd name="connsiteY145" fmla="*/ 5069246 h 5096785"/>
              <a:gd name="connsiteX146" fmla="*/ 4368005 w 12192000"/>
              <a:gd name="connsiteY146" fmla="*/ 5057426 h 5096785"/>
              <a:gd name="connsiteX147" fmla="*/ 4339489 w 12192000"/>
              <a:gd name="connsiteY147" fmla="*/ 5080858 h 5096785"/>
              <a:gd name="connsiteX148" fmla="*/ 4253895 w 12192000"/>
              <a:gd name="connsiteY148" fmla="*/ 5085008 h 5096785"/>
              <a:gd name="connsiteX149" fmla="*/ 4117780 w 12192000"/>
              <a:gd name="connsiteY149" fmla="*/ 5045175 h 5096785"/>
              <a:gd name="connsiteX150" fmla="*/ 3960074 w 12192000"/>
              <a:gd name="connsiteY150" fmla="*/ 5050708 h 5096785"/>
              <a:gd name="connsiteX151" fmla="*/ 3947260 w 12192000"/>
              <a:gd name="connsiteY151" fmla="*/ 5041167 h 5096785"/>
              <a:gd name="connsiteX152" fmla="*/ 3931969 w 12192000"/>
              <a:gd name="connsiteY152" fmla="*/ 5035902 h 5096785"/>
              <a:gd name="connsiteX153" fmla="*/ 3929836 w 12192000"/>
              <a:gd name="connsiteY153" fmla="*/ 5036901 h 5096785"/>
              <a:gd name="connsiteX154" fmla="*/ 3911296 w 12192000"/>
              <a:gd name="connsiteY154" fmla="*/ 5035663 h 5096785"/>
              <a:gd name="connsiteX155" fmla="*/ 3907746 w 12192000"/>
              <a:gd name="connsiteY155" fmla="*/ 5032107 h 5096785"/>
              <a:gd name="connsiteX156" fmla="*/ 3895182 w 12192000"/>
              <a:gd name="connsiteY156" fmla="*/ 5030229 h 5096785"/>
              <a:gd name="connsiteX157" fmla="*/ 3870866 w 12192000"/>
              <a:gd name="connsiteY157" fmla="*/ 5023753 h 5096785"/>
              <a:gd name="connsiteX158" fmla="*/ 3865913 w 12192000"/>
              <a:gd name="connsiteY158" fmla="*/ 5025143 h 5096785"/>
              <a:gd name="connsiteX159" fmla="*/ 3828606 w 12192000"/>
              <a:gd name="connsiteY159" fmla="*/ 5019426 h 5096785"/>
              <a:gd name="connsiteX160" fmla="*/ 3827901 w 12192000"/>
              <a:gd name="connsiteY160" fmla="*/ 5020583 h 5096785"/>
              <a:gd name="connsiteX161" fmla="*/ 3816543 w 12192000"/>
              <a:gd name="connsiteY161" fmla="*/ 5024366 h 5096785"/>
              <a:gd name="connsiteX162" fmla="*/ 3795278 w 12192000"/>
              <a:gd name="connsiteY162" fmla="*/ 5028779 h 5096785"/>
              <a:gd name="connsiteX163" fmla="*/ 3743858 w 12192000"/>
              <a:gd name="connsiteY163" fmla="*/ 5054237 h 5096785"/>
              <a:gd name="connsiteX164" fmla="*/ 3704945 w 12192000"/>
              <a:gd name="connsiteY164" fmla="*/ 5048413 h 5096785"/>
              <a:gd name="connsiteX165" fmla="*/ 3696992 w 12192000"/>
              <a:gd name="connsiteY165" fmla="*/ 5047914 h 5096785"/>
              <a:gd name="connsiteX166" fmla="*/ 3696780 w 12192000"/>
              <a:gd name="connsiteY166" fmla="*/ 5048181 h 5096785"/>
              <a:gd name="connsiteX167" fmla="*/ 3688290 w 12192000"/>
              <a:gd name="connsiteY167" fmla="*/ 5048204 h 5096785"/>
              <a:gd name="connsiteX168" fmla="*/ 3682486 w 12192000"/>
              <a:gd name="connsiteY168" fmla="*/ 5047000 h 5096785"/>
              <a:gd name="connsiteX169" fmla="*/ 3667056 w 12192000"/>
              <a:gd name="connsiteY169" fmla="*/ 5046030 h 5096785"/>
              <a:gd name="connsiteX170" fmla="*/ 3661403 w 12192000"/>
              <a:gd name="connsiteY170" fmla="*/ 5047537 h 5096785"/>
              <a:gd name="connsiteX171" fmla="*/ 3658673 w 12192000"/>
              <a:gd name="connsiteY171" fmla="*/ 5050790 h 5096785"/>
              <a:gd name="connsiteX172" fmla="*/ 3657333 w 12192000"/>
              <a:gd name="connsiteY172" fmla="*/ 5050325 h 5096785"/>
              <a:gd name="connsiteX173" fmla="*/ 3626778 w 12192000"/>
              <a:gd name="connsiteY173" fmla="*/ 5057882 h 5096785"/>
              <a:gd name="connsiteX174" fmla="*/ 3560067 w 12192000"/>
              <a:gd name="connsiteY174" fmla="*/ 5064266 h 5096785"/>
              <a:gd name="connsiteX175" fmla="*/ 3522641 w 12192000"/>
              <a:gd name="connsiteY175" fmla="*/ 5063654 h 5096785"/>
              <a:gd name="connsiteX176" fmla="*/ 3419275 w 12192000"/>
              <a:gd name="connsiteY176" fmla="*/ 5066646 h 5096785"/>
              <a:gd name="connsiteX177" fmla="*/ 3314869 w 12192000"/>
              <a:gd name="connsiteY177" fmla="*/ 5073197 h 5096785"/>
              <a:gd name="connsiteX178" fmla="*/ 3259088 w 12192000"/>
              <a:gd name="connsiteY178" fmla="*/ 5096363 h 5096785"/>
              <a:gd name="connsiteX179" fmla="*/ 3253104 w 12192000"/>
              <a:gd name="connsiteY179" fmla="*/ 5096785 h 5096785"/>
              <a:gd name="connsiteX180" fmla="*/ 3238751 w 12192000"/>
              <a:gd name="connsiteY180" fmla="*/ 5092996 h 5096785"/>
              <a:gd name="connsiteX181" fmla="*/ 3233681 w 12192000"/>
              <a:gd name="connsiteY181" fmla="*/ 5090758 h 5096785"/>
              <a:gd name="connsiteX182" fmla="*/ 3225562 w 12192000"/>
              <a:gd name="connsiteY182" fmla="*/ 5089215 h 5096785"/>
              <a:gd name="connsiteX183" fmla="*/ 3225260 w 12192000"/>
              <a:gd name="connsiteY183" fmla="*/ 5089437 h 5096785"/>
              <a:gd name="connsiteX184" fmla="*/ 3217859 w 12192000"/>
              <a:gd name="connsiteY184" fmla="*/ 5087484 h 5096785"/>
              <a:gd name="connsiteX185" fmla="*/ 3182980 w 12192000"/>
              <a:gd name="connsiteY185" fmla="*/ 5074650 h 5096785"/>
              <a:gd name="connsiteX186" fmla="*/ 3123938 w 12192000"/>
              <a:gd name="connsiteY186" fmla="*/ 5089912 h 5096785"/>
              <a:gd name="connsiteX187" fmla="*/ 3101912 w 12192000"/>
              <a:gd name="connsiteY187" fmla="*/ 5090281 h 5096785"/>
              <a:gd name="connsiteX188" fmla="*/ 3089591 w 12192000"/>
              <a:gd name="connsiteY188" fmla="*/ 5091865 h 5096785"/>
              <a:gd name="connsiteX189" fmla="*/ 3088465 w 12192000"/>
              <a:gd name="connsiteY189" fmla="*/ 5092858 h 5096785"/>
              <a:gd name="connsiteX190" fmla="*/ 3055081 w 12192000"/>
              <a:gd name="connsiteY190" fmla="*/ 5080424 h 5096785"/>
              <a:gd name="connsiteX191" fmla="*/ 3049807 w 12192000"/>
              <a:gd name="connsiteY191" fmla="*/ 5080860 h 5096785"/>
              <a:gd name="connsiteX192" fmla="*/ 3029122 w 12192000"/>
              <a:gd name="connsiteY192" fmla="*/ 5070085 h 5096785"/>
              <a:gd name="connsiteX193" fmla="*/ 3017862 w 12192000"/>
              <a:gd name="connsiteY193" fmla="*/ 5065942 h 5096785"/>
              <a:gd name="connsiteX194" fmla="*/ 3015868 w 12192000"/>
              <a:gd name="connsiteY194" fmla="*/ 5061832 h 5096785"/>
              <a:gd name="connsiteX195" fmla="*/ 2998644 w 12192000"/>
              <a:gd name="connsiteY195" fmla="*/ 5057210 h 5096785"/>
              <a:gd name="connsiteX196" fmla="*/ 2996219 w 12192000"/>
              <a:gd name="connsiteY196" fmla="*/ 5057788 h 5096785"/>
              <a:gd name="connsiteX197" fmla="*/ 2983676 w 12192000"/>
              <a:gd name="connsiteY197" fmla="*/ 5049852 h 5096785"/>
              <a:gd name="connsiteX198" fmla="*/ 2903609 w 12192000"/>
              <a:gd name="connsiteY198" fmla="*/ 4998457 h 5096785"/>
              <a:gd name="connsiteX199" fmla="*/ 2758830 w 12192000"/>
              <a:gd name="connsiteY199" fmla="*/ 4974760 h 5096785"/>
              <a:gd name="connsiteX200" fmla="*/ 2532669 w 12192000"/>
              <a:gd name="connsiteY200" fmla="*/ 4940573 h 5096785"/>
              <a:gd name="connsiteX201" fmla="*/ 2389931 w 12192000"/>
              <a:gd name="connsiteY201" fmla="*/ 4905785 h 5096785"/>
              <a:gd name="connsiteX202" fmla="*/ 2335186 w 12192000"/>
              <a:gd name="connsiteY202" fmla="*/ 4902957 h 5096785"/>
              <a:gd name="connsiteX203" fmla="*/ 2295307 w 12192000"/>
              <a:gd name="connsiteY203" fmla="*/ 4879800 h 5096785"/>
              <a:gd name="connsiteX204" fmla="*/ 2273393 w 12192000"/>
              <a:gd name="connsiteY204" fmla="*/ 4883565 h 5096785"/>
              <a:gd name="connsiteX205" fmla="*/ 2269523 w 12192000"/>
              <a:gd name="connsiteY205" fmla="*/ 4884442 h 5096785"/>
              <a:gd name="connsiteX206" fmla="*/ 2256015 w 12192000"/>
              <a:gd name="connsiteY206" fmla="*/ 4883014 h 5096785"/>
              <a:gd name="connsiteX207" fmla="*/ 2249731 w 12192000"/>
              <a:gd name="connsiteY207" fmla="*/ 4888778 h 5096785"/>
              <a:gd name="connsiteX208" fmla="*/ 2227629 w 12192000"/>
              <a:gd name="connsiteY208" fmla="*/ 4891047 h 5096785"/>
              <a:gd name="connsiteX209" fmla="*/ 2203460 w 12192000"/>
              <a:gd name="connsiteY209" fmla="*/ 4886696 h 5096785"/>
              <a:gd name="connsiteX210" fmla="*/ 2091528 w 12192000"/>
              <a:gd name="connsiteY210" fmla="*/ 4859155 h 5096785"/>
              <a:gd name="connsiteX211" fmla="*/ 2022901 w 12192000"/>
              <a:gd name="connsiteY211" fmla="*/ 4846594 h 5096785"/>
              <a:gd name="connsiteX212" fmla="*/ 1994227 w 12192000"/>
              <a:gd name="connsiteY212" fmla="*/ 4847973 h 5096785"/>
              <a:gd name="connsiteX213" fmla="*/ 1955936 w 12192000"/>
              <a:gd name="connsiteY213" fmla="*/ 4845765 h 5096785"/>
              <a:gd name="connsiteX214" fmla="*/ 1741924 w 12192000"/>
              <a:gd name="connsiteY214" fmla="*/ 4808054 h 5096785"/>
              <a:gd name="connsiteX215" fmla="*/ 1734410 w 12192000"/>
              <a:gd name="connsiteY215" fmla="*/ 4811675 h 5096785"/>
              <a:gd name="connsiteX216" fmla="*/ 1691423 w 12192000"/>
              <a:gd name="connsiteY216" fmla="*/ 4802777 h 5096785"/>
              <a:gd name="connsiteX217" fmla="*/ 1554504 w 12192000"/>
              <a:gd name="connsiteY217" fmla="*/ 4739985 h 5096785"/>
              <a:gd name="connsiteX218" fmla="*/ 1470119 w 12192000"/>
              <a:gd name="connsiteY218" fmla="*/ 4723470 h 5096785"/>
              <a:gd name="connsiteX219" fmla="*/ 1437967 w 12192000"/>
              <a:gd name="connsiteY219" fmla="*/ 4722710 h 5096785"/>
              <a:gd name="connsiteX220" fmla="*/ 1384234 w 12192000"/>
              <a:gd name="connsiteY220" fmla="*/ 4721117 h 5096785"/>
              <a:gd name="connsiteX221" fmla="*/ 1338647 w 12192000"/>
              <a:gd name="connsiteY221" fmla="*/ 4732483 h 5096785"/>
              <a:gd name="connsiteX222" fmla="*/ 1295869 w 12192000"/>
              <a:gd name="connsiteY222" fmla="*/ 4726175 h 5096785"/>
              <a:gd name="connsiteX223" fmla="*/ 1292949 w 12192000"/>
              <a:gd name="connsiteY223" fmla="*/ 4708469 h 5096785"/>
              <a:gd name="connsiteX224" fmla="*/ 1244908 w 12192000"/>
              <a:gd name="connsiteY224" fmla="*/ 4706993 h 5096785"/>
              <a:gd name="connsiteX225" fmla="*/ 1171266 w 12192000"/>
              <a:gd name="connsiteY225" fmla="*/ 4706535 h 5096785"/>
              <a:gd name="connsiteX226" fmla="*/ 1160868 w 12192000"/>
              <a:gd name="connsiteY226" fmla="*/ 4701936 h 5096785"/>
              <a:gd name="connsiteX227" fmla="*/ 1147599 w 12192000"/>
              <a:gd name="connsiteY227" fmla="*/ 4714833 h 5096785"/>
              <a:gd name="connsiteX228" fmla="*/ 1119603 w 12192000"/>
              <a:gd name="connsiteY228" fmla="*/ 4721303 h 5096785"/>
              <a:gd name="connsiteX229" fmla="*/ 997851 w 12192000"/>
              <a:gd name="connsiteY229" fmla="*/ 4722336 h 5096785"/>
              <a:gd name="connsiteX230" fmla="*/ 976455 w 12192000"/>
              <a:gd name="connsiteY230" fmla="*/ 4726407 h 5096785"/>
              <a:gd name="connsiteX231" fmla="*/ 949939 w 12192000"/>
              <a:gd name="connsiteY231" fmla="*/ 4719699 h 5096785"/>
              <a:gd name="connsiteX232" fmla="*/ 894148 w 12192000"/>
              <a:gd name="connsiteY232" fmla="*/ 4710406 h 5096785"/>
              <a:gd name="connsiteX233" fmla="*/ 857990 w 12192000"/>
              <a:gd name="connsiteY233" fmla="*/ 4696844 h 5096785"/>
              <a:gd name="connsiteX234" fmla="*/ 848649 w 12192000"/>
              <a:gd name="connsiteY234" fmla="*/ 4704021 h 5096785"/>
              <a:gd name="connsiteX235" fmla="*/ 826436 w 12192000"/>
              <a:gd name="connsiteY235" fmla="*/ 4707421 h 5096785"/>
              <a:gd name="connsiteX236" fmla="*/ 733052 w 12192000"/>
              <a:gd name="connsiteY236" fmla="*/ 4701884 h 5096785"/>
              <a:gd name="connsiteX237" fmla="*/ 716185 w 12192000"/>
              <a:gd name="connsiteY237" fmla="*/ 4703827 h 5096785"/>
              <a:gd name="connsiteX238" fmla="*/ 696663 w 12192000"/>
              <a:gd name="connsiteY238" fmla="*/ 4697420 h 5096785"/>
              <a:gd name="connsiteX239" fmla="*/ 582722 w 12192000"/>
              <a:gd name="connsiteY239" fmla="*/ 4658637 h 5096785"/>
              <a:gd name="connsiteX240" fmla="*/ 581118 w 12192000"/>
              <a:gd name="connsiteY240" fmla="*/ 4654120 h 5096785"/>
              <a:gd name="connsiteX241" fmla="*/ 546453 w 12192000"/>
              <a:gd name="connsiteY241" fmla="*/ 4652542 h 5096785"/>
              <a:gd name="connsiteX242" fmla="*/ 536773 w 12192000"/>
              <a:gd name="connsiteY242" fmla="*/ 4644609 h 5096785"/>
              <a:gd name="connsiteX243" fmla="*/ 518899 w 12192000"/>
              <a:gd name="connsiteY243" fmla="*/ 4642839 h 5096785"/>
              <a:gd name="connsiteX244" fmla="*/ 388896 w 12192000"/>
              <a:gd name="connsiteY244" fmla="*/ 4619173 h 5096785"/>
              <a:gd name="connsiteX245" fmla="*/ 366479 w 12192000"/>
              <a:gd name="connsiteY245" fmla="*/ 4618896 h 5096785"/>
              <a:gd name="connsiteX246" fmla="*/ 342781 w 12192000"/>
              <a:gd name="connsiteY246" fmla="*/ 4601239 h 5096785"/>
              <a:gd name="connsiteX247" fmla="*/ 255925 w 12192000"/>
              <a:gd name="connsiteY247" fmla="*/ 4598685 h 5096785"/>
              <a:gd name="connsiteX248" fmla="*/ 226919 w 12192000"/>
              <a:gd name="connsiteY248" fmla="*/ 4598460 h 5096785"/>
              <a:gd name="connsiteX249" fmla="*/ 213925 w 12192000"/>
              <a:gd name="connsiteY249" fmla="*/ 4597783 h 5096785"/>
              <a:gd name="connsiteX250" fmla="*/ 215196 w 12192000"/>
              <a:gd name="connsiteY250" fmla="*/ 4588576 h 5096785"/>
              <a:gd name="connsiteX251" fmla="*/ 180214 w 12192000"/>
              <a:gd name="connsiteY251" fmla="*/ 4583701 h 5096785"/>
              <a:gd name="connsiteX252" fmla="*/ 83203 w 12192000"/>
              <a:gd name="connsiteY252" fmla="*/ 4531664 h 5096785"/>
              <a:gd name="connsiteX253" fmla="*/ 4106 w 12192000"/>
              <a:gd name="connsiteY253" fmla="*/ 4517202 h 5096785"/>
              <a:gd name="connsiteX254" fmla="*/ 0 w 12192000"/>
              <a:gd name="connsiteY254" fmla="*/ 4516084 h 5096785"/>
              <a:gd name="connsiteX255" fmla="*/ 0 w 12192000"/>
              <a:gd name="connsiteY255" fmla="*/ 0 h 5096785"/>
              <a:gd name="connsiteX0" fmla="*/ 0 w 12192000"/>
              <a:gd name="connsiteY0" fmla="*/ 0 h 5096785"/>
              <a:gd name="connsiteX1" fmla="*/ 12192000 w 12192000"/>
              <a:gd name="connsiteY1" fmla="*/ 0 h 5096785"/>
              <a:gd name="connsiteX2" fmla="*/ 12192000 w 12192000"/>
              <a:gd name="connsiteY2" fmla="*/ 3809005 h 5096785"/>
              <a:gd name="connsiteX3" fmla="*/ 12142543 w 12192000"/>
              <a:gd name="connsiteY3" fmla="*/ 3817043 h 5096785"/>
              <a:gd name="connsiteX4" fmla="*/ 12109241 w 12192000"/>
              <a:gd name="connsiteY4" fmla="*/ 3824228 h 5096785"/>
              <a:gd name="connsiteX5" fmla="*/ 11668991 w 12192000"/>
              <a:gd name="connsiteY5" fmla="*/ 3788038 h 5096785"/>
              <a:gd name="connsiteX6" fmla="*/ 11476952 w 12192000"/>
              <a:gd name="connsiteY6" fmla="*/ 3866786 h 5096785"/>
              <a:gd name="connsiteX7" fmla="*/ 11336487 w 12192000"/>
              <a:gd name="connsiteY7" fmla="*/ 3971513 h 5096785"/>
              <a:gd name="connsiteX8" fmla="*/ 11214181 w 12192000"/>
              <a:gd name="connsiteY8" fmla="*/ 4004215 h 5096785"/>
              <a:gd name="connsiteX9" fmla="*/ 11042540 w 12192000"/>
              <a:gd name="connsiteY9" fmla="*/ 4002613 h 5096785"/>
              <a:gd name="connsiteX10" fmla="*/ 10833086 w 12192000"/>
              <a:gd name="connsiteY10" fmla="*/ 3997707 h 5096785"/>
              <a:gd name="connsiteX11" fmla="*/ 10599680 w 12192000"/>
              <a:gd name="connsiteY11" fmla="*/ 3982661 h 5096785"/>
              <a:gd name="connsiteX12" fmla="*/ 10519971 w 12192000"/>
              <a:gd name="connsiteY12" fmla="*/ 3975018 h 5096785"/>
              <a:gd name="connsiteX13" fmla="*/ 10217282 w 12192000"/>
              <a:gd name="connsiteY13" fmla="*/ 4020809 h 5096785"/>
              <a:gd name="connsiteX14" fmla="*/ 9936427 w 12192000"/>
              <a:gd name="connsiteY14" fmla="*/ 4137843 h 5096785"/>
              <a:gd name="connsiteX15" fmla="*/ 9804285 w 12192000"/>
              <a:gd name="connsiteY15" fmla="*/ 4246460 h 5096785"/>
              <a:gd name="connsiteX16" fmla="*/ 9720786 w 12192000"/>
              <a:gd name="connsiteY16" fmla="*/ 4265611 h 5096785"/>
              <a:gd name="connsiteX17" fmla="*/ 9652162 w 12192000"/>
              <a:gd name="connsiteY17" fmla="*/ 4252712 h 5096785"/>
              <a:gd name="connsiteX18" fmla="*/ 9543973 w 12192000"/>
              <a:gd name="connsiteY18" fmla="*/ 4245802 h 5096785"/>
              <a:gd name="connsiteX19" fmla="*/ 9528747 w 12192000"/>
              <a:gd name="connsiteY19" fmla="*/ 4251724 h 5096785"/>
              <a:gd name="connsiteX20" fmla="*/ 9436976 w 12192000"/>
              <a:gd name="connsiteY20" fmla="*/ 4269351 h 5096785"/>
              <a:gd name="connsiteX21" fmla="*/ 9371827 w 12192000"/>
              <a:gd name="connsiteY21" fmla="*/ 4303912 h 5096785"/>
              <a:gd name="connsiteX22" fmla="*/ 9260304 w 12192000"/>
              <a:gd name="connsiteY22" fmla="*/ 4328021 h 5096785"/>
              <a:gd name="connsiteX23" fmla="*/ 9148799 w 12192000"/>
              <a:gd name="connsiteY23" fmla="*/ 4348506 h 5096785"/>
              <a:gd name="connsiteX24" fmla="*/ 9107898 w 12192000"/>
              <a:gd name="connsiteY24" fmla="*/ 4354282 h 5096785"/>
              <a:gd name="connsiteX25" fmla="*/ 9037321 w 12192000"/>
              <a:gd name="connsiteY25" fmla="*/ 4371817 h 5096785"/>
              <a:gd name="connsiteX26" fmla="*/ 8990743 w 12192000"/>
              <a:gd name="connsiteY26" fmla="*/ 4382161 h 5096785"/>
              <a:gd name="connsiteX27" fmla="*/ 8979819 w 12192000"/>
              <a:gd name="connsiteY27" fmla="*/ 4366419 h 5096785"/>
              <a:gd name="connsiteX28" fmla="*/ 8936044 w 12192000"/>
              <a:gd name="connsiteY28" fmla="*/ 4370992 h 5096785"/>
              <a:gd name="connsiteX29" fmla="*/ 8897707 w 12192000"/>
              <a:gd name="connsiteY29" fmla="*/ 4392673 h 5096785"/>
              <a:gd name="connsiteX30" fmla="*/ 8845635 w 12192000"/>
              <a:gd name="connsiteY30" fmla="*/ 4404300 h 5096785"/>
              <a:gd name="connsiteX31" fmla="*/ 8814562 w 12192000"/>
              <a:gd name="connsiteY31" fmla="*/ 4411434 h 5096785"/>
              <a:gd name="connsiteX32" fmla="*/ 8726349 w 12192000"/>
              <a:gd name="connsiteY32" fmla="*/ 4416668 h 5096785"/>
              <a:gd name="connsiteX33" fmla="*/ 8566678 w 12192000"/>
              <a:gd name="connsiteY33" fmla="*/ 4391711 h 5096785"/>
              <a:gd name="connsiteX34" fmla="*/ 8521516 w 12192000"/>
              <a:gd name="connsiteY34" fmla="*/ 4393927 h 5096785"/>
              <a:gd name="connsiteX35" fmla="*/ 8515998 w 12192000"/>
              <a:gd name="connsiteY35" fmla="*/ 4399124 h 5096785"/>
              <a:gd name="connsiteX36" fmla="*/ 8449547 w 12192000"/>
              <a:gd name="connsiteY36" fmla="*/ 4383170 h 5096785"/>
              <a:gd name="connsiteX37" fmla="*/ 8360285 w 12192000"/>
              <a:gd name="connsiteY37" fmla="*/ 4398502 h 5096785"/>
              <a:gd name="connsiteX38" fmla="*/ 8256584 w 12192000"/>
              <a:gd name="connsiteY38" fmla="*/ 4423564 h 5096785"/>
              <a:gd name="connsiteX39" fmla="*/ 8229821 w 12192000"/>
              <a:gd name="connsiteY39" fmla="*/ 4431840 h 5096785"/>
              <a:gd name="connsiteX40" fmla="*/ 8158476 w 12192000"/>
              <a:gd name="connsiteY40" fmla="*/ 4436904 h 5096785"/>
              <a:gd name="connsiteX41" fmla="*/ 7993707 w 12192000"/>
              <a:gd name="connsiteY41" fmla="*/ 4447962 h 5096785"/>
              <a:gd name="connsiteX42" fmla="*/ 7990346 w 12192000"/>
              <a:gd name="connsiteY42" fmla="*/ 4454853 h 5096785"/>
              <a:gd name="connsiteX43" fmla="*/ 7976786 w 12192000"/>
              <a:gd name="connsiteY43" fmla="*/ 4456820 h 5096785"/>
              <a:gd name="connsiteX44" fmla="*/ 7973491 w 12192000"/>
              <a:gd name="connsiteY44" fmla="*/ 4458577 h 5096785"/>
              <a:gd name="connsiteX45" fmla="*/ 7954281 w 12192000"/>
              <a:gd name="connsiteY45" fmla="*/ 4467421 h 5096785"/>
              <a:gd name="connsiteX46" fmla="*/ 7905540 w 12192000"/>
              <a:gd name="connsiteY46" fmla="*/ 4455628 h 5096785"/>
              <a:gd name="connsiteX47" fmla="*/ 7851932 w 12192000"/>
              <a:gd name="connsiteY47" fmla="*/ 4466353 h 5096785"/>
              <a:gd name="connsiteX48" fmla="*/ 7639078 w 12192000"/>
              <a:gd name="connsiteY48" fmla="*/ 4467635 h 5096785"/>
              <a:gd name="connsiteX49" fmla="*/ 7612359 w 12192000"/>
              <a:gd name="connsiteY49" fmla="*/ 4492789 h 5096785"/>
              <a:gd name="connsiteX50" fmla="*/ 7527328 w 12192000"/>
              <a:gd name="connsiteY50" fmla="*/ 4502199 h 5096785"/>
              <a:gd name="connsiteX51" fmla="*/ 7388717 w 12192000"/>
              <a:gd name="connsiteY51" fmla="*/ 4470799 h 5096785"/>
              <a:gd name="connsiteX52" fmla="*/ 7231898 w 12192000"/>
              <a:gd name="connsiteY52" fmla="*/ 4486028 h 5096785"/>
              <a:gd name="connsiteX53" fmla="*/ 7218425 w 12192000"/>
              <a:gd name="connsiteY53" fmla="*/ 4477288 h 5096785"/>
              <a:gd name="connsiteX54" fmla="*/ 7202795 w 12192000"/>
              <a:gd name="connsiteY54" fmla="*/ 4472972 h 5096785"/>
              <a:gd name="connsiteX55" fmla="*/ 7200744 w 12192000"/>
              <a:gd name="connsiteY55" fmla="*/ 4474099 h 5096785"/>
              <a:gd name="connsiteX56" fmla="*/ 7182163 w 12192000"/>
              <a:gd name="connsiteY56" fmla="*/ 4474005 h 5096785"/>
              <a:gd name="connsiteX57" fmla="*/ 7178368 w 12192000"/>
              <a:gd name="connsiteY57" fmla="*/ 4470673 h 5096785"/>
              <a:gd name="connsiteX58" fmla="*/ 7165705 w 12192000"/>
              <a:gd name="connsiteY58" fmla="*/ 4469569 h 5096785"/>
              <a:gd name="connsiteX59" fmla="*/ 7140991 w 12192000"/>
              <a:gd name="connsiteY59" fmla="*/ 4464599 h 5096785"/>
              <a:gd name="connsiteX60" fmla="*/ 7136152 w 12192000"/>
              <a:gd name="connsiteY60" fmla="*/ 4466292 h 5096785"/>
              <a:gd name="connsiteX61" fmla="*/ 7098544 w 12192000"/>
              <a:gd name="connsiteY61" fmla="*/ 4462879 h 5096785"/>
              <a:gd name="connsiteX62" fmla="*/ 7097922 w 12192000"/>
              <a:gd name="connsiteY62" fmla="*/ 4464077 h 5096785"/>
              <a:gd name="connsiteX63" fmla="*/ 7086877 w 12192000"/>
              <a:gd name="connsiteY63" fmla="*/ 4468554 h 5096785"/>
              <a:gd name="connsiteX64" fmla="*/ 7065999 w 12192000"/>
              <a:gd name="connsiteY64" fmla="*/ 4474270 h 5096785"/>
              <a:gd name="connsiteX65" fmla="*/ 7016598 w 12192000"/>
              <a:gd name="connsiteY65" fmla="*/ 4502855 h 5096785"/>
              <a:gd name="connsiteX66" fmla="*/ 6977375 w 12192000"/>
              <a:gd name="connsiteY66" fmla="*/ 4499434 h 5096785"/>
              <a:gd name="connsiteX67" fmla="*/ 6969409 w 12192000"/>
              <a:gd name="connsiteY67" fmla="*/ 4499424 h 5096785"/>
              <a:gd name="connsiteX68" fmla="*/ 6969218 w 12192000"/>
              <a:gd name="connsiteY68" fmla="*/ 4499704 h 5096785"/>
              <a:gd name="connsiteX69" fmla="*/ 6960755 w 12192000"/>
              <a:gd name="connsiteY69" fmla="*/ 4500249 h 5096785"/>
              <a:gd name="connsiteX70" fmla="*/ 6954882 w 12192000"/>
              <a:gd name="connsiteY70" fmla="*/ 4499405 h 5096785"/>
              <a:gd name="connsiteX71" fmla="*/ 6939428 w 12192000"/>
              <a:gd name="connsiteY71" fmla="*/ 4499385 h 5096785"/>
              <a:gd name="connsiteX72" fmla="*/ 6933902 w 12192000"/>
              <a:gd name="connsiteY72" fmla="*/ 4501239 h 5096785"/>
              <a:gd name="connsiteX73" fmla="*/ 6891244 w 12192000"/>
              <a:gd name="connsiteY73" fmla="*/ 4536371 h 5096785"/>
              <a:gd name="connsiteX74" fmla="*/ 6794496 w 12192000"/>
              <a:gd name="connsiteY74" fmla="*/ 4567924 h 5096785"/>
              <a:gd name="connsiteX75" fmla="*/ 6697102 w 12192000"/>
              <a:gd name="connsiteY75" fmla="*/ 4595916 h 5096785"/>
              <a:gd name="connsiteX76" fmla="*/ 6661063 w 12192000"/>
              <a:gd name="connsiteY76" fmla="*/ 4604476 h 5096785"/>
              <a:gd name="connsiteX77" fmla="*/ 6600252 w 12192000"/>
              <a:gd name="connsiteY77" fmla="*/ 4626681 h 5096785"/>
              <a:gd name="connsiteX78" fmla="*/ 6574528 w 12192000"/>
              <a:gd name="connsiteY78" fmla="*/ 4641155 h 5096785"/>
              <a:gd name="connsiteX79" fmla="*/ 6573036 w 12192000"/>
              <a:gd name="connsiteY79" fmla="*/ 4641049 h 5096785"/>
              <a:gd name="connsiteX80" fmla="*/ 6571920 w 12192000"/>
              <a:gd name="connsiteY80" fmla="*/ 4644739 h 5096785"/>
              <a:gd name="connsiteX81" fmla="*/ 6567212 w 12192000"/>
              <a:gd name="connsiteY81" fmla="*/ 4647518 h 5096785"/>
              <a:gd name="connsiteX82" fmla="*/ 6552021 w 12192000"/>
              <a:gd name="connsiteY82" fmla="*/ 4650379 h 5096785"/>
              <a:gd name="connsiteX83" fmla="*/ 6545925 w 12192000"/>
              <a:gd name="connsiteY83" fmla="*/ 4650675 h 5096785"/>
              <a:gd name="connsiteX84" fmla="*/ 6537822 w 12192000"/>
              <a:gd name="connsiteY84" fmla="*/ 4652769 h 5096785"/>
              <a:gd name="connsiteX85" fmla="*/ 6537743 w 12192000"/>
              <a:gd name="connsiteY85" fmla="*/ 4653068 h 5096785"/>
              <a:gd name="connsiteX86" fmla="*/ 6529914 w 12192000"/>
              <a:gd name="connsiteY86" fmla="*/ 4654543 h 5096785"/>
              <a:gd name="connsiteX87" fmla="*/ 6490057 w 12192000"/>
              <a:gd name="connsiteY87" fmla="*/ 4658624 h 5096785"/>
              <a:gd name="connsiteX88" fmla="*/ 6452621 w 12192000"/>
              <a:gd name="connsiteY88" fmla="*/ 4694822 h 5096785"/>
              <a:gd name="connsiteX89" fmla="*/ 6434329 w 12192000"/>
              <a:gd name="connsiteY89" fmla="*/ 4704111 h 5096785"/>
              <a:gd name="connsiteX90" fmla="*/ 6425215 w 12192000"/>
              <a:gd name="connsiteY90" fmla="*/ 4710396 h 5096785"/>
              <a:gd name="connsiteX91" fmla="*/ 6386800 w 12192000"/>
              <a:gd name="connsiteY91" fmla="*/ 4715431 h 5096785"/>
              <a:gd name="connsiteX92" fmla="*/ 6382703 w 12192000"/>
              <a:gd name="connsiteY92" fmla="*/ 4717930 h 5096785"/>
              <a:gd name="connsiteX93" fmla="*/ 6356495 w 12192000"/>
              <a:gd name="connsiteY93" fmla="*/ 4717843 h 5096785"/>
              <a:gd name="connsiteX94" fmla="*/ 6343628 w 12192000"/>
              <a:gd name="connsiteY94" fmla="*/ 4719161 h 5096785"/>
              <a:gd name="connsiteX95" fmla="*/ 6338605 w 12192000"/>
              <a:gd name="connsiteY95" fmla="*/ 4716723 h 5096785"/>
              <a:gd name="connsiteX96" fmla="*/ 6320318 w 12192000"/>
              <a:gd name="connsiteY96" fmla="*/ 4720095 h 5096785"/>
              <a:gd name="connsiteX97" fmla="*/ 6318742 w 12192000"/>
              <a:gd name="connsiteY97" fmla="*/ 4721541 h 5096785"/>
              <a:gd name="connsiteX98" fmla="*/ 6301708 w 12192000"/>
              <a:gd name="connsiteY98" fmla="*/ 4720380 h 5096785"/>
              <a:gd name="connsiteX99" fmla="*/ 6285082 w 12192000"/>
              <a:gd name="connsiteY99" fmla="*/ 4714639 h 5096785"/>
              <a:gd name="connsiteX100" fmla="*/ 6136936 w 12192000"/>
              <a:gd name="connsiteY100" fmla="*/ 4758246 h 5096785"/>
              <a:gd name="connsiteX101" fmla="*/ 5988578 w 12192000"/>
              <a:gd name="connsiteY101" fmla="*/ 4754427 h 5096785"/>
              <a:gd name="connsiteX102" fmla="*/ 5908701 w 12192000"/>
              <a:gd name="connsiteY102" fmla="*/ 4779160 h 5096785"/>
              <a:gd name="connsiteX103" fmla="*/ 5892219 w 12192000"/>
              <a:gd name="connsiteY103" fmla="*/ 4807892 h 5096785"/>
              <a:gd name="connsiteX104" fmla="*/ 5683612 w 12192000"/>
              <a:gd name="connsiteY104" fmla="*/ 4848770 h 5096785"/>
              <a:gd name="connsiteX105" fmla="*/ 5635111 w 12192000"/>
              <a:gd name="connsiteY105" fmla="*/ 4868888 h 5096785"/>
              <a:gd name="connsiteX106" fmla="*/ 5582652 w 12192000"/>
              <a:gd name="connsiteY106" fmla="*/ 4866836 h 5096785"/>
              <a:gd name="connsiteX107" fmla="*/ 5567213 w 12192000"/>
              <a:gd name="connsiteY107" fmla="*/ 4878769 h 5096785"/>
              <a:gd name="connsiteX108" fmla="*/ 5564659 w 12192000"/>
              <a:gd name="connsiteY108" fmla="*/ 4881042 h 5096785"/>
              <a:gd name="connsiteX109" fmla="*/ 5552102 w 12192000"/>
              <a:gd name="connsiteY109" fmla="*/ 4885426 h 5096785"/>
              <a:gd name="connsiteX110" fmla="*/ 5551475 w 12192000"/>
              <a:gd name="connsiteY110" fmla="*/ 4892560 h 5096785"/>
              <a:gd name="connsiteX111" fmla="*/ 5534664 w 12192000"/>
              <a:gd name="connsiteY111" fmla="*/ 4903385 h 5096785"/>
              <a:gd name="connsiteX112" fmla="*/ 5510737 w 12192000"/>
              <a:gd name="connsiteY112" fmla="*/ 4909807 h 5096785"/>
              <a:gd name="connsiteX113" fmla="*/ 5393901 w 12192000"/>
              <a:gd name="connsiteY113" fmla="*/ 4933709 h 5096785"/>
              <a:gd name="connsiteX114" fmla="*/ 5325782 w 12192000"/>
              <a:gd name="connsiteY114" fmla="*/ 4951789 h 5096785"/>
              <a:gd name="connsiteX115" fmla="*/ 5302703 w 12192000"/>
              <a:gd name="connsiteY115" fmla="*/ 4964590 h 5096785"/>
              <a:gd name="connsiteX116" fmla="*/ 5268591 w 12192000"/>
              <a:gd name="connsiteY116" fmla="*/ 4978479 h 5096785"/>
              <a:gd name="connsiteX117" fmla="*/ 5210559 w 12192000"/>
              <a:gd name="connsiteY117" fmla="*/ 5007585 h 5096785"/>
              <a:gd name="connsiteX118" fmla="*/ 5177597 w 12192000"/>
              <a:gd name="connsiteY118" fmla="*/ 5015926 h 5096785"/>
              <a:gd name="connsiteX119" fmla="*/ 5160569 w 12192000"/>
              <a:gd name="connsiteY119" fmla="*/ 5025681 h 5096785"/>
              <a:gd name="connsiteX120" fmla="*/ 5152748 w 12192000"/>
              <a:gd name="connsiteY120" fmla="*/ 5026569 h 5096785"/>
              <a:gd name="connsiteX121" fmla="*/ 5127678 w 12192000"/>
              <a:gd name="connsiteY121" fmla="*/ 5032947 h 5096785"/>
              <a:gd name="connsiteX122" fmla="*/ 5113147 w 12192000"/>
              <a:gd name="connsiteY122" fmla="*/ 5035818 h 5096785"/>
              <a:gd name="connsiteX123" fmla="*/ 5107301 w 12192000"/>
              <a:gd name="connsiteY123" fmla="*/ 5036672 h 5096785"/>
              <a:gd name="connsiteX124" fmla="*/ 5093215 w 12192000"/>
              <a:gd name="connsiteY124" fmla="*/ 5032880 h 5096785"/>
              <a:gd name="connsiteX125" fmla="*/ 5077058 w 12192000"/>
              <a:gd name="connsiteY125" fmla="*/ 5038681 h 5096785"/>
              <a:gd name="connsiteX126" fmla="*/ 5057349 w 12192000"/>
              <a:gd name="connsiteY126" fmla="*/ 5036015 h 5096785"/>
              <a:gd name="connsiteX127" fmla="*/ 5053945 w 12192000"/>
              <a:gd name="connsiteY127" fmla="*/ 5041952 h 5096785"/>
              <a:gd name="connsiteX128" fmla="*/ 5040021 w 12192000"/>
              <a:gd name="connsiteY128" fmla="*/ 5050052 h 5096785"/>
              <a:gd name="connsiteX129" fmla="*/ 5025913 w 12192000"/>
              <a:gd name="connsiteY129" fmla="*/ 5046535 h 5096785"/>
              <a:gd name="connsiteX130" fmla="*/ 4998218 w 12192000"/>
              <a:gd name="connsiteY130" fmla="*/ 5048065 h 5096785"/>
              <a:gd name="connsiteX131" fmla="*/ 4991008 w 12192000"/>
              <a:gd name="connsiteY131" fmla="*/ 5050439 h 5096785"/>
              <a:gd name="connsiteX132" fmla="*/ 4963503 w 12192000"/>
              <a:gd name="connsiteY132" fmla="*/ 5047575 h 5096785"/>
              <a:gd name="connsiteX133" fmla="*/ 4921053 w 12192000"/>
              <a:gd name="connsiteY133" fmla="*/ 5048925 h 5096785"/>
              <a:gd name="connsiteX134" fmla="*/ 4873420 w 12192000"/>
              <a:gd name="connsiteY134" fmla="*/ 5054929 h 5096785"/>
              <a:gd name="connsiteX135" fmla="*/ 4858825 w 12192000"/>
              <a:gd name="connsiteY135" fmla="*/ 5051329 h 5096785"/>
              <a:gd name="connsiteX136" fmla="*/ 4769340 w 12192000"/>
              <a:gd name="connsiteY136" fmla="*/ 5053090 h 5096785"/>
              <a:gd name="connsiteX137" fmla="*/ 4744152 w 12192000"/>
              <a:gd name="connsiteY137" fmla="*/ 5053391 h 5096785"/>
              <a:gd name="connsiteX138" fmla="*/ 4723556 w 12192000"/>
              <a:gd name="connsiteY138" fmla="*/ 5059633 h 5096785"/>
              <a:gd name="connsiteX139" fmla="*/ 4719699 w 12192000"/>
              <a:gd name="connsiteY139" fmla="*/ 5066298 h 5096785"/>
              <a:gd name="connsiteX140" fmla="*/ 4706016 w 12192000"/>
              <a:gd name="connsiteY140" fmla="*/ 5067422 h 5096785"/>
              <a:gd name="connsiteX141" fmla="*/ 4702593 w 12192000"/>
              <a:gd name="connsiteY141" fmla="*/ 5068973 h 5096785"/>
              <a:gd name="connsiteX142" fmla="*/ 4682766 w 12192000"/>
              <a:gd name="connsiteY142" fmla="*/ 5076609 h 5096785"/>
              <a:gd name="connsiteX143" fmla="*/ 4634960 w 12192000"/>
              <a:gd name="connsiteY143" fmla="*/ 5061852 h 5096785"/>
              <a:gd name="connsiteX144" fmla="*/ 4580645 w 12192000"/>
              <a:gd name="connsiteY144" fmla="*/ 5069246 h 5096785"/>
              <a:gd name="connsiteX145" fmla="*/ 4368005 w 12192000"/>
              <a:gd name="connsiteY145" fmla="*/ 5057426 h 5096785"/>
              <a:gd name="connsiteX146" fmla="*/ 4339489 w 12192000"/>
              <a:gd name="connsiteY146" fmla="*/ 5080858 h 5096785"/>
              <a:gd name="connsiteX147" fmla="*/ 4253895 w 12192000"/>
              <a:gd name="connsiteY147" fmla="*/ 5085008 h 5096785"/>
              <a:gd name="connsiteX148" fmla="*/ 4117780 w 12192000"/>
              <a:gd name="connsiteY148" fmla="*/ 5045175 h 5096785"/>
              <a:gd name="connsiteX149" fmla="*/ 3960074 w 12192000"/>
              <a:gd name="connsiteY149" fmla="*/ 5050708 h 5096785"/>
              <a:gd name="connsiteX150" fmla="*/ 3947260 w 12192000"/>
              <a:gd name="connsiteY150" fmla="*/ 5041167 h 5096785"/>
              <a:gd name="connsiteX151" fmla="*/ 3931969 w 12192000"/>
              <a:gd name="connsiteY151" fmla="*/ 5035902 h 5096785"/>
              <a:gd name="connsiteX152" fmla="*/ 3929836 w 12192000"/>
              <a:gd name="connsiteY152" fmla="*/ 5036901 h 5096785"/>
              <a:gd name="connsiteX153" fmla="*/ 3911296 w 12192000"/>
              <a:gd name="connsiteY153" fmla="*/ 5035663 h 5096785"/>
              <a:gd name="connsiteX154" fmla="*/ 3907746 w 12192000"/>
              <a:gd name="connsiteY154" fmla="*/ 5032107 h 5096785"/>
              <a:gd name="connsiteX155" fmla="*/ 3895182 w 12192000"/>
              <a:gd name="connsiteY155" fmla="*/ 5030229 h 5096785"/>
              <a:gd name="connsiteX156" fmla="*/ 3870866 w 12192000"/>
              <a:gd name="connsiteY156" fmla="*/ 5023753 h 5096785"/>
              <a:gd name="connsiteX157" fmla="*/ 3865913 w 12192000"/>
              <a:gd name="connsiteY157" fmla="*/ 5025143 h 5096785"/>
              <a:gd name="connsiteX158" fmla="*/ 3828606 w 12192000"/>
              <a:gd name="connsiteY158" fmla="*/ 5019426 h 5096785"/>
              <a:gd name="connsiteX159" fmla="*/ 3827901 w 12192000"/>
              <a:gd name="connsiteY159" fmla="*/ 5020583 h 5096785"/>
              <a:gd name="connsiteX160" fmla="*/ 3816543 w 12192000"/>
              <a:gd name="connsiteY160" fmla="*/ 5024366 h 5096785"/>
              <a:gd name="connsiteX161" fmla="*/ 3795278 w 12192000"/>
              <a:gd name="connsiteY161" fmla="*/ 5028779 h 5096785"/>
              <a:gd name="connsiteX162" fmla="*/ 3743858 w 12192000"/>
              <a:gd name="connsiteY162" fmla="*/ 5054237 h 5096785"/>
              <a:gd name="connsiteX163" fmla="*/ 3704945 w 12192000"/>
              <a:gd name="connsiteY163" fmla="*/ 5048413 h 5096785"/>
              <a:gd name="connsiteX164" fmla="*/ 3696992 w 12192000"/>
              <a:gd name="connsiteY164" fmla="*/ 5047914 h 5096785"/>
              <a:gd name="connsiteX165" fmla="*/ 3696780 w 12192000"/>
              <a:gd name="connsiteY165" fmla="*/ 5048181 h 5096785"/>
              <a:gd name="connsiteX166" fmla="*/ 3688290 w 12192000"/>
              <a:gd name="connsiteY166" fmla="*/ 5048204 h 5096785"/>
              <a:gd name="connsiteX167" fmla="*/ 3682486 w 12192000"/>
              <a:gd name="connsiteY167" fmla="*/ 5047000 h 5096785"/>
              <a:gd name="connsiteX168" fmla="*/ 3667056 w 12192000"/>
              <a:gd name="connsiteY168" fmla="*/ 5046030 h 5096785"/>
              <a:gd name="connsiteX169" fmla="*/ 3661403 w 12192000"/>
              <a:gd name="connsiteY169" fmla="*/ 5047537 h 5096785"/>
              <a:gd name="connsiteX170" fmla="*/ 3658673 w 12192000"/>
              <a:gd name="connsiteY170" fmla="*/ 5050790 h 5096785"/>
              <a:gd name="connsiteX171" fmla="*/ 3657333 w 12192000"/>
              <a:gd name="connsiteY171" fmla="*/ 5050325 h 5096785"/>
              <a:gd name="connsiteX172" fmla="*/ 3626778 w 12192000"/>
              <a:gd name="connsiteY172" fmla="*/ 5057882 h 5096785"/>
              <a:gd name="connsiteX173" fmla="*/ 3560067 w 12192000"/>
              <a:gd name="connsiteY173" fmla="*/ 5064266 h 5096785"/>
              <a:gd name="connsiteX174" fmla="*/ 3522641 w 12192000"/>
              <a:gd name="connsiteY174" fmla="*/ 5063654 h 5096785"/>
              <a:gd name="connsiteX175" fmla="*/ 3419275 w 12192000"/>
              <a:gd name="connsiteY175" fmla="*/ 5066646 h 5096785"/>
              <a:gd name="connsiteX176" fmla="*/ 3314869 w 12192000"/>
              <a:gd name="connsiteY176" fmla="*/ 5073197 h 5096785"/>
              <a:gd name="connsiteX177" fmla="*/ 3259088 w 12192000"/>
              <a:gd name="connsiteY177" fmla="*/ 5096363 h 5096785"/>
              <a:gd name="connsiteX178" fmla="*/ 3253104 w 12192000"/>
              <a:gd name="connsiteY178" fmla="*/ 5096785 h 5096785"/>
              <a:gd name="connsiteX179" fmla="*/ 3238751 w 12192000"/>
              <a:gd name="connsiteY179" fmla="*/ 5092996 h 5096785"/>
              <a:gd name="connsiteX180" fmla="*/ 3233681 w 12192000"/>
              <a:gd name="connsiteY180" fmla="*/ 5090758 h 5096785"/>
              <a:gd name="connsiteX181" fmla="*/ 3225562 w 12192000"/>
              <a:gd name="connsiteY181" fmla="*/ 5089215 h 5096785"/>
              <a:gd name="connsiteX182" fmla="*/ 3225260 w 12192000"/>
              <a:gd name="connsiteY182" fmla="*/ 5089437 h 5096785"/>
              <a:gd name="connsiteX183" fmla="*/ 3217859 w 12192000"/>
              <a:gd name="connsiteY183" fmla="*/ 5087484 h 5096785"/>
              <a:gd name="connsiteX184" fmla="*/ 3182980 w 12192000"/>
              <a:gd name="connsiteY184" fmla="*/ 5074650 h 5096785"/>
              <a:gd name="connsiteX185" fmla="*/ 3123938 w 12192000"/>
              <a:gd name="connsiteY185" fmla="*/ 5089912 h 5096785"/>
              <a:gd name="connsiteX186" fmla="*/ 3101912 w 12192000"/>
              <a:gd name="connsiteY186" fmla="*/ 5090281 h 5096785"/>
              <a:gd name="connsiteX187" fmla="*/ 3089591 w 12192000"/>
              <a:gd name="connsiteY187" fmla="*/ 5091865 h 5096785"/>
              <a:gd name="connsiteX188" fmla="*/ 3088465 w 12192000"/>
              <a:gd name="connsiteY188" fmla="*/ 5092858 h 5096785"/>
              <a:gd name="connsiteX189" fmla="*/ 3055081 w 12192000"/>
              <a:gd name="connsiteY189" fmla="*/ 5080424 h 5096785"/>
              <a:gd name="connsiteX190" fmla="*/ 3049807 w 12192000"/>
              <a:gd name="connsiteY190" fmla="*/ 5080860 h 5096785"/>
              <a:gd name="connsiteX191" fmla="*/ 3029122 w 12192000"/>
              <a:gd name="connsiteY191" fmla="*/ 5070085 h 5096785"/>
              <a:gd name="connsiteX192" fmla="*/ 3017862 w 12192000"/>
              <a:gd name="connsiteY192" fmla="*/ 5065942 h 5096785"/>
              <a:gd name="connsiteX193" fmla="*/ 3015868 w 12192000"/>
              <a:gd name="connsiteY193" fmla="*/ 5061832 h 5096785"/>
              <a:gd name="connsiteX194" fmla="*/ 2998644 w 12192000"/>
              <a:gd name="connsiteY194" fmla="*/ 5057210 h 5096785"/>
              <a:gd name="connsiteX195" fmla="*/ 2996219 w 12192000"/>
              <a:gd name="connsiteY195" fmla="*/ 5057788 h 5096785"/>
              <a:gd name="connsiteX196" fmla="*/ 2983676 w 12192000"/>
              <a:gd name="connsiteY196" fmla="*/ 5049852 h 5096785"/>
              <a:gd name="connsiteX197" fmla="*/ 2903609 w 12192000"/>
              <a:gd name="connsiteY197" fmla="*/ 4998457 h 5096785"/>
              <a:gd name="connsiteX198" fmla="*/ 2758830 w 12192000"/>
              <a:gd name="connsiteY198" fmla="*/ 4974760 h 5096785"/>
              <a:gd name="connsiteX199" fmla="*/ 2532669 w 12192000"/>
              <a:gd name="connsiteY199" fmla="*/ 4940573 h 5096785"/>
              <a:gd name="connsiteX200" fmla="*/ 2389931 w 12192000"/>
              <a:gd name="connsiteY200" fmla="*/ 4905785 h 5096785"/>
              <a:gd name="connsiteX201" fmla="*/ 2335186 w 12192000"/>
              <a:gd name="connsiteY201" fmla="*/ 4902957 h 5096785"/>
              <a:gd name="connsiteX202" fmla="*/ 2295307 w 12192000"/>
              <a:gd name="connsiteY202" fmla="*/ 4879800 h 5096785"/>
              <a:gd name="connsiteX203" fmla="*/ 2273393 w 12192000"/>
              <a:gd name="connsiteY203" fmla="*/ 4883565 h 5096785"/>
              <a:gd name="connsiteX204" fmla="*/ 2269523 w 12192000"/>
              <a:gd name="connsiteY204" fmla="*/ 4884442 h 5096785"/>
              <a:gd name="connsiteX205" fmla="*/ 2256015 w 12192000"/>
              <a:gd name="connsiteY205" fmla="*/ 4883014 h 5096785"/>
              <a:gd name="connsiteX206" fmla="*/ 2249731 w 12192000"/>
              <a:gd name="connsiteY206" fmla="*/ 4888778 h 5096785"/>
              <a:gd name="connsiteX207" fmla="*/ 2227629 w 12192000"/>
              <a:gd name="connsiteY207" fmla="*/ 4891047 h 5096785"/>
              <a:gd name="connsiteX208" fmla="*/ 2203460 w 12192000"/>
              <a:gd name="connsiteY208" fmla="*/ 4886696 h 5096785"/>
              <a:gd name="connsiteX209" fmla="*/ 2091528 w 12192000"/>
              <a:gd name="connsiteY209" fmla="*/ 4859155 h 5096785"/>
              <a:gd name="connsiteX210" fmla="*/ 2022901 w 12192000"/>
              <a:gd name="connsiteY210" fmla="*/ 4846594 h 5096785"/>
              <a:gd name="connsiteX211" fmla="*/ 1994227 w 12192000"/>
              <a:gd name="connsiteY211" fmla="*/ 4847973 h 5096785"/>
              <a:gd name="connsiteX212" fmla="*/ 1955936 w 12192000"/>
              <a:gd name="connsiteY212" fmla="*/ 4845765 h 5096785"/>
              <a:gd name="connsiteX213" fmla="*/ 1741924 w 12192000"/>
              <a:gd name="connsiteY213" fmla="*/ 4808054 h 5096785"/>
              <a:gd name="connsiteX214" fmla="*/ 1734410 w 12192000"/>
              <a:gd name="connsiteY214" fmla="*/ 4811675 h 5096785"/>
              <a:gd name="connsiteX215" fmla="*/ 1691423 w 12192000"/>
              <a:gd name="connsiteY215" fmla="*/ 4802777 h 5096785"/>
              <a:gd name="connsiteX216" fmla="*/ 1554504 w 12192000"/>
              <a:gd name="connsiteY216" fmla="*/ 4739985 h 5096785"/>
              <a:gd name="connsiteX217" fmla="*/ 1470119 w 12192000"/>
              <a:gd name="connsiteY217" fmla="*/ 4723470 h 5096785"/>
              <a:gd name="connsiteX218" fmla="*/ 1437967 w 12192000"/>
              <a:gd name="connsiteY218" fmla="*/ 4722710 h 5096785"/>
              <a:gd name="connsiteX219" fmla="*/ 1384234 w 12192000"/>
              <a:gd name="connsiteY219" fmla="*/ 4721117 h 5096785"/>
              <a:gd name="connsiteX220" fmla="*/ 1338647 w 12192000"/>
              <a:gd name="connsiteY220" fmla="*/ 4732483 h 5096785"/>
              <a:gd name="connsiteX221" fmla="*/ 1295869 w 12192000"/>
              <a:gd name="connsiteY221" fmla="*/ 4726175 h 5096785"/>
              <a:gd name="connsiteX222" fmla="*/ 1292949 w 12192000"/>
              <a:gd name="connsiteY222" fmla="*/ 4708469 h 5096785"/>
              <a:gd name="connsiteX223" fmla="*/ 1244908 w 12192000"/>
              <a:gd name="connsiteY223" fmla="*/ 4706993 h 5096785"/>
              <a:gd name="connsiteX224" fmla="*/ 1171266 w 12192000"/>
              <a:gd name="connsiteY224" fmla="*/ 4706535 h 5096785"/>
              <a:gd name="connsiteX225" fmla="*/ 1160868 w 12192000"/>
              <a:gd name="connsiteY225" fmla="*/ 4701936 h 5096785"/>
              <a:gd name="connsiteX226" fmla="*/ 1147599 w 12192000"/>
              <a:gd name="connsiteY226" fmla="*/ 4714833 h 5096785"/>
              <a:gd name="connsiteX227" fmla="*/ 1119603 w 12192000"/>
              <a:gd name="connsiteY227" fmla="*/ 4721303 h 5096785"/>
              <a:gd name="connsiteX228" fmla="*/ 997851 w 12192000"/>
              <a:gd name="connsiteY228" fmla="*/ 4722336 h 5096785"/>
              <a:gd name="connsiteX229" fmla="*/ 976455 w 12192000"/>
              <a:gd name="connsiteY229" fmla="*/ 4726407 h 5096785"/>
              <a:gd name="connsiteX230" fmla="*/ 949939 w 12192000"/>
              <a:gd name="connsiteY230" fmla="*/ 4719699 h 5096785"/>
              <a:gd name="connsiteX231" fmla="*/ 894148 w 12192000"/>
              <a:gd name="connsiteY231" fmla="*/ 4710406 h 5096785"/>
              <a:gd name="connsiteX232" fmla="*/ 857990 w 12192000"/>
              <a:gd name="connsiteY232" fmla="*/ 4696844 h 5096785"/>
              <a:gd name="connsiteX233" fmla="*/ 848649 w 12192000"/>
              <a:gd name="connsiteY233" fmla="*/ 4704021 h 5096785"/>
              <a:gd name="connsiteX234" fmla="*/ 826436 w 12192000"/>
              <a:gd name="connsiteY234" fmla="*/ 4707421 h 5096785"/>
              <a:gd name="connsiteX235" fmla="*/ 733052 w 12192000"/>
              <a:gd name="connsiteY235" fmla="*/ 4701884 h 5096785"/>
              <a:gd name="connsiteX236" fmla="*/ 716185 w 12192000"/>
              <a:gd name="connsiteY236" fmla="*/ 4703827 h 5096785"/>
              <a:gd name="connsiteX237" fmla="*/ 696663 w 12192000"/>
              <a:gd name="connsiteY237" fmla="*/ 4697420 h 5096785"/>
              <a:gd name="connsiteX238" fmla="*/ 582722 w 12192000"/>
              <a:gd name="connsiteY238" fmla="*/ 4658637 h 5096785"/>
              <a:gd name="connsiteX239" fmla="*/ 581118 w 12192000"/>
              <a:gd name="connsiteY239" fmla="*/ 4654120 h 5096785"/>
              <a:gd name="connsiteX240" fmla="*/ 546453 w 12192000"/>
              <a:gd name="connsiteY240" fmla="*/ 4652542 h 5096785"/>
              <a:gd name="connsiteX241" fmla="*/ 536773 w 12192000"/>
              <a:gd name="connsiteY241" fmla="*/ 4644609 h 5096785"/>
              <a:gd name="connsiteX242" fmla="*/ 518899 w 12192000"/>
              <a:gd name="connsiteY242" fmla="*/ 4642839 h 5096785"/>
              <a:gd name="connsiteX243" fmla="*/ 388896 w 12192000"/>
              <a:gd name="connsiteY243" fmla="*/ 4619173 h 5096785"/>
              <a:gd name="connsiteX244" fmla="*/ 366479 w 12192000"/>
              <a:gd name="connsiteY244" fmla="*/ 4618896 h 5096785"/>
              <a:gd name="connsiteX245" fmla="*/ 342781 w 12192000"/>
              <a:gd name="connsiteY245" fmla="*/ 4601239 h 5096785"/>
              <a:gd name="connsiteX246" fmla="*/ 255925 w 12192000"/>
              <a:gd name="connsiteY246" fmla="*/ 4598685 h 5096785"/>
              <a:gd name="connsiteX247" fmla="*/ 226919 w 12192000"/>
              <a:gd name="connsiteY247" fmla="*/ 4598460 h 5096785"/>
              <a:gd name="connsiteX248" fmla="*/ 213925 w 12192000"/>
              <a:gd name="connsiteY248" fmla="*/ 4597783 h 5096785"/>
              <a:gd name="connsiteX249" fmla="*/ 215196 w 12192000"/>
              <a:gd name="connsiteY249" fmla="*/ 4588576 h 5096785"/>
              <a:gd name="connsiteX250" fmla="*/ 180214 w 12192000"/>
              <a:gd name="connsiteY250" fmla="*/ 4583701 h 5096785"/>
              <a:gd name="connsiteX251" fmla="*/ 83203 w 12192000"/>
              <a:gd name="connsiteY251" fmla="*/ 4531664 h 5096785"/>
              <a:gd name="connsiteX252" fmla="*/ 4106 w 12192000"/>
              <a:gd name="connsiteY252" fmla="*/ 4517202 h 5096785"/>
              <a:gd name="connsiteX253" fmla="*/ 0 w 12192000"/>
              <a:gd name="connsiteY253" fmla="*/ 4516084 h 5096785"/>
              <a:gd name="connsiteX254" fmla="*/ 0 w 12192000"/>
              <a:gd name="connsiteY254" fmla="*/ 0 h 5096785"/>
              <a:gd name="connsiteX0" fmla="*/ 0 w 12192000"/>
              <a:gd name="connsiteY0" fmla="*/ 0 h 5096785"/>
              <a:gd name="connsiteX1" fmla="*/ 12192000 w 12192000"/>
              <a:gd name="connsiteY1" fmla="*/ 0 h 5096785"/>
              <a:gd name="connsiteX2" fmla="*/ 12192000 w 12192000"/>
              <a:gd name="connsiteY2" fmla="*/ 3809005 h 5096785"/>
              <a:gd name="connsiteX3" fmla="*/ 12142543 w 12192000"/>
              <a:gd name="connsiteY3" fmla="*/ 3817043 h 5096785"/>
              <a:gd name="connsiteX4" fmla="*/ 12109241 w 12192000"/>
              <a:gd name="connsiteY4" fmla="*/ 3824228 h 5096785"/>
              <a:gd name="connsiteX5" fmla="*/ 11668991 w 12192000"/>
              <a:gd name="connsiteY5" fmla="*/ 3788038 h 5096785"/>
              <a:gd name="connsiteX6" fmla="*/ 11476952 w 12192000"/>
              <a:gd name="connsiteY6" fmla="*/ 3866786 h 5096785"/>
              <a:gd name="connsiteX7" fmla="*/ 11336487 w 12192000"/>
              <a:gd name="connsiteY7" fmla="*/ 3971513 h 5096785"/>
              <a:gd name="connsiteX8" fmla="*/ 11214181 w 12192000"/>
              <a:gd name="connsiteY8" fmla="*/ 4004215 h 5096785"/>
              <a:gd name="connsiteX9" fmla="*/ 11042540 w 12192000"/>
              <a:gd name="connsiteY9" fmla="*/ 4002613 h 5096785"/>
              <a:gd name="connsiteX10" fmla="*/ 10833086 w 12192000"/>
              <a:gd name="connsiteY10" fmla="*/ 3997707 h 5096785"/>
              <a:gd name="connsiteX11" fmla="*/ 10599680 w 12192000"/>
              <a:gd name="connsiteY11" fmla="*/ 3982661 h 5096785"/>
              <a:gd name="connsiteX12" fmla="*/ 10519971 w 12192000"/>
              <a:gd name="connsiteY12" fmla="*/ 3975018 h 5096785"/>
              <a:gd name="connsiteX13" fmla="*/ 10217282 w 12192000"/>
              <a:gd name="connsiteY13" fmla="*/ 4020809 h 5096785"/>
              <a:gd name="connsiteX14" fmla="*/ 9936427 w 12192000"/>
              <a:gd name="connsiteY14" fmla="*/ 4137843 h 5096785"/>
              <a:gd name="connsiteX15" fmla="*/ 9804285 w 12192000"/>
              <a:gd name="connsiteY15" fmla="*/ 4246460 h 5096785"/>
              <a:gd name="connsiteX16" fmla="*/ 9720786 w 12192000"/>
              <a:gd name="connsiteY16" fmla="*/ 4265611 h 5096785"/>
              <a:gd name="connsiteX17" fmla="*/ 9652162 w 12192000"/>
              <a:gd name="connsiteY17" fmla="*/ 4252712 h 5096785"/>
              <a:gd name="connsiteX18" fmla="*/ 9543973 w 12192000"/>
              <a:gd name="connsiteY18" fmla="*/ 4245802 h 5096785"/>
              <a:gd name="connsiteX19" fmla="*/ 9528747 w 12192000"/>
              <a:gd name="connsiteY19" fmla="*/ 4251724 h 5096785"/>
              <a:gd name="connsiteX20" fmla="*/ 9436976 w 12192000"/>
              <a:gd name="connsiteY20" fmla="*/ 4269351 h 5096785"/>
              <a:gd name="connsiteX21" fmla="*/ 9371827 w 12192000"/>
              <a:gd name="connsiteY21" fmla="*/ 4303912 h 5096785"/>
              <a:gd name="connsiteX22" fmla="*/ 9260304 w 12192000"/>
              <a:gd name="connsiteY22" fmla="*/ 4328021 h 5096785"/>
              <a:gd name="connsiteX23" fmla="*/ 9148799 w 12192000"/>
              <a:gd name="connsiteY23" fmla="*/ 4348506 h 5096785"/>
              <a:gd name="connsiteX24" fmla="*/ 9107898 w 12192000"/>
              <a:gd name="connsiteY24" fmla="*/ 4354282 h 5096785"/>
              <a:gd name="connsiteX25" fmla="*/ 9037321 w 12192000"/>
              <a:gd name="connsiteY25" fmla="*/ 4371817 h 5096785"/>
              <a:gd name="connsiteX26" fmla="*/ 8990743 w 12192000"/>
              <a:gd name="connsiteY26" fmla="*/ 4382161 h 5096785"/>
              <a:gd name="connsiteX27" fmla="*/ 8979819 w 12192000"/>
              <a:gd name="connsiteY27" fmla="*/ 4366419 h 5096785"/>
              <a:gd name="connsiteX28" fmla="*/ 8936044 w 12192000"/>
              <a:gd name="connsiteY28" fmla="*/ 4370992 h 5096785"/>
              <a:gd name="connsiteX29" fmla="*/ 8897707 w 12192000"/>
              <a:gd name="connsiteY29" fmla="*/ 4392673 h 5096785"/>
              <a:gd name="connsiteX30" fmla="*/ 8845635 w 12192000"/>
              <a:gd name="connsiteY30" fmla="*/ 4404300 h 5096785"/>
              <a:gd name="connsiteX31" fmla="*/ 8814562 w 12192000"/>
              <a:gd name="connsiteY31" fmla="*/ 4411434 h 5096785"/>
              <a:gd name="connsiteX32" fmla="*/ 8726349 w 12192000"/>
              <a:gd name="connsiteY32" fmla="*/ 4416668 h 5096785"/>
              <a:gd name="connsiteX33" fmla="*/ 8566678 w 12192000"/>
              <a:gd name="connsiteY33" fmla="*/ 4391711 h 5096785"/>
              <a:gd name="connsiteX34" fmla="*/ 8521516 w 12192000"/>
              <a:gd name="connsiteY34" fmla="*/ 4393927 h 5096785"/>
              <a:gd name="connsiteX35" fmla="*/ 8515998 w 12192000"/>
              <a:gd name="connsiteY35" fmla="*/ 4399124 h 5096785"/>
              <a:gd name="connsiteX36" fmla="*/ 8449547 w 12192000"/>
              <a:gd name="connsiteY36" fmla="*/ 4383170 h 5096785"/>
              <a:gd name="connsiteX37" fmla="*/ 8360285 w 12192000"/>
              <a:gd name="connsiteY37" fmla="*/ 4398502 h 5096785"/>
              <a:gd name="connsiteX38" fmla="*/ 8256584 w 12192000"/>
              <a:gd name="connsiteY38" fmla="*/ 4423564 h 5096785"/>
              <a:gd name="connsiteX39" fmla="*/ 8229821 w 12192000"/>
              <a:gd name="connsiteY39" fmla="*/ 4431840 h 5096785"/>
              <a:gd name="connsiteX40" fmla="*/ 8158476 w 12192000"/>
              <a:gd name="connsiteY40" fmla="*/ 4436904 h 5096785"/>
              <a:gd name="connsiteX41" fmla="*/ 7993707 w 12192000"/>
              <a:gd name="connsiteY41" fmla="*/ 4447962 h 5096785"/>
              <a:gd name="connsiteX42" fmla="*/ 7990346 w 12192000"/>
              <a:gd name="connsiteY42" fmla="*/ 4454853 h 5096785"/>
              <a:gd name="connsiteX43" fmla="*/ 7976786 w 12192000"/>
              <a:gd name="connsiteY43" fmla="*/ 4456820 h 5096785"/>
              <a:gd name="connsiteX44" fmla="*/ 7973491 w 12192000"/>
              <a:gd name="connsiteY44" fmla="*/ 4458577 h 5096785"/>
              <a:gd name="connsiteX45" fmla="*/ 7954281 w 12192000"/>
              <a:gd name="connsiteY45" fmla="*/ 4467421 h 5096785"/>
              <a:gd name="connsiteX46" fmla="*/ 7905540 w 12192000"/>
              <a:gd name="connsiteY46" fmla="*/ 4455628 h 5096785"/>
              <a:gd name="connsiteX47" fmla="*/ 7851932 w 12192000"/>
              <a:gd name="connsiteY47" fmla="*/ 4466353 h 5096785"/>
              <a:gd name="connsiteX48" fmla="*/ 7639078 w 12192000"/>
              <a:gd name="connsiteY48" fmla="*/ 4467635 h 5096785"/>
              <a:gd name="connsiteX49" fmla="*/ 7612359 w 12192000"/>
              <a:gd name="connsiteY49" fmla="*/ 4492789 h 5096785"/>
              <a:gd name="connsiteX50" fmla="*/ 7527328 w 12192000"/>
              <a:gd name="connsiteY50" fmla="*/ 4502199 h 5096785"/>
              <a:gd name="connsiteX51" fmla="*/ 7388717 w 12192000"/>
              <a:gd name="connsiteY51" fmla="*/ 4470799 h 5096785"/>
              <a:gd name="connsiteX52" fmla="*/ 7231898 w 12192000"/>
              <a:gd name="connsiteY52" fmla="*/ 4486028 h 5096785"/>
              <a:gd name="connsiteX53" fmla="*/ 7218425 w 12192000"/>
              <a:gd name="connsiteY53" fmla="*/ 4477288 h 5096785"/>
              <a:gd name="connsiteX54" fmla="*/ 7202795 w 12192000"/>
              <a:gd name="connsiteY54" fmla="*/ 4472972 h 5096785"/>
              <a:gd name="connsiteX55" fmla="*/ 7200744 w 12192000"/>
              <a:gd name="connsiteY55" fmla="*/ 4474099 h 5096785"/>
              <a:gd name="connsiteX56" fmla="*/ 7182163 w 12192000"/>
              <a:gd name="connsiteY56" fmla="*/ 4474005 h 5096785"/>
              <a:gd name="connsiteX57" fmla="*/ 7178368 w 12192000"/>
              <a:gd name="connsiteY57" fmla="*/ 4470673 h 5096785"/>
              <a:gd name="connsiteX58" fmla="*/ 7165705 w 12192000"/>
              <a:gd name="connsiteY58" fmla="*/ 4469569 h 5096785"/>
              <a:gd name="connsiteX59" fmla="*/ 7140991 w 12192000"/>
              <a:gd name="connsiteY59" fmla="*/ 4464599 h 5096785"/>
              <a:gd name="connsiteX60" fmla="*/ 7136152 w 12192000"/>
              <a:gd name="connsiteY60" fmla="*/ 4466292 h 5096785"/>
              <a:gd name="connsiteX61" fmla="*/ 7098544 w 12192000"/>
              <a:gd name="connsiteY61" fmla="*/ 4462879 h 5096785"/>
              <a:gd name="connsiteX62" fmla="*/ 7097922 w 12192000"/>
              <a:gd name="connsiteY62" fmla="*/ 4464077 h 5096785"/>
              <a:gd name="connsiteX63" fmla="*/ 7086877 w 12192000"/>
              <a:gd name="connsiteY63" fmla="*/ 4468554 h 5096785"/>
              <a:gd name="connsiteX64" fmla="*/ 7065999 w 12192000"/>
              <a:gd name="connsiteY64" fmla="*/ 4474270 h 5096785"/>
              <a:gd name="connsiteX65" fmla="*/ 7016598 w 12192000"/>
              <a:gd name="connsiteY65" fmla="*/ 4502855 h 5096785"/>
              <a:gd name="connsiteX66" fmla="*/ 6977375 w 12192000"/>
              <a:gd name="connsiteY66" fmla="*/ 4499434 h 5096785"/>
              <a:gd name="connsiteX67" fmla="*/ 6969409 w 12192000"/>
              <a:gd name="connsiteY67" fmla="*/ 4499424 h 5096785"/>
              <a:gd name="connsiteX68" fmla="*/ 6969218 w 12192000"/>
              <a:gd name="connsiteY68" fmla="*/ 4499704 h 5096785"/>
              <a:gd name="connsiteX69" fmla="*/ 6960755 w 12192000"/>
              <a:gd name="connsiteY69" fmla="*/ 4500249 h 5096785"/>
              <a:gd name="connsiteX70" fmla="*/ 6954882 w 12192000"/>
              <a:gd name="connsiteY70" fmla="*/ 4499405 h 5096785"/>
              <a:gd name="connsiteX71" fmla="*/ 6939428 w 12192000"/>
              <a:gd name="connsiteY71" fmla="*/ 4499385 h 5096785"/>
              <a:gd name="connsiteX72" fmla="*/ 6933902 w 12192000"/>
              <a:gd name="connsiteY72" fmla="*/ 4501239 h 5096785"/>
              <a:gd name="connsiteX73" fmla="*/ 6891244 w 12192000"/>
              <a:gd name="connsiteY73" fmla="*/ 4536371 h 5096785"/>
              <a:gd name="connsiteX74" fmla="*/ 6794496 w 12192000"/>
              <a:gd name="connsiteY74" fmla="*/ 4567924 h 5096785"/>
              <a:gd name="connsiteX75" fmla="*/ 6697102 w 12192000"/>
              <a:gd name="connsiteY75" fmla="*/ 4595916 h 5096785"/>
              <a:gd name="connsiteX76" fmla="*/ 6661063 w 12192000"/>
              <a:gd name="connsiteY76" fmla="*/ 4604476 h 5096785"/>
              <a:gd name="connsiteX77" fmla="*/ 6600252 w 12192000"/>
              <a:gd name="connsiteY77" fmla="*/ 4626681 h 5096785"/>
              <a:gd name="connsiteX78" fmla="*/ 6574528 w 12192000"/>
              <a:gd name="connsiteY78" fmla="*/ 4641155 h 5096785"/>
              <a:gd name="connsiteX79" fmla="*/ 6573036 w 12192000"/>
              <a:gd name="connsiteY79" fmla="*/ 4641049 h 5096785"/>
              <a:gd name="connsiteX80" fmla="*/ 6571920 w 12192000"/>
              <a:gd name="connsiteY80" fmla="*/ 4644739 h 5096785"/>
              <a:gd name="connsiteX81" fmla="*/ 6567212 w 12192000"/>
              <a:gd name="connsiteY81" fmla="*/ 4647518 h 5096785"/>
              <a:gd name="connsiteX82" fmla="*/ 6552021 w 12192000"/>
              <a:gd name="connsiteY82" fmla="*/ 4650379 h 5096785"/>
              <a:gd name="connsiteX83" fmla="*/ 6545925 w 12192000"/>
              <a:gd name="connsiteY83" fmla="*/ 4650675 h 5096785"/>
              <a:gd name="connsiteX84" fmla="*/ 6537822 w 12192000"/>
              <a:gd name="connsiteY84" fmla="*/ 4652769 h 5096785"/>
              <a:gd name="connsiteX85" fmla="*/ 6537743 w 12192000"/>
              <a:gd name="connsiteY85" fmla="*/ 4653068 h 5096785"/>
              <a:gd name="connsiteX86" fmla="*/ 6529914 w 12192000"/>
              <a:gd name="connsiteY86" fmla="*/ 4654543 h 5096785"/>
              <a:gd name="connsiteX87" fmla="*/ 6490057 w 12192000"/>
              <a:gd name="connsiteY87" fmla="*/ 4658624 h 5096785"/>
              <a:gd name="connsiteX88" fmla="*/ 6452621 w 12192000"/>
              <a:gd name="connsiteY88" fmla="*/ 4694822 h 5096785"/>
              <a:gd name="connsiteX89" fmla="*/ 6434329 w 12192000"/>
              <a:gd name="connsiteY89" fmla="*/ 4704111 h 5096785"/>
              <a:gd name="connsiteX90" fmla="*/ 6386800 w 12192000"/>
              <a:gd name="connsiteY90" fmla="*/ 4715431 h 5096785"/>
              <a:gd name="connsiteX91" fmla="*/ 6382703 w 12192000"/>
              <a:gd name="connsiteY91" fmla="*/ 4717930 h 5096785"/>
              <a:gd name="connsiteX92" fmla="*/ 6356495 w 12192000"/>
              <a:gd name="connsiteY92" fmla="*/ 4717843 h 5096785"/>
              <a:gd name="connsiteX93" fmla="*/ 6343628 w 12192000"/>
              <a:gd name="connsiteY93" fmla="*/ 4719161 h 5096785"/>
              <a:gd name="connsiteX94" fmla="*/ 6338605 w 12192000"/>
              <a:gd name="connsiteY94" fmla="*/ 4716723 h 5096785"/>
              <a:gd name="connsiteX95" fmla="*/ 6320318 w 12192000"/>
              <a:gd name="connsiteY95" fmla="*/ 4720095 h 5096785"/>
              <a:gd name="connsiteX96" fmla="*/ 6318742 w 12192000"/>
              <a:gd name="connsiteY96" fmla="*/ 4721541 h 5096785"/>
              <a:gd name="connsiteX97" fmla="*/ 6301708 w 12192000"/>
              <a:gd name="connsiteY97" fmla="*/ 4720380 h 5096785"/>
              <a:gd name="connsiteX98" fmla="*/ 6285082 w 12192000"/>
              <a:gd name="connsiteY98" fmla="*/ 4714639 h 5096785"/>
              <a:gd name="connsiteX99" fmla="*/ 6136936 w 12192000"/>
              <a:gd name="connsiteY99" fmla="*/ 4758246 h 5096785"/>
              <a:gd name="connsiteX100" fmla="*/ 5988578 w 12192000"/>
              <a:gd name="connsiteY100" fmla="*/ 4754427 h 5096785"/>
              <a:gd name="connsiteX101" fmla="*/ 5908701 w 12192000"/>
              <a:gd name="connsiteY101" fmla="*/ 4779160 h 5096785"/>
              <a:gd name="connsiteX102" fmla="*/ 5892219 w 12192000"/>
              <a:gd name="connsiteY102" fmla="*/ 4807892 h 5096785"/>
              <a:gd name="connsiteX103" fmla="*/ 5683612 w 12192000"/>
              <a:gd name="connsiteY103" fmla="*/ 4848770 h 5096785"/>
              <a:gd name="connsiteX104" fmla="*/ 5635111 w 12192000"/>
              <a:gd name="connsiteY104" fmla="*/ 4868888 h 5096785"/>
              <a:gd name="connsiteX105" fmla="*/ 5582652 w 12192000"/>
              <a:gd name="connsiteY105" fmla="*/ 4866836 h 5096785"/>
              <a:gd name="connsiteX106" fmla="*/ 5567213 w 12192000"/>
              <a:gd name="connsiteY106" fmla="*/ 4878769 h 5096785"/>
              <a:gd name="connsiteX107" fmla="*/ 5564659 w 12192000"/>
              <a:gd name="connsiteY107" fmla="*/ 4881042 h 5096785"/>
              <a:gd name="connsiteX108" fmla="*/ 5552102 w 12192000"/>
              <a:gd name="connsiteY108" fmla="*/ 4885426 h 5096785"/>
              <a:gd name="connsiteX109" fmla="*/ 5551475 w 12192000"/>
              <a:gd name="connsiteY109" fmla="*/ 4892560 h 5096785"/>
              <a:gd name="connsiteX110" fmla="*/ 5534664 w 12192000"/>
              <a:gd name="connsiteY110" fmla="*/ 4903385 h 5096785"/>
              <a:gd name="connsiteX111" fmla="*/ 5510737 w 12192000"/>
              <a:gd name="connsiteY111" fmla="*/ 4909807 h 5096785"/>
              <a:gd name="connsiteX112" fmla="*/ 5393901 w 12192000"/>
              <a:gd name="connsiteY112" fmla="*/ 4933709 h 5096785"/>
              <a:gd name="connsiteX113" fmla="*/ 5325782 w 12192000"/>
              <a:gd name="connsiteY113" fmla="*/ 4951789 h 5096785"/>
              <a:gd name="connsiteX114" fmla="*/ 5302703 w 12192000"/>
              <a:gd name="connsiteY114" fmla="*/ 4964590 h 5096785"/>
              <a:gd name="connsiteX115" fmla="*/ 5268591 w 12192000"/>
              <a:gd name="connsiteY115" fmla="*/ 4978479 h 5096785"/>
              <a:gd name="connsiteX116" fmla="*/ 5210559 w 12192000"/>
              <a:gd name="connsiteY116" fmla="*/ 5007585 h 5096785"/>
              <a:gd name="connsiteX117" fmla="*/ 5177597 w 12192000"/>
              <a:gd name="connsiteY117" fmla="*/ 5015926 h 5096785"/>
              <a:gd name="connsiteX118" fmla="*/ 5160569 w 12192000"/>
              <a:gd name="connsiteY118" fmla="*/ 5025681 h 5096785"/>
              <a:gd name="connsiteX119" fmla="*/ 5152748 w 12192000"/>
              <a:gd name="connsiteY119" fmla="*/ 5026569 h 5096785"/>
              <a:gd name="connsiteX120" fmla="*/ 5127678 w 12192000"/>
              <a:gd name="connsiteY120" fmla="*/ 5032947 h 5096785"/>
              <a:gd name="connsiteX121" fmla="*/ 5113147 w 12192000"/>
              <a:gd name="connsiteY121" fmla="*/ 5035818 h 5096785"/>
              <a:gd name="connsiteX122" fmla="*/ 5107301 w 12192000"/>
              <a:gd name="connsiteY122" fmla="*/ 5036672 h 5096785"/>
              <a:gd name="connsiteX123" fmla="*/ 5093215 w 12192000"/>
              <a:gd name="connsiteY123" fmla="*/ 5032880 h 5096785"/>
              <a:gd name="connsiteX124" fmla="*/ 5077058 w 12192000"/>
              <a:gd name="connsiteY124" fmla="*/ 5038681 h 5096785"/>
              <a:gd name="connsiteX125" fmla="*/ 5057349 w 12192000"/>
              <a:gd name="connsiteY125" fmla="*/ 5036015 h 5096785"/>
              <a:gd name="connsiteX126" fmla="*/ 5053945 w 12192000"/>
              <a:gd name="connsiteY126" fmla="*/ 5041952 h 5096785"/>
              <a:gd name="connsiteX127" fmla="*/ 5040021 w 12192000"/>
              <a:gd name="connsiteY127" fmla="*/ 5050052 h 5096785"/>
              <a:gd name="connsiteX128" fmla="*/ 5025913 w 12192000"/>
              <a:gd name="connsiteY128" fmla="*/ 5046535 h 5096785"/>
              <a:gd name="connsiteX129" fmla="*/ 4998218 w 12192000"/>
              <a:gd name="connsiteY129" fmla="*/ 5048065 h 5096785"/>
              <a:gd name="connsiteX130" fmla="*/ 4991008 w 12192000"/>
              <a:gd name="connsiteY130" fmla="*/ 5050439 h 5096785"/>
              <a:gd name="connsiteX131" fmla="*/ 4963503 w 12192000"/>
              <a:gd name="connsiteY131" fmla="*/ 5047575 h 5096785"/>
              <a:gd name="connsiteX132" fmla="*/ 4921053 w 12192000"/>
              <a:gd name="connsiteY132" fmla="*/ 5048925 h 5096785"/>
              <a:gd name="connsiteX133" fmla="*/ 4873420 w 12192000"/>
              <a:gd name="connsiteY133" fmla="*/ 5054929 h 5096785"/>
              <a:gd name="connsiteX134" fmla="*/ 4858825 w 12192000"/>
              <a:gd name="connsiteY134" fmla="*/ 5051329 h 5096785"/>
              <a:gd name="connsiteX135" fmla="*/ 4769340 w 12192000"/>
              <a:gd name="connsiteY135" fmla="*/ 5053090 h 5096785"/>
              <a:gd name="connsiteX136" fmla="*/ 4744152 w 12192000"/>
              <a:gd name="connsiteY136" fmla="*/ 5053391 h 5096785"/>
              <a:gd name="connsiteX137" fmla="*/ 4723556 w 12192000"/>
              <a:gd name="connsiteY137" fmla="*/ 5059633 h 5096785"/>
              <a:gd name="connsiteX138" fmla="*/ 4719699 w 12192000"/>
              <a:gd name="connsiteY138" fmla="*/ 5066298 h 5096785"/>
              <a:gd name="connsiteX139" fmla="*/ 4706016 w 12192000"/>
              <a:gd name="connsiteY139" fmla="*/ 5067422 h 5096785"/>
              <a:gd name="connsiteX140" fmla="*/ 4702593 w 12192000"/>
              <a:gd name="connsiteY140" fmla="*/ 5068973 h 5096785"/>
              <a:gd name="connsiteX141" fmla="*/ 4682766 w 12192000"/>
              <a:gd name="connsiteY141" fmla="*/ 5076609 h 5096785"/>
              <a:gd name="connsiteX142" fmla="*/ 4634960 w 12192000"/>
              <a:gd name="connsiteY142" fmla="*/ 5061852 h 5096785"/>
              <a:gd name="connsiteX143" fmla="*/ 4580645 w 12192000"/>
              <a:gd name="connsiteY143" fmla="*/ 5069246 h 5096785"/>
              <a:gd name="connsiteX144" fmla="*/ 4368005 w 12192000"/>
              <a:gd name="connsiteY144" fmla="*/ 5057426 h 5096785"/>
              <a:gd name="connsiteX145" fmla="*/ 4339489 w 12192000"/>
              <a:gd name="connsiteY145" fmla="*/ 5080858 h 5096785"/>
              <a:gd name="connsiteX146" fmla="*/ 4253895 w 12192000"/>
              <a:gd name="connsiteY146" fmla="*/ 5085008 h 5096785"/>
              <a:gd name="connsiteX147" fmla="*/ 4117780 w 12192000"/>
              <a:gd name="connsiteY147" fmla="*/ 5045175 h 5096785"/>
              <a:gd name="connsiteX148" fmla="*/ 3960074 w 12192000"/>
              <a:gd name="connsiteY148" fmla="*/ 5050708 h 5096785"/>
              <a:gd name="connsiteX149" fmla="*/ 3947260 w 12192000"/>
              <a:gd name="connsiteY149" fmla="*/ 5041167 h 5096785"/>
              <a:gd name="connsiteX150" fmla="*/ 3931969 w 12192000"/>
              <a:gd name="connsiteY150" fmla="*/ 5035902 h 5096785"/>
              <a:gd name="connsiteX151" fmla="*/ 3929836 w 12192000"/>
              <a:gd name="connsiteY151" fmla="*/ 5036901 h 5096785"/>
              <a:gd name="connsiteX152" fmla="*/ 3911296 w 12192000"/>
              <a:gd name="connsiteY152" fmla="*/ 5035663 h 5096785"/>
              <a:gd name="connsiteX153" fmla="*/ 3907746 w 12192000"/>
              <a:gd name="connsiteY153" fmla="*/ 5032107 h 5096785"/>
              <a:gd name="connsiteX154" fmla="*/ 3895182 w 12192000"/>
              <a:gd name="connsiteY154" fmla="*/ 5030229 h 5096785"/>
              <a:gd name="connsiteX155" fmla="*/ 3870866 w 12192000"/>
              <a:gd name="connsiteY155" fmla="*/ 5023753 h 5096785"/>
              <a:gd name="connsiteX156" fmla="*/ 3865913 w 12192000"/>
              <a:gd name="connsiteY156" fmla="*/ 5025143 h 5096785"/>
              <a:gd name="connsiteX157" fmla="*/ 3828606 w 12192000"/>
              <a:gd name="connsiteY157" fmla="*/ 5019426 h 5096785"/>
              <a:gd name="connsiteX158" fmla="*/ 3827901 w 12192000"/>
              <a:gd name="connsiteY158" fmla="*/ 5020583 h 5096785"/>
              <a:gd name="connsiteX159" fmla="*/ 3816543 w 12192000"/>
              <a:gd name="connsiteY159" fmla="*/ 5024366 h 5096785"/>
              <a:gd name="connsiteX160" fmla="*/ 3795278 w 12192000"/>
              <a:gd name="connsiteY160" fmla="*/ 5028779 h 5096785"/>
              <a:gd name="connsiteX161" fmla="*/ 3743858 w 12192000"/>
              <a:gd name="connsiteY161" fmla="*/ 5054237 h 5096785"/>
              <a:gd name="connsiteX162" fmla="*/ 3704945 w 12192000"/>
              <a:gd name="connsiteY162" fmla="*/ 5048413 h 5096785"/>
              <a:gd name="connsiteX163" fmla="*/ 3696992 w 12192000"/>
              <a:gd name="connsiteY163" fmla="*/ 5047914 h 5096785"/>
              <a:gd name="connsiteX164" fmla="*/ 3696780 w 12192000"/>
              <a:gd name="connsiteY164" fmla="*/ 5048181 h 5096785"/>
              <a:gd name="connsiteX165" fmla="*/ 3688290 w 12192000"/>
              <a:gd name="connsiteY165" fmla="*/ 5048204 h 5096785"/>
              <a:gd name="connsiteX166" fmla="*/ 3682486 w 12192000"/>
              <a:gd name="connsiteY166" fmla="*/ 5047000 h 5096785"/>
              <a:gd name="connsiteX167" fmla="*/ 3667056 w 12192000"/>
              <a:gd name="connsiteY167" fmla="*/ 5046030 h 5096785"/>
              <a:gd name="connsiteX168" fmla="*/ 3661403 w 12192000"/>
              <a:gd name="connsiteY168" fmla="*/ 5047537 h 5096785"/>
              <a:gd name="connsiteX169" fmla="*/ 3658673 w 12192000"/>
              <a:gd name="connsiteY169" fmla="*/ 5050790 h 5096785"/>
              <a:gd name="connsiteX170" fmla="*/ 3657333 w 12192000"/>
              <a:gd name="connsiteY170" fmla="*/ 5050325 h 5096785"/>
              <a:gd name="connsiteX171" fmla="*/ 3626778 w 12192000"/>
              <a:gd name="connsiteY171" fmla="*/ 5057882 h 5096785"/>
              <a:gd name="connsiteX172" fmla="*/ 3560067 w 12192000"/>
              <a:gd name="connsiteY172" fmla="*/ 5064266 h 5096785"/>
              <a:gd name="connsiteX173" fmla="*/ 3522641 w 12192000"/>
              <a:gd name="connsiteY173" fmla="*/ 5063654 h 5096785"/>
              <a:gd name="connsiteX174" fmla="*/ 3419275 w 12192000"/>
              <a:gd name="connsiteY174" fmla="*/ 5066646 h 5096785"/>
              <a:gd name="connsiteX175" fmla="*/ 3314869 w 12192000"/>
              <a:gd name="connsiteY175" fmla="*/ 5073197 h 5096785"/>
              <a:gd name="connsiteX176" fmla="*/ 3259088 w 12192000"/>
              <a:gd name="connsiteY176" fmla="*/ 5096363 h 5096785"/>
              <a:gd name="connsiteX177" fmla="*/ 3253104 w 12192000"/>
              <a:gd name="connsiteY177" fmla="*/ 5096785 h 5096785"/>
              <a:gd name="connsiteX178" fmla="*/ 3238751 w 12192000"/>
              <a:gd name="connsiteY178" fmla="*/ 5092996 h 5096785"/>
              <a:gd name="connsiteX179" fmla="*/ 3233681 w 12192000"/>
              <a:gd name="connsiteY179" fmla="*/ 5090758 h 5096785"/>
              <a:gd name="connsiteX180" fmla="*/ 3225562 w 12192000"/>
              <a:gd name="connsiteY180" fmla="*/ 5089215 h 5096785"/>
              <a:gd name="connsiteX181" fmla="*/ 3225260 w 12192000"/>
              <a:gd name="connsiteY181" fmla="*/ 5089437 h 5096785"/>
              <a:gd name="connsiteX182" fmla="*/ 3217859 w 12192000"/>
              <a:gd name="connsiteY182" fmla="*/ 5087484 h 5096785"/>
              <a:gd name="connsiteX183" fmla="*/ 3182980 w 12192000"/>
              <a:gd name="connsiteY183" fmla="*/ 5074650 h 5096785"/>
              <a:gd name="connsiteX184" fmla="*/ 3123938 w 12192000"/>
              <a:gd name="connsiteY184" fmla="*/ 5089912 h 5096785"/>
              <a:gd name="connsiteX185" fmla="*/ 3101912 w 12192000"/>
              <a:gd name="connsiteY185" fmla="*/ 5090281 h 5096785"/>
              <a:gd name="connsiteX186" fmla="*/ 3089591 w 12192000"/>
              <a:gd name="connsiteY186" fmla="*/ 5091865 h 5096785"/>
              <a:gd name="connsiteX187" fmla="*/ 3088465 w 12192000"/>
              <a:gd name="connsiteY187" fmla="*/ 5092858 h 5096785"/>
              <a:gd name="connsiteX188" fmla="*/ 3055081 w 12192000"/>
              <a:gd name="connsiteY188" fmla="*/ 5080424 h 5096785"/>
              <a:gd name="connsiteX189" fmla="*/ 3049807 w 12192000"/>
              <a:gd name="connsiteY189" fmla="*/ 5080860 h 5096785"/>
              <a:gd name="connsiteX190" fmla="*/ 3029122 w 12192000"/>
              <a:gd name="connsiteY190" fmla="*/ 5070085 h 5096785"/>
              <a:gd name="connsiteX191" fmla="*/ 3017862 w 12192000"/>
              <a:gd name="connsiteY191" fmla="*/ 5065942 h 5096785"/>
              <a:gd name="connsiteX192" fmla="*/ 3015868 w 12192000"/>
              <a:gd name="connsiteY192" fmla="*/ 5061832 h 5096785"/>
              <a:gd name="connsiteX193" fmla="*/ 2998644 w 12192000"/>
              <a:gd name="connsiteY193" fmla="*/ 5057210 h 5096785"/>
              <a:gd name="connsiteX194" fmla="*/ 2996219 w 12192000"/>
              <a:gd name="connsiteY194" fmla="*/ 5057788 h 5096785"/>
              <a:gd name="connsiteX195" fmla="*/ 2983676 w 12192000"/>
              <a:gd name="connsiteY195" fmla="*/ 5049852 h 5096785"/>
              <a:gd name="connsiteX196" fmla="*/ 2903609 w 12192000"/>
              <a:gd name="connsiteY196" fmla="*/ 4998457 h 5096785"/>
              <a:gd name="connsiteX197" fmla="*/ 2758830 w 12192000"/>
              <a:gd name="connsiteY197" fmla="*/ 4974760 h 5096785"/>
              <a:gd name="connsiteX198" fmla="*/ 2532669 w 12192000"/>
              <a:gd name="connsiteY198" fmla="*/ 4940573 h 5096785"/>
              <a:gd name="connsiteX199" fmla="*/ 2389931 w 12192000"/>
              <a:gd name="connsiteY199" fmla="*/ 4905785 h 5096785"/>
              <a:gd name="connsiteX200" fmla="*/ 2335186 w 12192000"/>
              <a:gd name="connsiteY200" fmla="*/ 4902957 h 5096785"/>
              <a:gd name="connsiteX201" fmla="*/ 2295307 w 12192000"/>
              <a:gd name="connsiteY201" fmla="*/ 4879800 h 5096785"/>
              <a:gd name="connsiteX202" fmla="*/ 2273393 w 12192000"/>
              <a:gd name="connsiteY202" fmla="*/ 4883565 h 5096785"/>
              <a:gd name="connsiteX203" fmla="*/ 2269523 w 12192000"/>
              <a:gd name="connsiteY203" fmla="*/ 4884442 h 5096785"/>
              <a:gd name="connsiteX204" fmla="*/ 2256015 w 12192000"/>
              <a:gd name="connsiteY204" fmla="*/ 4883014 h 5096785"/>
              <a:gd name="connsiteX205" fmla="*/ 2249731 w 12192000"/>
              <a:gd name="connsiteY205" fmla="*/ 4888778 h 5096785"/>
              <a:gd name="connsiteX206" fmla="*/ 2227629 w 12192000"/>
              <a:gd name="connsiteY206" fmla="*/ 4891047 h 5096785"/>
              <a:gd name="connsiteX207" fmla="*/ 2203460 w 12192000"/>
              <a:gd name="connsiteY207" fmla="*/ 4886696 h 5096785"/>
              <a:gd name="connsiteX208" fmla="*/ 2091528 w 12192000"/>
              <a:gd name="connsiteY208" fmla="*/ 4859155 h 5096785"/>
              <a:gd name="connsiteX209" fmla="*/ 2022901 w 12192000"/>
              <a:gd name="connsiteY209" fmla="*/ 4846594 h 5096785"/>
              <a:gd name="connsiteX210" fmla="*/ 1994227 w 12192000"/>
              <a:gd name="connsiteY210" fmla="*/ 4847973 h 5096785"/>
              <a:gd name="connsiteX211" fmla="*/ 1955936 w 12192000"/>
              <a:gd name="connsiteY211" fmla="*/ 4845765 h 5096785"/>
              <a:gd name="connsiteX212" fmla="*/ 1741924 w 12192000"/>
              <a:gd name="connsiteY212" fmla="*/ 4808054 h 5096785"/>
              <a:gd name="connsiteX213" fmla="*/ 1734410 w 12192000"/>
              <a:gd name="connsiteY213" fmla="*/ 4811675 h 5096785"/>
              <a:gd name="connsiteX214" fmla="*/ 1691423 w 12192000"/>
              <a:gd name="connsiteY214" fmla="*/ 4802777 h 5096785"/>
              <a:gd name="connsiteX215" fmla="*/ 1554504 w 12192000"/>
              <a:gd name="connsiteY215" fmla="*/ 4739985 h 5096785"/>
              <a:gd name="connsiteX216" fmla="*/ 1470119 w 12192000"/>
              <a:gd name="connsiteY216" fmla="*/ 4723470 h 5096785"/>
              <a:gd name="connsiteX217" fmla="*/ 1437967 w 12192000"/>
              <a:gd name="connsiteY217" fmla="*/ 4722710 h 5096785"/>
              <a:gd name="connsiteX218" fmla="*/ 1384234 w 12192000"/>
              <a:gd name="connsiteY218" fmla="*/ 4721117 h 5096785"/>
              <a:gd name="connsiteX219" fmla="*/ 1338647 w 12192000"/>
              <a:gd name="connsiteY219" fmla="*/ 4732483 h 5096785"/>
              <a:gd name="connsiteX220" fmla="*/ 1295869 w 12192000"/>
              <a:gd name="connsiteY220" fmla="*/ 4726175 h 5096785"/>
              <a:gd name="connsiteX221" fmla="*/ 1292949 w 12192000"/>
              <a:gd name="connsiteY221" fmla="*/ 4708469 h 5096785"/>
              <a:gd name="connsiteX222" fmla="*/ 1244908 w 12192000"/>
              <a:gd name="connsiteY222" fmla="*/ 4706993 h 5096785"/>
              <a:gd name="connsiteX223" fmla="*/ 1171266 w 12192000"/>
              <a:gd name="connsiteY223" fmla="*/ 4706535 h 5096785"/>
              <a:gd name="connsiteX224" fmla="*/ 1160868 w 12192000"/>
              <a:gd name="connsiteY224" fmla="*/ 4701936 h 5096785"/>
              <a:gd name="connsiteX225" fmla="*/ 1147599 w 12192000"/>
              <a:gd name="connsiteY225" fmla="*/ 4714833 h 5096785"/>
              <a:gd name="connsiteX226" fmla="*/ 1119603 w 12192000"/>
              <a:gd name="connsiteY226" fmla="*/ 4721303 h 5096785"/>
              <a:gd name="connsiteX227" fmla="*/ 997851 w 12192000"/>
              <a:gd name="connsiteY227" fmla="*/ 4722336 h 5096785"/>
              <a:gd name="connsiteX228" fmla="*/ 976455 w 12192000"/>
              <a:gd name="connsiteY228" fmla="*/ 4726407 h 5096785"/>
              <a:gd name="connsiteX229" fmla="*/ 949939 w 12192000"/>
              <a:gd name="connsiteY229" fmla="*/ 4719699 h 5096785"/>
              <a:gd name="connsiteX230" fmla="*/ 894148 w 12192000"/>
              <a:gd name="connsiteY230" fmla="*/ 4710406 h 5096785"/>
              <a:gd name="connsiteX231" fmla="*/ 857990 w 12192000"/>
              <a:gd name="connsiteY231" fmla="*/ 4696844 h 5096785"/>
              <a:gd name="connsiteX232" fmla="*/ 848649 w 12192000"/>
              <a:gd name="connsiteY232" fmla="*/ 4704021 h 5096785"/>
              <a:gd name="connsiteX233" fmla="*/ 826436 w 12192000"/>
              <a:gd name="connsiteY233" fmla="*/ 4707421 h 5096785"/>
              <a:gd name="connsiteX234" fmla="*/ 733052 w 12192000"/>
              <a:gd name="connsiteY234" fmla="*/ 4701884 h 5096785"/>
              <a:gd name="connsiteX235" fmla="*/ 716185 w 12192000"/>
              <a:gd name="connsiteY235" fmla="*/ 4703827 h 5096785"/>
              <a:gd name="connsiteX236" fmla="*/ 696663 w 12192000"/>
              <a:gd name="connsiteY236" fmla="*/ 4697420 h 5096785"/>
              <a:gd name="connsiteX237" fmla="*/ 582722 w 12192000"/>
              <a:gd name="connsiteY237" fmla="*/ 4658637 h 5096785"/>
              <a:gd name="connsiteX238" fmla="*/ 581118 w 12192000"/>
              <a:gd name="connsiteY238" fmla="*/ 4654120 h 5096785"/>
              <a:gd name="connsiteX239" fmla="*/ 546453 w 12192000"/>
              <a:gd name="connsiteY239" fmla="*/ 4652542 h 5096785"/>
              <a:gd name="connsiteX240" fmla="*/ 536773 w 12192000"/>
              <a:gd name="connsiteY240" fmla="*/ 4644609 h 5096785"/>
              <a:gd name="connsiteX241" fmla="*/ 518899 w 12192000"/>
              <a:gd name="connsiteY241" fmla="*/ 4642839 h 5096785"/>
              <a:gd name="connsiteX242" fmla="*/ 388896 w 12192000"/>
              <a:gd name="connsiteY242" fmla="*/ 4619173 h 5096785"/>
              <a:gd name="connsiteX243" fmla="*/ 366479 w 12192000"/>
              <a:gd name="connsiteY243" fmla="*/ 4618896 h 5096785"/>
              <a:gd name="connsiteX244" fmla="*/ 342781 w 12192000"/>
              <a:gd name="connsiteY244" fmla="*/ 4601239 h 5096785"/>
              <a:gd name="connsiteX245" fmla="*/ 255925 w 12192000"/>
              <a:gd name="connsiteY245" fmla="*/ 4598685 h 5096785"/>
              <a:gd name="connsiteX246" fmla="*/ 226919 w 12192000"/>
              <a:gd name="connsiteY246" fmla="*/ 4598460 h 5096785"/>
              <a:gd name="connsiteX247" fmla="*/ 213925 w 12192000"/>
              <a:gd name="connsiteY247" fmla="*/ 4597783 h 5096785"/>
              <a:gd name="connsiteX248" fmla="*/ 215196 w 12192000"/>
              <a:gd name="connsiteY248" fmla="*/ 4588576 h 5096785"/>
              <a:gd name="connsiteX249" fmla="*/ 180214 w 12192000"/>
              <a:gd name="connsiteY249" fmla="*/ 4583701 h 5096785"/>
              <a:gd name="connsiteX250" fmla="*/ 83203 w 12192000"/>
              <a:gd name="connsiteY250" fmla="*/ 4531664 h 5096785"/>
              <a:gd name="connsiteX251" fmla="*/ 4106 w 12192000"/>
              <a:gd name="connsiteY251" fmla="*/ 4517202 h 5096785"/>
              <a:gd name="connsiteX252" fmla="*/ 0 w 12192000"/>
              <a:gd name="connsiteY252" fmla="*/ 4516084 h 5096785"/>
              <a:gd name="connsiteX253" fmla="*/ 0 w 12192000"/>
              <a:gd name="connsiteY253" fmla="*/ 0 h 5096785"/>
              <a:gd name="connsiteX0" fmla="*/ 0 w 12192000"/>
              <a:gd name="connsiteY0" fmla="*/ 0 h 5096785"/>
              <a:gd name="connsiteX1" fmla="*/ 12192000 w 12192000"/>
              <a:gd name="connsiteY1" fmla="*/ 0 h 5096785"/>
              <a:gd name="connsiteX2" fmla="*/ 12192000 w 12192000"/>
              <a:gd name="connsiteY2" fmla="*/ 3809005 h 5096785"/>
              <a:gd name="connsiteX3" fmla="*/ 12142543 w 12192000"/>
              <a:gd name="connsiteY3" fmla="*/ 3817043 h 5096785"/>
              <a:gd name="connsiteX4" fmla="*/ 12109241 w 12192000"/>
              <a:gd name="connsiteY4" fmla="*/ 3824228 h 5096785"/>
              <a:gd name="connsiteX5" fmla="*/ 11668991 w 12192000"/>
              <a:gd name="connsiteY5" fmla="*/ 3788038 h 5096785"/>
              <a:gd name="connsiteX6" fmla="*/ 11476952 w 12192000"/>
              <a:gd name="connsiteY6" fmla="*/ 3866786 h 5096785"/>
              <a:gd name="connsiteX7" fmla="*/ 11336487 w 12192000"/>
              <a:gd name="connsiteY7" fmla="*/ 3971513 h 5096785"/>
              <a:gd name="connsiteX8" fmla="*/ 11214181 w 12192000"/>
              <a:gd name="connsiteY8" fmla="*/ 4004215 h 5096785"/>
              <a:gd name="connsiteX9" fmla="*/ 11042540 w 12192000"/>
              <a:gd name="connsiteY9" fmla="*/ 4002613 h 5096785"/>
              <a:gd name="connsiteX10" fmla="*/ 10833086 w 12192000"/>
              <a:gd name="connsiteY10" fmla="*/ 3997707 h 5096785"/>
              <a:gd name="connsiteX11" fmla="*/ 10599680 w 12192000"/>
              <a:gd name="connsiteY11" fmla="*/ 3982661 h 5096785"/>
              <a:gd name="connsiteX12" fmla="*/ 10519971 w 12192000"/>
              <a:gd name="connsiteY12" fmla="*/ 3975018 h 5096785"/>
              <a:gd name="connsiteX13" fmla="*/ 10217282 w 12192000"/>
              <a:gd name="connsiteY13" fmla="*/ 4020809 h 5096785"/>
              <a:gd name="connsiteX14" fmla="*/ 9936427 w 12192000"/>
              <a:gd name="connsiteY14" fmla="*/ 4137843 h 5096785"/>
              <a:gd name="connsiteX15" fmla="*/ 9804285 w 12192000"/>
              <a:gd name="connsiteY15" fmla="*/ 4246460 h 5096785"/>
              <a:gd name="connsiteX16" fmla="*/ 9720786 w 12192000"/>
              <a:gd name="connsiteY16" fmla="*/ 4265611 h 5096785"/>
              <a:gd name="connsiteX17" fmla="*/ 9652162 w 12192000"/>
              <a:gd name="connsiteY17" fmla="*/ 4252712 h 5096785"/>
              <a:gd name="connsiteX18" fmla="*/ 9543973 w 12192000"/>
              <a:gd name="connsiteY18" fmla="*/ 4245802 h 5096785"/>
              <a:gd name="connsiteX19" fmla="*/ 9528747 w 12192000"/>
              <a:gd name="connsiteY19" fmla="*/ 4251724 h 5096785"/>
              <a:gd name="connsiteX20" fmla="*/ 9436976 w 12192000"/>
              <a:gd name="connsiteY20" fmla="*/ 4269351 h 5096785"/>
              <a:gd name="connsiteX21" fmla="*/ 9371827 w 12192000"/>
              <a:gd name="connsiteY21" fmla="*/ 4303912 h 5096785"/>
              <a:gd name="connsiteX22" fmla="*/ 9260304 w 12192000"/>
              <a:gd name="connsiteY22" fmla="*/ 4328021 h 5096785"/>
              <a:gd name="connsiteX23" fmla="*/ 9148799 w 12192000"/>
              <a:gd name="connsiteY23" fmla="*/ 4348506 h 5096785"/>
              <a:gd name="connsiteX24" fmla="*/ 9107898 w 12192000"/>
              <a:gd name="connsiteY24" fmla="*/ 4354282 h 5096785"/>
              <a:gd name="connsiteX25" fmla="*/ 9037321 w 12192000"/>
              <a:gd name="connsiteY25" fmla="*/ 4371817 h 5096785"/>
              <a:gd name="connsiteX26" fmla="*/ 8990743 w 12192000"/>
              <a:gd name="connsiteY26" fmla="*/ 4382161 h 5096785"/>
              <a:gd name="connsiteX27" fmla="*/ 8979819 w 12192000"/>
              <a:gd name="connsiteY27" fmla="*/ 4366419 h 5096785"/>
              <a:gd name="connsiteX28" fmla="*/ 8936044 w 12192000"/>
              <a:gd name="connsiteY28" fmla="*/ 4370992 h 5096785"/>
              <a:gd name="connsiteX29" fmla="*/ 8897707 w 12192000"/>
              <a:gd name="connsiteY29" fmla="*/ 4392673 h 5096785"/>
              <a:gd name="connsiteX30" fmla="*/ 8845635 w 12192000"/>
              <a:gd name="connsiteY30" fmla="*/ 4404300 h 5096785"/>
              <a:gd name="connsiteX31" fmla="*/ 8814562 w 12192000"/>
              <a:gd name="connsiteY31" fmla="*/ 4411434 h 5096785"/>
              <a:gd name="connsiteX32" fmla="*/ 8726349 w 12192000"/>
              <a:gd name="connsiteY32" fmla="*/ 4416668 h 5096785"/>
              <a:gd name="connsiteX33" fmla="*/ 8566678 w 12192000"/>
              <a:gd name="connsiteY33" fmla="*/ 4391711 h 5096785"/>
              <a:gd name="connsiteX34" fmla="*/ 8521516 w 12192000"/>
              <a:gd name="connsiteY34" fmla="*/ 4393927 h 5096785"/>
              <a:gd name="connsiteX35" fmla="*/ 8515998 w 12192000"/>
              <a:gd name="connsiteY35" fmla="*/ 4399124 h 5096785"/>
              <a:gd name="connsiteX36" fmla="*/ 8449547 w 12192000"/>
              <a:gd name="connsiteY36" fmla="*/ 4383170 h 5096785"/>
              <a:gd name="connsiteX37" fmla="*/ 8360285 w 12192000"/>
              <a:gd name="connsiteY37" fmla="*/ 4398502 h 5096785"/>
              <a:gd name="connsiteX38" fmla="*/ 8256584 w 12192000"/>
              <a:gd name="connsiteY38" fmla="*/ 4423564 h 5096785"/>
              <a:gd name="connsiteX39" fmla="*/ 8229821 w 12192000"/>
              <a:gd name="connsiteY39" fmla="*/ 4431840 h 5096785"/>
              <a:gd name="connsiteX40" fmla="*/ 8158476 w 12192000"/>
              <a:gd name="connsiteY40" fmla="*/ 4436904 h 5096785"/>
              <a:gd name="connsiteX41" fmla="*/ 7993707 w 12192000"/>
              <a:gd name="connsiteY41" fmla="*/ 4447962 h 5096785"/>
              <a:gd name="connsiteX42" fmla="*/ 7990346 w 12192000"/>
              <a:gd name="connsiteY42" fmla="*/ 4454853 h 5096785"/>
              <a:gd name="connsiteX43" fmla="*/ 7976786 w 12192000"/>
              <a:gd name="connsiteY43" fmla="*/ 4456820 h 5096785"/>
              <a:gd name="connsiteX44" fmla="*/ 7973491 w 12192000"/>
              <a:gd name="connsiteY44" fmla="*/ 4458577 h 5096785"/>
              <a:gd name="connsiteX45" fmla="*/ 7954281 w 12192000"/>
              <a:gd name="connsiteY45" fmla="*/ 4467421 h 5096785"/>
              <a:gd name="connsiteX46" fmla="*/ 7905540 w 12192000"/>
              <a:gd name="connsiteY46" fmla="*/ 4455628 h 5096785"/>
              <a:gd name="connsiteX47" fmla="*/ 7851932 w 12192000"/>
              <a:gd name="connsiteY47" fmla="*/ 4466353 h 5096785"/>
              <a:gd name="connsiteX48" fmla="*/ 7639078 w 12192000"/>
              <a:gd name="connsiteY48" fmla="*/ 4467635 h 5096785"/>
              <a:gd name="connsiteX49" fmla="*/ 7612359 w 12192000"/>
              <a:gd name="connsiteY49" fmla="*/ 4492789 h 5096785"/>
              <a:gd name="connsiteX50" fmla="*/ 7527328 w 12192000"/>
              <a:gd name="connsiteY50" fmla="*/ 4502199 h 5096785"/>
              <a:gd name="connsiteX51" fmla="*/ 7388717 w 12192000"/>
              <a:gd name="connsiteY51" fmla="*/ 4470799 h 5096785"/>
              <a:gd name="connsiteX52" fmla="*/ 7231898 w 12192000"/>
              <a:gd name="connsiteY52" fmla="*/ 4486028 h 5096785"/>
              <a:gd name="connsiteX53" fmla="*/ 7218425 w 12192000"/>
              <a:gd name="connsiteY53" fmla="*/ 4477288 h 5096785"/>
              <a:gd name="connsiteX54" fmla="*/ 7202795 w 12192000"/>
              <a:gd name="connsiteY54" fmla="*/ 4472972 h 5096785"/>
              <a:gd name="connsiteX55" fmla="*/ 7200744 w 12192000"/>
              <a:gd name="connsiteY55" fmla="*/ 4474099 h 5096785"/>
              <a:gd name="connsiteX56" fmla="*/ 7182163 w 12192000"/>
              <a:gd name="connsiteY56" fmla="*/ 4474005 h 5096785"/>
              <a:gd name="connsiteX57" fmla="*/ 7178368 w 12192000"/>
              <a:gd name="connsiteY57" fmla="*/ 4470673 h 5096785"/>
              <a:gd name="connsiteX58" fmla="*/ 7165705 w 12192000"/>
              <a:gd name="connsiteY58" fmla="*/ 4469569 h 5096785"/>
              <a:gd name="connsiteX59" fmla="*/ 7140991 w 12192000"/>
              <a:gd name="connsiteY59" fmla="*/ 4464599 h 5096785"/>
              <a:gd name="connsiteX60" fmla="*/ 7136152 w 12192000"/>
              <a:gd name="connsiteY60" fmla="*/ 4466292 h 5096785"/>
              <a:gd name="connsiteX61" fmla="*/ 7098544 w 12192000"/>
              <a:gd name="connsiteY61" fmla="*/ 4462879 h 5096785"/>
              <a:gd name="connsiteX62" fmla="*/ 7097922 w 12192000"/>
              <a:gd name="connsiteY62" fmla="*/ 4464077 h 5096785"/>
              <a:gd name="connsiteX63" fmla="*/ 7086877 w 12192000"/>
              <a:gd name="connsiteY63" fmla="*/ 4468554 h 5096785"/>
              <a:gd name="connsiteX64" fmla="*/ 7065999 w 12192000"/>
              <a:gd name="connsiteY64" fmla="*/ 4474270 h 5096785"/>
              <a:gd name="connsiteX65" fmla="*/ 7016598 w 12192000"/>
              <a:gd name="connsiteY65" fmla="*/ 4502855 h 5096785"/>
              <a:gd name="connsiteX66" fmla="*/ 6977375 w 12192000"/>
              <a:gd name="connsiteY66" fmla="*/ 4499434 h 5096785"/>
              <a:gd name="connsiteX67" fmla="*/ 6969409 w 12192000"/>
              <a:gd name="connsiteY67" fmla="*/ 4499424 h 5096785"/>
              <a:gd name="connsiteX68" fmla="*/ 6969218 w 12192000"/>
              <a:gd name="connsiteY68" fmla="*/ 4499704 h 5096785"/>
              <a:gd name="connsiteX69" fmla="*/ 6960755 w 12192000"/>
              <a:gd name="connsiteY69" fmla="*/ 4500249 h 5096785"/>
              <a:gd name="connsiteX70" fmla="*/ 6954882 w 12192000"/>
              <a:gd name="connsiteY70" fmla="*/ 4499405 h 5096785"/>
              <a:gd name="connsiteX71" fmla="*/ 6939428 w 12192000"/>
              <a:gd name="connsiteY71" fmla="*/ 4499385 h 5096785"/>
              <a:gd name="connsiteX72" fmla="*/ 6933902 w 12192000"/>
              <a:gd name="connsiteY72" fmla="*/ 4501239 h 5096785"/>
              <a:gd name="connsiteX73" fmla="*/ 6891244 w 12192000"/>
              <a:gd name="connsiteY73" fmla="*/ 4536371 h 5096785"/>
              <a:gd name="connsiteX74" fmla="*/ 6794496 w 12192000"/>
              <a:gd name="connsiteY74" fmla="*/ 4567924 h 5096785"/>
              <a:gd name="connsiteX75" fmla="*/ 6697102 w 12192000"/>
              <a:gd name="connsiteY75" fmla="*/ 4595916 h 5096785"/>
              <a:gd name="connsiteX76" fmla="*/ 6661063 w 12192000"/>
              <a:gd name="connsiteY76" fmla="*/ 4604476 h 5096785"/>
              <a:gd name="connsiteX77" fmla="*/ 6600252 w 12192000"/>
              <a:gd name="connsiteY77" fmla="*/ 4626681 h 5096785"/>
              <a:gd name="connsiteX78" fmla="*/ 6574528 w 12192000"/>
              <a:gd name="connsiteY78" fmla="*/ 4641155 h 5096785"/>
              <a:gd name="connsiteX79" fmla="*/ 6573036 w 12192000"/>
              <a:gd name="connsiteY79" fmla="*/ 4641049 h 5096785"/>
              <a:gd name="connsiteX80" fmla="*/ 6571920 w 12192000"/>
              <a:gd name="connsiteY80" fmla="*/ 4644739 h 5096785"/>
              <a:gd name="connsiteX81" fmla="*/ 6567212 w 12192000"/>
              <a:gd name="connsiteY81" fmla="*/ 4647518 h 5096785"/>
              <a:gd name="connsiteX82" fmla="*/ 6552021 w 12192000"/>
              <a:gd name="connsiteY82" fmla="*/ 4650379 h 5096785"/>
              <a:gd name="connsiteX83" fmla="*/ 6545925 w 12192000"/>
              <a:gd name="connsiteY83" fmla="*/ 4650675 h 5096785"/>
              <a:gd name="connsiteX84" fmla="*/ 6537822 w 12192000"/>
              <a:gd name="connsiteY84" fmla="*/ 4652769 h 5096785"/>
              <a:gd name="connsiteX85" fmla="*/ 6537743 w 12192000"/>
              <a:gd name="connsiteY85" fmla="*/ 4653068 h 5096785"/>
              <a:gd name="connsiteX86" fmla="*/ 6529914 w 12192000"/>
              <a:gd name="connsiteY86" fmla="*/ 4654543 h 5096785"/>
              <a:gd name="connsiteX87" fmla="*/ 6490057 w 12192000"/>
              <a:gd name="connsiteY87" fmla="*/ 4658624 h 5096785"/>
              <a:gd name="connsiteX88" fmla="*/ 6452621 w 12192000"/>
              <a:gd name="connsiteY88" fmla="*/ 4694822 h 5096785"/>
              <a:gd name="connsiteX89" fmla="*/ 6386800 w 12192000"/>
              <a:gd name="connsiteY89" fmla="*/ 4715431 h 5096785"/>
              <a:gd name="connsiteX90" fmla="*/ 6382703 w 12192000"/>
              <a:gd name="connsiteY90" fmla="*/ 4717930 h 5096785"/>
              <a:gd name="connsiteX91" fmla="*/ 6356495 w 12192000"/>
              <a:gd name="connsiteY91" fmla="*/ 4717843 h 5096785"/>
              <a:gd name="connsiteX92" fmla="*/ 6343628 w 12192000"/>
              <a:gd name="connsiteY92" fmla="*/ 4719161 h 5096785"/>
              <a:gd name="connsiteX93" fmla="*/ 6338605 w 12192000"/>
              <a:gd name="connsiteY93" fmla="*/ 4716723 h 5096785"/>
              <a:gd name="connsiteX94" fmla="*/ 6320318 w 12192000"/>
              <a:gd name="connsiteY94" fmla="*/ 4720095 h 5096785"/>
              <a:gd name="connsiteX95" fmla="*/ 6318742 w 12192000"/>
              <a:gd name="connsiteY95" fmla="*/ 4721541 h 5096785"/>
              <a:gd name="connsiteX96" fmla="*/ 6301708 w 12192000"/>
              <a:gd name="connsiteY96" fmla="*/ 4720380 h 5096785"/>
              <a:gd name="connsiteX97" fmla="*/ 6285082 w 12192000"/>
              <a:gd name="connsiteY97" fmla="*/ 4714639 h 5096785"/>
              <a:gd name="connsiteX98" fmla="*/ 6136936 w 12192000"/>
              <a:gd name="connsiteY98" fmla="*/ 4758246 h 5096785"/>
              <a:gd name="connsiteX99" fmla="*/ 5988578 w 12192000"/>
              <a:gd name="connsiteY99" fmla="*/ 4754427 h 5096785"/>
              <a:gd name="connsiteX100" fmla="*/ 5908701 w 12192000"/>
              <a:gd name="connsiteY100" fmla="*/ 4779160 h 5096785"/>
              <a:gd name="connsiteX101" fmla="*/ 5892219 w 12192000"/>
              <a:gd name="connsiteY101" fmla="*/ 4807892 h 5096785"/>
              <a:gd name="connsiteX102" fmla="*/ 5683612 w 12192000"/>
              <a:gd name="connsiteY102" fmla="*/ 4848770 h 5096785"/>
              <a:gd name="connsiteX103" fmla="*/ 5635111 w 12192000"/>
              <a:gd name="connsiteY103" fmla="*/ 4868888 h 5096785"/>
              <a:gd name="connsiteX104" fmla="*/ 5582652 w 12192000"/>
              <a:gd name="connsiteY104" fmla="*/ 4866836 h 5096785"/>
              <a:gd name="connsiteX105" fmla="*/ 5567213 w 12192000"/>
              <a:gd name="connsiteY105" fmla="*/ 4878769 h 5096785"/>
              <a:gd name="connsiteX106" fmla="*/ 5564659 w 12192000"/>
              <a:gd name="connsiteY106" fmla="*/ 4881042 h 5096785"/>
              <a:gd name="connsiteX107" fmla="*/ 5552102 w 12192000"/>
              <a:gd name="connsiteY107" fmla="*/ 4885426 h 5096785"/>
              <a:gd name="connsiteX108" fmla="*/ 5551475 w 12192000"/>
              <a:gd name="connsiteY108" fmla="*/ 4892560 h 5096785"/>
              <a:gd name="connsiteX109" fmla="*/ 5534664 w 12192000"/>
              <a:gd name="connsiteY109" fmla="*/ 4903385 h 5096785"/>
              <a:gd name="connsiteX110" fmla="*/ 5510737 w 12192000"/>
              <a:gd name="connsiteY110" fmla="*/ 4909807 h 5096785"/>
              <a:gd name="connsiteX111" fmla="*/ 5393901 w 12192000"/>
              <a:gd name="connsiteY111" fmla="*/ 4933709 h 5096785"/>
              <a:gd name="connsiteX112" fmla="*/ 5325782 w 12192000"/>
              <a:gd name="connsiteY112" fmla="*/ 4951789 h 5096785"/>
              <a:gd name="connsiteX113" fmla="*/ 5302703 w 12192000"/>
              <a:gd name="connsiteY113" fmla="*/ 4964590 h 5096785"/>
              <a:gd name="connsiteX114" fmla="*/ 5268591 w 12192000"/>
              <a:gd name="connsiteY114" fmla="*/ 4978479 h 5096785"/>
              <a:gd name="connsiteX115" fmla="*/ 5210559 w 12192000"/>
              <a:gd name="connsiteY115" fmla="*/ 5007585 h 5096785"/>
              <a:gd name="connsiteX116" fmla="*/ 5177597 w 12192000"/>
              <a:gd name="connsiteY116" fmla="*/ 5015926 h 5096785"/>
              <a:gd name="connsiteX117" fmla="*/ 5160569 w 12192000"/>
              <a:gd name="connsiteY117" fmla="*/ 5025681 h 5096785"/>
              <a:gd name="connsiteX118" fmla="*/ 5152748 w 12192000"/>
              <a:gd name="connsiteY118" fmla="*/ 5026569 h 5096785"/>
              <a:gd name="connsiteX119" fmla="*/ 5127678 w 12192000"/>
              <a:gd name="connsiteY119" fmla="*/ 5032947 h 5096785"/>
              <a:gd name="connsiteX120" fmla="*/ 5113147 w 12192000"/>
              <a:gd name="connsiteY120" fmla="*/ 5035818 h 5096785"/>
              <a:gd name="connsiteX121" fmla="*/ 5107301 w 12192000"/>
              <a:gd name="connsiteY121" fmla="*/ 5036672 h 5096785"/>
              <a:gd name="connsiteX122" fmla="*/ 5093215 w 12192000"/>
              <a:gd name="connsiteY122" fmla="*/ 5032880 h 5096785"/>
              <a:gd name="connsiteX123" fmla="*/ 5077058 w 12192000"/>
              <a:gd name="connsiteY123" fmla="*/ 5038681 h 5096785"/>
              <a:gd name="connsiteX124" fmla="*/ 5057349 w 12192000"/>
              <a:gd name="connsiteY124" fmla="*/ 5036015 h 5096785"/>
              <a:gd name="connsiteX125" fmla="*/ 5053945 w 12192000"/>
              <a:gd name="connsiteY125" fmla="*/ 5041952 h 5096785"/>
              <a:gd name="connsiteX126" fmla="*/ 5040021 w 12192000"/>
              <a:gd name="connsiteY126" fmla="*/ 5050052 h 5096785"/>
              <a:gd name="connsiteX127" fmla="*/ 5025913 w 12192000"/>
              <a:gd name="connsiteY127" fmla="*/ 5046535 h 5096785"/>
              <a:gd name="connsiteX128" fmla="*/ 4998218 w 12192000"/>
              <a:gd name="connsiteY128" fmla="*/ 5048065 h 5096785"/>
              <a:gd name="connsiteX129" fmla="*/ 4991008 w 12192000"/>
              <a:gd name="connsiteY129" fmla="*/ 5050439 h 5096785"/>
              <a:gd name="connsiteX130" fmla="*/ 4963503 w 12192000"/>
              <a:gd name="connsiteY130" fmla="*/ 5047575 h 5096785"/>
              <a:gd name="connsiteX131" fmla="*/ 4921053 w 12192000"/>
              <a:gd name="connsiteY131" fmla="*/ 5048925 h 5096785"/>
              <a:gd name="connsiteX132" fmla="*/ 4873420 w 12192000"/>
              <a:gd name="connsiteY132" fmla="*/ 5054929 h 5096785"/>
              <a:gd name="connsiteX133" fmla="*/ 4858825 w 12192000"/>
              <a:gd name="connsiteY133" fmla="*/ 5051329 h 5096785"/>
              <a:gd name="connsiteX134" fmla="*/ 4769340 w 12192000"/>
              <a:gd name="connsiteY134" fmla="*/ 5053090 h 5096785"/>
              <a:gd name="connsiteX135" fmla="*/ 4744152 w 12192000"/>
              <a:gd name="connsiteY135" fmla="*/ 5053391 h 5096785"/>
              <a:gd name="connsiteX136" fmla="*/ 4723556 w 12192000"/>
              <a:gd name="connsiteY136" fmla="*/ 5059633 h 5096785"/>
              <a:gd name="connsiteX137" fmla="*/ 4719699 w 12192000"/>
              <a:gd name="connsiteY137" fmla="*/ 5066298 h 5096785"/>
              <a:gd name="connsiteX138" fmla="*/ 4706016 w 12192000"/>
              <a:gd name="connsiteY138" fmla="*/ 5067422 h 5096785"/>
              <a:gd name="connsiteX139" fmla="*/ 4702593 w 12192000"/>
              <a:gd name="connsiteY139" fmla="*/ 5068973 h 5096785"/>
              <a:gd name="connsiteX140" fmla="*/ 4682766 w 12192000"/>
              <a:gd name="connsiteY140" fmla="*/ 5076609 h 5096785"/>
              <a:gd name="connsiteX141" fmla="*/ 4634960 w 12192000"/>
              <a:gd name="connsiteY141" fmla="*/ 5061852 h 5096785"/>
              <a:gd name="connsiteX142" fmla="*/ 4580645 w 12192000"/>
              <a:gd name="connsiteY142" fmla="*/ 5069246 h 5096785"/>
              <a:gd name="connsiteX143" fmla="*/ 4368005 w 12192000"/>
              <a:gd name="connsiteY143" fmla="*/ 5057426 h 5096785"/>
              <a:gd name="connsiteX144" fmla="*/ 4339489 w 12192000"/>
              <a:gd name="connsiteY144" fmla="*/ 5080858 h 5096785"/>
              <a:gd name="connsiteX145" fmla="*/ 4253895 w 12192000"/>
              <a:gd name="connsiteY145" fmla="*/ 5085008 h 5096785"/>
              <a:gd name="connsiteX146" fmla="*/ 4117780 w 12192000"/>
              <a:gd name="connsiteY146" fmla="*/ 5045175 h 5096785"/>
              <a:gd name="connsiteX147" fmla="*/ 3960074 w 12192000"/>
              <a:gd name="connsiteY147" fmla="*/ 5050708 h 5096785"/>
              <a:gd name="connsiteX148" fmla="*/ 3947260 w 12192000"/>
              <a:gd name="connsiteY148" fmla="*/ 5041167 h 5096785"/>
              <a:gd name="connsiteX149" fmla="*/ 3931969 w 12192000"/>
              <a:gd name="connsiteY149" fmla="*/ 5035902 h 5096785"/>
              <a:gd name="connsiteX150" fmla="*/ 3929836 w 12192000"/>
              <a:gd name="connsiteY150" fmla="*/ 5036901 h 5096785"/>
              <a:gd name="connsiteX151" fmla="*/ 3911296 w 12192000"/>
              <a:gd name="connsiteY151" fmla="*/ 5035663 h 5096785"/>
              <a:gd name="connsiteX152" fmla="*/ 3907746 w 12192000"/>
              <a:gd name="connsiteY152" fmla="*/ 5032107 h 5096785"/>
              <a:gd name="connsiteX153" fmla="*/ 3895182 w 12192000"/>
              <a:gd name="connsiteY153" fmla="*/ 5030229 h 5096785"/>
              <a:gd name="connsiteX154" fmla="*/ 3870866 w 12192000"/>
              <a:gd name="connsiteY154" fmla="*/ 5023753 h 5096785"/>
              <a:gd name="connsiteX155" fmla="*/ 3865913 w 12192000"/>
              <a:gd name="connsiteY155" fmla="*/ 5025143 h 5096785"/>
              <a:gd name="connsiteX156" fmla="*/ 3828606 w 12192000"/>
              <a:gd name="connsiteY156" fmla="*/ 5019426 h 5096785"/>
              <a:gd name="connsiteX157" fmla="*/ 3827901 w 12192000"/>
              <a:gd name="connsiteY157" fmla="*/ 5020583 h 5096785"/>
              <a:gd name="connsiteX158" fmla="*/ 3816543 w 12192000"/>
              <a:gd name="connsiteY158" fmla="*/ 5024366 h 5096785"/>
              <a:gd name="connsiteX159" fmla="*/ 3795278 w 12192000"/>
              <a:gd name="connsiteY159" fmla="*/ 5028779 h 5096785"/>
              <a:gd name="connsiteX160" fmla="*/ 3743858 w 12192000"/>
              <a:gd name="connsiteY160" fmla="*/ 5054237 h 5096785"/>
              <a:gd name="connsiteX161" fmla="*/ 3704945 w 12192000"/>
              <a:gd name="connsiteY161" fmla="*/ 5048413 h 5096785"/>
              <a:gd name="connsiteX162" fmla="*/ 3696992 w 12192000"/>
              <a:gd name="connsiteY162" fmla="*/ 5047914 h 5096785"/>
              <a:gd name="connsiteX163" fmla="*/ 3696780 w 12192000"/>
              <a:gd name="connsiteY163" fmla="*/ 5048181 h 5096785"/>
              <a:gd name="connsiteX164" fmla="*/ 3688290 w 12192000"/>
              <a:gd name="connsiteY164" fmla="*/ 5048204 h 5096785"/>
              <a:gd name="connsiteX165" fmla="*/ 3682486 w 12192000"/>
              <a:gd name="connsiteY165" fmla="*/ 5047000 h 5096785"/>
              <a:gd name="connsiteX166" fmla="*/ 3667056 w 12192000"/>
              <a:gd name="connsiteY166" fmla="*/ 5046030 h 5096785"/>
              <a:gd name="connsiteX167" fmla="*/ 3661403 w 12192000"/>
              <a:gd name="connsiteY167" fmla="*/ 5047537 h 5096785"/>
              <a:gd name="connsiteX168" fmla="*/ 3658673 w 12192000"/>
              <a:gd name="connsiteY168" fmla="*/ 5050790 h 5096785"/>
              <a:gd name="connsiteX169" fmla="*/ 3657333 w 12192000"/>
              <a:gd name="connsiteY169" fmla="*/ 5050325 h 5096785"/>
              <a:gd name="connsiteX170" fmla="*/ 3626778 w 12192000"/>
              <a:gd name="connsiteY170" fmla="*/ 5057882 h 5096785"/>
              <a:gd name="connsiteX171" fmla="*/ 3560067 w 12192000"/>
              <a:gd name="connsiteY171" fmla="*/ 5064266 h 5096785"/>
              <a:gd name="connsiteX172" fmla="*/ 3522641 w 12192000"/>
              <a:gd name="connsiteY172" fmla="*/ 5063654 h 5096785"/>
              <a:gd name="connsiteX173" fmla="*/ 3419275 w 12192000"/>
              <a:gd name="connsiteY173" fmla="*/ 5066646 h 5096785"/>
              <a:gd name="connsiteX174" fmla="*/ 3314869 w 12192000"/>
              <a:gd name="connsiteY174" fmla="*/ 5073197 h 5096785"/>
              <a:gd name="connsiteX175" fmla="*/ 3259088 w 12192000"/>
              <a:gd name="connsiteY175" fmla="*/ 5096363 h 5096785"/>
              <a:gd name="connsiteX176" fmla="*/ 3253104 w 12192000"/>
              <a:gd name="connsiteY176" fmla="*/ 5096785 h 5096785"/>
              <a:gd name="connsiteX177" fmla="*/ 3238751 w 12192000"/>
              <a:gd name="connsiteY177" fmla="*/ 5092996 h 5096785"/>
              <a:gd name="connsiteX178" fmla="*/ 3233681 w 12192000"/>
              <a:gd name="connsiteY178" fmla="*/ 5090758 h 5096785"/>
              <a:gd name="connsiteX179" fmla="*/ 3225562 w 12192000"/>
              <a:gd name="connsiteY179" fmla="*/ 5089215 h 5096785"/>
              <a:gd name="connsiteX180" fmla="*/ 3225260 w 12192000"/>
              <a:gd name="connsiteY180" fmla="*/ 5089437 h 5096785"/>
              <a:gd name="connsiteX181" fmla="*/ 3217859 w 12192000"/>
              <a:gd name="connsiteY181" fmla="*/ 5087484 h 5096785"/>
              <a:gd name="connsiteX182" fmla="*/ 3182980 w 12192000"/>
              <a:gd name="connsiteY182" fmla="*/ 5074650 h 5096785"/>
              <a:gd name="connsiteX183" fmla="*/ 3123938 w 12192000"/>
              <a:gd name="connsiteY183" fmla="*/ 5089912 h 5096785"/>
              <a:gd name="connsiteX184" fmla="*/ 3101912 w 12192000"/>
              <a:gd name="connsiteY184" fmla="*/ 5090281 h 5096785"/>
              <a:gd name="connsiteX185" fmla="*/ 3089591 w 12192000"/>
              <a:gd name="connsiteY185" fmla="*/ 5091865 h 5096785"/>
              <a:gd name="connsiteX186" fmla="*/ 3088465 w 12192000"/>
              <a:gd name="connsiteY186" fmla="*/ 5092858 h 5096785"/>
              <a:gd name="connsiteX187" fmla="*/ 3055081 w 12192000"/>
              <a:gd name="connsiteY187" fmla="*/ 5080424 h 5096785"/>
              <a:gd name="connsiteX188" fmla="*/ 3049807 w 12192000"/>
              <a:gd name="connsiteY188" fmla="*/ 5080860 h 5096785"/>
              <a:gd name="connsiteX189" fmla="*/ 3029122 w 12192000"/>
              <a:gd name="connsiteY189" fmla="*/ 5070085 h 5096785"/>
              <a:gd name="connsiteX190" fmla="*/ 3017862 w 12192000"/>
              <a:gd name="connsiteY190" fmla="*/ 5065942 h 5096785"/>
              <a:gd name="connsiteX191" fmla="*/ 3015868 w 12192000"/>
              <a:gd name="connsiteY191" fmla="*/ 5061832 h 5096785"/>
              <a:gd name="connsiteX192" fmla="*/ 2998644 w 12192000"/>
              <a:gd name="connsiteY192" fmla="*/ 5057210 h 5096785"/>
              <a:gd name="connsiteX193" fmla="*/ 2996219 w 12192000"/>
              <a:gd name="connsiteY193" fmla="*/ 5057788 h 5096785"/>
              <a:gd name="connsiteX194" fmla="*/ 2983676 w 12192000"/>
              <a:gd name="connsiteY194" fmla="*/ 5049852 h 5096785"/>
              <a:gd name="connsiteX195" fmla="*/ 2903609 w 12192000"/>
              <a:gd name="connsiteY195" fmla="*/ 4998457 h 5096785"/>
              <a:gd name="connsiteX196" fmla="*/ 2758830 w 12192000"/>
              <a:gd name="connsiteY196" fmla="*/ 4974760 h 5096785"/>
              <a:gd name="connsiteX197" fmla="*/ 2532669 w 12192000"/>
              <a:gd name="connsiteY197" fmla="*/ 4940573 h 5096785"/>
              <a:gd name="connsiteX198" fmla="*/ 2389931 w 12192000"/>
              <a:gd name="connsiteY198" fmla="*/ 4905785 h 5096785"/>
              <a:gd name="connsiteX199" fmla="*/ 2335186 w 12192000"/>
              <a:gd name="connsiteY199" fmla="*/ 4902957 h 5096785"/>
              <a:gd name="connsiteX200" fmla="*/ 2295307 w 12192000"/>
              <a:gd name="connsiteY200" fmla="*/ 4879800 h 5096785"/>
              <a:gd name="connsiteX201" fmla="*/ 2273393 w 12192000"/>
              <a:gd name="connsiteY201" fmla="*/ 4883565 h 5096785"/>
              <a:gd name="connsiteX202" fmla="*/ 2269523 w 12192000"/>
              <a:gd name="connsiteY202" fmla="*/ 4884442 h 5096785"/>
              <a:gd name="connsiteX203" fmla="*/ 2256015 w 12192000"/>
              <a:gd name="connsiteY203" fmla="*/ 4883014 h 5096785"/>
              <a:gd name="connsiteX204" fmla="*/ 2249731 w 12192000"/>
              <a:gd name="connsiteY204" fmla="*/ 4888778 h 5096785"/>
              <a:gd name="connsiteX205" fmla="*/ 2227629 w 12192000"/>
              <a:gd name="connsiteY205" fmla="*/ 4891047 h 5096785"/>
              <a:gd name="connsiteX206" fmla="*/ 2203460 w 12192000"/>
              <a:gd name="connsiteY206" fmla="*/ 4886696 h 5096785"/>
              <a:gd name="connsiteX207" fmla="*/ 2091528 w 12192000"/>
              <a:gd name="connsiteY207" fmla="*/ 4859155 h 5096785"/>
              <a:gd name="connsiteX208" fmla="*/ 2022901 w 12192000"/>
              <a:gd name="connsiteY208" fmla="*/ 4846594 h 5096785"/>
              <a:gd name="connsiteX209" fmla="*/ 1994227 w 12192000"/>
              <a:gd name="connsiteY209" fmla="*/ 4847973 h 5096785"/>
              <a:gd name="connsiteX210" fmla="*/ 1955936 w 12192000"/>
              <a:gd name="connsiteY210" fmla="*/ 4845765 h 5096785"/>
              <a:gd name="connsiteX211" fmla="*/ 1741924 w 12192000"/>
              <a:gd name="connsiteY211" fmla="*/ 4808054 h 5096785"/>
              <a:gd name="connsiteX212" fmla="*/ 1734410 w 12192000"/>
              <a:gd name="connsiteY212" fmla="*/ 4811675 h 5096785"/>
              <a:gd name="connsiteX213" fmla="*/ 1691423 w 12192000"/>
              <a:gd name="connsiteY213" fmla="*/ 4802777 h 5096785"/>
              <a:gd name="connsiteX214" fmla="*/ 1554504 w 12192000"/>
              <a:gd name="connsiteY214" fmla="*/ 4739985 h 5096785"/>
              <a:gd name="connsiteX215" fmla="*/ 1470119 w 12192000"/>
              <a:gd name="connsiteY215" fmla="*/ 4723470 h 5096785"/>
              <a:gd name="connsiteX216" fmla="*/ 1437967 w 12192000"/>
              <a:gd name="connsiteY216" fmla="*/ 4722710 h 5096785"/>
              <a:gd name="connsiteX217" fmla="*/ 1384234 w 12192000"/>
              <a:gd name="connsiteY217" fmla="*/ 4721117 h 5096785"/>
              <a:gd name="connsiteX218" fmla="*/ 1338647 w 12192000"/>
              <a:gd name="connsiteY218" fmla="*/ 4732483 h 5096785"/>
              <a:gd name="connsiteX219" fmla="*/ 1295869 w 12192000"/>
              <a:gd name="connsiteY219" fmla="*/ 4726175 h 5096785"/>
              <a:gd name="connsiteX220" fmla="*/ 1292949 w 12192000"/>
              <a:gd name="connsiteY220" fmla="*/ 4708469 h 5096785"/>
              <a:gd name="connsiteX221" fmla="*/ 1244908 w 12192000"/>
              <a:gd name="connsiteY221" fmla="*/ 4706993 h 5096785"/>
              <a:gd name="connsiteX222" fmla="*/ 1171266 w 12192000"/>
              <a:gd name="connsiteY222" fmla="*/ 4706535 h 5096785"/>
              <a:gd name="connsiteX223" fmla="*/ 1160868 w 12192000"/>
              <a:gd name="connsiteY223" fmla="*/ 4701936 h 5096785"/>
              <a:gd name="connsiteX224" fmla="*/ 1147599 w 12192000"/>
              <a:gd name="connsiteY224" fmla="*/ 4714833 h 5096785"/>
              <a:gd name="connsiteX225" fmla="*/ 1119603 w 12192000"/>
              <a:gd name="connsiteY225" fmla="*/ 4721303 h 5096785"/>
              <a:gd name="connsiteX226" fmla="*/ 997851 w 12192000"/>
              <a:gd name="connsiteY226" fmla="*/ 4722336 h 5096785"/>
              <a:gd name="connsiteX227" fmla="*/ 976455 w 12192000"/>
              <a:gd name="connsiteY227" fmla="*/ 4726407 h 5096785"/>
              <a:gd name="connsiteX228" fmla="*/ 949939 w 12192000"/>
              <a:gd name="connsiteY228" fmla="*/ 4719699 h 5096785"/>
              <a:gd name="connsiteX229" fmla="*/ 894148 w 12192000"/>
              <a:gd name="connsiteY229" fmla="*/ 4710406 h 5096785"/>
              <a:gd name="connsiteX230" fmla="*/ 857990 w 12192000"/>
              <a:gd name="connsiteY230" fmla="*/ 4696844 h 5096785"/>
              <a:gd name="connsiteX231" fmla="*/ 848649 w 12192000"/>
              <a:gd name="connsiteY231" fmla="*/ 4704021 h 5096785"/>
              <a:gd name="connsiteX232" fmla="*/ 826436 w 12192000"/>
              <a:gd name="connsiteY232" fmla="*/ 4707421 h 5096785"/>
              <a:gd name="connsiteX233" fmla="*/ 733052 w 12192000"/>
              <a:gd name="connsiteY233" fmla="*/ 4701884 h 5096785"/>
              <a:gd name="connsiteX234" fmla="*/ 716185 w 12192000"/>
              <a:gd name="connsiteY234" fmla="*/ 4703827 h 5096785"/>
              <a:gd name="connsiteX235" fmla="*/ 696663 w 12192000"/>
              <a:gd name="connsiteY235" fmla="*/ 4697420 h 5096785"/>
              <a:gd name="connsiteX236" fmla="*/ 582722 w 12192000"/>
              <a:gd name="connsiteY236" fmla="*/ 4658637 h 5096785"/>
              <a:gd name="connsiteX237" fmla="*/ 581118 w 12192000"/>
              <a:gd name="connsiteY237" fmla="*/ 4654120 h 5096785"/>
              <a:gd name="connsiteX238" fmla="*/ 546453 w 12192000"/>
              <a:gd name="connsiteY238" fmla="*/ 4652542 h 5096785"/>
              <a:gd name="connsiteX239" fmla="*/ 536773 w 12192000"/>
              <a:gd name="connsiteY239" fmla="*/ 4644609 h 5096785"/>
              <a:gd name="connsiteX240" fmla="*/ 518899 w 12192000"/>
              <a:gd name="connsiteY240" fmla="*/ 4642839 h 5096785"/>
              <a:gd name="connsiteX241" fmla="*/ 388896 w 12192000"/>
              <a:gd name="connsiteY241" fmla="*/ 4619173 h 5096785"/>
              <a:gd name="connsiteX242" fmla="*/ 366479 w 12192000"/>
              <a:gd name="connsiteY242" fmla="*/ 4618896 h 5096785"/>
              <a:gd name="connsiteX243" fmla="*/ 342781 w 12192000"/>
              <a:gd name="connsiteY243" fmla="*/ 4601239 h 5096785"/>
              <a:gd name="connsiteX244" fmla="*/ 255925 w 12192000"/>
              <a:gd name="connsiteY244" fmla="*/ 4598685 h 5096785"/>
              <a:gd name="connsiteX245" fmla="*/ 226919 w 12192000"/>
              <a:gd name="connsiteY245" fmla="*/ 4598460 h 5096785"/>
              <a:gd name="connsiteX246" fmla="*/ 213925 w 12192000"/>
              <a:gd name="connsiteY246" fmla="*/ 4597783 h 5096785"/>
              <a:gd name="connsiteX247" fmla="*/ 215196 w 12192000"/>
              <a:gd name="connsiteY247" fmla="*/ 4588576 h 5096785"/>
              <a:gd name="connsiteX248" fmla="*/ 180214 w 12192000"/>
              <a:gd name="connsiteY248" fmla="*/ 4583701 h 5096785"/>
              <a:gd name="connsiteX249" fmla="*/ 83203 w 12192000"/>
              <a:gd name="connsiteY249" fmla="*/ 4531664 h 5096785"/>
              <a:gd name="connsiteX250" fmla="*/ 4106 w 12192000"/>
              <a:gd name="connsiteY250" fmla="*/ 4517202 h 5096785"/>
              <a:gd name="connsiteX251" fmla="*/ 0 w 12192000"/>
              <a:gd name="connsiteY251" fmla="*/ 4516084 h 5096785"/>
              <a:gd name="connsiteX252" fmla="*/ 0 w 12192000"/>
              <a:gd name="connsiteY252" fmla="*/ 0 h 5096785"/>
              <a:gd name="connsiteX0" fmla="*/ 0 w 12192000"/>
              <a:gd name="connsiteY0" fmla="*/ 0 h 5096785"/>
              <a:gd name="connsiteX1" fmla="*/ 12192000 w 12192000"/>
              <a:gd name="connsiteY1" fmla="*/ 0 h 5096785"/>
              <a:gd name="connsiteX2" fmla="*/ 12192000 w 12192000"/>
              <a:gd name="connsiteY2" fmla="*/ 3809005 h 5096785"/>
              <a:gd name="connsiteX3" fmla="*/ 12142543 w 12192000"/>
              <a:gd name="connsiteY3" fmla="*/ 3817043 h 5096785"/>
              <a:gd name="connsiteX4" fmla="*/ 12109241 w 12192000"/>
              <a:gd name="connsiteY4" fmla="*/ 3824228 h 5096785"/>
              <a:gd name="connsiteX5" fmla="*/ 11668991 w 12192000"/>
              <a:gd name="connsiteY5" fmla="*/ 3788038 h 5096785"/>
              <a:gd name="connsiteX6" fmla="*/ 11476952 w 12192000"/>
              <a:gd name="connsiteY6" fmla="*/ 3866786 h 5096785"/>
              <a:gd name="connsiteX7" fmla="*/ 11336487 w 12192000"/>
              <a:gd name="connsiteY7" fmla="*/ 3971513 h 5096785"/>
              <a:gd name="connsiteX8" fmla="*/ 11214181 w 12192000"/>
              <a:gd name="connsiteY8" fmla="*/ 4004215 h 5096785"/>
              <a:gd name="connsiteX9" fmla="*/ 11042540 w 12192000"/>
              <a:gd name="connsiteY9" fmla="*/ 4002613 h 5096785"/>
              <a:gd name="connsiteX10" fmla="*/ 10833086 w 12192000"/>
              <a:gd name="connsiteY10" fmla="*/ 3997707 h 5096785"/>
              <a:gd name="connsiteX11" fmla="*/ 10599680 w 12192000"/>
              <a:gd name="connsiteY11" fmla="*/ 3982661 h 5096785"/>
              <a:gd name="connsiteX12" fmla="*/ 10519971 w 12192000"/>
              <a:gd name="connsiteY12" fmla="*/ 3975018 h 5096785"/>
              <a:gd name="connsiteX13" fmla="*/ 10217282 w 12192000"/>
              <a:gd name="connsiteY13" fmla="*/ 4020809 h 5096785"/>
              <a:gd name="connsiteX14" fmla="*/ 9936427 w 12192000"/>
              <a:gd name="connsiteY14" fmla="*/ 4137843 h 5096785"/>
              <a:gd name="connsiteX15" fmla="*/ 9804285 w 12192000"/>
              <a:gd name="connsiteY15" fmla="*/ 4246460 h 5096785"/>
              <a:gd name="connsiteX16" fmla="*/ 9720786 w 12192000"/>
              <a:gd name="connsiteY16" fmla="*/ 4265611 h 5096785"/>
              <a:gd name="connsiteX17" fmla="*/ 9652162 w 12192000"/>
              <a:gd name="connsiteY17" fmla="*/ 4252712 h 5096785"/>
              <a:gd name="connsiteX18" fmla="*/ 9543973 w 12192000"/>
              <a:gd name="connsiteY18" fmla="*/ 4245802 h 5096785"/>
              <a:gd name="connsiteX19" fmla="*/ 9528747 w 12192000"/>
              <a:gd name="connsiteY19" fmla="*/ 4251724 h 5096785"/>
              <a:gd name="connsiteX20" fmla="*/ 9436976 w 12192000"/>
              <a:gd name="connsiteY20" fmla="*/ 4269351 h 5096785"/>
              <a:gd name="connsiteX21" fmla="*/ 9371827 w 12192000"/>
              <a:gd name="connsiteY21" fmla="*/ 4303912 h 5096785"/>
              <a:gd name="connsiteX22" fmla="*/ 9260304 w 12192000"/>
              <a:gd name="connsiteY22" fmla="*/ 4328021 h 5096785"/>
              <a:gd name="connsiteX23" fmla="*/ 9148799 w 12192000"/>
              <a:gd name="connsiteY23" fmla="*/ 4348506 h 5096785"/>
              <a:gd name="connsiteX24" fmla="*/ 9107898 w 12192000"/>
              <a:gd name="connsiteY24" fmla="*/ 4354282 h 5096785"/>
              <a:gd name="connsiteX25" fmla="*/ 9037321 w 12192000"/>
              <a:gd name="connsiteY25" fmla="*/ 4371817 h 5096785"/>
              <a:gd name="connsiteX26" fmla="*/ 8990743 w 12192000"/>
              <a:gd name="connsiteY26" fmla="*/ 4382161 h 5096785"/>
              <a:gd name="connsiteX27" fmla="*/ 8979819 w 12192000"/>
              <a:gd name="connsiteY27" fmla="*/ 4366419 h 5096785"/>
              <a:gd name="connsiteX28" fmla="*/ 8936044 w 12192000"/>
              <a:gd name="connsiteY28" fmla="*/ 4370992 h 5096785"/>
              <a:gd name="connsiteX29" fmla="*/ 8897707 w 12192000"/>
              <a:gd name="connsiteY29" fmla="*/ 4392673 h 5096785"/>
              <a:gd name="connsiteX30" fmla="*/ 8845635 w 12192000"/>
              <a:gd name="connsiteY30" fmla="*/ 4404300 h 5096785"/>
              <a:gd name="connsiteX31" fmla="*/ 8814562 w 12192000"/>
              <a:gd name="connsiteY31" fmla="*/ 4411434 h 5096785"/>
              <a:gd name="connsiteX32" fmla="*/ 8726349 w 12192000"/>
              <a:gd name="connsiteY32" fmla="*/ 4416668 h 5096785"/>
              <a:gd name="connsiteX33" fmla="*/ 8566678 w 12192000"/>
              <a:gd name="connsiteY33" fmla="*/ 4391711 h 5096785"/>
              <a:gd name="connsiteX34" fmla="*/ 8521516 w 12192000"/>
              <a:gd name="connsiteY34" fmla="*/ 4393927 h 5096785"/>
              <a:gd name="connsiteX35" fmla="*/ 8515998 w 12192000"/>
              <a:gd name="connsiteY35" fmla="*/ 4399124 h 5096785"/>
              <a:gd name="connsiteX36" fmla="*/ 8449547 w 12192000"/>
              <a:gd name="connsiteY36" fmla="*/ 4383170 h 5096785"/>
              <a:gd name="connsiteX37" fmla="*/ 8360285 w 12192000"/>
              <a:gd name="connsiteY37" fmla="*/ 4398502 h 5096785"/>
              <a:gd name="connsiteX38" fmla="*/ 8256584 w 12192000"/>
              <a:gd name="connsiteY38" fmla="*/ 4423564 h 5096785"/>
              <a:gd name="connsiteX39" fmla="*/ 8229821 w 12192000"/>
              <a:gd name="connsiteY39" fmla="*/ 4431840 h 5096785"/>
              <a:gd name="connsiteX40" fmla="*/ 8158476 w 12192000"/>
              <a:gd name="connsiteY40" fmla="*/ 4436904 h 5096785"/>
              <a:gd name="connsiteX41" fmla="*/ 7993707 w 12192000"/>
              <a:gd name="connsiteY41" fmla="*/ 4447962 h 5096785"/>
              <a:gd name="connsiteX42" fmla="*/ 7990346 w 12192000"/>
              <a:gd name="connsiteY42" fmla="*/ 4454853 h 5096785"/>
              <a:gd name="connsiteX43" fmla="*/ 7976786 w 12192000"/>
              <a:gd name="connsiteY43" fmla="*/ 4456820 h 5096785"/>
              <a:gd name="connsiteX44" fmla="*/ 7973491 w 12192000"/>
              <a:gd name="connsiteY44" fmla="*/ 4458577 h 5096785"/>
              <a:gd name="connsiteX45" fmla="*/ 7954281 w 12192000"/>
              <a:gd name="connsiteY45" fmla="*/ 4467421 h 5096785"/>
              <a:gd name="connsiteX46" fmla="*/ 7905540 w 12192000"/>
              <a:gd name="connsiteY46" fmla="*/ 4455628 h 5096785"/>
              <a:gd name="connsiteX47" fmla="*/ 7851932 w 12192000"/>
              <a:gd name="connsiteY47" fmla="*/ 4466353 h 5096785"/>
              <a:gd name="connsiteX48" fmla="*/ 7639078 w 12192000"/>
              <a:gd name="connsiteY48" fmla="*/ 4467635 h 5096785"/>
              <a:gd name="connsiteX49" fmla="*/ 7612359 w 12192000"/>
              <a:gd name="connsiteY49" fmla="*/ 4492789 h 5096785"/>
              <a:gd name="connsiteX50" fmla="*/ 7527328 w 12192000"/>
              <a:gd name="connsiteY50" fmla="*/ 4502199 h 5096785"/>
              <a:gd name="connsiteX51" fmla="*/ 7388717 w 12192000"/>
              <a:gd name="connsiteY51" fmla="*/ 4470799 h 5096785"/>
              <a:gd name="connsiteX52" fmla="*/ 7231898 w 12192000"/>
              <a:gd name="connsiteY52" fmla="*/ 4486028 h 5096785"/>
              <a:gd name="connsiteX53" fmla="*/ 7218425 w 12192000"/>
              <a:gd name="connsiteY53" fmla="*/ 4477288 h 5096785"/>
              <a:gd name="connsiteX54" fmla="*/ 7202795 w 12192000"/>
              <a:gd name="connsiteY54" fmla="*/ 4472972 h 5096785"/>
              <a:gd name="connsiteX55" fmla="*/ 7200744 w 12192000"/>
              <a:gd name="connsiteY55" fmla="*/ 4474099 h 5096785"/>
              <a:gd name="connsiteX56" fmla="*/ 7182163 w 12192000"/>
              <a:gd name="connsiteY56" fmla="*/ 4474005 h 5096785"/>
              <a:gd name="connsiteX57" fmla="*/ 7178368 w 12192000"/>
              <a:gd name="connsiteY57" fmla="*/ 4470673 h 5096785"/>
              <a:gd name="connsiteX58" fmla="*/ 7165705 w 12192000"/>
              <a:gd name="connsiteY58" fmla="*/ 4469569 h 5096785"/>
              <a:gd name="connsiteX59" fmla="*/ 7140991 w 12192000"/>
              <a:gd name="connsiteY59" fmla="*/ 4464599 h 5096785"/>
              <a:gd name="connsiteX60" fmla="*/ 7136152 w 12192000"/>
              <a:gd name="connsiteY60" fmla="*/ 4466292 h 5096785"/>
              <a:gd name="connsiteX61" fmla="*/ 7098544 w 12192000"/>
              <a:gd name="connsiteY61" fmla="*/ 4462879 h 5096785"/>
              <a:gd name="connsiteX62" fmla="*/ 7097922 w 12192000"/>
              <a:gd name="connsiteY62" fmla="*/ 4464077 h 5096785"/>
              <a:gd name="connsiteX63" fmla="*/ 7086877 w 12192000"/>
              <a:gd name="connsiteY63" fmla="*/ 4468554 h 5096785"/>
              <a:gd name="connsiteX64" fmla="*/ 7065999 w 12192000"/>
              <a:gd name="connsiteY64" fmla="*/ 4474270 h 5096785"/>
              <a:gd name="connsiteX65" fmla="*/ 7016598 w 12192000"/>
              <a:gd name="connsiteY65" fmla="*/ 4502855 h 5096785"/>
              <a:gd name="connsiteX66" fmla="*/ 6977375 w 12192000"/>
              <a:gd name="connsiteY66" fmla="*/ 4499434 h 5096785"/>
              <a:gd name="connsiteX67" fmla="*/ 6969409 w 12192000"/>
              <a:gd name="connsiteY67" fmla="*/ 4499424 h 5096785"/>
              <a:gd name="connsiteX68" fmla="*/ 6969218 w 12192000"/>
              <a:gd name="connsiteY68" fmla="*/ 4499704 h 5096785"/>
              <a:gd name="connsiteX69" fmla="*/ 6960755 w 12192000"/>
              <a:gd name="connsiteY69" fmla="*/ 4500249 h 5096785"/>
              <a:gd name="connsiteX70" fmla="*/ 6954882 w 12192000"/>
              <a:gd name="connsiteY70" fmla="*/ 4499405 h 5096785"/>
              <a:gd name="connsiteX71" fmla="*/ 6939428 w 12192000"/>
              <a:gd name="connsiteY71" fmla="*/ 4499385 h 5096785"/>
              <a:gd name="connsiteX72" fmla="*/ 6933902 w 12192000"/>
              <a:gd name="connsiteY72" fmla="*/ 4501239 h 5096785"/>
              <a:gd name="connsiteX73" fmla="*/ 6891244 w 12192000"/>
              <a:gd name="connsiteY73" fmla="*/ 4536371 h 5096785"/>
              <a:gd name="connsiteX74" fmla="*/ 6794496 w 12192000"/>
              <a:gd name="connsiteY74" fmla="*/ 4567924 h 5096785"/>
              <a:gd name="connsiteX75" fmla="*/ 6697102 w 12192000"/>
              <a:gd name="connsiteY75" fmla="*/ 4595916 h 5096785"/>
              <a:gd name="connsiteX76" fmla="*/ 6661063 w 12192000"/>
              <a:gd name="connsiteY76" fmla="*/ 4604476 h 5096785"/>
              <a:gd name="connsiteX77" fmla="*/ 6600252 w 12192000"/>
              <a:gd name="connsiteY77" fmla="*/ 4626681 h 5096785"/>
              <a:gd name="connsiteX78" fmla="*/ 6574528 w 12192000"/>
              <a:gd name="connsiteY78" fmla="*/ 4641155 h 5096785"/>
              <a:gd name="connsiteX79" fmla="*/ 6573036 w 12192000"/>
              <a:gd name="connsiteY79" fmla="*/ 4641049 h 5096785"/>
              <a:gd name="connsiteX80" fmla="*/ 6571920 w 12192000"/>
              <a:gd name="connsiteY80" fmla="*/ 4644739 h 5096785"/>
              <a:gd name="connsiteX81" fmla="*/ 6567212 w 12192000"/>
              <a:gd name="connsiteY81" fmla="*/ 4647518 h 5096785"/>
              <a:gd name="connsiteX82" fmla="*/ 6552021 w 12192000"/>
              <a:gd name="connsiteY82" fmla="*/ 4650379 h 5096785"/>
              <a:gd name="connsiteX83" fmla="*/ 6545925 w 12192000"/>
              <a:gd name="connsiteY83" fmla="*/ 4650675 h 5096785"/>
              <a:gd name="connsiteX84" fmla="*/ 6537822 w 12192000"/>
              <a:gd name="connsiteY84" fmla="*/ 4652769 h 5096785"/>
              <a:gd name="connsiteX85" fmla="*/ 6537743 w 12192000"/>
              <a:gd name="connsiteY85" fmla="*/ 4653068 h 5096785"/>
              <a:gd name="connsiteX86" fmla="*/ 6529914 w 12192000"/>
              <a:gd name="connsiteY86" fmla="*/ 4654543 h 5096785"/>
              <a:gd name="connsiteX87" fmla="*/ 6490057 w 12192000"/>
              <a:gd name="connsiteY87" fmla="*/ 4658624 h 5096785"/>
              <a:gd name="connsiteX88" fmla="*/ 6386800 w 12192000"/>
              <a:gd name="connsiteY88" fmla="*/ 4715431 h 5096785"/>
              <a:gd name="connsiteX89" fmla="*/ 6382703 w 12192000"/>
              <a:gd name="connsiteY89" fmla="*/ 4717930 h 5096785"/>
              <a:gd name="connsiteX90" fmla="*/ 6356495 w 12192000"/>
              <a:gd name="connsiteY90" fmla="*/ 4717843 h 5096785"/>
              <a:gd name="connsiteX91" fmla="*/ 6343628 w 12192000"/>
              <a:gd name="connsiteY91" fmla="*/ 4719161 h 5096785"/>
              <a:gd name="connsiteX92" fmla="*/ 6338605 w 12192000"/>
              <a:gd name="connsiteY92" fmla="*/ 4716723 h 5096785"/>
              <a:gd name="connsiteX93" fmla="*/ 6320318 w 12192000"/>
              <a:gd name="connsiteY93" fmla="*/ 4720095 h 5096785"/>
              <a:gd name="connsiteX94" fmla="*/ 6318742 w 12192000"/>
              <a:gd name="connsiteY94" fmla="*/ 4721541 h 5096785"/>
              <a:gd name="connsiteX95" fmla="*/ 6301708 w 12192000"/>
              <a:gd name="connsiteY95" fmla="*/ 4720380 h 5096785"/>
              <a:gd name="connsiteX96" fmla="*/ 6285082 w 12192000"/>
              <a:gd name="connsiteY96" fmla="*/ 4714639 h 5096785"/>
              <a:gd name="connsiteX97" fmla="*/ 6136936 w 12192000"/>
              <a:gd name="connsiteY97" fmla="*/ 4758246 h 5096785"/>
              <a:gd name="connsiteX98" fmla="*/ 5988578 w 12192000"/>
              <a:gd name="connsiteY98" fmla="*/ 4754427 h 5096785"/>
              <a:gd name="connsiteX99" fmla="*/ 5908701 w 12192000"/>
              <a:gd name="connsiteY99" fmla="*/ 4779160 h 5096785"/>
              <a:gd name="connsiteX100" fmla="*/ 5892219 w 12192000"/>
              <a:gd name="connsiteY100" fmla="*/ 4807892 h 5096785"/>
              <a:gd name="connsiteX101" fmla="*/ 5683612 w 12192000"/>
              <a:gd name="connsiteY101" fmla="*/ 4848770 h 5096785"/>
              <a:gd name="connsiteX102" fmla="*/ 5635111 w 12192000"/>
              <a:gd name="connsiteY102" fmla="*/ 4868888 h 5096785"/>
              <a:gd name="connsiteX103" fmla="*/ 5582652 w 12192000"/>
              <a:gd name="connsiteY103" fmla="*/ 4866836 h 5096785"/>
              <a:gd name="connsiteX104" fmla="*/ 5567213 w 12192000"/>
              <a:gd name="connsiteY104" fmla="*/ 4878769 h 5096785"/>
              <a:gd name="connsiteX105" fmla="*/ 5564659 w 12192000"/>
              <a:gd name="connsiteY105" fmla="*/ 4881042 h 5096785"/>
              <a:gd name="connsiteX106" fmla="*/ 5552102 w 12192000"/>
              <a:gd name="connsiteY106" fmla="*/ 4885426 h 5096785"/>
              <a:gd name="connsiteX107" fmla="*/ 5551475 w 12192000"/>
              <a:gd name="connsiteY107" fmla="*/ 4892560 h 5096785"/>
              <a:gd name="connsiteX108" fmla="*/ 5534664 w 12192000"/>
              <a:gd name="connsiteY108" fmla="*/ 4903385 h 5096785"/>
              <a:gd name="connsiteX109" fmla="*/ 5510737 w 12192000"/>
              <a:gd name="connsiteY109" fmla="*/ 4909807 h 5096785"/>
              <a:gd name="connsiteX110" fmla="*/ 5393901 w 12192000"/>
              <a:gd name="connsiteY110" fmla="*/ 4933709 h 5096785"/>
              <a:gd name="connsiteX111" fmla="*/ 5325782 w 12192000"/>
              <a:gd name="connsiteY111" fmla="*/ 4951789 h 5096785"/>
              <a:gd name="connsiteX112" fmla="*/ 5302703 w 12192000"/>
              <a:gd name="connsiteY112" fmla="*/ 4964590 h 5096785"/>
              <a:gd name="connsiteX113" fmla="*/ 5268591 w 12192000"/>
              <a:gd name="connsiteY113" fmla="*/ 4978479 h 5096785"/>
              <a:gd name="connsiteX114" fmla="*/ 5210559 w 12192000"/>
              <a:gd name="connsiteY114" fmla="*/ 5007585 h 5096785"/>
              <a:gd name="connsiteX115" fmla="*/ 5177597 w 12192000"/>
              <a:gd name="connsiteY115" fmla="*/ 5015926 h 5096785"/>
              <a:gd name="connsiteX116" fmla="*/ 5160569 w 12192000"/>
              <a:gd name="connsiteY116" fmla="*/ 5025681 h 5096785"/>
              <a:gd name="connsiteX117" fmla="*/ 5152748 w 12192000"/>
              <a:gd name="connsiteY117" fmla="*/ 5026569 h 5096785"/>
              <a:gd name="connsiteX118" fmla="*/ 5127678 w 12192000"/>
              <a:gd name="connsiteY118" fmla="*/ 5032947 h 5096785"/>
              <a:gd name="connsiteX119" fmla="*/ 5113147 w 12192000"/>
              <a:gd name="connsiteY119" fmla="*/ 5035818 h 5096785"/>
              <a:gd name="connsiteX120" fmla="*/ 5107301 w 12192000"/>
              <a:gd name="connsiteY120" fmla="*/ 5036672 h 5096785"/>
              <a:gd name="connsiteX121" fmla="*/ 5093215 w 12192000"/>
              <a:gd name="connsiteY121" fmla="*/ 5032880 h 5096785"/>
              <a:gd name="connsiteX122" fmla="*/ 5077058 w 12192000"/>
              <a:gd name="connsiteY122" fmla="*/ 5038681 h 5096785"/>
              <a:gd name="connsiteX123" fmla="*/ 5057349 w 12192000"/>
              <a:gd name="connsiteY123" fmla="*/ 5036015 h 5096785"/>
              <a:gd name="connsiteX124" fmla="*/ 5053945 w 12192000"/>
              <a:gd name="connsiteY124" fmla="*/ 5041952 h 5096785"/>
              <a:gd name="connsiteX125" fmla="*/ 5040021 w 12192000"/>
              <a:gd name="connsiteY125" fmla="*/ 5050052 h 5096785"/>
              <a:gd name="connsiteX126" fmla="*/ 5025913 w 12192000"/>
              <a:gd name="connsiteY126" fmla="*/ 5046535 h 5096785"/>
              <a:gd name="connsiteX127" fmla="*/ 4998218 w 12192000"/>
              <a:gd name="connsiteY127" fmla="*/ 5048065 h 5096785"/>
              <a:gd name="connsiteX128" fmla="*/ 4991008 w 12192000"/>
              <a:gd name="connsiteY128" fmla="*/ 5050439 h 5096785"/>
              <a:gd name="connsiteX129" fmla="*/ 4963503 w 12192000"/>
              <a:gd name="connsiteY129" fmla="*/ 5047575 h 5096785"/>
              <a:gd name="connsiteX130" fmla="*/ 4921053 w 12192000"/>
              <a:gd name="connsiteY130" fmla="*/ 5048925 h 5096785"/>
              <a:gd name="connsiteX131" fmla="*/ 4873420 w 12192000"/>
              <a:gd name="connsiteY131" fmla="*/ 5054929 h 5096785"/>
              <a:gd name="connsiteX132" fmla="*/ 4858825 w 12192000"/>
              <a:gd name="connsiteY132" fmla="*/ 5051329 h 5096785"/>
              <a:gd name="connsiteX133" fmla="*/ 4769340 w 12192000"/>
              <a:gd name="connsiteY133" fmla="*/ 5053090 h 5096785"/>
              <a:gd name="connsiteX134" fmla="*/ 4744152 w 12192000"/>
              <a:gd name="connsiteY134" fmla="*/ 5053391 h 5096785"/>
              <a:gd name="connsiteX135" fmla="*/ 4723556 w 12192000"/>
              <a:gd name="connsiteY135" fmla="*/ 5059633 h 5096785"/>
              <a:gd name="connsiteX136" fmla="*/ 4719699 w 12192000"/>
              <a:gd name="connsiteY136" fmla="*/ 5066298 h 5096785"/>
              <a:gd name="connsiteX137" fmla="*/ 4706016 w 12192000"/>
              <a:gd name="connsiteY137" fmla="*/ 5067422 h 5096785"/>
              <a:gd name="connsiteX138" fmla="*/ 4702593 w 12192000"/>
              <a:gd name="connsiteY138" fmla="*/ 5068973 h 5096785"/>
              <a:gd name="connsiteX139" fmla="*/ 4682766 w 12192000"/>
              <a:gd name="connsiteY139" fmla="*/ 5076609 h 5096785"/>
              <a:gd name="connsiteX140" fmla="*/ 4634960 w 12192000"/>
              <a:gd name="connsiteY140" fmla="*/ 5061852 h 5096785"/>
              <a:gd name="connsiteX141" fmla="*/ 4580645 w 12192000"/>
              <a:gd name="connsiteY141" fmla="*/ 5069246 h 5096785"/>
              <a:gd name="connsiteX142" fmla="*/ 4368005 w 12192000"/>
              <a:gd name="connsiteY142" fmla="*/ 5057426 h 5096785"/>
              <a:gd name="connsiteX143" fmla="*/ 4339489 w 12192000"/>
              <a:gd name="connsiteY143" fmla="*/ 5080858 h 5096785"/>
              <a:gd name="connsiteX144" fmla="*/ 4253895 w 12192000"/>
              <a:gd name="connsiteY144" fmla="*/ 5085008 h 5096785"/>
              <a:gd name="connsiteX145" fmla="*/ 4117780 w 12192000"/>
              <a:gd name="connsiteY145" fmla="*/ 5045175 h 5096785"/>
              <a:gd name="connsiteX146" fmla="*/ 3960074 w 12192000"/>
              <a:gd name="connsiteY146" fmla="*/ 5050708 h 5096785"/>
              <a:gd name="connsiteX147" fmla="*/ 3947260 w 12192000"/>
              <a:gd name="connsiteY147" fmla="*/ 5041167 h 5096785"/>
              <a:gd name="connsiteX148" fmla="*/ 3931969 w 12192000"/>
              <a:gd name="connsiteY148" fmla="*/ 5035902 h 5096785"/>
              <a:gd name="connsiteX149" fmla="*/ 3929836 w 12192000"/>
              <a:gd name="connsiteY149" fmla="*/ 5036901 h 5096785"/>
              <a:gd name="connsiteX150" fmla="*/ 3911296 w 12192000"/>
              <a:gd name="connsiteY150" fmla="*/ 5035663 h 5096785"/>
              <a:gd name="connsiteX151" fmla="*/ 3907746 w 12192000"/>
              <a:gd name="connsiteY151" fmla="*/ 5032107 h 5096785"/>
              <a:gd name="connsiteX152" fmla="*/ 3895182 w 12192000"/>
              <a:gd name="connsiteY152" fmla="*/ 5030229 h 5096785"/>
              <a:gd name="connsiteX153" fmla="*/ 3870866 w 12192000"/>
              <a:gd name="connsiteY153" fmla="*/ 5023753 h 5096785"/>
              <a:gd name="connsiteX154" fmla="*/ 3865913 w 12192000"/>
              <a:gd name="connsiteY154" fmla="*/ 5025143 h 5096785"/>
              <a:gd name="connsiteX155" fmla="*/ 3828606 w 12192000"/>
              <a:gd name="connsiteY155" fmla="*/ 5019426 h 5096785"/>
              <a:gd name="connsiteX156" fmla="*/ 3827901 w 12192000"/>
              <a:gd name="connsiteY156" fmla="*/ 5020583 h 5096785"/>
              <a:gd name="connsiteX157" fmla="*/ 3816543 w 12192000"/>
              <a:gd name="connsiteY157" fmla="*/ 5024366 h 5096785"/>
              <a:gd name="connsiteX158" fmla="*/ 3795278 w 12192000"/>
              <a:gd name="connsiteY158" fmla="*/ 5028779 h 5096785"/>
              <a:gd name="connsiteX159" fmla="*/ 3743858 w 12192000"/>
              <a:gd name="connsiteY159" fmla="*/ 5054237 h 5096785"/>
              <a:gd name="connsiteX160" fmla="*/ 3704945 w 12192000"/>
              <a:gd name="connsiteY160" fmla="*/ 5048413 h 5096785"/>
              <a:gd name="connsiteX161" fmla="*/ 3696992 w 12192000"/>
              <a:gd name="connsiteY161" fmla="*/ 5047914 h 5096785"/>
              <a:gd name="connsiteX162" fmla="*/ 3696780 w 12192000"/>
              <a:gd name="connsiteY162" fmla="*/ 5048181 h 5096785"/>
              <a:gd name="connsiteX163" fmla="*/ 3688290 w 12192000"/>
              <a:gd name="connsiteY163" fmla="*/ 5048204 h 5096785"/>
              <a:gd name="connsiteX164" fmla="*/ 3682486 w 12192000"/>
              <a:gd name="connsiteY164" fmla="*/ 5047000 h 5096785"/>
              <a:gd name="connsiteX165" fmla="*/ 3667056 w 12192000"/>
              <a:gd name="connsiteY165" fmla="*/ 5046030 h 5096785"/>
              <a:gd name="connsiteX166" fmla="*/ 3661403 w 12192000"/>
              <a:gd name="connsiteY166" fmla="*/ 5047537 h 5096785"/>
              <a:gd name="connsiteX167" fmla="*/ 3658673 w 12192000"/>
              <a:gd name="connsiteY167" fmla="*/ 5050790 h 5096785"/>
              <a:gd name="connsiteX168" fmla="*/ 3657333 w 12192000"/>
              <a:gd name="connsiteY168" fmla="*/ 5050325 h 5096785"/>
              <a:gd name="connsiteX169" fmla="*/ 3626778 w 12192000"/>
              <a:gd name="connsiteY169" fmla="*/ 5057882 h 5096785"/>
              <a:gd name="connsiteX170" fmla="*/ 3560067 w 12192000"/>
              <a:gd name="connsiteY170" fmla="*/ 5064266 h 5096785"/>
              <a:gd name="connsiteX171" fmla="*/ 3522641 w 12192000"/>
              <a:gd name="connsiteY171" fmla="*/ 5063654 h 5096785"/>
              <a:gd name="connsiteX172" fmla="*/ 3419275 w 12192000"/>
              <a:gd name="connsiteY172" fmla="*/ 5066646 h 5096785"/>
              <a:gd name="connsiteX173" fmla="*/ 3314869 w 12192000"/>
              <a:gd name="connsiteY173" fmla="*/ 5073197 h 5096785"/>
              <a:gd name="connsiteX174" fmla="*/ 3259088 w 12192000"/>
              <a:gd name="connsiteY174" fmla="*/ 5096363 h 5096785"/>
              <a:gd name="connsiteX175" fmla="*/ 3253104 w 12192000"/>
              <a:gd name="connsiteY175" fmla="*/ 5096785 h 5096785"/>
              <a:gd name="connsiteX176" fmla="*/ 3238751 w 12192000"/>
              <a:gd name="connsiteY176" fmla="*/ 5092996 h 5096785"/>
              <a:gd name="connsiteX177" fmla="*/ 3233681 w 12192000"/>
              <a:gd name="connsiteY177" fmla="*/ 5090758 h 5096785"/>
              <a:gd name="connsiteX178" fmla="*/ 3225562 w 12192000"/>
              <a:gd name="connsiteY178" fmla="*/ 5089215 h 5096785"/>
              <a:gd name="connsiteX179" fmla="*/ 3225260 w 12192000"/>
              <a:gd name="connsiteY179" fmla="*/ 5089437 h 5096785"/>
              <a:gd name="connsiteX180" fmla="*/ 3217859 w 12192000"/>
              <a:gd name="connsiteY180" fmla="*/ 5087484 h 5096785"/>
              <a:gd name="connsiteX181" fmla="*/ 3182980 w 12192000"/>
              <a:gd name="connsiteY181" fmla="*/ 5074650 h 5096785"/>
              <a:gd name="connsiteX182" fmla="*/ 3123938 w 12192000"/>
              <a:gd name="connsiteY182" fmla="*/ 5089912 h 5096785"/>
              <a:gd name="connsiteX183" fmla="*/ 3101912 w 12192000"/>
              <a:gd name="connsiteY183" fmla="*/ 5090281 h 5096785"/>
              <a:gd name="connsiteX184" fmla="*/ 3089591 w 12192000"/>
              <a:gd name="connsiteY184" fmla="*/ 5091865 h 5096785"/>
              <a:gd name="connsiteX185" fmla="*/ 3088465 w 12192000"/>
              <a:gd name="connsiteY185" fmla="*/ 5092858 h 5096785"/>
              <a:gd name="connsiteX186" fmla="*/ 3055081 w 12192000"/>
              <a:gd name="connsiteY186" fmla="*/ 5080424 h 5096785"/>
              <a:gd name="connsiteX187" fmla="*/ 3049807 w 12192000"/>
              <a:gd name="connsiteY187" fmla="*/ 5080860 h 5096785"/>
              <a:gd name="connsiteX188" fmla="*/ 3029122 w 12192000"/>
              <a:gd name="connsiteY188" fmla="*/ 5070085 h 5096785"/>
              <a:gd name="connsiteX189" fmla="*/ 3017862 w 12192000"/>
              <a:gd name="connsiteY189" fmla="*/ 5065942 h 5096785"/>
              <a:gd name="connsiteX190" fmla="*/ 3015868 w 12192000"/>
              <a:gd name="connsiteY190" fmla="*/ 5061832 h 5096785"/>
              <a:gd name="connsiteX191" fmla="*/ 2998644 w 12192000"/>
              <a:gd name="connsiteY191" fmla="*/ 5057210 h 5096785"/>
              <a:gd name="connsiteX192" fmla="*/ 2996219 w 12192000"/>
              <a:gd name="connsiteY192" fmla="*/ 5057788 h 5096785"/>
              <a:gd name="connsiteX193" fmla="*/ 2983676 w 12192000"/>
              <a:gd name="connsiteY193" fmla="*/ 5049852 h 5096785"/>
              <a:gd name="connsiteX194" fmla="*/ 2903609 w 12192000"/>
              <a:gd name="connsiteY194" fmla="*/ 4998457 h 5096785"/>
              <a:gd name="connsiteX195" fmla="*/ 2758830 w 12192000"/>
              <a:gd name="connsiteY195" fmla="*/ 4974760 h 5096785"/>
              <a:gd name="connsiteX196" fmla="*/ 2532669 w 12192000"/>
              <a:gd name="connsiteY196" fmla="*/ 4940573 h 5096785"/>
              <a:gd name="connsiteX197" fmla="*/ 2389931 w 12192000"/>
              <a:gd name="connsiteY197" fmla="*/ 4905785 h 5096785"/>
              <a:gd name="connsiteX198" fmla="*/ 2335186 w 12192000"/>
              <a:gd name="connsiteY198" fmla="*/ 4902957 h 5096785"/>
              <a:gd name="connsiteX199" fmla="*/ 2295307 w 12192000"/>
              <a:gd name="connsiteY199" fmla="*/ 4879800 h 5096785"/>
              <a:gd name="connsiteX200" fmla="*/ 2273393 w 12192000"/>
              <a:gd name="connsiteY200" fmla="*/ 4883565 h 5096785"/>
              <a:gd name="connsiteX201" fmla="*/ 2269523 w 12192000"/>
              <a:gd name="connsiteY201" fmla="*/ 4884442 h 5096785"/>
              <a:gd name="connsiteX202" fmla="*/ 2256015 w 12192000"/>
              <a:gd name="connsiteY202" fmla="*/ 4883014 h 5096785"/>
              <a:gd name="connsiteX203" fmla="*/ 2249731 w 12192000"/>
              <a:gd name="connsiteY203" fmla="*/ 4888778 h 5096785"/>
              <a:gd name="connsiteX204" fmla="*/ 2227629 w 12192000"/>
              <a:gd name="connsiteY204" fmla="*/ 4891047 h 5096785"/>
              <a:gd name="connsiteX205" fmla="*/ 2203460 w 12192000"/>
              <a:gd name="connsiteY205" fmla="*/ 4886696 h 5096785"/>
              <a:gd name="connsiteX206" fmla="*/ 2091528 w 12192000"/>
              <a:gd name="connsiteY206" fmla="*/ 4859155 h 5096785"/>
              <a:gd name="connsiteX207" fmla="*/ 2022901 w 12192000"/>
              <a:gd name="connsiteY207" fmla="*/ 4846594 h 5096785"/>
              <a:gd name="connsiteX208" fmla="*/ 1994227 w 12192000"/>
              <a:gd name="connsiteY208" fmla="*/ 4847973 h 5096785"/>
              <a:gd name="connsiteX209" fmla="*/ 1955936 w 12192000"/>
              <a:gd name="connsiteY209" fmla="*/ 4845765 h 5096785"/>
              <a:gd name="connsiteX210" fmla="*/ 1741924 w 12192000"/>
              <a:gd name="connsiteY210" fmla="*/ 4808054 h 5096785"/>
              <a:gd name="connsiteX211" fmla="*/ 1734410 w 12192000"/>
              <a:gd name="connsiteY211" fmla="*/ 4811675 h 5096785"/>
              <a:gd name="connsiteX212" fmla="*/ 1691423 w 12192000"/>
              <a:gd name="connsiteY212" fmla="*/ 4802777 h 5096785"/>
              <a:gd name="connsiteX213" fmla="*/ 1554504 w 12192000"/>
              <a:gd name="connsiteY213" fmla="*/ 4739985 h 5096785"/>
              <a:gd name="connsiteX214" fmla="*/ 1470119 w 12192000"/>
              <a:gd name="connsiteY214" fmla="*/ 4723470 h 5096785"/>
              <a:gd name="connsiteX215" fmla="*/ 1437967 w 12192000"/>
              <a:gd name="connsiteY215" fmla="*/ 4722710 h 5096785"/>
              <a:gd name="connsiteX216" fmla="*/ 1384234 w 12192000"/>
              <a:gd name="connsiteY216" fmla="*/ 4721117 h 5096785"/>
              <a:gd name="connsiteX217" fmla="*/ 1338647 w 12192000"/>
              <a:gd name="connsiteY217" fmla="*/ 4732483 h 5096785"/>
              <a:gd name="connsiteX218" fmla="*/ 1295869 w 12192000"/>
              <a:gd name="connsiteY218" fmla="*/ 4726175 h 5096785"/>
              <a:gd name="connsiteX219" fmla="*/ 1292949 w 12192000"/>
              <a:gd name="connsiteY219" fmla="*/ 4708469 h 5096785"/>
              <a:gd name="connsiteX220" fmla="*/ 1244908 w 12192000"/>
              <a:gd name="connsiteY220" fmla="*/ 4706993 h 5096785"/>
              <a:gd name="connsiteX221" fmla="*/ 1171266 w 12192000"/>
              <a:gd name="connsiteY221" fmla="*/ 4706535 h 5096785"/>
              <a:gd name="connsiteX222" fmla="*/ 1160868 w 12192000"/>
              <a:gd name="connsiteY222" fmla="*/ 4701936 h 5096785"/>
              <a:gd name="connsiteX223" fmla="*/ 1147599 w 12192000"/>
              <a:gd name="connsiteY223" fmla="*/ 4714833 h 5096785"/>
              <a:gd name="connsiteX224" fmla="*/ 1119603 w 12192000"/>
              <a:gd name="connsiteY224" fmla="*/ 4721303 h 5096785"/>
              <a:gd name="connsiteX225" fmla="*/ 997851 w 12192000"/>
              <a:gd name="connsiteY225" fmla="*/ 4722336 h 5096785"/>
              <a:gd name="connsiteX226" fmla="*/ 976455 w 12192000"/>
              <a:gd name="connsiteY226" fmla="*/ 4726407 h 5096785"/>
              <a:gd name="connsiteX227" fmla="*/ 949939 w 12192000"/>
              <a:gd name="connsiteY227" fmla="*/ 4719699 h 5096785"/>
              <a:gd name="connsiteX228" fmla="*/ 894148 w 12192000"/>
              <a:gd name="connsiteY228" fmla="*/ 4710406 h 5096785"/>
              <a:gd name="connsiteX229" fmla="*/ 857990 w 12192000"/>
              <a:gd name="connsiteY229" fmla="*/ 4696844 h 5096785"/>
              <a:gd name="connsiteX230" fmla="*/ 848649 w 12192000"/>
              <a:gd name="connsiteY230" fmla="*/ 4704021 h 5096785"/>
              <a:gd name="connsiteX231" fmla="*/ 826436 w 12192000"/>
              <a:gd name="connsiteY231" fmla="*/ 4707421 h 5096785"/>
              <a:gd name="connsiteX232" fmla="*/ 733052 w 12192000"/>
              <a:gd name="connsiteY232" fmla="*/ 4701884 h 5096785"/>
              <a:gd name="connsiteX233" fmla="*/ 716185 w 12192000"/>
              <a:gd name="connsiteY233" fmla="*/ 4703827 h 5096785"/>
              <a:gd name="connsiteX234" fmla="*/ 696663 w 12192000"/>
              <a:gd name="connsiteY234" fmla="*/ 4697420 h 5096785"/>
              <a:gd name="connsiteX235" fmla="*/ 582722 w 12192000"/>
              <a:gd name="connsiteY235" fmla="*/ 4658637 h 5096785"/>
              <a:gd name="connsiteX236" fmla="*/ 581118 w 12192000"/>
              <a:gd name="connsiteY236" fmla="*/ 4654120 h 5096785"/>
              <a:gd name="connsiteX237" fmla="*/ 546453 w 12192000"/>
              <a:gd name="connsiteY237" fmla="*/ 4652542 h 5096785"/>
              <a:gd name="connsiteX238" fmla="*/ 536773 w 12192000"/>
              <a:gd name="connsiteY238" fmla="*/ 4644609 h 5096785"/>
              <a:gd name="connsiteX239" fmla="*/ 518899 w 12192000"/>
              <a:gd name="connsiteY239" fmla="*/ 4642839 h 5096785"/>
              <a:gd name="connsiteX240" fmla="*/ 388896 w 12192000"/>
              <a:gd name="connsiteY240" fmla="*/ 4619173 h 5096785"/>
              <a:gd name="connsiteX241" fmla="*/ 366479 w 12192000"/>
              <a:gd name="connsiteY241" fmla="*/ 4618896 h 5096785"/>
              <a:gd name="connsiteX242" fmla="*/ 342781 w 12192000"/>
              <a:gd name="connsiteY242" fmla="*/ 4601239 h 5096785"/>
              <a:gd name="connsiteX243" fmla="*/ 255925 w 12192000"/>
              <a:gd name="connsiteY243" fmla="*/ 4598685 h 5096785"/>
              <a:gd name="connsiteX244" fmla="*/ 226919 w 12192000"/>
              <a:gd name="connsiteY244" fmla="*/ 4598460 h 5096785"/>
              <a:gd name="connsiteX245" fmla="*/ 213925 w 12192000"/>
              <a:gd name="connsiteY245" fmla="*/ 4597783 h 5096785"/>
              <a:gd name="connsiteX246" fmla="*/ 215196 w 12192000"/>
              <a:gd name="connsiteY246" fmla="*/ 4588576 h 5096785"/>
              <a:gd name="connsiteX247" fmla="*/ 180214 w 12192000"/>
              <a:gd name="connsiteY247" fmla="*/ 4583701 h 5096785"/>
              <a:gd name="connsiteX248" fmla="*/ 83203 w 12192000"/>
              <a:gd name="connsiteY248" fmla="*/ 4531664 h 5096785"/>
              <a:gd name="connsiteX249" fmla="*/ 4106 w 12192000"/>
              <a:gd name="connsiteY249" fmla="*/ 4517202 h 5096785"/>
              <a:gd name="connsiteX250" fmla="*/ 0 w 12192000"/>
              <a:gd name="connsiteY250" fmla="*/ 4516084 h 5096785"/>
              <a:gd name="connsiteX251" fmla="*/ 0 w 12192000"/>
              <a:gd name="connsiteY251" fmla="*/ 0 h 5096785"/>
              <a:gd name="connsiteX0" fmla="*/ 0 w 12192000"/>
              <a:gd name="connsiteY0" fmla="*/ 0 h 5096785"/>
              <a:gd name="connsiteX1" fmla="*/ 12192000 w 12192000"/>
              <a:gd name="connsiteY1" fmla="*/ 0 h 5096785"/>
              <a:gd name="connsiteX2" fmla="*/ 12192000 w 12192000"/>
              <a:gd name="connsiteY2" fmla="*/ 3809005 h 5096785"/>
              <a:gd name="connsiteX3" fmla="*/ 12142543 w 12192000"/>
              <a:gd name="connsiteY3" fmla="*/ 3817043 h 5096785"/>
              <a:gd name="connsiteX4" fmla="*/ 12109241 w 12192000"/>
              <a:gd name="connsiteY4" fmla="*/ 3824228 h 5096785"/>
              <a:gd name="connsiteX5" fmla="*/ 11668991 w 12192000"/>
              <a:gd name="connsiteY5" fmla="*/ 3788038 h 5096785"/>
              <a:gd name="connsiteX6" fmla="*/ 11476952 w 12192000"/>
              <a:gd name="connsiteY6" fmla="*/ 3866786 h 5096785"/>
              <a:gd name="connsiteX7" fmla="*/ 11336487 w 12192000"/>
              <a:gd name="connsiteY7" fmla="*/ 3971513 h 5096785"/>
              <a:gd name="connsiteX8" fmla="*/ 11214181 w 12192000"/>
              <a:gd name="connsiteY8" fmla="*/ 4004215 h 5096785"/>
              <a:gd name="connsiteX9" fmla="*/ 11042540 w 12192000"/>
              <a:gd name="connsiteY9" fmla="*/ 4002613 h 5096785"/>
              <a:gd name="connsiteX10" fmla="*/ 10833086 w 12192000"/>
              <a:gd name="connsiteY10" fmla="*/ 3997707 h 5096785"/>
              <a:gd name="connsiteX11" fmla="*/ 10599680 w 12192000"/>
              <a:gd name="connsiteY11" fmla="*/ 3982661 h 5096785"/>
              <a:gd name="connsiteX12" fmla="*/ 10519971 w 12192000"/>
              <a:gd name="connsiteY12" fmla="*/ 3975018 h 5096785"/>
              <a:gd name="connsiteX13" fmla="*/ 10217282 w 12192000"/>
              <a:gd name="connsiteY13" fmla="*/ 4020809 h 5096785"/>
              <a:gd name="connsiteX14" fmla="*/ 9936427 w 12192000"/>
              <a:gd name="connsiteY14" fmla="*/ 4137843 h 5096785"/>
              <a:gd name="connsiteX15" fmla="*/ 9804285 w 12192000"/>
              <a:gd name="connsiteY15" fmla="*/ 4246460 h 5096785"/>
              <a:gd name="connsiteX16" fmla="*/ 9720786 w 12192000"/>
              <a:gd name="connsiteY16" fmla="*/ 4265611 h 5096785"/>
              <a:gd name="connsiteX17" fmla="*/ 9652162 w 12192000"/>
              <a:gd name="connsiteY17" fmla="*/ 4252712 h 5096785"/>
              <a:gd name="connsiteX18" fmla="*/ 9543973 w 12192000"/>
              <a:gd name="connsiteY18" fmla="*/ 4245802 h 5096785"/>
              <a:gd name="connsiteX19" fmla="*/ 9528747 w 12192000"/>
              <a:gd name="connsiteY19" fmla="*/ 4251724 h 5096785"/>
              <a:gd name="connsiteX20" fmla="*/ 9436976 w 12192000"/>
              <a:gd name="connsiteY20" fmla="*/ 4269351 h 5096785"/>
              <a:gd name="connsiteX21" fmla="*/ 9371827 w 12192000"/>
              <a:gd name="connsiteY21" fmla="*/ 4303912 h 5096785"/>
              <a:gd name="connsiteX22" fmla="*/ 9260304 w 12192000"/>
              <a:gd name="connsiteY22" fmla="*/ 4328021 h 5096785"/>
              <a:gd name="connsiteX23" fmla="*/ 9148799 w 12192000"/>
              <a:gd name="connsiteY23" fmla="*/ 4348506 h 5096785"/>
              <a:gd name="connsiteX24" fmla="*/ 9107898 w 12192000"/>
              <a:gd name="connsiteY24" fmla="*/ 4354282 h 5096785"/>
              <a:gd name="connsiteX25" fmla="*/ 9037321 w 12192000"/>
              <a:gd name="connsiteY25" fmla="*/ 4371817 h 5096785"/>
              <a:gd name="connsiteX26" fmla="*/ 8990743 w 12192000"/>
              <a:gd name="connsiteY26" fmla="*/ 4382161 h 5096785"/>
              <a:gd name="connsiteX27" fmla="*/ 8979819 w 12192000"/>
              <a:gd name="connsiteY27" fmla="*/ 4366419 h 5096785"/>
              <a:gd name="connsiteX28" fmla="*/ 8936044 w 12192000"/>
              <a:gd name="connsiteY28" fmla="*/ 4370992 h 5096785"/>
              <a:gd name="connsiteX29" fmla="*/ 8897707 w 12192000"/>
              <a:gd name="connsiteY29" fmla="*/ 4392673 h 5096785"/>
              <a:gd name="connsiteX30" fmla="*/ 8845635 w 12192000"/>
              <a:gd name="connsiteY30" fmla="*/ 4404300 h 5096785"/>
              <a:gd name="connsiteX31" fmla="*/ 8814562 w 12192000"/>
              <a:gd name="connsiteY31" fmla="*/ 4411434 h 5096785"/>
              <a:gd name="connsiteX32" fmla="*/ 8726349 w 12192000"/>
              <a:gd name="connsiteY32" fmla="*/ 4416668 h 5096785"/>
              <a:gd name="connsiteX33" fmla="*/ 8566678 w 12192000"/>
              <a:gd name="connsiteY33" fmla="*/ 4391711 h 5096785"/>
              <a:gd name="connsiteX34" fmla="*/ 8521516 w 12192000"/>
              <a:gd name="connsiteY34" fmla="*/ 4393927 h 5096785"/>
              <a:gd name="connsiteX35" fmla="*/ 8515998 w 12192000"/>
              <a:gd name="connsiteY35" fmla="*/ 4399124 h 5096785"/>
              <a:gd name="connsiteX36" fmla="*/ 8449547 w 12192000"/>
              <a:gd name="connsiteY36" fmla="*/ 4383170 h 5096785"/>
              <a:gd name="connsiteX37" fmla="*/ 8360285 w 12192000"/>
              <a:gd name="connsiteY37" fmla="*/ 4398502 h 5096785"/>
              <a:gd name="connsiteX38" fmla="*/ 8256584 w 12192000"/>
              <a:gd name="connsiteY38" fmla="*/ 4423564 h 5096785"/>
              <a:gd name="connsiteX39" fmla="*/ 8229821 w 12192000"/>
              <a:gd name="connsiteY39" fmla="*/ 4431840 h 5096785"/>
              <a:gd name="connsiteX40" fmla="*/ 8158476 w 12192000"/>
              <a:gd name="connsiteY40" fmla="*/ 4436904 h 5096785"/>
              <a:gd name="connsiteX41" fmla="*/ 7993707 w 12192000"/>
              <a:gd name="connsiteY41" fmla="*/ 4447962 h 5096785"/>
              <a:gd name="connsiteX42" fmla="*/ 7990346 w 12192000"/>
              <a:gd name="connsiteY42" fmla="*/ 4454853 h 5096785"/>
              <a:gd name="connsiteX43" fmla="*/ 7976786 w 12192000"/>
              <a:gd name="connsiteY43" fmla="*/ 4456820 h 5096785"/>
              <a:gd name="connsiteX44" fmla="*/ 7973491 w 12192000"/>
              <a:gd name="connsiteY44" fmla="*/ 4458577 h 5096785"/>
              <a:gd name="connsiteX45" fmla="*/ 7954281 w 12192000"/>
              <a:gd name="connsiteY45" fmla="*/ 4467421 h 5096785"/>
              <a:gd name="connsiteX46" fmla="*/ 7905540 w 12192000"/>
              <a:gd name="connsiteY46" fmla="*/ 4455628 h 5096785"/>
              <a:gd name="connsiteX47" fmla="*/ 7851932 w 12192000"/>
              <a:gd name="connsiteY47" fmla="*/ 4466353 h 5096785"/>
              <a:gd name="connsiteX48" fmla="*/ 7639078 w 12192000"/>
              <a:gd name="connsiteY48" fmla="*/ 4467635 h 5096785"/>
              <a:gd name="connsiteX49" fmla="*/ 7612359 w 12192000"/>
              <a:gd name="connsiteY49" fmla="*/ 4492789 h 5096785"/>
              <a:gd name="connsiteX50" fmla="*/ 7527328 w 12192000"/>
              <a:gd name="connsiteY50" fmla="*/ 4502199 h 5096785"/>
              <a:gd name="connsiteX51" fmla="*/ 7388717 w 12192000"/>
              <a:gd name="connsiteY51" fmla="*/ 4470799 h 5096785"/>
              <a:gd name="connsiteX52" fmla="*/ 7231898 w 12192000"/>
              <a:gd name="connsiteY52" fmla="*/ 4486028 h 5096785"/>
              <a:gd name="connsiteX53" fmla="*/ 7218425 w 12192000"/>
              <a:gd name="connsiteY53" fmla="*/ 4477288 h 5096785"/>
              <a:gd name="connsiteX54" fmla="*/ 7202795 w 12192000"/>
              <a:gd name="connsiteY54" fmla="*/ 4472972 h 5096785"/>
              <a:gd name="connsiteX55" fmla="*/ 7200744 w 12192000"/>
              <a:gd name="connsiteY55" fmla="*/ 4474099 h 5096785"/>
              <a:gd name="connsiteX56" fmla="*/ 7182163 w 12192000"/>
              <a:gd name="connsiteY56" fmla="*/ 4474005 h 5096785"/>
              <a:gd name="connsiteX57" fmla="*/ 7178368 w 12192000"/>
              <a:gd name="connsiteY57" fmla="*/ 4470673 h 5096785"/>
              <a:gd name="connsiteX58" fmla="*/ 7165705 w 12192000"/>
              <a:gd name="connsiteY58" fmla="*/ 4469569 h 5096785"/>
              <a:gd name="connsiteX59" fmla="*/ 7140991 w 12192000"/>
              <a:gd name="connsiteY59" fmla="*/ 4464599 h 5096785"/>
              <a:gd name="connsiteX60" fmla="*/ 7136152 w 12192000"/>
              <a:gd name="connsiteY60" fmla="*/ 4466292 h 5096785"/>
              <a:gd name="connsiteX61" fmla="*/ 7098544 w 12192000"/>
              <a:gd name="connsiteY61" fmla="*/ 4462879 h 5096785"/>
              <a:gd name="connsiteX62" fmla="*/ 7097922 w 12192000"/>
              <a:gd name="connsiteY62" fmla="*/ 4464077 h 5096785"/>
              <a:gd name="connsiteX63" fmla="*/ 7086877 w 12192000"/>
              <a:gd name="connsiteY63" fmla="*/ 4468554 h 5096785"/>
              <a:gd name="connsiteX64" fmla="*/ 7065999 w 12192000"/>
              <a:gd name="connsiteY64" fmla="*/ 4474270 h 5096785"/>
              <a:gd name="connsiteX65" fmla="*/ 7016598 w 12192000"/>
              <a:gd name="connsiteY65" fmla="*/ 4502855 h 5096785"/>
              <a:gd name="connsiteX66" fmla="*/ 6977375 w 12192000"/>
              <a:gd name="connsiteY66" fmla="*/ 4499434 h 5096785"/>
              <a:gd name="connsiteX67" fmla="*/ 6969409 w 12192000"/>
              <a:gd name="connsiteY67" fmla="*/ 4499424 h 5096785"/>
              <a:gd name="connsiteX68" fmla="*/ 6969218 w 12192000"/>
              <a:gd name="connsiteY68" fmla="*/ 4499704 h 5096785"/>
              <a:gd name="connsiteX69" fmla="*/ 6960755 w 12192000"/>
              <a:gd name="connsiteY69" fmla="*/ 4500249 h 5096785"/>
              <a:gd name="connsiteX70" fmla="*/ 6954882 w 12192000"/>
              <a:gd name="connsiteY70" fmla="*/ 4499405 h 5096785"/>
              <a:gd name="connsiteX71" fmla="*/ 6939428 w 12192000"/>
              <a:gd name="connsiteY71" fmla="*/ 4499385 h 5096785"/>
              <a:gd name="connsiteX72" fmla="*/ 6933902 w 12192000"/>
              <a:gd name="connsiteY72" fmla="*/ 4501239 h 5096785"/>
              <a:gd name="connsiteX73" fmla="*/ 6891244 w 12192000"/>
              <a:gd name="connsiteY73" fmla="*/ 4536371 h 5096785"/>
              <a:gd name="connsiteX74" fmla="*/ 6794496 w 12192000"/>
              <a:gd name="connsiteY74" fmla="*/ 4567924 h 5096785"/>
              <a:gd name="connsiteX75" fmla="*/ 6697102 w 12192000"/>
              <a:gd name="connsiteY75" fmla="*/ 4595916 h 5096785"/>
              <a:gd name="connsiteX76" fmla="*/ 6661063 w 12192000"/>
              <a:gd name="connsiteY76" fmla="*/ 4604476 h 5096785"/>
              <a:gd name="connsiteX77" fmla="*/ 6600252 w 12192000"/>
              <a:gd name="connsiteY77" fmla="*/ 4626681 h 5096785"/>
              <a:gd name="connsiteX78" fmla="*/ 6574528 w 12192000"/>
              <a:gd name="connsiteY78" fmla="*/ 4641155 h 5096785"/>
              <a:gd name="connsiteX79" fmla="*/ 6573036 w 12192000"/>
              <a:gd name="connsiteY79" fmla="*/ 4641049 h 5096785"/>
              <a:gd name="connsiteX80" fmla="*/ 6571920 w 12192000"/>
              <a:gd name="connsiteY80" fmla="*/ 4644739 h 5096785"/>
              <a:gd name="connsiteX81" fmla="*/ 6567212 w 12192000"/>
              <a:gd name="connsiteY81" fmla="*/ 4647518 h 5096785"/>
              <a:gd name="connsiteX82" fmla="*/ 6552021 w 12192000"/>
              <a:gd name="connsiteY82" fmla="*/ 4650379 h 5096785"/>
              <a:gd name="connsiteX83" fmla="*/ 6545925 w 12192000"/>
              <a:gd name="connsiteY83" fmla="*/ 4650675 h 5096785"/>
              <a:gd name="connsiteX84" fmla="*/ 6537822 w 12192000"/>
              <a:gd name="connsiteY84" fmla="*/ 4652769 h 5096785"/>
              <a:gd name="connsiteX85" fmla="*/ 6537743 w 12192000"/>
              <a:gd name="connsiteY85" fmla="*/ 4653068 h 5096785"/>
              <a:gd name="connsiteX86" fmla="*/ 6490057 w 12192000"/>
              <a:gd name="connsiteY86" fmla="*/ 4658624 h 5096785"/>
              <a:gd name="connsiteX87" fmla="*/ 6386800 w 12192000"/>
              <a:gd name="connsiteY87" fmla="*/ 4715431 h 5096785"/>
              <a:gd name="connsiteX88" fmla="*/ 6382703 w 12192000"/>
              <a:gd name="connsiteY88" fmla="*/ 4717930 h 5096785"/>
              <a:gd name="connsiteX89" fmla="*/ 6356495 w 12192000"/>
              <a:gd name="connsiteY89" fmla="*/ 4717843 h 5096785"/>
              <a:gd name="connsiteX90" fmla="*/ 6343628 w 12192000"/>
              <a:gd name="connsiteY90" fmla="*/ 4719161 h 5096785"/>
              <a:gd name="connsiteX91" fmla="*/ 6338605 w 12192000"/>
              <a:gd name="connsiteY91" fmla="*/ 4716723 h 5096785"/>
              <a:gd name="connsiteX92" fmla="*/ 6320318 w 12192000"/>
              <a:gd name="connsiteY92" fmla="*/ 4720095 h 5096785"/>
              <a:gd name="connsiteX93" fmla="*/ 6318742 w 12192000"/>
              <a:gd name="connsiteY93" fmla="*/ 4721541 h 5096785"/>
              <a:gd name="connsiteX94" fmla="*/ 6301708 w 12192000"/>
              <a:gd name="connsiteY94" fmla="*/ 4720380 h 5096785"/>
              <a:gd name="connsiteX95" fmla="*/ 6285082 w 12192000"/>
              <a:gd name="connsiteY95" fmla="*/ 4714639 h 5096785"/>
              <a:gd name="connsiteX96" fmla="*/ 6136936 w 12192000"/>
              <a:gd name="connsiteY96" fmla="*/ 4758246 h 5096785"/>
              <a:gd name="connsiteX97" fmla="*/ 5988578 w 12192000"/>
              <a:gd name="connsiteY97" fmla="*/ 4754427 h 5096785"/>
              <a:gd name="connsiteX98" fmla="*/ 5908701 w 12192000"/>
              <a:gd name="connsiteY98" fmla="*/ 4779160 h 5096785"/>
              <a:gd name="connsiteX99" fmla="*/ 5892219 w 12192000"/>
              <a:gd name="connsiteY99" fmla="*/ 4807892 h 5096785"/>
              <a:gd name="connsiteX100" fmla="*/ 5683612 w 12192000"/>
              <a:gd name="connsiteY100" fmla="*/ 4848770 h 5096785"/>
              <a:gd name="connsiteX101" fmla="*/ 5635111 w 12192000"/>
              <a:gd name="connsiteY101" fmla="*/ 4868888 h 5096785"/>
              <a:gd name="connsiteX102" fmla="*/ 5582652 w 12192000"/>
              <a:gd name="connsiteY102" fmla="*/ 4866836 h 5096785"/>
              <a:gd name="connsiteX103" fmla="*/ 5567213 w 12192000"/>
              <a:gd name="connsiteY103" fmla="*/ 4878769 h 5096785"/>
              <a:gd name="connsiteX104" fmla="*/ 5564659 w 12192000"/>
              <a:gd name="connsiteY104" fmla="*/ 4881042 h 5096785"/>
              <a:gd name="connsiteX105" fmla="*/ 5552102 w 12192000"/>
              <a:gd name="connsiteY105" fmla="*/ 4885426 h 5096785"/>
              <a:gd name="connsiteX106" fmla="*/ 5551475 w 12192000"/>
              <a:gd name="connsiteY106" fmla="*/ 4892560 h 5096785"/>
              <a:gd name="connsiteX107" fmla="*/ 5534664 w 12192000"/>
              <a:gd name="connsiteY107" fmla="*/ 4903385 h 5096785"/>
              <a:gd name="connsiteX108" fmla="*/ 5510737 w 12192000"/>
              <a:gd name="connsiteY108" fmla="*/ 4909807 h 5096785"/>
              <a:gd name="connsiteX109" fmla="*/ 5393901 w 12192000"/>
              <a:gd name="connsiteY109" fmla="*/ 4933709 h 5096785"/>
              <a:gd name="connsiteX110" fmla="*/ 5325782 w 12192000"/>
              <a:gd name="connsiteY110" fmla="*/ 4951789 h 5096785"/>
              <a:gd name="connsiteX111" fmla="*/ 5302703 w 12192000"/>
              <a:gd name="connsiteY111" fmla="*/ 4964590 h 5096785"/>
              <a:gd name="connsiteX112" fmla="*/ 5268591 w 12192000"/>
              <a:gd name="connsiteY112" fmla="*/ 4978479 h 5096785"/>
              <a:gd name="connsiteX113" fmla="*/ 5210559 w 12192000"/>
              <a:gd name="connsiteY113" fmla="*/ 5007585 h 5096785"/>
              <a:gd name="connsiteX114" fmla="*/ 5177597 w 12192000"/>
              <a:gd name="connsiteY114" fmla="*/ 5015926 h 5096785"/>
              <a:gd name="connsiteX115" fmla="*/ 5160569 w 12192000"/>
              <a:gd name="connsiteY115" fmla="*/ 5025681 h 5096785"/>
              <a:gd name="connsiteX116" fmla="*/ 5152748 w 12192000"/>
              <a:gd name="connsiteY116" fmla="*/ 5026569 h 5096785"/>
              <a:gd name="connsiteX117" fmla="*/ 5127678 w 12192000"/>
              <a:gd name="connsiteY117" fmla="*/ 5032947 h 5096785"/>
              <a:gd name="connsiteX118" fmla="*/ 5113147 w 12192000"/>
              <a:gd name="connsiteY118" fmla="*/ 5035818 h 5096785"/>
              <a:gd name="connsiteX119" fmla="*/ 5107301 w 12192000"/>
              <a:gd name="connsiteY119" fmla="*/ 5036672 h 5096785"/>
              <a:gd name="connsiteX120" fmla="*/ 5093215 w 12192000"/>
              <a:gd name="connsiteY120" fmla="*/ 5032880 h 5096785"/>
              <a:gd name="connsiteX121" fmla="*/ 5077058 w 12192000"/>
              <a:gd name="connsiteY121" fmla="*/ 5038681 h 5096785"/>
              <a:gd name="connsiteX122" fmla="*/ 5057349 w 12192000"/>
              <a:gd name="connsiteY122" fmla="*/ 5036015 h 5096785"/>
              <a:gd name="connsiteX123" fmla="*/ 5053945 w 12192000"/>
              <a:gd name="connsiteY123" fmla="*/ 5041952 h 5096785"/>
              <a:gd name="connsiteX124" fmla="*/ 5040021 w 12192000"/>
              <a:gd name="connsiteY124" fmla="*/ 5050052 h 5096785"/>
              <a:gd name="connsiteX125" fmla="*/ 5025913 w 12192000"/>
              <a:gd name="connsiteY125" fmla="*/ 5046535 h 5096785"/>
              <a:gd name="connsiteX126" fmla="*/ 4998218 w 12192000"/>
              <a:gd name="connsiteY126" fmla="*/ 5048065 h 5096785"/>
              <a:gd name="connsiteX127" fmla="*/ 4991008 w 12192000"/>
              <a:gd name="connsiteY127" fmla="*/ 5050439 h 5096785"/>
              <a:gd name="connsiteX128" fmla="*/ 4963503 w 12192000"/>
              <a:gd name="connsiteY128" fmla="*/ 5047575 h 5096785"/>
              <a:gd name="connsiteX129" fmla="*/ 4921053 w 12192000"/>
              <a:gd name="connsiteY129" fmla="*/ 5048925 h 5096785"/>
              <a:gd name="connsiteX130" fmla="*/ 4873420 w 12192000"/>
              <a:gd name="connsiteY130" fmla="*/ 5054929 h 5096785"/>
              <a:gd name="connsiteX131" fmla="*/ 4858825 w 12192000"/>
              <a:gd name="connsiteY131" fmla="*/ 5051329 h 5096785"/>
              <a:gd name="connsiteX132" fmla="*/ 4769340 w 12192000"/>
              <a:gd name="connsiteY132" fmla="*/ 5053090 h 5096785"/>
              <a:gd name="connsiteX133" fmla="*/ 4744152 w 12192000"/>
              <a:gd name="connsiteY133" fmla="*/ 5053391 h 5096785"/>
              <a:gd name="connsiteX134" fmla="*/ 4723556 w 12192000"/>
              <a:gd name="connsiteY134" fmla="*/ 5059633 h 5096785"/>
              <a:gd name="connsiteX135" fmla="*/ 4719699 w 12192000"/>
              <a:gd name="connsiteY135" fmla="*/ 5066298 h 5096785"/>
              <a:gd name="connsiteX136" fmla="*/ 4706016 w 12192000"/>
              <a:gd name="connsiteY136" fmla="*/ 5067422 h 5096785"/>
              <a:gd name="connsiteX137" fmla="*/ 4702593 w 12192000"/>
              <a:gd name="connsiteY137" fmla="*/ 5068973 h 5096785"/>
              <a:gd name="connsiteX138" fmla="*/ 4682766 w 12192000"/>
              <a:gd name="connsiteY138" fmla="*/ 5076609 h 5096785"/>
              <a:gd name="connsiteX139" fmla="*/ 4634960 w 12192000"/>
              <a:gd name="connsiteY139" fmla="*/ 5061852 h 5096785"/>
              <a:gd name="connsiteX140" fmla="*/ 4580645 w 12192000"/>
              <a:gd name="connsiteY140" fmla="*/ 5069246 h 5096785"/>
              <a:gd name="connsiteX141" fmla="*/ 4368005 w 12192000"/>
              <a:gd name="connsiteY141" fmla="*/ 5057426 h 5096785"/>
              <a:gd name="connsiteX142" fmla="*/ 4339489 w 12192000"/>
              <a:gd name="connsiteY142" fmla="*/ 5080858 h 5096785"/>
              <a:gd name="connsiteX143" fmla="*/ 4253895 w 12192000"/>
              <a:gd name="connsiteY143" fmla="*/ 5085008 h 5096785"/>
              <a:gd name="connsiteX144" fmla="*/ 4117780 w 12192000"/>
              <a:gd name="connsiteY144" fmla="*/ 5045175 h 5096785"/>
              <a:gd name="connsiteX145" fmla="*/ 3960074 w 12192000"/>
              <a:gd name="connsiteY145" fmla="*/ 5050708 h 5096785"/>
              <a:gd name="connsiteX146" fmla="*/ 3947260 w 12192000"/>
              <a:gd name="connsiteY146" fmla="*/ 5041167 h 5096785"/>
              <a:gd name="connsiteX147" fmla="*/ 3931969 w 12192000"/>
              <a:gd name="connsiteY147" fmla="*/ 5035902 h 5096785"/>
              <a:gd name="connsiteX148" fmla="*/ 3929836 w 12192000"/>
              <a:gd name="connsiteY148" fmla="*/ 5036901 h 5096785"/>
              <a:gd name="connsiteX149" fmla="*/ 3911296 w 12192000"/>
              <a:gd name="connsiteY149" fmla="*/ 5035663 h 5096785"/>
              <a:gd name="connsiteX150" fmla="*/ 3907746 w 12192000"/>
              <a:gd name="connsiteY150" fmla="*/ 5032107 h 5096785"/>
              <a:gd name="connsiteX151" fmla="*/ 3895182 w 12192000"/>
              <a:gd name="connsiteY151" fmla="*/ 5030229 h 5096785"/>
              <a:gd name="connsiteX152" fmla="*/ 3870866 w 12192000"/>
              <a:gd name="connsiteY152" fmla="*/ 5023753 h 5096785"/>
              <a:gd name="connsiteX153" fmla="*/ 3865913 w 12192000"/>
              <a:gd name="connsiteY153" fmla="*/ 5025143 h 5096785"/>
              <a:gd name="connsiteX154" fmla="*/ 3828606 w 12192000"/>
              <a:gd name="connsiteY154" fmla="*/ 5019426 h 5096785"/>
              <a:gd name="connsiteX155" fmla="*/ 3827901 w 12192000"/>
              <a:gd name="connsiteY155" fmla="*/ 5020583 h 5096785"/>
              <a:gd name="connsiteX156" fmla="*/ 3816543 w 12192000"/>
              <a:gd name="connsiteY156" fmla="*/ 5024366 h 5096785"/>
              <a:gd name="connsiteX157" fmla="*/ 3795278 w 12192000"/>
              <a:gd name="connsiteY157" fmla="*/ 5028779 h 5096785"/>
              <a:gd name="connsiteX158" fmla="*/ 3743858 w 12192000"/>
              <a:gd name="connsiteY158" fmla="*/ 5054237 h 5096785"/>
              <a:gd name="connsiteX159" fmla="*/ 3704945 w 12192000"/>
              <a:gd name="connsiteY159" fmla="*/ 5048413 h 5096785"/>
              <a:gd name="connsiteX160" fmla="*/ 3696992 w 12192000"/>
              <a:gd name="connsiteY160" fmla="*/ 5047914 h 5096785"/>
              <a:gd name="connsiteX161" fmla="*/ 3696780 w 12192000"/>
              <a:gd name="connsiteY161" fmla="*/ 5048181 h 5096785"/>
              <a:gd name="connsiteX162" fmla="*/ 3688290 w 12192000"/>
              <a:gd name="connsiteY162" fmla="*/ 5048204 h 5096785"/>
              <a:gd name="connsiteX163" fmla="*/ 3682486 w 12192000"/>
              <a:gd name="connsiteY163" fmla="*/ 5047000 h 5096785"/>
              <a:gd name="connsiteX164" fmla="*/ 3667056 w 12192000"/>
              <a:gd name="connsiteY164" fmla="*/ 5046030 h 5096785"/>
              <a:gd name="connsiteX165" fmla="*/ 3661403 w 12192000"/>
              <a:gd name="connsiteY165" fmla="*/ 5047537 h 5096785"/>
              <a:gd name="connsiteX166" fmla="*/ 3658673 w 12192000"/>
              <a:gd name="connsiteY166" fmla="*/ 5050790 h 5096785"/>
              <a:gd name="connsiteX167" fmla="*/ 3657333 w 12192000"/>
              <a:gd name="connsiteY167" fmla="*/ 5050325 h 5096785"/>
              <a:gd name="connsiteX168" fmla="*/ 3626778 w 12192000"/>
              <a:gd name="connsiteY168" fmla="*/ 5057882 h 5096785"/>
              <a:gd name="connsiteX169" fmla="*/ 3560067 w 12192000"/>
              <a:gd name="connsiteY169" fmla="*/ 5064266 h 5096785"/>
              <a:gd name="connsiteX170" fmla="*/ 3522641 w 12192000"/>
              <a:gd name="connsiteY170" fmla="*/ 5063654 h 5096785"/>
              <a:gd name="connsiteX171" fmla="*/ 3419275 w 12192000"/>
              <a:gd name="connsiteY171" fmla="*/ 5066646 h 5096785"/>
              <a:gd name="connsiteX172" fmla="*/ 3314869 w 12192000"/>
              <a:gd name="connsiteY172" fmla="*/ 5073197 h 5096785"/>
              <a:gd name="connsiteX173" fmla="*/ 3259088 w 12192000"/>
              <a:gd name="connsiteY173" fmla="*/ 5096363 h 5096785"/>
              <a:gd name="connsiteX174" fmla="*/ 3253104 w 12192000"/>
              <a:gd name="connsiteY174" fmla="*/ 5096785 h 5096785"/>
              <a:gd name="connsiteX175" fmla="*/ 3238751 w 12192000"/>
              <a:gd name="connsiteY175" fmla="*/ 5092996 h 5096785"/>
              <a:gd name="connsiteX176" fmla="*/ 3233681 w 12192000"/>
              <a:gd name="connsiteY176" fmla="*/ 5090758 h 5096785"/>
              <a:gd name="connsiteX177" fmla="*/ 3225562 w 12192000"/>
              <a:gd name="connsiteY177" fmla="*/ 5089215 h 5096785"/>
              <a:gd name="connsiteX178" fmla="*/ 3225260 w 12192000"/>
              <a:gd name="connsiteY178" fmla="*/ 5089437 h 5096785"/>
              <a:gd name="connsiteX179" fmla="*/ 3217859 w 12192000"/>
              <a:gd name="connsiteY179" fmla="*/ 5087484 h 5096785"/>
              <a:gd name="connsiteX180" fmla="*/ 3182980 w 12192000"/>
              <a:gd name="connsiteY180" fmla="*/ 5074650 h 5096785"/>
              <a:gd name="connsiteX181" fmla="*/ 3123938 w 12192000"/>
              <a:gd name="connsiteY181" fmla="*/ 5089912 h 5096785"/>
              <a:gd name="connsiteX182" fmla="*/ 3101912 w 12192000"/>
              <a:gd name="connsiteY182" fmla="*/ 5090281 h 5096785"/>
              <a:gd name="connsiteX183" fmla="*/ 3089591 w 12192000"/>
              <a:gd name="connsiteY183" fmla="*/ 5091865 h 5096785"/>
              <a:gd name="connsiteX184" fmla="*/ 3088465 w 12192000"/>
              <a:gd name="connsiteY184" fmla="*/ 5092858 h 5096785"/>
              <a:gd name="connsiteX185" fmla="*/ 3055081 w 12192000"/>
              <a:gd name="connsiteY185" fmla="*/ 5080424 h 5096785"/>
              <a:gd name="connsiteX186" fmla="*/ 3049807 w 12192000"/>
              <a:gd name="connsiteY186" fmla="*/ 5080860 h 5096785"/>
              <a:gd name="connsiteX187" fmla="*/ 3029122 w 12192000"/>
              <a:gd name="connsiteY187" fmla="*/ 5070085 h 5096785"/>
              <a:gd name="connsiteX188" fmla="*/ 3017862 w 12192000"/>
              <a:gd name="connsiteY188" fmla="*/ 5065942 h 5096785"/>
              <a:gd name="connsiteX189" fmla="*/ 3015868 w 12192000"/>
              <a:gd name="connsiteY189" fmla="*/ 5061832 h 5096785"/>
              <a:gd name="connsiteX190" fmla="*/ 2998644 w 12192000"/>
              <a:gd name="connsiteY190" fmla="*/ 5057210 h 5096785"/>
              <a:gd name="connsiteX191" fmla="*/ 2996219 w 12192000"/>
              <a:gd name="connsiteY191" fmla="*/ 5057788 h 5096785"/>
              <a:gd name="connsiteX192" fmla="*/ 2983676 w 12192000"/>
              <a:gd name="connsiteY192" fmla="*/ 5049852 h 5096785"/>
              <a:gd name="connsiteX193" fmla="*/ 2903609 w 12192000"/>
              <a:gd name="connsiteY193" fmla="*/ 4998457 h 5096785"/>
              <a:gd name="connsiteX194" fmla="*/ 2758830 w 12192000"/>
              <a:gd name="connsiteY194" fmla="*/ 4974760 h 5096785"/>
              <a:gd name="connsiteX195" fmla="*/ 2532669 w 12192000"/>
              <a:gd name="connsiteY195" fmla="*/ 4940573 h 5096785"/>
              <a:gd name="connsiteX196" fmla="*/ 2389931 w 12192000"/>
              <a:gd name="connsiteY196" fmla="*/ 4905785 h 5096785"/>
              <a:gd name="connsiteX197" fmla="*/ 2335186 w 12192000"/>
              <a:gd name="connsiteY197" fmla="*/ 4902957 h 5096785"/>
              <a:gd name="connsiteX198" fmla="*/ 2295307 w 12192000"/>
              <a:gd name="connsiteY198" fmla="*/ 4879800 h 5096785"/>
              <a:gd name="connsiteX199" fmla="*/ 2273393 w 12192000"/>
              <a:gd name="connsiteY199" fmla="*/ 4883565 h 5096785"/>
              <a:gd name="connsiteX200" fmla="*/ 2269523 w 12192000"/>
              <a:gd name="connsiteY200" fmla="*/ 4884442 h 5096785"/>
              <a:gd name="connsiteX201" fmla="*/ 2256015 w 12192000"/>
              <a:gd name="connsiteY201" fmla="*/ 4883014 h 5096785"/>
              <a:gd name="connsiteX202" fmla="*/ 2249731 w 12192000"/>
              <a:gd name="connsiteY202" fmla="*/ 4888778 h 5096785"/>
              <a:gd name="connsiteX203" fmla="*/ 2227629 w 12192000"/>
              <a:gd name="connsiteY203" fmla="*/ 4891047 h 5096785"/>
              <a:gd name="connsiteX204" fmla="*/ 2203460 w 12192000"/>
              <a:gd name="connsiteY204" fmla="*/ 4886696 h 5096785"/>
              <a:gd name="connsiteX205" fmla="*/ 2091528 w 12192000"/>
              <a:gd name="connsiteY205" fmla="*/ 4859155 h 5096785"/>
              <a:gd name="connsiteX206" fmla="*/ 2022901 w 12192000"/>
              <a:gd name="connsiteY206" fmla="*/ 4846594 h 5096785"/>
              <a:gd name="connsiteX207" fmla="*/ 1994227 w 12192000"/>
              <a:gd name="connsiteY207" fmla="*/ 4847973 h 5096785"/>
              <a:gd name="connsiteX208" fmla="*/ 1955936 w 12192000"/>
              <a:gd name="connsiteY208" fmla="*/ 4845765 h 5096785"/>
              <a:gd name="connsiteX209" fmla="*/ 1741924 w 12192000"/>
              <a:gd name="connsiteY209" fmla="*/ 4808054 h 5096785"/>
              <a:gd name="connsiteX210" fmla="*/ 1734410 w 12192000"/>
              <a:gd name="connsiteY210" fmla="*/ 4811675 h 5096785"/>
              <a:gd name="connsiteX211" fmla="*/ 1691423 w 12192000"/>
              <a:gd name="connsiteY211" fmla="*/ 4802777 h 5096785"/>
              <a:gd name="connsiteX212" fmla="*/ 1554504 w 12192000"/>
              <a:gd name="connsiteY212" fmla="*/ 4739985 h 5096785"/>
              <a:gd name="connsiteX213" fmla="*/ 1470119 w 12192000"/>
              <a:gd name="connsiteY213" fmla="*/ 4723470 h 5096785"/>
              <a:gd name="connsiteX214" fmla="*/ 1437967 w 12192000"/>
              <a:gd name="connsiteY214" fmla="*/ 4722710 h 5096785"/>
              <a:gd name="connsiteX215" fmla="*/ 1384234 w 12192000"/>
              <a:gd name="connsiteY215" fmla="*/ 4721117 h 5096785"/>
              <a:gd name="connsiteX216" fmla="*/ 1338647 w 12192000"/>
              <a:gd name="connsiteY216" fmla="*/ 4732483 h 5096785"/>
              <a:gd name="connsiteX217" fmla="*/ 1295869 w 12192000"/>
              <a:gd name="connsiteY217" fmla="*/ 4726175 h 5096785"/>
              <a:gd name="connsiteX218" fmla="*/ 1292949 w 12192000"/>
              <a:gd name="connsiteY218" fmla="*/ 4708469 h 5096785"/>
              <a:gd name="connsiteX219" fmla="*/ 1244908 w 12192000"/>
              <a:gd name="connsiteY219" fmla="*/ 4706993 h 5096785"/>
              <a:gd name="connsiteX220" fmla="*/ 1171266 w 12192000"/>
              <a:gd name="connsiteY220" fmla="*/ 4706535 h 5096785"/>
              <a:gd name="connsiteX221" fmla="*/ 1160868 w 12192000"/>
              <a:gd name="connsiteY221" fmla="*/ 4701936 h 5096785"/>
              <a:gd name="connsiteX222" fmla="*/ 1147599 w 12192000"/>
              <a:gd name="connsiteY222" fmla="*/ 4714833 h 5096785"/>
              <a:gd name="connsiteX223" fmla="*/ 1119603 w 12192000"/>
              <a:gd name="connsiteY223" fmla="*/ 4721303 h 5096785"/>
              <a:gd name="connsiteX224" fmla="*/ 997851 w 12192000"/>
              <a:gd name="connsiteY224" fmla="*/ 4722336 h 5096785"/>
              <a:gd name="connsiteX225" fmla="*/ 976455 w 12192000"/>
              <a:gd name="connsiteY225" fmla="*/ 4726407 h 5096785"/>
              <a:gd name="connsiteX226" fmla="*/ 949939 w 12192000"/>
              <a:gd name="connsiteY226" fmla="*/ 4719699 h 5096785"/>
              <a:gd name="connsiteX227" fmla="*/ 894148 w 12192000"/>
              <a:gd name="connsiteY227" fmla="*/ 4710406 h 5096785"/>
              <a:gd name="connsiteX228" fmla="*/ 857990 w 12192000"/>
              <a:gd name="connsiteY228" fmla="*/ 4696844 h 5096785"/>
              <a:gd name="connsiteX229" fmla="*/ 848649 w 12192000"/>
              <a:gd name="connsiteY229" fmla="*/ 4704021 h 5096785"/>
              <a:gd name="connsiteX230" fmla="*/ 826436 w 12192000"/>
              <a:gd name="connsiteY230" fmla="*/ 4707421 h 5096785"/>
              <a:gd name="connsiteX231" fmla="*/ 733052 w 12192000"/>
              <a:gd name="connsiteY231" fmla="*/ 4701884 h 5096785"/>
              <a:gd name="connsiteX232" fmla="*/ 716185 w 12192000"/>
              <a:gd name="connsiteY232" fmla="*/ 4703827 h 5096785"/>
              <a:gd name="connsiteX233" fmla="*/ 696663 w 12192000"/>
              <a:gd name="connsiteY233" fmla="*/ 4697420 h 5096785"/>
              <a:gd name="connsiteX234" fmla="*/ 582722 w 12192000"/>
              <a:gd name="connsiteY234" fmla="*/ 4658637 h 5096785"/>
              <a:gd name="connsiteX235" fmla="*/ 581118 w 12192000"/>
              <a:gd name="connsiteY235" fmla="*/ 4654120 h 5096785"/>
              <a:gd name="connsiteX236" fmla="*/ 546453 w 12192000"/>
              <a:gd name="connsiteY236" fmla="*/ 4652542 h 5096785"/>
              <a:gd name="connsiteX237" fmla="*/ 536773 w 12192000"/>
              <a:gd name="connsiteY237" fmla="*/ 4644609 h 5096785"/>
              <a:gd name="connsiteX238" fmla="*/ 518899 w 12192000"/>
              <a:gd name="connsiteY238" fmla="*/ 4642839 h 5096785"/>
              <a:gd name="connsiteX239" fmla="*/ 388896 w 12192000"/>
              <a:gd name="connsiteY239" fmla="*/ 4619173 h 5096785"/>
              <a:gd name="connsiteX240" fmla="*/ 366479 w 12192000"/>
              <a:gd name="connsiteY240" fmla="*/ 4618896 h 5096785"/>
              <a:gd name="connsiteX241" fmla="*/ 342781 w 12192000"/>
              <a:gd name="connsiteY241" fmla="*/ 4601239 h 5096785"/>
              <a:gd name="connsiteX242" fmla="*/ 255925 w 12192000"/>
              <a:gd name="connsiteY242" fmla="*/ 4598685 h 5096785"/>
              <a:gd name="connsiteX243" fmla="*/ 226919 w 12192000"/>
              <a:gd name="connsiteY243" fmla="*/ 4598460 h 5096785"/>
              <a:gd name="connsiteX244" fmla="*/ 213925 w 12192000"/>
              <a:gd name="connsiteY244" fmla="*/ 4597783 h 5096785"/>
              <a:gd name="connsiteX245" fmla="*/ 215196 w 12192000"/>
              <a:gd name="connsiteY245" fmla="*/ 4588576 h 5096785"/>
              <a:gd name="connsiteX246" fmla="*/ 180214 w 12192000"/>
              <a:gd name="connsiteY246" fmla="*/ 4583701 h 5096785"/>
              <a:gd name="connsiteX247" fmla="*/ 83203 w 12192000"/>
              <a:gd name="connsiteY247" fmla="*/ 4531664 h 5096785"/>
              <a:gd name="connsiteX248" fmla="*/ 4106 w 12192000"/>
              <a:gd name="connsiteY248" fmla="*/ 4517202 h 5096785"/>
              <a:gd name="connsiteX249" fmla="*/ 0 w 12192000"/>
              <a:gd name="connsiteY249" fmla="*/ 4516084 h 5096785"/>
              <a:gd name="connsiteX250" fmla="*/ 0 w 12192000"/>
              <a:gd name="connsiteY250" fmla="*/ 0 h 5096785"/>
              <a:gd name="connsiteX0" fmla="*/ 0 w 12192000"/>
              <a:gd name="connsiteY0" fmla="*/ 0 h 5096785"/>
              <a:gd name="connsiteX1" fmla="*/ 12192000 w 12192000"/>
              <a:gd name="connsiteY1" fmla="*/ 0 h 5096785"/>
              <a:gd name="connsiteX2" fmla="*/ 12192000 w 12192000"/>
              <a:gd name="connsiteY2" fmla="*/ 3809005 h 5096785"/>
              <a:gd name="connsiteX3" fmla="*/ 12142543 w 12192000"/>
              <a:gd name="connsiteY3" fmla="*/ 3817043 h 5096785"/>
              <a:gd name="connsiteX4" fmla="*/ 12109241 w 12192000"/>
              <a:gd name="connsiteY4" fmla="*/ 3824228 h 5096785"/>
              <a:gd name="connsiteX5" fmla="*/ 11668991 w 12192000"/>
              <a:gd name="connsiteY5" fmla="*/ 3788038 h 5096785"/>
              <a:gd name="connsiteX6" fmla="*/ 11476952 w 12192000"/>
              <a:gd name="connsiteY6" fmla="*/ 3866786 h 5096785"/>
              <a:gd name="connsiteX7" fmla="*/ 11336487 w 12192000"/>
              <a:gd name="connsiteY7" fmla="*/ 3971513 h 5096785"/>
              <a:gd name="connsiteX8" fmla="*/ 11214181 w 12192000"/>
              <a:gd name="connsiteY8" fmla="*/ 4004215 h 5096785"/>
              <a:gd name="connsiteX9" fmla="*/ 11042540 w 12192000"/>
              <a:gd name="connsiteY9" fmla="*/ 4002613 h 5096785"/>
              <a:gd name="connsiteX10" fmla="*/ 10833086 w 12192000"/>
              <a:gd name="connsiteY10" fmla="*/ 3997707 h 5096785"/>
              <a:gd name="connsiteX11" fmla="*/ 10599680 w 12192000"/>
              <a:gd name="connsiteY11" fmla="*/ 3982661 h 5096785"/>
              <a:gd name="connsiteX12" fmla="*/ 10519971 w 12192000"/>
              <a:gd name="connsiteY12" fmla="*/ 3975018 h 5096785"/>
              <a:gd name="connsiteX13" fmla="*/ 10217282 w 12192000"/>
              <a:gd name="connsiteY13" fmla="*/ 4020809 h 5096785"/>
              <a:gd name="connsiteX14" fmla="*/ 9936427 w 12192000"/>
              <a:gd name="connsiteY14" fmla="*/ 4137843 h 5096785"/>
              <a:gd name="connsiteX15" fmla="*/ 9804285 w 12192000"/>
              <a:gd name="connsiteY15" fmla="*/ 4246460 h 5096785"/>
              <a:gd name="connsiteX16" fmla="*/ 9720786 w 12192000"/>
              <a:gd name="connsiteY16" fmla="*/ 4265611 h 5096785"/>
              <a:gd name="connsiteX17" fmla="*/ 9652162 w 12192000"/>
              <a:gd name="connsiteY17" fmla="*/ 4252712 h 5096785"/>
              <a:gd name="connsiteX18" fmla="*/ 9543973 w 12192000"/>
              <a:gd name="connsiteY18" fmla="*/ 4245802 h 5096785"/>
              <a:gd name="connsiteX19" fmla="*/ 9528747 w 12192000"/>
              <a:gd name="connsiteY19" fmla="*/ 4251724 h 5096785"/>
              <a:gd name="connsiteX20" fmla="*/ 9436976 w 12192000"/>
              <a:gd name="connsiteY20" fmla="*/ 4269351 h 5096785"/>
              <a:gd name="connsiteX21" fmla="*/ 9371827 w 12192000"/>
              <a:gd name="connsiteY21" fmla="*/ 4303912 h 5096785"/>
              <a:gd name="connsiteX22" fmla="*/ 9260304 w 12192000"/>
              <a:gd name="connsiteY22" fmla="*/ 4328021 h 5096785"/>
              <a:gd name="connsiteX23" fmla="*/ 9148799 w 12192000"/>
              <a:gd name="connsiteY23" fmla="*/ 4348506 h 5096785"/>
              <a:gd name="connsiteX24" fmla="*/ 9107898 w 12192000"/>
              <a:gd name="connsiteY24" fmla="*/ 4354282 h 5096785"/>
              <a:gd name="connsiteX25" fmla="*/ 9037321 w 12192000"/>
              <a:gd name="connsiteY25" fmla="*/ 4371817 h 5096785"/>
              <a:gd name="connsiteX26" fmla="*/ 8990743 w 12192000"/>
              <a:gd name="connsiteY26" fmla="*/ 4382161 h 5096785"/>
              <a:gd name="connsiteX27" fmla="*/ 8979819 w 12192000"/>
              <a:gd name="connsiteY27" fmla="*/ 4366419 h 5096785"/>
              <a:gd name="connsiteX28" fmla="*/ 8936044 w 12192000"/>
              <a:gd name="connsiteY28" fmla="*/ 4370992 h 5096785"/>
              <a:gd name="connsiteX29" fmla="*/ 8897707 w 12192000"/>
              <a:gd name="connsiteY29" fmla="*/ 4392673 h 5096785"/>
              <a:gd name="connsiteX30" fmla="*/ 8845635 w 12192000"/>
              <a:gd name="connsiteY30" fmla="*/ 4404300 h 5096785"/>
              <a:gd name="connsiteX31" fmla="*/ 8814562 w 12192000"/>
              <a:gd name="connsiteY31" fmla="*/ 4411434 h 5096785"/>
              <a:gd name="connsiteX32" fmla="*/ 8726349 w 12192000"/>
              <a:gd name="connsiteY32" fmla="*/ 4416668 h 5096785"/>
              <a:gd name="connsiteX33" fmla="*/ 8566678 w 12192000"/>
              <a:gd name="connsiteY33" fmla="*/ 4391711 h 5096785"/>
              <a:gd name="connsiteX34" fmla="*/ 8521516 w 12192000"/>
              <a:gd name="connsiteY34" fmla="*/ 4393927 h 5096785"/>
              <a:gd name="connsiteX35" fmla="*/ 8515998 w 12192000"/>
              <a:gd name="connsiteY35" fmla="*/ 4399124 h 5096785"/>
              <a:gd name="connsiteX36" fmla="*/ 8449547 w 12192000"/>
              <a:gd name="connsiteY36" fmla="*/ 4383170 h 5096785"/>
              <a:gd name="connsiteX37" fmla="*/ 8360285 w 12192000"/>
              <a:gd name="connsiteY37" fmla="*/ 4398502 h 5096785"/>
              <a:gd name="connsiteX38" fmla="*/ 8256584 w 12192000"/>
              <a:gd name="connsiteY38" fmla="*/ 4423564 h 5096785"/>
              <a:gd name="connsiteX39" fmla="*/ 8229821 w 12192000"/>
              <a:gd name="connsiteY39" fmla="*/ 4431840 h 5096785"/>
              <a:gd name="connsiteX40" fmla="*/ 8158476 w 12192000"/>
              <a:gd name="connsiteY40" fmla="*/ 4436904 h 5096785"/>
              <a:gd name="connsiteX41" fmla="*/ 7993707 w 12192000"/>
              <a:gd name="connsiteY41" fmla="*/ 4447962 h 5096785"/>
              <a:gd name="connsiteX42" fmla="*/ 7990346 w 12192000"/>
              <a:gd name="connsiteY42" fmla="*/ 4454853 h 5096785"/>
              <a:gd name="connsiteX43" fmla="*/ 7976786 w 12192000"/>
              <a:gd name="connsiteY43" fmla="*/ 4456820 h 5096785"/>
              <a:gd name="connsiteX44" fmla="*/ 7973491 w 12192000"/>
              <a:gd name="connsiteY44" fmla="*/ 4458577 h 5096785"/>
              <a:gd name="connsiteX45" fmla="*/ 7954281 w 12192000"/>
              <a:gd name="connsiteY45" fmla="*/ 4467421 h 5096785"/>
              <a:gd name="connsiteX46" fmla="*/ 7905540 w 12192000"/>
              <a:gd name="connsiteY46" fmla="*/ 4455628 h 5096785"/>
              <a:gd name="connsiteX47" fmla="*/ 7851932 w 12192000"/>
              <a:gd name="connsiteY47" fmla="*/ 4466353 h 5096785"/>
              <a:gd name="connsiteX48" fmla="*/ 7639078 w 12192000"/>
              <a:gd name="connsiteY48" fmla="*/ 4467635 h 5096785"/>
              <a:gd name="connsiteX49" fmla="*/ 7612359 w 12192000"/>
              <a:gd name="connsiteY49" fmla="*/ 4492789 h 5096785"/>
              <a:gd name="connsiteX50" fmla="*/ 7527328 w 12192000"/>
              <a:gd name="connsiteY50" fmla="*/ 4502199 h 5096785"/>
              <a:gd name="connsiteX51" fmla="*/ 7388717 w 12192000"/>
              <a:gd name="connsiteY51" fmla="*/ 4470799 h 5096785"/>
              <a:gd name="connsiteX52" fmla="*/ 7231898 w 12192000"/>
              <a:gd name="connsiteY52" fmla="*/ 4486028 h 5096785"/>
              <a:gd name="connsiteX53" fmla="*/ 7218425 w 12192000"/>
              <a:gd name="connsiteY53" fmla="*/ 4477288 h 5096785"/>
              <a:gd name="connsiteX54" fmla="*/ 7202795 w 12192000"/>
              <a:gd name="connsiteY54" fmla="*/ 4472972 h 5096785"/>
              <a:gd name="connsiteX55" fmla="*/ 7200744 w 12192000"/>
              <a:gd name="connsiteY55" fmla="*/ 4474099 h 5096785"/>
              <a:gd name="connsiteX56" fmla="*/ 7182163 w 12192000"/>
              <a:gd name="connsiteY56" fmla="*/ 4474005 h 5096785"/>
              <a:gd name="connsiteX57" fmla="*/ 7178368 w 12192000"/>
              <a:gd name="connsiteY57" fmla="*/ 4470673 h 5096785"/>
              <a:gd name="connsiteX58" fmla="*/ 7165705 w 12192000"/>
              <a:gd name="connsiteY58" fmla="*/ 4469569 h 5096785"/>
              <a:gd name="connsiteX59" fmla="*/ 7140991 w 12192000"/>
              <a:gd name="connsiteY59" fmla="*/ 4464599 h 5096785"/>
              <a:gd name="connsiteX60" fmla="*/ 7136152 w 12192000"/>
              <a:gd name="connsiteY60" fmla="*/ 4466292 h 5096785"/>
              <a:gd name="connsiteX61" fmla="*/ 7098544 w 12192000"/>
              <a:gd name="connsiteY61" fmla="*/ 4462879 h 5096785"/>
              <a:gd name="connsiteX62" fmla="*/ 7097922 w 12192000"/>
              <a:gd name="connsiteY62" fmla="*/ 4464077 h 5096785"/>
              <a:gd name="connsiteX63" fmla="*/ 7086877 w 12192000"/>
              <a:gd name="connsiteY63" fmla="*/ 4468554 h 5096785"/>
              <a:gd name="connsiteX64" fmla="*/ 7065999 w 12192000"/>
              <a:gd name="connsiteY64" fmla="*/ 4474270 h 5096785"/>
              <a:gd name="connsiteX65" fmla="*/ 7016598 w 12192000"/>
              <a:gd name="connsiteY65" fmla="*/ 4502855 h 5096785"/>
              <a:gd name="connsiteX66" fmla="*/ 6977375 w 12192000"/>
              <a:gd name="connsiteY66" fmla="*/ 4499434 h 5096785"/>
              <a:gd name="connsiteX67" fmla="*/ 6969409 w 12192000"/>
              <a:gd name="connsiteY67" fmla="*/ 4499424 h 5096785"/>
              <a:gd name="connsiteX68" fmla="*/ 6969218 w 12192000"/>
              <a:gd name="connsiteY68" fmla="*/ 4499704 h 5096785"/>
              <a:gd name="connsiteX69" fmla="*/ 6960755 w 12192000"/>
              <a:gd name="connsiteY69" fmla="*/ 4500249 h 5096785"/>
              <a:gd name="connsiteX70" fmla="*/ 6954882 w 12192000"/>
              <a:gd name="connsiteY70" fmla="*/ 4499405 h 5096785"/>
              <a:gd name="connsiteX71" fmla="*/ 6939428 w 12192000"/>
              <a:gd name="connsiteY71" fmla="*/ 4499385 h 5096785"/>
              <a:gd name="connsiteX72" fmla="*/ 6933902 w 12192000"/>
              <a:gd name="connsiteY72" fmla="*/ 4501239 h 5096785"/>
              <a:gd name="connsiteX73" fmla="*/ 6891244 w 12192000"/>
              <a:gd name="connsiteY73" fmla="*/ 4536371 h 5096785"/>
              <a:gd name="connsiteX74" fmla="*/ 6794496 w 12192000"/>
              <a:gd name="connsiteY74" fmla="*/ 4567924 h 5096785"/>
              <a:gd name="connsiteX75" fmla="*/ 6697102 w 12192000"/>
              <a:gd name="connsiteY75" fmla="*/ 4595916 h 5096785"/>
              <a:gd name="connsiteX76" fmla="*/ 6661063 w 12192000"/>
              <a:gd name="connsiteY76" fmla="*/ 4604476 h 5096785"/>
              <a:gd name="connsiteX77" fmla="*/ 6600252 w 12192000"/>
              <a:gd name="connsiteY77" fmla="*/ 4626681 h 5096785"/>
              <a:gd name="connsiteX78" fmla="*/ 6574528 w 12192000"/>
              <a:gd name="connsiteY78" fmla="*/ 4641155 h 5096785"/>
              <a:gd name="connsiteX79" fmla="*/ 6573036 w 12192000"/>
              <a:gd name="connsiteY79" fmla="*/ 4641049 h 5096785"/>
              <a:gd name="connsiteX80" fmla="*/ 6571920 w 12192000"/>
              <a:gd name="connsiteY80" fmla="*/ 4644739 h 5096785"/>
              <a:gd name="connsiteX81" fmla="*/ 6552021 w 12192000"/>
              <a:gd name="connsiteY81" fmla="*/ 4650379 h 5096785"/>
              <a:gd name="connsiteX82" fmla="*/ 6545925 w 12192000"/>
              <a:gd name="connsiteY82" fmla="*/ 4650675 h 5096785"/>
              <a:gd name="connsiteX83" fmla="*/ 6537822 w 12192000"/>
              <a:gd name="connsiteY83" fmla="*/ 4652769 h 5096785"/>
              <a:gd name="connsiteX84" fmla="*/ 6537743 w 12192000"/>
              <a:gd name="connsiteY84" fmla="*/ 4653068 h 5096785"/>
              <a:gd name="connsiteX85" fmla="*/ 6490057 w 12192000"/>
              <a:gd name="connsiteY85" fmla="*/ 4658624 h 5096785"/>
              <a:gd name="connsiteX86" fmla="*/ 6386800 w 12192000"/>
              <a:gd name="connsiteY86" fmla="*/ 4715431 h 5096785"/>
              <a:gd name="connsiteX87" fmla="*/ 6382703 w 12192000"/>
              <a:gd name="connsiteY87" fmla="*/ 4717930 h 5096785"/>
              <a:gd name="connsiteX88" fmla="*/ 6356495 w 12192000"/>
              <a:gd name="connsiteY88" fmla="*/ 4717843 h 5096785"/>
              <a:gd name="connsiteX89" fmla="*/ 6343628 w 12192000"/>
              <a:gd name="connsiteY89" fmla="*/ 4719161 h 5096785"/>
              <a:gd name="connsiteX90" fmla="*/ 6338605 w 12192000"/>
              <a:gd name="connsiteY90" fmla="*/ 4716723 h 5096785"/>
              <a:gd name="connsiteX91" fmla="*/ 6320318 w 12192000"/>
              <a:gd name="connsiteY91" fmla="*/ 4720095 h 5096785"/>
              <a:gd name="connsiteX92" fmla="*/ 6318742 w 12192000"/>
              <a:gd name="connsiteY92" fmla="*/ 4721541 h 5096785"/>
              <a:gd name="connsiteX93" fmla="*/ 6301708 w 12192000"/>
              <a:gd name="connsiteY93" fmla="*/ 4720380 h 5096785"/>
              <a:gd name="connsiteX94" fmla="*/ 6285082 w 12192000"/>
              <a:gd name="connsiteY94" fmla="*/ 4714639 h 5096785"/>
              <a:gd name="connsiteX95" fmla="*/ 6136936 w 12192000"/>
              <a:gd name="connsiteY95" fmla="*/ 4758246 h 5096785"/>
              <a:gd name="connsiteX96" fmla="*/ 5988578 w 12192000"/>
              <a:gd name="connsiteY96" fmla="*/ 4754427 h 5096785"/>
              <a:gd name="connsiteX97" fmla="*/ 5908701 w 12192000"/>
              <a:gd name="connsiteY97" fmla="*/ 4779160 h 5096785"/>
              <a:gd name="connsiteX98" fmla="*/ 5892219 w 12192000"/>
              <a:gd name="connsiteY98" fmla="*/ 4807892 h 5096785"/>
              <a:gd name="connsiteX99" fmla="*/ 5683612 w 12192000"/>
              <a:gd name="connsiteY99" fmla="*/ 4848770 h 5096785"/>
              <a:gd name="connsiteX100" fmla="*/ 5635111 w 12192000"/>
              <a:gd name="connsiteY100" fmla="*/ 4868888 h 5096785"/>
              <a:gd name="connsiteX101" fmla="*/ 5582652 w 12192000"/>
              <a:gd name="connsiteY101" fmla="*/ 4866836 h 5096785"/>
              <a:gd name="connsiteX102" fmla="*/ 5567213 w 12192000"/>
              <a:gd name="connsiteY102" fmla="*/ 4878769 h 5096785"/>
              <a:gd name="connsiteX103" fmla="*/ 5564659 w 12192000"/>
              <a:gd name="connsiteY103" fmla="*/ 4881042 h 5096785"/>
              <a:gd name="connsiteX104" fmla="*/ 5552102 w 12192000"/>
              <a:gd name="connsiteY104" fmla="*/ 4885426 h 5096785"/>
              <a:gd name="connsiteX105" fmla="*/ 5551475 w 12192000"/>
              <a:gd name="connsiteY105" fmla="*/ 4892560 h 5096785"/>
              <a:gd name="connsiteX106" fmla="*/ 5534664 w 12192000"/>
              <a:gd name="connsiteY106" fmla="*/ 4903385 h 5096785"/>
              <a:gd name="connsiteX107" fmla="*/ 5510737 w 12192000"/>
              <a:gd name="connsiteY107" fmla="*/ 4909807 h 5096785"/>
              <a:gd name="connsiteX108" fmla="*/ 5393901 w 12192000"/>
              <a:gd name="connsiteY108" fmla="*/ 4933709 h 5096785"/>
              <a:gd name="connsiteX109" fmla="*/ 5325782 w 12192000"/>
              <a:gd name="connsiteY109" fmla="*/ 4951789 h 5096785"/>
              <a:gd name="connsiteX110" fmla="*/ 5302703 w 12192000"/>
              <a:gd name="connsiteY110" fmla="*/ 4964590 h 5096785"/>
              <a:gd name="connsiteX111" fmla="*/ 5268591 w 12192000"/>
              <a:gd name="connsiteY111" fmla="*/ 4978479 h 5096785"/>
              <a:gd name="connsiteX112" fmla="*/ 5210559 w 12192000"/>
              <a:gd name="connsiteY112" fmla="*/ 5007585 h 5096785"/>
              <a:gd name="connsiteX113" fmla="*/ 5177597 w 12192000"/>
              <a:gd name="connsiteY113" fmla="*/ 5015926 h 5096785"/>
              <a:gd name="connsiteX114" fmla="*/ 5160569 w 12192000"/>
              <a:gd name="connsiteY114" fmla="*/ 5025681 h 5096785"/>
              <a:gd name="connsiteX115" fmla="*/ 5152748 w 12192000"/>
              <a:gd name="connsiteY115" fmla="*/ 5026569 h 5096785"/>
              <a:gd name="connsiteX116" fmla="*/ 5127678 w 12192000"/>
              <a:gd name="connsiteY116" fmla="*/ 5032947 h 5096785"/>
              <a:gd name="connsiteX117" fmla="*/ 5113147 w 12192000"/>
              <a:gd name="connsiteY117" fmla="*/ 5035818 h 5096785"/>
              <a:gd name="connsiteX118" fmla="*/ 5107301 w 12192000"/>
              <a:gd name="connsiteY118" fmla="*/ 5036672 h 5096785"/>
              <a:gd name="connsiteX119" fmla="*/ 5093215 w 12192000"/>
              <a:gd name="connsiteY119" fmla="*/ 5032880 h 5096785"/>
              <a:gd name="connsiteX120" fmla="*/ 5077058 w 12192000"/>
              <a:gd name="connsiteY120" fmla="*/ 5038681 h 5096785"/>
              <a:gd name="connsiteX121" fmla="*/ 5057349 w 12192000"/>
              <a:gd name="connsiteY121" fmla="*/ 5036015 h 5096785"/>
              <a:gd name="connsiteX122" fmla="*/ 5053945 w 12192000"/>
              <a:gd name="connsiteY122" fmla="*/ 5041952 h 5096785"/>
              <a:gd name="connsiteX123" fmla="*/ 5040021 w 12192000"/>
              <a:gd name="connsiteY123" fmla="*/ 5050052 h 5096785"/>
              <a:gd name="connsiteX124" fmla="*/ 5025913 w 12192000"/>
              <a:gd name="connsiteY124" fmla="*/ 5046535 h 5096785"/>
              <a:gd name="connsiteX125" fmla="*/ 4998218 w 12192000"/>
              <a:gd name="connsiteY125" fmla="*/ 5048065 h 5096785"/>
              <a:gd name="connsiteX126" fmla="*/ 4991008 w 12192000"/>
              <a:gd name="connsiteY126" fmla="*/ 5050439 h 5096785"/>
              <a:gd name="connsiteX127" fmla="*/ 4963503 w 12192000"/>
              <a:gd name="connsiteY127" fmla="*/ 5047575 h 5096785"/>
              <a:gd name="connsiteX128" fmla="*/ 4921053 w 12192000"/>
              <a:gd name="connsiteY128" fmla="*/ 5048925 h 5096785"/>
              <a:gd name="connsiteX129" fmla="*/ 4873420 w 12192000"/>
              <a:gd name="connsiteY129" fmla="*/ 5054929 h 5096785"/>
              <a:gd name="connsiteX130" fmla="*/ 4858825 w 12192000"/>
              <a:gd name="connsiteY130" fmla="*/ 5051329 h 5096785"/>
              <a:gd name="connsiteX131" fmla="*/ 4769340 w 12192000"/>
              <a:gd name="connsiteY131" fmla="*/ 5053090 h 5096785"/>
              <a:gd name="connsiteX132" fmla="*/ 4744152 w 12192000"/>
              <a:gd name="connsiteY132" fmla="*/ 5053391 h 5096785"/>
              <a:gd name="connsiteX133" fmla="*/ 4723556 w 12192000"/>
              <a:gd name="connsiteY133" fmla="*/ 5059633 h 5096785"/>
              <a:gd name="connsiteX134" fmla="*/ 4719699 w 12192000"/>
              <a:gd name="connsiteY134" fmla="*/ 5066298 h 5096785"/>
              <a:gd name="connsiteX135" fmla="*/ 4706016 w 12192000"/>
              <a:gd name="connsiteY135" fmla="*/ 5067422 h 5096785"/>
              <a:gd name="connsiteX136" fmla="*/ 4702593 w 12192000"/>
              <a:gd name="connsiteY136" fmla="*/ 5068973 h 5096785"/>
              <a:gd name="connsiteX137" fmla="*/ 4682766 w 12192000"/>
              <a:gd name="connsiteY137" fmla="*/ 5076609 h 5096785"/>
              <a:gd name="connsiteX138" fmla="*/ 4634960 w 12192000"/>
              <a:gd name="connsiteY138" fmla="*/ 5061852 h 5096785"/>
              <a:gd name="connsiteX139" fmla="*/ 4580645 w 12192000"/>
              <a:gd name="connsiteY139" fmla="*/ 5069246 h 5096785"/>
              <a:gd name="connsiteX140" fmla="*/ 4368005 w 12192000"/>
              <a:gd name="connsiteY140" fmla="*/ 5057426 h 5096785"/>
              <a:gd name="connsiteX141" fmla="*/ 4339489 w 12192000"/>
              <a:gd name="connsiteY141" fmla="*/ 5080858 h 5096785"/>
              <a:gd name="connsiteX142" fmla="*/ 4253895 w 12192000"/>
              <a:gd name="connsiteY142" fmla="*/ 5085008 h 5096785"/>
              <a:gd name="connsiteX143" fmla="*/ 4117780 w 12192000"/>
              <a:gd name="connsiteY143" fmla="*/ 5045175 h 5096785"/>
              <a:gd name="connsiteX144" fmla="*/ 3960074 w 12192000"/>
              <a:gd name="connsiteY144" fmla="*/ 5050708 h 5096785"/>
              <a:gd name="connsiteX145" fmla="*/ 3947260 w 12192000"/>
              <a:gd name="connsiteY145" fmla="*/ 5041167 h 5096785"/>
              <a:gd name="connsiteX146" fmla="*/ 3931969 w 12192000"/>
              <a:gd name="connsiteY146" fmla="*/ 5035902 h 5096785"/>
              <a:gd name="connsiteX147" fmla="*/ 3929836 w 12192000"/>
              <a:gd name="connsiteY147" fmla="*/ 5036901 h 5096785"/>
              <a:gd name="connsiteX148" fmla="*/ 3911296 w 12192000"/>
              <a:gd name="connsiteY148" fmla="*/ 5035663 h 5096785"/>
              <a:gd name="connsiteX149" fmla="*/ 3907746 w 12192000"/>
              <a:gd name="connsiteY149" fmla="*/ 5032107 h 5096785"/>
              <a:gd name="connsiteX150" fmla="*/ 3895182 w 12192000"/>
              <a:gd name="connsiteY150" fmla="*/ 5030229 h 5096785"/>
              <a:gd name="connsiteX151" fmla="*/ 3870866 w 12192000"/>
              <a:gd name="connsiteY151" fmla="*/ 5023753 h 5096785"/>
              <a:gd name="connsiteX152" fmla="*/ 3865913 w 12192000"/>
              <a:gd name="connsiteY152" fmla="*/ 5025143 h 5096785"/>
              <a:gd name="connsiteX153" fmla="*/ 3828606 w 12192000"/>
              <a:gd name="connsiteY153" fmla="*/ 5019426 h 5096785"/>
              <a:gd name="connsiteX154" fmla="*/ 3827901 w 12192000"/>
              <a:gd name="connsiteY154" fmla="*/ 5020583 h 5096785"/>
              <a:gd name="connsiteX155" fmla="*/ 3816543 w 12192000"/>
              <a:gd name="connsiteY155" fmla="*/ 5024366 h 5096785"/>
              <a:gd name="connsiteX156" fmla="*/ 3795278 w 12192000"/>
              <a:gd name="connsiteY156" fmla="*/ 5028779 h 5096785"/>
              <a:gd name="connsiteX157" fmla="*/ 3743858 w 12192000"/>
              <a:gd name="connsiteY157" fmla="*/ 5054237 h 5096785"/>
              <a:gd name="connsiteX158" fmla="*/ 3704945 w 12192000"/>
              <a:gd name="connsiteY158" fmla="*/ 5048413 h 5096785"/>
              <a:gd name="connsiteX159" fmla="*/ 3696992 w 12192000"/>
              <a:gd name="connsiteY159" fmla="*/ 5047914 h 5096785"/>
              <a:gd name="connsiteX160" fmla="*/ 3696780 w 12192000"/>
              <a:gd name="connsiteY160" fmla="*/ 5048181 h 5096785"/>
              <a:gd name="connsiteX161" fmla="*/ 3688290 w 12192000"/>
              <a:gd name="connsiteY161" fmla="*/ 5048204 h 5096785"/>
              <a:gd name="connsiteX162" fmla="*/ 3682486 w 12192000"/>
              <a:gd name="connsiteY162" fmla="*/ 5047000 h 5096785"/>
              <a:gd name="connsiteX163" fmla="*/ 3667056 w 12192000"/>
              <a:gd name="connsiteY163" fmla="*/ 5046030 h 5096785"/>
              <a:gd name="connsiteX164" fmla="*/ 3661403 w 12192000"/>
              <a:gd name="connsiteY164" fmla="*/ 5047537 h 5096785"/>
              <a:gd name="connsiteX165" fmla="*/ 3658673 w 12192000"/>
              <a:gd name="connsiteY165" fmla="*/ 5050790 h 5096785"/>
              <a:gd name="connsiteX166" fmla="*/ 3657333 w 12192000"/>
              <a:gd name="connsiteY166" fmla="*/ 5050325 h 5096785"/>
              <a:gd name="connsiteX167" fmla="*/ 3626778 w 12192000"/>
              <a:gd name="connsiteY167" fmla="*/ 5057882 h 5096785"/>
              <a:gd name="connsiteX168" fmla="*/ 3560067 w 12192000"/>
              <a:gd name="connsiteY168" fmla="*/ 5064266 h 5096785"/>
              <a:gd name="connsiteX169" fmla="*/ 3522641 w 12192000"/>
              <a:gd name="connsiteY169" fmla="*/ 5063654 h 5096785"/>
              <a:gd name="connsiteX170" fmla="*/ 3419275 w 12192000"/>
              <a:gd name="connsiteY170" fmla="*/ 5066646 h 5096785"/>
              <a:gd name="connsiteX171" fmla="*/ 3314869 w 12192000"/>
              <a:gd name="connsiteY171" fmla="*/ 5073197 h 5096785"/>
              <a:gd name="connsiteX172" fmla="*/ 3259088 w 12192000"/>
              <a:gd name="connsiteY172" fmla="*/ 5096363 h 5096785"/>
              <a:gd name="connsiteX173" fmla="*/ 3253104 w 12192000"/>
              <a:gd name="connsiteY173" fmla="*/ 5096785 h 5096785"/>
              <a:gd name="connsiteX174" fmla="*/ 3238751 w 12192000"/>
              <a:gd name="connsiteY174" fmla="*/ 5092996 h 5096785"/>
              <a:gd name="connsiteX175" fmla="*/ 3233681 w 12192000"/>
              <a:gd name="connsiteY175" fmla="*/ 5090758 h 5096785"/>
              <a:gd name="connsiteX176" fmla="*/ 3225562 w 12192000"/>
              <a:gd name="connsiteY176" fmla="*/ 5089215 h 5096785"/>
              <a:gd name="connsiteX177" fmla="*/ 3225260 w 12192000"/>
              <a:gd name="connsiteY177" fmla="*/ 5089437 h 5096785"/>
              <a:gd name="connsiteX178" fmla="*/ 3217859 w 12192000"/>
              <a:gd name="connsiteY178" fmla="*/ 5087484 h 5096785"/>
              <a:gd name="connsiteX179" fmla="*/ 3182980 w 12192000"/>
              <a:gd name="connsiteY179" fmla="*/ 5074650 h 5096785"/>
              <a:gd name="connsiteX180" fmla="*/ 3123938 w 12192000"/>
              <a:gd name="connsiteY180" fmla="*/ 5089912 h 5096785"/>
              <a:gd name="connsiteX181" fmla="*/ 3101912 w 12192000"/>
              <a:gd name="connsiteY181" fmla="*/ 5090281 h 5096785"/>
              <a:gd name="connsiteX182" fmla="*/ 3089591 w 12192000"/>
              <a:gd name="connsiteY182" fmla="*/ 5091865 h 5096785"/>
              <a:gd name="connsiteX183" fmla="*/ 3088465 w 12192000"/>
              <a:gd name="connsiteY183" fmla="*/ 5092858 h 5096785"/>
              <a:gd name="connsiteX184" fmla="*/ 3055081 w 12192000"/>
              <a:gd name="connsiteY184" fmla="*/ 5080424 h 5096785"/>
              <a:gd name="connsiteX185" fmla="*/ 3049807 w 12192000"/>
              <a:gd name="connsiteY185" fmla="*/ 5080860 h 5096785"/>
              <a:gd name="connsiteX186" fmla="*/ 3029122 w 12192000"/>
              <a:gd name="connsiteY186" fmla="*/ 5070085 h 5096785"/>
              <a:gd name="connsiteX187" fmla="*/ 3017862 w 12192000"/>
              <a:gd name="connsiteY187" fmla="*/ 5065942 h 5096785"/>
              <a:gd name="connsiteX188" fmla="*/ 3015868 w 12192000"/>
              <a:gd name="connsiteY188" fmla="*/ 5061832 h 5096785"/>
              <a:gd name="connsiteX189" fmla="*/ 2998644 w 12192000"/>
              <a:gd name="connsiteY189" fmla="*/ 5057210 h 5096785"/>
              <a:gd name="connsiteX190" fmla="*/ 2996219 w 12192000"/>
              <a:gd name="connsiteY190" fmla="*/ 5057788 h 5096785"/>
              <a:gd name="connsiteX191" fmla="*/ 2983676 w 12192000"/>
              <a:gd name="connsiteY191" fmla="*/ 5049852 h 5096785"/>
              <a:gd name="connsiteX192" fmla="*/ 2903609 w 12192000"/>
              <a:gd name="connsiteY192" fmla="*/ 4998457 h 5096785"/>
              <a:gd name="connsiteX193" fmla="*/ 2758830 w 12192000"/>
              <a:gd name="connsiteY193" fmla="*/ 4974760 h 5096785"/>
              <a:gd name="connsiteX194" fmla="*/ 2532669 w 12192000"/>
              <a:gd name="connsiteY194" fmla="*/ 4940573 h 5096785"/>
              <a:gd name="connsiteX195" fmla="*/ 2389931 w 12192000"/>
              <a:gd name="connsiteY195" fmla="*/ 4905785 h 5096785"/>
              <a:gd name="connsiteX196" fmla="*/ 2335186 w 12192000"/>
              <a:gd name="connsiteY196" fmla="*/ 4902957 h 5096785"/>
              <a:gd name="connsiteX197" fmla="*/ 2295307 w 12192000"/>
              <a:gd name="connsiteY197" fmla="*/ 4879800 h 5096785"/>
              <a:gd name="connsiteX198" fmla="*/ 2273393 w 12192000"/>
              <a:gd name="connsiteY198" fmla="*/ 4883565 h 5096785"/>
              <a:gd name="connsiteX199" fmla="*/ 2269523 w 12192000"/>
              <a:gd name="connsiteY199" fmla="*/ 4884442 h 5096785"/>
              <a:gd name="connsiteX200" fmla="*/ 2256015 w 12192000"/>
              <a:gd name="connsiteY200" fmla="*/ 4883014 h 5096785"/>
              <a:gd name="connsiteX201" fmla="*/ 2249731 w 12192000"/>
              <a:gd name="connsiteY201" fmla="*/ 4888778 h 5096785"/>
              <a:gd name="connsiteX202" fmla="*/ 2227629 w 12192000"/>
              <a:gd name="connsiteY202" fmla="*/ 4891047 h 5096785"/>
              <a:gd name="connsiteX203" fmla="*/ 2203460 w 12192000"/>
              <a:gd name="connsiteY203" fmla="*/ 4886696 h 5096785"/>
              <a:gd name="connsiteX204" fmla="*/ 2091528 w 12192000"/>
              <a:gd name="connsiteY204" fmla="*/ 4859155 h 5096785"/>
              <a:gd name="connsiteX205" fmla="*/ 2022901 w 12192000"/>
              <a:gd name="connsiteY205" fmla="*/ 4846594 h 5096785"/>
              <a:gd name="connsiteX206" fmla="*/ 1994227 w 12192000"/>
              <a:gd name="connsiteY206" fmla="*/ 4847973 h 5096785"/>
              <a:gd name="connsiteX207" fmla="*/ 1955936 w 12192000"/>
              <a:gd name="connsiteY207" fmla="*/ 4845765 h 5096785"/>
              <a:gd name="connsiteX208" fmla="*/ 1741924 w 12192000"/>
              <a:gd name="connsiteY208" fmla="*/ 4808054 h 5096785"/>
              <a:gd name="connsiteX209" fmla="*/ 1734410 w 12192000"/>
              <a:gd name="connsiteY209" fmla="*/ 4811675 h 5096785"/>
              <a:gd name="connsiteX210" fmla="*/ 1691423 w 12192000"/>
              <a:gd name="connsiteY210" fmla="*/ 4802777 h 5096785"/>
              <a:gd name="connsiteX211" fmla="*/ 1554504 w 12192000"/>
              <a:gd name="connsiteY211" fmla="*/ 4739985 h 5096785"/>
              <a:gd name="connsiteX212" fmla="*/ 1470119 w 12192000"/>
              <a:gd name="connsiteY212" fmla="*/ 4723470 h 5096785"/>
              <a:gd name="connsiteX213" fmla="*/ 1437967 w 12192000"/>
              <a:gd name="connsiteY213" fmla="*/ 4722710 h 5096785"/>
              <a:gd name="connsiteX214" fmla="*/ 1384234 w 12192000"/>
              <a:gd name="connsiteY214" fmla="*/ 4721117 h 5096785"/>
              <a:gd name="connsiteX215" fmla="*/ 1338647 w 12192000"/>
              <a:gd name="connsiteY215" fmla="*/ 4732483 h 5096785"/>
              <a:gd name="connsiteX216" fmla="*/ 1295869 w 12192000"/>
              <a:gd name="connsiteY216" fmla="*/ 4726175 h 5096785"/>
              <a:gd name="connsiteX217" fmla="*/ 1292949 w 12192000"/>
              <a:gd name="connsiteY217" fmla="*/ 4708469 h 5096785"/>
              <a:gd name="connsiteX218" fmla="*/ 1244908 w 12192000"/>
              <a:gd name="connsiteY218" fmla="*/ 4706993 h 5096785"/>
              <a:gd name="connsiteX219" fmla="*/ 1171266 w 12192000"/>
              <a:gd name="connsiteY219" fmla="*/ 4706535 h 5096785"/>
              <a:gd name="connsiteX220" fmla="*/ 1160868 w 12192000"/>
              <a:gd name="connsiteY220" fmla="*/ 4701936 h 5096785"/>
              <a:gd name="connsiteX221" fmla="*/ 1147599 w 12192000"/>
              <a:gd name="connsiteY221" fmla="*/ 4714833 h 5096785"/>
              <a:gd name="connsiteX222" fmla="*/ 1119603 w 12192000"/>
              <a:gd name="connsiteY222" fmla="*/ 4721303 h 5096785"/>
              <a:gd name="connsiteX223" fmla="*/ 997851 w 12192000"/>
              <a:gd name="connsiteY223" fmla="*/ 4722336 h 5096785"/>
              <a:gd name="connsiteX224" fmla="*/ 976455 w 12192000"/>
              <a:gd name="connsiteY224" fmla="*/ 4726407 h 5096785"/>
              <a:gd name="connsiteX225" fmla="*/ 949939 w 12192000"/>
              <a:gd name="connsiteY225" fmla="*/ 4719699 h 5096785"/>
              <a:gd name="connsiteX226" fmla="*/ 894148 w 12192000"/>
              <a:gd name="connsiteY226" fmla="*/ 4710406 h 5096785"/>
              <a:gd name="connsiteX227" fmla="*/ 857990 w 12192000"/>
              <a:gd name="connsiteY227" fmla="*/ 4696844 h 5096785"/>
              <a:gd name="connsiteX228" fmla="*/ 848649 w 12192000"/>
              <a:gd name="connsiteY228" fmla="*/ 4704021 h 5096785"/>
              <a:gd name="connsiteX229" fmla="*/ 826436 w 12192000"/>
              <a:gd name="connsiteY229" fmla="*/ 4707421 h 5096785"/>
              <a:gd name="connsiteX230" fmla="*/ 733052 w 12192000"/>
              <a:gd name="connsiteY230" fmla="*/ 4701884 h 5096785"/>
              <a:gd name="connsiteX231" fmla="*/ 716185 w 12192000"/>
              <a:gd name="connsiteY231" fmla="*/ 4703827 h 5096785"/>
              <a:gd name="connsiteX232" fmla="*/ 696663 w 12192000"/>
              <a:gd name="connsiteY232" fmla="*/ 4697420 h 5096785"/>
              <a:gd name="connsiteX233" fmla="*/ 582722 w 12192000"/>
              <a:gd name="connsiteY233" fmla="*/ 4658637 h 5096785"/>
              <a:gd name="connsiteX234" fmla="*/ 581118 w 12192000"/>
              <a:gd name="connsiteY234" fmla="*/ 4654120 h 5096785"/>
              <a:gd name="connsiteX235" fmla="*/ 546453 w 12192000"/>
              <a:gd name="connsiteY235" fmla="*/ 4652542 h 5096785"/>
              <a:gd name="connsiteX236" fmla="*/ 536773 w 12192000"/>
              <a:gd name="connsiteY236" fmla="*/ 4644609 h 5096785"/>
              <a:gd name="connsiteX237" fmla="*/ 518899 w 12192000"/>
              <a:gd name="connsiteY237" fmla="*/ 4642839 h 5096785"/>
              <a:gd name="connsiteX238" fmla="*/ 388896 w 12192000"/>
              <a:gd name="connsiteY238" fmla="*/ 4619173 h 5096785"/>
              <a:gd name="connsiteX239" fmla="*/ 366479 w 12192000"/>
              <a:gd name="connsiteY239" fmla="*/ 4618896 h 5096785"/>
              <a:gd name="connsiteX240" fmla="*/ 342781 w 12192000"/>
              <a:gd name="connsiteY240" fmla="*/ 4601239 h 5096785"/>
              <a:gd name="connsiteX241" fmla="*/ 255925 w 12192000"/>
              <a:gd name="connsiteY241" fmla="*/ 4598685 h 5096785"/>
              <a:gd name="connsiteX242" fmla="*/ 226919 w 12192000"/>
              <a:gd name="connsiteY242" fmla="*/ 4598460 h 5096785"/>
              <a:gd name="connsiteX243" fmla="*/ 213925 w 12192000"/>
              <a:gd name="connsiteY243" fmla="*/ 4597783 h 5096785"/>
              <a:gd name="connsiteX244" fmla="*/ 215196 w 12192000"/>
              <a:gd name="connsiteY244" fmla="*/ 4588576 h 5096785"/>
              <a:gd name="connsiteX245" fmla="*/ 180214 w 12192000"/>
              <a:gd name="connsiteY245" fmla="*/ 4583701 h 5096785"/>
              <a:gd name="connsiteX246" fmla="*/ 83203 w 12192000"/>
              <a:gd name="connsiteY246" fmla="*/ 4531664 h 5096785"/>
              <a:gd name="connsiteX247" fmla="*/ 4106 w 12192000"/>
              <a:gd name="connsiteY247" fmla="*/ 4517202 h 5096785"/>
              <a:gd name="connsiteX248" fmla="*/ 0 w 12192000"/>
              <a:gd name="connsiteY248" fmla="*/ 4516084 h 5096785"/>
              <a:gd name="connsiteX249" fmla="*/ 0 w 12192000"/>
              <a:gd name="connsiteY249" fmla="*/ 0 h 5096785"/>
              <a:gd name="connsiteX0" fmla="*/ 0 w 12192000"/>
              <a:gd name="connsiteY0" fmla="*/ 0 h 5096785"/>
              <a:gd name="connsiteX1" fmla="*/ 12192000 w 12192000"/>
              <a:gd name="connsiteY1" fmla="*/ 0 h 5096785"/>
              <a:gd name="connsiteX2" fmla="*/ 12192000 w 12192000"/>
              <a:gd name="connsiteY2" fmla="*/ 3809005 h 5096785"/>
              <a:gd name="connsiteX3" fmla="*/ 12142543 w 12192000"/>
              <a:gd name="connsiteY3" fmla="*/ 3817043 h 5096785"/>
              <a:gd name="connsiteX4" fmla="*/ 12109241 w 12192000"/>
              <a:gd name="connsiteY4" fmla="*/ 3824228 h 5096785"/>
              <a:gd name="connsiteX5" fmla="*/ 11668991 w 12192000"/>
              <a:gd name="connsiteY5" fmla="*/ 3788038 h 5096785"/>
              <a:gd name="connsiteX6" fmla="*/ 11476952 w 12192000"/>
              <a:gd name="connsiteY6" fmla="*/ 3866786 h 5096785"/>
              <a:gd name="connsiteX7" fmla="*/ 11336487 w 12192000"/>
              <a:gd name="connsiteY7" fmla="*/ 3971513 h 5096785"/>
              <a:gd name="connsiteX8" fmla="*/ 11214181 w 12192000"/>
              <a:gd name="connsiteY8" fmla="*/ 4004215 h 5096785"/>
              <a:gd name="connsiteX9" fmla="*/ 11042540 w 12192000"/>
              <a:gd name="connsiteY9" fmla="*/ 4002613 h 5096785"/>
              <a:gd name="connsiteX10" fmla="*/ 10833086 w 12192000"/>
              <a:gd name="connsiteY10" fmla="*/ 3997707 h 5096785"/>
              <a:gd name="connsiteX11" fmla="*/ 10599680 w 12192000"/>
              <a:gd name="connsiteY11" fmla="*/ 3982661 h 5096785"/>
              <a:gd name="connsiteX12" fmla="*/ 10519971 w 12192000"/>
              <a:gd name="connsiteY12" fmla="*/ 3975018 h 5096785"/>
              <a:gd name="connsiteX13" fmla="*/ 10217282 w 12192000"/>
              <a:gd name="connsiteY13" fmla="*/ 4020809 h 5096785"/>
              <a:gd name="connsiteX14" fmla="*/ 9936427 w 12192000"/>
              <a:gd name="connsiteY14" fmla="*/ 4137843 h 5096785"/>
              <a:gd name="connsiteX15" fmla="*/ 9804285 w 12192000"/>
              <a:gd name="connsiteY15" fmla="*/ 4246460 h 5096785"/>
              <a:gd name="connsiteX16" fmla="*/ 9720786 w 12192000"/>
              <a:gd name="connsiteY16" fmla="*/ 4265611 h 5096785"/>
              <a:gd name="connsiteX17" fmla="*/ 9652162 w 12192000"/>
              <a:gd name="connsiteY17" fmla="*/ 4252712 h 5096785"/>
              <a:gd name="connsiteX18" fmla="*/ 9543973 w 12192000"/>
              <a:gd name="connsiteY18" fmla="*/ 4245802 h 5096785"/>
              <a:gd name="connsiteX19" fmla="*/ 9528747 w 12192000"/>
              <a:gd name="connsiteY19" fmla="*/ 4251724 h 5096785"/>
              <a:gd name="connsiteX20" fmla="*/ 9436976 w 12192000"/>
              <a:gd name="connsiteY20" fmla="*/ 4269351 h 5096785"/>
              <a:gd name="connsiteX21" fmla="*/ 9371827 w 12192000"/>
              <a:gd name="connsiteY21" fmla="*/ 4303912 h 5096785"/>
              <a:gd name="connsiteX22" fmla="*/ 9260304 w 12192000"/>
              <a:gd name="connsiteY22" fmla="*/ 4328021 h 5096785"/>
              <a:gd name="connsiteX23" fmla="*/ 9148799 w 12192000"/>
              <a:gd name="connsiteY23" fmla="*/ 4348506 h 5096785"/>
              <a:gd name="connsiteX24" fmla="*/ 9107898 w 12192000"/>
              <a:gd name="connsiteY24" fmla="*/ 4354282 h 5096785"/>
              <a:gd name="connsiteX25" fmla="*/ 9037321 w 12192000"/>
              <a:gd name="connsiteY25" fmla="*/ 4371817 h 5096785"/>
              <a:gd name="connsiteX26" fmla="*/ 8990743 w 12192000"/>
              <a:gd name="connsiteY26" fmla="*/ 4382161 h 5096785"/>
              <a:gd name="connsiteX27" fmla="*/ 8979819 w 12192000"/>
              <a:gd name="connsiteY27" fmla="*/ 4366419 h 5096785"/>
              <a:gd name="connsiteX28" fmla="*/ 8936044 w 12192000"/>
              <a:gd name="connsiteY28" fmla="*/ 4370992 h 5096785"/>
              <a:gd name="connsiteX29" fmla="*/ 8897707 w 12192000"/>
              <a:gd name="connsiteY29" fmla="*/ 4392673 h 5096785"/>
              <a:gd name="connsiteX30" fmla="*/ 8845635 w 12192000"/>
              <a:gd name="connsiteY30" fmla="*/ 4404300 h 5096785"/>
              <a:gd name="connsiteX31" fmla="*/ 8814562 w 12192000"/>
              <a:gd name="connsiteY31" fmla="*/ 4411434 h 5096785"/>
              <a:gd name="connsiteX32" fmla="*/ 8726349 w 12192000"/>
              <a:gd name="connsiteY32" fmla="*/ 4416668 h 5096785"/>
              <a:gd name="connsiteX33" fmla="*/ 8566678 w 12192000"/>
              <a:gd name="connsiteY33" fmla="*/ 4391711 h 5096785"/>
              <a:gd name="connsiteX34" fmla="*/ 8521516 w 12192000"/>
              <a:gd name="connsiteY34" fmla="*/ 4393927 h 5096785"/>
              <a:gd name="connsiteX35" fmla="*/ 8515998 w 12192000"/>
              <a:gd name="connsiteY35" fmla="*/ 4399124 h 5096785"/>
              <a:gd name="connsiteX36" fmla="*/ 8449547 w 12192000"/>
              <a:gd name="connsiteY36" fmla="*/ 4383170 h 5096785"/>
              <a:gd name="connsiteX37" fmla="*/ 8360285 w 12192000"/>
              <a:gd name="connsiteY37" fmla="*/ 4398502 h 5096785"/>
              <a:gd name="connsiteX38" fmla="*/ 8256584 w 12192000"/>
              <a:gd name="connsiteY38" fmla="*/ 4423564 h 5096785"/>
              <a:gd name="connsiteX39" fmla="*/ 8229821 w 12192000"/>
              <a:gd name="connsiteY39" fmla="*/ 4431840 h 5096785"/>
              <a:gd name="connsiteX40" fmla="*/ 8158476 w 12192000"/>
              <a:gd name="connsiteY40" fmla="*/ 4436904 h 5096785"/>
              <a:gd name="connsiteX41" fmla="*/ 7993707 w 12192000"/>
              <a:gd name="connsiteY41" fmla="*/ 4447962 h 5096785"/>
              <a:gd name="connsiteX42" fmla="*/ 7990346 w 12192000"/>
              <a:gd name="connsiteY42" fmla="*/ 4454853 h 5096785"/>
              <a:gd name="connsiteX43" fmla="*/ 7976786 w 12192000"/>
              <a:gd name="connsiteY43" fmla="*/ 4456820 h 5096785"/>
              <a:gd name="connsiteX44" fmla="*/ 7973491 w 12192000"/>
              <a:gd name="connsiteY44" fmla="*/ 4458577 h 5096785"/>
              <a:gd name="connsiteX45" fmla="*/ 7954281 w 12192000"/>
              <a:gd name="connsiteY45" fmla="*/ 4467421 h 5096785"/>
              <a:gd name="connsiteX46" fmla="*/ 7905540 w 12192000"/>
              <a:gd name="connsiteY46" fmla="*/ 4455628 h 5096785"/>
              <a:gd name="connsiteX47" fmla="*/ 7851932 w 12192000"/>
              <a:gd name="connsiteY47" fmla="*/ 4466353 h 5096785"/>
              <a:gd name="connsiteX48" fmla="*/ 7639078 w 12192000"/>
              <a:gd name="connsiteY48" fmla="*/ 4467635 h 5096785"/>
              <a:gd name="connsiteX49" fmla="*/ 7612359 w 12192000"/>
              <a:gd name="connsiteY49" fmla="*/ 4492789 h 5096785"/>
              <a:gd name="connsiteX50" fmla="*/ 7527328 w 12192000"/>
              <a:gd name="connsiteY50" fmla="*/ 4502199 h 5096785"/>
              <a:gd name="connsiteX51" fmla="*/ 7388717 w 12192000"/>
              <a:gd name="connsiteY51" fmla="*/ 4470799 h 5096785"/>
              <a:gd name="connsiteX52" fmla="*/ 7231898 w 12192000"/>
              <a:gd name="connsiteY52" fmla="*/ 4486028 h 5096785"/>
              <a:gd name="connsiteX53" fmla="*/ 7218425 w 12192000"/>
              <a:gd name="connsiteY53" fmla="*/ 4477288 h 5096785"/>
              <a:gd name="connsiteX54" fmla="*/ 7202795 w 12192000"/>
              <a:gd name="connsiteY54" fmla="*/ 4472972 h 5096785"/>
              <a:gd name="connsiteX55" fmla="*/ 7200744 w 12192000"/>
              <a:gd name="connsiteY55" fmla="*/ 4474099 h 5096785"/>
              <a:gd name="connsiteX56" fmla="*/ 7182163 w 12192000"/>
              <a:gd name="connsiteY56" fmla="*/ 4474005 h 5096785"/>
              <a:gd name="connsiteX57" fmla="*/ 7178368 w 12192000"/>
              <a:gd name="connsiteY57" fmla="*/ 4470673 h 5096785"/>
              <a:gd name="connsiteX58" fmla="*/ 7165705 w 12192000"/>
              <a:gd name="connsiteY58" fmla="*/ 4469569 h 5096785"/>
              <a:gd name="connsiteX59" fmla="*/ 7140991 w 12192000"/>
              <a:gd name="connsiteY59" fmla="*/ 4464599 h 5096785"/>
              <a:gd name="connsiteX60" fmla="*/ 7136152 w 12192000"/>
              <a:gd name="connsiteY60" fmla="*/ 4466292 h 5096785"/>
              <a:gd name="connsiteX61" fmla="*/ 7098544 w 12192000"/>
              <a:gd name="connsiteY61" fmla="*/ 4462879 h 5096785"/>
              <a:gd name="connsiteX62" fmla="*/ 7097922 w 12192000"/>
              <a:gd name="connsiteY62" fmla="*/ 4464077 h 5096785"/>
              <a:gd name="connsiteX63" fmla="*/ 7086877 w 12192000"/>
              <a:gd name="connsiteY63" fmla="*/ 4468554 h 5096785"/>
              <a:gd name="connsiteX64" fmla="*/ 7065999 w 12192000"/>
              <a:gd name="connsiteY64" fmla="*/ 4474270 h 5096785"/>
              <a:gd name="connsiteX65" fmla="*/ 7016598 w 12192000"/>
              <a:gd name="connsiteY65" fmla="*/ 4502855 h 5096785"/>
              <a:gd name="connsiteX66" fmla="*/ 6977375 w 12192000"/>
              <a:gd name="connsiteY66" fmla="*/ 4499434 h 5096785"/>
              <a:gd name="connsiteX67" fmla="*/ 6969409 w 12192000"/>
              <a:gd name="connsiteY67" fmla="*/ 4499424 h 5096785"/>
              <a:gd name="connsiteX68" fmla="*/ 6969218 w 12192000"/>
              <a:gd name="connsiteY68" fmla="*/ 4499704 h 5096785"/>
              <a:gd name="connsiteX69" fmla="*/ 6960755 w 12192000"/>
              <a:gd name="connsiteY69" fmla="*/ 4500249 h 5096785"/>
              <a:gd name="connsiteX70" fmla="*/ 6954882 w 12192000"/>
              <a:gd name="connsiteY70" fmla="*/ 4499405 h 5096785"/>
              <a:gd name="connsiteX71" fmla="*/ 6939428 w 12192000"/>
              <a:gd name="connsiteY71" fmla="*/ 4499385 h 5096785"/>
              <a:gd name="connsiteX72" fmla="*/ 6933902 w 12192000"/>
              <a:gd name="connsiteY72" fmla="*/ 4501239 h 5096785"/>
              <a:gd name="connsiteX73" fmla="*/ 6891244 w 12192000"/>
              <a:gd name="connsiteY73" fmla="*/ 4536371 h 5096785"/>
              <a:gd name="connsiteX74" fmla="*/ 6794496 w 12192000"/>
              <a:gd name="connsiteY74" fmla="*/ 4567924 h 5096785"/>
              <a:gd name="connsiteX75" fmla="*/ 6697102 w 12192000"/>
              <a:gd name="connsiteY75" fmla="*/ 4595916 h 5096785"/>
              <a:gd name="connsiteX76" fmla="*/ 6661063 w 12192000"/>
              <a:gd name="connsiteY76" fmla="*/ 4604476 h 5096785"/>
              <a:gd name="connsiteX77" fmla="*/ 6574528 w 12192000"/>
              <a:gd name="connsiteY77" fmla="*/ 4641155 h 5096785"/>
              <a:gd name="connsiteX78" fmla="*/ 6573036 w 12192000"/>
              <a:gd name="connsiteY78" fmla="*/ 4641049 h 5096785"/>
              <a:gd name="connsiteX79" fmla="*/ 6571920 w 12192000"/>
              <a:gd name="connsiteY79" fmla="*/ 4644739 h 5096785"/>
              <a:gd name="connsiteX80" fmla="*/ 6552021 w 12192000"/>
              <a:gd name="connsiteY80" fmla="*/ 4650379 h 5096785"/>
              <a:gd name="connsiteX81" fmla="*/ 6545925 w 12192000"/>
              <a:gd name="connsiteY81" fmla="*/ 4650675 h 5096785"/>
              <a:gd name="connsiteX82" fmla="*/ 6537822 w 12192000"/>
              <a:gd name="connsiteY82" fmla="*/ 4652769 h 5096785"/>
              <a:gd name="connsiteX83" fmla="*/ 6537743 w 12192000"/>
              <a:gd name="connsiteY83" fmla="*/ 4653068 h 5096785"/>
              <a:gd name="connsiteX84" fmla="*/ 6490057 w 12192000"/>
              <a:gd name="connsiteY84" fmla="*/ 4658624 h 5096785"/>
              <a:gd name="connsiteX85" fmla="*/ 6386800 w 12192000"/>
              <a:gd name="connsiteY85" fmla="*/ 4715431 h 5096785"/>
              <a:gd name="connsiteX86" fmla="*/ 6382703 w 12192000"/>
              <a:gd name="connsiteY86" fmla="*/ 4717930 h 5096785"/>
              <a:gd name="connsiteX87" fmla="*/ 6356495 w 12192000"/>
              <a:gd name="connsiteY87" fmla="*/ 4717843 h 5096785"/>
              <a:gd name="connsiteX88" fmla="*/ 6343628 w 12192000"/>
              <a:gd name="connsiteY88" fmla="*/ 4719161 h 5096785"/>
              <a:gd name="connsiteX89" fmla="*/ 6338605 w 12192000"/>
              <a:gd name="connsiteY89" fmla="*/ 4716723 h 5096785"/>
              <a:gd name="connsiteX90" fmla="*/ 6320318 w 12192000"/>
              <a:gd name="connsiteY90" fmla="*/ 4720095 h 5096785"/>
              <a:gd name="connsiteX91" fmla="*/ 6318742 w 12192000"/>
              <a:gd name="connsiteY91" fmla="*/ 4721541 h 5096785"/>
              <a:gd name="connsiteX92" fmla="*/ 6301708 w 12192000"/>
              <a:gd name="connsiteY92" fmla="*/ 4720380 h 5096785"/>
              <a:gd name="connsiteX93" fmla="*/ 6285082 w 12192000"/>
              <a:gd name="connsiteY93" fmla="*/ 4714639 h 5096785"/>
              <a:gd name="connsiteX94" fmla="*/ 6136936 w 12192000"/>
              <a:gd name="connsiteY94" fmla="*/ 4758246 h 5096785"/>
              <a:gd name="connsiteX95" fmla="*/ 5988578 w 12192000"/>
              <a:gd name="connsiteY95" fmla="*/ 4754427 h 5096785"/>
              <a:gd name="connsiteX96" fmla="*/ 5908701 w 12192000"/>
              <a:gd name="connsiteY96" fmla="*/ 4779160 h 5096785"/>
              <a:gd name="connsiteX97" fmla="*/ 5892219 w 12192000"/>
              <a:gd name="connsiteY97" fmla="*/ 4807892 h 5096785"/>
              <a:gd name="connsiteX98" fmla="*/ 5683612 w 12192000"/>
              <a:gd name="connsiteY98" fmla="*/ 4848770 h 5096785"/>
              <a:gd name="connsiteX99" fmla="*/ 5635111 w 12192000"/>
              <a:gd name="connsiteY99" fmla="*/ 4868888 h 5096785"/>
              <a:gd name="connsiteX100" fmla="*/ 5582652 w 12192000"/>
              <a:gd name="connsiteY100" fmla="*/ 4866836 h 5096785"/>
              <a:gd name="connsiteX101" fmla="*/ 5567213 w 12192000"/>
              <a:gd name="connsiteY101" fmla="*/ 4878769 h 5096785"/>
              <a:gd name="connsiteX102" fmla="*/ 5564659 w 12192000"/>
              <a:gd name="connsiteY102" fmla="*/ 4881042 h 5096785"/>
              <a:gd name="connsiteX103" fmla="*/ 5552102 w 12192000"/>
              <a:gd name="connsiteY103" fmla="*/ 4885426 h 5096785"/>
              <a:gd name="connsiteX104" fmla="*/ 5551475 w 12192000"/>
              <a:gd name="connsiteY104" fmla="*/ 4892560 h 5096785"/>
              <a:gd name="connsiteX105" fmla="*/ 5534664 w 12192000"/>
              <a:gd name="connsiteY105" fmla="*/ 4903385 h 5096785"/>
              <a:gd name="connsiteX106" fmla="*/ 5510737 w 12192000"/>
              <a:gd name="connsiteY106" fmla="*/ 4909807 h 5096785"/>
              <a:gd name="connsiteX107" fmla="*/ 5393901 w 12192000"/>
              <a:gd name="connsiteY107" fmla="*/ 4933709 h 5096785"/>
              <a:gd name="connsiteX108" fmla="*/ 5325782 w 12192000"/>
              <a:gd name="connsiteY108" fmla="*/ 4951789 h 5096785"/>
              <a:gd name="connsiteX109" fmla="*/ 5302703 w 12192000"/>
              <a:gd name="connsiteY109" fmla="*/ 4964590 h 5096785"/>
              <a:gd name="connsiteX110" fmla="*/ 5268591 w 12192000"/>
              <a:gd name="connsiteY110" fmla="*/ 4978479 h 5096785"/>
              <a:gd name="connsiteX111" fmla="*/ 5210559 w 12192000"/>
              <a:gd name="connsiteY111" fmla="*/ 5007585 h 5096785"/>
              <a:gd name="connsiteX112" fmla="*/ 5177597 w 12192000"/>
              <a:gd name="connsiteY112" fmla="*/ 5015926 h 5096785"/>
              <a:gd name="connsiteX113" fmla="*/ 5160569 w 12192000"/>
              <a:gd name="connsiteY113" fmla="*/ 5025681 h 5096785"/>
              <a:gd name="connsiteX114" fmla="*/ 5152748 w 12192000"/>
              <a:gd name="connsiteY114" fmla="*/ 5026569 h 5096785"/>
              <a:gd name="connsiteX115" fmla="*/ 5127678 w 12192000"/>
              <a:gd name="connsiteY115" fmla="*/ 5032947 h 5096785"/>
              <a:gd name="connsiteX116" fmla="*/ 5113147 w 12192000"/>
              <a:gd name="connsiteY116" fmla="*/ 5035818 h 5096785"/>
              <a:gd name="connsiteX117" fmla="*/ 5107301 w 12192000"/>
              <a:gd name="connsiteY117" fmla="*/ 5036672 h 5096785"/>
              <a:gd name="connsiteX118" fmla="*/ 5093215 w 12192000"/>
              <a:gd name="connsiteY118" fmla="*/ 5032880 h 5096785"/>
              <a:gd name="connsiteX119" fmla="*/ 5077058 w 12192000"/>
              <a:gd name="connsiteY119" fmla="*/ 5038681 h 5096785"/>
              <a:gd name="connsiteX120" fmla="*/ 5057349 w 12192000"/>
              <a:gd name="connsiteY120" fmla="*/ 5036015 h 5096785"/>
              <a:gd name="connsiteX121" fmla="*/ 5053945 w 12192000"/>
              <a:gd name="connsiteY121" fmla="*/ 5041952 h 5096785"/>
              <a:gd name="connsiteX122" fmla="*/ 5040021 w 12192000"/>
              <a:gd name="connsiteY122" fmla="*/ 5050052 h 5096785"/>
              <a:gd name="connsiteX123" fmla="*/ 5025913 w 12192000"/>
              <a:gd name="connsiteY123" fmla="*/ 5046535 h 5096785"/>
              <a:gd name="connsiteX124" fmla="*/ 4998218 w 12192000"/>
              <a:gd name="connsiteY124" fmla="*/ 5048065 h 5096785"/>
              <a:gd name="connsiteX125" fmla="*/ 4991008 w 12192000"/>
              <a:gd name="connsiteY125" fmla="*/ 5050439 h 5096785"/>
              <a:gd name="connsiteX126" fmla="*/ 4963503 w 12192000"/>
              <a:gd name="connsiteY126" fmla="*/ 5047575 h 5096785"/>
              <a:gd name="connsiteX127" fmla="*/ 4921053 w 12192000"/>
              <a:gd name="connsiteY127" fmla="*/ 5048925 h 5096785"/>
              <a:gd name="connsiteX128" fmla="*/ 4873420 w 12192000"/>
              <a:gd name="connsiteY128" fmla="*/ 5054929 h 5096785"/>
              <a:gd name="connsiteX129" fmla="*/ 4858825 w 12192000"/>
              <a:gd name="connsiteY129" fmla="*/ 5051329 h 5096785"/>
              <a:gd name="connsiteX130" fmla="*/ 4769340 w 12192000"/>
              <a:gd name="connsiteY130" fmla="*/ 5053090 h 5096785"/>
              <a:gd name="connsiteX131" fmla="*/ 4744152 w 12192000"/>
              <a:gd name="connsiteY131" fmla="*/ 5053391 h 5096785"/>
              <a:gd name="connsiteX132" fmla="*/ 4723556 w 12192000"/>
              <a:gd name="connsiteY132" fmla="*/ 5059633 h 5096785"/>
              <a:gd name="connsiteX133" fmla="*/ 4719699 w 12192000"/>
              <a:gd name="connsiteY133" fmla="*/ 5066298 h 5096785"/>
              <a:gd name="connsiteX134" fmla="*/ 4706016 w 12192000"/>
              <a:gd name="connsiteY134" fmla="*/ 5067422 h 5096785"/>
              <a:gd name="connsiteX135" fmla="*/ 4702593 w 12192000"/>
              <a:gd name="connsiteY135" fmla="*/ 5068973 h 5096785"/>
              <a:gd name="connsiteX136" fmla="*/ 4682766 w 12192000"/>
              <a:gd name="connsiteY136" fmla="*/ 5076609 h 5096785"/>
              <a:gd name="connsiteX137" fmla="*/ 4634960 w 12192000"/>
              <a:gd name="connsiteY137" fmla="*/ 5061852 h 5096785"/>
              <a:gd name="connsiteX138" fmla="*/ 4580645 w 12192000"/>
              <a:gd name="connsiteY138" fmla="*/ 5069246 h 5096785"/>
              <a:gd name="connsiteX139" fmla="*/ 4368005 w 12192000"/>
              <a:gd name="connsiteY139" fmla="*/ 5057426 h 5096785"/>
              <a:gd name="connsiteX140" fmla="*/ 4339489 w 12192000"/>
              <a:gd name="connsiteY140" fmla="*/ 5080858 h 5096785"/>
              <a:gd name="connsiteX141" fmla="*/ 4253895 w 12192000"/>
              <a:gd name="connsiteY141" fmla="*/ 5085008 h 5096785"/>
              <a:gd name="connsiteX142" fmla="*/ 4117780 w 12192000"/>
              <a:gd name="connsiteY142" fmla="*/ 5045175 h 5096785"/>
              <a:gd name="connsiteX143" fmla="*/ 3960074 w 12192000"/>
              <a:gd name="connsiteY143" fmla="*/ 5050708 h 5096785"/>
              <a:gd name="connsiteX144" fmla="*/ 3947260 w 12192000"/>
              <a:gd name="connsiteY144" fmla="*/ 5041167 h 5096785"/>
              <a:gd name="connsiteX145" fmla="*/ 3931969 w 12192000"/>
              <a:gd name="connsiteY145" fmla="*/ 5035902 h 5096785"/>
              <a:gd name="connsiteX146" fmla="*/ 3929836 w 12192000"/>
              <a:gd name="connsiteY146" fmla="*/ 5036901 h 5096785"/>
              <a:gd name="connsiteX147" fmla="*/ 3911296 w 12192000"/>
              <a:gd name="connsiteY147" fmla="*/ 5035663 h 5096785"/>
              <a:gd name="connsiteX148" fmla="*/ 3907746 w 12192000"/>
              <a:gd name="connsiteY148" fmla="*/ 5032107 h 5096785"/>
              <a:gd name="connsiteX149" fmla="*/ 3895182 w 12192000"/>
              <a:gd name="connsiteY149" fmla="*/ 5030229 h 5096785"/>
              <a:gd name="connsiteX150" fmla="*/ 3870866 w 12192000"/>
              <a:gd name="connsiteY150" fmla="*/ 5023753 h 5096785"/>
              <a:gd name="connsiteX151" fmla="*/ 3865913 w 12192000"/>
              <a:gd name="connsiteY151" fmla="*/ 5025143 h 5096785"/>
              <a:gd name="connsiteX152" fmla="*/ 3828606 w 12192000"/>
              <a:gd name="connsiteY152" fmla="*/ 5019426 h 5096785"/>
              <a:gd name="connsiteX153" fmla="*/ 3827901 w 12192000"/>
              <a:gd name="connsiteY153" fmla="*/ 5020583 h 5096785"/>
              <a:gd name="connsiteX154" fmla="*/ 3816543 w 12192000"/>
              <a:gd name="connsiteY154" fmla="*/ 5024366 h 5096785"/>
              <a:gd name="connsiteX155" fmla="*/ 3795278 w 12192000"/>
              <a:gd name="connsiteY155" fmla="*/ 5028779 h 5096785"/>
              <a:gd name="connsiteX156" fmla="*/ 3743858 w 12192000"/>
              <a:gd name="connsiteY156" fmla="*/ 5054237 h 5096785"/>
              <a:gd name="connsiteX157" fmla="*/ 3704945 w 12192000"/>
              <a:gd name="connsiteY157" fmla="*/ 5048413 h 5096785"/>
              <a:gd name="connsiteX158" fmla="*/ 3696992 w 12192000"/>
              <a:gd name="connsiteY158" fmla="*/ 5047914 h 5096785"/>
              <a:gd name="connsiteX159" fmla="*/ 3696780 w 12192000"/>
              <a:gd name="connsiteY159" fmla="*/ 5048181 h 5096785"/>
              <a:gd name="connsiteX160" fmla="*/ 3688290 w 12192000"/>
              <a:gd name="connsiteY160" fmla="*/ 5048204 h 5096785"/>
              <a:gd name="connsiteX161" fmla="*/ 3682486 w 12192000"/>
              <a:gd name="connsiteY161" fmla="*/ 5047000 h 5096785"/>
              <a:gd name="connsiteX162" fmla="*/ 3667056 w 12192000"/>
              <a:gd name="connsiteY162" fmla="*/ 5046030 h 5096785"/>
              <a:gd name="connsiteX163" fmla="*/ 3661403 w 12192000"/>
              <a:gd name="connsiteY163" fmla="*/ 5047537 h 5096785"/>
              <a:gd name="connsiteX164" fmla="*/ 3658673 w 12192000"/>
              <a:gd name="connsiteY164" fmla="*/ 5050790 h 5096785"/>
              <a:gd name="connsiteX165" fmla="*/ 3657333 w 12192000"/>
              <a:gd name="connsiteY165" fmla="*/ 5050325 h 5096785"/>
              <a:gd name="connsiteX166" fmla="*/ 3626778 w 12192000"/>
              <a:gd name="connsiteY166" fmla="*/ 5057882 h 5096785"/>
              <a:gd name="connsiteX167" fmla="*/ 3560067 w 12192000"/>
              <a:gd name="connsiteY167" fmla="*/ 5064266 h 5096785"/>
              <a:gd name="connsiteX168" fmla="*/ 3522641 w 12192000"/>
              <a:gd name="connsiteY168" fmla="*/ 5063654 h 5096785"/>
              <a:gd name="connsiteX169" fmla="*/ 3419275 w 12192000"/>
              <a:gd name="connsiteY169" fmla="*/ 5066646 h 5096785"/>
              <a:gd name="connsiteX170" fmla="*/ 3314869 w 12192000"/>
              <a:gd name="connsiteY170" fmla="*/ 5073197 h 5096785"/>
              <a:gd name="connsiteX171" fmla="*/ 3259088 w 12192000"/>
              <a:gd name="connsiteY171" fmla="*/ 5096363 h 5096785"/>
              <a:gd name="connsiteX172" fmla="*/ 3253104 w 12192000"/>
              <a:gd name="connsiteY172" fmla="*/ 5096785 h 5096785"/>
              <a:gd name="connsiteX173" fmla="*/ 3238751 w 12192000"/>
              <a:gd name="connsiteY173" fmla="*/ 5092996 h 5096785"/>
              <a:gd name="connsiteX174" fmla="*/ 3233681 w 12192000"/>
              <a:gd name="connsiteY174" fmla="*/ 5090758 h 5096785"/>
              <a:gd name="connsiteX175" fmla="*/ 3225562 w 12192000"/>
              <a:gd name="connsiteY175" fmla="*/ 5089215 h 5096785"/>
              <a:gd name="connsiteX176" fmla="*/ 3225260 w 12192000"/>
              <a:gd name="connsiteY176" fmla="*/ 5089437 h 5096785"/>
              <a:gd name="connsiteX177" fmla="*/ 3217859 w 12192000"/>
              <a:gd name="connsiteY177" fmla="*/ 5087484 h 5096785"/>
              <a:gd name="connsiteX178" fmla="*/ 3182980 w 12192000"/>
              <a:gd name="connsiteY178" fmla="*/ 5074650 h 5096785"/>
              <a:gd name="connsiteX179" fmla="*/ 3123938 w 12192000"/>
              <a:gd name="connsiteY179" fmla="*/ 5089912 h 5096785"/>
              <a:gd name="connsiteX180" fmla="*/ 3101912 w 12192000"/>
              <a:gd name="connsiteY180" fmla="*/ 5090281 h 5096785"/>
              <a:gd name="connsiteX181" fmla="*/ 3089591 w 12192000"/>
              <a:gd name="connsiteY181" fmla="*/ 5091865 h 5096785"/>
              <a:gd name="connsiteX182" fmla="*/ 3088465 w 12192000"/>
              <a:gd name="connsiteY182" fmla="*/ 5092858 h 5096785"/>
              <a:gd name="connsiteX183" fmla="*/ 3055081 w 12192000"/>
              <a:gd name="connsiteY183" fmla="*/ 5080424 h 5096785"/>
              <a:gd name="connsiteX184" fmla="*/ 3049807 w 12192000"/>
              <a:gd name="connsiteY184" fmla="*/ 5080860 h 5096785"/>
              <a:gd name="connsiteX185" fmla="*/ 3029122 w 12192000"/>
              <a:gd name="connsiteY185" fmla="*/ 5070085 h 5096785"/>
              <a:gd name="connsiteX186" fmla="*/ 3017862 w 12192000"/>
              <a:gd name="connsiteY186" fmla="*/ 5065942 h 5096785"/>
              <a:gd name="connsiteX187" fmla="*/ 3015868 w 12192000"/>
              <a:gd name="connsiteY187" fmla="*/ 5061832 h 5096785"/>
              <a:gd name="connsiteX188" fmla="*/ 2998644 w 12192000"/>
              <a:gd name="connsiteY188" fmla="*/ 5057210 h 5096785"/>
              <a:gd name="connsiteX189" fmla="*/ 2996219 w 12192000"/>
              <a:gd name="connsiteY189" fmla="*/ 5057788 h 5096785"/>
              <a:gd name="connsiteX190" fmla="*/ 2983676 w 12192000"/>
              <a:gd name="connsiteY190" fmla="*/ 5049852 h 5096785"/>
              <a:gd name="connsiteX191" fmla="*/ 2903609 w 12192000"/>
              <a:gd name="connsiteY191" fmla="*/ 4998457 h 5096785"/>
              <a:gd name="connsiteX192" fmla="*/ 2758830 w 12192000"/>
              <a:gd name="connsiteY192" fmla="*/ 4974760 h 5096785"/>
              <a:gd name="connsiteX193" fmla="*/ 2532669 w 12192000"/>
              <a:gd name="connsiteY193" fmla="*/ 4940573 h 5096785"/>
              <a:gd name="connsiteX194" fmla="*/ 2389931 w 12192000"/>
              <a:gd name="connsiteY194" fmla="*/ 4905785 h 5096785"/>
              <a:gd name="connsiteX195" fmla="*/ 2335186 w 12192000"/>
              <a:gd name="connsiteY195" fmla="*/ 4902957 h 5096785"/>
              <a:gd name="connsiteX196" fmla="*/ 2295307 w 12192000"/>
              <a:gd name="connsiteY196" fmla="*/ 4879800 h 5096785"/>
              <a:gd name="connsiteX197" fmla="*/ 2273393 w 12192000"/>
              <a:gd name="connsiteY197" fmla="*/ 4883565 h 5096785"/>
              <a:gd name="connsiteX198" fmla="*/ 2269523 w 12192000"/>
              <a:gd name="connsiteY198" fmla="*/ 4884442 h 5096785"/>
              <a:gd name="connsiteX199" fmla="*/ 2256015 w 12192000"/>
              <a:gd name="connsiteY199" fmla="*/ 4883014 h 5096785"/>
              <a:gd name="connsiteX200" fmla="*/ 2249731 w 12192000"/>
              <a:gd name="connsiteY200" fmla="*/ 4888778 h 5096785"/>
              <a:gd name="connsiteX201" fmla="*/ 2227629 w 12192000"/>
              <a:gd name="connsiteY201" fmla="*/ 4891047 h 5096785"/>
              <a:gd name="connsiteX202" fmla="*/ 2203460 w 12192000"/>
              <a:gd name="connsiteY202" fmla="*/ 4886696 h 5096785"/>
              <a:gd name="connsiteX203" fmla="*/ 2091528 w 12192000"/>
              <a:gd name="connsiteY203" fmla="*/ 4859155 h 5096785"/>
              <a:gd name="connsiteX204" fmla="*/ 2022901 w 12192000"/>
              <a:gd name="connsiteY204" fmla="*/ 4846594 h 5096785"/>
              <a:gd name="connsiteX205" fmla="*/ 1994227 w 12192000"/>
              <a:gd name="connsiteY205" fmla="*/ 4847973 h 5096785"/>
              <a:gd name="connsiteX206" fmla="*/ 1955936 w 12192000"/>
              <a:gd name="connsiteY206" fmla="*/ 4845765 h 5096785"/>
              <a:gd name="connsiteX207" fmla="*/ 1741924 w 12192000"/>
              <a:gd name="connsiteY207" fmla="*/ 4808054 h 5096785"/>
              <a:gd name="connsiteX208" fmla="*/ 1734410 w 12192000"/>
              <a:gd name="connsiteY208" fmla="*/ 4811675 h 5096785"/>
              <a:gd name="connsiteX209" fmla="*/ 1691423 w 12192000"/>
              <a:gd name="connsiteY209" fmla="*/ 4802777 h 5096785"/>
              <a:gd name="connsiteX210" fmla="*/ 1554504 w 12192000"/>
              <a:gd name="connsiteY210" fmla="*/ 4739985 h 5096785"/>
              <a:gd name="connsiteX211" fmla="*/ 1470119 w 12192000"/>
              <a:gd name="connsiteY211" fmla="*/ 4723470 h 5096785"/>
              <a:gd name="connsiteX212" fmla="*/ 1437967 w 12192000"/>
              <a:gd name="connsiteY212" fmla="*/ 4722710 h 5096785"/>
              <a:gd name="connsiteX213" fmla="*/ 1384234 w 12192000"/>
              <a:gd name="connsiteY213" fmla="*/ 4721117 h 5096785"/>
              <a:gd name="connsiteX214" fmla="*/ 1338647 w 12192000"/>
              <a:gd name="connsiteY214" fmla="*/ 4732483 h 5096785"/>
              <a:gd name="connsiteX215" fmla="*/ 1295869 w 12192000"/>
              <a:gd name="connsiteY215" fmla="*/ 4726175 h 5096785"/>
              <a:gd name="connsiteX216" fmla="*/ 1292949 w 12192000"/>
              <a:gd name="connsiteY216" fmla="*/ 4708469 h 5096785"/>
              <a:gd name="connsiteX217" fmla="*/ 1244908 w 12192000"/>
              <a:gd name="connsiteY217" fmla="*/ 4706993 h 5096785"/>
              <a:gd name="connsiteX218" fmla="*/ 1171266 w 12192000"/>
              <a:gd name="connsiteY218" fmla="*/ 4706535 h 5096785"/>
              <a:gd name="connsiteX219" fmla="*/ 1160868 w 12192000"/>
              <a:gd name="connsiteY219" fmla="*/ 4701936 h 5096785"/>
              <a:gd name="connsiteX220" fmla="*/ 1147599 w 12192000"/>
              <a:gd name="connsiteY220" fmla="*/ 4714833 h 5096785"/>
              <a:gd name="connsiteX221" fmla="*/ 1119603 w 12192000"/>
              <a:gd name="connsiteY221" fmla="*/ 4721303 h 5096785"/>
              <a:gd name="connsiteX222" fmla="*/ 997851 w 12192000"/>
              <a:gd name="connsiteY222" fmla="*/ 4722336 h 5096785"/>
              <a:gd name="connsiteX223" fmla="*/ 976455 w 12192000"/>
              <a:gd name="connsiteY223" fmla="*/ 4726407 h 5096785"/>
              <a:gd name="connsiteX224" fmla="*/ 949939 w 12192000"/>
              <a:gd name="connsiteY224" fmla="*/ 4719699 h 5096785"/>
              <a:gd name="connsiteX225" fmla="*/ 894148 w 12192000"/>
              <a:gd name="connsiteY225" fmla="*/ 4710406 h 5096785"/>
              <a:gd name="connsiteX226" fmla="*/ 857990 w 12192000"/>
              <a:gd name="connsiteY226" fmla="*/ 4696844 h 5096785"/>
              <a:gd name="connsiteX227" fmla="*/ 848649 w 12192000"/>
              <a:gd name="connsiteY227" fmla="*/ 4704021 h 5096785"/>
              <a:gd name="connsiteX228" fmla="*/ 826436 w 12192000"/>
              <a:gd name="connsiteY228" fmla="*/ 4707421 h 5096785"/>
              <a:gd name="connsiteX229" fmla="*/ 733052 w 12192000"/>
              <a:gd name="connsiteY229" fmla="*/ 4701884 h 5096785"/>
              <a:gd name="connsiteX230" fmla="*/ 716185 w 12192000"/>
              <a:gd name="connsiteY230" fmla="*/ 4703827 h 5096785"/>
              <a:gd name="connsiteX231" fmla="*/ 696663 w 12192000"/>
              <a:gd name="connsiteY231" fmla="*/ 4697420 h 5096785"/>
              <a:gd name="connsiteX232" fmla="*/ 582722 w 12192000"/>
              <a:gd name="connsiteY232" fmla="*/ 4658637 h 5096785"/>
              <a:gd name="connsiteX233" fmla="*/ 581118 w 12192000"/>
              <a:gd name="connsiteY233" fmla="*/ 4654120 h 5096785"/>
              <a:gd name="connsiteX234" fmla="*/ 546453 w 12192000"/>
              <a:gd name="connsiteY234" fmla="*/ 4652542 h 5096785"/>
              <a:gd name="connsiteX235" fmla="*/ 536773 w 12192000"/>
              <a:gd name="connsiteY235" fmla="*/ 4644609 h 5096785"/>
              <a:gd name="connsiteX236" fmla="*/ 518899 w 12192000"/>
              <a:gd name="connsiteY236" fmla="*/ 4642839 h 5096785"/>
              <a:gd name="connsiteX237" fmla="*/ 388896 w 12192000"/>
              <a:gd name="connsiteY237" fmla="*/ 4619173 h 5096785"/>
              <a:gd name="connsiteX238" fmla="*/ 366479 w 12192000"/>
              <a:gd name="connsiteY238" fmla="*/ 4618896 h 5096785"/>
              <a:gd name="connsiteX239" fmla="*/ 342781 w 12192000"/>
              <a:gd name="connsiteY239" fmla="*/ 4601239 h 5096785"/>
              <a:gd name="connsiteX240" fmla="*/ 255925 w 12192000"/>
              <a:gd name="connsiteY240" fmla="*/ 4598685 h 5096785"/>
              <a:gd name="connsiteX241" fmla="*/ 226919 w 12192000"/>
              <a:gd name="connsiteY241" fmla="*/ 4598460 h 5096785"/>
              <a:gd name="connsiteX242" fmla="*/ 213925 w 12192000"/>
              <a:gd name="connsiteY242" fmla="*/ 4597783 h 5096785"/>
              <a:gd name="connsiteX243" fmla="*/ 215196 w 12192000"/>
              <a:gd name="connsiteY243" fmla="*/ 4588576 h 5096785"/>
              <a:gd name="connsiteX244" fmla="*/ 180214 w 12192000"/>
              <a:gd name="connsiteY244" fmla="*/ 4583701 h 5096785"/>
              <a:gd name="connsiteX245" fmla="*/ 83203 w 12192000"/>
              <a:gd name="connsiteY245" fmla="*/ 4531664 h 5096785"/>
              <a:gd name="connsiteX246" fmla="*/ 4106 w 12192000"/>
              <a:gd name="connsiteY246" fmla="*/ 4517202 h 5096785"/>
              <a:gd name="connsiteX247" fmla="*/ 0 w 12192000"/>
              <a:gd name="connsiteY247" fmla="*/ 4516084 h 5096785"/>
              <a:gd name="connsiteX248" fmla="*/ 0 w 12192000"/>
              <a:gd name="connsiteY248" fmla="*/ 0 h 5096785"/>
              <a:gd name="connsiteX0" fmla="*/ 0 w 12192000"/>
              <a:gd name="connsiteY0" fmla="*/ 0 h 5096785"/>
              <a:gd name="connsiteX1" fmla="*/ 12192000 w 12192000"/>
              <a:gd name="connsiteY1" fmla="*/ 0 h 5096785"/>
              <a:gd name="connsiteX2" fmla="*/ 12192000 w 12192000"/>
              <a:gd name="connsiteY2" fmla="*/ 3809005 h 5096785"/>
              <a:gd name="connsiteX3" fmla="*/ 12142543 w 12192000"/>
              <a:gd name="connsiteY3" fmla="*/ 3817043 h 5096785"/>
              <a:gd name="connsiteX4" fmla="*/ 12109241 w 12192000"/>
              <a:gd name="connsiteY4" fmla="*/ 3824228 h 5096785"/>
              <a:gd name="connsiteX5" fmla="*/ 11668991 w 12192000"/>
              <a:gd name="connsiteY5" fmla="*/ 3788038 h 5096785"/>
              <a:gd name="connsiteX6" fmla="*/ 11476952 w 12192000"/>
              <a:gd name="connsiteY6" fmla="*/ 3866786 h 5096785"/>
              <a:gd name="connsiteX7" fmla="*/ 11336487 w 12192000"/>
              <a:gd name="connsiteY7" fmla="*/ 3971513 h 5096785"/>
              <a:gd name="connsiteX8" fmla="*/ 11214181 w 12192000"/>
              <a:gd name="connsiteY8" fmla="*/ 4004215 h 5096785"/>
              <a:gd name="connsiteX9" fmla="*/ 11042540 w 12192000"/>
              <a:gd name="connsiteY9" fmla="*/ 4002613 h 5096785"/>
              <a:gd name="connsiteX10" fmla="*/ 10833086 w 12192000"/>
              <a:gd name="connsiteY10" fmla="*/ 3997707 h 5096785"/>
              <a:gd name="connsiteX11" fmla="*/ 10599680 w 12192000"/>
              <a:gd name="connsiteY11" fmla="*/ 3982661 h 5096785"/>
              <a:gd name="connsiteX12" fmla="*/ 10519971 w 12192000"/>
              <a:gd name="connsiteY12" fmla="*/ 3975018 h 5096785"/>
              <a:gd name="connsiteX13" fmla="*/ 10217282 w 12192000"/>
              <a:gd name="connsiteY13" fmla="*/ 4020809 h 5096785"/>
              <a:gd name="connsiteX14" fmla="*/ 9936427 w 12192000"/>
              <a:gd name="connsiteY14" fmla="*/ 4137843 h 5096785"/>
              <a:gd name="connsiteX15" fmla="*/ 9804285 w 12192000"/>
              <a:gd name="connsiteY15" fmla="*/ 4246460 h 5096785"/>
              <a:gd name="connsiteX16" fmla="*/ 9720786 w 12192000"/>
              <a:gd name="connsiteY16" fmla="*/ 4265611 h 5096785"/>
              <a:gd name="connsiteX17" fmla="*/ 9652162 w 12192000"/>
              <a:gd name="connsiteY17" fmla="*/ 4252712 h 5096785"/>
              <a:gd name="connsiteX18" fmla="*/ 9543973 w 12192000"/>
              <a:gd name="connsiteY18" fmla="*/ 4245802 h 5096785"/>
              <a:gd name="connsiteX19" fmla="*/ 9528747 w 12192000"/>
              <a:gd name="connsiteY19" fmla="*/ 4251724 h 5096785"/>
              <a:gd name="connsiteX20" fmla="*/ 9436976 w 12192000"/>
              <a:gd name="connsiteY20" fmla="*/ 4269351 h 5096785"/>
              <a:gd name="connsiteX21" fmla="*/ 9371827 w 12192000"/>
              <a:gd name="connsiteY21" fmla="*/ 4303912 h 5096785"/>
              <a:gd name="connsiteX22" fmla="*/ 9260304 w 12192000"/>
              <a:gd name="connsiteY22" fmla="*/ 4328021 h 5096785"/>
              <a:gd name="connsiteX23" fmla="*/ 9148799 w 12192000"/>
              <a:gd name="connsiteY23" fmla="*/ 4348506 h 5096785"/>
              <a:gd name="connsiteX24" fmla="*/ 9107898 w 12192000"/>
              <a:gd name="connsiteY24" fmla="*/ 4354282 h 5096785"/>
              <a:gd name="connsiteX25" fmla="*/ 9037321 w 12192000"/>
              <a:gd name="connsiteY25" fmla="*/ 4371817 h 5096785"/>
              <a:gd name="connsiteX26" fmla="*/ 8990743 w 12192000"/>
              <a:gd name="connsiteY26" fmla="*/ 4382161 h 5096785"/>
              <a:gd name="connsiteX27" fmla="*/ 8979819 w 12192000"/>
              <a:gd name="connsiteY27" fmla="*/ 4366419 h 5096785"/>
              <a:gd name="connsiteX28" fmla="*/ 8936044 w 12192000"/>
              <a:gd name="connsiteY28" fmla="*/ 4370992 h 5096785"/>
              <a:gd name="connsiteX29" fmla="*/ 8897707 w 12192000"/>
              <a:gd name="connsiteY29" fmla="*/ 4392673 h 5096785"/>
              <a:gd name="connsiteX30" fmla="*/ 8845635 w 12192000"/>
              <a:gd name="connsiteY30" fmla="*/ 4404300 h 5096785"/>
              <a:gd name="connsiteX31" fmla="*/ 8814562 w 12192000"/>
              <a:gd name="connsiteY31" fmla="*/ 4411434 h 5096785"/>
              <a:gd name="connsiteX32" fmla="*/ 8726349 w 12192000"/>
              <a:gd name="connsiteY32" fmla="*/ 4416668 h 5096785"/>
              <a:gd name="connsiteX33" fmla="*/ 8566678 w 12192000"/>
              <a:gd name="connsiteY33" fmla="*/ 4391711 h 5096785"/>
              <a:gd name="connsiteX34" fmla="*/ 8521516 w 12192000"/>
              <a:gd name="connsiteY34" fmla="*/ 4393927 h 5096785"/>
              <a:gd name="connsiteX35" fmla="*/ 8515998 w 12192000"/>
              <a:gd name="connsiteY35" fmla="*/ 4399124 h 5096785"/>
              <a:gd name="connsiteX36" fmla="*/ 8449547 w 12192000"/>
              <a:gd name="connsiteY36" fmla="*/ 4383170 h 5096785"/>
              <a:gd name="connsiteX37" fmla="*/ 8360285 w 12192000"/>
              <a:gd name="connsiteY37" fmla="*/ 4398502 h 5096785"/>
              <a:gd name="connsiteX38" fmla="*/ 8256584 w 12192000"/>
              <a:gd name="connsiteY38" fmla="*/ 4423564 h 5096785"/>
              <a:gd name="connsiteX39" fmla="*/ 8229821 w 12192000"/>
              <a:gd name="connsiteY39" fmla="*/ 4431840 h 5096785"/>
              <a:gd name="connsiteX40" fmla="*/ 8158476 w 12192000"/>
              <a:gd name="connsiteY40" fmla="*/ 4436904 h 5096785"/>
              <a:gd name="connsiteX41" fmla="*/ 7993707 w 12192000"/>
              <a:gd name="connsiteY41" fmla="*/ 4447962 h 5096785"/>
              <a:gd name="connsiteX42" fmla="*/ 7990346 w 12192000"/>
              <a:gd name="connsiteY42" fmla="*/ 4454853 h 5096785"/>
              <a:gd name="connsiteX43" fmla="*/ 7976786 w 12192000"/>
              <a:gd name="connsiteY43" fmla="*/ 4456820 h 5096785"/>
              <a:gd name="connsiteX44" fmla="*/ 7973491 w 12192000"/>
              <a:gd name="connsiteY44" fmla="*/ 4458577 h 5096785"/>
              <a:gd name="connsiteX45" fmla="*/ 7954281 w 12192000"/>
              <a:gd name="connsiteY45" fmla="*/ 4467421 h 5096785"/>
              <a:gd name="connsiteX46" fmla="*/ 7905540 w 12192000"/>
              <a:gd name="connsiteY46" fmla="*/ 4455628 h 5096785"/>
              <a:gd name="connsiteX47" fmla="*/ 7851932 w 12192000"/>
              <a:gd name="connsiteY47" fmla="*/ 4466353 h 5096785"/>
              <a:gd name="connsiteX48" fmla="*/ 7639078 w 12192000"/>
              <a:gd name="connsiteY48" fmla="*/ 4467635 h 5096785"/>
              <a:gd name="connsiteX49" fmla="*/ 7612359 w 12192000"/>
              <a:gd name="connsiteY49" fmla="*/ 4492789 h 5096785"/>
              <a:gd name="connsiteX50" fmla="*/ 7527328 w 12192000"/>
              <a:gd name="connsiteY50" fmla="*/ 4502199 h 5096785"/>
              <a:gd name="connsiteX51" fmla="*/ 7388717 w 12192000"/>
              <a:gd name="connsiteY51" fmla="*/ 4470799 h 5096785"/>
              <a:gd name="connsiteX52" fmla="*/ 7231898 w 12192000"/>
              <a:gd name="connsiteY52" fmla="*/ 4486028 h 5096785"/>
              <a:gd name="connsiteX53" fmla="*/ 7218425 w 12192000"/>
              <a:gd name="connsiteY53" fmla="*/ 4477288 h 5096785"/>
              <a:gd name="connsiteX54" fmla="*/ 7202795 w 12192000"/>
              <a:gd name="connsiteY54" fmla="*/ 4472972 h 5096785"/>
              <a:gd name="connsiteX55" fmla="*/ 7200744 w 12192000"/>
              <a:gd name="connsiteY55" fmla="*/ 4474099 h 5096785"/>
              <a:gd name="connsiteX56" fmla="*/ 7182163 w 12192000"/>
              <a:gd name="connsiteY56" fmla="*/ 4474005 h 5096785"/>
              <a:gd name="connsiteX57" fmla="*/ 7178368 w 12192000"/>
              <a:gd name="connsiteY57" fmla="*/ 4470673 h 5096785"/>
              <a:gd name="connsiteX58" fmla="*/ 7165705 w 12192000"/>
              <a:gd name="connsiteY58" fmla="*/ 4469569 h 5096785"/>
              <a:gd name="connsiteX59" fmla="*/ 7140991 w 12192000"/>
              <a:gd name="connsiteY59" fmla="*/ 4464599 h 5096785"/>
              <a:gd name="connsiteX60" fmla="*/ 7136152 w 12192000"/>
              <a:gd name="connsiteY60" fmla="*/ 4466292 h 5096785"/>
              <a:gd name="connsiteX61" fmla="*/ 7098544 w 12192000"/>
              <a:gd name="connsiteY61" fmla="*/ 4462879 h 5096785"/>
              <a:gd name="connsiteX62" fmla="*/ 7097922 w 12192000"/>
              <a:gd name="connsiteY62" fmla="*/ 4464077 h 5096785"/>
              <a:gd name="connsiteX63" fmla="*/ 7086877 w 12192000"/>
              <a:gd name="connsiteY63" fmla="*/ 4468554 h 5096785"/>
              <a:gd name="connsiteX64" fmla="*/ 7065999 w 12192000"/>
              <a:gd name="connsiteY64" fmla="*/ 4474270 h 5096785"/>
              <a:gd name="connsiteX65" fmla="*/ 7016598 w 12192000"/>
              <a:gd name="connsiteY65" fmla="*/ 4502855 h 5096785"/>
              <a:gd name="connsiteX66" fmla="*/ 6977375 w 12192000"/>
              <a:gd name="connsiteY66" fmla="*/ 4499434 h 5096785"/>
              <a:gd name="connsiteX67" fmla="*/ 6969409 w 12192000"/>
              <a:gd name="connsiteY67" fmla="*/ 4499424 h 5096785"/>
              <a:gd name="connsiteX68" fmla="*/ 6969218 w 12192000"/>
              <a:gd name="connsiteY68" fmla="*/ 4499704 h 5096785"/>
              <a:gd name="connsiteX69" fmla="*/ 6960755 w 12192000"/>
              <a:gd name="connsiteY69" fmla="*/ 4500249 h 5096785"/>
              <a:gd name="connsiteX70" fmla="*/ 6954882 w 12192000"/>
              <a:gd name="connsiteY70" fmla="*/ 4499405 h 5096785"/>
              <a:gd name="connsiteX71" fmla="*/ 6939428 w 12192000"/>
              <a:gd name="connsiteY71" fmla="*/ 4499385 h 5096785"/>
              <a:gd name="connsiteX72" fmla="*/ 6933902 w 12192000"/>
              <a:gd name="connsiteY72" fmla="*/ 4501239 h 5096785"/>
              <a:gd name="connsiteX73" fmla="*/ 6891244 w 12192000"/>
              <a:gd name="connsiteY73" fmla="*/ 4536371 h 5096785"/>
              <a:gd name="connsiteX74" fmla="*/ 6794496 w 12192000"/>
              <a:gd name="connsiteY74" fmla="*/ 4567924 h 5096785"/>
              <a:gd name="connsiteX75" fmla="*/ 6697102 w 12192000"/>
              <a:gd name="connsiteY75" fmla="*/ 4595916 h 5096785"/>
              <a:gd name="connsiteX76" fmla="*/ 6574528 w 12192000"/>
              <a:gd name="connsiteY76" fmla="*/ 4641155 h 5096785"/>
              <a:gd name="connsiteX77" fmla="*/ 6573036 w 12192000"/>
              <a:gd name="connsiteY77" fmla="*/ 4641049 h 5096785"/>
              <a:gd name="connsiteX78" fmla="*/ 6571920 w 12192000"/>
              <a:gd name="connsiteY78" fmla="*/ 4644739 h 5096785"/>
              <a:gd name="connsiteX79" fmla="*/ 6552021 w 12192000"/>
              <a:gd name="connsiteY79" fmla="*/ 4650379 h 5096785"/>
              <a:gd name="connsiteX80" fmla="*/ 6545925 w 12192000"/>
              <a:gd name="connsiteY80" fmla="*/ 4650675 h 5096785"/>
              <a:gd name="connsiteX81" fmla="*/ 6537822 w 12192000"/>
              <a:gd name="connsiteY81" fmla="*/ 4652769 h 5096785"/>
              <a:gd name="connsiteX82" fmla="*/ 6537743 w 12192000"/>
              <a:gd name="connsiteY82" fmla="*/ 4653068 h 5096785"/>
              <a:gd name="connsiteX83" fmla="*/ 6490057 w 12192000"/>
              <a:gd name="connsiteY83" fmla="*/ 4658624 h 5096785"/>
              <a:gd name="connsiteX84" fmla="*/ 6386800 w 12192000"/>
              <a:gd name="connsiteY84" fmla="*/ 4715431 h 5096785"/>
              <a:gd name="connsiteX85" fmla="*/ 6382703 w 12192000"/>
              <a:gd name="connsiteY85" fmla="*/ 4717930 h 5096785"/>
              <a:gd name="connsiteX86" fmla="*/ 6356495 w 12192000"/>
              <a:gd name="connsiteY86" fmla="*/ 4717843 h 5096785"/>
              <a:gd name="connsiteX87" fmla="*/ 6343628 w 12192000"/>
              <a:gd name="connsiteY87" fmla="*/ 4719161 h 5096785"/>
              <a:gd name="connsiteX88" fmla="*/ 6338605 w 12192000"/>
              <a:gd name="connsiteY88" fmla="*/ 4716723 h 5096785"/>
              <a:gd name="connsiteX89" fmla="*/ 6320318 w 12192000"/>
              <a:gd name="connsiteY89" fmla="*/ 4720095 h 5096785"/>
              <a:gd name="connsiteX90" fmla="*/ 6318742 w 12192000"/>
              <a:gd name="connsiteY90" fmla="*/ 4721541 h 5096785"/>
              <a:gd name="connsiteX91" fmla="*/ 6301708 w 12192000"/>
              <a:gd name="connsiteY91" fmla="*/ 4720380 h 5096785"/>
              <a:gd name="connsiteX92" fmla="*/ 6285082 w 12192000"/>
              <a:gd name="connsiteY92" fmla="*/ 4714639 h 5096785"/>
              <a:gd name="connsiteX93" fmla="*/ 6136936 w 12192000"/>
              <a:gd name="connsiteY93" fmla="*/ 4758246 h 5096785"/>
              <a:gd name="connsiteX94" fmla="*/ 5988578 w 12192000"/>
              <a:gd name="connsiteY94" fmla="*/ 4754427 h 5096785"/>
              <a:gd name="connsiteX95" fmla="*/ 5908701 w 12192000"/>
              <a:gd name="connsiteY95" fmla="*/ 4779160 h 5096785"/>
              <a:gd name="connsiteX96" fmla="*/ 5892219 w 12192000"/>
              <a:gd name="connsiteY96" fmla="*/ 4807892 h 5096785"/>
              <a:gd name="connsiteX97" fmla="*/ 5683612 w 12192000"/>
              <a:gd name="connsiteY97" fmla="*/ 4848770 h 5096785"/>
              <a:gd name="connsiteX98" fmla="*/ 5635111 w 12192000"/>
              <a:gd name="connsiteY98" fmla="*/ 4868888 h 5096785"/>
              <a:gd name="connsiteX99" fmla="*/ 5582652 w 12192000"/>
              <a:gd name="connsiteY99" fmla="*/ 4866836 h 5096785"/>
              <a:gd name="connsiteX100" fmla="*/ 5567213 w 12192000"/>
              <a:gd name="connsiteY100" fmla="*/ 4878769 h 5096785"/>
              <a:gd name="connsiteX101" fmla="*/ 5564659 w 12192000"/>
              <a:gd name="connsiteY101" fmla="*/ 4881042 h 5096785"/>
              <a:gd name="connsiteX102" fmla="*/ 5552102 w 12192000"/>
              <a:gd name="connsiteY102" fmla="*/ 4885426 h 5096785"/>
              <a:gd name="connsiteX103" fmla="*/ 5551475 w 12192000"/>
              <a:gd name="connsiteY103" fmla="*/ 4892560 h 5096785"/>
              <a:gd name="connsiteX104" fmla="*/ 5534664 w 12192000"/>
              <a:gd name="connsiteY104" fmla="*/ 4903385 h 5096785"/>
              <a:gd name="connsiteX105" fmla="*/ 5510737 w 12192000"/>
              <a:gd name="connsiteY105" fmla="*/ 4909807 h 5096785"/>
              <a:gd name="connsiteX106" fmla="*/ 5393901 w 12192000"/>
              <a:gd name="connsiteY106" fmla="*/ 4933709 h 5096785"/>
              <a:gd name="connsiteX107" fmla="*/ 5325782 w 12192000"/>
              <a:gd name="connsiteY107" fmla="*/ 4951789 h 5096785"/>
              <a:gd name="connsiteX108" fmla="*/ 5302703 w 12192000"/>
              <a:gd name="connsiteY108" fmla="*/ 4964590 h 5096785"/>
              <a:gd name="connsiteX109" fmla="*/ 5268591 w 12192000"/>
              <a:gd name="connsiteY109" fmla="*/ 4978479 h 5096785"/>
              <a:gd name="connsiteX110" fmla="*/ 5210559 w 12192000"/>
              <a:gd name="connsiteY110" fmla="*/ 5007585 h 5096785"/>
              <a:gd name="connsiteX111" fmla="*/ 5177597 w 12192000"/>
              <a:gd name="connsiteY111" fmla="*/ 5015926 h 5096785"/>
              <a:gd name="connsiteX112" fmla="*/ 5160569 w 12192000"/>
              <a:gd name="connsiteY112" fmla="*/ 5025681 h 5096785"/>
              <a:gd name="connsiteX113" fmla="*/ 5152748 w 12192000"/>
              <a:gd name="connsiteY113" fmla="*/ 5026569 h 5096785"/>
              <a:gd name="connsiteX114" fmla="*/ 5127678 w 12192000"/>
              <a:gd name="connsiteY114" fmla="*/ 5032947 h 5096785"/>
              <a:gd name="connsiteX115" fmla="*/ 5113147 w 12192000"/>
              <a:gd name="connsiteY115" fmla="*/ 5035818 h 5096785"/>
              <a:gd name="connsiteX116" fmla="*/ 5107301 w 12192000"/>
              <a:gd name="connsiteY116" fmla="*/ 5036672 h 5096785"/>
              <a:gd name="connsiteX117" fmla="*/ 5093215 w 12192000"/>
              <a:gd name="connsiteY117" fmla="*/ 5032880 h 5096785"/>
              <a:gd name="connsiteX118" fmla="*/ 5077058 w 12192000"/>
              <a:gd name="connsiteY118" fmla="*/ 5038681 h 5096785"/>
              <a:gd name="connsiteX119" fmla="*/ 5057349 w 12192000"/>
              <a:gd name="connsiteY119" fmla="*/ 5036015 h 5096785"/>
              <a:gd name="connsiteX120" fmla="*/ 5053945 w 12192000"/>
              <a:gd name="connsiteY120" fmla="*/ 5041952 h 5096785"/>
              <a:gd name="connsiteX121" fmla="*/ 5040021 w 12192000"/>
              <a:gd name="connsiteY121" fmla="*/ 5050052 h 5096785"/>
              <a:gd name="connsiteX122" fmla="*/ 5025913 w 12192000"/>
              <a:gd name="connsiteY122" fmla="*/ 5046535 h 5096785"/>
              <a:gd name="connsiteX123" fmla="*/ 4998218 w 12192000"/>
              <a:gd name="connsiteY123" fmla="*/ 5048065 h 5096785"/>
              <a:gd name="connsiteX124" fmla="*/ 4991008 w 12192000"/>
              <a:gd name="connsiteY124" fmla="*/ 5050439 h 5096785"/>
              <a:gd name="connsiteX125" fmla="*/ 4963503 w 12192000"/>
              <a:gd name="connsiteY125" fmla="*/ 5047575 h 5096785"/>
              <a:gd name="connsiteX126" fmla="*/ 4921053 w 12192000"/>
              <a:gd name="connsiteY126" fmla="*/ 5048925 h 5096785"/>
              <a:gd name="connsiteX127" fmla="*/ 4873420 w 12192000"/>
              <a:gd name="connsiteY127" fmla="*/ 5054929 h 5096785"/>
              <a:gd name="connsiteX128" fmla="*/ 4858825 w 12192000"/>
              <a:gd name="connsiteY128" fmla="*/ 5051329 h 5096785"/>
              <a:gd name="connsiteX129" fmla="*/ 4769340 w 12192000"/>
              <a:gd name="connsiteY129" fmla="*/ 5053090 h 5096785"/>
              <a:gd name="connsiteX130" fmla="*/ 4744152 w 12192000"/>
              <a:gd name="connsiteY130" fmla="*/ 5053391 h 5096785"/>
              <a:gd name="connsiteX131" fmla="*/ 4723556 w 12192000"/>
              <a:gd name="connsiteY131" fmla="*/ 5059633 h 5096785"/>
              <a:gd name="connsiteX132" fmla="*/ 4719699 w 12192000"/>
              <a:gd name="connsiteY132" fmla="*/ 5066298 h 5096785"/>
              <a:gd name="connsiteX133" fmla="*/ 4706016 w 12192000"/>
              <a:gd name="connsiteY133" fmla="*/ 5067422 h 5096785"/>
              <a:gd name="connsiteX134" fmla="*/ 4702593 w 12192000"/>
              <a:gd name="connsiteY134" fmla="*/ 5068973 h 5096785"/>
              <a:gd name="connsiteX135" fmla="*/ 4682766 w 12192000"/>
              <a:gd name="connsiteY135" fmla="*/ 5076609 h 5096785"/>
              <a:gd name="connsiteX136" fmla="*/ 4634960 w 12192000"/>
              <a:gd name="connsiteY136" fmla="*/ 5061852 h 5096785"/>
              <a:gd name="connsiteX137" fmla="*/ 4580645 w 12192000"/>
              <a:gd name="connsiteY137" fmla="*/ 5069246 h 5096785"/>
              <a:gd name="connsiteX138" fmla="*/ 4368005 w 12192000"/>
              <a:gd name="connsiteY138" fmla="*/ 5057426 h 5096785"/>
              <a:gd name="connsiteX139" fmla="*/ 4339489 w 12192000"/>
              <a:gd name="connsiteY139" fmla="*/ 5080858 h 5096785"/>
              <a:gd name="connsiteX140" fmla="*/ 4253895 w 12192000"/>
              <a:gd name="connsiteY140" fmla="*/ 5085008 h 5096785"/>
              <a:gd name="connsiteX141" fmla="*/ 4117780 w 12192000"/>
              <a:gd name="connsiteY141" fmla="*/ 5045175 h 5096785"/>
              <a:gd name="connsiteX142" fmla="*/ 3960074 w 12192000"/>
              <a:gd name="connsiteY142" fmla="*/ 5050708 h 5096785"/>
              <a:gd name="connsiteX143" fmla="*/ 3947260 w 12192000"/>
              <a:gd name="connsiteY143" fmla="*/ 5041167 h 5096785"/>
              <a:gd name="connsiteX144" fmla="*/ 3931969 w 12192000"/>
              <a:gd name="connsiteY144" fmla="*/ 5035902 h 5096785"/>
              <a:gd name="connsiteX145" fmla="*/ 3929836 w 12192000"/>
              <a:gd name="connsiteY145" fmla="*/ 5036901 h 5096785"/>
              <a:gd name="connsiteX146" fmla="*/ 3911296 w 12192000"/>
              <a:gd name="connsiteY146" fmla="*/ 5035663 h 5096785"/>
              <a:gd name="connsiteX147" fmla="*/ 3907746 w 12192000"/>
              <a:gd name="connsiteY147" fmla="*/ 5032107 h 5096785"/>
              <a:gd name="connsiteX148" fmla="*/ 3895182 w 12192000"/>
              <a:gd name="connsiteY148" fmla="*/ 5030229 h 5096785"/>
              <a:gd name="connsiteX149" fmla="*/ 3870866 w 12192000"/>
              <a:gd name="connsiteY149" fmla="*/ 5023753 h 5096785"/>
              <a:gd name="connsiteX150" fmla="*/ 3865913 w 12192000"/>
              <a:gd name="connsiteY150" fmla="*/ 5025143 h 5096785"/>
              <a:gd name="connsiteX151" fmla="*/ 3828606 w 12192000"/>
              <a:gd name="connsiteY151" fmla="*/ 5019426 h 5096785"/>
              <a:gd name="connsiteX152" fmla="*/ 3827901 w 12192000"/>
              <a:gd name="connsiteY152" fmla="*/ 5020583 h 5096785"/>
              <a:gd name="connsiteX153" fmla="*/ 3816543 w 12192000"/>
              <a:gd name="connsiteY153" fmla="*/ 5024366 h 5096785"/>
              <a:gd name="connsiteX154" fmla="*/ 3795278 w 12192000"/>
              <a:gd name="connsiteY154" fmla="*/ 5028779 h 5096785"/>
              <a:gd name="connsiteX155" fmla="*/ 3743858 w 12192000"/>
              <a:gd name="connsiteY155" fmla="*/ 5054237 h 5096785"/>
              <a:gd name="connsiteX156" fmla="*/ 3704945 w 12192000"/>
              <a:gd name="connsiteY156" fmla="*/ 5048413 h 5096785"/>
              <a:gd name="connsiteX157" fmla="*/ 3696992 w 12192000"/>
              <a:gd name="connsiteY157" fmla="*/ 5047914 h 5096785"/>
              <a:gd name="connsiteX158" fmla="*/ 3696780 w 12192000"/>
              <a:gd name="connsiteY158" fmla="*/ 5048181 h 5096785"/>
              <a:gd name="connsiteX159" fmla="*/ 3688290 w 12192000"/>
              <a:gd name="connsiteY159" fmla="*/ 5048204 h 5096785"/>
              <a:gd name="connsiteX160" fmla="*/ 3682486 w 12192000"/>
              <a:gd name="connsiteY160" fmla="*/ 5047000 h 5096785"/>
              <a:gd name="connsiteX161" fmla="*/ 3667056 w 12192000"/>
              <a:gd name="connsiteY161" fmla="*/ 5046030 h 5096785"/>
              <a:gd name="connsiteX162" fmla="*/ 3661403 w 12192000"/>
              <a:gd name="connsiteY162" fmla="*/ 5047537 h 5096785"/>
              <a:gd name="connsiteX163" fmla="*/ 3658673 w 12192000"/>
              <a:gd name="connsiteY163" fmla="*/ 5050790 h 5096785"/>
              <a:gd name="connsiteX164" fmla="*/ 3657333 w 12192000"/>
              <a:gd name="connsiteY164" fmla="*/ 5050325 h 5096785"/>
              <a:gd name="connsiteX165" fmla="*/ 3626778 w 12192000"/>
              <a:gd name="connsiteY165" fmla="*/ 5057882 h 5096785"/>
              <a:gd name="connsiteX166" fmla="*/ 3560067 w 12192000"/>
              <a:gd name="connsiteY166" fmla="*/ 5064266 h 5096785"/>
              <a:gd name="connsiteX167" fmla="*/ 3522641 w 12192000"/>
              <a:gd name="connsiteY167" fmla="*/ 5063654 h 5096785"/>
              <a:gd name="connsiteX168" fmla="*/ 3419275 w 12192000"/>
              <a:gd name="connsiteY168" fmla="*/ 5066646 h 5096785"/>
              <a:gd name="connsiteX169" fmla="*/ 3314869 w 12192000"/>
              <a:gd name="connsiteY169" fmla="*/ 5073197 h 5096785"/>
              <a:gd name="connsiteX170" fmla="*/ 3259088 w 12192000"/>
              <a:gd name="connsiteY170" fmla="*/ 5096363 h 5096785"/>
              <a:gd name="connsiteX171" fmla="*/ 3253104 w 12192000"/>
              <a:gd name="connsiteY171" fmla="*/ 5096785 h 5096785"/>
              <a:gd name="connsiteX172" fmla="*/ 3238751 w 12192000"/>
              <a:gd name="connsiteY172" fmla="*/ 5092996 h 5096785"/>
              <a:gd name="connsiteX173" fmla="*/ 3233681 w 12192000"/>
              <a:gd name="connsiteY173" fmla="*/ 5090758 h 5096785"/>
              <a:gd name="connsiteX174" fmla="*/ 3225562 w 12192000"/>
              <a:gd name="connsiteY174" fmla="*/ 5089215 h 5096785"/>
              <a:gd name="connsiteX175" fmla="*/ 3225260 w 12192000"/>
              <a:gd name="connsiteY175" fmla="*/ 5089437 h 5096785"/>
              <a:gd name="connsiteX176" fmla="*/ 3217859 w 12192000"/>
              <a:gd name="connsiteY176" fmla="*/ 5087484 h 5096785"/>
              <a:gd name="connsiteX177" fmla="*/ 3182980 w 12192000"/>
              <a:gd name="connsiteY177" fmla="*/ 5074650 h 5096785"/>
              <a:gd name="connsiteX178" fmla="*/ 3123938 w 12192000"/>
              <a:gd name="connsiteY178" fmla="*/ 5089912 h 5096785"/>
              <a:gd name="connsiteX179" fmla="*/ 3101912 w 12192000"/>
              <a:gd name="connsiteY179" fmla="*/ 5090281 h 5096785"/>
              <a:gd name="connsiteX180" fmla="*/ 3089591 w 12192000"/>
              <a:gd name="connsiteY180" fmla="*/ 5091865 h 5096785"/>
              <a:gd name="connsiteX181" fmla="*/ 3088465 w 12192000"/>
              <a:gd name="connsiteY181" fmla="*/ 5092858 h 5096785"/>
              <a:gd name="connsiteX182" fmla="*/ 3055081 w 12192000"/>
              <a:gd name="connsiteY182" fmla="*/ 5080424 h 5096785"/>
              <a:gd name="connsiteX183" fmla="*/ 3049807 w 12192000"/>
              <a:gd name="connsiteY183" fmla="*/ 5080860 h 5096785"/>
              <a:gd name="connsiteX184" fmla="*/ 3029122 w 12192000"/>
              <a:gd name="connsiteY184" fmla="*/ 5070085 h 5096785"/>
              <a:gd name="connsiteX185" fmla="*/ 3017862 w 12192000"/>
              <a:gd name="connsiteY185" fmla="*/ 5065942 h 5096785"/>
              <a:gd name="connsiteX186" fmla="*/ 3015868 w 12192000"/>
              <a:gd name="connsiteY186" fmla="*/ 5061832 h 5096785"/>
              <a:gd name="connsiteX187" fmla="*/ 2998644 w 12192000"/>
              <a:gd name="connsiteY187" fmla="*/ 5057210 h 5096785"/>
              <a:gd name="connsiteX188" fmla="*/ 2996219 w 12192000"/>
              <a:gd name="connsiteY188" fmla="*/ 5057788 h 5096785"/>
              <a:gd name="connsiteX189" fmla="*/ 2983676 w 12192000"/>
              <a:gd name="connsiteY189" fmla="*/ 5049852 h 5096785"/>
              <a:gd name="connsiteX190" fmla="*/ 2903609 w 12192000"/>
              <a:gd name="connsiteY190" fmla="*/ 4998457 h 5096785"/>
              <a:gd name="connsiteX191" fmla="*/ 2758830 w 12192000"/>
              <a:gd name="connsiteY191" fmla="*/ 4974760 h 5096785"/>
              <a:gd name="connsiteX192" fmla="*/ 2532669 w 12192000"/>
              <a:gd name="connsiteY192" fmla="*/ 4940573 h 5096785"/>
              <a:gd name="connsiteX193" fmla="*/ 2389931 w 12192000"/>
              <a:gd name="connsiteY193" fmla="*/ 4905785 h 5096785"/>
              <a:gd name="connsiteX194" fmla="*/ 2335186 w 12192000"/>
              <a:gd name="connsiteY194" fmla="*/ 4902957 h 5096785"/>
              <a:gd name="connsiteX195" fmla="*/ 2295307 w 12192000"/>
              <a:gd name="connsiteY195" fmla="*/ 4879800 h 5096785"/>
              <a:gd name="connsiteX196" fmla="*/ 2273393 w 12192000"/>
              <a:gd name="connsiteY196" fmla="*/ 4883565 h 5096785"/>
              <a:gd name="connsiteX197" fmla="*/ 2269523 w 12192000"/>
              <a:gd name="connsiteY197" fmla="*/ 4884442 h 5096785"/>
              <a:gd name="connsiteX198" fmla="*/ 2256015 w 12192000"/>
              <a:gd name="connsiteY198" fmla="*/ 4883014 h 5096785"/>
              <a:gd name="connsiteX199" fmla="*/ 2249731 w 12192000"/>
              <a:gd name="connsiteY199" fmla="*/ 4888778 h 5096785"/>
              <a:gd name="connsiteX200" fmla="*/ 2227629 w 12192000"/>
              <a:gd name="connsiteY200" fmla="*/ 4891047 h 5096785"/>
              <a:gd name="connsiteX201" fmla="*/ 2203460 w 12192000"/>
              <a:gd name="connsiteY201" fmla="*/ 4886696 h 5096785"/>
              <a:gd name="connsiteX202" fmla="*/ 2091528 w 12192000"/>
              <a:gd name="connsiteY202" fmla="*/ 4859155 h 5096785"/>
              <a:gd name="connsiteX203" fmla="*/ 2022901 w 12192000"/>
              <a:gd name="connsiteY203" fmla="*/ 4846594 h 5096785"/>
              <a:gd name="connsiteX204" fmla="*/ 1994227 w 12192000"/>
              <a:gd name="connsiteY204" fmla="*/ 4847973 h 5096785"/>
              <a:gd name="connsiteX205" fmla="*/ 1955936 w 12192000"/>
              <a:gd name="connsiteY205" fmla="*/ 4845765 h 5096785"/>
              <a:gd name="connsiteX206" fmla="*/ 1741924 w 12192000"/>
              <a:gd name="connsiteY206" fmla="*/ 4808054 h 5096785"/>
              <a:gd name="connsiteX207" fmla="*/ 1734410 w 12192000"/>
              <a:gd name="connsiteY207" fmla="*/ 4811675 h 5096785"/>
              <a:gd name="connsiteX208" fmla="*/ 1691423 w 12192000"/>
              <a:gd name="connsiteY208" fmla="*/ 4802777 h 5096785"/>
              <a:gd name="connsiteX209" fmla="*/ 1554504 w 12192000"/>
              <a:gd name="connsiteY209" fmla="*/ 4739985 h 5096785"/>
              <a:gd name="connsiteX210" fmla="*/ 1470119 w 12192000"/>
              <a:gd name="connsiteY210" fmla="*/ 4723470 h 5096785"/>
              <a:gd name="connsiteX211" fmla="*/ 1437967 w 12192000"/>
              <a:gd name="connsiteY211" fmla="*/ 4722710 h 5096785"/>
              <a:gd name="connsiteX212" fmla="*/ 1384234 w 12192000"/>
              <a:gd name="connsiteY212" fmla="*/ 4721117 h 5096785"/>
              <a:gd name="connsiteX213" fmla="*/ 1338647 w 12192000"/>
              <a:gd name="connsiteY213" fmla="*/ 4732483 h 5096785"/>
              <a:gd name="connsiteX214" fmla="*/ 1295869 w 12192000"/>
              <a:gd name="connsiteY214" fmla="*/ 4726175 h 5096785"/>
              <a:gd name="connsiteX215" fmla="*/ 1292949 w 12192000"/>
              <a:gd name="connsiteY215" fmla="*/ 4708469 h 5096785"/>
              <a:gd name="connsiteX216" fmla="*/ 1244908 w 12192000"/>
              <a:gd name="connsiteY216" fmla="*/ 4706993 h 5096785"/>
              <a:gd name="connsiteX217" fmla="*/ 1171266 w 12192000"/>
              <a:gd name="connsiteY217" fmla="*/ 4706535 h 5096785"/>
              <a:gd name="connsiteX218" fmla="*/ 1160868 w 12192000"/>
              <a:gd name="connsiteY218" fmla="*/ 4701936 h 5096785"/>
              <a:gd name="connsiteX219" fmla="*/ 1147599 w 12192000"/>
              <a:gd name="connsiteY219" fmla="*/ 4714833 h 5096785"/>
              <a:gd name="connsiteX220" fmla="*/ 1119603 w 12192000"/>
              <a:gd name="connsiteY220" fmla="*/ 4721303 h 5096785"/>
              <a:gd name="connsiteX221" fmla="*/ 997851 w 12192000"/>
              <a:gd name="connsiteY221" fmla="*/ 4722336 h 5096785"/>
              <a:gd name="connsiteX222" fmla="*/ 976455 w 12192000"/>
              <a:gd name="connsiteY222" fmla="*/ 4726407 h 5096785"/>
              <a:gd name="connsiteX223" fmla="*/ 949939 w 12192000"/>
              <a:gd name="connsiteY223" fmla="*/ 4719699 h 5096785"/>
              <a:gd name="connsiteX224" fmla="*/ 894148 w 12192000"/>
              <a:gd name="connsiteY224" fmla="*/ 4710406 h 5096785"/>
              <a:gd name="connsiteX225" fmla="*/ 857990 w 12192000"/>
              <a:gd name="connsiteY225" fmla="*/ 4696844 h 5096785"/>
              <a:gd name="connsiteX226" fmla="*/ 848649 w 12192000"/>
              <a:gd name="connsiteY226" fmla="*/ 4704021 h 5096785"/>
              <a:gd name="connsiteX227" fmla="*/ 826436 w 12192000"/>
              <a:gd name="connsiteY227" fmla="*/ 4707421 h 5096785"/>
              <a:gd name="connsiteX228" fmla="*/ 733052 w 12192000"/>
              <a:gd name="connsiteY228" fmla="*/ 4701884 h 5096785"/>
              <a:gd name="connsiteX229" fmla="*/ 716185 w 12192000"/>
              <a:gd name="connsiteY229" fmla="*/ 4703827 h 5096785"/>
              <a:gd name="connsiteX230" fmla="*/ 696663 w 12192000"/>
              <a:gd name="connsiteY230" fmla="*/ 4697420 h 5096785"/>
              <a:gd name="connsiteX231" fmla="*/ 582722 w 12192000"/>
              <a:gd name="connsiteY231" fmla="*/ 4658637 h 5096785"/>
              <a:gd name="connsiteX232" fmla="*/ 581118 w 12192000"/>
              <a:gd name="connsiteY232" fmla="*/ 4654120 h 5096785"/>
              <a:gd name="connsiteX233" fmla="*/ 546453 w 12192000"/>
              <a:gd name="connsiteY233" fmla="*/ 4652542 h 5096785"/>
              <a:gd name="connsiteX234" fmla="*/ 536773 w 12192000"/>
              <a:gd name="connsiteY234" fmla="*/ 4644609 h 5096785"/>
              <a:gd name="connsiteX235" fmla="*/ 518899 w 12192000"/>
              <a:gd name="connsiteY235" fmla="*/ 4642839 h 5096785"/>
              <a:gd name="connsiteX236" fmla="*/ 388896 w 12192000"/>
              <a:gd name="connsiteY236" fmla="*/ 4619173 h 5096785"/>
              <a:gd name="connsiteX237" fmla="*/ 366479 w 12192000"/>
              <a:gd name="connsiteY237" fmla="*/ 4618896 h 5096785"/>
              <a:gd name="connsiteX238" fmla="*/ 342781 w 12192000"/>
              <a:gd name="connsiteY238" fmla="*/ 4601239 h 5096785"/>
              <a:gd name="connsiteX239" fmla="*/ 255925 w 12192000"/>
              <a:gd name="connsiteY239" fmla="*/ 4598685 h 5096785"/>
              <a:gd name="connsiteX240" fmla="*/ 226919 w 12192000"/>
              <a:gd name="connsiteY240" fmla="*/ 4598460 h 5096785"/>
              <a:gd name="connsiteX241" fmla="*/ 213925 w 12192000"/>
              <a:gd name="connsiteY241" fmla="*/ 4597783 h 5096785"/>
              <a:gd name="connsiteX242" fmla="*/ 215196 w 12192000"/>
              <a:gd name="connsiteY242" fmla="*/ 4588576 h 5096785"/>
              <a:gd name="connsiteX243" fmla="*/ 180214 w 12192000"/>
              <a:gd name="connsiteY243" fmla="*/ 4583701 h 5096785"/>
              <a:gd name="connsiteX244" fmla="*/ 83203 w 12192000"/>
              <a:gd name="connsiteY244" fmla="*/ 4531664 h 5096785"/>
              <a:gd name="connsiteX245" fmla="*/ 4106 w 12192000"/>
              <a:gd name="connsiteY245" fmla="*/ 4517202 h 5096785"/>
              <a:gd name="connsiteX246" fmla="*/ 0 w 12192000"/>
              <a:gd name="connsiteY246" fmla="*/ 4516084 h 5096785"/>
              <a:gd name="connsiteX247" fmla="*/ 0 w 12192000"/>
              <a:gd name="connsiteY247" fmla="*/ 0 h 5096785"/>
              <a:gd name="connsiteX0" fmla="*/ 0 w 12192000"/>
              <a:gd name="connsiteY0" fmla="*/ 0 h 5096785"/>
              <a:gd name="connsiteX1" fmla="*/ 12192000 w 12192000"/>
              <a:gd name="connsiteY1" fmla="*/ 0 h 5096785"/>
              <a:gd name="connsiteX2" fmla="*/ 12192000 w 12192000"/>
              <a:gd name="connsiteY2" fmla="*/ 3809005 h 5096785"/>
              <a:gd name="connsiteX3" fmla="*/ 12142543 w 12192000"/>
              <a:gd name="connsiteY3" fmla="*/ 3817043 h 5096785"/>
              <a:gd name="connsiteX4" fmla="*/ 12109241 w 12192000"/>
              <a:gd name="connsiteY4" fmla="*/ 3824228 h 5096785"/>
              <a:gd name="connsiteX5" fmla="*/ 11668991 w 12192000"/>
              <a:gd name="connsiteY5" fmla="*/ 3788038 h 5096785"/>
              <a:gd name="connsiteX6" fmla="*/ 11476952 w 12192000"/>
              <a:gd name="connsiteY6" fmla="*/ 3866786 h 5096785"/>
              <a:gd name="connsiteX7" fmla="*/ 11336487 w 12192000"/>
              <a:gd name="connsiteY7" fmla="*/ 3971513 h 5096785"/>
              <a:gd name="connsiteX8" fmla="*/ 11214181 w 12192000"/>
              <a:gd name="connsiteY8" fmla="*/ 4004215 h 5096785"/>
              <a:gd name="connsiteX9" fmla="*/ 11042540 w 12192000"/>
              <a:gd name="connsiteY9" fmla="*/ 4002613 h 5096785"/>
              <a:gd name="connsiteX10" fmla="*/ 10833086 w 12192000"/>
              <a:gd name="connsiteY10" fmla="*/ 3997707 h 5096785"/>
              <a:gd name="connsiteX11" fmla="*/ 10599680 w 12192000"/>
              <a:gd name="connsiteY11" fmla="*/ 3982661 h 5096785"/>
              <a:gd name="connsiteX12" fmla="*/ 10519971 w 12192000"/>
              <a:gd name="connsiteY12" fmla="*/ 3975018 h 5096785"/>
              <a:gd name="connsiteX13" fmla="*/ 10217282 w 12192000"/>
              <a:gd name="connsiteY13" fmla="*/ 4020809 h 5096785"/>
              <a:gd name="connsiteX14" fmla="*/ 9936427 w 12192000"/>
              <a:gd name="connsiteY14" fmla="*/ 4137843 h 5096785"/>
              <a:gd name="connsiteX15" fmla="*/ 9804285 w 12192000"/>
              <a:gd name="connsiteY15" fmla="*/ 4246460 h 5096785"/>
              <a:gd name="connsiteX16" fmla="*/ 9720786 w 12192000"/>
              <a:gd name="connsiteY16" fmla="*/ 4265611 h 5096785"/>
              <a:gd name="connsiteX17" fmla="*/ 9652162 w 12192000"/>
              <a:gd name="connsiteY17" fmla="*/ 4252712 h 5096785"/>
              <a:gd name="connsiteX18" fmla="*/ 9543973 w 12192000"/>
              <a:gd name="connsiteY18" fmla="*/ 4245802 h 5096785"/>
              <a:gd name="connsiteX19" fmla="*/ 9528747 w 12192000"/>
              <a:gd name="connsiteY19" fmla="*/ 4251724 h 5096785"/>
              <a:gd name="connsiteX20" fmla="*/ 9436976 w 12192000"/>
              <a:gd name="connsiteY20" fmla="*/ 4269351 h 5096785"/>
              <a:gd name="connsiteX21" fmla="*/ 9371827 w 12192000"/>
              <a:gd name="connsiteY21" fmla="*/ 4303912 h 5096785"/>
              <a:gd name="connsiteX22" fmla="*/ 9260304 w 12192000"/>
              <a:gd name="connsiteY22" fmla="*/ 4328021 h 5096785"/>
              <a:gd name="connsiteX23" fmla="*/ 9148799 w 12192000"/>
              <a:gd name="connsiteY23" fmla="*/ 4348506 h 5096785"/>
              <a:gd name="connsiteX24" fmla="*/ 9107898 w 12192000"/>
              <a:gd name="connsiteY24" fmla="*/ 4354282 h 5096785"/>
              <a:gd name="connsiteX25" fmla="*/ 9037321 w 12192000"/>
              <a:gd name="connsiteY25" fmla="*/ 4371817 h 5096785"/>
              <a:gd name="connsiteX26" fmla="*/ 8990743 w 12192000"/>
              <a:gd name="connsiteY26" fmla="*/ 4382161 h 5096785"/>
              <a:gd name="connsiteX27" fmla="*/ 8979819 w 12192000"/>
              <a:gd name="connsiteY27" fmla="*/ 4366419 h 5096785"/>
              <a:gd name="connsiteX28" fmla="*/ 8936044 w 12192000"/>
              <a:gd name="connsiteY28" fmla="*/ 4370992 h 5096785"/>
              <a:gd name="connsiteX29" fmla="*/ 8897707 w 12192000"/>
              <a:gd name="connsiteY29" fmla="*/ 4392673 h 5096785"/>
              <a:gd name="connsiteX30" fmla="*/ 8845635 w 12192000"/>
              <a:gd name="connsiteY30" fmla="*/ 4404300 h 5096785"/>
              <a:gd name="connsiteX31" fmla="*/ 8814562 w 12192000"/>
              <a:gd name="connsiteY31" fmla="*/ 4411434 h 5096785"/>
              <a:gd name="connsiteX32" fmla="*/ 8726349 w 12192000"/>
              <a:gd name="connsiteY32" fmla="*/ 4416668 h 5096785"/>
              <a:gd name="connsiteX33" fmla="*/ 8566678 w 12192000"/>
              <a:gd name="connsiteY33" fmla="*/ 4391711 h 5096785"/>
              <a:gd name="connsiteX34" fmla="*/ 8521516 w 12192000"/>
              <a:gd name="connsiteY34" fmla="*/ 4393927 h 5096785"/>
              <a:gd name="connsiteX35" fmla="*/ 8515998 w 12192000"/>
              <a:gd name="connsiteY35" fmla="*/ 4399124 h 5096785"/>
              <a:gd name="connsiteX36" fmla="*/ 8449547 w 12192000"/>
              <a:gd name="connsiteY36" fmla="*/ 4383170 h 5096785"/>
              <a:gd name="connsiteX37" fmla="*/ 8360285 w 12192000"/>
              <a:gd name="connsiteY37" fmla="*/ 4398502 h 5096785"/>
              <a:gd name="connsiteX38" fmla="*/ 8256584 w 12192000"/>
              <a:gd name="connsiteY38" fmla="*/ 4423564 h 5096785"/>
              <a:gd name="connsiteX39" fmla="*/ 8229821 w 12192000"/>
              <a:gd name="connsiteY39" fmla="*/ 4431840 h 5096785"/>
              <a:gd name="connsiteX40" fmla="*/ 8158476 w 12192000"/>
              <a:gd name="connsiteY40" fmla="*/ 4436904 h 5096785"/>
              <a:gd name="connsiteX41" fmla="*/ 7993707 w 12192000"/>
              <a:gd name="connsiteY41" fmla="*/ 4447962 h 5096785"/>
              <a:gd name="connsiteX42" fmla="*/ 7990346 w 12192000"/>
              <a:gd name="connsiteY42" fmla="*/ 4454853 h 5096785"/>
              <a:gd name="connsiteX43" fmla="*/ 7976786 w 12192000"/>
              <a:gd name="connsiteY43" fmla="*/ 4456820 h 5096785"/>
              <a:gd name="connsiteX44" fmla="*/ 7973491 w 12192000"/>
              <a:gd name="connsiteY44" fmla="*/ 4458577 h 5096785"/>
              <a:gd name="connsiteX45" fmla="*/ 7954281 w 12192000"/>
              <a:gd name="connsiteY45" fmla="*/ 4467421 h 5096785"/>
              <a:gd name="connsiteX46" fmla="*/ 7905540 w 12192000"/>
              <a:gd name="connsiteY46" fmla="*/ 4455628 h 5096785"/>
              <a:gd name="connsiteX47" fmla="*/ 7851932 w 12192000"/>
              <a:gd name="connsiteY47" fmla="*/ 4466353 h 5096785"/>
              <a:gd name="connsiteX48" fmla="*/ 7639078 w 12192000"/>
              <a:gd name="connsiteY48" fmla="*/ 4467635 h 5096785"/>
              <a:gd name="connsiteX49" fmla="*/ 7612359 w 12192000"/>
              <a:gd name="connsiteY49" fmla="*/ 4492789 h 5096785"/>
              <a:gd name="connsiteX50" fmla="*/ 7527328 w 12192000"/>
              <a:gd name="connsiteY50" fmla="*/ 4502199 h 5096785"/>
              <a:gd name="connsiteX51" fmla="*/ 7388717 w 12192000"/>
              <a:gd name="connsiteY51" fmla="*/ 4470799 h 5096785"/>
              <a:gd name="connsiteX52" fmla="*/ 7231898 w 12192000"/>
              <a:gd name="connsiteY52" fmla="*/ 4486028 h 5096785"/>
              <a:gd name="connsiteX53" fmla="*/ 7218425 w 12192000"/>
              <a:gd name="connsiteY53" fmla="*/ 4477288 h 5096785"/>
              <a:gd name="connsiteX54" fmla="*/ 7202795 w 12192000"/>
              <a:gd name="connsiteY54" fmla="*/ 4472972 h 5096785"/>
              <a:gd name="connsiteX55" fmla="*/ 7200744 w 12192000"/>
              <a:gd name="connsiteY55" fmla="*/ 4474099 h 5096785"/>
              <a:gd name="connsiteX56" fmla="*/ 7182163 w 12192000"/>
              <a:gd name="connsiteY56" fmla="*/ 4474005 h 5096785"/>
              <a:gd name="connsiteX57" fmla="*/ 7178368 w 12192000"/>
              <a:gd name="connsiteY57" fmla="*/ 4470673 h 5096785"/>
              <a:gd name="connsiteX58" fmla="*/ 7165705 w 12192000"/>
              <a:gd name="connsiteY58" fmla="*/ 4469569 h 5096785"/>
              <a:gd name="connsiteX59" fmla="*/ 7140991 w 12192000"/>
              <a:gd name="connsiteY59" fmla="*/ 4464599 h 5096785"/>
              <a:gd name="connsiteX60" fmla="*/ 7136152 w 12192000"/>
              <a:gd name="connsiteY60" fmla="*/ 4466292 h 5096785"/>
              <a:gd name="connsiteX61" fmla="*/ 7098544 w 12192000"/>
              <a:gd name="connsiteY61" fmla="*/ 4462879 h 5096785"/>
              <a:gd name="connsiteX62" fmla="*/ 7097922 w 12192000"/>
              <a:gd name="connsiteY62" fmla="*/ 4464077 h 5096785"/>
              <a:gd name="connsiteX63" fmla="*/ 7086877 w 12192000"/>
              <a:gd name="connsiteY63" fmla="*/ 4468554 h 5096785"/>
              <a:gd name="connsiteX64" fmla="*/ 7065999 w 12192000"/>
              <a:gd name="connsiteY64" fmla="*/ 4474270 h 5096785"/>
              <a:gd name="connsiteX65" fmla="*/ 7016598 w 12192000"/>
              <a:gd name="connsiteY65" fmla="*/ 4502855 h 5096785"/>
              <a:gd name="connsiteX66" fmla="*/ 6977375 w 12192000"/>
              <a:gd name="connsiteY66" fmla="*/ 4499434 h 5096785"/>
              <a:gd name="connsiteX67" fmla="*/ 6969409 w 12192000"/>
              <a:gd name="connsiteY67" fmla="*/ 4499424 h 5096785"/>
              <a:gd name="connsiteX68" fmla="*/ 6969218 w 12192000"/>
              <a:gd name="connsiteY68" fmla="*/ 4499704 h 5096785"/>
              <a:gd name="connsiteX69" fmla="*/ 6960755 w 12192000"/>
              <a:gd name="connsiteY69" fmla="*/ 4500249 h 5096785"/>
              <a:gd name="connsiteX70" fmla="*/ 6954882 w 12192000"/>
              <a:gd name="connsiteY70" fmla="*/ 4499405 h 5096785"/>
              <a:gd name="connsiteX71" fmla="*/ 6939428 w 12192000"/>
              <a:gd name="connsiteY71" fmla="*/ 4499385 h 5096785"/>
              <a:gd name="connsiteX72" fmla="*/ 6933902 w 12192000"/>
              <a:gd name="connsiteY72" fmla="*/ 4501239 h 5096785"/>
              <a:gd name="connsiteX73" fmla="*/ 6891244 w 12192000"/>
              <a:gd name="connsiteY73" fmla="*/ 4536371 h 5096785"/>
              <a:gd name="connsiteX74" fmla="*/ 6794496 w 12192000"/>
              <a:gd name="connsiteY74" fmla="*/ 4567924 h 5096785"/>
              <a:gd name="connsiteX75" fmla="*/ 6574528 w 12192000"/>
              <a:gd name="connsiteY75" fmla="*/ 4641155 h 5096785"/>
              <a:gd name="connsiteX76" fmla="*/ 6573036 w 12192000"/>
              <a:gd name="connsiteY76" fmla="*/ 4641049 h 5096785"/>
              <a:gd name="connsiteX77" fmla="*/ 6571920 w 12192000"/>
              <a:gd name="connsiteY77" fmla="*/ 4644739 h 5096785"/>
              <a:gd name="connsiteX78" fmla="*/ 6552021 w 12192000"/>
              <a:gd name="connsiteY78" fmla="*/ 4650379 h 5096785"/>
              <a:gd name="connsiteX79" fmla="*/ 6545925 w 12192000"/>
              <a:gd name="connsiteY79" fmla="*/ 4650675 h 5096785"/>
              <a:gd name="connsiteX80" fmla="*/ 6537822 w 12192000"/>
              <a:gd name="connsiteY80" fmla="*/ 4652769 h 5096785"/>
              <a:gd name="connsiteX81" fmla="*/ 6537743 w 12192000"/>
              <a:gd name="connsiteY81" fmla="*/ 4653068 h 5096785"/>
              <a:gd name="connsiteX82" fmla="*/ 6490057 w 12192000"/>
              <a:gd name="connsiteY82" fmla="*/ 4658624 h 5096785"/>
              <a:gd name="connsiteX83" fmla="*/ 6386800 w 12192000"/>
              <a:gd name="connsiteY83" fmla="*/ 4715431 h 5096785"/>
              <a:gd name="connsiteX84" fmla="*/ 6382703 w 12192000"/>
              <a:gd name="connsiteY84" fmla="*/ 4717930 h 5096785"/>
              <a:gd name="connsiteX85" fmla="*/ 6356495 w 12192000"/>
              <a:gd name="connsiteY85" fmla="*/ 4717843 h 5096785"/>
              <a:gd name="connsiteX86" fmla="*/ 6343628 w 12192000"/>
              <a:gd name="connsiteY86" fmla="*/ 4719161 h 5096785"/>
              <a:gd name="connsiteX87" fmla="*/ 6338605 w 12192000"/>
              <a:gd name="connsiteY87" fmla="*/ 4716723 h 5096785"/>
              <a:gd name="connsiteX88" fmla="*/ 6320318 w 12192000"/>
              <a:gd name="connsiteY88" fmla="*/ 4720095 h 5096785"/>
              <a:gd name="connsiteX89" fmla="*/ 6318742 w 12192000"/>
              <a:gd name="connsiteY89" fmla="*/ 4721541 h 5096785"/>
              <a:gd name="connsiteX90" fmla="*/ 6301708 w 12192000"/>
              <a:gd name="connsiteY90" fmla="*/ 4720380 h 5096785"/>
              <a:gd name="connsiteX91" fmla="*/ 6285082 w 12192000"/>
              <a:gd name="connsiteY91" fmla="*/ 4714639 h 5096785"/>
              <a:gd name="connsiteX92" fmla="*/ 6136936 w 12192000"/>
              <a:gd name="connsiteY92" fmla="*/ 4758246 h 5096785"/>
              <a:gd name="connsiteX93" fmla="*/ 5988578 w 12192000"/>
              <a:gd name="connsiteY93" fmla="*/ 4754427 h 5096785"/>
              <a:gd name="connsiteX94" fmla="*/ 5908701 w 12192000"/>
              <a:gd name="connsiteY94" fmla="*/ 4779160 h 5096785"/>
              <a:gd name="connsiteX95" fmla="*/ 5892219 w 12192000"/>
              <a:gd name="connsiteY95" fmla="*/ 4807892 h 5096785"/>
              <a:gd name="connsiteX96" fmla="*/ 5683612 w 12192000"/>
              <a:gd name="connsiteY96" fmla="*/ 4848770 h 5096785"/>
              <a:gd name="connsiteX97" fmla="*/ 5635111 w 12192000"/>
              <a:gd name="connsiteY97" fmla="*/ 4868888 h 5096785"/>
              <a:gd name="connsiteX98" fmla="*/ 5582652 w 12192000"/>
              <a:gd name="connsiteY98" fmla="*/ 4866836 h 5096785"/>
              <a:gd name="connsiteX99" fmla="*/ 5567213 w 12192000"/>
              <a:gd name="connsiteY99" fmla="*/ 4878769 h 5096785"/>
              <a:gd name="connsiteX100" fmla="*/ 5564659 w 12192000"/>
              <a:gd name="connsiteY100" fmla="*/ 4881042 h 5096785"/>
              <a:gd name="connsiteX101" fmla="*/ 5552102 w 12192000"/>
              <a:gd name="connsiteY101" fmla="*/ 4885426 h 5096785"/>
              <a:gd name="connsiteX102" fmla="*/ 5551475 w 12192000"/>
              <a:gd name="connsiteY102" fmla="*/ 4892560 h 5096785"/>
              <a:gd name="connsiteX103" fmla="*/ 5534664 w 12192000"/>
              <a:gd name="connsiteY103" fmla="*/ 4903385 h 5096785"/>
              <a:gd name="connsiteX104" fmla="*/ 5510737 w 12192000"/>
              <a:gd name="connsiteY104" fmla="*/ 4909807 h 5096785"/>
              <a:gd name="connsiteX105" fmla="*/ 5393901 w 12192000"/>
              <a:gd name="connsiteY105" fmla="*/ 4933709 h 5096785"/>
              <a:gd name="connsiteX106" fmla="*/ 5325782 w 12192000"/>
              <a:gd name="connsiteY106" fmla="*/ 4951789 h 5096785"/>
              <a:gd name="connsiteX107" fmla="*/ 5302703 w 12192000"/>
              <a:gd name="connsiteY107" fmla="*/ 4964590 h 5096785"/>
              <a:gd name="connsiteX108" fmla="*/ 5268591 w 12192000"/>
              <a:gd name="connsiteY108" fmla="*/ 4978479 h 5096785"/>
              <a:gd name="connsiteX109" fmla="*/ 5210559 w 12192000"/>
              <a:gd name="connsiteY109" fmla="*/ 5007585 h 5096785"/>
              <a:gd name="connsiteX110" fmla="*/ 5177597 w 12192000"/>
              <a:gd name="connsiteY110" fmla="*/ 5015926 h 5096785"/>
              <a:gd name="connsiteX111" fmla="*/ 5160569 w 12192000"/>
              <a:gd name="connsiteY111" fmla="*/ 5025681 h 5096785"/>
              <a:gd name="connsiteX112" fmla="*/ 5152748 w 12192000"/>
              <a:gd name="connsiteY112" fmla="*/ 5026569 h 5096785"/>
              <a:gd name="connsiteX113" fmla="*/ 5127678 w 12192000"/>
              <a:gd name="connsiteY113" fmla="*/ 5032947 h 5096785"/>
              <a:gd name="connsiteX114" fmla="*/ 5113147 w 12192000"/>
              <a:gd name="connsiteY114" fmla="*/ 5035818 h 5096785"/>
              <a:gd name="connsiteX115" fmla="*/ 5107301 w 12192000"/>
              <a:gd name="connsiteY115" fmla="*/ 5036672 h 5096785"/>
              <a:gd name="connsiteX116" fmla="*/ 5093215 w 12192000"/>
              <a:gd name="connsiteY116" fmla="*/ 5032880 h 5096785"/>
              <a:gd name="connsiteX117" fmla="*/ 5077058 w 12192000"/>
              <a:gd name="connsiteY117" fmla="*/ 5038681 h 5096785"/>
              <a:gd name="connsiteX118" fmla="*/ 5057349 w 12192000"/>
              <a:gd name="connsiteY118" fmla="*/ 5036015 h 5096785"/>
              <a:gd name="connsiteX119" fmla="*/ 5053945 w 12192000"/>
              <a:gd name="connsiteY119" fmla="*/ 5041952 h 5096785"/>
              <a:gd name="connsiteX120" fmla="*/ 5040021 w 12192000"/>
              <a:gd name="connsiteY120" fmla="*/ 5050052 h 5096785"/>
              <a:gd name="connsiteX121" fmla="*/ 5025913 w 12192000"/>
              <a:gd name="connsiteY121" fmla="*/ 5046535 h 5096785"/>
              <a:gd name="connsiteX122" fmla="*/ 4998218 w 12192000"/>
              <a:gd name="connsiteY122" fmla="*/ 5048065 h 5096785"/>
              <a:gd name="connsiteX123" fmla="*/ 4991008 w 12192000"/>
              <a:gd name="connsiteY123" fmla="*/ 5050439 h 5096785"/>
              <a:gd name="connsiteX124" fmla="*/ 4963503 w 12192000"/>
              <a:gd name="connsiteY124" fmla="*/ 5047575 h 5096785"/>
              <a:gd name="connsiteX125" fmla="*/ 4921053 w 12192000"/>
              <a:gd name="connsiteY125" fmla="*/ 5048925 h 5096785"/>
              <a:gd name="connsiteX126" fmla="*/ 4873420 w 12192000"/>
              <a:gd name="connsiteY126" fmla="*/ 5054929 h 5096785"/>
              <a:gd name="connsiteX127" fmla="*/ 4858825 w 12192000"/>
              <a:gd name="connsiteY127" fmla="*/ 5051329 h 5096785"/>
              <a:gd name="connsiteX128" fmla="*/ 4769340 w 12192000"/>
              <a:gd name="connsiteY128" fmla="*/ 5053090 h 5096785"/>
              <a:gd name="connsiteX129" fmla="*/ 4744152 w 12192000"/>
              <a:gd name="connsiteY129" fmla="*/ 5053391 h 5096785"/>
              <a:gd name="connsiteX130" fmla="*/ 4723556 w 12192000"/>
              <a:gd name="connsiteY130" fmla="*/ 5059633 h 5096785"/>
              <a:gd name="connsiteX131" fmla="*/ 4719699 w 12192000"/>
              <a:gd name="connsiteY131" fmla="*/ 5066298 h 5096785"/>
              <a:gd name="connsiteX132" fmla="*/ 4706016 w 12192000"/>
              <a:gd name="connsiteY132" fmla="*/ 5067422 h 5096785"/>
              <a:gd name="connsiteX133" fmla="*/ 4702593 w 12192000"/>
              <a:gd name="connsiteY133" fmla="*/ 5068973 h 5096785"/>
              <a:gd name="connsiteX134" fmla="*/ 4682766 w 12192000"/>
              <a:gd name="connsiteY134" fmla="*/ 5076609 h 5096785"/>
              <a:gd name="connsiteX135" fmla="*/ 4634960 w 12192000"/>
              <a:gd name="connsiteY135" fmla="*/ 5061852 h 5096785"/>
              <a:gd name="connsiteX136" fmla="*/ 4580645 w 12192000"/>
              <a:gd name="connsiteY136" fmla="*/ 5069246 h 5096785"/>
              <a:gd name="connsiteX137" fmla="*/ 4368005 w 12192000"/>
              <a:gd name="connsiteY137" fmla="*/ 5057426 h 5096785"/>
              <a:gd name="connsiteX138" fmla="*/ 4339489 w 12192000"/>
              <a:gd name="connsiteY138" fmla="*/ 5080858 h 5096785"/>
              <a:gd name="connsiteX139" fmla="*/ 4253895 w 12192000"/>
              <a:gd name="connsiteY139" fmla="*/ 5085008 h 5096785"/>
              <a:gd name="connsiteX140" fmla="*/ 4117780 w 12192000"/>
              <a:gd name="connsiteY140" fmla="*/ 5045175 h 5096785"/>
              <a:gd name="connsiteX141" fmla="*/ 3960074 w 12192000"/>
              <a:gd name="connsiteY141" fmla="*/ 5050708 h 5096785"/>
              <a:gd name="connsiteX142" fmla="*/ 3947260 w 12192000"/>
              <a:gd name="connsiteY142" fmla="*/ 5041167 h 5096785"/>
              <a:gd name="connsiteX143" fmla="*/ 3931969 w 12192000"/>
              <a:gd name="connsiteY143" fmla="*/ 5035902 h 5096785"/>
              <a:gd name="connsiteX144" fmla="*/ 3929836 w 12192000"/>
              <a:gd name="connsiteY144" fmla="*/ 5036901 h 5096785"/>
              <a:gd name="connsiteX145" fmla="*/ 3911296 w 12192000"/>
              <a:gd name="connsiteY145" fmla="*/ 5035663 h 5096785"/>
              <a:gd name="connsiteX146" fmla="*/ 3907746 w 12192000"/>
              <a:gd name="connsiteY146" fmla="*/ 5032107 h 5096785"/>
              <a:gd name="connsiteX147" fmla="*/ 3895182 w 12192000"/>
              <a:gd name="connsiteY147" fmla="*/ 5030229 h 5096785"/>
              <a:gd name="connsiteX148" fmla="*/ 3870866 w 12192000"/>
              <a:gd name="connsiteY148" fmla="*/ 5023753 h 5096785"/>
              <a:gd name="connsiteX149" fmla="*/ 3865913 w 12192000"/>
              <a:gd name="connsiteY149" fmla="*/ 5025143 h 5096785"/>
              <a:gd name="connsiteX150" fmla="*/ 3828606 w 12192000"/>
              <a:gd name="connsiteY150" fmla="*/ 5019426 h 5096785"/>
              <a:gd name="connsiteX151" fmla="*/ 3827901 w 12192000"/>
              <a:gd name="connsiteY151" fmla="*/ 5020583 h 5096785"/>
              <a:gd name="connsiteX152" fmla="*/ 3816543 w 12192000"/>
              <a:gd name="connsiteY152" fmla="*/ 5024366 h 5096785"/>
              <a:gd name="connsiteX153" fmla="*/ 3795278 w 12192000"/>
              <a:gd name="connsiteY153" fmla="*/ 5028779 h 5096785"/>
              <a:gd name="connsiteX154" fmla="*/ 3743858 w 12192000"/>
              <a:gd name="connsiteY154" fmla="*/ 5054237 h 5096785"/>
              <a:gd name="connsiteX155" fmla="*/ 3704945 w 12192000"/>
              <a:gd name="connsiteY155" fmla="*/ 5048413 h 5096785"/>
              <a:gd name="connsiteX156" fmla="*/ 3696992 w 12192000"/>
              <a:gd name="connsiteY156" fmla="*/ 5047914 h 5096785"/>
              <a:gd name="connsiteX157" fmla="*/ 3696780 w 12192000"/>
              <a:gd name="connsiteY157" fmla="*/ 5048181 h 5096785"/>
              <a:gd name="connsiteX158" fmla="*/ 3688290 w 12192000"/>
              <a:gd name="connsiteY158" fmla="*/ 5048204 h 5096785"/>
              <a:gd name="connsiteX159" fmla="*/ 3682486 w 12192000"/>
              <a:gd name="connsiteY159" fmla="*/ 5047000 h 5096785"/>
              <a:gd name="connsiteX160" fmla="*/ 3667056 w 12192000"/>
              <a:gd name="connsiteY160" fmla="*/ 5046030 h 5096785"/>
              <a:gd name="connsiteX161" fmla="*/ 3661403 w 12192000"/>
              <a:gd name="connsiteY161" fmla="*/ 5047537 h 5096785"/>
              <a:gd name="connsiteX162" fmla="*/ 3658673 w 12192000"/>
              <a:gd name="connsiteY162" fmla="*/ 5050790 h 5096785"/>
              <a:gd name="connsiteX163" fmla="*/ 3657333 w 12192000"/>
              <a:gd name="connsiteY163" fmla="*/ 5050325 h 5096785"/>
              <a:gd name="connsiteX164" fmla="*/ 3626778 w 12192000"/>
              <a:gd name="connsiteY164" fmla="*/ 5057882 h 5096785"/>
              <a:gd name="connsiteX165" fmla="*/ 3560067 w 12192000"/>
              <a:gd name="connsiteY165" fmla="*/ 5064266 h 5096785"/>
              <a:gd name="connsiteX166" fmla="*/ 3522641 w 12192000"/>
              <a:gd name="connsiteY166" fmla="*/ 5063654 h 5096785"/>
              <a:gd name="connsiteX167" fmla="*/ 3419275 w 12192000"/>
              <a:gd name="connsiteY167" fmla="*/ 5066646 h 5096785"/>
              <a:gd name="connsiteX168" fmla="*/ 3314869 w 12192000"/>
              <a:gd name="connsiteY168" fmla="*/ 5073197 h 5096785"/>
              <a:gd name="connsiteX169" fmla="*/ 3259088 w 12192000"/>
              <a:gd name="connsiteY169" fmla="*/ 5096363 h 5096785"/>
              <a:gd name="connsiteX170" fmla="*/ 3253104 w 12192000"/>
              <a:gd name="connsiteY170" fmla="*/ 5096785 h 5096785"/>
              <a:gd name="connsiteX171" fmla="*/ 3238751 w 12192000"/>
              <a:gd name="connsiteY171" fmla="*/ 5092996 h 5096785"/>
              <a:gd name="connsiteX172" fmla="*/ 3233681 w 12192000"/>
              <a:gd name="connsiteY172" fmla="*/ 5090758 h 5096785"/>
              <a:gd name="connsiteX173" fmla="*/ 3225562 w 12192000"/>
              <a:gd name="connsiteY173" fmla="*/ 5089215 h 5096785"/>
              <a:gd name="connsiteX174" fmla="*/ 3225260 w 12192000"/>
              <a:gd name="connsiteY174" fmla="*/ 5089437 h 5096785"/>
              <a:gd name="connsiteX175" fmla="*/ 3217859 w 12192000"/>
              <a:gd name="connsiteY175" fmla="*/ 5087484 h 5096785"/>
              <a:gd name="connsiteX176" fmla="*/ 3182980 w 12192000"/>
              <a:gd name="connsiteY176" fmla="*/ 5074650 h 5096785"/>
              <a:gd name="connsiteX177" fmla="*/ 3123938 w 12192000"/>
              <a:gd name="connsiteY177" fmla="*/ 5089912 h 5096785"/>
              <a:gd name="connsiteX178" fmla="*/ 3101912 w 12192000"/>
              <a:gd name="connsiteY178" fmla="*/ 5090281 h 5096785"/>
              <a:gd name="connsiteX179" fmla="*/ 3089591 w 12192000"/>
              <a:gd name="connsiteY179" fmla="*/ 5091865 h 5096785"/>
              <a:gd name="connsiteX180" fmla="*/ 3088465 w 12192000"/>
              <a:gd name="connsiteY180" fmla="*/ 5092858 h 5096785"/>
              <a:gd name="connsiteX181" fmla="*/ 3055081 w 12192000"/>
              <a:gd name="connsiteY181" fmla="*/ 5080424 h 5096785"/>
              <a:gd name="connsiteX182" fmla="*/ 3049807 w 12192000"/>
              <a:gd name="connsiteY182" fmla="*/ 5080860 h 5096785"/>
              <a:gd name="connsiteX183" fmla="*/ 3029122 w 12192000"/>
              <a:gd name="connsiteY183" fmla="*/ 5070085 h 5096785"/>
              <a:gd name="connsiteX184" fmla="*/ 3017862 w 12192000"/>
              <a:gd name="connsiteY184" fmla="*/ 5065942 h 5096785"/>
              <a:gd name="connsiteX185" fmla="*/ 3015868 w 12192000"/>
              <a:gd name="connsiteY185" fmla="*/ 5061832 h 5096785"/>
              <a:gd name="connsiteX186" fmla="*/ 2998644 w 12192000"/>
              <a:gd name="connsiteY186" fmla="*/ 5057210 h 5096785"/>
              <a:gd name="connsiteX187" fmla="*/ 2996219 w 12192000"/>
              <a:gd name="connsiteY187" fmla="*/ 5057788 h 5096785"/>
              <a:gd name="connsiteX188" fmla="*/ 2983676 w 12192000"/>
              <a:gd name="connsiteY188" fmla="*/ 5049852 h 5096785"/>
              <a:gd name="connsiteX189" fmla="*/ 2903609 w 12192000"/>
              <a:gd name="connsiteY189" fmla="*/ 4998457 h 5096785"/>
              <a:gd name="connsiteX190" fmla="*/ 2758830 w 12192000"/>
              <a:gd name="connsiteY190" fmla="*/ 4974760 h 5096785"/>
              <a:gd name="connsiteX191" fmla="*/ 2532669 w 12192000"/>
              <a:gd name="connsiteY191" fmla="*/ 4940573 h 5096785"/>
              <a:gd name="connsiteX192" fmla="*/ 2389931 w 12192000"/>
              <a:gd name="connsiteY192" fmla="*/ 4905785 h 5096785"/>
              <a:gd name="connsiteX193" fmla="*/ 2335186 w 12192000"/>
              <a:gd name="connsiteY193" fmla="*/ 4902957 h 5096785"/>
              <a:gd name="connsiteX194" fmla="*/ 2295307 w 12192000"/>
              <a:gd name="connsiteY194" fmla="*/ 4879800 h 5096785"/>
              <a:gd name="connsiteX195" fmla="*/ 2273393 w 12192000"/>
              <a:gd name="connsiteY195" fmla="*/ 4883565 h 5096785"/>
              <a:gd name="connsiteX196" fmla="*/ 2269523 w 12192000"/>
              <a:gd name="connsiteY196" fmla="*/ 4884442 h 5096785"/>
              <a:gd name="connsiteX197" fmla="*/ 2256015 w 12192000"/>
              <a:gd name="connsiteY197" fmla="*/ 4883014 h 5096785"/>
              <a:gd name="connsiteX198" fmla="*/ 2249731 w 12192000"/>
              <a:gd name="connsiteY198" fmla="*/ 4888778 h 5096785"/>
              <a:gd name="connsiteX199" fmla="*/ 2227629 w 12192000"/>
              <a:gd name="connsiteY199" fmla="*/ 4891047 h 5096785"/>
              <a:gd name="connsiteX200" fmla="*/ 2203460 w 12192000"/>
              <a:gd name="connsiteY200" fmla="*/ 4886696 h 5096785"/>
              <a:gd name="connsiteX201" fmla="*/ 2091528 w 12192000"/>
              <a:gd name="connsiteY201" fmla="*/ 4859155 h 5096785"/>
              <a:gd name="connsiteX202" fmla="*/ 2022901 w 12192000"/>
              <a:gd name="connsiteY202" fmla="*/ 4846594 h 5096785"/>
              <a:gd name="connsiteX203" fmla="*/ 1994227 w 12192000"/>
              <a:gd name="connsiteY203" fmla="*/ 4847973 h 5096785"/>
              <a:gd name="connsiteX204" fmla="*/ 1955936 w 12192000"/>
              <a:gd name="connsiteY204" fmla="*/ 4845765 h 5096785"/>
              <a:gd name="connsiteX205" fmla="*/ 1741924 w 12192000"/>
              <a:gd name="connsiteY205" fmla="*/ 4808054 h 5096785"/>
              <a:gd name="connsiteX206" fmla="*/ 1734410 w 12192000"/>
              <a:gd name="connsiteY206" fmla="*/ 4811675 h 5096785"/>
              <a:gd name="connsiteX207" fmla="*/ 1691423 w 12192000"/>
              <a:gd name="connsiteY207" fmla="*/ 4802777 h 5096785"/>
              <a:gd name="connsiteX208" fmla="*/ 1554504 w 12192000"/>
              <a:gd name="connsiteY208" fmla="*/ 4739985 h 5096785"/>
              <a:gd name="connsiteX209" fmla="*/ 1470119 w 12192000"/>
              <a:gd name="connsiteY209" fmla="*/ 4723470 h 5096785"/>
              <a:gd name="connsiteX210" fmla="*/ 1437967 w 12192000"/>
              <a:gd name="connsiteY210" fmla="*/ 4722710 h 5096785"/>
              <a:gd name="connsiteX211" fmla="*/ 1384234 w 12192000"/>
              <a:gd name="connsiteY211" fmla="*/ 4721117 h 5096785"/>
              <a:gd name="connsiteX212" fmla="*/ 1338647 w 12192000"/>
              <a:gd name="connsiteY212" fmla="*/ 4732483 h 5096785"/>
              <a:gd name="connsiteX213" fmla="*/ 1295869 w 12192000"/>
              <a:gd name="connsiteY213" fmla="*/ 4726175 h 5096785"/>
              <a:gd name="connsiteX214" fmla="*/ 1292949 w 12192000"/>
              <a:gd name="connsiteY214" fmla="*/ 4708469 h 5096785"/>
              <a:gd name="connsiteX215" fmla="*/ 1244908 w 12192000"/>
              <a:gd name="connsiteY215" fmla="*/ 4706993 h 5096785"/>
              <a:gd name="connsiteX216" fmla="*/ 1171266 w 12192000"/>
              <a:gd name="connsiteY216" fmla="*/ 4706535 h 5096785"/>
              <a:gd name="connsiteX217" fmla="*/ 1160868 w 12192000"/>
              <a:gd name="connsiteY217" fmla="*/ 4701936 h 5096785"/>
              <a:gd name="connsiteX218" fmla="*/ 1147599 w 12192000"/>
              <a:gd name="connsiteY218" fmla="*/ 4714833 h 5096785"/>
              <a:gd name="connsiteX219" fmla="*/ 1119603 w 12192000"/>
              <a:gd name="connsiteY219" fmla="*/ 4721303 h 5096785"/>
              <a:gd name="connsiteX220" fmla="*/ 997851 w 12192000"/>
              <a:gd name="connsiteY220" fmla="*/ 4722336 h 5096785"/>
              <a:gd name="connsiteX221" fmla="*/ 976455 w 12192000"/>
              <a:gd name="connsiteY221" fmla="*/ 4726407 h 5096785"/>
              <a:gd name="connsiteX222" fmla="*/ 949939 w 12192000"/>
              <a:gd name="connsiteY222" fmla="*/ 4719699 h 5096785"/>
              <a:gd name="connsiteX223" fmla="*/ 894148 w 12192000"/>
              <a:gd name="connsiteY223" fmla="*/ 4710406 h 5096785"/>
              <a:gd name="connsiteX224" fmla="*/ 857990 w 12192000"/>
              <a:gd name="connsiteY224" fmla="*/ 4696844 h 5096785"/>
              <a:gd name="connsiteX225" fmla="*/ 848649 w 12192000"/>
              <a:gd name="connsiteY225" fmla="*/ 4704021 h 5096785"/>
              <a:gd name="connsiteX226" fmla="*/ 826436 w 12192000"/>
              <a:gd name="connsiteY226" fmla="*/ 4707421 h 5096785"/>
              <a:gd name="connsiteX227" fmla="*/ 733052 w 12192000"/>
              <a:gd name="connsiteY227" fmla="*/ 4701884 h 5096785"/>
              <a:gd name="connsiteX228" fmla="*/ 716185 w 12192000"/>
              <a:gd name="connsiteY228" fmla="*/ 4703827 h 5096785"/>
              <a:gd name="connsiteX229" fmla="*/ 696663 w 12192000"/>
              <a:gd name="connsiteY229" fmla="*/ 4697420 h 5096785"/>
              <a:gd name="connsiteX230" fmla="*/ 582722 w 12192000"/>
              <a:gd name="connsiteY230" fmla="*/ 4658637 h 5096785"/>
              <a:gd name="connsiteX231" fmla="*/ 581118 w 12192000"/>
              <a:gd name="connsiteY231" fmla="*/ 4654120 h 5096785"/>
              <a:gd name="connsiteX232" fmla="*/ 546453 w 12192000"/>
              <a:gd name="connsiteY232" fmla="*/ 4652542 h 5096785"/>
              <a:gd name="connsiteX233" fmla="*/ 536773 w 12192000"/>
              <a:gd name="connsiteY233" fmla="*/ 4644609 h 5096785"/>
              <a:gd name="connsiteX234" fmla="*/ 518899 w 12192000"/>
              <a:gd name="connsiteY234" fmla="*/ 4642839 h 5096785"/>
              <a:gd name="connsiteX235" fmla="*/ 388896 w 12192000"/>
              <a:gd name="connsiteY235" fmla="*/ 4619173 h 5096785"/>
              <a:gd name="connsiteX236" fmla="*/ 366479 w 12192000"/>
              <a:gd name="connsiteY236" fmla="*/ 4618896 h 5096785"/>
              <a:gd name="connsiteX237" fmla="*/ 342781 w 12192000"/>
              <a:gd name="connsiteY237" fmla="*/ 4601239 h 5096785"/>
              <a:gd name="connsiteX238" fmla="*/ 255925 w 12192000"/>
              <a:gd name="connsiteY238" fmla="*/ 4598685 h 5096785"/>
              <a:gd name="connsiteX239" fmla="*/ 226919 w 12192000"/>
              <a:gd name="connsiteY239" fmla="*/ 4598460 h 5096785"/>
              <a:gd name="connsiteX240" fmla="*/ 213925 w 12192000"/>
              <a:gd name="connsiteY240" fmla="*/ 4597783 h 5096785"/>
              <a:gd name="connsiteX241" fmla="*/ 215196 w 12192000"/>
              <a:gd name="connsiteY241" fmla="*/ 4588576 h 5096785"/>
              <a:gd name="connsiteX242" fmla="*/ 180214 w 12192000"/>
              <a:gd name="connsiteY242" fmla="*/ 4583701 h 5096785"/>
              <a:gd name="connsiteX243" fmla="*/ 83203 w 12192000"/>
              <a:gd name="connsiteY243" fmla="*/ 4531664 h 5096785"/>
              <a:gd name="connsiteX244" fmla="*/ 4106 w 12192000"/>
              <a:gd name="connsiteY244" fmla="*/ 4517202 h 5096785"/>
              <a:gd name="connsiteX245" fmla="*/ 0 w 12192000"/>
              <a:gd name="connsiteY245" fmla="*/ 4516084 h 5096785"/>
              <a:gd name="connsiteX246" fmla="*/ 0 w 12192000"/>
              <a:gd name="connsiteY246" fmla="*/ 0 h 5096785"/>
              <a:gd name="connsiteX0" fmla="*/ 0 w 12192000"/>
              <a:gd name="connsiteY0" fmla="*/ 0 h 5096785"/>
              <a:gd name="connsiteX1" fmla="*/ 12192000 w 12192000"/>
              <a:gd name="connsiteY1" fmla="*/ 0 h 5096785"/>
              <a:gd name="connsiteX2" fmla="*/ 12192000 w 12192000"/>
              <a:gd name="connsiteY2" fmla="*/ 3809005 h 5096785"/>
              <a:gd name="connsiteX3" fmla="*/ 12142543 w 12192000"/>
              <a:gd name="connsiteY3" fmla="*/ 3817043 h 5096785"/>
              <a:gd name="connsiteX4" fmla="*/ 12109241 w 12192000"/>
              <a:gd name="connsiteY4" fmla="*/ 3824228 h 5096785"/>
              <a:gd name="connsiteX5" fmla="*/ 11668991 w 12192000"/>
              <a:gd name="connsiteY5" fmla="*/ 3788038 h 5096785"/>
              <a:gd name="connsiteX6" fmla="*/ 11476952 w 12192000"/>
              <a:gd name="connsiteY6" fmla="*/ 3866786 h 5096785"/>
              <a:gd name="connsiteX7" fmla="*/ 11336487 w 12192000"/>
              <a:gd name="connsiteY7" fmla="*/ 3971513 h 5096785"/>
              <a:gd name="connsiteX8" fmla="*/ 11214181 w 12192000"/>
              <a:gd name="connsiteY8" fmla="*/ 4004215 h 5096785"/>
              <a:gd name="connsiteX9" fmla="*/ 11042540 w 12192000"/>
              <a:gd name="connsiteY9" fmla="*/ 4002613 h 5096785"/>
              <a:gd name="connsiteX10" fmla="*/ 10833086 w 12192000"/>
              <a:gd name="connsiteY10" fmla="*/ 3997707 h 5096785"/>
              <a:gd name="connsiteX11" fmla="*/ 10599680 w 12192000"/>
              <a:gd name="connsiteY11" fmla="*/ 3982661 h 5096785"/>
              <a:gd name="connsiteX12" fmla="*/ 10519971 w 12192000"/>
              <a:gd name="connsiteY12" fmla="*/ 3975018 h 5096785"/>
              <a:gd name="connsiteX13" fmla="*/ 10217282 w 12192000"/>
              <a:gd name="connsiteY13" fmla="*/ 4020809 h 5096785"/>
              <a:gd name="connsiteX14" fmla="*/ 9936427 w 12192000"/>
              <a:gd name="connsiteY14" fmla="*/ 4137843 h 5096785"/>
              <a:gd name="connsiteX15" fmla="*/ 9720786 w 12192000"/>
              <a:gd name="connsiteY15" fmla="*/ 4265611 h 5096785"/>
              <a:gd name="connsiteX16" fmla="*/ 9652162 w 12192000"/>
              <a:gd name="connsiteY16" fmla="*/ 4252712 h 5096785"/>
              <a:gd name="connsiteX17" fmla="*/ 9543973 w 12192000"/>
              <a:gd name="connsiteY17" fmla="*/ 4245802 h 5096785"/>
              <a:gd name="connsiteX18" fmla="*/ 9528747 w 12192000"/>
              <a:gd name="connsiteY18" fmla="*/ 4251724 h 5096785"/>
              <a:gd name="connsiteX19" fmla="*/ 9436976 w 12192000"/>
              <a:gd name="connsiteY19" fmla="*/ 4269351 h 5096785"/>
              <a:gd name="connsiteX20" fmla="*/ 9371827 w 12192000"/>
              <a:gd name="connsiteY20" fmla="*/ 4303912 h 5096785"/>
              <a:gd name="connsiteX21" fmla="*/ 9260304 w 12192000"/>
              <a:gd name="connsiteY21" fmla="*/ 4328021 h 5096785"/>
              <a:gd name="connsiteX22" fmla="*/ 9148799 w 12192000"/>
              <a:gd name="connsiteY22" fmla="*/ 4348506 h 5096785"/>
              <a:gd name="connsiteX23" fmla="*/ 9107898 w 12192000"/>
              <a:gd name="connsiteY23" fmla="*/ 4354282 h 5096785"/>
              <a:gd name="connsiteX24" fmla="*/ 9037321 w 12192000"/>
              <a:gd name="connsiteY24" fmla="*/ 4371817 h 5096785"/>
              <a:gd name="connsiteX25" fmla="*/ 8990743 w 12192000"/>
              <a:gd name="connsiteY25" fmla="*/ 4382161 h 5096785"/>
              <a:gd name="connsiteX26" fmla="*/ 8979819 w 12192000"/>
              <a:gd name="connsiteY26" fmla="*/ 4366419 h 5096785"/>
              <a:gd name="connsiteX27" fmla="*/ 8936044 w 12192000"/>
              <a:gd name="connsiteY27" fmla="*/ 4370992 h 5096785"/>
              <a:gd name="connsiteX28" fmla="*/ 8897707 w 12192000"/>
              <a:gd name="connsiteY28" fmla="*/ 4392673 h 5096785"/>
              <a:gd name="connsiteX29" fmla="*/ 8845635 w 12192000"/>
              <a:gd name="connsiteY29" fmla="*/ 4404300 h 5096785"/>
              <a:gd name="connsiteX30" fmla="*/ 8814562 w 12192000"/>
              <a:gd name="connsiteY30" fmla="*/ 4411434 h 5096785"/>
              <a:gd name="connsiteX31" fmla="*/ 8726349 w 12192000"/>
              <a:gd name="connsiteY31" fmla="*/ 4416668 h 5096785"/>
              <a:gd name="connsiteX32" fmla="*/ 8566678 w 12192000"/>
              <a:gd name="connsiteY32" fmla="*/ 4391711 h 5096785"/>
              <a:gd name="connsiteX33" fmla="*/ 8521516 w 12192000"/>
              <a:gd name="connsiteY33" fmla="*/ 4393927 h 5096785"/>
              <a:gd name="connsiteX34" fmla="*/ 8515998 w 12192000"/>
              <a:gd name="connsiteY34" fmla="*/ 4399124 h 5096785"/>
              <a:gd name="connsiteX35" fmla="*/ 8449547 w 12192000"/>
              <a:gd name="connsiteY35" fmla="*/ 4383170 h 5096785"/>
              <a:gd name="connsiteX36" fmla="*/ 8360285 w 12192000"/>
              <a:gd name="connsiteY36" fmla="*/ 4398502 h 5096785"/>
              <a:gd name="connsiteX37" fmla="*/ 8256584 w 12192000"/>
              <a:gd name="connsiteY37" fmla="*/ 4423564 h 5096785"/>
              <a:gd name="connsiteX38" fmla="*/ 8229821 w 12192000"/>
              <a:gd name="connsiteY38" fmla="*/ 4431840 h 5096785"/>
              <a:gd name="connsiteX39" fmla="*/ 8158476 w 12192000"/>
              <a:gd name="connsiteY39" fmla="*/ 4436904 h 5096785"/>
              <a:gd name="connsiteX40" fmla="*/ 7993707 w 12192000"/>
              <a:gd name="connsiteY40" fmla="*/ 4447962 h 5096785"/>
              <a:gd name="connsiteX41" fmla="*/ 7990346 w 12192000"/>
              <a:gd name="connsiteY41" fmla="*/ 4454853 h 5096785"/>
              <a:gd name="connsiteX42" fmla="*/ 7976786 w 12192000"/>
              <a:gd name="connsiteY42" fmla="*/ 4456820 h 5096785"/>
              <a:gd name="connsiteX43" fmla="*/ 7973491 w 12192000"/>
              <a:gd name="connsiteY43" fmla="*/ 4458577 h 5096785"/>
              <a:gd name="connsiteX44" fmla="*/ 7954281 w 12192000"/>
              <a:gd name="connsiteY44" fmla="*/ 4467421 h 5096785"/>
              <a:gd name="connsiteX45" fmla="*/ 7905540 w 12192000"/>
              <a:gd name="connsiteY45" fmla="*/ 4455628 h 5096785"/>
              <a:gd name="connsiteX46" fmla="*/ 7851932 w 12192000"/>
              <a:gd name="connsiteY46" fmla="*/ 4466353 h 5096785"/>
              <a:gd name="connsiteX47" fmla="*/ 7639078 w 12192000"/>
              <a:gd name="connsiteY47" fmla="*/ 4467635 h 5096785"/>
              <a:gd name="connsiteX48" fmla="*/ 7612359 w 12192000"/>
              <a:gd name="connsiteY48" fmla="*/ 4492789 h 5096785"/>
              <a:gd name="connsiteX49" fmla="*/ 7527328 w 12192000"/>
              <a:gd name="connsiteY49" fmla="*/ 4502199 h 5096785"/>
              <a:gd name="connsiteX50" fmla="*/ 7388717 w 12192000"/>
              <a:gd name="connsiteY50" fmla="*/ 4470799 h 5096785"/>
              <a:gd name="connsiteX51" fmla="*/ 7231898 w 12192000"/>
              <a:gd name="connsiteY51" fmla="*/ 4486028 h 5096785"/>
              <a:gd name="connsiteX52" fmla="*/ 7218425 w 12192000"/>
              <a:gd name="connsiteY52" fmla="*/ 4477288 h 5096785"/>
              <a:gd name="connsiteX53" fmla="*/ 7202795 w 12192000"/>
              <a:gd name="connsiteY53" fmla="*/ 4472972 h 5096785"/>
              <a:gd name="connsiteX54" fmla="*/ 7200744 w 12192000"/>
              <a:gd name="connsiteY54" fmla="*/ 4474099 h 5096785"/>
              <a:gd name="connsiteX55" fmla="*/ 7182163 w 12192000"/>
              <a:gd name="connsiteY55" fmla="*/ 4474005 h 5096785"/>
              <a:gd name="connsiteX56" fmla="*/ 7178368 w 12192000"/>
              <a:gd name="connsiteY56" fmla="*/ 4470673 h 5096785"/>
              <a:gd name="connsiteX57" fmla="*/ 7165705 w 12192000"/>
              <a:gd name="connsiteY57" fmla="*/ 4469569 h 5096785"/>
              <a:gd name="connsiteX58" fmla="*/ 7140991 w 12192000"/>
              <a:gd name="connsiteY58" fmla="*/ 4464599 h 5096785"/>
              <a:gd name="connsiteX59" fmla="*/ 7136152 w 12192000"/>
              <a:gd name="connsiteY59" fmla="*/ 4466292 h 5096785"/>
              <a:gd name="connsiteX60" fmla="*/ 7098544 w 12192000"/>
              <a:gd name="connsiteY60" fmla="*/ 4462879 h 5096785"/>
              <a:gd name="connsiteX61" fmla="*/ 7097922 w 12192000"/>
              <a:gd name="connsiteY61" fmla="*/ 4464077 h 5096785"/>
              <a:gd name="connsiteX62" fmla="*/ 7086877 w 12192000"/>
              <a:gd name="connsiteY62" fmla="*/ 4468554 h 5096785"/>
              <a:gd name="connsiteX63" fmla="*/ 7065999 w 12192000"/>
              <a:gd name="connsiteY63" fmla="*/ 4474270 h 5096785"/>
              <a:gd name="connsiteX64" fmla="*/ 7016598 w 12192000"/>
              <a:gd name="connsiteY64" fmla="*/ 4502855 h 5096785"/>
              <a:gd name="connsiteX65" fmla="*/ 6977375 w 12192000"/>
              <a:gd name="connsiteY65" fmla="*/ 4499434 h 5096785"/>
              <a:gd name="connsiteX66" fmla="*/ 6969409 w 12192000"/>
              <a:gd name="connsiteY66" fmla="*/ 4499424 h 5096785"/>
              <a:gd name="connsiteX67" fmla="*/ 6969218 w 12192000"/>
              <a:gd name="connsiteY67" fmla="*/ 4499704 h 5096785"/>
              <a:gd name="connsiteX68" fmla="*/ 6960755 w 12192000"/>
              <a:gd name="connsiteY68" fmla="*/ 4500249 h 5096785"/>
              <a:gd name="connsiteX69" fmla="*/ 6954882 w 12192000"/>
              <a:gd name="connsiteY69" fmla="*/ 4499405 h 5096785"/>
              <a:gd name="connsiteX70" fmla="*/ 6939428 w 12192000"/>
              <a:gd name="connsiteY70" fmla="*/ 4499385 h 5096785"/>
              <a:gd name="connsiteX71" fmla="*/ 6933902 w 12192000"/>
              <a:gd name="connsiteY71" fmla="*/ 4501239 h 5096785"/>
              <a:gd name="connsiteX72" fmla="*/ 6891244 w 12192000"/>
              <a:gd name="connsiteY72" fmla="*/ 4536371 h 5096785"/>
              <a:gd name="connsiteX73" fmla="*/ 6794496 w 12192000"/>
              <a:gd name="connsiteY73" fmla="*/ 4567924 h 5096785"/>
              <a:gd name="connsiteX74" fmla="*/ 6574528 w 12192000"/>
              <a:gd name="connsiteY74" fmla="*/ 4641155 h 5096785"/>
              <a:gd name="connsiteX75" fmla="*/ 6573036 w 12192000"/>
              <a:gd name="connsiteY75" fmla="*/ 4641049 h 5096785"/>
              <a:gd name="connsiteX76" fmla="*/ 6571920 w 12192000"/>
              <a:gd name="connsiteY76" fmla="*/ 4644739 h 5096785"/>
              <a:gd name="connsiteX77" fmla="*/ 6552021 w 12192000"/>
              <a:gd name="connsiteY77" fmla="*/ 4650379 h 5096785"/>
              <a:gd name="connsiteX78" fmla="*/ 6545925 w 12192000"/>
              <a:gd name="connsiteY78" fmla="*/ 4650675 h 5096785"/>
              <a:gd name="connsiteX79" fmla="*/ 6537822 w 12192000"/>
              <a:gd name="connsiteY79" fmla="*/ 4652769 h 5096785"/>
              <a:gd name="connsiteX80" fmla="*/ 6537743 w 12192000"/>
              <a:gd name="connsiteY80" fmla="*/ 4653068 h 5096785"/>
              <a:gd name="connsiteX81" fmla="*/ 6490057 w 12192000"/>
              <a:gd name="connsiteY81" fmla="*/ 4658624 h 5096785"/>
              <a:gd name="connsiteX82" fmla="*/ 6386800 w 12192000"/>
              <a:gd name="connsiteY82" fmla="*/ 4715431 h 5096785"/>
              <a:gd name="connsiteX83" fmla="*/ 6382703 w 12192000"/>
              <a:gd name="connsiteY83" fmla="*/ 4717930 h 5096785"/>
              <a:gd name="connsiteX84" fmla="*/ 6356495 w 12192000"/>
              <a:gd name="connsiteY84" fmla="*/ 4717843 h 5096785"/>
              <a:gd name="connsiteX85" fmla="*/ 6343628 w 12192000"/>
              <a:gd name="connsiteY85" fmla="*/ 4719161 h 5096785"/>
              <a:gd name="connsiteX86" fmla="*/ 6338605 w 12192000"/>
              <a:gd name="connsiteY86" fmla="*/ 4716723 h 5096785"/>
              <a:gd name="connsiteX87" fmla="*/ 6320318 w 12192000"/>
              <a:gd name="connsiteY87" fmla="*/ 4720095 h 5096785"/>
              <a:gd name="connsiteX88" fmla="*/ 6318742 w 12192000"/>
              <a:gd name="connsiteY88" fmla="*/ 4721541 h 5096785"/>
              <a:gd name="connsiteX89" fmla="*/ 6301708 w 12192000"/>
              <a:gd name="connsiteY89" fmla="*/ 4720380 h 5096785"/>
              <a:gd name="connsiteX90" fmla="*/ 6285082 w 12192000"/>
              <a:gd name="connsiteY90" fmla="*/ 4714639 h 5096785"/>
              <a:gd name="connsiteX91" fmla="*/ 6136936 w 12192000"/>
              <a:gd name="connsiteY91" fmla="*/ 4758246 h 5096785"/>
              <a:gd name="connsiteX92" fmla="*/ 5988578 w 12192000"/>
              <a:gd name="connsiteY92" fmla="*/ 4754427 h 5096785"/>
              <a:gd name="connsiteX93" fmla="*/ 5908701 w 12192000"/>
              <a:gd name="connsiteY93" fmla="*/ 4779160 h 5096785"/>
              <a:gd name="connsiteX94" fmla="*/ 5892219 w 12192000"/>
              <a:gd name="connsiteY94" fmla="*/ 4807892 h 5096785"/>
              <a:gd name="connsiteX95" fmla="*/ 5683612 w 12192000"/>
              <a:gd name="connsiteY95" fmla="*/ 4848770 h 5096785"/>
              <a:gd name="connsiteX96" fmla="*/ 5635111 w 12192000"/>
              <a:gd name="connsiteY96" fmla="*/ 4868888 h 5096785"/>
              <a:gd name="connsiteX97" fmla="*/ 5582652 w 12192000"/>
              <a:gd name="connsiteY97" fmla="*/ 4866836 h 5096785"/>
              <a:gd name="connsiteX98" fmla="*/ 5567213 w 12192000"/>
              <a:gd name="connsiteY98" fmla="*/ 4878769 h 5096785"/>
              <a:gd name="connsiteX99" fmla="*/ 5564659 w 12192000"/>
              <a:gd name="connsiteY99" fmla="*/ 4881042 h 5096785"/>
              <a:gd name="connsiteX100" fmla="*/ 5552102 w 12192000"/>
              <a:gd name="connsiteY100" fmla="*/ 4885426 h 5096785"/>
              <a:gd name="connsiteX101" fmla="*/ 5551475 w 12192000"/>
              <a:gd name="connsiteY101" fmla="*/ 4892560 h 5096785"/>
              <a:gd name="connsiteX102" fmla="*/ 5534664 w 12192000"/>
              <a:gd name="connsiteY102" fmla="*/ 4903385 h 5096785"/>
              <a:gd name="connsiteX103" fmla="*/ 5510737 w 12192000"/>
              <a:gd name="connsiteY103" fmla="*/ 4909807 h 5096785"/>
              <a:gd name="connsiteX104" fmla="*/ 5393901 w 12192000"/>
              <a:gd name="connsiteY104" fmla="*/ 4933709 h 5096785"/>
              <a:gd name="connsiteX105" fmla="*/ 5325782 w 12192000"/>
              <a:gd name="connsiteY105" fmla="*/ 4951789 h 5096785"/>
              <a:gd name="connsiteX106" fmla="*/ 5302703 w 12192000"/>
              <a:gd name="connsiteY106" fmla="*/ 4964590 h 5096785"/>
              <a:gd name="connsiteX107" fmla="*/ 5268591 w 12192000"/>
              <a:gd name="connsiteY107" fmla="*/ 4978479 h 5096785"/>
              <a:gd name="connsiteX108" fmla="*/ 5210559 w 12192000"/>
              <a:gd name="connsiteY108" fmla="*/ 5007585 h 5096785"/>
              <a:gd name="connsiteX109" fmla="*/ 5177597 w 12192000"/>
              <a:gd name="connsiteY109" fmla="*/ 5015926 h 5096785"/>
              <a:gd name="connsiteX110" fmla="*/ 5160569 w 12192000"/>
              <a:gd name="connsiteY110" fmla="*/ 5025681 h 5096785"/>
              <a:gd name="connsiteX111" fmla="*/ 5152748 w 12192000"/>
              <a:gd name="connsiteY111" fmla="*/ 5026569 h 5096785"/>
              <a:gd name="connsiteX112" fmla="*/ 5127678 w 12192000"/>
              <a:gd name="connsiteY112" fmla="*/ 5032947 h 5096785"/>
              <a:gd name="connsiteX113" fmla="*/ 5113147 w 12192000"/>
              <a:gd name="connsiteY113" fmla="*/ 5035818 h 5096785"/>
              <a:gd name="connsiteX114" fmla="*/ 5107301 w 12192000"/>
              <a:gd name="connsiteY114" fmla="*/ 5036672 h 5096785"/>
              <a:gd name="connsiteX115" fmla="*/ 5093215 w 12192000"/>
              <a:gd name="connsiteY115" fmla="*/ 5032880 h 5096785"/>
              <a:gd name="connsiteX116" fmla="*/ 5077058 w 12192000"/>
              <a:gd name="connsiteY116" fmla="*/ 5038681 h 5096785"/>
              <a:gd name="connsiteX117" fmla="*/ 5057349 w 12192000"/>
              <a:gd name="connsiteY117" fmla="*/ 5036015 h 5096785"/>
              <a:gd name="connsiteX118" fmla="*/ 5053945 w 12192000"/>
              <a:gd name="connsiteY118" fmla="*/ 5041952 h 5096785"/>
              <a:gd name="connsiteX119" fmla="*/ 5040021 w 12192000"/>
              <a:gd name="connsiteY119" fmla="*/ 5050052 h 5096785"/>
              <a:gd name="connsiteX120" fmla="*/ 5025913 w 12192000"/>
              <a:gd name="connsiteY120" fmla="*/ 5046535 h 5096785"/>
              <a:gd name="connsiteX121" fmla="*/ 4998218 w 12192000"/>
              <a:gd name="connsiteY121" fmla="*/ 5048065 h 5096785"/>
              <a:gd name="connsiteX122" fmla="*/ 4991008 w 12192000"/>
              <a:gd name="connsiteY122" fmla="*/ 5050439 h 5096785"/>
              <a:gd name="connsiteX123" fmla="*/ 4963503 w 12192000"/>
              <a:gd name="connsiteY123" fmla="*/ 5047575 h 5096785"/>
              <a:gd name="connsiteX124" fmla="*/ 4921053 w 12192000"/>
              <a:gd name="connsiteY124" fmla="*/ 5048925 h 5096785"/>
              <a:gd name="connsiteX125" fmla="*/ 4873420 w 12192000"/>
              <a:gd name="connsiteY125" fmla="*/ 5054929 h 5096785"/>
              <a:gd name="connsiteX126" fmla="*/ 4858825 w 12192000"/>
              <a:gd name="connsiteY126" fmla="*/ 5051329 h 5096785"/>
              <a:gd name="connsiteX127" fmla="*/ 4769340 w 12192000"/>
              <a:gd name="connsiteY127" fmla="*/ 5053090 h 5096785"/>
              <a:gd name="connsiteX128" fmla="*/ 4744152 w 12192000"/>
              <a:gd name="connsiteY128" fmla="*/ 5053391 h 5096785"/>
              <a:gd name="connsiteX129" fmla="*/ 4723556 w 12192000"/>
              <a:gd name="connsiteY129" fmla="*/ 5059633 h 5096785"/>
              <a:gd name="connsiteX130" fmla="*/ 4719699 w 12192000"/>
              <a:gd name="connsiteY130" fmla="*/ 5066298 h 5096785"/>
              <a:gd name="connsiteX131" fmla="*/ 4706016 w 12192000"/>
              <a:gd name="connsiteY131" fmla="*/ 5067422 h 5096785"/>
              <a:gd name="connsiteX132" fmla="*/ 4702593 w 12192000"/>
              <a:gd name="connsiteY132" fmla="*/ 5068973 h 5096785"/>
              <a:gd name="connsiteX133" fmla="*/ 4682766 w 12192000"/>
              <a:gd name="connsiteY133" fmla="*/ 5076609 h 5096785"/>
              <a:gd name="connsiteX134" fmla="*/ 4634960 w 12192000"/>
              <a:gd name="connsiteY134" fmla="*/ 5061852 h 5096785"/>
              <a:gd name="connsiteX135" fmla="*/ 4580645 w 12192000"/>
              <a:gd name="connsiteY135" fmla="*/ 5069246 h 5096785"/>
              <a:gd name="connsiteX136" fmla="*/ 4368005 w 12192000"/>
              <a:gd name="connsiteY136" fmla="*/ 5057426 h 5096785"/>
              <a:gd name="connsiteX137" fmla="*/ 4339489 w 12192000"/>
              <a:gd name="connsiteY137" fmla="*/ 5080858 h 5096785"/>
              <a:gd name="connsiteX138" fmla="*/ 4253895 w 12192000"/>
              <a:gd name="connsiteY138" fmla="*/ 5085008 h 5096785"/>
              <a:gd name="connsiteX139" fmla="*/ 4117780 w 12192000"/>
              <a:gd name="connsiteY139" fmla="*/ 5045175 h 5096785"/>
              <a:gd name="connsiteX140" fmla="*/ 3960074 w 12192000"/>
              <a:gd name="connsiteY140" fmla="*/ 5050708 h 5096785"/>
              <a:gd name="connsiteX141" fmla="*/ 3947260 w 12192000"/>
              <a:gd name="connsiteY141" fmla="*/ 5041167 h 5096785"/>
              <a:gd name="connsiteX142" fmla="*/ 3931969 w 12192000"/>
              <a:gd name="connsiteY142" fmla="*/ 5035902 h 5096785"/>
              <a:gd name="connsiteX143" fmla="*/ 3929836 w 12192000"/>
              <a:gd name="connsiteY143" fmla="*/ 5036901 h 5096785"/>
              <a:gd name="connsiteX144" fmla="*/ 3911296 w 12192000"/>
              <a:gd name="connsiteY144" fmla="*/ 5035663 h 5096785"/>
              <a:gd name="connsiteX145" fmla="*/ 3907746 w 12192000"/>
              <a:gd name="connsiteY145" fmla="*/ 5032107 h 5096785"/>
              <a:gd name="connsiteX146" fmla="*/ 3895182 w 12192000"/>
              <a:gd name="connsiteY146" fmla="*/ 5030229 h 5096785"/>
              <a:gd name="connsiteX147" fmla="*/ 3870866 w 12192000"/>
              <a:gd name="connsiteY147" fmla="*/ 5023753 h 5096785"/>
              <a:gd name="connsiteX148" fmla="*/ 3865913 w 12192000"/>
              <a:gd name="connsiteY148" fmla="*/ 5025143 h 5096785"/>
              <a:gd name="connsiteX149" fmla="*/ 3828606 w 12192000"/>
              <a:gd name="connsiteY149" fmla="*/ 5019426 h 5096785"/>
              <a:gd name="connsiteX150" fmla="*/ 3827901 w 12192000"/>
              <a:gd name="connsiteY150" fmla="*/ 5020583 h 5096785"/>
              <a:gd name="connsiteX151" fmla="*/ 3816543 w 12192000"/>
              <a:gd name="connsiteY151" fmla="*/ 5024366 h 5096785"/>
              <a:gd name="connsiteX152" fmla="*/ 3795278 w 12192000"/>
              <a:gd name="connsiteY152" fmla="*/ 5028779 h 5096785"/>
              <a:gd name="connsiteX153" fmla="*/ 3743858 w 12192000"/>
              <a:gd name="connsiteY153" fmla="*/ 5054237 h 5096785"/>
              <a:gd name="connsiteX154" fmla="*/ 3704945 w 12192000"/>
              <a:gd name="connsiteY154" fmla="*/ 5048413 h 5096785"/>
              <a:gd name="connsiteX155" fmla="*/ 3696992 w 12192000"/>
              <a:gd name="connsiteY155" fmla="*/ 5047914 h 5096785"/>
              <a:gd name="connsiteX156" fmla="*/ 3696780 w 12192000"/>
              <a:gd name="connsiteY156" fmla="*/ 5048181 h 5096785"/>
              <a:gd name="connsiteX157" fmla="*/ 3688290 w 12192000"/>
              <a:gd name="connsiteY157" fmla="*/ 5048204 h 5096785"/>
              <a:gd name="connsiteX158" fmla="*/ 3682486 w 12192000"/>
              <a:gd name="connsiteY158" fmla="*/ 5047000 h 5096785"/>
              <a:gd name="connsiteX159" fmla="*/ 3667056 w 12192000"/>
              <a:gd name="connsiteY159" fmla="*/ 5046030 h 5096785"/>
              <a:gd name="connsiteX160" fmla="*/ 3661403 w 12192000"/>
              <a:gd name="connsiteY160" fmla="*/ 5047537 h 5096785"/>
              <a:gd name="connsiteX161" fmla="*/ 3658673 w 12192000"/>
              <a:gd name="connsiteY161" fmla="*/ 5050790 h 5096785"/>
              <a:gd name="connsiteX162" fmla="*/ 3657333 w 12192000"/>
              <a:gd name="connsiteY162" fmla="*/ 5050325 h 5096785"/>
              <a:gd name="connsiteX163" fmla="*/ 3626778 w 12192000"/>
              <a:gd name="connsiteY163" fmla="*/ 5057882 h 5096785"/>
              <a:gd name="connsiteX164" fmla="*/ 3560067 w 12192000"/>
              <a:gd name="connsiteY164" fmla="*/ 5064266 h 5096785"/>
              <a:gd name="connsiteX165" fmla="*/ 3522641 w 12192000"/>
              <a:gd name="connsiteY165" fmla="*/ 5063654 h 5096785"/>
              <a:gd name="connsiteX166" fmla="*/ 3419275 w 12192000"/>
              <a:gd name="connsiteY166" fmla="*/ 5066646 h 5096785"/>
              <a:gd name="connsiteX167" fmla="*/ 3314869 w 12192000"/>
              <a:gd name="connsiteY167" fmla="*/ 5073197 h 5096785"/>
              <a:gd name="connsiteX168" fmla="*/ 3259088 w 12192000"/>
              <a:gd name="connsiteY168" fmla="*/ 5096363 h 5096785"/>
              <a:gd name="connsiteX169" fmla="*/ 3253104 w 12192000"/>
              <a:gd name="connsiteY169" fmla="*/ 5096785 h 5096785"/>
              <a:gd name="connsiteX170" fmla="*/ 3238751 w 12192000"/>
              <a:gd name="connsiteY170" fmla="*/ 5092996 h 5096785"/>
              <a:gd name="connsiteX171" fmla="*/ 3233681 w 12192000"/>
              <a:gd name="connsiteY171" fmla="*/ 5090758 h 5096785"/>
              <a:gd name="connsiteX172" fmla="*/ 3225562 w 12192000"/>
              <a:gd name="connsiteY172" fmla="*/ 5089215 h 5096785"/>
              <a:gd name="connsiteX173" fmla="*/ 3225260 w 12192000"/>
              <a:gd name="connsiteY173" fmla="*/ 5089437 h 5096785"/>
              <a:gd name="connsiteX174" fmla="*/ 3217859 w 12192000"/>
              <a:gd name="connsiteY174" fmla="*/ 5087484 h 5096785"/>
              <a:gd name="connsiteX175" fmla="*/ 3182980 w 12192000"/>
              <a:gd name="connsiteY175" fmla="*/ 5074650 h 5096785"/>
              <a:gd name="connsiteX176" fmla="*/ 3123938 w 12192000"/>
              <a:gd name="connsiteY176" fmla="*/ 5089912 h 5096785"/>
              <a:gd name="connsiteX177" fmla="*/ 3101912 w 12192000"/>
              <a:gd name="connsiteY177" fmla="*/ 5090281 h 5096785"/>
              <a:gd name="connsiteX178" fmla="*/ 3089591 w 12192000"/>
              <a:gd name="connsiteY178" fmla="*/ 5091865 h 5096785"/>
              <a:gd name="connsiteX179" fmla="*/ 3088465 w 12192000"/>
              <a:gd name="connsiteY179" fmla="*/ 5092858 h 5096785"/>
              <a:gd name="connsiteX180" fmla="*/ 3055081 w 12192000"/>
              <a:gd name="connsiteY180" fmla="*/ 5080424 h 5096785"/>
              <a:gd name="connsiteX181" fmla="*/ 3049807 w 12192000"/>
              <a:gd name="connsiteY181" fmla="*/ 5080860 h 5096785"/>
              <a:gd name="connsiteX182" fmla="*/ 3029122 w 12192000"/>
              <a:gd name="connsiteY182" fmla="*/ 5070085 h 5096785"/>
              <a:gd name="connsiteX183" fmla="*/ 3017862 w 12192000"/>
              <a:gd name="connsiteY183" fmla="*/ 5065942 h 5096785"/>
              <a:gd name="connsiteX184" fmla="*/ 3015868 w 12192000"/>
              <a:gd name="connsiteY184" fmla="*/ 5061832 h 5096785"/>
              <a:gd name="connsiteX185" fmla="*/ 2998644 w 12192000"/>
              <a:gd name="connsiteY185" fmla="*/ 5057210 h 5096785"/>
              <a:gd name="connsiteX186" fmla="*/ 2996219 w 12192000"/>
              <a:gd name="connsiteY186" fmla="*/ 5057788 h 5096785"/>
              <a:gd name="connsiteX187" fmla="*/ 2983676 w 12192000"/>
              <a:gd name="connsiteY187" fmla="*/ 5049852 h 5096785"/>
              <a:gd name="connsiteX188" fmla="*/ 2903609 w 12192000"/>
              <a:gd name="connsiteY188" fmla="*/ 4998457 h 5096785"/>
              <a:gd name="connsiteX189" fmla="*/ 2758830 w 12192000"/>
              <a:gd name="connsiteY189" fmla="*/ 4974760 h 5096785"/>
              <a:gd name="connsiteX190" fmla="*/ 2532669 w 12192000"/>
              <a:gd name="connsiteY190" fmla="*/ 4940573 h 5096785"/>
              <a:gd name="connsiteX191" fmla="*/ 2389931 w 12192000"/>
              <a:gd name="connsiteY191" fmla="*/ 4905785 h 5096785"/>
              <a:gd name="connsiteX192" fmla="*/ 2335186 w 12192000"/>
              <a:gd name="connsiteY192" fmla="*/ 4902957 h 5096785"/>
              <a:gd name="connsiteX193" fmla="*/ 2295307 w 12192000"/>
              <a:gd name="connsiteY193" fmla="*/ 4879800 h 5096785"/>
              <a:gd name="connsiteX194" fmla="*/ 2273393 w 12192000"/>
              <a:gd name="connsiteY194" fmla="*/ 4883565 h 5096785"/>
              <a:gd name="connsiteX195" fmla="*/ 2269523 w 12192000"/>
              <a:gd name="connsiteY195" fmla="*/ 4884442 h 5096785"/>
              <a:gd name="connsiteX196" fmla="*/ 2256015 w 12192000"/>
              <a:gd name="connsiteY196" fmla="*/ 4883014 h 5096785"/>
              <a:gd name="connsiteX197" fmla="*/ 2249731 w 12192000"/>
              <a:gd name="connsiteY197" fmla="*/ 4888778 h 5096785"/>
              <a:gd name="connsiteX198" fmla="*/ 2227629 w 12192000"/>
              <a:gd name="connsiteY198" fmla="*/ 4891047 h 5096785"/>
              <a:gd name="connsiteX199" fmla="*/ 2203460 w 12192000"/>
              <a:gd name="connsiteY199" fmla="*/ 4886696 h 5096785"/>
              <a:gd name="connsiteX200" fmla="*/ 2091528 w 12192000"/>
              <a:gd name="connsiteY200" fmla="*/ 4859155 h 5096785"/>
              <a:gd name="connsiteX201" fmla="*/ 2022901 w 12192000"/>
              <a:gd name="connsiteY201" fmla="*/ 4846594 h 5096785"/>
              <a:gd name="connsiteX202" fmla="*/ 1994227 w 12192000"/>
              <a:gd name="connsiteY202" fmla="*/ 4847973 h 5096785"/>
              <a:gd name="connsiteX203" fmla="*/ 1955936 w 12192000"/>
              <a:gd name="connsiteY203" fmla="*/ 4845765 h 5096785"/>
              <a:gd name="connsiteX204" fmla="*/ 1741924 w 12192000"/>
              <a:gd name="connsiteY204" fmla="*/ 4808054 h 5096785"/>
              <a:gd name="connsiteX205" fmla="*/ 1734410 w 12192000"/>
              <a:gd name="connsiteY205" fmla="*/ 4811675 h 5096785"/>
              <a:gd name="connsiteX206" fmla="*/ 1691423 w 12192000"/>
              <a:gd name="connsiteY206" fmla="*/ 4802777 h 5096785"/>
              <a:gd name="connsiteX207" fmla="*/ 1554504 w 12192000"/>
              <a:gd name="connsiteY207" fmla="*/ 4739985 h 5096785"/>
              <a:gd name="connsiteX208" fmla="*/ 1470119 w 12192000"/>
              <a:gd name="connsiteY208" fmla="*/ 4723470 h 5096785"/>
              <a:gd name="connsiteX209" fmla="*/ 1437967 w 12192000"/>
              <a:gd name="connsiteY209" fmla="*/ 4722710 h 5096785"/>
              <a:gd name="connsiteX210" fmla="*/ 1384234 w 12192000"/>
              <a:gd name="connsiteY210" fmla="*/ 4721117 h 5096785"/>
              <a:gd name="connsiteX211" fmla="*/ 1338647 w 12192000"/>
              <a:gd name="connsiteY211" fmla="*/ 4732483 h 5096785"/>
              <a:gd name="connsiteX212" fmla="*/ 1295869 w 12192000"/>
              <a:gd name="connsiteY212" fmla="*/ 4726175 h 5096785"/>
              <a:gd name="connsiteX213" fmla="*/ 1292949 w 12192000"/>
              <a:gd name="connsiteY213" fmla="*/ 4708469 h 5096785"/>
              <a:gd name="connsiteX214" fmla="*/ 1244908 w 12192000"/>
              <a:gd name="connsiteY214" fmla="*/ 4706993 h 5096785"/>
              <a:gd name="connsiteX215" fmla="*/ 1171266 w 12192000"/>
              <a:gd name="connsiteY215" fmla="*/ 4706535 h 5096785"/>
              <a:gd name="connsiteX216" fmla="*/ 1160868 w 12192000"/>
              <a:gd name="connsiteY216" fmla="*/ 4701936 h 5096785"/>
              <a:gd name="connsiteX217" fmla="*/ 1147599 w 12192000"/>
              <a:gd name="connsiteY217" fmla="*/ 4714833 h 5096785"/>
              <a:gd name="connsiteX218" fmla="*/ 1119603 w 12192000"/>
              <a:gd name="connsiteY218" fmla="*/ 4721303 h 5096785"/>
              <a:gd name="connsiteX219" fmla="*/ 997851 w 12192000"/>
              <a:gd name="connsiteY219" fmla="*/ 4722336 h 5096785"/>
              <a:gd name="connsiteX220" fmla="*/ 976455 w 12192000"/>
              <a:gd name="connsiteY220" fmla="*/ 4726407 h 5096785"/>
              <a:gd name="connsiteX221" fmla="*/ 949939 w 12192000"/>
              <a:gd name="connsiteY221" fmla="*/ 4719699 h 5096785"/>
              <a:gd name="connsiteX222" fmla="*/ 894148 w 12192000"/>
              <a:gd name="connsiteY222" fmla="*/ 4710406 h 5096785"/>
              <a:gd name="connsiteX223" fmla="*/ 857990 w 12192000"/>
              <a:gd name="connsiteY223" fmla="*/ 4696844 h 5096785"/>
              <a:gd name="connsiteX224" fmla="*/ 848649 w 12192000"/>
              <a:gd name="connsiteY224" fmla="*/ 4704021 h 5096785"/>
              <a:gd name="connsiteX225" fmla="*/ 826436 w 12192000"/>
              <a:gd name="connsiteY225" fmla="*/ 4707421 h 5096785"/>
              <a:gd name="connsiteX226" fmla="*/ 733052 w 12192000"/>
              <a:gd name="connsiteY226" fmla="*/ 4701884 h 5096785"/>
              <a:gd name="connsiteX227" fmla="*/ 716185 w 12192000"/>
              <a:gd name="connsiteY227" fmla="*/ 4703827 h 5096785"/>
              <a:gd name="connsiteX228" fmla="*/ 696663 w 12192000"/>
              <a:gd name="connsiteY228" fmla="*/ 4697420 h 5096785"/>
              <a:gd name="connsiteX229" fmla="*/ 582722 w 12192000"/>
              <a:gd name="connsiteY229" fmla="*/ 4658637 h 5096785"/>
              <a:gd name="connsiteX230" fmla="*/ 581118 w 12192000"/>
              <a:gd name="connsiteY230" fmla="*/ 4654120 h 5096785"/>
              <a:gd name="connsiteX231" fmla="*/ 546453 w 12192000"/>
              <a:gd name="connsiteY231" fmla="*/ 4652542 h 5096785"/>
              <a:gd name="connsiteX232" fmla="*/ 536773 w 12192000"/>
              <a:gd name="connsiteY232" fmla="*/ 4644609 h 5096785"/>
              <a:gd name="connsiteX233" fmla="*/ 518899 w 12192000"/>
              <a:gd name="connsiteY233" fmla="*/ 4642839 h 5096785"/>
              <a:gd name="connsiteX234" fmla="*/ 388896 w 12192000"/>
              <a:gd name="connsiteY234" fmla="*/ 4619173 h 5096785"/>
              <a:gd name="connsiteX235" fmla="*/ 366479 w 12192000"/>
              <a:gd name="connsiteY235" fmla="*/ 4618896 h 5096785"/>
              <a:gd name="connsiteX236" fmla="*/ 342781 w 12192000"/>
              <a:gd name="connsiteY236" fmla="*/ 4601239 h 5096785"/>
              <a:gd name="connsiteX237" fmla="*/ 255925 w 12192000"/>
              <a:gd name="connsiteY237" fmla="*/ 4598685 h 5096785"/>
              <a:gd name="connsiteX238" fmla="*/ 226919 w 12192000"/>
              <a:gd name="connsiteY238" fmla="*/ 4598460 h 5096785"/>
              <a:gd name="connsiteX239" fmla="*/ 213925 w 12192000"/>
              <a:gd name="connsiteY239" fmla="*/ 4597783 h 5096785"/>
              <a:gd name="connsiteX240" fmla="*/ 215196 w 12192000"/>
              <a:gd name="connsiteY240" fmla="*/ 4588576 h 5096785"/>
              <a:gd name="connsiteX241" fmla="*/ 180214 w 12192000"/>
              <a:gd name="connsiteY241" fmla="*/ 4583701 h 5096785"/>
              <a:gd name="connsiteX242" fmla="*/ 83203 w 12192000"/>
              <a:gd name="connsiteY242" fmla="*/ 4531664 h 5096785"/>
              <a:gd name="connsiteX243" fmla="*/ 4106 w 12192000"/>
              <a:gd name="connsiteY243" fmla="*/ 4517202 h 5096785"/>
              <a:gd name="connsiteX244" fmla="*/ 0 w 12192000"/>
              <a:gd name="connsiteY244" fmla="*/ 4516084 h 5096785"/>
              <a:gd name="connsiteX245" fmla="*/ 0 w 12192000"/>
              <a:gd name="connsiteY245" fmla="*/ 0 h 5096785"/>
              <a:gd name="connsiteX0" fmla="*/ 0 w 12192000"/>
              <a:gd name="connsiteY0" fmla="*/ 0 h 5096785"/>
              <a:gd name="connsiteX1" fmla="*/ 12192000 w 12192000"/>
              <a:gd name="connsiteY1" fmla="*/ 0 h 5096785"/>
              <a:gd name="connsiteX2" fmla="*/ 12192000 w 12192000"/>
              <a:gd name="connsiteY2" fmla="*/ 3809005 h 5096785"/>
              <a:gd name="connsiteX3" fmla="*/ 12142543 w 12192000"/>
              <a:gd name="connsiteY3" fmla="*/ 3817043 h 5096785"/>
              <a:gd name="connsiteX4" fmla="*/ 12109241 w 12192000"/>
              <a:gd name="connsiteY4" fmla="*/ 3824228 h 5096785"/>
              <a:gd name="connsiteX5" fmla="*/ 11668991 w 12192000"/>
              <a:gd name="connsiteY5" fmla="*/ 3788038 h 5096785"/>
              <a:gd name="connsiteX6" fmla="*/ 11476952 w 12192000"/>
              <a:gd name="connsiteY6" fmla="*/ 3866786 h 5096785"/>
              <a:gd name="connsiteX7" fmla="*/ 11336487 w 12192000"/>
              <a:gd name="connsiteY7" fmla="*/ 3971513 h 5096785"/>
              <a:gd name="connsiteX8" fmla="*/ 11214181 w 12192000"/>
              <a:gd name="connsiteY8" fmla="*/ 4004215 h 5096785"/>
              <a:gd name="connsiteX9" fmla="*/ 11042540 w 12192000"/>
              <a:gd name="connsiteY9" fmla="*/ 4002613 h 5096785"/>
              <a:gd name="connsiteX10" fmla="*/ 10833086 w 12192000"/>
              <a:gd name="connsiteY10" fmla="*/ 3997707 h 5096785"/>
              <a:gd name="connsiteX11" fmla="*/ 10599680 w 12192000"/>
              <a:gd name="connsiteY11" fmla="*/ 3982661 h 5096785"/>
              <a:gd name="connsiteX12" fmla="*/ 10519971 w 12192000"/>
              <a:gd name="connsiteY12" fmla="*/ 3975018 h 5096785"/>
              <a:gd name="connsiteX13" fmla="*/ 10217282 w 12192000"/>
              <a:gd name="connsiteY13" fmla="*/ 4020809 h 5096785"/>
              <a:gd name="connsiteX14" fmla="*/ 9936427 w 12192000"/>
              <a:gd name="connsiteY14" fmla="*/ 4137843 h 5096785"/>
              <a:gd name="connsiteX15" fmla="*/ 9800299 w 12192000"/>
              <a:gd name="connsiteY15" fmla="*/ 4186098 h 5096785"/>
              <a:gd name="connsiteX16" fmla="*/ 9652162 w 12192000"/>
              <a:gd name="connsiteY16" fmla="*/ 4252712 h 5096785"/>
              <a:gd name="connsiteX17" fmla="*/ 9543973 w 12192000"/>
              <a:gd name="connsiteY17" fmla="*/ 4245802 h 5096785"/>
              <a:gd name="connsiteX18" fmla="*/ 9528747 w 12192000"/>
              <a:gd name="connsiteY18" fmla="*/ 4251724 h 5096785"/>
              <a:gd name="connsiteX19" fmla="*/ 9436976 w 12192000"/>
              <a:gd name="connsiteY19" fmla="*/ 4269351 h 5096785"/>
              <a:gd name="connsiteX20" fmla="*/ 9371827 w 12192000"/>
              <a:gd name="connsiteY20" fmla="*/ 4303912 h 5096785"/>
              <a:gd name="connsiteX21" fmla="*/ 9260304 w 12192000"/>
              <a:gd name="connsiteY21" fmla="*/ 4328021 h 5096785"/>
              <a:gd name="connsiteX22" fmla="*/ 9148799 w 12192000"/>
              <a:gd name="connsiteY22" fmla="*/ 4348506 h 5096785"/>
              <a:gd name="connsiteX23" fmla="*/ 9107898 w 12192000"/>
              <a:gd name="connsiteY23" fmla="*/ 4354282 h 5096785"/>
              <a:gd name="connsiteX24" fmla="*/ 9037321 w 12192000"/>
              <a:gd name="connsiteY24" fmla="*/ 4371817 h 5096785"/>
              <a:gd name="connsiteX25" fmla="*/ 8990743 w 12192000"/>
              <a:gd name="connsiteY25" fmla="*/ 4382161 h 5096785"/>
              <a:gd name="connsiteX26" fmla="*/ 8979819 w 12192000"/>
              <a:gd name="connsiteY26" fmla="*/ 4366419 h 5096785"/>
              <a:gd name="connsiteX27" fmla="*/ 8936044 w 12192000"/>
              <a:gd name="connsiteY27" fmla="*/ 4370992 h 5096785"/>
              <a:gd name="connsiteX28" fmla="*/ 8897707 w 12192000"/>
              <a:gd name="connsiteY28" fmla="*/ 4392673 h 5096785"/>
              <a:gd name="connsiteX29" fmla="*/ 8845635 w 12192000"/>
              <a:gd name="connsiteY29" fmla="*/ 4404300 h 5096785"/>
              <a:gd name="connsiteX30" fmla="*/ 8814562 w 12192000"/>
              <a:gd name="connsiteY30" fmla="*/ 4411434 h 5096785"/>
              <a:gd name="connsiteX31" fmla="*/ 8726349 w 12192000"/>
              <a:gd name="connsiteY31" fmla="*/ 4416668 h 5096785"/>
              <a:gd name="connsiteX32" fmla="*/ 8566678 w 12192000"/>
              <a:gd name="connsiteY32" fmla="*/ 4391711 h 5096785"/>
              <a:gd name="connsiteX33" fmla="*/ 8521516 w 12192000"/>
              <a:gd name="connsiteY33" fmla="*/ 4393927 h 5096785"/>
              <a:gd name="connsiteX34" fmla="*/ 8515998 w 12192000"/>
              <a:gd name="connsiteY34" fmla="*/ 4399124 h 5096785"/>
              <a:gd name="connsiteX35" fmla="*/ 8449547 w 12192000"/>
              <a:gd name="connsiteY35" fmla="*/ 4383170 h 5096785"/>
              <a:gd name="connsiteX36" fmla="*/ 8360285 w 12192000"/>
              <a:gd name="connsiteY36" fmla="*/ 4398502 h 5096785"/>
              <a:gd name="connsiteX37" fmla="*/ 8256584 w 12192000"/>
              <a:gd name="connsiteY37" fmla="*/ 4423564 h 5096785"/>
              <a:gd name="connsiteX38" fmla="*/ 8229821 w 12192000"/>
              <a:gd name="connsiteY38" fmla="*/ 4431840 h 5096785"/>
              <a:gd name="connsiteX39" fmla="*/ 8158476 w 12192000"/>
              <a:gd name="connsiteY39" fmla="*/ 4436904 h 5096785"/>
              <a:gd name="connsiteX40" fmla="*/ 7993707 w 12192000"/>
              <a:gd name="connsiteY40" fmla="*/ 4447962 h 5096785"/>
              <a:gd name="connsiteX41" fmla="*/ 7990346 w 12192000"/>
              <a:gd name="connsiteY41" fmla="*/ 4454853 h 5096785"/>
              <a:gd name="connsiteX42" fmla="*/ 7976786 w 12192000"/>
              <a:gd name="connsiteY42" fmla="*/ 4456820 h 5096785"/>
              <a:gd name="connsiteX43" fmla="*/ 7973491 w 12192000"/>
              <a:gd name="connsiteY43" fmla="*/ 4458577 h 5096785"/>
              <a:gd name="connsiteX44" fmla="*/ 7954281 w 12192000"/>
              <a:gd name="connsiteY44" fmla="*/ 4467421 h 5096785"/>
              <a:gd name="connsiteX45" fmla="*/ 7905540 w 12192000"/>
              <a:gd name="connsiteY45" fmla="*/ 4455628 h 5096785"/>
              <a:gd name="connsiteX46" fmla="*/ 7851932 w 12192000"/>
              <a:gd name="connsiteY46" fmla="*/ 4466353 h 5096785"/>
              <a:gd name="connsiteX47" fmla="*/ 7639078 w 12192000"/>
              <a:gd name="connsiteY47" fmla="*/ 4467635 h 5096785"/>
              <a:gd name="connsiteX48" fmla="*/ 7612359 w 12192000"/>
              <a:gd name="connsiteY48" fmla="*/ 4492789 h 5096785"/>
              <a:gd name="connsiteX49" fmla="*/ 7527328 w 12192000"/>
              <a:gd name="connsiteY49" fmla="*/ 4502199 h 5096785"/>
              <a:gd name="connsiteX50" fmla="*/ 7388717 w 12192000"/>
              <a:gd name="connsiteY50" fmla="*/ 4470799 h 5096785"/>
              <a:gd name="connsiteX51" fmla="*/ 7231898 w 12192000"/>
              <a:gd name="connsiteY51" fmla="*/ 4486028 h 5096785"/>
              <a:gd name="connsiteX52" fmla="*/ 7218425 w 12192000"/>
              <a:gd name="connsiteY52" fmla="*/ 4477288 h 5096785"/>
              <a:gd name="connsiteX53" fmla="*/ 7202795 w 12192000"/>
              <a:gd name="connsiteY53" fmla="*/ 4472972 h 5096785"/>
              <a:gd name="connsiteX54" fmla="*/ 7200744 w 12192000"/>
              <a:gd name="connsiteY54" fmla="*/ 4474099 h 5096785"/>
              <a:gd name="connsiteX55" fmla="*/ 7182163 w 12192000"/>
              <a:gd name="connsiteY55" fmla="*/ 4474005 h 5096785"/>
              <a:gd name="connsiteX56" fmla="*/ 7178368 w 12192000"/>
              <a:gd name="connsiteY56" fmla="*/ 4470673 h 5096785"/>
              <a:gd name="connsiteX57" fmla="*/ 7165705 w 12192000"/>
              <a:gd name="connsiteY57" fmla="*/ 4469569 h 5096785"/>
              <a:gd name="connsiteX58" fmla="*/ 7140991 w 12192000"/>
              <a:gd name="connsiteY58" fmla="*/ 4464599 h 5096785"/>
              <a:gd name="connsiteX59" fmla="*/ 7136152 w 12192000"/>
              <a:gd name="connsiteY59" fmla="*/ 4466292 h 5096785"/>
              <a:gd name="connsiteX60" fmla="*/ 7098544 w 12192000"/>
              <a:gd name="connsiteY60" fmla="*/ 4462879 h 5096785"/>
              <a:gd name="connsiteX61" fmla="*/ 7097922 w 12192000"/>
              <a:gd name="connsiteY61" fmla="*/ 4464077 h 5096785"/>
              <a:gd name="connsiteX62" fmla="*/ 7086877 w 12192000"/>
              <a:gd name="connsiteY62" fmla="*/ 4468554 h 5096785"/>
              <a:gd name="connsiteX63" fmla="*/ 7065999 w 12192000"/>
              <a:gd name="connsiteY63" fmla="*/ 4474270 h 5096785"/>
              <a:gd name="connsiteX64" fmla="*/ 7016598 w 12192000"/>
              <a:gd name="connsiteY64" fmla="*/ 4502855 h 5096785"/>
              <a:gd name="connsiteX65" fmla="*/ 6977375 w 12192000"/>
              <a:gd name="connsiteY65" fmla="*/ 4499434 h 5096785"/>
              <a:gd name="connsiteX66" fmla="*/ 6969409 w 12192000"/>
              <a:gd name="connsiteY66" fmla="*/ 4499424 h 5096785"/>
              <a:gd name="connsiteX67" fmla="*/ 6969218 w 12192000"/>
              <a:gd name="connsiteY67" fmla="*/ 4499704 h 5096785"/>
              <a:gd name="connsiteX68" fmla="*/ 6960755 w 12192000"/>
              <a:gd name="connsiteY68" fmla="*/ 4500249 h 5096785"/>
              <a:gd name="connsiteX69" fmla="*/ 6954882 w 12192000"/>
              <a:gd name="connsiteY69" fmla="*/ 4499405 h 5096785"/>
              <a:gd name="connsiteX70" fmla="*/ 6939428 w 12192000"/>
              <a:gd name="connsiteY70" fmla="*/ 4499385 h 5096785"/>
              <a:gd name="connsiteX71" fmla="*/ 6933902 w 12192000"/>
              <a:gd name="connsiteY71" fmla="*/ 4501239 h 5096785"/>
              <a:gd name="connsiteX72" fmla="*/ 6891244 w 12192000"/>
              <a:gd name="connsiteY72" fmla="*/ 4536371 h 5096785"/>
              <a:gd name="connsiteX73" fmla="*/ 6794496 w 12192000"/>
              <a:gd name="connsiteY73" fmla="*/ 4567924 h 5096785"/>
              <a:gd name="connsiteX74" fmla="*/ 6574528 w 12192000"/>
              <a:gd name="connsiteY74" fmla="*/ 4641155 h 5096785"/>
              <a:gd name="connsiteX75" fmla="*/ 6573036 w 12192000"/>
              <a:gd name="connsiteY75" fmla="*/ 4641049 h 5096785"/>
              <a:gd name="connsiteX76" fmla="*/ 6571920 w 12192000"/>
              <a:gd name="connsiteY76" fmla="*/ 4644739 h 5096785"/>
              <a:gd name="connsiteX77" fmla="*/ 6552021 w 12192000"/>
              <a:gd name="connsiteY77" fmla="*/ 4650379 h 5096785"/>
              <a:gd name="connsiteX78" fmla="*/ 6545925 w 12192000"/>
              <a:gd name="connsiteY78" fmla="*/ 4650675 h 5096785"/>
              <a:gd name="connsiteX79" fmla="*/ 6537822 w 12192000"/>
              <a:gd name="connsiteY79" fmla="*/ 4652769 h 5096785"/>
              <a:gd name="connsiteX80" fmla="*/ 6537743 w 12192000"/>
              <a:gd name="connsiteY80" fmla="*/ 4653068 h 5096785"/>
              <a:gd name="connsiteX81" fmla="*/ 6490057 w 12192000"/>
              <a:gd name="connsiteY81" fmla="*/ 4658624 h 5096785"/>
              <a:gd name="connsiteX82" fmla="*/ 6386800 w 12192000"/>
              <a:gd name="connsiteY82" fmla="*/ 4715431 h 5096785"/>
              <a:gd name="connsiteX83" fmla="*/ 6382703 w 12192000"/>
              <a:gd name="connsiteY83" fmla="*/ 4717930 h 5096785"/>
              <a:gd name="connsiteX84" fmla="*/ 6356495 w 12192000"/>
              <a:gd name="connsiteY84" fmla="*/ 4717843 h 5096785"/>
              <a:gd name="connsiteX85" fmla="*/ 6343628 w 12192000"/>
              <a:gd name="connsiteY85" fmla="*/ 4719161 h 5096785"/>
              <a:gd name="connsiteX86" fmla="*/ 6338605 w 12192000"/>
              <a:gd name="connsiteY86" fmla="*/ 4716723 h 5096785"/>
              <a:gd name="connsiteX87" fmla="*/ 6320318 w 12192000"/>
              <a:gd name="connsiteY87" fmla="*/ 4720095 h 5096785"/>
              <a:gd name="connsiteX88" fmla="*/ 6318742 w 12192000"/>
              <a:gd name="connsiteY88" fmla="*/ 4721541 h 5096785"/>
              <a:gd name="connsiteX89" fmla="*/ 6301708 w 12192000"/>
              <a:gd name="connsiteY89" fmla="*/ 4720380 h 5096785"/>
              <a:gd name="connsiteX90" fmla="*/ 6285082 w 12192000"/>
              <a:gd name="connsiteY90" fmla="*/ 4714639 h 5096785"/>
              <a:gd name="connsiteX91" fmla="*/ 6136936 w 12192000"/>
              <a:gd name="connsiteY91" fmla="*/ 4758246 h 5096785"/>
              <a:gd name="connsiteX92" fmla="*/ 5988578 w 12192000"/>
              <a:gd name="connsiteY92" fmla="*/ 4754427 h 5096785"/>
              <a:gd name="connsiteX93" fmla="*/ 5908701 w 12192000"/>
              <a:gd name="connsiteY93" fmla="*/ 4779160 h 5096785"/>
              <a:gd name="connsiteX94" fmla="*/ 5892219 w 12192000"/>
              <a:gd name="connsiteY94" fmla="*/ 4807892 h 5096785"/>
              <a:gd name="connsiteX95" fmla="*/ 5683612 w 12192000"/>
              <a:gd name="connsiteY95" fmla="*/ 4848770 h 5096785"/>
              <a:gd name="connsiteX96" fmla="*/ 5635111 w 12192000"/>
              <a:gd name="connsiteY96" fmla="*/ 4868888 h 5096785"/>
              <a:gd name="connsiteX97" fmla="*/ 5582652 w 12192000"/>
              <a:gd name="connsiteY97" fmla="*/ 4866836 h 5096785"/>
              <a:gd name="connsiteX98" fmla="*/ 5567213 w 12192000"/>
              <a:gd name="connsiteY98" fmla="*/ 4878769 h 5096785"/>
              <a:gd name="connsiteX99" fmla="*/ 5564659 w 12192000"/>
              <a:gd name="connsiteY99" fmla="*/ 4881042 h 5096785"/>
              <a:gd name="connsiteX100" fmla="*/ 5552102 w 12192000"/>
              <a:gd name="connsiteY100" fmla="*/ 4885426 h 5096785"/>
              <a:gd name="connsiteX101" fmla="*/ 5551475 w 12192000"/>
              <a:gd name="connsiteY101" fmla="*/ 4892560 h 5096785"/>
              <a:gd name="connsiteX102" fmla="*/ 5534664 w 12192000"/>
              <a:gd name="connsiteY102" fmla="*/ 4903385 h 5096785"/>
              <a:gd name="connsiteX103" fmla="*/ 5510737 w 12192000"/>
              <a:gd name="connsiteY103" fmla="*/ 4909807 h 5096785"/>
              <a:gd name="connsiteX104" fmla="*/ 5393901 w 12192000"/>
              <a:gd name="connsiteY104" fmla="*/ 4933709 h 5096785"/>
              <a:gd name="connsiteX105" fmla="*/ 5325782 w 12192000"/>
              <a:gd name="connsiteY105" fmla="*/ 4951789 h 5096785"/>
              <a:gd name="connsiteX106" fmla="*/ 5302703 w 12192000"/>
              <a:gd name="connsiteY106" fmla="*/ 4964590 h 5096785"/>
              <a:gd name="connsiteX107" fmla="*/ 5268591 w 12192000"/>
              <a:gd name="connsiteY107" fmla="*/ 4978479 h 5096785"/>
              <a:gd name="connsiteX108" fmla="*/ 5210559 w 12192000"/>
              <a:gd name="connsiteY108" fmla="*/ 5007585 h 5096785"/>
              <a:gd name="connsiteX109" fmla="*/ 5177597 w 12192000"/>
              <a:gd name="connsiteY109" fmla="*/ 5015926 h 5096785"/>
              <a:gd name="connsiteX110" fmla="*/ 5160569 w 12192000"/>
              <a:gd name="connsiteY110" fmla="*/ 5025681 h 5096785"/>
              <a:gd name="connsiteX111" fmla="*/ 5152748 w 12192000"/>
              <a:gd name="connsiteY111" fmla="*/ 5026569 h 5096785"/>
              <a:gd name="connsiteX112" fmla="*/ 5127678 w 12192000"/>
              <a:gd name="connsiteY112" fmla="*/ 5032947 h 5096785"/>
              <a:gd name="connsiteX113" fmla="*/ 5113147 w 12192000"/>
              <a:gd name="connsiteY113" fmla="*/ 5035818 h 5096785"/>
              <a:gd name="connsiteX114" fmla="*/ 5107301 w 12192000"/>
              <a:gd name="connsiteY114" fmla="*/ 5036672 h 5096785"/>
              <a:gd name="connsiteX115" fmla="*/ 5093215 w 12192000"/>
              <a:gd name="connsiteY115" fmla="*/ 5032880 h 5096785"/>
              <a:gd name="connsiteX116" fmla="*/ 5077058 w 12192000"/>
              <a:gd name="connsiteY116" fmla="*/ 5038681 h 5096785"/>
              <a:gd name="connsiteX117" fmla="*/ 5057349 w 12192000"/>
              <a:gd name="connsiteY117" fmla="*/ 5036015 h 5096785"/>
              <a:gd name="connsiteX118" fmla="*/ 5053945 w 12192000"/>
              <a:gd name="connsiteY118" fmla="*/ 5041952 h 5096785"/>
              <a:gd name="connsiteX119" fmla="*/ 5040021 w 12192000"/>
              <a:gd name="connsiteY119" fmla="*/ 5050052 h 5096785"/>
              <a:gd name="connsiteX120" fmla="*/ 5025913 w 12192000"/>
              <a:gd name="connsiteY120" fmla="*/ 5046535 h 5096785"/>
              <a:gd name="connsiteX121" fmla="*/ 4998218 w 12192000"/>
              <a:gd name="connsiteY121" fmla="*/ 5048065 h 5096785"/>
              <a:gd name="connsiteX122" fmla="*/ 4991008 w 12192000"/>
              <a:gd name="connsiteY122" fmla="*/ 5050439 h 5096785"/>
              <a:gd name="connsiteX123" fmla="*/ 4963503 w 12192000"/>
              <a:gd name="connsiteY123" fmla="*/ 5047575 h 5096785"/>
              <a:gd name="connsiteX124" fmla="*/ 4921053 w 12192000"/>
              <a:gd name="connsiteY124" fmla="*/ 5048925 h 5096785"/>
              <a:gd name="connsiteX125" fmla="*/ 4873420 w 12192000"/>
              <a:gd name="connsiteY125" fmla="*/ 5054929 h 5096785"/>
              <a:gd name="connsiteX126" fmla="*/ 4858825 w 12192000"/>
              <a:gd name="connsiteY126" fmla="*/ 5051329 h 5096785"/>
              <a:gd name="connsiteX127" fmla="*/ 4769340 w 12192000"/>
              <a:gd name="connsiteY127" fmla="*/ 5053090 h 5096785"/>
              <a:gd name="connsiteX128" fmla="*/ 4744152 w 12192000"/>
              <a:gd name="connsiteY128" fmla="*/ 5053391 h 5096785"/>
              <a:gd name="connsiteX129" fmla="*/ 4723556 w 12192000"/>
              <a:gd name="connsiteY129" fmla="*/ 5059633 h 5096785"/>
              <a:gd name="connsiteX130" fmla="*/ 4719699 w 12192000"/>
              <a:gd name="connsiteY130" fmla="*/ 5066298 h 5096785"/>
              <a:gd name="connsiteX131" fmla="*/ 4706016 w 12192000"/>
              <a:gd name="connsiteY131" fmla="*/ 5067422 h 5096785"/>
              <a:gd name="connsiteX132" fmla="*/ 4702593 w 12192000"/>
              <a:gd name="connsiteY132" fmla="*/ 5068973 h 5096785"/>
              <a:gd name="connsiteX133" fmla="*/ 4682766 w 12192000"/>
              <a:gd name="connsiteY133" fmla="*/ 5076609 h 5096785"/>
              <a:gd name="connsiteX134" fmla="*/ 4634960 w 12192000"/>
              <a:gd name="connsiteY134" fmla="*/ 5061852 h 5096785"/>
              <a:gd name="connsiteX135" fmla="*/ 4580645 w 12192000"/>
              <a:gd name="connsiteY135" fmla="*/ 5069246 h 5096785"/>
              <a:gd name="connsiteX136" fmla="*/ 4368005 w 12192000"/>
              <a:gd name="connsiteY136" fmla="*/ 5057426 h 5096785"/>
              <a:gd name="connsiteX137" fmla="*/ 4339489 w 12192000"/>
              <a:gd name="connsiteY137" fmla="*/ 5080858 h 5096785"/>
              <a:gd name="connsiteX138" fmla="*/ 4253895 w 12192000"/>
              <a:gd name="connsiteY138" fmla="*/ 5085008 h 5096785"/>
              <a:gd name="connsiteX139" fmla="*/ 4117780 w 12192000"/>
              <a:gd name="connsiteY139" fmla="*/ 5045175 h 5096785"/>
              <a:gd name="connsiteX140" fmla="*/ 3960074 w 12192000"/>
              <a:gd name="connsiteY140" fmla="*/ 5050708 h 5096785"/>
              <a:gd name="connsiteX141" fmla="*/ 3947260 w 12192000"/>
              <a:gd name="connsiteY141" fmla="*/ 5041167 h 5096785"/>
              <a:gd name="connsiteX142" fmla="*/ 3931969 w 12192000"/>
              <a:gd name="connsiteY142" fmla="*/ 5035902 h 5096785"/>
              <a:gd name="connsiteX143" fmla="*/ 3929836 w 12192000"/>
              <a:gd name="connsiteY143" fmla="*/ 5036901 h 5096785"/>
              <a:gd name="connsiteX144" fmla="*/ 3911296 w 12192000"/>
              <a:gd name="connsiteY144" fmla="*/ 5035663 h 5096785"/>
              <a:gd name="connsiteX145" fmla="*/ 3907746 w 12192000"/>
              <a:gd name="connsiteY145" fmla="*/ 5032107 h 5096785"/>
              <a:gd name="connsiteX146" fmla="*/ 3895182 w 12192000"/>
              <a:gd name="connsiteY146" fmla="*/ 5030229 h 5096785"/>
              <a:gd name="connsiteX147" fmla="*/ 3870866 w 12192000"/>
              <a:gd name="connsiteY147" fmla="*/ 5023753 h 5096785"/>
              <a:gd name="connsiteX148" fmla="*/ 3865913 w 12192000"/>
              <a:gd name="connsiteY148" fmla="*/ 5025143 h 5096785"/>
              <a:gd name="connsiteX149" fmla="*/ 3828606 w 12192000"/>
              <a:gd name="connsiteY149" fmla="*/ 5019426 h 5096785"/>
              <a:gd name="connsiteX150" fmla="*/ 3827901 w 12192000"/>
              <a:gd name="connsiteY150" fmla="*/ 5020583 h 5096785"/>
              <a:gd name="connsiteX151" fmla="*/ 3816543 w 12192000"/>
              <a:gd name="connsiteY151" fmla="*/ 5024366 h 5096785"/>
              <a:gd name="connsiteX152" fmla="*/ 3795278 w 12192000"/>
              <a:gd name="connsiteY152" fmla="*/ 5028779 h 5096785"/>
              <a:gd name="connsiteX153" fmla="*/ 3743858 w 12192000"/>
              <a:gd name="connsiteY153" fmla="*/ 5054237 h 5096785"/>
              <a:gd name="connsiteX154" fmla="*/ 3704945 w 12192000"/>
              <a:gd name="connsiteY154" fmla="*/ 5048413 h 5096785"/>
              <a:gd name="connsiteX155" fmla="*/ 3696992 w 12192000"/>
              <a:gd name="connsiteY155" fmla="*/ 5047914 h 5096785"/>
              <a:gd name="connsiteX156" fmla="*/ 3696780 w 12192000"/>
              <a:gd name="connsiteY156" fmla="*/ 5048181 h 5096785"/>
              <a:gd name="connsiteX157" fmla="*/ 3688290 w 12192000"/>
              <a:gd name="connsiteY157" fmla="*/ 5048204 h 5096785"/>
              <a:gd name="connsiteX158" fmla="*/ 3682486 w 12192000"/>
              <a:gd name="connsiteY158" fmla="*/ 5047000 h 5096785"/>
              <a:gd name="connsiteX159" fmla="*/ 3667056 w 12192000"/>
              <a:gd name="connsiteY159" fmla="*/ 5046030 h 5096785"/>
              <a:gd name="connsiteX160" fmla="*/ 3661403 w 12192000"/>
              <a:gd name="connsiteY160" fmla="*/ 5047537 h 5096785"/>
              <a:gd name="connsiteX161" fmla="*/ 3658673 w 12192000"/>
              <a:gd name="connsiteY161" fmla="*/ 5050790 h 5096785"/>
              <a:gd name="connsiteX162" fmla="*/ 3657333 w 12192000"/>
              <a:gd name="connsiteY162" fmla="*/ 5050325 h 5096785"/>
              <a:gd name="connsiteX163" fmla="*/ 3626778 w 12192000"/>
              <a:gd name="connsiteY163" fmla="*/ 5057882 h 5096785"/>
              <a:gd name="connsiteX164" fmla="*/ 3560067 w 12192000"/>
              <a:gd name="connsiteY164" fmla="*/ 5064266 h 5096785"/>
              <a:gd name="connsiteX165" fmla="*/ 3522641 w 12192000"/>
              <a:gd name="connsiteY165" fmla="*/ 5063654 h 5096785"/>
              <a:gd name="connsiteX166" fmla="*/ 3419275 w 12192000"/>
              <a:gd name="connsiteY166" fmla="*/ 5066646 h 5096785"/>
              <a:gd name="connsiteX167" fmla="*/ 3314869 w 12192000"/>
              <a:gd name="connsiteY167" fmla="*/ 5073197 h 5096785"/>
              <a:gd name="connsiteX168" fmla="*/ 3259088 w 12192000"/>
              <a:gd name="connsiteY168" fmla="*/ 5096363 h 5096785"/>
              <a:gd name="connsiteX169" fmla="*/ 3253104 w 12192000"/>
              <a:gd name="connsiteY169" fmla="*/ 5096785 h 5096785"/>
              <a:gd name="connsiteX170" fmla="*/ 3238751 w 12192000"/>
              <a:gd name="connsiteY170" fmla="*/ 5092996 h 5096785"/>
              <a:gd name="connsiteX171" fmla="*/ 3233681 w 12192000"/>
              <a:gd name="connsiteY171" fmla="*/ 5090758 h 5096785"/>
              <a:gd name="connsiteX172" fmla="*/ 3225562 w 12192000"/>
              <a:gd name="connsiteY172" fmla="*/ 5089215 h 5096785"/>
              <a:gd name="connsiteX173" fmla="*/ 3225260 w 12192000"/>
              <a:gd name="connsiteY173" fmla="*/ 5089437 h 5096785"/>
              <a:gd name="connsiteX174" fmla="*/ 3217859 w 12192000"/>
              <a:gd name="connsiteY174" fmla="*/ 5087484 h 5096785"/>
              <a:gd name="connsiteX175" fmla="*/ 3182980 w 12192000"/>
              <a:gd name="connsiteY175" fmla="*/ 5074650 h 5096785"/>
              <a:gd name="connsiteX176" fmla="*/ 3123938 w 12192000"/>
              <a:gd name="connsiteY176" fmla="*/ 5089912 h 5096785"/>
              <a:gd name="connsiteX177" fmla="*/ 3101912 w 12192000"/>
              <a:gd name="connsiteY177" fmla="*/ 5090281 h 5096785"/>
              <a:gd name="connsiteX178" fmla="*/ 3089591 w 12192000"/>
              <a:gd name="connsiteY178" fmla="*/ 5091865 h 5096785"/>
              <a:gd name="connsiteX179" fmla="*/ 3088465 w 12192000"/>
              <a:gd name="connsiteY179" fmla="*/ 5092858 h 5096785"/>
              <a:gd name="connsiteX180" fmla="*/ 3055081 w 12192000"/>
              <a:gd name="connsiteY180" fmla="*/ 5080424 h 5096785"/>
              <a:gd name="connsiteX181" fmla="*/ 3049807 w 12192000"/>
              <a:gd name="connsiteY181" fmla="*/ 5080860 h 5096785"/>
              <a:gd name="connsiteX182" fmla="*/ 3029122 w 12192000"/>
              <a:gd name="connsiteY182" fmla="*/ 5070085 h 5096785"/>
              <a:gd name="connsiteX183" fmla="*/ 3017862 w 12192000"/>
              <a:gd name="connsiteY183" fmla="*/ 5065942 h 5096785"/>
              <a:gd name="connsiteX184" fmla="*/ 3015868 w 12192000"/>
              <a:gd name="connsiteY184" fmla="*/ 5061832 h 5096785"/>
              <a:gd name="connsiteX185" fmla="*/ 2998644 w 12192000"/>
              <a:gd name="connsiteY185" fmla="*/ 5057210 h 5096785"/>
              <a:gd name="connsiteX186" fmla="*/ 2996219 w 12192000"/>
              <a:gd name="connsiteY186" fmla="*/ 5057788 h 5096785"/>
              <a:gd name="connsiteX187" fmla="*/ 2983676 w 12192000"/>
              <a:gd name="connsiteY187" fmla="*/ 5049852 h 5096785"/>
              <a:gd name="connsiteX188" fmla="*/ 2903609 w 12192000"/>
              <a:gd name="connsiteY188" fmla="*/ 4998457 h 5096785"/>
              <a:gd name="connsiteX189" fmla="*/ 2758830 w 12192000"/>
              <a:gd name="connsiteY189" fmla="*/ 4974760 h 5096785"/>
              <a:gd name="connsiteX190" fmla="*/ 2532669 w 12192000"/>
              <a:gd name="connsiteY190" fmla="*/ 4940573 h 5096785"/>
              <a:gd name="connsiteX191" fmla="*/ 2389931 w 12192000"/>
              <a:gd name="connsiteY191" fmla="*/ 4905785 h 5096785"/>
              <a:gd name="connsiteX192" fmla="*/ 2335186 w 12192000"/>
              <a:gd name="connsiteY192" fmla="*/ 4902957 h 5096785"/>
              <a:gd name="connsiteX193" fmla="*/ 2295307 w 12192000"/>
              <a:gd name="connsiteY193" fmla="*/ 4879800 h 5096785"/>
              <a:gd name="connsiteX194" fmla="*/ 2273393 w 12192000"/>
              <a:gd name="connsiteY194" fmla="*/ 4883565 h 5096785"/>
              <a:gd name="connsiteX195" fmla="*/ 2269523 w 12192000"/>
              <a:gd name="connsiteY195" fmla="*/ 4884442 h 5096785"/>
              <a:gd name="connsiteX196" fmla="*/ 2256015 w 12192000"/>
              <a:gd name="connsiteY196" fmla="*/ 4883014 h 5096785"/>
              <a:gd name="connsiteX197" fmla="*/ 2249731 w 12192000"/>
              <a:gd name="connsiteY197" fmla="*/ 4888778 h 5096785"/>
              <a:gd name="connsiteX198" fmla="*/ 2227629 w 12192000"/>
              <a:gd name="connsiteY198" fmla="*/ 4891047 h 5096785"/>
              <a:gd name="connsiteX199" fmla="*/ 2203460 w 12192000"/>
              <a:gd name="connsiteY199" fmla="*/ 4886696 h 5096785"/>
              <a:gd name="connsiteX200" fmla="*/ 2091528 w 12192000"/>
              <a:gd name="connsiteY200" fmla="*/ 4859155 h 5096785"/>
              <a:gd name="connsiteX201" fmla="*/ 2022901 w 12192000"/>
              <a:gd name="connsiteY201" fmla="*/ 4846594 h 5096785"/>
              <a:gd name="connsiteX202" fmla="*/ 1994227 w 12192000"/>
              <a:gd name="connsiteY202" fmla="*/ 4847973 h 5096785"/>
              <a:gd name="connsiteX203" fmla="*/ 1955936 w 12192000"/>
              <a:gd name="connsiteY203" fmla="*/ 4845765 h 5096785"/>
              <a:gd name="connsiteX204" fmla="*/ 1741924 w 12192000"/>
              <a:gd name="connsiteY204" fmla="*/ 4808054 h 5096785"/>
              <a:gd name="connsiteX205" fmla="*/ 1734410 w 12192000"/>
              <a:gd name="connsiteY205" fmla="*/ 4811675 h 5096785"/>
              <a:gd name="connsiteX206" fmla="*/ 1691423 w 12192000"/>
              <a:gd name="connsiteY206" fmla="*/ 4802777 h 5096785"/>
              <a:gd name="connsiteX207" fmla="*/ 1554504 w 12192000"/>
              <a:gd name="connsiteY207" fmla="*/ 4739985 h 5096785"/>
              <a:gd name="connsiteX208" fmla="*/ 1470119 w 12192000"/>
              <a:gd name="connsiteY208" fmla="*/ 4723470 h 5096785"/>
              <a:gd name="connsiteX209" fmla="*/ 1437967 w 12192000"/>
              <a:gd name="connsiteY209" fmla="*/ 4722710 h 5096785"/>
              <a:gd name="connsiteX210" fmla="*/ 1384234 w 12192000"/>
              <a:gd name="connsiteY210" fmla="*/ 4721117 h 5096785"/>
              <a:gd name="connsiteX211" fmla="*/ 1338647 w 12192000"/>
              <a:gd name="connsiteY211" fmla="*/ 4732483 h 5096785"/>
              <a:gd name="connsiteX212" fmla="*/ 1295869 w 12192000"/>
              <a:gd name="connsiteY212" fmla="*/ 4726175 h 5096785"/>
              <a:gd name="connsiteX213" fmla="*/ 1292949 w 12192000"/>
              <a:gd name="connsiteY213" fmla="*/ 4708469 h 5096785"/>
              <a:gd name="connsiteX214" fmla="*/ 1244908 w 12192000"/>
              <a:gd name="connsiteY214" fmla="*/ 4706993 h 5096785"/>
              <a:gd name="connsiteX215" fmla="*/ 1171266 w 12192000"/>
              <a:gd name="connsiteY215" fmla="*/ 4706535 h 5096785"/>
              <a:gd name="connsiteX216" fmla="*/ 1160868 w 12192000"/>
              <a:gd name="connsiteY216" fmla="*/ 4701936 h 5096785"/>
              <a:gd name="connsiteX217" fmla="*/ 1147599 w 12192000"/>
              <a:gd name="connsiteY217" fmla="*/ 4714833 h 5096785"/>
              <a:gd name="connsiteX218" fmla="*/ 1119603 w 12192000"/>
              <a:gd name="connsiteY218" fmla="*/ 4721303 h 5096785"/>
              <a:gd name="connsiteX219" fmla="*/ 997851 w 12192000"/>
              <a:gd name="connsiteY219" fmla="*/ 4722336 h 5096785"/>
              <a:gd name="connsiteX220" fmla="*/ 976455 w 12192000"/>
              <a:gd name="connsiteY220" fmla="*/ 4726407 h 5096785"/>
              <a:gd name="connsiteX221" fmla="*/ 949939 w 12192000"/>
              <a:gd name="connsiteY221" fmla="*/ 4719699 h 5096785"/>
              <a:gd name="connsiteX222" fmla="*/ 894148 w 12192000"/>
              <a:gd name="connsiteY222" fmla="*/ 4710406 h 5096785"/>
              <a:gd name="connsiteX223" fmla="*/ 857990 w 12192000"/>
              <a:gd name="connsiteY223" fmla="*/ 4696844 h 5096785"/>
              <a:gd name="connsiteX224" fmla="*/ 848649 w 12192000"/>
              <a:gd name="connsiteY224" fmla="*/ 4704021 h 5096785"/>
              <a:gd name="connsiteX225" fmla="*/ 826436 w 12192000"/>
              <a:gd name="connsiteY225" fmla="*/ 4707421 h 5096785"/>
              <a:gd name="connsiteX226" fmla="*/ 733052 w 12192000"/>
              <a:gd name="connsiteY226" fmla="*/ 4701884 h 5096785"/>
              <a:gd name="connsiteX227" fmla="*/ 716185 w 12192000"/>
              <a:gd name="connsiteY227" fmla="*/ 4703827 h 5096785"/>
              <a:gd name="connsiteX228" fmla="*/ 696663 w 12192000"/>
              <a:gd name="connsiteY228" fmla="*/ 4697420 h 5096785"/>
              <a:gd name="connsiteX229" fmla="*/ 582722 w 12192000"/>
              <a:gd name="connsiteY229" fmla="*/ 4658637 h 5096785"/>
              <a:gd name="connsiteX230" fmla="*/ 581118 w 12192000"/>
              <a:gd name="connsiteY230" fmla="*/ 4654120 h 5096785"/>
              <a:gd name="connsiteX231" fmla="*/ 546453 w 12192000"/>
              <a:gd name="connsiteY231" fmla="*/ 4652542 h 5096785"/>
              <a:gd name="connsiteX232" fmla="*/ 536773 w 12192000"/>
              <a:gd name="connsiteY232" fmla="*/ 4644609 h 5096785"/>
              <a:gd name="connsiteX233" fmla="*/ 518899 w 12192000"/>
              <a:gd name="connsiteY233" fmla="*/ 4642839 h 5096785"/>
              <a:gd name="connsiteX234" fmla="*/ 388896 w 12192000"/>
              <a:gd name="connsiteY234" fmla="*/ 4619173 h 5096785"/>
              <a:gd name="connsiteX235" fmla="*/ 366479 w 12192000"/>
              <a:gd name="connsiteY235" fmla="*/ 4618896 h 5096785"/>
              <a:gd name="connsiteX236" fmla="*/ 342781 w 12192000"/>
              <a:gd name="connsiteY236" fmla="*/ 4601239 h 5096785"/>
              <a:gd name="connsiteX237" fmla="*/ 255925 w 12192000"/>
              <a:gd name="connsiteY237" fmla="*/ 4598685 h 5096785"/>
              <a:gd name="connsiteX238" fmla="*/ 226919 w 12192000"/>
              <a:gd name="connsiteY238" fmla="*/ 4598460 h 5096785"/>
              <a:gd name="connsiteX239" fmla="*/ 213925 w 12192000"/>
              <a:gd name="connsiteY239" fmla="*/ 4597783 h 5096785"/>
              <a:gd name="connsiteX240" fmla="*/ 215196 w 12192000"/>
              <a:gd name="connsiteY240" fmla="*/ 4588576 h 5096785"/>
              <a:gd name="connsiteX241" fmla="*/ 180214 w 12192000"/>
              <a:gd name="connsiteY241" fmla="*/ 4583701 h 5096785"/>
              <a:gd name="connsiteX242" fmla="*/ 83203 w 12192000"/>
              <a:gd name="connsiteY242" fmla="*/ 4531664 h 5096785"/>
              <a:gd name="connsiteX243" fmla="*/ 4106 w 12192000"/>
              <a:gd name="connsiteY243" fmla="*/ 4517202 h 5096785"/>
              <a:gd name="connsiteX244" fmla="*/ 0 w 12192000"/>
              <a:gd name="connsiteY244" fmla="*/ 4516084 h 5096785"/>
              <a:gd name="connsiteX245" fmla="*/ 0 w 12192000"/>
              <a:gd name="connsiteY245" fmla="*/ 0 h 5096785"/>
              <a:gd name="connsiteX0" fmla="*/ 0 w 12192000"/>
              <a:gd name="connsiteY0" fmla="*/ 0 h 5096785"/>
              <a:gd name="connsiteX1" fmla="*/ 12192000 w 12192000"/>
              <a:gd name="connsiteY1" fmla="*/ 0 h 5096785"/>
              <a:gd name="connsiteX2" fmla="*/ 12192000 w 12192000"/>
              <a:gd name="connsiteY2" fmla="*/ 3809005 h 5096785"/>
              <a:gd name="connsiteX3" fmla="*/ 12142543 w 12192000"/>
              <a:gd name="connsiteY3" fmla="*/ 3817043 h 5096785"/>
              <a:gd name="connsiteX4" fmla="*/ 12109241 w 12192000"/>
              <a:gd name="connsiteY4" fmla="*/ 3824228 h 5096785"/>
              <a:gd name="connsiteX5" fmla="*/ 11668991 w 12192000"/>
              <a:gd name="connsiteY5" fmla="*/ 3788038 h 5096785"/>
              <a:gd name="connsiteX6" fmla="*/ 11476952 w 12192000"/>
              <a:gd name="connsiteY6" fmla="*/ 3866786 h 5096785"/>
              <a:gd name="connsiteX7" fmla="*/ 11336487 w 12192000"/>
              <a:gd name="connsiteY7" fmla="*/ 3971513 h 5096785"/>
              <a:gd name="connsiteX8" fmla="*/ 11214181 w 12192000"/>
              <a:gd name="connsiteY8" fmla="*/ 4004215 h 5096785"/>
              <a:gd name="connsiteX9" fmla="*/ 11042540 w 12192000"/>
              <a:gd name="connsiteY9" fmla="*/ 4002613 h 5096785"/>
              <a:gd name="connsiteX10" fmla="*/ 10833086 w 12192000"/>
              <a:gd name="connsiteY10" fmla="*/ 3997707 h 5096785"/>
              <a:gd name="connsiteX11" fmla="*/ 10599680 w 12192000"/>
              <a:gd name="connsiteY11" fmla="*/ 3982661 h 5096785"/>
              <a:gd name="connsiteX12" fmla="*/ 10519971 w 12192000"/>
              <a:gd name="connsiteY12" fmla="*/ 3975018 h 5096785"/>
              <a:gd name="connsiteX13" fmla="*/ 10217282 w 12192000"/>
              <a:gd name="connsiteY13" fmla="*/ 4020809 h 5096785"/>
              <a:gd name="connsiteX14" fmla="*/ 9936427 w 12192000"/>
              <a:gd name="connsiteY14" fmla="*/ 4137843 h 5096785"/>
              <a:gd name="connsiteX15" fmla="*/ 9800299 w 12192000"/>
              <a:gd name="connsiteY15" fmla="*/ 4186098 h 5096785"/>
              <a:gd name="connsiteX16" fmla="*/ 9707822 w 12192000"/>
              <a:gd name="connsiteY16" fmla="*/ 4189102 h 5096785"/>
              <a:gd name="connsiteX17" fmla="*/ 9543973 w 12192000"/>
              <a:gd name="connsiteY17" fmla="*/ 4245802 h 5096785"/>
              <a:gd name="connsiteX18" fmla="*/ 9528747 w 12192000"/>
              <a:gd name="connsiteY18" fmla="*/ 4251724 h 5096785"/>
              <a:gd name="connsiteX19" fmla="*/ 9436976 w 12192000"/>
              <a:gd name="connsiteY19" fmla="*/ 4269351 h 5096785"/>
              <a:gd name="connsiteX20" fmla="*/ 9371827 w 12192000"/>
              <a:gd name="connsiteY20" fmla="*/ 4303912 h 5096785"/>
              <a:gd name="connsiteX21" fmla="*/ 9260304 w 12192000"/>
              <a:gd name="connsiteY21" fmla="*/ 4328021 h 5096785"/>
              <a:gd name="connsiteX22" fmla="*/ 9148799 w 12192000"/>
              <a:gd name="connsiteY22" fmla="*/ 4348506 h 5096785"/>
              <a:gd name="connsiteX23" fmla="*/ 9107898 w 12192000"/>
              <a:gd name="connsiteY23" fmla="*/ 4354282 h 5096785"/>
              <a:gd name="connsiteX24" fmla="*/ 9037321 w 12192000"/>
              <a:gd name="connsiteY24" fmla="*/ 4371817 h 5096785"/>
              <a:gd name="connsiteX25" fmla="*/ 8990743 w 12192000"/>
              <a:gd name="connsiteY25" fmla="*/ 4382161 h 5096785"/>
              <a:gd name="connsiteX26" fmla="*/ 8979819 w 12192000"/>
              <a:gd name="connsiteY26" fmla="*/ 4366419 h 5096785"/>
              <a:gd name="connsiteX27" fmla="*/ 8936044 w 12192000"/>
              <a:gd name="connsiteY27" fmla="*/ 4370992 h 5096785"/>
              <a:gd name="connsiteX28" fmla="*/ 8897707 w 12192000"/>
              <a:gd name="connsiteY28" fmla="*/ 4392673 h 5096785"/>
              <a:gd name="connsiteX29" fmla="*/ 8845635 w 12192000"/>
              <a:gd name="connsiteY29" fmla="*/ 4404300 h 5096785"/>
              <a:gd name="connsiteX30" fmla="*/ 8814562 w 12192000"/>
              <a:gd name="connsiteY30" fmla="*/ 4411434 h 5096785"/>
              <a:gd name="connsiteX31" fmla="*/ 8726349 w 12192000"/>
              <a:gd name="connsiteY31" fmla="*/ 4416668 h 5096785"/>
              <a:gd name="connsiteX32" fmla="*/ 8566678 w 12192000"/>
              <a:gd name="connsiteY32" fmla="*/ 4391711 h 5096785"/>
              <a:gd name="connsiteX33" fmla="*/ 8521516 w 12192000"/>
              <a:gd name="connsiteY33" fmla="*/ 4393927 h 5096785"/>
              <a:gd name="connsiteX34" fmla="*/ 8515998 w 12192000"/>
              <a:gd name="connsiteY34" fmla="*/ 4399124 h 5096785"/>
              <a:gd name="connsiteX35" fmla="*/ 8449547 w 12192000"/>
              <a:gd name="connsiteY35" fmla="*/ 4383170 h 5096785"/>
              <a:gd name="connsiteX36" fmla="*/ 8360285 w 12192000"/>
              <a:gd name="connsiteY36" fmla="*/ 4398502 h 5096785"/>
              <a:gd name="connsiteX37" fmla="*/ 8256584 w 12192000"/>
              <a:gd name="connsiteY37" fmla="*/ 4423564 h 5096785"/>
              <a:gd name="connsiteX38" fmla="*/ 8229821 w 12192000"/>
              <a:gd name="connsiteY38" fmla="*/ 4431840 h 5096785"/>
              <a:gd name="connsiteX39" fmla="*/ 8158476 w 12192000"/>
              <a:gd name="connsiteY39" fmla="*/ 4436904 h 5096785"/>
              <a:gd name="connsiteX40" fmla="*/ 7993707 w 12192000"/>
              <a:gd name="connsiteY40" fmla="*/ 4447962 h 5096785"/>
              <a:gd name="connsiteX41" fmla="*/ 7990346 w 12192000"/>
              <a:gd name="connsiteY41" fmla="*/ 4454853 h 5096785"/>
              <a:gd name="connsiteX42" fmla="*/ 7976786 w 12192000"/>
              <a:gd name="connsiteY42" fmla="*/ 4456820 h 5096785"/>
              <a:gd name="connsiteX43" fmla="*/ 7973491 w 12192000"/>
              <a:gd name="connsiteY43" fmla="*/ 4458577 h 5096785"/>
              <a:gd name="connsiteX44" fmla="*/ 7954281 w 12192000"/>
              <a:gd name="connsiteY44" fmla="*/ 4467421 h 5096785"/>
              <a:gd name="connsiteX45" fmla="*/ 7905540 w 12192000"/>
              <a:gd name="connsiteY45" fmla="*/ 4455628 h 5096785"/>
              <a:gd name="connsiteX46" fmla="*/ 7851932 w 12192000"/>
              <a:gd name="connsiteY46" fmla="*/ 4466353 h 5096785"/>
              <a:gd name="connsiteX47" fmla="*/ 7639078 w 12192000"/>
              <a:gd name="connsiteY47" fmla="*/ 4467635 h 5096785"/>
              <a:gd name="connsiteX48" fmla="*/ 7612359 w 12192000"/>
              <a:gd name="connsiteY48" fmla="*/ 4492789 h 5096785"/>
              <a:gd name="connsiteX49" fmla="*/ 7527328 w 12192000"/>
              <a:gd name="connsiteY49" fmla="*/ 4502199 h 5096785"/>
              <a:gd name="connsiteX50" fmla="*/ 7388717 w 12192000"/>
              <a:gd name="connsiteY50" fmla="*/ 4470799 h 5096785"/>
              <a:gd name="connsiteX51" fmla="*/ 7231898 w 12192000"/>
              <a:gd name="connsiteY51" fmla="*/ 4486028 h 5096785"/>
              <a:gd name="connsiteX52" fmla="*/ 7218425 w 12192000"/>
              <a:gd name="connsiteY52" fmla="*/ 4477288 h 5096785"/>
              <a:gd name="connsiteX53" fmla="*/ 7202795 w 12192000"/>
              <a:gd name="connsiteY53" fmla="*/ 4472972 h 5096785"/>
              <a:gd name="connsiteX54" fmla="*/ 7200744 w 12192000"/>
              <a:gd name="connsiteY54" fmla="*/ 4474099 h 5096785"/>
              <a:gd name="connsiteX55" fmla="*/ 7182163 w 12192000"/>
              <a:gd name="connsiteY55" fmla="*/ 4474005 h 5096785"/>
              <a:gd name="connsiteX56" fmla="*/ 7178368 w 12192000"/>
              <a:gd name="connsiteY56" fmla="*/ 4470673 h 5096785"/>
              <a:gd name="connsiteX57" fmla="*/ 7165705 w 12192000"/>
              <a:gd name="connsiteY57" fmla="*/ 4469569 h 5096785"/>
              <a:gd name="connsiteX58" fmla="*/ 7140991 w 12192000"/>
              <a:gd name="connsiteY58" fmla="*/ 4464599 h 5096785"/>
              <a:gd name="connsiteX59" fmla="*/ 7136152 w 12192000"/>
              <a:gd name="connsiteY59" fmla="*/ 4466292 h 5096785"/>
              <a:gd name="connsiteX60" fmla="*/ 7098544 w 12192000"/>
              <a:gd name="connsiteY60" fmla="*/ 4462879 h 5096785"/>
              <a:gd name="connsiteX61" fmla="*/ 7097922 w 12192000"/>
              <a:gd name="connsiteY61" fmla="*/ 4464077 h 5096785"/>
              <a:gd name="connsiteX62" fmla="*/ 7086877 w 12192000"/>
              <a:gd name="connsiteY62" fmla="*/ 4468554 h 5096785"/>
              <a:gd name="connsiteX63" fmla="*/ 7065999 w 12192000"/>
              <a:gd name="connsiteY63" fmla="*/ 4474270 h 5096785"/>
              <a:gd name="connsiteX64" fmla="*/ 7016598 w 12192000"/>
              <a:gd name="connsiteY64" fmla="*/ 4502855 h 5096785"/>
              <a:gd name="connsiteX65" fmla="*/ 6977375 w 12192000"/>
              <a:gd name="connsiteY65" fmla="*/ 4499434 h 5096785"/>
              <a:gd name="connsiteX66" fmla="*/ 6969409 w 12192000"/>
              <a:gd name="connsiteY66" fmla="*/ 4499424 h 5096785"/>
              <a:gd name="connsiteX67" fmla="*/ 6969218 w 12192000"/>
              <a:gd name="connsiteY67" fmla="*/ 4499704 h 5096785"/>
              <a:gd name="connsiteX68" fmla="*/ 6960755 w 12192000"/>
              <a:gd name="connsiteY68" fmla="*/ 4500249 h 5096785"/>
              <a:gd name="connsiteX69" fmla="*/ 6954882 w 12192000"/>
              <a:gd name="connsiteY69" fmla="*/ 4499405 h 5096785"/>
              <a:gd name="connsiteX70" fmla="*/ 6939428 w 12192000"/>
              <a:gd name="connsiteY70" fmla="*/ 4499385 h 5096785"/>
              <a:gd name="connsiteX71" fmla="*/ 6933902 w 12192000"/>
              <a:gd name="connsiteY71" fmla="*/ 4501239 h 5096785"/>
              <a:gd name="connsiteX72" fmla="*/ 6891244 w 12192000"/>
              <a:gd name="connsiteY72" fmla="*/ 4536371 h 5096785"/>
              <a:gd name="connsiteX73" fmla="*/ 6794496 w 12192000"/>
              <a:gd name="connsiteY73" fmla="*/ 4567924 h 5096785"/>
              <a:gd name="connsiteX74" fmla="*/ 6574528 w 12192000"/>
              <a:gd name="connsiteY74" fmla="*/ 4641155 h 5096785"/>
              <a:gd name="connsiteX75" fmla="*/ 6573036 w 12192000"/>
              <a:gd name="connsiteY75" fmla="*/ 4641049 h 5096785"/>
              <a:gd name="connsiteX76" fmla="*/ 6571920 w 12192000"/>
              <a:gd name="connsiteY76" fmla="*/ 4644739 h 5096785"/>
              <a:gd name="connsiteX77" fmla="*/ 6552021 w 12192000"/>
              <a:gd name="connsiteY77" fmla="*/ 4650379 h 5096785"/>
              <a:gd name="connsiteX78" fmla="*/ 6545925 w 12192000"/>
              <a:gd name="connsiteY78" fmla="*/ 4650675 h 5096785"/>
              <a:gd name="connsiteX79" fmla="*/ 6537822 w 12192000"/>
              <a:gd name="connsiteY79" fmla="*/ 4652769 h 5096785"/>
              <a:gd name="connsiteX80" fmla="*/ 6537743 w 12192000"/>
              <a:gd name="connsiteY80" fmla="*/ 4653068 h 5096785"/>
              <a:gd name="connsiteX81" fmla="*/ 6490057 w 12192000"/>
              <a:gd name="connsiteY81" fmla="*/ 4658624 h 5096785"/>
              <a:gd name="connsiteX82" fmla="*/ 6386800 w 12192000"/>
              <a:gd name="connsiteY82" fmla="*/ 4715431 h 5096785"/>
              <a:gd name="connsiteX83" fmla="*/ 6382703 w 12192000"/>
              <a:gd name="connsiteY83" fmla="*/ 4717930 h 5096785"/>
              <a:gd name="connsiteX84" fmla="*/ 6356495 w 12192000"/>
              <a:gd name="connsiteY84" fmla="*/ 4717843 h 5096785"/>
              <a:gd name="connsiteX85" fmla="*/ 6343628 w 12192000"/>
              <a:gd name="connsiteY85" fmla="*/ 4719161 h 5096785"/>
              <a:gd name="connsiteX86" fmla="*/ 6338605 w 12192000"/>
              <a:gd name="connsiteY86" fmla="*/ 4716723 h 5096785"/>
              <a:gd name="connsiteX87" fmla="*/ 6320318 w 12192000"/>
              <a:gd name="connsiteY87" fmla="*/ 4720095 h 5096785"/>
              <a:gd name="connsiteX88" fmla="*/ 6318742 w 12192000"/>
              <a:gd name="connsiteY88" fmla="*/ 4721541 h 5096785"/>
              <a:gd name="connsiteX89" fmla="*/ 6301708 w 12192000"/>
              <a:gd name="connsiteY89" fmla="*/ 4720380 h 5096785"/>
              <a:gd name="connsiteX90" fmla="*/ 6285082 w 12192000"/>
              <a:gd name="connsiteY90" fmla="*/ 4714639 h 5096785"/>
              <a:gd name="connsiteX91" fmla="*/ 6136936 w 12192000"/>
              <a:gd name="connsiteY91" fmla="*/ 4758246 h 5096785"/>
              <a:gd name="connsiteX92" fmla="*/ 5988578 w 12192000"/>
              <a:gd name="connsiteY92" fmla="*/ 4754427 h 5096785"/>
              <a:gd name="connsiteX93" fmla="*/ 5908701 w 12192000"/>
              <a:gd name="connsiteY93" fmla="*/ 4779160 h 5096785"/>
              <a:gd name="connsiteX94" fmla="*/ 5892219 w 12192000"/>
              <a:gd name="connsiteY94" fmla="*/ 4807892 h 5096785"/>
              <a:gd name="connsiteX95" fmla="*/ 5683612 w 12192000"/>
              <a:gd name="connsiteY95" fmla="*/ 4848770 h 5096785"/>
              <a:gd name="connsiteX96" fmla="*/ 5635111 w 12192000"/>
              <a:gd name="connsiteY96" fmla="*/ 4868888 h 5096785"/>
              <a:gd name="connsiteX97" fmla="*/ 5582652 w 12192000"/>
              <a:gd name="connsiteY97" fmla="*/ 4866836 h 5096785"/>
              <a:gd name="connsiteX98" fmla="*/ 5567213 w 12192000"/>
              <a:gd name="connsiteY98" fmla="*/ 4878769 h 5096785"/>
              <a:gd name="connsiteX99" fmla="*/ 5564659 w 12192000"/>
              <a:gd name="connsiteY99" fmla="*/ 4881042 h 5096785"/>
              <a:gd name="connsiteX100" fmla="*/ 5552102 w 12192000"/>
              <a:gd name="connsiteY100" fmla="*/ 4885426 h 5096785"/>
              <a:gd name="connsiteX101" fmla="*/ 5551475 w 12192000"/>
              <a:gd name="connsiteY101" fmla="*/ 4892560 h 5096785"/>
              <a:gd name="connsiteX102" fmla="*/ 5534664 w 12192000"/>
              <a:gd name="connsiteY102" fmla="*/ 4903385 h 5096785"/>
              <a:gd name="connsiteX103" fmla="*/ 5510737 w 12192000"/>
              <a:gd name="connsiteY103" fmla="*/ 4909807 h 5096785"/>
              <a:gd name="connsiteX104" fmla="*/ 5393901 w 12192000"/>
              <a:gd name="connsiteY104" fmla="*/ 4933709 h 5096785"/>
              <a:gd name="connsiteX105" fmla="*/ 5325782 w 12192000"/>
              <a:gd name="connsiteY105" fmla="*/ 4951789 h 5096785"/>
              <a:gd name="connsiteX106" fmla="*/ 5302703 w 12192000"/>
              <a:gd name="connsiteY106" fmla="*/ 4964590 h 5096785"/>
              <a:gd name="connsiteX107" fmla="*/ 5268591 w 12192000"/>
              <a:gd name="connsiteY107" fmla="*/ 4978479 h 5096785"/>
              <a:gd name="connsiteX108" fmla="*/ 5210559 w 12192000"/>
              <a:gd name="connsiteY108" fmla="*/ 5007585 h 5096785"/>
              <a:gd name="connsiteX109" fmla="*/ 5177597 w 12192000"/>
              <a:gd name="connsiteY109" fmla="*/ 5015926 h 5096785"/>
              <a:gd name="connsiteX110" fmla="*/ 5160569 w 12192000"/>
              <a:gd name="connsiteY110" fmla="*/ 5025681 h 5096785"/>
              <a:gd name="connsiteX111" fmla="*/ 5152748 w 12192000"/>
              <a:gd name="connsiteY111" fmla="*/ 5026569 h 5096785"/>
              <a:gd name="connsiteX112" fmla="*/ 5127678 w 12192000"/>
              <a:gd name="connsiteY112" fmla="*/ 5032947 h 5096785"/>
              <a:gd name="connsiteX113" fmla="*/ 5113147 w 12192000"/>
              <a:gd name="connsiteY113" fmla="*/ 5035818 h 5096785"/>
              <a:gd name="connsiteX114" fmla="*/ 5107301 w 12192000"/>
              <a:gd name="connsiteY114" fmla="*/ 5036672 h 5096785"/>
              <a:gd name="connsiteX115" fmla="*/ 5093215 w 12192000"/>
              <a:gd name="connsiteY115" fmla="*/ 5032880 h 5096785"/>
              <a:gd name="connsiteX116" fmla="*/ 5077058 w 12192000"/>
              <a:gd name="connsiteY116" fmla="*/ 5038681 h 5096785"/>
              <a:gd name="connsiteX117" fmla="*/ 5057349 w 12192000"/>
              <a:gd name="connsiteY117" fmla="*/ 5036015 h 5096785"/>
              <a:gd name="connsiteX118" fmla="*/ 5053945 w 12192000"/>
              <a:gd name="connsiteY118" fmla="*/ 5041952 h 5096785"/>
              <a:gd name="connsiteX119" fmla="*/ 5040021 w 12192000"/>
              <a:gd name="connsiteY119" fmla="*/ 5050052 h 5096785"/>
              <a:gd name="connsiteX120" fmla="*/ 5025913 w 12192000"/>
              <a:gd name="connsiteY120" fmla="*/ 5046535 h 5096785"/>
              <a:gd name="connsiteX121" fmla="*/ 4998218 w 12192000"/>
              <a:gd name="connsiteY121" fmla="*/ 5048065 h 5096785"/>
              <a:gd name="connsiteX122" fmla="*/ 4991008 w 12192000"/>
              <a:gd name="connsiteY122" fmla="*/ 5050439 h 5096785"/>
              <a:gd name="connsiteX123" fmla="*/ 4963503 w 12192000"/>
              <a:gd name="connsiteY123" fmla="*/ 5047575 h 5096785"/>
              <a:gd name="connsiteX124" fmla="*/ 4921053 w 12192000"/>
              <a:gd name="connsiteY124" fmla="*/ 5048925 h 5096785"/>
              <a:gd name="connsiteX125" fmla="*/ 4873420 w 12192000"/>
              <a:gd name="connsiteY125" fmla="*/ 5054929 h 5096785"/>
              <a:gd name="connsiteX126" fmla="*/ 4858825 w 12192000"/>
              <a:gd name="connsiteY126" fmla="*/ 5051329 h 5096785"/>
              <a:gd name="connsiteX127" fmla="*/ 4769340 w 12192000"/>
              <a:gd name="connsiteY127" fmla="*/ 5053090 h 5096785"/>
              <a:gd name="connsiteX128" fmla="*/ 4744152 w 12192000"/>
              <a:gd name="connsiteY128" fmla="*/ 5053391 h 5096785"/>
              <a:gd name="connsiteX129" fmla="*/ 4723556 w 12192000"/>
              <a:gd name="connsiteY129" fmla="*/ 5059633 h 5096785"/>
              <a:gd name="connsiteX130" fmla="*/ 4719699 w 12192000"/>
              <a:gd name="connsiteY130" fmla="*/ 5066298 h 5096785"/>
              <a:gd name="connsiteX131" fmla="*/ 4706016 w 12192000"/>
              <a:gd name="connsiteY131" fmla="*/ 5067422 h 5096785"/>
              <a:gd name="connsiteX132" fmla="*/ 4702593 w 12192000"/>
              <a:gd name="connsiteY132" fmla="*/ 5068973 h 5096785"/>
              <a:gd name="connsiteX133" fmla="*/ 4682766 w 12192000"/>
              <a:gd name="connsiteY133" fmla="*/ 5076609 h 5096785"/>
              <a:gd name="connsiteX134" fmla="*/ 4634960 w 12192000"/>
              <a:gd name="connsiteY134" fmla="*/ 5061852 h 5096785"/>
              <a:gd name="connsiteX135" fmla="*/ 4580645 w 12192000"/>
              <a:gd name="connsiteY135" fmla="*/ 5069246 h 5096785"/>
              <a:gd name="connsiteX136" fmla="*/ 4368005 w 12192000"/>
              <a:gd name="connsiteY136" fmla="*/ 5057426 h 5096785"/>
              <a:gd name="connsiteX137" fmla="*/ 4339489 w 12192000"/>
              <a:gd name="connsiteY137" fmla="*/ 5080858 h 5096785"/>
              <a:gd name="connsiteX138" fmla="*/ 4253895 w 12192000"/>
              <a:gd name="connsiteY138" fmla="*/ 5085008 h 5096785"/>
              <a:gd name="connsiteX139" fmla="*/ 4117780 w 12192000"/>
              <a:gd name="connsiteY139" fmla="*/ 5045175 h 5096785"/>
              <a:gd name="connsiteX140" fmla="*/ 3960074 w 12192000"/>
              <a:gd name="connsiteY140" fmla="*/ 5050708 h 5096785"/>
              <a:gd name="connsiteX141" fmla="*/ 3947260 w 12192000"/>
              <a:gd name="connsiteY141" fmla="*/ 5041167 h 5096785"/>
              <a:gd name="connsiteX142" fmla="*/ 3931969 w 12192000"/>
              <a:gd name="connsiteY142" fmla="*/ 5035902 h 5096785"/>
              <a:gd name="connsiteX143" fmla="*/ 3929836 w 12192000"/>
              <a:gd name="connsiteY143" fmla="*/ 5036901 h 5096785"/>
              <a:gd name="connsiteX144" fmla="*/ 3911296 w 12192000"/>
              <a:gd name="connsiteY144" fmla="*/ 5035663 h 5096785"/>
              <a:gd name="connsiteX145" fmla="*/ 3907746 w 12192000"/>
              <a:gd name="connsiteY145" fmla="*/ 5032107 h 5096785"/>
              <a:gd name="connsiteX146" fmla="*/ 3895182 w 12192000"/>
              <a:gd name="connsiteY146" fmla="*/ 5030229 h 5096785"/>
              <a:gd name="connsiteX147" fmla="*/ 3870866 w 12192000"/>
              <a:gd name="connsiteY147" fmla="*/ 5023753 h 5096785"/>
              <a:gd name="connsiteX148" fmla="*/ 3865913 w 12192000"/>
              <a:gd name="connsiteY148" fmla="*/ 5025143 h 5096785"/>
              <a:gd name="connsiteX149" fmla="*/ 3828606 w 12192000"/>
              <a:gd name="connsiteY149" fmla="*/ 5019426 h 5096785"/>
              <a:gd name="connsiteX150" fmla="*/ 3827901 w 12192000"/>
              <a:gd name="connsiteY150" fmla="*/ 5020583 h 5096785"/>
              <a:gd name="connsiteX151" fmla="*/ 3816543 w 12192000"/>
              <a:gd name="connsiteY151" fmla="*/ 5024366 h 5096785"/>
              <a:gd name="connsiteX152" fmla="*/ 3795278 w 12192000"/>
              <a:gd name="connsiteY152" fmla="*/ 5028779 h 5096785"/>
              <a:gd name="connsiteX153" fmla="*/ 3743858 w 12192000"/>
              <a:gd name="connsiteY153" fmla="*/ 5054237 h 5096785"/>
              <a:gd name="connsiteX154" fmla="*/ 3704945 w 12192000"/>
              <a:gd name="connsiteY154" fmla="*/ 5048413 h 5096785"/>
              <a:gd name="connsiteX155" fmla="*/ 3696992 w 12192000"/>
              <a:gd name="connsiteY155" fmla="*/ 5047914 h 5096785"/>
              <a:gd name="connsiteX156" fmla="*/ 3696780 w 12192000"/>
              <a:gd name="connsiteY156" fmla="*/ 5048181 h 5096785"/>
              <a:gd name="connsiteX157" fmla="*/ 3688290 w 12192000"/>
              <a:gd name="connsiteY157" fmla="*/ 5048204 h 5096785"/>
              <a:gd name="connsiteX158" fmla="*/ 3682486 w 12192000"/>
              <a:gd name="connsiteY158" fmla="*/ 5047000 h 5096785"/>
              <a:gd name="connsiteX159" fmla="*/ 3667056 w 12192000"/>
              <a:gd name="connsiteY159" fmla="*/ 5046030 h 5096785"/>
              <a:gd name="connsiteX160" fmla="*/ 3661403 w 12192000"/>
              <a:gd name="connsiteY160" fmla="*/ 5047537 h 5096785"/>
              <a:gd name="connsiteX161" fmla="*/ 3658673 w 12192000"/>
              <a:gd name="connsiteY161" fmla="*/ 5050790 h 5096785"/>
              <a:gd name="connsiteX162" fmla="*/ 3657333 w 12192000"/>
              <a:gd name="connsiteY162" fmla="*/ 5050325 h 5096785"/>
              <a:gd name="connsiteX163" fmla="*/ 3626778 w 12192000"/>
              <a:gd name="connsiteY163" fmla="*/ 5057882 h 5096785"/>
              <a:gd name="connsiteX164" fmla="*/ 3560067 w 12192000"/>
              <a:gd name="connsiteY164" fmla="*/ 5064266 h 5096785"/>
              <a:gd name="connsiteX165" fmla="*/ 3522641 w 12192000"/>
              <a:gd name="connsiteY165" fmla="*/ 5063654 h 5096785"/>
              <a:gd name="connsiteX166" fmla="*/ 3419275 w 12192000"/>
              <a:gd name="connsiteY166" fmla="*/ 5066646 h 5096785"/>
              <a:gd name="connsiteX167" fmla="*/ 3314869 w 12192000"/>
              <a:gd name="connsiteY167" fmla="*/ 5073197 h 5096785"/>
              <a:gd name="connsiteX168" fmla="*/ 3259088 w 12192000"/>
              <a:gd name="connsiteY168" fmla="*/ 5096363 h 5096785"/>
              <a:gd name="connsiteX169" fmla="*/ 3253104 w 12192000"/>
              <a:gd name="connsiteY169" fmla="*/ 5096785 h 5096785"/>
              <a:gd name="connsiteX170" fmla="*/ 3238751 w 12192000"/>
              <a:gd name="connsiteY170" fmla="*/ 5092996 h 5096785"/>
              <a:gd name="connsiteX171" fmla="*/ 3233681 w 12192000"/>
              <a:gd name="connsiteY171" fmla="*/ 5090758 h 5096785"/>
              <a:gd name="connsiteX172" fmla="*/ 3225562 w 12192000"/>
              <a:gd name="connsiteY172" fmla="*/ 5089215 h 5096785"/>
              <a:gd name="connsiteX173" fmla="*/ 3225260 w 12192000"/>
              <a:gd name="connsiteY173" fmla="*/ 5089437 h 5096785"/>
              <a:gd name="connsiteX174" fmla="*/ 3217859 w 12192000"/>
              <a:gd name="connsiteY174" fmla="*/ 5087484 h 5096785"/>
              <a:gd name="connsiteX175" fmla="*/ 3182980 w 12192000"/>
              <a:gd name="connsiteY175" fmla="*/ 5074650 h 5096785"/>
              <a:gd name="connsiteX176" fmla="*/ 3123938 w 12192000"/>
              <a:gd name="connsiteY176" fmla="*/ 5089912 h 5096785"/>
              <a:gd name="connsiteX177" fmla="*/ 3101912 w 12192000"/>
              <a:gd name="connsiteY177" fmla="*/ 5090281 h 5096785"/>
              <a:gd name="connsiteX178" fmla="*/ 3089591 w 12192000"/>
              <a:gd name="connsiteY178" fmla="*/ 5091865 h 5096785"/>
              <a:gd name="connsiteX179" fmla="*/ 3088465 w 12192000"/>
              <a:gd name="connsiteY179" fmla="*/ 5092858 h 5096785"/>
              <a:gd name="connsiteX180" fmla="*/ 3055081 w 12192000"/>
              <a:gd name="connsiteY180" fmla="*/ 5080424 h 5096785"/>
              <a:gd name="connsiteX181" fmla="*/ 3049807 w 12192000"/>
              <a:gd name="connsiteY181" fmla="*/ 5080860 h 5096785"/>
              <a:gd name="connsiteX182" fmla="*/ 3029122 w 12192000"/>
              <a:gd name="connsiteY182" fmla="*/ 5070085 h 5096785"/>
              <a:gd name="connsiteX183" fmla="*/ 3017862 w 12192000"/>
              <a:gd name="connsiteY183" fmla="*/ 5065942 h 5096785"/>
              <a:gd name="connsiteX184" fmla="*/ 3015868 w 12192000"/>
              <a:gd name="connsiteY184" fmla="*/ 5061832 h 5096785"/>
              <a:gd name="connsiteX185" fmla="*/ 2998644 w 12192000"/>
              <a:gd name="connsiteY185" fmla="*/ 5057210 h 5096785"/>
              <a:gd name="connsiteX186" fmla="*/ 2996219 w 12192000"/>
              <a:gd name="connsiteY186" fmla="*/ 5057788 h 5096785"/>
              <a:gd name="connsiteX187" fmla="*/ 2983676 w 12192000"/>
              <a:gd name="connsiteY187" fmla="*/ 5049852 h 5096785"/>
              <a:gd name="connsiteX188" fmla="*/ 2903609 w 12192000"/>
              <a:gd name="connsiteY188" fmla="*/ 4998457 h 5096785"/>
              <a:gd name="connsiteX189" fmla="*/ 2758830 w 12192000"/>
              <a:gd name="connsiteY189" fmla="*/ 4974760 h 5096785"/>
              <a:gd name="connsiteX190" fmla="*/ 2532669 w 12192000"/>
              <a:gd name="connsiteY190" fmla="*/ 4940573 h 5096785"/>
              <a:gd name="connsiteX191" fmla="*/ 2389931 w 12192000"/>
              <a:gd name="connsiteY191" fmla="*/ 4905785 h 5096785"/>
              <a:gd name="connsiteX192" fmla="*/ 2335186 w 12192000"/>
              <a:gd name="connsiteY192" fmla="*/ 4902957 h 5096785"/>
              <a:gd name="connsiteX193" fmla="*/ 2295307 w 12192000"/>
              <a:gd name="connsiteY193" fmla="*/ 4879800 h 5096785"/>
              <a:gd name="connsiteX194" fmla="*/ 2273393 w 12192000"/>
              <a:gd name="connsiteY194" fmla="*/ 4883565 h 5096785"/>
              <a:gd name="connsiteX195" fmla="*/ 2269523 w 12192000"/>
              <a:gd name="connsiteY195" fmla="*/ 4884442 h 5096785"/>
              <a:gd name="connsiteX196" fmla="*/ 2256015 w 12192000"/>
              <a:gd name="connsiteY196" fmla="*/ 4883014 h 5096785"/>
              <a:gd name="connsiteX197" fmla="*/ 2249731 w 12192000"/>
              <a:gd name="connsiteY197" fmla="*/ 4888778 h 5096785"/>
              <a:gd name="connsiteX198" fmla="*/ 2227629 w 12192000"/>
              <a:gd name="connsiteY198" fmla="*/ 4891047 h 5096785"/>
              <a:gd name="connsiteX199" fmla="*/ 2203460 w 12192000"/>
              <a:gd name="connsiteY199" fmla="*/ 4886696 h 5096785"/>
              <a:gd name="connsiteX200" fmla="*/ 2091528 w 12192000"/>
              <a:gd name="connsiteY200" fmla="*/ 4859155 h 5096785"/>
              <a:gd name="connsiteX201" fmla="*/ 2022901 w 12192000"/>
              <a:gd name="connsiteY201" fmla="*/ 4846594 h 5096785"/>
              <a:gd name="connsiteX202" fmla="*/ 1994227 w 12192000"/>
              <a:gd name="connsiteY202" fmla="*/ 4847973 h 5096785"/>
              <a:gd name="connsiteX203" fmla="*/ 1955936 w 12192000"/>
              <a:gd name="connsiteY203" fmla="*/ 4845765 h 5096785"/>
              <a:gd name="connsiteX204" fmla="*/ 1741924 w 12192000"/>
              <a:gd name="connsiteY204" fmla="*/ 4808054 h 5096785"/>
              <a:gd name="connsiteX205" fmla="*/ 1734410 w 12192000"/>
              <a:gd name="connsiteY205" fmla="*/ 4811675 h 5096785"/>
              <a:gd name="connsiteX206" fmla="*/ 1691423 w 12192000"/>
              <a:gd name="connsiteY206" fmla="*/ 4802777 h 5096785"/>
              <a:gd name="connsiteX207" fmla="*/ 1554504 w 12192000"/>
              <a:gd name="connsiteY207" fmla="*/ 4739985 h 5096785"/>
              <a:gd name="connsiteX208" fmla="*/ 1470119 w 12192000"/>
              <a:gd name="connsiteY208" fmla="*/ 4723470 h 5096785"/>
              <a:gd name="connsiteX209" fmla="*/ 1437967 w 12192000"/>
              <a:gd name="connsiteY209" fmla="*/ 4722710 h 5096785"/>
              <a:gd name="connsiteX210" fmla="*/ 1384234 w 12192000"/>
              <a:gd name="connsiteY210" fmla="*/ 4721117 h 5096785"/>
              <a:gd name="connsiteX211" fmla="*/ 1338647 w 12192000"/>
              <a:gd name="connsiteY211" fmla="*/ 4732483 h 5096785"/>
              <a:gd name="connsiteX212" fmla="*/ 1295869 w 12192000"/>
              <a:gd name="connsiteY212" fmla="*/ 4726175 h 5096785"/>
              <a:gd name="connsiteX213" fmla="*/ 1292949 w 12192000"/>
              <a:gd name="connsiteY213" fmla="*/ 4708469 h 5096785"/>
              <a:gd name="connsiteX214" fmla="*/ 1244908 w 12192000"/>
              <a:gd name="connsiteY214" fmla="*/ 4706993 h 5096785"/>
              <a:gd name="connsiteX215" fmla="*/ 1171266 w 12192000"/>
              <a:gd name="connsiteY215" fmla="*/ 4706535 h 5096785"/>
              <a:gd name="connsiteX216" fmla="*/ 1160868 w 12192000"/>
              <a:gd name="connsiteY216" fmla="*/ 4701936 h 5096785"/>
              <a:gd name="connsiteX217" fmla="*/ 1147599 w 12192000"/>
              <a:gd name="connsiteY217" fmla="*/ 4714833 h 5096785"/>
              <a:gd name="connsiteX218" fmla="*/ 1119603 w 12192000"/>
              <a:gd name="connsiteY218" fmla="*/ 4721303 h 5096785"/>
              <a:gd name="connsiteX219" fmla="*/ 997851 w 12192000"/>
              <a:gd name="connsiteY219" fmla="*/ 4722336 h 5096785"/>
              <a:gd name="connsiteX220" fmla="*/ 976455 w 12192000"/>
              <a:gd name="connsiteY220" fmla="*/ 4726407 h 5096785"/>
              <a:gd name="connsiteX221" fmla="*/ 949939 w 12192000"/>
              <a:gd name="connsiteY221" fmla="*/ 4719699 h 5096785"/>
              <a:gd name="connsiteX222" fmla="*/ 894148 w 12192000"/>
              <a:gd name="connsiteY222" fmla="*/ 4710406 h 5096785"/>
              <a:gd name="connsiteX223" fmla="*/ 857990 w 12192000"/>
              <a:gd name="connsiteY223" fmla="*/ 4696844 h 5096785"/>
              <a:gd name="connsiteX224" fmla="*/ 848649 w 12192000"/>
              <a:gd name="connsiteY224" fmla="*/ 4704021 h 5096785"/>
              <a:gd name="connsiteX225" fmla="*/ 826436 w 12192000"/>
              <a:gd name="connsiteY225" fmla="*/ 4707421 h 5096785"/>
              <a:gd name="connsiteX226" fmla="*/ 733052 w 12192000"/>
              <a:gd name="connsiteY226" fmla="*/ 4701884 h 5096785"/>
              <a:gd name="connsiteX227" fmla="*/ 716185 w 12192000"/>
              <a:gd name="connsiteY227" fmla="*/ 4703827 h 5096785"/>
              <a:gd name="connsiteX228" fmla="*/ 696663 w 12192000"/>
              <a:gd name="connsiteY228" fmla="*/ 4697420 h 5096785"/>
              <a:gd name="connsiteX229" fmla="*/ 582722 w 12192000"/>
              <a:gd name="connsiteY229" fmla="*/ 4658637 h 5096785"/>
              <a:gd name="connsiteX230" fmla="*/ 581118 w 12192000"/>
              <a:gd name="connsiteY230" fmla="*/ 4654120 h 5096785"/>
              <a:gd name="connsiteX231" fmla="*/ 546453 w 12192000"/>
              <a:gd name="connsiteY231" fmla="*/ 4652542 h 5096785"/>
              <a:gd name="connsiteX232" fmla="*/ 536773 w 12192000"/>
              <a:gd name="connsiteY232" fmla="*/ 4644609 h 5096785"/>
              <a:gd name="connsiteX233" fmla="*/ 518899 w 12192000"/>
              <a:gd name="connsiteY233" fmla="*/ 4642839 h 5096785"/>
              <a:gd name="connsiteX234" fmla="*/ 388896 w 12192000"/>
              <a:gd name="connsiteY234" fmla="*/ 4619173 h 5096785"/>
              <a:gd name="connsiteX235" fmla="*/ 366479 w 12192000"/>
              <a:gd name="connsiteY235" fmla="*/ 4618896 h 5096785"/>
              <a:gd name="connsiteX236" fmla="*/ 342781 w 12192000"/>
              <a:gd name="connsiteY236" fmla="*/ 4601239 h 5096785"/>
              <a:gd name="connsiteX237" fmla="*/ 255925 w 12192000"/>
              <a:gd name="connsiteY237" fmla="*/ 4598685 h 5096785"/>
              <a:gd name="connsiteX238" fmla="*/ 226919 w 12192000"/>
              <a:gd name="connsiteY238" fmla="*/ 4598460 h 5096785"/>
              <a:gd name="connsiteX239" fmla="*/ 213925 w 12192000"/>
              <a:gd name="connsiteY239" fmla="*/ 4597783 h 5096785"/>
              <a:gd name="connsiteX240" fmla="*/ 215196 w 12192000"/>
              <a:gd name="connsiteY240" fmla="*/ 4588576 h 5096785"/>
              <a:gd name="connsiteX241" fmla="*/ 180214 w 12192000"/>
              <a:gd name="connsiteY241" fmla="*/ 4583701 h 5096785"/>
              <a:gd name="connsiteX242" fmla="*/ 83203 w 12192000"/>
              <a:gd name="connsiteY242" fmla="*/ 4531664 h 5096785"/>
              <a:gd name="connsiteX243" fmla="*/ 4106 w 12192000"/>
              <a:gd name="connsiteY243" fmla="*/ 4517202 h 5096785"/>
              <a:gd name="connsiteX244" fmla="*/ 0 w 12192000"/>
              <a:gd name="connsiteY244" fmla="*/ 4516084 h 5096785"/>
              <a:gd name="connsiteX245" fmla="*/ 0 w 12192000"/>
              <a:gd name="connsiteY245" fmla="*/ 0 h 5096785"/>
              <a:gd name="connsiteX0" fmla="*/ 0 w 12192000"/>
              <a:gd name="connsiteY0" fmla="*/ 0 h 5096785"/>
              <a:gd name="connsiteX1" fmla="*/ 12192000 w 12192000"/>
              <a:gd name="connsiteY1" fmla="*/ 0 h 5096785"/>
              <a:gd name="connsiteX2" fmla="*/ 12192000 w 12192000"/>
              <a:gd name="connsiteY2" fmla="*/ 3809005 h 5096785"/>
              <a:gd name="connsiteX3" fmla="*/ 12142543 w 12192000"/>
              <a:gd name="connsiteY3" fmla="*/ 3817043 h 5096785"/>
              <a:gd name="connsiteX4" fmla="*/ 12109241 w 12192000"/>
              <a:gd name="connsiteY4" fmla="*/ 3824228 h 5096785"/>
              <a:gd name="connsiteX5" fmla="*/ 11668991 w 12192000"/>
              <a:gd name="connsiteY5" fmla="*/ 3788038 h 5096785"/>
              <a:gd name="connsiteX6" fmla="*/ 11476952 w 12192000"/>
              <a:gd name="connsiteY6" fmla="*/ 3866786 h 5096785"/>
              <a:gd name="connsiteX7" fmla="*/ 11336487 w 12192000"/>
              <a:gd name="connsiteY7" fmla="*/ 3971513 h 5096785"/>
              <a:gd name="connsiteX8" fmla="*/ 11214181 w 12192000"/>
              <a:gd name="connsiteY8" fmla="*/ 4004215 h 5096785"/>
              <a:gd name="connsiteX9" fmla="*/ 11042540 w 12192000"/>
              <a:gd name="connsiteY9" fmla="*/ 4002613 h 5096785"/>
              <a:gd name="connsiteX10" fmla="*/ 10833086 w 12192000"/>
              <a:gd name="connsiteY10" fmla="*/ 3997707 h 5096785"/>
              <a:gd name="connsiteX11" fmla="*/ 10599680 w 12192000"/>
              <a:gd name="connsiteY11" fmla="*/ 3982661 h 5096785"/>
              <a:gd name="connsiteX12" fmla="*/ 10519971 w 12192000"/>
              <a:gd name="connsiteY12" fmla="*/ 3975018 h 5096785"/>
              <a:gd name="connsiteX13" fmla="*/ 10217282 w 12192000"/>
              <a:gd name="connsiteY13" fmla="*/ 4020809 h 5096785"/>
              <a:gd name="connsiteX14" fmla="*/ 9936427 w 12192000"/>
              <a:gd name="connsiteY14" fmla="*/ 4137843 h 5096785"/>
              <a:gd name="connsiteX15" fmla="*/ 9800299 w 12192000"/>
              <a:gd name="connsiteY15" fmla="*/ 4186098 h 5096785"/>
              <a:gd name="connsiteX16" fmla="*/ 9707822 w 12192000"/>
              <a:gd name="connsiteY16" fmla="*/ 4189102 h 5096785"/>
              <a:gd name="connsiteX17" fmla="*/ 9543973 w 12192000"/>
              <a:gd name="connsiteY17" fmla="*/ 4245802 h 5096785"/>
              <a:gd name="connsiteX18" fmla="*/ 9528747 w 12192000"/>
              <a:gd name="connsiteY18" fmla="*/ 4251724 h 5096785"/>
              <a:gd name="connsiteX19" fmla="*/ 9436976 w 12192000"/>
              <a:gd name="connsiteY19" fmla="*/ 4269351 h 5096785"/>
              <a:gd name="connsiteX20" fmla="*/ 9371827 w 12192000"/>
              <a:gd name="connsiteY20" fmla="*/ 4303912 h 5096785"/>
              <a:gd name="connsiteX21" fmla="*/ 9260304 w 12192000"/>
              <a:gd name="connsiteY21" fmla="*/ 4328021 h 5096785"/>
              <a:gd name="connsiteX22" fmla="*/ 9148799 w 12192000"/>
              <a:gd name="connsiteY22" fmla="*/ 4348506 h 5096785"/>
              <a:gd name="connsiteX23" fmla="*/ 9107898 w 12192000"/>
              <a:gd name="connsiteY23" fmla="*/ 4354282 h 5096785"/>
              <a:gd name="connsiteX24" fmla="*/ 8990743 w 12192000"/>
              <a:gd name="connsiteY24" fmla="*/ 4382161 h 5096785"/>
              <a:gd name="connsiteX25" fmla="*/ 8979819 w 12192000"/>
              <a:gd name="connsiteY25" fmla="*/ 4366419 h 5096785"/>
              <a:gd name="connsiteX26" fmla="*/ 8936044 w 12192000"/>
              <a:gd name="connsiteY26" fmla="*/ 4370992 h 5096785"/>
              <a:gd name="connsiteX27" fmla="*/ 8897707 w 12192000"/>
              <a:gd name="connsiteY27" fmla="*/ 4392673 h 5096785"/>
              <a:gd name="connsiteX28" fmla="*/ 8845635 w 12192000"/>
              <a:gd name="connsiteY28" fmla="*/ 4404300 h 5096785"/>
              <a:gd name="connsiteX29" fmla="*/ 8814562 w 12192000"/>
              <a:gd name="connsiteY29" fmla="*/ 4411434 h 5096785"/>
              <a:gd name="connsiteX30" fmla="*/ 8726349 w 12192000"/>
              <a:gd name="connsiteY30" fmla="*/ 4416668 h 5096785"/>
              <a:gd name="connsiteX31" fmla="*/ 8566678 w 12192000"/>
              <a:gd name="connsiteY31" fmla="*/ 4391711 h 5096785"/>
              <a:gd name="connsiteX32" fmla="*/ 8521516 w 12192000"/>
              <a:gd name="connsiteY32" fmla="*/ 4393927 h 5096785"/>
              <a:gd name="connsiteX33" fmla="*/ 8515998 w 12192000"/>
              <a:gd name="connsiteY33" fmla="*/ 4399124 h 5096785"/>
              <a:gd name="connsiteX34" fmla="*/ 8449547 w 12192000"/>
              <a:gd name="connsiteY34" fmla="*/ 4383170 h 5096785"/>
              <a:gd name="connsiteX35" fmla="*/ 8360285 w 12192000"/>
              <a:gd name="connsiteY35" fmla="*/ 4398502 h 5096785"/>
              <a:gd name="connsiteX36" fmla="*/ 8256584 w 12192000"/>
              <a:gd name="connsiteY36" fmla="*/ 4423564 h 5096785"/>
              <a:gd name="connsiteX37" fmla="*/ 8229821 w 12192000"/>
              <a:gd name="connsiteY37" fmla="*/ 4431840 h 5096785"/>
              <a:gd name="connsiteX38" fmla="*/ 8158476 w 12192000"/>
              <a:gd name="connsiteY38" fmla="*/ 4436904 h 5096785"/>
              <a:gd name="connsiteX39" fmla="*/ 7993707 w 12192000"/>
              <a:gd name="connsiteY39" fmla="*/ 4447962 h 5096785"/>
              <a:gd name="connsiteX40" fmla="*/ 7990346 w 12192000"/>
              <a:gd name="connsiteY40" fmla="*/ 4454853 h 5096785"/>
              <a:gd name="connsiteX41" fmla="*/ 7976786 w 12192000"/>
              <a:gd name="connsiteY41" fmla="*/ 4456820 h 5096785"/>
              <a:gd name="connsiteX42" fmla="*/ 7973491 w 12192000"/>
              <a:gd name="connsiteY42" fmla="*/ 4458577 h 5096785"/>
              <a:gd name="connsiteX43" fmla="*/ 7954281 w 12192000"/>
              <a:gd name="connsiteY43" fmla="*/ 4467421 h 5096785"/>
              <a:gd name="connsiteX44" fmla="*/ 7905540 w 12192000"/>
              <a:gd name="connsiteY44" fmla="*/ 4455628 h 5096785"/>
              <a:gd name="connsiteX45" fmla="*/ 7851932 w 12192000"/>
              <a:gd name="connsiteY45" fmla="*/ 4466353 h 5096785"/>
              <a:gd name="connsiteX46" fmla="*/ 7639078 w 12192000"/>
              <a:gd name="connsiteY46" fmla="*/ 4467635 h 5096785"/>
              <a:gd name="connsiteX47" fmla="*/ 7612359 w 12192000"/>
              <a:gd name="connsiteY47" fmla="*/ 4492789 h 5096785"/>
              <a:gd name="connsiteX48" fmla="*/ 7527328 w 12192000"/>
              <a:gd name="connsiteY48" fmla="*/ 4502199 h 5096785"/>
              <a:gd name="connsiteX49" fmla="*/ 7388717 w 12192000"/>
              <a:gd name="connsiteY49" fmla="*/ 4470799 h 5096785"/>
              <a:gd name="connsiteX50" fmla="*/ 7231898 w 12192000"/>
              <a:gd name="connsiteY50" fmla="*/ 4486028 h 5096785"/>
              <a:gd name="connsiteX51" fmla="*/ 7218425 w 12192000"/>
              <a:gd name="connsiteY51" fmla="*/ 4477288 h 5096785"/>
              <a:gd name="connsiteX52" fmla="*/ 7202795 w 12192000"/>
              <a:gd name="connsiteY52" fmla="*/ 4472972 h 5096785"/>
              <a:gd name="connsiteX53" fmla="*/ 7200744 w 12192000"/>
              <a:gd name="connsiteY53" fmla="*/ 4474099 h 5096785"/>
              <a:gd name="connsiteX54" fmla="*/ 7182163 w 12192000"/>
              <a:gd name="connsiteY54" fmla="*/ 4474005 h 5096785"/>
              <a:gd name="connsiteX55" fmla="*/ 7178368 w 12192000"/>
              <a:gd name="connsiteY55" fmla="*/ 4470673 h 5096785"/>
              <a:gd name="connsiteX56" fmla="*/ 7165705 w 12192000"/>
              <a:gd name="connsiteY56" fmla="*/ 4469569 h 5096785"/>
              <a:gd name="connsiteX57" fmla="*/ 7140991 w 12192000"/>
              <a:gd name="connsiteY57" fmla="*/ 4464599 h 5096785"/>
              <a:gd name="connsiteX58" fmla="*/ 7136152 w 12192000"/>
              <a:gd name="connsiteY58" fmla="*/ 4466292 h 5096785"/>
              <a:gd name="connsiteX59" fmla="*/ 7098544 w 12192000"/>
              <a:gd name="connsiteY59" fmla="*/ 4462879 h 5096785"/>
              <a:gd name="connsiteX60" fmla="*/ 7097922 w 12192000"/>
              <a:gd name="connsiteY60" fmla="*/ 4464077 h 5096785"/>
              <a:gd name="connsiteX61" fmla="*/ 7086877 w 12192000"/>
              <a:gd name="connsiteY61" fmla="*/ 4468554 h 5096785"/>
              <a:gd name="connsiteX62" fmla="*/ 7065999 w 12192000"/>
              <a:gd name="connsiteY62" fmla="*/ 4474270 h 5096785"/>
              <a:gd name="connsiteX63" fmla="*/ 7016598 w 12192000"/>
              <a:gd name="connsiteY63" fmla="*/ 4502855 h 5096785"/>
              <a:gd name="connsiteX64" fmla="*/ 6977375 w 12192000"/>
              <a:gd name="connsiteY64" fmla="*/ 4499434 h 5096785"/>
              <a:gd name="connsiteX65" fmla="*/ 6969409 w 12192000"/>
              <a:gd name="connsiteY65" fmla="*/ 4499424 h 5096785"/>
              <a:gd name="connsiteX66" fmla="*/ 6969218 w 12192000"/>
              <a:gd name="connsiteY66" fmla="*/ 4499704 h 5096785"/>
              <a:gd name="connsiteX67" fmla="*/ 6960755 w 12192000"/>
              <a:gd name="connsiteY67" fmla="*/ 4500249 h 5096785"/>
              <a:gd name="connsiteX68" fmla="*/ 6954882 w 12192000"/>
              <a:gd name="connsiteY68" fmla="*/ 4499405 h 5096785"/>
              <a:gd name="connsiteX69" fmla="*/ 6939428 w 12192000"/>
              <a:gd name="connsiteY69" fmla="*/ 4499385 h 5096785"/>
              <a:gd name="connsiteX70" fmla="*/ 6933902 w 12192000"/>
              <a:gd name="connsiteY70" fmla="*/ 4501239 h 5096785"/>
              <a:gd name="connsiteX71" fmla="*/ 6891244 w 12192000"/>
              <a:gd name="connsiteY71" fmla="*/ 4536371 h 5096785"/>
              <a:gd name="connsiteX72" fmla="*/ 6794496 w 12192000"/>
              <a:gd name="connsiteY72" fmla="*/ 4567924 h 5096785"/>
              <a:gd name="connsiteX73" fmla="*/ 6574528 w 12192000"/>
              <a:gd name="connsiteY73" fmla="*/ 4641155 h 5096785"/>
              <a:gd name="connsiteX74" fmla="*/ 6573036 w 12192000"/>
              <a:gd name="connsiteY74" fmla="*/ 4641049 h 5096785"/>
              <a:gd name="connsiteX75" fmla="*/ 6571920 w 12192000"/>
              <a:gd name="connsiteY75" fmla="*/ 4644739 h 5096785"/>
              <a:gd name="connsiteX76" fmla="*/ 6552021 w 12192000"/>
              <a:gd name="connsiteY76" fmla="*/ 4650379 h 5096785"/>
              <a:gd name="connsiteX77" fmla="*/ 6545925 w 12192000"/>
              <a:gd name="connsiteY77" fmla="*/ 4650675 h 5096785"/>
              <a:gd name="connsiteX78" fmla="*/ 6537822 w 12192000"/>
              <a:gd name="connsiteY78" fmla="*/ 4652769 h 5096785"/>
              <a:gd name="connsiteX79" fmla="*/ 6537743 w 12192000"/>
              <a:gd name="connsiteY79" fmla="*/ 4653068 h 5096785"/>
              <a:gd name="connsiteX80" fmla="*/ 6490057 w 12192000"/>
              <a:gd name="connsiteY80" fmla="*/ 4658624 h 5096785"/>
              <a:gd name="connsiteX81" fmla="*/ 6386800 w 12192000"/>
              <a:gd name="connsiteY81" fmla="*/ 4715431 h 5096785"/>
              <a:gd name="connsiteX82" fmla="*/ 6382703 w 12192000"/>
              <a:gd name="connsiteY82" fmla="*/ 4717930 h 5096785"/>
              <a:gd name="connsiteX83" fmla="*/ 6356495 w 12192000"/>
              <a:gd name="connsiteY83" fmla="*/ 4717843 h 5096785"/>
              <a:gd name="connsiteX84" fmla="*/ 6343628 w 12192000"/>
              <a:gd name="connsiteY84" fmla="*/ 4719161 h 5096785"/>
              <a:gd name="connsiteX85" fmla="*/ 6338605 w 12192000"/>
              <a:gd name="connsiteY85" fmla="*/ 4716723 h 5096785"/>
              <a:gd name="connsiteX86" fmla="*/ 6320318 w 12192000"/>
              <a:gd name="connsiteY86" fmla="*/ 4720095 h 5096785"/>
              <a:gd name="connsiteX87" fmla="*/ 6318742 w 12192000"/>
              <a:gd name="connsiteY87" fmla="*/ 4721541 h 5096785"/>
              <a:gd name="connsiteX88" fmla="*/ 6301708 w 12192000"/>
              <a:gd name="connsiteY88" fmla="*/ 4720380 h 5096785"/>
              <a:gd name="connsiteX89" fmla="*/ 6285082 w 12192000"/>
              <a:gd name="connsiteY89" fmla="*/ 4714639 h 5096785"/>
              <a:gd name="connsiteX90" fmla="*/ 6136936 w 12192000"/>
              <a:gd name="connsiteY90" fmla="*/ 4758246 h 5096785"/>
              <a:gd name="connsiteX91" fmla="*/ 5988578 w 12192000"/>
              <a:gd name="connsiteY91" fmla="*/ 4754427 h 5096785"/>
              <a:gd name="connsiteX92" fmla="*/ 5908701 w 12192000"/>
              <a:gd name="connsiteY92" fmla="*/ 4779160 h 5096785"/>
              <a:gd name="connsiteX93" fmla="*/ 5892219 w 12192000"/>
              <a:gd name="connsiteY93" fmla="*/ 4807892 h 5096785"/>
              <a:gd name="connsiteX94" fmla="*/ 5683612 w 12192000"/>
              <a:gd name="connsiteY94" fmla="*/ 4848770 h 5096785"/>
              <a:gd name="connsiteX95" fmla="*/ 5635111 w 12192000"/>
              <a:gd name="connsiteY95" fmla="*/ 4868888 h 5096785"/>
              <a:gd name="connsiteX96" fmla="*/ 5582652 w 12192000"/>
              <a:gd name="connsiteY96" fmla="*/ 4866836 h 5096785"/>
              <a:gd name="connsiteX97" fmla="*/ 5567213 w 12192000"/>
              <a:gd name="connsiteY97" fmla="*/ 4878769 h 5096785"/>
              <a:gd name="connsiteX98" fmla="*/ 5564659 w 12192000"/>
              <a:gd name="connsiteY98" fmla="*/ 4881042 h 5096785"/>
              <a:gd name="connsiteX99" fmla="*/ 5552102 w 12192000"/>
              <a:gd name="connsiteY99" fmla="*/ 4885426 h 5096785"/>
              <a:gd name="connsiteX100" fmla="*/ 5551475 w 12192000"/>
              <a:gd name="connsiteY100" fmla="*/ 4892560 h 5096785"/>
              <a:gd name="connsiteX101" fmla="*/ 5534664 w 12192000"/>
              <a:gd name="connsiteY101" fmla="*/ 4903385 h 5096785"/>
              <a:gd name="connsiteX102" fmla="*/ 5510737 w 12192000"/>
              <a:gd name="connsiteY102" fmla="*/ 4909807 h 5096785"/>
              <a:gd name="connsiteX103" fmla="*/ 5393901 w 12192000"/>
              <a:gd name="connsiteY103" fmla="*/ 4933709 h 5096785"/>
              <a:gd name="connsiteX104" fmla="*/ 5325782 w 12192000"/>
              <a:gd name="connsiteY104" fmla="*/ 4951789 h 5096785"/>
              <a:gd name="connsiteX105" fmla="*/ 5302703 w 12192000"/>
              <a:gd name="connsiteY105" fmla="*/ 4964590 h 5096785"/>
              <a:gd name="connsiteX106" fmla="*/ 5268591 w 12192000"/>
              <a:gd name="connsiteY106" fmla="*/ 4978479 h 5096785"/>
              <a:gd name="connsiteX107" fmla="*/ 5210559 w 12192000"/>
              <a:gd name="connsiteY107" fmla="*/ 5007585 h 5096785"/>
              <a:gd name="connsiteX108" fmla="*/ 5177597 w 12192000"/>
              <a:gd name="connsiteY108" fmla="*/ 5015926 h 5096785"/>
              <a:gd name="connsiteX109" fmla="*/ 5160569 w 12192000"/>
              <a:gd name="connsiteY109" fmla="*/ 5025681 h 5096785"/>
              <a:gd name="connsiteX110" fmla="*/ 5152748 w 12192000"/>
              <a:gd name="connsiteY110" fmla="*/ 5026569 h 5096785"/>
              <a:gd name="connsiteX111" fmla="*/ 5127678 w 12192000"/>
              <a:gd name="connsiteY111" fmla="*/ 5032947 h 5096785"/>
              <a:gd name="connsiteX112" fmla="*/ 5113147 w 12192000"/>
              <a:gd name="connsiteY112" fmla="*/ 5035818 h 5096785"/>
              <a:gd name="connsiteX113" fmla="*/ 5107301 w 12192000"/>
              <a:gd name="connsiteY113" fmla="*/ 5036672 h 5096785"/>
              <a:gd name="connsiteX114" fmla="*/ 5093215 w 12192000"/>
              <a:gd name="connsiteY114" fmla="*/ 5032880 h 5096785"/>
              <a:gd name="connsiteX115" fmla="*/ 5077058 w 12192000"/>
              <a:gd name="connsiteY115" fmla="*/ 5038681 h 5096785"/>
              <a:gd name="connsiteX116" fmla="*/ 5057349 w 12192000"/>
              <a:gd name="connsiteY116" fmla="*/ 5036015 h 5096785"/>
              <a:gd name="connsiteX117" fmla="*/ 5053945 w 12192000"/>
              <a:gd name="connsiteY117" fmla="*/ 5041952 h 5096785"/>
              <a:gd name="connsiteX118" fmla="*/ 5040021 w 12192000"/>
              <a:gd name="connsiteY118" fmla="*/ 5050052 h 5096785"/>
              <a:gd name="connsiteX119" fmla="*/ 5025913 w 12192000"/>
              <a:gd name="connsiteY119" fmla="*/ 5046535 h 5096785"/>
              <a:gd name="connsiteX120" fmla="*/ 4998218 w 12192000"/>
              <a:gd name="connsiteY120" fmla="*/ 5048065 h 5096785"/>
              <a:gd name="connsiteX121" fmla="*/ 4991008 w 12192000"/>
              <a:gd name="connsiteY121" fmla="*/ 5050439 h 5096785"/>
              <a:gd name="connsiteX122" fmla="*/ 4963503 w 12192000"/>
              <a:gd name="connsiteY122" fmla="*/ 5047575 h 5096785"/>
              <a:gd name="connsiteX123" fmla="*/ 4921053 w 12192000"/>
              <a:gd name="connsiteY123" fmla="*/ 5048925 h 5096785"/>
              <a:gd name="connsiteX124" fmla="*/ 4873420 w 12192000"/>
              <a:gd name="connsiteY124" fmla="*/ 5054929 h 5096785"/>
              <a:gd name="connsiteX125" fmla="*/ 4858825 w 12192000"/>
              <a:gd name="connsiteY125" fmla="*/ 5051329 h 5096785"/>
              <a:gd name="connsiteX126" fmla="*/ 4769340 w 12192000"/>
              <a:gd name="connsiteY126" fmla="*/ 5053090 h 5096785"/>
              <a:gd name="connsiteX127" fmla="*/ 4744152 w 12192000"/>
              <a:gd name="connsiteY127" fmla="*/ 5053391 h 5096785"/>
              <a:gd name="connsiteX128" fmla="*/ 4723556 w 12192000"/>
              <a:gd name="connsiteY128" fmla="*/ 5059633 h 5096785"/>
              <a:gd name="connsiteX129" fmla="*/ 4719699 w 12192000"/>
              <a:gd name="connsiteY129" fmla="*/ 5066298 h 5096785"/>
              <a:gd name="connsiteX130" fmla="*/ 4706016 w 12192000"/>
              <a:gd name="connsiteY130" fmla="*/ 5067422 h 5096785"/>
              <a:gd name="connsiteX131" fmla="*/ 4702593 w 12192000"/>
              <a:gd name="connsiteY131" fmla="*/ 5068973 h 5096785"/>
              <a:gd name="connsiteX132" fmla="*/ 4682766 w 12192000"/>
              <a:gd name="connsiteY132" fmla="*/ 5076609 h 5096785"/>
              <a:gd name="connsiteX133" fmla="*/ 4634960 w 12192000"/>
              <a:gd name="connsiteY133" fmla="*/ 5061852 h 5096785"/>
              <a:gd name="connsiteX134" fmla="*/ 4580645 w 12192000"/>
              <a:gd name="connsiteY134" fmla="*/ 5069246 h 5096785"/>
              <a:gd name="connsiteX135" fmla="*/ 4368005 w 12192000"/>
              <a:gd name="connsiteY135" fmla="*/ 5057426 h 5096785"/>
              <a:gd name="connsiteX136" fmla="*/ 4339489 w 12192000"/>
              <a:gd name="connsiteY136" fmla="*/ 5080858 h 5096785"/>
              <a:gd name="connsiteX137" fmla="*/ 4253895 w 12192000"/>
              <a:gd name="connsiteY137" fmla="*/ 5085008 h 5096785"/>
              <a:gd name="connsiteX138" fmla="*/ 4117780 w 12192000"/>
              <a:gd name="connsiteY138" fmla="*/ 5045175 h 5096785"/>
              <a:gd name="connsiteX139" fmla="*/ 3960074 w 12192000"/>
              <a:gd name="connsiteY139" fmla="*/ 5050708 h 5096785"/>
              <a:gd name="connsiteX140" fmla="*/ 3947260 w 12192000"/>
              <a:gd name="connsiteY140" fmla="*/ 5041167 h 5096785"/>
              <a:gd name="connsiteX141" fmla="*/ 3931969 w 12192000"/>
              <a:gd name="connsiteY141" fmla="*/ 5035902 h 5096785"/>
              <a:gd name="connsiteX142" fmla="*/ 3929836 w 12192000"/>
              <a:gd name="connsiteY142" fmla="*/ 5036901 h 5096785"/>
              <a:gd name="connsiteX143" fmla="*/ 3911296 w 12192000"/>
              <a:gd name="connsiteY143" fmla="*/ 5035663 h 5096785"/>
              <a:gd name="connsiteX144" fmla="*/ 3907746 w 12192000"/>
              <a:gd name="connsiteY144" fmla="*/ 5032107 h 5096785"/>
              <a:gd name="connsiteX145" fmla="*/ 3895182 w 12192000"/>
              <a:gd name="connsiteY145" fmla="*/ 5030229 h 5096785"/>
              <a:gd name="connsiteX146" fmla="*/ 3870866 w 12192000"/>
              <a:gd name="connsiteY146" fmla="*/ 5023753 h 5096785"/>
              <a:gd name="connsiteX147" fmla="*/ 3865913 w 12192000"/>
              <a:gd name="connsiteY147" fmla="*/ 5025143 h 5096785"/>
              <a:gd name="connsiteX148" fmla="*/ 3828606 w 12192000"/>
              <a:gd name="connsiteY148" fmla="*/ 5019426 h 5096785"/>
              <a:gd name="connsiteX149" fmla="*/ 3827901 w 12192000"/>
              <a:gd name="connsiteY149" fmla="*/ 5020583 h 5096785"/>
              <a:gd name="connsiteX150" fmla="*/ 3816543 w 12192000"/>
              <a:gd name="connsiteY150" fmla="*/ 5024366 h 5096785"/>
              <a:gd name="connsiteX151" fmla="*/ 3795278 w 12192000"/>
              <a:gd name="connsiteY151" fmla="*/ 5028779 h 5096785"/>
              <a:gd name="connsiteX152" fmla="*/ 3743858 w 12192000"/>
              <a:gd name="connsiteY152" fmla="*/ 5054237 h 5096785"/>
              <a:gd name="connsiteX153" fmla="*/ 3704945 w 12192000"/>
              <a:gd name="connsiteY153" fmla="*/ 5048413 h 5096785"/>
              <a:gd name="connsiteX154" fmla="*/ 3696992 w 12192000"/>
              <a:gd name="connsiteY154" fmla="*/ 5047914 h 5096785"/>
              <a:gd name="connsiteX155" fmla="*/ 3696780 w 12192000"/>
              <a:gd name="connsiteY155" fmla="*/ 5048181 h 5096785"/>
              <a:gd name="connsiteX156" fmla="*/ 3688290 w 12192000"/>
              <a:gd name="connsiteY156" fmla="*/ 5048204 h 5096785"/>
              <a:gd name="connsiteX157" fmla="*/ 3682486 w 12192000"/>
              <a:gd name="connsiteY157" fmla="*/ 5047000 h 5096785"/>
              <a:gd name="connsiteX158" fmla="*/ 3667056 w 12192000"/>
              <a:gd name="connsiteY158" fmla="*/ 5046030 h 5096785"/>
              <a:gd name="connsiteX159" fmla="*/ 3661403 w 12192000"/>
              <a:gd name="connsiteY159" fmla="*/ 5047537 h 5096785"/>
              <a:gd name="connsiteX160" fmla="*/ 3658673 w 12192000"/>
              <a:gd name="connsiteY160" fmla="*/ 5050790 h 5096785"/>
              <a:gd name="connsiteX161" fmla="*/ 3657333 w 12192000"/>
              <a:gd name="connsiteY161" fmla="*/ 5050325 h 5096785"/>
              <a:gd name="connsiteX162" fmla="*/ 3626778 w 12192000"/>
              <a:gd name="connsiteY162" fmla="*/ 5057882 h 5096785"/>
              <a:gd name="connsiteX163" fmla="*/ 3560067 w 12192000"/>
              <a:gd name="connsiteY163" fmla="*/ 5064266 h 5096785"/>
              <a:gd name="connsiteX164" fmla="*/ 3522641 w 12192000"/>
              <a:gd name="connsiteY164" fmla="*/ 5063654 h 5096785"/>
              <a:gd name="connsiteX165" fmla="*/ 3419275 w 12192000"/>
              <a:gd name="connsiteY165" fmla="*/ 5066646 h 5096785"/>
              <a:gd name="connsiteX166" fmla="*/ 3314869 w 12192000"/>
              <a:gd name="connsiteY166" fmla="*/ 5073197 h 5096785"/>
              <a:gd name="connsiteX167" fmla="*/ 3259088 w 12192000"/>
              <a:gd name="connsiteY167" fmla="*/ 5096363 h 5096785"/>
              <a:gd name="connsiteX168" fmla="*/ 3253104 w 12192000"/>
              <a:gd name="connsiteY168" fmla="*/ 5096785 h 5096785"/>
              <a:gd name="connsiteX169" fmla="*/ 3238751 w 12192000"/>
              <a:gd name="connsiteY169" fmla="*/ 5092996 h 5096785"/>
              <a:gd name="connsiteX170" fmla="*/ 3233681 w 12192000"/>
              <a:gd name="connsiteY170" fmla="*/ 5090758 h 5096785"/>
              <a:gd name="connsiteX171" fmla="*/ 3225562 w 12192000"/>
              <a:gd name="connsiteY171" fmla="*/ 5089215 h 5096785"/>
              <a:gd name="connsiteX172" fmla="*/ 3225260 w 12192000"/>
              <a:gd name="connsiteY172" fmla="*/ 5089437 h 5096785"/>
              <a:gd name="connsiteX173" fmla="*/ 3217859 w 12192000"/>
              <a:gd name="connsiteY173" fmla="*/ 5087484 h 5096785"/>
              <a:gd name="connsiteX174" fmla="*/ 3182980 w 12192000"/>
              <a:gd name="connsiteY174" fmla="*/ 5074650 h 5096785"/>
              <a:gd name="connsiteX175" fmla="*/ 3123938 w 12192000"/>
              <a:gd name="connsiteY175" fmla="*/ 5089912 h 5096785"/>
              <a:gd name="connsiteX176" fmla="*/ 3101912 w 12192000"/>
              <a:gd name="connsiteY176" fmla="*/ 5090281 h 5096785"/>
              <a:gd name="connsiteX177" fmla="*/ 3089591 w 12192000"/>
              <a:gd name="connsiteY177" fmla="*/ 5091865 h 5096785"/>
              <a:gd name="connsiteX178" fmla="*/ 3088465 w 12192000"/>
              <a:gd name="connsiteY178" fmla="*/ 5092858 h 5096785"/>
              <a:gd name="connsiteX179" fmla="*/ 3055081 w 12192000"/>
              <a:gd name="connsiteY179" fmla="*/ 5080424 h 5096785"/>
              <a:gd name="connsiteX180" fmla="*/ 3049807 w 12192000"/>
              <a:gd name="connsiteY180" fmla="*/ 5080860 h 5096785"/>
              <a:gd name="connsiteX181" fmla="*/ 3029122 w 12192000"/>
              <a:gd name="connsiteY181" fmla="*/ 5070085 h 5096785"/>
              <a:gd name="connsiteX182" fmla="*/ 3017862 w 12192000"/>
              <a:gd name="connsiteY182" fmla="*/ 5065942 h 5096785"/>
              <a:gd name="connsiteX183" fmla="*/ 3015868 w 12192000"/>
              <a:gd name="connsiteY183" fmla="*/ 5061832 h 5096785"/>
              <a:gd name="connsiteX184" fmla="*/ 2998644 w 12192000"/>
              <a:gd name="connsiteY184" fmla="*/ 5057210 h 5096785"/>
              <a:gd name="connsiteX185" fmla="*/ 2996219 w 12192000"/>
              <a:gd name="connsiteY185" fmla="*/ 5057788 h 5096785"/>
              <a:gd name="connsiteX186" fmla="*/ 2983676 w 12192000"/>
              <a:gd name="connsiteY186" fmla="*/ 5049852 h 5096785"/>
              <a:gd name="connsiteX187" fmla="*/ 2903609 w 12192000"/>
              <a:gd name="connsiteY187" fmla="*/ 4998457 h 5096785"/>
              <a:gd name="connsiteX188" fmla="*/ 2758830 w 12192000"/>
              <a:gd name="connsiteY188" fmla="*/ 4974760 h 5096785"/>
              <a:gd name="connsiteX189" fmla="*/ 2532669 w 12192000"/>
              <a:gd name="connsiteY189" fmla="*/ 4940573 h 5096785"/>
              <a:gd name="connsiteX190" fmla="*/ 2389931 w 12192000"/>
              <a:gd name="connsiteY190" fmla="*/ 4905785 h 5096785"/>
              <a:gd name="connsiteX191" fmla="*/ 2335186 w 12192000"/>
              <a:gd name="connsiteY191" fmla="*/ 4902957 h 5096785"/>
              <a:gd name="connsiteX192" fmla="*/ 2295307 w 12192000"/>
              <a:gd name="connsiteY192" fmla="*/ 4879800 h 5096785"/>
              <a:gd name="connsiteX193" fmla="*/ 2273393 w 12192000"/>
              <a:gd name="connsiteY193" fmla="*/ 4883565 h 5096785"/>
              <a:gd name="connsiteX194" fmla="*/ 2269523 w 12192000"/>
              <a:gd name="connsiteY194" fmla="*/ 4884442 h 5096785"/>
              <a:gd name="connsiteX195" fmla="*/ 2256015 w 12192000"/>
              <a:gd name="connsiteY195" fmla="*/ 4883014 h 5096785"/>
              <a:gd name="connsiteX196" fmla="*/ 2249731 w 12192000"/>
              <a:gd name="connsiteY196" fmla="*/ 4888778 h 5096785"/>
              <a:gd name="connsiteX197" fmla="*/ 2227629 w 12192000"/>
              <a:gd name="connsiteY197" fmla="*/ 4891047 h 5096785"/>
              <a:gd name="connsiteX198" fmla="*/ 2203460 w 12192000"/>
              <a:gd name="connsiteY198" fmla="*/ 4886696 h 5096785"/>
              <a:gd name="connsiteX199" fmla="*/ 2091528 w 12192000"/>
              <a:gd name="connsiteY199" fmla="*/ 4859155 h 5096785"/>
              <a:gd name="connsiteX200" fmla="*/ 2022901 w 12192000"/>
              <a:gd name="connsiteY200" fmla="*/ 4846594 h 5096785"/>
              <a:gd name="connsiteX201" fmla="*/ 1994227 w 12192000"/>
              <a:gd name="connsiteY201" fmla="*/ 4847973 h 5096785"/>
              <a:gd name="connsiteX202" fmla="*/ 1955936 w 12192000"/>
              <a:gd name="connsiteY202" fmla="*/ 4845765 h 5096785"/>
              <a:gd name="connsiteX203" fmla="*/ 1741924 w 12192000"/>
              <a:gd name="connsiteY203" fmla="*/ 4808054 h 5096785"/>
              <a:gd name="connsiteX204" fmla="*/ 1734410 w 12192000"/>
              <a:gd name="connsiteY204" fmla="*/ 4811675 h 5096785"/>
              <a:gd name="connsiteX205" fmla="*/ 1691423 w 12192000"/>
              <a:gd name="connsiteY205" fmla="*/ 4802777 h 5096785"/>
              <a:gd name="connsiteX206" fmla="*/ 1554504 w 12192000"/>
              <a:gd name="connsiteY206" fmla="*/ 4739985 h 5096785"/>
              <a:gd name="connsiteX207" fmla="*/ 1470119 w 12192000"/>
              <a:gd name="connsiteY207" fmla="*/ 4723470 h 5096785"/>
              <a:gd name="connsiteX208" fmla="*/ 1437967 w 12192000"/>
              <a:gd name="connsiteY208" fmla="*/ 4722710 h 5096785"/>
              <a:gd name="connsiteX209" fmla="*/ 1384234 w 12192000"/>
              <a:gd name="connsiteY209" fmla="*/ 4721117 h 5096785"/>
              <a:gd name="connsiteX210" fmla="*/ 1338647 w 12192000"/>
              <a:gd name="connsiteY210" fmla="*/ 4732483 h 5096785"/>
              <a:gd name="connsiteX211" fmla="*/ 1295869 w 12192000"/>
              <a:gd name="connsiteY211" fmla="*/ 4726175 h 5096785"/>
              <a:gd name="connsiteX212" fmla="*/ 1292949 w 12192000"/>
              <a:gd name="connsiteY212" fmla="*/ 4708469 h 5096785"/>
              <a:gd name="connsiteX213" fmla="*/ 1244908 w 12192000"/>
              <a:gd name="connsiteY213" fmla="*/ 4706993 h 5096785"/>
              <a:gd name="connsiteX214" fmla="*/ 1171266 w 12192000"/>
              <a:gd name="connsiteY214" fmla="*/ 4706535 h 5096785"/>
              <a:gd name="connsiteX215" fmla="*/ 1160868 w 12192000"/>
              <a:gd name="connsiteY215" fmla="*/ 4701936 h 5096785"/>
              <a:gd name="connsiteX216" fmla="*/ 1147599 w 12192000"/>
              <a:gd name="connsiteY216" fmla="*/ 4714833 h 5096785"/>
              <a:gd name="connsiteX217" fmla="*/ 1119603 w 12192000"/>
              <a:gd name="connsiteY217" fmla="*/ 4721303 h 5096785"/>
              <a:gd name="connsiteX218" fmla="*/ 997851 w 12192000"/>
              <a:gd name="connsiteY218" fmla="*/ 4722336 h 5096785"/>
              <a:gd name="connsiteX219" fmla="*/ 976455 w 12192000"/>
              <a:gd name="connsiteY219" fmla="*/ 4726407 h 5096785"/>
              <a:gd name="connsiteX220" fmla="*/ 949939 w 12192000"/>
              <a:gd name="connsiteY220" fmla="*/ 4719699 h 5096785"/>
              <a:gd name="connsiteX221" fmla="*/ 894148 w 12192000"/>
              <a:gd name="connsiteY221" fmla="*/ 4710406 h 5096785"/>
              <a:gd name="connsiteX222" fmla="*/ 857990 w 12192000"/>
              <a:gd name="connsiteY222" fmla="*/ 4696844 h 5096785"/>
              <a:gd name="connsiteX223" fmla="*/ 848649 w 12192000"/>
              <a:gd name="connsiteY223" fmla="*/ 4704021 h 5096785"/>
              <a:gd name="connsiteX224" fmla="*/ 826436 w 12192000"/>
              <a:gd name="connsiteY224" fmla="*/ 4707421 h 5096785"/>
              <a:gd name="connsiteX225" fmla="*/ 733052 w 12192000"/>
              <a:gd name="connsiteY225" fmla="*/ 4701884 h 5096785"/>
              <a:gd name="connsiteX226" fmla="*/ 716185 w 12192000"/>
              <a:gd name="connsiteY226" fmla="*/ 4703827 h 5096785"/>
              <a:gd name="connsiteX227" fmla="*/ 696663 w 12192000"/>
              <a:gd name="connsiteY227" fmla="*/ 4697420 h 5096785"/>
              <a:gd name="connsiteX228" fmla="*/ 582722 w 12192000"/>
              <a:gd name="connsiteY228" fmla="*/ 4658637 h 5096785"/>
              <a:gd name="connsiteX229" fmla="*/ 581118 w 12192000"/>
              <a:gd name="connsiteY229" fmla="*/ 4654120 h 5096785"/>
              <a:gd name="connsiteX230" fmla="*/ 546453 w 12192000"/>
              <a:gd name="connsiteY230" fmla="*/ 4652542 h 5096785"/>
              <a:gd name="connsiteX231" fmla="*/ 536773 w 12192000"/>
              <a:gd name="connsiteY231" fmla="*/ 4644609 h 5096785"/>
              <a:gd name="connsiteX232" fmla="*/ 518899 w 12192000"/>
              <a:gd name="connsiteY232" fmla="*/ 4642839 h 5096785"/>
              <a:gd name="connsiteX233" fmla="*/ 388896 w 12192000"/>
              <a:gd name="connsiteY233" fmla="*/ 4619173 h 5096785"/>
              <a:gd name="connsiteX234" fmla="*/ 366479 w 12192000"/>
              <a:gd name="connsiteY234" fmla="*/ 4618896 h 5096785"/>
              <a:gd name="connsiteX235" fmla="*/ 342781 w 12192000"/>
              <a:gd name="connsiteY235" fmla="*/ 4601239 h 5096785"/>
              <a:gd name="connsiteX236" fmla="*/ 255925 w 12192000"/>
              <a:gd name="connsiteY236" fmla="*/ 4598685 h 5096785"/>
              <a:gd name="connsiteX237" fmla="*/ 226919 w 12192000"/>
              <a:gd name="connsiteY237" fmla="*/ 4598460 h 5096785"/>
              <a:gd name="connsiteX238" fmla="*/ 213925 w 12192000"/>
              <a:gd name="connsiteY238" fmla="*/ 4597783 h 5096785"/>
              <a:gd name="connsiteX239" fmla="*/ 215196 w 12192000"/>
              <a:gd name="connsiteY239" fmla="*/ 4588576 h 5096785"/>
              <a:gd name="connsiteX240" fmla="*/ 180214 w 12192000"/>
              <a:gd name="connsiteY240" fmla="*/ 4583701 h 5096785"/>
              <a:gd name="connsiteX241" fmla="*/ 83203 w 12192000"/>
              <a:gd name="connsiteY241" fmla="*/ 4531664 h 5096785"/>
              <a:gd name="connsiteX242" fmla="*/ 4106 w 12192000"/>
              <a:gd name="connsiteY242" fmla="*/ 4517202 h 5096785"/>
              <a:gd name="connsiteX243" fmla="*/ 0 w 12192000"/>
              <a:gd name="connsiteY243" fmla="*/ 4516084 h 5096785"/>
              <a:gd name="connsiteX244" fmla="*/ 0 w 12192000"/>
              <a:gd name="connsiteY244" fmla="*/ 0 h 5096785"/>
              <a:gd name="connsiteX0" fmla="*/ 0 w 12192000"/>
              <a:gd name="connsiteY0" fmla="*/ 0 h 5096785"/>
              <a:gd name="connsiteX1" fmla="*/ 12192000 w 12192000"/>
              <a:gd name="connsiteY1" fmla="*/ 0 h 5096785"/>
              <a:gd name="connsiteX2" fmla="*/ 12192000 w 12192000"/>
              <a:gd name="connsiteY2" fmla="*/ 3809005 h 5096785"/>
              <a:gd name="connsiteX3" fmla="*/ 12142543 w 12192000"/>
              <a:gd name="connsiteY3" fmla="*/ 3817043 h 5096785"/>
              <a:gd name="connsiteX4" fmla="*/ 12109241 w 12192000"/>
              <a:gd name="connsiteY4" fmla="*/ 3824228 h 5096785"/>
              <a:gd name="connsiteX5" fmla="*/ 11668991 w 12192000"/>
              <a:gd name="connsiteY5" fmla="*/ 3788038 h 5096785"/>
              <a:gd name="connsiteX6" fmla="*/ 11476952 w 12192000"/>
              <a:gd name="connsiteY6" fmla="*/ 3866786 h 5096785"/>
              <a:gd name="connsiteX7" fmla="*/ 11336487 w 12192000"/>
              <a:gd name="connsiteY7" fmla="*/ 3971513 h 5096785"/>
              <a:gd name="connsiteX8" fmla="*/ 11214181 w 12192000"/>
              <a:gd name="connsiteY8" fmla="*/ 4004215 h 5096785"/>
              <a:gd name="connsiteX9" fmla="*/ 11042540 w 12192000"/>
              <a:gd name="connsiteY9" fmla="*/ 4002613 h 5096785"/>
              <a:gd name="connsiteX10" fmla="*/ 10833086 w 12192000"/>
              <a:gd name="connsiteY10" fmla="*/ 3997707 h 5096785"/>
              <a:gd name="connsiteX11" fmla="*/ 10599680 w 12192000"/>
              <a:gd name="connsiteY11" fmla="*/ 3982661 h 5096785"/>
              <a:gd name="connsiteX12" fmla="*/ 10519971 w 12192000"/>
              <a:gd name="connsiteY12" fmla="*/ 3975018 h 5096785"/>
              <a:gd name="connsiteX13" fmla="*/ 10217282 w 12192000"/>
              <a:gd name="connsiteY13" fmla="*/ 4020809 h 5096785"/>
              <a:gd name="connsiteX14" fmla="*/ 9936427 w 12192000"/>
              <a:gd name="connsiteY14" fmla="*/ 4137843 h 5096785"/>
              <a:gd name="connsiteX15" fmla="*/ 9800299 w 12192000"/>
              <a:gd name="connsiteY15" fmla="*/ 4186098 h 5096785"/>
              <a:gd name="connsiteX16" fmla="*/ 9707822 w 12192000"/>
              <a:gd name="connsiteY16" fmla="*/ 4189102 h 5096785"/>
              <a:gd name="connsiteX17" fmla="*/ 9543973 w 12192000"/>
              <a:gd name="connsiteY17" fmla="*/ 4245802 h 5096785"/>
              <a:gd name="connsiteX18" fmla="*/ 9528747 w 12192000"/>
              <a:gd name="connsiteY18" fmla="*/ 4251724 h 5096785"/>
              <a:gd name="connsiteX19" fmla="*/ 9436976 w 12192000"/>
              <a:gd name="connsiteY19" fmla="*/ 4269351 h 5096785"/>
              <a:gd name="connsiteX20" fmla="*/ 9371827 w 12192000"/>
              <a:gd name="connsiteY20" fmla="*/ 4303912 h 5096785"/>
              <a:gd name="connsiteX21" fmla="*/ 9260304 w 12192000"/>
              <a:gd name="connsiteY21" fmla="*/ 4328021 h 5096785"/>
              <a:gd name="connsiteX22" fmla="*/ 9148799 w 12192000"/>
              <a:gd name="connsiteY22" fmla="*/ 4348506 h 5096785"/>
              <a:gd name="connsiteX23" fmla="*/ 9107898 w 12192000"/>
              <a:gd name="connsiteY23" fmla="*/ 4354282 h 5096785"/>
              <a:gd name="connsiteX24" fmla="*/ 8990743 w 12192000"/>
              <a:gd name="connsiteY24" fmla="*/ 4382161 h 5096785"/>
              <a:gd name="connsiteX25" fmla="*/ 8979819 w 12192000"/>
              <a:gd name="connsiteY25" fmla="*/ 4366419 h 5096785"/>
              <a:gd name="connsiteX26" fmla="*/ 8936044 w 12192000"/>
              <a:gd name="connsiteY26" fmla="*/ 4370992 h 5096785"/>
              <a:gd name="connsiteX27" fmla="*/ 8897707 w 12192000"/>
              <a:gd name="connsiteY27" fmla="*/ 4392673 h 5096785"/>
              <a:gd name="connsiteX28" fmla="*/ 8845635 w 12192000"/>
              <a:gd name="connsiteY28" fmla="*/ 4404300 h 5096785"/>
              <a:gd name="connsiteX29" fmla="*/ 8814562 w 12192000"/>
              <a:gd name="connsiteY29" fmla="*/ 4411434 h 5096785"/>
              <a:gd name="connsiteX30" fmla="*/ 8726349 w 12192000"/>
              <a:gd name="connsiteY30" fmla="*/ 4416668 h 5096785"/>
              <a:gd name="connsiteX31" fmla="*/ 8566678 w 12192000"/>
              <a:gd name="connsiteY31" fmla="*/ 4391711 h 5096785"/>
              <a:gd name="connsiteX32" fmla="*/ 8521516 w 12192000"/>
              <a:gd name="connsiteY32" fmla="*/ 4393927 h 5096785"/>
              <a:gd name="connsiteX33" fmla="*/ 8515998 w 12192000"/>
              <a:gd name="connsiteY33" fmla="*/ 4399124 h 5096785"/>
              <a:gd name="connsiteX34" fmla="*/ 8449547 w 12192000"/>
              <a:gd name="connsiteY34" fmla="*/ 4383170 h 5096785"/>
              <a:gd name="connsiteX35" fmla="*/ 8360285 w 12192000"/>
              <a:gd name="connsiteY35" fmla="*/ 4398502 h 5096785"/>
              <a:gd name="connsiteX36" fmla="*/ 8256584 w 12192000"/>
              <a:gd name="connsiteY36" fmla="*/ 4423564 h 5096785"/>
              <a:gd name="connsiteX37" fmla="*/ 8229821 w 12192000"/>
              <a:gd name="connsiteY37" fmla="*/ 4431840 h 5096785"/>
              <a:gd name="connsiteX38" fmla="*/ 8158476 w 12192000"/>
              <a:gd name="connsiteY38" fmla="*/ 4436904 h 5096785"/>
              <a:gd name="connsiteX39" fmla="*/ 7993707 w 12192000"/>
              <a:gd name="connsiteY39" fmla="*/ 4447962 h 5096785"/>
              <a:gd name="connsiteX40" fmla="*/ 7990346 w 12192000"/>
              <a:gd name="connsiteY40" fmla="*/ 4454853 h 5096785"/>
              <a:gd name="connsiteX41" fmla="*/ 7976786 w 12192000"/>
              <a:gd name="connsiteY41" fmla="*/ 4456820 h 5096785"/>
              <a:gd name="connsiteX42" fmla="*/ 7973491 w 12192000"/>
              <a:gd name="connsiteY42" fmla="*/ 4458577 h 5096785"/>
              <a:gd name="connsiteX43" fmla="*/ 7954281 w 12192000"/>
              <a:gd name="connsiteY43" fmla="*/ 4467421 h 5096785"/>
              <a:gd name="connsiteX44" fmla="*/ 7905540 w 12192000"/>
              <a:gd name="connsiteY44" fmla="*/ 4455628 h 5096785"/>
              <a:gd name="connsiteX45" fmla="*/ 7851932 w 12192000"/>
              <a:gd name="connsiteY45" fmla="*/ 4466353 h 5096785"/>
              <a:gd name="connsiteX46" fmla="*/ 7639078 w 12192000"/>
              <a:gd name="connsiteY46" fmla="*/ 4467635 h 5096785"/>
              <a:gd name="connsiteX47" fmla="*/ 7612359 w 12192000"/>
              <a:gd name="connsiteY47" fmla="*/ 4492789 h 5096785"/>
              <a:gd name="connsiteX48" fmla="*/ 7527328 w 12192000"/>
              <a:gd name="connsiteY48" fmla="*/ 4502199 h 5096785"/>
              <a:gd name="connsiteX49" fmla="*/ 7388717 w 12192000"/>
              <a:gd name="connsiteY49" fmla="*/ 4470799 h 5096785"/>
              <a:gd name="connsiteX50" fmla="*/ 7231898 w 12192000"/>
              <a:gd name="connsiteY50" fmla="*/ 4486028 h 5096785"/>
              <a:gd name="connsiteX51" fmla="*/ 7218425 w 12192000"/>
              <a:gd name="connsiteY51" fmla="*/ 4477288 h 5096785"/>
              <a:gd name="connsiteX52" fmla="*/ 7202795 w 12192000"/>
              <a:gd name="connsiteY52" fmla="*/ 4472972 h 5096785"/>
              <a:gd name="connsiteX53" fmla="*/ 7200744 w 12192000"/>
              <a:gd name="connsiteY53" fmla="*/ 4474099 h 5096785"/>
              <a:gd name="connsiteX54" fmla="*/ 7182163 w 12192000"/>
              <a:gd name="connsiteY54" fmla="*/ 4474005 h 5096785"/>
              <a:gd name="connsiteX55" fmla="*/ 7178368 w 12192000"/>
              <a:gd name="connsiteY55" fmla="*/ 4470673 h 5096785"/>
              <a:gd name="connsiteX56" fmla="*/ 7165705 w 12192000"/>
              <a:gd name="connsiteY56" fmla="*/ 4469569 h 5096785"/>
              <a:gd name="connsiteX57" fmla="*/ 7140991 w 12192000"/>
              <a:gd name="connsiteY57" fmla="*/ 4464599 h 5096785"/>
              <a:gd name="connsiteX58" fmla="*/ 7136152 w 12192000"/>
              <a:gd name="connsiteY58" fmla="*/ 4466292 h 5096785"/>
              <a:gd name="connsiteX59" fmla="*/ 7098544 w 12192000"/>
              <a:gd name="connsiteY59" fmla="*/ 4462879 h 5096785"/>
              <a:gd name="connsiteX60" fmla="*/ 7097922 w 12192000"/>
              <a:gd name="connsiteY60" fmla="*/ 4464077 h 5096785"/>
              <a:gd name="connsiteX61" fmla="*/ 7086877 w 12192000"/>
              <a:gd name="connsiteY61" fmla="*/ 4468554 h 5096785"/>
              <a:gd name="connsiteX62" fmla="*/ 7065999 w 12192000"/>
              <a:gd name="connsiteY62" fmla="*/ 4474270 h 5096785"/>
              <a:gd name="connsiteX63" fmla="*/ 7016598 w 12192000"/>
              <a:gd name="connsiteY63" fmla="*/ 4502855 h 5096785"/>
              <a:gd name="connsiteX64" fmla="*/ 6977375 w 12192000"/>
              <a:gd name="connsiteY64" fmla="*/ 4499434 h 5096785"/>
              <a:gd name="connsiteX65" fmla="*/ 6969409 w 12192000"/>
              <a:gd name="connsiteY65" fmla="*/ 4499424 h 5096785"/>
              <a:gd name="connsiteX66" fmla="*/ 6969218 w 12192000"/>
              <a:gd name="connsiteY66" fmla="*/ 4499704 h 5096785"/>
              <a:gd name="connsiteX67" fmla="*/ 6960755 w 12192000"/>
              <a:gd name="connsiteY67" fmla="*/ 4500249 h 5096785"/>
              <a:gd name="connsiteX68" fmla="*/ 6954882 w 12192000"/>
              <a:gd name="connsiteY68" fmla="*/ 4499405 h 5096785"/>
              <a:gd name="connsiteX69" fmla="*/ 6939428 w 12192000"/>
              <a:gd name="connsiteY69" fmla="*/ 4499385 h 5096785"/>
              <a:gd name="connsiteX70" fmla="*/ 6933902 w 12192000"/>
              <a:gd name="connsiteY70" fmla="*/ 4501239 h 5096785"/>
              <a:gd name="connsiteX71" fmla="*/ 6891244 w 12192000"/>
              <a:gd name="connsiteY71" fmla="*/ 4536371 h 5096785"/>
              <a:gd name="connsiteX72" fmla="*/ 6794496 w 12192000"/>
              <a:gd name="connsiteY72" fmla="*/ 4567924 h 5096785"/>
              <a:gd name="connsiteX73" fmla="*/ 6574528 w 12192000"/>
              <a:gd name="connsiteY73" fmla="*/ 4641155 h 5096785"/>
              <a:gd name="connsiteX74" fmla="*/ 6573036 w 12192000"/>
              <a:gd name="connsiteY74" fmla="*/ 4641049 h 5096785"/>
              <a:gd name="connsiteX75" fmla="*/ 6571920 w 12192000"/>
              <a:gd name="connsiteY75" fmla="*/ 4644739 h 5096785"/>
              <a:gd name="connsiteX76" fmla="*/ 6552021 w 12192000"/>
              <a:gd name="connsiteY76" fmla="*/ 4650379 h 5096785"/>
              <a:gd name="connsiteX77" fmla="*/ 6545925 w 12192000"/>
              <a:gd name="connsiteY77" fmla="*/ 4650675 h 5096785"/>
              <a:gd name="connsiteX78" fmla="*/ 6537822 w 12192000"/>
              <a:gd name="connsiteY78" fmla="*/ 4652769 h 5096785"/>
              <a:gd name="connsiteX79" fmla="*/ 6537743 w 12192000"/>
              <a:gd name="connsiteY79" fmla="*/ 4653068 h 5096785"/>
              <a:gd name="connsiteX80" fmla="*/ 6490057 w 12192000"/>
              <a:gd name="connsiteY80" fmla="*/ 4658624 h 5096785"/>
              <a:gd name="connsiteX81" fmla="*/ 6386800 w 12192000"/>
              <a:gd name="connsiteY81" fmla="*/ 4715431 h 5096785"/>
              <a:gd name="connsiteX82" fmla="*/ 6382703 w 12192000"/>
              <a:gd name="connsiteY82" fmla="*/ 4717930 h 5096785"/>
              <a:gd name="connsiteX83" fmla="*/ 6356495 w 12192000"/>
              <a:gd name="connsiteY83" fmla="*/ 4717843 h 5096785"/>
              <a:gd name="connsiteX84" fmla="*/ 6343628 w 12192000"/>
              <a:gd name="connsiteY84" fmla="*/ 4719161 h 5096785"/>
              <a:gd name="connsiteX85" fmla="*/ 6338605 w 12192000"/>
              <a:gd name="connsiteY85" fmla="*/ 4716723 h 5096785"/>
              <a:gd name="connsiteX86" fmla="*/ 6320318 w 12192000"/>
              <a:gd name="connsiteY86" fmla="*/ 4720095 h 5096785"/>
              <a:gd name="connsiteX87" fmla="*/ 6318742 w 12192000"/>
              <a:gd name="connsiteY87" fmla="*/ 4721541 h 5096785"/>
              <a:gd name="connsiteX88" fmla="*/ 6301708 w 12192000"/>
              <a:gd name="connsiteY88" fmla="*/ 4720380 h 5096785"/>
              <a:gd name="connsiteX89" fmla="*/ 6285082 w 12192000"/>
              <a:gd name="connsiteY89" fmla="*/ 4714639 h 5096785"/>
              <a:gd name="connsiteX90" fmla="*/ 6136936 w 12192000"/>
              <a:gd name="connsiteY90" fmla="*/ 4758246 h 5096785"/>
              <a:gd name="connsiteX91" fmla="*/ 5988578 w 12192000"/>
              <a:gd name="connsiteY91" fmla="*/ 4754427 h 5096785"/>
              <a:gd name="connsiteX92" fmla="*/ 5908701 w 12192000"/>
              <a:gd name="connsiteY92" fmla="*/ 4779160 h 5096785"/>
              <a:gd name="connsiteX93" fmla="*/ 5892219 w 12192000"/>
              <a:gd name="connsiteY93" fmla="*/ 4807892 h 5096785"/>
              <a:gd name="connsiteX94" fmla="*/ 5683612 w 12192000"/>
              <a:gd name="connsiteY94" fmla="*/ 4848770 h 5096785"/>
              <a:gd name="connsiteX95" fmla="*/ 5635111 w 12192000"/>
              <a:gd name="connsiteY95" fmla="*/ 4868888 h 5096785"/>
              <a:gd name="connsiteX96" fmla="*/ 5582652 w 12192000"/>
              <a:gd name="connsiteY96" fmla="*/ 4866836 h 5096785"/>
              <a:gd name="connsiteX97" fmla="*/ 5567213 w 12192000"/>
              <a:gd name="connsiteY97" fmla="*/ 4878769 h 5096785"/>
              <a:gd name="connsiteX98" fmla="*/ 5564659 w 12192000"/>
              <a:gd name="connsiteY98" fmla="*/ 4881042 h 5096785"/>
              <a:gd name="connsiteX99" fmla="*/ 5552102 w 12192000"/>
              <a:gd name="connsiteY99" fmla="*/ 4885426 h 5096785"/>
              <a:gd name="connsiteX100" fmla="*/ 5551475 w 12192000"/>
              <a:gd name="connsiteY100" fmla="*/ 4892560 h 5096785"/>
              <a:gd name="connsiteX101" fmla="*/ 5534664 w 12192000"/>
              <a:gd name="connsiteY101" fmla="*/ 4903385 h 5096785"/>
              <a:gd name="connsiteX102" fmla="*/ 5510737 w 12192000"/>
              <a:gd name="connsiteY102" fmla="*/ 4909807 h 5096785"/>
              <a:gd name="connsiteX103" fmla="*/ 5393901 w 12192000"/>
              <a:gd name="connsiteY103" fmla="*/ 4933709 h 5096785"/>
              <a:gd name="connsiteX104" fmla="*/ 5325782 w 12192000"/>
              <a:gd name="connsiteY104" fmla="*/ 4951789 h 5096785"/>
              <a:gd name="connsiteX105" fmla="*/ 5302703 w 12192000"/>
              <a:gd name="connsiteY105" fmla="*/ 4964590 h 5096785"/>
              <a:gd name="connsiteX106" fmla="*/ 5268591 w 12192000"/>
              <a:gd name="connsiteY106" fmla="*/ 4978479 h 5096785"/>
              <a:gd name="connsiteX107" fmla="*/ 5210559 w 12192000"/>
              <a:gd name="connsiteY107" fmla="*/ 5007585 h 5096785"/>
              <a:gd name="connsiteX108" fmla="*/ 5177597 w 12192000"/>
              <a:gd name="connsiteY108" fmla="*/ 5015926 h 5096785"/>
              <a:gd name="connsiteX109" fmla="*/ 5160569 w 12192000"/>
              <a:gd name="connsiteY109" fmla="*/ 5025681 h 5096785"/>
              <a:gd name="connsiteX110" fmla="*/ 5152748 w 12192000"/>
              <a:gd name="connsiteY110" fmla="*/ 5026569 h 5096785"/>
              <a:gd name="connsiteX111" fmla="*/ 5127678 w 12192000"/>
              <a:gd name="connsiteY111" fmla="*/ 5032947 h 5096785"/>
              <a:gd name="connsiteX112" fmla="*/ 5113147 w 12192000"/>
              <a:gd name="connsiteY112" fmla="*/ 5035818 h 5096785"/>
              <a:gd name="connsiteX113" fmla="*/ 5107301 w 12192000"/>
              <a:gd name="connsiteY113" fmla="*/ 5036672 h 5096785"/>
              <a:gd name="connsiteX114" fmla="*/ 5093215 w 12192000"/>
              <a:gd name="connsiteY114" fmla="*/ 5032880 h 5096785"/>
              <a:gd name="connsiteX115" fmla="*/ 5077058 w 12192000"/>
              <a:gd name="connsiteY115" fmla="*/ 5038681 h 5096785"/>
              <a:gd name="connsiteX116" fmla="*/ 5057349 w 12192000"/>
              <a:gd name="connsiteY116" fmla="*/ 5036015 h 5096785"/>
              <a:gd name="connsiteX117" fmla="*/ 5053945 w 12192000"/>
              <a:gd name="connsiteY117" fmla="*/ 5041952 h 5096785"/>
              <a:gd name="connsiteX118" fmla="*/ 5040021 w 12192000"/>
              <a:gd name="connsiteY118" fmla="*/ 5050052 h 5096785"/>
              <a:gd name="connsiteX119" fmla="*/ 5025913 w 12192000"/>
              <a:gd name="connsiteY119" fmla="*/ 5046535 h 5096785"/>
              <a:gd name="connsiteX120" fmla="*/ 4998218 w 12192000"/>
              <a:gd name="connsiteY120" fmla="*/ 5048065 h 5096785"/>
              <a:gd name="connsiteX121" fmla="*/ 4991008 w 12192000"/>
              <a:gd name="connsiteY121" fmla="*/ 5050439 h 5096785"/>
              <a:gd name="connsiteX122" fmla="*/ 4963503 w 12192000"/>
              <a:gd name="connsiteY122" fmla="*/ 5047575 h 5096785"/>
              <a:gd name="connsiteX123" fmla="*/ 4921053 w 12192000"/>
              <a:gd name="connsiteY123" fmla="*/ 5048925 h 5096785"/>
              <a:gd name="connsiteX124" fmla="*/ 4873420 w 12192000"/>
              <a:gd name="connsiteY124" fmla="*/ 5054929 h 5096785"/>
              <a:gd name="connsiteX125" fmla="*/ 4858825 w 12192000"/>
              <a:gd name="connsiteY125" fmla="*/ 5051329 h 5096785"/>
              <a:gd name="connsiteX126" fmla="*/ 4769340 w 12192000"/>
              <a:gd name="connsiteY126" fmla="*/ 5053090 h 5096785"/>
              <a:gd name="connsiteX127" fmla="*/ 4744152 w 12192000"/>
              <a:gd name="connsiteY127" fmla="*/ 5053391 h 5096785"/>
              <a:gd name="connsiteX128" fmla="*/ 4723556 w 12192000"/>
              <a:gd name="connsiteY128" fmla="*/ 5059633 h 5096785"/>
              <a:gd name="connsiteX129" fmla="*/ 4719699 w 12192000"/>
              <a:gd name="connsiteY129" fmla="*/ 5066298 h 5096785"/>
              <a:gd name="connsiteX130" fmla="*/ 4706016 w 12192000"/>
              <a:gd name="connsiteY130" fmla="*/ 5067422 h 5096785"/>
              <a:gd name="connsiteX131" fmla="*/ 4702593 w 12192000"/>
              <a:gd name="connsiteY131" fmla="*/ 5068973 h 5096785"/>
              <a:gd name="connsiteX132" fmla="*/ 4682766 w 12192000"/>
              <a:gd name="connsiteY132" fmla="*/ 5076609 h 5096785"/>
              <a:gd name="connsiteX133" fmla="*/ 4634960 w 12192000"/>
              <a:gd name="connsiteY133" fmla="*/ 5061852 h 5096785"/>
              <a:gd name="connsiteX134" fmla="*/ 4580645 w 12192000"/>
              <a:gd name="connsiteY134" fmla="*/ 5069246 h 5096785"/>
              <a:gd name="connsiteX135" fmla="*/ 4368005 w 12192000"/>
              <a:gd name="connsiteY135" fmla="*/ 5057426 h 5096785"/>
              <a:gd name="connsiteX136" fmla="*/ 4339489 w 12192000"/>
              <a:gd name="connsiteY136" fmla="*/ 5080858 h 5096785"/>
              <a:gd name="connsiteX137" fmla="*/ 4253895 w 12192000"/>
              <a:gd name="connsiteY137" fmla="*/ 5085008 h 5096785"/>
              <a:gd name="connsiteX138" fmla="*/ 4117780 w 12192000"/>
              <a:gd name="connsiteY138" fmla="*/ 5045175 h 5096785"/>
              <a:gd name="connsiteX139" fmla="*/ 3960074 w 12192000"/>
              <a:gd name="connsiteY139" fmla="*/ 5050708 h 5096785"/>
              <a:gd name="connsiteX140" fmla="*/ 3947260 w 12192000"/>
              <a:gd name="connsiteY140" fmla="*/ 5041167 h 5096785"/>
              <a:gd name="connsiteX141" fmla="*/ 3931969 w 12192000"/>
              <a:gd name="connsiteY141" fmla="*/ 5035902 h 5096785"/>
              <a:gd name="connsiteX142" fmla="*/ 3929836 w 12192000"/>
              <a:gd name="connsiteY142" fmla="*/ 5036901 h 5096785"/>
              <a:gd name="connsiteX143" fmla="*/ 3911296 w 12192000"/>
              <a:gd name="connsiteY143" fmla="*/ 5035663 h 5096785"/>
              <a:gd name="connsiteX144" fmla="*/ 3907746 w 12192000"/>
              <a:gd name="connsiteY144" fmla="*/ 5032107 h 5096785"/>
              <a:gd name="connsiteX145" fmla="*/ 3895182 w 12192000"/>
              <a:gd name="connsiteY145" fmla="*/ 5030229 h 5096785"/>
              <a:gd name="connsiteX146" fmla="*/ 3870866 w 12192000"/>
              <a:gd name="connsiteY146" fmla="*/ 5023753 h 5096785"/>
              <a:gd name="connsiteX147" fmla="*/ 3865913 w 12192000"/>
              <a:gd name="connsiteY147" fmla="*/ 5025143 h 5096785"/>
              <a:gd name="connsiteX148" fmla="*/ 3828606 w 12192000"/>
              <a:gd name="connsiteY148" fmla="*/ 5019426 h 5096785"/>
              <a:gd name="connsiteX149" fmla="*/ 3827901 w 12192000"/>
              <a:gd name="connsiteY149" fmla="*/ 5020583 h 5096785"/>
              <a:gd name="connsiteX150" fmla="*/ 3816543 w 12192000"/>
              <a:gd name="connsiteY150" fmla="*/ 5024366 h 5096785"/>
              <a:gd name="connsiteX151" fmla="*/ 3795278 w 12192000"/>
              <a:gd name="connsiteY151" fmla="*/ 5028779 h 5096785"/>
              <a:gd name="connsiteX152" fmla="*/ 3743858 w 12192000"/>
              <a:gd name="connsiteY152" fmla="*/ 5054237 h 5096785"/>
              <a:gd name="connsiteX153" fmla="*/ 3704945 w 12192000"/>
              <a:gd name="connsiteY153" fmla="*/ 5048413 h 5096785"/>
              <a:gd name="connsiteX154" fmla="*/ 3696992 w 12192000"/>
              <a:gd name="connsiteY154" fmla="*/ 5047914 h 5096785"/>
              <a:gd name="connsiteX155" fmla="*/ 3696780 w 12192000"/>
              <a:gd name="connsiteY155" fmla="*/ 5048181 h 5096785"/>
              <a:gd name="connsiteX156" fmla="*/ 3688290 w 12192000"/>
              <a:gd name="connsiteY156" fmla="*/ 5048204 h 5096785"/>
              <a:gd name="connsiteX157" fmla="*/ 3682486 w 12192000"/>
              <a:gd name="connsiteY157" fmla="*/ 5047000 h 5096785"/>
              <a:gd name="connsiteX158" fmla="*/ 3667056 w 12192000"/>
              <a:gd name="connsiteY158" fmla="*/ 5046030 h 5096785"/>
              <a:gd name="connsiteX159" fmla="*/ 3661403 w 12192000"/>
              <a:gd name="connsiteY159" fmla="*/ 5047537 h 5096785"/>
              <a:gd name="connsiteX160" fmla="*/ 3658673 w 12192000"/>
              <a:gd name="connsiteY160" fmla="*/ 5050790 h 5096785"/>
              <a:gd name="connsiteX161" fmla="*/ 3657333 w 12192000"/>
              <a:gd name="connsiteY161" fmla="*/ 5050325 h 5096785"/>
              <a:gd name="connsiteX162" fmla="*/ 3626778 w 12192000"/>
              <a:gd name="connsiteY162" fmla="*/ 5057882 h 5096785"/>
              <a:gd name="connsiteX163" fmla="*/ 3560067 w 12192000"/>
              <a:gd name="connsiteY163" fmla="*/ 5064266 h 5096785"/>
              <a:gd name="connsiteX164" fmla="*/ 3522641 w 12192000"/>
              <a:gd name="connsiteY164" fmla="*/ 5063654 h 5096785"/>
              <a:gd name="connsiteX165" fmla="*/ 3419275 w 12192000"/>
              <a:gd name="connsiteY165" fmla="*/ 5066646 h 5096785"/>
              <a:gd name="connsiteX166" fmla="*/ 3314869 w 12192000"/>
              <a:gd name="connsiteY166" fmla="*/ 5073197 h 5096785"/>
              <a:gd name="connsiteX167" fmla="*/ 3259088 w 12192000"/>
              <a:gd name="connsiteY167" fmla="*/ 5096363 h 5096785"/>
              <a:gd name="connsiteX168" fmla="*/ 3253104 w 12192000"/>
              <a:gd name="connsiteY168" fmla="*/ 5096785 h 5096785"/>
              <a:gd name="connsiteX169" fmla="*/ 3238751 w 12192000"/>
              <a:gd name="connsiteY169" fmla="*/ 5092996 h 5096785"/>
              <a:gd name="connsiteX170" fmla="*/ 3233681 w 12192000"/>
              <a:gd name="connsiteY170" fmla="*/ 5090758 h 5096785"/>
              <a:gd name="connsiteX171" fmla="*/ 3225562 w 12192000"/>
              <a:gd name="connsiteY171" fmla="*/ 5089215 h 5096785"/>
              <a:gd name="connsiteX172" fmla="*/ 3225260 w 12192000"/>
              <a:gd name="connsiteY172" fmla="*/ 5089437 h 5096785"/>
              <a:gd name="connsiteX173" fmla="*/ 3217859 w 12192000"/>
              <a:gd name="connsiteY173" fmla="*/ 5087484 h 5096785"/>
              <a:gd name="connsiteX174" fmla="*/ 3182980 w 12192000"/>
              <a:gd name="connsiteY174" fmla="*/ 5074650 h 5096785"/>
              <a:gd name="connsiteX175" fmla="*/ 3123938 w 12192000"/>
              <a:gd name="connsiteY175" fmla="*/ 5089912 h 5096785"/>
              <a:gd name="connsiteX176" fmla="*/ 3101912 w 12192000"/>
              <a:gd name="connsiteY176" fmla="*/ 5090281 h 5096785"/>
              <a:gd name="connsiteX177" fmla="*/ 3089591 w 12192000"/>
              <a:gd name="connsiteY177" fmla="*/ 5091865 h 5096785"/>
              <a:gd name="connsiteX178" fmla="*/ 3055081 w 12192000"/>
              <a:gd name="connsiteY178" fmla="*/ 5080424 h 5096785"/>
              <a:gd name="connsiteX179" fmla="*/ 3049807 w 12192000"/>
              <a:gd name="connsiteY179" fmla="*/ 5080860 h 5096785"/>
              <a:gd name="connsiteX180" fmla="*/ 3029122 w 12192000"/>
              <a:gd name="connsiteY180" fmla="*/ 5070085 h 5096785"/>
              <a:gd name="connsiteX181" fmla="*/ 3017862 w 12192000"/>
              <a:gd name="connsiteY181" fmla="*/ 5065942 h 5096785"/>
              <a:gd name="connsiteX182" fmla="*/ 3015868 w 12192000"/>
              <a:gd name="connsiteY182" fmla="*/ 5061832 h 5096785"/>
              <a:gd name="connsiteX183" fmla="*/ 2998644 w 12192000"/>
              <a:gd name="connsiteY183" fmla="*/ 5057210 h 5096785"/>
              <a:gd name="connsiteX184" fmla="*/ 2996219 w 12192000"/>
              <a:gd name="connsiteY184" fmla="*/ 5057788 h 5096785"/>
              <a:gd name="connsiteX185" fmla="*/ 2983676 w 12192000"/>
              <a:gd name="connsiteY185" fmla="*/ 5049852 h 5096785"/>
              <a:gd name="connsiteX186" fmla="*/ 2903609 w 12192000"/>
              <a:gd name="connsiteY186" fmla="*/ 4998457 h 5096785"/>
              <a:gd name="connsiteX187" fmla="*/ 2758830 w 12192000"/>
              <a:gd name="connsiteY187" fmla="*/ 4974760 h 5096785"/>
              <a:gd name="connsiteX188" fmla="*/ 2532669 w 12192000"/>
              <a:gd name="connsiteY188" fmla="*/ 4940573 h 5096785"/>
              <a:gd name="connsiteX189" fmla="*/ 2389931 w 12192000"/>
              <a:gd name="connsiteY189" fmla="*/ 4905785 h 5096785"/>
              <a:gd name="connsiteX190" fmla="*/ 2335186 w 12192000"/>
              <a:gd name="connsiteY190" fmla="*/ 4902957 h 5096785"/>
              <a:gd name="connsiteX191" fmla="*/ 2295307 w 12192000"/>
              <a:gd name="connsiteY191" fmla="*/ 4879800 h 5096785"/>
              <a:gd name="connsiteX192" fmla="*/ 2273393 w 12192000"/>
              <a:gd name="connsiteY192" fmla="*/ 4883565 h 5096785"/>
              <a:gd name="connsiteX193" fmla="*/ 2269523 w 12192000"/>
              <a:gd name="connsiteY193" fmla="*/ 4884442 h 5096785"/>
              <a:gd name="connsiteX194" fmla="*/ 2256015 w 12192000"/>
              <a:gd name="connsiteY194" fmla="*/ 4883014 h 5096785"/>
              <a:gd name="connsiteX195" fmla="*/ 2249731 w 12192000"/>
              <a:gd name="connsiteY195" fmla="*/ 4888778 h 5096785"/>
              <a:gd name="connsiteX196" fmla="*/ 2227629 w 12192000"/>
              <a:gd name="connsiteY196" fmla="*/ 4891047 h 5096785"/>
              <a:gd name="connsiteX197" fmla="*/ 2203460 w 12192000"/>
              <a:gd name="connsiteY197" fmla="*/ 4886696 h 5096785"/>
              <a:gd name="connsiteX198" fmla="*/ 2091528 w 12192000"/>
              <a:gd name="connsiteY198" fmla="*/ 4859155 h 5096785"/>
              <a:gd name="connsiteX199" fmla="*/ 2022901 w 12192000"/>
              <a:gd name="connsiteY199" fmla="*/ 4846594 h 5096785"/>
              <a:gd name="connsiteX200" fmla="*/ 1994227 w 12192000"/>
              <a:gd name="connsiteY200" fmla="*/ 4847973 h 5096785"/>
              <a:gd name="connsiteX201" fmla="*/ 1955936 w 12192000"/>
              <a:gd name="connsiteY201" fmla="*/ 4845765 h 5096785"/>
              <a:gd name="connsiteX202" fmla="*/ 1741924 w 12192000"/>
              <a:gd name="connsiteY202" fmla="*/ 4808054 h 5096785"/>
              <a:gd name="connsiteX203" fmla="*/ 1734410 w 12192000"/>
              <a:gd name="connsiteY203" fmla="*/ 4811675 h 5096785"/>
              <a:gd name="connsiteX204" fmla="*/ 1691423 w 12192000"/>
              <a:gd name="connsiteY204" fmla="*/ 4802777 h 5096785"/>
              <a:gd name="connsiteX205" fmla="*/ 1554504 w 12192000"/>
              <a:gd name="connsiteY205" fmla="*/ 4739985 h 5096785"/>
              <a:gd name="connsiteX206" fmla="*/ 1470119 w 12192000"/>
              <a:gd name="connsiteY206" fmla="*/ 4723470 h 5096785"/>
              <a:gd name="connsiteX207" fmla="*/ 1437967 w 12192000"/>
              <a:gd name="connsiteY207" fmla="*/ 4722710 h 5096785"/>
              <a:gd name="connsiteX208" fmla="*/ 1384234 w 12192000"/>
              <a:gd name="connsiteY208" fmla="*/ 4721117 h 5096785"/>
              <a:gd name="connsiteX209" fmla="*/ 1338647 w 12192000"/>
              <a:gd name="connsiteY209" fmla="*/ 4732483 h 5096785"/>
              <a:gd name="connsiteX210" fmla="*/ 1295869 w 12192000"/>
              <a:gd name="connsiteY210" fmla="*/ 4726175 h 5096785"/>
              <a:gd name="connsiteX211" fmla="*/ 1292949 w 12192000"/>
              <a:gd name="connsiteY211" fmla="*/ 4708469 h 5096785"/>
              <a:gd name="connsiteX212" fmla="*/ 1244908 w 12192000"/>
              <a:gd name="connsiteY212" fmla="*/ 4706993 h 5096785"/>
              <a:gd name="connsiteX213" fmla="*/ 1171266 w 12192000"/>
              <a:gd name="connsiteY213" fmla="*/ 4706535 h 5096785"/>
              <a:gd name="connsiteX214" fmla="*/ 1160868 w 12192000"/>
              <a:gd name="connsiteY214" fmla="*/ 4701936 h 5096785"/>
              <a:gd name="connsiteX215" fmla="*/ 1147599 w 12192000"/>
              <a:gd name="connsiteY215" fmla="*/ 4714833 h 5096785"/>
              <a:gd name="connsiteX216" fmla="*/ 1119603 w 12192000"/>
              <a:gd name="connsiteY216" fmla="*/ 4721303 h 5096785"/>
              <a:gd name="connsiteX217" fmla="*/ 997851 w 12192000"/>
              <a:gd name="connsiteY217" fmla="*/ 4722336 h 5096785"/>
              <a:gd name="connsiteX218" fmla="*/ 976455 w 12192000"/>
              <a:gd name="connsiteY218" fmla="*/ 4726407 h 5096785"/>
              <a:gd name="connsiteX219" fmla="*/ 949939 w 12192000"/>
              <a:gd name="connsiteY219" fmla="*/ 4719699 h 5096785"/>
              <a:gd name="connsiteX220" fmla="*/ 894148 w 12192000"/>
              <a:gd name="connsiteY220" fmla="*/ 4710406 h 5096785"/>
              <a:gd name="connsiteX221" fmla="*/ 857990 w 12192000"/>
              <a:gd name="connsiteY221" fmla="*/ 4696844 h 5096785"/>
              <a:gd name="connsiteX222" fmla="*/ 848649 w 12192000"/>
              <a:gd name="connsiteY222" fmla="*/ 4704021 h 5096785"/>
              <a:gd name="connsiteX223" fmla="*/ 826436 w 12192000"/>
              <a:gd name="connsiteY223" fmla="*/ 4707421 h 5096785"/>
              <a:gd name="connsiteX224" fmla="*/ 733052 w 12192000"/>
              <a:gd name="connsiteY224" fmla="*/ 4701884 h 5096785"/>
              <a:gd name="connsiteX225" fmla="*/ 716185 w 12192000"/>
              <a:gd name="connsiteY225" fmla="*/ 4703827 h 5096785"/>
              <a:gd name="connsiteX226" fmla="*/ 696663 w 12192000"/>
              <a:gd name="connsiteY226" fmla="*/ 4697420 h 5096785"/>
              <a:gd name="connsiteX227" fmla="*/ 582722 w 12192000"/>
              <a:gd name="connsiteY227" fmla="*/ 4658637 h 5096785"/>
              <a:gd name="connsiteX228" fmla="*/ 581118 w 12192000"/>
              <a:gd name="connsiteY228" fmla="*/ 4654120 h 5096785"/>
              <a:gd name="connsiteX229" fmla="*/ 546453 w 12192000"/>
              <a:gd name="connsiteY229" fmla="*/ 4652542 h 5096785"/>
              <a:gd name="connsiteX230" fmla="*/ 536773 w 12192000"/>
              <a:gd name="connsiteY230" fmla="*/ 4644609 h 5096785"/>
              <a:gd name="connsiteX231" fmla="*/ 518899 w 12192000"/>
              <a:gd name="connsiteY231" fmla="*/ 4642839 h 5096785"/>
              <a:gd name="connsiteX232" fmla="*/ 388896 w 12192000"/>
              <a:gd name="connsiteY232" fmla="*/ 4619173 h 5096785"/>
              <a:gd name="connsiteX233" fmla="*/ 366479 w 12192000"/>
              <a:gd name="connsiteY233" fmla="*/ 4618896 h 5096785"/>
              <a:gd name="connsiteX234" fmla="*/ 342781 w 12192000"/>
              <a:gd name="connsiteY234" fmla="*/ 4601239 h 5096785"/>
              <a:gd name="connsiteX235" fmla="*/ 255925 w 12192000"/>
              <a:gd name="connsiteY235" fmla="*/ 4598685 h 5096785"/>
              <a:gd name="connsiteX236" fmla="*/ 226919 w 12192000"/>
              <a:gd name="connsiteY236" fmla="*/ 4598460 h 5096785"/>
              <a:gd name="connsiteX237" fmla="*/ 213925 w 12192000"/>
              <a:gd name="connsiteY237" fmla="*/ 4597783 h 5096785"/>
              <a:gd name="connsiteX238" fmla="*/ 215196 w 12192000"/>
              <a:gd name="connsiteY238" fmla="*/ 4588576 h 5096785"/>
              <a:gd name="connsiteX239" fmla="*/ 180214 w 12192000"/>
              <a:gd name="connsiteY239" fmla="*/ 4583701 h 5096785"/>
              <a:gd name="connsiteX240" fmla="*/ 83203 w 12192000"/>
              <a:gd name="connsiteY240" fmla="*/ 4531664 h 5096785"/>
              <a:gd name="connsiteX241" fmla="*/ 4106 w 12192000"/>
              <a:gd name="connsiteY241" fmla="*/ 4517202 h 5096785"/>
              <a:gd name="connsiteX242" fmla="*/ 0 w 12192000"/>
              <a:gd name="connsiteY242" fmla="*/ 4516084 h 5096785"/>
              <a:gd name="connsiteX243" fmla="*/ 0 w 12192000"/>
              <a:gd name="connsiteY243" fmla="*/ 0 h 5096785"/>
              <a:gd name="connsiteX0" fmla="*/ 0 w 12192000"/>
              <a:gd name="connsiteY0" fmla="*/ 0 h 5096785"/>
              <a:gd name="connsiteX1" fmla="*/ 12192000 w 12192000"/>
              <a:gd name="connsiteY1" fmla="*/ 0 h 5096785"/>
              <a:gd name="connsiteX2" fmla="*/ 12192000 w 12192000"/>
              <a:gd name="connsiteY2" fmla="*/ 3809005 h 5096785"/>
              <a:gd name="connsiteX3" fmla="*/ 12142543 w 12192000"/>
              <a:gd name="connsiteY3" fmla="*/ 3817043 h 5096785"/>
              <a:gd name="connsiteX4" fmla="*/ 12109241 w 12192000"/>
              <a:gd name="connsiteY4" fmla="*/ 3824228 h 5096785"/>
              <a:gd name="connsiteX5" fmla="*/ 11668991 w 12192000"/>
              <a:gd name="connsiteY5" fmla="*/ 3788038 h 5096785"/>
              <a:gd name="connsiteX6" fmla="*/ 11476952 w 12192000"/>
              <a:gd name="connsiteY6" fmla="*/ 3866786 h 5096785"/>
              <a:gd name="connsiteX7" fmla="*/ 11336487 w 12192000"/>
              <a:gd name="connsiteY7" fmla="*/ 3971513 h 5096785"/>
              <a:gd name="connsiteX8" fmla="*/ 11214181 w 12192000"/>
              <a:gd name="connsiteY8" fmla="*/ 4004215 h 5096785"/>
              <a:gd name="connsiteX9" fmla="*/ 11042540 w 12192000"/>
              <a:gd name="connsiteY9" fmla="*/ 4002613 h 5096785"/>
              <a:gd name="connsiteX10" fmla="*/ 10833086 w 12192000"/>
              <a:gd name="connsiteY10" fmla="*/ 3997707 h 5096785"/>
              <a:gd name="connsiteX11" fmla="*/ 10599680 w 12192000"/>
              <a:gd name="connsiteY11" fmla="*/ 3982661 h 5096785"/>
              <a:gd name="connsiteX12" fmla="*/ 10519971 w 12192000"/>
              <a:gd name="connsiteY12" fmla="*/ 3975018 h 5096785"/>
              <a:gd name="connsiteX13" fmla="*/ 10217282 w 12192000"/>
              <a:gd name="connsiteY13" fmla="*/ 4020809 h 5096785"/>
              <a:gd name="connsiteX14" fmla="*/ 9936427 w 12192000"/>
              <a:gd name="connsiteY14" fmla="*/ 4137843 h 5096785"/>
              <a:gd name="connsiteX15" fmla="*/ 9800299 w 12192000"/>
              <a:gd name="connsiteY15" fmla="*/ 4186098 h 5096785"/>
              <a:gd name="connsiteX16" fmla="*/ 9707822 w 12192000"/>
              <a:gd name="connsiteY16" fmla="*/ 4189102 h 5096785"/>
              <a:gd name="connsiteX17" fmla="*/ 9543973 w 12192000"/>
              <a:gd name="connsiteY17" fmla="*/ 4245802 h 5096785"/>
              <a:gd name="connsiteX18" fmla="*/ 9528747 w 12192000"/>
              <a:gd name="connsiteY18" fmla="*/ 4251724 h 5096785"/>
              <a:gd name="connsiteX19" fmla="*/ 9436976 w 12192000"/>
              <a:gd name="connsiteY19" fmla="*/ 4269351 h 5096785"/>
              <a:gd name="connsiteX20" fmla="*/ 9371827 w 12192000"/>
              <a:gd name="connsiteY20" fmla="*/ 4303912 h 5096785"/>
              <a:gd name="connsiteX21" fmla="*/ 9260304 w 12192000"/>
              <a:gd name="connsiteY21" fmla="*/ 4328021 h 5096785"/>
              <a:gd name="connsiteX22" fmla="*/ 9148799 w 12192000"/>
              <a:gd name="connsiteY22" fmla="*/ 4348506 h 5096785"/>
              <a:gd name="connsiteX23" fmla="*/ 9107898 w 12192000"/>
              <a:gd name="connsiteY23" fmla="*/ 4354282 h 5096785"/>
              <a:gd name="connsiteX24" fmla="*/ 8990743 w 12192000"/>
              <a:gd name="connsiteY24" fmla="*/ 4382161 h 5096785"/>
              <a:gd name="connsiteX25" fmla="*/ 8979819 w 12192000"/>
              <a:gd name="connsiteY25" fmla="*/ 4366419 h 5096785"/>
              <a:gd name="connsiteX26" fmla="*/ 8936044 w 12192000"/>
              <a:gd name="connsiteY26" fmla="*/ 4370992 h 5096785"/>
              <a:gd name="connsiteX27" fmla="*/ 8897707 w 12192000"/>
              <a:gd name="connsiteY27" fmla="*/ 4392673 h 5096785"/>
              <a:gd name="connsiteX28" fmla="*/ 8845635 w 12192000"/>
              <a:gd name="connsiteY28" fmla="*/ 4404300 h 5096785"/>
              <a:gd name="connsiteX29" fmla="*/ 8814562 w 12192000"/>
              <a:gd name="connsiteY29" fmla="*/ 4411434 h 5096785"/>
              <a:gd name="connsiteX30" fmla="*/ 8726349 w 12192000"/>
              <a:gd name="connsiteY30" fmla="*/ 4416668 h 5096785"/>
              <a:gd name="connsiteX31" fmla="*/ 8566678 w 12192000"/>
              <a:gd name="connsiteY31" fmla="*/ 4391711 h 5096785"/>
              <a:gd name="connsiteX32" fmla="*/ 8521516 w 12192000"/>
              <a:gd name="connsiteY32" fmla="*/ 4393927 h 5096785"/>
              <a:gd name="connsiteX33" fmla="*/ 8515998 w 12192000"/>
              <a:gd name="connsiteY33" fmla="*/ 4399124 h 5096785"/>
              <a:gd name="connsiteX34" fmla="*/ 8449547 w 12192000"/>
              <a:gd name="connsiteY34" fmla="*/ 4383170 h 5096785"/>
              <a:gd name="connsiteX35" fmla="*/ 8360285 w 12192000"/>
              <a:gd name="connsiteY35" fmla="*/ 4398502 h 5096785"/>
              <a:gd name="connsiteX36" fmla="*/ 8256584 w 12192000"/>
              <a:gd name="connsiteY36" fmla="*/ 4423564 h 5096785"/>
              <a:gd name="connsiteX37" fmla="*/ 8229821 w 12192000"/>
              <a:gd name="connsiteY37" fmla="*/ 4431840 h 5096785"/>
              <a:gd name="connsiteX38" fmla="*/ 8158476 w 12192000"/>
              <a:gd name="connsiteY38" fmla="*/ 4436904 h 5096785"/>
              <a:gd name="connsiteX39" fmla="*/ 7993707 w 12192000"/>
              <a:gd name="connsiteY39" fmla="*/ 4447962 h 5096785"/>
              <a:gd name="connsiteX40" fmla="*/ 7990346 w 12192000"/>
              <a:gd name="connsiteY40" fmla="*/ 4454853 h 5096785"/>
              <a:gd name="connsiteX41" fmla="*/ 7976786 w 12192000"/>
              <a:gd name="connsiteY41" fmla="*/ 4456820 h 5096785"/>
              <a:gd name="connsiteX42" fmla="*/ 7973491 w 12192000"/>
              <a:gd name="connsiteY42" fmla="*/ 4458577 h 5096785"/>
              <a:gd name="connsiteX43" fmla="*/ 7954281 w 12192000"/>
              <a:gd name="connsiteY43" fmla="*/ 4467421 h 5096785"/>
              <a:gd name="connsiteX44" fmla="*/ 7905540 w 12192000"/>
              <a:gd name="connsiteY44" fmla="*/ 4455628 h 5096785"/>
              <a:gd name="connsiteX45" fmla="*/ 7851932 w 12192000"/>
              <a:gd name="connsiteY45" fmla="*/ 4466353 h 5096785"/>
              <a:gd name="connsiteX46" fmla="*/ 7639078 w 12192000"/>
              <a:gd name="connsiteY46" fmla="*/ 4467635 h 5096785"/>
              <a:gd name="connsiteX47" fmla="*/ 7612359 w 12192000"/>
              <a:gd name="connsiteY47" fmla="*/ 4492789 h 5096785"/>
              <a:gd name="connsiteX48" fmla="*/ 7527328 w 12192000"/>
              <a:gd name="connsiteY48" fmla="*/ 4502199 h 5096785"/>
              <a:gd name="connsiteX49" fmla="*/ 7388717 w 12192000"/>
              <a:gd name="connsiteY49" fmla="*/ 4470799 h 5096785"/>
              <a:gd name="connsiteX50" fmla="*/ 7231898 w 12192000"/>
              <a:gd name="connsiteY50" fmla="*/ 4486028 h 5096785"/>
              <a:gd name="connsiteX51" fmla="*/ 7218425 w 12192000"/>
              <a:gd name="connsiteY51" fmla="*/ 4477288 h 5096785"/>
              <a:gd name="connsiteX52" fmla="*/ 7202795 w 12192000"/>
              <a:gd name="connsiteY52" fmla="*/ 4472972 h 5096785"/>
              <a:gd name="connsiteX53" fmla="*/ 7200744 w 12192000"/>
              <a:gd name="connsiteY53" fmla="*/ 4474099 h 5096785"/>
              <a:gd name="connsiteX54" fmla="*/ 7182163 w 12192000"/>
              <a:gd name="connsiteY54" fmla="*/ 4474005 h 5096785"/>
              <a:gd name="connsiteX55" fmla="*/ 7178368 w 12192000"/>
              <a:gd name="connsiteY55" fmla="*/ 4470673 h 5096785"/>
              <a:gd name="connsiteX56" fmla="*/ 7165705 w 12192000"/>
              <a:gd name="connsiteY56" fmla="*/ 4469569 h 5096785"/>
              <a:gd name="connsiteX57" fmla="*/ 7140991 w 12192000"/>
              <a:gd name="connsiteY57" fmla="*/ 4464599 h 5096785"/>
              <a:gd name="connsiteX58" fmla="*/ 7136152 w 12192000"/>
              <a:gd name="connsiteY58" fmla="*/ 4466292 h 5096785"/>
              <a:gd name="connsiteX59" fmla="*/ 7098544 w 12192000"/>
              <a:gd name="connsiteY59" fmla="*/ 4462879 h 5096785"/>
              <a:gd name="connsiteX60" fmla="*/ 7097922 w 12192000"/>
              <a:gd name="connsiteY60" fmla="*/ 4464077 h 5096785"/>
              <a:gd name="connsiteX61" fmla="*/ 7086877 w 12192000"/>
              <a:gd name="connsiteY61" fmla="*/ 4468554 h 5096785"/>
              <a:gd name="connsiteX62" fmla="*/ 7065999 w 12192000"/>
              <a:gd name="connsiteY62" fmla="*/ 4474270 h 5096785"/>
              <a:gd name="connsiteX63" fmla="*/ 7016598 w 12192000"/>
              <a:gd name="connsiteY63" fmla="*/ 4502855 h 5096785"/>
              <a:gd name="connsiteX64" fmla="*/ 6977375 w 12192000"/>
              <a:gd name="connsiteY64" fmla="*/ 4499434 h 5096785"/>
              <a:gd name="connsiteX65" fmla="*/ 6969409 w 12192000"/>
              <a:gd name="connsiteY65" fmla="*/ 4499424 h 5096785"/>
              <a:gd name="connsiteX66" fmla="*/ 6969218 w 12192000"/>
              <a:gd name="connsiteY66" fmla="*/ 4499704 h 5096785"/>
              <a:gd name="connsiteX67" fmla="*/ 6960755 w 12192000"/>
              <a:gd name="connsiteY67" fmla="*/ 4500249 h 5096785"/>
              <a:gd name="connsiteX68" fmla="*/ 6954882 w 12192000"/>
              <a:gd name="connsiteY68" fmla="*/ 4499405 h 5096785"/>
              <a:gd name="connsiteX69" fmla="*/ 6939428 w 12192000"/>
              <a:gd name="connsiteY69" fmla="*/ 4499385 h 5096785"/>
              <a:gd name="connsiteX70" fmla="*/ 6933902 w 12192000"/>
              <a:gd name="connsiteY70" fmla="*/ 4501239 h 5096785"/>
              <a:gd name="connsiteX71" fmla="*/ 6891244 w 12192000"/>
              <a:gd name="connsiteY71" fmla="*/ 4536371 h 5096785"/>
              <a:gd name="connsiteX72" fmla="*/ 6794496 w 12192000"/>
              <a:gd name="connsiteY72" fmla="*/ 4567924 h 5096785"/>
              <a:gd name="connsiteX73" fmla="*/ 6574528 w 12192000"/>
              <a:gd name="connsiteY73" fmla="*/ 4641155 h 5096785"/>
              <a:gd name="connsiteX74" fmla="*/ 6573036 w 12192000"/>
              <a:gd name="connsiteY74" fmla="*/ 4641049 h 5096785"/>
              <a:gd name="connsiteX75" fmla="*/ 6571920 w 12192000"/>
              <a:gd name="connsiteY75" fmla="*/ 4644739 h 5096785"/>
              <a:gd name="connsiteX76" fmla="*/ 6552021 w 12192000"/>
              <a:gd name="connsiteY76" fmla="*/ 4650379 h 5096785"/>
              <a:gd name="connsiteX77" fmla="*/ 6545925 w 12192000"/>
              <a:gd name="connsiteY77" fmla="*/ 4650675 h 5096785"/>
              <a:gd name="connsiteX78" fmla="*/ 6537822 w 12192000"/>
              <a:gd name="connsiteY78" fmla="*/ 4652769 h 5096785"/>
              <a:gd name="connsiteX79" fmla="*/ 6537743 w 12192000"/>
              <a:gd name="connsiteY79" fmla="*/ 4653068 h 5096785"/>
              <a:gd name="connsiteX80" fmla="*/ 6490057 w 12192000"/>
              <a:gd name="connsiteY80" fmla="*/ 4658624 h 5096785"/>
              <a:gd name="connsiteX81" fmla="*/ 6386800 w 12192000"/>
              <a:gd name="connsiteY81" fmla="*/ 4715431 h 5096785"/>
              <a:gd name="connsiteX82" fmla="*/ 6382703 w 12192000"/>
              <a:gd name="connsiteY82" fmla="*/ 4717930 h 5096785"/>
              <a:gd name="connsiteX83" fmla="*/ 6356495 w 12192000"/>
              <a:gd name="connsiteY83" fmla="*/ 4717843 h 5096785"/>
              <a:gd name="connsiteX84" fmla="*/ 6343628 w 12192000"/>
              <a:gd name="connsiteY84" fmla="*/ 4719161 h 5096785"/>
              <a:gd name="connsiteX85" fmla="*/ 6338605 w 12192000"/>
              <a:gd name="connsiteY85" fmla="*/ 4716723 h 5096785"/>
              <a:gd name="connsiteX86" fmla="*/ 6320318 w 12192000"/>
              <a:gd name="connsiteY86" fmla="*/ 4720095 h 5096785"/>
              <a:gd name="connsiteX87" fmla="*/ 6318742 w 12192000"/>
              <a:gd name="connsiteY87" fmla="*/ 4721541 h 5096785"/>
              <a:gd name="connsiteX88" fmla="*/ 6301708 w 12192000"/>
              <a:gd name="connsiteY88" fmla="*/ 4720380 h 5096785"/>
              <a:gd name="connsiteX89" fmla="*/ 6285082 w 12192000"/>
              <a:gd name="connsiteY89" fmla="*/ 4714639 h 5096785"/>
              <a:gd name="connsiteX90" fmla="*/ 6136936 w 12192000"/>
              <a:gd name="connsiteY90" fmla="*/ 4758246 h 5096785"/>
              <a:gd name="connsiteX91" fmla="*/ 5988578 w 12192000"/>
              <a:gd name="connsiteY91" fmla="*/ 4754427 h 5096785"/>
              <a:gd name="connsiteX92" fmla="*/ 5908701 w 12192000"/>
              <a:gd name="connsiteY92" fmla="*/ 4779160 h 5096785"/>
              <a:gd name="connsiteX93" fmla="*/ 5892219 w 12192000"/>
              <a:gd name="connsiteY93" fmla="*/ 4807892 h 5096785"/>
              <a:gd name="connsiteX94" fmla="*/ 5683612 w 12192000"/>
              <a:gd name="connsiteY94" fmla="*/ 4848770 h 5096785"/>
              <a:gd name="connsiteX95" fmla="*/ 5635111 w 12192000"/>
              <a:gd name="connsiteY95" fmla="*/ 4868888 h 5096785"/>
              <a:gd name="connsiteX96" fmla="*/ 5582652 w 12192000"/>
              <a:gd name="connsiteY96" fmla="*/ 4866836 h 5096785"/>
              <a:gd name="connsiteX97" fmla="*/ 5567213 w 12192000"/>
              <a:gd name="connsiteY97" fmla="*/ 4878769 h 5096785"/>
              <a:gd name="connsiteX98" fmla="*/ 5564659 w 12192000"/>
              <a:gd name="connsiteY98" fmla="*/ 4881042 h 5096785"/>
              <a:gd name="connsiteX99" fmla="*/ 5552102 w 12192000"/>
              <a:gd name="connsiteY99" fmla="*/ 4885426 h 5096785"/>
              <a:gd name="connsiteX100" fmla="*/ 5551475 w 12192000"/>
              <a:gd name="connsiteY100" fmla="*/ 4892560 h 5096785"/>
              <a:gd name="connsiteX101" fmla="*/ 5534664 w 12192000"/>
              <a:gd name="connsiteY101" fmla="*/ 4903385 h 5096785"/>
              <a:gd name="connsiteX102" fmla="*/ 5510737 w 12192000"/>
              <a:gd name="connsiteY102" fmla="*/ 4909807 h 5096785"/>
              <a:gd name="connsiteX103" fmla="*/ 5393901 w 12192000"/>
              <a:gd name="connsiteY103" fmla="*/ 4933709 h 5096785"/>
              <a:gd name="connsiteX104" fmla="*/ 5325782 w 12192000"/>
              <a:gd name="connsiteY104" fmla="*/ 4951789 h 5096785"/>
              <a:gd name="connsiteX105" fmla="*/ 5302703 w 12192000"/>
              <a:gd name="connsiteY105" fmla="*/ 4964590 h 5096785"/>
              <a:gd name="connsiteX106" fmla="*/ 5268591 w 12192000"/>
              <a:gd name="connsiteY106" fmla="*/ 4978479 h 5096785"/>
              <a:gd name="connsiteX107" fmla="*/ 5210559 w 12192000"/>
              <a:gd name="connsiteY107" fmla="*/ 5007585 h 5096785"/>
              <a:gd name="connsiteX108" fmla="*/ 5177597 w 12192000"/>
              <a:gd name="connsiteY108" fmla="*/ 5015926 h 5096785"/>
              <a:gd name="connsiteX109" fmla="*/ 5160569 w 12192000"/>
              <a:gd name="connsiteY109" fmla="*/ 5025681 h 5096785"/>
              <a:gd name="connsiteX110" fmla="*/ 5152748 w 12192000"/>
              <a:gd name="connsiteY110" fmla="*/ 5026569 h 5096785"/>
              <a:gd name="connsiteX111" fmla="*/ 5127678 w 12192000"/>
              <a:gd name="connsiteY111" fmla="*/ 5032947 h 5096785"/>
              <a:gd name="connsiteX112" fmla="*/ 5113147 w 12192000"/>
              <a:gd name="connsiteY112" fmla="*/ 5035818 h 5096785"/>
              <a:gd name="connsiteX113" fmla="*/ 5107301 w 12192000"/>
              <a:gd name="connsiteY113" fmla="*/ 5036672 h 5096785"/>
              <a:gd name="connsiteX114" fmla="*/ 5093215 w 12192000"/>
              <a:gd name="connsiteY114" fmla="*/ 5032880 h 5096785"/>
              <a:gd name="connsiteX115" fmla="*/ 5077058 w 12192000"/>
              <a:gd name="connsiteY115" fmla="*/ 5038681 h 5096785"/>
              <a:gd name="connsiteX116" fmla="*/ 5057349 w 12192000"/>
              <a:gd name="connsiteY116" fmla="*/ 5036015 h 5096785"/>
              <a:gd name="connsiteX117" fmla="*/ 5053945 w 12192000"/>
              <a:gd name="connsiteY117" fmla="*/ 5041952 h 5096785"/>
              <a:gd name="connsiteX118" fmla="*/ 5040021 w 12192000"/>
              <a:gd name="connsiteY118" fmla="*/ 5050052 h 5096785"/>
              <a:gd name="connsiteX119" fmla="*/ 5025913 w 12192000"/>
              <a:gd name="connsiteY119" fmla="*/ 5046535 h 5096785"/>
              <a:gd name="connsiteX120" fmla="*/ 4998218 w 12192000"/>
              <a:gd name="connsiteY120" fmla="*/ 5048065 h 5096785"/>
              <a:gd name="connsiteX121" fmla="*/ 4991008 w 12192000"/>
              <a:gd name="connsiteY121" fmla="*/ 5050439 h 5096785"/>
              <a:gd name="connsiteX122" fmla="*/ 4963503 w 12192000"/>
              <a:gd name="connsiteY122" fmla="*/ 5047575 h 5096785"/>
              <a:gd name="connsiteX123" fmla="*/ 4921053 w 12192000"/>
              <a:gd name="connsiteY123" fmla="*/ 5048925 h 5096785"/>
              <a:gd name="connsiteX124" fmla="*/ 4873420 w 12192000"/>
              <a:gd name="connsiteY124" fmla="*/ 5054929 h 5096785"/>
              <a:gd name="connsiteX125" fmla="*/ 4858825 w 12192000"/>
              <a:gd name="connsiteY125" fmla="*/ 5051329 h 5096785"/>
              <a:gd name="connsiteX126" fmla="*/ 4769340 w 12192000"/>
              <a:gd name="connsiteY126" fmla="*/ 5053090 h 5096785"/>
              <a:gd name="connsiteX127" fmla="*/ 4744152 w 12192000"/>
              <a:gd name="connsiteY127" fmla="*/ 5053391 h 5096785"/>
              <a:gd name="connsiteX128" fmla="*/ 4723556 w 12192000"/>
              <a:gd name="connsiteY128" fmla="*/ 5059633 h 5096785"/>
              <a:gd name="connsiteX129" fmla="*/ 4719699 w 12192000"/>
              <a:gd name="connsiteY129" fmla="*/ 5066298 h 5096785"/>
              <a:gd name="connsiteX130" fmla="*/ 4706016 w 12192000"/>
              <a:gd name="connsiteY130" fmla="*/ 5067422 h 5096785"/>
              <a:gd name="connsiteX131" fmla="*/ 4702593 w 12192000"/>
              <a:gd name="connsiteY131" fmla="*/ 5068973 h 5096785"/>
              <a:gd name="connsiteX132" fmla="*/ 4682766 w 12192000"/>
              <a:gd name="connsiteY132" fmla="*/ 5076609 h 5096785"/>
              <a:gd name="connsiteX133" fmla="*/ 4634960 w 12192000"/>
              <a:gd name="connsiteY133" fmla="*/ 5061852 h 5096785"/>
              <a:gd name="connsiteX134" fmla="*/ 4580645 w 12192000"/>
              <a:gd name="connsiteY134" fmla="*/ 5069246 h 5096785"/>
              <a:gd name="connsiteX135" fmla="*/ 4368005 w 12192000"/>
              <a:gd name="connsiteY135" fmla="*/ 5057426 h 5096785"/>
              <a:gd name="connsiteX136" fmla="*/ 4339489 w 12192000"/>
              <a:gd name="connsiteY136" fmla="*/ 5080858 h 5096785"/>
              <a:gd name="connsiteX137" fmla="*/ 4253895 w 12192000"/>
              <a:gd name="connsiteY137" fmla="*/ 5085008 h 5096785"/>
              <a:gd name="connsiteX138" fmla="*/ 4117780 w 12192000"/>
              <a:gd name="connsiteY138" fmla="*/ 5045175 h 5096785"/>
              <a:gd name="connsiteX139" fmla="*/ 3960074 w 12192000"/>
              <a:gd name="connsiteY139" fmla="*/ 5050708 h 5096785"/>
              <a:gd name="connsiteX140" fmla="*/ 3947260 w 12192000"/>
              <a:gd name="connsiteY140" fmla="*/ 5041167 h 5096785"/>
              <a:gd name="connsiteX141" fmla="*/ 3931969 w 12192000"/>
              <a:gd name="connsiteY141" fmla="*/ 5035902 h 5096785"/>
              <a:gd name="connsiteX142" fmla="*/ 3929836 w 12192000"/>
              <a:gd name="connsiteY142" fmla="*/ 5036901 h 5096785"/>
              <a:gd name="connsiteX143" fmla="*/ 3911296 w 12192000"/>
              <a:gd name="connsiteY143" fmla="*/ 5035663 h 5096785"/>
              <a:gd name="connsiteX144" fmla="*/ 3907746 w 12192000"/>
              <a:gd name="connsiteY144" fmla="*/ 5032107 h 5096785"/>
              <a:gd name="connsiteX145" fmla="*/ 3895182 w 12192000"/>
              <a:gd name="connsiteY145" fmla="*/ 5030229 h 5096785"/>
              <a:gd name="connsiteX146" fmla="*/ 3870866 w 12192000"/>
              <a:gd name="connsiteY146" fmla="*/ 5023753 h 5096785"/>
              <a:gd name="connsiteX147" fmla="*/ 3865913 w 12192000"/>
              <a:gd name="connsiteY147" fmla="*/ 5025143 h 5096785"/>
              <a:gd name="connsiteX148" fmla="*/ 3828606 w 12192000"/>
              <a:gd name="connsiteY148" fmla="*/ 5019426 h 5096785"/>
              <a:gd name="connsiteX149" fmla="*/ 3827901 w 12192000"/>
              <a:gd name="connsiteY149" fmla="*/ 5020583 h 5096785"/>
              <a:gd name="connsiteX150" fmla="*/ 3816543 w 12192000"/>
              <a:gd name="connsiteY150" fmla="*/ 5024366 h 5096785"/>
              <a:gd name="connsiteX151" fmla="*/ 3795278 w 12192000"/>
              <a:gd name="connsiteY151" fmla="*/ 5028779 h 5096785"/>
              <a:gd name="connsiteX152" fmla="*/ 3743858 w 12192000"/>
              <a:gd name="connsiteY152" fmla="*/ 5054237 h 5096785"/>
              <a:gd name="connsiteX153" fmla="*/ 3704945 w 12192000"/>
              <a:gd name="connsiteY153" fmla="*/ 5048413 h 5096785"/>
              <a:gd name="connsiteX154" fmla="*/ 3696992 w 12192000"/>
              <a:gd name="connsiteY154" fmla="*/ 5047914 h 5096785"/>
              <a:gd name="connsiteX155" fmla="*/ 3696780 w 12192000"/>
              <a:gd name="connsiteY155" fmla="*/ 5048181 h 5096785"/>
              <a:gd name="connsiteX156" fmla="*/ 3688290 w 12192000"/>
              <a:gd name="connsiteY156" fmla="*/ 5048204 h 5096785"/>
              <a:gd name="connsiteX157" fmla="*/ 3682486 w 12192000"/>
              <a:gd name="connsiteY157" fmla="*/ 5047000 h 5096785"/>
              <a:gd name="connsiteX158" fmla="*/ 3667056 w 12192000"/>
              <a:gd name="connsiteY158" fmla="*/ 5046030 h 5096785"/>
              <a:gd name="connsiteX159" fmla="*/ 3661403 w 12192000"/>
              <a:gd name="connsiteY159" fmla="*/ 5047537 h 5096785"/>
              <a:gd name="connsiteX160" fmla="*/ 3658673 w 12192000"/>
              <a:gd name="connsiteY160" fmla="*/ 5050790 h 5096785"/>
              <a:gd name="connsiteX161" fmla="*/ 3657333 w 12192000"/>
              <a:gd name="connsiteY161" fmla="*/ 5050325 h 5096785"/>
              <a:gd name="connsiteX162" fmla="*/ 3626778 w 12192000"/>
              <a:gd name="connsiteY162" fmla="*/ 5057882 h 5096785"/>
              <a:gd name="connsiteX163" fmla="*/ 3560067 w 12192000"/>
              <a:gd name="connsiteY163" fmla="*/ 5064266 h 5096785"/>
              <a:gd name="connsiteX164" fmla="*/ 3522641 w 12192000"/>
              <a:gd name="connsiteY164" fmla="*/ 5063654 h 5096785"/>
              <a:gd name="connsiteX165" fmla="*/ 3419275 w 12192000"/>
              <a:gd name="connsiteY165" fmla="*/ 5066646 h 5096785"/>
              <a:gd name="connsiteX166" fmla="*/ 3314869 w 12192000"/>
              <a:gd name="connsiteY166" fmla="*/ 5073197 h 5096785"/>
              <a:gd name="connsiteX167" fmla="*/ 3259088 w 12192000"/>
              <a:gd name="connsiteY167" fmla="*/ 5096363 h 5096785"/>
              <a:gd name="connsiteX168" fmla="*/ 3253104 w 12192000"/>
              <a:gd name="connsiteY168" fmla="*/ 5096785 h 5096785"/>
              <a:gd name="connsiteX169" fmla="*/ 3238751 w 12192000"/>
              <a:gd name="connsiteY169" fmla="*/ 5092996 h 5096785"/>
              <a:gd name="connsiteX170" fmla="*/ 3233681 w 12192000"/>
              <a:gd name="connsiteY170" fmla="*/ 5090758 h 5096785"/>
              <a:gd name="connsiteX171" fmla="*/ 3225562 w 12192000"/>
              <a:gd name="connsiteY171" fmla="*/ 5089215 h 5096785"/>
              <a:gd name="connsiteX172" fmla="*/ 3225260 w 12192000"/>
              <a:gd name="connsiteY172" fmla="*/ 5089437 h 5096785"/>
              <a:gd name="connsiteX173" fmla="*/ 3217859 w 12192000"/>
              <a:gd name="connsiteY173" fmla="*/ 5087484 h 5096785"/>
              <a:gd name="connsiteX174" fmla="*/ 3182980 w 12192000"/>
              <a:gd name="connsiteY174" fmla="*/ 5074650 h 5096785"/>
              <a:gd name="connsiteX175" fmla="*/ 3123938 w 12192000"/>
              <a:gd name="connsiteY175" fmla="*/ 5089912 h 5096785"/>
              <a:gd name="connsiteX176" fmla="*/ 3089591 w 12192000"/>
              <a:gd name="connsiteY176" fmla="*/ 5091865 h 5096785"/>
              <a:gd name="connsiteX177" fmla="*/ 3055081 w 12192000"/>
              <a:gd name="connsiteY177" fmla="*/ 5080424 h 5096785"/>
              <a:gd name="connsiteX178" fmla="*/ 3049807 w 12192000"/>
              <a:gd name="connsiteY178" fmla="*/ 5080860 h 5096785"/>
              <a:gd name="connsiteX179" fmla="*/ 3029122 w 12192000"/>
              <a:gd name="connsiteY179" fmla="*/ 5070085 h 5096785"/>
              <a:gd name="connsiteX180" fmla="*/ 3017862 w 12192000"/>
              <a:gd name="connsiteY180" fmla="*/ 5065942 h 5096785"/>
              <a:gd name="connsiteX181" fmla="*/ 3015868 w 12192000"/>
              <a:gd name="connsiteY181" fmla="*/ 5061832 h 5096785"/>
              <a:gd name="connsiteX182" fmla="*/ 2998644 w 12192000"/>
              <a:gd name="connsiteY182" fmla="*/ 5057210 h 5096785"/>
              <a:gd name="connsiteX183" fmla="*/ 2996219 w 12192000"/>
              <a:gd name="connsiteY183" fmla="*/ 5057788 h 5096785"/>
              <a:gd name="connsiteX184" fmla="*/ 2983676 w 12192000"/>
              <a:gd name="connsiteY184" fmla="*/ 5049852 h 5096785"/>
              <a:gd name="connsiteX185" fmla="*/ 2903609 w 12192000"/>
              <a:gd name="connsiteY185" fmla="*/ 4998457 h 5096785"/>
              <a:gd name="connsiteX186" fmla="*/ 2758830 w 12192000"/>
              <a:gd name="connsiteY186" fmla="*/ 4974760 h 5096785"/>
              <a:gd name="connsiteX187" fmla="*/ 2532669 w 12192000"/>
              <a:gd name="connsiteY187" fmla="*/ 4940573 h 5096785"/>
              <a:gd name="connsiteX188" fmla="*/ 2389931 w 12192000"/>
              <a:gd name="connsiteY188" fmla="*/ 4905785 h 5096785"/>
              <a:gd name="connsiteX189" fmla="*/ 2335186 w 12192000"/>
              <a:gd name="connsiteY189" fmla="*/ 4902957 h 5096785"/>
              <a:gd name="connsiteX190" fmla="*/ 2295307 w 12192000"/>
              <a:gd name="connsiteY190" fmla="*/ 4879800 h 5096785"/>
              <a:gd name="connsiteX191" fmla="*/ 2273393 w 12192000"/>
              <a:gd name="connsiteY191" fmla="*/ 4883565 h 5096785"/>
              <a:gd name="connsiteX192" fmla="*/ 2269523 w 12192000"/>
              <a:gd name="connsiteY192" fmla="*/ 4884442 h 5096785"/>
              <a:gd name="connsiteX193" fmla="*/ 2256015 w 12192000"/>
              <a:gd name="connsiteY193" fmla="*/ 4883014 h 5096785"/>
              <a:gd name="connsiteX194" fmla="*/ 2249731 w 12192000"/>
              <a:gd name="connsiteY194" fmla="*/ 4888778 h 5096785"/>
              <a:gd name="connsiteX195" fmla="*/ 2227629 w 12192000"/>
              <a:gd name="connsiteY195" fmla="*/ 4891047 h 5096785"/>
              <a:gd name="connsiteX196" fmla="*/ 2203460 w 12192000"/>
              <a:gd name="connsiteY196" fmla="*/ 4886696 h 5096785"/>
              <a:gd name="connsiteX197" fmla="*/ 2091528 w 12192000"/>
              <a:gd name="connsiteY197" fmla="*/ 4859155 h 5096785"/>
              <a:gd name="connsiteX198" fmla="*/ 2022901 w 12192000"/>
              <a:gd name="connsiteY198" fmla="*/ 4846594 h 5096785"/>
              <a:gd name="connsiteX199" fmla="*/ 1994227 w 12192000"/>
              <a:gd name="connsiteY199" fmla="*/ 4847973 h 5096785"/>
              <a:gd name="connsiteX200" fmla="*/ 1955936 w 12192000"/>
              <a:gd name="connsiteY200" fmla="*/ 4845765 h 5096785"/>
              <a:gd name="connsiteX201" fmla="*/ 1741924 w 12192000"/>
              <a:gd name="connsiteY201" fmla="*/ 4808054 h 5096785"/>
              <a:gd name="connsiteX202" fmla="*/ 1734410 w 12192000"/>
              <a:gd name="connsiteY202" fmla="*/ 4811675 h 5096785"/>
              <a:gd name="connsiteX203" fmla="*/ 1691423 w 12192000"/>
              <a:gd name="connsiteY203" fmla="*/ 4802777 h 5096785"/>
              <a:gd name="connsiteX204" fmla="*/ 1554504 w 12192000"/>
              <a:gd name="connsiteY204" fmla="*/ 4739985 h 5096785"/>
              <a:gd name="connsiteX205" fmla="*/ 1470119 w 12192000"/>
              <a:gd name="connsiteY205" fmla="*/ 4723470 h 5096785"/>
              <a:gd name="connsiteX206" fmla="*/ 1437967 w 12192000"/>
              <a:gd name="connsiteY206" fmla="*/ 4722710 h 5096785"/>
              <a:gd name="connsiteX207" fmla="*/ 1384234 w 12192000"/>
              <a:gd name="connsiteY207" fmla="*/ 4721117 h 5096785"/>
              <a:gd name="connsiteX208" fmla="*/ 1338647 w 12192000"/>
              <a:gd name="connsiteY208" fmla="*/ 4732483 h 5096785"/>
              <a:gd name="connsiteX209" fmla="*/ 1295869 w 12192000"/>
              <a:gd name="connsiteY209" fmla="*/ 4726175 h 5096785"/>
              <a:gd name="connsiteX210" fmla="*/ 1292949 w 12192000"/>
              <a:gd name="connsiteY210" fmla="*/ 4708469 h 5096785"/>
              <a:gd name="connsiteX211" fmla="*/ 1244908 w 12192000"/>
              <a:gd name="connsiteY211" fmla="*/ 4706993 h 5096785"/>
              <a:gd name="connsiteX212" fmla="*/ 1171266 w 12192000"/>
              <a:gd name="connsiteY212" fmla="*/ 4706535 h 5096785"/>
              <a:gd name="connsiteX213" fmla="*/ 1160868 w 12192000"/>
              <a:gd name="connsiteY213" fmla="*/ 4701936 h 5096785"/>
              <a:gd name="connsiteX214" fmla="*/ 1147599 w 12192000"/>
              <a:gd name="connsiteY214" fmla="*/ 4714833 h 5096785"/>
              <a:gd name="connsiteX215" fmla="*/ 1119603 w 12192000"/>
              <a:gd name="connsiteY215" fmla="*/ 4721303 h 5096785"/>
              <a:gd name="connsiteX216" fmla="*/ 997851 w 12192000"/>
              <a:gd name="connsiteY216" fmla="*/ 4722336 h 5096785"/>
              <a:gd name="connsiteX217" fmla="*/ 976455 w 12192000"/>
              <a:gd name="connsiteY217" fmla="*/ 4726407 h 5096785"/>
              <a:gd name="connsiteX218" fmla="*/ 949939 w 12192000"/>
              <a:gd name="connsiteY218" fmla="*/ 4719699 h 5096785"/>
              <a:gd name="connsiteX219" fmla="*/ 894148 w 12192000"/>
              <a:gd name="connsiteY219" fmla="*/ 4710406 h 5096785"/>
              <a:gd name="connsiteX220" fmla="*/ 857990 w 12192000"/>
              <a:gd name="connsiteY220" fmla="*/ 4696844 h 5096785"/>
              <a:gd name="connsiteX221" fmla="*/ 848649 w 12192000"/>
              <a:gd name="connsiteY221" fmla="*/ 4704021 h 5096785"/>
              <a:gd name="connsiteX222" fmla="*/ 826436 w 12192000"/>
              <a:gd name="connsiteY222" fmla="*/ 4707421 h 5096785"/>
              <a:gd name="connsiteX223" fmla="*/ 733052 w 12192000"/>
              <a:gd name="connsiteY223" fmla="*/ 4701884 h 5096785"/>
              <a:gd name="connsiteX224" fmla="*/ 716185 w 12192000"/>
              <a:gd name="connsiteY224" fmla="*/ 4703827 h 5096785"/>
              <a:gd name="connsiteX225" fmla="*/ 696663 w 12192000"/>
              <a:gd name="connsiteY225" fmla="*/ 4697420 h 5096785"/>
              <a:gd name="connsiteX226" fmla="*/ 582722 w 12192000"/>
              <a:gd name="connsiteY226" fmla="*/ 4658637 h 5096785"/>
              <a:gd name="connsiteX227" fmla="*/ 581118 w 12192000"/>
              <a:gd name="connsiteY227" fmla="*/ 4654120 h 5096785"/>
              <a:gd name="connsiteX228" fmla="*/ 546453 w 12192000"/>
              <a:gd name="connsiteY228" fmla="*/ 4652542 h 5096785"/>
              <a:gd name="connsiteX229" fmla="*/ 536773 w 12192000"/>
              <a:gd name="connsiteY229" fmla="*/ 4644609 h 5096785"/>
              <a:gd name="connsiteX230" fmla="*/ 518899 w 12192000"/>
              <a:gd name="connsiteY230" fmla="*/ 4642839 h 5096785"/>
              <a:gd name="connsiteX231" fmla="*/ 388896 w 12192000"/>
              <a:gd name="connsiteY231" fmla="*/ 4619173 h 5096785"/>
              <a:gd name="connsiteX232" fmla="*/ 366479 w 12192000"/>
              <a:gd name="connsiteY232" fmla="*/ 4618896 h 5096785"/>
              <a:gd name="connsiteX233" fmla="*/ 342781 w 12192000"/>
              <a:gd name="connsiteY233" fmla="*/ 4601239 h 5096785"/>
              <a:gd name="connsiteX234" fmla="*/ 255925 w 12192000"/>
              <a:gd name="connsiteY234" fmla="*/ 4598685 h 5096785"/>
              <a:gd name="connsiteX235" fmla="*/ 226919 w 12192000"/>
              <a:gd name="connsiteY235" fmla="*/ 4598460 h 5096785"/>
              <a:gd name="connsiteX236" fmla="*/ 213925 w 12192000"/>
              <a:gd name="connsiteY236" fmla="*/ 4597783 h 5096785"/>
              <a:gd name="connsiteX237" fmla="*/ 215196 w 12192000"/>
              <a:gd name="connsiteY237" fmla="*/ 4588576 h 5096785"/>
              <a:gd name="connsiteX238" fmla="*/ 180214 w 12192000"/>
              <a:gd name="connsiteY238" fmla="*/ 4583701 h 5096785"/>
              <a:gd name="connsiteX239" fmla="*/ 83203 w 12192000"/>
              <a:gd name="connsiteY239" fmla="*/ 4531664 h 5096785"/>
              <a:gd name="connsiteX240" fmla="*/ 4106 w 12192000"/>
              <a:gd name="connsiteY240" fmla="*/ 4517202 h 5096785"/>
              <a:gd name="connsiteX241" fmla="*/ 0 w 12192000"/>
              <a:gd name="connsiteY241" fmla="*/ 4516084 h 5096785"/>
              <a:gd name="connsiteX242" fmla="*/ 0 w 12192000"/>
              <a:gd name="connsiteY242" fmla="*/ 0 h 5096785"/>
              <a:gd name="connsiteX0" fmla="*/ 0 w 12192000"/>
              <a:gd name="connsiteY0" fmla="*/ 0 h 5096785"/>
              <a:gd name="connsiteX1" fmla="*/ 12192000 w 12192000"/>
              <a:gd name="connsiteY1" fmla="*/ 0 h 5096785"/>
              <a:gd name="connsiteX2" fmla="*/ 12192000 w 12192000"/>
              <a:gd name="connsiteY2" fmla="*/ 3809005 h 5096785"/>
              <a:gd name="connsiteX3" fmla="*/ 12142543 w 12192000"/>
              <a:gd name="connsiteY3" fmla="*/ 3817043 h 5096785"/>
              <a:gd name="connsiteX4" fmla="*/ 12109241 w 12192000"/>
              <a:gd name="connsiteY4" fmla="*/ 3824228 h 5096785"/>
              <a:gd name="connsiteX5" fmla="*/ 11668991 w 12192000"/>
              <a:gd name="connsiteY5" fmla="*/ 3788038 h 5096785"/>
              <a:gd name="connsiteX6" fmla="*/ 11476952 w 12192000"/>
              <a:gd name="connsiteY6" fmla="*/ 3866786 h 5096785"/>
              <a:gd name="connsiteX7" fmla="*/ 11336487 w 12192000"/>
              <a:gd name="connsiteY7" fmla="*/ 3971513 h 5096785"/>
              <a:gd name="connsiteX8" fmla="*/ 11214181 w 12192000"/>
              <a:gd name="connsiteY8" fmla="*/ 4004215 h 5096785"/>
              <a:gd name="connsiteX9" fmla="*/ 11042540 w 12192000"/>
              <a:gd name="connsiteY9" fmla="*/ 4002613 h 5096785"/>
              <a:gd name="connsiteX10" fmla="*/ 10833086 w 12192000"/>
              <a:gd name="connsiteY10" fmla="*/ 3997707 h 5096785"/>
              <a:gd name="connsiteX11" fmla="*/ 10599680 w 12192000"/>
              <a:gd name="connsiteY11" fmla="*/ 3982661 h 5096785"/>
              <a:gd name="connsiteX12" fmla="*/ 10519971 w 12192000"/>
              <a:gd name="connsiteY12" fmla="*/ 3975018 h 5096785"/>
              <a:gd name="connsiteX13" fmla="*/ 10217282 w 12192000"/>
              <a:gd name="connsiteY13" fmla="*/ 4020809 h 5096785"/>
              <a:gd name="connsiteX14" fmla="*/ 9936427 w 12192000"/>
              <a:gd name="connsiteY14" fmla="*/ 4137843 h 5096785"/>
              <a:gd name="connsiteX15" fmla="*/ 9800299 w 12192000"/>
              <a:gd name="connsiteY15" fmla="*/ 4186098 h 5096785"/>
              <a:gd name="connsiteX16" fmla="*/ 9707822 w 12192000"/>
              <a:gd name="connsiteY16" fmla="*/ 4189102 h 5096785"/>
              <a:gd name="connsiteX17" fmla="*/ 9543973 w 12192000"/>
              <a:gd name="connsiteY17" fmla="*/ 4245802 h 5096785"/>
              <a:gd name="connsiteX18" fmla="*/ 9528747 w 12192000"/>
              <a:gd name="connsiteY18" fmla="*/ 4251724 h 5096785"/>
              <a:gd name="connsiteX19" fmla="*/ 9436976 w 12192000"/>
              <a:gd name="connsiteY19" fmla="*/ 4269351 h 5096785"/>
              <a:gd name="connsiteX20" fmla="*/ 9371827 w 12192000"/>
              <a:gd name="connsiteY20" fmla="*/ 4303912 h 5096785"/>
              <a:gd name="connsiteX21" fmla="*/ 9260304 w 12192000"/>
              <a:gd name="connsiteY21" fmla="*/ 4328021 h 5096785"/>
              <a:gd name="connsiteX22" fmla="*/ 9148799 w 12192000"/>
              <a:gd name="connsiteY22" fmla="*/ 4348506 h 5096785"/>
              <a:gd name="connsiteX23" fmla="*/ 9107898 w 12192000"/>
              <a:gd name="connsiteY23" fmla="*/ 4354282 h 5096785"/>
              <a:gd name="connsiteX24" fmla="*/ 8990743 w 12192000"/>
              <a:gd name="connsiteY24" fmla="*/ 4382161 h 5096785"/>
              <a:gd name="connsiteX25" fmla="*/ 8979819 w 12192000"/>
              <a:gd name="connsiteY25" fmla="*/ 4366419 h 5096785"/>
              <a:gd name="connsiteX26" fmla="*/ 8936044 w 12192000"/>
              <a:gd name="connsiteY26" fmla="*/ 4370992 h 5096785"/>
              <a:gd name="connsiteX27" fmla="*/ 8897707 w 12192000"/>
              <a:gd name="connsiteY27" fmla="*/ 4392673 h 5096785"/>
              <a:gd name="connsiteX28" fmla="*/ 8845635 w 12192000"/>
              <a:gd name="connsiteY28" fmla="*/ 4404300 h 5096785"/>
              <a:gd name="connsiteX29" fmla="*/ 8814562 w 12192000"/>
              <a:gd name="connsiteY29" fmla="*/ 4411434 h 5096785"/>
              <a:gd name="connsiteX30" fmla="*/ 8726349 w 12192000"/>
              <a:gd name="connsiteY30" fmla="*/ 4416668 h 5096785"/>
              <a:gd name="connsiteX31" fmla="*/ 8566678 w 12192000"/>
              <a:gd name="connsiteY31" fmla="*/ 4391711 h 5096785"/>
              <a:gd name="connsiteX32" fmla="*/ 8521516 w 12192000"/>
              <a:gd name="connsiteY32" fmla="*/ 4393927 h 5096785"/>
              <a:gd name="connsiteX33" fmla="*/ 8515998 w 12192000"/>
              <a:gd name="connsiteY33" fmla="*/ 4399124 h 5096785"/>
              <a:gd name="connsiteX34" fmla="*/ 8449547 w 12192000"/>
              <a:gd name="connsiteY34" fmla="*/ 4383170 h 5096785"/>
              <a:gd name="connsiteX35" fmla="*/ 8360285 w 12192000"/>
              <a:gd name="connsiteY35" fmla="*/ 4398502 h 5096785"/>
              <a:gd name="connsiteX36" fmla="*/ 8256584 w 12192000"/>
              <a:gd name="connsiteY36" fmla="*/ 4423564 h 5096785"/>
              <a:gd name="connsiteX37" fmla="*/ 8229821 w 12192000"/>
              <a:gd name="connsiteY37" fmla="*/ 4431840 h 5096785"/>
              <a:gd name="connsiteX38" fmla="*/ 8158476 w 12192000"/>
              <a:gd name="connsiteY38" fmla="*/ 4436904 h 5096785"/>
              <a:gd name="connsiteX39" fmla="*/ 7993707 w 12192000"/>
              <a:gd name="connsiteY39" fmla="*/ 4447962 h 5096785"/>
              <a:gd name="connsiteX40" fmla="*/ 7990346 w 12192000"/>
              <a:gd name="connsiteY40" fmla="*/ 4454853 h 5096785"/>
              <a:gd name="connsiteX41" fmla="*/ 7976786 w 12192000"/>
              <a:gd name="connsiteY41" fmla="*/ 4456820 h 5096785"/>
              <a:gd name="connsiteX42" fmla="*/ 7973491 w 12192000"/>
              <a:gd name="connsiteY42" fmla="*/ 4458577 h 5096785"/>
              <a:gd name="connsiteX43" fmla="*/ 7954281 w 12192000"/>
              <a:gd name="connsiteY43" fmla="*/ 4467421 h 5096785"/>
              <a:gd name="connsiteX44" fmla="*/ 7905540 w 12192000"/>
              <a:gd name="connsiteY44" fmla="*/ 4455628 h 5096785"/>
              <a:gd name="connsiteX45" fmla="*/ 7851932 w 12192000"/>
              <a:gd name="connsiteY45" fmla="*/ 4466353 h 5096785"/>
              <a:gd name="connsiteX46" fmla="*/ 7639078 w 12192000"/>
              <a:gd name="connsiteY46" fmla="*/ 4467635 h 5096785"/>
              <a:gd name="connsiteX47" fmla="*/ 7612359 w 12192000"/>
              <a:gd name="connsiteY47" fmla="*/ 4492789 h 5096785"/>
              <a:gd name="connsiteX48" fmla="*/ 7527328 w 12192000"/>
              <a:gd name="connsiteY48" fmla="*/ 4502199 h 5096785"/>
              <a:gd name="connsiteX49" fmla="*/ 7388717 w 12192000"/>
              <a:gd name="connsiteY49" fmla="*/ 4470799 h 5096785"/>
              <a:gd name="connsiteX50" fmla="*/ 7231898 w 12192000"/>
              <a:gd name="connsiteY50" fmla="*/ 4486028 h 5096785"/>
              <a:gd name="connsiteX51" fmla="*/ 7218425 w 12192000"/>
              <a:gd name="connsiteY51" fmla="*/ 4477288 h 5096785"/>
              <a:gd name="connsiteX52" fmla="*/ 7202795 w 12192000"/>
              <a:gd name="connsiteY52" fmla="*/ 4472972 h 5096785"/>
              <a:gd name="connsiteX53" fmla="*/ 7200744 w 12192000"/>
              <a:gd name="connsiteY53" fmla="*/ 4474099 h 5096785"/>
              <a:gd name="connsiteX54" fmla="*/ 7182163 w 12192000"/>
              <a:gd name="connsiteY54" fmla="*/ 4474005 h 5096785"/>
              <a:gd name="connsiteX55" fmla="*/ 7178368 w 12192000"/>
              <a:gd name="connsiteY55" fmla="*/ 4470673 h 5096785"/>
              <a:gd name="connsiteX56" fmla="*/ 7165705 w 12192000"/>
              <a:gd name="connsiteY56" fmla="*/ 4469569 h 5096785"/>
              <a:gd name="connsiteX57" fmla="*/ 7140991 w 12192000"/>
              <a:gd name="connsiteY57" fmla="*/ 4464599 h 5096785"/>
              <a:gd name="connsiteX58" fmla="*/ 7136152 w 12192000"/>
              <a:gd name="connsiteY58" fmla="*/ 4466292 h 5096785"/>
              <a:gd name="connsiteX59" fmla="*/ 7098544 w 12192000"/>
              <a:gd name="connsiteY59" fmla="*/ 4462879 h 5096785"/>
              <a:gd name="connsiteX60" fmla="*/ 7097922 w 12192000"/>
              <a:gd name="connsiteY60" fmla="*/ 4464077 h 5096785"/>
              <a:gd name="connsiteX61" fmla="*/ 7086877 w 12192000"/>
              <a:gd name="connsiteY61" fmla="*/ 4468554 h 5096785"/>
              <a:gd name="connsiteX62" fmla="*/ 7065999 w 12192000"/>
              <a:gd name="connsiteY62" fmla="*/ 4474270 h 5096785"/>
              <a:gd name="connsiteX63" fmla="*/ 7016598 w 12192000"/>
              <a:gd name="connsiteY63" fmla="*/ 4502855 h 5096785"/>
              <a:gd name="connsiteX64" fmla="*/ 6977375 w 12192000"/>
              <a:gd name="connsiteY64" fmla="*/ 4499434 h 5096785"/>
              <a:gd name="connsiteX65" fmla="*/ 6969409 w 12192000"/>
              <a:gd name="connsiteY65" fmla="*/ 4499424 h 5096785"/>
              <a:gd name="connsiteX66" fmla="*/ 6969218 w 12192000"/>
              <a:gd name="connsiteY66" fmla="*/ 4499704 h 5096785"/>
              <a:gd name="connsiteX67" fmla="*/ 6960755 w 12192000"/>
              <a:gd name="connsiteY67" fmla="*/ 4500249 h 5096785"/>
              <a:gd name="connsiteX68" fmla="*/ 6954882 w 12192000"/>
              <a:gd name="connsiteY68" fmla="*/ 4499405 h 5096785"/>
              <a:gd name="connsiteX69" fmla="*/ 6939428 w 12192000"/>
              <a:gd name="connsiteY69" fmla="*/ 4499385 h 5096785"/>
              <a:gd name="connsiteX70" fmla="*/ 6933902 w 12192000"/>
              <a:gd name="connsiteY70" fmla="*/ 4501239 h 5096785"/>
              <a:gd name="connsiteX71" fmla="*/ 6891244 w 12192000"/>
              <a:gd name="connsiteY71" fmla="*/ 4536371 h 5096785"/>
              <a:gd name="connsiteX72" fmla="*/ 6794496 w 12192000"/>
              <a:gd name="connsiteY72" fmla="*/ 4567924 h 5096785"/>
              <a:gd name="connsiteX73" fmla="*/ 6574528 w 12192000"/>
              <a:gd name="connsiteY73" fmla="*/ 4641155 h 5096785"/>
              <a:gd name="connsiteX74" fmla="*/ 6573036 w 12192000"/>
              <a:gd name="connsiteY74" fmla="*/ 4641049 h 5096785"/>
              <a:gd name="connsiteX75" fmla="*/ 6571920 w 12192000"/>
              <a:gd name="connsiteY75" fmla="*/ 4644739 h 5096785"/>
              <a:gd name="connsiteX76" fmla="*/ 6552021 w 12192000"/>
              <a:gd name="connsiteY76" fmla="*/ 4650379 h 5096785"/>
              <a:gd name="connsiteX77" fmla="*/ 6545925 w 12192000"/>
              <a:gd name="connsiteY77" fmla="*/ 4650675 h 5096785"/>
              <a:gd name="connsiteX78" fmla="*/ 6537822 w 12192000"/>
              <a:gd name="connsiteY78" fmla="*/ 4652769 h 5096785"/>
              <a:gd name="connsiteX79" fmla="*/ 6537743 w 12192000"/>
              <a:gd name="connsiteY79" fmla="*/ 4653068 h 5096785"/>
              <a:gd name="connsiteX80" fmla="*/ 6490057 w 12192000"/>
              <a:gd name="connsiteY80" fmla="*/ 4658624 h 5096785"/>
              <a:gd name="connsiteX81" fmla="*/ 6386800 w 12192000"/>
              <a:gd name="connsiteY81" fmla="*/ 4715431 h 5096785"/>
              <a:gd name="connsiteX82" fmla="*/ 6382703 w 12192000"/>
              <a:gd name="connsiteY82" fmla="*/ 4717930 h 5096785"/>
              <a:gd name="connsiteX83" fmla="*/ 6356495 w 12192000"/>
              <a:gd name="connsiteY83" fmla="*/ 4717843 h 5096785"/>
              <a:gd name="connsiteX84" fmla="*/ 6343628 w 12192000"/>
              <a:gd name="connsiteY84" fmla="*/ 4719161 h 5096785"/>
              <a:gd name="connsiteX85" fmla="*/ 6338605 w 12192000"/>
              <a:gd name="connsiteY85" fmla="*/ 4716723 h 5096785"/>
              <a:gd name="connsiteX86" fmla="*/ 6320318 w 12192000"/>
              <a:gd name="connsiteY86" fmla="*/ 4720095 h 5096785"/>
              <a:gd name="connsiteX87" fmla="*/ 6318742 w 12192000"/>
              <a:gd name="connsiteY87" fmla="*/ 4721541 h 5096785"/>
              <a:gd name="connsiteX88" fmla="*/ 6301708 w 12192000"/>
              <a:gd name="connsiteY88" fmla="*/ 4720380 h 5096785"/>
              <a:gd name="connsiteX89" fmla="*/ 6285082 w 12192000"/>
              <a:gd name="connsiteY89" fmla="*/ 4714639 h 5096785"/>
              <a:gd name="connsiteX90" fmla="*/ 6136936 w 12192000"/>
              <a:gd name="connsiteY90" fmla="*/ 4758246 h 5096785"/>
              <a:gd name="connsiteX91" fmla="*/ 5988578 w 12192000"/>
              <a:gd name="connsiteY91" fmla="*/ 4754427 h 5096785"/>
              <a:gd name="connsiteX92" fmla="*/ 5908701 w 12192000"/>
              <a:gd name="connsiteY92" fmla="*/ 4779160 h 5096785"/>
              <a:gd name="connsiteX93" fmla="*/ 5892219 w 12192000"/>
              <a:gd name="connsiteY93" fmla="*/ 4807892 h 5096785"/>
              <a:gd name="connsiteX94" fmla="*/ 5683612 w 12192000"/>
              <a:gd name="connsiteY94" fmla="*/ 4848770 h 5096785"/>
              <a:gd name="connsiteX95" fmla="*/ 5635111 w 12192000"/>
              <a:gd name="connsiteY95" fmla="*/ 4868888 h 5096785"/>
              <a:gd name="connsiteX96" fmla="*/ 5582652 w 12192000"/>
              <a:gd name="connsiteY96" fmla="*/ 4866836 h 5096785"/>
              <a:gd name="connsiteX97" fmla="*/ 5567213 w 12192000"/>
              <a:gd name="connsiteY97" fmla="*/ 4878769 h 5096785"/>
              <a:gd name="connsiteX98" fmla="*/ 5564659 w 12192000"/>
              <a:gd name="connsiteY98" fmla="*/ 4881042 h 5096785"/>
              <a:gd name="connsiteX99" fmla="*/ 5552102 w 12192000"/>
              <a:gd name="connsiteY99" fmla="*/ 4885426 h 5096785"/>
              <a:gd name="connsiteX100" fmla="*/ 5551475 w 12192000"/>
              <a:gd name="connsiteY100" fmla="*/ 4892560 h 5096785"/>
              <a:gd name="connsiteX101" fmla="*/ 5534664 w 12192000"/>
              <a:gd name="connsiteY101" fmla="*/ 4903385 h 5096785"/>
              <a:gd name="connsiteX102" fmla="*/ 5510737 w 12192000"/>
              <a:gd name="connsiteY102" fmla="*/ 4909807 h 5096785"/>
              <a:gd name="connsiteX103" fmla="*/ 5393901 w 12192000"/>
              <a:gd name="connsiteY103" fmla="*/ 4933709 h 5096785"/>
              <a:gd name="connsiteX104" fmla="*/ 5325782 w 12192000"/>
              <a:gd name="connsiteY104" fmla="*/ 4951789 h 5096785"/>
              <a:gd name="connsiteX105" fmla="*/ 5302703 w 12192000"/>
              <a:gd name="connsiteY105" fmla="*/ 4964590 h 5096785"/>
              <a:gd name="connsiteX106" fmla="*/ 5268591 w 12192000"/>
              <a:gd name="connsiteY106" fmla="*/ 4978479 h 5096785"/>
              <a:gd name="connsiteX107" fmla="*/ 5210559 w 12192000"/>
              <a:gd name="connsiteY107" fmla="*/ 5007585 h 5096785"/>
              <a:gd name="connsiteX108" fmla="*/ 5177597 w 12192000"/>
              <a:gd name="connsiteY108" fmla="*/ 5015926 h 5096785"/>
              <a:gd name="connsiteX109" fmla="*/ 5160569 w 12192000"/>
              <a:gd name="connsiteY109" fmla="*/ 5025681 h 5096785"/>
              <a:gd name="connsiteX110" fmla="*/ 5152748 w 12192000"/>
              <a:gd name="connsiteY110" fmla="*/ 5026569 h 5096785"/>
              <a:gd name="connsiteX111" fmla="*/ 5127678 w 12192000"/>
              <a:gd name="connsiteY111" fmla="*/ 5032947 h 5096785"/>
              <a:gd name="connsiteX112" fmla="*/ 5113147 w 12192000"/>
              <a:gd name="connsiteY112" fmla="*/ 5035818 h 5096785"/>
              <a:gd name="connsiteX113" fmla="*/ 5107301 w 12192000"/>
              <a:gd name="connsiteY113" fmla="*/ 5036672 h 5096785"/>
              <a:gd name="connsiteX114" fmla="*/ 5093215 w 12192000"/>
              <a:gd name="connsiteY114" fmla="*/ 5032880 h 5096785"/>
              <a:gd name="connsiteX115" fmla="*/ 5077058 w 12192000"/>
              <a:gd name="connsiteY115" fmla="*/ 5038681 h 5096785"/>
              <a:gd name="connsiteX116" fmla="*/ 5057349 w 12192000"/>
              <a:gd name="connsiteY116" fmla="*/ 5036015 h 5096785"/>
              <a:gd name="connsiteX117" fmla="*/ 5053945 w 12192000"/>
              <a:gd name="connsiteY117" fmla="*/ 5041952 h 5096785"/>
              <a:gd name="connsiteX118" fmla="*/ 5040021 w 12192000"/>
              <a:gd name="connsiteY118" fmla="*/ 5050052 h 5096785"/>
              <a:gd name="connsiteX119" fmla="*/ 5025913 w 12192000"/>
              <a:gd name="connsiteY119" fmla="*/ 5046535 h 5096785"/>
              <a:gd name="connsiteX120" fmla="*/ 4998218 w 12192000"/>
              <a:gd name="connsiteY120" fmla="*/ 5048065 h 5096785"/>
              <a:gd name="connsiteX121" fmla="*/ 4991008 w 12192000"/>
              <a:gd name="connsiteY121" fmla="*/ 5050439 h 5096785"/>
              <a:gd name="connsiteX122" fmla="*/ 4963503 w 12192000"/>
              <a:gd name="connsiteY122" fmla="*/ 5047575 h 5096785"/>
              <a:gd name="connsiteX123" fmla="*/ 4921053 w 12192000"/>
              <a:gd name="connsiteY123" fmla="*/ 5048925 h 5096785"/>
              <a:gd name="connsiteX124" fmla="*/ 4873420 w 12192000"/>
              <a:gd name="connsiteY124" fmla="*/ 5054929 h 5096785"/>
              <a:gd name="connsiteX125" fmla="*/ 4858825 w 12192000"/>
              <a:gd name="connsiteY125" fmla="*/ 5051329 h 5096785"/>
              <a:gd name="connsiteX126" fmla="*/ 4769340 w 12192000"/>
              <a:gd name="connsiteY126" fmla="*/ 5053090 h 5096785"/>
              <a:gd name="connsiteX127" fmla="*/ 4744152 w 12192000"/>
              <a:gd name="connsiteY127" fmla="*/ 5053391 h 5096785"/>
              <a:gd name="connsiteX128" fmla="*/ 4723556 w 12192000"/>
              <a:gd name="connsiteY128" fmla="*/ 5059633 h 5096785"/>
              <a:gd name="connsiteX129" fmla="*/ 4719699 w 12192000"/>
              <a:gd name="connsiteY129" fmla="*/ 5066298 h 5096785"/>
              <a:gd name="connsiteX130" fmla="*/ 4706016 w 12192000"/>
              <a:gd name="connsiteY130" fmla="*/ 5067422 h 5096785"/>
              <a:gd name="connsiteX131" fmla="*/ 4702593 w 12192000"/>
              <a:gd name="connsiteY131" fmla="*/ 5068973 h 5096785"/>
              <a:gd name="connsiteX132" fmla="*/ 4682766 w 12192000"/>
              <a:gd name="connsiteY132" fmla="*/ 5076609 h 5096785"/>
              <a:gd name="connsiteX133" fmla="*/ 4634960 w 12192000"/>
              <a:gd name="connsiteY133" fmla="*/ 5061852 h 5096785"/>
              <a:gd name="connsiteX134" fmla="*/ 4580645 w 12192000"/>
              <a:gd name="connsiteY134" fmla="*/ 5069246 h 5096785"/>
              <a:gd name="connsiteX135" fmla="*/ 4368005 w 12192000"/>
              <a:gd name="connsiteY135" fmla="*/ 5057426 h 5096785"/>
              <a:gd name="connsiteX136" fmla="*/ 4339489 w 12192000"/>
              <a:gd name="connsiteY136" fmla="*/ 5080858 h 5096785"/>
              <a:gd name="connsiteX137" fmla="*/ 4253895 w 12192000"/>
              <a:gd name="connsiteY137" fmla="*/ 5085008 h 5096785"/>
              <a:gd name="connsiteX138" fmla="*/ 4117780 w 12192000"/>
              <a:gd name="connsiteY138" fmla="*/ 5045175 h 5096785"/>
              <a:gd name="connsiteX139" fmla="*/ 3960074 w 12192000"/>
              <a:gd name="connsiteY139" fmla="*/ 5050708 h 5096785"/>
              <a:gd name="connsiteX140" fmla="*/ 3947260 w 12192000"/>
              <a:gd name="connsiteY140" fmla="*/ 5041167 h 5096785"/>
              <a:gd name="connsiteX141" fmla="*/ 3931969 w 12192000"/>
              <a:gd name="connsiteY141" fmla="*/ 5035902 h 5096785"/>
              <a:gd name="connsiteX142" fmla="*/ 3929836 w 12192000"/>
              <a:gd name="connsiteY142" fmla="*/ 5036901 h 5096785"/>
              <a:gd name="connsiteX143" fmla="*/ 3911296 w 12192000"/>
              <a:gd name="connsiteY143" fmla="*/ 5035663 h 5096785"/>
              <a:gd name="connsiteX144" fmla="*/ 3907746 w 12192000"/>
              <a:gd name="connsiteY144" fmla="*/ 5032107 h 5096785"/>
              <a:gd name="connsiteX145" fmla="*/ 3895182 w 12192000"/>
              <a:gd name="connsiteY145" fmla="*/ 5030229 h 5096785"/>
              <a:gd name="connsiteX146" fmla="*/ 3870866 w 12192000"/>
              <a:gd name="connsiteY146" fmla="*/ 5023753 h 5096785"/>
              <a:gd name="connsiteX147" fmla="*/ 3865913 w 12192000"/>
              <a:gd name="connsiteY147" fmla="*/ 5025143 h 5096785"/>
              <a:gd name="connsiteX148" fmla="*/ 3828606 w 12192000"/>
              <a:gd name="connsiteY148" fmla="*/ 5019426 h 5096785"/>
              <a:gd name="connsiteX149" fmla="*/ 3827901 w 12192000"/>
              <a:gd name="connsiteY149" fmla="*/ 5020583 h 5096785"/>
              <a:gd name="connsiteX150" fmla="*/ 3816543 w 12192000"/>
              <a:gd name="connsiteY150" fmla="*/ 5024366 h 5096785"/>
              <a:gd name="connsiteX151" fmla="*/ 3795278 w 12192000"/>
              <a:gd name="connsiteY151" fmla="*/ 5028779 h 5096785"/>
              <a:gd name="connsiteX152" fmla="*/ 3743858 w 12192000"/>
              <a:gd name="connsiteY152" fmla="*/ 5054237 h 5096785"/>
              <a:gd name="connsiteX153" fmla="*/ 3704945 w 12192000"/>
              <a:gd name="connsiteY153" fmla="*/ 5048413 h 5096785"/>
              <a:gd name="connsiteX154" fmla="*/ 3696992 w 12192000"/>
              <a:gd name="connsiteY154" fmla="*/ 5047914 h 5096785"/>
              <a:gd name="connsiteX155" fmla="*/ 3696780 w 12192000"/>
              <a:gd name="connsiteY155" fmla="*/ 5048181 h 5096785"/>
              <a:gd name="connsiteX156" fmla="*/ 3688290 w 12192000"/>
              <a:gd name="connsiteY156" fmla="*/ 5048204 h 5096785"/>
              <a:gd name="connsiteX157" fmla="*/ 3682486 w 12192000"/>
              <a:gd name="connsiteY157" fmla="*/ 5047000 h 5096785"/>
              <a:gd name="connsiteX158" fmla="*/ 3667056 w 12192000"/>
              <a:gd name="connsiteY158" fmla="*/ 5046030 h 5096785"/>
              <a:gd name="connsiteX159" fmla="*/ 3661403 w 12192000"/>
              <a:gd name="connsiteY159" fmla="*/ 5047537 h 5096785"/>
              <a:gd name="connsiteX160" fmla="*/ 3658673 w 12192000"/>
              <a:gd name="connsiteY160" fmla="*/ 5050790 h 5096785"/>
              <a:gd name="connsiteX161" fmla="*/ 3657333 w 12192000"/>
              <a:gd name="connsiteY161" fmla="*/ 5050325 h 5096785"/>
              <a:gd name="connsiteX162" fmla="*/ 3626778 w 12192000"/>
              <a:gd name="connsiteY162" fmla="*/ 5057882 h 5096785"/>
              <a:gd name="connsiteX163" fmla="*/ 3560067 w 12192000"/>
              <a:gd name="connsiteY163" fmla="*/ 5064266 h 5096785"/>
              <a:gd name="connsiteX164" fmla="*/ 3522641 w 12192000"/>
              <a:gd name="connsiteY164" fmla="*/ 5063654 h 5096785"/>
              <a:gd name="connsiteX165" fmla="*/ 3419275 w 12192000"/>
              <a:gd name="connsiteY165" fmla="*/ 5066646 h 5096785"/>
              <a:gd name="connsiteX166" fmla="*/ 3314869 w 12192000"/>
              <a:gd name="connsiteY166" fmla="*/ 5073197 h 5096785"/>
              <a:gd name="connsiteX167" fmla="*/ 3259088 w 12192000"/>
              <a:gd name="connsiteY167" fmla="*/ 5096363 h 5096785"/>
              <a:gd name="connsiteX168" fmla="*/ 3253104 w 12192000"/>
              <a:gd name="connsiteY168" fmla="*/ 5096785 h 5096785"/>
              <a:gd name="connsiteX169" fmla="*/ 3238751 w 12192000"/>
              <a:gd name="connsiteY169" fmla="*/ 5092996 h 5096785"/>
              <a:gd name="connsiteX170" fmla="*/ 3233681 w 12192000"/>
              <a:gd name="connsiteY170" fmla="*/ 5090758 h 5096785"/>
              <a:gd name="connsiteX171" fmla="*/ 3225562 w 12192000"/>
              <a:gd name="connsiteY171" fmla="*/ 5089215 h 5096785"/>
              <a:gd name="connsiteX172" fmla="*/ 3225260 w 12192000"/>
              <a:gd name="connsiteY172" fmla="*/ 5089437 h 5096785"/>
              <a:gd name="connsiteX173" fmla="*/ 3217859 w 12192000"/>
              <a:gd name="connsiteY173" fmla="*/ 5087484 h 5096785"/>
              <a:gd name="connsiteX174" fmla="*/ 3182980 w 12192000"/>
              <a:gd name="connsiteY174" fmla="*/ 5074650 h 5096785"/>
              <a:gd name="connsiteX175" fmla="*/ 3123938 w 12192000"/>
              <a:gd name="connsiteY175" fmla="*/ 5089912 h 5096785"/>
              <a:gd name="connsiteX176" fmla="*/ 3055081 w 12192000"/>
              <a:gd name="connsiteY176" fmla="*/ 5080424 h 5096785"/>
              <a:gd name="connsiteX177" fmla="*/ 3049807 w 12192000"/>
              <a:gd name="connsiteY177" fmla="*/ 5080860 h 5096785"/>
              <a:gd name="connsiteX178" fmla="*/ 3029122 w 12192000"/>
              <a:gd name="connsiteY178" fmla="*/ 5070085 h 5096785"/>
              <a:gd name="connsiteX179" fmla="*/ 3017862 w 12192000"/>
              <a:gd name="connsiteY179" fmla="*/ 5065942 h 5096785"/>
              <a:gd name="connsiteX180" fmla="*/ 3015868 w 12192000"/>
              <a:gd name="connsiteY180" fmla="*/ 5061832 h 5096785"/>
              <a:gd name="connsiteX181" fmla="*/ 2998644 w 12192000"/>
              <a:gd name="connsiteY181" fmla="*/ 5057210 h 5096785"/>
              <a:gd name="connsiteX182" fmla="*/ 2996219 w 12192000"/>
              <a:gd name="connsiteY182" fmla="*/ 5057788 h 5096785"/>
              <a:gd name="connsiteX183" fmla="*/ 2983676 w 12192000"/>
              <a:gd name="connsiteY183" fmla="*/ 5049852 h 5096785"/>
              <a:gd name="connsiteX184" fmla="*/ 2903609 w 12192000"/>
              <a:gd name="connsiteY184" fmla="*/ 4998457 h 5096785"/>
              <a:gd name="connsiteX185" fmla="*/ 2758830 w 12192000"/>
              <a:gd name="connsiteY185" fmla="*/ 4974760 h 5096785"/>
              <a:gd name="connsiteX186" fmla="*/ 2532669 w 12192000"/>
              <a:gd name="connsiteY186" fmla="*/ 4940573 h 5096785"/>
              <a:gd name="connsiteX187" fmla="*/ 2389931 w 12192000"/>
              <a:gd name="connsiteY187" fmla="*/ 4905785 h 5096785"/>
              <a:gd name="connsiteX188" fmla="*/ 2335186 w 12192000"/>
              <a:gd name="connsiteY188" fmla="*/ 4902957 h 5096785"/>
              <a:gd name="connsiteX189" fmla="*/ 2295307 w 12192000"/>
              <a:gd name="connsiteY189" fmla="*/ 4879800 h 5096785"/>
              <a:gd name="connsiteX190" fmla="*/ 2273393 w 12192000"/>
              <a:gd name="connsiteY190" fmla="*/ 4883565 h 5096785"/>
              <a:gd name="connsiteX191" fmla="*/ 2269523 w 12192000"/>
              <a:gd name="connsiteY191" fmla="*/ 4884442 h 5096785"/>
              <a:gd name="connsiteX192" fmla="*/ 2256015 w 12192000"/>
              <a:gd name="connsiteY192" fmla="*/ 4883014 h 5096785"/>
              <a:gd name="connsiteX193" fmla="*/ 2249731 w 12192000"/>
              <a:gd name="connsiteY193" fmla="*/ 4888778 h 5096785"/>
              <a:gd name="connsiteX194" fmla="*/ 2227629 w 12192000"/>
              <a:gd name="connsiteY194" fmla="*/ 4891047 h 5096785"/>
              <a:gd name="connsiteX195" fmla="*/ 2203460 w 12192000"/>
              <a:gd name="connsiteY195" fmla="*/ 4886696 h 5096785"/>
              <a:gd name="connsiteX196" fmla="*/ 2091528 w 12192000"/>
              <a:gd name="connsiteY196" fmla="*/ 4859155 h 5096785"/>
              <a:gd name="connsiteX197" fmla="*/ 2022901 w 12192000"/>
              <a:gd name="connsiteY197" fmla="*/ 4846594 h 5096785"/>
              <a:gd name="connsiteX198" fmla="*/ 1994227 w 12192000"/>
              <a:gd name="connsiteY198" fmla="*/ 4847973 h 5096785"/>
              <a:gd name="connsiteX199" fmla="*/ 1955936 w 12192000"/>
              <a:gd name="connsiteY199" fmla="*/ 4845765 h 5096785"/>
              <a:gd name="connsiteX200" fmla="*/ 1741924 w 12192000"/>
              <a:gd name="connsiteY200" fmla="*/ 4808054 h 5096785"/>
              <a:gd name="connsiteX201" fmla="*/ 1734410 w 12192000"/>
              <a:gd name="connsiteY201" fmla="*/ 4811675 h 5096785"/>
              <a:gd name="connsiteX202" fmla="*/ 1691423 w 12192000"/>
              <a:gd name="connsiteY202" fmla="*/ 4802777 h 5096785"/>
              <a:gd name="connsiteX203" fmla="*/ 1554504 w 12192000"/>
              <a:gd name="connsiteY203" fmla="*/ 4739985 h 5096785"/>
              <a:gd name="connsiteX204" fmla="*/ 1470119 w 12192000"/>
              <a:gd name="connsiteY204" fmla="*/ 4723470 h 5096785"/>
              <a:gd name="connsiteX205" fmla="*/ 1437967 w 12192000"/>
              <a:gd name="connsiteY205" fmla="*/ 4722710 h 5096785"/>
              <a:gd name="connsiteX206" fmla="*/ 1384234 w 12192000"/>
              <a:gd name="connsiteY206" fmla="*/ 4721117 h 5096785"/>
              <a:gd name="connsiteX207" fmla="*/ 1338647 w 12192000"/>
              <a:gd name="connsiteY207" fmla="*/ 4732483 h 5096785"/>
              <a:gd name="connsiteX208" fmla="*/ 1295869 w 12192000"/>
              <a:gd name="connsiteY208" fmla="*/ 4726175 h 5096785"/>
              <a:gd name="connsiteX209" fmla="*/ 1292949 w 12192000"/>
              <a:gd name="connsiteY209" fmla="*/ 4708469 h 5096785"/>
              <a:gd name="connsiteX210" fmla="*/ 1244908 w 12192000"/>
              <a:gd name="connsiteY210" fmla="*/ 4706993 h 5096785"/>
              <a:gd name="connsiteX211" fmla="*/ 1171266 w 12192000"/>
              <a:gd name="connsiteY211" fmla="*/ 4706535 h 5096785"/>
              <a:gd name="connsiteX212" fmla="*/ 1160868 w 12192000"/>
              <a:gd name="connsiteY212" fmla="*/ 4701936 h 5096785"/>
              <a:gd name="connsiteX213" fmla="*/ 1147599 w 12192000"/>
              <a:gd name="connsiteY213" fmla="*/ 4714833 h 5096785"/>
              <a:gd name="connsiteX214" fmla="*/ 1119603 w 12192000"/>
              <a:gd name="connsiteY214" fmla="*/ 4721303 h 5096785"/>
              <a:gd name="connsiteX215" fmla="*/ 997851 w 12192000"/>
              <a:gd name="connsiteY215" fmla="*/ 4722336 h 5096785"/>
              <a:gd name="connsiteX216" fmla="*/ 976455 w 12192000"/>
              <a:gd name="connsiteY216" fmla="*/ 4726407 h 5096785"/>
              <a:gd name="connsiteX217" fmla="*/ 949939 w 12192000"/>
              <a:gd name="connsiteY217" fmla="*/ 4719699 h 5096785"/>
              <a:gd name="connsiteX218" fmla="*/ 894148 w 12192000"/>
              <a:gd name="connsiteY218" fmla="*/ 4710406 h 5096785"/>
              <a:gd name="connsiteX219" fmla="*/ 857990 w 12192000"/>
              <a:gd name="connsiteY219" fmla="*/ 4696844 h 5096785"/>
              <a:gd name="connsiteX220" fmla="*/ 848649 w 12192000"/>
              <a:gd name="connsiteY220" fmla="*/ 4704021 h 5096785"/>
              <a:gd name="connsiteX221" fmla="*/ 826436 w 12192000"/>
              <a:gd name="connsiteY221" fmla="*/ 4707421 h 5096785"/>
              <a:gd name="connsiteX222" fmla="*/ 733052 w 12192000"/>
              <a:gd name="connsiteY222" fmla="*/ 4701884 h 5096785"/>
              <a:gd name="connsiteX223" fmla="*/ 716185 w 12192000"/>
              <a:gd name="connsiteY223" fmla="*/ 4703827 h 5096785"/>
              <a:gd name="connsiteX224" fmla="*/ 696663 w 12192000"/>
              <a:gd name="connsiteY224" fmla="*/ 4697420 h 5096785"/>
              <a:gd name="connsiteX225" fmla="*/ 582722 w 12192000"/>
              <a:gd name="connsiteY225" fmla="*/ 4658637 h 5096785"/>
              <a:gd name="connsiteX226" fmla="*/ 581118 w 12192000"/>
              <a:gd name="connsiteY226" fmla="*/ 4654120 h 5096785"/>
              <a:gd name="connsiteX227" fmla="*/ 546453 w 12192000"/>
              <a:gd name="connsiteY227" fmla="*/ 4652542 h 5096785"/>
              <a:gd name="connsiteX228" fmla="*/ 536773 w 12192000"/>
              <a:gd name="connsiteY228" fmla="*/ 4644609 h 5096785"/>
              <a:gd name="connsiteX229" fmla="*/ 518899 w 12192000"/>
              <a:gd name="connsiteY229" fmla="*/ 4642839 h 5096785"/>
              <a:gd name="connsiteX230" fmla="*/ 388896 w 12192000"/>
              <a:gd name="connsiteY230" fmla="*/ 4619173 h 5096785"/>
              <a:gd name="connsiteX231" fmla="*/ 366479 w 12192000"/>
              <a:gd name="connsiteY231" fmla="*/ 4618896 h 5096785"/>
              <a:gd name="connsiteX232" fmla="*/ 342781 w 12192000"/>
              <a:gd name="connsiteY232" fmla="*/ 4601239 h 5096785"/>
              <a:gd name="connsiteX233" fmla="*/ 255925 w 12192000"/>
              <a:gd name="connsiteY233" fmla="*/ 4598685 h 5096785"/>
              <a:gd name="connsiteX234" fmla="*/ 226919 w 12192000"/>
              <a:gd name="connsiteY234" fmla="*/ 4598460 h 5096785"/>
              <a:gd name="connsiteX235" fmla="*/ 213925 w 12192000"/>
              <a:gd name="connsiteY235" fmla="*/ 4597783 h 5096785"/>
              <a:gd name="connsiteX236" fmla="*/ 215196 w 12192000"/>
              <a:gd name="connsiteY236" fmla="*/ 4588576 h 5096785"/>
              <a:gd name="connsiteX237" fmla="*/ 180214 w 12192000"/>
              <a:gd name="connsiteY237" fmla="*/ 4583701 h 5096785"/>
              <a:gd name="connsiteX238" fmla="*/ 83203 w 12192000"/>
              <a:gd name="connsiteY238" fmla="*/ 4531664 h 5096785"/>
              <a:gd name="connsiteX239" fmla="*/ 4106 w 12192000"/>
              <a:gd name="connsiteY239" fmla="*/ 4517202 h 5096785"/>
              <a:gd name="connsiteX240" fmla="*/ 0 w 12192000"/>
              <a:gd name="connsiteY240" fmla="*/ 4516084 h 5096785"/>
              <a:gd name="connsiteX241" fmla="*/ 0 w 12192000"/>
              <a:gd name="connsiteY241" fmla="*/ 0 h 5096785"/>
              <a:gd name="connsiteX0" fmla="*/ 0 w 12192000"/>
              <a:gd name="connsiteY0" fmla="*/ 0 h 5096785"/>
              <a:gd name="connsiteX1" fmla="*/ 12192000 w 12192000"/>
              <a:gd name="connsiteY1" fmla="*/ 0 h 5096785"/>
              <a:gd name="connsiteX2" fmla="*/ 12192000 w 12192000"/>
              <a:gd name="connsiteY2" fmla="*/ 3809005 h 5096785"/>
              <a:gd name="connsiteX3" fmla="*/ 12142543 w 12192000"/>
              <a:gd name="connsiteY3" fmla="*/ 3817043 h 5096785"/>
              <a:gd name="connsiteX4" fmla="*/ 12109241 w 12192000"/>
              <a:gd name="connsiteY4" fmla="*/ 3824228 h 5096785"/>
              <a:gd name="connsiteX5" fmla="*/ 11668991 w 12192000"/>
              <a:gd name="connsiteY5" fmla="*/ 3788038 h 5096785"/>
              <a:gd name="connsiteX6" fmla="*/ 11476952 w 12192000"/>
              <a:gd name="connsiteY6" fmla="*/ 3866786 h 5096785"/>
              <a:gd name="connsiteX7" fmla="*/ 11336487 w 12192000"/>
              <a:gd name="connsiteY7" fmla="*/ 3971513 h 5096785"/>
              <a:gd name="connsiteX8" fmla="*/ 11214181 w 12192000"/>
              <a:gd name="connsiteY8" fmla="*/ 4004215 h 5096785"/>
              <a:gd name="connsiteX9" fmla="*/ 11042540 w 12192000"/>
              <a:gd name="connsiteY9" fmla="*/ 4002613 h 5096785"/>
              <a:gd name="connsiteX10" fmla="*/ 10833086 w 12192000"/>
              <a:gd name="connsiteY10" fmla="*/ 3997707 h 5096785"/>
              <a:gd name="connsiteX11" fmla="*/ 10599680 w 12192000"/>
              <a:gd name="connsiteY11" fmla="*/ 3982661 h 5096785"/>
              <a:gd name="connsiteX12" fmla="*/ 10519971 w 12192000"/>
              <a:gd name="connsiteY12" fmla="*/ 3975018 h 5096785"/>
              <a:gd name="connsiteX13" fmla="*/ 10217282 w 12192000"/>
              <a:gd name="connsiteY13" fmla="*/ 4020809 h 5096785"/>
              <a:gd name="connsiteX14" fmla="*/ 9936427 w 12192000"/>
              <a:gd name="connsiteY14" fmla="*/ 4137843 h 5096785"/>
              <a:gd name="connsiteX15" fmla="*/ 9800299 w 12192000"/>
              <a:gd name="connsiteY15" fmla="*/ 4186098 h 5096785"/>
              <a:gd name="connsiteX16" fmla="*/ 9707822 w 12192000"/>
              <a:gd name="connsiteY16" fmla="*/ 4189102 h 5096785"/>
              <a:gd name="connsiteX17" fmla="*/ 9543973 w 12192000"/>
              <a:gd name="connsiteY17" fmla="*/ 4245802 h 5096785"/>
              <a:gd name="connsiteX18" fmla="*/ 9528747 w 12192000"/>
              <a:gd name="connsiteY18" fmla="*/ 4251724 h 5096785"/>
              <a:gd name="connsiteX19" fmla="*/ 9436976 w 12192000"/>
              <a:gd name="connsiteY19" fmla="*/ 4269351 h 5096785"/>
              <a:gd name="connsiteX20" fmla="*/ 9371827 w 12192000"/>
              <a:gd name="connsiteY20" fmla="*/ 4303912 h 5096785"/>
              <a:gd name="connsiteX21" fmla="*/ 9260304 w 12192000"/>
              <a:gd name="connsiteY21" fmla="*/ 4328021 h 5096785"/>
              <a:gd name="connsiteX22" fmla="*/ 9148799 w 12192000"/>
              <a:gd name="connsiteY22" fmla="*/ 4348506 h 5096785"/>
              <a:gd name="connsiteX23" fmla="*/ 9107898 w 12192000"/>
              <a:gd name="connsiteY23" fmla="*/ 4354282 h 5096785"/>
              <a:gd name="connsiteX24" fmla="*/ 8990743 w 12192000"/>
              <a:gd name="connsiteY24" fmla="*/ 4382161 h 5096785"/>
              <a:gd name="connsiteX25" fmla="*/ 8979819 w 12192000"/>
              <a:gd name="connsiteY25" fmla="*/ 4366419 h 5096785"/>
              <a:gd name="connsiteX26" fmla="*/ 8936044 w 12192000"/>
              <a:gd name="connsiteY26" fmla="*/ 4370992 h 5096785"/>
              <a:gd name="connsiteX27" fmla="*/ 8897707 w 12192000"/>
              <a:gd name="connsiteY27" fmla="*/ 4392673 h 5096785"/>
              <a:gd name="connsiteX28" fmla="*/ 8845635 w 12192000"/>
              <a:gd name="connsiteY28" fmla="*/ 4404300 h 5096785"/>
              <a:gd name="connsiteX29" fmla="*/ 8814562 w 12192000"/>
              <a:gd name="connsiteY29" fmla="*/ 4411434 h 5096785"/>
              <a:gd name="connsiteX30" fmla="*/ 8726349 w 12192000"/>
              <a:gd name="connsiteY30" fmla="*/ 4416668 h 5096785"/>
              <a:gd name="connsiteX31" fmla="*/ 8566678 w 12192000"/>
              <a:gd name="connsiteY31" fmla="*/ 4391711 h 5096785"/>
              <a:gd name="connsiteX32" fmla="*/ 8521516 w 12192000"/>
              <a:gd name="connsiteY32" fmla="*/ 4393927 h 5096785"/>
              <a:gd name="connsiteX33" fmla="*/ 8515998 w 12192000"/>
              <a:gd name="connsiteY33" fmla="*/ 4399124 h 5096785"/>
              <a:gd name="connsiteX34" fmla="*/ 8449547 w 12192000"/>
              <a:gd name="connsiteY34" fmla="*/ 4383170 h 5096785"/>
              <a:gd name="connsiteX35" fmla="*/ 8360285 w 12192000"/>
              <a:gd name="connsiteY35" fmla="*/ 4398502 h 5096785"/>
              <a:gd name="connsiteX36" fmla="*/ 8256584 w 12192000"/>
              <a:gd name="connsiteY36" fmla="*/ 4423564 h 5096785"/>
              <a:gd name="connsiteX37" fmla="*/ 8229821 w 12192000"/>
              <a:gd name="connsiteY37" fmla="*/ 4431840 h 5096785"/>
              <a:gd name="connsiteX38" fmla="*/ 8158476 w 12192000"/>
              <a:gd name="connsiteY38" fmla="*/ 4436904 h 5096785"/>
              <a:gd name="connsiteX39" fmla="*/ 7993707 w 12192000"/>
              <a:gd name="connsiteY39" fmla="*/ 4447962 h 5096785"/>
              <a:gd name="connsiteX40" fmla="*/ 7990346 w 12192000"/>
              <a:gd name="connsiteY40" fmla="*/ 4454853 h 5096785"/>
              <a:gd name="connsiteX41" fmla="*/ 7976786 w 12192000"/>
              <a:gd name="connsiteY41" fmla="*/ 4456820 h 5096785"/>
              <a:gd name="connsiteX42" fmla="*/ 7973491 w 12192000"/>
              <a:gd name="connsiteY42" fmla="*/ 4458577 h 5096785"/>
              <a:gd name="connsiteX43" fmla="*/ 7954281 w 12192000"/>
              <a:gd name="connsiteY43" fmla="*/ 4467421 h 5096785"/>
              <a:gd name="connsiteX44" fmla="*/ 7905540 w 12192000"/>
              <a:gd name="connsiteY44" fmla="*/ 4455628 h 5096785"/>
              <a:gd name="connsiteX45" fmla="*/ 7851932 w 12192000"/>
              <a:gd name="connsiteY45" fmla="*/ 4466353 h 5096785"/>
              <a:gd name="connsiteX46" fmla="*/ 7639078 w 12192000"/>
              <a:gd name="connsiteY46" fmla="*/ 4467635 h 5096785"/>
              <a:gd name="connsiteX47" fmla="*/ 7612359 w 12192000"/>
              <a:gd name="connsiteY47" fmla="*/ 4492789 h 5096785"/>
              <a:gd name="connsiteX48" fmla="*/ 7527328 w 12192000"/>
              <a:gd name="connsiteY48" fmla="*/ 4502199 h 5096785"/>
              <a:gd name="connsiteX49" fmla="*/ 7388717 w 12192000"/>
              <a:gd name="connsiteY49" fmla="*/ 4470799 h 5096785"/>
              <a:gd name="connsiteX50" fmla="*/ 7231898 w 12192000"/>
              <a:gd name="connsiteY50" fmla="*/ 4486028 h 5096785"/>
              <a:gd name="connsiteX51" fmla="*/ 7218425 w 12192000"/>
              <a:gd name="connsiteY51" fmla="*/ 4477288 h 5096785"/>
              <a:gd name="connsiteX52" fmla="*/ 7202795 w 12192000"/>
              <a:gd name="connsiteY52" fmla="*/ 4472972 h 5096785"/>
              <a:gd name="connsiteX53" fmla="*/ 7200744 w 12192000"/>
              <a:gd name="connsiteY53" fmla="*/ 4474099 h 5096785"/>
              <a:gd name="connsiteX54" fmla="*/ 7182163 w 12192000"/>
              <a:gd name="connsiteY54" fmla="*/ 4474005 h 5096785"/>
              <a:gd name="connsiteX55" fmla="*/ 7178368 w 12192000"/>
              <a:gd name="connsiteY55" fmla="*/ 4470673 h 5096785"/>
              <a:gd name="connsiteX56" fmla="*/ 7165705 w 12192000"/>
              <a:gd name="connsiteY56" fmla="*/ 4469569 h 5096785"/>
              <a:gd name="connsiteX57" fmla="*/ 7140991 w 12192000"/>
              <a:gd name="connsiteY57" fmla="*/ 4464599 h 5096785"/>
              <a:gd name="connsiteX58" fmla="*/ 7136152 w 12192000"/>
              <a:gd name="connsiteY58" fmla="*/ 4466292 h 5096785"/>
              <a:gd name="connsiteX59" fmla="*/ 7098544 w 12192000"/>
              <a:gd name="connsiteY59" fmla="*/ 4462879 h 5096785"/>
              <a:gd name="connsiteX60" fmla="*/ 7097922 w 12192000"/>
              <a:gd name="connsiteY60" fmla="*/ 4464077 h 5096785"/>
              <a:gd name="connsiteX61" fmla="*/ 7086877 w 12192000"/>
              <a:gd name="connsiteY61" fmla="*/ 4468554 h 5096785"/>
              <a:gd name="connsiteX62" fmla="*/ 7065999 w 12192000"/>
              <a:gd name="connsiteY62" fmla="*/ 4474270 h 5096785"/>
              <a:gd name="connsiteX63" fmla="*/ 7016598 w 12192000"/>
              <a:gd name="connsiteY63" fmla="*/ 4502855 h 5096785"/>
              <a:gd name="connsiteX64" fmla="*/ 6977375 w 12192000"/>
              <a:gd name="connsiteY64" fmla="*/ 4499434 h 5096785"/>
              <a:gd name="connsiteX65" fmla="*/ 6969409 w 12192000"/>
              <a:gd name="connsiteY65" fmla="*/ 4499424 h 5096785"/>
              <a:gd name="connsiteX66" fmla="*/ 6969218 w 12192000"/>
              <a:gd name="connsiteY66" fmla="*/ 4499704 h 5096785"/>
              <a:gd name="connsiteX67" fmla="*/ 6960755 w 12192000"/>
              <a:gd name="connsiteY67" fmla="*/ 4500249 h 5096785"/>
              <a:gd name="connsiteX68" fmla="*/ 6954882 w 12192000"/>
              <a:gd name="connsiteY68" fmla="*/ 4499405 h 5096785"/>
              <a:gd name="connsiteX69" fmla="*/ 6939428 w 12192000"/>
              <a:gd name="connsiteY69" fmla="*/ 4499385 h 5096785"/>
              <a:gd name="connsiteX70" fmla="*/ 6933902 w 12192000"/>
              <a:gd name="connsiteY70" fmla="*/ 4501239 h 5096785"/>
              <a:gd name="connsiteX71" fmla="*/ 6891244 w 12192000"/>
              <a:gd name="connsiteY71" fmla="*/ 4536371 h 5096785"/>
              <a:gd name="connsiteX72" fmla="*/ 6794496 w 12192000"/>
              <a:gd name="connsiteY72" fmla="*/ 4567924 h 5096785"/>
              <a:gd name="connsiteX73" fmla="*/ 6574528 w 12192000"/>
              <a:gd name="connsiteY73" fmla="*/ 4641155 h 5096785"/>
              <a:gd name="connsiteX74" fmla="*/ 6573036 w 12192000"/>
              <a:gd name="connsiteY74" fmla="*/ 4641049 h 5096785"/>
              <a:gd name="connsiteX75" fmla="*/ 6571920 w 12192000"/>
              <a:gd name="connsiteY75" fmla="*/ 4644739 h 5096785"/>
              <a:gd name="connsiteX76" fmla="*/ 6552021 w 12192000"/>
              <a:gd name="connsiteY76" fmla="*/ 4650379 h 5096785"/>
              <a:gd name="connsiteX77" fmla="*/ 6545925 w 12192000"/>
              <a:gd name="connsiteY77" fmla="*/ 4650675 h 5096785"/>
              <a:gd name="connsiteX78" fmla="*/ 6537822 w 12192000"/>
              <a:gd name="connsiteY78" fmla="*/ 4652769 h 5096785"/>
              <a:gd name="connsiteX79" fmla="*/ 6537743 w 12192000"/>
              <a:gd name="connsiteY79" fmla="*/ 4653068 h 5096785"/>
              <a:gd name="connsiteX80" fmla="*/ 6490057 w 12192000"/>
              <a:gd name="connsiteY80" fmla="*/ 4658624 h 5096785"/>
              <a:gd name="connsiteX81" fmla="*/ 6386800 w 12192000"/>
              <a:gd name="connsiteY81" fmla="*/ 4715431 h 5096785"/>
              <a:gd name="connsiteX82" fmla="*/ 6382703 w 12192000"/>
              <a:gd name="connsiteY82" fmla="*/ 4717930 h 5096785"/>
              <a:gd name="connsiteX83" fmla="*/ 6356495 w 12192000"/>
              <a:gd name="connsiteY83" fmla="*/ 4717843 h 5096785"/>
              <a:gd name="connsiteX84" fmla="*/ 6343628 w 12192000"/>
              <a:gd name="connsiteY84" fmla="*/ 4719161 h 5096785"/>
              <a:gd name="connsiteX85" fmla="*/ 6338605 w 12192000"/>
              <a:gd name="connsiteY85" fmla="*/ 4716723 h 5096785"/>
              <a:gd name="connsiteX86" fmla="*/ 6320318 w 12192000"/>
              <a:gd name="connsiteY86" fmla="*/ 4720095 h 5096785"/>
              <a:gd name="connsiteX87" fmla="*/ 6318742 w 12192000"/>
              <a:gd name="connsiteY87" fmla="*/ 4721541 h 5096785"/>
              <a:gd name="connsiteX88" fmla="*/ 6301708 w 12192000"/>
              <a:gd name="connsiteY88" fmla="*/ 4720380 h 5096785"/>
              <a:gd name="connsiteX89" fmla="*/ 6285082 w 12192000"/>
              <a:gd name="connsiteY89" fmla="*/ 4714639 h 5096785"/>
              <a:gd name="connsiteX90" fmla="*/ 6136936 w 12192000"/>
              <a:gd name="connsiteY90" fmla="*/ 4758246 h 5096785"/>
              <a:gd name="connsiteX91" fmla="*/ 5988578 w 12192000"/>
              <a:gd name="connsiteY91" fmla="*/ 4754427 h 5096785"/>
              <a:gd name="connsiteX92" fmla="*/ 5908701 w 12192000"/>
              <a:gd name="connsiteY92" fmla="*/ 4779160 h 5096785"/>
              <a:gd name="connsiteX93" fmla="*/ 5892219 w 12192000"/>
              <a:gd name="connsiteY93" fmla="*/ 4807892 h 5096785"/>
              <a:gd name="connsiteX94" fmla="*/ 5683612 w 12192000"/>
              <a:gd name="connsiteY94" fmla="*/ 4848770 h 5096785"/>
              <a:gd name="connsiteX95" fmla="*/ 5635111 w 12192000"/>
              <a:gd name="connsiteY95" fmla="*/ 4868888 h 5096785"/>
              <a:gd name="connsiteX96" fmla="*/ 5582652 w 12192000"/>
              <a:gd name="connsiteY96" fmla="*/ 4866836 h 5096785"/>
              <a:gd name="connsiteX97" fmla="*/ 5567213 w 12192000"/>
              <a:gd name="connsiteY97" fmla="*/ 4878769 h 5096785"/>
              <a:gd name="connsiteX98" fmla="*/ 5564659 w 12192000"/>
              <a:gd name="connsiteY98" fmla="*/ 4881042 h 5096785"/>
              <a:gd name="connsiteX99" fmla="*/ 5552102 w 12192000"/>
              <a:gd name="connsiteY99" fmla="*/ 4885426 h 5096785"/>
              <a:gd name="connsiteX100" fmla="*/ 5551475 w 12192000"/>
              <a:gd name="connsiteY100" fmla="*/ 4892560 h 5096785"/>
              <a:gd name="connsiteX101" fmla="*/ 5534664 w 12192000"/>
              <a:gd name="connsiteY101" fmla="*/ 4903385 h 5096785"/>
              <a:gd name="connsiteX102" fmla="*/ 5510737 w 12192000"/>
              <a:gd name="connsiteY102" fmla="*/ 4909807 h 5096785"/>
              <a:gd name="connsiteX103" fmla="*/ 5393901 w 12192000"/>
              <a:gd name="connsiteY103" fmla="*/ 4933709 h 5096785"/>
              <a:gd name="connsiteX104" fmla="*/ 5325782 w 12192000"/>
              <a:gd name="connsiteY104" fmla="*/ 4951789 h 5096785"/>
              <a:gd name="connsiteX105" fmla="*/ 5302703 w 12192000"/>
              <a:gd name="connsiteY105" fmla="*/ 4964590 h 5096785"/>
              <a:gd name="connsiteX106" fmla="*/ 5268591 w 12192000"/>
              <a:gd name="connsiteY106" fmla="*/ 4978479 h 5096785"/>
              <a:gd name="connsiteX107" fmla="*/ 5210559 w 12192000"/>
              <a:gd name="connsiteY107" fmla="*/ 5007585 h 5096785"/>
              <a:gd name="connsiteX108" fmla="*/ 5177597 w 12192000"/>
              <a:gd name="connsiteY108" fmla="*/ 5015926 h 5096785"/>
              <a:gd name="connsiteX109" fmla="*/ 5160569 w 12192000"/>
              <a:gd name="connsiteY109" fmla="*/ 5025681 h 5096785"/>
              <a:gd name="connsiteX110" fmla="*/ 5152748 w 12192000"/>
              <a:gd name="connsiteY110" fmla="*/ 5026569 h 5096785"/>
              <a:gd name="connsiteX111" fmla="*/ 5127678 w 12192000"/>
              <a:gd name="connsiteY111" fmla="*/ 5032947 h 5096785"/>
              <a:gd name="connsiteX112" fmla="*/ 5113147 w 12192000"/>
              <a:gd name="connsiteY112" fmla="*/ 5035818 h 5096785"/>
              <a:gd name="connsiteX113" fmla="*/ 5107301 w 12192000"/>
              <a:gd name="connsiteY113" fmla="*/ 5036672 h 5096785"/>
              <a:gd name="connsiteX114" fmla="*/ 5093215 w 12192000"/>
              <a:gd name="connsiteY114" fmla="*/ 5032880 h 5096785"/>
              <a:gd name="connsiteX115" fmla="*/ 5077058 w 12192000"/>
              <a:gd name="connsiteY115" fmla="*/ 5038681 h 5096785"/>
              <a:gd name="connsiteX116" fmla="*/ 5057349 w 12192000"/>
              <a:gd name="connsiteY116" fmla="*/ 5036015 h 5096785"/>
              <a:gd name="connsiteX117" fmla="*/ 5053945 w 12192000"/>
              <a:gd name="connsiteY117" fmla="*/ 5041952 h 5096785"/>
              <a:gd name="connsiteX118" fmla="*/ 5040021 w 12192000"/>
              <a:gd name="connsiteY118" fmla="*/ 5050052 h 5096785"/>
              <a:gd name="connsiteX119" fmla="*/ 5025913 w 12192000"/>
              <a:gd name="connsiteY119" fmla="*/ 5046535 h 5096785"/>
              <a:gd name="connsiteX120" fmla="*/ 4998218 w 12192000"/>
              <a:gd name="connsiteY120" fmla="*/ 5048065 h 5096785"/>
              <a:gd name="connsiteX121" fmla="*/ 4991008 w 12192000"/>
              <a:gd name="connsiteY121" fmla="*/ 5050439 h 5096785"/>
              <a:gd name="connsiteX122" fmla="*/ 4963503 w 12192000"/>
              <a:gd name="connsiteY122" fmla="*/ 5047575 h 5096785"/>
              <a:gd name="connsiteX123" fmla="*/ 4921053 w 12192000"/>
              <a:gd name="connsiteY123" fmla="*/ 5048925 h 5096785"/>
              <a:gd name="connsiteX124" fmla="*/ 4873420 w 12192000"/>
              <a:gd name="connsiteY124" fmla="*/ 5054929 h 5096785"/>
              <a:gd name="connsiteX125" fmla="*/ 4858825 w 12192000"/>
              <a:gd name="connsiteY125" fmla="*/ 5051329 h 5096785"/>
              <a:gd name="connsiteX126" fmla="*/ 4769340 w 12192000"/>
              <a:gd name="connsiteY126" fmla="*/ 5053090 h 5096785"/>
              <a:gd name="connsiteX127" fmla="*/ 4744152 w 12192000"/>
              <a:gd name="connsiteY127" fmla="*/ 5053391 h 5096785"/>
              <a:gd name="connsiteX128" fmla="*/ 4723556 w 12192000"/>
              <a:gd name="connsiteY128" fmla="*/ 5059633 h 5096785"/>
              <a:gd name="connsiteX129" fmla="*/ 4719699 w 12192000"/>
              <a:gd name="connsiteY129" fmla="*/ 5066298 h 5096785"/>
              <a:gd name="connsiteX130" fmla="*/ 4706016 w 12192000"/>
              <a:gd name="connsiteY130" fmla="*/ 5067422 h 5096785"/>
              <a:gd name="connsiteX131" fmla="*/ 4702593 w 12192000"/>
              <a:gd name="connsiteY131" fmla="*/ 5068973 h 5096785"/>
              <a:gd name="connsiteX132" fmla="*/ 4682766 w 12192000"/>
              <a:gd name="connsiteY132" fmla="*/ 5076609 h 5096785"/>
              <a:gd name="connsiteX133" fmla="*/ 4634960 w 12192000"/>
              <a:gd name="connsiteY133" fmla="*/ 5061852 h 5096785"/>
              <a:gd name="connsiteX134" fmla="*/ 4580645 w 12192000"/>
              <a:gd name="connsiteY134" fmla="*/ 5069246 h 5096785"/>
              <a:gd name="connsiteX135" fmla="*/ 4368005 w 12192000"/>
              <a:gd name="connsiteY135" fmla="*/ 5057426 h 5096785"/>
              <a:gd name="connsiteX136" fmla="*/ 4339489 w 12192000"/>
              <a:gd name="connsiteY136" fmla="*/ 5080858 h 5096785"/>
              <a:gd name="connsiteX137" fmla="*/ 4253895 w 12192000"/>
              <a:gd name="connsiteY137" fmla="*/ 5085008 h 5096785"/>
              <a:gd name="connsiteX138" fmla="*/ 4117780 w 12192000"/>
              <a:gd name="connsiteY138" fmla="*/ 5045175 h 5096785"/>
              <a:gd name="connsiteX139" fmla="*/ 3960074 w 12192000"/>
              <a:gd name="connsiteY139" fmla="*/ 5050708 h 5096785"/>
              <a:gd name="connsiteX140" fmla="*/ 3947260 w 12192000"/>
              <a:gd name="connsiteY140" fmla="*/ 5041167 h 5096785"/>
              <a:gd name="connsiteX141" fmla="*/ 3931969 w 12192000"/>
              <a:gd name="connsiteY141" fmla="*/ 5035902 h 5096785"/>
              <a:gd name="connsiteX142" fmla="*/ 3929836 w 12192000"/>
              <a:gd name="connsiteY142" fmla="*/ 5036901 h 5096785"/>
              <a:gd name="connsiteX143" fmla="*/ 3911296 w 12192000"/>
              <a:gd name="connsiteY143" fmla="*/ 5035663 h 5096785"/>
              <a:gd name="connsiteX144" fmla="*/ 3907746 w 12192000"/>
              <a:gd name="connsiteY144" fmla="*/ 5032107 h 5096785"/>
              <a:gd name="connsiteX145" fmla="*/ 3895182 w 12192000"/>
              <a:gd name="connsiteY145" fmla="*/ 5030229 h 5096785"/>
              <a:gd name="connsiteX146" fmla="*/ 3870866 w 12192000"/>
              <a:gd name="connsiteY146" fmla="*/ 5023753 h 5096785"/>
              <a:gd name="connsiteX147" fmla="*/ 3865913 w 12192000"/>
              <a:gd name="connsiteY147" fmla="*/ 5025143 h 5096785"/>
              <a:gd name="connsiteX148" fmla="*/ 3828606 w 12192000"/>
              <a:gd name="connsiteY148" fmla="*/ 5019426 h 5096785"/>
              <a:gd name="connsiteX149" fmla="*/ 3827901 w 12192000"/>
              <a:gd name="connsiteY149" fmla="*/ 5020583 h 5096785"/>
              <a:gd name="connsiteX150" fmla="*/ 3816543 w 12192000"/>
              <a:gd name="connsiteY150" fmla="*/ 5024366 h 5096785"/>
              <a:gd name="connsiteX151" fmla="*/ 3795278 w 12192000"/>
              <a:gd name="connsiteY151" fmla="*/ 5028779 h 5096785"/>
              <a:gd name="connsiteX152" fmla="*/ 3743858 w 12192000"/>
              <a:gd name="connsiteY152" fmla="*/ 5054237 h 5096785"/>
              <a:gd name="connsiteX153" fmla="*/ 3704945 w 12192000"/>
              <a:gd name="connsiteY153" fmla="*/ 5048413 h 5096785"/>
              <a:gd name="connsiteX154" fmla="*/ 3696992 w 12192000"/>
              <a:gd name="connsiteY154" fmla="*/ 5047914 h 5096785"/>
              <a:gd name="connsiteX155" fmla="*/ 3696780 w 12192000"/>
              <a:gd name="connsiteY155" fmla="*/ 5048181 h 5096785"/>
              <a:gd name="connsiteX156" fmla="*/ 3688290 w 12192000"/>
              <a:gd name="connsiteY156" fmla="*/ 5048204 h 5096785"/>
              <a:gd name="connsiteX157" fmla="*/ 3682486 w 12192000"/>
              <a:gd name="connsiteY157" fmla="*/ 5047000 h 5096785"/>
              <a:gd name="connsiteX158" fmla="*/ 3667056 w 12192000"/>
              <a:gd name="connsiteY158" fmla="*/ 5046030 h 5096785"/>
              <a:gd name="connsiteX159" fmla="*/ 3661403 w 12192000"/>
              <a:gd name="connsiteY159" fmla="*/ 5047537 h 5096785"/>
              <a:gd name="connsiteX160" fmla="*/ 3658673 w 12192000"/>
              <a:gd name="connsiteY160" fmla="*/ 5050790 h 5096785"/>
              <a:gd name="connsiteX161" fmla="*/ 3657333 w 12192000"/>
              <a:gd name="connsiteY161" fmla="*/ 5050325 h 5096785"/>
              <a:gd name="connsiteX162" fmla="*/ 3626778 w 12192000"/>
              <a:gd name="connsiteY162" fmla="*/ 5057882 h 5096785"/>
              <a:gd name="connsiteX163" fmla="*/ 3560067 w 12192000"/>
              <a:gd name="connsiteY163" fmla="*/ 5064266 h 5096785"/>
              <a:gd name="connsiteX164" fmla="*/ 3522641 w 12192000"/>
              <a:gd name="connsiteY164" fmla="*/ 5063654 h 5096785"/>
              <a:gd name="connsiteX165" fmla="*/ 3419275 w 12192000"/>
              <a:gd name="connsiteY165" fmla="*/ 5066646 h 5096785"/>
              <a:gd name="connsiteX166" fmla="*/ 3314869 w 12192000"/>
              <a:gd name="connsiteY166" fmla="*/ 5073197 h 5096785"/>
              <a:gd name="connsiteX167" fmla="*/ 3259088 w 12192000"/>
              <a:gd name="connsiteY167" fmla="*/ 5096363 h 5096785"/>
              <a:gd name="connsiteX168" fmla="*/ 3253104 w 12192000"/>
              <a:gd name="connsiteY168" fmla="*/ 5096785 h 5096785"/>
              <a:gd name="connsiteX169" fmla="*/ 3238751 w 12192000"/>
              <a:gd name="connsiteY169" fmla="*/ 5092996 h 5096785"/>
              <a:gd name="connsiteX170" fmla="*/ 3233681 w 12192000"/>
              <a:gd name="connsiteY170" fmla="*/ 5090758 h 5096785"/>
              <a:gd name="connsiteX171" fmla="*/ 3225562 w 12192000"/>
              <a:gd name="connsiteY171" fmla="*/ 5089215 h 5096785"/>
              <a:gd name="connsiteX172" fmla="*/ 3225260 w 12192000"/>
              <a:gd name="connsiteY172" fmla="*/ 5089437 h 5096785"/>
              <a:gd name="connsiteX173" fmla="*/ 3217859 w 12192000"/>
              <a:gd name="connsiteY173" fmla="*/ 5087484 h 5096785"/>
              <a:gd name="connsiteX174" fmla="*/ 3182980 w 12192000"/>
              <a:gd name="connsiteY174" fmla="*/ 5074650 h 5096785"/>
              <a:gd name="connsiteX175" fmla="*/ 3055081 w 12192000"/>
              <a:gd name="connsiteY175" fmla="*/ 5080424 h 5096785"/>
              <a:gd name="connsiteX176" fmla="*/ 3049807 w 12192000"/>
              <a:gd name="connsiteY176" fmla="*/ 5080860 h 5096785"/>
              <a:gd name="connsiteX177" fmla="*/ 3029122 w 12192000"/>
              <a:gd name="connsiteY177" fmla="*/ 5070085 h 5096785"/>
              <a:gd name="connsiteX178" fmla="*/ 3017862 w 12192000"/>
              <a:gd name="connsiteY178" fmla="*/ 5065942 h 5096785"/>
              <a:gd name="connsiteX179" fmla="*/ 3015868 w 12192000"/>
              <a:gd name="connsiteY179" fmla="*/ 5061832 h 5096785"/>
              <a:gd name="connsiteX180" fmla="*/ 2998644 w 12192000"/>
              <a:gd name="connsiteY180" fmla="*/ 5057210 h 5096785"/>
              <a:gd name="connsiteX181" fmla="*/ 2996219 w 12192000"/>
              <a:gd name="connsiteY181" fmla="*/ 5057788 h 5096785"/>
              <a:gd name="connsiteX182" fmla="*/ 2983676 w 12192000"/>
              <a:gd name="connsiteY182" fmla="*/ 5049852 h 5096785"/>
              <a:gd name="connsiteX183" fmla="*/ 2903609 w 12192000"/>
              <a:gd name="connsiteY183" fmla="*/ 4998457 h 5096785"/>
              <a:gd name="connsiteX184" fmla="*/ 2758830 w 12192000"/>
              <a:gd name="connsiteY184" fmla="*/ 4974760 h 5096785"/>
              <a:gd name="connsiteX185" fmla="*/ 2532669 w 12192000"/>
              <a:gd name="connsiteY185" fmla="*/ 4940573 h 5096785"/>
              <a:gd name="connsiteX186" fmla="*/ 2389931 w 12192000"/>
              <a:gd name="connsiteY186" fmla="*/ 4905785 h 5096785"/>
              <a:gd name="connsiteX187" fmla="*/ 2335186 w 12192000"/>
              <a:gd name="connsiteY187" fmla="*/ 4902957 h 5096785"/>
              <a:gd name="connsiteX188" fmla="*/ 2295307 w 12192000"/>
              <a:gd name="connsiteY188" fmla="*/ 4879800 h 5096785"/>
              <a:gd name="connsiteX189" fmla="*/ 2273393 w 12192000"/>
              <a:gd name="connsiteY189" fmla="*/ 4883565 h 5096785"/>
              <a:gd name="connsiteX190" fmla="*/ 2269523 w 12192000"/>
              <a:gd name="connsiteY190" fmla="*/ 4884442 h 5096785"/>
              <a:gd name="connsiteX191" fmla="*/ 2256015 w 12192000"/>
              <a:gd name="connsiteY191" fmla="*/ 4883014 h 5096785"/>
              <a:gd name="connsiteX192" fmla="*/ 2249731 w 12192000"/>
              <a:gd name="connsiteY192" fmla="*/ 4888778 h 5096785"/>
              <a:gd name="connsiteX193" fmla="*/ 2227629 w 12192000"/>
              <a:gd name="connsiteY193" fmla="*/ 4891047 h 5096785"/>
              <a:gd name="connsiteX194" fmla="*/ 2203460 w 12192000"/>
              <a:gd name="connsiteY194" fmla="*/ 4886696 h 5096785"/>
              <a:gd name="connsiteX195" fmla="*/ 2091528 w 12192000"/>
              <a:gd name="connsiteY195" fmla="*/ 4859155 h 5096785"/>
              <a:gd name="connsiteX196" fmla="*/ 2022901 w 12192000"/>
              <a:gd name="connsiteY196" fmla="*/ 4846594 h 5096785"/>
              <a:gd name="connsiteX197" fmla="*/ 1994227 w 12192000"/>
              <a:gd name="connsiteY197" fmla="*/ 4847973 h 5096785"/>
              <a:gd name="connsiteX198" fmla="*/ 1955936 w 12192000"/>
              <a:gd name="connsiteY198" fmla="*/ 4845765 h 5096785"/>
              <a:gd name="connsiteX199" fmla="*/ 1741924 w 12192000"/>
              <a:gd name="connsiteY199" fmla="*/ 4808054 h 5096785"/>
              <a:gd name="connsiteX200" fmla="*/ 1734410 w 12192000"/>
              <a:gd name="connsiteY200" fmla="*/ 4811675 h 5096785"/>
              <a:gd name="connsiteX201" fmla="*/ 1691423 w 12192000"/>
              <a:gd name="connsiteY201" fmla="*/ 4802777 h 5096785"/>
              <a:gd name="connsiteX202" fmla="*/ 1554504 w 12192000"/>
              <a:gd name="connsiteY202" fmla="*/ 4739985 h 5096785"/>
              <a:gd name="connsiteX203" fmla="*/ 1470119 w 12192000"/>
              <a:gd name="connsiteY203" fmla="*/ 4723470 h 5096785"/>
              <a:gd name="connsiteX204" fmla="*/ 1437967 w 12192000"/>
              <a:gd name="connsiteY204" fmla="*/ 4722710 h 5096785"/>
              <a:gd name="connsiteX205" fmla="*/ 1384234 w 12192000"/>
              <a:gd name="connsiteY205" fmla="*/ 4721117 h 5096785"/>
              <a:gd name="connsiteX206" fmla="*/ 1338647 w 12192000"/>
              <a:gd name="connsiteY206" fmla="*/ 4732483 h 5096785"/>
              <a:gd name="connsiteX207" fmla="*/ 1295869 w 12192000"/>
              <a:gd name="connsiteY207" fmla="*/ 4726175 h 5096785"/>
              <a:gd name="connsiteX208" fmla="*/ 1292949 w 12192000"/>
              <a:gd name="connsiteY208" fmla="*/ 4708469 h 5096785"/>
              <a:gd name="connsiteX209" fmla="*/ 1244908 w 12192000"/>
              <a:gd name="connsiteY209" fmla="*/ 4706993 h 5096785"/>
              <a:gd name="connsiteX210" fmla="*/ 1171266 w 12192000"/>
              <a:gd name="connsiteY210" fmla="*/ 4706535 h 5096785"/>
              <a:gd name="connsiteX211" fmla="*/ 1160868 w 12192000"/>
              <a:gd name="connsiteY211" fmla="*/ 4701936 h 5096785"/>
              <a:gd name="connsiteX212" fmla="*/ 1147599 w 12192000"/>
              <a:gd name="connsiteY212" fmla="*/ 4714833 h 5096785"/>
              <a:gd name="connsiteX213" fmla="*/ 1119603 w 12192000"/>
              <a:gd name="connsiteY213" fmla="*/ 4721303 h 5096785"/>
              <a:gd name="connsiteX214" fmla="*/ 997851 w 12192000"/>
              <a:gd name="connsiteY214" fmla="*/ 4722336 h 5096785"/>
              <a:gd name="connsiteX215" fmla="*/ 976455 w 12192000"/>
              <a:gd name="connsiteY215" fmla="*/ 4726407 h 5096785"/>
              <a:gd name="connsiteX216" fmla="*/ 949939 w 12192000"/>
              <a:gd name="connsiteY216" fmla="*/ 4719699 h 5096785"/>
              <a:gd name="connsiteX217" fmla="*/ 894148 w 12192000"/>
              <a:gd name="connsiteY217" fmla="*/ 4710406 h 5096785"/>
              <a:gd name="connsiteX218" fmla="*/ 857990 w 12192000"/>
              <a:gd name="connsiteY218" fmla="*/ 4696844 h 5096785"/>
              <a:gd name="connsiteX219" fmla="*/ 848649 w 12192000"/>
              <a:gd name="connsiteY219" fmla="*/ 4704021 h 5096785"/>
              <a:gd name="connsiteX220" fmla="*/ 826436 w 12192000"/>
              <a:gd name="connsiteY220" fmla="*/ 4707421 h 5096785"/>
              <a:gd name="connsiteX221" fmla="*/ 733052 w 12192000"/>
              <a:gd name="connsiteY221" fmla="*/ 4701884 h 5096785"/>
              <a:gd name="connsiteX222" fmla="*/ 716185 w 12192000"/>
              <a:gd name="connsiteY222" fmla="*/ 4703827 h 5096785"/>
              <a:gd name="connsiteX223" fmla="*/ 696663 w 12192000"/>
              <a:gd name="connsiteY223" fmla="*/ 4697420 h 5096785"/>
              <a:gd name="connsiteX224" fmla="*/ 582722 w 12192000"/>
              <a:gd name="connsiteY224" fmla="*/ 4658637 h 5096785"/>
              <a:gd name="connsiteX225" fmla="*/ 581118 w 12192000"/>
              <a:gd name="connsiteY225" fmla="*/ 4654120 h 5096785"/>
              <a:gd name="connsiteX226" fmla="*/ 546453 w 12192000"/>
              <a:gd name="connsiteY226" fmla="*/ 4652542 h 5096785"/>
              <a:gd name="connsiteX227" fmla="*/ 536773 w 12192000"/>
              <a:gd name="connsiteY227" fmla="*/ 4644609 h 5096785"/>
              <a:gd name="connsiteX228" fmla="*/ 518899 w 12192000"/>
              <a:gd name="connsiteY228" fmla="*/ 4642839 h 5096785"/>
              <a:gd name="connsiteX229" fmla="*/ 388896 w 12192000"/>
              <a:gd name="connsiteY229" fmla="*/ 4619173 h 5096785"/>
              <a:gd name="connsiteX230" fmla="*/ 366479 w 12192000"/>
              <a:gd name="connsiteY230" fmla="*/ 4618896 h 5096785"/>
              <a:gd name="connsiteX231" fmla="*/ 342781 w 12192000"/>
              <a:gd name="connsiteY231" fmla="*/ 4601239 h 5096785"/>
              <a:gd name="connsiteX232" fmla="*/ 255925 w 12192000"/>
              <a:gd name="connsiteY232" fmla="*/ 4598685 h 5096785"/>
              <a:gd name="connsiteX233" fmla="*/ 226919 w 12192000"/>
              <a:gd name="connsiteY233" fmla="*/ 4598460 h 5096785"/>
              <a:gd name="connsiteX234" fmla="*/ 213925 w 12192000"/>
              <a:gd name="connsiteY234" fmla="*/ 4597783 h 5096785"/>
              <a:gd name="connsiteX235" fmla="*/ 215196 w 12192000"/>
              <a:gd name="connsiteY235" fmla="*/ 4588576 h 5096785"/>
              <a:gd name="connsiteX236" fmla="*/ 180214 w 12192000"/>
              <a:gd name="connsiteY236" fmla="*/ 4583701 h 5096785"/>
              <a:gd name="connsiteX237" fmla="*/ 83203 w 12192000"/>
              <a:gd name="connsiteY237" fmla="*/ 4531664 h 5096785"/>
              <a:gd name="connsiteX238" fmla="*/ 4106 w 12192000"/>
              <a:gd name="connsiteY238" fmla="*/ 4517202 h 5096785"/>
              <a:gd name="connsiteX239" fmla="*/ 0 w 12192000"/>
              <a:gd name="connsiteY239" fmla="*/ 4516084 h 5096785"/>
              <a:gd name="connsiteX240" fmla="*/ 0 w 12192000"/>
              <a:gd name="connsiteY240" fmla="*/ 0 h 5096785"/>
              <a:gd name="connsiteX0" fmla="*/ 0 w 12192000"/>
              <a:gd name="connsiteY0" fmla="*/ 0 h 5096785"/>
              <a:gd name="connsiteX1" fmla="*/ 12192000 w 12192000"/>
              <a:gd name="connsiteY1" fmla="*/ 0 h 5096785"/>
              <a:gd name="connsiteX2" fmla="*/ 12192000 w 12192000"/>
              <a:gd name="connsiteY2" fmla="*/ 3809005 h 5096785"/>
              <a:gd name="connsiteX3" fmla="*/ 12142543 w 12192000"/>
              <a:gd name="connsiteY3" fmla="*/ 3817043 h 5096785"/>
              <a:gd name="connsiteX4" fmla="*/ 12109241 w 12192000"/>
              <a:gd name="connsiteY4" fmla="*/ 3824228 h 5096785"/>
              <a:gd name="connsiteX5" fmla="*/ 11668991 w 12192000"/>
              <a:gd name="connsiteY5" fmla="*/ 3788038 h 5096785"/>
              <a:gd name="connsiteX6" fmla="*/ 11476952 w 12192000"/>
              <a:gd name="connsiteY6" fmla="*/ 3866786 h 5096785"/>
              <a:gd name="connsiteX7" fmla="*/ 11336487 w 12192000"/>
              <a:gd name="connsiteY7" fmla="*/ 3971513 h 5096785"/>
              <a:gd name="connsiteX8" fmla="*/ 11214181 w 12192000"/>
              <a:gd name="connsiteY8" fmla="*/ 4004215 h 5096785"/>
              <a:gd name="connsiteX9" fmla="*/ 11042540 w 12192000"/>
              <a:gd name="connsiteY9" fmla="*/ 4002613 h 5096785"/>
              <a:gd name="connsiteX10" fmla="*/ 10833086 w 12192000"/>
              <a:gd name="connsiteY10" fmla="*/ 3997707 h 5096785"/>
              <a:gd name="connsiteX11" fmla="*/ 10599680 w 12192000"/>
              <a:gd name="connsiteY11" fmla="*/ 3982661 h 5096785"/>
              <a:gd name="connsiteX12" fmla="*/ 10519971 w 12192000"/>
              <a:gd name="connsiteY12" fmla="*/ 3975018 h 5096785"/>
              <a:gd name="connsiteX13" fmla="*/ 10217282 w 12192000"/>
              <a:gd name="connsiteY13" fmla="*/ 4020809 h 5096785"/>
              <a:gd name="connsiteX14" fmla="*/ 9936427 w 12192000"/>
              <a:gd name="connsiteY14" fmla="*/ 4137843 h 5096785"/>
              <a:gd name="connsiteX15" fmla="*/ 9800299 w 12192000"/>
              <a:gd name="connsiteY15" fmla="*/ 4186098 h 5096785"/>
              <a:gd name="connsiteX16" fmla="*/ 9707822 w 12192000"/>
              <a:gd name="connsiteY16" fmla="*/ 4189102 h 5096785"/>
              <a:gd name="connsiteX17" fmla="*/ 9543973 w 12192000"/>
              <a:gd name="connsiteY17" fmla="*/ 4245802 h 5096785"/>
              <a:gd name="connsiteX18" fmla="*/ 9528747 w 12192000"/>
              <a:gd name="connsiteY18" fmla="*/ 4251724 h 5096785"/>
              <a:gd name="connsiteX19" fmla="*/ 9436976 w 12192000"/>
              <a:gd name="connsiteY19" fmla="*/ 4269351 h 5096785"/>
              <a:gd name="connsiteX20" fmla="*/ 9371827 w 12192000"/>
              <a:gd name="connsiteY20" fmla="*/ 4303912 h 5096785"/>
              <a:gd name="connsiteX21" fmla="*/ 9260304 w 12192000"/>
              <a:gd name="connsiteY21" fmla="*/ 4328021 h 5096785"/>
              <a:gd name="connsiteX22" fmla="*/ 9148799 w 12192000"/>
              <a:gd name="connsiteY22" fmla="*/ 4348506 h 5096785"/>
              <a:gd name="connsiteX23" fmla="*/ 9107898 w 12192000"/>
              <a:gd name="connsiteY23" fmla="*/ 4354282 h 5096785"/>
              <a:gd name="connsiteX24" fmla="*/ 8990743 w 12192000"/>
              <a:gd name="connsiteY24" fmla="*/ 4382161 h 5096785"/>
              <a:gd name="connsiteX25" fmla="*/ 8979819 w 12192000"/>
              <a:gd name="connsiteY25" fmla="*/ 4366419 h 5096785"/>
              <a:gd name="connsiteX26" fmla="*/ 8936044 w 12192000"/>
              <a:gd name="connsiteY26" fmla="*/ 4370992 h 5096785"/>
              <a:gd name="connsiteX27" fmla="*/ 8897707 w 12192000"/>
              <a:gd name="connsiteY27" fmla="*/ 4392673 h 5096785"/>
              <a:gd name="connsiteX28" fmla="*/ 8845635 w 12192000"/>
              <a:gd name="connsiteY28" fmla="*/ 4404300 h 5096785"/>
              <a:gd name="connsiteX29" fmla="*/ 8814562 w 12192000"/>
              <a:gd name="connsiteY29" fmla="*/ 4411434 h 5096785"/>
              <a:gd name="connsiteX30" fmla="*/ 8726349 w 12192000"/>
              <a:gd name="connsiteY30" fmla="*/ 4416668 h 5096785"/>
              <a:gd name="connsiteX31" fmla="*/ 8566678 w 12192000"/>
              <a:gd name="connsiteY31" fmla="*/ 4391711 h 5096785"/>
              <a:gd name="connsiteX32" fmla="*/ 8521516 w 12192000"/>
              <a:gd name="connsiteY32" fmla="*/ 4393927 h 5096785"/>
              <a:gd name="connsiteX33" fmla="*/ 8515998 w 12192000"/>
              <a:gd name="connsiteY33" fmla="*/ 4399124 h 5096785"/>
              <a:gd name="connsiteX34" fmla="*/ 8449547 w 12192000"/>
              <a:gd name="connsiteY34" fmla="*/ 4383170 h 5096785"/>
              <a:gd name="connsiteX35" fmla="*/ 8360285 w 12192000"/>
              <a:gd name="connsiteY35" fmla="*/ 4398502 h 5096785"/>
              <a:gd name="connsiteX36" fmla="*/ 8256584 w 12192000"/>
              <a:gd name="connsiteY36" fmla="*/ 4423564 h 5096785"/>
              <a:gd name="connsiteX37" fmla="*/ 8229821 w 12192000"/>
              <a:gd name="connsiteY37" fmla="*/ 4431840 h 5096785"/>
              <a:gd name="connsiteX38" fmla="*/ 8158476 w 12192000"/>
              <a:gd name="connsiteY38" fmla="*/ 4436904 h 5096785"/>
              <a:gd name="connsiteX39" fmla="*/ 7993707 w 12192000"/>
              <a:gd name="connsiteY39" fmla="*/ 4447962 h 5096785"/>
              <a:gd name="connsiteX40" fmla="*/ 7990346 w 12192000"/>
              <a:gd name="connsiteY40" fmla="*/ 4454853 h 5096785"/>
              <a:gd name="connsiteX41" fmla="*/ 7976786 w 12192000"/>
              <a:gd name="connsiteY41" fmla="*/ 4456820 h 5096785"/>
              <a:gd name="connsiteX42" fmla="*/ 7973491 w 12192000"/>
              <a:gd name="connsiteY42" fmla="*/ 4458577 h 5096785"/>
              <a:gd name="connsiteX43" fmla="*/ 7954281 w 12192000"/>
              <a:gd name="connsiteY43" fmla="*/ 4467421 h 5096785"/>
              <a:gd name="connsiteX44" fmla="*/ 7905540 w 12192000"/>
              <a:gd name="connsiteY44" fmla="*/ 4455628 h 5096785"/>
              <a:gd name="connsiteX45" fmla="*/ 7851932 w 12192000"/>
              <a:gd name="connsiteY45" fmla="*/ 4466353 h 5096785"/>
              <a:gd name="connsiteX46" fmla="*/ 7639078 w 12192000"/>
              <a:gd name="connsiteY46" fmla="*/ 4467635 h 5096785"/>
              <a:gd name="connsiteX47" fmla="*/ 7612359 w 12192000"/>
              <a:gd name="connsiteY47" fmla="*/ 4492789 h 5096785"/>
              <a:gd name="connsiteX48" fmla="*/ 7527328 w 12192000"/>
              <a:gd name="connsiteY48" fmla="*/ 4502199 h 5096785"/>
              <a:gd name="connsiteX49" fmla="*/ 7388717 w 12192000"/>
              <a:gd name="connsiteY49" fmla="*/ 4470799 h 5096785"/>
              <a:gd name="connsiteX50" fmla="*/ 7231898 w 12192000"/>
              <a:gd name="connsiteY50" fmla="*/ 4486028 h 5096785"/>
              <a:gd name="connsiteX51" fmla="*/ 7218425 w 12192000"/>
              <a:gd name="connsiteY51" fmla="*/ 4477288 h 5096785"/>
              <a:gd name="connsiteX52" fmla="*/ 7202795 w 12192000"/>
              <a:gd name="connsiteY52" fmla="*/ 4472972 h 5096785"/>
              <a:gd name="connsiteX53" fmla="*/ 7200744 w 12192000"/>
              <a:gd name="connsiteY53" fmla="*/ 4474099 h 5096785"/>
              <a:gd name="connsiteX54" fmla="*/ 7182163 w 12192000"/>
              <a:gd name="connsiteY54" fmla="*/ 4474005 h 5096785"/>
              <a:gd name="connsiteX55" fmla="*/ 7178368 w 12192000"/>
              <a:gd name="connsiteY55" fmla="*/ 4470673 h 5096785"/>
              <a:gd name="connsiteX56" fmla="*/ 7165705 w 12192000"/>
              <a:gd name="connsiteY56" fmla="*/ 4469569 h 5096785"/>
              <a:gd name="connsiteX57" fmla="*/ 7140991 w 12192000"/>
              <a:gd name="connsiteY57" fmla="*/ 4464599 h 5096785"/>
              <a:gd name="connsiteX58" fmla="*/ 7136152 w 12192000"/>
              <a:gd name="connsiteY58" fmla="*/ 4466292 h 5096785"/>
              <a:gd name="connsiteX59" fmla="*/ 7098544 w 12192000"/>
              <a:gd name="connsiteY59" fmla="*/ 4462879 h 5096785"/>
              <a:gd name="connsiteX60" fmla="*/ 7097922 w 12192000"/>
              <a:gd name="connsiteY60" fmla="*/ 4464077 h 5096785"/>
              <a:gd name="connsiteX61" fmla="*/ 7086877 w 12192000"/>
              <a:gd name="connsiteY61" fmla="*/ 4468554 h 5096785"/>
              <a:gd name="connsiteX62" fmla="*/ 7065999 w 12192000"/>
              <a:gd name="connsiteY62" fmla="*/ 4474270 h 5096785"/>
              <a:gd name="connsiteX63" fmla="*/ 7016598 w 12192000"/>
              <a:gd name="connsiteY63" fmla="*/ 4502855 h 5096785"/>
              <a:gd name="connsiteX64" fmla="*/ 6977375 w 12192000"/>
              <a:gd name="connsiteY64" fmla="*/ 4499434 h 5096785"/>
              <a:gd name="connsiteX65" fmla="*/ 6969409 w 12192000"/>
              <a:gd name="connsiteY65" fmla="*/ 4499424 h 5096785"/>
              <a:gd name="connsiteX66" fmla="*/ 6969218 w 12192000"/>
              <a:gd name="connsiteY66" fmla="*/ 4499704 h 5096785"/>
              <a:gd name="connsiteX67" fmla="*/ 6960755 w 12192000"/>
              <a:gd name="connsiteY67" fmla="*/ 4500249 h 5096785"/>
              <a:gd name="connsiteX68" fmla="*/ 6954882 w 12192000"/>
              <a:gd name="connsiteY68" fmla="*/ 4499405 h 5096785"/>
              <a:gd name="connsiteX69" fmla="*/ 6939428 w 12192000"/>
              <a:gd name="connsiteY69" fmla="*/ 4499385 h 5096785"/>
              <a:gd name="connsiteX70" fmla="*/ 6933902 w 12192000"/>
              <a:gd name="connsiteY70" fmla="*/ 4501239 h 5096785"/>
              <a:gd name="connsiteX71" fmla="*/ 6891244 w 12192000"/>
              <a:gd name="connsiteY71" fmla="*/ 4536371 h 5096785"/>
              <a:gd name="connsiteX72" fmla="*/ 6794496 w 12192000"/>
              <a:gd name="connsiteY72" fmla="*/ 4567924 h 5096785"/>
              <a:gd name="connsiteX73" fmla="*/ 6574528 w 12192000"/>
              <a:gd name="connsiteY73" fmla="*/ 4641155 h 5096785"/>
              <a:gd name="connsiteX74" fmla="*/ 6573036 w 12192000"/>
              <a:gd name="connsiteY74" fmla="*/ 4641049 h 5096785"/>
              <a:gd name="connsiteX75" fmla="*/ 6571920 w 12192000"/>
              <a:gd name="connsiteY75" fmla="*/ 4644739 h 5096785"/>
              <a:gd name="connsiteX76" fmla="*/ 6552021 w 12192000"/>
              <a:gd name="connsiteY76" fmla="*/ 4650379 h 5096785"/>
              <a:gd name="connsiteX77" fmla="*/ 6545925 w 12192000"/>
              <a:gd name="connsiteY77" fmla="*/ 4650675 h 5096785"/>
              <a:gd name="connsiteX78" fmla="*/ 6537822 w 12192000"/>
              <a:gd name="connsiteY78" fmla="*/ 4652769 h 5096785"/>
              <a:gd name="connsiteX79" fmla="*/ 6537743 w 12192000"/>
              <a:gd name="connsiteY79" fmla="*/ 4653068 h 5096785"/>
              <a:gd name="connsiteX80" fmla="*/ 6490057 w 12192000"/>
              <a:gd name="connsiteY80" fmla="*/ 4658624 h 5096785"/>
              <a:gd name="connsiteX81" fmla="*/ 6386800 w 12192000"/>
              <a:gd name="connsiteY81" fmla="*/ 4715431 h 5096785"/>
              <a:gd name="connsiteX82" fmla="*/ 6382703 w 12192000"/>
              <a:gd name="connsiteY82" fmla="*/ 4717930 h 5096785"/>
              <a:gd name="connsiteX83" fmla="*/ 6356495 w 12192000"/>
              <a:gd name="connsiteY83" fmla="*/ 4717843 h 5096785"/>
              <a:gd name="connsiteX84" fmla="*/ 6343628 w 12192000"/>
              <a:gd name="connsiteY84" fmla="*/ 4719161 h 5096785"/>
              <a:gd name="connsiteX85" fmla="*/ 6338605 w 12192000"/>
              <a:gd name="connsiteY85" fmla="*/ 4716723 h 5096785"/>
              <a:gd name="connsiteX86" fmla="*/ 6320318 w 12192000"/>
              <a:gd name="connsiteY86" fmla="*/ 4720095 h 5096785"/>
              <a:gd name="connsiteX87" fmla="*/ 6318742 w 12192000"/>
              <a:gd name="connsiteY87" fmla="*/ 4721541 h 5096785"/>
              <a:gd name="connsiteX88" fmla="*/ 6301708 w 12192000"/>
              <a:gd name="connsiteY88" fmla="*/ 4720380 h 5096785"/>
              <a:gd name="connsiteX89" fmla="*/ 6285082 w 12192000"/>
              <a:gd name="connsiteY89" fmla="*/ 4714639 h 5096785"/>
              <a:gd name="connsiteX90" fmla="*/ 6136936 w 12192000"/>
              <a:gd name="connsiteY90" fmla="*/ 4758246 h 5096785"/>
              <a:gd name="connsiteX91" fmla="*/ 5988578 w 12192000"/>
              <a:gd name="connsiteY91" fmla="*/ 4754427 h 5096785"/>
              <a:gd name="connsiteX92" fmla="*/ 5908701 w 12192000"/>
              <a:gd name="connsiteY92" fmla="*/ 4779160 h 5096785"/>
              <a:gd name="connsiteX93" fmla="*/ 5892219 w 12192000"/>
              <a:gd name="connsiteY93" fmla="*/ 4807892 h 5096785"/>
              <a:gd name="connsiteX94" fmla="*/ 5683612 w 12192000"/>
              <a:gd name="connsiteY94" fmla="*/ 4848770 h 5096785"/>
              <a:gd name="connsiteX95" fmla="*/ 5635111 w 12192000"/>
              <a:gd name="connsiteY95" fmla="*/ 4868888 h 5096785"/>
              <a:gd name="connsiteX96" fmla="*/ 5582652 w 12192000"/>
              <a:gd name="connsiteY96" fmla="*/ 4866836 h 5096785"/>
              <a:gd name="connsiteX97" fmla="*/ 5567213 w 12192000"/>
              <a:gd name="connsiteY97" fmla="*/ 4878769 h 5096785"/>
              <a:gd name="connsiteX98" fmla="*/ 5564659 w 12192000"/>
              <a:gd name="connsiteY98" fmla="*/ 4881042 h 5096785"/>
              <a:gd name="connsiteX99" fmla="*/ 5552102 w 12192000"/>
              <a:gd name="connsiteY99" fmla="*/ 4885426 h 5096785"/>
              <a:gd name="connsiteX100" fmla="*/ 5551475 w 12192000"/>
              <a:gd name="connsiteY100" fmla="*/ 4892560 h 5096785"/>
              <a:gd name="connsiteX101" fmla="*/ 5534664 w 12192000"/>
              <a:gd name="connsiteY101" fmla="*/ 4903385 h 5096785"/>
              <a:gd name="connsiteX102" fmla="*/ 5510737 w 12192000"/>
              <a:gd name="connsiteY102" fmla="*/ 4909807 h 5096785"/>
              <a:gd name="connsiteX103" fmla="*/ 5393901 w 12192000"/>
              <a:gd name="connsiteY103" fmla="*/ 4933709 h 5096785"/>
              <a:gd name="connsiteX104" fmla="*/ 5325782 w 12192000"/>
              <a:gd name="connsiteY104" fmla="*/ 4951789 h 5096785"/>
              <a:gd name="connsiteX105" fmla="*/ 5302703 w 12192000"/>
              <a:gd name="connsiteY105" fmla="*/ 4964590 h 5096785"/>
              <a:gd name="connsiteX106" fmla="*/ 5268591 w 12192000"/>
              <a:gd name="connsiteY106" fmla="*/ 4978479 h 5096785"/>
              <a:gd name="connsiteX107" fmla="*/ 5210559 w 12192000"/>
              <a:gd name="connsiteY107" fmla="*/ 5007585 h 5096785"/>
              <a:gd name="connsiteX108" fmla="*/ 5177597 w 12192000"/>
              <a:gd name="connsiteY108" fmla="*/ 5015926 h 5096785"/>
              <a:gd name="connsiteX109" fmla="*/ 5160569 w 12192000"/>
              <a:gd name="connsiteY109" fmla="*/ 5025681 h 5096785"/>
              <a:gd name="connsiteX110" fmla="*/ 5152748 w 12192000"/>
              <a:gd name="connsiteY110" fmla="*/ 5026569 h 5096785"/>
              <a:gd name="connsiteX111" fmla="*/ 5127678 w 12192000"/>
              <a:gd name="connsiteY111" fmla="*/ 5032947 h 5096785"/>
              <a:gd name="connsiteX112" fmla="*/ 5113147 w 12192000"/>
              <a:gd name="connsiteY112" fmla="*/ 5035818 h 5096785"/>
              <a:gd name="connsiteX113" fmla="*/ 5107301 w 12192000"/>
              <a:gd name="connsiteY113" fmla="*/ 5036672 h 5096785"/>
              <a:gd name="connsiteX114" fmla="*/ 5093215 w 12192000"/>
              <a:gd name="connsiteY114" fmla="*/ 5032880 h 5096785"/>
              <a:gd name="connsiteX115" fmla="*/ 5077058 w 12192000"/>
              <a:gd name="connsiteY115" fmla="*/ 5038681 h 5096785"/>
              <a:gd name="connsiteX116" fmla="*/ 5057349 w 12192000"/>
              <a:gd name="connsiteY116" fmla="*/ 5036015 h 5096785"/>
              <a:gd name="connsiteX117" fmla="*/ 5053945 w 12192000"/>
              <a:gd name="connsiteY117" fmla="*/ 5041952 h 5096785"/>
              <a:gd name="connsiteX118" fmla="*/ 5040021 w 12192000"/>
              <a:gd name="connsiteY118" fmla="*/ 5050052 h 5096785"/>
              <a:gd name="connsiteX119" fmla="*/ 5025913 w 12192000"/>
              <a:gd name="connsiteY119" fmla="*/ 5046535 h 5096785"/>
              <a:gd name="connsiteX120" fmla="*/ 4998218 w 12192000"/>
              <a:gd name="connsiteY120" fmla="*/ 5048065 h 5096785"/>
              <a:gd name="connsiteX121" fmla="*/ 4991008 w 12192000"/>
              <a:gd name="connsiteY121" fmla="*/ 5050439 h 5096785"/>
              <a:gd name="connsiteX122" fmla="*/ 4963503 w 12192000"/>
              <a:gd name="connsiteY122" fmla="*/ 5047575 h 5096785"/>
              <a:gd name="connsiteX123" fmla="*/ 4921053 w 12192000"/>
              <a:gd name="connsiteY123" fmla="*/ 5048925 h 5096785"/>
              <a:gd name="connsiteX124" fmla="*/ 4873420 w 12192000"/>
              <a:gd name="connsiteY124" fmla="*/ 5054929 h 5096785"/>
              <a:gd name="connsiteX125" fmla="*/ 4858825 w 12192000"/>
              <a:gd name="connsiteY125" fmla="*/ 5051329 h 5096785"/>
              <a:gd name="connsiteX126" fmla="*/ 4769340 w 12192000"/>
              <a:gd name="connsiteY126" fmla="*/ 5053090 h 5096785"/>
              <a:gd name="connsiteX127" fmla="*/ 4744152 w 12192000"/>
              <a:gd name="connsiteY127" fmla="*/ 5053391 h 5096785"/>
              <a:gd name="connsiteX128" fmla="*/ 4723556 w 12192000"/>
              <a:gd name="connsiteY128" fmla="*/ 5059633 h 5096785"/>
              <a:gd name="connsiteX129" fmla="*/ 4719699 w 12192000"/>
              <a:gd name="connsiteY129" fmla="*/ 5066298 h 5096785"/>
              <a:gd name="connsiteX130" fmla="*/ 4706016 w 12192000"/>
              <a:gd name="connsiteY130" fmla="*/ 5067422 h 5096785"/>
              <a:gd name="connsiteX131" fmla="*/ 4702593 w 12192000"/>
              <a:gd name="connsiteY131" fmla="*/ 5068973 h 5096785"/>
              <a:gd name="connsiteX132" fmla="*/ 4682766 w 12192000"/>
              <a:gd name="connsiteY132" fmla="*/ 5076609 h 5096785"/>
              <a:gd name="connsiteX133" fmla="*/ 4634960 w 12192000"/>
              <a:gd name="connsiteY133" fmla="*/ 5061852 h 5096785"/>
              <a:gd name="connsiteX134" fmla="*/ 4580645 w 12192000"/>
              <a:gd name="connsiteY134" fmla="*/ 5069246 h 5096785"/>
              <a:gd name="connsiteX135" fmla="*/ 4368005 w 12192000"/>
              <a:gd name="connsiteY135" fmla="*/ 5057426 h 5096785"/>
              <a:gd name="connsiteX136" fmla="*/ 4339489 w 12192000"/>
              <a:gd name="connsiteY136" fmla="*/ 5080858 h 5096785"/>
              <a:gd name="connsiteX137" fmla="*/ 4253895 w 12192000"/>
              <a:gd name="connsiteY137" fmla="*/ 5085008 h 5096785"/>
              <a:gd name="connsiteX138" fmla="*/ 4117780 w 12192000"/>
              <a:gd name="connsiteY138" fmla="*/ 5045175 h 5096785"/>
              <a:gd name="connsiteX139" fmla="*/ 3960074 w 12192000"/>
              <a:gd name="connsiteY139" fmla="*/ 5050708 h 5096785"/>
              <a:gd name="connsiteX140" fmla="*/ 3947260 w 12192000"/>
              <a:gd name="connsiteY140" fmla="*/ 5041167 h 5096785"/>
              <a:gd name="connsiteX141" fmla="*/ 3931969 w 12192000"/>
              <a:gd name="connsiteY141" fmla="*/ 5035902 h 5096785"/>
              <a:gd name="connsiteX142" fmla="*/ 3929836 w 12192000"/>
              <a:gd name="connsiteY142" fmla="*/ 5036901 h 5096785"/>
              <a:gd name="connsiteX143" fmla="*/ 3911296 w 12192000"/>
              <a:gd name="connsiteY143" fmla="*/ 5035663 h 5096785"/>
              <a:gd name="connsiteX144" fmla="*/ 3907746 w 12192000"/>
              <a:gd name="connsiteY144" fmla="*/ 5032107 h 5096785"/>
              <a:gd name="connsiteX145" fmla="*/ 3895182 w 12192000"/>
              <a:gd name="connsiteY145" fmla="*/ 5030229 h 5096785"/>
              <a:gd name="connsiteX146" fmla="*/ 3870866 w 12192000"/>
              <a:gd name="connsiteY146" fmla="*/ 5023753 h 5096785"/>
              <a:gd name="connsiteX147" fmla="*/ 3865913 w 12192000"/>
              <a:gd name="connsiteY147" fmla="*/ 5025143 h 5096785"/>
              <a:gd name="connsiteX148" fmla="*/ 3828606 w 12192000"/>
              <a:gd name="connsiteY148" fmla="*/ 5019426 h 5096785"/>
              <a:gd name="connsiteX149" fmla="*/ 3827901 w 12192000"/>
              <a:gd name="connsiteY149" fmla="*/ 5020583 h 5096785"/>
              <a:gd name="connsiteX150" fmla="*/ 3816543 w 12192000"/>
              <a:gd name="connsiteY150" fmla="*/ 5024366 h 5096785"/>
              <a:gd name="connsiteX151" fmla="*/ 3795278 w 12192000"/>
              <a:gd name="connsiteY151" fmla="*/ 5028779 h 5096785"/>
              <a:gd name="connsiteX152" fmla="*/ 3743858 w 12192000"/>
              <a:gd name="connsiteY152" fmla="*/ 5054237 h 5096785"/>
              <a:gd name="connsiteX153" fmla="*/ 3704945 w 12192000"/>
              <a:gd name="connsiteY153" fmla="*/ 5048413 h 5096785"/>
              <a:gd name="connsiteX154" fmla="*/ 3696992 w 12192000"/>
              <a:gd name="connsiteY154" fmla="*/ 5047914 h 5096785"/>
              <a:gd name="connsiteX155" fmla="*/ 3696780 w 12192000"/>
              <a:gd name="connsiteY155" fmla="*/ 5048181 h 5096785"/>
              <a:gd name="connsiteX156" fmla="*/ 3688290 w 12192000"/>
              <a:gd name="connsiteY156" fmla="*/ 5048204 h 5096785"/>
              <a:gd name="connsiteX157" fmla="*/ 3682486 w 12192000"/>
              <a:gd name="connsiteY157" fmla="*/ 5047000 h 5096785"/>
              <a:gd name="connsiteX158" fmla="*/ 3667056 w 12192000"/>
              <a:gd name="connsiteY158" fmla="*/ 5046030 h 5096785"/>
              <a:gd name="connsiteX159" fmla="*/ 3661403 w 12192000"/>
              <a:gd name="connsiteY159" fmla="*/ 5047537 h 5096785"/>
              <a:gd name="connsiteX160" fmla="*/ 3658673 w 12192000"/>
              <a:gd name="connsiteY160" fmla="*/ 5050790 h 5096785"/>
              <a:gd name="connsiteX161" fmla="*/ 3657333 w 12192000"/>
              <a:gd name="connsiteY161" fmla="*/ 5050325 h 5096785"/>
              <a:gd name="connsiteX162" fmla="*/ 3626778 w 12192000"/>
              <a:gd name="connsiteY162" fmla="*/ 5057882 h 5096785"/>
              <a:gd name="connsiteX163" fmla="*/ 3560067 w 12192000"/>
              <a:gd name="connsiteY163" fmla="*/ 5064266 h 5096785"/>
              <a:gd name="connsiteX164" fmla="*/ 3522641 w 12192000"/>
              <a:gd name="connsiteY164" fmla="*/ 5063654 h 5096785"/>
              <a:gd name="connsiteX165" fmla="*/ 3419275 w 12192000"/>
              <a:gd name="connsiteY165" fmla="*/ 5066646 h 5096785"/>
              <a:gd name="connsiteX166" fmla="*/ 3314869 w 12192000"/>
              <a:gd name="connsiteY166" fmla="*/ 5073197 h 5096785"/>
              <a:gd name="connsiteX167" fmla="*/ 3259088 w 12192000"/>
              <a:gd name="connsiteY167" fmla="*/ 5096363 h 5096785"/>
              <a:gd name="connsiteX168" fmla="*/ 3253104 w 12192000"/>
              <a:gd name="connsiteY168" fmla="*/ 5096785 h 5096785"/>
              <a:gd name="connsiteX169" fmla="*/ 3238751 w 12192000"/>
              <a:gd name="connsiteY169" fmla="*/ 5092996 h 5096785"/>
              <a:gd name="connsiteX170" fmla="*/ 3233681 w 12192000"/>
              <a:gd name="connsiteY170" fmla="*/ 5090758 h 5096785"/>
              <a:gd name="connsiteX171" fmla="*/ 3225562 w 12192000"/>
              <a:gd name="connsiteY171" fmla="*/ 5089215 h 5096785"/>
              <a:gd name="connsiteX172" fmla="*/ 3225260 w 12192000"/>
              <a:gd name="connsiteY172" fmla="*/ 5089437 h 5096785"/>
              <a:gd name="connsiteX173" fmla="*/ 3217859 w 12192000"/>
              <a:gd name="connsiteY173" fmla="*/ 5087484 h 5096785"/>
              <a:gd name="connsiteX174" fmla="*/ 3182980 w 12192000"/>
              <a:gd name="connsiteY174" fmla="*/ 5074650 h 5096785"/>
              <a:gd name="connsiteX175" fmla="*/ 3055081 w 12192000"/>
              <a:gd name="connsiteY175" fmla="*/ 5080424 h 5096785"/>
              <a:gd name="connsiteX176" fmla="*/ 3049807 w 12192000"/>
              <a:gd name="connsiteY176" fmla="*/ 5080860 h 5096785"/>
              <a:gd name="connsiteX177" fmla="*/ 3029122 w 12192000"/>
              <a:gd name="connsiteY177" fmla="*/ 5070085 h 5096785"/>
              <a:gd name="connsiteX178" fmla="*/ 3017862 w 12192000"/>
              <a:gd name="connsiteY178" fmla="*/ 5065942 h 5096785"/>
              <a:gd name="connsiteX179" fmla="*/ 3015868 w 12192000"/>
              <a:gd name="connsiteY179" fmla="*/ 5061832 h 5096785"/>
              <a:gd name="connsiteX180" fmla="*/ 2998644 w 12192000"/>
              <a:gd name="connsiteY180" fmla="*/ 5057210 h 5096785"/>
              <a:gd name="connsiteX181" fmla="*/ 2996219 w 12192000"/>
              <a:gd name="connsiteY181" fmla="*/ 5057788 h 5096785"/>
              <a:gd name="connsiteX182" fmla="*/ 2983676 w 12192000"/>
              <a:gd name="connsiteY182" fmla="*/ 5049852 h 5096785"/>
              <a:gd name="connsiteX183" fmla="*/ 2903609 w 12192000"/>
              <a:gd name="connsiteY183" fmla="*/ 4998457 h 5096785"/>
              <a:gd name="connsiteX184" fmla="*/ 2758830 w 12192000"/>
              <a:gd name="connsiteY184" fmla="*/ 4974760 h 5096785"/>
              <a:gd name="connsiteX185" fmla="*/ 2532669 w 12192000"/>
              <a:gd name="connsiteY185" fmla="*/ 4940573 h 5096785"/>
              <a:gd name="connsiteX186" fmla="*/ 2389931 w 12192000"/>
              <a:gd name="connsiteY186" fmla="*/ 4905785 h 5096785"/>
              <a:gd name="connsiteX187" fmla="*/ 2335186 w 12192000"/>
              <a:gd name="connsiteY187" fmla="*/ 4902957 h 5096785"/>
              <a:gd name="connsiteX188" fmla="*/ 2273393 w 12192000"/>
              <a:gd name="connsiteY188" fmla="*/ 4883565 h 5096785"/>
              <a:gd name="connsiteX189" fmla="*/ 2269523 w 12192000"/>
              <a:gd name="connsiteY189" fmla="*/ 4884442 h 5096785"/>
              <a:gd name="connsiteX190" fmla="*/ 2256015 w 12192000"/>
              <a:gd name="connsiteY190" fmla="*/ 4883014 h 5096785"/>
              <a:gd name="connsiteX191" fmla="*/ 2249731 w 12192000"/>
              <a:gd name="connsiteY191" fmla="*/ 4888778 h 5096785"/>
              <a:gd name="connsiteX192" fmla="*/ 2227629 w 12192000"/>
              <a:gd name="connsiteY192" fmla="*/ 4891047 h 5096785"/>
              <a:gd name="connsiteX193" fmla="*/ 2203460 w 12192000"/>
              <a:gd name="connsiteY193" fmla="*/ 4886696 h 5096785"/>
              <a:gd name="connsiteX194" fmla="*/ 2091528 w 12192000"/>
              <a:gd name="connsiteY194" fmla="*/ 4859155 h 5096785"/>
              <a:gd name="connsiteX195" fmla="*/ 2022901 w 12192000"/>
              <a:gd name="connsiteY195" fmla="*/ 4846594 h 5096785"/>
              <a:gd name="connsiteX196" fmla="*/ 1994227 w 12192000"/>
              <a:gd name="connsiteY196" fmla="*/ 4847973 h 5096785"/>
              <a:gd name="connsiteX197" fmla="*/ 1955936 w 12192000"/>
              <a:gd name="connsiteY197" fmla="*/ 4845765 h 5096785"/>
              <a:gd name="connsiteX198" fmla="*/ 1741924 w 12192000"/>
              <a:gd name="connsiteY198" fmla="*/ 4808054 h 5096785"/>
              <a:gd name="connsiteX199" fmla="*/ 1734410 w 12192000"/>
              <a:gd name="connsiteY199" fmla="*/ 4811675 h 5096785"/>
              <a:gd name="connsiteX200" fmla="*/ 1691423 w 12192000"/>
              <a:gd name="connsiteY200" fmla="*/ 4802777 h 5096785"/>
              <a:gd name="connsiteX201" fmla="*/ 1554504 w 12192000"/>
              <a:gd name="connsiteY201" fmla="*/ 4739985 h 5096785"/>
              <a:gd name="connsiteX202" fmla="*/ 1470119 w 12192000"/>
              <a:gd name="connsiteY202" fmla="*/ 4723470 h 5096785"/>
              <a:gd name="connsiteX203" fmla="*/ 1437967 w 12192000"/>
              <a:gd name="connsiteY203" fmla="*/ 4722710 h 5096785"/>
              <a:gd name="connsiteX204" fmla="*/ 1384234 w 12192000"/>
              <a:gd name="connsiteY204" fmla="*/ 4721117 h 5096785"/>
              <a:gd name="connsiteX205" fmla="*/ 1338647 w 12192000"/>
              <a:gd name="connsiteY205" fmla="*/ 4732483 h 5096785"/>
              <a:gd name="connsiteX206" fmla="*/ 1295869 w 12192000"/>
              <a:gd name="connsiteY206" fmla="*/ 4726175 h 5096785"/>
              <a:gd name="connsiteX207" fmla="*/ 1292949 w 12192000"/>
              <a:gd name="connsiteY207" fmla="*/ 4708469 h 5096785"/>
              <a:gd name="connsiteX208" fmla="*/ 1244908 w 12192000"/>
              <a:gd name="connsiteY208" fmla="*/ 4706993 h 5096785"/>
              <a:gd name="connsiteX209" fmla="*/ 1171266 w 12192000"/>
              <a:gd name="connsiteY209" fmla="*/ 4706535 h 5096785"/>
              <a:gd name="connsiteX210" fmla="*/ 1160868 w 12192000"/>
              <a:gd name="connsiteY210" fmla="*/ 4701936 h 5096785"/>
              <a:gd name="connsiteX211" fmla="*/ 1147599 w 12192000"/>
              <a:gd name="connsiteY211" fmla="*/ 4714833 h 5096785"/>
              <a:gd name="connsiteX212" fmla="*/ 1119603 w 12192000"/>
              <a:gd name="connsiteY212" fmla="*/ 4721303 h 5096785"/>
              <a:gd name="connsiteX213" fmla="*/ 997851 w 12192000"/>
              <a:gd name="connsiteY213" fmla="*/ 4722336 h 5096785"/>
              <a:gd name="connsiteX214" fmla="*/ 976455 w 12192000"/>
              <a:gd name="connsiteY214" fmla="*/ 4726407 h 5096785"/>
              <a:gd name="connsiteX215" fmla="*/ 949939 w 12192000"/>
              <a:gd name="connsiteY215" fmla="*/ 4719699 h 5096785"/>
              <a:gd name="connsiteX216" fmla="*/ 894148 w 12192000"/>
              <a:gd name="connsiteY216" fmla="*/ 4710406 h 5096785"/>
              <a:gd name="connsiteX217" fmla="*/ 857990 w 12192000"/>
              <a:gd name="connsiteY217" fmla="*/ 4696844 h 5096785"/>
              <a:gd name="connsiteX218" fmla="*/ 848649 w 12192000"/>
              <a:gd name="connsiteY218" fmla="*/ 4704021 h 5096785"/>
              <a:gd name="connsiteX219" fmla="*/ 826436 w 12192000"/>
              <a:gd name="connsiteY219" fmla="*/ 4707421 h 5096785"/>
              <a:gd name="connsiteX220" fmla="*/ 733052 w 12192000"/>
              <a:gd name="connsiteY220" fmla="*/ 4701884 h 5096785"/>
              <a:gd name="connsiteX221" fmla="*/ 716185 w 12192000"/>
              <a:gd name="connsiteY221" fmla="*/ 4703827 h 5096785"/>
              <a:gd name="connsiteX222" fmla="*/ 696663 w 12192000"/>
              <a:gd name="connsiteY222" fmla="*/ 4697420 h 5096785"/>
              <a:gd name="connsiteX223" fmla="*/ 582722 w 12192000"/>
              <a:gd name="connsiteY223" fmla="*/ 4658637 h 5096785"/>
              <a:gd name="connsiteX224" fmla="*/ 581118 w 12192000"/>
              <a:gd name="connsiteY224" fmla="*/ 4654120 h 5096785"/>
              <a:gd name="connsiteX225" fmla="*/ 546453 w 12192000"/>
              <a:gd name="connsiteY225" fmla="*/ 4652542 h 5096785"/>
              <a:gd name="connsiteX226" fmla="*/ 536773 w 12192000"/>
              <a:gd name="connsiteY226" fmla="*/ 4644609 h 5096785"/>
              <a:gd name="connsiteX227" fmla="*/ 518899 w 12192000"/>
              <a:gd name="connsiteY227" fmla="*/ 4642839 h 5096785"/>
              <a:gd name="connsiteX228" fmla="*/ 388896 w 12192000"/>
              <a:gd name="connsiteY228" fmla="*/ 4619173 h 5096785"/>
              <a:gd name="connsiteX229" fmla="*/ 366479 w 12192000"/>
              <a:gd name="connsiteY229" fmla="*/ 4618896 h 5096785"/>
              <a:gd name="connsiteX230" fmla="*/ 342781 w 12192000"/>
              <a:gd name="connsiteY230" fmla="*/ 4601239 h 5096785"/>
              <a:gd name="connsiteX231" fmla="*/ 255925 w 12192000"/>
              <a:gd name="connsiteY231" fmla="*/ 4598685 h 5096785"/>
              <a:gd name="connsiteX232" fmla="*/ 226919 w 12192000"/>
              <a:gd name="connsiteY232" fmla="*/ 4598460 h 5096785"/>
              <a:gd name="connsiteX233" fmla="*/ 213925 w 12192000"/>
              <a:gd name="connsiteY233" fmla="*/ 4597783 h 5096785"/>
              <a:gd name="connsiteX234" fmla="*/ 215196 w 12192000"/>
              <a:gd name="connsiteY234" fmla="*/ 4588576 h 5096785"/>
              <a:gd name="connsiteX235" fmla="*/ 180214 w 12192000"/>
              <a:gd name="connsiteY235" fmla="*/ 4583701 h 5096785"/>
              <a:gd name="connsiteX236" fmla="*/ 83203 w 12192000"/>
              <a:gd name="connsiteY236" fmla="*/ 4531664 h 5096785"/>
              <a:gd name="connsiteX237" fmla="*/ 4106 w 12192000"/>
              <a:gd name="connsiteY237" fmla="*/ 4517202 h 5096785"/>
              <a:gd name="connsiteX238" fmla="*/ 0 w 12192000"/>
              <a:gd name="connsiteY238" fmla="*/ 4516084 h 5096785"/>
              <a:gd name="connsiteX239" fmla="*/ 0 w 12192000"/>
              <a:gd name="connsiteY239" fmla="*/ 0 h 5096785"/>
              <a:gd name="connsiteX0" fmla="*/ 0 w 12192000"/>
              <a:gd name="connsiteY0" fmla="*/ 0 h 5096785"/>
              <a:gd name="connsiteX1" fmla="*/ 12192000 w 12192000"/>
              <a:gd name="connsiteY1" fmla="*/ 0 h 5096785"/>
              <a:gd name="connsiteX2" fmla="*/ 12192000 w 12192000"/>
              <a:gd name="connsiteY2" fmla="*/ 3809005 h 5096785"/>
              <a:gd name="connsiteX3" fmla="*/ 12142543 w 12192000"/>
              <a:gd name="connsiteY3" fmla="*/ 3817043 h 5096785"/>
              <a:gd name="connsiteX4" fmla="*/ 12109241 w 12192000"/>
              <a:gd name="connsiteY4" fmla="*/ 3824228 h 5096785"/>
              <a:gd name="connsiteX5" fmla="*/ 11668991 w 12192000"/>
              <a:gd name="connsiteY5" fmla="*/ 3788038 h 5096785"/>
              <a:gd name="connsiteX6" fmla="*/ 11476952 w 12192000"/>
              <a:gd name="connsiteY6" fmla="*/ 3866786 h 5096785"/>
              <a:gd name="connsiteX7" fmla="*/ 11336487 w 12192000"/>
              <a:gd name="connsiteY7" fmla="*/ 3971513 h 5096785"/>
              <a:gd name="connsiteX8" fmla="*/ 11214181 w 12192000"/>
              <a:gd name="connsiteY8" fmla="*/ 4004215 h 5096785"/>
              <a:gd name="connsiteX9" fmla="*/ 11042540 w 12192000"/>
              <a:gd name="connsiteY9" fmla="*/ 4002613 h 5096785"/>
              <a:gd name="connsiteX10" fmla="*/ 10833086 w 12192000"/>
              <a:gd name="connsiteY10" fmla="*/ 3997707 h 5096785"/>
              <a:gd name="connsiteX11" fmla="*/ 10599680 w 12192000"/>
              <a:gd name="connsiteY11" fmla="*/ 3982661 h 5096785"/>
              <a:gd name="connsiteX12" fmla="*/ 10519971 w 12192000"/>
              <a:gd name="connsiteY12" fmla="*/ 3975018 h 5096785"/>
              <a:gd name="connsiteX13" fmla="*/ 10217282 w 12192000"/>
              <a:gd name="connsiteY13" fmla="*/ 4020809 h 5096785"/>
              <a:gd name="connsiteX14" fmla="*/ 9936427 w 12192000"/>
              <a:gd name="connsiteY14" fmla="*/ 4137843 h 5096785"/>
              <a:gd name="connsiteX15" fmla="*/ 9800299 w 12192000"/>
              <a:gd name="connsiteY15" fmla="*/ 4186098 h 5096785"/>
              <a:gd name="connsiteX16" fmla="*/ 9707822 w 12192000"/>
              <a:gd name="connsiteY16" fmla="*/ 4189102 h 5096785"/>
              <a:gd name="connsiteX17" fmla="*/ 9543973 w 12192000"/>
              <a:gd name="connsiteY17" fmla="*/ 4245802 h 5096785"/>
              <a:gd name="connsiteX18" fmla="*/ 9528747 w 12192000"/>
              <a:gd name="connsiteY18" fmla="*/ 4251724 h 5096785"/>
              <a:gd name="connsiteX19" fmla="*/ 9436976 w 12192000"/>
              <a:gd name="connsiteY19" fmla="*/ 4269351 h 5096785"/>
              <a:gd name="connsiteX20" fmla="*/ 9371827 w 12192000"/>
              <a:gd name="connsiteY20" fmla="*/ 4303912 h 5096785"/>
              <a:gd name="connsiteX21" fmla="*/ 9260304 w 12192000"/>
              <a:gd name="connsiteY21" fmla="*/ 4328021 h 5096785"/>
              <a:gd name="connsiteX22" fmla="*/ 9148799 w 12192000"/>
              <a:gd name="connsiteY22" fmla="*/ 4348506 h 5096785"/>
              <a:gd name="connsiteX23" fmla="*/ 9107898 w 12192000"/>
              <a:gd name="connsiteY23" fmla="*/ 4354282 h 5096785"/>
              <a:gd name="connsiteX24" fmla="*/ 8990743 w 12192000"/>
              <a:gd name="connsiteY24" fmla="*/ 4382161 h 5096785"/>
              <a:gd name="connsiteX25" fmla="*/ 8979819 w 12192000"/>
              <a:gd name="connsiteY25" fmla="*/ 4366419 h 5096785"/>
              <a:gd name="connsiteX26" fmla="*/ 8936044 w 12192000"/>
              <a:gd name="connsiteY26" fmla="*/ 4370992 h 5096785"/>
              <a:gd name="connsiteX27" fmla="*/ 8897707 w 12192000"/>
              <a:gd name="connsiteY27" fmla="*/ 4392673 h 5096785"/>
              <a:gd name="connsiteX28" fmla="*/ 8845635 w 12192000"/>
              <a:gd name="connsiteY28" fmla="*/ 4404300 h 5096785"/>
              <a:gd name="connsiteX29" fmla="*/ 8814562 w 12192000"/>
              <a:gd name="connsiteY29" fmla="*/ 4411434 h 5096785"/>
              <a:gd name="connsiteX30" fmla="*/ 8726349 w 12192000"/>
              <a:gd name="connsiteY30" fmla="*/ 4416668 h 5096785"/>
              <a:gd name="connsiteX31" fmla="*/ 8566678 w 12192000"/>
              <a:gd name="connsiteY31" fmla="*/ 4391711 h 5096785"/>
              <a:gd name="connsiteX32" fmla="*/ 8521516 w 12192000"/>
              <a:gd name="connsiteY32" fmla="*/ 4393927 h 5096785"/>
              <a:gd name="connsiteX33" fmla="*/ 8515998 w 12192000"/>
              <a:gd name="connsiteY33" fmla="*/ 4399124 h 5096785"/>
              <a:gd name="connsiteX34" fmla="*/ 8449547 w 12192000"/>
              <a:gd name="connsiteY34" fmla="*/ 4383170 h 5096785"/>
              <a:gd name="connsiteX35" fmla="*/ 8360285 w 12192000"/>
              <a:gd name="connsiteY35" fmla="*/ 4398502 h 5096785"/>
              <a:gd name="connsiteX36" fmla="*/ 8256584 w 12192000"/>
              <a:gd name="connsiteY36" fmla="*/ 4423564 h 5096785"/>
              <a:gd name="connsiteX37" fmla="*/ 8229821 w 12192000"/>
              <a:gd name="connsiteY37" fmla="*/ 4431840 h 5096785"/>
              <a:gd name="connsiteX38" fmla="*/ 8158476 w 12192000"/>
              <a:gd name="connsiteY38" fmla="*/ 4436904 h 5096785"/>
              <a:gd name="connsiteX39" fmla="*/ 7993707 w 12192000"/>
              <a:gd name="connsiteY39" fmla="*/ 4447962 h 5096785"/>
              <a:gd name="connsiteX40" fmla="*/ 7990346 w 12192000"/>
              <a:gd name="connsiteY40" fmla="*/ 4454853 h 5096785"/>
              <a:gd name="connsiteX41" fmla="*/ 7976786 w 12192000"/>
              <a:gd name="connsiteY41" fmla="*/ 4456820 h 5096785"/>
              <a:gd name="connsiteX42" fmla="*/ 7973491 w 12192000"/>
              <a:gd name="connsiteY42" fmla="*/ 4458577 h 5096785"/>
              <a:gd name="connsiteX43" fmla="*/ 7954281 w 12192000"/>
              <a:gd name="connsiteY43" fmla="*/ 4467421 h 5096785"/>
              <a:gd name="connsiteX44" fmla="*/ 7905540 w 12192000"/>
              <a:gd name="connsiteY44" fmla="*/ 4455628 h 5096785"/>
              <a:gd name="connsiteX45" fmla="*/ 7851932 w 12192000"/>
              <a:gd name="connsiteY45" fmla="*/ 4466353 h 5096785"/>
              <a:gd name="connsiteX46" fmla="*/ 7639078 w 12192000"/>
              <a:gd name="connsiteY46" fmla="*/ 4467635 h 5096785"/>
              <a:gd name="connsiteX47" fmla="*/ 7612359 w 12192000"/>
              <a:gd name="connsiteY47" fmla="*/ 4492789 h 5096785"/>
              <a:gd name="connsiteX48" fmla="*/ 7527328 w 12192000"/>
              <a:gd name="connsiteY48" fmla="*/ 4502199 h 5096785"/>
              <a:gd name="connsiteX49" fmla="*/ 7388717 w 12192000"/>
              <a:gd name="connsiteY49" fmla="*/ 4470799 h 5096785"/>
              <a:gd name="connsiteX50" fmla="*/ 7231898 w 12192000"/>
              <a:gd name="connsiteY50" fmla="*/ 4486028 h 5096785"/>
              <a:gd name="connsiteX51" fmla="*/ 7218425 w 12192000"/>
              <a:gd name="connsiteY51" fmla="*/ 4477288 h 5096785"/>
              <a:gd name="connsiteX52" fmla="*/ 7202795 w 12192000"/>
              <a:gd name="connsiteY52" fmla="*/ 4472972 h 5096785"/>
              <a:gd name="connsiteX53" fmla="*/ 7200744 w 12192000"/>
              <a:gd name="connsiteY53" fmla="*/ 4474099 h 5096785"/>
              <a:gd name="connsiteX54" fmla="*/ 7182163 w 12192000"/>
              <a:gd name="connsiteY54" fmla="*/ 4474005 h 5096785"/>
              <a:gd name="connsiteX55" fmla="*/ 7178368 w 12192000"/>
              <a:gd name="connsiteY55" fmla="*/ 4470673 h 5096785"/>
              <a:gd name="connsiteX56" fmla="*/ 7165705 w 12192000"/>
              <a:gd name="connsiteY56" fmla="*/ 4469569 h 5096785"/>
              <a:gd name="connsiteX57" fmla="*/ 7140991 w 12192000"/>
              <a:gd name="connsiteY57" fmla="*/ 4464599 h 5096785"/>
              <a:gd name="connsiteX58" fmla="*/ 7136152 w 12192000"/>
              <a:gd name="connsiteY58" fmla="*/ 4466292 h 5096785"/>
              <a:gd name="connsiteX59" fmla="*/ 7098544 w 12192000"/>
              <a:gd name="connsiteY59" fmla="*/ 4462879 h 5096785"/>
              <a:gd name="connsiteX60" fmla="*/ 7097922 w 12192000"/>
              <a:gd name="connsiteY60" fmla="*/ 4464077 h 5096785"/>
              <a:gd name="connsiteX61" fmla="*/ 7086877 w 12192000"/>
              <a:gd name="connsiteY61" fmla="*/ 4468554 h 5096785"/>
              <a:gd name="connsiteX62" fmla="*/ 7065999 w 12192000"/>
              <a:gd name="connsiteY62" fmla="*/ 4474270 h 5096785"/>
              <a:gd name="connsiteX63" fmla="*/ 7016598 w 12192000"/>
              <a:gd name="connsiteY63" fmla="*/ 4502855 h 5096785"/>
              <a:gd name="connsiteX64" fmla="*/ 6977375 w 12192000"/>
              <a:gd name="connsiteY64" fmla="*/ 4499434 h 5096785"/>
              <a:gd name="connsiteX65" fmla="*/ 6969409 w 12192000"/>
              <a:gd name="connsiteY65" fmla="*/ 4499424 h 5096785"/>
              <a:gd name="connsiteX66" fmla="*/ 6969218 w 12192000"/>
              <a:gd name="connsiteY66" fmla="*/ 4499704 h 5096785"/>
              <a:gd name="connsiteX67" fmla="*/ 6960755 w 12192000"/>
              <a:gd name="connsiteY67" fmla="*/ 4500249 h 5096785"/>
              <a:gd name="connsiteX68" fmla="*/ 6954882 w 12192000"/>
              <a:gd name="connsiteY68" fmla="*/ 4499405 h 5096785"/>
              <a:gd name="connsiteX69" fmla="*/ 6939428 w 12192000"/>
              <a:gd name="connsiteY69" fmla="*/ 4499385 h 5096785"/>
              <a:gd name="connsiteX70" fmla="*/ 6933902 w 12192000"/>
              <a:gd name="connsiteY70" fmla="*/ 4501239 h 5096785"/>
              <a:gd name="connsiteX71" fmla="*/ 6891244 w 12192000"/>
              <a:gd name="connsiteY71" fmla="*/ 4536371 h 5096785"/>
              <a:gd name="connsiteX72" fmla="*/ 6794496 w 12192000"/>
              <a:gd name="connsiteY72" fmla="*/ 4567924 h 5096785"/>
              <a:gd name="connsiteX73" fmla="*/ 6574528 w 12192000"/>
              <a:gd name="connsiteY73" fmla="*/ 4641155 h 5096785"/>
              <a:gd name="connsiteX74" fmla="*/ 6573036 w 12192000"/>
              <a:gd name="connsiteY74" fmla="*/ 4641049 h 5096785"/>
              <a:gd name="connsiteX75" fmla="*/ 6571920 w 12192000"/>
              <a:gd name="connsiteY75" fmla="*/ 4644739 h 5096785"/>
              <a:gd name="connsiteX76" fmla="*/ 6552021 w 12192000"/>
              <a:gd name="connsiteY76" fmla="*/ 4650379 h 5096785"/>
              <a:gd name="connsiteX77" fmla="*/ 6545925 w 12192000"/>
              <a:gd name="connsiteY77" fmla="*/ 4650675 h 5096785"/>
              <a:gd name="connsiteX78" fmla="*/ 6537822 w 12192000"/>
              <a:gd name="connsiteY78" fmla="*/ 4652769 h 5096785"/>
              <a:gd name="connsiteX79" fmla="*/ 6537743 w 12192000"/>
              <a:gd name="connsiteY79" fmla="*/ 4653068 h 5096785"/>
              <a:gd name="connsiteX80" fmla="*/ 6490057 w 12192000"/>
              <a:gd name="connsiteY80" fmla="*/ 4658624 h 5096785"/>
              <a:gd name="connsiteX81" fmla="*/ 6386800 w 12192000"/>
              <a:gd name="connsiteY81" fmla="*/ 4715431 h 5096785"/>
              <a:gd name="connsiteX82" fmla="*/ 6382703 w 12192000"/>
              <a:gd name="connsiteY82" fmla="*/ 4717930 h 5096785"/>
              <a:gd name="connsiteX83" fmla="*/ 6356495 w 12192000"/>
              <a:gd name="connsiteY83" fmla="*/ 4717843 h 5096785"/>
              <a:gd name="connsiteX84" fmla="*/ 6343628 w 12192000"/>
              <a:gd name="connsiteY84" fmla="*/ 4719161 h 5096785"/>
              <a:gd name="connsiteX85" fmla="*/ 6338605 w 12192000"/>
              <a:gd name="connsiteY85" fmla="*/ 4716723 h 5096785"/>
              <a:gd name="connsiteX86" fmla="*/ 6320318 w 12192000"/>
              <a:gd name="connsiteY86" fmla="*/ 4720095 h 5096785"/>
              <a:gd name="connsiteX87" fmla="*/ 6318742 w 12192000"/>
              <a:gd name="connsiteY87" fmla="*/ 4721541 h 5096785"/>
              <a:gd name="connsiteX88" fmla="*/ 6301708 w 12192000"/>
              <a:gd name="connsiteY88" fmla="*/ 4720380 h 5096785"/>
              <a:gd name="connsiteX89" fmla="*/ 6285082 w 12192000"/>
              <a:gd name="connsiteY89" fmla="*/ 4714639 h 5096785"/>
              <a:gd name="connsiteX90" fmla="*/ 6136936 w 12192000"/>
              <a:gd name="connsiteY90" fmla="*/ 4758246 h 5096785"/>
              <a:gd name="connsiteX91" fmla="*/ 5988578 w 12192000"/>
              <a:gd name="connsiteY91" fmla="*/ 4754427 h 5096785"/>
              <a:gd name="connsiteX92" fmla="*/ 5908701 w 12192000"/>
              <a:gd name="connsiteY92" fmla="*/ 4779160 h 5096785"/>
              <a:gd name="connsiteX93" fmla="*/ 5892219 w 12192000"/>
              <a:gd name="connsiteY93" fmla="*/ 4807892 h 5096785"/>
              <a:gd name="connsiteX94" fmla="*/ 5683612 w 12192000"/>
              <a:gd name="connsiteY94" fmla="*/ 4848770 h 5096785"/>
              <a:gd name="connsiteX95" fmla="*/ 5635111 w 12192000"/>
              <a:gd name="connsiteY95" fmla="*/ 4868888 h 5096785"/>
              <a:gd name="connsiteX96" fmla="*/ 5582652 w 12192000"/>
              <a:gd name="connsiteY96" fmla="*/ 4866836 h 5096785"/>
              <a:gd name="connsiteX97" fmla="*/ 5567213 w 12192000"/>
              <a:gd name="connsiteY97" fmla="*/ 4878769 h 5096785"/>
              <a:gd name="connsiteX98" fmla="*/ 5564659 w 12192000"/>
              <a:gd name="connsiteY98" fmla="*/ 4881042 h 5096785"/>
              <a:gd name="connsiteX99" fmla="*/ 5552102 w 12192000"/>
              <a:gd name="connsiteY99" fmla="*/ 4885426 h 5096785"/>
              <a:gd name="connsiteX100" fmla="*/ 5551475 w 12192000"/>
              <a:gd name="connsiteY100" fmla="*/ 4892560 h 5096785"/>
              <a:gd name="connsiteX101" fmla="*/ 5534664 w 12192000"/>
              <a:gd name="connsiteY101" fmla="*/ 4903385 h 5096785"/>
              <a:gd name="connsiteX102" fmla="*/ 5510737 w 12192000"/>
              <a:gd name="connsiteY102" fmla="*/ 4909807 h 5096785"/>
              <a:gd name="connsiteX103" fmla="*/ 5393901 w 12192000"/>
              <a:gd name="connsiteY103" fmla="*/ 4933709 h 5096785"/>
              <a:gd name="connsiteX104" fmla="*/ 5325782 w 12192000"/>
              <a:gd name="connsiteY104" fmla="*/ 4951789 h 5096785"/>
              <a:gd name="connsiteX105" fmla="*/ 5302703 w 12192000"/>
              <a:gd name="connsiteY105" fmla="*/ 4964590 h 5096785"/>
              <a:gd name="connsiteX106" fmla="*/ 5268591 w 12192000"/>
              <a:gd name="connsiteY106" fmla="*/ 4978479 h 5096785"/>
              <a:gd name="connsiteX107" fmla="*/ 5210559 w 12192000"/>
              <a:gd name="connsiteY107" fmla="*/ 5007585 h 5096785"/>
              <a:gd name="connsiteX108" fmla="*/ 5177597 w 12192000"/>
              <a:gd name="connsiteY108" fmla="*/ 5015926 h 5096785"/>
              <a:gd name="connsiteX109" fmla="*/ 5160569 w 12192000"/>
              <a:gd name="connsiteY109" fmla="*/ 5025681 h 5096785"/>
              <a:gd name="connsiteX110" fmla="*/ 5152748 w 12192000"/>
              <a:gd name="connsiteY110" fmla="*/ 5026569 h 5096785"/>
              <a:gd name="connsiteX111" fmla="*/ 5127678 w 12192000"/>
              <a:gd name="connsiteY111" fmla="*/ 5032947 h 5096785"/>
              <a:gd name="connsiteX112" fmla="*/ 5113147 w 12192000"/>
              <a:gd name="connsiteY112" fmla="*/ 5035818 h 5096785"/>
              <a:gd name="connsiteX113" fmla="*/ 5107301 w 12192000"/>
              <a:gd name="connsiteY113" fmla="*/ 5036672 h 5096785"/>
              <a:gd name="connsiteX114" fmla="*/ 5093215 w 12192000"/>
              <a:gd name="connsiteY114" fmla="*/ 5032880 h 5096785"/>
              <a:gd name="connsiteX115" fmla="*/ 5077058 w 12192000"/>
              <a:gd name="connsiteY115" fmla="*/ 5038681 h 5096785"/>
              <a:gd name="connsiteX116" fmla="*/ 5057349 w 12192000"/>
              <a:gd name="connsiteY116" fmla="*/ 5036015 h 5096785"/>
              <a:gd name="connsiteX117" fmla="*/ 5053945 w 12192000"/>
              <a:gd name="connsiteY117" fmla="*/ 5041952 h 5096785"/>
              <a:gd name="connsiteX118" fmla="*/ 5040021 w 12192000"/>
              <a:gd name="connsiteY118" fmla="*/ 5050052 h 5096785"/>
              <a:gd name="connsiteX119" fmla="*/ 5025913 w 12192000"/>
              <a:gd name="connsiteY119" fmla="*/ 5046535 h 5096785"/>
              <a:gd name="connsiteX120" fmla="*/ 4998218 w 12192000"/>
              <a:gd name="connsiteY120" fmla="*/ 5048065 h 5096785"/>
              <a:gd name="connsiteX121" fmla="*/ 4991008 w 12192000"/>
              <a:gd name="connsiteY121" fmla="*/ 5050439 h 5096785"/>
              <a:gd name="connsiteX122" fmla="*/ 4963503 w 12192000"/>
              <a:gd name="connsiteY122" fmla="*/ 5047575 h 5096785"/>
              <a:gd name="connsiteX123" fmla="*/ 4921053 w 12192000"/>
              <a:gd name="connsiteY123" fmla="*/ 5048925 h 5096785"/>
              <a:gd name="connsiteX124" fmla="*/ 4873420 w 12192000"/>
              <a:gd name="connsiteY124" fmla="*/ 5054929 h 5096785"/>
              <a:gd name="connsiteX125" fmla="*/ 4858825 w 12192000"/>
              <a:gd name="connsiteY125" fmla="*/ 5051329 h 5096785"/>
              <a:gd name="connsiteX126" fmla="*/ 4769340 w 12192000"/>
              <a:gd name="connsiteY126" fmla="*/ 5053090 h 5096785"/>
              <a:gd name="connsiteX127" fmla="*/ 4744152 w 12192000"/>
              <a:gd name="connsiteY127" fmla="*/ 5053391 h 5096785"/>
              <a:gd name="connsiteX128" fmla="*/ 4723556 w 12192000"/>
              <a:gd name="connsiteY128" fmla="*/ 5059633 h 5096785"/>
              <a:gd name="connsiteX129" fmla="*/ 4719699 w 12192000"/>
              <a:gd name="connsiteY129" fmla="*/ 5066298 h 5096785"/>
              <a:gd name="connsiteX130" fmla="*/ 4706016 w 12192000"/>
              <a:gd name="connsiteY130" fmla="*/ 5067422 h 5096785"/>
              <a:gd name="connsiteX131" fmla="*/ 4702593 w 12192000"/>
              <a:gd name="connsiteY131" fmla="*/ 5068973 h 5096785"/>
              <a:gd name="connsiteX132" fmla="*/ 4682766 w 12192000"/>
              <a:gd name="connsiteY132" fmla="*/ 5076609 h 5096785"/>
              <a:gd name="connsiteX133" fmla="*/ 4634960 w 12192000"/>
              <a:gd name="connsiteY133" fmla="*/ 5061852 h 5096785"/>
              <a:gd name="connsiteX134" fmla="*/ 4580645 w 12192000"/>
              <a:gd name="connsiteY134" fmla="*/ 5069246 h 5096785"/>
              <a:gd name="connsiteX135" fmla="*/ 4368005 w 12192000"/>
              <a:gd name="connsiteY135" fmla="*/ 5057426 h 5096785"/>
              <a:gd name="connsiteX136" fmla="*/ 4339489 w 12192000"/>
              <a:gd name="connsiteY136" fmla="*/ 5080858 h 5096785"/>
              <a:gd name="connsiteX137" fmla="*/ 4253895 w 12192000"/>
              <a:gd name="connsiteY137" fmla="*/ 5085008 h 5096785"/>
              <a:gd name="connsiteX138" fmla="*/ 4117780 w 12192000"/>
              <a:gd name="connsiteY138" fmla="*/ 5045175 h 5096785"/>
              <a:gd name="connsiteX139" fmla="*/ 3960074 w 12192000"/>
              <a:gd name="connsiteY139" fmla="*/ 5050708 h 5096785"/>
              <a:gd name="connsiteX140" fmla="*/ 3947260 w 12192000"/>
              <a:gd name="connsiteY140" fmla="*/ 5041167 h 5096785"/>
              <a:gd name="connsiteX141" fmla="*/ 3931969 w 12192000"/>
              <a:gd name="connsiteY141" fmla="*/ 5035902 h 5096785"/>
              <a:gd name="connsiteX142" fmla="*/ 3929836 w 12192000"/>
              <a:gd name="connsiteY142" fmla="*/ 5036901 h 5096785"/>
              <a:gd name="connsiteX143" fmla="*/ 3911296 w 12192000"/>
              <a:gd name="connsiteY143" fmla="*/ 5035663 h 5096785"/>
              <a:gd name="connsiteX144" fmla="*/ 3907746 w 12192000"/>
              <a:gd name="connsiteY144" fmla="*/ 5032107 h 5096785"/>
              <a:gd name="connsiteX145" fmla="*/ 3895182 w 12192000"/>
              <a:gd name="connsiteY145" fmla="*/ 5030229 h 5096785"/>
              <a:gd name="connsiteX146" fmla="*/ 3870866 w 12192000"/>
              <a:gd name="connsiteY146" fmla="*/ 5023753 h 5096785"/>
              <a:gd name="connsiteX147" fmla="*/ 3865913 w 12192000"/>
              <a:gd name="connsiteY147" fmla="*/ 5025143 h 5096785"/>
              <a:gd name="connsiteX148" fmla="*/ 3828606 w 12192000"/>
              <a:gd name="connsiteY148" fmla="*/ 5019426 h 5096785"/>
              <a:gd name="connsiteX149" fmla="*/ 3827901 w 12192000"/>
              <a:gd name="connsiteY149" fmla="*/ 5020583 h 5096785"/>
              <a:gd name="connsiteX150" fmla="*/ 3816543 w 12192000"/>
              <a:gd name="connsiteY150" fmla="*/ 5024366 h 5096785"/>
              <a:gd name="connsiteX151" fmla="*/ 3795278 w 12192000"/>
              <a:gd name="connsiteY151" fmla="*/ 5028779 h 5096785"/>
              <a:gd name="connsiteX152" fmla="*/ 3743858 w 12192000"/>
              <a:gd name="connsiteY152" fmla="*/ 5054237 h 5096785"/>
              <a:gd name="connsiteX153" fmla="*/ 3704945 w 12192000"/>
              <a:gd name="connsiteY153" fmla="*/ 5048413 h 5096785"/>
              <a:gd name="connsiteX154" fmla="*/ 3696992 w 12192000"/>
              <a:gd name="connsiteY154" fmla="*/ 5047914 h 5096785"/>
              <a:gd name="connsiteX155" fmla="*/ 3696780 w 12192000"/>
              <a:gd name="connsiteY155" fmla="*/ 5048181 h 5096785"/>
              <a:gd name="connsiteX156" fmla="*/ 3688290 w 12192000"/>
              <a:gd name="connsiteY156" fmla="*/ 5048204 h 5096785"/>
              <a:gd name="connsiteX157" fmla="*/ 3682486 w 12192000"/>
              <a:gd name="connsiteY157" fmla="*/ 5047000 h 5096785"/>
              <a:gd name="connsiteX158" fmla="*/ 3667056 w 12192000"/>
              <a:gd name="connsiteY158" fmla="*/ 5046030 h 5096785"/>
              <a:gd name="connsiteX159" fmla="*/ 3661403 w 12192000"/>
              <a:gd name="connsiteY159" fmla="*/ 5047537 h 5096785"/>
              <a:gd name="connsiteX160" fmla="*/ 3658673 w 12192000"/>
              <a:gd name="connsiteY160" fmla="*/ 5050790 h 5096785"/>
              <a:gd name="connsiteX161" fmla="*/ 3657333 w 12192000"/>
              <a:gd name="connsiteY161" fmla="*/ 5050325 h 5096785"/>
              <a:gd name="connsiteX162" fmla="*/ 3626778 w 12192000"/>
              <a:gd name="connsiteY162" fmla="*/ 5057882 h 5096785"/>
              <a:gd name="connsiteX163" fmla="*/ 3560067 w 12192000"/>
              <a:gd name="connsiteY163" fmla="*/ 5064266 h 5096785"/>
              <a:gd name="connsiteX164" fmla="*/ 3522641 w 12192000"/>
              <a:gd name="connsiteY164" fmla="*/ 5063654 h 5096785"/>
              <a:gd name="connsiteX165" fmla="*/ 3419275 w 12192000"/>
              <a:gd name="connsiteY165" fmla="*/ 5066646 h 5096785"/>
              <a:gd name="connsiteX166" fmla="*/ 3314869 w 12192000"/>
              <a:gd name="connsiteY166" fmla="*/ 5073197 h 5096785"/>
              <a:gd name="connsiteX167" fmla="*/ 3259088 w 12192000"/>
              <a:gd name="connsiteY167" fmla="*/ 5096363 h 5096785"/>
              <a:gd name="connsiteX168" fmla="*/ 3253104 w 12192000"/>
              <a:gd name="connsiteY168" fmla="*/ 5096785 h 5096785"/>
              <a:gd name="connsiteX169" fmla="*/ 3238751 w 12192000"/>
              <a:gd name="connsiteY169" fmla="*/ 5092996 h 5096785"/>
              <a:gd name="connsiteX170" fmla="*/ 3233681 w 12192000"/>
              <a:gd name="connsiteY170" fmla="*/ 5090758 h 5096785"/>
              <a:gd name="connsiteX171" fmla="*/ 3225562 w 12192000"/>
              <a:gd name="connsiteY171" fmla="*/ 5089215 h 5096785"/>
              <a:gd name="connsiteX172" fmla="*/ 3225260 w 12192000"/>
              <a:gd name="connsiteY172" fmla="*/ 5089437 h 5096785"/>
              <a:gd name="connsiteX173" fmla="*/ 3217859 w 12192000"/>
              <a:gd name="connsiteY173" fmla="*/ 5087484 h 5096785"/>
              <a:gd name="connsiteX174" fmla="*/ 3182980 w 12192000"/>
              <a:gd name="connsiteY174" fmla="*/ 5074650 h 5096785"/>
              <a:gd name="connsiteX175" fmla="*/ 3055081 w 12192000"/>
              <a:gd name="connsiteY175" fmla="*/ 5080424 h 5096785"/>
              <a:gd name="connsiteX176" fmla="*/ 3049807 w 12192000"/>
              <a:gd name="connsiteY176" fmla="*/ 5080860 h 5096785"/>
              <a:gd name="connsiteX177" fmla="*/ 3029122 w 12192000"/>
              <a:gd name="connsiteY177" fmla="*/ 5070085 h 5096785"/>
              <a:gd name="connsiteX178" fmla="*/ 3017862 w 12192000"/>
              <a:gd name="connsiteY178" fmla="*/ 5065942 h 5096785"/>
              <a:gd name="connsiteX179" fmla="*/ 3015868 w 12192000"/>
              <a:gd name="connsiteY179" fmla="*/ 5061832 h 5096785"/>
              <a:gd name="connsiteX180" fmla="*/ 2998644 w 12192000"/>
              <a:gd name="connsiteY180" fmla="*/ 5057210 h 5096785"/>
              <a:gd name="connsiteX181" fmla="*/ 2996219 w 12192000"/>
              <a:gd name="connsiteY181" fmla="*/ 5057788 h 5096785"/>
              <a:gd name="connsiteX182" fmla="*/ 2983676 w 12192000"/>
              <a:gd name="connsiteY182" fmla="*/ 5049852 h 5096785"/>
              <a:gd name="connsiteX183" fmla="*/ 2903609 w 12192000"/>
              <a:gd name="connsiteY183" fmla="*/ 4998457 h 5096785"/>
              <a:gd name="connsiteX184" fmla="*/ 2758830 w 12192000"/>
              <a:gd name="connsiteY184" fmla="*/ 4974760 h 5096785"/>
              <a:gd name="connsiteX185" fmla="*/ 2532669 w 12192000"/>
              <a:gd name="connsiteY185" fmla="*/ 4940573 h 5096785"/>
              <a:gd name="connsiteX186" fmla="*/ 2389931 w 12192000"/>
              <a:gd name="connsiteY186" fmla="*/ 4905785 h 5096785"/>
              <a:gd name="connsiteX187" fmla="*/ 2335186 w 12192000"/>
              <a:gd name="connsiteY187" fmla="*/ 4902957 h 5096785"/>
              <a:gd name="connsiteX188" fmla="*/ 2273393 w 12192000"/>
              <a:gd name="connsiteY188" fmla="*/ 4883565 h 5096785"/>
              <a:gd name="connsiteX189" fmla="*/ 2269523 w 12192000"/>
              <a:gd name="connsiteY189" fmla="*/ 4884442 h 5096785"/>
              <a:gd name="connsiteX190" fmla="*/ 2256015 w 12192000"/>
              <a:gd name="connsiteY190" fmla="*/ 4883014 h 5096785"/>
              <a:gd name="connsiteX191" fmla="*/ 2249731 w 12192000"/>
              <a:gd name="connsiteY191" fmla="*/ 4888778 h 5096785"/>
              <a:gd name="connsiteX192" fmla="*/ 2227629 w 12192000"/>
              <a:gd name="connsiteY192" fmla="*/ 4891047 h 5096785"/>
              <a:gd name="connsiteX193" fmla="*/ 2203460 w 12192000"/>
              <a:gd name="connsiteY193" fmla="*/ 4886696 h 5096785"/>
              <a:gd name="connsiteX194" fmla="*/ 2091528 w 12192000"/>
              <a:gd name="connsiteY194" fmla="*/ 4859155 h 5096785"/>
              <a:gd name="connsiteX195" fmla="*/ 2022901 w 12192000"/>
              <a:gd name="connsiteY195" fmla="*/ 4846594 h 5096785"/>
              <a:gd name="connsiteX196" fmla="*/ 1994227 w 12192000"/>
              <a:gd name="connsiteY196" fmla="*/ 4847973 h 5096785"/>
              <a:gd name="connsiteX197" fmla="*/ 1955936 w 12192000"/>
              <a:gd name="connsiteY197" fmla="*/ 4845765 h 5096785"/>
              <a:gd name="connsiteX198" fmla="*/ 1741924 w 12192000"/>
              <a:gd name="connsiteY198" fmla="*/ 4808054 h 5096785"/>
              <a:gd name="connsiteX199" fmla="*/ 1734410 w 12192000"/>
              <a:gd name="connsiteY199" fmla="*/ 4811675 h 5096785"/>
              <a:gd name="connsiteX200" fmla="*/ 1691423 w 12192000"/>
              <a:gd name="connsiteY200" fmla="*/ 4802777 h 5096785"/>
              <a:gd name="connsiteX201" fmla="*/ 1554504 w 12192000"/>
              <a:gd name="connsiteY201" fmla="*/ 4739985 h 5096785"/>
              <a:gd name="connsiteX202" fmla="*/ 1470119 w 12192000"/>
              <a:gd name="connsiteY202" fmla="*/ 4723470 h 5096785"/>
              <a:gd name="connsiteX203" fmla="*/ 1437967 w 12192000"/>
              <a:gd name="connsiteY203" fmla="*/ 4722710 h 5096785"/>
              <a:gd name="connsiteX204" fmla="*/ 1384234 w 12192000"/>
              <a:gd name="connsiteY204" fmla="*/ 4721117 h 5096785"/>
              <a:gd name="connsiteX205" fmla="*/ 1338647 w 12192000"/>
              <a:gd name="connsiteY205" fmla="*/ 4732483 h 5096785"/>
              <a:gd name="connsiteX206" fmla="*/ 1295869 w 12192000"/>
              <a:gd name="connsiteY206" fmla="*/ 4726175 h 5096785"/>
              <a:gd name="connsiteX207" fmla="*/ 1292949 w 12192000"/>
              <a:gd name="connsiteY207" fmla="*/ 4708469 h 5096785"/>
              <a:gd name="connsiteX208" fmla="*/ 1244908 w 12192000"/>
              <a:gd name="connsiteY208" fmla="*/ 4706993 h 5096785"/>
              <a:gd name="connsiteX209" fmla="*/ 1171266 w 12192000"/>
              <a:gd name="connsiteY209" fmla="*/ 4706535 h 5096785"/>
              <a:gd name="connsiteX210" fmla="*/ 1160868 w 12192000"/>
              <a:gd name="connsiteY210" fmla="*/ 4701936 h 5096785"/>
              <a:gd name="connsiteX211" fmla="*/ 1147599 w 12192000"/>
              <a:gd name="connsiteY211" fmla="*/ 4714833 h 5096785"/>
              <a:gd name="connsiteX212" fmla="*/ 1119603 w 12192000"/>
              <a:gd name="connsiteY212" fmla="*/ 4721303 h 5096785"/>
              <a:gd name="connsiteX213" fmla="*/ 997851 w 12192000"/>
              <a:gd name="connsiteY213" fmla="*/ 4722336 h 5096785"/>
              <a:gd name="connsiteX214" fmla="*/ 976455 w 12192000"/>
              <a:gd name="connsiteY214" fmla="*/ 4726407 h 5096785"/>
              <a:gd name="connsiteX215" fmla="*/ 949939 w 12192000"/>
              <a:gd name="connsiteY215" fmla="*/ 4719699 h 5096785"/>
              <a:gd name="connsiteX216" fmla="*/ 894148 w 12192000"/>
              <a:gd name="connsiteY216" fmla="*/ 4710406 h 5096785"/>
              <a:gd name="connsiteX217" fmla="*/ 857990 w 12192000"/>
              <a:gd name="connsiteY217" fmla="*/ 4696844 h 5096785"/>
              <a:gd name="connsiteX218" fmla="*/ 848649 w 12192000"/>
              <a:gd name="connsiteY218" fmla="*/ 4704021 h 5096785"/>
              <a:gd name="connsiteX219" fmla="*/ 826436 w 12192000"/>
              <a:gd name="connsiteY219" fmla="*/ 4707421 h 5096785"/>
              <a:gd name="connsiteX220" fmla="*/ 733052 w 12192000"/>
              <a:gd name="connsiteY220" fmla="*/ 4701884 h 5096785"/>
              <a:gd name="connsiteX221" fmla="*/ 716185 w 12192000"/>
              <a:gd name="connsiteY221" fmla="*/ 4703827 h 5096785"/>
              <a:gd name="connsiteX222" fmla="*/ 696663 w 12192000"/>
              <a:gd name="connsiteY222" fmla="*/ 4697420 h 5096785"/>
              <a:gd name="connsiteX223" fmla="*/ 582722 w 12192000"/>
              <a:gd name="connsiteY223" fmla="*/ 4658637 h 5096785"/>
              <a:gd name="connsiteX224" fmla="*/ 581118 w 12192000"/>
              <a:gd name="connsiteY224" fmla="*/ 4654120 h 5096785"/>
              <a:gd name="connsiteX225" fmla="*/ 546453 w 12192000"/>
              <a:gd name="connsiteY225" fmla="*/ 4652542 h 5096785"/>
              <a:gd name="connsiteX226" fmla="*/ 536773 w 12192000"/>
              <a:gd name="connsiteY226" fmla="*/ 4644609 h 5096785"/>
              <a:gd name="connsiteX227" fmla="*/ 388896 w 12192000"/>
              <a:gd name="connsiteY227" fmla="*/ 4619173 h 5096785"/>
              <a:gd name="connsiteX228" fmla="*/ 366479 w 12192000"/>
              <a:gd name="connsiteY228" fmla="*/ 4618896 h 5096785"/>
              <a:gd name="connsiteX229" fmla="*/ 342781 w 12192000"/>
              <a:gd name="connsiteY229" fmla="*/ 4601239 h 5096785"/>
              <a:gd name="connsiteX230" fmla="*/ 255925 w 12192000"/>
              <a:gd name="connsiteY230" fmla="*/ 4598685 h 5096785"/>
              <a:gd name="connsiteX231" fmla="*/ 226919 w 12192000"/>
              <a:gd name="connsiteY231" fmla="*/ 4598460 h 5096785"/>
              <a:gd name="connsiteX232" fmla="*/ 213925 w 12192000"/>
              <a:gd name="connsiteY232" fmla="*/ 4597783 h 5096785"/>
              <a:gd name="connsiteX233" fmla="*/ 215196 w 12192000"/>
              <a:gd name="connsiteY233" fmla="*/ 4588576 h 5096785"/>
              <a:gd name="connsiteX234" fmla="*/ 180214 w 12192000"/>
              <a:gd name="connsiteY234" fmla="*/ 4583701 h 5096785"/>
              <a:gd name="connsiteX235" fmla="*/ 83203 w 12192000"/>
              <a:gd name="connsiteY235" fmla="*/ 4531664 h 5096785"/>
              <a:gd name="connsiteX236" fmla="*/ 4106 w 12192000"/>
              <a:gd name="connsiteY236" fmla="*/ 4517202 h 5096785"/>
              <a:gd name="connsiteX237" fmla="*/ 0 w 12192000"/>
              <a:gd name="connsiteY237" fmla="*/ 4516084 h 5096785"/>
              <a:gd name="connsiteX238" fmla="*/ 0 w 12192000"/>
              <a:gd name="connsiteY238" fmla="*/ 0 h 5096785"/>
              <a:gd name="connsiteX0" fmla="*/ 0 w 12192000"/>
              <a:gd name="connsiteY0" fmla="*/ 0 h 5096785"/>
              <a:gd name="connsiteX1" fmla="*/ 12192000 w 12192000"/>
              <a:gd name="connsiteY1" fmla="*/ 0 h 5096785"/>
              <a:gd name="connsiteX2" fmla="*/ 12192000 w 12192000"/>
              <a:gd name="connsiteY2" fmla="*/ 3809005 h 5096785"/>
              <a:gd name="connsiteX3" fmla="*/ 12142543 w 12192000"/>
              <a:gd name="connsiteY3" fmla="*/ 3817043 h 5096785"/>
              <a:gd name="connsiteX4" fmla="*/ 12109241 w 12192000"/>
              <a:gd name="connsiteY4" fmla="*/ 3824228 h 5096785"/>
              <a:gd name="connsiteX5" fmla="*/ 11668991 w 12192000"/>
              <a:gd name="connsiteY5" fmla="*/ 3788038 h 5096785"/>
              <a:gd name="connsiteX6" fmla="*/ 11476952 w 12192000"/>
              <a:gd name="connsiteY6" fmla="*/ 3866786 h 5096785"/>
              <a:gd name="connsiteX7" fmla="*/ 11336487 w 12192000"/>
              <a:gd name="connsiteY7" fmla="*/ 3971513 h 5096785"/>
              <a:gd name="connsiteX8" fmla="*/ 11214181 w 12192000"/>
              <a:gd name="connsiteY8" fmla="*/ 4004215 h 5096785"/>
              <a:gd name="connsiteX9" fmla="*/ 11042540 w 12192000"/>
              <a:gd name="connsiteY9" fmla="*/ 4002613 h 5096785"/>
              <a:gd name="connsiteX10" fmla="*/ 10833086 w 12192000"/>
              <a:gd name="connsiteY10" fmla="*/ 3997707 h 5096785"/>
              <a:gd name="connsiteX11" fmla="*/ 10599680 w 12192000"/>
              <a:gd name="connsiteY11" fmla="*/ 3982661 h 5096785"/>
              <a:gd name="connsiteX12" fmla="*/ 10519971 w 12192000"/>
              <a:gd name="connsiteY12" fmla="*/ 3975018 h 5096785"/>
              <a:gd name="connsiteX13" fmla="*/ 10217282 w 12192000"/>
              <a:gd name="connsiteY13" fmla="*/ 4020809 h 5096785"/>
              <a:gd name="connsiteX14" fmla="*/ 9936427 w 12192000"/>
              <a:gd name="connsiteY14" fmla="*/ 4137843 h 5096785"/>
              <a:gd name="connsiteX15" fmla="*/ 9800299 w 12192000"/>
              <a:gd name="connsiteY15" fmla="*/ 4186098 h 5096785"/>
              <a:gd name="connsiteX16" fmla="*/ 9707822 w 12192000"/>
              <a:gd name="connsiteY16" fmla="*/ 4189102 h 5096785"/>
              <a:gd name="connsiteX17" fmla="*/ 9543973 w 12192000"/>
              <a:gd name="connsiteY17" fmla="*/ 4245802 h 5096785"/>
              <a:gd name="connsiteX18" fmla="*/ 9528747 w 12192000"/>
              <a:gd name="connsiteY18" fmla="*/ 4251724 h 5096785"/>
              <a:gd name="connsiteX19" fmla="*/ 9436976 w 12192000"/>
              <a:gd name="connsiteY19" fmla="*/ 4269351 h 5096785"/>
              <a:gd name="connsiteX20" fmla="*/ 9371827 w 12192000"/>
              <a:gd name="connsiteY20" fmla="*/ 4303912 h 5096785"/>
              <a:gd name="connsiteX21" fmla="*/ 9260304 w 12192000"/>
              <a:gd name="connsiteY21" fmla="*/ 4328021 h 5096785"/>
              <a:gd name="connsiteX22" fmla="*/ 9148799 w 12192000"/>
              <a:gd name="connsiteY22" fmla="*/ 4348506 h 5096785"/>
              <a:gd name="connsiteX23" fmla="*/ 9107898 w 12192000"/>
              <a:gd name="connsiteY23" fmla="*/ 4354282 h 5096785"/>
              <a:gd name="connsiteX24" fmla="*/ 8990743 w 12192000"/>
              <a:gd name="connsiteY24" fmla="*/ 4382161 h 5096785"/>
              <a:gd name="connsiteX25" fmla="*/ 8979819 w 12192000"/>
              <a:gd name="connsiteY25" fmla="*/ 4366419 h 5096785"/>
              <a:gd name="connsiteX26" fmla="*/ 8936044 w 12192000"/>
              <a:gd name="connsiteY26" fmla="*/ 4370992 h 5096785"/>
              <a:gd name="connsiteX27" fmla="*/ 8897707 w 12192000"/>
              <a:gd name="connsiteY27" fmla="*/ 4392673 h 5096785"/>
              <a:gd name="connsiteX28" fmla="*/ 8845635 w 12192000"/>
              <a:gd name="connsiteY28" fmla="*/ 4404300 h 5096785"/>
              <a:gd name="connsiteX29" fmla="*/ 8814562 w 12192000"/>
              <a:gd name="connsiteY29" fmla="*/ 4411434 h 5096785"/>
              <a:gd name="connsiteX30" fmla="*/ 8726349 w 12192000"/>
              <a:gd name="connsiteY30" fmla="*/ 4416668 h 5096785"/>
              <a:gd name="connsiteX31" fmla="*/ 8566678 w 12192000"/>
              <a:gd name="connsiteY31" fmla="*/ 4391711 h 5096785"/>
              <a:gd name="connsiteX32" fmla="*/ 8521516 w 12192000"/>
              <a:gd name="connsiteY32" fmla="*/ 4393927 h 5096785"/>
              <a:gd name="connsiteX33" fmla="*/ 8515998 w 12192000"/>
              <a:gd name="connsiteY33" fmla="*/ 4399124 h 5096785"/>
              <a:gd name="connsiteX34" fmla="*/ 8449547 w 12192000"/>
              <a:gd name="connsiteY34" fmla="*/ 4383170 h 5096785"/>
              <a:gd name="connsiteX35" fmla="*/ 8360285 w 12192000"/>
              <a:gd name="connsiteY35" fmla="*/ 4398502 h 5096785"/>
              <a:gd name="connsiteX36" fmla="*/ 8256584 w 12192000"/>
              <a:gd name="connsiteY36" fmla="*/ 4423564 h 5096785"/>
              <a:gd name="connsiteX37" fmla="*/ 8229821 w 12192000"/>
              <a:gd name="connsiteY37" fmla="*/ 4431840 h 5096785"/>
              <a:gd name="connsiteX38" fmla="*/ 8158476 w 12192000"/>
              <a:gd name="connsiteY38" fmla="*/ 4436904 h 5096785"/>
              <a:gd name="connsiteX39" fmla="*/ 7993707 w 12192000"/>
              <a:gd name="connsiteY39" fmla="*/ 4447962 h 5096785"/>
              <a:gd name="connsiteX40" fmla="*/ 7990346 w 12192000"/>
              <a:gd name="connsiteY40" fmla="*/ 4454853 h 5096785"/>
              <a:gd name="connsiteX41" fmla="*/ 7976786 w 12192000"/>
              <a:gd name="connsiteY41" fmla="*/ 4456820 h 5096785"/>
              <a:gd name="connsiteX42" fmla="*/ 7973491 w 12192000"/>
              <a:gd name="connsiteY42" fmla="*/ 4458577 h 5096785"/>
              <a:gd name="connsiteX43" fmla="*/ 7954281 w 12192000"/>
              <a:gd name="connsiteY43" fmla="*/ 4467421 h 5096785"/>
              <a:gd name="connsiteX44" fmla="*/ 7905540 w 12192000"/>
              <a:gd name="connsiteY44" fmla="*/ 4455628 h 5096785"/>
              <a:gd name="connsiteX45" fmla="*/ 7851932 w 12192000"/>
              <a:gd name="connsiteY45" fmla="*/ 4466353 h 5096785"/>
              <a:gd name="connsiteX46" fmla="*/ 7639078 w 12192000"/>
              <a:gd name="connsiteY46" fmla="*/ 4467635 h 5096785"/>
              <a:gd name="connsiteX47" fmla="*/ 7612359 w 12192000"/>
              <a:gd name="connsiteY47" fmla="*/ 4492789 h 5096785"/>
              <a:gd name="connsiteX48" fmla="*/ 7527328 w 12192000"/>
              <a:gd name="connsiteY48" fmla="*/ 4502199 h 5096785"/>
              <a:gd name="connsiteX49" fmla="*/ 7388717 w 12192000"/>
              <a:gd name="connsiteY49" fmla="*/ 4470799 h 5096785"/>
              <a:gd name="connsiteX50" fmla="*/ 7231898 w 12192000"/>
              <a:gd name="connsiteY50" fmla="*/ 4486028 h 5096785"/>
              <a:gd name="connsiteX51" fmla="*/ 7218425 w 12192000"/>
              <a:gd name="connsiteY51" fmla="*/ 4477288 h 5096785"/>
              <a:gd name="connsiteX52" fmla="*/ 7202795 w 12192000"/>
              <a:gd name="connsiteY52" fmla="*/ 4472972 h 5096785"/>
              <a:gd name="connsiteX53" fmla="*/ 7200744 w 12192000"/>
              <a:gd name="connsiteY53" fmla="*/ 4474099 h 5096785"/>
              <a:gd name="connsiteX54" fmla="*/ 7182163 w 12192000"/>
              <a:gd name="connsiteY54" fmla="*/ 4474005 h 5096785"/>
              <a:gd name="connsiteX55" fmla="*/ 7178368 w 12192000"/>
              <a:gd name="connsiteY55" fmla="*/ 4470673 h 5096785"/>
              <a:gd name="connsiteX56" fmla="*/ 7165705 w 12192000"/>
              <a:gd name="connsiteY56" fmla="*/ 4469569 h 5096785"/>
              <a:gd name="connsiteX57" fmla="*/ 7140991 w 12192000"/>
              <a:gd name="connsiteY57" fmla="*/ 4464599 h 5096785"/>
              <a:gd name="connsiteX58" fmla="*/ 7136152 w 12192000"/>
              <a:gd name="connsiteY58" fmla="*/ 4466292 h 5096785"/>
              <a:gd name="connsiteX59" fmla="*/ 7098544 w 12192000"/>
              <a:gd name="connsiteY59" fmla="*/ 4462879 h 5096785"/>
              <a:gd name="connsiteX60" fmla="*/ 7097922 w 12192000"/>
              <a:gd name="connsiteY60" fmla="*/ 4464077 h 5096785"/>
              <a:gd name="connsiteX61" fmla="*/ 7086877 w 12192000"/>
              <a:gd name="connsiteY61" fmla="*/ 4468554 h 5096785"/>
              <a:gd name="connsiteX62" fmla="*/ 7065999 w 12192000"/>
              <a:gd name="connsiteY62" fmla="*/ 4474270 h 5096785"/>
              <a:gd name="connsiteX63" fmla="*/ 7016598 w 12192000"/>
              <a:gd name="connsiteY63" fmla="*/ 4502855 h 5096785"/>
              <a:gd name="connsiteX64" fmla="*/ 6977375 w 12192000"/>
              <a:gd name="connsiteY64" fmla="*/ 4499434 h 5096785"/>
              <a:gd name="connsiteX65" fmla="*/ 6969409 w 12192000"/>
              <a:gd name="connsiteY65" fmla="*/ 4499424 h 5096785"/>
              <a:gd name="connsiteX66" fmla="*/ 6969218 w 12192000"/>
              <a:gd name="connsiteY66" fmla="*/ 4499704 h 5096785"/>
              <a:gd name="connsiteX67" fmla="*/ 6960755 w 12192000"/>
              <a:gd name="connsiteY67" fmla="*/ 4500249 h 5096785"/>
              <a:gd name="connsiteX68" fmla="*/ 6954882 w 12192000"/>
              <a:gd name="connsiteY68" fmla="*/ 4499405 h 5096785"/>
              <a:gd name="connsiteX69" fmla="*/ 6939428 w 12192000"/>
              <a:gd name="connsiteY69" fmla="*/ 4499385 h 5096785"/>
              <a:gd name="connsiteX70" fmla="*/ 6933902 w 12192000"/>
              <a:gd name="connsiteY70" fmla="*/ 4501239 h 5096785"/>
              <a:gd name="connsiteX71" fmla="*/ 6891244 w 12192000"/>
              <a:gd name="connsiteY71" fmla="*/ 4536371 h 5096785"/>
              <a:gd name="connsiteX72" fmla="*/ 6794496 w 12192000"/>
              <a:gd name="connsiteY72" fmla="*/ 4567924 h 5096785"/>
              <a:gd name="connsiteX73" fmla="*/ 6574528 w 12192000"/>
              <a:gd name="connsiteY73" fmla="*/ 4641155 h 5096785"/>
              <a:gd name="connsiteX74" fmla="*/ 6573036 w 12192000"/>
              <a:gd name="connsiteY74" fmla="*/ 4641049 h 5096785"/>
              <a:gd name="connsiteX75" fmla="*/ 6571920 w 12192000"/>
              <a:gd name="connsiteY75" fmla="*/ 4644739 h 5096785"/>
              <a:gd name="connsiteX76" fmla="*/ 6552021 w 12192000"/>
              <a:gd name="connsiteY76" fmla="*/ 4650379 h 5096785"/>
              <a:gd name="connsiteX77" fmla="*/ 6545925 w 12192000"/>
              <a:gd name="connsiteY77" fmla="*/ 4650675 h 5096785"/>
              <a:gd name="connsiteX78" fmla="*/ 6537822 w 12192000"/>
              <a:gd name="connsiteY78" fmla="*/ 4652769 h 5096785"/>
              <a:gd name="connsiteX79" fmla="*/ 6537743 w 12192000"/>
              <a:gd name="connsiteY79" fmla="*/ 4653068 h 5096785"/>
              <a:gd name="connsiteX80" fmla="*/ 6490057 w 12192000"/>
              <a:gd name="connsiteY80" fmla="*/ 4658624 h 5096785"/>
              <a:gd name="connsiteX81" fmla="*/ 6386800 w 12192000"/>
              <a:gd name="connsiteY81" fmla="*/ 4715431 h 5096785"/>
              <a:gd name="connsiteX82" fmla="*/ 6382703 w 12192000"/>
              <a:gd name="connsiteY82" fmla="*/ 4717930 h 5096785"/>
              <a:gd name="connsiteX83" fmla="*/ 6356495 w 12192000"/>
              <a:gd name="connsiteY83" fmla="*/ 4717843 h 5096785"/>
              <a:gd name="connsiteX84" fmla="*/ 6343628 w 12192000"/>
              <a:gd name="connsiteY84" fmla="*/ 4719161 h 5096785"/>
              <a:gd name="connsiteX85" fmla="*/ 6338605 w 12192000"/>
              <a:gd name="connsiteY85" fmla="*/ 4716723 h 5096785"/>
              <a:gd name="connsiteX86" fmla="*/ 6320318 w 12192000"/>
              <a:gd name="connsiteY86" fmla="*/ 4720095 h 5096785"/>
              <a:gd name="connsiteX87" fmla="*/ 6318742 w 12192000"/>
              <a:gd name="connsiteY87" fmla="*/ 4721541 h 5096785"/>
              <a:gd name="connsiteX88" fmla="*/ 6301708 w 12192000"/>
              <a:gd name="connsiteY88" fmla="*/ 4720380 h 5096785"/>
              <a:gd name="connsiteX89" fmla="*/ 6285082 w 12192000"/>
              <a:gd name="connsiteY89" fmla="*/ 4714639 h 5096785"/>
              <a:gd name="connsiteX90" fmla="*/ 6136936 w 12192000"/>
              <a:gd name="connsiteY90" fmla="*/ 4758246 h 5096785"/>
              <a:gd name="connsiteX91" fmla="*/ 5988578 w 12192000"/>
              <a:gd name="connsiteY91" fmla="*/ 4754427 h 5096785"/>
              <a:gd name="connsiteX92" fmla="*/ 5908701 w 12192000"/>
              <a:gd name="connsiteY92" fmla="*/ 4779160 h 5096785"/>
              <a:gd name="connsiteX93" fmla="*/ 5892219 w 12192000"/>
              <a:gd name="connsiteY93" fmla="*/ 4807892 h 5096785"/>
              <a:gd name="connsiteX94" fmla="*/ 5683612 w 12192000"/>
              <a:gd name="connsiteY94" fmla="*/ 4848770 h 5096785"/>
              <a:gd name="connsiteX95" fmla="*/ 5635111 w 12192000"/>
              <a:gd name="connsiteY95" fmla="*/ 4868888 h 5096785"/>
              <a:gd name="connsiteX96" fmla="*/ 5582652 w 12192000"/>
              <a:gd name="connsiteY96" fmla="*/ 4866836 h 5096785"/>
              <a:gd name="connsiteX97" fmla="*/ 5567213 w 12192000"/>
              <a:gd name="connsiteY97" fmla="*/ 4878769 h 5096785"/>
              <a:gd name="connsiteX98" fmla="*/ 5564659 w 12192000"/>
              <a:gd name="connsiteY98" fmla="*/ 4881042 h 5096785"/>
              <a:gd name="connsiteX99" fmla="*/ 5552102 w 12192000"/>
              <a:gd name="connsiteY99" fmla="*/ 4885426 h 5096785"/>
              <a:gd name="connsiteX100" fmla="*/ 5551475 w 12192000"/>
              <a:gd name="connsiteY100" fmla="*/ 4892560 h 5096785"/>
              <a:gd name="connsiteX101" fmla="*/ 5534664 w 12192000"/>
              <a:gd name="connsiteY101" fmla="*/ 4903385 h 5096785"/>
              <a:gd name="connsiteX102" fmla="*/ 5510737 w 12192000"/>
              <a:gd name="connsiteY102" fmla="*/ 4909807 h 5096785"/>
              <a:gd name="connsiteX103" fmla="*/ 5393901 w 12192000"/>
              <a:gd name="connsiteY103" fmla="*/ 4933709 h 5096785"/>
              <a:gd name="connsiteX104" fmla="*/ 5325782 w 12192000"/>
              <a:gd name="connsiteY104" fmla="*/ 4951789 h 5096785"/>
              <a:gd name="connsiteX105" fmla="*/ 5302703 w 12192000"/>
              <a:gd name="connsiteY105" fmla="*/ 4964590 h 5096785"/>
              <a:gd name="connsiteX106" fmla="*/ 5268591 w 12192000"/>
              <a:gd name="connsiteY106" fmla="*/ 4978479 h 5096785"/>
              <a:gd name="connsiteX107" fmla="*/ 5210559 w 12192000"/>
              <a:gd name="connsiteY107" fmla="*/ 5007585 h 5096785"/>
              <a:gd name="connsiteX108" fmla="*/ 5177597 w 12192000"/>
              <a:gd name="connsiteY108" fmla="*/ 5015926 h 5096785"/>
              <a:gd name="connsiteX109" fmla="*/ 5160569 w 12192000"/>
              <a:gd name="connsiteY109" fmla="*/ 5025681 h 5096785"/>
              <a:gd name="connsiteX110" fmla="*/ 5152748 w 12192000"/>
              <a:gd name="connsiteY110" fmla="*/ 5026569 h 5096785"/>
              <a:gd name="connsiteX111" fmla="*/ 5127678 w 12192000"/>
              <a:gd name="connsiteY111" fmla="*/ 5032947 h 5096785"/>
              <a:gd name="connsiteX112" fmla="*/ 5113147 w 12192000"/>
              <a:gd name="connsiteY112" fmla="*/ 5035818 h 5096785"/>
              <a:gd name="connsiteX113" fmla="*/ 5107301 w 12192000"/>
              <a:gd name="connsiteY113" fmla="*/ 5036672 h 5096785"/>
              <a:gd name="connsiteX114" fmla="*/ 5093215 w 12192000"/>
              <a:gd name="connsiteY114" fmla="*/ 5032880 h 5096785"/>
              <a:gd name="connsiteX115" fmla="*/ 5077058 w 12192000"/>
              <a:gd name="connsiteY115" fmla="*/ 5038681 h 5096785"/>
              <a:gd name="connsiteX116" fmla="*/ 5057349 w 12192000"/>
              <a:gd name="connsiteY116" fmla="*/ 5036015 h 5096785"/>
              <a:gd name="connsiteX117" fmla="*/ 5053945 w 12192000"/>
              <a:gd name="connsiteY117" fmla="*/ 5041952 h 5096785"/>
              <a:gd name="connsiteX118" fmla="*/ 5040021 w 12192000"/>
              <a:gd name="connsiteY118" fmla="*/ 5050052 h 5096785"/>
              <a:gd name="connsiteX119" fmla="*/ 5025913 w 12192000"/>
              <a:gd name="connsiteY119" fmla="*/ 5046535 h 5096785"/>
              <a:gd name="connsiteX120" fmla="*/ 4998218 w 12192000"/>
              <a:gd name="connsiteY120" fmla="*/ 5048065 h 5096785"/>
              <a:gd name="connsiteX121" fmla="*/ 4991008 w 12192000"/>
              <a:gd name="connsiteY121" fmla="*/ 5050439 h 5096785"/>
              <a:gd name="connsiteX122" fmla="*/ 4963503 w 12192000"/>
              <a:gd name="connsiteY122" fmla="*/ 5047575 h 5096785"/>
              <a:gd name="connsiteX123" fmla="*/ 4921053 w 12192000"/>
              <a:gd name="connsiteY123" fmla="*/ 5048925 h 5096785"/>
              <a:gd name="connsiteX124" fmla="*/ 4873420 w 12192000"/>
              <a:gd name="connsiteY124" fmla="*/ 5054929 h 5096785"/>
              <a:gd name="connsiteX125" fmla="*/ 4858825 w 12192000"/>
              <a:gd name="connsiteY125" fmla="*/ 5051329 h 5096785"/>
              <a:gd name="connsiteX126" fmla="*/ 4769340 w 12192000"/>
              <a:gd name="connsiteY126" fmla="*/ 5053090 h 5096785"/>
              <a:gd name="connsiteX127" fmla="*/ 4744152 w 12192000"/>
              <a:gd name="connsiteY127" fmla="*/ 5053391 h 5096785"/>
              <a:gd name="connsiteX128" fmla="*/ 4723556 w 12192000"/>
              <a:gd name="connsiteY128" fmla="*/ 5059633 h 5096785"/>
              <a:gd name="connsiteX129" fmla="*/ 4719699 w 12192000"/>
              <a:gd name="connsiteY129" fmla="*/ 5066298 h 5096785"/>
              <a:gd name="connsiteX130" fmla="*/ 4706016 w 12192000"/>
              <a:gd name="connsiteY130" fmla="*/ 5067422 h 5096785"/>
              <a:gd name="connsiteX131" fmla="*/ 4702593 w 12192000"/>
              <a:gd name="connsiteY131" fmla="*/ 5068973 h 5096785"/>
              <a:gd name="connsiteX132" fmla="*/ 4682766 w 12192000"/>
              <a:gd name="connsiteY132" fmla="*/ 5076609 h 5096785"/>
              <a:gd name="connsiteX133" fmla="*/ 4634960 w 12192000"/>
              <a:gd name="connsiteY133" fmla="*/ 5061852 h 5096785"/>
              <a:gd name="connsiteX134" fmla="*/ 4580645 w 12192000"/>
              <a:gd name="connsiteY134" fmla="*/ 5069246 h 5096785"/>
              <a:gd name="connsiteX135" fmla="*/ 4368005 w 12192000"/>
              <a:gd name="connsiteY135" fmla="*/ 5057426 h 5096785"/>
              <a:gd name="connsiteX136" fmla="*/ 4339489 w 12192000"/>
              <a:gd name="connsiteY136" fmla="*/ 5080858 h 5096785"/>
              <a:gd name="connsiteX137" fmla="*/ 4253895 w 12192000"/>
              <a:gd name="connsiteY137" fmla="*/ 5085008 h 5096785"/>
              <a:gd name="connsiteX138" fmla="*/ 4117780 w 12192000"/>
              <a:gd name="connsiteY138" fmla="*/ 5045175 h 5096785"/>
              <a:gd name="connsiteX139" fmla="*/ 3960074 w 12192000"/>
              <a:gd name="connsiteY139" fmla="*/ 5050708 h 5096785"/>
              <a:gd name="connsiteX140" fmla="*/ 3947260 w 12192000"/>
              <a:gd name="connsiteY140" fmla="*/ 5041167 h 5096785"/>
              <a:gd name="connsiteX141" fmla="*/ 3931969 w 12192000"/>
              <a:gd name="connsiteY141" fmla="*/ 5035902 h 5096785"/>
              <a:gd name="connsiteX142" fmla="*/ 3929836 w 12192000"/>
              <a:gd name="connsiteY142" fmla="*/ 5036901 h 5096785"/>
              <a:gd name="connsiteX143" fmla="*/ 3911296 w 12192000"/>
              <a:gd name="connsiteY143" fmla="*/ 5035663 h 5096785"/>
              <a:gd name="connsiteX144" fmla="*/ 3907746 w 12192000"/>
              <a:gd name="connsiteY144" fmla="*/ 5032107 h 5096785"/>
              <a:gd name="connsiteX145" fmla="*/ 3895182 w 12192000"/>
              <a:gd name="connsiteY145" fmla="*/ 5030229 h 5096785"/>
              <a:gd name="connsiteX146" fmla="*/ 3870866 w 12192000"/>
              <a:gd name="connsiteY146" fmla="*/ 5023753 h 5096785"/>
              <a:gd name="connsiteX147" fmla="*/ 3865913 w 12192000"/>
              <a:gd name="connsiteY147" fmla="*/ 5025143 h 5096785"/>
              <a:gd name="connsiteX148" fmla="*/ 3828606 w 12192000"/>
              <a:gd name="connsiteY148" fmla="*/ 5019426 h 5096785"/>
              <a:gd name="connsiteX149" fmla="*/ 3827901 w 12192000"/>
              <a:gd name="connsiteY149" fmla="*/ 5020583 h 5096785"/>
              <a:gd name="connsiteX150" fmla="*/ 3816543 w 12192000"/>
              <a:gd name="connsiteY150" fmla="*/ 5024366 h 5096785"/>
              <a:gd name="connsiteX151" fmla="*/ 3795278 w 12192000"/>
              <a:gd name="connsiteY151" fmla="*/ 5028779 h 5096785"/>
              <a:gd name="connsiteX152" fmla="*/ 3743858 w 12192000"/>
              <a:gd name="connsiteY152" fmla="*/ 5054237 h 5096785"/>
              <a:gd name="connsiteX153" fmla="*/ 3704945 w 12192000"/>
              <a:gd name="connsiteY153" fmla="*/ 5048413 h 5096785"/>
              <a:gd name="connsiteX154" fmla="*/ 3696992 w 12192000"/>
              <a:gd name="connsiteY154" fmla="*/ 5047914 h 5096785"/>
              <a:gd name="connsiteX155" fmla="*/ 3696780 w 12192000"/>
              <a:gd name="connsiteY155" fmla="*/ 5048181 h 5096785"/>
              <a:gd name="connsiteX156" fmla="*/ 3688290 w 12192000"/>
              <a:gd name="connsiteY156" fmla="*/ 5048204 h 5096785"/>
              <a:gd name="connsiteX157" fmla="*/ 3682486 w 12192000"/>
              <a:gd name="connsiteY157" fmla="*/ 5047000 h 5096785"/>
              <a:gd name="connsiteX158" fmla="*/ 3667056 w 12192000"/>
              <a:gd name="connsiteY158" fmla="*/ 5046030 h 5096785"/>
              <a:gd name="connsiteX159" fmla="*/ 3661403 w 12192000"/>
              <a:gd name="connsiteY159" fmla="*/ 5047537 h 5096785"/>
              <a:gd name="connsiteX160" fmla="*/ 3658673 w 12192000"/>
              <a:gd name="connsiteY160" fmla="*/ 5050790 h 5096785"/>
              <a:gd name="connsiteX161" fmla="*/ 3657333 w 12192000"/>
              <a:gd name="connsiteY161" fmla="*/ 5050325 h 5096785"/>
              <a:gd name="connsiteX162" fmla="*/ 3626778 w 12192000"/>
              <a:gd name="connsiteY162" fmla="*/ 5057882 h 5096785"/>
              <a:gd name="connsiteX163" fmla="*/ 3560067 w 12192000"/>
              <a:gd name="connsiteY163" fmla="*/ 5064266 h 5096785"/>
              <a:gd name="connsiteX164" fmla="*/ 3522641 w 12192000"/>
              <a:gd name="connsiteY164" fmla="*/ 5063654 h 5096785"/>
              <a:gd name="connsiteX165" fmla="*/ 3419275 w 12192000"/>
              <a:gd name="connsiteY165" fmla="*/ 5066646 h 5096785"/>
              <a:gd name="connsiteX166" fmla="*/ 3314869 w 12192000"/>
              <a:gd name="connsiteY166" fmla="*/ 5073197 h 5096785"/>
              <a:gd name="connsiteX167" fmla="*/ 3259088 w 12192000"/>
              <a:gd name="connsiteY167" fmla="*/ 5096363 h 5096785"/>
              <a:gd name="connsiteX168" fmla="*/ 3253104 w 12192000"/>
              <a:gd name="connsiteY168" fmla="*/ 5096785 h 5096785"/>
              <a:gd name="connsiteX169" fmla="*/ 3238751 w 12192000"/>
              <a:gd name="connsiteY169" fmla="*/ 5092996 h 5096785"/>
              <a:gd name="connsiteX170" fmla="*/ 3233681 w 12192000"/>
              <a:gd name="connsiteY170" fmla="*/ 5090758 h 5096785"/>
              <a:gd name="connsiteX171" fmla="*/ 3225562 w 12192000"/>
              <a:gd name="connsiteY171" fmla="*/ 5089215 h 5096785"/>
              <a:gd name="connsiteX172" fmla="*/ 3225260 w 12192000"/>
              <a:gd name="connsiteY172" fmla="*/ 5089437 h 5096785"/>
              <a:gd name="connsiteX173" fmla="*/ 3217859 w 12192000"/>
              <a:gd name="connsiteY173" fmla="*/ 5087484 h 5096785"/>
              <a:gd name="connsiteX174" fmla="*/ 3182980 w 12192000"/>
              <a:gd name="connsiteY174" fmla="*/ 5074650 h 5096785"/>
              <a:gd name="connsiteX175" fmla="*/ 3055081 w 12192000"/>
              <a:gd name="connsiteY175" fmla="*/ 5080424 h 5096785"/>
              <a:gd name="connsiteX176" fmla="*/ 3049807 w 12192000"/>
              <a:gd name="connsiteY176" fmla="*/ 5080860 h 5096785"/>
              <a:gd name="connsiteX177" fmla="*/ 3029122 w 12192000"/>
              <a:gd name="connsiteY177" fmla="*/ 5070085 h 5096785"/>
              <a:gd name="connsiteX178" fmla="*/ 3017862 w 12192000"/>
              <a:gd name="connsiteY178" fmla="*/ 5065942 h 5096785"/>
              <a:gd name="connsiteX179" fmla="*/ 3015868 w 12192000"/>
              <a:gd name="connsiteY179" fmla="*/ 5061832 h 5096785"/>
              <a:gd name="connsiteX180" fmla="*/ 2998644 w 12192000"/>
              <a:gd name="connsiteY180" fmla="*/ 5057210 h 5096785"/>
              <a:gd name="connsiteX181" fmla="*/ 2996219 w 12192000"/>
              <a:gd name="connsiteY181" fmla="*/ 5057788 h 5096785"/>
              <a:gd name="connsiteX182" fmla="*/ 2983676 w 12192000"/>
              <a:gd name="connsiteY182" fmla="*/ 5049852 h 5096785"/>
              <a:gd name="connsiteX183" fmla="*/ 2903609 w 12192000"/>
              <a:gd name="connsiteY183" fmla="*/ 4998457 h 5096785"/>
              <a:gd name="connsiteX184" fmla="*/ 2758830 w 12192000"/>
              <a:gd name="connsiteY184" fmla="*/ 4974760 h 5096785"/>
              <a:gd name="connsiteX185" fmla="*/ 2532669 w 12192000"/>
              <a:gd name="connsiteY185" fmla="*/ 4940573 h 5096785"/>
              <a:gd name="connsiteX186" fmla="*/ 2389931 w 12192000"/>
              <a:gd name="connsiteY186" fmla="*/ 4905785 h 5096785"/>
              <a:gd name="connsiteX187" fmla="*/ 2335186 w 12192000"/>
              <a:gd name="connsiteY187" fmla="*/ 4902957 h 5096785"/>
              <a:gd name="connsiteX188" fmla="*/ 2273393 w 12192000"/>
              <a:gd name="connsiteY188" fmla="*/ 4883565 h 5096785"/>
              <a:gd name="connsiteX189" fmla="*/ 2269523 w 12192000"/>
              <a:gd name="connsiteY189" fmla="*/ 4884442 h 5096785"/>
              <a:gd name="connsiteX190" fmla="*/ 2256015 w 12192000"/>
              <a:gd name="connsiteY190" fmla="*/ 4883014 h 5096785"/>
              <a:gd name="connsiteX191" fmla="*/ 2249731 w 12192000"/>
              <a:gd name="connsiteY191" fmla="*/ 4888778 h 5096785"/>
              <a:gd name="connsiteX192" fmla="*/ 2227629 w 12192000"/>
              <a:gd name="connsiteY192" fmla="*/ 4891047 h 5096785"/>
              <a:gd name="connsiteX193" fmla="*/ 2203460 w 12192000"/>
              <a:gd name="connsiteY193" fmla="*/ 4886696 h 5096785"/>
              <a:gd name="connsiteX194" fmla="*/ 2091528 w 12192000"/>
              <a:gd name="connsiteY194" fmla="*/ 4859155 h 5096785"/>
              <a:gd name="connsiteX195" fmla="*/ 2022901 w 12192000"/>
              <a:gd name="connsiteY195" fmla="*/ 4846594 h 5096785"/>
              <a:gd name="connsiteX196" fmla="*/ 1994227 w 12192000"/>
              <a:gd name="connsiteY196" fmla="*/ 4847973 h 5096785"/>
              <a:gd name="connsiteX197" fmla="*/ 1955936 w 12192000"/>
              <a:gd name="connsiteY197" fmla="*/ 4845765 h 5096785"/>
              <a:gd name="connsiteX198" fmla="*/ 1741924 w 12192000"/>
              <a:gd name="connsiteY198" fmla="*/ 4808054 h 5096785"/>
              <a:gd name="connsiteX199" fmla="*/ 1734410 w 12192000"/>
              <a:gd name="connsiteY199" fmla="*/ 4811675 h 5096785"/>
              <a:gd name="connsiteX200" fmla="*/ 1691423 w 12192000"/>
              <a:gd name="connsiteY200" fmla="*/ 4802777 h 5096785"/>
              <a:gd name="connsiteX201" fmla="*/ 1554504 w 12192000"/>
              <a:gd name="connsiteY201" fmla="*/ 4739985 h 5096785"/>
              <a:gd name="connsiteX202" fmla="*/ 1470119 w 12192000"/>
              <a:gd name="connsiteY202" fmla="*/ 4723470 h 5096785"/>
              <a:gd name="connsiteX203" fmla="*/ 1437967 w 12192000"/>
              <a:gd name="connsiteY203" fmla="*/ 4722710 h 5096785"/>
              <a:gd name="connsiteX204" fmla="*/ 1384234 w 12192000"/>
              <a:gd name="connsiteY204" fmla="*/ 4721117 h 5096785"/>
              <a:gd name="connsiteX205" fmla="*/ 1338647 w 12192000"/>
              <a:gd name="connsiteY205" fmla="*/ 4732483 h 5096785"/>
              <a:gd name="connsiteX206" fmla="*/ 1295869 w 12192000"/>
              <a:gd name="connsiteY206" fmla="*/ 4726175 h 5096785"/>
              <a:gd name="connsiteX207" fmla="*/ 1292949 w 12192000"/>
              <a:gd name="connsiteY207" fmla="*/ 4708469 h 5096785"/>
              <a:gd name="connsiteX208" fmla="*/ 1244908 w 12192000"/>
              <a:gd name="connsiteY208" fmla="*/ 4706993 h 5096785"/>
              <a:gd name="connsiteX209" fmla="*/ 1171266 w 12192000"/>
              <a:gd name="connsiteY209" fmla="*/ 4706535 h 5096785"/>
              <a:gd name="connsiteX210" fmla="*/ 1160868 w 12192000"/>
              <a:gd name="connsiteY210" fmla="*/ 4701936 h 5096785"/>
              <a:gd name="connsiteX211" fmla="*/ 1147599 w 12192000"/>
              <a:gd name="connsiteY211" fmla="*/ 4714833 h 5096785"/>
              <a:gd name="connsiteX212" fmla="*/ 1119603 w 12192000"/>
              <a:gd name="connsiteY212" fmla="*/ 4721303 h 5096785"/>
              <a:gd name="connsiteX213" fmla="*/ 997851 w 12192000"/>
              <a:gd name="connsiteY213" fmla="*/ 4722336 h 5096785"/>
              <a:gd name="connsiteX214" fmla="*/ 976455 w 12192000"/>
              <a:gd name="connsiteY214" fmla="*/ 4726407 h 5096785"/>
              <a:gd name="connsiteX215" fmla="*/ 949939 w 12192000"/>
              <a:gd name="connsiteY215" fmla="*/ 4719699 h 5096785"/>
              <a:gd name="connsiteX216" fmla="*/ 894148 w 12192000"/>
              <a:gd name="connsiteY216" fmla="*/ 4710406 h 5096785"/>
              <a:gd name="connsiteX217" fmla="*/ 857990 w 12192000"/>
              <a:gd name="connsiteY217" fmla="*/ 4696844 h 5096785"/>
              <a:gd name="connsiteX218" fmla="*/ 848649 w 12192000"/>
              <a:gd name="connsiteY218" fmla="*/ 4704021 h 5096785"/>
              <a:gd name="connsiteX219" fmla="*/ 826436 w 12192000"/>
              <a:gd name="connsiteY219" fmla="*/ 4707421 h 5096785"/>
              <a:gd name="connsiteX220" fmla="*/ 733052 w 12192000"/>
              <a:gd name="connsiteY220" fmla="*/ 4701884 h 5096785"/>
              <a:gd name="connsiteX221" fmla="*/ 716185 w 12192000"/>
              <a:gd name="connsiteY221" fmla="*/ 4703827 h 5096785"/>
              <a:gd name="connsiteX222" fmla="*/ 582722 w 12192000"/>
              <a:gd name="connsiteY222" fmla="*/ 4658637 h 5096785"/>
              <a:gd name="connsiteX223" fmla="*/ 581118 w 12192000"/>
              <a:gd name="connsiteY223" fmla="*/ 4654120 h 5096785"/>
              <a:gd name="connsiteX224" fmla="*/ 546453 w 12192000"/>
              <a:gd name="connsiteY224" fmla="*/ 4652542 h 5096785"/>
              <a:gd name="connsiteX225" fmla="*/ 536773 w 12192000"/>
              <a:gd name="connsiteY225" fmla="*/ 4644609 h 5096785"/>
              <a:gd name="connsiteX226" fmla="*/ 388896 w 12192000"/>
              <a:gd name="connsiteY226" fmla="*/ 4619173 h 5096785"/>
              <a:gd name="connsiteX227" fmla="*/ 366479 w 12192000"/>
              <a:gd name="connsiteY227" fmla="*/ 4618896 h 5096785"/>
              <a:gd name="connsiteX228" fmla="*/ 342781 w 12192000"/>
              <a:gd name="connsiteY228" fmla="*/ 4601239 h 5096785"/>
              <a:gd name="connsiteX229" fmla="*/ 255925 w 12192000"/>
              <a:gd name="connsiteY229" fmla="*/ 4598685 h 5096785"/>
              <a:gd name="connsiteX230" fmla="*/ 226919 w 12192000"/>
              <a:gd name="connsiteY230" fmla="*/ 4598460 h 5096785"/>
              <a:gd name="connsiteX231" fmla="*/ 213925 w 12192000"/>
              <a:gd name="connsiteY231" fmla="*/ 4597783 h 5096785"/>
              <a:gd name="connsiteX232" fmla="*/ 215196 w 12192000"/>
              <a:gd name="connsiteY232" fmla="*/ 4588576 h 5096785"/>
              <a:gd name="connsiteX233" fmla="*/ 180214 w 12192000"/>
              <a:gd name="connsiteY233" fmla="*/ 4583701 h 5096785"/>
              <a:gd name="connsiteX234" fmla="*/ 83203 w 12192000"/>
              <a:gd name="connsiteY234" fmla="*/ 4531664 h 5096785"/>
              <a:gd name="connsiteX235" fmla="*/ 4106 w 12192000"/>
              <a:gd name="connsiteY235" fmla="*/ 4517202 h 5096785"/>
              <a:gd name="connsiteX236" fmla="*/ 0 w 12192000"/>
              <a:gd name="connsiteY236" fmla="*/ 4516084 h 5096785"/>
              <a:gd name="connsiteX237" fmla="*/ 0 w 12192000"/>
              <a:gd name="connsiteY237" fmla="*/ 0 h 5096785"/>
              <a:gd name="connsiteX0" fmla="*/ 0 w 12192000"/>
              <a:gd name="connsiteY0" fmla="*/ 0 h 5096785"/>
              <a:gd name="connsiteX1" fmla="*/ 12192000 w 12192000"/>
              <a:gd name="connsiteY1" fmla="*/ 0 h 5096785"/>
              <a:gd name="connsiteX2" fmla="*/ 12192000 w 12192000"/>
              <a:gd name="connsiteY2" fmla="*/ 3809005 h 5096785"/>
              <a:gd name="connsiteX3" fmla="*/ 12142543 w 12192000"/>
              <a:gd name="connsiteY3" fmla="*/ 3817043 h 5096785"/>
              <a:gd name="connsiteX4" fmla="*/ 12109241 w 12192000"/>
              <a:gd name="connsiteY4" fmla="*/ 3824228 h 5096785"/>
              <a:gd name="connsiteX5" fmla="*/ 11668991 w 12192000"/>
              <a:gd name="connsiteY5" fmla="*/ 3788038 h 5096785"/>
              <a:gd name="connsiteX6" fmla="*/ 11476952 w 12192000"/>
              <a:gd name="connsiteY6" fmla="*/ 3866786 h 5096785"/>
              <a:gd name="connsiteX7" fmla="*/ 11336487 w 12192000"/>
              <a:gd name="connsiteY7" fmla="*/ 3971513 h 5096785"/>
              <a:gd name="connsiteX8" fmla="*/ 11214181 w 12192000"/>
              <a:gd name="connsiteY8" fmla="*/ 4004215 h 5096785"/>
              <a:gd name="connsiteX9" fmla="*/ 11042540 w 12192000"/>
              <a:gd name="connsiteY9" fmla="*/ 4002613 h 5096785"/>
              <a:gd name="connsiteX10" fmla="*/ 10833086 w 12192000"/>
              <a:gd name="connsiteY10" fmla="*/ 3997707 h 5096785"/>
              <a:gd name="connsiteX11" fmla="*/ 10599680 w 12192000"/>
              <a:gd name="connsiteY11" fmla="*/ 3982661 h 5096785"/>
              <a:gd name="connsiteX12" fmla="*/ 10519971 w 12192000"/>
              <a:gd name="connsiteY12" fmla="*/ 3975018 h 5096785"/>
              <a:gd name="connsiteX13" fmla="*/ 10217282 w 12192000"/>
              <a:gd name="connsiteY13" fmla="*/ 4020809 h 5096785"/>
              <a:gd name="connsiteX14" fmla="*/ 9936427 w 12192000"/>
              <a:gd name="connsiteY14" fmla="*/ 4137843 h 5096785"/>
              <a:gd name="connsiteX15" fmla="*/ 9800299 w 12192000"/>
              <a:gd name="connsiteY15" fmla="*/ 4186098 h 5096785"/>
              <a:gd name="connsiteX16" fmla="*/ 9707822 w 12192000"/>
              <a:gd name="connsiteY16" fmla="*/ 4189102 h 5096785"/>
              <a:gd name="connsiteX17" fmla="*/ 9543973 w 12192000"/>
              <a:gd name="connsiteY17" fmla="*/ 4245802 h 5096785"/>
              <a:gd name="connsiteX18" fmla="*/ 9528747 w 12192000"/>
              <a:gd name="connsiteY18" fmla="*/ 4251724 h 5096785"/>
              <a:gd name="connsiteX19" fmla="*/ 9436976 w 12192000"/>
              <a:gd name="connsiteY19" fmla="*/ 4269351 h 5096785"/>
              <a:gd name="connsiteX20" fmla="*/ 9371827 w 12192000"/>
              <a:gd name="connsiteY20" fmla="*/ 4303912 h 5096785"/>
              <a:gd name="connsiteX21" fmla="*/ 9260304 w 12192000"/>
              <a:gd name="connsiteY21" fmla="*/ 4328021 h 5096785"/>
              <a:gd name="connsiteX22" fmla="*/ 9148799 w 12192000"/>
              <a:gd name="connsiteY22" fmla="*/ 4348506 h 5096785"/>
              <a:gd name="connsiteX23" fmla="*/ 9107898 w 12192000"/>
              <a:gd name="connsiteY23" fmla="*/ 4354282 h 5096785"/>
              <a:gd name="connsiteX24" fmla="*/ 8990743 w 12192000"/>
              <a:gd name="connsiteY24" fmla="*/ 4382161 h 5096785"/>
              <a:gd name="connsiteX25" fmla="*/ 8979819 w 12192000"/>
              <a:gd name="connsiteY25" fmla="*/ 4366419 h 5096785"/>
              <a:gd name="connsiteX26" fmla="*/ 8936044 w 12192000"/>
              <a:gd name="connsiteY26" fmla="*/ 4370992 h 5096785"/>
              <a:gd name="connsiteX27" fmla="*/ 8897707 w 12192000"/>
              <a:gd name="connsiteY27" fmla="*/ 4392673 h 5096785"/>
              <a:gd name="connsiteX28" fmla="*/ 8845635 w 12192000"/>
              <a:gd name="connsiteY28" fmla="*/ 4404300 h 5096785"/>
              <a:gd name="connsiteX29" fmla="*/ 8814562 w 12192000"/>
              <a:gd name="connsiteY29" fmla="*/ 4411434 h 5096785"/>
              <a:gd name="connsiteX30" fmla="*/ 8726349 w 12192000"/>
              <a:gd name="connsiteY30" fmla="*/ 4416668 h 5096785"/>
              <a:gd name="connsiteX31" fmla="*/ 8566678 w 12192000"/>
              <a:gd name="connsiteY31" fmla="*/ 4391711 h 5096785"/>
              <a:gd name="connsiteX32" fmla="*/ 8521516 w 12192000"/>
              <a:gd name="connsiteY32" fmla="*/ 4393927 h 5096785"/>
              <a:gd name="connsiteX33" fmla="*/ 8515998 w 12192000"/>
              <a:gd name="connsiteY33" fmla="*/ 4399124 h 5096785"/>
              <a:gd name="connsiteX34" fmla="*/ 8449547 w 12192000"/>
              <a:gd name="connsiteY34" fmla="*/ 4383170 h 5096785"/>
              <a:gd name="connsiteX35" fmla="*/ 8360285 w 12192000"/>
              <a:gd name="connsiteY35" fmla="*/ 4398502 h 5096785"/>
              <a:gd name="connsiteX36" fmla="*/ 8256584 w 12192000"/>
              <a:gd name="connsiteY36" fmla="*/ 4423564 h 5096785"/>
              <a:gd name="connsiteX37" fmla="*/ 8229821 w 12192000"/>
              <a:gd name="connsiteY37" fmla="*/ 4431840 h 5096785"/>
              <a:gd name="connsiteX38" fmla="*/ 8158476 w 12192000"/>
              <a:gd name="connsiteY38" fmla="*/ 4436904 h 5096785"/>
              <a:gd name="connsiteX39" fmla="*/ 7993707 w 12192000"/>
              <a:gd name="connsiteY39" fmla="*/ 4447962 h 5096785"/>
              <a:gd name="connsiteX40" fmla="*/ 7990346 w 12192000"/>
              <a:gd name="connsiteY40" fmla="*/ 4454853 h 5096785"/>
              <a:gd name="connsiteX41" fmla="*/ 7976786 w 12192000"/>
              <a:gd name="connsiteY41" fmla="*/ 4456820 h 5096785"/>
              <a:gd name="connsiteX42" fmla="*/ 7973491 w 12192000"/>
              <a:gd name="connsiteY42" fmla="*/ 4458577 h 5096785"/>
              <a:gd name="connsiteX43" fmla="*/ 7954281 w 12192000"/>
              <a:gd name="connsiteY43" fmla="*/ 4467421 h 5096785"/>
              <a:gd name="connsiteX44" fmla="*/ 7905540 w 12192000"/>
              <a:gd name="connsiteY44" fmla="*/ 4455628 h 5096785"/>
              <a:gd name="connsiteX45" fmla="*/ 7851932 w 12192000"/>
              <a:gd name="connsiteY45" fmla="*/ 4466353 h 5096785"/>
              <a:gd name="connsiteX46" fmla="*/ 7639078 w 12192000"/>
              <a:gd name="connsiteY46" fmla="*/ 4467635 h 5096785"/>
              <a:gd name="connsiteX47" fmla="*/ 7612359 w 12192000"/>
              <a:gd name="connsiteY47" fmla="*/ 4492789 h 5096785"/>
              <a:gd name="connsiteX48" fmla="*/ 7527328 w 12192000"/>
              <a:gd name="connsiteY48" fmla="*/ 4502199 h 5096785"/>
              <a:gd name="connsiteX49" fmla="*/ 7388717 w 12192000"/>
              <a:gd name="connsiteY49" fmla="*/ 4470799 h 5096785"/>
              <a:gd name="connsiteX50" fmla="*/ 7231898 w 12192000"/>
              <a:gd name="connsiteY50" fmla="*/ 4486028 h 5096785"/>
              <a:gd name="connsiteX51" fmla="*/ 7218425 w 12192000"/>
              <a:gd name="connsiteY51" fmla="*/ 4477288 h 5096785"/>
              <a:gd name="connsiteX52" fmla="*/ 7202795 w 12192000"/>
              <a:gd name="connsiteY52" fmla="*/ 4472972 h 5096785"/>
              <a:gd name="connsiteX53" fmla="*/ 7200744 w 12192000"/>
              <a:gd name="connsiteY53" fmla="*/ 4474099 h 5096785"/>
              <a:gd name="connsiteX54" fmla="*/ 7182163 w 12192000"/>
              <a:gd name="connsiteY54" fmla="*/ 4474005 h 5096785"/>
              <a:gd name="connsiteX55" fmla="*/ 7178368 w 12192000"/>
              <a:gd name="connsiteY55" fmla="*/ 4470673 h 5096785"/>
              <a:gd name="connsiteX56" fmla="*/ 7165705 w 12192000"/>
              <a:gd name="connsiteY56" fmla="*/ 4469569 h 5096785"/>
              <a:gd name="connsiteX57" fmla="*/ 7140991 w 12192000"/>
              <a:gd name="connsiteY57" fmla="*/ 4464599 h 5096785"/>
              <a:gd name="connsiteX58" fmla="*/ 7136152 w 12192000"/>
              <a:gd name="connsiteY58" fmla="*/ 4466292 h 5096785"/>
              <a:gd name="connsiteX59" fmla="*/ 7098544 w 12192000"/>
              <a:gd name="connsiteY59" fmla="*/ 4462879 h 5096785"/>
              <a:gd name="connsiteX60" fmla="*/ 7097922 w 12192000"/>
              <a:gd name="connsiteY60" fmla="*/ 4464077 h 5096785"/>
              <a:gd name="connsiteX61" fmla="*/ 7086877 w 12192000"/>
              <a:gd name="connsiteY61" fmla="*/ 4468554 h 5096785"/>
              <a:gd name="connsiteX62" fmla="*/ 7065999 w 12192000"/>
              <a:gd name="connsiteY62" fmla="*/ 4474270 h 5096785"/>
              <a:gd name="connsiteX63" fmla="*/ 7016598 w 12192000"/>
              <a:gd name="connsiteY63" fmla="*/ 4502855 h 5096785"/>
              <a:gd name="connsiteX64" fmla="*/ 6977375 w 12192000"/>
              <a:gd name="connsiteY64" fmla="*/ 4499434 h 5096785"/>
              <a:gd name="connsiteX65" fmla="*/ 6969409 w 12192000"/>
              <a:gd name="connsiteY65" fmla="*/ 4499424 h 5096785"/>
              <a:gd name="connsiteX66" fmla="*/ 6969218 w 12192000"/>
              <a:gd name="connsiteY66" fmla="*/ 4499704 h 5096785"/>
              <a:gd name="connsiteX67" fmla="*/ 6960755 w 12192000"/>
              <a:gd name="connsiteY67" fmla="*/ 4500249 h 5096785"/>
              <a:gd name="connsiteX68" fmla="*/ 6954882 w 12192000"/>
              <a:gd name="connsiteY68" fmla="*/ 4499405 h 5096785"/>
              <a:gd name="connsiteX69" fmla="*/ 6939428 w 12192000"/>
              <a:gd name="connsiteY69" fmla="*/ 4499385 h 5096785"/>
              <a:gd name="connsiteX70" fmla="*/ 6933902 w 12192000"/>
              <a:gd name="connsiteY70" fmla="*/ 4501239 h 5096785"/>
              <a:gd name="connsiteX71" fmla="*/ 6891244 w 12192000"/>
              <a:gd name="connsiteY71" fmla="*/ 4536371 h 5096785"/>
              <a:gd name="connsiteX72" fmla="*/ 6794496 w 12192000"/>
              <a:gd name="connsiteY72" fmla="*/ 4567924 h 5096785"/>
              <a:gd name="connsiteX73" fmla="*/ 6574528 w 12192000"/>
              <a:gd name="connsiteY73" fmla="*/ 4641155 h 5096785"/>
              <a:gd name="connsiteX74" fmla="*/ 6573036 w 12192000"/>
              <a:gd name="connsiteY74" fmla="*/ 4641049 h 5096785"/>
              <a:gd name="connsiteX75" fmla="*/ 6571920 w 12192000"/>
              <a:gd name="connsiteY75" fmla="*/ 4644739 h 5096785"/>
              <a:gd name="connsiteX76" fmla="*/ 6552021 w 12192000"/>
              <a:gd name="connsiteY76" fmla="*/ 4650379 h 5096785"/>
              <a:gd name="connsiteX77" fmla="*/ 6545925 w 12192000"/>
              <a:gd name="connsiteY77" fmla="*/ 4650675 h 5096785"/>
              <a:gd name="connsiteX78" fmla="*/ 6537822 w 12192000"/>
              <a:gd name="connsiteY78" fmla="*/ 4652769 h 5096785"/>
              <a:gd name="connsiteX79" fmla="*/ 6537743 w 12192000"/>
              <a:gd name="connsiteY79" fmla="*/ 4653068 h 5096785"/>
              <a:gd name="connsiteX80" fmla="*/ 6490057 w 12192000"/>
              <a:gd name="connsiteY80" fmla="*/ 4658624 h 5096785"/>
              <a:gd name="connsiteX81" fmla="*/ 6386800 w 12192000"/>
              <a:gd name="connsiteY81" fmla="*/ 4715431 h 5096785"/>
              <a:gd name="connsiteX82" fmla="*/ 6382703 w 12192000"/>
              <a:gd name="connsiteY82" fmla="*/ 4717930 h 5096785"/>
              <a:gd name="connsiteX83" fmla="*/ 6356495 w 12192000"/>
              <a:gd name="connsiteY83" fmla="*/ 4717843 h 5096785"/>
              <a:gd name="connsiteX84" fmla="*/ 6343628 w 12192000"/>
              <a:gd name="connsiteY84" fmla="*/ 4719161 h 5096785"/>
              <a:gd name="connsiteX85" fmla="*/ 6338605 w 12192000"/>
              <a:gd name="connsiteY85" fmla="*/ 4716723 h 5096785"/>
              <a:gd name="connsiteX86" fmla="*/ 6320318 w 12192000"/>
              <a:gd name="connsiteY86" fmla="*/ 4720095 h 5096785"/>
              <a:gd name="connsiteX87" fmla="*/ 6318742 w 12192000"/>
              <a:gd name="connsiteY87" fmla="*/ 4721541 h 5096785"/>
              <a:gd name="connsiteX88" fmla="*/ 6301708 w 12192000"/>
              <a:gd name="connsiteY88" fmla="*/ 4720380 h 5096785"/>
              <a:gd name="connsiteX89" fmla="*/ 6285082 w 12192000"/>
              <a:gd name="connsiteY89" fmla="*/ 4714639 h 5096785"/>
              <a:gd name="connsiteX90" fmla="*/ 6136936 w 12192000"/>
              <a:gd name="connsiteY90" fmla="*/ 4758246 h 5096785"/>
              <a:gd name="connsiteX91" fmla="*/ 5988578 w 12192000"/>
              <a:gd name="connsiteY91" fmla="*/ 4754427 h 5096785"/>
              <a:gd name="connsiteX92" fmla="*/ 5908701 w 12192000"/>
              <a:gd name="connsiteY92" fmla="*/ 4779160 h 5096785"/>
              <a:gd name="connsiteX93" fmla="*/ 5892219 w 12192000"/>
              <a:gd name="connsiteY93" fmla="*/ 4807892 h 5096785"/>
              <a:gd name="connsiteX94" fmla="*/ 5683612 w 12192000"/>
              <a:gd name="connsiteY94" fmla="*/ 4848770 h 5096785"/>
              <a:gd name="connsiteX95" fmla="*/ 5635111 w 12192000"/>
              <a:gd name="connsiteY95" fmla="*/ 4868888 h 5096785"/>
              <a:gd name="connsiteX96" fmla="*/ 5582652 w 12192000"/>
              <a:gd name="connsiteY96" fmla="*/ 4866836 h 5096785"/>
              <a:gd name="connsiteX97" fmla="*/ 5567213 w 12192000"/>
              <a:gd name="connsiteY97" fmla="*/ 4878769 h 5096785"/>
              <a:gd name="connsiteX98" fmla="*/ 5564659 w 12192000"/>
              <a:gd name="connsiteY98" fmla="*/ 4881042 h 5096785"/>
              <a:gd name="connsiteX99" fmla="*/ 5552102 w 12192000"/>
              <a:gd name="connsiteY99" fmla="*/ 4885426 h 5096785"/>
              <a:gd name="connsiteX100" fmla="*/ 5551475 w 12192000"/>
              <a:gd name="connsiteY100" fmla="*/ 4892560 h 5096785"/>
              <a:gd name="connsiteX101" fmla="*/ 5534664 w 12192000"/>
              <a:gd name="connsiteY101" fmla="*/ 4903385 h 5096785"/>
              <a:gd name="connsiteX102" fmla="*/ 5510737 w 12192000"/>
              <a:gd name="connsiteY102" fmla="*/ 4909807 h 5096785"/>
              <a:gd name="connsiteX103" fmla="*/ 5393901 w 12192000"/>
              <a:gd name="connsiteY103" fmla="*/ 4933709 h 5096785"/>
              <a:gd name="connsiteX104" fmla="*/ 5325782 w 12192000"/>
              <a:gd name="connsiteY104" fmla="*/ 4951789 h 5096785"/>
              <a:gd name="connsiteX105" fmla="*/ 5302703 w 12192000"/>
              <a:gd name="connsiteY105" fmla="*/ 4964590 h 5096785"/>
              <a:gd name="connsiteX106" fmla="*/ 5268591 w 12192000"/>
              <a:gd name="connsiteY106" fmla="*/ 4978479 h 5096785"/>
              <a:gd name="connsiteX107" fmla="*/ 5210559 w 12192000"/>
              <a:gd name="connsiteY107" fmla="*/ 5007585 h 5096785"/>
              <a:gd name="connsiteX108" fmla="*/ 5177597 w 12192000"/>
              <a:gd name="connsiteY108" fmla="*/ 5015926 h 5096785"/>
              <a:gd name="connsiteX109" fmla="*/ 5160569 w 12192000"/>
              <a:gd name="connsiteY109" fmla="*/ 5025681 h 5096785"/>
              <a:gd name="connsiteX110" fmla="*/ 5152748 w 12192000"/>
              <a:gd name="connsiteY110" fmla="*/ 5026569 h 5096785"/>
              <a:gd name="connsiteX111" fmla="*/ 5127678 w 12192000"/>
              <a:gd name="connsiteY111" fmla="*/ 5032947 h 5096785"/>
              <a:gd name="connsiteX112" fmla="*/ 5113147 w 12192000"/>
              <a:gd name="connsiteY112" fmla="*/ 5035818 h 5096785"/>
              <a:gd name="connsiteX113" fmla="*/ 5107301 w 12192000"/>
              <a:gd name="connsiteY113" fmla="*/ 5036672 h 5096785"/>
              <a:gd name="connsiteX114" fmla="*/ 5093215 w 12192000"/>
              <a:gd name="connsiteY114" fmla="*/ 5032880 h 5096785"/>
              <a:gd name="connsiteX115" fmla="*/ 5077058 w 12192000"/>
              <a:gd name="connsiteY115" fmla="*/ 5038681 h 5096785"/>
              <a:gd name="connsiteX116" fmla="*/ 5057349 w 12192000"/>
              <a:gd name="connsiteY116" fmla="*/ 5036015 h 5096785"/>
              <a:gd name="connsiteX117" fmla="*/ 5053945 w 12192000"/>
              <a:gd name="connsiteY117" fmla="*/ 5041952 h 5096785"/>
              <a:gd name="connsiteX118" fmla="*/ 5040021 w 12192000"/>
              <a:gd name="connsiteY118" fmla="*/ 5050052 h 5096785"/>
              <a:gd name="connsiteX119" fmla="*/ 5025913 w 12192000"/>
              <a:gd name="connsiteY119" fmla="*/ 5046535 h 5096785"/>
              <a:gd name="connsiteX120" fmla="*/ 4998218 w 12192000"/>
              <a:gd name="connsiteY120" fmla="*/ 5048065 h 5096785"/>
              <a:gd name="connsiteX121" fmla="*/ 4991008 w 12192000"/>
              <a:gd name="connsiteY121" fmla="*/ 5050439 h 5096785"/>
              <a:gd name="connsiteX122" fmla="*/ 4963503 w 12192000"/>
              <a:gd name="connsiteY122" fmla="*/ 5047575 h 5096785"/>
              <a:gd name="connsiteX123" fmla="*/ 4921053 w 12192000"/>
              <a:gd name="connsiteY123" fmla="*/ 5048925 h 5096785"/>
              <a:gd name="connsiteX124" fmla="*/ 4873420 w 12192000"/>
              <a:gd name="connsiteY124" fmla="*/ 5054929 h 5096785"/>
              <a:gd name="connsiteX125" fmla="*/ 4858825 w 12192000"/>
              <a:gd name="connsiteY125" fmla="*/ 5051329 h 5096785"/>
              <a:gd name="connsiteX126" fmla="*/ 4769340 w 12192000"/>
              <a:gd name="connsiteY126" fmla="*/ 5053090 h 5096785"/>
              <a:gd name="connsiteX127" fmla="*/ 4744152 w 12192000"/>
              <a:gd name="connsiteY127" fmla="*/ 5053391 h 5096785"/>
              <a:gd name="connsiteX128" fmla="*/ 4723556 w 12192000"/>
              <a:gd name="connsiteY128" fmla="*/ 5059633 h 5096785"/>
              <a:gd name="connsiteX129" fmla="*/ 4719699 w 12192000"/>
              <a:gd name="connsiteY129" fmla="*/ 5066298 h 5096785"/>
              <a:gd name="connsiteX130" fmla="*/ 4706016 w 12192000"/>
              <a:gd name="connsiteY130" fmla="*/ 5067422 h 5096785"/>
              <a:gd name="connsiteX131" fmla="*/ 4702593 w 12192000"/>
              <a:gd name="connsiteY131" fmla="*/ 5068973 h 5096785"/>
              <a:gd name="connsiteX132" fmla="*/ 4682766 w 12192000"/>
              <a:gd name="connsiteY132" fmla="*/ 5076609 h 5096785"/>
              <a:gd name="connsiteX133" fmla="*/ 4634960 w 12192000"/>
              <a:gd name="connsiteY133" fmla="*/ 5061852 h 5096785"/>
              <a:gd name="connsiteX134" fmla="*/ 4580645 w 12192000"/>
              <a:gd name="connsiteY134" fmla="*/ 5069246 h 5096785"/>
              <a:gd name="connsiteX135" fmla="*/ 4368005 w 12192000"/>
              <a:gd name="connsiteY135" fmla="*/ 5057426 h 5096785"/>
              <a:gd name="connsiteX136" fmla="*/ 4339489 w 12192000"/>
              <a:gd name="connsiteY136" fmla="*/ 5080858 h 5096785"/>
              <a:gd name="connsiteX137" fmla="*/ 4253895 w 12192000"/>
              <a:gd name="connsiteY137" fmla="*/ 5085008 h 5096785"/>
              <a:gd name="connsiteX138" fmla="*/ 4117780 w 12192000"/>
              <a:gd name="connsiteY138" fmla="*/ 5045175 h 5096785"/>
              <a:gd name="connsiteX139" fmla="*/ 3960074 w 12192000"/>
              <a:gd name="connsiteY139" fmla="*/ 5050708 h 5096785"/>
              <a:gd name="connsiteX140" fmla="*/ 3947260 w 12192000"/>
              <a:gd name="connsiteY140" fmla="*/ 5041167 h 5096785"/>
              <a:gd name="connsiteX141" fmla="*/ 3931969 w 12192000"/>
              <a:gd name="connsiteY141" fmla="*/ 5035902 h 5096785"/>
              <a:gd name="connsiteX142" fmla="*/ 3929836 w 12192000"/>
              <a:gd name="connsiteY142" fmla="*/ 5036901 h 5096785"/>
              <a:gd name="connsiteX143" fmla="*/ 3911296 w 12192000"/>
              <a:gd name="connsiteY143" fmla="*/ 5035663 h 5096785"/>
              <a:gd name="connsiteX144" fmla="*/ 3907746 w 12192000"/>
              <a:gd name="connsiteY144" fmla="*/ 5032107 h 5096785"/>
              <a:gd name="connsiteX145" fmla="*/ 3895182 w 12192000"/>
              <a:gd name="connsiteY145" fmla="*/ 5030229 h 5096785"/>
              <a:gd name="connsiteX146" fmla="*/ 3870866 w 12192000"/>
              <a:gd name="connsiteY146" fmla="*/ 5023753 h 5096785"/>
              <a:gd name="connsiteX147" fmla="*/ 3865913 w 12192000"/>
              <a:gd name="connsiteY147" fmla="*/ 5025143 h 5096785"/>
              <a:gd name="connsiteX148" fmla="*/ 3828606 w 12192000"/>
              <a:gd name="connsiteY148" fmla="*/ 5019426 h 5096785"/>
              <a:gd name="connsiteX149" fmla="*/ 3827901 w 12192000"/>
              <a:gd name="connsiteY149" fmla="*/ 5020583 h 5096785"/>
              <a:gd name="connsiteX150" fmla="*/ 3816543 w 12192000"/>
              <a:gd name="connsiteY150" fmla="*/ 5024366 h 5096785"/>
              <a:gd name="connsiteX151" fmla="*/ 3795278 w 12192000"/>
              <a:gd name="connsiteY151" fmla="*/ 5028779 h 5096785"/>
              <a:gd name="connsiteX152" fmla="*/ 3743858 w 12192000"/>
              <a:gd name="connsiteY152" fmla="*/ 5054237 h 5096785"/>
              <a:gd name="connsiteX153" fmla="*/ 3704945 w 12192000"/>
              <a:gd name="connsiteY153" fmla="*/ 5048413 h 5096785"/>
              <a:gd name="connsiteX154" fmla="*/ 3696992 w 12192000"/>
              <a:gd name="connsiteY154" fmla="*/ 5047914 h 5096785"/>
              <a:gd name="connsiteX155" fmla="*/ 3696780 w 12192000"/>
              <a:gd name="connsiteY155" fmla="*/ 5048181 h 5096785"/>
              <a:gd name="connsiteX156" fmla="*/ 3688290 w 12192000"/>
              <a:gd name="connsiteY156" fmla="*/ 5048204 h 5096785"/>
              <a:gd name="connsiteX157" fmla="*/ 3682486 w 12192000"/>
              <a:gd name="connsiteY157" fmla="*/ 5047000 h 5096785"/>
              <a:gd name="connsiteX158" fmla="*/ 3667056 w 12192000"/>
              <a:gd name="connsiteY158" fmla="*/ 5046030 h 5096785"/>
              <a:gd name="connsiteX159" fmla="*/ 3661403 w 12192000"/>
              <a:gd name="connsiteY159" fmla="*/ 5047537 h 5096785"/>
              <a:gd name="connsiteX160" fmla="*/ 3658673 w 12192000"/>
              <a:gd name="connsiteY160" fmla="*/ 5050790 h 5096785"/>
              <a:gd name="connsiteX161" fmla="*/ 3657333 w 12192000"/>
              <a:gd name="connsiteY161" fmla="*/ 5050325 h 5096785"/>
              <a:gd name="connsiteX162" fmla="*/ 3626778 w 12192000"/>
              <a:gd name="connsiteY162" fmla="*/ 5057882 h 5096785"/>
              <a:gd name="connsiteX163" fmla="*/ 3560067 w 12192000"/>
              <a:gd name="connsiteY163" fmla="*/ 5064266 h 5096785"/>
              <a:gd name="connsiteX164" fmla="*/ 3522641 w 12192000"/>
              <a:gd name="connsiteY164" fmla="*/ 5063654 h 5096785"/>
              <a:gd name="connsiteX165" fmla="*/ 3419275 w 12192000"/>
              <a:gd name="connsiteY165" fmla="*/ 5066646 h 5096785"/>
              <a:gd name="connsiteX166" fmla="*/ 3314869 w 12192000"/>
              <a:gd name="connsiteY166" fmla="*/ 5073197 h 5096785"/>
              <a:gd name="connsiteX167" fmla="*/ 3259088 w 12192000"/>
              <a:gd name="connsiteY167" fmla="*/ 5096363 h 5096785"/>
              <a:gd name="connsiteX168" fmla="*/ 3253104 w 12192000"/>
              <a:gd name="connsiteY168" fmla="*/ 5096785 h 5096785"/>
              <a:gd name="connsiteX169" fmla="*/ 3238751 w 12192000"/>
              <a:gd name="connsiteY169" fmla="*/ 5092996 h 5096785"/>
              <a:gd name="connsiteX170" fmla="*/ 3233681 w 12192000"/>
              <a:gd name="connsiteY170" fmla="*/ 5090758 h 5096785"/>
              <a:gd name="connsiteX171" fmla="*/ 3225562 w 12192000"/>
              <a:gd name="connsiteY171" fmla="*/ 5089215 h 5096785"/>
              <a:gd name="connsiteX172" fmla="*/ 3225260 w 12192000"/>
              <a:gd name="connsiteY172" fmla="*/ 5089437 h 5096785"/>
              <a:gd name="connsiteX173" fmla="*/ 3217859 w 12192000"/>
              <a:gd name="connsiteY173" fmla="*/ 5087484 h 5096785"/>
              <a:gd name="connsiteX174" fmla="*/ 3182980 w 12192000"/>
              <a:gd name="connsiteY174" fmla="*/ 5074650 h 5096785"/>
              <a:gd name="connsiteX175" fmla="*/ 3055081 w 12192000"/>
              <a:gd name="connsiteY175" fmla="*/ 5080424 h 5096785"/>
              <a:gd name="connsiteX176" fmla="*/ 3049807 w 12192000"/>
              <a:gd name="connsiteY176" fmla="*/ 5080860 h 5096785"/>
              <a:gd name="connsiteX177" fmla="*/ 3029122 w 12192000"/>
              <a:gd name="connsiteY177" fmla="*/ 5070085 h 5096785"/>
              <a:gd name="connsiteX178" fmla="*/ 3017862 w 12192000"/>
              <a:gd name="connsiteY178" fmla="*/ 5065942 h 5096785"/>
              <a:gd name="connsiteX179" fmla="*/ 3015868 w 12192000"/>
              <a:gd name="connsiteY179" fmla="*/ 5061832 h 5096785"/>
              <a:gd name="connsiteX180" fmla="*/ 2998644 w 12192000"/>
              <a:gd name="connsiteY180" fmla="*/ 5057210 h 5096785"/>
              <a:gd name="connsiteX181" fmla="*/ 2996219 w 12192000"/>
              <a:gd name="connsiteY181" fmla="*/ 5057788 h 5096785"/>
              <a:gd name="connsiteX182" fmla="*/ 2983676 w 12192000"/>
              <a:gd name="connsiteY182" fmla="*/ 5049852 h 5096785"/>
              <a:gd name="connsiteX183" fmla="*/ 2903609 w 12192000"/>
              <a:gd name="connsiteY183" fmla="*/ 4998457 h 5096785"/>
              <a:gd name="connsiteX184" fmla="*/ 2758830 w 12192000"/>
              <a:gd name="connsiteY184" fmla="*/ 4974760 h 5096785"/>
              <a:gd name="connsiteX185" fmla="*/ 2532669 w 12192000"/>
              <a:gd name="connsiteY185" fmla="*/ 4940573 h 5096785"/>
              <a:gd name="connsiteX186" fmla="*/ 2389931 w 12192000"/>
              <a:gd name="connsiteY186" fmla="*/ 4905785 h 5096785"/>
              <a:gd name="connsiteX187" fmla="*/ 2335186 w 12192000"/>
              <a:gd name="connsiteY187" fmla="*/ 4902957 h 5096785"/>
              <a:gd name="connsiteX188" fmla="*/ 2273393 w 12192000"/>
              <a:gd name="connsiteY188" fmla="*/ 4883565 h 5096785"/>
              <a:gd name="connsiteX189" fmla="*/ 2269523 w 12192000"/>
              <a:gd name="connsiteY189" fmla="*/ 4884442 h 5096785"/>
              <a:gd name="connsiteX190" fmla="*/ 2256015 w 12192000"/>
              <a:gd name="connsiteY190" fmla="*/ 4883014 h 5096785"/>
              <a:gd name="connsiteX191" fmla="*/ 2249731 w 12192000"/>
              <a:gd name="connsiteY191" fmla="*/ 4888778 h 5096785"/>
              <a:gd name="connsiteX192" fmla="*/ 2227629 w 12192000"/>
              <a:gd name="connsiteY192" fmla="*/ 4891047 h 5096785"/>
              <a:gd name="connsiteX193" fmla="*/ 2203460 w 12192000"/>
              <a:gd name="connsiteY193" fmla="*/ 4886696 h 5096785"/>
              <a:gd name="connsiteX194" fmla="*/ 2091528 w 12192000"/>
              <a:gd name="connsiteY194" fmla="*/ 4859155 h 5096785"/>
              <a:gd name="connsiteX195" fmla="*/ 2022901 w 12192000"/>
              <a:gd name="connsiteY195" fmla="*/ 4846594 h 5096785"/>
              <a:gd name="connsiteX196" fmla="*/ 1994227 w 12192000"/>
              <a:gd name="connsiteY196" fmla="*/ 4847973 h 5096785"/>
              <a:gd name="connsiteX197" fmla="*/ 1955936 w 12192000"/>
              <a:gd name="connsiteY197" fmla="*/ 4845765 h 5096785"/>
              <a:gd name="connsiteX198" fmla="*/ 1741924 w 12192000"/>
              <a:gd name="connsiteY198" fmla="*/ 4808054 h 5096785"/>
              <a:gd name="connsiteX199" fmla="*/ 1734410 w 12192000"/>
              <a:gd name="connsiteY199" fmla="*/ 4811675 h 5096785"/>
              <a:gd name="connsiteX200" fmla="*/ 1691423 w 12192000"/>
              <a:gd name="connsiteY200" fmla="*/ 4802777 h 5096785"/>
              <a:gd name="connsiteX201" fmla="*/ 1554504 w 12192000"/>
              <a:gd name="connsiteY201" fmla="*/ 4739985 h 5096785"/>
              <a:gd name="connsiteX202" fmla="*/ 1470119 w 12192000"/>
              <a:gd name="connsiteY202" fmla="*/ 4723470 h 5096785"/>
              <a:gd name="connsiteX203" fmla="*/ 1437967 w 12192000"/>
              <a:gd name="connsiteY203" fmla="*/ 4722710 h 5096785"/>
              <a:gd name="connsiteX204" fmla="*/ 1384234 w 12192000"/>
              <a:gd name="connsiteY204" fmla="*/ 4721117 h 5096785"/>
              <a:gd name="connsiteX205" fmla="*/ 1338647 w 12192000"/>
              <a:gd name="connsiteY205" fmla="*/ 4732483 h 5096785"/>
              <a:gd name="connsiteX206" fmla="*/ 1295869 w 12192000"/>
              <a:gd name="connsiteY206" fmla="*/ 4726175 h 5096785"/>
              <a:gd name="connsiteX207" fmla="*/ 1292949 w 12192000"/>
              <a:gd name="connsiteY207" fmla="*/ 4708469 h 5096785"/>
              <a:gd name="connsiteX208" fmla="*/ 1244908 w 12192000"/>
              <a:gd name="connsiteY208" fmla="*/ 4706993 h 5096785"/>
              <a:gd name="connsiteX209" fmla="*/ 1171266 w 12192000"/>
              <a:gd name="connsiteY209" fmla="*/ 4706535 h 5096785"/>
              <a:gd name="connsiteX210" fmla="*/ 1160868 w 12192000"/>
              <a:gd name="connsiteY210" fmla="*/ 4701936 h 5096785"/>
              <a:gd name="connsiteX211" fmla="*/ 1147599 w 12192000"/>
              <a:gd name="connsiteY211" fmla="*/ 4714833 h 5096785"/>
              <a:gd name="connsiteX212" fmla="*/ 1119603 w 12192000"/>
              <a:gd name="connsiteY212" fmla="*/ 4721303 h 5096785"/>
              <a:gd name="connsiteX213" fmla="*/ 997851 w 12192000"/>
              <a:gd name="connsiteY213" fmla="*/ 4722336 h 5096785"/>
              <a:gd name="connsiteX214" fmla="*/ 976455 w 12192000"/>
              <a:gd name="connsiteY214" fmla="*/ 4726407 h 5096785"/>
              <a:gd name="connsiteX215" fmla="*/ 949939 w 12192000"/>
              <a:gd name="connsiteY215" fmla="*/ 4719699 h 5096785"/>
              <a:gd name="connsiteX216" fmla="*/ 894148 w 12192000"/>
              <a:gd name="connsiteY216" fmla="*/ 4710406 h 5096785"/>
              <a:gd name="connsiteX217" fmla="*/ 857990 w 12192000"/>
              <a:gd name="connsiteY217" fmla="*/ 4696844 h 5096785"/>
              <a:gd name="connsiteX218" fmla="*/ 848649 w 12192000"/>
              <a:gd name="connsiteY218" fmla="*/ 4704021 h 5096785"/>
              <a:gd name="connsiteX219" fmla="*/ 826436 w 12192000"/>
              <a:gd name="connsiteY219" fmla="*/ 4707421 h 5096785"/>
              <a:gd name="connsiteX220" fmla="*/ 733052 w 12192000"/>
              <a:gd name="connsiteY220" fmla="*/ 4701884 h 5096785"/>
              <a:gd name="connsiteX221" fmla="*/ 716185 w 12192000"/>
              <a:gd name="connsiteY221" fmla="*/ 4648168 h 5096785"/>
              <a:gd name="connsiteX222" fmla="*/ 582722 w 12192000"/>
              <a:gd name="connsiteY222" fmla="*/ 4658637 h 5096785"/>
              <a:gd name="connsiteX223" fmla="*/ 581118 w 12192000"/>
              <a:gd name="connsiteY223" fmla="*/ 4654120 h 5096785"/>
              <a:gd name="connsiteX224" fmla="*/ 546453 w 12192000"/>
              <a:gd name="connsiteY224" fmla="*/ 4652542 h 5096785"/>
              <a:gd name="connsiteX225" fmla="*/ 536773 w 12192000"/>
              <a:gd name="connsiteY225" fmla="*/ 4644609 h 5096785"/>
              <a:gd name="connsiteX226" fmla="*/ 388896 w 12192000"/>
              <a:gd name="connsiteY226" fmla="*/ 4619173 h 5096785"/>
              <a:gd name="connsiteX227" fmla="*/ 366479 w 12192000"/>
              <a:gd name="connsiteY227" fmla="*/ 4618896 h 5096785"/>
              <a:gd name="connsiteX228" fmla="*/ 342781 w 12192000"/>
              <a:gd name="connsiteY228" fmla="*/ 4601239 h 5096785"/>
              <a:gd name="connsiteX229" fmla="*/ 255925 w 12192000"/>
              <a:gd name="connsiteY229" fmla="*/ 4598685 h 5096785"/>
              <a:gd name="connsiteX230" fmla="*/ 226919 w 12192000"/>
              <a:gd name="connsiteY230" fmla="*/ 4598460 h 5096785"/>
              <a:gd name="connsiteX231" fmla="*/ 213925 w 12192000"/>
              <a:gd name="connsiteY231" fmla="*/ 4597783 h 5096785"/>
              <a:gd name="connsiteX232" fmla="*/ 215196 w 12192000"/>
              <a:gd name="connsiteY232" fmla="*/ 4588576 h 5096785"/>
              <a:gd name="connsiteX233" fmla="*/ 180214 w 12192000"/>
              <a:gd name="connsiteY233" fmla="*/ 4583701 h 5096785"/>
              <a:gd name="connsiteX234" fmla="*/ 83203 w 12192000"/>
              <a:gd name="connsiteY234" fmla="*/ 4531664 h 5096785"/>
              <a:gd name="connsiteX235" fmla="*/ 4106 w 12192000"/>
              <a:gd name="connsiteY235" fmla="*/ 4517202 h 5096785"/>
              <a:gd name="connsiteX236" fmla="*/ 0 w 12192000"/>
              <a:gd name="connsiteY236" fmla="*/ 4516084 h 5096785"/>
              <a:gd name="connsiteX237" fmla="*/ 0 w 12192000"/>
              <a:gd name="connsiteY237" fmla="*/ 0 h 5096785"/>
              <a:gd name="connsiteX0" fmla="*/ 0 w 12192000"/>
              <a:gd name="connsiteY0" fmla="*/ 0 h 5096785"/>
              <a:gd name="connsiteX1" fmla="*/ 12192000 w 12192000"/>
              <a:gd name="connsiteY1" fmla="*/ 0 h 5096785"/>
              <a:gd name="connsiteX2" fmla="*/ 12192000 w 12192000"/>
              <a:gd name="connsiteY2" fmla="*/ 3809005 h 5096785"/>
              <a:gd name="connsiteX3" fmla="*/ 12142543 w 12192000"/>
              <a:gd name="connsiteY3" fmla="*/ 3817043 h 5096785"/>
              <a:gd name="connsiteX4" fmla="*/ 12109241 w 12192000"/>
              <a:gd name="connsiteY4" fmla="*/ 3824228 h 5096785"/>
              <a:gd name="connsiteX5" fmla="*/ 11668991 w 12192000"/>
              <a:gd name="connsiteY5" fmla="*/ 3788038 h 5096785"/>
              <a:gd name="connsiteX6" fmla="*/ 11476952 w 12192000"/>
              <a:gd name="connsiteY6" fmla="*/ 3866786 h 5096785"/>
              <a:gd name="connsiteX7" fmla="*/ 11336487 w 12192000"/>
              <a:gd name="connsiteY7" fmla="*/ 3971513 h 5096785"/>
              <a:gd name="connsiteX8" fmla="*/ 11214181 w 12192000"/>
              <a:gd name="connsiteY8" fmla="*/ 4004215 h 5096785"/>
              <a:gd name="connsiteX9" fmla="*/ 11042540 w 12192000"/>
              <a:gd name="connsiteY9" fmla="*/ 4002613 h 5096785"/>
              <a:gd name="connsiteX10" fmla="*/ 10833086 w 12192000"/>
              <a:gd name="connsiteY10" fmla="*/ 3997707 h 5096785"/>
              <a:gd name="connsiteX11" fmla="*/ 10599680 w 12192000"/>
              <a:gd name="connsiteY11" fmla="*/ 3982661 h 5096785"/>
              <a:gd name="connsiteX12" fmla="*/ 10519971 w 12192000"/>
              <a:gd name="connsiteY12" fmla="*/ 3975018 h 5096785"/>
              <a:gd name="connsiteX13" fmla="*/ 10217282 w 12192000"/>
              <a:gd name="connsiteY13" fmla="*/ 4020809 h 5096785"/>
              <a:gd name="connsiteX14" fmla="*/ 9936427 w 12192000"/>
              <a:gd name="connsiteY14" fmla="*/ 4137843 h 5096785"/>
              <a:gd name="connsiteX15" fmla="*/ 9800299 w 12192000"/>
              <a:gd name="connsiteY15" fmla="*/ 4186098 h 5096785"/>
              <a:gd name="connsiteX16" fmla="*/ 9707822 w 12192000"/>
              <a:gd name="connsiteY16" fmla="*/ 4189102 h 5096785"/>
              <a:gd name="connsiteX17" fmla="*/ 9543973 w 12192000"/>
              <a:gd name="connsiteY17" fmla="*/ 4245802 h 5096785"/>
              <a:gd name="connsiteX18" fmla="*/ 9528747 w 12192000"/>
              <a:gd name="connsiteY18" fmla="*/ 4251724 h 5096785"/>
              <a:gd name="connsiteX19" fmla="*/ 9436976 w 12192000"/>
              <a:gd name="connsiteY19" fmla="*/ 4269351 h 5096785"/>
              <a:gd name="connsiteX20" fmla="*/ 9371827 w 12192000"/>
              <a:gd name="connsiteY20" fmla="*/ 4303912 h 5096785"/>
              <a:gd name="connsiteX21" fmla="*/ 9260304 w 12192000"/>
              <a:gd name="connsiteY21" fmla="*/ 4328021 h 5096785"/>
              <a:gd name="connsiteX22" fmla="*/ 9148799 w 12192000"/>
              <a:gd name="connsiteY22" fmla="*/ 4348506 h 5096785"/>
              <a:gd name="connsiteX23" fmla="*/ 9107898 w 12192000"/>
              <a:gd name="connsiteY23" fmla="*/ 4354282 h 5096785"/>
              <a:gd name="connsiteX24" fmla="*/ 8990743 w 12192000"/>
              <a:gd name="connsiteY24" fmla="*/ 4382161 h 5096785"/>
              <a:gd name="connsiteX25" fmla="*/ 8979819 w 12192000"/>
              <a:gd name="connsiteY25" fmla="*/ 4366419 h 5096785"/>
              <a:gd name="connsiteX26" fmla="*/ 8936044 w 12192000"/>
              <a:gd name="connsiteY26" fmla="*/ 4370992 h 5096785"/>
              <a:gd name="connsiteX27" fmla="*/ 8897707 w 12192000"/>
              <a:gd name="connsiteY27" fmla="*/ 4392673 h 5096785"/>
              <a:gd name="connsiteX28" fmla="*/ 8845635 w 12192000"/>
              <a:gd name="connsiteY28" fmla="*/ 4404300 h 5096785"/>
              <a:gd name="connsiteX29" fmla="*/ 8814562 w 12192000"/>
              <a:gd name="connsiteY29" fmla="*/ 4411434 h 5096785"/>
              <a:gd name="connsiteX30" fmla="*/ 8726349 w 12192000"/>
              <a:gd name="connsiteY30" fmla="*/ 4416668 h 5096785"/>
              <a:gd name="connsiteX31" fmla="*/ 8566678 w 12192000"/>
              <a:gd name="connsiteY31" fmla="*/ 4391711 h 5096785"/>
              <a:gd name="connsiteX32" fmla="*/ 8521516 w 12192000"/>
              <a:gd name="connsiteY32" fmla="*/ 4393927 h 5096785"/>
              <a:gd name="connsiteX33" fmla="*/ 8515998 w 12192000"/>
              <a:gd name="connsiteY33" fmla="*/ 4399124 h 5096785"/>
              <a:gd name="connsiteX34" fmla="*/ 8449547 w 12192000"/>
              <a:gd name="connsiteY34" fmla="*/ 4383170 h 5096785"/>
              <a:gd name="connsiteX35" fmla="*/ 8360285 w 12192000"/>
              <a:gd name="connsiteY35" fmla="*/ 4398502 h 5096785"/>
              <a:gd name="connsiteX36" fmla="*/ 8256584 w 12192000"/>
              <a:gd name="connsiteY36" fmla="*/ 4423564 h 5096785"/>
              <a:gd name="connsiteX37" fmla="*/ 8229821 w 12192000"/>
              <a:gd name="connsiteY37" fmla="*/ 4431840 h 5096785"/>
              <a:gd name="connsiteX38" fmla="*/ 8158476 w 12192000"/>
              <a:gd name="connsiteY38" fmla="*/ 4436904 h 5096785"/>
              <a:gd name="connsiteX39" fmla="*/ 7993707 w 12192000"/>
              <a:gd name="connsiteY39" fmla="*/ 4447962 h 5096785"/>
              <a:gd name="connsiteX40" fmla="*/ 7990346 w 12192000"/>
              <a:gd name="connsiteY40" fmla="*/ 4454853 h 5096785"/>
              <a:gd name="connsiteX41" fmla="*/ 7976786 w 12192000"/>
              <a:gd name="connsiteY41" fmla="*/ 4456820 h 5096785"/>
              <a:gd name="connsiteX42" fmla="*/ 7973491 w 12192000"/>
              <a:gd name="connsiteY42" fmla="*/ 4458577 h 5096785"/>
              <a:gd name="connsiteX43" fmla="*/ 7954281 w 12192000"/>
              <a:gd name="connsiteY43" fmla="*/ 4467421 h 5096785"/>
              <a:gd name="connsiteX44" fmla="*/ 7905540 w 12192000"/>
              <a:gd name="connsiteY44" fmla="*/ 4455628 h 5096785"/>
              <a:gd name="connsiteX45" fmla="*/ 7851932 w 12192000"/>
              <a:gd name="connsiteY45" fmla="*/ 4466353 h 5096785"/>
              <a:gd name="connsiteX46" fmla="*/ 7639078 w 12192000"/>
              <a:gd name="connsiteY46" fmla="*/ 4467635 h 5096785"/>
              <a:gd name="connsiteX47" fmla="*/ 7612359 w 12192000"/>
              <a:gd name="connsiteY47" fmla="*/ 4492789 h 5096785"/>
              <a:gd name="connsiteX48" fmla="*/ 7527328 w 12192000"/>
              <a:gd name="connsiteY48" fmla="*/ 4502199 h 5096785"/>
              <a:gd name="connsiteX49" fmla="*/ 7388717 w 12192000"/>
              <a:gd name="connsiteY49" fmla="*/ 4470799 h 5096785"/>
              <a:gd name="connsiteX50" fmla="*/ 7231898 w 12192000"/>
              <a:gd name="connsiteY50" fmla="*/ 4486028 h 5096785"/>
              <a:gd name="connsiteX51" fmla="*/ 7218425 w 12192000"/>
              <a:gd name="connsiteY51" fmla="*/ 4477288 h 5096785"/>
              <a:gd name="connsiteX52" fmla="*/ 7202795 w 12192000"/>
              <a:gd name="connsiteY52" fmla="*/ 4472972 h 5096785"/>
              <a:gd name="connsiteX53" fmla="*/ 7200744 w 12192000"/>
              <a:gd name="connsiteY53" fmla="*/ 4474099 h 5096785"/>
              <a:gd name="connsiteX54" fmla="*/ 7182163 w 12192000"/>
              <a:gd name="connsiteY54" fmla="*/ 4474005 h 5096785"/>
              <a:gd name="connsiteX55" fmla="*/ 7178368 w 12192000"/>
              <a:gd name="connsiteY55" fmla="*/ 4470673 h 5096785"/>
              <a:gd name="connsiteX56" fmla="*/ 7165705 w 12192000"/>
              <a:gd name="connsiteY56" fmla="*/ 4469569 h 5096785"/>
              <a:gd name="connsiteX57" fmla="*/ 7140991 w 12192000"/>
              <a:gd name="connsiteY57" fmla="*/ 4464599 h 5096785"/>
              <a:gd name="connsiteX58" fmla="*/ 7136152 w 12192000"/>
              <a:gd name="connsiteY58" fmla="*/ 4466292 h 5096785"/>
              <a:gd name="connsiteX59" fmla="*/ 7098544 w 12192000"/>
              <a:gd name="connsiteY59" fmla="*/ 4462879 h 5096785"/>
              <a:gd name="connsiteX60" fmla="*/ 7097922 w 12192000"/>
              <a:gd name="connsiteY60" fmla="*/ 4464077 h 5096785"/>
              <a:gd name="connsiteX61" fmla="*/ 7086877 w 12192000"/>
              <a:gd name="connsiteY61" fmla="*/ 4468554 h 5096785"/>
              <a:gd name="connsiteX62" fmla="*/ 7065999 w 12192000"/>
              <a:gd name="connsiteY62" fmla="*/ 4474270 h 5096785"/>
              <a:gd name="connsiteX63" fmla="*/ 7016598 w 12192000"/>
              <a:gd name="connsiteY63" fmla="*/ 4502855 h 5096785"/>
              <a:gd name="connsiteX64" fmla="*/ 6977375 w 12192000"/>
              <a:gd name="connsiteY64" fmla="*/ 4499434 h 5096785"/>
              <a:gd name="connsiteX65" fmla="*/ 6969409 w 12192000"/>
              <a:gd name="connsiteY65" fmla="*/ 4499424 h 5096785"/>
              <a:gd name="connsiteX66" fmla="*/ 6969218 w 12192000"/>
              <a:gd name="connsiteY66" fmla="*/ 4499704 h 5096785"/>
              <a:gd name="connsiteX67" fmla="*/ 6960755 w 12192000"/>
              <a:gd name="connsiteY67" fmla="*/ 4500249 h 5096785"/>
              <a:gd name="connsiteX68" fmla="*/ 6954882 w 12192000"/>
              <a:gd name="connsiteY68" fmla="*/ 4499405 h 5096785"/>
              <a:gd name="connsiteX69" fmla="*/ 6939428 w 12192000"/>
              <a:gd name="connsiteY69" fmla="*/ 4499385 h 5096785"/>
              <a:gd name="connsiteX70" fmla="*/ 6933902 w 12192000"/>
              <a:gd name="connsiteY70" fmla="*/ 4501239 h 5096785"/>
              <a:gd name="connsiteX71" fmla="*/ 6891244 w 12192000"/>
              <a:gd name="connsiteY71" fmla="*/ 4536371 h 5096785"/>
              <a:gd name="connsiteX72" fmla="*/ 6794496 w 12192000"/>
              <a:gd name="connsiteY72" fmla="*/ 4567924 h 5096785"/>
              <a:gd name="connsiteX73" fmla="*/ 6574528 w 12192000"/>
              <a:gd name="connsiteY73" fmla="*/ 4641155 h 5096785"/>
              <a:gd name="connsiteX74" fmla="*/ 6573036 w 12192000"/>
              <a:gd name="connsiteY74" fmla="*/ 4641049 h 5096785"/>
              <a:gd name="connsiteX75" fmla="*/ 6571920 w 12192000"/>
              <a:gd name="connsiteY75" fmla="*/ 4644739 h 5096785"/>
              <a:gd name="connsiteX76" fmla="*/ 6552021 w 12192000"/>
              <a:gd name="connsiteY76" fmla="*/ 4650379 h 5096785"/>
              <a:gd name="connsiteX77" fmla="*/ 6545925 w 12192000"/>
              <a:gd name="connsiteY77" fmla="*/ 4650675 h 5096785"/>
              <a:gd name="connsiteX78" fmla="*/ 6537822 w 12192000"/>
              <a:gd name="connsiteY78" fmla="*/ 4652769 h 5096785"/>
              <a:gd name="connsiteX79" fmla="*/ 6537743 w 12192000"/>
              <a:gd name="connsiteY79" fmla="*/ 4653068 h 5096785"/>
              <a:gd name="connsiteX80" fmla="*/ 6490057 w 12192000"/>
              <a:gd name="connsiteY80" fmla="*/ 4658624 h 5096785"/>
              <a:gd name="connsiteX81" fmla="*/ 6386800 w 12192000"/>
              <a:gd name="connsiteY81" fmla="*/ 4715431 h 5096785"/>
              <a:gd name="connsiteX82" fmla="*/ 6382703 w 12192000"/>
              <a:gd name="connsiteY82" fmla="*/ 4717930 h 5096785"/>
              <a:gd name="connsiteX83" fmla="*/ 6356495 w 12192000"/>
              <a:gd name="connsiteY83" fmla="*/ 4717843 h 5096785"/>
              <a:gd name="connsiteX84" fmla="*/ 6343628 w 12192000"/>
              <a:gd name="connsiteY84" fmla="*/ 4719161 h 5096785"/>
              <a:gd name="connsiteX85" fmla="*/ 6338605 w 12192000"/>
              <a:gd name="connsiteY85" fmla="*/ 4716723 h 5096785"/>
              <a:gd name="connsiteX86" fmla="*/ 6320318 w 12192000"/>
              <a:gd name="connsiteY86" fmla="*/ 4720095 h 5096785"/>
              <a:gd name="connsiteX87" fmla="*/ 6318742 w 12192000"/>
              <a:gd name="connsiteY87" fmla="*/ 4721541 h 5096785"/>
              <a:gd name="connsiteX88" fmla="*/ 6301708 w 12192000"/>
              <a:gd name="connsiteY88" fmla="*/ 4720380 h 5096785"/>
              <a:gd name="connsiteX89" fmla="*/ 6285082 w 12192000"/>
              <a:gd name="connsiteY89" fmla="*/ 4714639 h 5096785"/>
              <a:gd name="connsiteX90" fmla="*/ 6136936 w 12192000"/>
              <a:gd name="connsiteY90" fmla="*/ 4758246 h 5096785"/>
              <a:gd name="connsiteX91" fmla="*/ 5988578 w 12192000"/>
              <a:gd name="connsiteY91" fmla="*/ 4754427 h 5096785"/>
              <a:gd name="connsiteX92" fmla="*/ 5908701 w 12192000"/>
              <a:gd name="connsiteY92" fmla="*/ 4779160 h 5096785"/>
              <a:gd name="connsiteX93" fmla="*/ 5892219 w 12192000"/>
              <a:gd name="connsiteY93" fmla="*/ 4807892 h 5096785"/>
              <a:gd name="connsiteX94" fmla="*/ 5683612 w 12192000"/>
              <a:gd name="connsiteY94" fmla="*/ 4848770 h 5096785"/>
              <a:gd name="connsiteX95" fmla="*/ 5635111 w 12192000"/>
              <a:gd name="connsiteY95" fmla="*/ 4868888 h 5096785"/>
              <a:gd name="connsiteX96" fmla="*/ 5582652 w 12192000"/>
              <a:gd name="connsiteY96" fmla="*/ 4866836 h 5096785"/>
              <a:gd name="connsiteX97" fmla="*/ 5567213 w 12192000"/>
              <a:gd name="connsiteY97" fmla="*/ 4878769 h 5096785"/>
              <a:gd name="connsiteX98" fmla="*/ 5564659 w 12192000"/>
              <a:gd name="connsiteY98" fmla="*/ 4881042 h 5096785"/>
              <a:gd name="connsiteX99" fmla="*/ 5552102 w 12192000"/>
              <a:gd name="connsiteY99" fmla="*/ 4885426 h 5096785"/>
              <a:gd name="connsiteX100" fmla="*/ 5551475 w 12192000"/>
              <a:gd name="connsiteY100" fmla="*/ 4892560 h 5096785"/>
              <a:gd name="connsiteX101" fmla="*/ 5534664 w 12192000"/>
              <a:gd name="connsiteY101" fmla="*/ 4903385 h 5096785"/>
              <a:gd name="connsiteX102" fmla="*/ 5510737 w 12192000"/>
              <a:gd name="connsiteY102" fmla="*/ 4909807 h 5096785"/>
              <a:gd name="connsiteX103" fmla="*/ 5393901 w 12192000"/>
              <a:gd name="connsiteY103" fmla="*/ 4933709 h 5096785"/>
              <a:gd name="connsiteX104" fmla="*/ 5325782 w 12192000"/>
              <a:gd name="connsiteY104" fmla="*/ 4951789 h 5096785"/>
              <a:gd name="connsiteX105" fmla="*/ 5302703 w 12192000"/>
              <a:gd name="connsiteY105" fmla="*/ 4964590 h 5096785"/>
              <a:gd name="connsiteX106" fmla="*/ 5268591 w 12192000"/>
              <a:gd name="connsiteY106" fmla="*/ 4978479 h 5096785"/>
              <a:gd name="connsiteX107" fmla="*/ 5210559 w 12192000"/>
              <a:gd name="connsiteY107" fmla="*/ 5007585 h 5096785"/>
              <a:gd name="connsiteX108" fmla="*/ 5177597 w 12192000"/>
              <a:gd name="connsiteY108" fmla="*/ 5015926 h 5096785"/>
              <a:gd name="connsiteX109" fmla="*/ 5160569 w 12192000"/>
              <a:gd name="connsiteY109" fmla="*/ 5025681 h 5096785"/>
              <a:gd name="connsiteX110" fmla="*/ 5152748 w 12192000"/>
              <a:gd name="connsiteY110" fmla="*/ 5026569 h 5096785"/>
              <a:gd name="connsiteX111" fmla="*/ 5127678 w 12192000"/>
              <a:gd name="connsiteY111" fmla="*/ 5032947 h 5096785"/>
              <a:gd name="connsiteX112" fmla="*/ 5113147 w 12192000"/>
              <a:gd name="connsiteY112" fmla="*/ 5035818 h 5096785"/>
              <a:gd name="connsiteX113" fmla="*/ 5107301 w 12192000"/>
              <a:gd name="connsiteY113" fmla="*/ 5036672 h 5096785"/>
              <a:gd name="connsiteX114" fmla="*/ 5093215 w 12192000"/>
              <a:gd name="connsiteY114" fmla="*/ 5032880 h 5096785"/>
              <a:gd name="connsiteX115" fmla="*/ 5077058 w 12192000"/>
              <a:gd name="connsiteY115" fmla="*/ 5038681 h 5096785"/>
              <a:gd name="connsiteX116" fmla="*/ 5057349 w 12192000"/>
              <a:gd name="connsiteY116" fmla="*/ 5036015 h 5096785"/>
              <a:gd name="connsiteX117" fmla="*/ 5053945 w 12192000"/>
              <a:gd name="connsiteY117" fmla="*/ 5041952 h 5096785"/>
              <a:gd name="connsiteX118" fmla="*/ 5040021 w 12192000"/>
              <a:gd name="connsiteY118" fmla="*/ 5050052 h 5096785"/>
              <a:gd name="connsiteX119" fmla="*/ 5025913 w 12192000"/>
              <a:gd name="connsiteY119" fmla="*/ 5046535 h 5096785"/>
              <a:gd name="connsiteX120" fmla="*/ 4998218 w 12192000"/>
              <a:gd name="connsiteY120" fmla="*/ 5048065 h 5096785"/>
              <a:gd name="connsiteX121" fmla="*/ 4991008 w 12192000"/>
              <a:gd name="connsiteY121" fmla="*/ 5050439 h 5096785"/>
              <a:gd name="connsiteX122" fmla="*/ 4963503 w 12192000"/>
              <a:gd name="connsiteY122" fmla="*/ 5047575 h 5096785"/>
              <a:gd name="connsiteX123" fmla="*/ 4921053 w 12192000"/>
              <a:gd name="connsiteY123" fmla="*/ 5048925 h 5096785"/>
              <a:gd name="connsiteX124" fmla="*/ 4873420 w 12192000"/>
              <a:gd name="connsiteY124" fmla="*/ 5054929 h 5096785"/>
              <a:gd name="connsiteX125" fmla="*/ 4858825 w 12192000"/>
              <a:gd name="connsiteY125" fmla="*/ 5051329 h 5096785"/>
              <a:gd name="connsiteX126" fmla="*/ 4769340 w 12192000"/>
              <a:gd name="connsiteY126" fmla="*/ 5053090 h 5096785"/>
              <a:gd name="connsiteX127" fmla="*/ 4744152 w 12192000"/>
              <a:gd name="connsiteY127" fmla="*/ 5053391 h 5096785"/>
              <a:gd name="connsiteX128" fmla="*/ 4723556 w 12192000"/>
              <a:gd name="connsiteY128" fmla="*/ 5059633 h 5096785"/>
              <a:gd name="connsiteX129" fmla="*/ 4719699 w 12192000"/>
              <a:gd name="connsiteY129" fmla="*/ 5066298 h 5096785"/>
              <a:gd name="connsiteX130" fmla="*/ 4706016 w 12192000"/>
              <a:gd name="connsiteY130" fmla="*/ 5067422 h 5096785"/>
              <a:gd name="connsiteX131" fmla="*/ 4702593 w 12192000"/>
              <a:gd name="connsiteY131" fmla="*/ 5068973 h 5096785"/>
              <a:gd name="connsiteX132" fmla="*/ 4682766 w 12192000"/>
              <a:gd name="connsiteY132" fmla="*/ 5076609 h 5096785"/>
              <a:gd name="connsiteX133" fmla="*/ 4634960 w 12192000"/>
              <a:gd name="connsiteY133" fmla="*/ 5061852 h 5096785"/>
              <a:gd name="connsiteX134" fmla="*/ 4580645 w 12192000"/>
              <a:gd name="connsiteY134" fmla="*/ 5069246 h 5096785"/>
              <a:gd name="connsiteX135" fmla="*/ 4368005 w 12192000"/>
              <a:gd name="connsiteY135" fmla="*/ 5057426 h 5096785"/>
              <a:gd name="connsiteX136" fmla="*/ 4339489 w 12192000"/>
              <a:gd name="connsiteY136" fmla="*/ 5080858 h 5096785"/>
              <a:gd name="connsiteX137" fmla="*/ 4253895 w 12192000"/>
              <a:gd name="connsiteY137" fmla="*/ 5085008 h 5096785"/>
              <a:gd name="connsiteX138" fmla="*/ 4117780 w 12192000"/>
              <a:gd name="connsiteY138" fmla="*/ 5045175 h 5096785"/>
              <a:gd name="connsiteX139" fmla="*/ 3960074 w 12192000"/>
              <a:gd name="connsiteY139" fmla="*/ 5050708 h 5096785"/>
              <a:gd name="connsiteX140" fmla="*/ 3947260 w 12192000"/>
              <a:gd name="connsiteY140" fmla="*/ 5041167 h 5096785"/>
              <a:gd name="connsiteX141" fmla="*/ 3931969 w 12192000"/>
              <a:gd name="connsiteY141" fmla="*/ 5035902 h 5096785"/>
              <a:gd name="connsiteX142" fmla="*/ 3929836 w 12192000"/>
              <a:gd name="connsiteY142" fmla="*/ 5036901 h 5096785"/>
              <a:gd name="connsiteX143" fmla="*/ 3911296 w 12192000"/>
              <a:gd name="connsiteY143" fmla="*/ 5035663 h 5096785"/>
              <a:gd name="connsiteX144" fmla="*/ 3907746 w 12192000"/>
              <a:gd name="connsiteY144" fmla="*/ 5032107 h 5096785"/>
              <a:gd name="connsiteX145" fmla="*/ 3895182 w 12192000"/>
              <a:gd name="connsiteY145" fmla="*/ 5030229 h 5096785"/>
              <a:gd name="connsiteX146" fmla="*/ 3870866 w 12192000"/>
              <a:gd name="connsiteY146" fmla="*/ 5023753 h 5096785"/>
              <a:gd name="connsiteX147" fmla="*/ 3865913 w 12192000"/>
              <a:gd name="connsiteY147" fmla="*/ 5025143 h 5096785"/>
              <a:gd name="connsiteX148" fmla="*/ 3828606 w 12192000"/>
              <a:gd name="connsiteY148" fmla="*/ 5019426 h 5096785"/>
              <a:gd name="connsiteX149" fmla="*/ 3827901 w 12192000"/>
              <a:gd name="connsiteY149" fmla="*/ 5020583 h 5096785"/>
              <a:gd name="connsiteX150" fmla="*/ 3816543 w 12192000"/>
              <a:gd name="connsiteY150" fmla="*/ 5024366 h 5096785"/>
              <a:gd name="connsiteX151" fmla="*/ 3795278 w 12192000"/>
              <a:gd name="connsiteY151" fmla="*/ 5028779 h 5096785"/>
              <a:gd name="connsiteX152" fmla="*/ 3743858 w 12192000"/>
              <a:gd name="connsiteY152" fmla="*/ 5054237 h 5096785"/>
              <a:gd name="connsiteX153" fmla="*/ 3704945 w 12192000"/>
              <a:gd name="connsiteY153" fmla="*/ 5048413 h 5096785"/>
              <a:gd name="connsiteX154" fmla="*/ 3696992 w 12192000"/>
              <a:gd name="connsiteY154" fmla="*/ 5047914 h 5096785"/>
              <a:gd name="connsiteX155" fmla="*/ 3696780 w 12192000"/>
              <a:gd name="connsiteY155" fmla="*/ 5048181 h 5096785"/>
              <a:gd name="connsiteX156" fmla="*/ 3688290 w 12192000"/>
              <a:gd name="connsiteY156" fmla="*/ 5048204 h 5096785"/>
              <a:gd name="connsiteX157" fmla="*/ 3682486 w 12192000"/>
              <a:gd name="connsiteY157" fmla="*/ 5047000 h 5096785"/>
              <a:gd name="connsiteX158" fmla="*/ 3667056 w 12192000"/>
              <a:gd name="connsiteY158" fmla="*/ 5046030 h 5096785"/>
              <a:gd name="connsiteX159" fmla="*/ 3661403 w 12192000"/>
              <a:gd name="connsiteY159" fmla="*/ 5047537 h 5096785"/>
              <a:gd name="connsiteX160" fmla="*/ 3658673 w 12192000"/>
              <a:gd name="connsiteY160" fmla="*/ 5050790 h 5096785"/>
              <a:gd name="connsiteX161" fmla="*/ 3657333 w 12192000"/>
              <a:gd name="connsiteY161" fmla="*/ 5050325 h 5096785"/>
              <a:gd name="connsiteX162" fmla="*/ 3626778 w 12192000"/>
              <a:gd name="connsiteY162" fmla="*/ 5057882 h 5096785"/>
              <a:gd name="connsiteX163" fmla="*/ 3560067 w 12192000"/>
              <a:gd name="connsiteY163" fmla="*/ 5064266 h 5096785"/>
              <a:gd name="connsiteX164" fmla="*/ 3522641 w 12192000"/>
              <a:gd name="connsiteY164" fmla="*/ 5063654 h 5096785"/>
              <a:gd name="connsiteX165" fmla="*/ 3419275 w 12192000"/>
              <a:gd name="connsiteY165" fmla="*/ 5066646 h 5096785"/>
              <a:gd name="connsiteX166" fmla="*/ 3314869 w 12192000"/>
              <a:gd name="connsiteY166" fmla="*/ 5073197 h 5096785"/>
              <a:gd name="connsiteX167" fmla="*/ 3259088 w 12192000"/>
              <a:gd name="connsiteY167" fmla="*/ 5096363 h 5096785"/>
              <a:gd name="connsiteX168" fmla="*/ 3253104 w 12192000"/>
              <a:gd name="connsiteY168" fmla="*/ 5096785 h 5096785"/>
              <a:gd name="connsiteX169" fmla="*/ 3238751 w 12192000"/>
              <a:gd name="connsiteY169" fmla="*/ 5092996 h 5096785"/>
              <a:gd name="connsiteX170" fmla="*/ 3233681 w 12192000"/>
              <a:gd name="connsiteY170" fmla="*/ 5090758 h 5096785"/>
              <a:gd name="connsiteX171" fmla="*/ 3225562 w 12192000"/>
              <a:gd name="connsiteY171" fmla="*/ 5089215 h 5096785"/>
              <a:gd name="connsiteX172" fmla="*/ 3225260 w 12192000"/>
              <a:gd name="connsiteY172" fmla="*/ 5089437 h 5096785"/>
              <a:gd name="connsiteX173" fmla="*/ 3217859 w 12192000"/>
              <a:gd name="connsiteY173" fmla="*/ 5087484 h 5096785"/>
              <a:gd name="connsiteX174" fmla="*/ 3182980 w 12192000"/>
              <a:gd name="connsiteY174" fmla="*/ 5074650 h 5096785"/>
              <a:gd name="connsiteX175" fmla="*/ 3055081 w 12192000"/>
              <a:gd name="connsiteY175" fmla="*/ 5080424 h 5096785"/>
              <a:gd name="connsiteX176" fmla="*/ 3049807 w 12192000"/>
              <a:gd name="connsiteY176" fmla="*/ 5080860 h 5096785"/>
              <a:gd name="connsiteX177" fmla="*/ 3029122 w 12192000"/>
              <a:gd name="connsiteY177" fmla="*/ 5070085 h 5096785"/>
              <a:gd name="connsiteX178" fmla="*/ 3017862 w 12192000"/>
              <a:gd name="connsiteY178" fmla="*/ 5065942 h 5096785"/>
              <a:gd name="connsiteX179" fmla="*/ 3015868 w 12192000"/>
              <a:gd name="connsiteY179" fmla="*/ 5061832 h 5096785"/>
              <a:gd name="connsiteX180" fmla="*/ 2998644 w 12192000"/>
              <a:gd name="connsiteY180" fmla="*/ 5057210 h 5096785"/>
              <a:gd name="connsiteX181" fmla="*/ 2996219 w 12192000"/>
              <a:gd name="connsiteY181" fmla="*/ 5057788 h 5096785"/>
              <a:gd name="connsiteX182" fmla="*/ 2983676 w 12192000"/>
              <a:gd name="connsiteY182" fmla="*/ 5049852 h 5096785"/>
              <a:gd name="connsiteX183" fmla="*/ 2903609 w 12192000"/>
              <a:gd name="connsiteY183" fmla="*/ 4998457 h 5096785"/>
              <a:gd name="connsiteX184" fmla="*/ 2758830 w 12192000"/>
              <a:gd name="connsiteY184" fmla="*/ 4974760 h 5096785"/>
              <a:gd name="connsiteX185" fmla="*/ 2532669 w 12192000"/>
              <a:gd name="connsiteY185" fmla="*/ 4940573 h 5096785"/>
              <a:gd name="connsiteX186" fmla="*/ 2389931 w 12192000"/>
              <a:gd name="connsiteY186" fmla="*/ 4905785 h 5096785"/>
              <a:gd name="connsiteX187" fmla="*/ 2335186 w 12192000"/>
              <a:gd name="connsiteY187" fmla="*/ 4902957 h 5096785"/>
              <a:gd name="connsiteX188" fmla="*/ 2273393 w 12192000"/>
              <a:gd name="connsiteY188" fmla="*/ 4883565 h 5096785"/>
              <a:gd name="connsiteX189" fmla="*/ 2269523 w 12192000"/>
              <a:gd name="connsiteY189" fmla="*/ 4884442 h 5096785"/>
              <a:gd name="connsiteX190" fmla="*/ 2256015 w 12192000"/>
              <a:gd name="connsiteY190" fmla="*/ 4883014 h 5096785"/>
              <a:gd name="connsiteX191" fmla="*/ 2249731 w 12192000"/>
              <a:gd name="connsiteY191" fmla="*/ 4888778 h 5096785"/>
              <a:gd name="connsiteX192" fmla="*/ 2227629 w 12192000"/>
              <a:gd name="connsiteY192" fmla="*/ 4891047 h 5096785"/>
              <a:gd name="connsiteX193" fmla="*/ 2203460 w 12192000"/>
              <a:gd name="connsiteY193" fmla="*/ 4886696 h 5096785"/>
              <a:gd name="connsiteX194" fmla="*/ 2091528 w 12192000"/>
              <a:gd name="connsiteY194" fmla="*/ 4859155 h 5096785"/>
              <a:gd name="connsiteX195" fmla="*/ 2022901 w 12192000"/>
              <a:gd name="connsiteY195" fmla="*/ 4846594 h 5096785"/>
              <a:gd name="connsiteX196" fmla="*/ 1994227 w 12192000"/>
              <a:gd name="connsiteY196" fmla="*/ 4847973 h 5096785"/>
              <a:gd name="connsiteX197" fmla="*/ 1955936 w 12192000"/>
              <a:gd name="connsiteY197" fmla="*/ 4845765 h 5096785"/>
              <a:gd name="connsiteX198" fmla="*/ 1741924 w 12192000"/>
              <a:gd name="connsiteY198" fmla="*/ 4808054 h 5096785"/>
              <a:gd name="connsiteX199" fmla="*/ 1734410 w 12192000"/>
              <a:gd name="connsiteY199" fmla="*/ 4811675 h 5096785"/>
              <a:gd name="connsiteX200" fmla="*/ 1691423 w 12192000"/>
              <a:gd name="connsiteY200" fmla="*/ 4802777 h 5096785"/>
              <a:gd name="connsiteX201" fmla="*/ 1554504 w 12192000"/>
              <a:gd name="connsiteY201" fmla="*/ 4739985 h 5096785"/>
              <a:gd name="connsiteX202" fmla="*/ 1470119 w 12192000"/>
              <a:gd name="connsiteY202" fmla="*/ 4723470 h 5096785"/>
              <a:gd name="connsiteX203" fmla="*/ 1437967 w 12192000"/>
              <a:gd name="connsiteY203" fmla="*/ 4722710 h 5096785"/>
              <a:gd name="connsiteX204" fmla="*/ 1384234 w 12192000"/>
              <a:gd name="connsiteY204" fmla="*/ 4721117 h 5096785"/>
              <a:gd name="connsiteX205" fmla="*/ 1295869 w 12192000"/>
              <a:gd name="connsiteY205" fmla="*/ 4726175 h 5096785"/>
              <a:gd name="connsiteX206" fmla="*/ 1292949 w 12192000"/>
              <a:gd name="connsiteY206" fmla="*/ 4708469 h 5096785"/>
              <a:gd name="connsiteX207" fmla="*/ 1244908 w 12192000"/>
              <a:gd name="connsiteY207" fmla="*/ 4706993 h 5096785"/>
              <a:gd name="connsiteX208" fmla="*/ 1171266 w 12192000"/>
              <a:gd name="connsiteY208" fmla="*/ 4706535 h 5096785"/>
              <a:gd name="connsiteX209" fmla="*/ 1160868 w 12192000"/>
              <a:gd name="connsiteY209" fmla="*/ 4701936 h 5096785"/>
              <a:gd name="connsiteX210" fmla="*/ 1147599 w 12192000"/>
              <a:gd name="connsiteY210" fmla="*/ 4714833 h 5096785"/>
              <a:gd name="connsiteX211" fmla="*/ 1119603 w 12192000"/>
              <a:gd name="connsiteY211" fmla="*/ 4721303 h 5096785"/>
              <a:gd name="connsiteX212" fmla="*/ 997851 w 12192000"/>
              <a:gd name="connsiteY212" fmla="*/ 4722336 h 5096785"/>
              <a:gd name="connsiteX213" fmla="*/ 976455 w 12192000"/>
              <a:gd name="connsiteY213" fmla="*/ 4726407 h 5096785"/>
              <a:gd name="connsiteX214" fmla="*/ 949939 w 12192000"/>
              <a:gd name="connsiteY214" fmla="*/ 4719699 h 5096785"/>
              <a:gd name="connsiteX215" fmla="*/ 894148 w 12192000"/>
              <a:gd name="connsiteY215" fmla="*/ 4710406 h 5096785"/>
              <a:gd name="connsiteX216" fmla="*/ 857990 w 12192000"/>
              <a:gd name="connsiteY216" fmla="*/ 4696844 h 5096785"/>
              <a:gd name="connsiteX217" fmla="*/ 848649 w 12192000"/>
              <a:gd name="connsiteY217" fmla="*/ 4704021 h 5096785"/>
              <a:gd name="connsiteX218" fmla="*/ 826436 w 12192000"/>
              <a:gd name="connsiteY218" fmla="*/ 4707421 h 5096785"/>
              <a:gd name="connsiteX219" fmla="*/ 733052 w 12192000"/>
              <a:gd name="connsiteY219" fmla="*/ 4701884 h 5096785"/>
              <a:gd name="connsiteX220" fmla="*/ 716185 w 12192000"/>
              <a:gd name="connsiteY220" fmla="*/ 4648168 h 5096785"/>
              <a:gd name="connsiteX221" fmla="*/ 582722 w 12192000"/>
              <a:gd name="connsiteY221" fmla="*/ 4658637 h 5096785"/>
              <a:gd name="connsiteX222" fmla="*/ 581118 w 12192000"/>
              <a:gd name="connsiteY222" fmla="*/ 4654120 h 5096785"/>
              <a:gd name="connsiteX223" fmla="*/ 546453 w 12192000"/>
              <a:gd name="connsiteY223" fmla="*/ 4652542 h 5096785"/>
              <a:gd name="connsiteX224" fmla="*/ 536773 w 12192000"/>
              <a:gd name="connsiteY224" fmla="*/ 4644609 h 5096785"/>
              <a:gd name="connsiteX225" fmla="*/ 388896 w 12192000"/>
              <a:gd name="connsiteY225" fmla="*/ 4619173 h 5096785"/>
              <a:gd name="connsiteX226" fmla="*/ 366479 w 12192000"/>
              <a:gd name="connsiteY226" fmla="*/ 4618896 h 5096785"/>
              <a:gd name="connsiteX227" fmla="*/ 342781 w 12192000"/>
              <a:gd name="connsiteY227" fmla="*/ 4601239 h 5096785"/>
              <a:gd name="connsiteX228" fmla="*/ 255925 w 12192000"/>
              <a:gd name="connsiteY228" fmla="*/ 4598685 h 5096785"/>
              <a:gd name="connsiteX229" fmla="*/ 226919 w 12192000"/>
              <a:gd name="connsiteY229" fmla="*/ 4598460 h 5096785"/>
              <a:gd name="connsiteX230" fmla="*/ 213925 w 12192000"/>
              <a:gd name="connsiteY230" fmla="*/ 4597783 h 5096785"/>
              <a:gd name="connsiteX231" fmla="*/ 215196 w 12192000"/>
              <a:gd name="connsiteY231" fmla="*/ 4588576 h 5096785"/>
              <a:gd name="connsiteX232" fmla="*/ 180214 w 12192000"/>
              <a:gd name="connsiteY232" fmla="*/ 4583701 h 5096785"/>
              <a:gd name="connsiteX233" fmla="*/ 83203 w 12192000"/>
              <a:gd name="connsiteY233" fmla="*/ 4531664 h 5096785"/>
              <a:gd name="connsiteX234" fmla="*/ 4106 w 12192000"/>
              <a:gd name="connsiteY234" fmla="*/ 4517202 h 5096785"/>
              <a:gd name="connsiteX235" fmla="*/ 0 w 12192000"/>
              <a:gd name="connsiteY235" fmla="*/ 4516084 h 5096785"/>
              <a:gd name="connsiteX236" fmla="*/ 0 w 12192000"/>
              <a:gd name="connsiteY236" fmla="*/ 0 h 5096785"/>
              <a:gd name="connsiteX0" fmla="*/ 0 w 12192000"/>
              <a:gd name="connsiteY0" fmla="*/ 0 h 5096785"/>
              <a:gd name="connsiteX1" fmla="*/ 12192000 w 12192000"/>
              <a:gd name="connsiteY1" fmla="*/ 0 h 5096785"/>
              <a:gd name="connsiteX2" fmla="*/ 12192000 w 12192000"/>
              <a:gd name="connsiteY2" fmla="*/ 3809005 h 5096785"/>
              <a:gd name="connsiteX3" fmla="*/ 12142543 w 12192000"/>
              <a:gd name="connsiteY3" fmla="*/ 3817043 h 5096785"/>
              <a:gd name="connsiteX4" fmla="*/ 12109241 w 12192000"/>
              <a:gd name="connsiteY4" fmla="*/ 3824228 h 5096785"/>
              <a:gd name="connsiteX5" fmla="*/ 11668991 w 12192000"/>
              <a:gd name="connsiteY5" fmla="*/ 3788038 h 5096785"/>
              <a:gd name="connsiteX6" fmla="*/ 11476952 w 12192000"/>
              <a:gd name="connsiteY6" fmla="*/ 3866786 h 5096785"/>
              <a:gd name="connsiteX7" fmla="*/ 11336487 w 12192000"/>
              <a:gd name="connsiteY7" fmla="*/ 3971513 h 5096785"/>
              <a:gd name="connsiteX8" fmla="*/ 11214181 w 12192000"/>
              <a:gd name="connsiteY8" fmla="*/ 4004215 h 5096785"/>
              <a:gd name="connsiteX9" fmla="*/ 11042540 w 12192000"/>
              <a:gd name="connsiteY9" fmla="*/ 4002613 h 5096785"/>
              <a:gd name="connsiteX10" fmla="*/ 10833086 w 12192000"/>
              <a:gd name="connsiteY10" fmla="*/ 3997707 h 5096785"/>
              <a:gd name="connsiteX11" fmla="*/ 10599680 w 12192000"/>
              <a:gd name="connsiteY11" fmla="*/ 3982661 h 5096785"/>
              <a:gd name="connsiteX12" fmla="*/ 10519971 w 12192000"/>
              <a:gd name="connsiteY12" fmla="*/ 3975018 h 5096785"/>
              <a:gd name="connsiteX13" fmla="*/ 10217282 w 12192000"/>
              <a:gd name="connsiteY13" fmla="*/ 4020809 h 5096785"/>
              <a:gd name="connsiteX14" fmla="*/ 9936427 w 12192000"/>
              <a:gd name="connsiteY14" fmla="*/ 4137843 h 5096785"/>
              <a:gd name="connsiteX15" fmla="*/ 9800299 w 12192000"/>
              <a:gd name="connsiteY15" fmla="*/ 4186098 h 5096785"/>
              <a:gd name="connsiteX16" fmla="*/ 9707822 w 12192000"/>
              <a:gd name="connsiteY16" fmla="*/ 4189102 h 5096785"/>
              <a:gd name="connsiteX17" fmla="*/ 9543973 w 12192000"/>
              <a:gd name="connsiteY17" fmla="*/ 4245802 h 5096785"/>
              <a:gd name="connsiteX18" fmla="*/ 9528747 w 12192000"/>
              <a:gd name="connsiteY18" fmla="*/ 4251724 h 5096785"/>
              <a:gd name="connsiteX19" fmla="*/ 9436976 w 12192000"/>
              <a:gd name="connsiteY19" fmla="*/ 4269351 h 5096785"/>
              <a:gd name="connsiteX20" fmla="*/ 9371827 w 12192000"/>
              <a:gd name="connsiteY20" fmla="*/ 4303912 h 5096785"/>
              <a:gd name="connsiteX21" fmla="*/ 9260304 w 12192000"/>
              <a:gd name="connsiteY21" fmla="*/ 4328021 h 5096785"/>
              <a:gd name="connsiteX22" fmla="*/ 9148799 w 12192000"/>
              <a:gd name="connsiteY22" fmla="*/ 4348506 h 5096785"/>
              <a:gd name="connsiteX23" fmla="*/ 9107898 w 12192000"/>
              <a:gd name="connsiteY23" fmla="*/ 4354282 h 5096785"/>
              <a:gd name="connsiteX24" fmla="*/ 8990743 w 12192000"/>
              <a:gd name="connsiteY24" fmla="*/ 4382161 h 5096785"/>
              <a:gd name="connsiteX25" fmla="*/ 8979819 w 12192000"/>
              <a:gd name="connsiteY25" fmla="*/ 4366419 h 5096785"/>
              <a:gd name="connsiteX26" fmla="*/ 8936044 w 12192000"/>
              <a:gd name="connsiteY26" fmla="*/ 4370992 h 5096785"/>
              <a:gd name="connsiteX27" fmla="*/ 8897707 w 12192000"/>
              <a:gd name="connsiteY27" fmla="*/ 4392673 h 5096785"/>
              <a:gd name="connsiteX28" fmla="*/ 8845635 w 12192000"/>
              <a:gd name="connsiteY28" fmla="*/ 4404300 h 5096785"/>
              <a:gd name="connsiteX29" fmla="*/ 8814562 w 12192000"/>
              <a:gd name="connsiteY29" fmla="*/ 4411434 h 5096785"/>
              <a:gd name="connsiteX30" fmla="*/ 8726349 w 12192000"/>
              <a:gd name="connsiteY30" fmla="*/ 4416668 h 5096785"/>
              <a:gd name="connsiteX31" fmla="*/ 8566678 w 12192000"/>
              <a:gd name="connsiteY31" fmla="*/ 4391711 h 5096785"/>
              <a:gd name="connsiteX32" fmla="*/ 8521516 w 12192000"/>
              <a:gd name="connsiteY32" fmla="*/ 4393927 h 5096785"/>
              <a:gd name="connsiteX33" fmla="*/ 8515998 w 12192000"/>
              <a:gd name="connsiteY33" fmla="*/ 4399124 h 5096785"/>
              <a:gd name="connsiteX34" fmla="*/ 8449547 w 12192000"/>
              <a:gd name="connsiteY34" fmla="*/ 4383170 h 5096785"/>
              <a:gd name="connsiteX35" fmla="*/ 8360285 w 12192000"/>
              <a:gd name="connsiteY35" fmla="*/ 4398502 h 5096785"/>
              <a:gd name="connsiteX36" fmla="*/ 8256584 w 12192000"/>
              <a:gd name="connsiteY36" fmla="*/ 4423564 h 5096785"/>
              <a:gd name="connsiteX37" fmla="*/ 8229821 w 12192000"/>
              <a:gd name="connsiteY37" fmla="*/ 4431840 h 5096785"/>
              <a:gd name="connsiteX38" fmla="*/ 8158476 w 12192000"/>
              <a:gd name="connsiteY38" fmla="*/ 4436904 h 5096785"/>
              <a:gd name="connsiteX39" fmla="*/ 7993707 w 12192000"/>
              <a:gd name="connsiteY39" fmla="*/ 4447962 h 5096785"/>
              <a:gd name="connsiteX40" fmla="*/ 7990346 w 12192000"/>
              <a:gd name="connsiteY40" fmla="*/ 4454853 h 5096785"/>
              <a:gd name="connsiteX41" fmla="*/ 7976786 w 12192000"/>
              <a:gd name="connsiteY41" fmla="*/ 4456820 h 5096785"/>
              <a:gd name="connsiteX42" fmla="*/ 7973491 w 12192000"/>
              <a:gd name="connsiteY42" fmla="*/ 4458577 h 5096785"/>
              <a:gd name="connsiteX43" fmla="*/ 7954281 w 12192000"/>
              <a:gd name="connsiteY43" fmla="*/ 4467421 h 5096785"/>
              <a:gd name="connsiteX44" fmla="*/ 7905540 w 12192000"/>
              <a:gd name="connsiteY44" fmla="*/ 4455628 h 5096785"/>
              <a:gd name="connsiteX45" fmla="*/ 7851932 w 12192000"/>
              <a:gd name="connsiteY45" fmla="*/ 4466353 h 5096785"/>
              <a:gd name="connsiteX46" fmla="*/ 7639078 w 12192000"/>
              <a:gd name="connsiteY46" fmla="*/ 4467635 h 5096785"/>
              <a:gd name="connsiteX47" fmla="*/ 7612359 w 12192000"/>
              <a:gd name="connsiteY47" fmla="*/ 4492789 h 5096785"/>
              <a:gd name="connsiteX48" fmla="*/ 7527328 w 12192000"/>
              <a:gd name="connsiteY48" fmla="*/ 4502199 h 5096785"/>
              <a:gd name="connsiteX49" fmla="*/ 7388717 w 12192000"/>
              <a:gd name="connsiteY49" fmla="*/ 4470799 h 5096785"/>
              <a:gd name="connsiteX50" fmla="*/ 7231898 w 12192000"/>
              <a:gd name="connsiteY50" fmla="*/ 4486028 h 5096785"/>
              <a:gd name="connsiteX51" fmla="*/ 7218425 w 12192000"/>
              <a:gd name="connsiteY51" fmla="*/ 4477288 h 5096785"/>
              <a:gd name="connsiteX52" fmla="*/ 7202795 w 12192000"/>
              <a:gd name="connsiteY52" fmla="*/ 4472972 h 5096785"/>
              <a:gd name="connsiteX53" fmla="*/ 7200744 w 12192000"/>
              <a:gd name="connsiteY53" fmla="*/ 4474099 h 5096785"/>
              <a:gd name="connsiteX54" fmla="*/ 7182163 w 12192000"/>
              <a:gd name="connsiteY54" fmla="*/ 4474005 h 5096785"/>
              <a:gd name="connsiteX55" fmla="*/ 7178368 w 12192000"/>
              <a:gd name="connsiteY55" fmla="*/ 4470673 h 5096785"/>
              <a:gd name="connsiteX56" fmla="*/ 7165705 w 12192000"/>
              <a:gd name="connsiteY56" fmla="*/ 4469569 h 5096785"/>
              <a:gd name="connsiteX57" fmla="*/ 7140991 w 12192000"/>
              <a:gd name="connsiteY57" fmla="*/ 4464599 h 5096785"/>
              <a:gd name="connsiteX58" fmla="*/ 7136152 w 12192000"/>
              <a:gd name="connsiteY58" fmla="*/ 4466292 h 5096785"/>
              <a:gd name="connsiteX59" fmla="*/ 7098544 w 12192000"/>
              <a:gd name="connsiteY59" fmla="*/ 4462879 h 5096785"/>
              <a:gd name="connsiteX60" fmla="*/ 7097922 w 12192000"/>
              <a:gd name="connsiteY60" fmla="*/ 4464077 h 5096785"/>
              <a:gd name="connsiteX61" fmla="*/ 7086877 w 12192000"/>
              <a:gd name="connsiteY61" fmla="*/ 4468554 h 5096785"/>
              <a:gd name="connsiteX62" fmla="*/ 7065999 w 12192000"/>
              <a:gd name="connsiteY62" fmla="*/ 4474270 h 5096785"/>
              <a:gd name="connsiteX63" fmla="*/ 7016598 w 12192000"/>
              <a:gd name="connsiteY63" fmla="*/ 4502855 h 5096785"/>
              <a:gd name="connsiteX64" fmla="*/ 6977375 w 12192000"/>
              <a:gd name="connsiteY64" fmla="*/ 4499434 h 5096785"/>
              <a:gd name="connsiteX65" fmla="*/ 6969409 w 12192000"/>
              <a:gd name="connsiteY65" fmla="*/ 4499424 h 5096785"/>
              <a:gd name="connsiteX66" fmla="*/ 6969218 w 12192000"/>
              <a:gd name="connsiteY66" fmla="*/ 4499704 h 5096785"/>
              <a:gd name="connsiteX67" fmla="*/ 6960755 w 12192000"/>
              <a:gd name="connsiteY67" fmla="*/ 4500249 h 5096785"/>
              <a:gd name="connsiteX68" fmla="*/ 6954882 w 12192000"/>
              <a:gd name="connsiteY68" fmla="*/ 4499405 h 5096785"/>
              <a:gd name="connsiteX69" fmla="*/ 6939428 w 12192000"/>
              <a:gd name="connsiteY69" fmla="*/ 4499385 h 5096785"/>
              <a:gd name="connsiteX70" fmla="*/ 6933902 w 12192000"/>
              <a:gd name="connsiteY70" fmla="*/ 4501239 h 5096785"/>
              <a:gd name="connsiteX71" fmla="*/ 6891244 w 12192000"/>
              <a:gd name="connsiteY71" fmla="*/ 4536371 h 5096785"/>
              <a:gd name="connsiteX72" fmla="*/ 6794496 w 12192000"/>
              <a:gd name="connsiteY72" fmla="*/ 4567924 h 5096785"/>
              <a:gd name="connsiteX73" fmla="*/ 6574528 w 12192000"/>
              <a:gd name="connsiteY73" fmla="*/ 4641155 h 5096785"/>
              <a:gd name="connsiteX74" fmla="*/ 6573036 w 12192000"/>
              <a:gd name="connsiteY74" fmla="*/ 4641049 h 5096785"/>
              <a:gd name="connsiteX75" fmla="*/ 6571920 w 12192000"/>
              <a:gd name="connsiteY75" fmla="*/ 4644739 h 5096785"/>
              <a:gd name="connsiteX76" fmla="*/ 6552021 w 12192000"/>
              <a:gd name="connsiteY76" fmla="*/ 4650379 h 5096785"/>
              <a:gd name="connsiteX77" fmla="*/ 6545925 w 12192000"/>
              <a:gd name="connsiteY77" fmla="*/ 4650675 h 5096785"/>
              <a:gd name="connsiteX78" fmla="*/ 6537822 w 12192000"/>
              <a:gd name="connsiteY78" fmla="*/ 4652769 h 5096785"/>
              <a:gd name="connsiteX79" fmla="*/ 6537743 w 12192000"/>
              <a:gd name="connsiteY79" fmla="*/ 4653068 h 5096785"/>
              <a:gd name="connsiteX80" fmla="*/ 6490057 w 12192000"/>
              <a:gd name="connsiteY80" fmla="*/ 4658624 h 5096785"/>
              <a:gd name="connsiteX81" fmla="*/ 6386800 w 12192000"/>
              <a:gd name="connsiteY81" fmla="*/ 4715431 h 5096785"/>
              <a:gd name="connsiteX82" fmla="*/ 6382703 w 12192000"/>
              <a:gd name="connsiteY82" fmla="*/ 4717930 h 5096785"/>
              <a:gd name="connsiteX83" fmla="*/ 6356495 w 12192000"/>
              <a:gd name="connsiteY83" fmla="*/ 4717843 h 5096785"/>
              <a:gd name="connsiteX84" fmla="*/ 6343628 w 12192000"/>
              <a:gd name="connsiteY84" fmla="*/ 4719161 h 5096785"/>
              <a:gd name="connsiteX85" fmla="*/ 6338605 w 12192000"/>
              <a:gd name="connsiteY85" fmla="*/ 4716723 h 5096785"/>
              <a:gd name="connsiteX86" fmla="*/ 6320318 w 12192000"/>
              <a:gd name="connsiteY86" fmla="*/ 4720095 h 5096785"/>
              <a:gd name="connsiteX87" fmla="*/ 6318742 w 12192000"/>
              <a:gd name="connsiteY87" fmla="*/ 4721541 h 5096785"/>
              <a:gd name="connsiteX88" fmla="*/ 6301708 w 12192000"/>
              <a:gd name="connsiteY88" fmla="*/ 4720380 h 5096785"/>
              <a:gd name="connsiteX89" fmla="*/ 6285082 w 12192000"/>
              <a:gd name="connsiteY89" fmla="*/ 4714639 h 5096785"/>
              <a:gd name="connsiteX90" fmla="*/ 6136936 w 12192000"/>
              <a:gd name="connsiteY90" fmla="*/ 4758246 h 5096785"/>
              <a:gd name="connsiteX91" fmla="*/ 5988578 w 12192000"/>
              <a:gd name="connsiteY91" fmla="*/ 4754427 h 5096785"/>
              <a:gd name="connsiteX92" fmla="*/ 5908701 w 12192000"/>
              <a:gd name="connsiteY92" fmla="*/ 4779160 h 5096785"/>
              <a:gd name="connsiteX93" fmla="*/ 5892219 w 12192000"/>
              <a:gd name="connsiteY93" fmla="*/ 4807892 h 5096785"/>
              <a:gd name="connsiteX94" fmla="*/ 5683612 w 12192000"/>
              <a:gd name="connsiteY94" fmla="*/ 4848770 h 5096785"/>
              <a:gd name="connsiteX95" fmla="*/ 5635111 w 12192000"/>
              <a:gd name="connsiteY95" fmla="*/ 4868888 h 5096785"/>
              <a:gd name="connsiteX96" fmla="*/ 5582652 w 12192000"/>
              <a:gd name="connsiteY96" fmla="*/ 4866836 h 5096785"/>
              <a:gd name="connsiteX97" fmla="*/ 5567213 w 12192000"/>
              <a:gd name="connsiteY97" fmla="*/ 4878769 h 5096785"/>
              <a:gd name="connsiteX98" fmla="*/ 5564659 w 12192000"/>
              <a:gd name="connsiteY98" fmla="*/ 4881042 h 5096785"/>
              <a:gd name="connsiteX99" fmla="*/ 5552102 w 12192000"/>
              <a:gd name="connsiteY99" fmla="*/ 4885426 h 5096785"/>
              <a:gd name="connsiteX100" fmla="*/ 5551475 w 12192000"/>
              <a:gd name="connsiteY100" fmla="*/ 4892560 h 5096785"/>
              <a:gd name="connsiteX101" fmla="*/ 5534664 w 12192000"/>
              <a:gd name="connsiteY101" fmla="*/ 4903385 h 5096785"/>
              <a:gd name="connsiteX102" fmla="*/ 5510737 w 12192000"/>
              <a:gd name="connsiteY102" fmla="*/ 4909807 h 5096785"/>
              <a:gd name="connsiteX103" fmla="*/ 5393901 w 12192000"/>
              <a:gd name="connsiteY103" fmla="*/ 4933709 h 5096785"/>
              <a:gd name="connsiteX104" fmla="*/ 5325782 w 12192000"/>
              <a:gd name="connsiteY104" fmla="*/ 4951789 h 5096785"/>
              <a:gd name="connsiteX105" fmla="*/ 5302703 w 12192000"/>
              <a:gd name="connsiteY105" fmla="*/ 4964590 h 5096785"/>
              <a:gd name="connsiteX106" fmla="*/ 5268591 w 12192000"/>
              <a:gd name="connsiteY106" fmla="*/ 4978479 h 5096785"/>
              <a:gd name="connsiteX107" fmla="*/ 5210559 w 12192000"/>
              <a:gd name="connsiteY107" fmla="*/ 5007585 h 5096785"/>
              <a:gd name="connsiteX108" fmla="*/ 5177597 w 12192000"/>
              <a:gd name="connsiteY108" fmla="*/ 5015926 h 5096785"/>
              <a:gd name="connsiteX109" fmla="*/ 5160569 w 12192000"/>
              <a:gd name="connsiteY109" fmla="*/ 5025681 h 5096785"/>
              <a:gd name="connsiteX110" fmla="*/ 5152748 w 12192000"/>
              <a:gd name="connsiteY110" fmla="*/ 5026569 h 5096785"/>
              <a:gd name="connsiteX111" fmla="*/ 5127678 w 12192000"/>
              <a:gd name="connsiteY111" fmla="*/ 5032947 h 5096785"/>
              <a:gd name="connsiteX112" fmla="*/ 5113147 w 12192000"/>
              <a:gd name="connsiteY112" fmla="*/ 5035818 h 5096785"/>
              <a:gd name="connsiteX113" fmla="*/ 5107301 w 12192000"/>
              <a:gd name="connsiteY113" fmla="*/ 5036672 h 5096785"/>
              <a:gd name="connsiteX114" fmla="*/ 5093215 w 12192000"/>
              <a:gd name="connsiteY114" fmla="*/ 5032880 h 5096785"/>
              <a:gd name="connsiteX115" fmla="*/ 5077058 w 12192000"/>
              <a:gd name="connsiteY115" fmla="*/ 5038681 h 5096785"/>
              <a:gd name="connsiteX116" fmla="*/ 5057349 w 12192000"/>
              <a:gd name="connsiteY116" fmla="*/ 5036015 h 5096785"/>
              <a:gd name="connsiteX117" fmla="*/ 5053945 w 12192000"/>
              <a:gd name="connsiteY117" fmla="*/ 5041952 h 5096785"/>
              <a:gd name="connsiteX118" fmla="*/ 5040021 w 12192000"/>
              <a:gd name="connsiteY118" fmla="*/ 5050052 h 5096785"/>
              <a:gd name="connsiteX119" fmla="*/ 5025913 w 12192000"/>
              <a:gd name="connsiteY119" fmla="*/ 5046535 h 5096785"/>
              <a:gd name="connsiteX120" fmla="*/ 4998218 w 12192000"/>
              <a:gd name="connsiteY120" fmla="*/ 5048065 h 5096785"/>
              <a:gd name="connsiteX121" fmla="*/ 4991008 w 12192000"/>
              <a:gd name="connsiteY121" fmla="*/ 5050439 h 5096785"/>
              <a:gd name="connsiteX122" fmla="*/ 4963503 w 12192000"/>
              <a:gd name="connsiteY122" fmla="*/ 5047575 h 5096785"/>
              <a:gd name="connsiteX123" fmla="*/ 4921053 w 12192000"/>
              <a:gd name="connsiteY123" fmla="*/ 5048925 h 5096785"/>
              <a:gd name="connsiteX124" fmla="*/ 4873420 w 12192000"/>
              <a:gd name="connsiteY124" fmla="*/ 5054929 h 5096785"/>
              <a:gd name="connsiteX125" fmla="*/ 4858825 w 12192000"/>
              <a:gd name="connsiteY125" fmla="*/ 5051329 h 5096785"/>
              <a:gd name="connsiteX126" fmla="*/ 4769340 w 12192000"/>
              <a:gd name="connsiteY126" fmla="*/ 5053090 h 5096785"/>
              <a:gd name="connsiteX127" fmla="*/ 4744152 w 12192000"/>
              <a:gd name="connsiteY127" fmla="*/ 5053391 h 5096785"/>
              <a:gd name="connsiteX128" fmla="*/ 4723556 w 12192000"/>
              <a:gd name="connsiteY128" fmla="*/ 5059633 h 5096785"/>
              <a:gd name="connsiteX129" fmla="*/ 4719699 w 12192000"/>
              <a:gd name="connsiteY129" fmla="*/ 5066298 h 5096785"/>
              <a:gd name="connsiteX130" fmla="*/ 4706016 w 12192000"/>
              <a:gd name="connsiteY130" fmla="*/ 5067422 h 5096785"/>
              <a:gd name="connsiteX131" fmla="*/ 4702593 w 12192000"/>
              <a:gd name="connsiteY131" fmla="*/ 5068973 h 5096785"/>
              <a:gd name="connsiteX132" fmla="*/ 4682766 w 12192000"/>
              <a:gd name="connsiteY132" fmla="*/ 5076609 h 5096785"/>
              <a:gd name="connsiteX133" fmla="*/ 4634960 w 12192000"/>
              <a:gd name="connsiteY133" fmla="*/ 5061852 h 5096785"/>
              <a:gd name="connsiteX134" fmla="*/ 4580645 w 12192000"/>
              <a:gd name="connsiteY134" fmla="*/ 5069246 h 5096785"/>
              <a:gd name="connsiteX135" fmla="*/ 4368005 w 12192000"/>
              <a:gd name="connsiteY135" fmla="*/ 5057426 h 5096785"/>
              <a:gd name="connsiteX136" fmla="*/ 4339489 w 12192000"/>
              <a:gd name="connsiteY136" fmla="*/ 5080858 h 5096785"/>
              <a:gd name="connsiteX137" fmla="*/ 4253895 w 12192000"/>
              <a:gd name="connsiteY137" fmla="*/ 5085008 h 5096785"/>
              <a:gd name="connsiteX138" fmla="*/ 4117780 w 12192000"/>
              <a:gd name="connsiteY138" fmla="*/ 5045175 h 5096785"/>
              <a:gd name="connsiteX139" fmla="*/ 3960074 w 12192000"/>
              <a:gd name="connsiteY139" fmla="*/ 5050708 h 5096785"/>
              <a:gd name="connsiteX140" fmla="*/ 3947260 w 12192000"/>
              <a:gd name="connsiteY140" fmla="*/ 5041167 h 5096785"/>
              <a:gd name="connsiteX141" fmla="*/ 3931969 w 12192000"/>
              <a:gd name="connsiteY141" fmla="*/ 5035902 h 5096785"/>
              <a:gd name="connsiteX142" fmla="*/ 3929836 w 12192000"/>
              <a:gd name="connsiteY142" fmla="*/ 5036901 h 5096785"/>
              <a:gd name="connsiteX143" fmla="*/ 3911296 w 12192000"/>
              <a:gd name="connsiteY143" fmla="*/ 5035663 h 5096785"/>
              <a:gd name="connsiteX144" fmla="*/ 3907746 w 12192000"/>
              <a:gd name="connsiteY144" fmla="*/ 5032107 h 5096785"/>
              <a:gd name="connsiteX145" fmla="*/ 3895182 w 12192000"/>
              <a:gd name="connsiteY145" fmla="*/ 5030229 h 5096785"/>
              <a:gd name="connsiteX146" fmla="*/ 3870866 w 12192000"/>
              <a:gd name="connsiteY146" fmla="*/ 5023753 h 5096785"/>
              <a:gd name="connsiteX147" fmla="*/ 3865913 w 12192000"/>
              <a:gd name="connsiteY147" fmla="*/ 5025143 h 5096785"/>
              <a:gd name="connsiteX148" fmla="*/ 3828606 w 12192000"/>
              <a:gd name="connsiteY148" fmla="*/ 5019426 h 5096785"/>
              <a:gd name="connsiteX149" fmla="*/ 3827901 w 12192000"/>
              <a:gd name="connsiteY149" fmla="*/ 5020583 h 5096785"/>
              <a:gd name="connsiteX150" fmla="*/ 3816543 w 12192000"/>
              <a:gd name="connsiteY150" fmla="*/ 5024366 h 5096785"/>
              <a:gd name="connsiteX151" fmla="*/ 3795278 w 12192000"/>
              <a:gd name="connsiteY151" fmla="*/ 5028779 h 5096785"/>
              <a:gd name="connsiteX152" fmla="*/ 3743858 w 12192000"/>
              <a:gd name="connsiteY152" fmla="*/ 5054237 h 5096785"/>
              <a:gd name="connsiteX153" fmla="*/ 3704945 w 12192000"/>
              <a:gd name="connsiteY153" fmla="*/ 5048413 h 5096785"/>
              <a:gd name="connsiteX154" fmla="*/ 3696992 w 12192000"/>
              <a:gd name="connsiteY154" fmla="*/ 5047914 h 5096785"/>
              <a:gd name="connsiteX155" fmla="*/ 3696780 w 12192000"/>
              <a:gd name="connsiteY155" fmla="*/ 5048181 h 5096785"/>
              <a:gd name="connsiteX156" fmla="*/ 3688290 w 12192000"/>
              <a:gd name="connsiteY156" fmla="*/ 5048204 h 5096785"/>
              <a:gd name="connsiteX157" fmla="*/ 3682486 w 12192000"/>
              <a:gd name="connsiteY157" fmla="*/ 5047000 h 5096785"/>
              <a:gd name="connsiteX158" fmla="*/ 3667056 w 12192000"/>
              <a:gd name="connsiteY158" fmla="*/ 5046030 h 5096785"/>
              <a:gd name="connsiteX159" fmla="*/ 3661403 w 12192000"/>
              <a:gd name="connsiteY159" fmla="*/ 5047537 h 5096785"/>
              <a:gd name="connsiteX160" fmla="*/ 3658673 w 12192000"/>
              <a:gd name="connsiteY160" fmla="*/ 5050790 h 5096785"/>
              <a:gd name="connsiteX161" fmla="*/ 3657333 w 12192000"/>
              <a:gd name="connsiteY161" fmla="*/ 5050325 h 5096785"/>
              <a:gd name="connsiteX162" fmla="*/ 3626778 w 12192000"/>
              <a:gd name="connsiteY162" fmla="*/ 5057882 h 5096785"/>
              <a:gd name="connsiteX163" fmla="*/ 3560067 w 12192000"/>
              <a:gd name="connsiteY163" fmla="*/ 5064266 h 5096785"/>
              <a:gd name="connsiteX164" fmla="*/ 3522641 w 12192000"/>
              <a:gd name="connsiteY164" fmla="*/ 5063654 h 5096785"/>
              <a:gd name="connsiteX165" fmla="*/ 3419275 w 12192000"/>
              <a:gd name="connsiteY165" fmla="*/ 5066646 h 5096785"/>
              <a:gd name="connsiteX166" fmla="*/ 3314869 w 12192000"/>
              <a:gd name="connsiteY166" fmla="*/ 5073197 h 5096785"/>
              <a:gd name="connsiteX167" fmla="*/ 3259088 w 12192000"/>
              <a:gd name="connsiteY167" fmla="*/ 5096363 h 5096785"/>
              <a:gd name="connsiteX168" fmla="*/ 3253104 w 12192000"/>
              <a:gd name="connsiteY168" fmla="*/ 5096785 h 5096785"/>
              <a:gd name="connsiteX169" fmla="*/ 3238751 w 12192000"/>
              <a:gd name="connsiteY169" fmla="*/ 5092996 h 5096785"/>
              <a:gd name="connsiteX170" fmla="*/ 3233681 w 12192000"/>
              <a:gd name="connsiteY170" fmla="*/ 5090758 h 5096785"/>
              <a:gd name="connsiteX171" fmla="*/ 3225562 w 12192000"/>
              <a:gd name="connsiteY171" fmla="*/ 5089215 h 5096785"/>
              <a:gd name="connsiteX172" fmla="*/ 3225260 w 12192000"/>
              <a:gd name="connsiteY172" fmla="*/ 5089437 h 5096785"/>
              <a:gd name="connsiteX173" fmla="*/ 3217859 w 12192000"/>
              <a:gd name="connsiteY173" fmla="*/ 5087484 h 5096785"/>
              <a:gd name="connsiteX174" fmla="*/ 3182980 w 12192000"/>
              <a:gd name="connsiteY174" fmla="*/ 5074650 h 5096785"/>
              <a:gd name="connsiteX175" fmla="*/ 3055081 w 12192000"/>
              <a:gd name="connsiteY175" fmla="*/ 5080424 h 5096785"/>
              <a:gd name="connsiteX176" fmla="*/ 3049807 w 12192000"/>
              <a:gd name="connsiteY176" fmla="*/ 5080860 h 5096785"/>
              <a:gd name="connsiteX177" fmla="*/ 3029122 w 12192000"/>
              <a:gd name="connsiteY177" fmla="*/ 5070085 h 5096785"/>
              <a:gd name="connsiteX178" fmla="*/ 3017862 w 12192000"/>
              <a:gd name="connsiteY178" fmla="*/ 5065942 h 5096785"/>
              <a:gd name="connsiteX179" fmla="*/ 3015868 w 12192000"/>
              <a:gd name="connsiteY179" fmla="*/ 5061832 h 5096785"/>
              <a:gd name="connsiteX180" fmla="*/ 2998644 w 12192000"/>
              <a:gd name="connsiteY180" fmla="*/ 5057210 h 5096785"/>
              <a:gd name="connsiteX181" fmla="*/ 2996219 w 12192000"/>
              <a:gd name="connsiteY181" fmla="*/ 5057788 h 5096785"/>
              <a:gd name="connsiteX182" fmla="*/ 2983676 w 12192000"/>
              <a:gd name="connsiteY182" fmla="*/ 5049852 h 5096785"/>
              <a:gd name="connsiteX183" fmla="*/ 2903609 w 12192000"/>
              <a:gd name="connsiteY183" fmla="*/ 4998457 h 5096785"/>
              <a:gd name="connsiteX184" fmla="*/ 2758830 w 12192000"/>
              <a:gd name="connsiteY184" fmla="*/ 4974760 h 5096785"/>
              <a:gd name="connsiteX185" fmla="*/ 2532669 w 12192000"/>
              <a:gd name="connsiteY185" fmla="*/ 4940573 h 5096785"/>
              <a:gd name="connsiteX186" fmla="*/ 2389931 w 12192000"/>
              <a:gd name="connsiteY186" fmla="*/ 4905785 h 5096785"/>
              <a:gd name="connsiteX187" fmla="*/ 2335186 w 12192000"/>
              <a:gd name="connsiteY187" fmla="*/ 4902957 h 5096785"/>
              <a:gd name="connsiteX188" fmla="*/ 2273393 w 12192000"/>
              <a:gd name="connsiteY188" fmla="*/ 4883565 h 5096785"/>
              <a:gd name="connsiteX189" fmla="*/ 2269523 w 12192000"/>
              <a:gd name="connsiteY189" fmla="*/ 4884442 h 5096785"/>
              <a:gd name="connsiteX190" fmla="*/ 2256015 w 12192000"/>
              <a:gd name="connsiteY190" fmla="*/ 4883014 h 5096785"/>
              <a:gd name="connsiteX191" fmla="*/ 2249731 w 12192000"/>
              <a:gd name="connsiteY191" fmla="*/ 4888778 h 5096785"/>
              <a:gd name="connsiteX192" fmla="*/ 2227629 w 12192000"/>
              <a:gd name="connsiteY192" fmla="*/ 4891047 h 5096785"/>
              <a:gd name="connsiteX193" fmla="*/ 2203460 w 12192000"/>
              <a:gd name="connsiteY193" fmla="*/ 4886696 h 5096785"/>
              <a:gd name="connsiteX194" fmla="*/ 2091528 w 12192000"/>
              <a:gd name="connsiteY194" fmla="*/ 4859155 h 5096785"/>
              <a:gd name="connsiteX195" fmla="*/ 2022901 w 12192000"/>
              <a:gd name="connsiteY195" fmla="*/ 4846594 h 5096785"/>
              <a:gd name="connsiteX196" fmla="*/ 1994227 w 12192000"/>
              <a:gd name="connsiteY196" fmla="*/ 4847973 h 5096785"/>
              <a:gd name="connsiteX197" fmla="*/ 1955936 w 12192000"/>
              <a:gd name="connsiteY197" fmla="*/ 4845765 h 5096785"/>
              <a:gd name="connsiteX198" fmla="*/ 1741924 w 12192000"/>
              <a:gd name="connsiteY198" fmla="*/ 4808054 h 5096785"/>
              <a:gd name="connsiteX199" fmla="*/ 1734410 w 12192000"/>
              <a:gd name="connsiteY199" fmla="*/ 4811675 h 5096785"/>
              <a:gd name="connsiteX200" fmla="*/ 1691423 w 12192000"/>
              <a:gd name="connsiteY200" fmla="*/ 4802777 h 5096785"/>
              <a:gd name="connsiteX201" fmla="*/ 1554504 w 12192000"/>
              <a:gd name="connsiteY201" fmla="*/ 4739985 h 5096785"/>
              <a:gd name="connsiteX202" fmla="*/ 1470119 w 12192000"/>
              <a:gd name="connsiteY202" fmla="*/ 4723470 h 5096785"/>
              <a:gd name="connsiteX203" fmla="*/ 1437967 w 12192000"/>
              <a:gd name="connsiteY203" fmla="*/ 4722710 h 5096785"/>
              <a:gd name="connsiteX204" fmla="*/ 1384234 w 12192000"/>
              <a:gd name="connsiteY204" fmla="*/ 4721117 h 5096785"/>
              <a:gd name="connsiteX205" fmla="*/ 1295869 w 12192000"/>
              <a:gd name="connsiteY205" fmla="*/ 4726175 h 5096785"/>
              <a:gd name="connsiteX206" fmla="*/ 1292949 w 12192000"/>
              <a:gd name="connsiteY206" fmla="*/ 4684615 h 5096785"/>
              <a:gd name="connsiteX207" fmla="*/ 1244908 w 12192000"/>
              <a:gd name="connsiteY207" fmla="*/ 4706993 h 5096785"/>
              <a:gd name="connsiteX208" fmla="*/ 1171266 w 12192000"/>
              <a:gd name="connsiteY208" fmla="*/ 4706535 h 5096785"/>
              <a:gd name="connsiteX209" fmla="*/ 1160868 w 12192000"/>
              <a:gd name="connsiteY209" fmla="*/ 4701936 h 5096785"/>
              <a:gd name="connsiteX210" fmla="*/ 1147599 w 12192000"/>
              <a:gd name="connsiteY210" fmla="*/ 4714833 h 5096785"/>
              <a:gd name="connsiteX211" fmla="*/ 1119603 w 12192000"/>
              <a:gd name="connsiteY211" fmla="*/ 4721303 h 5096785"/>
              <a:gd name="connsiteX212" fmla="*/ 997851 w 12192000"/>
              <a:gd name="connsiteY212" fmla="*/ 4722336 h 5096785"/>
              <a:gd name="connsiteX213" fmla="*/ 976455 w 12192000"/>
              <a:gd name="connsiteY213" fmla="*/ 4726407 h 5096785"/>
              <a:gd name="connsiteX214" fmla="*/ 949939 w 12192000"/>
              <a:gd name="connsiteY214" fmla="*/ 4719699 h 5096785"/>
              <a:gd name="connsiteX215" fmla="*/ 894148 w 12192000"/>
              <a:gd name="connsiteY215" fmla="*/ 4710406 h 5096785"/>
              <a:gd name="connsiteX216" fmla="*/ 857990 w 12192000"/>
              <a:gd name="connsiteY216" fmla="*/ 4696844 h 5096785"/>
              <a:gd name="connsiteX217" fmla="*/ 848649 w 12192000"/>
              <a:gd name="connsiteY217" fmla="*/ 4704021 h 5096785"/>
              <a:gd name="connsiteX218" fmla="*/ 826436 w 12192000"/>
              <a:gd name="connsiteY218" fmla="*/ 4707421 h 5096785"/>
              <a:gd name="connsiteX219" fmla="*/ 733052 w 12192000"/>
              <a:gd name="connsiteY219" fmla="*/ 4701884 h 5096785"/>
              <a:gd name="connsiteX220" fmla="*/ 716185 w 12192000"/>
              <a:gd name="connsiteY220" fmla="*/ 4648168 h 5096785"/>
              <a:gd name="connsiteX221" fmla="*/ 582722 w 12192000"/>
              <a:gd name="connsiteY221" fmla="*/ 4658637 h 5096785"/>
              <a:gd name="connsiteX222" fmla="*/ 581118 w 12192000"/>
              <a:gd name="connsiteY222" fmla="*/ 4654120 h 5096785"/>
              <a:gd name="connsiteX223" fmla="*/ 546453 w 12192000"/>
              <a:gd name="connsiteY223" fmla="*/ 4652542 h 5096785"/>
              <a:gd name="connsiteX224" fmla="*/ 536773 w 12192000"/>
              <a:gd name="connsiteY224" fmla="*/ 4644609 h 5096785"/>
              <a:gd name="connsiteX225" fmla="*/ 388896 w 12192000"/>
              <a:gd name="connsiteY225" fmla="*/ 4619173 h 5096785"/>
              <a:gd name="connsiteX226" fmla="*/ 366479 w 12192000"/>
              <a:gd name="connsiteY226" fmla="*/ 4618896 h 5096785"/>
              <a:gd name="connsiteX227" fmla="*/ 342781 w 12192000"/>
              <a:gd name="connsiteY227" fmla="*/ 4601239 h 5096785"/>
              <a:gd name="connsiteX228" fmla="*/ 255925 w 12192000"/>
              <a:gd name="connsiteY228" fmla="*/ 4598685 h 5096785"/>
              <a:gd name="connsiteX229" fmla="*/ 226919 w 12192000"/>
              <a:gd name="connsiteY229" fmla="*/ 4598460 h 5096785"/>
              <a:gd name="connsiteX230" fmla="*/ 213925 w 12192000"/>
              <a:gd name="connsiteY230" fmla="*/ 4597783 h 5096785"/>
              <a:gd name="connsiteX231" fmla="*/ 215196 w 12192000"/>
              <a:gd name="connsiteY231" fmla="*/ 4588576 h 5096785"/>
              <a:gd name="connsiteX232" fmla="*/ 180214 w 12192000"/>
              <a:gd name="connsiteY232" fmla="*/ 4583701 h 5096785"/>
              <a:gd name="connsiteX233" fmla="*/ 83203 w 12192000"/>
              <a:gd name="connsiteY233" fmla="*/ 4531664 h 5096785"/>
              <a:gd name="connsiteX234" fmla="*/ 4106 w 12192000"/>
              <a:gd name="connsiteY234" fmla="*/ 4517202 h 5096785"/>
              <a:gd name="connsiteX235" fmla="*/ 0 w 12192000"/>
              <a:gd name="connsiteY235" fmla="*/ 4516084 h 5096785"/>
              <a:gd name="connsiteX236" fmla="*/ 0 w 12192000"/>
              <a:gd name="connsiteY236" fmla="*/ 0 h 5096785"/>
              <a:gd name="connsiteX0" fmla="*/ 0 w 12192000"/>
              <a:gd name="connsiteY0" fmla="*/ 0 h 5096785"/>
              <a:gd name="connsiteX1" fmla="*/ 12192000 w 12192000"/>
              <a:gd name="connsiteY1" fmla="*/ 0 h 5096785"/>
              <a:gd name="connsiteX2" fmla="*/ 12192000 w 12192000"/>
              <a:gd name="connsiteY2" fmla="*/ 3809005 h 5096785"/>
              <a:gd name="connsiteX3" fmla="*/ 12142543 w 12192000"/>
              <a:gd name="connsiteY3" fmla="*/ 3817043 h 5096785"/>
              <a:gd name="connsiteX4" fmla="*/ 12109241 w 12192000"/>
              <a:gd name="connsiteY4" fmla="*/ 3824228 h 5096785"/>
              <a:gd name="connsiteX5" fmla="*/ 11668991 w 12192000"/>
              <a:gd name="connsiteY5" fmla="*/ 3788038 h 5096785"/>
              <a:gd name="connsiteX6" fmla="*/ 11476952 w 12192000"/>
              <a:gd name="connsiteY6" fmla="*/ 3866786 h 5096785"/>
              <a:gd name="connsiteX7" fmla="*/ 11336487 w 12192000"/>
              <a:gd name="connsiteY7" fmla="*/ 3971513 h 5096785"/>
              <a:gd name="connsiteX8" fmla="*/ 11214181 w 12192000"/>
              <a:gd name="connsiteY8" fmla="*/ 4004215 h 5096785"/>
              <a:gd name="connsiteX9" fmla="*/ 11042540 w 12192000"/>
              <a:gd name="connsiteY9" fmla="*/ 4002613 h 5096785"/>
              <a:gd name="connsiteX10" fmla="*/ 10833086 w 12192000"/>
              <a:gd name="connsiteY10" fmla="*/ 3997707 h 5096785"/>
              <a:gd name="connsiteX11" fmla="*/ 10599680 w 12192000"/>
              <a:gd name="connsiteY11" fmla="*/ 3982661 h 5096785"/>
              <a:gd name="connsiteX12" fmla="*/ 10519971 w 12192000"/>
              <a:gd name="connsiteY12" fmla="*/ 3975018 h 5096785"/>
              <a:gd name="connsiteX13" fmla="*/ 10217282 w 12192000"/>
              <a:gd name="connsiteY13" fmla="*/ 4020809 h 5096785"/>
              <a:gd name="connsiteX14" fmla="*/ 9936427 w 12192000"/>
              <a:gd name="connsiteY14" fmla="*/ 4137843 h 5096785"/>
              <a:gd name="connsiteX15" fmla="*/ 9800299 w 12192000"/>
              <a:gd name="connsiteY15" fmla="*/ 4186098 h 5096785"/>
              <a:gd name="connsiteX16" fmla="*/ 9707822 w 12192000"/>
              <a:gd name="connsiteY16" fmla="*/ 4189102 h 5096785"/>
              <a:gd name="connsiteX17" fmla="*/ 9543973 w 12192000"/>
              <a:gd name="connsiteY17" fmla="*/ 4245802 h 5096785"/>
              <a:gd name="connsiteX18" fmla="*/ 9528747 w 12192000"/>
              <a:gd name="connsiteY18" fmla="*/ 4251724 h 5096785"/>
              <a:gd name="connsiteX19" fmla="*/ 9436976 w 12192000"/>
              <a:gd name="connsiteY19" fmla="*/ 4269351 h 5096785"/>
              <a:gd name="connsiteX20" fmla="*/ 9371827 w 12192000"/>
              <a:gd name="connsiteY20" fmla="*/ 4303912 h 5096785"/>
              <a:gd name="connsiteX21" fmla="*/ 9260304 w 12192000"/>
              <a:gd name="connsiteY21" fmla="*/ 4328021 h 5096785"/>
              <a:gd name="connsiteX22" fmla="*/ 9148799 w 12192000"/>
              <a:gd name="connsiteY22" fmla="*/ 4348506 h 5096785"/>
              <a:gd name="connsiteX23" fmla="*/ 9107898 w 12192000"/>
              <a:gd name="connsiteY23" fmla="*/ 4354282 h 5096785"/>
              <a:gd name="connsiteX24" fmla="*/ 8990743 w 12192000"/>
              <a:gd name="connsiteY24" fmla="*/ 4382161 h 5096785"/>
              <a:gd name="connsiteX25" fmla="*/ 8979819 w 12192000"/>
              <a:gd name="connsiteY25" fmla="*/ 4366419 h 5096785"/>
              <a:gd name="connsiteX26" fmla="*/ 8936044 w 12192000"/>
              <a:gd name="connsiteY26" fmla="*/ 4370992 h 5096785"/>
              <a:gd name="connsiteX27" fmla="*/ 8897707 w 12192000"/>
              <a:gd name="connsiteY27" fmla="*/ 4392673 h 5096785"/>
              <a:gd name="connsiteX28" fmla="*/ 8845635 w 12192000"/>
              <a:gd name="connsiteY28" fmla="*/ 4404300 h 5096785"/>
              <a:gd name="connsiteX29" fmla="*/ 8814562 w 12192000"/>
              <a:gd name="connsiteY29" fmla="*/ 4411434 h 5096785"/>
              <a:gd name="connsiteX30" fmla="*/ 8726349 w 12192000"/>
              <a:gd name="connsiteY30" fmla="*/ 4416668 h 5096785"/>
              <a:gd name="connsiteX31" fmla="*/ 8566678 w 12192000"/>
              <a:gd name="connsiteY31" fmla="*/ 4391711 h 5096785"/>
              <a:gd name="connsiteX32" fmla="*/ 8521516 w 12192000"/>
              <a:gd name="connsiteY32" fmla="*/ 4393927 h 5096785"/>
              <a:gd name="connsiteX33" fmla="*/ 8515998 w 12192000"/>
              <a:gd name="connsiteY33" fmla="*/ 4399124 h 5096785"/>
              <a:gd name="connsiteX34" fmla="*/ 8449547 w 12192000"/>
              <a:gd name="connsiteY34" fmla="*/ 4383170 h 5096785"/>
              <a:gd name="connsiteX35" fmla="*/ 8360285 w 12192000"/>
              <a:gd name="connsiteY35" fmla="*/ 4398502 h 5096785"/>
              <a:gd name="connsiteX36" fmla="*/ 8256584 w 12192000"/>
              <a:gd name="connsiteY36" fmla="*/ 4423564 h 5096785"/>
              <a:gd name="connsiteX37" fmla="*/ 8229821 w 12192000"/>
              <a:gd name="connsiteY37" fmla="*/ 4431840 h 5096785"/>
              <a:gd name="connsiteX38" fmla="*/ 8158476 w 12192000"/>
              <a:gd name="connsiteY38" fmla="*/ 4436904 h 5096785"/>
              <a:gd name="connsiteX39" fmla="*/ 7993707 w 12192000"/>
              <a:gd name="connsiteY39" fmla="*/ 4447962 h 5096785"/>
              <a:gd name="connsiteX40" fmla="*/ 7990346 w 12192000"/>
              <a:gd name="connsiteY40" fmla="*/ 4454853 h 5096785"/>
              <a:gd name="connsiteX41" fmla="*/ 7976786 w 12192000"/>
              <a:gd name="connsiteY41" fmla="*/ 4456820 h 5096785"/>
              <a:gd name="connsiteX42" fmla="*/ 7973491 w 12192000"/>
              <a:gd name="connsiteY42" fmla="*/ 4458577 h 5096785"/>
              <a:gd name="connsiteX43" fmla="*/ 7954281 w 12192000"/>
              <a:gd name="connsiteY43" fmla="*/ 4467421 h 5096785"/>
              <a:gd name="connsiteX44" fmla="*/ 7905540 w 12192000"/>
              <a:gd name="connsiteY44" fmla="*/ 4455628 h 5096785"/>
              <a:gd name="connsiteX45" fmla="*/ 7851932 w 12192000"/>
              <a:gd name="connsiteY45" fmla="*/ 4466353 h 5096785"/>
              <a:gd name="connsiteX46" fmla="*/ 7639078 w 12192000"/>
              <a:gd name="connsiteY46" fmla="*/ 4467635 h 5096785"/>
              <a:gd name="connsiteX47" fmla="*/ 7612359 w 12192000"/>
              <a:gd name="connsiteY47" fmla="*/ 4492789 h 5096785"/>
              <a:gd name="connsiteX48" fmla="*/ 7527328 w 12192000"/>
              <a:gd name="connsiteY48" fmla="*/ 4502199 h 5096785"/>
              <a:gd name="connsiteX49" fmla="*/ 7388717 w 12192000"/>
              <a:gd name="connsiteY49" fmla="*/ 4470799 h 5096785"/>
              <a:gd name="connsiteX50" fmla="*/ 7231898 w 12192000"/>
              <a:gd name="connsiteY50" fmla="*/ 4486028 h 5096785"/>
              <a:gd name="connsiteX51" fmla="*/ 7218425 w 12192000"/>
              <a:gd name="connsiteY51" fmla="*/ 4477288 h 5096785"/>
              <a:gd name="connsiteX52" fmla="*/ 7202795 w 12192000"/>
              <a:gd name="connsiteY52" fmla="*/ 4472972 h 5096785"/>
              <a:gd name="connsiteX53" fmla="*/ 7200744 w 12192000"/>
              <a:gd name="connsiteY53" fmla="*/ 4474099 h 5096785"/>
              <a:gd name="connsiteX54" fmla="*/ 7182163 w 12192000"/>
              <a:gd name="connsiteY54" fmla="*/ 4474005 h 5096785"/>
              <a:gd name="connsiteX55" fmla="*/ 7178368 w 12192000"/>
              <a:gd name="connsiteY55" fmla="*/ 4470673 h 5096785"/>
              <a:gd name="connsiteX56" fmla="*/ 7165705 w 12192000"/>
              <a:gd name="connsiteY56" fmla="*/ 4469569 h 5096785"/>
              <a:gd name="connsiteX57" fmla="*/ 7140991 w 12192000"/>
              <a:gd name="connsiteY57" fmla="*/ 4464599 h 5096785"/>
              <a:gd name="connsiteX58" fmla="*/ 7136152 w 12192000"/>
              <a:gd name="connsiteY58" fmla="*/ 4466292 h 5096785"/>
              <a:gd name="connsiteX59" fmla="*/ 7098544 w 12192000"/>
              <a:gd name="connsiteY59" fmla="*/ 4462879 h 5096785"/>
              <a:gd name="connsiteX60" fmla="*/ 7097922 w 12192000"/>
              <a:gd name="connsiteY60" fmla="*/ 4464077 h 5096785"/>
              <a:gd name="connsiteX61" fmla="*/ 7086877 w 12192000"/>
              <a:gd name="connsiteY61" fmla="*/ 4468554 h 5096785"/>
              <a:gd name="connsiteX62" fmla="*/ 7065999 w 12192000"/>
              <a:gd name="connsiteY62" fmla="*/ 4474270 h 5096785"/>
              <a:gd name="connsiteX63" fmla="*/ 7016598 w 12192000"/>
              <a:gd name="connsiteY63" fmla="*/ 4502855 h 5096785"/>
              <a:gd name="connsiteX64" fmla="*/ 6977375 w 12192000"/>
              <a:gd name="connsiteY64" fmla="*/ 4499434 h 5096785"/>
              <a:gd name="connsiteX65" fmla="*/ 6969409 w 12192000"/>
              <a:gd name="connsiteY65" fmla="*/ 4499424 h 5096785"/>
              <a:gd name="connsiteX66" fmla="*/ 6969218 w 12192000"/>
              <a:gd name="connsiteY66" fmla="*/ 4499704 h 5096785"/>
              <a:gd name="connsiteX67" fmla="*/ 6960755 w 12192000"/>
              <a:gd name="connsiteY67" fmla="*/ 4500249 h 5096785"/>
              <a:gd name="connsiteX68" fmla="*/ 6954882 w 12192000"/>
              <a:gd name="connsiteY68" fmla="*/ 4499405 h 5096785"/>
              <a:gd name="connsiteX69" fmla="*/ 6939428 w 12192000"/>
              <a:gd name="connsiteY69" fmla="*/ 4499385 h 5096785"/>
              <a:gd name="connsiteX70" fmla="*/ 6933902 w 12192000"/>
              <a:gd name="connsiteY70" fmla="*/ 4501239 h 5096785"/>
              <a:gd name="connsiteX71" fmla="*/ 6891244 w 12192000"/>
              <a:gd name="connsiteY71" fmla="*/ 4536371 h 5096785"/>
              <a:gd name="connsiteX72" fmla="*/ 6794496 w 12192000"/>
              <a:gd name="connsiteY72" fmla="*/ 4567924 h 5096785"/>
              <a:gd name="connsiteX73" fmla="*/ 6574528 w 12192000"/>
              <a:gd name="connsiteY73" fmla="*/ 4641155 h 5096785"/>
              <a:gd name="connsiteX74" fmla="*/ 6573036 w 12192000"/>
              <a:gd name="connsiteY74" fmla="*/ 4641049 h 5096785"/>
              <a:gd name="connsiteX75" fmla="*/ 6571920 w 12192000"/>
              <a:gd name="connsiteY75" fmla="*/ 4644739 h 5096785"/>
              <a:gd name="connsiteX76" fmla="*/ 6552021 w 12192000"/>
              <a:gd name="connsiteY76" fmla="*/ 4650379 h 5096785"/>
              <a:gd name="connsiteX77" fmla="*/ 6545925 w 12192000"/>
              <a:gd name="connsiteY77" fmla="*/ 4650675 h 5096785"/>
              <a:gd name="connsiteX78" fmla="*/ 6537822 w 12192000"/>
              <a:gd name="connsiteY78" fmla="*/ 4652769 h 5096785"/>
              <a:gd name="connsiteX79" fmla="*/ 6537743 w 12192000"/>
              <a:gd name="connsiteY79" fmla="*/ 4653068 h 5096785"/>
              <a:gd name="connsiteX80" fmla="*/ 6490057 w 12192000"/>
              <a:gd name="connsiteY80" fmla="*/ 4658624 h 5096785"/>
              <a:gd name="connsiteX81" fmla="*/ 6386800 w 12192000"/>
              <a:gd name="connsiteY81" fmla="*/ 4715431 h 5096785"/>
              <a:gd name="connsiteX82" fmla="*/ 6382703 w 12192000"/>
              <a:gd name="connsiteY82" fmla="*/ 4717930 h 5096785"/>
              <a:gd name="connsiteX83" fmla="*/ 6356495 w 12192000"/>
              <a:gd name="connsiteY83" fmla="*/ 4717843 h 5096785"/>
              <a:gd name="connsiteX84" fmla="*/ 6343628 w 12192000"/>
              <a:gd name="connsiteY84" fmla="*/ 4719161 h 5096785"/>
              <a:gd name="connsiteX85" fmla="*/ 6338605 w 12192000"/>
              <a:gd name="connsiteY85" fmla="*/ 4716723 h 5096785"/>
              <a:gd name="connsiteX86" fmla="*/ 6320318 w 12192000"/>
              <a:gd name="connsiteY86" fmla="*/ 4720095 h 5096785"/>
              <a:gd name="connsiteX87" fmla="*/ 6318742 w 12192000"/>
              <a:gd name="connsiteY87" fmla="*/ 4721541 h 5096785"/>
              <a:gd name="connsiteX88" fmla="*/ 6301708 w 12192000"/>
              <a:gd name="connsiteY88" fmla="*/ 4720380 h 5096785"/>
              <a:gd name="connsiteX89" fmla="*/ 6285082 w 12192000"/>
              <a:gd name="connsiteY89" fmla="*/ 4714639 h 5096785"/>
              <a:gd name="connsiteX90" fmla="*/ 6136936 w 12192000"/>
              <a:gd name="connsiteY90" fmla="*/ 4758246 h 5096785"/>
              <a:gd name="connsiteX91" fmla="*/ 5988578 w 12192000"/>
              <a:gd name="connsiteY91" fmla="*/ 4754427 h 5096785"/>
              <a:gd name="connsiteX92" fmla="*/ 5908701 w 12192000"/>
              <a:gd name="connsiteY92" fmla="*/ 4779160 h 5096785"/>
              <a:gd name="connsiteX93" fmla="*/ 5892219 w 12192000"/>
              <a:gd name="connsiteY93" fmla="*/ 4807892 h 5096785"/>
              <a:gd name="connsiteX94" fmla="*/ 5683612 w 12192000"/>
              <a:gd name="connsiteY94" fmla="*/ 4848770 h 5096785"/>
              <a:gd name="connsiteX95" fmla="*/ 5635111 w 12192000"/>
              <a:gd name="connsiteY95" fmla="*/ 4868888 h 5096785"/>
              <a:gd name="connsiteX96" fmla="*/ 5582652 w 12192000"/>
              <a:gd name="connsiteY96" fmla="*/ 4866836 h 5096785"/>
              <a:gd name="connsiteX97" fmla="*/ 5567213 w 12192000"/>
              <a:gd name="connsiteY97" fmla="*/ 4878769 h 5096785"/>
              <a:gd name="connsiteX98" fmla="*/ 5564659 w 12192000"/>
              <a:gd name="connsiteY98" fmla="*/ 4881042 h 5096785"/>
              <a:gd name="connsiteX99" fmla="*/ 5552102 w 12192000"/>
              <a:gd name="connsiteY99" fmla="*/ 4885426 h 5096785"/>
              <a:gd name="connsiteX100" fmla="*/ 5551475 w 12192000"/>
              <a:gd name="connsiteY100" fmla="*/ 4892560 h 5096785"/>
              <a:gd name="connsiteX101" fmla="*/ 5534664 w 12192000"/>
              <a:gd name="connsiteY101" fmla="*/ 4903385 h 5096785"/>
              <a:gd name="connsiteX102" fmla="*/ 5510737 w 12192000"/>
              <a:gd name="connsiteY102" fmla="*/ 4909807 h 5096785"/>
              <a:gd name="connsiteX103" fmla="*/ 5393901 w 12192000"/>
              <a:gd name="connsiteY103" fmla="*/ 4933709 h 5096785"/>
              <a:gd name="connsiteX104" fmla="*/ 5325782 w 12192000"/>
              <a:gd name="connsiteY104" fmla="*/ 4951789 h 5096785"/>
              <a:gd name="connsiteX105" fmla="*/ 5302703 w 12192000"/>
              <a:gd name="connsiteY105" fmla="*/ 4964590 h 5096785"/>
              <a:gd name="connsiteX106" fmla="*/ 5268591 w 12192000"/>
              <a:gd name="connsiteY106" fmla="*/ 4978479 h 5096785"/>
              <a:gd name="connsiteX107" fmla="*/ 5210559 w 12192000"/>
              <a:gd name="connsiteY107" fmla="*/ 5007585 h 5096785"/>
              <a:gd name="connsiteX108" fmla="*/ 5177597 w 12192000"/>
              <a:gd name="connsiteY108" fmla="*/ 5015926 h 5096785"/>
              <a:gd name="connsiteX109" fmla="*/ 5160569 w 12192000"/>
              <a:gd name="connsiteY109" fmla="*/ 5025681 h 5096785"/>
              <a:gd name="connsiteX110" fmla="*/ 5152748 w 12192000"/>
              <a:gd name="connsiteY110" fmla="*/ 5026569 h 5096785"/>
              <a:gd name="connsiteX111" fmla="*/ 5127678 w 12192000"/>
              <a:gd name="connsiteY111" fmla="*/ 5032947 h 5096785"/>
              <a:gd name="connsiteX112" fmla="*/ 5113147 w 12192000"/>
              <a:gd name="connsiteY112" fmla="*/ 5035818 h 5096785"/>
              <a:gd name="connsiteX113" fmla="*/ 5107301 w 12192000"/>
              <a:gd name="connsiteY113" fmla="*/ 5036672 h 5096785"/>
              <a:gd name="connsiteX114" fmla="*/ 5093215 w 12192000"/>
              <a:gd name="connsiteY114" fmla="*/ 5032880 h 5096785"/>
              <a:gd name="connsiteX115" fmla="*/ 5077058 w 12192000"/>
              <a:gd name="connsiteY115" fmla="*/ 5038681 h 5096785"/>
              <a:gd name="connsiteX116" fmla="*/ 5057349 w 12192000"/>
              <a:gd name="connsiteY116" fmla="*/ 5036015 h 5096785"/>
              <a:gd name="connsiteX117" fmla="*/ 5053945 w 12192000"/>
              <a:gd name="connsiteY117" fmla="*/ 5041952 h 5096785"/>
              <a:gd name="connsiteX118" fmla="*/ 5040021 w 12192000"/>
              <a:gd name="connsiteY118" fmla="*/ 5050052 h 5096785"/>
              <a:gd name="connsiteX119" fmla="*/ 5025913 w 12192000"/>
              <a:gd name="connsiteY119" fmla="*/ 5046535 h 5096785"/>
              <a:gd name="connsiteX120" fmla="*/ 4998218 w 12192000"/>
              <a:gd name="connsiteY120" fmla="*/ 5048065 h 5096785"/>
              <a:gd name="connsiteX121" fmla="*/ 4991008 w 12192000"/>
              <a:gd name="connsiteY121" fmla="*/ 5050439 h 5096785"/>
              <a:gd name="connsiteX122" fmla="*/ 4963503 w 12192000"/>
              <a:gd name="connsiteY122" fmla="*/ 5047575 h 5096785"/>
              <a:gd name="connsiteX123" fmla="*/ 4921053 w 12192000"/>
              <a:gd name="connsiteY123" fmla="*/ 5048925 h 5096785"/>
              <a:gd name="connsiteX124" fmla="*/ 4873420 w 12192000"/>
              <a:gd name="connsiteY124" fmla="*/ 5054929 h 5096785"/>
              <a:gd name="connsiteX125" fmla="*/ 4858825 w 12192000"/>
              <a:gd name="connsiteY125" fmla="*/ 5051329 h 5096785"/>
              <a:gd name="connsiteX126" fmla="*/ 4769340 w 12192000"/>
              <a:gd name="connsiteY126" fmla="*/ 5053090 h 5096785"/>
              <a:gd name="connsiteX127" fmla="*/ 4744152 w 12192000"/>
              <a:gd name="connsiteY127" fmla="*/ 5053391 h 5096785"/>
              <a:gd name="connsiteX128" fmla="*/ 4723556 w 12192000"/>
              <a:gd name="connsiteY128" fmla="*/ 5059633 h 5096785"/>
              <a:gd name="connsiteX129" fmla="*/ 4719699 w 12192000"/>
              <a:gd name="connsiteY129" fmla="*/ 5066298 h 5096785"/>
              <a:gd name="connsiteX130" fmla="*/ 4706016 w 12192000"/>
              <a:gd name="connsiteY130" fmla="*/ 5067422 h 5096785"/>
              <a:gd name="connsiteX131" fmla="*/ 4702593 w 12192000"/>
              <a:gd name="connsiteY131" fmla="*/ 5068973 h 5096785"/>
              <a:gd name="connsiteX132" fmla="*/ 4682766 w 12192000"/>
              <a:gd name="connsiteY132" fmla="*/ 5076609 h 5096785"/>
              <a:gd name="connsiteX133" fmla="*/ 4634960 w 12192000"/>
              <a:gd name="connsiteY133" fmla="*/ 5061852 h 5096785"/>
              <a:gd name="connsiteX134" fmla="*/ 4580645 w 12192000"/>
              <a:gd name="connsiteY134" fmla="*/ 5069246 h 5096785"/>
              <a:gd name="connsiteX135" fmla="*/ 4368005 w 12192000"/>
              <a:gd name="connsiteY135" fmla="*/ 5057426 h 5096785"/>
              <a:gd name="connsiteX136" fmla="*/ 4339489 w 12192000"/>
              <a:gd name="connsiteY136" fmla="*/ 5080858 h 5096785"/>
              <a:gd name="connsiteX137" fmla="*/ 4253895 w 12192000"/>
              <a:gd name="connsiteY137" fmla="*/ 5085008 h 5096785"/>
              <a:gd name="connsiteX138" fmla="*/ 4117780 w 12192000"/>
              <a:gd name="connsiteY138" fmla="*/ 5045175 h 5096785"/>
              <a:gd name="connsiteX139" fmla="*/ 3960074 w 12192000"/>
              <a:gd name="connsiteY139" fmla="*/ 5050708 h 5096785"/>
              <a:gd name="connsiteX140" fmla="*/ 3947260 w 12192000"/>
              <a:gd name="connsiteY140" fmla="*/ 5041167 h 5096785"/>
              <a:gd name="connsiteX141" fmla="*/ 3931969 w 12192000"/>
              <a:gd name="connsiteY141" fmla="*/ 5035902 h 5096785"/>
              <a:gd name="connsiteX142" fmla="*/ 3929836 w 12192000"/>
              <a:gd name="connsiteY142" fmla="*/ 5036901 h 5096785"/>
              <a:gd name="connsiteX143" fmla="*/ 3911296 w 12192000"/>
              <a:gd name="connsiteY143" fmla="*/ 5035663 h 5096785"/>
              <a:gd name="connsiteX144" fmla="*/ 3907746 w 12192000"/>
              <a:gd name="connsiteY144" fmla="*/ 5032107 h 5096785"/>
              <a:gd name="connsiteX145" fmla="*/ 3895182 w 12192000"/>
              <a:gd name="connsiteY145" fmla="*/ 5030229 h 5096785"/>
              <a:gd name="connsiteX146" fmla="*/ 3870866 w 12192000"/>
              <a:gd name="connsiteY146" fmla="*/ 5023753 h 5096785"/>
              <a:gd name="connsiteX147" fmla="*/ 3865913 w 12192000"/>
              <a:gd name="connsiteY147" fmla="*/ 5025143 h 5096785"/>
              <a:gd name="connsiteX148" fmla="*/ 3828606 w 12192000"/>
              <a:gd name="connsiteY148" fmla="*/ 5019426 h 5096785"/>
              <a:gd name="connsiteX149" fmla="*/ 3827901 w 12192000"/>
              <a:gd name="connsiteY149" fmla="*/ 5020583 h 5096785"/>
              <a:gd name="connsiteX150" fmla="*/ 3816543 w 12192000"/>
              <a:gd name="connsiteY150" fmla="*/ 5024366 h 5096785"/>
              <a:gd name="connsiteX151" fmla="*/ 3795278 w 12192000"/>
              <a:gd name="connsiteY151" fmla="*/ 5028779 h 5096785"/>
              <a:gd name="connsiteX152" fmla="*/ 3743858 w 12192000"/>
              <a:gd name="connsiteY152" fmla="*/ 5054237 h 5096785"/>
              <a:gd name="connsiteX153" fmla="*/ 3704945 w 12192000"/>
              <a:gd name="connsiteY153" fmla="*/ 5048413 h 5096785"/>
              <a:gd name="connsiteX154" fmla="*/ 3696992 w 12192000"/>
              <a:gd name="connsiteY154" fmla="*/ 5047914 h 5096785"/>
              <a:gd name="connsiteX155" fmla="*/ 3696780 w 12192000"/>
              <a:gd name="connsiteY155" fmla="*/ 5048181 h 5096785"/>
              <a:gd name="connsiteX156" fmla="*/ 3688290 w 12192000"/>
              <a:gd name="connsiteY156" fmla="*/ 5048204 h 5096785"/>
              <a:gd name="connsiteX157" fmla="*/ 3682486 w 12192000"/>
              <a:gd name="connsiteY157" fmla="*/ 5047000 h 5096785"/>
              <a:gd name="connsiteX158" fmla="*/ 3667056 w 12192000"/>
              <a:gd name="connsiteY158" fmla="*/ 5046030 h 5096785"/>
              <a:gd name="connsiteX159" fmla="*/ 3661403 w 12192000"/>
              <a:gd name="connsiteY159" fmla="*/ 5047537 h 5096785"/>
              <a:gd name="connsiteX160" fmla="*/ 3658673 w 12192000"/>
              <a:gd name="connsiteY160" fmla="*/ 5050790 h 5096785"/>
              <a:gd name="connsiteX161" fmla="*/ 3657333 w 12192000"/>
              <a:gd name="connsiteY161" fmla="*/ 5050325 h 5096785"/>
              <a:gd name="connsiteX162" fmla="*/ 3626778 w 12192000"/>
              <a:gd name="connsiteY162" fmla="*/ 5057882 h 5096785"/>
              <a:gd name="connsiteX163" fmla="*/ 3560067 w 12192000"/>
              <a:gd name="connsiteY163" fmla="*/ 5064266 h 5096785"/>
              <a:gd name="connsiteX164" fmla="*/ 3522641 w 12192000"/>
              <a:gd name="connsiteY164" fmla="*/ 5063654 h 5096785"/>
              <a:gd name="connsiteX165" fmla="*/ 3419275 w 12192000"/>
              <a:gd name="connsiteY165" fmla="*/ 5066646 h 5096785"/>
              <a:gd name="connsiteX166" fmla="*/ 3314869 w 12192000"/>
              <a:gd name="connsiteY166" fmla="*/ 5073197 h 5096785"/>
              <a:gd name="connsiteX167" fmla="*/ 3259088 w 12192000"/>
              <a:gd name="connsiteY167" fmla="*/ 5096363 h 5096785"/>
              <a:gd name="connsiteX168" fmla="*/ 3253104 w 12192000"/>
              <a:gd name="connsiteY168" fmla="*/ 5096785 h 5096785"/>
              <a:gd name="connsiteX169" fmla="*/ 3238751 w 12192000"/>
              <a:gd name="connsiteY169" fmla="*/ 5092996 h 5096785"/>
              <a:gd name="connsiteX170" fmla="*/ 3233681 w 12192000"/>
              <a:gd name="connsiteY170" fmla="*/ 5090758 h 5096785"/>
              <a:gd name="connsiteX171" fmla="*/ 3225562 w 12192000"/>
              <a:gd name="connsiteY171" fmla="*/ 5089215 h 5096785"/>
              <a:gd name="connsiteX172" fmla="*/ 3225260 w 12192000"/>
              <a:gd name="connsiteY172" fmla="*/ 5089437 h 5096785"/>
              <a:gd name="connsiteX173" fmla="*/ 3217859 w 12192000"/>
              <a:gd name="connsiteY173" fmla="*/ 5087484 h 5096785"/>
              <a:gd name="connsiteX174" fmla="*/ 3182980 w 12192000"/>
              <a:gd name="connsiteY174" fmla="*/ 5074650 h 5096785"/>
              <a:gd name="connsiteX175" fmla="*/ 3055081 w 12192000"/>
              <a:gd name="connsiteY175" fmla="*/ 5080424 h 5096785"/>
              <a:gd name="connsiteX176" fmla="*/ 3049807 w 12192000"/>
              <a:gd name="connsiteY176" fmla="*/ 5080860 h 5096785"/>
              <a:gd name="connsiteX177" fmla="*/ 3029122 w 12192000"/>
              <a:gd name="connsiteY177" fmla="*/ 5070085 h 5096785"/>
              <a:gd name="connsiteX178" fmla="*/ 3017862 w 12192000"/>
              <a:gd name="connsiteY178" fmla="*/ 5065942 h 5096785"/>
              <a:gd name="connsiteX179" fmla="*/ 3015868 w 12192000"/>
              <a:gd name="connsiteY179" fmla="*/ 5061832 h 5096785"/>
              <a:gd name="connsiteX180" fmla="*/ 2998644 w 12192000"/>
              <a:gd name="connsiteY180" fmla="*/ 5057210 h 5096785"/>
              <a:gd name="connsiteX181" fmla="*/ 2996219 w 12192000"/>
              <a:gd name="connsiteY181" fmla="*/ 5057788 h 5096785"/>
              <a:gd name="connsiteX182" fmla="*/ 2983676 w 12192000"/>
              <a:gd name="connsiteY182" fmla="*/ 5049852 h 5096785"/>
              <a:gd name="connsiteX183" fmla="*/ 2903609 w 12192000"/>
              <a:gd name="connsiteY183" fmla="*/ 4998457 h 5096785"/>
              <a:gd name="connsiteX184" fmla="*/ 2758830 w 12192000"/>
              <a:gd name="connsiteY184" fmla="*/ 4974760 h 5096785"/>
              <a:gd name="connsiteX185" fmla="*/ 2532669 w 12192000"/>
              <a:gd name="connsiteY185" fmla="*/ 4940573 h 5096785"/>
              <a:gd name="connsiteX186" fmla="*/ 2389931 w 12192000"/>
              <a:gd name="connsiteY186" fmla="*/ 4905785 h 5096785"/>
              <a:gd name="connsiteX187" fmla="*/ 2335186 w 12192000"/>
              <a:gd name="connsiteY187" fmla="*/ 4902957 h 5096785"/>
              <a:gd name="connsiteX188" fmla="*/ 2273393 w 12192000"/>
              <a:gd name="connsiteY188" fmla="*/ 4883565 h 5096785"/>
              <a:gd name="connsiteX189" fmla="*/ 2269523 w 12192000"/>
              <a:gd name="connsiteY189" fmla="*/ 4884442 h 5096785"/>
              <a:gd name="connsiteX190" fmla="*/ 2256015 w 12192000"/>
              <a:gd name="connsiteY190" fmla="*/ 4883014 h 5096785"/>
              <a:gd name="connsiteX191" fmla="*/ 2249731 w 12192000"/>
              <a:gd name="connsiteY191" fmla="*/ 4888778 h 5096785"/>
              <a:gd name="connsiteX192" fmla="*/ 2227629 w 12192000"/>
              <a:gd name="connsiteY192" fmla="*/ 4891047 h 5096785"/>
              <a:gd name="connsiteX193" fmla="*/ 2203460 w 12192000"/>
              <a:gd name="connsiteY193" fmla="*/ 4886696 h 5096785"/>
              <a:gd name="connsiteX194" fmla="*/ 2091528 w 12192000"/>
              <a:gd name="connsiteY194" fmla="*/ 4859155 h 5096785"/>
              <a:gd name="connsiteX195" fmla="*/ 2022901 w 12192000"/>
              <a:gd name="connsiteY195" fmla="*/ 4846594 h 5096785"/>
              <a:gd name="connsiteX196" fmla="*/ 1994227 w 12192000"/>
              <a:gd name="connsiteY196" fmla="*/ 4847973 h 5096785"/>
              <a:gd name="connsiteX197" fmla="*/ 1955936 w 12192000"/>
              <a:gd name="connsiteY197" fmla="*/ 4845765 h 5096785"/>
              <a:gd name="connsiteX198" fmla="*/ 1741924 w 12192000"/>
              <a:gd name="connsiteY198" fmla="*/ 4808054 h 5096785"/>
              <a:gd name="connsiteX199" fmla="*/ 1734410 w 12192000"/>
              <a:gd name="connsiteY199" fmla="*/ 4811675 h 5096785"/>
              <a:gd name="connsiteX200" fmla="*/ 1691423 w 12192000"/>
              <a:gd name="connsiteY200" fmla="*/ 4802777 h 5096785"/>
              <a:gd name="connsiteX201" fmla="*/ 1554504 w 12192000"/>
              <a:gd name="connsiteY201" fmla="*/ 4739985 h 5096785"/>
              <a:gd name="connsiteX202" fmla="*/ 1470119 w 12192000"/>
              <a:gd name="connsiteY202" fmla="*/ 4723470 h 5096785"/>
              <a:gd name="connsiteX203" fmla="*/ 1437967 w 12192000"/>
              <a:gd name="connsiteY203" fmla="*/ 4722710 h 5096785"/>
              <a:gd name="connsiteX204" fmla="*/ 1295869 w 12192000"/>
              <a:gd name="connsiteY204" fmla="*/ 4726175 h 5096785"/>
              <a:gd name="connsiteX205" fmla="*/ 1292949 w 12192000"/>
              <a:gd name="connsiteY205" fmla="*/ 4684615 h 5096785"/>
              <a:gd name="connsiteX206" fmla="*/ 1244908 w 12192000"/>
              <a:gd name="connsiteY206" fmla="*/ 4706993 h 5096785"/>
              <a:gd name="connsiteX207" fmla="*/ 1171266 w 12192000"/>
              <a:gd name="connsiteY207" fmla="*/ 4706535 h 5096785"/>
              <a:gd name="connsiteX208" fmla="*/ 1160868 w 12192000"/>
              <a:gd name="connsiteY208" fmla="*/ 4701936 h 5096785"/>
              <a:gd name="connsiteX209" fmla="*/ 1147599 w 12192000"/>
              <a:gd name="connsiteY209" fmla="*/ 4714833 h 5096785"/>
              <a:gd name="connsiteX210" fmla="*/ 1119603 w 12192000"/>
              <a:gd name="connsiteY210" fmla="*/ 4721303 h 5096785"/>
              <a:gd name="connsiteX211" fmla="*/ 997851 w 12192000"/>
              <a:gd name="connsiteY211" fmla="*/ 4722336 h 5096785"/>
              <a:gd name="connsiteX212" fmla="*/ 976455 w 12192000"/>
              <a:gd name="connsiteY212" fmla="*/ 4726407 h 5096785"/>
              <a:gd name="connsiteX213" fmla="*/ 949939 w 12192000"/>
              <a:gd name="connsiteY213" fmla="*/ 4719699 h 5096785"/>
              <a:gd name="connsiteX214" fmla="*/ 894148 w 12192000"/>
              <a:gd name="connsiteY214" fmla="*/ 4710406 h 5096785"/>
              <a:gd name="connsiteX215" fmla="*/ 857990 w 12192000"/>
              <a:gd name="connsiteY215" fmla="*/ 4696844 h 5096785"/>
              <a:gd name="connsiteX216" fmla="*/ 848649 w 12192000"/>
              <a:gd name="connsiteY216" fmla="*/ 4704021 h 5096785"/>
              <a:gd name="connsiteX217" fmla="*/ 826436 w 12192000"/>
              <a:gd name="connsiteY217" fmla="*/ 4707421 h 5096785"/>
              <a:gd name="connsiteX218" fmla="*/ 733052 w 12192000"/>
              <a:gd name="connsiteY218" fmla="*/ 4701884 h 5096785"/>
              <a:gd name="connsiteX219" fmla="*/ 716185 w 12192000"/>
              <a:gd name="connsiteY219" fmla="*/ 4648168 h 5096785"/>
              <a:gd name="connsiteX220" fmla="*/ 582722 w 12192000"/>
              <a:gd name="connsiteY220" fmla="*/ 4658637 h 5096785"/>
              <a:gd name="connsiteX221" fmla="*/ 581118 w 12192000"/>
              <a:gd name="connsiteY221" fmla="*/ 4654120 h 5096785"/>
              <a:gd name="connsiteX222" fmla="*/ 546453 w 12192000"/>
              <a:gd name="connsiteY222" fmla="*/ 4652542 h 5096785"/>
              <a:gd name="connsiteX223" fmla="*/ 536773 w 12192000"/>
              <a:gd name="connsiteY223" fmla="*/ 4644609 h 5096785"/>
              <a:gd name="connsiteX224" fmla="*/ 388896 w 12192000"/>
              <a:gd name="connsiteY224" fmla="*/ 4619173 h 5096785"/>
              <a:gd name="connsiteX225" fmla="*/ 366479 w 12192000"/>
              <a:gd name="connsiteY225" fmla="*/ 4618896 h 5096785"/>
              <a:gd name="connsiteX226" fmla="*/ 342781 w 12192000"/>
              <a:gd name="connsiteY226" fmla="*/ 4601239 h 5096785"/>
              <a:gd name="connsiteX227" fmla="*/ 255925 w 12192000"/>
              <a:gd name="connsiteY227" fmla="*/ 4598685 h 5096785"/>
              <a:gd name="connsiteX228" fmla="*/ 226919 w 12192000"/>
              <a:gd name="connsiteY228" fmla="*/ 4598460 h 5096785"/>
              <a:gd name="connsiteX229" fmla="*/ 213925 w 12192000"/>
              <a:gd name="connsiteY229" fmla="*/ 4597783 h 5096785"/>
              <a:gd name="connsiteX230" fmla="*/ 215196 w 12192000"/>
              <a:gd name="connsiteY230" fmla="*/ 4588576 h 5096785"/>
              <a:gd name="connsiteX231" fmla="*/ 180214 w 12192000"/>
              <a:gd name="connsiteY231" fmla="*/ 4583701 h 5096785"/>
              <a:gd name="connsiteX232" fmla="*/ 83203 w 12192000"/>
              <a:gd name="connsiteY232" fmla="*/ 4531664 h 5096785"/>
              <a:gd name="connsiteX233" fmla="*/ 4106 w 12192000"/>
              <a:gd name="connsiteY233" fmla="*/ 4517202 h 5096785"/>
              <a:gd name="connsiteX234" fmla="*/ 0 w 12192000"/>
              <a:gd name="connsiteY234" fmla="*/ 4516084 h 5096785"/>
              <a:gd name="connsiteX235" fmla="*/ 0 w 12192000"/>
              <a:gd name="connsiteY235" fmla="*/ 0 h 5096785"/>
              <a:gd name="connsiteX0" fmla="*/ 0 w 12192000"/>
              <a:gd name="connsiteY0" fmla="*/ 0 h 5096785"/>
              <a:gd name="connsiteX1" fmla="*/ 12192000 w 12192000"/>
              <a:gd name="connsiteY1" fmla="*/ 0 h 5096785"/>
              <a:gd name="connsiteX2" fmla="*/ 12192000 w 12192000"/>
              <a:gd name="connsiteY2" fmla="*/ 3809005 h 5096785"/>
              <a:gd name="connsiteX3" fmla="*/ 12142543 w 12192000"/>
              <a:gd name="connsiteY3" fmla="*/ 3817043 h 5096785"/>
              <a:gd name="connsiteX4" fmla="*/ 12109241 w 12192000"/>
              <a:gd name="connsiteY4" fmla="*/ 3824228 h 5096785"/>
              <a:gd name="connsiteX5" fmla="*/ 11668991 w 12192000"/>
              <a:gd name="connsiteY5" fmla="*/ 3788038 h 5096785"/>
              <a:gd name="connsiteX6" fmla="*/ 11476952 w 12192000"/>
              <a:gd name="connsiteY6" fmla="*/ 3866786 h 5096785"/>
              <a:gd name="connsiteX7" fmla="*/ 11336487 w 12192000"/>
              <a:gd name="connsiteY7" fmla="*/ 3971513 h 5096785"/>
              <a:gd name="connsiteX8" fmla="*/ 11214181 w 12192000"/>
              <a:gd name="connsiteY8" fmla="*/ 4004215 h 5096785"/>
              <a:gd name="connsiteX9" fmla="*/ 11042540 w 12192000"/>
              <a:gd name="connsiteY9" fmla="*/ 4002613 h 5096785"/>
              <a:gd name="connsiteX10" fmla="*/ 10833086 w 12192000"/>
              <a:gd name="connsiteY10" fmla="*/ 3997707 h 5096785"/>
              <a:gd name="connsiteX11" fmla="*/ 10599680 w 12192000"/>
              <a:gd name="connsiteY11" fmla="*/ 3982661 h 5096785"/>
              <a:gd name="connsiteX12" fmla="*/ 10519971 w 12192000"/>
              <a:gd name="connsiteY12" fmla="*/ 3975018 h 5096785"/>
              <a:gd name="connsiteX13" fmla="*/ 10217282 w 12192000"/>
              <a:gd name="connsiteY13" fmla="*/ 4020809 h 5096785"/>
              <a:gd name="connsiteX14" fmla="*/ 9936427 w 12192000"/>
              <a:gd name="connsiteY14" fmla="*/ 4137843 h 5096785"/>
              <a:gd name="connsiteX15" fmla="*/ 9800299 w 12192000"/>
              <a:gd name="connsiteY15" fmla="*/ 4186098 h 5096785"/>
              <a:gd name="connsiteX16" fmla="*/ 9707822 w 12192000"/>
              <a:gd name="connsiteY16" fmla="*/ 4189102 h 5096785"/>
              <a:gd name="connsiteX17" fmla="*/ 9543973 w 12192000"/>
              <a:gd name="connsiteY17" fmla="*/ 4245802 h 5096785"/>
              <a:gd name="connsiteX18" fmla="*/ 9528747 w 12192000"/>
              <a:gd name="connsiteY18" fmla="*/ 4251724 h 5096785"/>
              <a:gd name="connsiteX19" fmla="*/ 9436976 w 12192000"/>
              <a:gd name="connsiteY19" fmla="*/ 4269351 h 5096785"/>
              <a:gd name="connsiteX20" fmla="*/ 9371827 w 12192000"/>
              <a:gd name="connsiteY20" fmla="*/ 4303912 h 5096785"/>
              <a:gd name="connsiteX21" fmla="*/ 9260304 w 12192000"/>
              <a:gd name="connsiteY21" fmla="*/ 4328021 h 5096785"/>
              <a:gd name="connsiteX22" fmla="*/ 9148799 w 12192000"/>
              <a:gd name="connsiteY22" fmla="*/ 4348506 h 5096785"/>
              <a:gd name="connsiteX23" fmla="*/ 9107898 w 12192000"/>
              <a:gd name="connsiteY23" fmla="*/ 4354282 h 5096785"/>
              <a:gd name="connsiteX24" fmla="*/ 8990743 w 12192000"/>
              <a:gd name="connsiteY24" fmla="*/ 4382161 h 5096785"/>
              <a:gd name="connsiteX25" fmla="*/ 8979819 w 12192000"/>
              <a:gd name="connsiteY25" fmla="*/ 4366419 h 5096785"/>
              <a:gd name="connsiteX26" fmla="*/ 8936044 w 12192000"/>
              <a:gd name="connsiteY26" fmla="*/ 4370992 h 5096785"/>
              <a:gd name="connsiteX27" fmla="*/ 8897707 w 12192000"/>
              <a:gd name="connsiteY27" fmla="*/ 4392673 h 5096785"/>
              <a:gd name="connsiteX28" fmla="*/ 8845635 w 12192000"/>
              <a:gd name="connsiteY28" fmla="*/ 4404300 h 5096785"/>
              <a:gd name="connsiteX29" fmla="*/ 8814562 w 12192000"/>
              <a:gd name="connsiteY29" fmla="*/ 4411434 h 5096785"/>
              <a:gd name="connsiteX30" fmla="*/ 8726349 w 12192000"/>
              <a:gd name="connsiteY30" fmla="*/ 4416668 h 5096785"/>
              <a:gd name="connsiteX31" fmla="*/ 8566678 w 12192000"/>
              <a:gd name="connsiteY31" fmla="*/ 4391711 h 5096785"/>
              <a:gd name="connsiteX32" fmla="*/ 8521516 w 12192000"/>
              <a:gd name="connsiteY32" fmla="*/ 4393927 h 5096785"/>
              <a:gd name="connsiteX33" fmla="*/ 8515998 w 12192000"/>
              <a:gd name="connsiteY33" fmla="*/ 4399124 h 5096785"/>
              <a:gd name="connsiteX34" fmla="*/ 8449547 w 12192000"/>
              <a:gd name="connsiteY34" fmla="*/ 4383170 h 5096785"/>
              <a:gd name="connsiteX35" fmla="*/ 8360285 w 12192000"/>
              <a:gd name="connsiteY35" fmla="*/ 4398502 h 5096785"/>
              <a:gd name="connsiteX36" fmla="*/ 8256584 w 12192000"/>
              <a:gd name="connsiteY36" fmla="*/ 4423564 h 5096785"/>
              <a:gd name="connsiteX37" fmla="*/ 8229821 w 12192000"/>
              <a:gd name="connsiteY37" fmla="*/ 4431840 h 5096785"/>
              <a:gd name="connsiteX38" fmla="*/ 8158476 w 12192000"/>
              <a:gd name="connsiteY38" fmla="*/ 4436904 h 5096785"/>
              <a:gd name="connsiteX39" fmla="*/ 7993707 w 12192000"/>
              <a:gd name="connsiteY39" fmla="*/ 4447962 h 5096785"/>
              <a:gd name="connsiteX40" fmla="*/ 7990346 w 12192000"/>
              <a:gd name="connsiteY40" fmla="*/ 4454853 h 5096785"/>
              <a:gd name="connsiteX41" fmla="*/ 7976786 w 12192000"/>
              <a:gd name="connsiteY41" fmla="*/ 4456820 h 5096785"/>
              <a:gd name="connsiteX42" fmla="*/ 7973491 w 12192000"/>
              <a:gd name="connsiteY42" fmla="*/ 4458577 h 5096785"/>
              <a:gd name="connsiteX43" fmla="*/ 7954281 w 12192000"/>
              <a:gd name="connsiteY43" fmla="*/ 4467421 h 5096785"/>
              <a:gd name="connsiteX44" fmla="*/ 7905540 w 12192000"/>
              <a:gd name="connsiteY44" fmla="*/ 4455628 h 5096785"/>
              <a:gd name="connsiteX45" fmla="*/ 7851932 w 12192000"/>
              <a:gd name="connsiteY45" fmla="*/ 4466353 h 5096785"/>
              <a:gd name="connsiteX46" fmla="*/ 7639078 w 12192000"/>
              <a:gd name="connsiteY46" fmla="*/ 4467635 h 5096785"/>
              <a:gd name="connsiteX47" fmla="*/ 7612359 w 12192000"/>
              <a:gd name="connsiteY47" fmla="*/ 4492789 h 5096785"/>
              <a:gd name="connsiteX48" fmla="*/ 7527328 w 12192000"/>
              <a:gd name="connsiteY48" fmla="*/ 4502199 h 5096785"/>
              <a:gd name="connsiteX49" fmla="*/ 7388717 w 12192000"/>
              <a:gd name="connsiteY49" fmla="*/ 4470799 h 5096785"/>
              <a:gd name="connsiteX50" fmla="*/ 7231898 w 12192000"/>
              <a:gd name="connsiteY50" fmla="*/ 4486028 h 5096785"/>
              <a:gd name="connsiteX51" fmla="*/ 7218425 w 12192000"/>
              <a:gd name="connsiteY51" fmla="*/ 4477288 h 5096785"/>
              <a:gd name="connsiteX52" fmla="*/ 7202795 w 12192000"/>
              <a:gd name="connsiteY52" fmla="*/ 4472972 h 5096785"/>
              <a:gd name="connsiteX53" fmla="*/ 7200744 w 12192000"/>
              <a:gd name="connsiteY53" fmla="*/ 4474099 h 5096785"/>
              <a:gd name="connsiteX54" fmla="*/ 7182163 w 12192000"/>
              <a:gd name="connsiteY54" fmla="*/ 4474005 h 5096785"/>
              <a:gd name="connsiteX55" fmla="*/ 7178368 w 12192000"/>
              <a:gd name="connsiteY55" fmla="*/ 4470673 h 5096785"/>
              <a:gd name="connsiteX56" fmla="*/ 7165705 w 12192000"/>
              <a:gd name="connsiteY56" fmla="*/ 4469569 h 5096785"/>
              <a:gd name="connsiteX57" fmla="*/ 7140991 w 12192000"/>
              <a:gd name="connsiteY57" fmla="*/ 4464599 h 5096785"/>
              <a:gd name="connsiteX58" fmla="*/ 7136152 w 12192000"/>
              <a:gd name="connsiteY58" fmla="*/ 4466292 h 5096785"/>
              <a:gd name="connsiteX59" fmla="*/ 7098544 w 12192000"/>
              <a:gd name="connsiteY59" fmla="*/ 4462879 h 5096785"/>
              <a:gd name="connsiteX60" fmla="*/ 7097922 w 12192000"/>
              <a:gd name="connsiteY60" fmla="*/ 4464077 h 5096785"/>
              <a:gd name="connsiteX61" fmla="*/ 7086877 w 12192000"/>
              <a:gd name="connsiteY61" fmla="*/ 4468554 h 5096785"/>
              <a:gd name="connsiteX62" fmla="*/ 7065999 w 12192000"/>
              <a:gd name="connsiteY62" fmla="*/ 4474270 h 5096785"/>
              <a:gd name="connsiteX63" fmla="*/ 7016598 w 12192000"/>
              <a:gd name="connsiteY63" fmla="*/ 4502855 h 5096785"/>
              <a:gd name="connsiteX64" fmla="*/ 6977375 w 12192000"/>
              <a:gd name="connsiteY64" fmla="*/ 4499434 h 5096785"/>
              <a:gd name="connsiteX65" fmla="*/ 6969409 w 12192000"/>
              <a:gd name="connsiteY65" fmla="*/ 4499424 h 5096785"/>
              <a:gd name="connsiteX66" fmla="*/ 6969218 w 12192000"/>
              <a:gd name="connsiteY66" fmla="*/ 4499704 h 5096785"/>
              <a:gd name="connsiteX67" fmla="*/ 6960755 w 12192000"/>
              <a:gd name="connsiteY67" fmla="*/ 4500249 h 5096785"/>
              <a:gd name="connsiteX68" fmla="*/ 6954882 w 12192000"/>
              <a:gd name="connsiteY68" fmla="*/ 4499405 h 5096785"/>
              <a:gd name="connsiteX69" fmla="*/ 6939428 w 12192000"/>
              <a:gd name="connsiteY69" fmla="*/ 4499385 h 5096785"/>
              <a:gd name="connsiteX70" fmla="*/ 6933902 w 12192000"/>
              <a:gd name="connsiteY70" fmla="*/ 4501239 h 5096785"/>
              <a:gd name="connsiteX71" fmla="*/ 6891244 w 12192000"/>
              <a:gd name="connsiteY71" fmla="*/ 4536371 h 5096785"/>
              <a:gd name="connsiteX72" fmla="*/ 6794496 w 12192000"/>
              <a:gd name="connsiteY72" fmla="*/ 4567924 h 5096785"/>
              <a:gd name="connsiteX73" fmla="*/ 6574528 w 12192000"/>
              <a:gd name="connsiteY73" fmla="*/ 4641155 h 5096785"/>
              <a:gd name="connsiteX74" fmla="*/ 6573036 w 12192000"/>
              <a:gd name="connsiteY74" fmla="*/ 4641049 h 5096785"/>
              <a:gd name="connsiteX75" fmla="*/ 6571920 w 12192000"/>
              <a:gd name="connsiteY75" fmla="*/ 4644739 h 5096785"/>
              <a:gd name="connsiteX76" fmla="*/ 6552021 w 12192000"/>
              <a:gd name="connsiteY76" fmla="*/ 4650379 h 5096785"/>
              <a:gd name="connsiteX77" fmla="*/ 6545925 w 12192000"/>
              <a:gd name="connsiteY77" fmla="*/ 4650675 h 5096785"/>
              <a:gd name="connsiteX78" fmla="*/ 6537822 w 12192000"/>
              <a:gd name="connsiteY78" fmla="*/ 4652769 h 5096785"/>
              <a:gd name="connsiteX79" fmla="*/ 6537743 w 12192000"/>
              <a:gd name="connsiteY79" fmla="*/ 4653068 h 5096785"/>
              <a:gd name="connsiteX80" fmla="*/ 6490057 w 12192000"/>
              <a:gd name="connsiteY80" fmla="*/ 4658624 h 5096785"/>
              <a:gd name="connsiteX81" fmla="*/ 6386800 w 12192000"/>
              <a:gd name="connsiteY81" fmla="*/ 4715431 h 5096785"/>
              <a:gd name="connsiteX82" fmla="*/ 6382703 w 12192000"/>
              <a:gd name="connsiteY82" fmla="*/ 4717930 h 5096785"/>
              <a:gd name="connsiteX83" fmla="*/ 6356495 w 12192000"/>
              <a:gd name="connsiteY83" fmla="*/ 4717843 h 5096785"/>
              <a:gd name="connsiteX84" fmla="*/ 6343628 w 12192000"/>
              <a:gd name="connsiteY84" fmla="*/ 4719161 h 5096785"/>
              <a:gd name="connsiteX85" fmla="*/ 6338605 w 12192000"/>
              <a:gd name="connsiteY85" fmla="*/ 4716723 h 5096785"/>
              <a:gd name="connsiteX86" fmla="*/ 6320318 w 12192000"/>
              <a:gd name="connsiteY86" fmla="*/ 4720095 h 5096785"/>
              <a:gd name="connsiteX87" fmla="*/ 6318742 w 12192000"/>
              <a:gd name="connsiteY87" fmla="*/ 4721541 h 5096785"/>
              <a:gd name="connsiteX88" fmla="*/ 6301708 w 12192000"/>
              <a:gd name="connsiteY88" fmla="*/ 4720380 h 5096785"/>
              <a:gd name="connsiteX89" fmla="*/ 6285082 w 12192000"/>
              <a:gd name="connsiteY89" fmla="*/ 4714639 h 5096785"/>
              <a:gd name="connsiteX90" fmla="*/ 6136936 w 12192000"/>
              <a:gd name="connsiteY90" fmla="*/ 4758246 h 5096785"/>
              <a:gd name="connsiteX91" fmla="*/ 5988578 w 12192000"/>
              <a:gd name="connsiteY91" fmla="*/ 4754427 h 5096785"/>
              <a:gd name="connsiteX92" fmla="*/ 5908701 w 12192000"/>
              <a:gd name="connsiteY92" fmla="*/ 4779160 h 5096785"/>
              <a:gd name="connsiteX93" fmla="*/ 5892219 w 12192000"/>
              <a:gd name="connsiteY93" fmla="*/ 4807892 h 5096785"/>
              <a:gd name="connsiteX94" fmla="*/ 5683612 w 12192000"/>
              <a:gd name="connsiteY94" fmla="*/ 4848770 h 5096785"/>
              <a:gd name="connsiteX95" fmla="*/ 5635111 w 12192000"/>
              <a:gd name="connsiteY95" fmla="*/ 4868888 h 5096785"/>
              <a:gd name="connsiteX96" fmla="*/ 5582652 w 12192000"/>
              <a:gd name="connsiteY96" fmla="*/ 4866836 h 5096785"/>
              <a:gd name="connsiteX97" fmla="*/ 5567213 w 12192000"/>
              <a:gd name="connsiteY97" fmla="*/ 4878769 h 5096785"/>
              <a:gd name="connsiteX98" fmla="*/ 5564659 w 12192000"/>
              <a:gd name="connsiteY98" fmla="*/ 4881042 h 5096785"/>
              <a:gd name="connsiteX99" fmla="*/ 5552102 w 12192000"/>
              <a:gd name="connsiteY99" fmla="*/ 4885426 h 5096785"/>
              <a:gd name="connsiteX100" fmla="*/ 5551475 w 12192000"/>
              <a:gd name="connsiteY100" fmla="*/ 4892560 h 5096785"/>
              <a:gd name="connsiteX101" fmla="*/ 5534664 w 12192000"/>
              <a:gd name="connsiteY101" fmla="*/ 4903385 h 5096785"/>
              <a:gd name="connsiteX102" fmla="*/ 5510737 w 12192000"/>
              <a:gd name="connsiteY102" fmla="*/ 4909807 h 5096785"/>
              <a:gd name="connsiteX103" fmla="*/ 5393901 w 12192000"/>
              <a:gd name="connsiteY103" fmla="*/ 4933709 h 5096785"/>
              <a:gd name="connsiteX104" fmla="*/ 5325782 w 12192000"/>
              <a:gd name="connsiteY104" fmla="*/ 4951789 h 5096785"/>
              <a:gd name="connsiteX105" fmla="*/ 5302703 w 12192000"/>
              <a:gd name="connsiteY105" fmla="*/ 4964590 h 5096785"/>
              <a:gd name="connsiteX106" fmla="*/ 5268591 w 12192000"/>
              <a:gd name="connsiteY106" fmla="*/ 4978479 h 5096785"/>
              <a:gd name="connsiteX107" fmla="*/ 5210559 w 12192000"/>
              <a:gd name="connsiteY107" fmla="*/ 5007585 h 5096785"/>
              <a:gd name="connsiteX108" fmla="*/ 5177597 w 12192000"/>
              <a:gd name="connsiteY108" fmla="*/ 5015926 h 5096785"/>
              <a:gd name="connsiteX109" fmla="*/ 5160569 w 12192000"/>
              <a:gd name="connsiteY109" fmla="*/ 5025681 h 5096785"/>
              <a:gd name="connsiteX110" fmla="*/ 5152748 w 12192000"/>
              <a:gd name="connsiteY110" fmla="*/ 5026569 h 5096785"/>
              <a:gd name="connsiteX111" fmla="*/ 5127678 w 12192000"/>
              <a:gd name="connsiteY111" fmla="*/ 5032947 h 5096785"/>
              <a:gd name="connsiteX112" fmla="*/ 5113147 w 12192000"/>
              <a:gd name="connsiteY112" fmla="*/ 5035818 h 5096785"/>
              <a:gd name="connsiteX113" fmla="*/ 5107301 w 12192000"/>
              <a:gd name="connsiteY113" fmla="*/ 5036672 h 5096785"/>
              <a:gd name="connsiteX114" fmla="*/ 5093215 w 12192000"/>
              <a:gd name="connsiteY114" fmla="*/ 5032880 h 5096785"/>
              <a:gd name="connsiteX115" fmla="*/ 5077058 w 12192000"/>
              <a:gd name="connsiteY115" fmla="*/ 5038681 h 5096785"/>
              <a:gd name="connsiteX116" fmla="*/ 5057349 w 12192000"/>
              <a:gd name="connsiteY116" fmla="*/ 5036015 h 5096785"/>
              <a:gd name="connsiteX117" fmla="*/ 5053945 w 12192000"/>
              <a:gd name="connsiteY117" fmla="*/ 5041952 h 5096785"/>
              <a:gd name="connsiteX118" fmla="*/ 5040021 w 12192000"/>
              <a:gd name="connsiteY118" fmla="*/ 5050052 h 5096785"/>
              <a:gd name="connsiteX119" fmla="*/ 5025913 w 12192000"/>
              <a:gd name="connsiteY119" fmla="*/ 5046535 h 5096785"/>
              <a:gd name="connsiteX120" fmla="*/ 4998218 w 12192000"/>
              <a:gd name="connsiteY120" fmla="*/ 5048065 h 5096785"/>
              <a:gd name="connsiteX121" fmla="*/ 4991008 w 12192000"/>
              <a:gd name="connsiteY121" fmla="*/ 5050439 h 5096785"/>
              <a:gd name="connsiteX122" fmla="*/ 4963503 w 12192000"/>
              <a:gd name="connsiteY122" fmla="*/ 5047575 h 5096785"/>
              <a:gd name="connsiteX123" fmla="*/ 4921053 w 12192000"/>
              <a:gd name="connsiteY123" fmla="*/ 5048925 h 5096785"/>
              <a:gd name="connsiteX124" fmla="*/ 4873420 w 12192000"/>
              <a:gd name="connsiteY124" fmla="*/ 5054929 h 5096785"/>
              <a:gd name="connsiteX125" fmla="*/ 4858825 w 12192000"/>
              <a:gd name="connsiteY125" fmla="*/ 5051329 h 5096785"/>
              <a:gd name="connsiteX126" fmla="*/ 4769340 w 12192000"/>
              <a:gd name="connsiteY126" fmla="*/ 5053090 h 5096785"/>
              <a:gd name="connsiteX127" fmla="*/ 4744152 w 12192000"/>
              <a:gd name="connsiteY127" fmla="*/ 5053391 h 5096785"/>
              <a:gd name="connsiteX128" fmla="*/ 4723556 w 12192000"/>
              <a:gd name="connsiteY128" fmla="*/ 5059633 h 5096785"/>
              <a:gd name="connsiteX129" fmla="*/ 4719699 w 12192000"/>
              <a:gd name="connsiteY129" fmla="*/ 5066298 h 5096785"/>
              <a:gd name="connsiteX130" fmla="*/ 4706016 w 12192000"/>
              <a:gd name="connsiteY130" fmla="*/ 5067422 h 5096785"/>
              <a:gd name="connsiteX131" fmla="*/ 4702593 w 12192000"/>
              <a:gd name="connsiteY131" fmla="*/ 5068973 h 5096785"/>
              <a:gd name="connsiteX132" fmla="*/ 4682766 w 12192000"/>
              <a:gd name="connsiteY132" fmla="*/ 5076609 h 5096785"/>
              <a:gd name="connsiteX133" fmla="*/ 4634960 w 12192000"/>
              <a:gd name="connsiteY133" fmla="*/ 5061852 h 5096785"/>
              <a:gd name="connsiteX134" fmla="*/ 4580645 w 12192000"/>
              <a:gd name="connsiteY134" fmla="*/ 5069246 h 5096785"/>
              <a:gd name="connsiteX135" fmla="*/ 4368005 w 12192000"/>
              <a:gd name="connsiteY135" fmla="*/ 5057426 h 5096785"/>
              <a:gd name="connsiteX136" fmla="*/ 4339489 w 12192000"/>
              <a:gd name="connsiteY136" fmla="*/ 5080858 h 5096785"/>
              <a:gd name="connsiteX137" fmla="*/ 4253895 w 12192000"/>
              <a:gd name="connsiteY137" fmla="*/ 5085008 h 5096785"/>
              <a:gd name="connsiteX138" fmla="*/ 3960074 w 12192000"/>
              <a:gd name="connsiteY138" fmla="*/ 5050708 h 5096785"/>
              <a:gd name="connsiteX139" fmla="*/ 3947260 w 12192000"/>
              <a:gd name="connsiteY139" fmla="*/ 5041167 h 5096785"/>
              <a:gd name="connsiteX140" fmla="*/ 3931969 w 12192000"/>
              <a:gd name="connsiteY140" fmla="*/ 5035902 h 5096785"/>
              <a:gd name="connsiteX141" fmla="*/ 3929836 w 12192000"/>
              <a:gd name="connsiteY141" fmla="*/ 5036901 h 5096785"/>
              <a:gd name="connsiteX142" fmla="*/ 3911296 w 12192000"/>
              <a:gd name="connsiteY142" fmla="*/ 5035663 h 5096785"/>
              <a:gd name="connsiteX143" fmla="*/ 3907746 w 12192000"/>
              <a:gd name="connsiteY143" fmla="*/ 5032107 h 5096785"/>
              <a:gd name="connsiteX144" fmla="*/ 3895182 w 12192000"/>
              <a:gd name="connsiteY144" fmla="*/ 5030229 h 5096785"/>
              <a:gd name="connsiteX145" fmla="*/ 3870866 w 12192000"/>
              <a:gd name="connsiteY145" fmla="*/ 5023753 h 5096785"/>
              <a:gd name="connsiteX146" fmla="*/ 3865913 w 12192000"/>
              <a:gd name="connsiteY146" fmla="*/ 5025143 h 5096785"/>
              <a:gd name="connsiteX147" fmla="*/ 3828606 w 12192000"/>
              <a:gd name="connsiteY147" fmla="*/ 5019426 h 5096785"/>
              <a:gd name="connsiteX148" fmla="*/ 3827901 w 12192000"/>
              <a:gd name="connsiteY148" fmla="*/ 5020583 h 5096785"/>
              <a:gd name="connsiteX149" fmla="*/ 3816543 w 12192000"/>
              <a:gd name="connsiteY149" fmla="*/ 5024366 h 5096785"/>
              <a:gd name="connsiteX150" fmla="*/ 3795278 w 12192000"/>
              <a:gd name="connsiteY150" fmla="*/ 5028779 h 5096785"/>
              <a:gd name="connsiteX151" fmla="*/ 3743858 w 12192000"/>
              <a:gd name="connsiteY151" fmla="*/ 5054237 h 5096785"/>
              <a:gd name="connsiteX152" fmla="*/ 3704945 w 12192000"/>
              <a:gd name="connsiteY152" fmla="*/ 5048413 h 5096785"/>
              <a:gd name="connsiteX153" fmla="*/ 3696992 w 12192000"/>
              <a:gd name="connsiteY153" fmla="*/ 5047914 h 5096785"/>
              <a:gd name="connsiteX154" fmla="*/ 3696780 w 12192000"/>
              <a:gd name="connsiteY154" fmla="*/ 5048181 h 5096785"/>
              <a:gd name="connsiteX155" fmla="*/ 3688290 w 12192000"/>
              <a:gd name="connsiteY155" fmla="*/ 5048204 h 5096785"/>
              <a:gd name="connsiteX156" fmla="*/ 3682486 w 12192000"/>
              <a:gd name="connsiteY156" fmla="*/ 5047000 h 5096785"/>
              <a:gd name="connsiteX157" fmla="*/ 3667056 w 12192000"/>
              <a:gd name="connsiteY157" fmla="*/ 5046030 h 5096785"/>
              <a:gd name="connsiteX158" fmla="*/ 3661403 w 12192000"/>
              <a:gd name="connsiteY158" fmla="*/ 5047537 h 5096785"/>
              <a:gd name="connsiteX159" fmla="*/ 3658673 w 12192000"/>
              <a:gd name="connsiteY159" fmla="*/ 5050790 h 5096785"/>
              <a:gd name="connsiteX160" fmla="*/ 3657333 w 12192000"/>
              <a:gd name="connsiteY160" fmla="*/ 5050325 h 5096785"/>
              <a:gd name="connsiteX161" fmla="*/ 3626778 w 12192000"/>
              <a:gd name="connsiteY161" fmla="*/ 5057882 h 5096785"/>
              <a:gd name="connsiteX162" fmla="*/ 3560067 w 12192000"/>
              <a:gd name="connsiteY162" fmla="*/ 5064266 h 5096785"/>
              <a:gd name="connsiteX163" fmla="*/ 3522641 w 12192000"/>
              <a:gd name="connsiteY163" fmla="*/ 5063654 h 5096785"/>
              <a:gd name="connsiteX164" fmla="*/ 3419275 w 12192000"/>
              <a:gd name="connsiteY164" fmla="*/ 5066646 h 5096785"/>
              <a:gd name="connsiteX165" fmla="*/ 3314869 w 12192000"/>
              <a:gd name="connsiteY165" fmla="*/ 5073197 h 5096785"/>
              <a:gd name="connsiteX166" fmla="*/ 3259088 w 12192000"/>
              <a:gd name="connsiteY166" fmla="*/ 5096363 h 5096785"/>
              <a:gd name="connsiteX167" fmla="*/ 3253104 w 12192000"/>
              <a:gd name="connsiteY167" fmla="*/ 5096785 h 5096785"/>
              <a:gd name="connsiteX168" fmla="*/ 3238751 w 12192000"/>
              <a:gd name="connsiteY168" fmla="*/ 5092996 h 5096785"/>
              <a:gd name="connsiteX169" fmla="*/ 3233681 w 12192000"/>
              <a:gd name="connsiteY169" fmla="*/ 5090758 h 5096785"/>
              <a:gd name="connsiteX170" fmla="*/ 3225562 w 12192000"/>
              <a:gd name="connsiteY170" fmla="*/ 5089215 h 5096785"/>
              <a:gd name="connsiteX171" fmla="*/ 3225260 w 12192000"/>
              <a:gd name="connsiteY171" fmla="*/ 5089437 h 5096785"/>
              <a:gd name="connsiteX172" fmla="*/ 3217859 w 12192000"/>
              <a:gd name="connsiteY172" fmla="*/ 5087484 h 5096785"/>
              <a:gd name="connsiteX173" fmla="*/ 3182980 w 12192000"/>
              <a:gd name="connsiteY173" fmla="*/ 5074650 h 5096785"/>
              <a:gd name="connsiteX174" fmla="*/ 3055081 w 12192000"/>
              <a:gd name="connsiteY174" fmla="*/ 5080424 h 5096785"/>
              <a:gd name="connsiteX175" fmla="*/ 3049807 w 12192000"/>
              <a:gd name="connsiteY175" fmla="*/ 5080860 h 5096785"/>
              <a:gd name="connsiteX176" fmla="*/ 3029122 w 12192000"/>
              <a:gd name="connsiteY176" fmla="*/ 5070085 h 5096785"/>
              <a:gd name="connsiteX177" fmla="*/ 3017862 w 12192000"/>
              <a:gd name="connsiteY177" fmla="*/ 5065942 h 5096785"/>
              <a:gd name="connsiteX178" fmla="*/ 3015868 w 12192000"/>
              <a:gd name="connsiteY178" fmla="*/ 5061832 h 5096785"/>
              <a:gd name="connsiteX179" fmla="*/ 2998644 w 12192000"/>
              <a:gd name="connsiteY179" fmla="*/ 5057210 h 5096785"/>
              <a:gd name="connsiteX180" fmla="*/ 2996219 w 12192000"/>
              <a:gd name="connsiteY180" fmla="*/ 5057788 h 5096785"/>
              <a:gd name="connsiteX181" fmla="*/ 2983676 w 12192000"/>
              <a:gd name="connsiteY181" fmla="*/ 5049852 h 5096785"/>
              <a:gd name="connsiteX182" fmla="*/ 2903609 w 12192000"/>
              <a:gd name="connsiteY182" fmla="*/ 4998457 h 5096785"/>
              <a:gd name="connsiteX183" fmla="*/ 2758830 w 12192000"/>
              <a:gd name="connsiteY183" fmla="*/ 4974760 h 5096785"/>
              <a:gd name="connsiteX184" fmla="*/ 2532669 w 12192000"/>
              <a:gd name="connsiteY184" fmla="*/ 4940573 h 5096785"/>
              <a:gd name="connsiteX185" fmla="*/ 2389931 w 12192000"/>
              <a:gd name="connsiteY185" fmla="*/ 4905785 h 5096785"/>
              <a:gd name="connsiteX186" fmla="*/ 2335186 w 12192000"/>
              <a:gd name="connsiteY186" fmla="*/ 4902957 h 5096785"/>
              <a:gd name="connsiteX187" fmla="*/ 2273393 w 12192000"/>
              <a:gd name="connsiteY187" fmla="*/ 4883565 h 5096785"/>
              <a:gd name="connsiteX188" fmla="*/ 2269523 w 12192000"/>
              <a:gd name="connsiteY188" fmla="*/ 4884442 h 5096785"/>
              <a:gd name="connsiteX189" fmla="*/ 2256015 w 12192000"/>
              <a:gd name="connsiteY189" fmla="*/ 4883014 h 5096785"/>
              <a:gd name="connsiteX190" fmla="*/ 2249731 w 12192000"/>
              <a:gd name="connsiteY190" fmla="*/ 4888778 h 5096785"/>
              <a:gd name="connsiteX191" fmla="*/ 2227629 w 12192000"/>
              <a:gd name="connsiteY191" fmla="*/ 4891047 h 5096785"/>
              <a:gd name="connsiteX192" fmla="*/ 2203460 w 12192000"/>
              <a:gd name="connsiteY192" fmla="*/ 4886696 h 5096785"/>
              <a:gd name="connsiteX193" fmla="*/ 2091528 w 12192000"/>
              <a:gd name="connsiteY193" fmla="*/ 4859155 h 5096785"/>
              <a:gd name="connsiteX194" fmla="*/ 2022901 w 12192000"/>
              <a:gd name="connsiteY194" fmla="*/ 4846594 h 5096785"/>
              <a:gd name="connsiteX195" fmla="*/ 1994227 w 12192000"/>
              <a:gd name="connsiteY195" fmla="*/ 4847973 h 5096785"/>
              <a:gd name="connsiteX196" fmla="*/ 1955936 w 12192000"/>
              <a:gd name="connsiteY196" fmla="*/ 4845765 h 5096785"/>
              <a:gd name="connsiteX197" fmla="*/ 1741924 w 12192000"/>
              <a:gd name="connsiteY197" fmla="*/ 4808054 h 5096785"/>
              <a:gd name="connsiteX198" fmla="*/ 1734410 w 12192000"/>
              <a:gd name="connsiteY198" fmla="*/ 4811675 h 5096785"/>
              <a:gd name="connsiteX199" fmla="*/ 1691423 w 12192000"/>
              <a:gd name="connsiteY199" fmla="*/ 4802777 h 5096785"/>
              <a:gd name="connsiteX200" fmla="*/ 1554504 w 12192000"/>
              <a:gd name="connsiteY200" fmla="*/ 4739985 h 5096785"/>
              <a:gd name="connsiteX201" fmla="*/ 1470119 w 12192000"/>
              <a:gd name="connsiteY201" fmla="*/ 4723470 h 5096785"/>
              <a:gd name="connsiteX202" fmla="*/ 1437967 w 12192000"/>
              <a:gd name="connsiteY202" fmla="*/ 4722710 h 5096785"/>
              <a:gd name="connsiteX203" fmla="*/ 1295869 w 12192000"/>
              <a:gd name="connsiteY203" fmla="*/ 4726175 h 5096785"/>
              <a:gd name="connsiteX204" fmla="*/ 1292949 w 12192000"/>
              <a:gd name="connsiteY204" fmla="*/ 4684615 h 5096785"/>
              <a:gd name="connsiteX205" fmla="*/ 1244908 w 12192000"/>
              <a:gd name="connsiteY205" fmla="*/ 4706993 h 5096785"/>
              <a:gd name="connsiteX206" fmla="*/ 1171266 w 12192000"/>
              <a:gd name="connsiteY206" fmla="*/ 4706535 h 5096785"/>
              <a:gd name="connsiteX207" fmla="*/ 1160868 w 12192000"/>
              <a:gd name="connsiteY207" fmla="*/ 4701936 h 5096785"/>
              <a:gd name="connsiteX208" fmla="*/ 1147599 w 12192000"/>
              <a:gd name="connsiteY208" fmla="*/ 4714833 h 5096785"/>
              <a:gd name="connsiteX209" fmla="*/ 1119603 w 12192000"/>
              <a:gd name="connsiteY209" fmla="*/ 4721303 h 5096785"/>
              <a:gd name="connsiteX210" fmla="*/ 997851 w 12192000"/>
              <a:gd name="connsiteY210" fmla="*/ 4722336 h 5096785"/>
              <a:gd name="connsiteX211" fmla="*/ 976455 w 12192000"/>
              <a:gd name="connsiteY211" fmla="*/ 4726407 h 5096785"/>
              <a:gd name="connsiteX212" fmla="*/ 949939 w 12192000"/>
              <a:gd name="connsiteY212" fmla="*/ 4719699 h 5096785"/>
              <a:gd name="connsiteX213" fmla="*/ 894148 w 12192000"/>
              <a:gd name="connsiteY213" fmla="*/ 4710406 h 5096785"/>
              <a:gd name="connsiteX214" fmla="*/ 857990 w 12192000"/>
              <a:gd name="connsiteY214" fmla="*/ 4696844 h 5096785"/>
              <a:gd name="connsiteX215" fmla="*/ 848649 w 12192000"/>
              <a:gd name="connsiteY215" fmla="*/ 4704021 h 5096785"/>
              <a:gd name="connsiteX216" fmla="*/ 826436 w 12192000"/>
              <a:gd name="connsiteY216" fmla="*/ 4707421 h 5096785"/>
              <a:gd name="connsiteX217" fmla="*/ 733052 w 12192000"/>
              <a:gd name="connsiteY217" fmla="*/ 4701884 h 5096785"/>
              <a:gd name="connsiteX218" fmla="*/ 716185 w 12192000"/>
              <a:gd name="connsiteY218" fmla="*/ 4648168 h 5096785"/>
              <a:gd name="connsiteX219" fmla="*/ 582722 w 12192000"/>
              <a:gd name="connsiteY219" fmla="*/ 4658637 h 5096785"/>
              <a:gd name="connsiteX220" fmla="*/ 581118 w 12192000"/>
              <a:gd name="connsiteY220" fmla="*/ 4654120 h 5096785"/>
              <a:gd name="connsiteX221" fmla="*/ 546453 w 12192000"/>
              <a:gd name="connsiteY221" fmla="*/ 4652542 h 5096785"/>
              <a:gd name="connsiteX222" fmla="*/ 536773 w 12192000"/>
              <a:gd name="connsiteY222" fmla="*/ 4644609 h 5096785"/>
              <a:gd name="connsiteX223" fmla="*/ 388896 w 12192000"/>
              <a:gd name="connsiteY223" fmla="*/ 4619173 h 5096785"/>
              <a:gd name="connsiteX224" fmla="*/ 366479 w 12192000"/>
              <a:gd name="connsiteY224" fmla="*/ 4618896 h 5096785"/>
              <a:gd name="connsiteX225" fmla="*/ 342781 w 12192000"/>
              <a:gd name="connsiteY225" fmla="*/ 4601239 h 5096785"/>
              <a:gd name="connsiteX226" fmla="*/ 255925 w 12192000"/>
              <a:gd name="connsiteY226" fmla="*/ 4598685 h 5096785"/>
              <a:gd name="connsiteX227" fmla="*/ 226919 w 12192000"/>
              <a:gd name="connsiteY227" fmla="*/ 4598460 h 5096785"/>
              <a:gd name="connsiteX228" fmla="*/ 213925 w 12192000"/>
              <a:gd name="connsiteY228" fmla="*/ 4597783 h 5096785"/>
              <a:gd name="connsiteX229" fmla="*/ 215196 w 12192000"/>
              <a:gd name="connsiteY229" fmla="*/ 4588576 h 5096785"/>
              <a:gd name="connsiteX230" fmla="*/ 180214 w 12192000"/>
              <a:gd name="connsiteY230" fmla="*/ 4583701 h 5096785"/>
              <a:gd name="connsiteX231" fmla="*/ 83203 w 12192000"/>
              <a:gd name="connsiteY231" fmla="*/ 4531664 h 5096785"/>
              <a:gd name="connsiteX232" fmla="*/ 4106 w 12192000"/>
              <a:gd name="connsiteY232" fmla="*/ 4517202 h 5096785"/>
              <a:gd name="connsiteX233" fmla="*/ 0 w 12192000"/>
              <a:gd name="connsiteY233" fmla="*/ 4516084 h 5096785"/>
              <a:gd name="connsiteX234" fmla="*/ 0 w 12192000"/>
              <a:gd name="connsiteY234" fmla="*/ 0 h 5096785"/>
              <a:gd name="connsiteX0" fmla="*/ 0 w 12192000"/>
              <a:gd name="connsiteY0" fmla="*/ 0 h 5096785"/>
              <a:gd name="connsiteX1" fmla="*/ 12192000 w 12192000"/>
              <a:gd name="connsiteY1" fmla="*/ 0 h 5096785"/>
              <a:gd name="connsiteX2" fmla="*/ 12192000 w 12192000"/>
              <a:gd name="connsiteY2" fmla="*/ 3809005 h 5096785"/>
              <a:gd name="connsiteX3" fmla="*/ 12142543 w 12192000"/>
              <a:gd name="connsiteY3" fmla="*/ 3817043 h 5096785"/>
              <a:gd name="connsiteX4" fmla="*/ 12109241 w 12192000"/>
              <a:gd name="connsiteY4" fmla="*/ 3824228 h 5096785"/>
              <a:gd name="connsiteX5" fmla="*/ 11668991 w 12192000"/>
              <a:gd name="connsiteY5" fmla="*/ 3788038 h 5096785"/>
              <a:gd name="connsiteX6" fmla="*/ 11476952 w 12192000"/>
              <a:gd name="connsiteY6" fmla="*/ 3866786 h 5096785"/>
              <a:gd name="connsiteX7" fmla="*/ 11336487 w 12192000"/>
              <a:gd name="connsiteY7" fmla="*/ 3971513 h 5096785"/>
              <a:gd name="connsiteX8" fmla="*/ 11214181 w 12192000"/>
              <a:gd name="connsiteY8" fmla="*/ 4004215 h 5096785"/>
              <a:gd name="connsiteX9" fmla="*/ 11042540 w 12192000"/>
              <a:gd name="connsiteY9" fmla="*/ 4002613 h 5096785"/>
              <a:gd name="connsiteX10" fmla="*/ 10833086 w 12192000"/>
              <a:gd name="connsiteY10" fmla="*/ 3997707 h 5096785"/>
              <a:gd name="connsiteX11" fmla="*/ 10599680 w 12192000"/>
              <a:gd name="connsiteY11" fmla="*/ 3982661 h 5096785"/>
              <a:gd name="connsiteX12" fmla="*/ 10519971 w 12192000"/>
              <a:gd name="connsiteY12" fmla="*/ 3975018 h 5096785"/>
              <a:gd name="connsiteX13" fmla="*/ 10217282 w 12192000"/>
              <a:gd name="connsiteY13" fmla="*/ 4020809 h 5096785"/>
              <a:gd name="connsiteX14" fmla="*/ 9936427 w 12192000"/>
              <a:gd name="connsiteY14" fmla="*/ 4137843 h 5096785"/>
              <a:gd name="connsiteX15" fmla="*/ 9800299 w 12192000"/>
              <a:gd name="connsiteY15" fmla="*/ 4186098 h 5096785"/>
              <a:gd name="connsiteX16" fmla="*/ 9707822 w 12192000"/>
              <a:gd name="connsiteY16" fmla="*/ 4189102 h 5096785"/>
              <a:gd name="connsiteX17" fmla="*/ 9543973 w 12192000"/>
              <a:gd name="connsiteY17" fmla="*/ 4245802 h 5096785"/>
              <a:gd name="connsiteX18" fmla="*/ 9528747 w 12192000"/>
              <a:gd name="connsiteY18" fmla="*/ 4251724 h 5096785"/>
              <a:gd name="connsiteX19" fmla="*/ 9436976 w 12192000"/>
              <a:gd name="connsiteY19" fmla="*/ 4269351 h 5096785"/>
              <a:gd name="connsiteX20" fmla="*/ 9371827 w 12192000"/>
              <a:gd name="connsiteY20" fmla="*/ 4303912 h 5096785"/>
              <a:gd name="connsiteX21" fmla="*/ 9260304 w 12192000"/>
              <a:gd name="connsiteY21" fmla="*/ 4328021 h 5096785"/>
              <a:gd name="connsiteX22" fmla="*/ 9148799 w 12192000"/>
              <a:gd name="connsiteY22" fmla="*/ 4348506 h 5096785"/>
              <a:gd name="connsiteX23" fmla="*/ 9107898 w 12192000"/>
              <a:gd name="connsiteY23" fmla="*/ 4354282 h 5096785"/>
              <a:gd name="connsiteX24" fmla="*/ 8990743 w 12192000"/>
              <a:gd name="connsiteY24" fmla="*/ 4382161 h 5096785"/>
              <a:gd name="connsiteX25" fmla="*/ 8979819 w 12192000"/>
              <a:gd name="connsiteY25" fmla="*/ 4366419 h 5096785"/>
              <a:gd name="connsiteX26" fmla="*/ 8936044 w 12192000"/>
              <a:gd name="connsiteY26" fmla="*/ 4370992 h 5096785"/>
              <a:gd name="connsiteX27" fmla="*/ 8897707 w 12192000"/>
              <a:gd name="connsiteY27" fmla="*/ 4392673 h 5096785"/>
              <a:gd name="connsiteX28" fmla="*/ 8845635 w 12192000"/>
              <a:gd name="connsiteY28" fmla="*/ 4404300 h 5096785"/>
              <a:gd name="connsiteX29" fmla="*/ 8814562 w 12192000"/>
              <a:gd name="connsiteY29" fmla="*/ 4411434 h 5096785"/>
              <a:gd name="connsiteX30" fmla="*/ 8726349 w 12192000"/>
              <a:gd name="connsiteY30" fmla="*/ 4416668 h 5096785"/>
              <a:gd name="connsiteX31" fmla="*/ 8566678 w 12192000"/>
              <a:gd name="connsiteY31" fmla="*/ 4391711 h 5096785"/>
              <a:gd name="connsiteX32" fmla="*/ 8521516 w 12192000"/>
              <a:gd name="connsiteY32" fmla="*/ 4393927 h 5096785"/>
              <a:gd name="connsiteX33" fmla="*/ 8515998 w 12192000"/>
              <a:gd name="connsiteY33" fmla="*/ 4399124 h 5096785"/>
              <a:gd name="connsiteX34" fmla="*/ 8449547 w 12192000"/>
              <a:gd name="connsiteY34" fmla="*/ 4383170 h 5096785"/>
              <a:gd name="connsiteX35" fmla="*/ 8360285 w 12192000"/>
              <a:gd name="connsiteY35" fmla="*/ 4398502 h 5096785"/>
              <a:gd name="connsiteX36" fmla="*/ 8256584 w 12192000"/>
              <a:gd name="connsiteY36" fmla="*/ 4423564 h 5096785"/>
              <a:gd name="connsiteX37" fmla="*/ 8229821 w 12192000"/>
              <a:gd name="connsiteY37" fmla="*/ 4431840 h 5096785"/>
              <a:gd name="connsiteX38" fmla="*/ 8158476 w 12192000"/>
              <a:gd name="connsiteY38" fmla="*/ 4436904 h 5096785"/>
              <a:gd name="connsiteX39" fmla="*/ 7993707 w 12192000"/>
              <a:gd name="connsiteY39" fmla="*/ 4447962 h 5096785"/>
              <a:gd name="connsiteX40" fmla="*/ 7990346 w 12192000"/>
              <a:gd name="connsiteY40" fmla="*/ 4454853 h 5096785"/>
              <a:gd name="connsiteX41" fmla="*/ 7976786 w 12192000"/>
              <a:gd name="connsiteY41" fmla="*/ 4456820 h 5096785"/>
              <a:gd name="connsiteX42" fmla="*/ 7973491 w 12192000"/>
              <a:gd name="connsiteY42" fmla="*/ 4458577 h 5096785"/>
              <a:gd name="connsiteX43" fmla="*/ 7954281 w 12192000"/>
              <a:gd name="connsiteY43" fmla="*/ 4467421 h 5096785"/>
              <a:gd name="connsiteX44" fmla="*/ 7905540 w 12192000"/>
              <a:gd name="connsiteY44" fmla="*/ 4455628 h 5096785"/>
              <a:gd name="connsiteX45" fmla="*/ 7851932 w 12192000"/>
              <a:gd name="connsiteY45" fmla="*/ 4466353 h 5096785"/>
              <a:gd name="connsiteX46" fmla="*/ 7639078 w 12192000"/>
              <a:gd name="connsiteY46" fmla="*/ 4467635 h 5096785"/>
              <a:gd name="connsiteX47" fmla="*/ 7612359 w 12192000"/>
              <a:gd name="connsiteY47" fmla="*/ 4492789 h 5096785"/>
              <a:gd name="connsiteX48" fmla="*/ 7527328 w 12192000"/>
              <a:gd name="connsiteY48" fmla="*/ 4502199 h 5096785"/>
              <a:gd name="connsiteX49" fmla="*/ 7388717 w 12192000"/>
              <a:gd name="connsiteY49" fmla="*/ 4470799 h 5096785"/>
              <a:gd name="connsiteX50" fmla="*/ 7231898 w 12192000"/>
              <a:gd name="connsiteY50" fmla="*/ 4486028 h 5096785"/>
              <a:gd name="connsiteX51" fmla="*/ 7218425 w 12192000"/>
              <a:gd name="connsiteY51" fmla="*/ 4477288 h 5096785"/>
              <a:gd name="connsiteX52" fmla="*/ 7202795 w 12192000"/>
              <a:gd name="connsiteY52" fmla="*/ 4472972 h 5096785"/>
              <a:gd name="connsiteX53" fmla="*/ 7200744 w 12192000"/>
              <a:gd name="connsiteY53" fmla="*/ 4474099 h 5096785"/>
              <a:gd name="connsiteX54" fmla="*/ 7182163 w 12192000"/>
              <a:gd name="connsiteY54" fmla="*/ 4474005 h 5096785"/>
              <a:gd name="connsiteX55" fmla="*/ 7178368 w 12192000"/>
              <a:gd name="connsiteY55" fmla="*/ 4470673 h 5096785"/>
              <a:gd name="connsiteX56" fmla="*/ 7165705 w 12192000"/>
              <a:gd name="connsiteY56" fmla="*/ 4469569 h 5096785"/>
              <a:gd name="connsiteX57" fmla="*/ 7140991 w 12192000"/>
              <a:gd name="connsiteY57" fmla="*/ 4464599 h 5096785"/>
              <a:gd name="connsiteX58" fmla="*/ 7136152 w 12192000"/>
              <a:gd name="connsiteY58" fmla="*/ 4466292 h 5096785"/>
              <a:gd name="connsiteX59" fmla="*/ 7098544 w 12192000"/>
              <a:gd name="connsiteY59" fmla="*/ 4462879 h 5096785"/>
              <a:gd name="connsiteX60" fmla="*/ 7097922 w 12192000"/>
              <a:gd name="connsiteY60" fmla="*/ 4464077 h 5096785"/>
              <a:gd name="connsiteX61" fmla="*/ 7086877 w 12192000"/>
              <a:gd name="connsiteY61" fmla="*/ 4468554 h 5096785"/>
              <a:gd name="connsiteX62" fmla="*/ 7065999 w 12192000"/>
              <a:gd name="connsiteY62" fmla="*/ 4474270 h 5096785"/>
              <a:gd name="connsiteX63" fmla="*/ 7016598 w 12192000"/>
              <a:gd name="connsiteY63" fmla="*/ 4502855 h 5096785"/>
              <a:gd name="connsiteX64" fmla="*/ 6977375 w 12192000"/>
              <a:gd name="connsiteY64" fmla="*/ 4499434 h 5096785"/>
              <a:gd name="connsiteX65" fmla="*/ 6969409 w 12192000"/>
              <a:gd name="connsiteY65" fmla="*/ 4499424 h 5096785"/>
              <a:gd name="connsiteX66" fmla="*/ 6969218 w 12192000"/>
              <a:gd name="connsiteY66" fmla="*/ 4499704 h 5096785"/>
              <a:gd name="connsiteX67" fmla="*/ 6960755 w 12192000"/>
              <a:gd name="connsiteY67" fmla="*/ 4500249 h 5096785"/>
              <a:gd name="connsiteX68" fmla="*/ 6954882 w 12192000"/>
              <a:gd name="connsiteY68" fmla="*/ 4499405 h 5096785"/>
              <a:gd name="connsiteX69" fmla="*/ 6939428 w 12192000"/>
              <a:gd name="connsiteY69" fmla="*/ 4499385 h 5096785"/>
              <a:gd name="connsiteX70" fmla="*/ 6933902 w 12192000"/>
              <a:gd name="connsiteY70" fmla="*/ 4501239 h 5096785"/>
              <a:gd name="connsiteX71" fmla="*/ 6891244 w 12192000"/>
              <a:gd name="connsiteY71" fmla="*/ 4536371 h 5096785"/>
              <a:gd name="connsiteX72" fmla="*/ 6794496 w 12192000"/>
              <a:gd name="connsiteY72" fmla="*/ 4567924 h 5096785"/>
              <a:gd name="connsiteX73" fmla="*/ 6574528 w 12192000"/>
              <a:gd name="connsiteY73" fmla="*/ 4641155 h 5096785"/>
              <a:gd name="connsiteX74" fmla="*/ 6573036 w 12192000"/>
              <a:gd name="connsiteY74" fmla="*/ 4641049 h 5096785"/>
              <a:gd name="connsiteX75" fmla="*/ 6571920 w 12192000"/>
              <a:gd name="connsiteY75" fmla="*/ 4644739 h 5096785"/>
              <a:gd name="connsiteX76" fmla="*/ 6552021 w 12192000"/>
              <a:gd name="connsiteY76" fmla="*/ 4650379 h 5096785"/>
              <a:gd name="connsiteX77" fmla="*/ 6545925 w 12192000"/>
              <a:gd name="connsiteY77" fmla="*/ 4650675 h 5096785"/>
              <a:gd name="connsiteX78" fmla="*/ 6537822 w 12192000"/>
              <a:gd name="connsiteY78" fmla="*/ 4652769 h 5096785"/>
              <a:gd name="connsiteX79" fmla="*/ 6537743 w 12192000"/>
              <a:gd name="connsiteY79" fmla="*/ 4653068 h 5096785"/>
              <a:gd name="connsiteX80" fmla="*/ 6490057 w 12192000"/>
              <a:gd name="connsiteY80" fmla="*/ 4658624 h 5096785"/>
              <a:gd name="connsiteX81" fmla="*/ 6386800 w 12192000"/>
              <a:gd name="connsiteY81" fmla="*/ 4715431 h 5096785"/>
              <a:gd name="connsiteX82" fmla="*/ 6382703 w 12192000"/>
              <a:gd name="connsiteY82" fmla="*/ 4717930 h 5096785"/>
              <a:gd name="connsiteX83" fmla="*/ 6356495 w 12192000"/>
              <a:gd name="connsiteY83" fmla="*/ 4717843 h 5096785"/>
              <a:gd name="connsiteX84" fmla="*/ 6343628 w 12192000"/>
              <a:gd name="connsiteY84" fmla="*/ 4719161 h 5096785"/>
              <a:gd name="connsiteX85" fmla="*/ 6338605 w 12192000"/>
              <a:gd name="connsiteY85" fmla="*/ 4716723 h 5096785"/>
              <a:gd name="connsiteX86" fmla="*/ 6320318 w 12192000"/>
              <a:gd name="connsiteY86" fmla="*/ 4720095 h 5096785"/>
              <a:gd name="connsiteX87" fmla="*/ 6318742 w 12192000"/>
              <a:gd name="connsiteY87" fmla="*/ 4721541 h 5096785"/>
              <a:gd name="connsiteX88" fmla="*/ 6301708 w 12192000"/>
              <a:gd name="connsiteY88" fmla="*/ 4720380 h 5096785"/>
              <a:gd name="connsiteX89" fmla="*/ 6285082 w 12192000"/>
              <a:gd name="connsiteY89" fmla="*/ 4714639 h 5096785"/>
              <a:gd name="connsiteX90" fmla="*/ 6136936 w 12192000"/>
              <a:gd name="connsiteY90" fmla="*/ 4758246 h 5096785"/>
              <a:gd name="connsiteX91" fmla="*/ 5988578 w 12192000"/>
              <a:gd name="connsiteY91" fmla="*/ 4754427 h 5096785"/>
              <a:gd name="connsiteX92" fmla="*/ 5908701 w 12192000"/>
              <a:gd name="connsiteY92" fmla="*/ 4779160 h 5096785"/>
              <a:gd name="connsiteX93" fmla="*/ 5892219 w 12192000"/>
              <a:gd name="connsiteY93" fmla="*/ 4807892 h 5096785"/>
              <a:gd name="connsiteX94" fmla="*/ 5683612 w 12192000"/>
              <a:gd name="connsiteY94" fmla="*/ 4848770 h 5096785"/>
              <a:gd name="connsiteX95" fmla="*/ 5635111 w 12192000"/>
              <a:gd name="connsiteY95" fmla="*/ 4868888 h 5096785"/>
              <a:gd name="connsiteX96" fmla="*/ 5582652 w 12192000"/>
              <a:gd name="connsiteY96" fmla="*/ 4866836 h 5096785"/>
              <a:gd name="connsiteX97" fmla="*/ 5567213 w 12192000"/>
              <a:gd name="connsiteY97" fmla="*/ 4878769 h 5096785"/>
              <a:gd name="connsiteX98" fmla="*/ 5564659 w 12192000"/>
              <a:gd name="connsiteY98" fmla="*/ 4881042 h 5096785"/>
              <a:gd name="connsiteX99" fmla="*/ 5552102 w 12192000"/>
              <a:gd name="connsiteY99" fmla="*/ 4885426 h 5096785"/>
              <a:gd name="connsiteX100" fmla="*/ 5551475 w 12192000"/>
              <a:gd name="connsiteY100" fmla="*/ 4892560 h 5096785"/>
              <a:gd name="connsiteX101" fmla="*/ 5534664 w 12192000"/>
              <a:gd name="connsiteY101" fmla="*/ 4903385 h 5096785"/>
              <a:gd name="connsiteX102" fmla="*/ 5510737 w 12192000"/>
              <a:gd name="connsiteY102" fmla="*/ 4909807 h 5096785"/>
              <a:gd name="connsiteX103" fmla="*/ 5393901 w 12192000"/>
              <a:gd name="connsiteY103" fmla="*/ 4933709 h 5096785"/>
              <a:gd name="connsiteX104" fmla="*/ 5325782 w 12192000"/>
              <a:gd name="connsiteY104" fmla="*/ 4951789 h 5096785"/>
              <a:gd name="connsiteX105" fmla="*/ 5302703 w 12192000"/>
              <a:gd name="connsiteY105" fmla="*/ 4964590 h 5096785"/>
              <a:gd name="connsiteX106" fmla="*/ 5268591 w 12192000"/>
              <a:gd name="connsiteY106" fmla="*/ 4978479 h 5096785"/>
              <a:gd name="connsiteX107" fmla="*/ 5210559 w 12192000"/>
              <a:gd name="connsiteY107" fmla="*/ 5007585 h 5096785"/>
              <a:gd name="connsiteX108" fmla="*/ 5177597 w 12192000"/>
              <a:gd name="connsiteY108" fmla="*/ 5015926 h 5096785"/>
              <a:gd name="connsiteX109" fmla="*/ 5160569 w 12192000"/>
              <a:gd name="connsiteY109" fmla="*/ 5025681 h 5096785"/>
              <a:gd name="connsiteX110" fmla="*/ 5152748 w 12192000"/>
              <a:gd name="connsiteY110" fmla="*/ 5026569 h 5096785"/>
              <a:gd name="connsiteX111" fmla="*/ 5127678 w 12192000"/>
              <a:gd name="connsiteY111" fmla="*/ 5032947 h 5096785"/>
              <a:gd name="connsiteX112" fmla="*/ 5113147 w 12192000"/>
              <a:gd name="connsiteY112" fmla="*/ 5035818 h 5096785"/>
              <a:gd name="connsiteX113" fmla="*/ 5107301 w 12192000"/>
              <a:gd name="connsiteY113" fmla="*/ 5036672 h 5096785"/>
              <a:gd name="connsiteX114" fmla="*/ 5093215 w 12192000"/>
              <a:gd name="connsiteY114" fmla="*/ 5032880 h 5096785"/>
              <a:gd name="connsiteX115" fmla="*/ 5077058 w 12192000"/>
              <a:gd name="connsiteY115" fmla="*/ 5038681 h 5096785"/>
              <a:gd name="connsiteX116" fmla="*/ 5057349 w 12192000"/>
              <a:gd name="connsiteY116" fmla="*/ 5036015 h 5096785"/>
              <a:gd name="connsiteX117" fmla="*/ 5053945 w 12192000"/>
              <a:gd name="connsiteY117" fmla="*/ 5041952 h 5096785"/>
              <a:gd name="connsiteX118" fmla="*/ 5040021 w 12192000"/>
              <a:gd name="connsiteY118" fmla="*/ 5050052 h 5096785"/>
              <a:gd name="connsiteX119" fmla="*/ 5025913 w 12192000"/>
              <a:gd name="connsiteY119" fmla="*/ 5046535 h 5096785"/>
              <a:gd name="connsiteX120" fmla="*/ 4998218 w 12192000"/>
              <a:gd name="connsiteY120" fmla="*/ 5048065 h 5096785"/>
              <a:gd name="connsiteX121" fmla="*/ 4991008 w 12192000"/>
              <a:gd name="connsiteY121" fmla="*/ 5050439 h 5096785"/>
              <a:gd name="connsiteX122" fmla="*/ 4963503 w 12192000"/>
              <a:gd name="connsiteY122" fmla="*/ 5047575 h 5096785"/>
              <a:gd name="connsiteX123" fmla="*/ 4921053 w 12192000"/>
              <a:gd name="connsiteY123" fmla="*/ 5048925 h 5096785"/>
              <a:gd name="connsiteX124" fmla="*/ 4873420 w 12192000"/>
              <a:gd name="connsiteY124" fmla="*/ 5054929 h 5096785"/>
              <a:gd name="connsiteX125" fmla="*/ 4858825 w 12192000"/>
              <a:gd name="connsiteY125" fmla="*/ 5051329 h 5096785"/>
              <a:gd name="connsiteX126" fmla="*/ 4769340 w 12192000"/>
              <a:gd name="connsiteY126" fmla="*/ 5053090 h 5096785"/>
              <a:gd name="connsiteX127" fmla="*/ 4744152 w 12192000"/>
              <a:gd name="connsiteY127" fmla="*/ 5053391 h 5096785"/>
              <a:gd name="connsiteX128" fmla="*/ 4723556 w 12192000"/>
              <a:gd name="connsiteY128" fmla="*/ 5059633 h 5096785"/>
              <a:gd name="connsiteX129" fmla="*/ 4719699 w 12192000"/>
              <a:gd name="connsiteY129" fmla="*/ 5066298 h 5096785"/>
              <a:gd name="connsiteX130" fmla="*/ 4706016 w 12192000"/>
              <a:gd name="connsiteY130" fmla="*/ 5067422 h 5096785"/>
              <a:gd name="connsiteX131" fmla="*/ 4702593 w 12192000"/>
              <a:gd name="connsiteY131" fmla="*/ 5068973 h 5096785"/>
              <a:gd name="connsiteX132" fmla="*/ 4682766 w 12192000"/>
              <a:gd name="connsiteY132" fmla="*/ 5076609 h 5096785"/>
              <a:gd name="connsiteX133" fmla="*/ 4634960 w 12192000"/>
              <a:gd name="connsiteY133" fmla="*/ 5061852 h 5096785"/>
              <a:gd name="connsiteX134" fmla="*/ 4580645 w 12192000"/>
              <a:gd name="connsiteY134" fmla="*/ 5069246 h 5096785"/>
              <a:gd name="connsiteX135" fmla="*/ 4368005 w 12192000"/>
              <a:gd name="connsiteY135" fmla="*/ 5057426 h 5096785"/>
              <a:gd name="connsiteX136" fmla="*/ 4339489 w 12192000"/>
              <a:gd name="connsiteY136" fmla="*/ 5080858 h 5096785"/>
              <a:gd name="connsiteX137" fmla="*/ 4253895 w 12192000"/>
              <a:gd name="connsiteY137" fmla="*/ 5085008 h 5096785"/>
              <a:gd name="connsiteX138" fmla="*/ 3947260 w 12192000"/>
              <a:gd name="connsiteY138" fmla="*/ 5041167 h 5096785"/>
              <a:gd name="connsiteX139" fmla="*/ 3931969 w 12192000"/>
              <a:gd name="connsiteY139" fmla="*/ 5035902 h 5096785"/>
              <a:gd name="connsiteX140" fmla="*/ 3929836 w 12192000"/>
              <a:gd name="connsiteY140" fmla="*/ 5036901 h 5096785"/>
              <a:gd name="connsiteX141" fmla="*/ 3911296 w 12192000"/>
              <a:gd name="connsiteY141" fmla="*/ 5035663 h 5096785"/>
              <a:gd name="connsiteX142" fmla="*/ 3907746 w 12192000"/>
              <a:gd name="connsiteY142" fmla="*/ 5032107 h 5096785"/>
              <a:gd name="connsiteX143" fmla="*/ 3895182 w 12192000"/>
              <a:gd name="connsiteY143" fmla="*/ 5030229 h 5096785"/>
              <a:gd name="connsiteX144" fmla="*/ 3870866 w 12192000"/>
              <a:gd name="connsiteY144" fmla="*/ 5023753 h 5096785"/>
              <a:gd name="connsiteX145" fmla="*/ 3865913 w 12192000"/>
              <a:gd name="connsiteY145" fmla="*/ 5025143 h 5096785"/>
              <a:gd name="connsiteX146" fmla="*/ 3828606 w 12192000"/>
              <a:gd name="connsiteY146" fmla="*/ 5019426 h 5096785"/>
              <a:gd name="connsiteX147" fmla="*/ 3827901 w 12192000"/>
              <a:gd name="connsiteY147" fmla="*/ 5020583 h 5096785"/>
              <a:gd name="connsiteX148" fmla="*/ 3816543 w 12192000"/>
              <a:gd name="connsiteY148" fmla="*/ 5024366 h 5096785"/>
              <a:gd name="connsiteX149" fmla="*/ 3795278 w 12192000"/>
              <a:gd name="connsiteY149" fmla="*/ 5028779 h 5096785"/>
              <a:gd name="connsiteX150" fmla="*/ 3743858 w 12192000"/>
              <a:gd name="connsiteY150" fmla="*/ 5054237 h 5096785"/>
              <a:gd name="connsiteX151" fmla="*/ 3704945 w 12192000"/>
              <a:gd name="connsiteY151" fmla="*/ 5048413 h 5096785"/>
              <a:gd name="connsiteX152" fmla="*/ 3696992 w 12192000"/>
              <a:gd name="connsiteY152" fmla="*/ 5047914 h 5096785"/>
              <a:gd name="connsiteX153" fmla="*/ 3696780 w 12192000"/>
              <a:gd name="connsiteY153" fmla="*/ 5048181 h 5096785"/>
              <a:gd name="connsiteX154" fmla="*/ 3688290 w 12192000"/>
              <a:gd name="connsiteY154" fmla="*/ 5048204 h 5096785"/>
              <a:gd name="connsiteX155" fmla="*/ 3682486 w 12192000"/>
              <a:gd name="connsiteY155" fmla="*/ 5047000 h 5096785"/>
              <a:gd name="connsiteX156" fmla="*/ 3667056 w 12192000"/>
              <a:gd name="connsiteY156" fmla="*/ 5046030 h 5096785"/>
              <a:gd name="connsiteX157" fmla="*/ 3661403 w 12192000"/>
              <a:gd name="connsiteY157" fmla="*/ 5047537 h 5096785"/>
              <a:gd name="connsiteX158" fmla="*/ 3658673 w 12192000"/>
              <a:gd name="connsiteY158" fmla="*/ 5050790 h 5096785"/>
              <a:gd name="connsiteX159" fmla="*/ 3657333 w 12192000"/>
              <a:gd name="connsiteY159" fmla="*/ 5050325 h 5096785"/>
              <a:gd name="connsiteX160" fmla="*/ 3626778 w 12192000"/>
              <a:gd name="connsiteY160" fmla="*/ 5057882 h 5096785"/>
              <a:gd name="connsiteX161" fmla="*/ 3560067 w 12192000"/>
              <a:gd name="connsiteY161" fmla="*/ 5064266 h 5096785"/>
              <a:gd name="connsiteX162" fmla="*/ 3522641 w 12192000"/>
              <a:gd name="connsiteY162" fmla="*/ 5063654 h 5096785"/>
              <a:gd name="connsiteX163" fmla="*/ 3419275 w 12192000"/>
              <a:gd name="connsiteY163" fmla="*/ 5066646 h 5096785"/>
              <a:gd name="connsiteX164" fmla="*/ 3314869 w 12192000"/>
              <a:gd name="connsiteY164" fmla="*/ 5073197 h 5096785"/>
              <a:gd name="connsiteX165" fmla="*/ 3259088 w 12192000"/>
              <a:gd name="connsiteY165" fmla="*/ 5096363 h 5096785"/>
              <a:gd name="connsiteX166" fmla="*/ 3253104 w 12192000"/>
              <a:gd name="connsiteY166" fmla="*/ 5096785 h 5096785"/>
              <a:gd name="connsiteX167" fmla="*/ 3238751 w 12192000"/>
              <a:gd name="connsiteY167" fmla="*/ 5092996 h 5096785"/>
              <a:gd name="connsiteX168" fmla="*/ 3233681 w 12192000"/>
              <a:gd name="connsiteY168" fmla="*/ 5090758 h 5096785"/>
              <a:gd name="connsiteX169" fmla="*/ 3225562 w 12192000"/>
              <a:gd name="connsiteY169" fmla="*/ 5089215 h 5096785"/>
              <a:gd name="connsiteX170" fmla="*/ 3225260 w 12192000"/>
              <a:gd name="connsiteY170" fmla="*/ 5089437 h 5096785"/>
              <a:gd name="connsiteX171" fmla="*/ 3217859 w 12192000"/>
              <a:gd name="connsiteY171" fmla="*/ 5087484 h 5096785"/>
              <a:gd name="connsiteX172" fmla="*/ 3182980 w 12192000"/>
              <a:gd name="connsiteY172" fmla="*/ 5074650 h 5096785"/>
              <a:gd name="connsiteX173" fmla="*/ 3055081 w 12192000"/>
              <a:gd name="connsiteY173" fmla="*/ 5080424 h 5096785"/>
              <a:gd name="connsiteX174" fmla="*/ 3049807 w 12192000"/>
              <a:gd name="connsiteY174" fmla="*/ 5080860 h 5096785"/>
              <a:gd name="connsiteX175" fmla="*/ 3029122 w 12192000"/>
              <a:gd name="connsiteY175" fmla="*/ 5070085 h 5096785"/>
              <a:gd name="connsiteX176" fmla="*/ 3017862 w 12192000"/>
              <a:gd name="connsiteY176" fmla="*/ 5065942 h 5096785"/>
              <a:gd name="connsiteX177" fmla="*/ 3015868 w 12192000"/>
              <a:gd name="connsiteY177" fmla="*/ 5061832 h 5096785"/>
              <a:gd name="connsiteX178" fmla="*/ 2998644 w 12192000"/>
              <a:gd name="connsiteY178" fmla="*/ 5057210 h 5096785"/>
              <a:gd name="connsiteX179" fmla="*/ 2996219 w 12192000"/>
              <a:gd name="connsiteY179" fmla="*/ 5057788 h 5096785"/>
              <a:gd name="connsiteX180" fmla="*/ 2983676 w 12192000"/>
              <a:gd name="connsiteY180" fmla="*/ 5049852 h 5096785"/>
              <a:gd name="connsiteX181" fmla="*/ 2903609 w 12192000"/>
              <a:gd name="connsiteY181" fmla="*/ 4998457 h 5096785"/>
              <a:gd name="connsiteX182" fmla="*/ 2758830 w 12192000"/>
              <a:gd name="connsiteY182" fmla="*/ 4974760 h 5096785"/>
              <a:gd name="connsiteX183" fmla="*/ 2532669 w 12192000"/>
              <a:gd name="connsiteY183" fmla="*/ 4940573 h 5096785"/>
              <a:gd name="connsiteX184" fmla="*/ 2389931 w 12192000"/>
              <a:gd name="connsiteY184" fmla="*/ 4905785 h 5096785"/>
              <a:gd name="connsiteX185" fmla="*/ 2335186 w 12192000"/>
              <a:gd name="connsiteY185" fmla="*/ 4902957 h 5096785"/>
              <a:gd name="connsiteX186" fmla="*/ 2273393 w 12192000"/>
              <a:gd name="connsiteY186" fmla="*/ 4883565 h 5096785"/>
              <a:gd name="connsiteX187" fmla="*/ 2269523 w 12192000"/>
              <a:gd name="connsiteY187" fmla="*/ 4884442 h 5096785"/>
              <a:gd name="connsiteX188" fmla="*/ 2256015 w 12192000"/>
              <a:gd name="connsiteY188" fmla="*/ 4883014 h 5096785"/>
              <a:gd name="connsiteX189" fmla="*/ 2249731 w 12192000"/>
              <a:gd name="connsiteY189" fmla="*/ 4888778 h 5096785"/>
              <a:gd name="connsiteX190" fmla="*/ 2227629 w 12192000"/>
              <a:gd name="connsiteY190" fmla="*/ 4891047 h 5096785"/>
              <a:gd name="connsiteX191" fmla="*/ 2203460 w 12192000"/>
              <a:gd name="connsiteY191" fmla="*/ 4886696 h 5096785"/>
              <a:gd name="connsiteX192" fmla="*/ 2091528 w 12192000"/>
              <a:gd name="connsiteY192" fmla="*/ 4859155 h 5096785"/>
              <a:gd name="connsiteX193" fmla="*/ 2022901 w 12192000"/>
              <a:gd name="connsiteY193" fmla="*/ 4846594 h 5096785"/>
              <a:gd name="connsiteX194" fmla="*/ 1994227 w 12192000"/>
              <a:gd name="connsiteY194" fmla="*/ 4847973 h 5096785"/>
              <a:gd name="connsiteX195" fmla="*/ 1955936 w 12192000"/>
              <a:gd name="connsiteY195" fmla="*/ 4845765 h 5096785"/>
              <a:gd name="connsiteX196" fmla="*/ 1741924 w 12192000"/>
              <a:gd name="connsiteY196" fmla="*/ 4808054 h 5096785"/>
              <a:gd name="connsiteX197" fmla="*/ 1734410 w 12192000"/>
              <a:gd name="connsiteY197" fmla="*/ 4811675 h 5096785"/>
              <a:gd name="connsiteX198" fmla="*/ 1691423 w 12192000"/>
              <a:gd name="connsiteY198" fmla="*/ 4802777 h 5096785"/>
              <a:gd name="connsiteX199" fmla="*/ 1554504 w 12192000"/>
              <a:gd name="connsiteY199" fmla="*/ 4739985 h 5096785"/>
              <a:gd name="connsiteX200" fmla="*/ 1470119 w 12192000"/>
              <a:gd name="connsiteY200" fmla="*/ 4723470 h 5096785"/>
              <a:gd name="connsiteX201" fmla="*/ 1437967 w 12192000"/>
              <a:gd name="connsiteY201" fmla="*/ 4722710 h 5096785"/>
              <a:gd name="connsiteX202" fmla="*/ 1295869 w 12192000"/>
              <a:gd name="connsiteY202" fmla="*/ 4726175 h 5096785"/>
              <a:gd name="connsiteX203" fmla="*/ 1292949 w 12192000"/>
              <a:gd name="connsiteY203" fmla="*/ 4684615 h 5096785"/>
              <a:gd name="connsiteX204" fmla="*/ 1244908 w 12192000"/>
              <a:gd name="connsiteY204" fmla="*/ 4706993 h 5096785"/>
              <a:gd name="connsiteX205" fmla="*/ 1171266 w 12192000"/>
              <a:gd name="connsiteY205" fmla="*/ 4706535 h 5096785"/>
              <a:gd name="connsiteX206" fmla="*/ 1160868 w 12192000"/>
              <a:gd name="connsiteY206" fmla="*/ 4701936 h 5096785"/>
              <a:gd name="connsiteX207" fmla="*/ 1147599 w 12192000"/>
              <a:gd name="connsiteY207" fmla="*/ 4714833 h 5096785"/>
              <a:gd name="connsiteX208" fmla="*/ 1119603 w 12192000"/>
              <a:gd name="connsiteY208" fmla="*/ 4721303 h 5096785"/>
              <a:gd name="connsiteX209" fmla="*/ 997851 w 12192000"/>
              <a:gd name="connsiteY209" fmla="*/ 4722336 h 5096785"/>
              <a:gd name="connsiteX210" fmla="*/ 976455 w 12192000"/>
              <a:gd name="connsiteY210" fmla="*/ 4726407 h 5096785"/>
              <a:gd name="connsiteX211" fmla="*/ 949939 w 12192000"/>
              <a:gd name="connsiteY211" fmla="*/ 4719699 h 5096785"/>
              <a:gd name="connsiteX212" fmla="*/ 894148 w 12192000"/>
              <a:gd name="connsiteY212" fmla="*/ 4710406 h 5096785"/>
              <a:gd name="connsiteX213" fmla="*/ 857990 w 12192000"/>
              <a:gd name="connsiteY213" fmla="*/ 4696844 h 5096785"/>
              <a:gd name="connsiteX214" fmla="*/ 848649 w 12192000"/>
              <a:gd name="connsiteY214" fmla="*/ 4704021 h 5096785"/>
              <a:gd name="connsiteX215" fmla="*/ 826436 w 12192000"/>
              <a:gd name="connsiteY215" fmla="*/ 4707421 h 5096785"/>
              <a:gd name="connsiteX216" fmla="*/ 733052 w 12192000"/>
              <a:gd name="connsiteY216" fmla="*/ 4701884 h 5096785"/>
              <a:gd name="connsiteX217" fmla="*/ 716185 w 12192000"/>
              <a:gd name="connsiteY217" fmla="*/ 4648168 h 5096785"/>
              <a:gd name="connsiteX218" fmla="*/ 582722 w 12192000"/>
              <a:gd name="connsiteY218" fmla="*/ 4658637 h 5096785"/>
              <a:gd name="connsiteX219" fmla="*/ 581118 w 12192000"/>
              <a:gd name="connsiteY219" fmla="*/ 4654120 h 5096785"/>
              <a:gd name="connsiteX220" fmla="*/ 546453 w 12192000"/>
              <a:gd name="connsiteY220" fmla="*/ 4652542 h 5096785"/>
              <a:gd name="connsiteX221" fmla="*/ 536773 w 12192000"/>
              <a:gd name="connsiteY221" fmla="*/ 4644609 h 5096785"/>
              <a:gd name="connsiteX222" fmla="*/ 388896 w 12192000"/>
              <a:gd name="connsiteY222" fmla="*/ 4619173 h 5096785"/>
              <a:gd name="connsiteX223" fmla="*/ 366479 w 12192000"/>
              <a:gd name="connsiteY223" fmla="*/ 4618896 h 5096785"/>
              <a:gd name="connsiteX224" fmla="*/ 342781 w 12192000"/>
              <a:gd name="connsiteY224" fmla="*/ 4601239 h 5096785"/>
              <a:gd name="connsiteX225" fmla="*/ 255925 w 12192000"/>
              <a:gd name="connsiteY225" fmla="*/ 4598685 h 5096785"/>
              <a:gd name="connsiteX226" fmla="*/ 226919 w 12192000"/>
              <a:gd name="connsiteY226" fmla="*/ 4598460 h 5096785"/>
              <a:gd name="connsiteX227" fmla="*/ 213925 w 12192000"/>
              <a:gd name="connsiteY227" fmla="*/ 4597783 h 5096785"/>
              <a:gd name="connsiteX228" fmla="*/ 215196 w 12192000"/>
              <a:gd name="connsiteY228" fmla="*/ 4588576 h 5096785"/>
              <a:gd name="connsiteX229" fmla="*/ 180214 w 12192000"/>
              <a:gd name="connsiteY229" fmla="*/ 4583701 h 5096785"/>
              <a:gd name="connsiteX230" fmla="*/ 83203 w 12192000"/>
              <a:gd name="connsiteY230" fmla="*/ 4531664 h 5096785"/>
              <a:gd name="connsiteX231" fmla="*/ 4106 w 12192000"/>
              <a:gd name="connsiteY231" fmla="*/ 4517202 h 5096785"/>
              <a:gd name="connsiteX232" fmla="*/ 0 w 12192000"/>
              <a:gd name="connsiteY232" fmla="*/ 4516084 h 5096785"/>
              <a:gd name="connsiteX233" fmla="*/ 0 w 12192000"/>
              <a:gd name="connsiteY233" fmla="*/ 0 h 5096785"/>
              <a:gd name="connsiteX0" fmla="*/ 0 w 12192000"/>
              <a:gd name="connsiteY0" fmla="*/ 0 h 5238841"/>
              <a:gd name="connsiteX1" fmla="*/ 12192000 w 12192000"/>
              <a:gd name="connsiteY1" fmla="*/ 0 h 5238841"/>
              <a:gd name="connsiteX2" fmla="*/ 12192000 w 12192000"/>
              <a:gd name="connsiteY2" fmla="*/ 3809005 h 5238841"/>
              <a:gd name="connsiteX3" fmla="*/ 12142543 w 12192000"/>
              <a:gd name="connsiteY3" fmla="*/ 3817043 h 5238841"/>
              <a:gd name="connsiteX4" fmla="*/ 12109241 w 12192000"/>
              <a:gd name="connsiteY4" fmla="*/ 3824228 h 5238841"/>
              <a:gd name="connsiteX5" fmla="*/ 11668991 w 12192000"/>
              <a:gd name="connsiteY5" fmla="*/ 3788038 h 5238841"/>
              <a:gd name="connsiteX6" fmla="*/ 11476952 w 12192000"/>
              <a:gd name="connsiteY6" fmla="*/ 3866786 h 5238841"/>
              <a:gd name="connsiteX7" fmla="*/ 11336487 w 12192000"/>
              <a:gd name="connsiteY7" fmla="*/ 3971513 h 5238841"/>
              <a:gd name="connsiteX8" fmla="*/ 11214181 w 12192000"/>
              <a:gd name="connsiteY8" fmla="*/ 4004215 h 5238841"/>
              <a:gd name="connsiteX9" fmla="*/ 11042540 w 12192000"/>
              <a:gd name="connsiteY9" fmla="*/ 4002613 h 5238841"/>
              <a:gd name="connsiteX10" fmla="*/ 10833086 w 12192000"/>
              <a:gd name="connsiteY10" fmla="*/ 3997707 h 5238841"/>
              <a:gd name="connsiteX11" fmla="*/ 10599680 w 12192000"/>
              <a:gd name="connsiteY11" fmla="*/ 3982661 h 5238841"/>
              <a:gd name="connsiteX12" fmla="*/ 10519971 w 12192000"/>
              <a:gd name="connsiteY12" fmla="*/ 3975018 h 5238841"/>
              <a:gd name="connsiteX13" fmla="*/ 10217282 w 12192000"/>
              <a:gd name="connsiteY13" fmla="*/ 4020809 h 5238841"/>
              <a:gd name="connsiteX14" fmla="*/ 9936427 w 12192000"/>
              <a:gd name="connsiteY14" fmla="*/ 4137843 h 5238841"/>
              <a:gd name="connsiteX15" fmla="*/ 9800299 w 12192000"/>
              <a:gd name="connsiteY15" fmla="*/ 4186098 h 5238841"/>
              <a:gd name="connsiteX16" fmla="*/ 9707822 w 12192000"/>
              <a:gd name="connsiteY16" fmla="*/ 4189102 h 5238841"/>
              <a:gd name="connsiteX17" fmla="*/ 9543973 w 12192000"/>
              <a:gd name="connsiteY17" fmla="*/ 4245802 h 5238841"/>
              <a:gd name="connsiteX18" fmla="*/ 9528747 w 12192000"/>
              <a:gd name="connsiteY18" fmla="*/ 4251724 h 5238841"/>
              <a:gd name="connsiteX19" fmla="*/ 9436976 w 12192000"/>
              <a:gd name="connsiteY19" fmla="*/ 4269351 h 5238841"/>
              <a:gd name="connsiteX20" fmla="*/ 9371827 w 12192000"/>
              <a:gd name="connsiteY20" fmla="*/ 4303912 h 5238841"/>
              <a:gd name="connsiteX21" fmla="*/ 9260304 w 12192000"/>
              <a:gd name="connsiteY21" fmla="*/ 4328021 h 5238841"/>
              <a:gd name="connsiteX22" fmla="*/ 9148799 w 12192000"/>
              <a:gd name="connsiteY22" fmla="*/ 4348506 h 5238841"/>
              <a:gd name="connsiteX23" fmla="*/ 9107898 w 12192000"/>
              <a:gd name="connsiteY23" fmla="*/ 4354282 h 5238841"/>
              <a:gd name="connsiteX24" fmla="*/ 8990743 w 12192000"/>
              <a:gd name="connsiteY24" fmla="*/ 4382161 h 5238841"/>
              <a:gd name="connsiteX25" fmla="*/ 8979819 w 12192000"/>
              <a:gd name="connsiteY25" fmla="*/ 4366419 h 5238841"/>
              <a:gd name="connsiteX26" fmla="*/ 8936044 w 12192000"/>
              <a:gd name="connsiteY26" fmla="*/ 4370992 h 5238841"/>
              <a:gd name="connsiteX27" fmla="*/ 8897707 w 12192000"/>
              <a:gd name="connsiteY27" fmla="*/ 4392673 h 5238841"/>
              <a:gd name="connsiteX28" fmla="*/ 8845635 w 12192000"/>
              <a:gd name="connsiteY28" fmla="*/ 4404300 h 5238841"/>
              <a:gd name="connsiteX29" fmla="*/ 8814562 w 12192000"/>
              <a:gd name="connsiteY29" fmla="*/ 4411434 h 5238841"/>
              <a:gd name="connsiteX30" fmla="*/ 8726349 w 12192000"/>
              <a:gd name="connsiteY30" fmla="*/ 4416668 h 5238841"/>
              <a:gd name="connsiteX31" fmla="*/ 8566678 w 12192000"/>
              <a:gd name="connsiteY31" fmla="*/ 4391711 h 5238841"/>
              <a:gd name="connsiteX32" fmla="*/ 8521516 w 12192000"/>
              <a:gd name="connsiteY32" fmla="*/ 4393927 h 5238841"/>
              <a:gd name="connsiteX33" fmla="*/ 8515998 w 12192000"/>
              <a:gd name="connsiteY33" fmla="*/ 4399124 h 5238841"/>
              <a:gd name="connsiteX34" fmla="*/ 8449547 w 12192000"/>
              <a:gd name="connsiteY34" fmla="*/ 4383170 h 5238841"/>
              <a:gd name="connsiteX35" fmla="*/ 8360285 w 12192000"/>
              <a:gd name="connsiteY35" fmla="*/ 4398502 h 5238841"/>
              <a:gd name="connsiteX36" fmla="*/ 8256584 w 12192000"/>
              <a:gd name="connsiteY36" fmla="*/ 4423564 h 5238841"/>
              <a:gd name="connsiteX37" fmla="*/ 8229821 w 12192000"/>
              <a:gd name="connsiteY37" fmla="*/ 4431840 h 5238841"/>
              <a:gd name="connsiteX38" fmla="*/ 8158476 w 12192000"/>
              <a:gd name="connsiteY38" fmla="*/ 4436904 h 5238841"/>
              <a:gd name="connsiteX39" fmla="*/ 7993707 w 12192000"/>
              <a:gd name="connsiteY39" fmla="*/ 4447962 h 5238841"/>
              <a:gd name="connsiteX40" fmla="*/ 7990346 w 12192000"/>
              <a:gd name="connsiteY40" fmla="*/ 4454853 h 5238841"/>
              <a:gd name="connsiteX41" fmla="*/ 7976786 w 12192000"/>
              <a:gd name="connsiteY41" fmla="*/ 4456820 h 5238841"/>
              <a:gd name="connsiteX42" fmla="*/ 7973491 w 12192000"/>
              <a:gd name="connsiteY42" fmla="*/ 4458577 h 5238841"/>
              <a:gd name="connsiteX43" fmla="*/ 7954281 w 12192000"/>
              <a:gd name="connsiteY43" fmla="*/ 4467421 h 5238841"/>
              <a:gd name="connsiteX44" fmla="*/ 7905540 w 12192000"/>
              <a:gd name="connsiteY44" fmla="*/ 4455628 h 5238841"/>
              <a:gd name="connsiteX45" fmla="*/ 7851932 w 12192000"/>
              <a:gd name="connsiteY45" fmla="*/ 4466353 h 5238841"/>
              <a:gd name="connsiteX46" fmla="*/ 7639078 w 12192000"/>
              <a:gd name="connsiteY46" fmla="*/ 4467635 h 5238841"/>
              <a:gd name="connsiteX47" fmla="*/ 7612359 w 12192000"/>
              <a:gd name="connsiteY47" fmla="*/ 4492789 h 5238841"/>
              <a:gd name="connsiteX48" fmla="*/ 7527328 w 12192000"/>
              <a:gd name="connsiteY48" fmla="*/ 4502199 h 5238841"/>
              <a:gd name="connsiteX49" fmla="*/ 7388717 w 12192000"/>
              <a:gd name="connsiteY49" fmla="*/ 4470799 h 5238841"/>
              <a:gd name="connsiteX50" fmla="*/ 7231898 w 12192000"/>
              <a:gd name="connsiteY50" fmla="*/ 4486028 h 5238841"/>
              <a:gd name="connsiteX51" fmla="*/ 7218425 w 12192000"/>
              <a:gd name="connsiteY51" fmla="*/ 4477288 h 5238841"/>
              <a:gd name="connsiteX52" fmla="*/ 7202795 w 12192000"/>
              <a:gd name="connsiteY52" fmla="*/ 4472972 h 5238841"/>
              <a:gd name="connsiteX53" fmla="*/ 7200744 w 12192000"/>
              <a:gd name="connsiteY53" fmla="*/ 4474099 h 5238841"/>
              <a:gd name="connsiteX54" fmla="*/ 7182163 w 12192000"/>
              <a:gd name="connsiteY54" fmla="*/ 4474005 h 5238841"/>
              <a:gd name="connsiteX55" fmla="*/ 7178368 w 12192000"/>
              <a:gd name="connsiteY55" fmla="*/ 4470673 h 5238841"/>
              <a:gd name="connsiteX56" fmla="*/ 7165705 w 12192000"/>
              <a:gd name="connsiteY56" fmla="*/ 4469569 h 5238841"/>
              <a:gd name="connsiteX57" fmla="*/ 7140991 w 12192000"/>
              <a:gd name="connsiteY57" fmla="*/ 4464599 h 5238841"/>
              <a:gd name="connsiteX58" fmla="*/ 7136152 w 12192000"/>
              <a:gd name="connsiteY58" fmla="*/ 4466292 h 5238841"/>
              <a:gd name="connsiteX59" fmla="*/ 7098544 w 12192000"/>
              <a:gd name="connsiteY59" fmla="*/ 4462879 h 5238841"/>
              <a:gd name="connsiteX60" fmla="*/ 7097922 w 12192000"/>
              <a:gd name="connsiteY60" fmla="*/ 4464077 h 5238841"/>
              <a:gd name="connsiteX61" fmla="*/ 7086877 w 12192000"/>
              <a:gd name="connsiteY61" fmla="*/ 4468554 h 5238841"/>
              <a:gd name="connsiteX62" fmla="*/ 7065999 w 12192000"/>
              <a:gd name="connsiteY62" fmla="*/ 4474270 h 5238841"/>
              <a:gd name="connsiteX63" fmla="*/ 7016598 w 12192000"/>
              <a:gd name="connsiteY63" fmla="*/ 4502855 h 5238841"/>
              <a:gd name="connsiteX64" fmla="*/ 6977375 w 12192000"/>
              <a:gd name="connsiteY64" fmla="*/ 4499434 h 5238841"/>
              <a:gd name="connsiteX65" fmla="*/ 6969409 w 12192000"/>
              <a:gd name="connsiteY65" fmla="*/ 4499424 h 5238841"/>
              <a:gd name="connsiteX66" fmla="*/ 6969218 w 12192000"/>
              <a:gd name="connsiteY66" fmla="*/ 4499704 h 5238841"/>
              <a:gd name="connsiteX67" fmla="*/ 6960755 w 12192000"/>
              <a:gd name="connsiteY67" fmla="*/ 4500249 h 5238841"/>
              <a:gd name="connsiteX68" fmla="*/ 6954882 w 12192000"/>
              <a:gd name="connsiteY68" fmla="*/ 4499405 h 5238841"/>
              <a:gd name="connsiteX69" fmla="*/ 6939428 w 12192000"/>
              <a:gd name="connsiteY69" fmla="*/ 4499385 h 5238841"/>
              <a:gd name="connsiteX70" fmla="*/ 6933902 w 12192000"/>
              <a:gd name="connsiteY70" fmla="*/ 4501239 h 5238841"/>
              <a:gd name="connsiteX71" fmla="*/ 6891244 w 12192000"/>
              <a:gd name="connsiteY71" fmla="*/ 4536371 h 5238841"/>
              <a:gd name="connsiteX72" fmla="*/ 6794496 w 12192000"/>
              <a:gd name="connsiteY72" fmla="*/ 4567924 h 5238841"/>
              <a:gd name="connsiteX73" fmla="*/ 6574528 w 12192000"/>
              <a:gd name="connsiteY73" fmla="*/ 4641155 h 5238841"/>
              <a:gd name="connsiteX74" fmla="*/ 6573036 w 12192000"/>
              <a:gd name="connsiteY74" fmla="*/ 4641049 h 5238841"/>
              <a:gd name="connsiteX75" fmla="*/ 6571920 w 12192000"/>
              <a:gd name="connsiteY75" fmla="*/ 4644739 h 5238841"/>
              <a:gd name="connsiteX76" fmla="*/ 6552021 w 12192000"/>
              <a:gd name="connsiteY76" fmla="*/ 4650379 h 5238841"/>
              <a:gd name="connsiteX77" fmla="*/ 6545925 w 12192000"/>
              <a:gd name="connsiteY77" fmla="*/ 4650675 h 5238841"/>
              <a:gd name="connsiteX78" fmla="*/ 6537822 w 12192000"/>
              <a:gd name="connsiteY78" fmla="*/ 4652769 h 5238841"/>
              <a:gd name="connsiteX79" fmla="*/ 6537743 w 12192000"/>
              <a:gd name="connsiteY79" fmla="*/ 4653068 h 5238841"/>
              <a:gd name="connsiteX80" fmla="*/ 6490057 w 12192000"/>
              <a:gd name="connsiteY80" fmla="*/ 4658624 h 5238841"/>
              <a:gd name="connsiteX81" fmla="*/ 6386800 w 12192000"/>
              <a:gd name="connsiteY81" fmla="*/ 4715431 h 5238841"/>
              <a:gd name="connsiteX82" fmla="*/ 6382703 w 12192000"/>
              <a:gd name="connsiteY82" fmla="*/ 4717930 h 5238841"/>
              <a:gd name="connsiteX83" fmla="*/ 6356495 w 12192000"/>
              <a:gd name="connsiteY83" fmla="*/ 4717843 h 5238841"/>
              <a:gd name="connsiteX84" fmla="*/ 6343628 w 12192000"/>
              <a:gd name="connsiteY84" fmla="*/ 4719161 h 5238841"/>
              <a:gd name="connsiteX85" fmla="*/ 6338605 w 12192000"/>
              <a:gd name="connsiteY85" fmla="*/ 4716723 h 5238841"/>
              <a:gd name="connsiteX86" fmla="*/ 6320318 w 12192000"/>
              <a:gd name="connsiteY86" fmla="*/ 4720095 h 5238841"/>
              <a:gd name="connsiteX87" fmla="*/ 6318742 w 12192000"/>
              <a:gd name="connsiteY87" fmla="*/ 4721541 h 5238841"/>
              <a:gd name="connsiteX88" fmla="*/ 6301708 w 12192000"/>
              <a:gd name="connsiteY88" fmla="*/ 4720380 h 5238841"/>
              <a:gd name="connsiteX89" fmla="*/ 6285082 w 12192000"/>
              <a:gd name="connsiteY89" fmla="*/ 4714639 h 5238841"/>
              <a:gd name="connsiteX90" fmla="*/ 6136936 w 12192000"/>
              <a:gd name="connsiteY90" fmla="*/ 4758246 h 5238841"/>
              <a:gd name="connsiteX91" fmla="*/ 5988578 w 12192000"/>
              <a:gd name="connsiteY91" fmla="*/ 4754427 h 5238841"/>
              <a:gd name="connsiteX92" fmla="*/ 5908701 w 12192000"/>
              <a:gd name="connsiteY92" fmla="*/ 4779160 h 5238841"/>
              <a:gd name="connsiteX93" fmla="*/ 5892219 w 12192000"/>
              <a:gd name="connsiteY93" fmla="*/ 4807892 h 5238841"/>
              <a:gd name="connsiteX94" fmla="*/ 5683612 w 12192000"/>
              <a:gd name="connsiteY94" fmla="*/ 4848770 h 5238841"/>
              <a:gd name="connsiteX95" fmla="*/ 5635111 w 12192000"/>
              <a:gd name="connsiteY95" fmla="*/ 4868888 h 5238841"/>
              <a:gd name="connsiteX96" fmla="*/ 5582652 w 12192000"/>
              <a:gd name="connsiteY96" fmla="*/ 4866836 h 5238841"/>
              <a:gd name="connsiteX97" fmla="*/ 5567213 w 12192000"/>
              <a:gd name="connsiteY97" fmla="*/ 4878769 h 5238841"/>
              <a:gd name="connsiteX98" fmla="*/ 5564659 w 12192000"/>
              <a:gd name="connsiteY98" fmla="*/ 4881042 h 5238841"/>
              <a:gd name="connsiteX99" fmla="*/ 5552102 w 12192000"/>
              <a:gd name="connsiteY99" fmla="*/ 4885426 h 5238841"/>
              <a:gd name="connsiteX100" fmla="*/ 5551475 w 12192000"/>
              <a:gd name="connsiteY100" fmla="*/ 4892560 h 5238841"/>
              <a:gd name="connsiteX101" fmla="*/ 5534664 w 12192000"/>
              <a:gd name="connsiteY101" fmla="*/ 4903385 h 5238841"/>
              <a:gd name="connsiteX102" fmla="*/ 5510737 w 12192000"/>
              <a:gd name="connsiteY102" fmla="*/ 4909807 h 5238841"/>
              <a:gd name="connsiteX103" fmla="*/ 5393901 w 12192000"/>
              <a:gd name="connsiteY103" fmla="*/ 4933709 h 5238841"/>
              <a:gd name="connsiteX104" fmla="*/ 5325782 w 12192000"/>
              <a:gd name="connsiteY104" fmla="*/ 4951789 h 5238841"/>
              <a:gd name="connsiteX105" fmla="*/ 5302703 w 12192000"/>
              <a:gd name="connsiteY105" fmla="*/ 4964590 h 5238841"/>
              <a:gd name="connsiteX106" fmla="*/ 5268591 w 12192000"/>
              <a:gd name="connsiteY106" fmla="*/ 4978479 h 5238841"/>
              <a:gd name="connsiteX107" fmla="*/ 5210559 w 12192000"/>
              <a:gd name="connsiteY107" fmla="*/ 5007585 h 5238841"/>
              <a:gd name="connsiteX108" fmla="*/ 5177597 w 12192000"/>
              <a:gd name="connsiteY108" fmla="*/ 5015926 h 5238841"/>
              <a:gd name="connsiteX109" fmla="*/ 5160569 w 12192000"/>
              <a:gd name="connsiteY109" fmla="*/ 5025681 h 5238841"/>
              <a:gd name="connsiteX110" fmla="*/ 5152748 w 12192000"/>
              <a:gd name="connsiteY110" fmla="*/ 5026569 h 5238841"/>
              <a:gd name="connsiteX111" fmla="*/ 5127678 w 12192000"/>
              <a:gd name="connsiteY111" fmla="*/ 5032947 h 5238841"/>
              <a:gd name="connsiteX112" fmla="*/ 5113147 w 12192000"/>
              <a:gd name="connsiteY112" fmla="*/ 5035818 h 5238841"/>
              <a:gd name="connsiteX113" fmla="*/ 5107301 w 12192000"/>
              <a:gd name="connsiteY113" fmla="*/ 5036672 h 5238841"/>
              <a:gd name="connsiteX114" fmla="*/ 5093215 w 12192000"/>
              <a:gd name="connsiteY114" fmla="*/ 5032880 h 5238841"/>
              <a:gd name="connsiteX115" fmla="*/ 5077058 w 12192000"/>
              <a:gd name="connsiteY115" fmla="*/ 5038681 h 5238841"/>
              <a:gd name="connsiteX116" fmla="*/ 5057349 w 12192000"/>
              <a:gd name="connsiteY116" fmla="*/ 5036015 h 5238841"/>
              <a:gd name="connsiteX117" fmla="*/ 5053945 w 12192000"/>
              <a:gd name="connsiteY117" fmla="*/ 5041952 h 5238841"/>
              <a:gd name="connsiteX118" fmla="*/ 5040021 w 12192000"/>
              <a:gd name="connsiteY118" fmla="*/ 5050052 h 5238841"/>
              <a:gd name="connsiteX119" fmla="*/ 5025913 w 12192000"/>
              <a:gd name="connsiteY119" fmla="*/ 5046535 h 5238841"/>
              <a:gd name="connsiteX120" fmla="*/ 4998218 w 12192000"/>
              <a:gd name="connsiteY120" fmla="*/ 5048065 h 5238841"/>
              <a:gd name="connsiteX121" fmla="*/ 4991008 w 12192000"/>
              <a:gd name="connsiteY121" fmla="*/ 5050439 h 5238841"/>
              <a:gd name="connsiteX122" fmla="*/ 4963503 w 12192000"/>
              <a:gd name="connsiteY122" fmla="*/ 5047575 h 5238841"/>
              <a:gd name="connsiteX123" fmla="*/ 4921053 w 12192000"/>
              <a:gd name="connsiteY123" fmla="*/ 5048925 h 5238841"/>
              <a:gd name="connsiteX124" fmla="*/ 4873420 w 12192000"/>
              <a:gd name="connsiteY124" fmla="*/ 5054929 h 5238841"/>
              <a:gd name="connsiteX125" fmla="*/ 4858825 w 12192000"/>
              <a:gd name="connsiteY125" fmla="*/ 5051329 h 5238841"/>
              <a:gd name="connsiteX126" fmla="*/ 4769340 w 12192000"/>
              <a:gd name="connsiteY126" fmla="*/ 5053090 h 5238841"/>
              <a:gd name="connsiteX127" fmla="*/ 4744152 w 12192000"/>
              <a:gd name="connsiteY127" fmla="*/ 5053391 h 5238841"/>
              <a:gd name="connsiteX128" fmla="*/ 4723556 w 12192000"/>
              <a:gd name="connsiteY128" fmla="*/ 5059633 h 5238841"/>
              <a:gd name="connsiteX129" fmla="*/ 4719699 w 12192000"/>
              <a:gd name="connsiteY129" fmla="*/ 5066298 h 5238841"/>
              <a:gd name="connsiteX130" fmla="*/ 4706016 w 12192000"/>
              <a:gd name="connsiteY130" fmla="*/ 5067422 h 5238841"/>
              <a:gd name="connsiteX131" fmla="*/ 4702593 w 12192000"/>
              <a:gd name="connsiteY131" fmla="*/ 5068973 h 5238841"/>
              <a:gd name="connsiteX132" fmla="*/ 4682766 w 12192000"/>
              <a:gd name="connsiteY132" fmla="*/ 5076609 h 5238841"/>
              <a:gd name="connsiteX133" fmla="*/ 4634960 w 12192000"/>
              <a:gd name="connsiteY133" fmla="*/ 5061852 h 5238841"/>
              <a:gd name="connsiteX134" fmla="*/ 4580645 w 12192000"/>
              <a:gd name="connsiteY134" fmla="*/ 5069246 h 5238841"/>
              <a:gd name="connsiteX135" fmla="*/ 4368005 w 12192000"/>
              <a:gd name="connsiteY135" fmla="*/ 5057426 h 5238841"/>
              <a:gd name="connsiteX136" fmla="*/ 4339489 w 12192000"/>
              <a:gd name="connsiteY136" fmla="*/ 5080858 h 5238841"/>
              <a:gd name="connsiteX137" fmla="*/ 4253895 w 12192000"/>
              <a:gd name="connsiteY137" fmla="*/ 5085008 h 5238841"/>
              <a:gd name="connsiteX138" fmla="*/ 3947260 w 12192000"/>
              <a:gd name="connsiteY138" fmla="*/ 5041167 h 5238841"/>
              <a:gd name="connsiteX139" fmla="*/ 3931969 w 12192000"/>
              <a:gd name="connsiteY139" fmla="*/ 5035902 h 5238841"/>
              <a:gd name="connsiteX140" fmla="*/ 3929836 w 12192000"/>
              <a:gd name="connsiteY140" fmla="*/ 5036901 h 5238841"/>
              <a:gd name="connsiteX141" fmla="*/ 3911296 w 12192000"/>
              <a:gd name="connsiteY141" fmla="*/ 5035663 h 5238841"/>
              <a:gd name="connsiteX142" fmla="*/ 3955454 w 12192000"/>
              <a:gd name="connsiteY142" fmla="*/ 5238841 h 5238841"/>
              <a:gd name="connsiteX143" fmla="*/ 3895182 w 12192000"/>
              <a:gd name="connsiteY143" fmla="*/ 5030229 h 5238841"/>
              <a:gd name="connsiteX144" fmla="*/ 3870866 w 12192000"/>
              <a:gd name="connsiteY144" fmla="*/ 5023753 h 5238841"/>
              <a:gd name="connsiteX145" fmla="*/ 3865913 w 12192000"/>
              <a:gd name="connsiteY145" fmla="*/ 5025143 h 5238841"/>
              <a:gd name="connsiteX146" fmla="*/ 3828606 w 12192000"/>
              <a:gd name="connsiteY146" fmla="*/ 5019426 h 5238841"/>
              <a:gd name="connsiteX147" fmla="*/ 3827901 w 12192000"/>
              <a:gd name="connsiteY147" fmla="*/ 5020583 h 5238841"/>
              <a:gd name="connsiteX148" fmla="*/ 3816543 w 12192000"/>
              <a:gd name="connsiteY148" fmla="*/ 5024366 h 5238841"/>
              <a:gd name="connsiteX149" fmla="*/ 3795278 w 12192000"/>
              <a:gd name="connsiteY149" fmla="*/ 5028779 h 5238841"/>
              <a:gd name="connsiteX150" fmla="*/ 3743858 w 12192000"/>
              <a:gd name="connsiteY150" fmla="*/ 5054237 h 5238841"/>
              <a:gd name="connsiteX151" fmla="*/ 3704945 w 12192000"/>
              <a:gd name="connsiteY151" fmla="*/ 5048413 h 5238841"/>
              <a:gd name="connsiteX152" fmla="*/ 3696992 w 12192000"/>
              <a:gd name="connsiteY152" fmla="*/ 5047914 h 5238841"/>
              <a:gd name="connsiteX153" fmla="*/ 3696780 w 12192000"/>
              <a:gd name="connsiteY153" fmla="*/ 5048181 h 5238841"/>
              <a:gd name="connsiteX154" fmla="*/ 3688290 w 12192000"/>
              <a:gd name="connsiteY154" fmla="*/ 5048204 h 5238841"/>
              <a:gd name="connsiteX155" fmla="*/ 3682486 w 12192000"/>
              <a:gd name="connsiteY155" fmla="*/ 5047000 h 5238841"/>
              <a:gd name="connsiteX156" fmla="*/ 3667056 w 12192000"/>
              <a:gd name="connsiteY156" fmla="*/ 5046030 h 5238841"/>
              <a:gd name="connsiteX157" fmla="*/ 3661403 w 12192000"/>
              <a:gd name="connsiteY157" fmla="*/ 5047537 h 5238841"/>
              <a:gd name="connsiteX158" fmla="*/ 3658673 w 12192000"/>
              <a:gd name="connsiteY158" fmla="*/ 5050790 h 5238841"/>
              <a:gd name="connsiteX159" fmla="*/ 3657333 w 12192000"/>
              <a:gd name="connsiteY159" fmla="*/ 5050325 h 5238841"/>
              <a:gd name="connsiteX160" fmla="*/ 3626778 w 12192000"/>
              <a:gd name="connsiteY160" fmla="*/ 5057882 h 5238841"/>
              <a:gd name="connsiteX161" fmla="*/ 3560067 w 12192000"/>
              <a:gd name="connsiteY161" fmla="*/ 5064266 h 5238841"/>
              <a:gd name="connsiteX162" fmla="*/ 3522641 w 12192000"/>
              <a:gd name="connsiteY162" fmla="*/ 5063654 h 5238841"/>
              <a:gd name="connsiteX163" fmla="*/ 3419275 w 12192000"/>
              <a:gd name="connsiteY163" fmla="*/ 5066646 h 5238841"/>
              <a:gd name="connsiteX164" fmla="*/ 3314869 w 12192000"/>
              <a:gd name="connsiteY164" fmla="*/ 5073197 h 5238841"/>
              <a:gd name="connsiteX165" fmla="*/ 3259088 w 12192000"/>
              <a:gd name="connsiteY165" fmla="*/ 5096363 h 5238841"/>
              <a:gd name="connsiteX166" fmla="*/ 3253104 w 12192000"/>
              <a:gd name="connsiteY166" fmla="*/ 5096785 h 5238841"/>
              <a:gd name="connsiteX167" fmla="*/ 3238751 w 12192000"/>
              <a:gd name="connsiteY167" fmla="*/ 5092996 h 5238841"/>
              <a:gd name="connsiteX168" fmla="*/ 3233681 w 12192000"/>
              <a:gd name="connsiteY168" fmla="*/ 5090758 h 5238841"/>
              <a:gd name="connsiteX169" fmla="*/ 3225562 w 12192000"/>
              <a:gd name="connsiteY169" fmla="*/ 5089215 h 5238841"/>
              <a:gd name="connsiteX170" fmla="*/ 3225260 w 12192000"/>
              <a:gd name="connsiteY170" fmla="*/ 5089437 h 5238841"/>
              <a:gd name="connsiteX171" fmla="*/ 3217859 w 12192000"/>
              <a:gd name="connsiteY171" fmla="*/ 5087484 h 5238841"/>
              <a:gd name="connsiteX172" fmla="*/ 3182980 w 12192000"/>
              <a:gd name="connsiteY172" fmla="*/ 5074650 h 5238841"/>
              <a:gd name="connsiteX173" fmla="*/ 3055081 w 12192000"/>
              <a:gd name="connsiteY173" fmla="*/ 5080424 h 5238841"/>
              <a:gd name="connsiteX174" fmla="*/ 3049807 w 12192000"/>
              <a:gd name="connsiteY174" fmla="*/ 5080860 h 5238841"/>
              <a:gd name="connsiteX175" fmla="*/ 3029122 w 12192000"/>
              <a:gd name="connsiteY175" fmla="*/ 5070085 h 5238841"/>
              <a:gd name="connsiteX176" fmla="*/ 3017862 w 12192000"/>
              <a:gd name="connsiteY176" fmla="*/ 5065942 h 5238841"/>
              <a:gd name="connsiteX177" fmla="*/ 3015868 w 12192000"/>
              <a:gd name="connsiteY177" fmla="*/ 5061832 h 5238841"/>
              <a:gd name="connsiteX178" fmla="*/ 2998644 w 12192000"/>
              <a:gd name="connsiteY178" fmla="*/ 5057210 h 5238841"/>
              <a:gd name="connsiteX179" fmla="*/ 2996219 w 12192000"/>
              <a:gd name="connsiteY179" fmla="*/ 5057788 h 5238841"/>
              <a:gd name="connsiteX180" fmla="*/ 2983676 w 12192000"/>
              <a:gd name="connsiteY180" fmla="*/ 5049852 h 5238841"/>
              <a:gd name="connsiteX181" fmla="*/ 2903609 w 12192000"/>
              <a:gd name="connsiteY181" fmla="*/ 4998457 h 5238841"/>
              <a:gd name="connsiteX182" fmla="*/ 2758830 w 12192000"/>
              <a:gd name="connsiteY182" fmla="*/ 4974760 h 5238841"/>
              <a:gd name="connsiteX183" fmla="*/ 2532669 w 12192000"/>
              <a:gd name="connsiteY183" fmla="*/ 4940573 h 5238841"/>
              <a:gd name="connsiteX184" fmla="*/ 2389931 w 12192000"/>
              <a:gd name="connsiteY184" fmla="*/ 4905785 h 5238841"/>
              <a:gd name="connsiteX185" fmla="*/ 2335186 w 12192000"/>
              <a:gd name="connsiteY185" fmla="*/ 4902957 h 5238841"/>
              <a:gd name="connsiteX186" fmla="*/ 2273393 w 12192000"/>
              <a:gd name="connsiteY186" fmla="*/ 4883565 h 5238841"/>
              <a:gd name="connsiteX187" fmla="*/ 2269523 w 12192000"/>
              <a:gd name="connsiteY187" fmla="*/ 4884442 h 5238841"/>
              <a:gd name="connsiteX188" fmla="*/ 2256015 w 12192000"/>
              <a:gd name="connsiteY188" fmla="*/ 4883014 h 5238841"/>
              <a:gd name="connsiteX189" fmla="*/ 2249731 w 12192000"/>
              <a:gd name="connsiteY189" fmla="*/ 4888778 h 5238841"/>
              <a:gd name="connsiteX190" fmla="*/ 2227629 w 12192000"/>
              <a:gd name="connsiteY190" fmla="*/ 4891047 h 5238841"/>
              <a:gd name="connsiteX191" fmla="*/ 2203460 w 12192000"/>
              <a:gd name="connsiteY191" fmla="*/ 4886696 h 5238841"/>
              <a:gd name="connsiteX192" fmla="*/ 2091528 w 12192000"/>
              <a:gd name="connsiteY192" fmla="*/ 4859155 h 5238841"/>
              <a:gd name="connsiteX193" fmla="*/ 2022901 w 12192000"/>
              <a:gd name="connsiteY193" fmla="*/ 4846594 h 5238841"/>
              <a:gd name="connsiteX194" fmla="*/ 1994227 w 12192000"/>
              <a:gd name="connsiteY194" fmla="*/ 4847973 h 5238841"/>
              <a:gd name="connsiteX195" fmla="*/ 1955936 w 12192000"/>
              <a:gd name="connsiteY195" fmla="*/ 4845765 h 5238841"/>
              <a:gd name="connsiteX196" fmla="*/ 1741924 w 12192000"/>
              <a:gd name="connsiteY196" fmla="*/ 4808054 h 5238841"/>
              <a:gd name="connsiteX197" fmla="*/ 1734410 w 12192000"/>
              <a:gd name="connsiteY197" fmla="*/ 4811675 h 5238841"/>
              <a:gd name="connsiteX198" fmla="*/ 1691423 w 12192000"/>
              <a:gd name="connsiteY198" fmla="*/ 4802777 h 5238841"/>
              <a:gd name="connsiteX199" fmla="*/ 1554504 w 12192000"/>
              <a:gd name="connsiteY199" fmla="*/ 4739985 h 5238841"/>
              <a:gd name="connsiteX200" fmla="*/ 1470119 w 12192000"/>
              <a:gd name="connsiteY200" fmla="*/ 4723470 h 5238841"/>
              <a:gd name="connsiteX201" fmla="*/ 1437967 w 12192000"/>
              <a:gd name="connsiteY201" fmla="*/ 4722710 h 5238841"/>
              <a:gd name="connsiteX202" fmla="*/ 1295869 w 12192000"/>
              <a:gd name="connsiteY202" fmla="*/ 4726175 h 5238841"/>
              <a:gd name="connsiteX203" fmla="*/ 1292949 w 12192000"/>
              <a:gd name="connsiteY203" fmla="*/ 4684615 h 5238841"/>
              <a:gd name="connsiteX204" fmla="*/ 1244908 w 12192000"/>
              <a:gd name="connsiteY204" fmla="*/ 4706993 h 5238841"/>
              <a:gd name="connsiteX205" fmla="*/ 1171266 w 12192000"/>
              <a:gd name="connsiteY205" fmla="*/ 4706535 h 5238841"/>
              <a:gd name="connsiteX206" fmla="*/ 1160868 w 12192000"/>
              <a:gd name="connsiteY206" fmla="*/ 4701936 h 5238841"/>
              <a:gd name="connsiteX207" fmla="*/ 1147599 w 12192000"/>
              <a:gd name="connsiteY207" fmla="*/ 4714833 h 5238841"/>
              <a:gd name="connsiteX208" fmla="*/ 1119603 w 12192000"/>
              <a:gd name="connsiteY208" fmla="*/ 4721303 h 5238841"/>
              <a:gd name="connsiteX209" fmla="*/ 997851 w 12192000"/>
              <a:gd name="connsiteY209" fmla="*/ 4722336 h 5238841"/>
              <a:gd name="connsiteX210" fmla="*/ 976455 w 12192000"/>
              <a:gd name="connsiteY210" fmla="*/ 4726407 h 5238841"/>
              <a:gd name="connsiteX211" fmla="*/ 949939 w 12192000"/>
              <a:gd name="connsiteY211" fmla="*/ 4719699 h 5238841"/>
              <a:gd name="connsiteX212" fmla="*/ 894148 w 12192000"/>
              <a:gd name="connsiteY212" fmla="*/ 4710406 h 5238841"/>
              <a:gd name="connsiteX213" fmla="*/ 857990 w 12192000"/>
              <a:gd name="connsiteY213" fmla="*/ 4696844 h 5238841"/>
              <a:gd name="connsiteX214" fmla="*/ 848649 w 12192000"/>
              <a:gd name="connsiteY214" fmla="*/ 4704021 h 5238841"/>
              <a:gd name="connsiteX215" fmla="*/ 826436 w 12192000"/>
              <a:gd name="connsiteY215" fmla="*/ 4707421 h 5238841"/>
              <a:gd name="connsiteX216" fmla="*/ 733052 w 12192000"/>
              <a:gd name="connsiteY216" fmla="*/ 4701884 h 5238841"/>
              <a:gd name="connsiteX217" fmla="*/ 716185 w 12192000"/>
              <a:gd name="connsiteY217" fmla="*/ 4648168 h 5238841"/>
              <a:gd name="connsiteX218" fmla="*/ 582722 w 12192000"/>
              <a:gd name="connsiteY218" fmla="*/ 4658637 h 5238841"/>
              <a:gd name="connsiteX219" fmla="*/ 581118 w 12192000"/>
              <a:gd name="connsiteY219" fmla="*/ 4654120 h 5238841"/>
              <a:gd name="connsiteX220" fmla="*/ 546453 w 12192000"/>
              <a:gd name="connsiteY220" fmla="*/ 4652542 h 5238841"/>
              <a:gd name="connsiteX221" fmla="*/ 536773 w 12192000"/>
              <a:gd name="connsiteY221" fmla="*/ 4644609 h 5238841"/>
              <a:gd name="connsiteX222" fmla="*/ 388896 w 12192000"/>
              <a:gd name="connsiteY222" fmla="*/ 4619173 h 5238841"/>
              <a:gd name="connsiteX223" fmla="*/ 366479 w 12192000"/>
              <a:gd name="connsiteY223" fmla="*/ 4618896 h 5238841"/>
              <a:gd name="connsiteX224" fmla="*/ 342781 w 12192000"/>
              <a:gd name="connsiteY224" fmla="*/ 4601239 h 5238841"/>
              <a:gd name="connsiteX225" fmla="*/ 255925 w 12192000"/>
              <a:gd name="connsiteY225" fmla="*/ 4598685 h 5238841"/>
              <a:gd name="connsiteX226" fmla="*/ 226919 w 12192000"/>
              <a:gd name="connsiteY226" fmla="*/ 4598460 h 5238841"/>
              <a:gd name="connsiteX227" fmla="*/ 213925 w 12192000"/>
              <a:gd name="connsiteY227" fmla="*/ 4597783 h 5238841"/>
              <a:gd name="connsiteX228" fmla="*/ 215196 w 12192000"/>
              <a:gd name="connsiteY228" fmla="*/ 4588576 h 5238841"/>
              <a:gd name="connsiteX229" fmla="*/ 180214 w 12192000"/>
              <a:gd name="connsiteY229" fmla="*/ 4583701 h 5238841"/>
              <a:gd name="connsiteX230" fmla="*/ 83203 w 12192000"/>
              <a:gd name="connsiteY230" fmla="*/ 4531664 h 5238841"/>
              <a:gd name="connsiteX231" fmla="*/ 4106 w 12192000"/>
              <a:gd name="connsiteY231" fmla="*/ 4517202 h 5238841"/>
              <a:gd name="connsiteX232" fmla="*/ 0 w 12192000"/>
              <a:gd name="connsiteY232" fmla="*/ 4516084 h 5238841"/>
              <a:gd name="connsiteX233" fmla="*/ 0 w 12192000"/>
              <a:gd name="connsiteY233" fmla="*/ 0 h 5238841"/>
              <a:gd name="connsiteX0" fmla="*/ 0 w 12192000"/>
              <a:gd name="connsiteY0" fmla="*/ 0 h 5238841"/>
              <a:gd name="connsiteX1" fmla="*/ 12192000 w 12192000"/>
              <a:gd name="connsiteY1" fmla="*/ 0 h 5238841"/>
              <a:gd name="connsiteX2" fmla="*/ 12192000 w 12192000"/>
              <a:gd name="connsiteY2" fmla="*/ 3809005 h 5238841"/>
              <a:gd name="connsiteX3" fmla="*/ 12142543 w 12192000"/>
              <a:gd name="connsiteY3" fmla="*/ 3817043 h 5238841"/>
              <a:gd name="connsiteX4" fmla="*/ 12109241 w 12192000"/>
              <a:gd name="connsiteY4" fmla="*/ 3824228 h 5238841"/>
              <a:gd name="connsiteX5" fmla="*/ 11668991 w 12192000"/>
              <a:gd name="connsiteY5" fmla="*/ 3788038 h 5238841"/>
              <a:gd name="connsiteX6" fmla="*/ 11476952 w 12192000"/>
              <a:gd name="connsiteY6" fmla="*/ 3866786 h 5238841"/>
              <a:gd name="connsiteX7" fmla="*/ 11336487 w 12192000"/>
              <a:gd name="connsiteY7" fmla="*/ 3971513 h 5238841"/>
              <a:gd name="connsiteX8" fmla="*/ 11214181 w 12192000"/>
              <a:gd name="connsiteY8" fmla="*/ 4004215 h 5238841"/>
              <a:gd name="connsiteX9" fmla="*/ 11042540 w 12192000"/>
              <a:gd name="connsiteY9" fmla="*/ 4002613 h 5238841"/>
              <a:gd name="connsiteX10" fmla="*/ 10833086 w 12192000"/>
              <a:gd name="connsiteY10" fmla="*/ 3997707 h 5238841"/>
              <a:gd name="connsiteX11" fmla="*/ 10599680 w 12192000"/>
              <a:gd name="connsiteY11" fmla="*/ 3982661 h 5238841"/>
              <a:gd name="connsiteX12" fmla="*/ 10519971 w 12192000"/>
              <a:gd name="connsiteY12" fmla="*/ 3975018 h 5238841"/>
              <a:gd name="connsiteX13" fmla="*/ 10217282 w 12192000"/>
              <a:gd name="connsiteY13" fmla="*/ 4020809 h 5238841"/>
              <a:gd name="connsiteX14" fmla="*/ 9936427 w 12192000"/>
              <a:gd name="connsiteY14" fmla="*/ 4137843 h 5238841"/>
              <a:gd name="connsiteX15" fmla="*/ 9800299 w 12192000"/>
              <a:gd name="connsiteY15" fmla="*/ 4186098 h 5238841"/>
              <a:gd name="connsiteX16" fmla="*/ 9707822 w 12192000"/>
              <a:gd name="connsiteY16" fmla="*/ 4189102 h 5238841"/>
              <a:gd name="connsiteX17" fmla="*/ 9543973 w 12192000"/>
              <a:gd name="connsiteY17" fmla="*/ 4245802 h 5238841"/>
              <a:gd name="connsiteX18" fmla="*/ 9528747 w 12192000"/>
              <a:gd name="connsiteY18" fmla="*/ 4251724 h 5238841"/>
              <a:gd name="connsiteX19" fmla="*/ 9436976 w 12192000"/>
              <a:gd name="connsiteY19" fmla="*/ 4269351 h 5238841"/>
              <a:gd name="connsiteX20" fmla="*/ 9371827 w 12192000"/>
              <a:gd name="connsiteY20" fmla="*/ 4303912 h 5238841"/>
              <a:gd name="connsiteX21" fmla="*/ 9260304 w 12192000"/>
              <a:gd name="connsiteY21" fmla="*/ 4328021 h 5238841"/>
              <a:gd name="connsiteX22" fmla="*/ 9148799 w 12192000"/>
              <a:gd name="connsiteY22" fmla="*/ 4348506 h 5238841"/>
              <a:gd name="connsiteX23" fmla="*/ 9107898 w 12192000"/>
              <a:gd name="connsiteY23" fmla="*/ 4354282 h 5238841"/>
              <a:gd name="connsiteX24" fmla="*/ 8990743 w 12192000"/>
              <a:gd name="connsiteY24" fmla="*/ 4382161 h 5238841"/>
              <a:gd name="connsiteX25" fmla="*/ 8979819 w 12192000"/>
              <a:gd name="connsiteY25" fmla="*/ 4366419 h 5238841"/>
              <a:gd name="connsiteX26" fmla="*/ 8936044 w 12192000"/>
              <a:gd name="connsiteY26" fmla="*/ 4370992 h 5238841"/>
              <a:gd name="connsiteX27" fmla="*/ 8897707 w 12192000"/>
              <a:gd name="connsiteY27" fmla="*/ 4392673 h 5238841"/>
              <a:gd name="connsiteX28" fmla="*/ 8845635 w 12192000"/>
              <a:gd name="connsiteY28" fmla="*/ 4404300 h 5238841"/>
              <a:gd name="connsiteX29" fmla="*/ 8814562 w 12192000"/>
              <a:gd name="connsiteY29" fmla="*/ 4411434 h 5238841"/>
              <a:gd name="connsiteX30" fmla="*/ 8726349 w 12192000"/>
              <a:gd name="connsiteY30" fmla="*/ 4416668 h 5238841"/>
              <a:gd name="connsiteX31" fmla="*/ 8566678 w 12192000"/>
              <a:gd name="connsiteY31" fmla="*/ 4391711 h 5238841"/>
              <a:gd name="connsiteX32" fmla="*/ 8521516 w 12192000"/>
              <a:gd name="connsiteY32" fmla="*/ 4393927 h 5238841"/>
              <a:gd name="connsiteX33" fmla="*/ 8515998 w 12192000"/>
              <a:gd name="connsiteY33" fmla="*/ 4399124 h 5238841"/>
              <a:gd name="connsiteX34" fmla="*/ 8449547 w 12192000"/>
              <a:gd name="connsiteY34" fmla="*/ 4383170 h 5238841"/>
              <a:gd name="connsiteX35" fmla="*/ 8360285 w 12192000"/>
              <a:gd name="connsiteY35" fmla="*/ 4398502 h 5238841"/>
              <a:gd name="connsiteX36" fmla="*/ 8256584 w 12192000"/>
              <a:gd name="connsiteY36" fmla="*/ 4423564 h 5238841"/>
              <a:gd name="connsiteX37" fmla="*/ 8229821 w 12192000"/>
              <a:gd name="connsiteY37" fmla="*/ 4431840 h 5238841"/>
              <a:gd name="connsiteX38" fmla="*/ 8158476 w 12192000"/>
              <a:gd name="connsiteY38" fmla="*/ 4436904 h 5238841"/>
              <a:gd name="connsiteX39" fmla="*/ 7993707 w 12192000"/>
              <a:gd name="connsiteY39" fmla="*/ 4447962 h 5238841"/>
              <a:gd name="connsiteX40" fmla="*/ 7990346 w 12192000"/>
              <a:gd name="connsiteY40" fmla="*/ 4454853 h 5238841"/>
              <a:gd name="connsiteX41" fmla="*/ 7976786 w 12192000"/>
              <a:gd name="connsiteY41" fmla="*/ 4456820 h 5238841"/>
              <a:gd name="connsiteX42" fmla="*/ 7973491 w 12192000"/>
              <a:gd name="connsiteY42" fmla="*/ 4458577 h 5238841"/>
              <a:gd name="connsiteX43" fmla="*/ 7954281 w 12192000"/>
              <a:gd name="connsiteY43" fmla="*/ 4467421 h 5238841"/>
              <a:gd name="connsiteX44" fmla="*/ 7905540 w 12192000"/>
              <a:gd name="connsiteY44" fmla="*/ 4455628 h 5238841"/>
              <a:gd name="connsiteX45" fmla="*/ 7851932 w 12192000"/>
              <a:gd name="connsiteY45" fmla="*/ 4466353 h 5238841"/>
              <a:gd name="connsiteX46" fmla="*/ 7639078 w 12192000"/>
              <a:gd name="connsiteY46" fmla="*/ 4467635 h 5238841"/>
              <a:gd name="connsiteX47" fmla="*/ 7612359 w 12192000"/>
              <a:gd name="connsiteY47" fmla="*/ 4492789 h 5238841"/>
              <a:gd name="connsiteX48" fmla="*/ 7527328 w 12192000"/>
              <a:gd name="connsiteY48" fmla="*/ 4502199 h 5238841"/>
              <a:gd name="connsiteX49" fmla="*/ 7388717 w 12192000"/>
              <a:gd name="connsiteY49" fmla="*/ 4470799 h 5238841"/>
              <a:gd name="connsiteX50" fmla="*/ 7231898 w 12192000"/>
              <a:gd name="connsiteY50" fmla="*/ 4486028 h 5238841"/>
              <a:gd name="connsiteX51" fmla="*/ 7218425 w 12192000"/>
              <a:gd name="connsiteY51" fmla="*/ 4477288 h 5238841"/>
              <a:gd name="connsiteX52" fmla="*/ 7202795 w 12192000"/>
              <a:gd name="connsiteY52" fmla="*/ 4472972 h 5238841"/>
              <a:gd name="connsiteX53" fmla="*/ 7200744 w 12192000"/>
              <a:gd name="connsiteY53" fmla="*/ 4474099 h 5238841"/>
              <a:gd name="connsiteX54" fmla="*/ 7182163 w 12192000"/>
              <a:gd name="connsiteY54" fmla="*/ 4474005 h 5238841"/>
              <a:gd name="connsiteX55" fmla="*/ 7178368 w 12192000"/>
              <a:gd name="connsiteY55" fmla="*/ 4470673 h 5238841"/>
              <a:gd name="connsiteX56" fmla="*/ 7165705 w 12192000"/>
              <a:gd name="connsiteY56" fmla="*/ 4469569 h 5238841"/>
              <a:gd name="connsiteX57" fmla="*/ 7140991 w 12192000"/>
              <a:gd name="connsiteY57" fmla="*/ 4464599 h 5238841"/>
              <a:gd name="connsiteX58" fmla="*/ 7136152 w 12192000"/>
              <a:gd name="connsiteY58" fmla="*/ 4466292 h 5238841"/>
              <a:gd name="connsiteX59" fmla="*/ 7098544 w 12192000"/>
              <a:gd name="connsiteY59" fmla="*/ 4462879 h 5238841"/>
              <a:gd name="connsiteX60" fmla="*/ 7097922 w 12192000"/>
              <a:gd name="connsiteY60" fmla="*/ 4464077 h 5238841"/>
              <a:gd name="connsiteX61" fmla="*/ 7086877 w 12192000"/>
              <a:gd name="connsiteY61" fmla="*/ 4468554 h 5238841"/>
              <a:gd name="connsiteX62" fmla="*/ 7065999 w 12192000"/>
              <a:gd name="connsiteY62" fmla="*/ 4474270 h 5238841"/>
              <a:gd name="connsiteX63" fmla="*/ 7016598 w 12192000"/>
              <a:gd name="connsiteY63" fmla="*/ 4502855 h 5238841"/>
              <a:gd name="connsiteX64" fmla="*/ 6977375 w 12192000"/>
              <a:gd name="connsiteY64" fmla="*/ 4499434 h 5238841"/>
              <a:gd name="connsiteX65" fmla="*/ 6969409 w 12192000"/>
              <a:gd name="connsiteY65" fmla="*/ 4499424 h 5238841"/>
              <a:gd name="connsiteX66" fmla="*/ 6969218 w 12192000"/>
              <a:gd name="connsiteY66" fmla="*/ 4499704 h 5238841"/>
              <a:gd name="connsiteX67" fmla="*/ 6960755 w 12192000"/>
              <a:gd name="connsiteY67" fmla="*/ 4500249 h 5238841"/>
              <a:gd name="connsiteX68" fmla="*/ 6954882 w 12192000"/>
              <a:gd name="connsiteY68" fmla="*/ 4499405 h 5238841"/>
              <a:gd name="connsiteX69" fmla="*/ 6939428 w 12192000"/>
              <a:gd name="connsiteY69" fmla="*/ 4499385 h 5238841"/>
              <a:gd name="connsiteX70" fmla="*/ 6933902 w 12192000"/>
              <a:gd name="connsiteY70" fmla="*/ 4501239 h 5238841"/>
              <a:gd name="connsiteX71" fmla="*/ 6891244 w 12192000"/>
              <a:gd name="connsiteY71" fmla="*/ 4536371 h 5238841"/>
              <a:gd name="connsiteX72" fmla="*/ 6794496 w 12192000"/>
              <a:gd name="connsiteY72" fmla="*/ 4567924 h 5238841"/>
              <a:gd name="connsiteX73" fmla="*/ 6574528 w 12192000"/>
              <a:gd name="connsiteY73" fmla="*/ 4641155 h 5238841"/>
              <a:gd name="connsiteX74" fmla="*/ 6573036 w 12192000"/>
              <a:gd name="connsiteY74" fmla="*/ 4641049 h 5238841"/>
              <a:gd name="connsiteX75" fmla="*/ 6571920 w 12192000"/>
              <a:gd name="connsiteY75" fmla="*/ 4644739 h 5238841"/>
              <a:gd name="connsiteX76" fmla="*/ 6552021 w 12192000"/>
              <a:gd name="connsiteY76" fmla="*/ 4650379 h 5238841"/>
              <a:gd name="connsiteX77" fmla="*/ 6545925 w 12192000"/>
              <a:gd name="connsiteY77" fmla="*/ 4650675 h 5238841"/>
              <a:gd name="connsiteX78" fmla="*/ 6537822 w 12192000"/>
              <a:gd name="connsiteY78" fmla="*/ 4652769 h 5238841"/>
              <a:gd name="connsiteX79" fmla="*/ 6537743 w 12192000"/>
              <a:gd name="connsiteY79" fmla="*/ 4653068 h 5238841"/>
              <a:gd name="connsiteX80" fmla="*/ 6490057 w 12192000"/>
              <a:gd name="connsiteY80" fmla="*/ 4658624 h 5238841"/>
              <a:gd name="connsiteX81" fmla="*/ 6386800 w 12192000"/>
              <a:gd name="connsiteY81" fmla="*/ 4715431 h 5238841"/>
              <a:gd name="connsiteX82" fmla="*/ 6382703 w 12192000"/>
              <a:gd name="connsiteY82" fmla="*/ 4717930 h 5238841"/>
              <a:gd name="connsiteX83" fmla="*/ 6356495 w 12192000"/>
              <a:gd name="connsiteY83" fmla="*/ 4717843 h 5238841"/>
              <a:gd name="connsiteX84" fmla="*/ 6343628 w 12192000"/>
              <a:gd name="connsiteY84" fmla="*/ 4719161 h 5238841"/>
              <a:gd name="connsiteX85" fmla="*/ 6338605 w 12192000"/>
              <a:gd name="connsiteY85" fmla="*/ 4716723 h 5238841"/>
              <a:gd name="connsiteX86" fmla="*/ 6320318 w 12192000"/>
              <a:gd name="connsiteY86" fmla="*/ 4720095 h 5238841"/>
              <a:gd name="connsiteX87" fmla="*/ 6318742 w 12192000"/>
              <a:gd name="connsiteY87" fmla="*/ 4721541 h 5238841"/>
              <a:gd name="connsiteX88" fmla="*/ 6301708 w 12192000"/>
              <a:gd name="connsiteY88" fmla="*/ 4720380 h 5238841"/>
              <a:gd name="connsiteX89" fmla="*/ 6285082 w 12192000"/>
              <a:gd name="connsiteY89" fmla="*/ 4714639 h 5238841"/>
              <a:gd name="connsiteX90" fmla="*/ 6136936 w 12192000"/>
              <a:gd name="connsiteY90" fmla="*/ 4758246 h 5238841"/>
              <a:gd name="connsiteX91" fmla="*/ 5988578 w 12192000"/>
              <a:gd name="connsiteY91" fmla="*/ 4754427 h 5238841"/>
              <a:gd name="connsiteX92" fmla="*/ 5908701 w 12192000"/>
              <a:gd name="connsiteY92" fmla="*/ 4779160 h 5238841"/>
              <a:gd name="connsiteX93" fmla="*/ 5892219 w 12192000"/>
              <a:gd name="connsiteY93" fmla="*/ 4807892 h 5238841"/>
              <a:gd name="connsiteX94" fmla="*/ 5683612 w 12192000"/>
              <a:gd name="connsiteY94" fmla="*/ 4848770 h 5238841"/>
              <a:gd name="connsiteX95" fmla="*/ 5635111 w 12192000"/>
              <a:gd name="connsiteY95" fmla="*/ 4868888 h 5238841"/>
              <a:gd name="connsiteX96" fmla="*/ 5582652 w 12192000"/>
              <a:gd name="connsiteY96" fmla="*/ 4866836 h 5238841"/>
              <a:gd name="connsiteX97" fmla="*/ 5567213 w 12192000"/>
              <a:gd name="connsiteY97" fmla="*/ 4878769 h 5238841"/>
              <a:gd name="connsiteX98" fmla="*/ 5564659 w 12192000"/>
              <a:gd name="connsiteY98" fmla="*/ 4881042 h 5238841"/>
              <a:gd name="connsiteX99" fmla="*/ 5552102 w 12192000"/>
              <a:gd name="connsiteY99" fmla="*/ 4885426 h 5238841"/>
              <a:gd name="connsiteX100" fmla="*/ 5551475 w 12192000"/>
              <a:gd name="connsiteY100" fmla="*/ 4892560 h 5238841"/>
              <a:gd name="connsiteX101" fmla="*/ 5534664 w 12192000"/>
              <a:gd name="connsiteY101" fmla="*/ 4903385 h 5238841"/>
              <a:gd name="connsiteX102" fmla="*/ 5510737 w 12192000"/>
              <a:gd name="connsiteY102" fmla="*/ 4909807 h 5238841"/>
              <a:gd name="connsiteX103" fmla="*/ 5393901 w 12192000"/>
              <a:gd name="connsiteY103" fmla="*/ 4933709 h 5238841"/>
              <a:gd name="connsiteX104" fmla="*/ 5325782 w 12192000"/>
              <a:gd name="connsiteY104" fmla="*/ 4951789 h 5238841"/>
              <a:gd name="connsiteX105" fmla="*/ 5302703 w 12192000"/>
              <a:gd name="connsiteY105" fmla="*/ 4964590 h 5238841"/>
              <a:gd name="connsiteX106" fmla="*/ 5268591 w 12192000"/>
              <a:gd name="connsiteY106" fmla="*/ 4978479 h 5238841"/>
              <a:gd name="connsiteX107" fmla="*/ 5210559 w 12192000"/>
              <a:gd name="connsiteY107" fmla="*/ 5007585 h 5238841"/>
              <a:gd name="connsiteX108" fmla="*/ 5177597 w 12192000"/>
              <a:gd name="connsiteY108" fmla="*/ 5015926 h 5238841"/>
              <a:gd name="connsiteX109" fmla="*/ 5160569 w 12192000"/>
              <a:gd name="connsiteY109" fmla="*/ 5025681 h 5238841"/>
              <a:gd name="connsiteX110" fmla="*/ 5152748 w 12192000"/>
              <a:gd name="connsiteY110" fmla="*/ 5026569 h 5238841"/>
              <a:gd name="connsiteX111" fmla="*/ 5127678 w 12192000"/>
              <a:gd name="connsiteY111" fmla="*/ 5032947 h 5238841"/>
              <a:gd name="connsiteX112" fmla="*/ 5113147 w 12192000"/>
              <a:gd name="connsiteY112" fmla="*/ 5035818 h 5238841"/>
              <a:gd name="connsiteX113" fmla="*/ 5107301 w 12192000"/>
              <a:gd name="connsiteY113" fmla="*/ 5036672 h 5238841"/>
              <a:gd name="connsiteX114" fmla="*/ 5093215 w 12192000"/>
              <a:gd name="connsiteY114" fmla="*/ 5032880 h 5238841"/>
              <a:gd name="connsiteX115" fmla="*/ 5077058 w 12192000"/>
              <a:gd name="connsiteY115" fmla="*/ 5038681 h 5238841"/>
              <a:gd name="connsiteX116" fmla="*/ 5057349 w 12192000"/>
              <a:gd name="connsiteY116" fmla="*/ 5036015 h 5238841"/>
              <a:gd name="connsiteX117" fmla="*/ 5053945 w 12192000"/>
              <a:gd name="connsiteY117" fmla="*/ 5041952 h 5238841"/>
              <a:gd name="connsiteX118" fmla="*/ 5040021 w 12192000"/>
              <a:gd name="connsiteY118" fmla="*/ 5050052 h 5238841"/>
              <a:gd name="connsiteX119" fmla="*/ 5025913 w 12192000"/>
              <a:gd name="connsiteY119" fmla="*/ 5046535 h 5238841"/>
              <a:gd name="connsiteX120" fmla="*/ 4998218 w 12192000"/>
              <a:gd name="connsiteY120" fmla="*/ 5048065 h 5238841"/>
              <a:gd name="connsiteX121" fmla="*/ 4991008 w 12192000"/>
              <a:gd name="connsiteY121" fmla="*/ 5050439 h 5238841"/>
              <a:gd name="connsiteX122" fmla="*/ 4963503 w 12192000"/>
              <a:gd name="connsiteY122" fmla="*/ 5047575 h 5238841"/>
              <a:gd name="connsiteX123" fmla="*/ 4921053 w 12192000"/>
              <a:gd name="connsiteY123" fmla="*/ 5048925 h 5238841"/>
              <a:gd name="connsiteX124" fmla="*/ 4873420 w 12192000"/>
              <a:gd name="connsiteY124" fmla="*/ 5054929 h 5238841"/>
              <a:gd name="connsiteX125" fmla="*/ 4858825 w 12192000"/>
              <a:gd name="connsiteY125" fmla="*/ 5051329 h 5238841"/>
              <a:gd name="connsiteX126" fmla="*/ 4769340 w 12192000"/>
              <a:gd name="connsiteY126" fmla="*/ 5053090 h 5238841"/>
              <a:gd name="connsiteX127" fmla="*/ 4744152 w 12192000"/>
              <a:gd name="connsiteY127" fmla="*/ 5053391 h 5238841"/>
              <a:gd name="connsiteX128" fmla="*/ 4723556 w 12192000"/>
              <a:gd name="connsiteY128" fmla="*/ 5059633 h 5238841"/>
              <a:gd name="connsiteX129" fmla="*/ 4719699 w 12192000"/>
              <a:gd name="connsiteY129" fmla="*/ 5066298 h 5238841"/>
              <a:gd name="connsiteX130" fmla="*/ 4706016 w 12192000"/>
              <a:gd name="connsiteY130" fmla="*/ 5067422 h 5238841"/>
              <a:gd name="connsiteX131" fmla="*/ 4702593 w 12192000"/>
              <a:gd name="connsiteY131" fmla="*/ 5068973 h 5238841"/>
              <a:gd name="connsiteX132" fmla="*/ 4682766 w 12192000"/>
              <a:gd name="connsiteY132" fmla="*/ 5076609 h 5238841"/>
              <a:gd name="connsiteX133" fmla="*/ 4634960 w 12192000"/>
              <a:gd name="connsiteY133" fmla="*/ 5061852 h 5238841"/>
              <a:gd name="connsiteX134" fmla="*/ 4580645 w 12192000"/>
              <a:gd name="connsiteY134" fmla="*/ 5069246 h 5238841"/>
              <a:gd name="connsiteX135" fmla="*/ 4368005 w 12192000"/>
              <a:gd name="connsiteY135" fmla="*/ 5057426 h 5238841"/>
              <a:gd name="connsiteX136" fmla="*/ 4339489 w 12192000"/>
              <a:gd name="connsiteY136" fmla="*/ 5080858 h 5238841"/>
              <a:gd name="connsiteX137" fmla="*/ 4253895 w 12192000"/>
              <a:gd name="connsiteY137" fmla="*/ 5085008 h 5238841"/>
              <a:gd name="connsiteX138" fmla="*/ 3947260 w 12192000"/>
              <a:gd name="connsiteY138" fmla="*/ 5041167 h 5238841"/>
              <a:gd name="connsiteX139" fmla="*/ 3931969 w 12192000"/>
              <a:gd name="connsiteY139" fmla="*/ 5035902 h 5238841"/>
              <a:gd name="connsiteX140" fmla="*/ 3911296 w 12192000"/>
              <a:gd name="connsiteY140" fmla="*/ 5035663 h 5238841"/>
              <a:gd name="connsiteX141" fmla="*/ 3955454 w 12192000"/>
              <a:gd name="connsiteY141" fmla="*/ 5238841 h 5238841"/>
              <a:gd name="connsiteX142" fmla="*/ 3895182 w 12192000"/>
              <a:gd name="connsiteY142" fmla="*/ 5030229 h 5238841"/>
              <a:gd name="connsiteX143" fmla="*/ 3870866 w 12192000"/>
              <a:gd name="connsiteY143" fmla="*/ 5023753 h 5238841"/>
              <a:gd name="connsiteX144" fmla="*/ 3865913 w 12192000"/>
              <a:gd name="connsiteY144" fmla="*/ 5025143 h 5238841"/>
              <a:gd name="connsiteX145" fmla="*/ 3828606 w 12192000"/>
              <a:gd name="connsiteY145" fmla="*/ 5019426 h 5238841"/>
              <a:gd name="connsiteX146" fmla="*/ 3827901 w 12192000"/>
              <a:gd name="connsiteY146" fmla="*/ 5020583 h 5238841"/>
              <a:gd name="connsiteX147" fmla="*/ 3816543 w 12192000"/>
              <a:gd name="connsiteY147" fmla="*/ 5024366 h 5238841"/>
              <a:gd name="connsiteX148" fmla="*/ 3795278 w 12192000"/>
              <a:gd name="connsiteY148" fmla="*/ 5028779 h 5238841"/>
              <a:gd name="connsiteX149" fmla="*/ 3743858 w 12192000"/>
              <a:gd name="connsiteY149" fmla="*/ 5054237 h 5238841"/>
              <a:gd name="connsiteX150" fmla="*/ 3704945 w 12192000"/>
              <a:gd name="connsiteY150" fmla="*/ 5048413 h 5238841"/>
              <a:gd name="connsiteX151" fmla="*/ 3696992 w 12192000"/>
              <a:gd name="connsiteY151" fmla="*/ 5047914 h 5238841"/>
              <a:gd name="connsiteX152" fmla="*/ 3696780 w 12192000"/>
              <a:gd name="connsiteY152" fmla="*/ 5048181 h 5238841"/>
              <a:gd name="connsiteX153" fmla="*/ 3688290 w 12192000"/>
              <a:gd name="connsiteY153" fmla="*/ 5048204 h 5238841"/>
              <a:gd name="connsiteX154" fmla="*/ 3682486 w 12192000"/>
              <a:gd name="connsiteY154" fmla="*/ 5047000 h 5238841"/>
              <a:gd name="connsiteX155" fmla="*/ 3667056 w 12192000"/>
              <a:gd name="connsiteY155" fmla="*/ 5046030 h 5238841"/>
              <a:gd name="connsiteX156" fmla="*/ 3661403 w 12192000"/>
              <a:gd name="connsiteY156" fmla="*/ 5047537 h 5238841"/>
              <a:gd name="connsiteX157" fmla="*/ 3658673 w 12192000"/>
              <a:gd name="connsiteY157" fmla="*/ 5050790 h 5238841"/>
              <a:gd name="connsiteX158" fmla="*/ 3657333 w 12192000"/>
              <a:gd name="connsiteY158" fmla="*/ 5050325 h 5238841"/>
              <a:gd name="connsiteX159" fmla="*/ 3626778 w 12192000"/>
              <a:gd name="connsiteY159" fmla="*/ 5057882 h 5238841"/>
              <a:gd name="connsiteX160" fmla="*/ 3560067 w 12192000"/>
              <a:gd name="connsiteY160" fmla="*/ 5064266 h 5238841"/>
              <a:gd name="connsiteX161" fmla="*/ 3522641 w 12192000"/>
              <a:gd name="connsiteY161" fmla="*/ 5063654 h 5238841"/>
              <a:gd name="connsiteX162" fmla="*/ 3419275 w 12192000"/>
              <a:gd name="connsiteY162" fmla="*/ 5066646 h 5238841"/>
              <a:gd name="connsiteX163" fmla="*/ 3314869 w 12192000"/>
              <a:gd name="connsiteY163" fmla="*/ 5073197 h 5238841"/>
              <a:gd name="connsiteX164" fmla="*/ 3259088 w 12192000"/>
              <a:gd name="connsiteY164" fmla="*/ 5096363 h 5238841"/>
              <a:gd name="connsiteX165" fmla="*/ 3253104 w 12192000"/>
              <a:gd name="connsiteY165" fmla="*/ 5096785 h 5238841"/>
              <a:gd name="connsiteX166" fmla="*/ 3238751 w 12192000"/>
              <a:gd name="connsiteY166" fmla="*/ 5092996 h 5238841"/>
              <a:gd name="connsiteX167" fmla="*/ 3233681 w 12192000"/>
              <a:gd name="connsiteY167" fmla="*/ 5090758 h 5238841"/>
              <a:gd name="connsiteX168" fmla="*/ 3225562 w 12192000"/>
              <a:gd name="connsiteY168" fmla="*/ 5089215 h 5238841"/>
              <a:gd name="connsiteX169" fmla="*/ 3225260 w 12192000"/>
              <a:gd name="connsiteY169" fmla="*/ 5089437 h 5238841"/>
              <a:gd name="connsiteX170" fmla="*/ 3217859 w 12192000"/>
              <a:gd name="connsiteY170" fmla="*/ 5087484 h 5238841"/>
              <a:gd name="connsiteX171" fmla="*/ 3182980 w 12192000"/>
              <a:gd name="connsiteY171" fmla="*/ 5074650 h 5238841"/>
              <a:gd name="connsiteX172" fmla="*/ 3055081 w 12192000"/>
              <a:gd name="connsiteY172" fmla="*/ 5080424 h 5238841"/>
              <a:gd name="connsiteX173" fmla="*/ 3049807 w 12192000"/>
              <a:gd name="connsiteY173" fmla="*/ 5080860 h 5238841"/>
              <a:gd name="connsiteX174" fmla="*/ 3029122 w 12192000"/>
              <a:gd name="connsiteY174" fmla="*/ 5070085 h 5238841"/>
              <a:gd name="connsiteX175" fmla="*/ 3017862 w 12192000"/>
              <a:gd name="connsiteY175" fmla="*/ 5065942 h 5238841"/>
              <a:gd name="connsiteX176" fmla="*/ 3015868 w 12192000"/>
              <a:gd name="connsiteY176" fmla="*/ 5061832 h 5238841"/>
              <a:gd name="connsiteX177" fmla="*/ 2998644 w 12192000"/>
              <a:gd name="connsiteY177" fmla="*/ 5057210 h 5238841"/>
              <a:gd name="connsiteX178" fmla="*/ 2996219 w 12192000"/>
              <a:gd name="connsiteY178" fmla="*/ 5057788 h 5238841"/>
              <a:gd name="connsiteX179" fmla="*/ 2983676 w 12192000"/>
              <a:gd name="connsiteY179" fmla="*/ 5049852 h 5238841"/>
              <a:gd name="connsiteX180" fmla="*/ 2903609 w 12192000"/>
              <a:gd name="connsiteY180" fmla="*/ 4998457 h 5238841"/>
              <a:gd name="connsiteX181" fmla="*/ 2758830 w 12192000"/>
              <a:gd name="connsiteY181" fmla="*/ 4974760 h 5238841"/>
              <a:gd name="connsiteX182" fmla="*/ 2532669 w 12192000"/>
              <a:gd name="connsiteY182" fmla="*/ 4940573 h 5238841"/>
              <a:gd name="connsiteX183" fmla="*/ 2389931 w 12192000"/>
              <a:gd name="connsiteY183" fmla="*/ 4905785 h 5238841"/>
              <a:gd name="connsiteX184" fmla="*/ 2335186 w 12192000"/>
              <a:gd name="connsiteY184" fmla="*/ 4902957 h 5238841"/>
              <a:gd name="connsiteX185" fmla="*/ 2273393 w 12192000"/>
              <a:gd name="connsiteY185" fmla="*/ 4883565 h 5238841"/>
              <a:gd name="connsiteX186" fmla="*/ 2269523 w 12192000"/>
              <a:gd name="connsiteY186" fmla="*/ 4884442 h 5238841"/>
              <a:gd name="connsiteX187" fmla="*/ 2256015 w 12192000"/>
              <a:gd name="connsiteY187" fmla="*/ 4883014 h 5238841"/>
              <a:gd name="connsiteX188" fmla="*/ 2249731 w 12192000"/>
              <a:gd name="connsiteY188" fmla="*/ 4888778 h 5238841"/>
              <a:gd name="connsiteX189" fmla="*/ 2227629 w 12192000"/>
              <a:gd name="connsiteY189" fmla="*/ 4891047 h 5238841"/>
              <a:gd name="connsiteX190" fmla="*/ 2203460 w 12192000"/>
              <a:gd name="connsiteY190" fmla="*/ 4886696 h 5238841"/>
              <a:gd name="connsiteX191" fmla="*/ 2091528 w 12192000"/>
              <a:gd name="connsiteY191" fmla="*/ 4859155 h 5238841"/>
              <a:gd name="connsiteX192" fmla="*/ 2022901 w 12192000"/>
              <a:gd name="connsiteY192" fmla="*/ 4846594 h 5238841"/>
              <a:gd name="connsiteX193" fmla="*/ 1994227 w 12192000"/>
              <a:gd name="connsiteY193" fmla="*/ 4847973 h 5238841"/>
              <a:gd name="connsiteX194" fmla="*/ 1955936 w 12192000"/>
              <a:gd name="connsiteY194" fmla="*/ 4845765 h 5238841"/>
              <a:gd name="connsiteX195" fmla="*/ 1741924 w 12192000"/>
              <a:gd name="connsiteY195" fmla="*/ 4808054 h 5238841"/>
              <a:gd name="connsiteX196" fmla="*/ 1734410 w 12192000"/>
              <a:gd name="connsiteY196" fmla="*/ 4811675 h 5238841"/>
              <a:gd name="connsiteX197" fmla="*/ 1691423 w 12192000"/>
              <a:gd name="connsiteY197" fmla="*/ 4802777 h 5238841"/>
              <a:gd name="connsiteX198" fmla="*/ 1554504 w 12192000"/>
              <a:gd name="connsiteY198" fmla="*/ 4739985 h 5238841"/>
              <a:gd name="connsiteX199" fmla="*/ 1470119 w 12192000"/>
              <a:gd name="connsiteY199" fmla="*/ 4723470 h 5238841"/>
              <a:gd name="connsiteX200" fmla="*/ 1437967 w 12192000"/>
              <a:gd name="connsiteY200" fmla="*/ 4722710 h 5238841"/>
              <a:gd name="connsiteX201" fmla="*/ 1295869 w 12192000"/>
              <a:gd name="connsiteY201" fmla="*/ 4726175 h 5238841"/>
              <a:gd name="connsiteX202" fmla="*/ 1292949 w 12192000"/>
              <a:gd name="connsiteY202" fmla="*/ 4684615 h 5238841"/>
              <a:gd name="connsiteX203" fmla="*/ 1244908 w 12192000"/>
              <a:gd name="connsiteY203" fmla="*/ 4706993 h 5238841"/>
              <a:gd name="connsiteX204" fmla="*/ 1171266 w 12192000"/>
              <a:gd name="connsiteY204" fmla="*/ 4706535 h 5238841"/>
              <a:gd name="connsiteX205" fmla="*/ 1160868 w 12192000"/>
              <a:gd name="connsiteY205" fmla="*/ 4701936 h 5238841"/>
              <a:gd name="connsiteX206" fmla="*/ 1147599 w 12192000"/>
              <a:gd name="connsiteY206" fmla="*/ 4714833 h 5238841"/>
              <a:gd name="connsiteX207" fmla="*/ 1119603 w 12192000"/>
              <a:gd name="connsiteY207" fmla="*/ 4721303 h 5238841"/>
              <a:gd name="connsiteX208" fmla="*/ 997851 w 12192000"/>
              <a:gd name="connsiteY208" fmla="*/ 4722336 h 5238841"/>
              <a:gd name="connsiteX209" fmla="*/ 976455 w 12192000"/>
              <a:gd name="connsiteY209" fmla="*/ 4726407 h 5238841"/>
              <a:gd name="connsiteX210" fmla="*/ 949939 w 12192000"/>
              <a:gd name="connsiteY210" fmla="*/ 4719699 h 5238841"/>
              <a:gd name="connsiteX211" fmla="*/ 894148 w 12192000"/>
              <a:gd name="connsiteY211" fmla="*/ 4710406 h 5238841"/>
              <a:gd name="connsiteX212" fmla="*/ 857990 w 12192000"/>
              <a:gd name="connsiteY212" fmla="*/ 4696844 h 5238841"/>
              <a:gd name="connsiteX213" fmla="*/ 848649 w 12192000"/>
              <a:gd name="connsiteY213" fmla="*/ 4704021 h 5238841"/>
              <a:gd name="connsiteX214" fmla="*/ 826436 w 12192000"/>
              <a:gd name="connsiteY214" fmla="*/ 4707421 h 5238841"/>
              <a:gd name="connsiteX215" fmla="*/ 733052 w 12192000"/>
              <a:gd name="connsiteY215" fmla="*/ 4701884 h 5238841"/>
              <a:gd name="connsiteX216" fmla="*/ 716185 w 12192000"/>
              <a:gd name="connsiteY216" fmla="*/ 4648168 h 5238841"/>
              <a:gd name="connsiteX217" fmla="*/ 582722 w 12192000"/>
              <a:gd name="connsiteY217" fmla="*/ 4658637 h 5238841"/>
              <a:gd name="connsiteX218" fmla="*/ 581118 w 12192000"/>
              <a:gd name="connsiteY218" fmla="*/ 4654120 h 5238841"/>
              <a:gd name="connsiteX219" fmla="*/ 546453 w 12192000"/>
              <a:gd name="connsiteY219" fmla="*/ 4652542 h 5238841"/>
              <a:gd name="connsiteX220" fmla="*/ 536773 w 12192000"/>
              <a:gd name="connsiteY220" fmla="*/ 4644609 h 5238841"/>
              <a:gd name="connsiteX221" fmla="*/ 388896 w 12192000"/>
              <a:gd name="connsiteY221" fmla="*/ 4619173 h 5238841"/>
              <a:gd name="connsiteX222" fmla="*/ 366479 w 12192000"/>
              <a:gd name="connsiteY222" fmla="*/ 4618896 h 5238841"/>
              <a:gd name="connsiteX223" fmla="*/ 342781 w 12192000"/>
              <a:gd name="connsiteY223" fmla="*/ 4601239 h 5238841"/>
              <a:gd name="connsiteX224" fmla="*/ 255925 w 12192000"/>
              <a:gd name="connsiteY224" fmla="*/ 4598685 h 5238841"/>
              <a:gd name="connsiteX225" fmla="*/ 226919 w 12192000"/>
              <a:gd name="connsiteY225" fmla="*/ 4598460 h 5238841"/>
              <a:gd name="connsiteX226" fmla="*/ 213925 w 12192000"/>
              <a:gd name="connsiteY226" fmla="*/ 4597783 h 5238841"/>
              <a:gd name="connsiteX227" fmla="*/ 215196 w 12192000"/>
              <a:gd name="connsiteY227" fmla="*/ 4588576 h 5238841"/>
              <a:gd name="connsiteX228" fmla="*/ 180214 w 12192000"/>
              <a:gd name="connsiteY228" fmla="*/ 4583701 h 5238841"/>
              <a:gd name="connsiteX229" fmla="*/ 83203 w 12192000"/>
              <a:gd name="connsiteY229" fmla="*/ 4531664 h 5238841"/>
              <a:gd name="connsiteX230" fmla="*/ 4106 w 12192000"/>
              <a:gd name="connsiteY230" fmla="*/ 4517202 h 5238841"/>
              <a:gd name="connsiteX231" fmla="*/ 0 w 12192000"/>
              <a:gd name="connsiteY231" fmla="*/ 4516084 h 5238841"/>
              <a:gd name="connsiteX232" fmla="*/ 0 w 12192000"/>
              <a:gd name="connsiteY232" fmla="*/ 0 h 5238841"/>
              <a:gd name="connsiteX0" fmla="*/ 0 w 12192000"/>
              <a:gd name="connsiteY0" fmla="*/ 0 h 5238841"/>
              <a:gd name="connsiteX1" fmla="*/ 12192000 w 12192000"/>
              <a:gd name="connsiteY1" fmla="*/ 0 h 5238841"/>
              <a:gd name="connsiteX2" fmla="*/ 12192000 w 12192000"/>
              <a:gd name="connsiteY2" fmla="*/ 3809005 h 5238841"/>
              <a:gd name="connsiteX3" fmla="*/ 12142543 w 12192000"/>
              <a:gd name="connsiteY3" fmla="*/ 3817043 h 5238841"/>
              <a:gd name="connsiteX4" fmla="*/ 12109241 w 12192000"/>
              <a:gd name="connsiteY4" fmla="*/ 3824228 h 5238841"/>
              <a:gd name="connsiteX5" fmla="*/ 11668991 w 12192000"/>
              <a:gd name="connsiteY5" fmla="*/ 3788038 h 5238841"/>
              <a:gd name="connsiteX6" fmla="*/ 11476952 w 12192000"/>
              <a:gd name="connsiteY6" fmla="*/ 3866786 h 5238841"/>
              <a:gd name="connsiteX7" fmla="*/ 11336487 w 12192000"/>
              <a:gd name="connsiteY7" fmla="*/ 3971513 h 5238841"/>
              <a:gd name="connsiteX8" fmla="*/ 11214181 w 12192000"/>
              <a:gd name="connsiteY8" fmla="*/ 4004215 h 5238841"/>
              <a:gd name="connsiteX9" fmla="*/ 11042540 w 12192000"/>
              <a:gd name="connsiteY9" fmla="*/ 4002613 h 5238841"/>
              <a:gd name="connsiteX10" fmla="*/ 10833086 w 12192000"/>
              <a:gd name="connsiteY10" fmla="*/ 3997707 h 5238841"/>
              <a:gd name="connsiteX11" fmla="*/ 10599680 w 12192000"/>
              <a:gd name="connsiteY11" fmla="*/ 3982661 h 5238841"/>
              <a:gd name="connsiteX12" fmla="*/ 10519971 w 12192000"/>
              <a:gd name="connsiteY12" fmla="*/ 3975018 h 5238841"/>
              <a:gd name="connsiteX13" fmla="*/ 10217282 w 12192000"/>
              <a:gd name="connsiteY13" fmla="*/ 4020809 h 5238841"/>
              <a:gd name="connsiteX14" fmla="*/ 9936427 w 12192000"/>
              <a:gd name="connsiteY14" fmla="*/ 4137843 h 5238841"/>
              <a:gd name="connsiteX15" fmla="*/ 9800299 w 12192000"/>
              <a:gd name="connsiteY15" fmla="*/ 4186098 h 5238841"/>
              <a:gd name="connsiteX16" fmla="*/ 9707822 w 12192000"/>
              <a:gd name="connsiteY16" fmla="*/ 4189102 h 5238841"/>
              <a:gd name="connsiteX17" fmla="*/ 9543973 w 12192000"/>
              <a:gd name="connsiteY17" fmla="*/ 4245802 h 5238841"/>
              <a:gd name="connsiteX18" fmla="*/ 9528747 w 12192000"/>
              <a:gd name="connsiteY18" fmla="*/ 4251724 h 5238841"/>
              <a:gd name="connsiteX19" fmla="*/ 9436976 w 12192000"/>
              <a:gd name="connsiteY19" fmla="*/ 4269351 h 5238841"/>
              <a:gd name="connsiteX20" fmla="*/ 9371827 w 12192000"/>
              <a:gd name="connsiteY20" fmla="*/ 4303912 h 5238841"/>
              <a:gd name="connsiteX21" fmla="*/ 9260304 w 12192000"/>
              <a:gd name="connsiteY21" fmla="*/ 4328021 h 5238841"/>
              <a:gd name="connsiteX22" fmla="*/ 9148799 w 12192000"/>
              <a:gd name="connsiteY22" fmla="*/ 4348506 h 5238841"/>
              <a:gd name="connsiteX23" fmla="*/ 9107898 w 12192000"/>
              <a:gd name="connsiteY23" fmla="*/ 4354282 h 5238841"/>
              <a:gd name="connsiteX24" fmla="*/ 8990743 w 12192000"/>
              <a:gd name="connsiteY24" fmla="*/ 4382161 h 5238841"/>
              <a:gd name="connsiteX25" fmla="*/ 8979819 w 12192000"/>
              <a:gd name="connsiteY25" fmla="*/ 4366419 h 5238841"/>
              <a:gd name="connsiteX26" fmla="*/ 8936044 w 12192000"/>
              <a:gd name="connsiteY26" fmla="*/ 4370992 h 5238841"/>
              <a:gd name="connsiteX27" fmla="*/ 8897707 w 12192000"/>
              <a:gd name="connsiteY27" fmla="*/ 4392673 h 5238841"/>
              <a:gd name="connsiteX28" fmla="*/ 8845635 w 12192000"/>
              <a:gd name="connsiteY28" fmla="*/ 4404300 h 5238841"/>
              <a:gd name="connsiteX29" fmla="*/ 8814562 w 12192000"/>
              <a:gd name="connsiteY29" fmla="*/ 4411434 h 5238841"/>
              <a:gd name="connsiteX30" fmla="*/ 8726349 w 12192000"/>
              <a:gd name="connsiteY30" fmla="*/ 4416668 h 5238841"/>
              <a:gd name="connsiteX31" fmla="*/ 8566678 w 12192000"/>
              <a:gd name="connsiteY31" fmla="*/ 4391711 h 5238841"/>
              <a:gd name="connsiteX32" fmla="*/ 8521516 w 12192000"/>
              <a:gd name="connsiteY32" fmla="*/ 4393927 h 5238841"/>
              <a:gd name="connsiteX33" fmla="*/ 8515998 w 12192000"/>
              <a:gd name="connsiteY33" fmla="*/ 4399124 h 5238841"/>
              <a:gd name="connsiteX34" fmla="*/ 8449547 w 12192000"/>
              <a:gd name="connsiteY34" fmla="*/ 4383170 h 5238841"/>
              <a:gd name="connsiteX35" fmla="*/ 8360285 w 12192000"/>
              <a:gd name="connsiteY35" fmla="*/ 4398502 h 5238841"/>
              <a:gd name="connsiteX36" fmla="*/ 8256584 w 12192000"/>
              <a:gd name="connsiteY36" fmla="*/ 4423564 h 5238841"/>
              <a:gd name="connsiteX37" fmla="*/ 8229821 w 12192000"/>
              <a:gd name="connsiteY37" fmla="*/ 4431840 h 5238841"/>
              <a:gd name="connsiteX38" fmla="*/ 8158476 w 12192000"/>
              <a:gd name="connsiteY38" fmla="*/ 4436904 h 5238841"/>
              <a:gd name="connsiteX39" fmla="*/ 7993707 w 12192000"/>
              <a:gd name="connsiteY39" fmla="*/ 4447962 h 5238841"/>
              <a:gd name="connsiteX40" fmla="*/ 7990346 w 12192000"/>
              <a:gd name="connsiteY40" fmla="*/ 4454853 h 5238841"/>
              <a:gd name="connsiteX41" fmla="*/ 7976786 w 12192000"/>
              <a:gd name="connsiteY41" fmla="*/ 4456820 h 5238841"/>
              <a:gd name="connsiteX42" fmla="*/ 7973491 w 12192000"/>
              <a:gd name="connsiteY42" fmla="*/ 4458577 h 5238841"/>
              <a:gd name="connsiteX43" fmla="*/ 7954281 w 12192000"/>
              <a:gd name="connsiteY43" fmla="*/ 4467421 h 5238841"/>
              <a:gd name="connsiteX44" fmla="*/ 7905540 w 12192000"/>
              <a:gd name="connsiteY44" fmla="*/ 4455628 h 5238841"/>
              <a:gd name="connsiteX45" fmla="*/ 7851932 w 12192000"/>
              <a:gd name="connsiteY45" fmla="*/ 4466353 h 5238841"/>
              <a:gd name="connsiteX46" fmla="*/ 7639078 w 12192000"/>
              <a:gd name="connsiteY46" fmla="*/ 4467635 h 5238841"/>
              <a:gd name="connsiteX47" fmla="*/ 7612359 w 12192000"/>
              <a:gd name="connsiteY47" fmla="*/ 4492789 h 5238841"/>
              <a:gd name="connsiteX48" fmla="*/ 7527328 w 12192000"/>
              <a:gd name="connsiteY48" fmla="*/ 4502199 h 5238841"/>
              <a:gd name="connsiteX49" fmla="*/ 7388717 w 12192000"/>
              <a:gd name="connsiteY49" fmla="*/ 4470799 h 5238841"/>
              <a:gd name="connsiteX50" fmla="*/ 7231898 w 12192000"/>
              <a:gd name="connsiteY50" fmla="*/ 4486028 h 5238841"/>
              <a:gd name="connsiteX51" fmla="*/ 7218425 w 12192000"/>
              <a:gd name="connsiteY51" fmla="*/ 4477288 h 5238841"/>
              <a:gd name="connsiteX52" fmla="*/ 7202795 w 12192000"/>
              <a:gd name="connsiteY52" fmla="*/ 4472972 h 5238841"/>
              <a:gd name="connsiteX53" fmla="*/ 7200744 w 12192000"/>
              <a:gd name="connsiteY53" fmla="*/ 4474099 h 5238841"/>
              <a:gd name="connsiteX54" fmla="*/ 7182163 w 12192000"/>
              <a:gd name="connsiteY54" fmla="*/ 4474005 h 5238841"/>
              <a:gd name="connsiteX55" fmla="*/ 7178368 w 12192000"/>
              <a:gd name="connsiteY55" fmla="*/ 4470673 h 5238841"/>
              <a:gd name="connsiteX56" fmla="*/ 7165705 w 12192000"/>
              <a:gd name="connsiteY56" fmla="*/ 4469569 h 5238841"/>
              <a:gd name="connsiteX57" fmla="*/ 7140991 w 12192000"/>
              <a:gd name="connsiteY57" fmla="*/ 4464599 h 5238841"/>
              <a:gd name="connsiteX58" fmla="*/ 7136152 w 12192000"/>
              <a:gd name="connsiteY58" fmla="*/ 4466292 h 5238841"/>
              <a:gd name="connsiteX59" fmla="*/ 7098544 w 12192000"/>
              <a:gd name="connsiteY59" fmla="*/ 4462879 h 5238841"/>
              <a:gd name="connsiteX60" fmla="*/ 7097922 w 12192000"/>
              <a:gd name="connsiteY60" fmla="*/ 4464077 h 5238841"/>
              <a:gd name="connsiteX61" fmla="*/ 7086877 w 12192000"/>
              <a:gd name="connsiteY61" fmla="*/ 4468554 h 5238841"/>
              <a:gd name="connsiteX62" fmla="*/ 7065999 w 12192000"/>
              <a:gd name="connsiteY62" fmla="*/ 4474270 h 5238841"/>
              <a:gd name="connsiteX63" fmla="*/ 7016598 w 12192000"/>
              <a:gd name="connsiteY63" fmla="*/ 4502855 h 5238841"/>
              <a:gd name="connsiteX64" fmla="*/ 6977375 w 12192000"/>
              <a:gd name="connsiteY64" fmla="*/ 4499434 h 5238841"/>
              <a:gd name="connsiteX65" fmla="*/ 6969409 w 12192000"/>
              <a:gd name="connsiteY65" fmla="*/ 4499424 h 5238841"/>
              <a:gd name="connsiteX66" fmla="*/ 6969218 w 12192000"/>
              <a:gd name="connsiteY66" fmla="*/ 4499704 h 5238841"/>
              <a:gd name="connsiteX67" fmla="*/ 6960755 w 12192000"/>
              <a:gd name="connsiteY67" fmla="*/ 4500249 h 5238841"/>
              <a:gd name="connsiteX68" fmla="*/ 6954882 w 12192000"/>
              <a:gd name="connsiteY68" fmla="*/ 4499405 h 5238841"/>
              <a:gd name="connsiteX69" fmla="*/ 6939428 w 12192000"/>
              <a:gd name="connsiteY69" fmla="*/ 4499385 h 5238841"/>
              <a:gd name="connsiteX70" fmla="*/ 6933902 w 12192000"/>
              <a:gd name="connsiteY70" fmla="*/ 4501239 h 5238841"/>
              <a:gd name="connsiteX71" fmla="*/ 6891244 w 12192000"/>
              <a:gd name="connsiteY71" fmla="*/ 4536371 h 5238841"/>
              <a:gd name="connsiteX72" fmla="*/ 6794496 w 12192000"/>
              <a:gd name="connsiteY72" fmla="*/ 4567924 h 5238841"/>
              <a:gd name="connsiteX73" fmla="*/ 6574528 w 12192000"/>
              <a:gd name="connsiteY73" fmla="*/ 4641155 h 5238841"/>
              <a:gd name="connsiteX74" fmla="*/ 6573036 w 12192000"/>
              <a:gd name="connsiteY74" fmla="*/ 4641049 h 5238841"/>
              <a:gd name="connsiteX75" fmla="*/ 6571920 w 12192000"/>
              <a:gd name="connsiteY75" fmla="*/ 4644739 h 5238841"/>
              <a:gd name="connsiteX76" fmla="*/ 6552021 w 12192000"/>
              <a:gd name="connsiteY76" fmla="*/ 4650379 h 5238841"/>
              <a:gd name="connsiteX77" fmla="*/ 6545925 w 12192000"/>
              <a:gd name="connsiteY77" fmla="*/ 4650675 h 5238841"/>
              <a:gd name="connsiteX78" fmla="*/ 6537822 w 12192000"/>
              <a:gd name="connsiteY78" fmla="*/ 4652769 h 5238841"/>
              <a:gd name="connsiteX79" fmla="*/ 6537743 w 12192000"/>
              <a:gd name="connsiteY79" fmla="*/ 4653068 h 5238841"/>
              <a:gd name="connsiteX80" fmla="*/ 6490057 w 12192000"/>
              <a:gd name="connsiteY80" fmla="*/ 4658624 h 5238841"/>
              <a:gd name="connsiteX81" fmla="*/ 6386800 w 12192000"/>
              <a:gd name="connsiteY81" fmla="*/ 4715431 h 5238841"/>
              <a:gd name="connsiteX82" fmla="*/ 6382703 w 12192000"/>
              <a:gd name="connsiteY82" fmla="*/ 4717930 h 5238841"/>
              <a:gd name="connsiteX83" fmla="*/ 6356495 w 12192000"/>
              <a:gd name="connsiteY83" fmla="*/ 4717843 h 5238841"/>
              <a:gd name="connsiteX84" fmla="*/ 6343628 w 12192000"/>
              <a:gd name="connsiteY84" fmla="*/ 4719161 h 5238841"/>
              <a:gd name="connsiteX85" fmla="*/ 6338605 w 12192000"/>
              <a:gd name="connsiteY85" fmla="*/ 4716723 h 5238841"/>
              <a:gd name="connsiteX86" fmla="*/ 6320318 w 12192000"/>
              <a:gd name="connsiteY86" fmla="*/ 4720095 h 5238841"/>
              <a:gd name="connsiteX87" fmla="*/ 6318742 w 12192000"/>
              <a:gd name="connsiteY87" fmla="*/ 4721541 h 5238841"/>
              <a:gd name="connsiteX88" fmla="*/ 6301708 w 12192000"/>
              <a:gd name="connsiteY88" fmla="*/ 4720380 h 5238841"/>
              <a:gd name="connsiteX89" fmla="*/ 6285082 w 12192000"/>
              <a:gd name="connsiteY89" fmla="*/ 4714639 h 5238841"/>
              <a:gd name="connsiteX90" fmla="*/ 6136936 w 12192000"/>
              <a:gd name="connsiteY90" fmla="*/ 4758246 h 5238841"/>
              <a:gd name="connsiteX91" fmla="*/ 5988578 w 12192000"/>
              <a:gd name="connsiteY91" fmla="*/ 4754427 h 5238841"/>
              <a:gd name="connsiteX92" fmla="*/ 5908701 w 12192000"/>
              <a:gd name="connsiteY92" fmla="*/ 4779160 h 5238841"/>
              <a:gd name="connsiteX93" fmla="*/ 5892219 w 12192000"/>
              <a:gd name="connsiteY93" fmla="*/ 4807892 h 5238841"/>
              <a:gd name="connsiteX94" fmla="*/ 5683612 w 12192000"/>
              <a:gd name="connsiteY94" fmla="*/ 4848770 h 5238841"/>
              <a:gd name="connsiteX95" fmla="*/ 5635111 w 12192000"/>
              <a:gd name="connsiteY95" fmla="*/ 4868888 h 5238841"/>
              <a:gd name="connsiteX96" fmla="*/ 5582652 w 12192000"/>
              <a:gd name="connsiteY96" fmla="*/ 4866836 h 5238841"/>
              <a:gd name="connsiteX97" fmla="*/ 5567213 w 12192000"/>
              <a:gd name="connsiteY97" fmla="*/ 4878769 h 5238841"/>
              <a:gd name="connsiteX98" fmla="*/ 5564659 w 12192000"/>
              <a:gd name="connsiteY98" fmla="*/ 4881042 h 5238841"/>
              <a:gd name="connsiteX99" fmla="*/ 5552102 w 12192000"/>
              <a:gd name="connsiteY99" fmla="*/ 4885426 h 5238841"/>
              <a:gd name="connsiteX100" fmla="*/ 5551475 w 12192000"/>
              <a:gd name="connsiteY100" fmla="*/ 4892560 h 5238841"/>
              <a:gd name="connsiteX101" fmla="*/ 5534664 w 12192000"/>
              <a:gd name="connsiteY101" fmla="*/ 4903385 h 5238841"/>
              <a:gd name="connsiteX102" fmla="*/ 5510737 w 12192000"/>
              <a:gd name="connsiteY102" fmla="*/ 4909807 h 5238841"/>
              <a:gd name="connsiteX103" fmla="*/ 5393901 w 12192000"/>
              <a:gd name="connsiteY103" fmla="*/ 4933709 h 5238841"/>
              <a:gd name="connsiteX104" fmla="*/ 5325782 w 12192000"/>
              <a:gd name="connsiteY104" fmla="*/ 4951789 h 5238841"/>
              <a:gd name="connsiteX105" fmla="*/ 5302703 w 12192000"/>
              <a:gd name="connsiteY105" fmla="*/ 4964590 h 5238841"/>
              <a:gd name="connsiteX106" fmla="*/ 5268591 w 12192000"/>
              <a:gd name="connsiteY106" fmla="*/ 4978479 h 5238841"/>
              <a:gd name="connsiteX107" fmla="*/ 5210559 w 12192000"/>
              <a:gd name="connsiteY107" fmla="*/ 5007585 h 5238841"/>
              <a:gd name="connsiteX108" fmla="*/ 5177597 w 12192000"/>
              <a:gd name="connsiteY108" fmla="*/ 5015926 h 5238841"/>
              <a:gd name="connsiteX109" fmla="*/ 5160569 w 12192000"/>
              <a:gd name="connsiteY109" fmla="*/ 5025681 h 5238841"/>
              <a:gd name="connsiteX110" fmla="*/ 5152748 w 12192000"/>
              <a:gd name="connsiteY110" fmla="*/ 5026569 h 5238841"/>
              <a:gd name="connsiteX111" fmla="*/ 5127678 w 12192000"/>
              <a:gd name="connsiteY111" fmla="*/ 5032947 h 5238841"/>
              <a:gd name="connsiteX112" fmla="*/ 5113147 w 12192000"/>
              <a:gd name="connsiteY112" fmla="*/ 5035818 h 5238841"/>
              <a:gd name="connsiteX113" fmla="*/ 5107301 w 12192000"/>
              <a:gd name="connsiteY113" fmla="*/ 5036672 h 5238841"/>
              <a:gd name="connsiteX114" fmla="*/ 5093215 w 12192000"/>
              <a:gd name="connsiteY114" fmla="*/ 5032880 h 5238841"/>
              <a:gd name="connsiteX115" fmla="*/ 5077058 w 12192000"/>
              <a:gd name="connsiteY115" fmla="*/ 5038681 h 5238841"/>
              <a:gd name="connsiteX116" fmla="*/ 5057349 w 12192000"/>
              <a:gd name="connsiteY116" fmla="*/ 5036015 h 5238841"/>
              <a:gd name="connsiteX117" fmla="*/ 5053945 w 12192000"/>
              <a:gd name="connsiteY117" fmla="*/ 5041952 h 5238841"/>
              <a:gd name="connsiteX118" fmla="*/ 5040021 w 12192000"/>
              <a:gd name="connsiteY118" fmla="*/ 5050052 h 5238841"/>
              <a:gd name="connsiteX119" fmla="*/ 5025913 w 12192000"/>
              <a:gd name="connsiteY119" fmla="*/ 5046535 h 5238841"/>
              <a:gd name="connsiteX120" fmla="*/ 4998218 w 12192000"/>
              <a:gd name="connsiteY120" fmla="*/ 5048065 h 5238841"/>
              <a:gd name="connsiteX121" fmla="*/ 4991008 w 12192000"/>
              <a:gd name="connsiteY121" fmla="*/ 5050439 h 5238841"/>
              <a:gd name="connsiteX122" fmla="*/ 4963503 w 12192000"/>
              <a:gd name="connsiteY122" fmla="*/ 5047575 h 5238841"/>
              <a:gd name="connsiteX123" fmla="*/ 4921053 w 12192000"/>
              <a:gd name="connsiteY123" fmla="*/ 5048925 h 5238841"/>
              <a:gd name="connsiteX124" fmla="*/ 4873420 w 12192000"/>
              <a:gd name="connsiteY124" fmla="*/ 5054929 h 5238841"/>
              <a:gd name="connsiteX125" fmla="*/ 4858825 w 12192000"/>
              <a:gd name="connsiteY125" fmla="*/ 5051329 h 5238841"/>
              <a:gd name="connsiteX126" fmla="*/ 4769340 w 12192000"/>
              <a:gd name="connsiteY126" fmla="*/ 5053090 h 5238841"/>
              <a:gd name="connsiteX127" fmla="*/ 4744152 w 12192000"/>
              <a:gd name="connsiteY127" fmla="*/ 5053391 h 5238841"/>
              <a:gd name="connsiteX128" fmla="*/ 4723556 w 12192000"/>
              <a:gd name="connsiteY128" fmla="*/ 5059633 h 5238841"/>
              <a:gd name="connsiteX129" fmla="*/ 4719699 w 12192000"/>
              <a:gd name="connsiteY129" fmla="*/ 5066298 h 5238841"/>
              <a:gd name="connsiteX130" fmla="*/ 4706016 w 12192000"/>
              <a:gd name="connsiteY130" fmla="*/ 5067422 h 5238841"/>
              <a:gd name="connsiteX131" fmla="*/ 4702593 w 12192000"/>
              <a:gd name="connsiteY131" fmla="*/ 5068973 h 5238841"/>
              <a:gd name="connsiteX132" fmla="*/ 4682766 w 12192000"/>
              <a:gd name="connsiteY132" fmla="*/ 5076609 h 5238841"/>
              <a:gd name="connsiteX133" fmla="*/ 4634960 w 12192000"/>
              <a:gd name="connsiteY133" fmla="*/ 5061852 h 5238841"/>
              <a:gd name="connsiteX134" fmla="*/ 4580645 w 12192000"/>
              <a:gd name="connsiteY134" fmla="*/ 5069246 h 5238841"/>
              <a:gd name="connsiteX135" fmla="*/ 4368005 w 12192000"/>
              <a:gd name="connsiteY135" fmla="*/ 5057426 h 5238841"/>
              <a:gd name="connsiteX136" fmla="*/ 4339489 w 12192000"/>
              <a:gd name="connsiteY136" fmla="*/ 5080858 h 5238841"/>
              <a:gd name="connsiteX137" fmla="*/ 4253895 w 12192000"/>
              <a:gd name="connsiteY137" fmla="*/ 5085008 h 5238841"/>
              <a:gd name="connsiteX138" fmla="*/ 3947260 w 12192000"/>
              <a:gd name="connsiteY138" fmla="*/ 5041167 h 5238841"/>
              <a:gd name="connsiteX139" fmla="*/ 3911296 w 12192000"/>
              <a:gd name="connsiteY139" fmla="*/ 5035663 h 5238841"/>
              <a:gd name="connsiteX140" fmla="*/ 3955454 w 12192000"/>
              <a:gd name="connsiteY140" fmla="*/ 5238841 h 5238841"/>
              <a:gd name="connsiteX141" fmla="*/ 3895182 w 12192000"/>
              <a:gd name="connsiteY141" fmla="*/ 5030229 h 5238841"/>
              <a:gd name="connsiteX142" fmla="*/ 3870866 w 12192000"/>
              <a:gd name="connsiteY142" fmla="*/ 5023753 h 5238841"/>
              <a:gd name="connsiteX143" fmla="*/ 3865913 w 12192000"/>
              <a:gd name="connsiteY143" fmla="*/ 5025143 h 5238841"/>
              <a:gd name="connsiteX144" fmla="*/ 3828606 w 12192000"/>
              <a:gd name="connsiteY144" fmla="*/ 5019426 h 5238841"/>
              <a:gd name="connsiteX145" fmla="*/ 3827901 w 12192000"/>
              <a:gd name="connsiteY145" fmla="*/ 5020583 h 5238841"/>
              <a:gd name="connsiteX146" fmla="*/ 3816543 w 12192000"/>
              <a:gd name="connsiteY146" fmla="*/ 5024366 h 5238841"/>
              <a:gd name="connsiteX147" fmla="*/ 3795278 w 12192000"/>
              <a:gd name="connsiteY147" fmla="*/ 5028779 h 5238841"/>
              <a:gd name="connsiteX148" fmla="*/ 3743858 w 12192000"/>
              <a:gd name="connsiteY148" fmla="*/ 5054237 h 5238841"/>
              <a:gd name="connsiteX149" fmla="*/ 3704945 w 12192000"/>
              <a:gd name="connsiteY149" fmla="*/ 5048413 h 5238841"/>
              <a:gd name="connsiteX150" fmla="*/ 3696992 w 12192000"/>
              <a:gd name="connsiteY150" fmla="*/ 5047914 h 5238841"/>
              <a:gd name="connsiteX151" fmla="*/ 3696780 w 12192000"/>
              <a:gd name="connsiteY151" fmla="*/ 5048181 h 5238841"/>
              <a:gd name="connsiteX152" fmla="*/ 3688290 w 12192000"/>
              <a:gd name="connsiteY152" fmla="*/ 5048204 h 5238841"/>
              <a:gd name="connsiteX153" fmla="*/ 3682486 w 12192000"/>
              <a:gd name="connsiteY153" fmla="*/ 5047000 h 5238841"/>
              <a:gd name="connsiteX154" fmla="*/ 3667056 w 12192000"/>
              <a:gd name="connsiteY154" fmla="*/ 5046030 h 5238841"/>
              <a:gd name="connsiteX155" fmla="*/ 3661403 w 12192000"/>
              <a:gd name="connsiteY155" fmla="*/ 5047537 h 5238841"/>
              <a:gd name="connsiteX156" fmla="*/ 3658673 w 12192000"/>
              <a:gd name="connsiteY156" fmla="*/ 5050790 h 5238841"/>
              <a:gd name="connsiteX157" fmla="*/ 3657333 w 12192000"/>
              <a:gd name="connsiteY157" fmla="*/ 5050325 h 5238841"/>
              <a:gd name="connsiteX158" fmla="*/ 3626778 w 12192000"/>
              <a:gd name="connsiteY158" fmla="*/ 5057882 h 5238841"/>
              <a:gd name="connsiteX159" fmla="*/ 3560067 w 12192000"/>
              <a:gd name="connsiteY159" fmla="*/ 5064266 h 5238841"/>
              <a:gd name="connsiteX160" fmla="*/ 3522641 w 12192000"/>
              <a:gd name="connsiteY160" fmla="*/ 5063654 h 5238841"/>
              <a:gd name="connsiteX161" fmla="*/ 3419275 w 12192000"/>
              <a:gd name="connsiteY161" fmla="*/ 5066646 h 5238841"/>
              <a:gd name="connsiteX162" fmla="*/ 3314869 w 12192000"/>
              <a:gd name="connsiteY162" fmla="*/ 5073197 h 5238841"/>
              <a:gd name="connsiteX163" fmla="*/ 3259088 w 12192000"/>
              <a:gd name="connsiteY163" fmla="*/ 5096363 h 5238841"/>
              <a:gd name="connsiteX164" fmla="*/ 3253104 w 12192000"/>
              <a:gd name="connsiteY164" fmla="*/ 5096785 h 5238841"/>
              <a:gd name="connsiteX165" fmla="*/ 3238751 w 12192000"/>
              <a:gd name="connsiteY165" fmla="*/ 5092996 h 5238841"/>
              <a:gd name="connsiteX166" fmla="*/ 3233681 w 12192000"/>
              <a:gd name="connsiteY166" fmla="*/ 5090758 h 5238841"/>
              <a:gd name="connsiteX167" fmla="*/ 3225562 w 12192000"/>
              <a:gd name="connsiteY167" fmla="*/ 5089215 h 5238841"/>
              <a:gd name="connsiteX168" fmla="*/ 3225260 w 12192000"/>
              <a:gd name="connsiteY168" fmla="*/ 5089437 h 5238841"/>
              <a:gd name="connsiteX169" fmla="*/ 3217859 w 12192000"/>
              <a:gd name="connsiteY169" fmla="*/ 5087484 h 5238841"/>
              <a:gd name="connsiteX170" fmla="*/ 3182980 w 12192000"/>
              <a:gd name="connsiteY170" fmla="*/ 5074650 h 5238841"/>
              <a:gd name="connsiteX171" fmla="*/ 3055081 w 12192000"/>
              <a:gd name="connsiteY171" fmla="*/ 5080424 h 5238841"/>
              <a:gd name="connsiteX172" fmla="*/ 3049807 w 12192000"/>
              <a:gd name="connsiteY172" fmla="*/ 5080860 h 5238841"/>
              <a:gd name="connsiteX173" fmla="*/ 3029122 w 12192000"/>
              <a:gd name="connsiteY173" fmla="*/ 5070085 h 5238841"/>
              <a:gd name="connsiteX174" fmla="*/ 3017862 w 12192000"/>
              <a:gd name="connsiteY174" fmla="*/ 5065942 h 5238841"/>
              <a:gd name="connsiteX175" fmla="*/ 3015868 w 12192000"/>
              <a:gd name="connsiteY175" fmla="*/ 5061832 h 5238841"/>
              <a:gd name="connsiteX176" fmla="*/ 2998644 w 12192000"/>
              <a:gd name="connsiteY176" fmla="*/ 5057210 h 5238841"/>
              <a:gd name="connsiteX177" fmla="*/ 2996219 w 12192000"/>
              <a:gd name="connsiteY177" fmla="*/ 5057788 h 5238841"/>
              <a:gd name="connsiteX178" fmla="*/ 2983676 w 12192000"/>
              <a:gd name="connsiteY178" fmla="*/ 5049852 h 5238841"/>
              <a:gd name="connsiteX179" fmla="*/ 2903609 w 12192000"/>
              <a:gd name="connsiteY179" fmla="*/ 4998457 h 5238841"/>
              <a:gd name="connsiteX180" fmla="*/ 2758830 w 12192000"/>
              <a:gd name="connsiteY180" fmla="*/ 4974760 h 5238841"/>
              <a:gd name="connsiteX181" fmla="*/ 2532669 w 12192000"/>
              <a:gd name="connsiteY181" fmla="*/ 4940573 h 5238841"/>
              <a:gd name="connsiteX182" fmla="*/ 2389931 w 12192000"/>
              <a:gd name="connsiteY182" fmla="*/ 4905785 h 5238841"/>
              <a:gd name="connsiteX183" fmla="*/ 2335186 w 12192000"/>
              <a:gd name="connsiteY183" fmla="*/ 4902957 h 5238841"/>
              <a:gd name="connsiteX184" fmla="*/ 2273393 w 12192000"/>
              <a:gd name="connsiteY184" fmla="*/ 4883565 h 5238841"/>
              <a:gd name="connsiteX185" fmla="*/ 2269523 w 12192000"/>
              <a:gd name="connsiteY185" fmla="*/ 4884442 h 5238841"/>
              <a:gd name="connsiteX186" fmla="*/ 2256015 w 12192000"/>
              <a:gd name="connsiteY186" fmla="*/ 4883014 h 5238841"/>
              <a:gd name="connsiteX187" fmla="*/ 2249731 w 12192000"/>
              <a:gd name="connsiteY187" fmla="*/ 4888778 h 5238841"/>
              <a:gd name="connsiteX188" fmla="*/ 2227629 w 12192000"/>
              <a:gd name="connsiteY188" fmla="*/ 4891047 h 5238841"/>
              <a:gd name="connsiteX189" fmla="*/ 2203460 w 12192000"/>
              <a:gd name="connsiteY189" fmla="*/ 4886696 h 5238841"/>
              <a:gd name="connsiteX190" fmla="*/ 2091528 w 12192000"/>
              <a:gd name="connsiteY190" fmla="*/ 4859155 h 5238841"/>
              <a:gd name="connsiteX191" fmla="*/ 2022901 w 12192000"/>
              <a:gd name="connsiteY191" fmla="*/ 4846594 h 5238841"/>
              <a:gd name="connsiteX192" fmla="*/ 1994227 w 12192000"/>
              <a:gd name="connsiteY192" fmla="*/ 4847973 h 5238841"/>
              <a:gd name="connsiteX193" fmla="*/ 1955936 w 12192000"/>
              <a:gd name="connsiteY193" fmla="*/ 4845765 h 5238841"/>
              <a:gd name="connsiteX194" fmla="*/ 1741924 w 12192000"/>
              <a:gd name="connsiteY194" fmla="*/ 4808054 h 5238841"/>
              <a:gd name="connsiteX195" fmla="*/ 1734410 w 12192000"/>
              <a:gd name="connsiteY195" fmla="*/ 4811675 h 5238841"/>
              <a:gd name="connsiteX196" fmla="*/ 1691423 w 12192000"/>
              <a:gd name="connsiteY196" fmla="*/ 4802777 h 5238841"/>
              <a:gd name="connsiteX197" fmla="*/ 1554504 w 12192000"/>
              <a:gd name="connsiteY197" fmla="*/ 4739985 h 5238841"/>
              <a:gd name="connsiteX198" fmla="*/ 1470119 w 12192000"/>
              <a:gd name="connsiteY198" fmla="*/ 4723470 h 5238841"/>
              <a:gd name="connsiteX199" fmla="*/ 1437967 w 12192000"/>
              <a:gd name="connsiteY199" fmla="*/ 4722710 h 5238841"/>
              <a:gd name="connsiteX200" fmla="*/ 1295869 w 12192000"/>
              <a:gd name="connsiteY200" fmla="*/ 4726175 h 5238841"/>
              <a:gd name="connsiteX201" fmla="*/ 1292949 w 12192000"/>
              <a:gd name="connsiteY201" fmla="*/ 4684615 h 5238841"/>
              <a:gd name="connsiteX202" fmla="*/ 1244908 w 12192000"/>
              <a:gd name="connsiteY202" fmla="*/ 4706993 h 5238841"/>
              <a:gd name="connsiteX203" fmla="*/ 1171266 w 12192000"/>
              <a:gd name="connsiteY203" fmla="*/ 4706535 h 5238841"/>
              <a:gd name="connsiteX204" fmla="*/ 1160868 w 12192000"/>
              <a:gd name="connsiteY204" fmla="*/ 4701936 h 5238841"/>
              <a:gd name="connsiteX205" fmla="*/ 1147599 w 12192000"/>
              <a:gd name="connsiteY205" fmla="*/ 4714833 h 5238841"/>
              <a:gd name="connsiteX206" fmla="*/ 1119603 w 12192000"/>
              <a:gd name="connsiteY206" fmla="*/ 4721303 h 5238841"/>
              <a:gd name="connsiteX207" fmla="*/ 997851 w 12192000"/>
              <a:gd name="connsiteY207" fmla="*/ 4722336 h 5238841"/>
              <a:gd name="connsiteX208" fmla="*/ 976455 w 12192000"/>
              <a:gd name="connsiteY208" fmla="*/ 4726407 h 5238841"/>
              <a:gd name="connsiteX209" fmla="*/ 949939 w 12192000"/>
              <a:gd name="connsiteY209" fmla="*/ 4719699 h 5238841"/>
              <a:gd name="connsiteX210" fmla="*/ 894148 w 12192000"/>
              <a:gd name="connsiteY210" fmla="*/ 4710406 h 5238841"/>
              <a:gd name="connsiteX211" fmla="*/ 857990 w 12192000"/>
              <a:gd name="connsiteY211" fmla="*/ 4696844 h 5238841"/>
              <a:gd name="connsiteX212" fmla="*/ 848649 w 12192000"/>
              <a:gd name="connsiteY212" fmla="*/ 4704021 h 5238841"/>
              <a:gd name="connsiteX213" fmla="*/ 826436 w 12192000"/>
              <a:gd name="connsiteY213" fmla="*/ 4707421 h 5238841"/>
              <a:gd name="connsiteX214" fmla="*/ 733052 w 12192000"/>
              <a:gd name="connsiteY214" fmla="*/ 4701884 h 5238841"/>
              <a:gd name="connsiteX215" fmla="*/ 716185 w 12192000"/>
              <a:gd name="connsiteY215" fmla="*/ 4648168 h 5238841"/>
              <a:gd name="connsiteX216" fmla="*/ 582722 w 12192000"/>
              <a:gd name="connsiteY216" fmla="*/ 4658637 h 5238841"/>
              <a:gd name="connsiteX217" fmla="*/ 581118 w 12192000"/>
              <a:gd name="connsiteY217" fmla="*/ 4654120 h 5238841"/>
              <a:gd name="connsiteX218" fmla="*/ 546453 w 12192000"/>
              <a:gd name="connsiteY218" fmla="*/ 4652542 h 5238841"/>
              <a:gd name="connsiteX219" fmla="*/ 536773 w 12192000"/>
              <a:gd name="connsiteY219" fmla="*/ 4644609 h 5238841"/>
              <a:gd name="connsiteX220" fmla="*/ 388896 w 12192000"/>
              <a:gd name="connsiteY220" fmla="*/ 4619173 h 5238841"/>
              <a:gd name="connsiteX221" fmla="*/ 366479 w 12192000"/>
              <a:gd name="connsiteY221" fmla="*/ 4618896 h 5238841"/>
              <a:gd name="connsiteX222" fmla="*/ 342781 w 12192000"/>
              <a:gd name="connsiteY222" fmla="*/ 4601239 h 5238841"/>
              <a:gd name="connsiteX223" fmla="*/ 255925 w 12192000"/>
              <a:gd name="connsiteY223" fmla="*/ 4598685 h 5238841"/>
              <a:gd name="connsiteX224" fmla="*/ 226919 w 12192000"/>
              <a:gd name="connsiteY224" fmla="*/ 4598460 h 5238841"/>
              <a:gd name="connsiteX225" fmla="*/ 213925 w 12192000"/>
              <a:gd name="connsiteY225" fmla="*/ 4597783 h 5238841"/>
              <a:gd name="connsiteX226" fmla="*/ 215196 w 12192000"/>
              <a:gd name="connsiteY226" fmla="*/ 4588576 h 5238841"/>
              <a:gd name="connsiteX227" fmla="*/ 180214 w 12192000"/>
              <a:gd name="connsiteY227" fmla="*/ 4583701 h 5238841"/>
              <a:gd name="connsiteX228" fmla="*/ 83203 w 12192000"/>
              <a:gd name="connsiteY228" fmla="*/ 4531664 h 5238841"/>
              <a:gd name="connsiteX229" fmla="*/ 4106 w 12192000"/>
              <a:gd name="connsiteY229" fmla="*/ 4517202 h 5238841"/>
              <a:gd name="connsiteX230" fmla="*/ 0 w 12192000"/>
              <a:gd name="connsiteY230" fmla="*/ 4516084 h 5238841"/>
              <a:gd name="connsiteX231" fmla="*/ 0 w 12192000"/>
              <a:gd name="connsiteY231" fmla="*/ 0 h 5238841"/>
              <a:gd name="connsiteX0" fmla="*/ 0 w 12192000"/>
              <a:gd name="connsiteY0" fmla="*/ 0 h 5238841"/>
              <a:gd name="connsiteX1" fmla="*/ 12192000 w 12192000"/>
              <a:gd name="connsiteY1" fmla="*/ 0 h 5238841"/>
              <a:gd name="connsiteX2" fmla="*/ 12192000 w 12192000"/>
              <a:gd name="connsiteY2" fmla="*/ 3809005 h 5238841"/>
              <a:gd name="connsiteX3" fmla="*/ 12142543 w 12192000"/>
              <a:gd name="connsiteY3" fmla="*/ 3817043 h 5238841"/>
              <a:gd name="connsiteX4" fmla="*/ 12109241 w 12192000"/>
              <a:gd name="connsiteY4" fmla="*/ 3824228 h 5238841"/>
              <a:gd name="connsiteX5" fmla="*/ 11668991 w 12192000"/>
              <a:gd name="connsiteY5" fmla="*/ 3788038 h 5238841"/>
              <a:gd name="connsiteX6" fmla="*/ 11476952 w 12192000"/>
              <a:gd name="connsiteY6" fmla="*/ 3866786 h 5238841"/>
              <a:gd name="connsiteX7" fmla="*/ 11336487 w 12192000"/>
              <a:gd name="connsiteY7" fmla="*/ 3971513 h 5238841"/>
              <a:gd name="connsiteX8" fmla="*/ 11214181 w 12192000"/>
              <a:gd name="connsiteY8" fmla="*/ 4004215 h 5238841"/>
              <a:gd name="connsiteX9" fmla="*/ 11042540 w 12192000"/>
              <a:gd name="connsiteY9" fmla="*/ 4002613 h 5238841"/>
              <a:gd name="connsiteX10" fmla="*/ 10833086 w 12192000"/>
              <a:gd name="connsiteY10" fmla="*/ 3997707 h 5238841"/>
              <a:gd name="connsiteX11" fmla="*/ 10599680 w 12192000"/>
              <a:gd name="connsiteY11" fmla="*/ 3982661 h 5238841"/>
              <a:gd name="connsiteX12" fmla="*/ 10519971 w 12192000"/>
              <a:gd name="connsiteY12" fmla="*/ 3975018 h 5238841"/>
              <a:gd name="connsiteX13" fmla="*/ 10217282 w 12192000"/>
              <a:gd name="connsiteY13" fmla="*/ 4020809 h 5238841"/>
              <a:gd name="connsiteX14" fmla="*/ 9936427 w 12192000"/>
              <a:gd name="connsiteY14" fmla="*/ 4137843 h 5238841"/>
              <a:gd name="connsiteX15" fmla="*/ 9800299 w 12192000"/>
              <a:gd name="connsiteY15" fmla="*/ 4186098 h 5238841"/>
              <a:gd name="connsiteX16" fmla="*/ 9707822 w 12192000"/>
              <a:gd name="connsiteY16" fmla="*/ 4189102 h 5238841"/>
              <a:gd name="connsiteX17" fmla="*/ 9543973 w 12192000"/>
              <a:gd name="connsiteY17" fmla="*/ 4245802 h 5238841"/>
              <a:gd name="connsiteX18" fmla="*/ 9528747 w 12192000"/>
              <a:gd name="connsiteY18" fmla="*/ 4251724 h 5238841"/>
              <a:gd name="connsiteX19" fmla="*/ 9436976 w 12192000"/>
              <a:gd name="connsiteY19" fmla="*/ 4269351 h 5238841"/>
              <a:gd name="connsiteX20" fmla="*/ 9371827 w 12192000"/>
              <a:gd name="connsiteY20" fmla="*/ 4303912 h 5238841"/>
              <a:gd name="connsiteX21" fmla="*/ 9260304 w 12192000"/>
              <a:gd name="connsiteY21" fmla="*/ 4328021 h 5238841"/>
              <a:gd name="connsiteX22" fmla="*/ 9148799 w 12192000"/>
              <a:gd name="connsiteY22" fmla="*/ 4348506 h 5238841"/>
              <a:gd name="connsiteX23" fmla="*/ 9107898 w 12192000"/>
              <a:gd name="connsiteY23" fmla="*/ 4354282 h 5238841"/>
              <a:gd name="connsiteX24" fmla="*/ 8990743 w 12192000"/>
              <a:gd name="connsiteY24" fmla="*/ 4382161 h 5238841"/>
              <a:gd name="connsiteX25" fmla="*/ 8979819 w 12192000"/>
              <a:gd name="connsiteY25" fmla="*/ 4366419 h 5238841"/>
              <a:gd name="connsiteX26" fmla="*/ 8936044 w 12192000"/>
              <a:gd name="connsiteY26" fmla="*/ 4370992 h 5238841"/>
              <a:gd name="connsiteX27" fmla="*/ 8897707 w 12192000"/>
              <a:gd name="connsiteY27" fmla="*/ 4392673 h 5238841"/>
              <a:gd name="connsiteX28" fmla="*/ 8845635 w 12192000"/>
              <a:gd name="connsiteY28" fmla="*/ 4404300 h 5238841"/>
              <a:gd name="connsiteX29" fmla="*/ 8814562 w 12192000"/>
              <a:gd name="connsiteY29" fmla="*/ 4411434 h 5238841"/>
              <a:gd name="connsiteX30" fmla="*/ 8726349 w 12192000"/>
              <a:gd name="connsiteY30" fmla="*/ 4416668 h 5238841"/>
              <a:gd name="connsiteX31" fmla="*/ 8566678 w 12192000"/>
              <a:gd name="connsiteY31" fmla="*/ 4391711 h 5238841"/>
              <a:gd name="connsiteX32" fmla="*/ 8521516 w 12192000"/>
              <a:gd name="connsiteY32" fmla="*/ 4393927 h 5238841"/>
              <a:gd name="connsiteX33" fmla="*/ 8515998 w 12192000"/>
              <a:gd name="connsiteY33" fmla="*/ 4399124 h 5238841"/>
              <a:gd name="connsiteX34" fmla="*/ 8449547 w 12192000"/>
              <a:gd name="connsiteY34" fmla="*/ 4383170 h 5238841"/>
              <a:gd name="connsiteX35" fmla="*/ 8360285 w 12192000"/>
              <a:gd name="connsiteY35" fmla="*/ 4398502 h 5238841"/>
              <a:gd name="connsiteX36" fmla="*/ 8256584 w 12192000"/>
              <a:gd name="connsiteY36" fmla="*/ 4423564 h 5238841"/>
              <a:gd name="connsiteX37" fmla="*/ 8229821 w 12192000"/>
              <a:gd name="connsiteY37" fmla="*/ 4431840 h 5238841"/>
              <a:gd name="connsiteX38" fmla="*/ 8158476 w 12192000"/>
              <a:gd name="connsiteY38" fmla="*/ 4436904 h 5238841"/>
              <a:gd name="connsiteX39" fmla="*/ 7993707 w 12192000"/>
              <a:gd name="connsiteY39" fmla="*/ 4447962 h 5238841"/>
              <a:gd name="connsiteX40" fmla="*/ 7990346 w 12192000"/>
              <a:gd name="connsiteY40" fmla="*/ 4454853 h 5238841"/>
              <a:gd name="connsiteX41" fmla="*/ 7976786 w 12192000"/>
              <a:gd name="connsiteY41" fmla="*/ 4456820 h 5238841"/>
              <a:gd name="connsiteX42" fmla="*/ 7973491 w 12192000"/>
              <a:gd name="connsiteY42" fmla="*/ 4458577 h 5238841"/>
              <a:gd name="connsiteX43" fmla="*/ 7954281 w 12192000"/>
              <a:gd name="connsiteY43" fmla="*/ 4467421 h 5238841"/>
              <a:gd name="connsiteX44" fmla="*/ 7905540 w 12192000"/>
              <a:gd name="connsiteY44" fmla="*/ 4455628 h 5238841"/>
              <a:gd name="connsiteX45" fmla="*/ 7851932 w 12192000"/>
              <a:gd name="connsiteY45" fmla="*/ 4466353 h 5238841"/>
              <a:gd name="connsiteX46" fmla="*/ 7639078 w 12192000"/>
              <a:gd name="connsiteY46" fmla="*/ 4467635 h 5238841"/>
              <a:gd name="connsiteX47" fmla="*/ 7612359 w 12192000"/>
              <a:gd name="connsiteY47" fmla="*/ 4492789 h 5238841"/>
              <a:gd name="connsiteX48" fmla="*/ 7527328 w 12192000"/>
              <a:gd name="connsiteY48" fmla="*/ 4502199 h 5238841"/>
              <a:gd name="connsiteX49" fmla="*/ 7388717 w 12192000"/>
              <a:gd name="connsiteY49" fmla="*/ 4470799 h 5238841"/>
              <a:gd name="connsiteX50" fmla="*/ 7231898 w 12192000"/>
              <a:gd name="connsiteY50" fmla="*/ 4486028 h 5238841"/>
              <a:gd name="connsiteX51" fmla="*/ 7218425 w 12192000"/>
              <a:gd name="connsiteY51" fmla="*/ 4477288 h 5238841"/>
              <a:gd name="connsiteX52" fmla="*/ 7202795 w 12192000"/>
              <a:gd name="connsiteY52" fmla="*/ 4472972 h 5238841"/>
              <a:gd name="connsiteX53" fmla="*/ 7200744 w 12192000"/>
              <a:gd name="connsiteY53" fmla="*/ 4474099 h 5238841"/>
              <a:gd name="connsiteX54" fmla="*/ 7182163 w 12192000"/>
              <a:gd name="connsiteY54" fmla="*/ 4474005 h 5238841"/>
              <a:gd name="connsiteX55" fmla="*/ 7178368 w 12192000"/>
              <a:gd name="connsiteY55" fmla="*/ 4470673 h 5238841"/>
              <a:gd name="connsiteX56" fmla="*/ 7165705 w 12192000"/>
              <a:gd name="connsiteY56" fmla="*/ 4469569 h 5238841"/>
              <a:gd name="connsiteX57" fmla="*/ 7140991 w 12192000"/>
              <a:gd name="connsiteY57" fmla="*/ 4464599 h 5238841"/>
              <a:gd name="connsiteX58" fmla="*/ 7136152 w 12192000"/>
              <a:gd name="connsiteY58" fmla="*/ 4466292 h 5238841"/>
              <a:gd name="connsiteX59" fmla="*/ 7098544 w 12192000"/>
              <a:gd name="connsiteY59" fmla="*/ 4462879 h 5238841"/>
              <a:gd name="connsiteX60" fmla="*/ 7097922 w 12192000"/>
              <a:gd name="connsiteY60" fmla="*/ 4464077 h 5238841"/>
              <a:gd name="connsiteX61" fmla="*/ 7086877 w 12192000"/>
              <a:gd name="connsiteY61" fmla="*/ 4468554 h 5238841"/>
              <a:gd name="connsiteX62" fmla="*/ 7065999 w 12192000"/>
              <a:gd name="connsiteY62" fmla="*/ 4474270 h 5238841"/>
              <a:gd name="connsiteX63" fmla="*/ 7016598 w 12192000"/>
              <a:gd name="connsiteY63" fmla="*/ 4502855 h 5238841"/>
              <a:gd name="connsiteX64" fmla="*/ 6977375 w 12192000"/>
              <a:gd name="connsiteY64" fmla="*/ 4499434 h 5238841"/>
              <a:gd name="connsiteX65" fmla="*/ 6969409 w 12192000"/>
              <a:gd name="connsiteY65" fmla="*/ 4499424 h 5238841"/>
              <a:gd name="connsiteX66" fmla="*/ 6969218 w 12192000"/>
              <a:gd name="connsiteY66" fmla="*/ 4499704 h 5238841"/>
              <a:gd name="connsiteX67" fmla="*/ 6960755 w 12192000"/>
              <a:gd name="connsiteY67" fmla="*/ 4500249 h 5238841"/>
              <a:gd name="connsiteX68" fmla="*/ 6954882 w 12192000"/>
              <a:gd name="connsiteY68" fmla="*/ 4499405 h 5238841"/>
              <a:gd name="connsiteX69" fmla="*/ 6939428 w 12192000"/>
              <a:gd name="connsiteY69" fmla="*/ 4499385 h 5238841"/>
              <a:gd name="connsiteX70" fmla="*/ 6933902 w 12192000"/>
              <a:gd name="connsiteY70" fmla="*/ 4501239 h 5238841"/>
              <a:gd name="connsiteX71" fmla="*/ 6891244 w 12192000"/>
              <a:gd name="connsiteY71" fmla="*/ 4536371 h 5238841"/>
              <a:gd name="connsiteX72" fmla="*/ 6794496 w 12192000"/>
              <a:gd name="connsiteY72" fmla="*/ 4567924 h 5238841"/>
              <a:gd name="connsiteX73" fmla="*/ 6574528 w 12192000"/>
              <a:gd name="connsiteY73" fmla="*/ 4641155 h 5238841"/>
              <a:gd name="connsiteX74" fmla="*/ 6573036 w 12192000"/>
              <a:gd name="connsiteY74" fmla="*/ 4641049 h 5238841"/>
              <a:gd name="connsiteX75" fmla="*/ 6571920 w 12192000"/>
              <a:gd name="connsiteY75" fmla="*/ 4644739 h 5238841"/>
              <a:gd name="connsiteX76" fmla="*/ 6552021 w 12192000"/>
              <a:gd name="connsiteY76" fmla="*/ 4650379 h 5238841"/>
              <a:gd name="connsiteX77" fmla="*/ 6545925 w 12192000"/>
              <a:gd name="connsiteY77" fmla="*/ 4650675 h 5238841"/>
              <a:gd name="connsiteX78" fmla="*/ 6537822 w 12192000"/>
              <a:gd name="connsiteY78" fmla="*/ 4652769 h 5238841"/>
              <a:gd name="connsiteX79" fmla="*/ 6537743 w 12192000"/>
              <a:gd name="connsiteY79" fmla="*/ 4653068 h 5238841"/>
              <a:gd name="connsiteX80" fmla="*/ 6490057 w 12192000"/>
              <a:gd name="connsiteY80" fmla="*/ 4658624 h 5238841"/>
              <a:gd name="connsiteX81" fmla="*/ 6386800 w 12192000"/>
              <a:gd name="connsiteY81" fmla="*/ 4715431 h 5238841"/>
              <a:gd name="connsiteX82" fmla="*/ 6382703 w 12192000"/>
              <a:gd name="connsiteY82" fmla="*/ 4717930 h 5238841"/>
              <a:gd name="connsiteX83" fmla="*/ 6356495 w 12192000"/>
              <a:gd name="connsiteY83" fmla="*/ 4717843 h 5238841"/>
              <a:gd name="connsiteX84" fmla="*/ 6343628 w 12192000"/>
              <a:gd name="connsiteY84" fmla="*/ 4719161 h 5238841"/>
              <a:gd name="connsiteX85" fmla="*/ 6338605 w 12192000"/>
              <a:gd name="connsiteY85" fmla="*/ 4716723 h 5238841"/>
              <a:gd name="connsiteX86" fmla="*/ 6320318 w 12192000"/>
              <a:gd name="connsiteY86" fmla="*/ 4720095 h 5238841"/>
              <a:gd name="connsiteX87" fmla="*/ 6318742 w 12192000"/>
              <a:gd name="connsiteY87" fmla="*/ 4721541 h 5238841"/>
              <a:gd name="connsiteX88" fmla="*/ 6301708 w 12192000"/>
              <a:gd name="connsiteY88" fmla="*/ 4720380 h 5238841"/>
              <a:gd name="connsiteX89" fmla="*/ 6285082 w 12192000"/>
              <a:gd name="connsiteY89" fmla="*/ 4714639 h 5238841"/>
              <a:gd name="connsiteX90" fmla="*/ 6136936 w 12192000"/>
              <a:gd name="connsiteY90" fmla="*/ 4758246 h 5238841"/>
              <a:gd name="connsiteX91" fmla="*/ 5988578 w 12192000"/>
              <a:gd name="connsiteY91" fmla="*/ 4754427 h 5238841"/>
              <a:gd name="connsiteX92" fmla="*/ 5908701 w 12192000"/>
              <a:gd name="connsiteY92" fmla="*/ 4779160 h 5238841"/>
              <a:gd name="connsiteX93" fmla="*/ 5892219 w 12192000"/>
              <a:gd name="connsiteY93" fmla="*/ 4807892 h 5238841"/>
              <a:gd name="connsiteX94" fmla="*/ 5683612 w 12192000"/>
              <a:gd name="connsiteY94" fmla="*/ 4848770 h 5238841"/>
              <a:gd name="connsiteX95" fmla="*/ 5635111 w 12192000"/>
              <a:gd name="connsiteY95" fmla="*/ 4868888 h 5238841"/>
              <a:gd name="connsiteX96" fmla="*/ 5582652 w 12192000"/>
              <a:gd name="connsiteY96" fmla="*/ 4866836 h 5238841"/>
              <a:gd name="connsiteX97" fmla="*/ 5567213 w 12192000"/>
              <a:gd name="connsiteY97" fmla="*/ 4878769 h 5238841"/>
              <a:gd name="connsiteX98" fmla="*/ 5564659 w 12192000"/>
              <a:gd name="connsiteY98" fmla="*/ 4881042 h 5238841"/>
              <a:gd name="connsiteX99" fmla="*/ 5552102 w 12192000"/>
              <a:gd name="connsiteY99" fmla="*/ 4885426 h 5238841"/>
              <a:gd name="connsiteX100" fmla="*/ 5551475 w 12192000"/>
              <a:gd name="connsiteY100" fmla="*/ 4892560 h 5238841"/>
              <a:gd name="connsiteX101" fmla="*/ 5534664 w 12192000"/>
              <a:gd name="connsiteY101" fmla="*/ 4903385 h 5238841"/>
              <a:gd name="connsiteX102" fmla="*/ 5510737 w 12192000"/>
              <a:gd name="connsiteY102" fmla="*/ 4909807 h 5238841"/>
              <a:gd name="connsiteX103" fmla="*/ 5393901 w 12192000"/>
              <a:gd name="connsiteY103" fmla="*/ 4933709 h 5238841"/>
              <a:gd name="connsiteX104" fmla="*/ 5325782 w 12192000"/>
              <a:gd name="connsiteY104" fmla="*/ 4951789 h 5238841"/>
              <a:gd name="connsiteX105" fmla="*/ 5302703 w 12192000"/>
              <a:gd name="connsiteY105" fmla="*/ 4964590 h 5238841"/>
              <a:gd name="connsiteX106" fmla="*/ 5268591 w 12192000"/>
              <a:gd name="connsiteY106" fmla="*/ 4978479 h 5238841"/>
              <a:gd name="connsiteX107" fmla="*/ 5210559 w 12192000"/>
              <a:gd name="connsiteY107" fmla="*/ 5007585 h 5238841"/>
              <a:gd name="connsiteX108" fmla="*/ 5177597 w 12192000"/>
              <a:gd name="connsiteY108" fmla="*/ 5015926 h 5238841"/>
              <a:gd name="connsiteX109" fmla="*/ 5160569 w 12192000"/>
              <a:gd name="connsiteY109" fmla="*/ 5025681 h 5238841"/>
              <a:gd name="connsiteX110" fmla="*/ 5152748 w 12192000"/>
              <a:gd name="connsiteY110" fmla="*/ 5026569 h 5238841"/>
              <a:gd name="connsiteX111" fmla="*/ 5127678 w 12192000"/>
              <a:gd name="connsiteY111" fmla="*/ 5032947 h 5238841"/>
              <a:gd name="connsiteX112" fmla="*/ 5113147 w 12192000"/>
              <a:gd name="connsiteY112" fmla="*/ 5035818 h 5238841"/>
              <a:gd name="connsiteX113" fmla="*/ 5107301 w 12192000"/>
              <a:gd name="connsiteY113" fmla="*/ 5036672 h 5238841"/>
              <a:gd name="connsiteX114" fmla="*/ 5093215 w 12192000"/>
              <a:gd name="connsiteY114" fmla="*/ 5032880 h 5238841"/>
              <a:gd name="connsiteX115" fmla="*/ 5077058 w 12192000"/>
              <a:gd name="connsiteY115" fmla="*/ 5038681 h 5238841"/>
              <a:gd name="connsiteX116" fmla="*/ 5057349 w 12192000"/>
              <a:gd name="connsiteY116" fmla="*/ 5036015 h 5238841"/>
              <a:gd name="connsiteX117" fmla="*/ 5053945 w 12192000"/>
              <a:gd name="connsiteY117" fmla="*/ 5041952 h 5238841"/>
              <a:gd name="connsiteX118" fmla="*/ 5040021 w 12192000"/>
              <a:gd name="connsiteY118" fmla="*/ 5050052 h 5238841"/>
              <a:gd name="connsiteX119" fmla="*/ 5025913 w 12192000"/>
              <a:gd name="connsiteY119" fmla="*/ 5046535 h 5238841"/>
              <a:gd name="connsiteX120" fmla="*/ 4998218 w 12192000"/>
              <a:gd name="connsiteY120" fmla="*/ 5048065 h 5238841"/>
              <a:gd name="connsiteX121" fmla="*/ 4991008 w 12192000"/>
              <a:gd name="connsiteY121" fmla="*/ 5050439 h 5238841"/>
              <a:gd name="connsiteX122" fmla="*/ 4963503 w 12192000"/>
              <a:gd name="connsiteY122" fmla="*/ 5047575 h 5238841"/>
              <a:gd name="connsiteX123" fmla="*/ 4921053 w 12192000"/>
              <a:gd name="connsiteY123" fmla="*/ 5048925 h 5238841"/>
              <a:gd name="connsiteX124" fmla="*/ 4873420 w 12192000"/>
              <a:gd name="connsiteY124" fmla="*/ 5054929 h 5238841"/>
              <a:gd name="connsiteX125" fmla="*/ 4858825 w 12192000"/>
              <a:gd name="connsiteY125" fmla="*/ 5051329 h 5238841"/>
              <a:gd name="connsiteX126" fmla="*/ 4769340 w 12192000"/>
              <a:gd name="connsiteY126" fmla="*/ 5053090 h 5238841"/>
              <a:gd name="connsiteX127" fmla="*/ 4744152 w 12192000"/>
              <a:gd name="connsiteY127" fmla="*/ 5053391 h 5238841"/>
              <a:gd name="connsiteX128" fmla="*/ 4723556 w 12192000"/>
              <a:gd name="connsiteY128" fmla="*/ 5059633 h 5238841"/>
              <a:gd name="connsiteX129" fmla="*/ 4719699 w 12192000"/>
              <a:gd name="connsiteY129" fmla="*/ 5066298 h 5238841"/>
              <a:gd name="connsiteX130" fmla="*/ 4706016 w 12192000"/>
              <a:gd name="connsiteY130" fmla="*/ 5067422 h 5238841"/>
              <a:gd name="connsiteX131" fmla="*/ 4702593 w 12192000"/>
              <a:gd name="connsiteY131" fmla="*/ 5068973 h 5238841"/>
              <a:gd name="connsiteX132" fmla="*/ 4682766 w 12192000"/>
              <a:gd name="connsiteY132" fmla="*/ 5076609 h 5238841"/>
              <a:gd name="connsiteX133" fmla="*/ 4634960 w 12192000"/>
              <a:gd name="connsiteY133" fmla="*/ 5061852 h 5238841"/>
              <a:gd name="connsiteX134" fmla="*/ 4580645 w 12192000"/>
              <a:gd name="connsiteY134" fmla="*/ 5069246 h 5238841"/>
              <a:gd name="connsiteX135" fmla="*/ 4368005 w 12192000"/>
              <a:gd name="connsiteY135" fmla="*/ 5057426 h 5238841"/>
              <a:gd name="connsiteX136" fmla="*/ 4339489 w 12192000"/>
              <a:gd name="connsiteY136" fmla="*/ 5080858 h 5238841"/>
              <a:gd name="connsiteX137" fmla="*/ 4253895 w 12192000"/>
              <a:gd name="connsiteY137" fmla="*/ 5085008 h 5238841"/>
              <a:gd name="connsiteX138" fmla="*/ 4082432 w 12192000"/>
              <a:gd name="connsiteY138" fmla="*/ 5176339 h 5238841"/>
              <a:gd name="connsiteX139" fmla="*/ 3911296 w 12192000"/>
              <a:gd name="connsiteY139" fmla="*/ 5035663 h 5238841"/>
              <a:gd name="connsiteX140" fmla="*/ 3955454 w 12192000"/>
              <a:gd name="connsiteY140" fmla="*/ 5238841 h 5238841"/>
              <a:gd name="connsiteX141" fmla="*/ 3895182 w 12192000"/>
              <a:gd name="connsiteY141" fmla="*/ 5030229 h 5238841"/>
              <a:gd name="connsiteX142" fmla="*/ 3870866 w 12192000"/>
              <a:gd name="connsiteY142" fmla="*/ 5023753 h 5238841"/>
              <a:gd name="connsiteX143" fmla="*/ 3865913 w 12192000"/>
              <a:gd name="connsiteY143" fmla="*/ 5025143 h 5238841"/>
              <a:gd name="connsiteX144" fmla="*/ 3828606 w 12192000"/>
              <a:gd name="connsiteY144" fmla="*/ 5019426 h 5238841"/>
              <a:gd name="connsiteX145" fmla="*/ 3827901 w 12192000"/>
              <a:gd name="connsiteY145" fmla="*/ 5020583 h 5238841"/>
              <a:gd name="connsiteX146" fmla="*/ 3816543 w 12192000"/>
              <a:gd name="connsiteY146" fmla="*/ 5024366 h 5238841"/>
              <a:gd name="connsiteX147" fmla="*/ 3795278 w 12192000"/>
              <a:gd name="connsiteY147" fmla="*/ 5028779 h 5238841"/>
              <a:gd name="connsiteX148" fmla="*/ 3743858 w 12192000"/>
              <a:gd name="connsiteY148" fmla="*/ 5054237 h 5238841"/>
              <a:gd name="connsiteX149" fmla="*/ 3704945 w 12192000"/>
              <a:gd name="connsiteY149" fmla="*/ 5048413 h 5238841"/>
              <a:gd name="connsiteX150" fmla="*/ 3696992 w 12192000"/>
              <a:gd name="connsiteY150" fmla="*/ 5047914 h 5238841"/>
              <a:gd name="connsiteX151" fmla="*/ 3696780 w 12192000"/>
              <a:gd name="connsiteY151" fmla="*/ 5048181 h 5238841"/>
              <a:gd name="connsiteX152" fmla="*/ 3688290 w 12192000"/>
              <a:gd name="connsiteY152" fmla="*/ 5048204 h 5238841"/>
              <a:gd name="connsiteX153" fmla="*/ 3682486 w 12192000"/>
              <a:gd name="connsiteY153" fmla="*/ 5047000 h 5238841"/>
              <a:gd name="connsiteX154" fmla="*/ 3667056 w 12192000"/>
              <a:gd name="connsiteY154" fmla="*/ 5046030 h 5238841"/>
              <a:gd name="connsiteX155" fmla="*/ 3661403 w 12192000"/>
              <a:gd name="connsiteY155" fmla="*/ 5047537 h 5238841"/>
              <a:gd name="connsiteX156" fmla="*/ 3658673 w 12192000"/>
              <a:gd name="connsiteY156" fmla="*/ 5050790 h 5238841"/>
              <a:gd name="connsiteX157" fmla="*/ 3657333 w 12192000"/>
              <a:gd name="connsiteY157" fmla="*/ 5050325 h 5238841"/>
              <a:gd name="connsiteX158" fmla="*/ 3626778 w 12192000"/>
              <a:gd name="connsiteY158" fmla="*/ 5057882 h 5238841"/>
              <a:gd name="connsiteX159" fmla="*/ 3560067 w 12192000"/>
              <a:gd name="connsiteY159" fmla="*/ 5064266 h 5238841"/>
              <a:gd name="connsiteX160" fmla="*/ 3522641 w 12192000"/>
              <a:gd name="connsiteY160" fmla="*/ 5063654 h 5238841"/>
              <a:gd name="connsiteX161" fmla="*/ 3419275 w 12192000"/>
              <a:gd name="connsiteY161" fmla="*/ 5066646 h 5238841"/>
              <a:gd name="connsiteX162" fmla="*/ 3314869 w 12192000"/>
              <a:gd name="connsiteY162" fmla="*/ 5073197 h 5238841"/>
              <a:gd name="connsiteX163" fmla="*/ 3259088 w 12192000"/>
              <a:gd name="connsiteY163" fmla="*/ 5096363 h 5238841"/>
              <a:gd name="connsiteX164" fmla="*/ 3253104 w 12192000"/>
              <a:gd name="connsiteY164" fmla="*/ 5096785 h 5238841"/>
              <a:gd name="connsiteX165" fmla="*/ 3238751 w 12192000"/>
              <a:gd name="connsiteY165" fmla="*/ 5092996 h 5238841"/>
              <a:gd name="connsiteX166" fmla="*/ 3233681 w 12192000"/>
              <a:gd name="connsiteY166" fmla="*/ 5090758 h 5238841"/>
              <a:gd name="connsiteX167" fmla="*/ 3225562 w 12192000"/>
              <a:gd name="connsiteY167" fmla="*/ 5089215 h 5238841"/>
              <a:gd name="connsiteX168" fmla="*/ 3225260 w 12192000"/>
              <a:gd name="connsiteY168" fmla="*/ 5089437 h 5238841"/>
              <a:gd name="connsiteX169" fmla="*/ 3217859 w 12192000"/>
              <a:gd name="connsiteY169" fmla="*/ 5087484 h 5238841"/>
              <a:gd name="connsiteX170" fmla="*/ 3182980 w 12192000"/>
              <a:gd name="connsiteY170" fmla="*/ 5074650 h 5238841"/>
              <a:gd name="connsiteX171" fmla="*/ 3055081 w 12192000"/>
              <a:gd name="connsiteY171" fmla="*/ 5080424 h 5238841"/>
              <a:gd name="connsiteX172" fmla="*/ 3049807 w 12192000"/>
              <a:gd name="connsiteY172" fmla="*/ 5080860 h 5238841"/>
              <a:gd name="connsiteX173" fmla="*/ 3029122 w 12192000"/>
              <a:gd name="connsiteY173" fmla="*/ 5070085 h 5238841"/>
              <a:gd name="connsiteX174" fmla="*/ 3017862 w 12192000"/>
              <a:gd name="connsiteY174" fmla="*/ 5065942 h 5238841"/>
              <a:gd name="connsiteX175" fmla="*/ 3015868 w 12192000"/>
              <a:gd name="connsiteY175" fmla="*/ 5061832 h 5238841"/>
              <a:gd name="connsiteX176" fmla="*/ 2998644 w 12192000"/>
              <a:gd name="connsiteY176" fmla="*/ 5057210 h 5238841"/>
              <a:gd name="connsiteX177" fmla="*/ 2996219 w 12192000"/>
              <a:gd name="connsiteY177" fmla="*/ 5057788 h 5238841"/>
              <a:gd name="connsiteX178" fmla="*/ 2983676 w 12192000"/>
              <a:gd name="connsiteY178" fmla="*/ 5049852 h 5238841"/>
              <a:gd name="connsiteX179" fmla="*/ 2903609 w 12192000"/>
              <a:gd name="connsiteY179" fmla="*/ 4998457 h 5238841"/>
              <a:gd name="connsiteX180" fmla="*/ 2758830 w 12192000"/>
              <a:gd name="connsiteY180" fmla="*/ 4974760 h 5238841"/>
              <a:gd name="connsiteX181" fmla="*/ 2532669 w 12192000"/>
              <a:gd name="connsiteY181" fmla="*/ 4940573 h 5238841"/>
              <a:gd name="connsiteX182" fmla="*/ 2389931 w 12192000"/>
              <a:gd name="connsiteY182" fmla="*/ 4905785 h 5238841"/>
              <a:gd name="connsiteX183" fmla="*/ 2335186 w 12192000"/>
              <a:gd name="connsiteY183" fmla="*/ 4902957 h 5238841"/>
              <a:gd name="connsiteX184" fmla="*/ 2273393 w 12192000"/>
              <a:gd name="connsiteY184" fmla="*/ 4883565 h 5238841"/>
              <a:gd name="connsiteX185" fmla="*/ 2269523 w 12192000"/>
              <a:gd name="connsiteY185" fmla="*/ 4884442 h 5238841"/>
              <a:gd name="connsiteX186" fmla="*/ 2256015 w 12192000"/>
              <a:gd name="connsiteY186" fmla="*/ 4883014 h 5238841"/>
              <a:gd name="connsiteX187" fmla="*/ 2249731 w 12192000"/>
              <a:gd name="connsiteY187" fmla="*/ 4888778 h 5238841"/>
              <a:gd name="connsiteX188" fmla="*/ 2227629 w 12192000"/>
              <a:gd name="connsiteY188" fmla="*/ 4891047 h 5238841"/>
              <a:gd name="connsiteX189" fmla="*/ 2203460 w 12192000"/>
              <a:gd name="connsiteY189" fmla="*/ 4886696 h 5238841"/>
              <a:gd name="connsiteX190" fmla="*/ 2091528 w 12192000"/>
              <a:gd name="connsiteY190" fmla="*/ 4859155 h 5238841"/>
              <a:gd name="connsiteX191" fmla="*/ 2022901 w 12192000"/>
              <a:gd name="connsiteY191" fmla="*/ 4846594 h 5238841"/>
              <a:gd name="connsiteX192" fmla="*/ 1994227 w 12192000"/>
              <a:gd name="connsiteY192" fmla="*/ 4847973 h 5238841"/>
              <a:gd name="connsiteX193" fmla="*/ 1955936 w 12192000"/>
              <a:gd name="connsiteY193" fmla="*/ 4845765 h 5238841"/>
              <a:gd name="connsiteX194" fmla="*/ 1741924 w 12192000"/>
              <a:gd name="connsiteY194" fmla="*/ 4808054 h 5238841"/>
              <a:gd name="connsiteX195" fmla="*/ 1734410 w 12192000"/>
              <a:gd name="connsiteY195" fmla="*/ 4811675 h 5238841"/>
              <a:gd name="connsiteX196" fmla="*/ 1691423 w 12192000"/>
              <a:gd name="connsiteY196" fmla="*/ 4802777 h 5238841"/>
              <a:gd name="connsiteX197" fmla="*/ 1554504 w 12192000"/>
              <a:gd name="connsiteY197" fmla="*/ 4739985 h 5238841"/>
              <a:gd name="connsiteX198" fmla="*/ 1470119 w 12192000"/>
              <a:gd name="connsiteY198" fmla="*/ 4723470 h 5238841"/>
              <a:gd name="connsiteX199" fmla="*/ 1437967 w 12192000"/>
              <a:gd name="connsiteY199" fmla="*/ 4722710 h 5238841"/>
              <a:gd name="connsiteX200" fmla="*/ 1295869 w 12192000"/>
              <a:gd name="connsiteY200" fmla="*/ 4726175 h 5238841"/>
              <a:gd name="connsiteX201" fmla="*/ 1292949 w 12192000"/>
              <a:gd name="connsiteY201" fmla="*/ 4684615 h 5238841"/>
              <a:gd name="connsiteX202" fmla="*/ 1244908 w 12192000"/>
              <a:gd name="connsiteY202" fmla="*/ 4706993 h 5238841"/>
              <a:gd name="connsiteX203" fmla="*/ 1171266 w 12192000"/>
              <a:gd name="connsiteY203" fmla="*/ 4706535 h 5238841"/>
              <a:gd name="connsiteX204" fmla="*/ 1160868 w 12192000"/>
              <a:gd name="connsiteY204" fmla="*/ 4701936 h 5238841"/>
              <a:gd name="connsiteX205" fmla="*/ 1147599 w 12192000"/>
              <a:gd name="connsiteY205" fmla="*/ 4714833 h 5238841"/>
              <a:gd name="connsiteX206" fmla="*/ 1119603 w 12192000"/>
              <a:gd name="connsiteY206" fmla="*/ 4721303 h 5238841"/>
              <a:gd name="connsiteX207" fmla="*/ 997851 w 12192000"/>
              <a:gd name="connsiteY207" fmla="*/ 4722336 h 5238841"/>
              <a:gd name="connsiteX208" fmla="*/ 976455 w 12192000"/>
              <a:gd name="connsiteY208" fmla="*/ 4726407 h 5238841"/>
              <a:gd name="connsiteX209" fmla="*/ 949939 w 12192000"/>
              <a:gd name="connsiteY209" fmla="*/ 4719699 h 5238841"/>
              <a:gd name="connsiteX210" fmla="*/ 894148 w 12192000"/>
              <a:gd name="connsiteY210" fmla="*/ 4710406 h 5238841"/>
              <a:gd name="connsiteX211" fmla="*/ 857990 w 12192000"/>
              <a:gd name="connsiteY211" fmla="*/ 4696844 h 5238841"/>
              <a:gd name="connsiteX212" fmla="*/ 848649 w 12192000"/>
              <a:gd name="connsiteY212" fmla="*/ 4704021 h 5238841"/>
              <a:gd name="connsiteX213" fmla="*/ 826436 w 12192000"/>
              <a:gd name="connsiteY213" fmla="*/ 4707421 h 5238841"/>
              <a:gd name="connsiteX214" fmla="*/ 733052 w 12192000"/>
              <a:gd name="connsiteY214" fmla="*/ 4701884 h 5238841"/>
              <a:gd name="connsiteX215" fmla="*/ 716185 w 12192000"/>
              <a:gd name="connsiteY215" fmla="*/ 4648168 h 5238841"/>
              <a:gd name="connsiteX216" fmla="*/ 582722 w 12192000"/>
              <a:gd name="connsiteY216" fmla="*/ 4658637 h 5238841"/>
              <a:gd name="connsiteX217" fmla="*/ 581118 w 12192000"/>
              <a:gd name="connsiteY217" fmla="*/ 4654120 h 5238841"/>
              <a:gd name="connsiteX218" fmla="*/ 546453 w 12192000"/>
              <a:gd name="connsiteY218" fmla="*/ 4652542 h 5238841"/>
              <a:gd name="connsiteX219" fmla="*/ 536773 w 12192000"/>
              <a:gd name="connsiteY219" fmla="*/ 4644609 h 5238841"/>
              <a:gd name="connsiteX220" fmla="*/ 388896 w 12192000"/>
              <a:gd name="connsiteY220" fmla="*/ 4619173 h 5238841"/>
              <a:gd name="connsiteX221" fmla="*/ 366479 w 12192000"/>
              <a:gd name="connsiteY221" fmla="*/ 4618896 h 5238841"/>
              <a:gd name="connsiteX222" fmla="*/ 342781 w 12192000"/>
              <a:gd name="connsiteY222" fmla="*/ 4601239 h 5238841"/>
              <a:gd name="connsiteX223" fmla="*/ 255925 w 12192000"/>
              <a:gd name="connsiteY223" fmla="*/ 4598685 h 5238841"/>
              <a:gd name="connsiteX224" fmla="*/ 226919 w 12192000"/>
              <a:gd name="connsiteY224" fmla="*/ 4598460 h 5238841"/>
              <a:gd name="connsiteX225" fmla="*/ 213925 w 12192000"/>
              <a:gd name="connsiteY225" fmla="*/ 4597783 h 5238841"/>
              <a:gd name="connsiteX226" fmla="*/ 215196 w 12192000"/>
              <a:gd name="connsiteY226" fmla="*/ 4588576 h 5238841"/>
              <a:gd name="connsiteX227" fmla="*/ 180214 w 12192000"/>
              <a:gd name="connsiteY227" fmla="*/ 4583701 h 5238841"/>
              <a:gd name="connsiteX228" fmla="*/ 83203 w 12192000"/>
              <a:gd name="connsiteY228" fmla="*/ 4531664 h 5238841"/>
              <a:gd name="connsiteX229" fmla="*/ 4106 w 12192000"/>
              <a:gd name="connsiteY229" fmla="*/ 4517202 h 5238841"/>
              <a:gd name="connsiteX230" fmla="*/ 0 w 12192000"/>
              <a:gd name="connsiteY230" fmla="*/ 4516084 h 5238841"/>
              <a:gd name="connsiteX231" fmla="*/ 0 w 12192000"/>
              <a:gd name="connsiteY231" fmla="*/ 0 h 5238841"/>
              <a:gd name="connsiteX0" fmla="*/ 0 w 12192000"/>
              <a:gd name="connsiteY0" fmla="*/ 0 h 5176789"/>
              <a:gd name="connsiteX1" fmla="*/ 12192000 w 12192000"/>
              <a:gd name="connsiteY1" fmla="*/ 0 h 5176789"/>
              <a:gd name="connsiteX2" fmla="*/ 12192000 w 12192000"/>
              <a:gd name="connsiteY2" fmla="*/ 3809005 h 5176789"/>
              <a:gd name="connsiteX3" fmla="*/ 12142543 w 12192000"/>
              <a:gd name="connsiteY3" fmla="*/ 3817043 h 5176789"/>
              <a:gd name="connsiteX4" fmla="*/ 12109241 w 12192000"/>
              <a:gd name="connsiteY4" fmla="*/ 3824228 h 5176789"/>
              <a:gd name="connsiteX5" fmla="*/ 11668991 w 12192000"/>
              <a:gd name="connsiteY5" fmla="*/ 3788038 h 5176789"/>
              <a:gd name="connsiteX6" fmla="*/ 11476952 w 12192000"/>
              <a:gd name="connsiteY6" fmla="*/ 3866786 h 5176789"/>
              <a:gd name="connsiteX7" fmla="*/ 11336487 w 12192000"/>
              <a:gd name="connsiteY7" fmla="*/ 3971513 h 5176789"/>
              <a:gd name="connsiteX8" fmla="*/ 11214181 w 12192000"/>
              <a:gd name="connsiteY8" fmla="*/ 4004215 h 5176789"/>
              <a:gd name="connsiteX9" fmla="*/ 11042540 w 12192000"/>
              <a:gd name="connsiteY9" fmla="*/ 4002613 h 5176789"/>
              <a:gd name="connsiteX10" fmla="*/ 10833086 w 12192000"/>
              <a:gd name="connsiteY10" fmla="*/ 3997707 h 5176789"/>
              <a:gd name="connsiteX11" fmla="*/ 10599680 w 12192000"/>
              <a:gd name="connsiteY11" fmla="*/ 3982661 h 5176789"/>
              <a:gd name="connsiteX12" fmla="*/ 10519971 w 12192000"/>
              <a:gd name="connsiteY12" fmla="*/ 3975018 h 5176789"/>
              <a:gd name="connsiteX13" fmla="*/ 10217282 w 12192000"/>
              <a:gd name="connsiteY13" fmla="*/ 4020809 h 5176789"/>
              <a:gd name="connsiteX14" fmla="*/ 9936427 w 12192000"/>
              <a:gd name="connsiteY14" fmla="*/ 4137843 h 5176789"/>
              <a:gd name="connsiteX15" fmla="*/ 9800299 w 12192000"/>
              <a:gd name="connsiteY15" fmla="*/ 4186098 h 5176789"/>
              <a:gd name="connsiteX16" fmla="*/ 9707822 w 12192000"/>
              <a:gd name="connsiteY16" fmla="*/ 4189102 h 5176789"/>
              <a:gd name="connsiteX17" fmla="*/ 9543973 w 12192000"/>
              <a:gd name="connsiteY17" fmla="*/ 4245802 h 5176789"/>
              <a:gd name="connsiteX18" fmla="*/ 9528747 w 12192000"/>
              <a:gd name="connsiteY18" fmla="*/ 4251724 h 5176789"/>
              <a:gd name="connsiteX19" fmla="*/ 9436976 w 12192000"/>
              <a:gd name="connsiteY19" fmla="*/ 4269351 h 5176789"/>
              <a:gd name="connsiteX20" fmla="*/ 9371827 w 12192000"/>
              <a:gd name="connsiteY20" fmla="*/ 4303912 h 5176789"/>
              <a:gd name="connsiteX21" fmla="*/ 9260304 w 12192000"/>
              <a:gd name="connsiteY21" fmla="*/ 4328021 h 5176789"/>
              <a:gd name="connsiteX22" fmla="*/ 9148799 w 12192000"/>
              <a:gd name="connsiteY22" fmla="*/ 4348506 h 5176789"/>
              <a:gd name="connsiteX23" fmla="*/ 9107898 w 12192000"/>
              <a:gd name="connsiteY23" fmla="*/ 4354282 h 5176789"/>
              <a:gd name="connsiteX24" fmla="*/ 8990743 w 12192000"/>
              <a:gd name="connsiteY24" fmla="*/ 4382161 h 5176789"/>
              <a:gd name="connsiteX25" fmla="*/ 8979819 w 12192000"/>
              <a:gd name="connsiteY25" fmla="*/ 4366419 h 5176789"/>
              <a:gd name="connsiteX26" fmla="*/ 8936044 w 12192000"/>
              <a:gd name="connsiteY26" fmla="*/ 4370992 h 5176789"/>
              <a:gd name="connsiteX27" fmla="*/ 8897707 w 12192000"/>
              <a:gd name="connsiteY27" fmla="*/ 4392673 h 5176789"/>
              <a:gd name="connsiteX28" fmla="*/ 8845635 w 12192000"/>
              <a:gd name="connsiteY28" fmla="*/ 4404300 h 5176789"/>
              <a:gd name="connsiteX29" fmla="*/ 8814562 w 12192000"/>
              <a:gd name="connsiteY29" fmla="*/ 4411434 h 5176789"/>
              <a:gd name="connsiteX30" fmla="*/ 8726349 w 12192000"/>
              <a:gd name="connsiteY30" fmla="*/ 4416668 h 5176789"/>
              <a:gd name="connsiteX31" fmla="*/ 8566678 w 12192000"/>
              <a:gd name="connsiteY31" fmla="*/ 4391711 h 5176789"/>
              <a:gd name="connsiteX32" fmla="*/ 8521516 w 12192000"/>
              <a:gd name="connsiteY32" fmla="*/ 4393927 h 5176789"/>
              <a:gd name="connsiteX33" fmla="*/ 8515998 w 12192000"/>
              <a:gd name="connsiteY33" fmla="*/ 4399124 h 5176789"/>
              <a:gd name="connsiteX34" fmla="*/ 8449547 w 12192000"/>
              <a:gd name="connsiteY34" fmla="*/ 4383170 h 5176789"/>
              <a:gd name="connsiteX35" fmla="*/ 8360285 w 12192000"/>
              <a:gd name="connsiteY35" fmla="*/ 4398502 h 5176789"/>
              <a:gd name="connsiteX36" fmla="*/ 8256584 w 12192000"/>
              <a:gd name="connsiteY36" fmla="*/ 4423564 h 5176789"/>
              <a:gd name="connsiteX37" fmla="*/ 8229821 w 12192000"/>
              <a:gd name="connsiteY37" fmla="*/ 4431840 h 5176789"/>
              <a:gd name="connsiteX38" fmla="*/ 8158476 w 12192000"/>
              <a:gd name="connsiteY38" fmla="*/ 4436904 h 5176789"/>
              <a:gd name="connsiteX39" fmla="*/ 7993707 w 12192000"/>
              <a:gd name="connsiteY39" fmla="*/ 4447962 h 5176789"/>
              <a:gd name="connsiteX40" fmla="*/ 7990346 w 12192000"/>
              <a:gd name="connsiteY40" fmla="*/ 4454853 h 5176789"/>
              <a:gd name="connsiteX41" fmla="*/ 7976786 w 12192000"/>
              <a:gd name="connsiteY41" fmla="*/ 4456820 h 5176789"/>
              <a:gd name="connsiteX42" fmla="*/ 7973491 w 12192000"/>
              <a:gd name="connsiteY42" fmla="*/ 4458577 h 5176789"/>
              <a:gd name="connsiteX43" fmla="*/ 7954281 w 12192000"/>
              <a:gd name="connsiteY43" fmla="*/ 4467421 h 5176789"/>
              <a:gd name="connsiteX44" fmla="*/ 7905540 w 12192000"/>
              <a:gd name="connsiteY44" fmla="*/ 4455628 h 5176789"/>
              <a:gd name="connsiteX45" fmla="*/ 7851932 w 12192000"/>
              <a:gd name="connsiteY45" fmla="*/ 4466353 h 5176789"/>
              <a:gd name="connsiteX46" fmla="*/ 7639078 w 12192000"/>
              <a:gd name="connsiteY46" fmla="*/ 4467635 h 5176789"/>
              <a:gd name="connsiteX47" fmla="*/ 7612359 w 12192000"/>
              <a:gd name="connsiteY47" fmla="*/ 4492789 h 5176789"/>
              <a:gd name="connsiteX48" fmla="*/ 7527328 w 12192000"/>
              <a:gd name="connsiteY48" fmla="*/ 4502199 h 5176789"/>
              <a:gd name="connsiteX49" fmla="*/ 7388717 w 12192000"/>
              <a:gd name="connsiteY49" fmla="*/ 4470799 h 5176789"/>
              <a:gd name="connsiteX50" fmla="*/ 7231898 w 12192000"/>
              <a:gd name="connsiteY50" fmla="*/ 4486028 h 5176789"/>
              <a:gd name="connsiteX51" fmla="*/ 7218425 w 12192000"/>
              <a:gd name="connsiteY51" fmla="*/ 4477288 h 5176789"/>
              <a:gd name="connsiteX52" fmla="*/ 7202795 w 12192000"/>
              <a:gd name="connsiteY52" fmla="*/ 4472972 h 5176789"/>
              <a:gd name="connsiteX53" fmla="*/ 7200744 w 12192000"/>
              <a:gd name="connsiteY53" fmla="*/ 4474099 h 5176789"/>
              <a:gd name="connsiteX54" fmla="*/ 7182163 w 12192000"/>
              <a:gd name="connsiteY54" fmla="*/ 4474005 h 5176789"/>
              <a:gd name="connsiteX55" fmla="*/ 7178368 w 12192000"/>
              <a:gd name="connsiteY55" fmla="*/ 4470673 h 5176789"/>
              <a:gd name="connsiteX56" fmla="*/ 7165705 w 12192000"/>
              <a:gd name="connsiteY56" fmla="*/ 4469569 h 5176789"/>
              <a:gd name="connsiteX57" fmla="*/ 7140991 w 12192000"/>
              <a:gd name="connsiteY57" fmla="*/ 4464599 h 5176789"/>
              <a:gd name="connsiteX58" fmla="*/ 7136152 w 12192000"/>
              <a:gd name="connsiteY58" fmla="*/ 4466292 h 5176789"/>
              <a:gd name="connsiteX59" fmla="*/ 7098544 w 12192000"/>
              <a:gd name="connsiteY59" fmla="*/ 4462879 h 5176789"/>
              <a:gd name="connsiteX60" fmla="*/ 7097922 w 12192000"/>
              <a:gd name="connsiteY60" fmla="*/ 4464077 h 5176789"/>
              <a:gd name="connsiteX61" fmla="*/ 7086877 w 12192000"/>
              <a:gd name="connsiteY61" fmla="*/ 4468554 h 5176789"/>
              <a:gd name="connsiteX62" fmla="*/ 7065999 w 12192000"/>
              <a:gd name="connsiteY62" fmla="*/ 4474270 h 5176789"/>
              <a:gd name="connsiteX63" fmla="*/ 7016598 w 12192000"/>
              <a:gd name="connsiteY63" fmla="*/ 4502855 h 5176789"/>
              <a:gd name="connsiteX64" fmla="*/ 6977375 w 12192000"/>
              <a:gd name="connsiteY64" fmla="*/ 4499434 h 5176789"/>
              <a:gd name="connsiteX65" fmla="*/ 6969409 w 12192000"/>
              <a:gd name="connsiteY65" fmla="*/ 4499424 h 5176789"/>
              <a:gd name="connsiteX66" fmla="*/ 6969218 w 12192000"/>
              <a:gd name="connsiteY66" fmla="*/ 4499704 h 5176789"/>
              <a:gd name="connsiteX67" fmla="*/ 6960755 w 12192000"/>
              <a:gd name="connsiteY67" fmla="*/ 4500249 h 5176789"/>
              <a:gd name="connsiteX68" fmla="*/ 6954882 w 12192000"/>
              <a:gd name="connsiteY68" fmla="*/ 4499405 h 5176789"/>
              <a:gd name="connsiteX69" fmla="*/ 6939428 w 12192000"/>
              <a:gd name="connsiteY69" fmla="*/ 4499385 h 5176789"/>
              <a:gd name="connsiteX70" fmla="*/ 6933902 w 12192000"/>
              <a:gd name="connsiteY70" fmla="*/ 4501239 h 5176789"/>
              <a:gd name="connsiteX71" fmla="*/ 6891244 w 12192000"/>
              <a:gd name="connsiteY71" fmla="*/ 4536371 h 5176789"/>
              <a:gd name="connsiteX72" fmla="*/ 6794496 w 12192000"/>
              <a:gd name="connsiteY72" fmla="*/ 4567924 h 5176789"/>
              <a:gd name="connsiteX73" fmla="*/ 6574528 w 12192000"/>
              <a:gd name="connsiteY73" fmla="*/ 4641155 h 5176789"/>
              <a:gd name="connsiteX74" fmla="*/ 6573036 w 12192000"/>
              <a:gd name="connsiteY74" fmla="*/ 4641049 h 5176789"/>
              <a:gd name="connsiteX75" fmla="*/ 6571920 w 12192000"/>
              <a:gd name="connsiteY75" fmla="*/ 4644739 h 5176789"/>
              <a:gd name="connsiteX76" fmla="*/ 6552021 w 12192000"/>
              <a:gd name="connsiteY76" fmla="*/ 4650379 h 5176789"/>
              <a:gd name="connsiteX77" fmla="*/ 6545925 w 12192000"/>
              <a:gd name="connsiteY77" fmla="*/ 4650675 h 5176789"/>
              <a:gd name="connsiteX78" fmla="*/ 6537822 w 12192000"/>
              <a:gd name="connsiteY78" fmla="*/ 4652769 h 5176789"/>
              <a:gd name="connsiteX79" fmla="*/ 6537743 w 12192000"/>
              <a:gd name="connsiteY79" fmla="*/ 4653068 h 5176789"/>
              <a:gd name="connsiteX80" fmla="*/ 6490057 w 12192000"/>
              <a:gd name="connsiteY80" fmla="*/ 4658624 h 5176789"/>
              <a:gd name="connsiteX81" fmla="*/ 6386800 w 12192000"/>
              <a:gd name="connsiteY81" fmla="*/ 4715431 h 5176789"/>
              <a:gd name="connsiteX82" fmla="*/ 6382703 w 12192000"/>
              <a:gd name="connsiteY82" fmla="*/ 4717930 h 5176789"/>
              <a:gd name="connsiteX83" fmla="*/ 6356495 w 12192000"/>
              <a:gd name="connsiteY83" fmla="*/ 4717843 h 5176789"/>
              <a:gd name="connsiteX84" fmla="*/ 6343628 w 12192000"/>
              <a:gd name="connsiteY84" fmla="*/ 4719161 h 5176789"/>
              <a:gd name="connsiteX85" fmla="*/ 6338605 w 12192000"/>
              <a:gd name="connsiteY85" fmla="*/ 4716723 h 5176789"/>
              <a:gd name="connsiteX86" fmla="*/ 6320318 w 12192000"/>
              <a:gd name="connsiteY86" fmla="*/ 4720095 h 5176789"/>
              <a:gd name="connsiteX87" fmla="*/ 6318742 w 12192000"/>
              <a:gd name="connsiteY87" fmla="*/ 4721541 h 5176789"/>
              <a:gd name="connsiteX88" fmla="*/ 6301708 w 12192000"/>
              <a:gd name="connsiteY88" fmla="*/ 4720380 h 5176789"/>
              <a:gd name="connsiteX89" fmla="*/ 6285082 w 12192000"/>
              <a:gd name="connsiteY89" fmla="*/ 4714639 h 5176789"/>
              <a:gd name="connsiteX90" fmla="*/ 6136936 w 12192000"/>
              <a:gd name="connsiteY90" fmla="*/ 4758246 h 5176789"/>
              <a:gd name="connsiteX91" fmla="*/ 5988578 w 12192000"/>
              <a:gd name="connsiteY91" fmla="*/ 4754427 h 5176789"/>
              <a:gd name="connsiteX92" fmla="*/ 5908701 w 12192000"/>
              <a:gd name="connsiteY92" fmla="*/ 4779160 h 5176789"/>
              <a:gd name="connsiteX93" fmla="*/ 5892219 w 12192000"/>
              <a:gd name="connsiteY93" fmla="*/ 4807892 h 5176789"/>
              <a:gd name="connsiteX94" fmla="*/ 5683612 w 12192000"/>
              <a:gd name="connsiteY94" fmla="*/ 4848770 h 5176789"/>
              <a:gd name="connsiteX95" fmla="*/ 5635111 w 12192000"/>
              <a:gd name="connsiteY95" fmla="*/ 4868888 h 5176789"/>
              <a:gd name="connsiteX96" fmla="*/ 5582652 w 12192000"/>
              <a:gd name="connsiteY96" fmla="*/ 4866836 h 5176789"/>
              <a:gd name="connsiteX97" fmla="*/ 5567213 w 12192000"/>
              <a:gd name="connsiteY97" fmla="*/ 4878769 h 5176789"/>
              <a:gd name="connsiteX98" fmla="*/ 5564659 w 12192000"/>
              <a:gd name="connsiteY98" fmla="*/ 4881042 h 5176789"/>
              <a:gd name="connsiteX99" fmla="*/ 5552102 w 12192000"/>
              <a:gd name="connsiteY99" fmla="*/ 4885426 h 5176789"/>
              <a:gd name="connsiteX100" fmla="*/ 5551475 w 12192000"/>
              <a:gd name="connsiteY100" fmla="*/ 4892560 h 5176789"/>
              <a:gd name="connsiteX101" fmla="*/ 5534664 w 12192000"/>
              <a:gd name="connsiteY101" fmla="*/ 4903385 h 5176789"/>
              <a:gd name="connsiteX102" fmla="*/ 5510737 w 12192000"/>
              <a:gd name="connsiteY102" fmla="*/ 4909807 h 5176789"/>
              <a:gd name="connsiteX103" fmla="*/ 5393901 w 12192000"/>
              <a:gd name="connsiteY103" fmla="*/ 4933709 h 5176789"/>
              <a:gd name="connsiteX104" fmla="*/ 5325782 w 12192000"/>
              <a:gd name="connsiteY104" fmla="*/ 4951789 h 5176789"/>
              <a:gd name="connsiteX105" fmla="*/ 5302703 w 12192000"/>
              <a:gd name="connsiteY105" fmla="*/ 4964590 h 5176789"/>
              <a:gd name="connsiteX106" fmla="*/ 5268591 w 12192000"/>
              <a:gd name="connsiteY106" fmla="*/ 4978479 h 5176789"/>
              <a:gd name="connsiteX107" fmla="*/ 5210559 w 12192000"/>
              <a:gd name="connsiteY107" fmla="*/ 5007585 h 5176789"/>
              <a:gd name="connsiteX108" fmla="*/ 5177597 w 12192000"/>
              <a:gd name="connsiteY108" fmla="*/ 5015926 h 5176789"/>
              <a:gd name="connsiteX109" fmla="*/ 5160569 w 12192000"/>
              <a:gd name="connsiteY109" fmla="*/ 5025681 h 5176789"/>
              <a:gd name="connsiteX110" fmla="*/ 5152748 w 12192000"/>
              <a:gd name="connsiteY110" fmla="*/ 5026569 h 5176789"/>
              <a:gd name="connsiteX111" fmla="*/ 5127678 w 12192000"/>
              <a:gd name="connsiteY111" fmla="*/ 5032947 h 5176789"/>
              <a:gd name="connsiteX112" fmla="*/ 5113147 w 12192000"/>
              <a:gd name="connsiteY112" fmla="*/ 5035818 h 5176789"/>
              <a:gd name="connsiteX113" fmla="*/ 5107301 w 12192000"/>
              <a:gd name="connsiteY113" fmla="*/ 5036672 h 5176789"/>
              <a:gd name="connsiteX114" fmla="*/ 5093215 w 12192000"/>
              <a:gd name="connsiteY114" fmla="*/ 5032880 h 5176789"/>
              <a:gd name="connsiteX115" fmla="*/ 5077058 w 12192000"/>
              <a:gd name="connsiteY115" fmla="*/ 5038681 h 5176789"/>
              <a:gd name="connsiteX116" fmla="*/ 5057349 w 12192000"/>
              <a:gd name="connsiteY116" fmla="*/ 5036015 h 5176789"/>
              <a:gd name="connsiteX117" fmla="*/ 5053945 w 12192000"/>
              <a:gd name="connsiteY117" fmla="*/ 5041952 h 5176789"/>
              <a:gd name="connsiteX118" fmla="*/ 5040021 w 12192000"/>
              <a:gd name="connsiteY118" fmla="*/ 5050052 h 5176789"/>
              <a:gd name="connsiteX119" fmla="*/ 5025913 w 12192000"/>
              <a:gd name="connsiteY119" fmla="*/ 5046535 h 5176789"/>
              <a:gd name="connsiteX120" fmla="*/ 4998218 w 12192000"/>
              <a:gd name="connsiteY120" fmla="*/ 5048065 h 5176789"/>
              <a:gd name="connsiteX121" fmla="*/ 4991008 w 12192000"/>
              <a:gd name="connsiteY121" fmla="*/ 5050439 h 5176789"/>
              <a:gd name="connsiteX122" fmla="*/ 4963503 w 12192000"/>
              <a:gd name="connsiteY122" fmla="*/ 5047575 h 5176789"/>
              <a:gd name="connsiteX123" fmla="*/ 4921053 w 12192000"/>
              <a:gd name="connsiteY123" fmla="*/ 5048925 h 5176789"/>
              <a:gd name="connsiteX124" fmla="*/ 4873420 w 12192000"/>
              <a:gd name="connsiteY124" fmla="*/ 5054929 h 5176789"/>
              <a:gd name="connsiteX125" fmla="*/ 4858825 w 12192000"/>
              <a:gd name="connsiteY125" fmla="*/ 5051329 h 5176789"/>
              <a:gd name="connsiteX126" fmla="*/ 4769340 w 12192000"/>
              <a:gd name="connsiteY126" fmla="*/ 5053090 h 5176789"/>
              <a:gd name="connsiteX127" fmla="*/ 4744152 w 12192000"/>
              <a:gd name="connsiteY127" fmla="*/ 5053391 h 5176789"/>
              <a:gd name="connsiteX128" fmla="*/ 4723556 w 12192000"/>
              <a:gd name="connsiteY128" fmla="*/ 5059633 h 5176789"/>
              <a:gd name="connsiteX129" fmla="*/ 4719699 w 12192000"/>
              <a:gd name="connsiteY129" fmla="*/ 5066298 h 5176789"/>
              <a:gd name="connsiteX130" fmla="*/ 4706016 w 12192000"/>
              <a:gd name="connsiteY130" fmla="*/ 5067422 h 5176789"/>
              <a:gd name="connsiteX131" fmla="*/ 4702593 w 12192000"/>
              <a:gd name="connsiteY131" fmla="*/ 5068973 h 5176789"/>
              <a:gd name="connsiteX132" fmla="*/ 4682766 w 12192000"/>
              <a:gd name="connsiteY132" fmla="*/ 5076609 h 5176789"/>
              <a:gd name="connsiteX133" fmla="*/ 4634960 w 12192000"/>
              <a:gd name="connsiteY133" fmla="*/ 5061852 h 5176789"/>
              <a:gd name="connsiteX134" fmla="*/ 4580645 w 12192000"/>
              <a:gd name="connsiteY134" fmla="*/ 5069246 h 5176789"/>
              <a:gd name="connsiteX135" fmla="*/ 4368005 w 12192000"/>
              <a:gd name="connsiteY135" fmla="*/ 5057426 h 5176789"/>
              <a:gd name="connsiteX136" fmla="*/ 4339489 w 12192000"/>
              <a:gd name="connsiteY136" fmla="*/ 5080858 h 5176789"/>
              <a:gd name="connsiteX137" fmla="*/ 4253895 w 12192000"/>
              <a:gd name="connsiteY137" fmla="*/ 5085008 h 5176789"/>
              <a:gd name="connsiteX138" fmla="*/ 4082432 w 12192000"/>
              <a:gd name="connsiteY138" fmla="*/ 5176339 h 5176789"/>
              <a:gd name="connsiteX139" fmla="*/ 3911296 w 12192000"/>
              <a:gd name="connsiteY139" fmla="*/ 5035663 h 5176789"/>
              <a:gd name="connsiteX140" fmla="*/ 3895182 w 12192000"/>
              <a:gd name="connsiteY140" fmla="*/ 5030229 h 5176789"/>
              <a:gd name="connsiteX141" fmla="*/ 3870866 w 12192000"/>
              <a:gd name="connsiteY141" fmla="*/ 5023753 h 5176789"/>
              <a:gd name="connsiteX142" fmla="*/ 3865913 w 12192000"/>
              <a:gd name="connsiteY142" fmla="*/ 5025143 h 5176789"/>
              <a:gd name="connsiteX143" fmla="*/ 3828606 w 12192000"/>
              <a:gd name="connsiteY143" fmla="*/ 5019426 h 5176789"/>
              <a:gd name="connsiteX144" fmla="*/ 3827901 w 12192000"/>
              <a:gd name="connsiteY144" fmla="*/ 5020583 h 5176789"/>
              <a:gd name="connsiteX145" fmla="*/ 3816543 w 12192000"/>
              <a:gd name="connsiteY145" fmla="*/ 5024366 h 5176789"/>
              <a:gd name="connsiteX146" fmla="*/ 3795278 w 12192000"/>
              <a:gd name="connsiteY146" fmla="*/ 5028779 h 5176789"/>
              <a:gd name="connsiteX147" fmla="*/ 3743858 w 12192000"/>
              <a:gd name="connsiteY147" fmla="*/ 5054237 h 5176789"/>
              <a:gd name="connsiteX148" fmla="*/ 3704945 w 12192000"/>
              <a:gd name="connsiteY148" fmla="*/ 5048413 h 5176789"/>
              <a:gd name="connsiteX149" fmla="*/ 3696992 w 12192000"/>
              <a:gd name="connsiteY149" fmla="*/ 5047914 h 5176789"/>
              <a:gd name="connsiteX150" fmla="*/ 3696780 w 12192000"/>
              <a:gd name="connsiteY150" fmla="*/ 5048181 h 5176789"/>
              <a:gd name="connsiteX151" fmla="*/ 3688290 w 12192000"/>
              <a:gd name="connsiteY151" fmla="*/ 5048204 h 5176789"/>
              <a:gd name="connsiteX152" fmla="*/ 3682486 w 12192000"/>
              <a:gd name="connsiteY152" fmla="*/ 5047000 h 5176789"/>
              <a:gd name="connsiteX153" fmla="*/ 3667056 w 12192000"/>
              <a:gd name="connsiteY153" fmla="*/ 5046030 h 5176789"/>
              <a:gd name="connsiteX154" fmla="*/ 3661403 w 12192000"/>
              <a:gd name="connsiteY154" fmla="*/ 5047537 h 5176789"/>
              <a:gd name="connsiteX155" fmla="*/ 3658673 w 12192000"/>
              <a:gd name="connsiteY155" fmla="*/ 5050790 h 5176789"/>
              <a:gd name="connsiteX156" fmla="*/ 3657333 w 12192000"/>
              <a:gd name="connsiteY156" fmla="*/ 5050325 h 5176789"/>
              <a:gd name="connsiteX157" fmla="*/ 3626778 w 12192000"/>
              <a:gd name="connsiteY157" fmla="*/ 5057882 h 5176789"/>
              <a:gd name="connsiteX158" fmla="*/ 3560067 w 12192000"/>
              <a:gd name="connsiteY158" fmla="*/ 5064266 h 5176789"/>
              <a:gd name="connsiteX159" fmla="*/ 3522641 w 12192000"/>
              <a:gd name="connsiteY159" fmla="*/ 5063654 h 5176789"/>
              <a:gd name="connsiteX160" fmla="*/ 3419275 w 12192000"/>
              <a:gd name="connsiteY160" fmla="*/ 5066646 h 5176789"/>
              <a:gd name="connsiteX161" fmla="*/ 3314869 w 12192000"/>
              <a:gd name="connsiteY161" fmla="*/ 5073197 h 5176789"/>
              <a:gd name="connsiteX162" fmla="*/ 3259088 w 12192000"/>
              <a:gd name="connsiteY162" fmla="*/ 5096363 h 5176789"/>
              <a:gd name="connsiteX163" fmla="*/ 3253104 w 12192000"/>
              <a:gd name="connsiteY163" fmla="*/ 5096785 h 5176789"/>
              <a:gd name="connsiteX164" fmla="*/ 3238751 w 12192000"/>
              <a:gd name="connsiteY164" fmla="*/ 5092996 h 5176789"/>
              <a:gd name="connsiteX165" fmla="*/ 3233681 w 12192000"/>
              <a:gd name="connsiteY165" fmla="*/ 5090758 h 5176789"/>
              <a:gd name="connsiteX166" fmla="*/ 3225562 w 12192000"/>
              <a:gd name="connsiteY166" fmla="*/ 5089215 h 5176789"/>
              <a:gd name="connsiteX167" fmla="*/ 3225260 w 12192000"/>
              <a:gd name="connsiteY167" fmla="*/ 5089437 h 5176789"/>
              <a:gd name="connsiteX168" fmla="*/ 3217859 w 12192000"/>
              <a:gd name="connsiteY168" fmla="*/ 5087484 h 5176789"/>
              <a:gd name="connsiteX169" fmla="*/ 3182980 w 12192000"/>
              <a:gd name="connsiteY169" fmla="*/ 5074650 h 5176789"/>
              <a:gd name="connsiteX170" fmla="*/ 3055081 w 12192000"/>
              <a:gd name="connsiteY170" fmla="*/ 5080424 h 5176789"/>
              <a:gd name="connsiteX171" fmla="*/ 3049807 w 12192000"/>
              <a:gd name="connsiteY171" fmla="*/ 5080860 h 5176789"/>
              <a:gd name="connsiteX172" fmla="*/ 3029122 w 12192000"/>
              <a:gd name="connsiteY172" fmla="*/ 5070085 h 5176789"/>
              <a:gd name="connsiteX173" fmla="*/ 3017862 w 12192000"/>
              <a:gd name="connsiteY173" fmla="*/ 5065942 h 5176789"/>
              <a:gd name="connsiteX174" fmla="*/ 3015868 w 12192000"/>
              <a:gd name="connsiteY174" fmla="*/ 5061832 h 5176789"/>
              <a:gd name="connsiteX175" fmla="*/ 2998644 w 12192000"/>
              <a:gd name="connsiteY175" fmla="*/ 5057210 h 5176789"/>
              <a:gd name="connsiteX176" fmla="*/ 2996219 w 12192000"/>
              <a:gd name="connsiteY176" fmla="*/ 5057788 h 5176789"/>
              <a:gd name="connsiteX177" fmla="*/ 2983676 w 12192000"/>
              <a:gd name="connsiteY177" fmla="*/ 5049852 h 5176789"/>
              <a:gd name="connsiteX178" fmla="*/ 2903609 w 12192000"/>
              <a:gd name="connsiteY178" fmla="*/ 4998457 h 5176789"/>
              <a:gd name="connsiteX179" fmla="*/ 2758830 w 12192000"/>
              <a:gd name="connsiteY179" fmla="*/ 4974760 h 5176789"/>
              <a:gd name="connsiteX180" fmla="*/ 2532669 w 12192000"/>
              <a:gd name="connsiteY180" fmla="*/ 4940573 h 5176789"/>
              <a:gd name="connsiteX181" fmla="*/ 2389931 w 12192000"/>
              <a:gd name="connsiteY181" fmla="*/ 4905785 h 5176789"/>
              <a:gd name="connsiteX182" fmla="*/ 2335186 w 12192000"/>
              <a:gd name="connsiteY182" fmla="*/ 4902957 h 5176789"/>
              <a:gd name="connsiteX183" fmla="*/ 2273393 w 12192000"/>
              <a:gd name="connsiteY183" fmla="*/ 4883565 h 5176789"/>
              <a:gd name="connsiteX184" fmla="*/ 2269523 w 12192000"/>
              <a:gd name="connsiteY184" fmla="*/ 4884442 h 5176789"/>
              <a:gd name="connsiteX185" fmla="*/ 2256015 w 12192000"/>
              <a:gd name="connsiteY185" fmla="*/ 4883014 h 5176789"/>
              <a:gd name="connsiteX186" fmla="*/ 2249731 w 12192000"/>
              <a:gd name="connsiteY186" fmla="*/ 4888778 h 5176789"/>
              <a:gd name="connsiteX187" fmla="*/ 2227629 w 12192000"/>
              <a:gd name="connsiteY187" fmla="*/ 4891047 h 5176789"/>
              <a:gd name="connsiteX188" fmla="*/ 2203460 w 12192000"/>
              <a:gd name="connsiteY188" fmla="*/ 4886696 h 5176789"/>
              <a:gd name="connsiteX189" fmla="*/ 2091528 w 12192000"/>
              <a:gd name="connsiteY189" fmla="*/ 4859155 h 5176789"/>
              <a:gd name="connsiteX190" fmla="*/ 2022901 w 12192000"/>
              <a:gd name="connsiteY190" fmla="*/ 4846594 h 5176789"/>
              <a:gd name="connsiteX191" fmla="*/ 1994227 w 12192000"/>
              <a:gd name="connsiteY191" fmla="*/ 4847973 h 5176789"/>
              <a:gd name="connsiteX192" fmla="*/ 1955936 w 12192000"/>
              <a:gd name="connsiteY192" fmla="*/ 4845765 h 5176789"/>
              <a:gd name="connsiteX193" fmla="*/ 1741924 w 12192000"/>
              <a:gd name="connsiteY193" fmla="*/ 4808054 h 5176789"/>
              <a:gd name="connsiteX194" fmla="*/ 1734410 w 12192000"/>
              <a:gd name="connsiteY194" fmla="*/ 4811675 h 5176789"/>
              <a:gd name="connsiteX195" fmla="*/ 1691423 w 12192000"/>
              <a:gd name="connsiteY195" fmla="*/ 4802777 h 5176789"/>
              <a:gd name="connsiteX196" fmla="*/ 1554504 w 12192000"/>
              <a:gd name="connsiteY196" fmla="*/ 4739985 h 5176789"/>
              <a:gd name="connsiteX197" fmla="*/ 1470119 w 12192000"/>
              <a:gd name="connsiteY197" fmla="*/ 4723470 h 5176789"/>
              <a:gd name="connsiteX198" fmla="*/ 1437967 w 12192000"/>
              <a:gd name="connsiteY198" fmla="*/ 4722710 h 5176789"/>
              <a:gd name="connsiteX199" fmla="*/ 1295869 w 12192000"/>
              <a:gd name="connsiteY199" fmla="*/ 4726175 h 5176789"/>
              <a:gd name="connsiteX200" fmla="*/ 1292949 w 12192000"/>
              <a:gd name="connsiteY200" fmla="*/ 4684615 h 5176789"/>
              <a:gd name="connsiteX201" fmla="*/ 1244908 w 12192000"/>
              <a:gd name="connsiteY201" fmla="*/ 4706993 h 5176789"/>
              <a:gd name="connsiteX202" fmla="*/ 1171266 w 12192000"/>
              <a:gd name="connsiteY202" fmla="*/ 4706535 h 5176789"/>
              <a:gd name="connsiteX203" fmla="*/ 1160868 w 12192000"/>
              <a:gd name="connsiteY203" fmla="*/ 4701936 h 5176789"/>
              <a:gd name="connsiteX204" fmla="*/ 1147599 w 12192000"/>
              <a:gd name="connsiteY204" fmla="*/ 4714833 h 5176789"/>
              <a:gd name="connsiteX205" fmla="*/ 1119603 w 12192000"/>
              <a:gd name="connsiteY205" fmla="*/ 4721303 h 5176789"/>
              <a:gd name="connsiteX206" fmla="*/ 997851 w 12192000"/>
              <a:gd name="connsiteY206" fmla="*/ 4722336 h 5176789"/>
              <a:gd name="connsiteX207" fmla="*/ 976455 w 12192000"/>
              <a:gd name="connsiteY207" fmla="*/ 4726407 h 5176789"/>
              <a:gd name="connsiteX208" fmla="*/ 949939 w 12192000"/>
              <a:gd name="connsiteY208" fmla="*/ 4719699 h 5176789"/>
              <a:gd name="connsiteX209" fmla="*/ 894148 w 12192000"/>
              <a:gd name="connsiteY209" fmla="*/ 4710406 h 5176789"/>
              <a:gd name="connsiteX210" fmla="*/ 857990 w 12192000"/>
              <a:gd name="connsiteY210" fmla="*/ 4696844 h 5176789"/>
              <a:gd name="connsiteX211" fmla="*/ 848649 w 12192000"/>
              <a:gd name="connsiteY211" fmla="*/ 4704021 h 5176789"/>
              <a:gd name="connsiteX212" fmla="*/ 826436 w 12192000"/>
              <a:gd name="connsiteY212" fmla="*/ 4707421 h 5176789"/>
              <a:gd name="connsiteX213" fmla="*/ 733052 w 12192000"/>
              <a:gd name="connsiteY213" fmla="*/ 4701884 h 5176789"/>
              <a:gd name="connsiteX214" fmla="*/ 716185 w 12192000"/>
              <a:gd name="connsiteY214" fmla="*/ 4648168 h 5176789"/>
              <a:gd name="connsiteX215" fmla="*/ 582722 w 12192000"/>
              <a:gd name="connsiteY215" fmla="*/ 4658637 h 5176789"/>
              <a:gd name="connsiteX216" fmla="*/ 581118 w 12192000"/>
              <a:gd name="connsiteY216" fmla="*/ 4654120 h 5176789"/>
              <a:gd name="connsiteX217" fmla="*/ 546453 w 12192000"/>
              <a:gd name="connsiteY217" fmla="*/ 4652542 h 5176789"/>
              <a:gd name="connsiteX218" fmla="*/ 536773 w 12192000"/>
              <a:gd name="connsiteY218" fmla="*/ 4644609 h 5176789"/>
              <a:gd name="connsiteX219" fmla="*/ 388896 w 12192000"/>
              <a:gd name="connsiteY219" fmla="*/ 4619173 h 5176789"/>
              <a:gd name="connsiteX220" fmla="*/ 366479 w 12192000"/>
              <a:gd name="connsiteY220" fmla="*/ 4618896 h 5176789"/>
              <a:gd name="connsiteX221" fmla="*/ 342781 w 12192000"/>
              <a:gd name="connsiteY221" fmla="*/ 4601239 h 5176789"/>
              <a:gd name="connsiteX222" fmla="*/ 255925 w 12192000"/>
              <a:gd name="connsiteY222" fmla="*/ 4598685 h 5176789"/>
              <a:gd name="connsiteX223" fmla="*/ 226919 w 12192000"/>
              <a:gd name="connsiteY223" fmla="*/ 4598460 h 5176789"/>
              <a:gd name="connsiteX224" fmla="*/ 213925 w 12192000"/>
              <a:gd name="connsiteY224" fmla="*/ 4597783 h 5176789"/>
              <a:gd name="connsiteX225" fmla="*/ 215196 w 12192000"/>
              <a:gd name="connsiteY225" fmla="*/ 4588576 h 5176789"/>
              <a:gd name="connsiteX226" fmla="*/ 180214 w 12192000"/>
              <a:gd name="connsiteY226" fmla="*/ 4583701 h 5176789"/>
              <a:gd name="connsiteX227" fmla="*/ 83203 w 12192000"/>
              <a:gd name="connsiteY227" fmla="*/ 4531664 h 5176789"/>
              <a:gd name="connsiteX228" fmla="*/ 4106 w 12192000"/>
              <a:gd name="connsiteY228" fmla="*/ 4517202 h 5176789"/>
              <a:gd name="connsiteX229" fmla="*/ 0 w 12192000"/>
              <a:gd name="connsiteY229" fmla="*/ 4516084 h 5176789"/>
              <a:gd name="connsiteX230" fmla="*/ 0 w 12192000"/>
              <a:gd name="connsiteY230" fmla="*/ 0 h 5176789"/>
              <a:gd name="connsiteX0" fmla="*/ 0 w 12192000"/>
              <a:gd name="connsiteY0" fmla="*/ 0 h 5096785"/>
              <a:gd name="connsiteX1" fmla="*/ 12192000 w 12192000"/>
              <a:gd name="connsiteY1" fmla="*/ 0 h 5096785"/>
              <a:gd name="connsiteX2" fmla="*/ 12192000 w 12192000"/>
              <a:gd name="connsiteY2" fmla="*/ 3809005 h 5096785"/>
              <a:gd name="connsiteX3" fmla="*/ 12142543 w 12192000"/>
              <a:gd name="connsiteY3" fmla="*/ 3817043 h 5096785"/>
              <a:gd name="connsiteX4" fmla="*/ 12109241 w 12192000"/>
              <a:gd name="connsiteY4" fmla="*/ 3824228 h 5096785"/>
              <a:gd name="connsiteX5" fmla="*/ 11668991 w 12192000"/>
              <a:gd name="connsiteY5" fmla="*/ 3788038 h 5096785"/>
              <a:gd name="connsiteX6" fmla="*/ 11476952 w 12192000"/>
              <a:gd name="connsiteY6" fmla="*/ 3866786 h 5096785"/>
              <a:gd name="connsiteX7" fmla="*/ 11336487 w 12192000"/>
              <a:gd name="connsiteY7" fmla="*/ 3971513 h 5096785"/>
              <a:gd name="connsiteX8" fmla="*/ 11214181 w 12192000"/>
              <a:gd name="connsiteY8" fmla="*/ 4004215 h 5096785"/>
              <a:gd name="connsiteX9" fmla="*/ 11042540 w 12192000"/>
              <a:gd name="connsiteY9" fmla="*/ 4002613 h 5096785"/>
              <a:gd name="connsiteX10" fmla="*/ 10833086 w 12192000"/>
              <a:gd name="connsiteY10" fmla="*/ 3997707 h 5096785"/>
              <a:gd name="connsiteX11" fmla="*/ 10599680 w 12192000"/>
              <a:gd name="connsiteY11" fmla="*/ 3982661 h 5096785"/>
              <a:gd name="connsiteX12" fmla="*/ 10519971 w 12192000"/>
              <a:gd name="connsiteY12" fmla="*/ 3975018 h 5096785"/>
              <a:gd name="connsiteX13" fmla="*/ 10217282 w 12192000"/>
              <a:gd name="connsiteY13" fmla="*/ 4020809 h 5096785"/>
              <a:gd name="connsiteX14" fmla="*/ 9936427 w 12192000"/>
              <a:gd name="connsiteY14" fmla="*/ 4137843 h 5096785"/>
              <a:gd name="connsiteX15" fmla="*/ 9800299 w 12192000"/>
              <a:gd name="connsiteY15" fmla="*/ 4186098 h 5096785"/>
              <a:gd name="connsiteX16" fmla="*/ 9707822 w 12192000"/>
              <a:gd name="connsiteY16" fmla="*/ 4189102 h 5096785"/>
              <a:gd name="connsiteX17" fmla="*/ 9543973 w 12192000"/>
              <a:gd name="connsiteY17" fmla="*/ 4245802 h 5096785"/>
              <a:gd name="connsiteX18" fmla="*/ 9528747 w 12192000"/>
              <a:gd name="connsiteY18" fmla="*/ 4251724 h 5096785"/>
              <a:gd name="connsiteX19" fmla="*/ 9436976 w 12192000"/>
              <a:gd name="connsiteY19" fmla="*/ 4269351 h 5096785"/>
              <a:gd name="connsiteX20" fmla="*/ 9371827 w 12192000"/>
              <a:gd name="connsiteY20" fmla="*/ 4303912 h 5096785"/>
              <a:gd name="connsiteX21" fmla="*/ 9260304 w 12192000"/>
              <a:gd name="connsiteY21" fmla="*/ 4328021 h 5096785"/>
              <a:gd name="connsiteX22" fmla="*/ 9148799 w 12192000"/>
              <a:gd name="connsiteY22" fmla="*/ 4348506 h 5096785"/>
              <a:gd name="connsiteX23" fmla="*/ 9107898 w 12192000"/>
              <a:gd name="connsiteY23" fmla="*/ 4354282 h 5096785"/>
              <a:gd name="connsiteX24" fmla="*/ 8990743 w 12192000"/>
              <a:gd name="connsiteY24" fmla="*/ 4382161 h 5096785"/>
              <a:gd name="connsiteX25" fmla="*/ 8979819 w 12192000"/>
              <a:gd name="connsiteY25" fmla="*/ 4366419 h 5096785"/>
              <a:gd name="connsiteX26" fmla="*/ 8936044 w 12192000"/>
              <a:gd name="connsiteY26" fmla="*/ 4370992 h 5096785"/>
              <a:gd name="connsiteX27" fmla="*/ 8897707 w 12192000"/>
              <a:gd name="connsiteY27" fmla="*/ 4392673 h 5096785"/>
              <a:gd name="connsiteX28" fmla="*/ 8845635 w 12192000"/>
              <a:gd name="connsiteY28" fmla="*/ 4404300 h 5096785"/>
              <a:gd name="connsiteX29" fmla="*/ 8814562 w 12192000"/>
              <a:gd name="connsiteY29" fmla="*/ 4411434 h 5096785"/>
              <a:gd name="connsiteX30" fmla="*/ 8726349 w 12192000"/>
              <a:gd name="connsiteY30" fmla="*/ 4416668 h 5096785"/>
              <a:gd name="connsiteX31" fmla="*/ 8566678 w 12192000"/>
              <a:gd name="connsiteY31" fmla="*/ 4391711 h 5096785"/>
              <a:gd name="connsiteX32" fmla="*/ 8521516 w 12192000"/>
              <a:gd name="connsiteY32" fmla="*/ 4393927 h 5096785"/>
              <a:gd name="connsiteX33" fmla="*/ 8515998 w 12192000"/>
              <a:gd name="connsiteY33" fmla="*/ 4399124 h 5096785"/>
              <a:gd name="connsiteX34" fmla="*/ 8449547 w 12192000"/>
              <a:gd name="connsiteY34" fmla="*/ 4383170 h 5096785"/>
              <a:gd name="connsiteX35" fmla="*/ 8360285 w 12192000"/>
              <a:gd name="connsiteY35" fmla="*/ 4398502 h 5096785"/>
              <a:gd name="connsiteX36" fmla="*/ 8256584 w 12192000"/>
              <a:gd name="connsiteY36" fmla="*/ 4423564 h 5096785"/>
              <a:gd name="connsiteX37" fmla="*/ 8229821 w 12192000"/>
              <a:gd name="connsiteY37" fmla="*/ 4431840 h 5096785"/>
              <a:gd name="connsiteX38" fmla="*/ 8158476 w 12192000"/>
              <a:gd name="connsiteY38" fmla="*/ 4436904 h 5096785"/>
              <a:gd name="connsiteX39" fmla="*/ 7993707 w 12192000"/>
              <a:gd name="connsiteY39" fmla="*/ 4447962 h 5096785"/>
              <a:gd name="connsiteX40" fmla="*/ 7990346 w 12192000"/>
              <a:gd name="connsiteY40" fmla="*/ 4454853 h 5096785"/>
              <a:gd name="connsiteX41" fmla="*/ 7976786 w 12192000"/>
              <a:gd name="connsiteY41" fmla="*/ 4456820 h 5096785"/>
              <a:gd name="connsiteX42" fmla="*/ 7973491 w 12192000"/>
              <a:gd name="connsiteY42" fmla="*/ 4458577 h 5096785"/>
              <a:gd name="connsiteX43" fmla="*/ 7954281 w 12192000"/>
              <a:gd name="connsiteY43" fmla="*/ 4467421 h 5096785"/>
              <a:gd name="connsiteX44" fmla="*/ 7905540 w 12192000"/>
              <a:gd name="connsiteY44" fmla="*/ 4455628 h 5096785"/>
              <a:gd name="connsiteX45" fmla="*/ 7851932 w 12192000"/>
              <a:gd name="connsiteY45" fmla="*/ 4466353 h 5096785"/>
              <a:gd name="connsiteX46" fmla="*/ 7639078 w 12192000"/>
              <a:gd name="connsiteY46" fmla="*/ 4467635 h 5096785"/>
              <a:gd name="connsiteX47" fmla="*/ 7612359 w 12192000"/>
              <a:gd name="connsiteY47" fmla="*/ 4492789 h 5096785"/>
              <a:gd name="connsiteX48" fmla="*/ 7527328 w 12192000"/>
              <a:gd name="connsiteY48" fmla="*/ 4502199 h 5096785"/>
              <a:gd name="connsiteX49" fmla="*/ 7388717 w 12192000"/>
              <a:gd name="connsiteY49" fmla="*/ 4470799 h 5096785"/>
              <a:gd name="connsiteX50" fmla="*/ 7231898 w 12192000"/>
              <a:gd name="connsiteY50" fmla="*/ 4486028 h 5096785"/>
              <a:gd name="connsiteX51" fmla="*/ 7218425 w 12192000"/>
              <a:gd name="connsiteY51" fmla="*/ 4477288 h 5096785"/>
              <a:gd name="connsiteX52" fmla="*/ 7202795 w 12192000"/>
              <a:gd name="connsiteY52" fmla="*/ 4472972 h 5096785"/>
              <a:gd name="connsiteX53" fmla="*/ 7200744 w 12192000"/>
              <a:gd name="connsiteY53" fmla="*/ 4474099 h 5096785"/>
              <a:gd name="connsiteX54" fmla="*/ 7182163 w 12192000"/>
              <a:gd name="connsiteY54" fmla="*/ 4474005 h 5096785"/>
              <a:gd name="connsiteX55" fmla="*/ 7178368 w 12192000"/>
              <a:gd name="connsiteY55" fmla="*/ 4470673 h 5096785"/>
              <a:gd name="connsiteX56" fmla="*/ 7165705 w 12192000"/>
              <a:gd name="connsiteY56" fmla="*/ 4469569 h 5096785"/>
              <a:gd name="connsiteX57" fmla="*/ 7140991 w 12192000"/>
              <a:gd name="connsiteY57" fmla="*/ 4464599 h 5096785"/>
              <a:gd name="connsiteX58" fmla="*/ 7136152 w 12192000"/>
              <a:gd name="connsiteY58" fmla="*/ 4466292 h 5096785"/>
              <a:gd name="connsiteX59" fmla="*/ 7098544 w 12192000"/>
              <a:gd name="connsiteY59" fmla="*/ 4462879 h 5096785"/>
              <a:gd name="connsiteX60" fmla="*/ 7097922 w 12192000"/>
              <a:gd name="connsiteY60" fmla="*/ 4464077 h 5096785"/>
              <a:gd name="connsiteX61" fmla="*/ 7086877 w 12192000"/>
              <a:gd name="connsiteY61" fmla="*/ 4468554 h 5096785"/>
              <a:gd name="connsiteX62" fmla="*/ 7065999 w 12192000"/>
              <a:gd name="connsiteY62" fmla="*/ 4474270 h 5096785"/>
              <a:gd name="connsiteX63" fmla="*/ 7016598 w 12192000"/>
              <a:gd name="connsiteY63" fmla="*/ 4502855 h 5096785"/>
              <a:gd name="connsiteX64" fmla="*/ 6977375 w 12192000"/>
              <a:gd name="connsiteY64" fmla="*/ 4499434 h 5096785"/>
              <a:gd name="connsiteX65" fmla="*/ 6969409 w 12192000"/>
              <a:gd name="connsiteY65" fmla="*/ 4499424 h 5096785"/>
              <a:gd name="connsiteX66" fmla="*/ 6969218 w 12192000"/>
              <a:gd name="connsiteY66" fmla="*/ 4499704 h 5096785"/>
              <a:gd name="connsiteX67" fmla="*/ 6960755 w 12192000"/>
              <a:gd name="connsiteY67" fmla="*/ 4500249 h 5096785"/>
              <a:gd name="connsiteX68" fmla="*/ 6954882 w 12192000"/>
              <a:gd name="connsiteY68" fmla="*/ 4499405 h 5096785"/>
              <a:gd name="connsiteX69" fmla="*/ 6939428 w 12192000"/>
              <a:gd name="connsiteY69" fmla="*/ 4499385 h 5096785"/>
              <a:gd name="connsiteX70" fmla="*/ 6933902 w 12192000"/>
              <a:gd name="connsiteY70" fmla="*/ 4501239 h 5096785"/>
              <a:gd name="connsiteX71" fmla="*/ 6891244 w 12192000"/>
              <a:gd name="connsiteY71" fmla="*/ 4536371 h 5096785"/>
              <a:gd name="connsiteX72" fmla="*/ 6794496 w 12192000"/>
              <a:gd name="connsiteY72" fmla="*/ 4567924 h 5096785"/>
              <a:gd name="connsiteX73" fmla="*/ 6574528 w 12192000"/>
              <a:gd name="connsiteY73" fmla="*/ 4641155 h 5096785"/>
              <a:gd name="connsiteX74" fmla="*/ 6573036 w 12192000"/>
              <a:gd name="connsiteY74" fmla="*/ 4641049 h 5096785"/>
              <a:gd name="connsiteX75" fmla="*/ 6571920 w 12192000"/>
              <a:gd name="connsiteY75" fmla="*/ 4644739 h 5096785"/>
              <a:gd name="connsiteX76" fmla="*/ 6552021 w 12192000"/>
              <a:gd name="connsiteY76" fmla="*/ 4650379 h 5096785"/>
              <a:gd name="connsiteX77" fmla="*/ 6545925 w 12192000"/>
              <a:gd name="connsiteY77" fmla="*/ 4650675 h 5096785"/>
              <a:gd name="connsiteX78" fmla="*/ 6537822 w 12192000"/>
              <a:gd name="connsiteY78" fmla="*/ 4652769 h 5096785"/>
              <a:gd name="connsiteX79" fmla="*/ 6537743 w 12192000"/>
              <a:gd name="connsiteY79" fmla="*/ 4653068 h 5096785"/>
              <a:gd name="connsiteX80" fmla="*/ 6490057 w 12192000"/>
              <a:gd name="connsiteY80" fmla="*/ 4658624 h 5096785"/>
              <a:gd name="connsiteX81" fmla="*/ 6386800 w 12192000"/>
              <a:gd name="connsiteY81" fmla="*/ 4715431 h 5096785"/>
              <a:gd name="connsiteX82" fmla="*/ 6382703 w 12192000"/>
              <a:gd name="connsiteY82" fmla="*/ 4717930 h 5096785"/>
              <a:gd name="connsiteX83" fmla="*/ 6356495 w 12192000"/>
              <a:gd name="connsiteY83" fmla="*/ 4717843 h 5096785"/>
              <a:gd name="connsiteX84" fmla="*/ 6343628 w 12192000"/>
              <a:gd name="connsiteY84" fmla="*/ 4719161 h 5096785"/>
              <a:gd name="connsiteX85" fmla="*/ 6338605 w 12192000"/>
              <a:gd name="connsiteY85" fmla="*/ 4716723 h 5096785"/>
              <a:gd name="connsiteX86" fmla="*/ 6320318 w 12192000"/>
              <a:gd name="connsiteY86" fmla="*/ 4720095 h 5096785"/>
              <a:gd name="connsiteX87" fmla="*/ 6318742 w 12192000"/>
              <a:gd name="connsiteY87" fmla="*/ 4721541 h 5096785"/>
              <a:gd name="connsiteX88" fmla="*/ 6301708 w 12192000"/>
              <a:gd name="connsiteY88" fmla="*/ 4720380 h 5096785"/>
              <a:gd name="connsiteX89" fmla="*/ 6285082 w 12192000"/>
              <a:gd name="connsiteY89" fmla="*/ 4714639 h 5096785"/>
              <a:gd name="connsiteX90" fmla="*/ 6136936 w 12192000"/>
              <a:gd name="connsiteY90" fmla="*/ 4758246 h 5096785"/>
              <a:gd name="connsiteX91" fmla="*/ 5988578 w 12192000"/>
              <a:gd name="connsiteY91" fmla="*/ 4754427 h 5096785"/>
              <a:gd name="connsiteX92" fmla="*/ 5908701 w 12192000"/>
              <a:gd name="connsiteY92" fmla="*/ 4779160 h 5096785"/>
              <a:gd name="connsiteX93" fmla="*/ 5892219 w 12192000"/>
              <a:gd name="connsiteY93" fmla="*/ 4807892 h 5096785"/>
              <a:gd name="connsiteX94" fmla="*/ 5683612 w 12192000"/>
              <a:gd name="connsiteY94" fmla="*/ 4848770 h 5096785"/>
              <a:gd name="connsiteX95" fmla="*/ 5635111 w 12192000"/>
              <a:gd name="connsiteY95" fmla="*/ 4868888 h 5096785"/>
              <a:gd name="connsiteX96" fmla="*/ 5582652 w 12192000"/>
              <a:gd name="connsiteY96" fmla="*/ 4866836 h 5096785"/>
              <a:gd name="connsiteX97" fmla="*/ 5567213 w 12192000"/>
              <a:gd name="connsiteY97" fmla="*/ 4878769 h 5096785"/>
              <a:gd name="connsiteX98" fmla="*/ 5564659 w 12192000"/>
              <a:gd name="connsiteY98" fmla="*/ 4881042 h 5096785"/>
              <a:gd name="connsiteX99" fmla="*/ 5552102 w 12192000"/>
              <a:gd name="connsiteY99" fmla="*/ 4885426 h 5096785"/>
              <a:gd name="connsiteX100" fmla="*/ 5551475 w 12192000"/>
              <a:gd name="connsiteY100" fmla="*/ 4892560 h 5096785"/>
              <a:gd name="connsiteX101" fmla="*/ 5534664 w 12192000"/>
              <a:gd name="connsiteY101" fmla="*/ 4903385 h 5096785"/>
              <a:gd name="connsiteX102" fmla="*/ 5510737 w 12192000"/>
              <a:gd name="connsiteY102" fmla="*/ 4909807 h 5096785"/>
              <a:gd name="connsiteX103" fmla="*/ 5393901 w 12192000"/>
              <a:gd name="connsiteY103" fmla="*/ 4933709 h 5096785"/>
              <a:gd name="connsiteX104" fmla="*/ 5325782 w 12192000"/>
              <a:gd name="connsiteY104" fmla="*/ 4951789 h 5096785"/>
              <a:gd name="connsiteX105" fmla="*/ 5302703 w 12192000"/>
              <a:gd name="connsiteY105" fmla="*/ 4964590 h 5096785"/>
              <a:gd name="connsiteX106" fmla="*/ 5268591 w 12192000"/>
              <a:gd name="connsiteY106" fmla="*/ 4978479 h 5096785"/>
              <a:gd name="connsiteX107" fmla="*/ 5210559 w 12192000"/>
              <a:gd name="connsiteY107" fmla="*/ 5007585 h 5096785"/>
              <a:gd name="connsiteX108" fmla="*/ 5177597 w 12192000"/>
              <a:gd name="connsiteY108" fmla="*/ 5015926 h 5096785"/>
              <a:gd name="connsiteX109" fmla="*/ 5160569 w 12192000"/>
              <a:gd name="connsiteY109" fmla="*/ 5025681 h 5096785"/>
              <a:gd name="connsiteX110" fmla="*/ 5152748 w 12192000"/>
              <a:gd name="connsiteY110" fmla="*/ 5026569 h 5096785"/>
              <a:gd name="connsiteX111" fmla="*/ 5127678 w 12192000"/>
              <a:gd name="connsiteY111" fmla="*/ 5032947 h 5096785"/>
              <a:gd name="connsiteX112" fmla="*/ 5113147 w 12192000"/>
              <a:gd name="connsiteY112" fmla="*/ 5035818 h 5096785"/>
              <a:gd name="connsiteX113" fmla="*/ 5107301 w 12192000"/>
              <a:gd name="connsiteY113" fmla="*/ 5036672 h 5096785"/>
              <a:gd name="connsiteX114" fmla="*/ 5093215 w 12192000"/>
              <a:gd name="connsiteY114" fmla="*/ 5032880 h 5096785"/>
              <a:gd name="connsiteX115" fmla="*/ 5077058 w 12192000"/>
              <a:gd name="connsiteY115" fmla="*/ 5038681 h 5096785"/>
              <a:gd name="connsiteX116" fmla="*/ 5057349 w 12192000"/>
              <a:gd name="connsiteY116" fmla="*/ 5036015 h 5096785"/>
              <a:gd name="connsiteX117" fmla="*/ 5053945 w 12192000"/>
              <a:gd name="connsiteY117" fmla="*/ 5041952 h 5096785"/>
              <a:gd name="connsiteX118" fmla="*/ 5040021 w 12192000"/>
              <a:gd name="connsiteY118" fmla="*/ 5050052 h 5096785"/>
              <a:gd name="connsiteX119" fmla="*/ 5025913 w 12192000"/>
              <a:gd name="connsiteY119" fmla="*/ 5046535 h 5096785"/>
              <a:gd name="connsiteX120" fmla="*/ 4998218 w 12192000"/>
              <a:gd name="connsiteY120" fmla="*/ 5048065 h 5096785"/>
              <a:gd name="connsiteX121" fmla="*/ 4991008 w 12192000"/>
              <a:gd name="connsiteY121" fmla="*/ 5050439 h 5096785"/>
              <a:gd name="connsiteX122" fmla="*/ 4963503 w 12192000"/>
              <a:gd name="connsiteY122" fmla="*/ 5047575 h 5096785"/>
              <a:gd name="connsiteX123" fmla="*/ 4921053 w 12192000"/>
              <a:gd name="connsiteY123" fmla="*/ 5048925 h 5096785"/>
              <a:gd name="connsiteX124" fmla="*/ 4873420 w 12192000"/>
              <a:gd name="connsiteY124" fmla="*/ 5054929 h 5096785"/>
              <a:gd name="connsiteX125" fmla="*/ 4858825 w 12192000"/>
              <a:gd name="connsiteY125" fmla="*/ 5051329 h 5096785"/>
              <a:gd name="connsiteX126" fmla="*/ 4769340 w 12192000"/>
              <a:gd name="connsiteY126" fmla="*/ 5053090 h 5096785"/>
              <a:gd name="connsiteX127" fmla="*/ 4744152 w 12192000"/>
              <a:gd name="connsiteY127" fmla="*/ 5053391 h 5096785"/>
              <a:gd name="connsiteX128" fmla="*/ 4723556 w 12192000"/>
              <a:gd name="connsiteY128" fmla="*/ 5059633 h 5096785"/>
              <a:gd name="connsiteX129" fmla="*/ 4719699 w 12192000"/>
              <a:gd name="connsiteY129" fmla="*/ 5066298 h 5096785"/>
              <a:gd name="connsiteX130" fmla="*/ 4706016 w 12192000"/>
              <a:gd name="connsiteY130" fmla="*/ 5067422 h 5096785"/>
              <a:gd name="connsiteX131" fmla="*/ 4702593 w 12192000"/>
              <a:gd name="connsiteY131" fmla="*/ 5068973 h 5096785"/>
              <a:gd name="connsiteX132" fmla="*/ 4682766 w 12192000"/>
              <a:gd name="connsiteY132" fmla="*/ 5076609 h 5096785"/>
              <a:gd name="connsiteX133" fmla="*/ 4634960 w 12192000"/>
              <a:gd name="connsiteY133" fmla="*/ 5061852 h 5096785"/>
              <a:gd name="connsiteX134" fmla="*/ 4580645 w 12192000"/>
              <a:gd name="connsiteY134" fmla="*/ 5069246 h 5096785"/>
              <a:gd name="connsiteX135" fmla="*/ 4368005 w 12192000"/>
              <a:gd name="connsiteY135" fmla="*/ 5057426 h 5096785"/>
              <a:gd name="connsiteX136" fmla="*/ 4339489 w 12192000"/>
              <a:gd name="connsiteY136" fmla="*/ 5080858 h 5096785"/>
              <a:gd name="connsiteX137" fmla="*/ 4253895 w 12192000"/>
              <a:gd name="connsiteY137" fmla="*/ 5085008 h 5096785"/>
              <a:gd name="connsiteX138" fmla="*/ 4130140 w 12192000"/>
              <a:gd name="connsiteY138" fmla="*/ 5057070 h 5096785"/>
              <a:gd name="connsiteX139" fmla="*/ 3911296 w 12192000"/>
              <a:gd name="connsiteY139" fmla="*/ 5035663 h 5096785"/>
              <a:gd name="connsiteX140" fmla="*/ 3895182 w 12192000"/>
              <a:gd name="connsiteY140" fmla="*/ 5030229 h 5096785"/>
              <a:gd name="connsiteX141" fmla="*/ 3870866 w 12192000"/>
              <a:gd name="connsiteY141" fmla="*/ 5023753 h 5096785"/>
              <a:gd name="connsiteX142" fmla="*/ 3865913 w 12192000"/>
              <a:gd name="connsiteY142" fmla="*/ 5025143 h 5096785"/>
              <a:gd name="connsiteX143" fmla="*/ 3828606 w 12192000"/>
              <a:gd name="connsiteY143" fmla="*/ 5019426 h 5096785"/>
              <a:gd name="connsiteX144" fmla="*/ 3827901 w 12192000"/>
              <a:gd name="connsiteY144" fmla="*/ 5020583 h 5096785"/>
              <a:gd name="connsiteX145" fmla="*/ 3816543 w 12192000"/>
              <a:gd name="connsiteY145" fmla="*/ 5024366 h 5096785"/>
              <a:gd name="connsiteX146" fmla="*/ 3795278 w 12192000"/>
              <a:gd name="connsiteY146" fmla="*/ 5028779 h 5096785"/>
              <a:gd name="connsiteX147" fmla="*/ 3743858 w 12192000"/>
              <a:gd name="connsiteY147" fmla="*/ 5054237 h 5096785"/>
              <a:gd name="connsiteX148" fmla="*/ 3704945 w 12192000"/>
              <a:gd name="connsiteY148" fmla="*/ 5048413 h 5096785"/>
              <a:gd name="connsiteX149" fmla="*/ 3696992 w 12192000"/>
              <a:gd name="connsiteY149" fmla="*/ 5047914 h 5096785"/>
              <a:gd name="connsiteX150" fmla="*/ 3696780 w 12192000"/>
              <a:gd name="connsiteY150" fmla="*/ 5048181 h 5096785"/>
              <a:gd name="connsiteX151" fmla="*/ 3688290 w 12192000"/>
              <a:gd name="connsiteY151" fmla="*/ 5048204 h 5096785"/>
              <a:gd name="connsiteX152" fmla="*/ 3682486 w 12192000"/>
              <a:gd name="connsiteY152" fmla="*/ 5047000 h 5096785"/>
              <a:gd name="connsiteX153" fmla="*/ 3667056 w 12192000"/>
              <a:gd name="connsiteY153" fmla="*/ 5046030 h 5096785"/>
              <a:gd name="connsiteX154" fmla="*/ 3661403 w 12192000"/>
              <a:gd name="connsiteY154" fmla="*/ 5047537 h 5096785"/>
              <a:gd name="connsiteX155" fmla="*/ 3658673 w 12192000"/>
              <a:gd name="connsiteY155" fmla="*/ 5050790 h 5096785"/>
              <a:gd name="connsiteX156" fmla="*/ 3657333 w 12192000"/>
              <a:gd name="connsiteY156" fmla="*/ 5050325 h 5096785"/>
              <a:gd name="connsiteX157" fmla="*/ 3626778 w 12192000"/>
              <a:gd name="connsiteY157" fmla="*/ 5057882 h 5096785"/>
              <a:gd name="connsiteX158" fmla="*/ 3560067 w 12192000"/>
              <a:gd name="connsiteY158" fmla="*/ 5064266 h 5096785"/>
              <a:gd name="connsiteX159" fmla="*/ 3522641 w 12192000"/>
              <a:gd name="connsiteY159" fmla="*/ 5063654 h 5096785"/>
              <a:gd name="connsiteX160" fmla="*/ 3419275 w 12192000"/>
              <a:gd name="connsiteY160" fmla="*/ 5066646 h 5096785"/>
              <a:gd name="connsiteX161" fmla="*/ 3314869 w 12192000"/>
              <a:gd name="connsiteY161" fmla="*/ 5073197 h 5096785"/>
              <a:gd name="connsiteX162" fmla="*/ 3259088 w 12192000"/>
              <a:gd name="connsiteY162" fmla="*/ 5096363 h 5096785"/>
              <a:gd name="connsiteX163" fmla="*/ 3253104 w 12192000"/>
              <a:gd name="connsiteY163" fmla="*/ 5096785 h 5096785"/>
              <a:gd name="connsiteX164" fmla="*/ 3238751 w 12192000"/>
              <a:gd name="connsiteY164" fmla="*/ 5092996 h 5096785"/>
              <a:gd name="connsiteX165" fmla="*/ 3233681 w 12192000"/>
              <a:gd name="connsiteY165" fmla="*/ 5090758 h 5096785"/>
              <a:gd name="connsiteX166" fmla="*/ 3225562 w 12192000"/>
              <a:gd name="connsiteY166" fmla="*/ 5089215 h 5096785"/>
              <a:gd name="connsiteX167" fmla="*/ 3225260 w 12192000"/>
              <a:gd name="connsiteY167" fmla="*/ 5089437 h 5096785"/>
              <a:gd name="connsiteX168" fmla="*/ 3217859 w 12192000"/>
              <a:gd name="connsiteY168" fmla="*/ 5087484 h 5096785"/>
              <a:gd name="connsiteX169" fmla="*/ 3182980 w 12192000"/>
              <a:gd name="connsiteY169" fmla="*/ 5074650 h 5096785"/>
              <a:gd name="connsiteX170" fmla="*/ 3055081 w 12192000"/>
              <a:gd name="connsiteY170" fmla="*/ 5080424 h 5096785"/>
              <a:gd name="connsiteX171" fmla="*/ 3049807 w 12192000"/>
              <a:gd name="connsiteY171" fmla="*/ 5080860 h 5096785"/>
              <a:gd name="connsiteX172" fmla="*/ 3029122 w 12192000"/>
              <a:gd name="connsiteY172" fmla="*/ 5070085 h 5096785"/>
              <a:gd name="connsiteX173" fmla="*/ 3017862 w 12192000"/>
              <a:gd name="connsiteY173" fmla="*/ 5065942 h 5096785"/>
              <a:gd name="connsiteX174" fmla="*/ 3015868 w 12192000"/>
              <a:gd name="connsiteY174" fmla="*/ 5061832 h 5096785"/>
              <a:gd name="connsiteX175" fmla="*/ 2998644 w 12192000"/>
              <a:gd name="connsiteY175" fmla="*/ 5057210 h 5096785"/>
              <a:gd name="connsiteX176" fmla="*/ 2996219 w 12192000"/>
              <a:gd name="connsiteY176" fmla="*/ 5057788 h 5096785"/>
              <a:gd name="connsiteX177" fmla="*/ 2983676 w 12192000"/>
              <a:gd name="connsiteY177" fmla="*/ 5049852 h 5096785"/>
              <a:gd name="connsiteX178" fmla="*/ 2903609 w 12192000"/>
              <a:gd name="connsiteY178" fmla="*/ 4998457 h 5096785"/>
              <a:gd name="connsiteX179" fmla="*/ 2758830 w 12192000"/>
              <a:gd name="connsiteY179" fmla="*/ 4974760 h 5096785"/>
              <a:gd name="connsiteX180" fmla="*/ 2532669 w 12192000"/>
              <a:gd name="connsiteY180" fmla="*/ 4940573 h 5096785"/>
              <a:gd name="connsiteX181" fmla="*/ 2389931 w 12192000"/>
              <a:gd name="connsiteY181" fmla="*/ 4905785 h 5096785"/>
              <a:gd name="connsiteX182" fmla="*/ 2335186 w 12192000"/>
              <a:gd name="connsiteY182" fmla="*/ 4902957 h 5096785"/>
              <a:gd name="connsiteX183" fmla="*/ 2273393 w 12192000"/>
              <a:gd name="connsiteY183" fmla="*/ 4883565 h 5096785"/>
              <a:gd name="connsiteX184" fmla="*/ 2269523 w 12192000"/>
              <a:gd name="connsiteY184" fmla="*/ 4884442 h 5096785"/>
              <a:gd name="connsiteX185" fmla="*/ 2256015 w 12192000"/>
              <a:gd name="connsiteY185" fmla="*/ 4883014 h 5096785"/>
              <a:gd name="connsiteX186" fmla="*/ 2249731 w 12192000"/>
              <a:gd name="connsiteY186" fmla="*/ 4888778 h 5096785"/>
              <a:gd name="connsiteX187" fmla="*/ 2227629 w 12192000"/>
              <a:gd name="connsiteY187" fmla="*/ 4891047 h 5096785"/>
              <a:gd name="connsiteX188" fmla="*/ 2203460 w 12192000"/>
              <a:gd name="connsiteY188" fmla="*/ 4886696 h 5096785"/>
              <a:gd name="connsiteX189" fmla="*/ 2091528 w 12192000"/>
              <a:gd name="connsiteY189" fmla="*/ 4859155 h 5096785"/>
              <a:gd name="connsiteX190" fmla="*/ 2022901 w 12192000"/>
              <a:gd name="connsiteY190" fmla="*/ 4846594 h 5096785"/>
              <a:gd name="connsiteX191" fmla="*/ 1994227 w 12192000"/>
              <a:gd name="connsiteY191" fmla="*/ 4847973 h 5096785"/>
              <a:gd name="connsiteX192" fmla="*/ 1955936 w 12192000"/>
              <a:gd name="connsiteY192" fmla="*/ 4845765 h 5096785"/>
              <a:gd name="connsiteX193" fmla="*/ 1741924 w 12192000"/>
              <a:gd name="connsiteY193" fmla="*/ 4808054 h 5096785"/>
              <a:gd name="connsiteX194" fmla="*/ 1734410 w 12192000"/>
              <a:gd name="connsiteY194" fmla="*/ 4811675 h 5096785"/>
              <a:gd name="connsiteX195" fmla="*/ 1691423 w 12192000"/>
              <a:gd name="connsiteY195" fmla="*/ 4802777 h 5096785"/>
              <a:gd name="connsiteX196" fmla="*/ 1554504 w 12192000"/>
              <a:gd name="connsiteY196" fmla="*/ 4739985 h 5096785"/>
              <a:gd name="connsiteX197" fmla="*/ 1470119 w 12192000"/>
              <a:gd name="connsiteY197" fmla="*/ 4723470 h 5096785"/>
              <a:gd name="connsiteX198" fmla="*/ 1437967 w 12192000"/>
              <a:gd name="connsiteY198" fmla="*/ 4722710 h 5096785"/>
              <a:gd name="connsiteX199" fmla="*/ 1295869 w 12192000"/>
              <a:gd name="connsiteY199" fmla="*/ 4726175 h 5096785"/>
              <a:gd name="connsiteX200" fmla="*/ 1292949 w 12192000"/>
              <a:gd name="connsiteY200" fmla="*/ 4684615 h 5096785"/>
              <a:gd name="connsiteX201" fmla="*/ 1244908 w 12192000"/>
              <a:gd name="connsiteY201" fmla="*/ 4706993 h 5096785"/>
              <a:gd name="connsiteX202" fmla="*/ 1171266 w 12192000"/>
              <a:gd name="connsiteY202" fmla="*/ 4706535 h 5096785"/>
              <a:gd name="connsiteX203" fmla="*/ 1160868 w 12192000"/>
              <a:gd name="connsiteY203" fmla="*/ 4701936 h 5096785"/>
              <a:gd name="connsiteX204" fmla="*/ 1147599 w 12192000"/>
              <a:gd name="connsiteY204" fmla="*/ 4714833 h 5096785"/>
              <a:gd name="connsiteX205" fmla="*/ 1119603 w 12192000"/>
              <a:gd name="connsiteY205" fmla="*/ 4721303 h 5096785"/>
              <a:gd name="connsiteX206" fmla="*/ 997851 w 12192000"/>
              <a:gd name="connsiteY206" fmla="*/ 4722336 h 5096785"/>
              <a:gd name="connsiteX207" fmla="*/ 976455 w 12192000"/>
              <a:gd name="connsiteY207" fmla="*/ 4726407 h 5096785"/>
              <a:gd name="connsiteX208" fmla="*/ 949939 w 12192000"/>
              <a:gd name="connsiteY208" fmla="*/ 4719699 h 5096785"/>
              <a:gd name="connsiteX209" fmla="*/ 894148 w 12192000"/>
              <a:gd name="connsiteY209" fmla="*/ 4710406 h 5096785"/>
              <a:gd name="connsiteX210" fmla="*/ 857990 w 12192000"/>
              <a:gd name="connsiteY210" fmla="*/ 4696844 h 5096785"/>
              <a:gd name="connsiteX211" fmla="*/ 848649 w 12192000"/>
              <a:gd name="connsiteY211" fmla="*/ 4704021 h 5096785"/>
              <a:gd name="connsiteX212" fmla="*/ 826436 w 12192000"/>
              <a:gd name="connsiteY212" fmla="*/ 4707421 h 5096785"/>
              <a:gd name="connsiteX213" fmla="*/ 733052 w 12192000"/>
              <a:gd name="connsiteY213" fmla="*/ 4701884 h 5096785"/>
              <a:gd name="connsiteX214" fmla="*/ 716185 w 12192000"/>
              <a:gd name="connsiteY214" fmla="*/ 4648168 h 5096785"/>
              <a:gd name="connsiteX215" fmla="*/ 582722 w 12192000"/>
              <a:gd name="connsiteY215" fmla="*/ 4658637 h 5096785"/>
              <a:gd name="connsiteX216" fmla="*/ 581118 w 12192000"/>
              <a:gd name="connsiteY216" fmla="*/ 4654120 h 5096785"/>
              <a:gd name="connsiteX217" fmla="*/ 546453 w 12192000"/>
              <a:gd name="connsiteY217" fmla="*/ 4652542 h 5096785"/>
              <a:gd name="connsiteX218" fmla="*/ 536773 w 12192000"/>
              <a:gd name="connsiteY218" fmla="*/ 4644609 h 5096785"/>
              <a:gd name="connsiteX219" fmla="*/ 388896 w 12192000"/>
              <a:gd name="connsiteY219" fmla="*/ 4619173 h 5096785"/>
              <a:gd name="connsiteX220" fmla="*/ 366479 w 12192000"/>
              <a:gd name="connsiteY220" fmla="*/ 4618896 h 5096785"/>
              <a:gd name="connsiteX221" fmla="*/ 342781 w 12192000"/>
              <a:gd name="connsiteY221" fmla="*/ 4601239 h 5096785"/>
              <a:gd name="connsiteX222" fmla="*/ 255925 w 12192000"/>
              <a:gd name="connsiteY222" fmla="*/ 4598685 h 5096785"/>
              <a:gd name="connsiteX223" fmla="*/ 226919 w 12192000"/>
              <a:gd name="connsiteY223" fmla="*/ 4598460 h 5096785"/>
              <a:gd name="connsiteX224" fmla="*/ 213925 w 12192000"/>
              <a:gd name="connsiteY224" fmla="*/ 4597783 h 5096785"/>
              <a:gd name="connsiteX225" fmla="*/ 215196 w 12192000"/>
              <a:gd name="connsiteY225" fmla="*/ 4588576 h 5096785"/>
              <a:gd name="connsiteX226" fmla="*/ 180214 w 12192000"/>
              <a:gd name="connsiteY226" fmla="*/ 4583701 h 5096785"/>
              <a:gd name="connsiteX227" fmla="*/ 83203 w 12192000"/>
              <a:gd name="connsiteY227" fmla="*/ 4531664 h 5096785"/>
              <a:gd name="connsiteX228" fmla="*/ 4106 w 12192000"/>
              <a:gd name="connsiteY228" fmla="*/ 4517202 h 5096785"/>
              <a:gd name="connsiteX229" fmla="*/ 0 w 12192000"/>
              <a:gd name="connsiteY229" fmla="*/ 4516084 h 5096785"/>
              <a:gd name="connsiteX230" fmla="*/ 0 w 12192000"/>
              <a:gd name="connsiteY230" fmla="*/ 0 h 5096785"/>
              <a:gd name="connsiteX0" fmla="*/ 0 w 12192000"/>
              <a:gd name="connsiteY0" fmla="*/ 0 h 5096785"/>
              <a:gd name="connsiteX1" fmla="*/ 12192000 w 12192000"/>
              <a:gd name="connsiteY1" fmla="*/ 0 h 5096785"/>
              <a:gd name="connsiteX2" fmla="*/ 12192000 w 12192000"/>
              <a:gd name="connsiteY2" fmla="*/ 3809005 h 5096785"/>
              <a:gd name="connsiteX3" fmla="*/ 12142543 w 12192000"/>
              <a:gd name="connsiteY3" fmla="*/ 3817043 h 5096785"/>
              <a:gd name="connsiteX4" fmla="*/ 12109241 w 12192000"/>
              <a:gd name="connsiteY4" fmla="*/ 3824228 h 5096785"/>
              <a:gd name="connsiteX5" fmla="*/ 11668991 w 12192000"/>
              <a:gd name="connsiteY5" fmla="*/ 3788038 h 5096785"/>
              <a:gd name="connsiteX6" fmla="*/ 11476952 w 12192000"/>
              <a:gd name="connsiteY6" fmla="*/ 3866786 h 5096785"/>
              <a:gd name="connsiteX7" fmla="*/ 11336487 w 12192000"/>
              <a:gd name="connsiteY7" fmla="*/ 3971513 h 5096785"/>
              <a:gd name="connsiteX8" fmla="*/ 11214181 w 12192000"/>
              <a:gd name="connsiteY8" fmla="*/ 4004215 h 5096785"/>
              <a:gd name="connsiteX9" fmla="*/ 11042540 w 12192000"/>
              <a:gd name="connsiteY9" fmla="*/ 4002613 h 5096785"/>
              <a:gd name="connsiteX10" fmla="*/ 10833086 w 12192000"/>
              <a:gd name="connsiteY10" fmla="*/ 3997707 h 5096785"/>
              <a:gd name="connsiteX11" fmla="*/ 10599680 w 12192000"/>
              <a:gd name="connsiteY11" fmla="*/ 3982661 h 5096785"/>
              <a:gd name="connsiteX12" fmla="*/ 10519971 w 12192000"/>
              <a:gd name="connsiteY12" fmla="*/ 3975018 h 5096785"/>
              <a:gd name="connsiteX13" fmla="*/ 10217282 w 12192000"/>
              <a:gd name="connsiteY13" fmla="*/ 4020809 h 5096785"/>
              <a:gd name="connsiteX14" fmla="*/ 9936427 w 12192000"/>
              <a:gd name="connsiteY14" fmla="*/ 4137843 h 5096785"/>
              <a:gd name="connsiteX15" fmla="*/ 9800299 w 12192000"/>
              <a:gd name="connsiteY15" fmla="*/ 4186098 h 5096785"/>
              <a:gd name="connsiteX16" fmla="*/ 9707822 w 12192000"/>
              <a:gd name="connsiteY16" fmla="*/ 4189102 h 5096785"/>
              <a:gd name="connsiteX17" fmla="*/ 9543973 w 12192000"/>
              <a:gd name="connsiteY17" fmla="*/ 4245802 h 5096785"/>
              <a:gd name="connsiteX18" fmla="*/ 9528747 w 12192000"/>
              <a:gd name="connsiteY18" fmla="*/ 4251724 h 5096785"/>
              <a:gd name="connsiteX19" fmla="*/ 9436976 w 12192000"/>
              <a:gd name="connsiteY19" fmla="*/ 4269351 h 5096785"/>
              <a:gd name="connsiteX20" fmla="*/ 9371827 w 12192000"/>
              <a:gd name="connsiteY20" fmla="*/ 4303912 h 5096785"/>
              <a:gd name="connsiteX21" fmla="*/ 9260304 w 12192000"/>
              <a:gd name="connsiteY21" fmla="*/ 4328021 h 5096785"/>
              <a:gd name="connsiteX22" fmla="*/ 9148799 w 12192000"/>
              <a:gd name="connsiteY22" fmla="*/ 4348506 h 5096785"/>
              <a:gd name="connsiteX23" fmla="*/ 9107898 w 12192000"/>
              <a:gd name="connsiteY23" fmla="*/ 4354282 h 5096785"/>
              <a:gd name="connsiteX24" fmla="*/ 8990743 w 12192000"/>
              <a:gd name="connsiteY24" fmla="*/ 4382161 h 5096785"/>
              <a:gd name="connsiteX25" fmla="*/ 8979819 w 12192000"/>
              <a:gd name="connsiteY25" fmla="*/ 4366419 h 5096785"/>
              <a:gd name="connsiteX26" fmla="*/ 8936044 w 12192000"/>
              <a:gd name="connsiteY26" fmla="*/ 4370992 h 5096785"/>
              <a:gd name="connsiteX27" fmla="*/ 8897707 w 12192000"/>
              <a:gd name="connsiteY27" fmla="*/ 4392673 h 5096785"/>
              <a:gd name="connsiteX28" fmla="*/ 8845635 w 12192000"/>
              <a:gd name="connsiteY28" fmla="*/ 4404300 h 5096785"/>
              <a:gd name="connsiteX29" fmla="*/ 8814562 w 12192000"/>
              <a:gd name="connsiteY29" fmla="*/ 4411434 h 5096785"/>
              <a:gd name="connsiteX30" fmla="*/ 8726349 w 12192000"/>
              <a:gd name="connsiteY30" fmla="*/ 4416668 h 5096785"/>
              <a:gd name="connsiteX31" fmla="*/ 8566678 w 12192000"/>
              <a:gd name="connsiteY31" fmla="*/ 4391711 h 5096785"/>
              <a:gd name="connsiteX32" fmla="*/ 8521516 w 12192000"/>
              <a:gd name="connsiteY32" fmla="*/ 4393927 h 5096785"/>
              <a:gd name="connsiteX33" fmla="*/ 8515998 w 12192000"/>
              <a:gd name="connsiteY33" fmla="*/ 4399124 h 5096785"/>
              <a:gd name="connsiteX34" fmla="*/ 8449547 w 12192000"/>
              <a:gd name="connsiteY34" fmla="*/ 4383170 h 5096785"/>
              <a:gd name="connsiteX35" fmla="*/ 8360285 w 12192000"/>
              <a:gd name="connsiteY35" fmla="*/ 4398502 h 5096785"/>
              <a:gd name="connsiteX36" fmla="*/ 8256584 w 12192000"/>
              <a:gd name="connsiteY36" fmla="*/ 4423564 h 5096785"/>
              <a:gd name="connsiteX37" fmla="*/ 8229821 w 12192000"/>
              <a:gd name="connsiteY37" fmla="*/ 4431840 h 5096785"/>
              <a:gd name="connsiteX38" fmla="*/ 8158476 w 12192000"/>
              <a:gd name="connsiteY38" fmla="*/ 4436904 h 5096785"/>
              <a:gd name="connsiteX39" fmla="*/ 7993707 w 12192000"/>
              <a:gd name="connsiteY39" fmla="*/ 4447962 h 5096785"/>
              <a:gd name="connsiteX40" fmla="*/ 7990346 w 12192000"/>
              <a:gd name="connsiteY40" fmla="*/ 4454853 h 5096785"/>
              <a:gd name="connsiteX41" fmla="*/ 7976786 w 12192000"/>
              <a:gd name="connsiteY41" fmla="*/ 4456820 h 5096785"/>
              <a:gd name="connsiteX42" fmla="*/ 7973491 w 12192000"/>
              <a:gd name="connsiteY42" fmla="*/ 4458577 h 5096785"/>
              <a:gd name="connsiteX43" fmla="*/ 7954281 w 12192000"/>
              <a:gd name="connsiteY43" fmla="*/ 4467421 h 5096785"/>
              <a:gd name="connsiteX44" fmla="*/ 7905540 w 12192000"/>
              <a:gd name="connsiteY44" fmla="*/ 4455628 h 5096785"/>
              <a:gd name="connsiteX45" fmla="*/ 7851932 w 12192000"/>
              <a:gd name="connsiteY45" fmla="*/ 4466353 h 5096785"/>
              <a:gd name="connsiteX46" fmla="*/ 7639078 w 12192000"/>
              <a:gd name="connsiteY46" fmla="*/ 4467635 h 5096785"/>
              <a:gd name="connsiteX47" fmla="*/ 7612359 w 12192000"/>
              <a:gd name="connsiteY47" fmla="*/ 4492789 h 5096785"/>
              <a:gd name="connsiteX48" fmla="*/ 7527328 w 12192000"/>
              <a:gd name="connsiteY48" fmla="*/ 4502199 h 5096785"/>
              <a:gd name="connsiteX49" fmla="*/ 7388717 w 12192000"/>
              <a:gd name="connsiteY49" fmla="*/ 4470799 h 5096785"/>
              <a:gd name="connsiteX50" fmla="*/ 7231898 w 12192000"/>
              <a:gd name="connsiteY50" fmla="*/ 4486028 h 5096785"/>
              <a:gd name="connsiteX51" fmla="*/ 7218425 w 12192000"/>
              <a:gd name="connsiteY51" fmla="*/ 4477288 h 5096785"/>
              <a:gd name="connsiteX52" fmla="*/ 7202795 w 12192000"/>
              <a:gd name="connsiteY52" fmla="*/ 4472972 h 5096785"/>
              <a:gd name="connsiteX53" fmla="*/ 7200744 w 12192000"/>
              <a:gd name="connsiteY53" fmla="*/ 4474099 h 5096785"/>
              <a:gd name="connsiteX54" fmla="*/ 7182163 w 12192000"/>
              <a:gd name="connsiteY54" fmla="*/ 4474005 h 5096785"/>
              <a:gd name="connsiteX55" fmla="*/ 7178368 w 12192000"/>
              <a:gd name="connsiteY55" fmla="*/ 4470673 h 5096785"/>
              <a:gd name="connsiteX56" fmla="*/ 7165705 w 12192000"/>
              <a:gd name="connsiteY56" fmla="*/ 4469569 h 5096785"/>
              <a:gd name="connsiteX57" fmla="*/ 7140991 w 12192000"/>
              <a:gd name="connsiteY57" fmla="*/ 4464599 h 5096785"/>
              <a:gd name="connsiteX58" fmla="*/ 7136152 w 12192000"/>
              <a:gd name="connsiteY58" fmla="*/ 4466292 h 5096785"/>
              <a:gd name="connsiteX59" fmla="*/ 7098544 w 12192000"/>
              <a:gd name="connsiteY59" fmla="*/ 4462879 h 5096785"/>
              <a:gd name="connsiteX60" fmla="*/ 7097922 w 12192000"/>
              <a:gd name="connsiteY60" fmla="*/ 4464077 h 5096785"/>
              <a:gd name="connsiteX61" fmla="*/ 7086877 w 12192000"/>
              <a:gd name="connsiteY61" fmla="*/ 4468554 h 5096785"/>
              <a:gd name="connsiteX62" fmla="*/ 7065999 w 12192000"/>
              <a:gd name="connsiteY62" fmla="*/ 4474270 h 5096785"/>
              <a:gd name="connsiteX63" fmla="*/ 7016598 w 12192000"/>
              <a:gd name="connsiteY63" fmla="*/ 4502855 h 5096785"/>
              <a:gd name="connsiteX64" fmla="*/ 6977375 w 12192000"/>
              <a:gd name="connsiteY64" fmla="*/ 4499434 h 5096785"/>
              <a:gd name="connsiteX65" fmla="*/ 6969409 w 12192000"/>
              <a:gd name="connsiteY65" fmla="*/ 4499424 h 5096785"/>
              <a:gd name="connsiteX66" fmla="*/ 6969218 w 12192000"/>
              <a:gd name="connsiteY66" fmla="*/ 4499704 h 5096785"/>
              <a:gd name="connsiteX67" fmla="*/ 6960755 w 12192000"/>
              <a:gd name="connsiteY67" fmla="*/ 4500249 h 5096785"/>
              <a:gd name="connsiteX68" fmla="*/ 6954882 w 12192000"/>
              <a:gd name="connsiteY68" fmla="*/ 4499405 h 5096785"/>
              <a:gd name="connsiteX69" fmla="*/ 6939428 w 12192000"/>
              <a:gd name="connsiteY69" fmla="*/ 4499385 h 5096785"/>
              <a:gd name="connsiteX70" fmla="*/ 6933902 w 12192000"/>
              <a:gd name="connsiteY70" fmla="*/ 4501239 h 5096785"/>
              <a:gd name="connsiteX71" fmla="*/ 6891244 w 12192000"/>
              <a:gd name="connsiteY71" fmla="*/ 4536371 h 5096785"/>
              <a:gd name="connsiteX72" fmla="*/ 6794496 w 12192000"/>
              <a:gd name="connsiteY72" fmla="*/ 4567924 h 5096785"/>
              <a:gd name="connsiteX73" fmla="*/ 6574528 w 12192000"/>
              <a:gd name="connsiteY73" fmla="*/ 4641155 h 5096785"/>
              <a:gd name="connsiteX74" fmla="*/ 6573036 w 12192000"/>
              <a:gd name="connsiteY74" fmla="*/ 4641049 h 5096785"/>
              <a:gd name="connsiteX75" fmla="*/ 6571920 w 12192000"/>
              <a:gd name="connsiteY75" fmla="*/ 4644739 h 5096785"/>
              <a:gd name="connsiteX76" fmla="*/ 6552021 w 12192000"/>
              <a:gd name="connsiteY76" fmla="*/ 4650379 h 5096785"/>
              <a:gd name="connsiteX77" fmla="*/ 6545925 w 12192000"/>
              <a:gd name="connsiteY77" fmla="*/ 4650675 h 5096785"/>
              <a:gd name="connsiteX78" fmla="*/ 6537822 w 12192000"/>
              <a:gd name="connsiteY78" fmla="*/ 4652769 h 5096785"/>
              <a:gd name="connsiteX79" fmla="*/ 6537743 w 12192000"/>
              <a:gd name="connsiteY79" fmla="*/ 4653068 h 5096785"/>
              <a:gd name="connsiteX80" fmla="*/ 6490057 w 12192000"/>
              <a:gd name="connsiteY80" fmla="*/ 4658624 h 5096785"/>
              <a:gd name="connsiteX81" fmla="*/ 6386800 w 12192000"/>
              <a:gd name="connsiteY81" fmla="*/ 4715431 h 5096785"/>
              <a:gd name="connsiteX82" fmla="*/ 6382703 w 12192000"/>
              <a:gd name="connsiteY82" fmla="*/ 4717930 h 5096785"/>
              <a:gd name="connsiteX83" fmla="*/ 6356495 w 12192000"/>
              <a:gd name="connsiteY83" fmla="*/ 4717843 h 5096785"/>
              <a:gd name="connsiteX84" fmla="*/ 6343628 w 12192000"/>
              <a:gd name="connsiteY84" fmla="*/ 4719161 h 5096785"/>
              <a:gd name="connsiteX85" fmla="*/ 6338605 w 12192000"/>
              <a:gd name="connsiteY85" fmla="*/ 4716723 h 5096785"/>
              <a:gd name="connsiteX86" fmla="*/ 6320318 w 12192000"/>
              <a:gd name="connsiteY86" fmla="*/ 4720095 h 5096785"/>
              <a:gd name="connsiteX87" fmla="*/ 6318742 w 12192000"/>
              <a:gd name="connsiteY87" fmla="*/ 4721541 h 5096785"/>
              <a:gd name="connsiteX88" fmla="*/ 6301708 w 12192000"/>
              <a:gd name="connsiteY88" fmla="*/ 4720380 h 5096785"/>
              <a:gd name="connsiteX89" fmla="*/ 6285082 w 12192000"/>
              <a:gd name="connsiteY89" fmla="*/ 4714639 h 5096785"/>
              <a:gd name="connsiteX90" fmla="*/ 5988578 w 12192000"/>
              <a:gd name="connsiteY90" fmla="*/ 4754427 h 5096785"/>
              <a:gd name="connsiteX91" fmla="*/ 5908701 w 12192000"/>
              <a:gd name="connsiteY91" fmla="*/ 4779160 h 5096785"/>
              <a:gd name="connsiteX92" fmla="*/ 5892219 w 12192000"/>
              <a:gd name="connsiteY92" fmla="*/ 4807892 h 5096785"/>
              <a:gd name="connsiteX93" fmla="*/ 5683612 w 12192000"/>
              <a:gd name="connsiteY93" fmla="*/ 4848770 h 5096785"/>
              <a:gd name="connsiteX94" fmla="*/ 5635111 w 12192000"/>
              <a:gd name="connsiteY94" fmla="*/ 4868888 h 5096785"/>
              <a:gd name="connsiteX95" fmla="*/ 5582652 w 12192000"/>
              <a:gd name="connsiteY95" fmla="*/ 4866836 h 5096785"/>
              <a:gd name="connsiteX96" fmla="*/ 5567213 w 12192000"/>
              <a:gd name="connsiteY96" fmla="*/ 4878769 h 5096785"/>
              <a:gd name="connsiteX97" fmla="*/ 5564659 w 12192000"/>
              <a:gd name="connsiteY97" fmla="*/ 4881042 h 5096785"/>
              <a:gd name="connsiteX98" fmla="*/ 5552102 w 12192000"/>
              <a:gd name="connsiteY98" fmla="*/ 4885426 h 5096785"/>
              <a:gd name="connsiteX99" fmla="*/ 5551475 w 12192000"/>
              <a:gd name="connsiteY99" fmla="*/ 4892560 h 5096785"/>
              <a:gd name="connsiteX100" fmla="*/ 5534664 w 12192000"/>
              <a:gd name="connsiteY100" fmla="*/ 4903385 h 5096785"/>
              <a:gd name="connsiteX101" fmla="*/ 5510737 w 12192000"/>
              <a:gd name="connsiteY101" fmla="*/ 4909807 h 5096785"/>
              <a:gd name="connsiteX102" fmla="*/ 5393901 w 12192000"/>
              <a:gd name="connsiteY102" fmla="*/ 4933709 h 5096785"/>
              <a:gd name="connsiteX103" fmla="*/ 5325782 w 12192000"/>
              <a:gd name="connsiteY103" fmla="*/ 4951789 h 5096785"/>
              <a:gd name="connsiteX104" fmla="*/ 5302703 w 12192000"/>
              <a:gd name="connsiteY104" fmla="*/ 4964590 h 5096785"/>
              <a:gd name="connsiteX105" fmla="*/ 5268591 w 12192000"/>
              <a:gd name="connsiteY105" fmla="*/ 4978479 h 5096785"/>
              <a:gd name="connsiteX106" fmla="*/ 5210559 w 12192000"/>
              <a:gd name="connsiteY106" fmla="*/ 5007585 h 5096785"/>
              <a:gd name="connsiteX107" fmla="*/ 5177597 w 12192000"/>
              <a:gd name="connsiteY107" fmla="*/ 5015926 h 5096785"/>
              <a:gd name="connsiteX108" fmla="*/ 5160569 w 12192000"/>
              <a:gd name="connsiteY108" fmla="*/ 5025681 h 5096785"/>
              <a:gd name="connsiteX109" fmla="*/ 5152748 w 12192000"/>
              <a:gd name="connsiteY109" fmla="*/ 5026569 h 5096785"/>
              <a:gd name="connsiteX110" fmla="*/ 5127678 w 12192000"/>
              <a:gd name="connsiteY110" fmla="*/ 5032947 h 5096785"/>
              <a:gd name="connsiteX111" fmla="*/ 5113147 w 12192000"/>
              <a:gd name="connsiteY111" fmla="*/ 5035818 h 5096785"/>
              <a:gd name="connsiteX112" fmla="*/ 5107301 w 12192000"/>
              <a:gd name="connsiteY112" fmla="*/ 5036672 h 5096785"/>
              <a:gd name="connsiteX113" fmla="*/ 5093215 w 12192000"/>
              <a:gd name="connsiteY113" fmla="*/ 5032880 h 5096785"/>
              <a:gd name="connsiteX114" fmla="*/ 5077058 w 12192000"/>
              <a:gd name="connsiteY114" fmla="*/ 5038681 h 5096785"/>
              <a:gd name="connsiteX115" fmla="*/ 5057349 w 12192000"/>
              <a:gd name="connsiteY115" fmla="*/ 5036015 h 5096785"/>
              <a:gd name="connsiteX116" fmla="*/ 5053945 w 12192000"/>
              <a:gd name="connsiteY116" fmla="*/ 5041952 h 5096785"/>
              <a:gd name="connsiteX117" fmla="*/ 5040021 w 12192000"/>
              <a:gd name="connsiteY117" fmla="*/ 5050052 h 5096785"/>
              <a:gd name="connsiteX118" fmla="*/ 5025913 w 12192000"/>
              <a:gd name="connsiteY118" fmla="*/ 5046535 h 5096785"/>
              <a:gd name="connsiteX119" fmla="*/ 4998218 w 12192000"/>
              <a:gd name="connsiteY119" fmla="*/ 5048065 h 5096785"/>
              <a:gd name="connsiteX120" fmla="*/ 4991008 w 12192000"/>
              <a:gd name="connsiteY120" fmla="*/ 5050439 h 5096785"/>
              <a:gd name="connsiteX121" fmla="*/ 4963503 w 12192000"/>
              <a:gd name="connsiteY121" fmla="*/ 5047575 h 5096785"/>
              <a:gd name="connsiteX122" fmla="*/ 4921053 w 12192000"/>
              <a:gd name="connsiteY122" fmla="*/ 5048925 h 5096785"/>
              <a:gd name="connsiteX123" fmla="*/ 4873420 w 12192000"/>
              <a:gd name="connsiteY123" fmla="*/ 5054929 h 5096785"/>
              <a:gd name="connsiteX124" fmla="*/ 4858825 w 12192000"/>
              <a:gd name="connsiteY124" fmla="*/ 5051329 h 5096785"/>
              <a:gd name="connsiteX125" fmla="*/ 4769340 w 12192000"/>
              <a:gd name="connsiteY125" fmla="*/ 5053090 h 5096785"/>
              <a:gd name="connsiteX126" fmla="*/ 4744152 w 12192000"/>
              <a:gd name="connsiteY126" fmla="*/ 5053391 h 5096785"/>
              <a:gd name="connsiteX127" fmla="*/ 4723556 w 12192000"/>
              <a:gd name="connsiteY127" fmla="*/ 5059633 h 5096785"/>
              <a:gd name="connsiteX128" fmla="*/ 4719699 w 12192000"/>
              <a:gd name="connsiteY128" fmla="*/ 5066298 h 5096785"/>
              <a:gd name="connsiteX129" fmla="*/ 4706016 w 12192000"/>
              <a:gd name="connsiteY129" fmla="*/ 5067422 h 5096785"/>
              <a:gd name="connsiteX130" fmla="*/ 4702593 w 12192000"/>
              <a:gd name="connsiteY130" fmla="*/ 5068973 h 5096785"/>
              <a:gd name="connsiteX131" fmla="*/ 4682766 w 12192000"/>
              <a:gd name="connsiteY131" fmla="*/ 5076609 h 5096785"/>
              <a:gd name="connsiteX132" fmla="*/ 4634960 w 12192000"/>
              <a:gd name="connsiteY132" fmla="*/ 5061852 h 5096785"/>
              <a:gd name="connsiteX133" fmla="*/ 4580645 w 12192000"/>
              <a:gd name="connsiteY133" fmla="*/ 5069246 h 5096785"/>
              <a:gd name="connsiteX134" fmla="*/ 4368005 w 12192000"/>
              <a:gd name="connsiteY134" fmla="*/ 5057426 h 5096785"/>
              <a:gd name="connsiteX135" fmla="*/ 4339489 w 12192000"/>
              <a:gd name="connsiteY135" fmla="*/ 5080858 h 5096785"/>
              <a:gd name="connsiteX136" fmla="*/ 4253895 w 12192000"/>
              <a:gd name="connsiteY136" fmla="*/ 5085008 h 5096785"/>
              <a:gd name="connsiteX137" fmla="*/ 4130140 w 12192000"/>
              <a:gd name="connsiteY137" fmla="*/ 5057070 h 5096785"/>
              <a:gd name="connsiteX138" fmla="*/ 3911296 w 12192000"/>
              <a:gd name="connsiteY138" fmla="*/ 5035663 h 5096785"/>
              <a:gd name="connsiteX139" fmla="*/ 3895182 w 12192000"/>
              <a:gd name="connsiteY139" fmla="*/ 5030229 h 5096785"/>
              <a:gd name="connsiteX140" fmla="*/ 3870866 w 12192000"/>
              <a:gd name="connsiteY140" fmla="*/ 5023753 h 5096785"/>
              <a:gd name="connsiteX141" fmla="*/ 3865913 w 12192000"/>
              <a:gd name="connsiteY141" fmla="*/ 5025143 h 5096785"/>
              <a:gd name="connsiteX142" fmla="*/ 3828606 w 12192000"/>
              <a:gd name="connsiteY142" fmla="*/ 5019426 h 5096785"/>
              <a:gd name="connsiteX143" fmla="*/ 3827901 w 12192000"/>
              <a:gd name="connsiteY143" fmla="*/ 5020583 h 5096785"/>
              <a:gd name="connsiteX144" fmla="*/ 3816543 w 12192000"/>
              <a:gd name="connsiteY144" fmla="*/ 5024366 h 5096785"/>
              <a:gd name="connsiteX145" fmla="*/ 3795278 w 12192000"/>
              <a:gd name="connsiteY145" fmla="*/ 5028779 h 5096785"/>
              <a:gd name="connsiteX146" fmla="*/ 3743858 w 12192000"/>
              <a:gd name="connsiteY146" fmla="*/ 5054237 h 5096785"/>
              <a:gd name="connsiteX147" fmla="*/ 3704945 w 12192000"/>
              <a:gd name="connsiteY147" fmla="*/ 5048413 h 5096785"/>
              <a:gd name="connsiteX148" fmla="*/ 3696992 w 12192000"/>
              <a:gd name="connsiteY148" fmla="*/ 5047914 h 5096785"/>
              <a:gd name="connsiteX149" fmla="*/ 3696780 w 12192000"/>
              <a:gd name="connsiteY149" fmla="*/ 5048181 h 5096785"/>
              <a:gd name="connsiteX150" fmla="*/ 3688290 w 12192000"/>
              <a:gd name="connsiteY150" fmla="*/ 5048204 h 5096785"/>
              <a:gd name="connsiteX151" fmla="*/ 3682486 w 12192000"/>
              <a:gd name="connsiteY151" fmla="*/ 5047000 h 5096785"/>
              <a:gd name="connsiteX152" fmla="*/ 3667056 w 12192000"/>
              <a:gd name="connsiteY152" fmla="*/ 5046030 h 5096785"/>
              <a:gd name="connsiteX153" fmla="*/ 3661403 w 12192000"/>
              <a:gd name="connsiteY153" fmla="*/ 5047537 h 5096785"/>
              <a:gd name="connsiteX154" fmla="*/ 3658673 w 12192000"/>
              <a:gd name="connsiteY154" fmla="*/ 5050790 h 5096785"/>
              <a:gd name="connsiteX155" fmla="*/ 3657333 w 12192000"/>
              <a:gd name="connsiteY155" fmla="*/ 5050325 h 5096785"/>
              <a:gd name="connsiteX156" fmla="*/ 3626778 w 12192000"/>
              <a:gd name="connsiteY156" fmla="*/ 5057882 h 5096785"/>
              <a:gd name="connsiteX157" fmla="*/ 3560067 w 12192000"/>
              <a:gd name="connsiteY157" fmla="*/ 5064266 h 5096785"/>
              <a:gd name="connsiteX158" fmla="*/ 3522641 w 12192000"/>
              <a:gd name="connsiteY158" fmla="*/ 5063654 h 5096785"/>
              <a:gd name="connsiteX159" fmla="*/ 3419275 w 12192000"/>
              <a:gd name="connsiteY159" fmla="*/ 5066646 h 5096785"/>
              <a:gd name="connsiteX160" fmla="*/ 3314869 w 12192000"/>
              <a:gd name="connsiteY160" fmla="*/ 5073197 h 5096785"/>
              <a:gd name="connsiteX161" fmla="*/ 3259088 w 12192000"/>
              <a:gd name="connsiteY161" fmla="*/ 5096363 h 5096785"/>
              <a:gd name="connsiteX162" fmla="*/ 3253104 w 12192000"/>
              <a:gd name="connsiteY162" fmla="*/ 5096785 h 5096785"/>
              <a:gd name="connsiteX163" fmla="*/ 3238751 w 12192000"/>
              <a:gd name="connsiteY163" fmla="*/ 5092996 h 5096785"/>
              <a:gd name="connsiteX164" fmla="*/ 3233681 w 12192000"/>
              <a:gd name="connsiteY164" fmla="*/ 5090758 h 5096785"/>
              <a:gd name="connsiteX165" fmla="*/ 3225562 w 12192000"/>
              <a:gd name="connsiteY165" fmla="*/ 5089215 h 5096785"/>
              <a:gd name="connsiteX166" fmla="*/ 3225260 w 12192000"/>
              <a:gd name="connsiteY166" fmla="*/ 5089437 h 5096785"/>
              <a:gd name="connsiteX167" fmla="*/ 3217859 w 12192000"/>
              <a:gd name="connsiteY167" fmla="*/ 5087484 h 5096785"/>
              <a:gd name="connsiteX168" fmla="*/ 3182980 w 12192000"/>
              <a:gd name="connsiteY168" fmla="*/ 5074650 h 5096785"/>
              <a:gd name="connsiteX169" fmla="*/ 3055081 w 12192000"/>
              <a:gd name="connsiteY169" fmla="*/ 5080424 h 5096785"/>
              <a:gd name="connsiteX170" fmla="*/ 3049807 w 12192000"/>
              <a:gd name="connsiteY170" fmla="*/ 5080860 h 5096785"/>
              <a:gd name="connsiteX171" fmla="*/ 3029122 w 12192000"/>
              <a:gd name="connsiteY171" fmla="*/ 5070085 h 5096785"/>
              <a:gd name="connsiteX172" fmla="*/ 3017862 w 12192000"/>
              <a:gd name="connsiteY172" fmla="*/ 5065942 h 5096785"/>
              <a:gd name="connsiteX173" fmla="*/ 3015868 w 12192000"/>
              <a:gd name="connsiteY173" fmla="*/ 5061832 h 5096785"/>
              <a:gd name="connsiteX174" fmla="*/ 2998644 w 12192000"/>
              <a:gd name="connsiteY174" fmla="*/ 5057210 h 5096785"/>
              <a:gd name="connsiteX175" fmla="*/ 2996219 w 12192000"/>
              <a:gd name="connsiteY175" fmla="*/ 5057788 h 5096785"/>
              <a:gd name="connsiteX176" fmla="*/ 2983676 w 12192000"/>
              <a:gd name="connsiteY176" fmla="*/ 5049852 h 5096785"/>
              <a:gd name="connsiteX177" fmla="*/ 2903609 w 12192000"/>
              <a:gd name="connsiteY177" fmla="*/ 4998457 h 5096785"/>
              <a:gd name="connsiteX178" fmla="*/ 2758830 w 12192000"/>
              <a:gd name="connsiteY178" fmla="*/ 4974760 h 5096785"/>
              <a:gd name="connsiteX179" fmla="*/ 2532669 w 12192000"/>
              <a:gd name="connsiteY179" fmla="*/ 4940573 h 5096785"/>
              <a:gd name="connsiteX180" fmla="*/ 2389931 w 12192000"/>
              <a:gd name="connsiteY180" fmla="*/ 4905785 h 5096785"/>
              <a:gd name="connsiteX181" fmla="*/ 2335186 w 12192000"/>
              <a:gd name="connsiteY181" fmla="*/ 4902957 h 5096785"/>
              <a:gd name="connsiteX182" fmla="*/ 2273393 w 12192000"/>
              <a:gd name="connsiteY182" fmla="*/ 4883565 h 5096785"/>
              <a:gd name="connsiteX183" fmla="*/ 2269523 w 12192000"/>
              <a:gd name="connsiteY183" fmla="*/ 4884442 h 5096785"/>
              <a:gd name="connsiteX184" fmla="*/ 2256015 w 12192000"/>
              <a:gd name="connsiteY184" fmla="*/ 4883014 h 5096785"/>
              <a:gd name="connsiteX185" fmla="*/ 2249731 w 12192000"/>
              <a:gd name="connsiteY185" fmla="*/ 4888778 h 5096785"/>
              <a:gd name="connsiteX186" fmla="*/ 2227629 w 12192000"/>
              <a:gd name="connsiteY186" fmla="*/ 4891047 h 5096785"/>
              <a:gd name="connsiteX187" fmla="*/ 2203460 w 12192000"/>
              <a:gd name="connsiteY187" fmla="*/ 4886696 h 5096785"/>
              <a:gd name="connsiteX188" fmla="*/ 2091528 w 12192000"/>
              <a:gd name="connsiteY188" fmla="*/ 4859155 h 5096785"/>
              <a:gd name="connsiteX189" fmla="*/ 2022901 w 12192000"/>
              <a:gd name="connsiteY189" fmla="*/ 4846594 h 5096785"/>
              <a:gd name="connsiteX190" fmla="*/ 1994227 w 12192000"/>
              <a:gd name="connsiteY190" fmla="*/ 4847973 h 5096785"/>
              <a:gd name="connsiteX191" fmla="*/ 1955936 w 12192000"/>
              <a:gd name="connsiteY191" fmla="*/ 4845765 h 5096785"/>
              <a:gd name="connsiteX192" fmla="*/ 1741924 w 12192000"/>
              <a:gd name="connsiteY192" fmla="*/ 4808054 h 5096785"/>
              <a:gd name="connsiteX193" fmla="*/ 1734410 w 12192000"/>
              <a:gd name="connsiteY193" fmla="*/ 4811675 h 5096785"/>
              <a:gd name="connsiteX194" fmla="*/ 1691423 w 12192000"/>
              <a:gd name="connsiteY194" fmla="*/ 4802777 h 5096785"/>
              <a:gd name="connsiteX195" fmla="*/ 1554504 w 12192000"/>
              <a:gd name="connsiteY195" fmla="*/ 4739985 h 5096785"/>
              <a:gd name="connsiteX196" fmla="*/ 1470119 w 12192000"/>
              <a:gd name="connsiteY196" fmla="*/ 4723470 h 5096785"/>
              <a:gd name="connsiteX197" fmla="*/ 1437967 w 12192000"/>
              <a:gd name="connsiteY197" fmla="*/ 4722710 h 5096785"/>
              <a:gd name="connsiteX198" fmla="*/ 1295869 w 12192000"/>
              <a:gd name="connsiteY198" fmla="*/ 4726175 h 5096785"/>
              <a:gd name="connsiteX199" fmla="*/ 1292949 w 12192000"/>
              <a:gd name="connsiteY199" fmla="*/ 4684615 h 5096785"/>
              <a:gd name="connsiteX200" fmla="*/ 1244908 w 12192000"/>
              <a:gd name="connsiteY200" fmla="*/ 4706993 h 5096785"/>
              <a:gd name="connsiteX201" fmla="*/ 1171266 w 12192000"/>
              <a:gd name="connsiteY201" fmla="*/ 4706535 h 5096785"/>
              <a:gd name="connsiteX202" fmla="*/ 1160868 w 12192000"/>
              <a:gd name="connsiteY202" fmla="*/ 4701936 h 5096785"/>
              <a:gd name="connsiteX203" fmla="*/ 1147599 w 12192000"/>
              <a:gd name="connsiteY203" fmla="*/ 4714833 h 5096785"/>
              <a:gd name="connsiteX204" fmla="*/ 1119603 w 12192000"/>
              <a:gd name="connsiteY204" fmla="*/ 4721303 h 5096785"/>
              <a:gd name="connsiteX205" fmla="*/ 997851 w 12192000"/>
              <a:gd name="connsiteY205" fmla="*/ 4722336 h 5096785"/>
              <a:gd name="connsiteX206" fmla="*/ 976455 w 12192000"/>
              <a:gd name="connsiteY206" fmla="*/ 4726407 h 5096785"/>
              <a:gd name="connsiteX207" fmla="*/ 949939 w 12192000"/>
              <a:gd name="connsiteY207" fmla="*/ 4719699 h 5096785"/>
              <a:gd name="connsiteX208" fmla="*/ 894148 w 12192000"/>
              <a:gd name="connsiteY208" fmla="*/ 4710406 h 5096785"/>
              <a:gd name="connsiteX209" fmla="*/ 857990 w 12192000"/>
              <a:gd name="connsiteY209" fmla="*/ 4696844 h 5096785"/>
              <a:gd name="connsiteX210" fmla="*/ 848649 w 12192000"/>
              <a:gd name="connsiteY210" fmla="*/ 4704021 h 5096785"/>
              <a:gd name="connsiteX211" fmla="*/ 826436 w 12192000"/>
              <a:gd name="connsiteY211" fmla="*/ 4707421 h 5096785"/>
              <a:gd name="connsiteX212" fmla="*/ 733052 w 12192000"/>
              <a:gd name="connsiteY212" fmla="*/ 4701884 h 5096785"/>
              <a:gd name="connsiteX213" fmla="*/ 716185 w 12192000"/>
              <a:gd name="connsiteY213" fmla="*/ 4648168 h 5096785"/>
              <a:gd name="connsiteX214" fmla="*/ 582722 w 12192000"/>
              <a:gd name="connsiteY214" fmla="*/ 4658637 h 5096785"/>
              <a:gd name="connsiteX215" fmla="*/ 581118 w 12192000"/>
              <a:gd name="connsiteY215" fmla="*/ 4654120 h 5096785"/>
              <a:gd name="connsiteX216" fmla="*/ 546453 w 12192000"/>
              <a:gd name="connsiteY216" fmla="*/ 4652542 h 5096785"/>
              <a:gd name="connsiteX217" fmla="*/ 536773 w 12192000"/>
              <a:gd name="connsiteY217" fmla="*/ 4644609 h 5096785"/>
              <a:gd name="connsiteX218" fmla="*/ 388896 w 12192000"/>
              <a:gd name="connsiteY218" fmla="*/ 4619173 h 5096785"/>
              <a:gd name="connsiteX219" fmla="*/ 366479 w 12192000"/>
              <a:gd name="connsiteY219" fmla="*/ 4618896 h 5096785"/>
              <a:gd name="connsiteX220" fmla="*/ 342781 w 12192000"/>
              <a:gd name="connsiteY220" fmla="*/ 4601239 h 5096785"/>
              <a:gd name="connsiteX221" fmla="*/ 255925 w 12192000"/>
              <a:gd name="connsiteY221" fmla="*/ 4598685 h 5096785"/>
              <a:gd name="connsiteX222" fmla="*/ 226919 w 12192000"/>
              <a:gd name="connsiteY222" fmla="*/ 4598460 h 5096785"/>
              <a:gd name="connsiteX223" fmla="*/ 213925 w 12192000"/>
              <a:gd name="connsiteY223" fmla="*/ 4597783 h 5096785"/>
              <a:gd name="connsiteX224" fmla="*/ 215196 w 12192000"/>
              <a:gd name="connsiteY224" fmla="*/ 4588576 h 5096785"/>
              <a:gd name="connsiteX225" fmla="*/ 180214 w 12192000"/>
              <a:gd name="connsiteY225" fmla="*/ 4583701 h 5096785"/>
              <a:gd name="connsiteX226" fmla="*/ 83203 w 12192000"/>
              <a:gd name="connsiteY226" fmla="*/ 4531664 h 5096785"/>
              <a:gd name="connsiteX227" fmla="*/ 4106 w 12192000"/>
              <a:gd name="connsiteY227" fmla="*/ 4517202 h 5096785"/>
              <a:gd name="connsiteX228" fmla="*/ 0 w 12192000"/>
              <a:gd name="connsiteY228" fmla="*/ 4516084 h 5096785"/>
              <a:gd name="connsiteX229" fmla="*/ 0 w 12192000"/>
              <a:gd name="connsiteY229" fmla="*/ 0 h 5096785"/>
              <a:gd name="connsiteX0" fmla="*/ 0 w 12192000"/>
              <a:gd name="connsiteY0" fmla="*/ 0 h 5096785"/>
              <a:gd name="connsiteX1" fmla="*/ 12192000 w 12192000"/>
              <a:gd name="connsiteY1" fmla="*/ 0 h 5096785"/>
              <a:gd name="connsiteX2" fmla="*/ 12192000 w 12192000"/>
              <a:gd name="connsiteY2" fmla="*/ 3809005 h 5096785"/>
              <a:gd name="connsiteX3" fmla="*/ 12142543 w 12192000"/>
              <a:gd name="connsiteY3" fmla="*/ 3817043 h 5096785"/>
              <a:gd name="connsiteX4" fmla="*/ 12109241 w 12192000"/>
              <a:gd name="connsiteY4" fmla="*/ 3824228 h 5096785"/>
              <a:gd name="connsiteX5" fmla="*/ 11668991 w 12192000"/>
              <a:gd name="connsiteY5" fmla="*/ 3788038 h 5096785"/>
              <a:gd name="connsiteX6" fmla="*/ 11476952 w 12192000"/>
              <a:gd name="connsiteY6" fmla="*/ 3866786 h 5096785"/>
              <a:gd name="connsiteX7" fmla="*/ 11336487 w 12192000"/>
              <a:gd name="connsiteY7" fmla="*/ 3971513 h 5096785"/>
              <a:gd name="connsiteX8" fmla="*/ 11214181 w 12192000"/>
              <a:gd name="connsiteY8" fmla="*/ 4004215 h 5096785"/>
              <a:gd name="connsiteX9" fmla="*/ 11042540 w 12192000"/>
              <a:gd name="connsiteY9" fmla="*/ 4002613 h 5096785"/>
              <a:gd name="connsiteX10" fmla="*/ 10833086 w 12192000"/>
              <a:gd name="connsiteY10" fmla="*/ 3997707 h 5096785"/>
              <a:gd name="connsiteX11" fmla="*/ 10599680 w 12192000"/>
              <a:gd name="connsiteY11" fmla="*/ 3982661 h 5096785"/>
              <a:gd name="connsiteX12" fmla="*/ 10519971 w 12192000"/>
              <a:gd name="connsiteY12" fmla="*/ 3975018 h 5096785"/>
              <a:gd name="connsiteX13" fmla="*/ 10217282 w 12192000"/>
              <a:gd name="connsiteY13" fmla="*/ 4020809 h 5096785"/>
              <a:gd name="connsiteX14" fmla="*/ 9936427 w 12192000"/>
              <a:gd name="connsiteY14" fmla="*/ 4137843 h 5096785"/>
              <a:gd name="connsiteX15" fmla="*/ 9800299 w 12192000"/>
              <a:gd name="connsiteY15" fmla="*/ 4186098 h 5096785"/>
              <a:gd name="connsiteX16" fmla="*/ 9707822 w 12192000"/>
              <a:gd name="connsiteY16" fmla="*/ 4189102 h 5096785"/>
              <a:gd name="connsiteX17" fmla="*/ 9543973 w 12192000"/>
              <a:gd name="connsiteY17" fmla="*/ 4245802 h 5096785"/>
              <a:gd name="connsiteX18" fmla="*/ 9528747 w 12192000"/>
              <a:gd name="connsiteY18" fmla="*/ 4251724 h 5096785"/>
              <a:gd name="connsiteX19" fmla="*/ 9436976 w 12192000"/>
              <a:gd name="connsiteY19" fmla="*/ 4269351 h 5096785"/>
              <a:gd name="connsiteX20" fmla="*/ 9371827 w 12192000"/>
              <a:gd name="connsiteY20" fmla="*/ 4303912 h 5096785"/>
              <a:gd name="connsiteX21" fmla="*/ 9260304 w 12192000"/>
              <a:gd name="connsiteY21" fmla="*/ 4328021 h 5096785"/>
              <a:gd name="connsiteX22" fmla="*/ 9148799 w 12192000"/>
              <a:gd name="connsiteY22" fmla="*/ 4348506 h 5096785"/>
              <a:gd name="connsiteX23" fmla="*/ 9107898 w 12192000"/>
              <a:gd name="connsiteY23" fmla="*/ 4354282 h 5096785"/>
              <a:gd name="connsiteX24" fmla="*/ 8990743 w 12192000"/>
              <a:gd name="connsiteY24" fmla="*/ 4382161 h 5096785"/>
              <a:gd name="connsiteX25" fmla="*/ 8979819 w 12192000"/>
              <a:gd name="connsiteY25" fmla="*/ 4366419 h 5096785"/>
              <a:gd name="connsiteX26" fmla="*/ 8936044 w 12192000"/>
              <a:gd name="connsiteY26" fmla="*/ 4370992 h 5096785"/>
              <a:gd name="connsiteX27" fmla="*/ 8897707 w 12192000"/>
              <a:gd name="connsiteY27" fmla="*/ 4392673 h 5096785"/>
              <a:gd name="connsiteX28" fmla="*/ 8845635 w 12192000"/>
              <a:gd name="connsiteY28" fmla="*/ 4404300 h 5096785"/>
              <a:gd name="connsiteX29" fmla="*/ 8814562 w 12192000"/>
              <a:gd name="connsiteY29" fmla="*/ 4411434 h 5096785"/>
              <a:gd name="connsiteX30" fmla="*/ 8726349 w 12192000"/>
              <a:gd name="connsiteY30" fmla="*/ 4416668 h 5096785"/>
              <a:gd name="connsiteX31" fmla="*/ 8566678 w 12192000"/>
              <a:gd name="connsiteY31" fmla="*/ 4391711 h 5096785"/>
              <a:gd name="connsiteX32" fmla="*/ 8521516 w 12192000"/>
              <a:gd name="connsiteY32" fmla="*/ 4393927 h 5096785"/>
              <a:gd name="connsiteX33" fmla="*/ 8515998 w 12192000"/>
              <a:gd name="connsiteY33" fmla="*/ 4399124 h 5096785"/>
              <a:gd name="connsiteX34" fmla="*/ 8449547 w 12192000"/>
              <a:gd name="connsiteY34" fmla="*/ 4383170 h 5096785"/>
              <a:gd name="connsiteX35" fmla="*/ 8360285 w 12192000"/>
              <a:gd name="connsiteY35" fmla="*/ 4398502 h 5096785"/>
              <a:gd name="connsiteX36" fmla="*/ 8256584 w 12192000"/>
              <a:gd name="connsiteY36" fmla="*/ 4423564 h 5096785"/>
              <a:gd name="connsiteX37" fmla="*/ 8229821 w 12192000"/>
              <a:gd name="connsiteY37" fmla="*/ 4431840 h 5096785"/>
              <a:gd name="connsiteX38" fmla="*/ 8158476 w 12192000"/>
              <a:gd name="connsiteY38" fmla="*/ 4436904 h 5096785"/>
              <a:gd name="connsiteX39" fmla="*/ 7993707 w 12192000"/>
              <a:gd name="connsiteY39" fmla="*/ 4447962 h 5096785"/>
              <a:gd name="connsiteX40" fmla="*/ 7990346 w 12192000"/>
              <a:gd name="connsiteY40" fmla="*/ 4454853 h 5096785"/>
              <a:gd name="connsiteX41" fmla="*/ 7976786 w 12192000"/>
              <a:gd name="connsiteY41" fmla="*/ 4456820 h 5096785"/>
              <a:gd name="connsiteX42" fmla="*/ 7973491 w 12192000"/>
              <a:gd name="connsiteY42" fmla="*/ 4458577 h 5096785"/>
              <a:gd name="connsiteX43" fmla="*/ 7954281 w 12192000"/>
              <a:gd name="connsiteY43" fmla="*/ 4467421 h 5096785"/>
              <a:gd name="connsiteX44" fmla="*/ 7905540 w 12192000"/>
              <a:gd name="connsiteY44" fmla="*/ 4455628 h 5096785"/>
              <a:gd name="connsiteX45" fmla="*/ 7851932 w 12192000"/>
              <a:gd name="connsiteY45" fmla="*/ 4466353 h 5096785"/>
              <a:gd name="connsiteX46" fmla="*/ 7639078 w 12192000"/>
              <a:gd name="connsiteY46" fmla="*/ 4467635 h 5096785"/>
              <a:gd name="connsiteX47" fmla="*/ 7612359 w 12192000"/>
              <a:gd name="connsiteY47" fmla="*/ 4492789 h 5096785"/>
              <a:gd name="connsiteX48" fmla="*/ 7527328 w 12192000"/>
              <a:gd name="connsiteY48" fmla="*/ 4502199 h 5096785"/>
              <a:gd name="connsiteX49" fmla="*/ 7388717 w 12192000"/>
              <a:gd name="connsiteY49" fmla="*/ 4470799 h 5096785"/>
              <a:gd name="connsiteX50" fmla="*/ 7231898 w 12192000"/>
              <a:gd name="connsiteY50" fmla="*/ 4486028 h 5096785"/>
              <a:gd name="connsiteX51" fmla="*/ 7218425 w 12192000"/>
              <a:gd name="connsiteY51" fmla="*/ 4477288 h 5096785"/>
              <a:gd name="connsiteX52" fmla="*/ 7202795 w 12192000"/>
              <a:gd name="connsiteY52" fmla="*/ 4472972 h 5096785"/>
              <a:gd name="connsiteX53" fmla="*/ 7200744 w 12192000"/>
              <a:gd name="connsiteY53" fmla="*/ 4474099 h 5096785"/>
              <a:gd name="connsiteX54" fmla="*/ 7182163 w 12192000"/>
              <a:gd name="connsiteY54" fmla="*/ 4474005 h 5096785"/>
              <a:gd name="connsiteX55" fmla="*/ 7178368 w 12192000"/>
              <a:gd name="connsiteY55" fmla="*/ 4470673 h 5096785"/>
              <a:gd name="connsiteX56" fmla="*/ 7165705 w 12192000"/>
              <a:gd name="connsiteY56" fmla="*/ 4469569 h 5096785"/>
              <a:gd name="connsiteX57" fmla="*/ 7140991 w 12192000"/>
              <a:gd name="connsiteY57" fmla="*/ 4464599 h 5096785"/>
              <a:gd name="connsiteX58" fmla="*/ 7136152 w 12192000"/>
              <a:gd name="connsiteY58" fmla="*/ 4466292 h 5096785"/>
              <a:gd name="connsiteX59" fmla="*/ 7098544 w 12192000"/>
              <a:gd name="connsiteY59" fmla="*/ 4462879 h 5096785"/>
              <a:gd name="connsiteX60" fmla="*/ 7097922 w 12192000"/>
              <a:gd name="connsiteY60" fmla="*/ 4464077 h 5096785"/>
              <a:gd name="connsiteX61" fmla="*/ 7086877 w 12192000"/>
              <a:gd name="connsiteY61" fmla="*/ 4468554 h 5096785"/>
              <a:gd name="connsiteX62" fmla="*/ 7065999 w 12192000"/>
              <a:gd name="connsiteY62" fmla="*/ 4474270 h 5096785"/>
              <a:gd name="connsiteX63" fmla="*/ 7016598 w 12192000"/>
              <a:gd name="connsiteY63" fmla="*/ 4502855 h 5096785"/>
              <a:gd name="connsiteX64" fmla="*/ 6977375 w 12192000"/>
              <a:gd name="connsiteY64" fmla="*/ 4499434 h 5096785"/>
              <a:gd name="connsiteX65" fmla="*/ 6969409 w 12192000"/>
              <a:gd name="connsiteY65" fmla="*/ 4499424 h 5096785"/>
              <a:gd name="connsiteX66" fmla="*/ 6969218 w 12192000"/>
              <a:gd name="connsiteY66" fmla="*/ 4499704 h 5096785"/>
              <a:gd name="connsiteX67" fmla="*/ 6960755 w 12192000"/>
              <a:gd name="connsiteY67" fmla="*/ 4500249 h 5096785"/>
              <a:gd name="connsiteX68" fmla="*/ 6954882 w 12192000"/>
              <a:gd name="connsiteY68" fmla="*/ 4499405 h 5096785"/>
              <a:gd name="connsiteX69" fmla="*/ 6939428 w 12192000"/>
              <a:gd name="connsiteY69" fmla="*/ 4499385 h 5096785"/>
              <a:gd name="connsiteX70" fmla="*/ 6933902 w 12192000"/>
              <a:gd name="connsiteY70" fmla="*/ 4501239 h 5096785"/>
              <a:gd name="connsiteX71" fmla="*/ 6891244 w 12192000"/>
              <a:gd name="connsiteY71" fmla="*/ 4536371 h 5096785"/>
              <a:gd name="connsiteX72" fmla="*/ 6794496 w 12192000"/>
              <a:gd name="connsiteY72" fmla="*/ 4567924 h 5096785"/>
              <a:gd name="connsiteX73" fmla="*/ 6574528 w 12192000"/>
              <a:gd name="connsiteY73" fmla="*/ 4641155 h 5096785"/>
              <a:gd name="connsiteX74" fmla="*/ 6573036 w 12192000"/>
              <a:gd name="connsiteY74" fmla="*/ 4641049 h 5096785"/>
              <a:gd name="connsiteX75" fmla="*/ 6571920 w 12192000"/>
              <a:gd name="connsiteY75" fmla="*/ 4644739 h 5096785"/>
              <a:gd name="connsiteX76" fmla="*/ 6552021 w 12192000"/>
              <a:gd name="connsiteY76" fmla="*/ 4650379 h 5096785"/>
              <a:gd name="connsiteX77" fmla="*/ 6545925 w 12192000"/>
              <a:gd name="connsiteY77" fmla="*/ 4650675 h 5096785"/>
              <a:gd name="connsiteX78" fmla="*/ 6537822 w 12192000"/>
              <a:gd name="connsiteY78" fmla="*/ 4652769 h 5096785"/>
              <a:gd name="connsiteX79" fmla="*/ 6537743 w 12192000"/>
              <a:gd name="connsiteY79" fmla="*/ 4653068 h 5096785"/>
              <a:gd name="connsiteX80" fmla="*/ 6490057 w 12192000"/>
              <a:gd name="connsiteY80" fmla="*/ 4658624 h 5096785"/>
              <a:gd name="connsiteX81" fmla="*/ 6386800 w 12192000"/>
              <a:gd name="connsiteY81" fmla="*/ 4715431 h 5096785"/>
              <a:gd name="connsiteX82" fmla="*/ 6382703 w 12192000"/>
              <a:gd name="connsiteY82" fmla="*/ 4717930 h 5096785"/>
              <a:gd name="connsiteX83" fmla="*/ 6356495 w 12192000"/>
              <a:gd name="connsiteY83" fmla="*/ 4717843 h 5096785"/>
              <a:gd name="connsiteX84" fmla="*/ 6343628 w 12192000"/>
              <a:gd name="connsiteY84" fmla="*/ 4719161 h 5096785"/>
              <a:gd name="connsiteX85" fmla="*/ 6338605 w 12192000"/>
              <a:gd name="connsiteY85" fmla="*/ 4716723 h 5096785"/>
              <a:gd name="connsiteX86" fmla="*/ 6320318 w 12192000"/>
              <a:gd name="connsiteY86" fmla="*/ 4720095 h 5096785"/>
              <a:gd name="connsiteX87" fmla="*/ 6318742 w 12192000"/>
              <a:gd name="connsiteY87" fmla="*/ 4721541 h 5096785"/>
              <a:gd name="connsiteX88" fmla="*/ 6301708 w 12192000"/>
              <a:gd name="connsiteY88" fmla="*/ 4720380 h 5096785"/>
              <a:gd name="connsiteX89" fmla="*/ 6285082 w 12192000"/>
              <a:gd name="connsiteY89" fmla="*/ 4714639 h 5096785"/>
              <a:gd name="connsiteX90" fmla="*/ 6052189 w 12192000"/>
              <a:gd name="connsiteY90" fmla="*/ 4762378 h 5096785"/>
              <a:gd name="connsiteX91" fmla="*/ 5908701 w 12192000"/>
              <a:gd name="connsiteY91" fmla="*/ 4779160 h 5096785"/>
              <a:gd name="connsiteX92" fmla="*/ 5892219 w 12192000"/>
              <a:gd name="connsiteY92" fmla="*/ 4807892 h 5096785"/>
              <a:gd name="connsiteX93" fmla="*/ 5683612 w 12192000"/>
              <a:gd name="connsiteY93" fmla="*/ 4848770 h 5096785"/>
              <a:gd name="connsiteX94" fmla="*/ 5635111 w 12192000"/>
              <a:gd name="connsiteY94" fmla="*/ 4868888 h 5096785"/>
              <a:gd name="connsiteX95" fmla="*/ 5582652 w 12192000"/>
              <a:gd name="connsiteY95" fmla="*/ 4866836 h 5096785"/>
              <a:gd name="connsiteX96" fmla="*/ 5567213 w 12192000"/>
              <a:gd name="connsiteY96" fmla="*/ 4878769 h 5096785"/>
              <a:gd name="connsiteX97" fmla="*/ 5564659 w 12192000"/>
              <a:gd name="connsiteY97" fmla="*/ 4881042 h 5096785"/>
              <a:gd name="connsiteX98" fmla="*/ 5552102 w 12192000"/>
              <a:gd name="connsiteY98" fmla="*/ 4885426 h 5096785"/>
              <a:gd name="connsiteX99" fmla="*/ 5551475 w 12192000"/>
              <a:gd name="connsiteY99" fmla="*/ 4892560 h 5096785"/>
              <a:gd name="connsiteX100" fmla="*/ 5534664 w 12192000"/>
              <a:gd name="connsiteY100" fmla="*/ 4903385 h 5096785"/>
              <a:gd name="connsiteX101" fmla="*/ 5510737 w 12192000"/>
              <a:gd name="connsiteY101" fmla="*/ 4909807 h 5096785"/>
              <a:gd name="connsiteX102" fmla="*/ 5393901 w 12192000"/>
              <a:gd name="connsiteY102" fmla="*/ 4933709 h 5096785"/>
              <a:gd name="connsiteX103" fmla="*/ 5325782 w 12192000"/>
              <a:gd name="connsiteY103" fmla="*/ 4951789 h 5096785"/>
              <a:gd name="connsiteX104" fmla="*/ 5302703 w 12192000"/>
              <a:gd name="connsiteY104" fmla="*/ 4964590 h 5096785"/>
              <a:gd name="connsiteX105" fmla="*/ 5268591 w 12192000"/>
              <a:gd name="connsiteY105" fmla="*/ 4978479 h 5096785"/>
              <a:gd name="connsiteX106" fmla="*/ 5210559 w 12192000"/>
              <a:gd name="connsiteY106" fmla="*/ 5007585 h 5096785"/>
              <a:gd name="connsiteX107" fmla="*/ 5177597 w 12192000"/>
              <a:gd name="connsiteY107" fmla="*/ 5015926 h 5096785"/>
              <a:gd name="connsiteX108" fmla="*/ 5160569 w 12192000"/>
              <a:gd name="connsiteY108" fmla="*/ 5025681 h 5096785"/>
              <a:gd name="connsiteX109" fmla="*/ 5152748 w 12192000"/>
              <a:gd name="connsiteY109" fmla="*/ 5026569 h 5096785"/>
              <a:gd name="connsiteX110" fmla="*/ 5127678 w 12192000"/>
              <a:gd name="connsiteY110" fmla="*/ 5032947 h 5096785"/>
              <a:gd name="connsiteX111" fmla="*/ 5113147 w 12192000"/>
              <a:gd name="connsiteY111" fmla="*/ 5035818 h 5096785"/>
              <a:gd name="connsiteX112" fmla="*/ 5107301 w 12192000"/>
              <a:gd name="connsiteY112" fmla="*/ 5036672 h 5096785"/>
              <a:gd name="connsiteX113" fmla="*/ 5093215 w 12192000"/>
              <a:gd name="connsiteY113" fmla="*/ 5032880 h 5096785"/>
              <a:gd name="connsiteX114" fmla="*/ 5077058 w 12192000"/>
              <a:gd name="connsiteY114" fmla="*/ 5038681 h 5096785"/>
              <a:gd name="connsiteX115" fmla="*/ 5057349 w 12192000"/>
              <a:gd name="connsiteY115" fmla="*/ 5036015 h 5096785"/>
              <a:gd name="connsiteX116" fmla="*/ 5053945 w 12192000"/>
              <a:gd name="connsiteY116" fmla="*/ 5041952 h 5096785"/>
              <a:gd name="connsiteX117" fmla="*/ 5040021 w 12192000"/>
              <a:gd name="connsiteY117" fmla="*/ 5050052 h 5096785"/>
              <a:gd name="connsiteX118" fmla="*/ 5025913 w 12192000"/>
              <a:gd name="connsiteY118" fmla="*/ 5046535 h 5096785"/>
              <a:gd name="connsiteX119" fmla="*/ 4998218 w 12192000"/>
              <a:gd name="connsiteY119" fmla="*/ 5048065 h 5096785"/>
              <a:gd name="connsiteX120" fmla="*/ 4991008 w 12192000"/>
              <a:gd name="connsiteY120" fmla="*/ 5050439 h 5096785"/>
              <a:gd name="connsiteX121" fmla="*/ 4963503 w 12192000"/>
              <a:gd name="connsiteY121" fmla="*/ 5047575 h 5096785"/>
              <a:gd name="connsiteX122" fmla="*/ 4921053 w 12192000"/>
              <a:gd name="connsiteY122" fmla="*/ 5048925 h 5096785"/>
              <a:gd name="connsiteX123" fmla="*/ 4873420 w 12192000"/>
              <a:gd name="connsiteY123" fmla="*/ 5054929 h 5096785"/>
              <a:gd name="connsiteX124" fmla="*/ 4858825 w 12192000"/>
              <a:gd name="connsiteY124" fmla="*/ 5051329 h 5096785"/>
              <a:gd name="connsiteX125" fmla="*/ 4769340 w 12192000"/>
              <a:gd name="connsiteY125" fmla="*/ 5053090 h 5096785"/>
              <a:gd name="connsiteX126" fmla="*/ 4744152 w 12192000"/>
              <a:gd name="connsiteY126" fmla="*/ 5053391 h 5096785"/>
              <a:gd name="connsiteX127" fmla="*/ 4723556 w 12192000"/>
              <a:gd name="connsiteY127" fmla="*/ 5059633 h 5096785"/>
              <a:gd name="connsiteX128" fmla="*/ 4719699 w 12192000"/>
              <a:gd name="connsiteY128" fmla="*/ 5066298 h 5096785"/>
              <a:gd name="connsiteX129" fmla="*/ 4706016 w 12192000"/>
              <a:gd name="connsiteY129" fmla="*/ 5067422 h 5096785"/>
              <a:gd name="connsiteX130" fmla="*/ 4702593 w 12192000"/>
              <a:gd name="connsiteY130" fmla="*/ 5068973 h 5096785"/>
              <a:gd name="connsiteX131" fmla="*/ 4682766 w 12192000"/>
              <a:gd name="connsiteY131" fmla="*/ 5076609 h 5096785"/>
              <a:gd name="connsiteX132" fmla="*/ 4634960 w 12192000"/>
              <a:gd name="connsiteY132" fmla="*/ 5061852 h 5096785"/>
              <a:gd name="connsiteX133" fmla="*/ 4580645 w 12192000"/>
              <a:gd name="connsiteY133" fmla="*/ 5069246 h 5096785"/>
              <a:gd name="connsiteX134" fmla="*/ 4368005 w 12192000"/>
              <a:gd name="connsiteY134" fmla="*/ 5057426 h 5096785"/>
              <a:gd name="connsiteX135" fmla="*/ 4339489 w 12192000"/>
              <a:gd name="connsiteY135" fmla="*/ 5080858 h 5096785"/>
              <a:gd name="connsiteX136" fmla="*/ 4253895 w 12192000"/>
              <a:gd name="connsiteY136" fmla="*/ 5085008 h 5096785"/>
              <a:gd name="connsiteX137" fmla="*/ 4130140 w 12192000"/>
              <a:gd name="connsiteY137" fmla="*/ 5057070 h 5096785"/>
              <a:gd name="connsiteX138" fmla="*/ 3911296 w 12192000"/>
              <a:gd name="connsiteY138" fmla="*/ 5035663 h 5096785"/>
              <a:gd name="connsiteX139" fmla="*/ 3895182 w 12192000"/>
              <a:gd name="connsiteY139" fmla="*/ 5030229 h 5096785"/>
              <a:gd name="connsiteX140" fmla="*/ 3870866 w 12192000"/>
              <a:gd name="connsiteY140" fmla="*/ 5023753 h 5096785"/>
              <a:gd name="connsiteX141" fmla="*/ 3865913 w 12192000"/>
              <a:gd name="connsiteY141" fmla="*/ 5025143 h 5096785"/>
              <a:gd name="connsiteX142" fmla="*/ 3828606 w 12192000"/>
              <a:gd name="connsiteY142" fmla="*/ 5019426 h 5096785"/>
              <a:gd name="connsiteX143" fmla="*/ 3827901 w 12192000"/>
              <a:gd name="connsiteY143" fmla="*/ 5020583 h 5096785"/>
              <a:gd name="connsiteX144" fmla="*/ 3816543 w 12192000"/>
              <a:gd name="connsiteY144" fmla="*/ 5024366 h 5096785"/>
              <a:gd name="connsiteX145" fmla="*/ 3795278 w 12192000"/>
              <a:gd name="connsiteY145" fmla="*/ 5028779 h 5096785"/>
              <a:gd name="connsiteX146" fmla="*/ 3743858 w 12192000"/>
              <a:gd name="connsiteY146" fmla="*/ 5054237 h 5096785"/>
              <a:gd name="connsiteX147" fmla="*/ 3704945 w 12192000"/>
              <a:gd name="connsiteY147" fmla="*/ 5048413 h 5096785"/>
              <a:gd name="connsiteX148" fmla="*/ 3696992 w 12192000"/>
              <a:gd name="connsiteY148" fmla="*/ 5047914 h 5096785"/>
              <a:gd name="connsiteX149" fmla="*/ 3696780 w 12192000"/>
              <a:gd name="connsiteY149" fmla="*/ 5048181 h 5096785"/>
              <a:gd name="connsiteX150" fmla="*/ 3688290 w 12192000"/>
              <a:gd name="connsiteY150" fmla="*/ 5048204 h 5096785"/>
              <a:gd name="connsiteX151" fmla="*/ 3682486 w 12192000"/>
              <a:gd name="connsiteY151" fmla="*/ 5047000 h 5096785"/>
              <a:gd name="connsiteX152" fmla="*/ 3667056 w 12192000"/>
              <a:gd name="connsiteY152" fmla="*/ 5046030 h 5096785"/>
              <a:gd name="connsiteX153" fmla="*/ 3661403 w 12192000"/>
              <a:gd name="connsiteY153" fmla="*/ 5047537 h 5096785"/>
              <a:gd name="connsiteX154" fmla="*/ 3658673 w 12192000"/>
              <a:gd name="connsiteY154" fmla="*/ 5050790 h 5096785"/>
              <a:gd name="connsiteX155" fmla="*/ 3657333 w 12192000"/>
              <a:gd name="connsiteY155" fmla="*/ 5050325 h 5096785"/>
              <a:gd name="connsiteX156" fmla="*/ 3626778 w 12192000"/>
              <a:gd name="connsiteY156" fmla="*/ 5057882 h 5096785"/>
              <a:gd name="connsiteX157" fmla="*/ 3560067 w 12192000"/>
              <a:gd name="connsiteY157" fmla="*/ 5064266 h 5096785"/>
              <a:gd name="connsiteX158" fmla="*/ 3522641 w 12192000"/>
              <a:gd name="connsiteY158" fmla="*/ 5063654 h 5096785"/>
              <a:gd name="connsiteX159" fmla="*/ 3419275 w 12192000"/>
              <a:gd name="connsiteY159" fmla="*/ 5066646 h 5096785"/>
              <a:gd name="connsiteX160" fmla="*/ 3314869 w 12192000"/>
              <a:gd name="connsiteY160" fmla="*/ 5073197 h 5096785"/>
              <a:gd name="connsiteX161" fmla="*/ 3259088 w 12192000"/>
              <a:gd name="connsiteY161" fmla="*/ 5096363 h 5096785"/>
              <a:gd name="connsiteX162" fmla="*/ 3253104 w 12192000"/>
              <a:gd name="connsiteY162" fmla="*/ 5096785 h 5096785"/>
              <a:gd name="connsiteX163" fmla="*/ 3238751 w 12192000"/>
              <a:gd name="connsiteY163" fmla="*/ 5092996 h 5096785"/>
              <a:gd name="connsiteX164" fmla="*/ 3233681 w 12192000"/>
              <a:gd name="connsiteY164" fmla="*/ 5090758 h 5096785"/>
              <a:gd name="connsiteX165" fmla="*/ 3225562 w 12192000"/>
              <a:gd name="connsiteY165" fmla="*/ 5089215 h 5096785"/>
              <a:gd name="connsiteX166" fmla="*/ 3225260 w 12192000"/>
              <a:gd name="connsiteY166" fmla="*/ 5089437 h 5096785"/>
              <a:gd name="connsiteX167" fmla="*/ 3217859 w 12192000"/>
              <a:gd name="connsiteY167" fmla="*/ 5087484 h 5096785"/>
              <a:gd name="connsiteX168" fmla="*/ 3182980 w 12192000"/>
              <a:gd name="connsiteY168" fmla="*/ 5074650 h 5096785"/>
              <a:gd name="connsiteX169" fmla="*/ 3055081 w 12192000"/>
              <a:gd name="connsiteY169" fmla="*/ 5080424 h 5096785"/>
              <a:gd name="connsiteX170" fmla="*/ 3049807 w 12192000"/>
              <a:gd name="connsiteY170" fmla="*/ 5080860 h 5096785"/>
              <a:gd name="connsiteX171" fmla="*/ 3029122 w 12192000"/>
              <a:gd name="connsiteY171" fmla="*/ 5070085 h 5096785"/>
              <a:gd name="connsiteX172" fmla="*/ 3017862 w 12192000"/>
              <a:gd name="connsiteY172" fmla="*/ 5065942 h 5096785"/>
              <a:gd name="connsiteX173" fmla="*/ 3015868 w 12192000"/>
              <a:gd name="connsiteY173" fmla="*/ 5061832 h 5096785"/>
              <a:gd name="connsiteX174" fmla="*/ 2998644 w 12192000"/>
              <a:gd name="connsiteY174" fmla="*/ 5057210 h 5096785"/>
              <a:gd name="connsiteX175" fmla="*/ 2996219 w 12192000"/>
              <a:gd name="connsiteY175" fmla="*/ 5057788 h 5096785"/>
              <a:gd name="connsiteX176" fmla="*/ 2983676 w 12192000"/>
              <a:gd name="connsiteY176" fmla="*/ 5049852 h 5096785"/>
              <a:gd name="connsiteX177" fmla="*/ 2903609 w 12192000"/>
              <a:gd name="connsiteY177" fmla="*/ 4998457 h 5096785"/>
              <a:gd name="connsiteX178" fmla="*/ 2758830 w 12192000"/>
              <a:gd name="connsiteY178" fmla="*/ 4974760 h 5096785"/>
              <a:gd name="connsiteX179" fmla="*/ 2532669 w 12192000"/>
              <a:gd name="connsiteY179" fmla="*/ 4940573 h 5096785"/>
              <a:gd name="connsiteX180" fmla="*/ 2389931 w 12192000"/>
              <a:gd name="connsiteY180" fmla="*/ 4905785 h 5096785"/>
              <a:gd name="connsiteX181" fmla="*/ 2335186 w 12192000"/>
              <a:gd name="connsiteY181" fmla="*/ 4902957 h 5096785"/>
              <a:gd name="connsiteX182" fmla="*/ 2273393 w 12192000"/>
              <a:gd name="connsiteY182" fmla="*/ 4883565 h 5096785"/>
              <a:gd name="connsiteX183" fmla="*/ 2269523 w 12192000"/>
              <a:gd name="connsiteY183" fmla="*/ 4884442 h 5096785"/>
              <a:gd name="connsiteX184" fmla="*/ 2256015 w 12192000"/>
              <a:gd name="connsiteY184" fmla="*/ 4883014 h 5096785"/>
              <a:gd name="connsiteX185" fmla="*/ 2249731 w 12192000"/>
              <a:gd name="connsiteY185" fmla="*/ 4888778 h 5096785"/>
              <a:gd name="connsiteX186" fmla="*/ 2227629 w 12192000"/>
              <a:gd name="connsiteY186" fmla="*/ 4891047 h 5096785"/>
              <a:gd name="connsiteX187" fmla="*/ 2203460 w 12192000"/>
              <a:gd name="connsiteY187" fmla="*/ 4886696 h 5096785"/>
              <a:gd name="connsiteX188" fmla="*/ 2091528 w 12192000"/>
              <a:gd name="connsiteY188" fmla="*/ 4859155 h 5096785"/>
              <a:gd name="connsiteX189" fmla="*/ 2022901 w 12192000"/>
              <a:gd name="connsiteY189" fmla="*/ 4846594 h 5096785"/>
              <a:gd name="connsiteX190" fmla="*/ 1994227 w 12192000"/>
              <a:gd name="connsiteY190" fmla="*/ 4847973 h 5096785"/>
              <a:gd name="connsiteX191" fmla="*/ 1955936 w 12192000"/>
              <a:gd name="connsiteY191" fmla="*/ 4845765 h 5096785"/>
              <a:gd name="connsiteX192" fmla="*/ 1741924 w 12192000"/>
              <a:gd name="connsiteY192" fmla="*/ 4808054 h 5096785"/>
              <a:gd name="connsiteX193" fmla="*/ 1734410 w 12192000"/>
              <a:gd name="connsiteY193" fmla="*/ 4811675 h 5096785"/>
              <a:gd name="connsiteX194" fmla="*/ 1691423 w 12192000"/>
              <a:gd name="connsiteY194" fmla="*/ 4802777 h 5096785"/>
              <a:gd name="connsiteX195" fmla="*/ 1554504 w 12192000"/>
              <a:gd name="connsiteY195" fmla="*/ 4739985 h 5096785"/>
              <a:gd name="connsiteX196" fmla="*/ 1470119 w 12192000"/>
              <a:gd name="connsiteY196" fmla="*/ 4723470 h 5096785"/>
              <a:gd name="connsiteX197" fmla="*/ 1437967 w 12192000"/>
              <a:gd name="connsiteY197" fmla="*/ 4722710 h 5096785"/>
              <a:gd name="connsiteX198" fmla="*/ 1295869 w 12192000"/>
              <a:gd name="connsiteY198" fmla="*/ 4726175 h 5096785"/>
              <a:gd name="connsiteX199" fmla="*/ 1292949 w 12192000"/>
              <a:gd name="connsiteY199" fmla="*/ 4684615 h 5096785"/>
              <a:gd name="connsiteX200" fmla="*/ 1244908 w 12192000"/>
              <a:gd name="connsiteY200" fmla="*/ 4706993 h 5096785"/>
              <a:gd name="connsiteX201" fmla="*/ 1171266 w 12192000"/>
              <a:gd name="connsiteY201" fmla="*/ 4706535 h 5096785"/>
              <a:gd name="connsiteX202" fmla="*/ 1160868 w 12192000"/>
              <a:gd name="connsiteY202" fmla="*/ 4701936 h 5096785"/>
              <a:gd name="connsiteX203" fmla="*/ 1147599 w 12192000"/>
              <a:gd name="connsiteY203" fmla="*/ 4714833 h 5096785"/>
              <a:gd name="connsiteX204" fmla="*/ 1119603 w 12192000"/>
              <a:gd name="connsiteY204" fmla="*/ 4721303 h 5096785"/>
              <a:gd name="connsiteX205" fmla="*/ 997851 w 12192000"/>
              <a:gd name="connsiteY205" fmla="*/ 4722336 h 5096785"/>
              <a:gd name="connsiteX206" fmla="*/ 976455 w 12192000"/>
              <a:gd name="connsiteY206" fmla="*/ 4726407 h 5096785"/>
              <a:gd name="connsiteX207" fmla="*/ 949939 w 12192000"/>
              <a:gd name="connsiteY207" fmla="*/ 4719699 h 5096785"/>
              <a:gd name="connsiteX208" fmla="*/ 894148 w 12192000"/>
              <a:gd name="connsiteY208" fmla="*/ 4710406 h 5096785"/>
              <a:gd name="connsiteX209" fmla="*/ 857990 w 12192000"/>
              <a:gd name="connsiteY209" fmla="*/ 4696844 h 5096785"/>
              <a:gd name="connsiteX210" fmla="*/ 848649 w 12192000"/>
              <a:gd name="connsiteY210" fmla="*/ 4704021 h 5096785"/>
              <a:gd name="connsiteX211" fmla="*/ 826436 w 12192000"/>
              <a:gd name="connsiteY211" fmla="*/ 4707421 h 5096785"/>
              <a:gd name="connsiteX212" fmla="*/ 733052 w 12192000"/>
              <a:gd name="connsiteY212" fmla="*/ 4701884 h 5096785"/>
              <a:gd name="connsiteX213" fmla="*/ 716185 w 12192000"/>
              <a:gd name="connsiteY213" fmla="*/ 4648168 h 5096785"/>
              <a:gd name="connsiteX214" fmla="*/ 582722 w 12192000"/>
              <a:gd name="connsiteY214" fmla="*/ 4658637 h 5096785"/>
              <a:gd name="connsiteX215" fmla="*/ 581118 w 12192000"/>
              <a:gd name="connsiteY215" fmla="*/ 4654120 h 5096785"/>
              <a:gd name="connsiteX216" fmla="*/ 546453 w 12192000"/>
              <a:gd name="connsiteY216" fmla="*/ 4652542 h 5096785"/>
              <a:gd name="connsiteX217" fmla="*/ 536773 w 12192000"/>
              <a:gd name="connsiteY217" fmla="*/ 4644609 h 5096785"/>
              <a:gd name="connsiteX218" fmla="*/ 388896 w 12192000"/>
              <a:gd name="connsiteY218" fmla="*/ 4619173 h 5096785"/>
              <a:gd name="connsiteX219" fmla="*/ 366479 w 12192000"/>
              <a:gd name="connsiteY219" fmla="*/ 4618896 h 5096785"/>
              <a:gd name="connsiteX220" fmla="*/ 342781 w 12192000"/>
              <a:gd name="connsiteY220" fmla="*/ 4601239 h 5096785"/>
              <a:gd name="connsiteX221" fmla="*/ 255925 w 12192000"/>
              <a:gd name="connsiteY221" fmla="*/ 4598685 h 5096785"/>
              <a:gd name="connsiteX222" fmla="*/ 226919 w 12192000"/>
              <a:gd name="connsiteY222" fmla="*/ 4598460 h 5096785"/>
              <a:gd name="connsiteX223" fmla="*/ 213925 w 12192000"/>
              <a:gd name="connsiteY223" fmla="*/ 4597783 h 5096785"/>
              <a:gd name="connsiteX224" fmla="*/ 215196 w 12192000"/>
              <a:gd name="connsiteY224" fmla="*/ 4588576 h 5096785"/>
              <a:gd name="connsiteX225" fmla="*/ 180214 w 12192000"/>
              <a:gd name="connsiteY225" fmla="*/ 4583701 h 5096785"/>
              <a:gd name="connsiteX226" fmla="*/ 83203 w 12192000"/>
              <a:gd name="connsiteY226" fmla="*/ 4531664 h 5096785"/>
              <a:gd name="connsiteX227" fmla="*/ 4106 w 12192000"/>
              <a:gd name="connsiteY227" fmla="*/ 4517202 h 5096785"/>
              <a:gd name="connsiteX228" fmla="*/ 0 w 12192000"/>
              <a:gd name="connsiteY228" fmla="*/ 4516084 h 5096785"/>
              <a:gd name="connsiteX229" fmla="*/ 0 w 12192000"/>
              <a:gd name="connsiteY229" fmla="*/ 0 h 5096785"/>
              <a:gd name="connsiteX0" fmla="*/ 0 w 12192000"/>
              <a:gd name="connsiteY0" fmla="*/ 0 h 5096785"/>
              <a:gd name="connsiteX1" fmla="*/ 12192000 w 12192000"/>
              <a:gd name="connsiteY1" fmla="*/ 0 h 5096785"/>
              <a:gd name="connsiteX2" fmla="*/ 12192000 w 12192000"/>
              <a:gd name="connsiteY2" fmla="*/ 3809005 h 5096785"/>
              <a:gd name="connsiteX3" fmla="*/ 12142543 w 12192000"/>
              <a:gd name="connsiteY3" fmla="*/ 3817043 h 5096785"/>
              <a:gd name="connsiteX4" fmla="*/ 12109241 w 12192000"/>
              <a:gd name="connsiteY4" fmla="*/ 3824228 h 5096785"/>
              <a:gd name="connsiteX5" fmla="*/ 11668991 w 12192000"/>
              <a:gd name="connsiteY5" fmla="*/ 3788038 h 5096785"/>
              <a:gd name="connsiteX6" fmla="*/ 11476952 w 12192000"/>
              <a:gd name="connsiteY6" fmla="*/ 3866786 h 5096785"/>
              <a:gd name="connsiteX7" fmla="*/ 11336487 w 12192000"/>
              <a:gd name="connsiteY7" fmla="*/ 3971513 h 5096785"/>
              <a:gd name="connsiteX8" fmla="*/ 11214181 w 12192000"/>
              <a:gd name="connsiteY8" fmla="*/ 4004215 h 5096785"/>
              <a:gd name="connsiteX9" fmla="*/ 11042540 w 12192000"/>
              <a:gd name="connsiteY9" fmla="*/ 4002613 h 5096785"/>
              <a:gd name="connsiteX10" fmla="*/ 10833086 w 12192000"/>
              <a:gd name="connsiteY10" fmla="*/ 3997707 h 5096785"/>
              <a:gd name="connsiteX11" fmla="*/ 10599680 w 12192000"/>
              <a:gd name="connsiteY11" fmla="*/ 3982661 h 5096785"/>
              <a:gd name="connsiteX12" fmla="*/ 10519971 w 12192000"/>
              <a:gd name="connsiteY12" fmla="*/ 3975018 h 5096785"/>
              <a:gd name="connsiteX13" fmla="*/ 10217282 w 12192000"/>
              <a:gd name="connsiteY13" fmla="*/ 4020809 h 5096785"/>
              <a:gd name="connsiteX14" fmla="*/ 9936427 w 12192000"/>
              <a:gd name="connsiteY14" fmla="*/ 4137843 h 5096785"/>
              <a:gd name="connsiteX15" fmla="*/ 9800299 w 12192000"/>
              <a:gd name="connsiteY15" fmla="*/ 4186098 h 5096785"/>
              <a:gd name="connsiteX16" fmla="*/ 9707822 w 12192000"/>
              <a:gd name="connsiteY16" fmla="*/ 4189102 h 5096785"/>
              <a:gd name="connsiteX17" fmla="*/ 9543973 w 12192000"/>
              <a:gd name="connsiteY17" fmla="*/ 4245802 h 5096785"/>
              <a:gd name="connsiteX18" fmla="*/ 9528747 w 12192000"/>
              <a:gd name="connsiteY18" fmla="*/ 4251724 h 5096785"/>
              <a:gd name="connsiteX19" fmla="*/ 9436976 w 12192000"/>
              <a:gd name="connsiteY19" fmla="*/ 4269351 h 5096785"/>
              <a:gd name="connsiteX20" fmla="*/ 9371827 w 12192000"/>
              <a:gd name="connsiteY20" fmla="*/ 4303912 h 5096785"/>
              <a:gd name="connsiteX21" fmla="*/ 9260304 w 12192000"/>
              <a:gd name="connsiteY21" fmla="*/ 4328021 h 5096785"/>
              <a:gd name="connsiteX22" fmla="*/ 9148799 w 12192000"/>
              <a:gd name="connsiteY22" fmla="*/ 4348506 h 5096785"/>
              <a:gd name="connsiteX23" fmla="*/ 9107898 w 12192000"/>
              <a:gd name="connsiteY23" fmla="*/ 4354282 h 5096785"/>
              <a:gd name="connsiteX24" fmla="*/ 8990743 w 12192000"/>
              <a:gd name="connsiteY24" fmla="*/ 4382161 h 5096785"/>
              <a:gd name="connsiteX25" fmla="*/ 8979819 w 12192000"/>
              <a:gd name="connsiteY25" fmla="*/ 4366419 h 5096785"/>
              <a:gd name="connsiteX26" fmla="*/ 8936044 w 12192000"/>
              <a:gd name="connsiteY26" fmla="*/ 4370992 h 5096785"/>
              <a:gd name="connsiteX27" fmla="*/ 8897707 w 12192000"/>
              <a:gd name="connsiteY27" fmla="*/ 4392673 h 5096785"/>
              <a:gd name="connsiteX28" fmla="*/ 8845635 w 12192000"/>
              <a:gd name="connsiteY28" fmla="*/ 4404300 h 5096785"/>
              <a:gd name="connsiteX29" fmla="*/ 8814562 w 12192000"/>
              <a:gd name="connsiteY29" fmla="*/ 4411434 h 5096785"/>
              <a:gd name="connsiteX30" fmla="*/ 8726349 w 12192000"/>
              <a:gd name="connsiteY30" fmla="*/ 4416668 h 5096785"/>
              <a:gd name="connsiteX31" fmla="*/ 8566678 w 12192000"/>
              <a:gd name="connsiteY31" fmla="*/ 4391711 h 5096785"/>
              <a:gd name="connsiteX32" fmla="*/ 8521516 w 12192000"/>
              <a:gd name="connsiteY32" fmla="*/ 4393927 h 5096785"/>
              <a:gd name="connsiteX33" fmla="*/ 8515998 w 12192000"/>
              <a:gd name="connsiteY33" fmla="*/ 4399124 h 5096785"/>
              <a:gd name="connsiteX34" fmla="*/ 8449547 w 12192000"/>
              <a:gd name="connsiteY34" fmla="*/ 4383170 h 5096785"/>
              <a:gd name="connsiteX35" fmla="*/ 8360285 w 12192000"/>
              <a:gd name="connsiteY35" fmla="*/ 4398502 h 5096785"/>
              <a:gd name="connsiteX36" fmla="*/ 8256584 w 12192000"/>
              <a:gd name="connsiteY36" fmla="*/ 4423564 h 5096785"/>
              <a:gd name="connsiteX37" fmla="*/ 8229821 w 12192000"/>
              <a:gd name="connsiteY37" fmla="*/ 4431840 h 5096785"/>
              <a:gd name="connsiteX38" fmla="*/ 8158476 w 12192000"/>
              <a:gd name="connsiteY38" fmla="*/ 4436904 h 5096785"/>
              <a:gd name="connsiteX39" fmla="*/ 7993707 w 12192000"/>
              <a:gd name="connsiteY39" fmla="*/ 4447962 h 5096785"/>
              <a:gd name="connsiteX40" fmla="*/ 7990346 w 12192000"/>
              <a:gd name="connsiteY40" fmla="*/ 4454853 h 5096785"/>
              <a:gd name="connsiteX41" fmla="*/ 7976786 w 12192000"/>
              <a:gd name="connsiteY41" fmla="*/ 4456820 h 5096785"/>
              <a:gd name="connsiteX42" fmla="*/ 7973491 w 12192000"/>
              <a:gd name="connsiteY42" fmla="*/ 4458577 h 5096785"/>
              <a:gd name="connsiteX43" fmla="*/ 7954281 w 12192000"/>
              <a:gd name="connsiteY43" fmla="*/ 4467421 h 5096785"/>
              <a:gd name="connsiteX44" fmla="*/ 7905540 w 12192000"/>
              <a:gd name="connsiteY44" fmla="*/ 4455628 h 5096785"/>
              <a:gd name="connsiteX45" fmla="*/ 7851932 w 12192000"/>
              <a:gd name="connsiteY45" fmla="*/ 4466353 h 5096785"/>
              <a:gd name="connsiteX46" fmla="*/ 7639078 w 12192000"/>
              <a:gd name="connsiteY46" fmla="*/ 4467635 h 5096785"/>
              <a:gd name="connsiteX47" fmla="*/ 7612359 w 12192000"/>
              <a:gd name="connsiteY47" fmla="*/ 4492789 h 5096785"/>
              <a:gd name="connsiteX48" fmla="*/ 7527328 w 12192000"/>
              <a:gd name="connsiteY48" fmla="*/ 4502199 h 5096785"/>
              <a:gd name="connsiteX49" fmla="*/ 7388717 w 12192000"/>
              <a:gd name="connsiteY49" fmla="*/ 4470799 h 5096785"/>
              <a:gd name="connsiteX50" fmla="*/ 7231898 w 12192000"/>
              <a:gd name="connsiteY50" fmla="*/ 4486028 h 5096785"/>
              <a:gd name="connsiteX51" fmla="*/ 7218425 w 12192000"/>
              <a:gd name="connsiteY51" fmla="*/ 4477288 h 5096785"/>
              <a:gd name="connsiteX52" fmla="*/ 7202795 w 12192000"/>
              <a:gd name="connsiteY52" fmla="*/ 4472972 h 5096785"/>
              <a:gd name="connsiteX53" fmla="*/ 7200744 w 12192000"/>
              <a:gd name="connsiteY53" fmla="*/ 4474099 h 5096785"/>
              <a:gd name="connsiteX54" fmla="*/ 7182163 w 12192000"/>
              <a:gd name="connsiteY54" fmla="*/ 4474005 h 5096785"/>
              <a:gd name="connsiteX55" fmla="*/ 7178368 w 12192000"/>
              <a:gd name="connsiteY55" fmla="*/ 4470673 h 5096785"/>
              <a:gd name="connsiteX56" fmla="*/ 7165705 w 12192000"/>
              <a:gd name="connsiteY56" fmla="*/ 4469569 h 5096785"/>
              <a:gd name="connsiteX57" fmla="*/ 7140991 w 12192000"/>
              <a:gd name="connsiteY57" fmla="*/ 4464599 h 5096785"/>
              <a:gd name="connsiteX58" fmla="*/ 7136152 w 12192000"/>
              <a:gd name="connsiteY58" fmla="*/ 4466292 h 5096785"/>
              <a:gd name="connsiteX59" fmla="*/ 7098544 w 12192000"/>
              <a:gd name="connsiteY59" fmla="*/ 4462879 h 5096785"/>
              <a:gd name="connsiteX60" fmla="*/ 7097922 w 12192000"/>
              <a:gd name="connsiteY60" fmla="*/ 4464077 h 5096785"/>
              <a:gd name="connsiteX61" fmla="*/ 7086877 w 12192000"/>
              <a:gd name="connsiteY61" fmla="*/ 4468554 h 5096785"/>
              <a:gd name="connsiteX62" fmla="*/ 7065999 w 12192000"/>
              <a:gd name="connsiteY62" fmla="*/ 4474270 h 5096785"/>
              <a:gd name="connsiteX63" fmla="*/ 7016598 w 12192000"/>
              <a:gd name="connsiteY63" fmla="*/ 4502855 h 5096785"/>
              <a:gd name="connsiteX64" fmla="*/ 6977375 w 12192000"/>
              <a:gd name="connsiteY64" fmla="*/ 4499434 h 5096785"/>
              <a:gd name="connsiteX65" fmla="*/ 6969409 w 12192000"/>
              <a:gd name="connsiteY65" fmla="*/ 4499424 h 5096785"/>
              <a:gd name="connsiteX66" fmla="*/ 6969218 w 12192000"/>
              <a:gd name="connsiteY66" fmla="*/ 4499704 h 5096785"/>
              <a:gd name="connsiteX67" fmla="*/ 6960755 w 12192000"/>
              <a:gd name="connsiteY67" fmla="*/ 4500249 h 5096785"/>
              <a:gd name="connsiteX68" fmla="*/ 6954882 w 12192000"/>
              <a:gd name="connsiteY68" fmla="*/ 4499405 h 5096785"/>
              <a:gd name="connsiteX69" fmla="*/ 6939428 w 12192000"/>
              <a:gd name="connsiteY69" fmla="*/ 4499385 h 5096785"/>
              <a:gd name="connsiteX70" fmla="*/ 6933902 w 12192000"/>
              <a:gd name="connsiteY70" fmla="*/ 4501239 h 5096785"/>
              <a:gd name="connsiteX71" fmla="*/ 6891244 w 12192000"/>
              <a:gd name="connsiteY71" fmla="*/ 4536371 h 5096785"/>
              <a:gd name="connsiteX72" fmla="*/ 6794496 w 12192000"/>
              <a:gd name="connsiteY72" fmla="*/ 4567924 h 5096785"/>
              <a:gd name="connsiteX73" fmla="*/ 6574528 w 12192000"/>
              <a:gd name="connsiteY73" fmla="*/ 4641155 h 5096785"/>
              <a:gd name="connsiteX74" fmla="*/ 6573036 w 12192000"/>
              <a:gd name="connsiteY74" fmla="*/ 4641049 h 5096785"/>
              <a:gd name="connsiteX75" fmla="*/ 6571920 w 12192000"/>
              <a:gd name="connsiteY75" fmla="*/ 4644739 h 5096785"/>
              <a:gd name="connsiteX76" fmla="*/ 6552021 w 12192000"/>
              <a:gd name="connsiteY76" fmla="*/ 4650379 h 5096785"/>
              <a:gd name="connsiteX77" fmla="*/ 6545925 w 12192000"/>
              <a:gd name="connsiteY77" fmla="*/ 4650675 h 5096785"/>
              <a:gd name="connsiteX78" fmla="*/ 6537822 w 12192000"/>
              <a:gd name="connsiteY78" fmla="*/ 4652769 h 5096785"/>
              <a:gd name="connsiteX79" fmla="*/ 6537743 w 12192000"/>
              <a:gd name="connsiteY79" fmla="*/ 4653068 h 5096785"/>
              <a:gd name="connsiteX80" fmla="*/ 6490057 w 12192000"/>
              <a:gd name="connsiteY80" fmla="*/ 4658624 h 5096785"/>
              <a:gd name="connsiteX81" fmla="*/ 6386800 w 12192000"/>
              <a:gd name="connsiteY81" fmla="*/ 4715431 h 5096785"/>
              <a:gd name="connsiteX82" fmla="*/ 6382703 w 12192000"/>
              <a:gd name="connsiteY82" fmla="*/ 4717930 h 5096785"/>
              <a:gd name="connsiteX83" fmla="*/ 6356495 w 12192000"/>
              <a:gd name="connsiteY83" fmla="*/ 4717843 h 5096785"/>
              <a:gd name="connsiteX84" fmla="*/ 6343628 w 12192000"/>
              <a:gd name="connsiteY84" fmla="*/ 4719161 h 5096785"/>
              <a:gd name="connsiteX85" fmla="*/ 6338605 w 12192000"/>
              <a:gd name="connsiteY85" fmla="*/ 4716723 h 5096785"/>
              <a:gd name="connsiteX86" fmla="*/ 6320318 w 12192000"/>
              <a:gd name="connsiteY86" fmla="*/ 4720095 h 5096785"/>
              <a:gd name="connsiteX87" fmla="*/ 6318742 w 12192000"/>
              <a:gd name="connsiteY87" fmla="*/ 4721541 h 5096785"/>
              <a:gd name="connsiteX88" fmla="*/ 6301708 w 12192000"/>
              <a:gd name="connsiteY88" fmla="*/ 4720380 h 5096785"/>
              <a:gd name="connsiteX89" fmla="*/ 6285082 w 12192000"/>
              <a:gd name="connsiteY89" fmla="*/ 4714639 h 5096785"/>
              <a:gd name="connsiteX90" fmla="*/ 6052189 w 12192000"/>
              <a:gd name="connsiteY90" fmla="*/ 4762378 h 5096785"/>
              <a:gd name="connsiteX91" fmla="*/ 5908701 w 12192000"/>
              <a:gd name="connsiteY91" fmla="*/ 4779160 h 5096785"/>
              <a:gd name="connsiteX92" fmla="*/ 5860414 w 12192000"/>
              <a:gd name="connsiteY92" fmla="*/ 4807892 h 5096785"/>
              <a:gd name="connsiteX93" fmla="*/ 5683612 w 12192000"/>
              <a:gd name="connsiteY93" fmla="*/ 4848770 h 5096785"/>
              <a:gd name="connsiteX94" fmla="*/ 5635111 w 12192000"/>
              <a:gd name="connsiteY94" fmla="*/ 4868888 h 5096785"/>
              <a:gd name="connsiteX95" fmla="*/ 5582652 w 12192000"/>
              <a:gd name="connsiteY95" fmla="*/ 4866836 h 5096785"/>
              <a:gd name="connsiteX96" fmla="*/ 5567213 w 12192000"/>
              <a:gd name="connsiteY96" fmla="*/ 4878769 h 5096785"/>
              <a:gd name="connsiteX97" fmla="*/ 5564659 w 12192000"/>
              <a:gd name="connsiteY97" fmla="*/ 4881042 h 5096785"/>
              <a:gd name="connsiteX98" fmla="*/ 5552102 w 12192000"/>
              <a:gd name="connsiteY98" fmla="*/ 4885426 h 5096785"/>
              <a:gd name="connsiteX99" fmla="*/ 5551475 w 12192000"/>
              <a:gd name="connsiteY99" fmla="*/ 4892560 h 5096785"/>
              <a:gd name="connsiteX100" fmla="*/ 5534664 w 12192000"/>
              <a:gd name="connsiteY100" fmla="*/ 4903385 h 5096785"/>
              <a:gd name="connsiteX101" fmla="*/ 5510737 w 12192000"/>
              <a:gd name="connsiteY101" fmla="*/ 4909807 h 5096785"/>
              <a:gd name="connsiteX102" fmla="*/ 5393901 w 12192000"/>
              <a:gd name="connsiteY102" fmla="*/ 4933709 h 5096785"/>
              <a:gd name="connsiteX103" fmla="*/ 5325782 w 12192000"/>
              <a:gd name="connsiteY103" fmla="*/ 4951789 h 5096785"/>
              <a:gd name="connsiteX104" fmla="*/ 5302703 w 12192000"/>
              <a:gd name="connsiteY104" fmla="*/ 4964590 h 5096785"/>
              <a:gd name="connsiteX105" fmla="*/ 5268591 w 12192000"/>
              <a:gd name="connsiteY105" fmla="*/ 4978479 h 5096785"/>
              <a:gd name="connsiteX106" fmla="*/ 5210559 w 12192000"/>
              <a:gd name="connsiteY106" fmla="*/ 5007585 h 5096785"/>
              <a:gd name="connsiteX107" fmla="*/ 5177597 w 12192000"/>
              <a:gd name="connsiteY107" fmla="*/ 5015926 h 5096785"/>
              <a:gd name="connsiteX108" fmla="*/ 5160569 w 12192000"/>
              <a:gd name="connsiteY108" fmla="*/ 5025681 h 5096785"/>
              <a:gd name="connsiteX109" fmla="*/ 5152748 w 12192000"/>
              <a:gd name="connsiteY109" fmla="*/ 5026569 h 5096785"/>
              <a:gd name="connsiteX110" fmla="*/ 5127678 w 12192000"/>
              <a:gd name="connsiteY110" fmla="*/ 5032947 h 5096785"/>
              <a:gd name="connsiteX111" fmla="*/ 5113147 w 12192000"/>
              <a:gd name="connsiteY111" fmla="*/ 5035818 h 5096785"/>
              <a:gd name="connsiteX112" fmla="*/ 5107301 w 12192000"/>
              <a:gd name="connsiteY112" fmla="*/ 5036672 h 5096785"/>
              <a:gd name="connsiteX113" fmla="*/ 5093215 w 12192000"/>
              <a:gd name="connsiteY113" fmla="*/ 5032880 h 5096785"/>
              <a:gd name="connsiteX114" fmla="*/ 5077058 w 12192000"/>
              <a:gd name="connsiteY114" fmla="*/ 5038681 h 5096785"/>
              <a:gd name="connsiteX115" fmla="*/ 5057349 w 12192000"/>
              <a:gd name="connsiteY115" fmla="*/ 5036015 h 5096785"/>
              <a:gd name="connsiteX116" fmla="*/ 5053945 w 12192000"/>
              <a:gd name="connsiteY116" fmla="*/ 5041952 h 5096785"/>
              <a:gd name="connsiteX117" fmla="*/ 5040021 w 12192000"/>
              <a:gd name="connsiteY117" fmla="*/ 5050052 h 5096785"/>
              <a:gd name="connsiteX118" fmla="*/ 5025913 w 12192000"/>
              <a:gd name="connsiteY118" fmla="*/ 5046535 h 5096785"/>
              <a:gd name="connsiteX119" fmla="*/ 4998218 w 12192000"/>
              <a:gd name="connsiteY119" fmla="*/ 5048065 h 5096785"/>
              <a:gd name="connsiteX120" fmla="*/ 4991008 w 12192000"/>
              <a:gd name="connsiteY120" fmla="*/ 5050439 h 5096785"/>
              <a:gd name="connsiteX121" fmla="*/ 4963503 w 12192000"/>
              <a:gd name="connsiteY121" fmla="*/ 5047575 h 5096785"/>
              <a:gd name="connsiteX122" fmla="*/ 4921053 w 12192000"/>
              <a:gd name="connsiteY122" fmla="*/ 5048925 h 5096785"/>
              <a:gd name="connsiteX123" fmla="*/ 4873420 w 12192000"/>
              <a:gd name="connsiteY123" fmla="*/ 5054929 h 5096785"/>
              <a:gd name="connsiteX124" fmla="*/ 4858825 w 12192000"/>
              <a:gd name="connsiteY124" fmla="*/ 5051329 h 5096785"/>
              <a:gd name="connsiteX125" fmla="*/ 4769340 w 12192000"/>
              <a:gd name="connsiteY125" fmla="*/ 5053090 h 5096785"/>
              <a:gd name="connsiteX126" fmla="*/ 4744152 w 12192000"/>
              <a:gd name="connsiteY126" fmla="*/ 5053391 h 5096785"/>
              <a:gd name="connsiteX127" fmla="*/ 4723556 w 12192000"/>
              <a:gd name="connsiteY127" fmla="*/ 5059633 h 5096785"/>
              <a:gd name="connsiteX128" fmla="*/ 4719699 w 12192000"/>
              <a:gd name="connsiteY128" fmla="*/ 5066298 h 5096785"/>
              <a:gd name="connsiteX129" fmla="*/ 4706016 w 12192000"/>
              <a:gd name="connsiteY129" fmla="*/ 5067422 h 5096785"/>
              <a:gd name="connsiteX130" fmla="*/ 4702593 w 12192000"/>
              <a:gd name="connsiteY130" fmla="*/ 5068973 h 5096785"/>
              <a:gd name="connsiteX131" fmla="*/ 4682766 w 12192000"/>
              <a:gd name="connsiteY131" fmla="*/ 5076609 h 5096785"/>
              <a:gd name="connsiteX132" fmla="*/ 4634960 w 12192000"/>
              <a:gd name="connsiteY132" fmla="*/ 5061852 h 5096785"/>
              <a:gd name="connsiteX133" fmla="*/ 4580645 w 12192000"/>
              <a:gd name="connsiteY133" fmla="*/ 5069246 h 5096785"/>
              <a:gd name="connsiteX134" fmla="*/ 4368005 w 12192000"/>
              <a:gd name="connsiteY134" fmla="*/ 5057426 h 5096785"/>
              <a:gd name="connsiteX135" fmla="*/ 4339489 w 12192000"/>
              <a:gd name="connsiteY135" fmla="*/ 5080858 h 5096785"/>
              <a:gd name="connsiteX136" fmla="*/ 4253895 w 12192000"/>
              <a:gd name="connsiteY136" fmla="*/ 5085008 h 5096785"/>
              <a:gd name="connsiteX137" fmla="*/ 4130140 w 12192000"/>
              <a:gd name="connsiteY137" fmla="*/ 5057070 h 5096785"/>
              <a:gd name="connsiteX138" fmla="*/ 3911296 w 12192000"/>
              <a:gd name="connsiteY138" fmla="*/ 5035663 h 5096785"/>
              <a:gd name="connsiteX139" fmla="*/ 3895182 w 12192000"/>
              <a:gd name="connsiteY139" fmla="*/ 5030229 h 5096785"/>
              <a:gd name="connsiteX140" fmla="*/ 3870866 w 12192000"/>
              <a:gd name="connsiteY140" fmla="*/ 5023753 h 5096785"/>
              <a:gd name="connsiteX141" fmla="*/ 3865913 w 12192000"/>
              <a:gd name="connsiteY141" fmla="*/ 5025143 h 5096785"/>
              <a:gd name="connsiteX142" fmla="*/ 3828606 w 12192000"/>
              <a:gd name="connsiteY142" fmla="*/ 5019426 h 5096785"/>
              <a:gd name="connsiteX143" fmla="*/ 3827901 w 12192000"/>
              <a:gd name="connsiteY143" fmla="*/ 5020583 h 5096785"/>
              <a:gd name="connsiteX144" fmla="*/ 3816543 w 12192000"/>
              <a:gd name="connsiteY144" fmla="*/ 5024366 h 5096785"/>
              <a:gd name="connsiteX145" fmla="*/ 3795278 w 12192000"/>
              <a:gd name="connsiteY145" fmla="*/ 5028779 h 5096785"/>
              <a:gd name="connsiteX146" fmla="*/ 3743858 w 12192000"/>
              <a:gd name="connsiteY146" fmla="*/ 5054237 h 5096785"/>
              <a:gd name="connsiteX147" fmla="*/ 3704945 w 12192000"/>
              <a:gd name="connsiteY147" fmla="*/ 5048413 h 5096785"/>
              <a:gd name="connsiteX148" fmla="*/ 3696992 w 12192000"/>
              <a:gd name="connsiteY148" fmla="*/ 5047914 h 5096785"/>
              <a:gd name="connsiteX149" fmla="*/ 3696780 w 12192000"/>
              <a:gd name="connsiteY149" fmla="*/ 5048181 h 5096785"/>
              <a:gd name="connsiteX150" fmla="*/ 3688290 w 12192000"/>
              <a:gd name="connsiteY150" fmla="*/ 5048204 h 5096785"/>
              <a:gd name="connsiteX151" fmla="*/ 3682486 w 12192000"/>
              <a:gd name="connsiteY151" fmla="*/ 5047000 h 5096785"/>
              <a:gd name="connsiteX152" fmla="*/ 3667056 w 12192000"/>
              <a:gd name="connsiteY152" fmla="*/ 5046030 h 5096785"/>
              <a:gd name="connsiteX153" fmla="*/ 3661403 w 12192000"/>
              <a:gd name="connsiteY153" fmla="*/ 5047537 h 5096785"/>
              <a:gd name="connsiteX154" fmla="*/ 3658673 w 12192000"/>
              <a:gd name="connsiteY154" fmla="*/ 5050790 h 5096785"/>
              <a:gd name="connsiteX155" fmla="*/ 3657333 w 12192000"/>
              <a:gd name="connsiteY155" fmla="*/ 5050325 h 5096785"/>
              <a:gd name="connsiteX156" fmla="*/ 3626778 w 12192000"/>
              <a:gd name="connsiteY156" fmla="*/ 5057882 h 5096785"/>
              <a:gd name="connsiteX157" fmla="*/ 3560067 w 12192000"/>
              <a:gd name="connsiteY157" fmla="*/ 5064266 h 5096785"/>
              <a:gd name="connsiteX158" fmla="*/ 3522641 w 12192000"/>
              <a:gd name="connsiteY158" fmla="*/ 5063654 h 5096785"/>
              <a:gd name="connsiteX159" fmla="*/ 3419275 w 12192000"/>
              <a:gd name="connsiteY159" fmla="*/ 5066646 h 5096785"/>
              <a:gd name="connsiteX160" fmla="*/ 3314869 w 12192000"/>
              <a:gd name="connsiteY160" fmla="*/ 5073197 h 5096785"/>
              <a:gd name="connsiteX161" fmla="*/ 3259088 w 12192000"/>
              <a:gd name="connsiteY161" fmla="*/ 5096363 h 5096785"/>
              <a:gd name="connsiteX162" fmla="*/ 3253104 w 12192000"/>
              <a:gd name="connsiteY162" fmla="*/ 5096785 h 5096785"/>
              <a:gd name="connsiteX163" fmla="*/ 3238751 w 12192000"/>
              <a:gd name="connsiteY163" fmla="*/ 5092996 h 5096785"/>
              <a:gd name="connsiteX164" fmla="*/ 3233681 w 12192000"/>
              <a:gd name="connsiteY164" fmla="*/ 5090758 h 5096785"/>
              <a:gd name="connsiteX165" fmla="*/ 3225562 w 12192000"/>
              <a:gd name="connsiteY165" fmla="*/ 5089215 h 5096785"/>
              <a:gd name="connsiteX166" fmla="*/ 3225260 w 12192000"/>
              <a:gd name="connsiteY166" fmla="*/ 5089437 h 5096785"/>
              <a:gd name="connsiteX167" fmla="*/ 3217859 w 12192000"/>
              <a:gd name="connsiteY167" fmla="*/ 5087484 h 5096785"/>
              <a:gd name="connsiteX168" fmla="*/ 3182980 w 12192000"/>
              <a:gd name="connsiteY168" fmla="*/ 5074650 h 5096785"/>
              <a:gd name="connsiteX169" fmla="*/ 3055081 w 12192000"/>
              <a:gd name="connsiteY169" fmla="*/ 5080424 h 5096785"/>
              <a:gd name="connsiteX170" fmla="*/ 3049807 w 12192000"/>
              <a:gd name="connsiteY170" fmla="*/ 5080860 h 5096785"/>
              <a:gd name="connsiteX171" fmla="*/ 3029122 w 12192000"/>
              <a:gd name="connsiteY171" fmla="*/ 5070085 h 5096785"/>
              <a:gd name="connsiteX172" fmla="*/ 3017862 w 12192000"/>
              <a:gd name="connsiteY172" fmla="*/ 5065942 h 5096785"/>
              <a:gd name="connsiteX173" fmla="*/ 3015868 w 12192000"/>
              <a:gd name="connsiteY173" fmla="*/ 5061832 h 5096785"/>
              <a:gd name="connsiteX174" fmla="*/ 2998644 w 12192000"/>
              <a:gd name="connsiteY174" fmla="*/ 5057210 h 5096785"/>
              <a:gd name="connsiteX175" fmla="*/ 2996219 w 12192000"/>
              <a:gd name="connsiteY175" fmla="*/ 5057788 h 5096785"/>
              <a:gd name="connsiteX176" fmla="*/ 2983676 w 12192000"/>
              <a:gd name="connsiteY176" fmla="*/ 5049852 h 5096785"/>
              <a:gd name="connsiteX177" fmla="*/ 2903609 w 12192000"/>
              <a:gd name="connsiteY177" fmla="*/ 4998457 h 5096785"/>
              <a:gd name="connsiteX178" fmla="*/ 2758830 w 12192000"/>
              <a:gd name="connsiteY178" fmla="*/ 4974760 h 5096785"/>
              <a:gd name="connsiteX179" fmla="*/ 2532669 w 12192000"/>
              <a:gd name="connsiteY179" fmla="*/ 4940573 h 5096785"/>
              <a:gd name="connsiteX180" fmla="*/ 2389931 w 12192000"/>
              <a:gd name="connsiteY180" fmla="*/ 4905785 h 5096785"/>
              <a:gd name="connsiteX181" fmla="*/ 2335186 w 12192000"/>
              <a:gd name="connsiteY181" fmla="*/ 4902957 h 5096785"/>
              <a:gd name="connsiteX182" fmla="*/ 2273393 w 12192000"/>
              <a:gd name="connsiteY182" fmla="*/ 4883565 h 5096785"/>
              <a:gd name="connsiteX183" fmla="*/ 2269523 w 12192000"/>
              <a:gd name="connsiteY183" fmla="*/ 4884442 h 5096785"/>
              <a:gd name="connsiteX184" fmla="*/ 2256015 w 12192000"/>
              <a:gd name="connsiteY184" fmla="*/ 4883014 h 5096785"/>
              <a:gd name="connsiteX185" fmla="*/ 2249731 w 12192000"/>
              <a:gd name="connsiteY185" fmla="*/ 4888778 h 5096785"/>
              <a:gd name="connsiteX186" fmla="*/ 2227629 w 12192000"/>
              <a:gd name="connsiteY186" fmla="*/ 4891047 h 5096785"/>
              <a:gd name="connsiteX187" fmla="*/ 2203460 w 12192000"/>
              <a:gd name="connsiteY187" fmla="*/ 4886696 h 5096785"/>
              <a:gd name="connsiteX188" fmla="*/ 2091528 w 12192000"/>
              <a:gd name="connsiteY188" fmla="*/ 4859155 h 5096785"/>
              <a:gd name="connsiteX189" fmla="*/ 2022901 w 12192000"/>
              <a:gd name="connsiteY189" fmla="*/ 4846594 h 5096785"/>
              <a:gd name="connsiteX190" fmla="*/ 1994227 w 12192000"/>
              <a:gd name="connsiteY190" fmla="*/ 4847973 h 5096785"/>
              <a:gd name="connsiteX191" fmla="*/ 1955936 w 12192000"/>
              <a:gd name="connsiteY191" fmla="*/ 4845765 h 5096785"/>
              <a:gd name="connsiteX192" fmla="*/ 1741924 w 12192000"/>
              <a:gd name="connsiteY192" fmla="*/ 4808054 h 5096785"/>
              <a:gd name="connsiteX193" fmla="*/ 1734410 w 12192000"/>
              <a:gd name="connsiteY193" fmla="*/ 4811675 h 5096785"/>
              <a:gd name="connsiteX194" fmla="*/ 1691423 w 12192000"/>
              <a:gd name="connsiteY194" fmla="*/ 4802777 h 5096785"/>
              <a:gd name="connsiteX195" fmla="*/ 1554504 w 12192000"/>
              <a:gd name="connsiteY195" fmla="*/ 4739985 h 5096785"/>
              <a:gd name="connsiteX196" fmla="*/ 1470119 w 12192000"/>
              <a:gd name="connsiteY196" fmla="*/ 4723470 h 5096785"/>
              <a:gd name="connsiteX197" fmla="*/ 1437967 w 12192000"/>
              <a:gd name="connsiteY197" fmla="*/ 4722710 h 5096785"/>
              <a:gd name="connsiteX198" fmla="*/ 1295869 w 12192000"/>
              <a:gd name="connsiteY198" fmla="*/ 4726175 h 5096785"/>
              <a:gd name="connsiteX199" fmla="*/ 1292949 w 12192000"/>
              <a:gd name="connsiteY199" fmla="*/ 4684615 h 5096785"/>
              <a:gd name="connsiteX200" fmla="*/ 1244908 w 12192000"/>
              <a:gd name="connsiteY200" fmla="*/ 4706993 h 5096785"/>
              <a:gd name="connsiteX201" fmla="*/ 1171266 w 12192000"/>
              <a:gd name="connsiteY201" fmla="*/ 4706535 h 5096785"/>
              <a:gd name="connsiteX202" fmla="*/ 1160868 w 12192000"/>
              <a:gd name="connsiteY202" fmla="*/ 4701936 h 5096785"/>
              <a:gd name="connsiteX203" fmla="*/ 1147599 w 12192000"/>
              <a:gd name="connsiteY203" fmla="*/ 4714833 h 5096785"/>
              <a:gd name="connsiteX204" fmla="*/ 1119603 w 12192000"/>
              <a:gd name="connsiteY204" fmla="*/ 4721303 h 5096785"/>
              <a:gd name="connsiteX205" fmla="*/ 997851 w 12192000"/>
              <a:gd name="connsiteY205" fmla="*/ 4722336 h 5096785"/>
              <a:gd name="connsiteX206" fmla="*/ 976455 w 12192000"/>
              <a:gd name="connsiteY206" fmla="*/ 4726407 h 5096785"/>
              <a:gd name="connsiteX207" fmla="*/ 949939 w 12192000"/>
              <a:gd name="connsiteY207" fmla="*/ 4719699 h 5096785"/>
              <a:gd name="connsiteX208" fmla="*/ 894148 w 12192000"/>
              <a:gd name="connsiteY208" fmla="*/ 4710406 h 5096785"/>
              <a:gd name="connsiteX209" fmla="*/ 857990 w 12192000"/>
              <a:gd name="connsiteY209" fmla="*/ 4696844 h 5096785"/>
              <a:gd name="connsiteX210" fmla="*/ 848649 w 12192000"/>
              <a:gd name="connsiteY210" fmla="*/ 4704021 h 5096785"/>
              <a:gd name="connsiteX211" fmla="*/ 826436 w 12192000"/>
              <a:gd name="connsiteY211" fmla="*/ 4707421 h 5096785"/>
              <a:gd name="connsiteX212" fmla="*/ 733052 w 12192000"/>
              <a:gd name="connsiteY212" fmla="*/ 4701884 h 5096785"/>
              <a:gd name="connsiteX213" fmla="*/ 716185 w 12192000"/>
              <a:gd name="connsiteY213" fmla="*/ 4648168 h 5096785"/>
              <a:gd name="connsiteX214" fmla="*/ 582722 w 12192000"/>
              <a:gd name="connsiteY214" fmla="*/ 4658637 h 5096785"/>
              <a:gd name="connsiteX215" fmla="*/ 581118 w 12192000"/>
              <a:gd name="connsiteY215" fmla="*/ 4654120 h 5096785"/>
              <a:gd name="connsiteX216" fmla="*/ 546453 w 12192000"/>
              <a:gd name="connsiteY216" fmla="*/ 4652542 h 5096785"/>
              <a:gd name="connsiteX217" fmla="*/ 536773 w 12192000"/>
              <a:gd name="connsiteY217" fmla="*/ 4644609 h 5096785"/>
              <a:gd name="connsiteX218" fmla="*/ 388896 w 12192000"/>
              <a:gd name="connsiteY218" fmla="*/ 4619173 h 5096785"/>
              <a:gd name="connsiteX219" fmla="*/ 366479 w 12192000"/>
              <a:gd name="connsiteY219" fmla="*/ 4618896 h 5096785"/>
              <a:gd name="connsiteX220" fmla="*/ 342781 w 12192000"/>
              <a:gd name="connsiteY220" fmla="*/ 4601239 h 5096785"/>
              <a:gd name="connsiteX221" fmla="*/ 255925 w 12192000"/>
              <a:gd name="connsiteY221" fmla="*/ 4598685 h 5096785"/>
              <a:gd name="connsiteX222" fmla="*/ 226919 w 12192000"/>
              <a:gd name="connsiteY222" fmla="*/ 4598460 h 5096785"/>
              <a:gd name="connsiteX223" fmla="*/ 213925 w 12192000"/>
              <a:gd name="connsiteY223" fmla="*/ 4597783 h 5096785"/>
              <a:gd name="connsiteX224" fmla="*/ 215196 w 12192000"/>
              <a:gd name="connsiteY224" fmla="*/ 4588576 h 5096785"/>
              <a:gd name="connsiteX225" fmla="*/ 180214 w 12192000"/>
              <a:gd name="connsiteY225" fmla="*/ 4583701 h 5096785"/>
              <a:gd name="connsiteX226" fmla="*/ 83203 w 12192000"/>
              <a:gd name="connsiteY226" fmla="*/ 4531664 h 5096785"/>
              <a:gd name="connsiteX227" fmla="*/ 4106 w 12192000"/>
              <a:gd name="connsiteY227" fmla="*/ 4517202 h 5096785"/>
              <a:gd name="connsiteX228" fmla="*/ 0 w 12192000"/>
              <a:gd name="connsiteY228" fmla="*/ 4516084 h 5096785"/>
              <a:gd name="connsiteX229" fmla="*/ 0 w 12192000"/>
              <a:gd name="connsiteY229" fmla="*/ 0 h 5096785"/>
              <a:gd name="connsiteX0" fmla="*/ 0 w 12192000"/>
              <a:gd name="connsiteY0" fmla="*/ 0 h 5096785"/>
              <a:gd name="connsiteX1" fmla="*/ 12192000 w 12192000"/>
              <a:gd name="connsiteY1" fmla="*/ 0 h 5096785"/>
              <a:gd name="connsiteX2" fmla="*/ 12192000 w 12192000"/>
              <a:gd name="connsiteY2" fmla="*/ 3809005 h 5096785"/>
              <a:gd name="connsiteX3" fmla="*/ 12142543 w 12192000"/>
              <a:gd name="connsiteY3" fmla="*/ 3817043 h 5096785"/>
              <a:gd name="connsiteX4" fmla="*/ 12109241 w 12192000"/>
              <a:gd name="connsiteY4" fmla="*/ 3824228 h 5096785"/>
              <a:gd name="connsiteX5" fmla="*/ 11668991 w 12192000"/>
              <a:gd name="connsiteY5" fmla="*/ 3788038 h 5096785"/>
              <a:gd name="connsiteX6" fmla="*/ 11476952 w 12192000"/>
              <a:gd name="connsiteY6" fmla="*/ 3866786 h 5096785"/>
              <a:gd name="connsiteX7" fmla="*/ 11336487 w 12192000"/>
              <a:gd name="connsiteY7" fmla="*/ 3971513 h 5096785"/>
              <a:gd name="connsiteX8" fmla="*/ 11214181 w 12192000"/>
              <a:gd name="connsiteY8" fmla="*/ 4004215 h 5096785"/>
              <a:gd name="connsiteX9" fmla="*/ 11042540 w 12192000"/>
              <a:gd name="connsiteY9" fmla="*/ 4002613 h 5096785"/>
              <a:gd name="connsiteX10" fmla="*/ 10833086 w 12192000"/>
              <a:gd name="connsiteY10" fmla="*/ 3997707 h 5096785"/>
              <a:gd name="connsiteX11" fmla="*/ 10599680 w 12192000"/>
              <a:gd name="connsiteY11" fmla="*/ 3982661 h 5096785"/>
              <a:gd name="connsiteX12" fmla="*/ 10519971 w 12192000"/>
              <a:gd name="connsiteY12" fmla="*/ 3975018 h 5096785"/>
              <a:gd name="connsiteX13" fmla="*/ 10217282 w 12192000"/>
              <a:gd name="connsiteY13" fmla="*/ 4020809 h 5096785"/>
              <a:gd name="connsiteX14" fmla="*/ 9936427 w 12192000"/>
              <a:gd name="connsiteY14" fmla="*/ 4137843 h 5096785"/>
              <a:gd name="connsiteX15" fmla="*/ 9800299 w 12192000"/>
              <a:gd name="connsiteY15" fmla="*/ 4186098 h 5096785"/>
              <a:gd name="connsiteX16" fmla="*/ 9707822 w 12192000"/>
              <a:gd name="connsiteY16" fmla="*/ 4189102 h 5096785"/>
              <a:gd name="connsiteX17" fmla="*/ 9543973 w 12192000"/>
              <a:gd name="connsiteY17" fmla="*/ 4245802 h 5096785"/>
              <a:gd name="connsiteX18" fmla="*/ 9528747 w 12192000"/>
              <a:gd name="connsiteY18" fmla="*/ 4251724 h 5096785"/>
              <a:gd name="connsiteX19" fmla="*/ 9436976 w 12192000"/>
              <a:gd name="connsiteY19" fmla="*/ 4269351 h 5096785"/>
              <a:gd name="connsiteX20" fmla="*/ 9371827 w 12192000"/>
              <a:gd name="connsiteY20" fmla="*/ 4303912 h 5096785"/>
              <a:gd name="connsiteX21" fmla="*/ 9260304 w 12192000"/>
              <a:gd name="connsiteY21" fmla="*/ 4328021 h 5096785"/>
              <a:gd name="connsiteX22" fmla="*/ 9148799 w 12192000"/>
              <a:gd name="connsiteY22" fmla="*/ 4348506 h 5096785"/>
              <a:gd name="connsiteX23" fmla="*/ 9107898 w 12192000"/>
              <a:gd name="connsiteY23" fmla="*/ 4354282 h 5096785"/>
              <a:gd name="connsiteX24" fmla="*/ 8990743 w 12192000"/>
              <a:gd name="connsiteY24" fmla="*/ 4382161 h 5096785"/>
              <a:gd name="connsiteX25" fmla="*/ 8979819 w 12192000"/>
              <a:gd name="connsiteY25" fmla="*/ 4366419 h 5096785"/>
              <a:gd name="connsiteX26" fmla="*/ 8936044 w 12192000"/>
              <a:gd name="connsiteY26" fmla="*/ 4370992 h 5096785"/>
              <a:gd name="connsiteX27" fmla="*/ 8897707 w 12192000"/>
              <a:gd name="connsiteY27" fmla="*/ 4392673 h 5096785"/>
              <a:gd name="connsiteX28" fmla="*/ 8845635 w 12192000"/>
              <a:gd name="connsiteY28" fmla="*/ 4404300 h 5096785"/>
              <a:gd name="connsiteX29" fmla="*/ 8814562 w 12192000"/>
              <a:gd name="connsiteY29" fmla="*/ 4411434 h 5096785"/>
              <a:gd name="connsiteX30" fmla="*/ 8726349 w 12192000"/>
              <a:gd name="connsiteY30" fmla="*/ 4416668 h 5096785"/>
              <a:gd name="connsiteX31" fmla="*/ 8566678 w 12192000"/>
              <a:gd name="connsiteY31" fmla="*/ 4391711 h 5096785"/>
              <a:gd name="connsiteX32" fmla="*/ 8521516 w 12192000"/>
              <a:gd name="connsiteY32" fmla="*/ 4393927 h 5096785"/>
              <a:gd name="connsiteX33" fmla="*/ 8515998 w 12192000"/>
              <a:gd name="connsiteY33" fmla="*/ 4399124 h 5096785"/>
              <a:gd name="connsiteX34" fmla="*/ 8449547 w 12192000"/>
              <a:gd name="connsiteY34" fmla="*/ 4383170 h 5096785"/>
              <a:gd name="connsiteX35" fmla="*/ 8360285 w 12192000"/>
              <a:gd name="connsiteY35" fmla="*/ 4398502 h 5096785"/>
              <a:gd name="connsiteX36" fmla="*/ 8256584 w 12192000"/>
              <a:gd name="connsiteY36" fmla="*/ 4423564 h 5096785"/>
              <a:gd name="connsiteX37" fmla="*/ 8229821 w 12192000"/>
              <a:gd name="connsiteY37" fmla="*/ 4431840 h 5096785"/>
              <a:gd name="connsiteX38" fmla="*/ 8158476 w 12192000"/>
              <a:gd name="connsiteY38" fmla="*/ 4436904 h 5096785"/>
              <a:gd name="connsiteX39" fmla="*/ 7993707 w 12192000"/>
              <a:gd name="connsiteY39" fmla="*/ 4447962 h 5096785"/>
              <a:gd name="connsiteX40" fmla="*/ 7990346 w 12192000"/>
              <a:gd name="connsiteY40" fmla="*/ 4454853 h 5096785"/>
              <a:gd name="connsiteX41" fmla="*/ 7976786 w 12192000"/>
              <a:gd name="connsiteY41" fmla="*/ 4456820 h 5096785"/>
              <a:gd name="connsiteX42" fmla="*/ 7973491 w 12192000"/>
              <a:gd name="connsiteY42" fmla="*/ 4458577 h 5096785"/>
              <a:gd name="connsiteX43" fmla="*/ 7954281 w 12192000"/>
              <a:gd name="connsiteY43" fmla="*/ 4467421 h 5096785"/>
              <a:gd name="connsiteX44" fmla="*/ 7905540 w 12192000"/>
              <a:gd name="connsiteY44" fmla="*/ 4455628 h 5096785"/>
              <a:gd name="connsiteX45" fmla="*/ 7851932 w 12192000"/>
              <a:gd name="connsiteY45" fmla="*/ 4466353 h 5096785"/>
              <a:gd name="connsiteX46" fmla="*/ 7639078 w 12192000"/>
              <a:gd name="connsiteY46" fmla="*/ 4467635 h 5096785"/>
              <a:gd name="connsiteX47" fmla="*/ 7612359 w 12192000"/>
              <a:gd name="connsiteY47" fmla="*/ 4492789 h 5096785"/>
              <a:gd name="connsiteX48" fmla="*/ 7527328 w 12192000"/>
              <a:gd name="connsiteY48" fmla="*/ 4502199 h 5096785"/>
              <a:gd name="connsiteX49" fmla="*/ 7388717 w 12192000"/>
              <a:gd name="connsiteY49" fmla="*/ 4470799 h 5096785"/>
              <a:gd name="connsiteX50" fmla="*/ 7231898 w 12192000"/>
              <a:gd name="connsiteY50" fmla="*/ 4486028 h 5096785"/>
              <a:gd name="connsiteX51" fmla="*/ 7218425 w 12192000"/>
              <a:gd name="connsiteY51" fmla="*/ 4477288 h 5096785"/>
              <a:gd name="connsiteX52" fmla="*/ 7202795 w 12192000"/>
              <a:gd name="connsiteY52" fmla="*/ 4472972 h 5096785"/>
              <a:gd name="connsiteX53" fmla="*/ 7200744 w 12192000"/>
              <a:gd name="connsiteY53" fmla="*/ 4474099 h 5096785"/>
              <a:gd name="connsiteX54" fmla="*/ 7182163 w 12192000"/>
              <a:gd name="connsiteY54" fmla="*/ 4474005 h 5096785"/>
              <a:gd name="connsiteX55" fmla="*/ 7178368 w 12192000"/>
              <a:gd name="connsiteY55" fmla="*/ 4470673 h 5096785"/>
              <a:gd name="connsiteX56" fmla="*/ 7165705 w 12192000"/>
              <a:gd name="connsiteY56" fmla="*/ 4469569 h 5096785"/>
              <a:gd name="connsiteX57" fmla="*/ 7140991 w 12192000"/>
              <a:gd name="connsiteY57" fmla="*/ 4464599 h 5096785"/>
              <a:gd name="connsiteX58" fmla="*/ 7136152 w 12192000"/>
              <a:gd name="connsiteY58" fmla="*/ 4466292 h 5096785"/>
              <a:gd name="connsiteX59" fmla="*/ 7098544 w 12192000"/>
              <a:gd name="connsiteY59" fmla="*/ 4462879 h 5096785"/>
              <a:gd name="connsiteX60" fmla="*/ 7097922 w 12192000"/>
              <a:gd name="connsiteY60" fmla="*/ 4464077 h 5096785"/>
              <a:gd name="connsiteX61" fmla="*/ 7086877 w 12192000"/>
              <a:gd name="connsiteY61" fmla="*/ 4468554 h 5096785"/>
              <a:gd name="connsiteX62" fmla="*/ 7065999 w 12192000"/>
              <a:gd name="connsiteY62" fmla="*/ 4474270 h 5096785"/>
              <a:gd name="connsiteX63" fmla="*/ 7016598 w 12192000"/>
              <a:gd name="connsiteY63" fmla="*/ 4502855 h 5096785"/>
              <a:gd name="connsiteX64" fmla="*/ 6977375 w 12192000"/>
              <a:gd name="connsiteY64" fmla="*/ 4499434 h 5096785"/>
              <a:gd name="connsiteX65" fmla="*/ 6969409 w 12192000"/>
              <a:gd name="connsiteY65" fmla="*/ 4499424 h 5096785"/>
              <a:gd name="connsiteX66" fmla="*/ 6969218 w 12192000"/>
              <a:gd name="connsiteY66" fmla="*/ 4499704 h 5096785"/>
              <a:gd name="connsiteX67" fmla="*/ 6960755 w 12192000"/>
              <a:gd name="connsiteY67" fmla="*/ 4500249 h 5096785"/>
              <a:gd name="connsiteX68" fmla="*/ 6954882 w 12192000"/>
              <a:gd name="connsiteY68" fmla="*/ 4499405 h 5096785"/>
              <a:gd name="connsiteX69" fmla="*/ 6939428 w 12192000"/>
              <a:gd name="connsiteY69" fmla="*/ 4499385 h 5096785"/>
              <a:gd name="connsiteX70" fmla="*/ 6933902 w 12192000"/>
              <a:gd name="connsiteY70" fmla="*/ 4501239 h 5096785"/>
              <a:gd name="connsiteX71" fmla="*/ 6891244 w 12192000"/>
              <a:gd name="connsiteY71" fmla="*/ 4536371 h 5096785"/>
              <a:gd name="connsiteX72" fmla="*/ 6794496 w 12192000"/>
              <a:gd name="connsiteY72" fmla="*/ 4567924 h 5096785"/>
              <a:gd name="connsiteX73" fmla="*/ 6574528 w 12192000"/>
              <a:gd name="connsiteY73" fmla="*/ 4641155 h 5096785"/>
              <a:gd name="connsiteX74" fmla="*/ 6573036 w 12192000"/>
              <a:gd name="connsiteY74" fmla="*/ 4641049 h 5096785"/>
              <a:gd name="connsiteX75" fmla="*/ 6571920 w 12192000"/>
              <a:gd name="connsiteY75" fmla="*/ 4644739 h 5096785"/>
              <a:gd name="connsiteX76" fmla="*/ 6552021 w 12192000"/>
              <a:gd name="connsiteY76" fmla="*/ 4650379 h 5096785"/>
              <a:gd name="connsiteX77" fmla="*/ 6545925 w 12192000"/>
              <a:gd name="connsiteY77" fmla="*/ 4650675 h 5096785"/>
              <a:gd name="connsiteX78" fmla="*/ 6537822 w 12192000"/>
              <a:gd name="connsiteY78" fmla="*/ 4652769 h 5096785"/>
              <a:gd name="connsiteX79" fmla="*/ 6537743 w 12192000"/>
              <a:gd name="connsiteY79" fmla="*/ 4653068 h 5096785"/>
              <a:gd name="connsiteX80" fmla="*/ 6490057 w 12192000"/>
              <a:gd name="connsiteY80" fmla="*/ 4658624 h 5096785"/>
              <a:gd name="connsiteX81" fmla="*/ 6386800 w 12192000"/>
              <a:gd name="connsiteY81" fmla="*/ 4715431 h 5096785"/>
              <a:gd name="connsiteX82" fmla="*/ 6382703 w 12192000"/>
              <a:gd name="connsiteY82" fmla="*/ 4717930 h 5096785"/>
              <a:gd name="connsiteX83" fmla="*/ 6356495 w 12192000"/>
              <a:gd name="connsiteY83" fmla="*/ 4717843 h 5096785"/>
              <a:gd name="connsiteX84" fmla="*/ 6343628 w 12192000"/>
              <a:gd name="connsiteY84" fmla="*/ 4719161 h 5096785"/>
              <a:gd name="connsiteX85" fmla="*/ 6338605 w 12192000"/>
              <a:gd name="connsiteY85" fmla="*/ 4716723 h 5096785"/>
              <a:gd name="connsiteX86" fmla="*/ 6320318 w 12192000"/>
              <a:gd name="connsiteY86" fmla="*/ 4720095 h 5096785"/>
              <a:gd name="connsiteX87" fmla="*/ 6318742 w 12192000"/>
              <a:gd name="connsiteY87" fmla="*/ 4721541 h 5096785"/>
              <a:gd name="connsiteX88" fmla="*/ 6301708 w 12192000"/>
              <a:gd name="connsiteY88" fmla="*/ 4720380 h 5096785"/>
              <a:gd name="connsiteX89" fmla="*/ 6285082 w 12192000"/>
              <a:gd name="connsiteY89" fmla="*/ 4714639 h 5096785"/>
              <a:gd name="connsiteX90" fmla="*/ 6028335 w 12192000"/>
              <a:gd name="connsiteY90" fmla="*/ 4722621 h 5096785"/>
              <a:gd name="connsiteX91" fmla="*/ 5908701 w 12192000"/>
              <a:gd name="connsiteY91" fmla="*/ 4779160 h 5096785"/>
              <a:gd name="connsiteX92" fmla="*/ 5860414 w 12192000"/>
              <a:gd name="connsiteY92" fmla="*/ 4807892 h 5096785"/>
              <a:gd name="connsiteX93" fmla="*/ 5683612 w 12192000"/>
              <a:gd name="connsiteY93" fmla="*/ 4848770 h 5096785"/>
              <a:gd name="connsiteX94" fmla="*/ 5635111 w 12192000"/>
              <a:gd name="connsiteY94" fmla="*/ 4868888 h 5096785"/>
              <a:gd name="connsiteX95" fmla="*/ 5582652 w 12192000"/>
              <a:gd name="connsiteY95" fmla="*/ 4866836 h 5096785"/>
              <a:gd name="connsiteX96" fmla="*/ 5567213 w 12192000"/>
              <a:gd name="connsiteY96" fmla="*/ 4878769 h 5096785"/>
              <a:gd name="connsiteX97" fmla="*/ 5564659 w 12192000"/>
              <a:gd name="connsiteY97" fmla="*/ 4881042 h 5096785"/>
              <a:gd name="connsiteX98" fmla="*/ 5552102 w 12192000"/>
              <a:gd name="connsiteY98" fmla="*/ 4885426 h 5096785"/>
              <a:gd name="connsiteX99" fmla="*/ 5551475 w 12192000"/>
              <a:gd name="connsiteY99" fmla="*/ 4892560 h 5096785"/>
              <a:gd name="connsiteX100" fmla="*/ 5534664 w 12192000"/>
              <a:gd name="connsiteY100" fmla="*/ 4903385 h 5096785"/>
              <a:gd name="connsiteX101" fmla="*/ 5510737 w 12192000"/>
              <a:gd name="connsiteY101" fmla="*/ 4909807 h 5096785"/>
              <a:gd name="connsiteX102" fmla="*/ 5393901 w 12192000"/>
              <a:gd name="connsiteY102" fmla="*/ 4933709 h 5096785"/>
              <a:gd name="connsiteX103" fmla="*/ 5325782 w 12192000"/>
              <a:gd name="connsiteY103" fmla="*/ 4951789 h 5096785"/>
              <a:gd name="connsiteX104" fmla="*/ 5302703 w 12192000"/>
              <a:gd name="connsiteY104" fmla="*/ 4964590 h 5096785"/>
              <a:gd name="connsiteX105" fmla="*/ 5268591 w 12192000"/>
              <a:gd name="connsiteY105" fmla="*/ 4978479 h 5096785"/>
              <a:gd name="connsiteX106" fmla="*/ 5210559 w 12192000"/>
              <a:gd name="connsiteY106" fmla="*/ 5007585 h 5096785"/>
              <a:gd name="connsiteX107" fmla="*/ 5177597 w 12192000"/>
              <a:gd name="connsiteY107" fmla="*/ 5015926 h 5096785"/>
              <a:gd name="connsiteX108" fmla="*/ 5160569 w 12192000"/>
              <a:gd name="connsiteY108" fmla="*/ 5025681 h 5096785"/>
              <a:gd name="connsiteX109" fmla="*/ 5152748 w 12192000"/>
              <a:gd name="connsiteY109" fmla="*/ 5026569 h 5096785"/>
              <a:gd name="connsiteX110" fmla="*/ 5127678 w 12192000"/>
              <a:gd name="connsiteY110" fmla="*/ 5032947 h 5096785"/>
              <a:gd name="connsiteX111" fmla="*/ 5113147 w 12192000"/>
              <a:gd name="connsiteY111" fmla="*/ 5035818 h 5096785"/>
              <a:gd name="connsiteX112" fmla="*/ 5107301 w 12192000"/>
              <a:gd name="connsiteY112" fmla="*/ 5036672 h 5096785"/>
              <a:gd name="connsiteX113" fmla="*/ 5093215 w 12192000"/>
              <a:gd name="connsiteY113" fmla="*/ 5032880 h 5096785"/>
              <a:gd name="connsiteX114" fmla="*/ 5077058 w 12192000"/>
              <a:gd name="connsiteY114" fmla="*/ 5038681 h 5096785"/>
              <a:gd name="connsiteX115" fmla="*/ 5057349 w 12192000"/>
              <a:gd name="connsiteY115" fmla="*/ 5036015 h 5096785"/>
              <a:gd name="connsiteX116" fmla="*/ 5053945 w 12192000"/>
              <a:gd name="connsiteY116" fmla="*/ 5041952 h 5096785"/>
              <a:gd name="connsiteX117" fmla="*/ 5040021 w 12192000"/>
              <a:gd name="connsiteY117" fmla="*/ 5050052 h 5096785"/>
              <a:gd name="connsiteX118" fmla="*/ 5025913 w 12192000"/>
              <a:gd name="connsiteY118" fmla="*/ 5046535 h 5096785"/>
              <a:gd name="connsiteX119" fmla="*/ 4998218 w 12192000"/>
              <a:gd name="connsiteY119" fmla="*/ 5048065 h 5096785"/>
              <a:gd name="connsiteX120" fmla="*/ 4991008 w 12192000"/>
              <a:gd name="connsiteY120" fmla="*/ 5050439 h 5096785"/>
              <a:gd name="connsiteX121" fmla="*/ 4963503 w 12192000"/>
              <a:gd name="connsiteY121" fmla="*/ 5047575 h 5096785"/>
              <a:gd name="connsiteX122" fmla="*/ 4921053 w 12192000"/>
              <a:gd name="connsiteY122" fmla="*/ 5048925 h 5096785"/>
              <a:gd name="connsiteX123" fmla="*/ 4873420 w 12192000"/>
              <a:gd name="connsiteY123" fmla="*/ 5054929 h 5096785"/>
              <a:gd name="connsiteX124" fmla="*/ 4858825 w 12192000"/>
              <a:gd name="connsiteY124" fmla="*/ 5051329 h 5096785"/>
              <a:gd name="connsiteX125" fmla="*/ 4769340 w 12192000"/>
              <a:gd name="connsiteY125" fmla="*/ 5053090 h 5096785"/>
              <a:gd name="connsiteX126" fmla="*/ 4744152 w 12192000"/>
              <a:gd name="connsiteY126" fmla="*/ 5053391 h 5096785"/>
              <a:gd name="connsiteX127" fmla="*/ 4723556 w 12192000"/>
              <a:gd name="connsiteY127" fmla="*/ 5059633 h 5096785"/>
              <a:gd name="connsiteX128" fmla="*/ 4719699 w 12192000"/>
              <a:gd name="connsiteY128" fmla="*/ 5066298 h 5096785"/>
              <a:gd name="connsiteX129" fmla="*/ 4706016 w 12192000"/>
              <a:gd name="connsiteY129" fmla="*/ 5067422 h 5096785"/>
              <a:gd name="connsiteX130" fmla="*/ 4702593 w 12192000"/>
              <a:gd name="connsiteY130" fmla="*/ 5068973 h 5096785"/>
              <a:gd name="connsiteX131" fmla="*/ 4682766 w 12192000"/>
              <a:gd name="connsiteY131" fmla="*/ 5076609 h 5096785"/>
              <a:gd name="connsiteX132" fmla="*/ 4634960 w 12192000"/>
              <a:gd name="connsiteY132" fmla="*/ 5061852 h 5096785"/>
              <a:gd name="connsiteX133" fmla="*/ 4580645 w 12192000"/>
              <a:gd name="connsiteY133" fmla="*/ 5069246 h 5096785"/>
              <a:gd name="connsiteX134" fmla="*/ 4368005 w 12192000"/>
              <a:gd name="connsiteY134" fmla="*/ 5057426 h 5096785"/>
              <a:gd name="connsiteX135" fmla="*/ 4339489 w 12192000"/>
              <a:gd name="connsiteY135" fmla="*/ 5080858 h 5096785"/>
              <a:gd name="connsiteX136" fmla="*/ 4253895 w 12192000"/>
              <a:gd name="connsiteY136" fmla="*/ 5085008 h 5096785"/>
              <a:gd name="connsiteX137" fmla="*/ 4130140 w 12192000"/>
              <a:gd name="connsiteY137" fmla="*/ 5057070 h 5096785"/>
              <a:gd name="connsiteX138" fmla="*/ 3911296 w 12192000"/>
              <a:gd name="connsiteY138" fmla="*/ 5035663 h 5096785"/>
              <a:gd name="connsiteX139" fmla="*/ 3895182 w 12192000"/>
              <a:gd name="connsiteY139" fmla="*/ 5030229 h 5096785"/>
              <a:gd name="connsiteX140" fmla="*/ 3870866 w 12192000"/>
              <a:gd name="connsiteY140" fmla="*/ 5023753 h 5096785"/>
              <a:gd name="connsiteX141" fmla="*/ 3865913 w 12192000"/>
              <a:gd name="connsiteY141" fmla="*/ 5025143 h 5096785"/>
              <a:gd name="connsiteX142" fmla="*/ 3828606 w 12192000"/>
              <a:gd name="connsiteY142" fmla="*/ 5019426 h 5096785"/>
              <a:gd name="connsiteX143" fmla="*/ 3827901 w 12192000"/>
              <a:gd name="connsiteY143" fmla="*/ 5020583 h 5096785"/>
              <a:gd name="connsiteX144" fmla="*/ 3816543 w 12192000"/>
              <a:gd name="connsiteY144" fmla="*/ 5024366 h 5096785"/>
              <a:gd name="connsiteX145" fmla="*/ 3795278 w 12192000"/>
              <a:gd name="connsiteY145" fmla="*/ 5028779 h 5096785"/>
              <a:gd name="connsiteX146" fmla="*/ 3743858 w 12192000"/>
              <a:gd name="connsiteY146" fmla="*/ 5054237 h 5096785"/>
              <a:gd name="connsiteX147" fmla="*/ 3704945 w 12192000"/>
              <a:gd name="connsiteY147" fmla="*/ 5048413 h 5096785"/>
              <a:gd name="connsiteX148" fmla="*/ 3696992 w 12192000"/>
              <a:gd name="connsiteY148" fmla="*/ 5047914 h 5096785"/>
              <a:gd name="connsiteX149" fmla="*/ 3696780 w 12192000"/>
              <a:gd name="connsiteY149" fmla="*/ 5048181 h 5096785"/>
              <a:gd name="connsiteX150" fmla="*/ 3688290 w 12192000"/>
              <a:gd name="connsiteY150" fmla="*/ 5048204 h 5096785"/>
              <a:gd name="connsiteX151" fmla="*/ 3682486 w 12192000"/>
              <a:gd name="connsiteY151" fmla="*/ 5047000 h 5096785"/>
              <a:gd name="connsiteX152" fmla="*/ 3667056 w 12192000"/>
              <a:gd name="connsiteY152" fmla="*/ 5046030 h 5096785"/>
              <a:gd name="connsiteX153" fmla="*/ 3661403 w 12192000"/>
              <a:gd name="connsiteY153" fmla="*/ 5047537 h 5096785"/>
              <a:gd name="connsiteX154" fmla="*/ 3658673 w 12192000"/>
              <a:gd name="connsiteY154" fmla="*/ 5050790 h 5096785"/>
              <a:gd name="connsiteX155" fmla="*/ 3657333 w 12192000"/>
              <a:gd name="connsiteY155" fmla="*/ 5050325 h 5096785"/>
              <a:gd name="connsiteX156" fmla="*/ 3626778 w 12192000"/>
              <a:gd name="connsiteY156" fmla="*/ 5057882 h 5096785"/>
              <a:gd name="connsiteX157" fmla="*/ 3560067 w 12192000"/>
              <a:gd name="connsiteY157" fmla="*/ 5064266 h 5096785"/>
              <a:gd name="connsiteX158" fmla="*/ 3522641 w 12192000"/>
              <a:gd name="connsiteY158" fmla="*/ 5063654 h 5096785"/>
              <a:gd name="connsiteX159" fmla="*/ 3419275 w 12192000"/>
              <a:gd name="connsiteY159" fmla="*/ 5066646 h 5096785"/>
              <a:gd name="connsiteX160" fmla="*/ 3314869 w 12192000"/>
              <a:gd name="connsiteY160" fmla="*/ 5073197 h 5096785"/>
              <a:gd name="connsiteX161" fmla="*/ 3259088 w 12192000"/>
              <a:gd name="connsiteY161" fmla="*/ 5096363 h 5096785"/>
              <a:gd name="connsiteX162" fmla="*/ 3253104 w 12192000"/>
              <a:gd name="connsiteY162" fmla="*/ 5096785 h 5096785"/>
              <a:gd name="connsiteX163" fmla="*/ 3238751 w 12192000"/>
              <a:gd name="connsiteY163" fmla="*/ 5092996 h 5096785"/>
              <a:gd name="connsiteX164" fmla="*/ 3233681 w 12192000"/>
              <a:gd name="connsiteY164" fmla="*/ 5090758 h 5096785"/>
              <a:gd name="connsiteX165" fmla="*/ 3225562 w 12192000"/>
              <a:gd name="connsiteY165" fmla="*/ 5089215 h 5096785"/>
              <a:gd name="connsiteX166" fmla="*/ 3225260 w 12192000"/>
              <a:gd name="connsiteY166" fmla="*/ 5089437 h 5096785"/>
              <a:gd name="connsiteX167" fmla="*/ 3217859 w 12192000"/>
              <a:gd name="connsiteY167" fmla="*/ 5087484 h 5096785"/>
              <a:gd name="connsiteX168" fmla="*/ 3182980 w 12192000"/>
              <a:gd name="connsiteY168" fmla="*/ 5074650 h 5096785"/>
              <a:gd name="connsiteX169" fmla="*/ 3055081 w 12192000"/>
              <a:gd name="connsiteY169" fmla="*/ 5080424 h 5096785"/>
              <a:gd name="connsiteX170" fmla="*/ 3049807 w 12192000"/>
              <a:gd name="connsiteY170" fmla="*/ 5080860 h 5096785"/>
              <a:gd name="connsiteX171" fmla="*/ 3029122 w 12192000"/>
              <a:gd name="connsiteY171" fmla="*/ 5070085 h 5096785"/>
              <a:gd name="connsiteX172" fmla="*/ 3017862 w 12192000"/>
              <a:gd name="connsiteY172" fmla="*/ 5065942 h 5096785"/>
              <a:gd name="connsiteX173" fmla="*/ 3015868 w 12192000"/>
              <a:gd name="connsiteY173" fmla="*/ 5061832 h 5096785"/>
              <a:gd name="connsiteX174" fmla="*/ 2998644 w 12192000"/>
              <a:gd name="connsiteY174" fmla="*/ 5057210 h 5096785"/>
              <a:gd name="connsiteX175" fmla="*/ 2996219 w 12192000"/>
              <a:gd name="connsiteY175" fmla="*/ 5057788 h 5096785"/>
              <a:gd name="connsiteX176" fmla="*/ 2983676 w 12192000"/>
              <a:gd name="connsiteY176" fmla="*/ 5049852 h 5096785"/>
              <a:gd name="connsiteX177" fmla="*/ 2903609 w 12192000"/>
              <a:gd name="connsiteY177" fmla="*/ 4998457 h 5096785"/>
              <a:gd name="connsiteX178" fmla="*/ 2758830 w 12192000"/>
              <a:gd name="connsiteY178" fmla="*/ 4974760 h 5096785"/>
              <a:gd name="connsiteX179" fmla="*/ 2532669 w 12192000"/>
              <a:gd name="connsiteY179" fmla="*/ 4940573 h 5096785"/>
              <a:gd name="connsiteX180" fmla="*/ 2389931 w 12192000"/>
              <a:gd name="connsiteY180" fmla="*/ 4905785 h 5096785"/>
              <a:gd name="connsiteX181" fmla="*/ 2335186 w 12192000"/>
              <a:gd name="connsiteY181" fmla="*/ 4902957 h 5096785"/>
              <a:gd name="connsiteX182" fmla="*/ 2273393 w 12192000"/>
              <a:gd name="connsiteY182" fmla="*/ 4883565 h 5096785"/>
              <a:gd name="connsiteX183" fmla="*/ 2269523 w 12192000"/>
              <a:gd name="connsiteY183" fmla="*/ 4884442 h 5096785"/>
              <a:gd name="connsiteX184" fmla="*/ 2256015 w 12192000"/>
              <a:gd name="connsiteY184" fmla="*/ 4883014 h 5096785"/>
              <a:gd name="connsiteX185" fmla="*/ 2249731 w 12192000"/>
              <a:gd name="connsiteY185" fmla="*/ 4888778 h 5096785"/>
              <a:gd name="connsiteX186" fmla="*/ 2227629 w 12192000"/>
              <a:gd name="connsiteY186" fmla="*/ 4891047 h 5096785"/>
              <a:gd name="connsiteX187" fmla="*/ 2203460 w 12192000"/>
              <a:gd name="connsiteY187" fmla="*/ 4886696 h 5096785"/>
              <a:gd name="connsiteX188" fmla="*/ 2091528 w 12192000"/>
              <a:gd name="connsiteY188" fmla="*/ 4859155 h 5096785"/>
              <a:gd name="connsiteX189" fmla="*/ 2022901 w 12192000"/>
              <a:gd name="connsiteY189" fmla="*/ 4846594 h 5096785"/>
              <a:gd name="connsiteX190" fmla="*/ 1994227 w 12192000"/>
              <a:gd name="connsiteY190" fmla="*/ 4847973 h 5096785"/>
              <a:gd name="connsiteX191" fmla="*/ 1955936 w 12192000"/>
              <a:gd name="connsiteY191" fmla="*/ 4845765 h 5096785"/>
              <a:gd name="connsiteX192" fmla="*/ 1741924 w 12192000"/>
              <a:gd name="connsiteY192" fmla="*/ 4808054 h 5096785"/>
              <a:gd name="connsiteX193" fmla="*/ 1734410 w 12192000"/>
              <a:gd name="connsiteY193" fmla="*/ 4811675 h 5096785"/>
              <a:gd name="connsiteX194" fmla="*/ 1691423 w 12192000"/>
              <a:gd name="connsiteY194" fmla="*/ 4802777 h 5096785"/>
              <a:gd name="connsiteX195" fmla="*/ 1554504 w 12192000"/>
              <a:gd name="connsiteY195" fmla="*/ 4739985 h 5096785"/>
              <a:gd name="connsiteX196" fmla="*/ 1470119 w 12192000"/>
              <a:gd name="connsiteY196" fmla="*/ 4723470 h 5096785"/>
              <a:gd name="connsiteX197" fmla="*/ 1437967 w 12192000"/>
              <a:gd name="connsiteY197" fmla="*/ 4722710 h 5096785"/>
              <a:gd name="connsiteX198" fmla="*/ 1295869 w 12192000"/>
              <a:gd name="connsiteY198" fmla="*/ 4726175 h 5096785"/>
              <a:gd name="connsiteX199" fmla="*/ 1292949 w 12192000"/>
              <a:gd name="connsiteY199" fmla="*/ 4684615 h 5096785"/>
              <a:gd name="connsiteX200" fmla="*/ 1244908 w 12192000"/>
              <a:gd name="connsiteY200" fmla="*/ 4706993 h 5096785"/>
              <a:gd name="connsiteX201" fmla="*/ 1171266 w 12192000"/>
              <a:gd name="connsiteY201" fmla="*/ 4706535 h 5096785"/>
              <a:gd name="connsiteX202" fmla="*/ 1160868 w 12192000"/>
              <a:gd name="connsiteY202" fmla="*/ 4701936 h 5096785"/>
              <a:gd name="connsiteX203" fmla="*/ 1147599 w 12192000"/>
              <a:gd name="connsiteY203" fmla="*/ 4714833 h 5096785"/>
              <a:gd name="connsiteX204" fmla="*/ 1119603 w 12192000"/>
              <a:gd name="connsiteY204" fmla="*/ 4721303 h 5096785"/>
              <a:gd name="connsiteX205" fmla="*/ 997851 w 12192000"/>
              <a:gd name="connsiteY205" fmla="*/ 4722336 h 5096785"/>
              <a:gd name="connsiteX206" fmla="*/ 976455 w 12192000"/>
              <a:gd name="connsiteY206" fmla="*/ 4726407 h 5096785"/>
              <a:gd name="connsiteX207" fmla="*/ 949939 w 12192000"/>
              <a:gd name="connsiteY207" fmla="*/ 4719699 h 5096785"/>
              <a:gd name="connsiteX208" fmla="*/ 894148 w 12192000"/>
              <a:gd name="connsiteY208" fmla="*/ 4710406 h 5096785"/>
              <a:gd name="connsiteX209" fmla="*/ 857990 w 12192000"/>
              <a:gd name="connsiteY209" fmla="*/ 4696844 h 5096785"/>
              <a:gd name="connsiteX210" fmla="*/ 848649 w 12192000"/>
              <a:gd name="connsiteY210" fmla="*/ 4704021 h 5096785"/>
              <a:gd name="connsiteX211" fmla="*/ 826436 w 12192000"/>
              <a:gd name="connsiteY211" fmla="*/ 4707421 h 5096785"/>
              <a:gd name="connsiteX212" fmla="*/ 733052 w 12192000"/>
              <a:gd name="connsiteY212" fmla="*/ 4701884 h 5096785"/>
              <a:gd name="connsiteX213" fmla="*/ 716185 w 12192000"/>
              <a:gd name="connsiteY213" fmla="*/ 4648168 h 5096785"/>
              <a:gd name="connsiteX214" fmla="*/ 582722 w 12192000"/>
              <a:gd name="connsiteY214" fmla="*/ 4658637 h 5096785"/>
              <a:gd name="connsiteX215" fmla="*/ 581118 w 12192000"/>
              <a:gd name="connsiteY215" fmla="*/ 4654120 h 5096785"/>
              <a:gd name="connsiteX216" fmla="*/ 546453 w 12192000"/>
              <a:gd name="connsiteY216" fmla="*/ 4652542 h 5096785"/>
              <a:gd name="connsiteX217" fmla="*/ 536773 w 12192000"/>
              <a:gd name="connsiteY217" fmla="*/ 4644609 h 5096785"/>
              <a:gd name="connsiteX218" fmla="*/ 388896 w 12192000"/>
              <a:gd name="connsiteY218" fmla="*/ 4619173 h 5096785"/>
              <a:gd name="connsiteX219" fmla="*/ 366479 w 12192000"/>
              <a:gd name="connsiteY219" fmla="*/ 4618896 h 5096785"/>
              <a:gd name="connsiteX220" fmla="*/ 342781 w 12192000"/>
              <a:gd name="connsiteY220" fmla="*/ 4601239 h 5096785"/>
              <a:gd name="connsiteX221" fmla="*/ 255925 w 12192000"/>
              <a:gd name="connsiteY221" fmla="*/ 4598685 h 5096785"/>
              <a:gd name="connsiteX222" fmla="*/ 226919 w 12192000"/>
              <a:gd name="connsiteY222" fmla="*/ 4598460 h 5096785"/>
              <a:gd name="connsiteX223" fmla="*/ 213925 w 12192000"/>
              <a:gd name="connsiteY223" fmla="*/ 4597783 h 5096785"/>
              <a:gd name="connsiteX224" fmla="*/ 215196 w 12192000"/>
              <a:gd name="connsiteY224" fmla="*/ 4588576 h 5096785"/>
              <a:gd name="connsiteX225" fmla="*/ 180214 w 12192000"/>
              <a:gd name="connsiteY225" fmla="*/ 4583701 h 5096785"/>
              <a:gd name="connsiteX226" fmla="*/ 83203 w 12192000"/>
              <a:gd name="connsiteY226" fmla="*/ 4531664 h 5096785"/>
              <a:gd name="connsiteX227" fmla="*/ 4106 w 12192000"/>
              <a:gd name="connsiteY227" fmla="*/ 4517202 h 5096785"/>
              <a:gd name="connsiteX228" fmla="*/ 0 w 12192000"/>
              <a:gd name="connsiteY228" fmla="*/ 4516084 h 5096785"/>
              <a:gd name="connsiteX229" fmla="*/ 0 w 12192000"/>
              <a:gd name="connsiteY229" fmla="*/ 0 h 5096785"/>
              <a:gd name="connsiteX0" fmla="*/ 0 w 12192000"/>
              <a:gd name="connsiteY0" fmla="*/ 0 h 5096785"/>
              <a:gd name="connsiteX1" fmla="*/ 12192000 w 12192000"/>
              <a:gd name="connsiteY1" fmla="*/ 0 h 5096785"/>
              <a:gd name="connsiteX2" fmla="*/ 12192000 w 12192000"/>
              <a:gd name="connsiteY2" fmla="*/ 3809005 h 5096785"/>
              <a:gd name="connsiteX3" fmla="*/ 12142543 w 12192000"/>
              <a:gd name="connsiteY3" fmla="*/ 3817043 h 5096785"/>
              <a:gd name="connsiteX4" fmla="*/ 12021777 w 12192000"/>
              <a:gd name="connsiteY4" fmla="*/ 3848082 h 5096785"/>
              <a:gd name="connsiteX5" fmla="*/ 11668991 w 12192000"/>
              <a:gd name="connsiteY5" fmla="*/ 3788038 h 5096785"/>
              <a:gd name="connsiteX6" fmla="*/ 11476952 w 12192000"/>
              <a:gd name="connsiteY6" fmla="*/ 3866786 h 5096785"/>
              <a:gd name="connsiteX7" fmla="*/ 11336487 w 12192000"/>
              <a:gd name="connsiteY7" fmla="*/ 3971513 h 5096785"/>
              <a:gd name="connsiteX8" fmla="*/ 11214181 w 12192000"/>
              <a:gd name="connsiteY8" fmla="*/ 4004215 h 5096785"/>
              <a:gd name="connsiteX9" fmla="*/ 11042540 w 12192000"/>
              <a:gd name="connsiteY9" fmla="*/ 4002613 h 5096785"/>
              <a:gd name="connsiteX10" fmla="*/ 10833086 w 12192000"/>
              <a:gd name="connsiteY10" fmla="*/ 3997707 h 5096785"/>
              <a:gd name="connsiteX11" fmla="*/ 10599680 w 12192000"/>
              <a:gd name="connsiteY11" fmla="*/ 3982661 h 5096785"/>
              <a:gd name="connsiteX12" fmla="*/ 10519971 w 12192000"/>
              <a:gd name="connsiteY12" fmla="*/ 3975018 h 5096785"/>
              <a:gd name="connsiteX13" fmla="*/ 10217282 w 12192000"/>
              <a:gd name="connsiteY13" fmla="*/ 4020809 h 5096785"/>
              <a:gd name="connsiteX14" fmla="*/ 9936427 w 12192000"/>
              <a:gd name="connsiteY14" fmla="*/ 4137843 h 5096785"/>
              <a:gd name="connsiteX15" fmla="*/ 9800299 w 12192000"/>
              <a:gd name="connsiteY15" fmla="*/ 4186098 h 5096785"/>
              <a:gd name="connsiteX16" fmla="*/ 9707822 w 12192000"/>
              <a:gd name="connsiteY16" fmla="*/ 4189102 h 5096785"/>
              <a:gd name="connsiteX17" fmla="*/ 9543973 w 12192000"/>
              <a:gd name="connsiteY17" fmla="*/ 4245802 h 5096785"/>
              <a:gd name="connsiteX18" fmla="*/ 9528747 w 12192000"/>
              <a:gd name="connsiteY18" fmla="*/ 4251724 h 5096785"/>
              <a:gd name="connsiteX19" fmla="*/ 9436976 w 12192000"/>
              <a:gd name="connsiteY19" fmla="*/ 4269351 h 5096785"/>
              <a:gd name="connsiteX20" fmla="*/ 9371827 w 12192000"/>
              <a:gd name="connsiteY20" fmla="*/ 4303912 h 5096785"/>
              <a:gd name="connsiteX21" fmla="*/ 9260304 w 12192000"/>
              <a:gd name="connsiteY21" fmla="*/ 4328021 h 5096785"/>
              <a:gd name="connsiteX22" fmla="*/ 9148799 w 12192000"/>
              <a:gd name="connsiteY22" fmla="*/ 4348506 h 5096785"/>
              <a:gd name="connsiteX23" fmla="*/ 9107898 w 12192000"/>
              <a:gd name="connsiteY23" fmla="*/ 4354282 h 5096785"/>
              <a:gd name="connsiteX24" fmla="*/ 8990743 w 12192000"/>
              <a:gd name="connsiteY24" fmla="*/ 4382161 h 5096785"/>
              <a:gd name="connsiteX25" fmla="*/ 8979819 w 12192000"/>
              <a:gd name="connsiteY25" fmla="*/ 4366419 h 5096785"/>
              <a:gd name="connsiteX26" fmla="*/ 8936044 w 12192000"/>
              <a:gd name="connsiteY26" fmla="*/ 4370992 h 5096785"/>
              <a:gd name="connsiteX27" fmla="*/ 8897707 w 12192000"/>
              <a:gd name="connsiteY27" fmla="*/ 4392673 h 5096785"/>
              <a:gd name="connsiteX28" fmla="*/ 8845635 w 12192000"/>
              <a:gd name="connsiteY28" fmla="*/ 4404300 h 5096785"/>
              <a:gd name="connsiteX29" fmla="*/ 8814562 w 12192000"/>
              <a:gd name="connsiteY29" fmla="*/ 4411434 h 5096785"/>
              <a:gd name="connsiteX30" fmla="*/ 8726349 w 12192000"/>
              <a:gd name="connsiteY30" fmla="*/ 4416668 h 5096785"/>
              <a:gd name="connsiteX31" fmla="*/ 8566678 w 12192000"/>
              <a:gd name="connsiteY31" fmla="*/ 4391711 h 5096785"/>
              <a:gd name="connsiteX32" fmla="*/ 8521516 w 12192000"/>
              <a:gd name="connsiteY32" fmla="*/ 4393927 h 5096785"/>
              <a:gd name="connsiteX33" fmla="*/ 8515998 w 12192000"/>
              <a:gd name="connsiteY33" fmla="*/ 4399124 h 5096785"/>
              <a:gd name="connsiteX34" fmla="*/ 8449547 w 12192000"/>
              <a:gd name="connsiteY34" fmla="*/ 4383170 h 5096785"/>
              <a:gd name="connsiteX35" fmla="*/ 8360285 w 12192000"/>
              <a:gd name="connsiteY35" fmla="*/ 4398502 h 5096785"/>
              <a:gd name="connsiteX36" fmla="*/ 8256584 w 12192000"/>
              <a:gd name="connsiteY36" fmla="*/ 4423564 h 5096785"/>
              <a:gd name="connsiteX37" fmla="*/ 8229821 w 12192000"/>
              <a:gd name="connsiteY37" fmla="*/ 4431840 h 5096785"/>
              <a:gd name="connsiteX38" fmla="*/ 8158476 w 12192000"/>
              <a:gd name="connsiteY38" fmla="*/ 4436904 h 5096785"/>
              <a:gd name="connsiteX39" fmla="*/ 7993707 w 12192000"/>
              <a:gd name="connsiteY39" fmla="*/ 4447962 h 5096785"/>
              <a:gd name="connsiteX40" fmla="*/ 7990346 w 12192000"/>
              <a:gd name="connsiteY40" fmla="*/ 4454853 h 5096785"/>
              <a:gd name="connsiteX41" fmla="*/ 7976786 w 12192000"/>
              <a:gd name="connsiteY41" fmla="*/ 4456820 h 5096785"/>
              <a:gd name="connsiteX42" fmla="*/ 7973491 w 12192000"/>
              <a:gd name="connsiteY42" fmla="*/ 4458577 h 5096785"/>
              <a:gd name="connsiteX43" fmla="*/ 7954281 w 12192000"/>
              <a:gd name="connsiteY43" fmla="*/ 4467421 h 5096785"/>
              <a:gd name="connsiteX44" fmla="*/ 7905540 w 12192000"/>
              <a:gd name="connsiteY44" fmla="*/ 4455628 h 5096785"/>
              <a:gd name="connsiteX45" fmla="*/ 7851932 w 12192000"/>
              <a:gd name="connsiteY45" fmla="*/ 4466353 h 5096785"/>
              <a:gd name="connsiteX46" fmla="*/ 7639078 w 12192000"/>
              <a:gd name="connsiteY46" fmla="*/ 4467635 h 5096785"/>
              <a:gd name="connsiteX47" fmla="*/ 7612359 w 12192000"/>
              <a:gd name="connsiteY47" fmla="*/ 4492789 h 5096785"/>
              <a:gd name="connsiteX48" fmla="*/ 7527328 w 12192000"/>
              <a:gd name="connsiteY48" fmla="*/ 4502199 h 5096785"/>
              <a:gd name="connsiteX49" fmla="*/ 7388717 w 12192000"/>
              <a:gd name="connsiteY49" fmla="*/ 4470799 h 5096785"/>
              <a:gd name="connsiteX50" fmla="*/ 7231898 w 12192000"/>
              <a:gd name="connsiteY50" fmla="*/ 4486028 h 5096785"/>
              <a:gd name="connsiteX51" fmla="*/ 7218425 w 12192000"/>
              <a:gd name="connsiteY51" fmla="*/ 4477288 h 5096785"/>
              <a:gd name="connsiteX52" fmla="*/ 7202795 w 12192000"/>
              <a:gd name="connsiteY52" fmla="*/ 4472972 h 5096785"/>
              <a:gd name="connsiteX53" fmla="*/ 7200744 w 12192000"/>
              <a:gd name="connsiteY53" fmla="*/ 4474099 h 5096785"/>
              <a:gd name="connsiteX54" fmla="*/ 7182163 w 12192000"/>
              <a:gd name="connsiteY54" fmla="*/ 4474005 h 5096785"/>
              <a:gd name="connsiteX55" fmla="*/ 7178368 w 12192000"/>
              <a:gd name="connsiteY55" fmla="*/ 4470673 h 5096785"/>
              <a:gd name="connsiteX56" fmla="*/ 7165705 w 12192000"/>
              <a:gd name="connsiteY56" fmla="*/ 4469569 h 5096785"/>
              <a:gd name="connsiteX57" fmla="*/ 7140991 w 12192000"/>
              <a:gd name="connsiteY57" fmla="*/ 4464599 h 5096785"/>
              <a:gd name="connsiteX58" fmla="*/ 7136152 w 12192000"/>
              <a:gd name="connsiteY58" fmla="*/ 4466292 h 5096785"/>
              <a:gd name="connsiteX59" fmla="*/ 7098544 w 12192000"/>
              <a:gd name="connsiteY59" fmla="*/ 4462879 h 5096785"/>
              <a:gd name="connsiteX60" fmla="*/ 7097922 w 12192000"/>
              <a:gd name="connsiteY60" fmla="*/ 4464077 h 5096785"/>
              <a:gd name="connsiteX61" fmla="*/ 7086877 w 12192000"/>
              <a:gd name="connsiteY61" fmla="*/ 4468554 h 5096785"/>
              <a:gd name="connsiteX62" fmla="*/ 7065999 w 12192000"/>
              <a:gd name="connsiteY62" fmla="*/ 4474270 h 5096785"/>
              <a:gd name="connsiteX63" fmla="*/ 7016598 w 12192000"/>
              <a:gd name="connsiteY63" fmla="*/ 4502855 h 5096785"/>
              <a:gd name="connsiteX64" fmla="*/ 6977375 w 12192000"/>
              <a:gd name="connsiteY64" fmla="*/ 4499434 h 5096785"/>
              <a:gd name="connsiteX65" fmla="*/ 6969409 w 12192000"/>
              <a:gd name="connsiteY65" fmla="*/ 4499424 h 5096785"/>
              <a:gd name="connsiteX66" fmla="*/ 6969218 w 12192000"/>
              <a:gd name="connsiteY66" fmla="*/ 4499704 h 5096785"/>
              <a:gd name="connsiteX67" fmla="*/ 6960755 w 12192000"/>
              <a:gd name="connsiteY67" fmla="*/ 4500249 h 5096785"/>
              <a:gd name="connsiteX68" fmla="*/ 6954882 w 12192000"/>
              <a:gd name="connsiteY68" fmla="*/ 4499405 h 5096785"/>
              <a:gd name="connsiteX69" fmla="*/ 6939428 w 12192000"/>
              <a:gd name="connsiteY69" fmla="*/ 4499385 h 5096785"/>
              <a:gd name="connsiteX70" fmla="*/ 6933902 w 12192000"/>
              <a:gd name="connsiteY70" fmla="*/ 4501239 h 5096785"/>
              <a:gd name="connsiteX71" fmla="*/ 6891244 w 12192000"/>
              <a:gd name="connsiteY71" fmla="*/ 4536371 h 5096785"/>
              <a:gd name="connsiteX72" fmla="*/ 6794496 w 12192000"/>
              <a:gd name="connsiteY72" fmla="*/ 4567924 h 5096785"/>
              <a:gd name="connsiteX73" fmla="*/ 6574528 w 12192000"/>
              <a:gd name="connsiteY73" fmla="*/ 4641155 h 5096785"/>
              <a:gd name="connsiteX74" fmla="*/ 6573036 w 12192000"/>
              <a:gd name="connsiteY74" fmla="*/ 4641049 h 5096785"/>
              <a:gd name="connsiteX75" fmla="*/ 6571920 w 12192000"/>
              <a:gd name="connsiteY75" fmla="*/ 4644739 h 5096785"/>
              <a:gd name="connsiteX76" fmla="*/ 6552021 w 12192000"/>
              <a:gd name="connsiteY76" fmla="*/ 4650379 h 5096785"/>
              <a:gd name="connsiteX77" fmla="*/ 6545925 w 12192000"/>
              <a:gd name="connsiteY77" fmla="*/ 4650675 h 5096785"/>
              <a:gd name="connsiteX78" fmla="*/ 6537822 w 12192000"/>
              <a:gd name="connsiteY78" fmla="*/ 4652769 h 5096785"/>
              <a:gd name="connsiteX79" fmla="*/ 6537743 w 12192000"/>
              <a:gd name="connsiteY79" fmla="*/ 4653068 h 5096785"/>
              <a:gd name="connsiteX80" fmla="*/ 6490057 w 12192000"/>
              <a:gd name="connsiteY80" fmla="*/ 4658624 h 5096785"/>
              <a:gd name="connsiteX81" fmla="*/ 6386800 w 12192000"/>
              <a:gd name="connsiteY81" fmla="*/ 4715431 h 5096785"/>
              <a:gd name="connsiteX82" fmla="*/ 6382703 w 12192000"/>
              <a:gd name="connsiteY82" fmla="*/ 4717930 h 5096785"/>
              <a:gd name="connsiteX83" fmla="*/ 6356495 w 12192000"/>
              <a:gd name="connsiteY83" fmla="*/ 4717843 h 5096785"/>
              <a:gd name="connsiteX84" fmla="*/ 6343628 w 12192000"/>
              <a:gd name="connsiteY84" fmla="*/ 4719161 h 5096785"/>
              <a:gd name="connsiteX85" fmla="*/ 6338605 w 12192000"/>
              <a:gd name="connsiteY85" fmla="*/ 4716723 h 5096785"/>
              <a:gd name="connsiteX86" fmla="*/ 6320318 w 12192000"/>
              <a:gd name="connsiteY86" fmla="*/ 4720095 h 5096785"/>
              <a:gd name="connsiteX87" fmla="*/ 6318742 w 12192000"/>
              <a:gd name="connsiteY87" fmla="*/ 4721541 h 5096785"/>
              <a:gd name="connsiteX88" fmla="*/ 6301708 w 12192000"/>
              <a:gd name="connsiteY88" fmla="*/ 4720380 h 5096785"/>
              <a:gd name="connsiteX89" fmla="*/ 6285082 w 12192000"/>
              <a:gd name="connsiteY89" fmla="*/ 4714639 h 5096785"/>
              <a:gd name="connsiteX90" fmla="*/ 6028335 w 12192000"/>
              <a:gd name="connsiteY90" fmla="*/ 4722621 h 5096785"/>
              <a:gd name="connsiteX91" fmla="*/ 5908701 w 12192000"/>
              <a:gd name="connsiteY91" fmla="*/ 4779160 h 5096785"/>
              <a:gd name="connsiteX92" fmla="*/ 5860414 w 12192000"/>
              <a:gd name="connsiteY92" fmla="*/ 4807892 h 5096785"/>
              <a:gd name="connsiteX93" fmla="*/ 5683612 w 12192000"/>
              <a:gd name="connsiteY93" fmla="*/ 4848770 h 5096785"/>
              <a:gd name="connsiteX94" fmla="*/ 5635111 w 12192000"/>
              <a:gd name="connsiteY94" fmla="*/ 4868888 h 5096785"/>
              <a:gd name="connsiteX95" fmla="*/ 5582652 w 12192000"/>
              <a:gd name="connsiteY95" fmla="*/ 4866836 h 5096785"/>
              <a:gd name="connsiteX96" fmla="*/ 5567213 w 12192000"/>
              <a:gd name="connsiteY96" fmla="*/ 4878769 h 5096785"/>
              <a:gd name="connsiteX97" fmla="*/ 5564659 w 12192000"/>
              <a:gd name="connsiteY97" fmla="*/ 4881042 h 5096785"/>
              <a:gd name="connsiteX98" fmla="*/ 5552102 w 12192000"/>
              <a:gd name="connsiteY98" fmla="*/ 4885426 h 5096785"/>
              <a:gd name="connsiteX99" fmla="*/ 5551475 w 12192000"/>
              <a:gd name="connsiteY99" fmla="*/ 4892560 h 5096785"/>
              <a:gd name="connsiteX100" fmla="*/ 5534664 w 12192000"/>
              <a:gd name="connsiteY100" fmla="*/ 4903385 h 5096785"/>
              <a:gd name="connsiteX101" fmla="*/ 5510737 w 12192000"/>
              <a:gd name="connsiteY101" fmla="*/ 4909807 h 5096785"/>
              <a:gd name="connsiteX102" fmla="*/ 5393901 w 12192000"/>
              <a:gd name="connsiteY102" fmla="*/ 4933709 h 5096785"/>
              <a:gd name="connsiteX103" fmla="*/ 5325782 w 12192000"/>
              <a:gd name="connsiteY103" fmla="*/ 4951789 h 5096785"/>
              <a:gd name="connsiteX104" fmla="*/ 5302703 w 12192000"/>
              <a:gd name="connsiteY104" fmla="*/ 4964590 h 5096785"/>
              <a:gd name="connsiteX105" fmla="*/ 5268591 w 12192000"/>
              <a:gd name="connsiteY105" fmla="*/ 4978479 h 5096785"/>
              <a:gd name="connsiteX106" fmla="*/ 5210559 w 12192000"/>
              <a:gd name="connsiteY106" fmla="*/ 5007585 h 5096785"/>
              <a:gd name="connsiteX107" fmla="*/ 5177597 w 12192000"/>
              <a:gd name="connsiteY107" fmla="*/ 5015926 h 5096785"/>
              <a:gd name="connsiteX108" fmla="*/ 5160569 w 12192000"/>
              <a:gd name="connsiteY108" fmla="*/ 5025681 h 5096785"/>
              <a:gd name="connsiteX109" fmla="*/ 5152748 w 12192000"/>
              <a:gd name="connsiteY109" fmla="*/ 5026569 h 5096785"/>
              <a:gd name="connsiteX110" fmla="*/ 5127678 w 12192000"/>
              <a:gd name="connsiteY110" fmla="*/ 5032947 h 5096785"/>
              <a:gd name="connsiteX111" fmla="*/ 5113147 w 12192000"/>
              <a:gd name="connsiteY111" fmla="*/ 5035818 h 5096785"/>
              <a:gd name="connsiteX112" fmla="*/ 5107301 w 12192000"/>
              <a:gd name="connsiteY112" fmla="*/ 5036672 h 5096785"/>
              <a:gd name="connsiteX113" fmla="*/ 5093215 w 12192000"/>
              <a:gd name="connsiteY113" fmla="*/ 5032880 h 5096785"/>
              <a:gd name="connsiteX114" fmla="*/ 5077058 w 12192000"/>
              <a:gd name="connsiteY114" fmla="*/ 5038681 h 5096785"/>
              <a:gd name="connsiteX115" fmla="*/ 5057349 w 12192000"/>
              <a:gd name="connsiteY115" fmla="*/ 5036015 h 5096785"/>
              <a:gd name="connsiteX116" fmla="*/ 5053945 w 12192000"/>
              <a:gd name="connsiteY116" fmla="*/ 5041952 h 5096785"/>
              <a:gd name="connsiteX117" fmla="*/ 5040021 w 12192000"/>
              <a:gd name="connsiteY117" fmla="*/ 5050052 h 5096785"/>
              <a:gd name="connsiteX118" fmla="*/ 5025913 w 12192000"/>
              <a:gd name="connsiteY118" fmla="*/ 5046535 h 5096785"/>
              <a:gd name="connsiteX119" fmla="*/ 4998218 w 12192000"/>
              <a:gd name="connsiteY119" fmla="*/ 5048065 h 5096785"/>
              <a:gd name="connsiteX120" fmla="*/ 4991008 w 12192000"/>
              <a:gd name="connsiteY120" fmla="*/ 5050439 h 5096785"/>
              <a:gd name="connsiteX121" fmla="*/ 4963503 w 12192000"/>
              <a:gd name="connsiteY121" fmla="*/ 5047575 h 5096785"/>
              <a:gd name="connsiteX122" fmla="*/ 4921053 w 12192000"/>
              <a:gd name="connsiteY122" fmla="*/ 5048925 h 5096785"/>
              <a:gd name="connsiteX123" fmla="*/ 4873420 w 12192000"/>
              <a:gd name="connsiteY123" fmla="*/ 5054929 h 5096785"/>
              <a:gd name="connsiteX124" fmla="*/ 4858825 w 12192000"/>
              <a:gd name="connsiteY124" fmla="*/ 5051329 h 5096785"/>
              <a:gd name="connsiteX125" fmla="*/ 4769340 w 12192000"/>
              <a:gd name="connsiteY125" fmla="*/ 5053090 h 5096785"/>
              <a:gd name="connsiteX126" fmla="*/ 4744152 w 12192000"/>
              <a:gd name="connsiteY126" fmla="*/ 5053391 h 5096785"/>
              <a:gd name="connsiteX127" fmla="*/ 4723556 w 12192000"/>
              <a:gd name="connsiteY127" fmla="*/ 5059633 h 5096785"/>
              <a:gd name="connsiteX128" fmla="*/ 4719699 w 12192000"/>
              <a:gd name="connsiteY128" fmla="*/ 5066298 h 5096785"/>
              <a:gd name="connsiteX129" fmla="*/ 4706016 w 12192000"/>
              <a:gd name="connsiteY129" fmla="*/ 5067422 h 5096785"/>
              <a:gd name="connsiteX130" fmla="*/ 4702593 w 12192000"/>
              <a:gd name="connsiteY130" fmla="*/ 5068973 h 5096785"/>
              <a:gd name="connsiteX131" fmla="*/ 4682766 w 12192000"/>
              <a:gd name="connsiteY131" fmla="*/ 5076609 h 5096785"/>
              <a:gd name="connsiteX132" fmla="*/ 4634960 w 12192000"/>
              <a:gd name="connsiteY132" fmla="*/ 5061852 h 5096785"/>
              <a:gd name="connsiteX133" fmla="*/ 4580645 w 12192000"/>
              <a:gd name="connsiteY133" fmla="*/ 5069246 h 5096785"/>
              <a:gd name="connsiteX134" fmla="*/ 4368005 w 12192000"/>
              <a:gd name="connsiteY134" fmla="*/ 5057426 h 5096785"/>
              <a:gd name="connsiteX135" fmla="*/ 4339489 w 12192000"/>
              <a:gd name="connsiteY135" fmla="*/ 5080858 h 5096785"/>
              <a:gd name="connsiteX136" fmla="*/ 4253895 w 12192000"/>
              <a:gd name="connsiteY136" fmla="*/ 5085008 h 5096785"/>
              <a:gd name="connsiteX137" fmla="*/ 4130140 w 12192000"/>
              <a:gd name="connsiteY137" fmla="*/ 5057070 h 5096785"/>
              <a:gd name="connsiteX138" fmla="*/ 3911296 w 12192000"/>
              <a:gd name="connsiteY138" fmla="*/ 5035663 h 5096785"/>
              <a:gd name="connsiteX139" fmla="*/ 3895182 w 12192000"/>
              <a:gd name="connsiteY139" fmla="*/ 5030229 h 5096785"/>
              <a:gd name="connsiteX140" fmla="*/ 3870866 w 12192000"/>
              <a:gd name="connsiteY140" fmla="*/ 5023753 h 5096785"/>
              <a:gd name="connsiteX141" fmla="*/ 3865913 w 12192000"/>
              <a:gd name="connsiteY141" fmla="*/ 5025143 h 5096785"/>
              <a:gd name="connsiteX142" fmla="*/ 3828606 w 12192000"/>
              <a:gd name="connsiteY142" fmla="*/ 5019426 h 5096785"/>
              <a:gd name="connsiteX143" fmla="*/ 3827901 w 12192000"/>
              <a:gd name="connsiteY143" fmla="*/ 5020583 h 5096785"/>
              <a:gd name="connsiteX144" fmla="*/ 3816543 w 12192000"/>
              <a:gd name="connsiteY144" fmla="*/ 5024366 h 5096785"/>
              <a:gd name="connsiteX145" fmla="*/ 3795278 w 12192000"/>
              <a:gd name="connsiteY145" fmla="*/ 5028779 h 5096785"/>
              <a:gd name="connsiteX146" fmla="*/ 3743858 w 12192000"/>
              <a:gd name="connsiteY146" fmla="*/ 5054237 h 5096785"/>
              <a:gd name="connsiteX147" fmla="*/ 3704945 w 12192000"/>
              <a:gd name="connsiteY147" fmla="*/ 5048413 h 5096785"/>
              <a:gd name="connsiteX148" fmla="*/ 3696992 w 12192000"/>
              <a:gd name="connsiteY148" fmla="*/ 5047914 h 5096785"/>
              <a:gd name="connsiteX149" fmla="*/ 3696780 w 12192000"/>
              <a:gd name="connsiteY149" fmla="*/ 5048181 h 5096785"/>
              <a:gd name="connsiteX150" fmla="*/ 3688290 w 12192000"/>
              <a:gd name="connsiteY150" fmla="*/ 5048204 h 5096785"/>
              <a:gd name="connsiteX151" fmla="*/ 3682486 w 12192000"/>
              <a:gd name="connsiteY151" fmla="*/ 5047000 h 5096785"/>
              <a:gd name="connsiteX152" fmla="*/ 3667056 w 12192000"/>
              <a:gd name="connsiteY152" fmla="*/ 5046030 h 5096785"/>
              <a:gd name="connsiteX153" fmla="*/ 3661403 w 12192000"/>
              <a:gd name="connsiteY153" fmla="*/ 5047537 h 5096785"/>
              <a:gd name="connsiteX154" fmla="*/ 3658673 w 12192000"/>
              <a:gd name="connsiteY154" fmla="*/ 5050790 h 5096785"/>
              <a:gd name="connsiteX155" fmla="*/ 3657333 w 12192000"/>
              <a:gd name="connsiteY155" fmla="*/ 5050325 h 5096785"/>
              <a:gd name="connsiteX156" fmla="*/ 3626778 w 12192000"/>
              <a:gd name="connsiteY156" fmla="*/ 5057882 h 5096785"/>
              <a:gd name="connsiteX157" fmla="*/ 3560067 w 12192000"/>
              <a:gd name="connsiteY157" fmla="*/ 5064266 h 5096785"/>
              <a:gd name="connsiteX158" fmla="*/ 3522641 w 12192000"/>
              <a:gd name="connsiteY158" fmla="*/ 5063654 h 5096785"/>
              <a:gd name="connsiteX159" fmla="*/ 3419275 w 12192000"/>
              <a:gd name="connsiteY159" fmla="*/ 5066646 h 5096785"/>
              <a:gd name="connsiteX160" fmla="*/ 3314869 w 12192000"/>
              <a:gd name="connsiteY160" fmla="*/ 5073197 h 5096785"/>
              <a:gd name="connsiteX161" fmla="*/ 3259088 w 12192000"/>
              <a:gd name="connsiteY161" fmla="*/ 5096363 h 5096785"/>
              <a:gd name="connsiteX162" fmla="*/ 3253104 w 12192000"/>
              <a:gd name="connsiteY162" fmla="*/ 5096785 h 5096785"/>
              <a:gd name="connsiteX163" fmla="*/ 3238751 w 12192000"/>
              <a:gd name="connsiteY163" fmla="*/ 5092996 h 5096785"/>
              <a:gd name="connsiteX164" fmla="*/ 3233681 w 12192000"/>
              <a:gd name="connsiteY164" fmla="*/ 5090758 h 5096785"/>
              <a:gd name="connsiteX165" fmla="*/ 3225562 w 12192000"/>
              <a:gd name="connsiteY165" fmla="*/ 5089215 h 5096785"/>
              <a:gd name="connsiteX166" fmla="*/ 3225260 w 12192000"/>
              <a:gd name="connsiteY166" fmla="*/ 5089437 h 5096785"/>
              <a:gd name="connsiteX167" fmla="*/ 3217859 w 12192000"/>
              <a:gd name="connsiteY167" fmla="*/ 5087484 h 5096785"/>
              <a:gd name="connsiteX168" fmla="*/ 3182980 w 12192000"/>
              <a:gd name="connsiteY168" fmla="*/ 5074650 h 5096785"/>
              <a:gd name="connsiteX169" fmla="*/ 3055081 w 12192000"/>
              <a:gd name="connsiteY169" fmla="*/ 5080424 h 5096785"/>
              <a:gd name="connsiteX170" fmla="*/ 3049807 w 12192000"/>
              <a:gd name="connsiteY170" fmla="*/ 5080860 h 5096785"/>
              <a:gd name="connsiteX171" fmla="*/ 3029122 w 12192000"/>
              <a:gd name="connsiteY171" fmla="*/ 5070085 h 5096785"/>
              <a:gd name="connsiteX172" fmla="*/ 3017862 w 12192000"/>
              <a:gd name="connsiteY172" fmla="*/ 5065942 h 5096785"/>
              <a:gd name="connsiteX173" fmla="*/ 3015868 w 12192000"/>
              <a:gd name="connsiteY173" fmla="*/ 5061832 h 5096785"/>
              <a:gd name="connsiteX174" fmla="*/ 2998644 w 12192000"/>
              <a:gd name="connsiteY174" fmla="*/ 5057210 h 5096785"/>
              <a:gd name="connsiteX175" fmla="*/ 2996219 w 12192000"/>
              <a:gd name="connsiteY175" fmla="*/ 5057788 h 5096785"/>
              <a:gd name="connsiteX176" fmla="*/ 2983676 w 12192000"/>
              <a:gd name="connsiteY176" fmla="*/ 5049852 h 5096785"/>
              <a:gd name="connsiteX177" fmla="*/ 2903609 w 12192000"/>
              <a:gd name="connsiteY177" fmla="*/ 4998457 h 5096785"/>
              <a:gd name="connsiteX178" fmla="*/ 2758830 w 12192000"/>
              <a:gd name="connsiteY178" fmla="*/ 4974760 h 5096785"/>
              <a:gd name="connsiteX179" fmla="*/ 2532669 w 12192000"/>
              <a:gd name="connsiteY179" fmla="*/ 4940573 h 5096785"/>
              <a:gd name="connsiteX180" fmla="*/ 2389931 w 12192000"/>
              <a:gd name="connsiteY180" fmla="*/ 4905785 h 5096785"/>
              <a:gd name="connsiteX181" fmla="*/ 2335186 w 12192000"/>
              <a:gd name="connsiteY181" fmla="*/ 4902957 h 5096785"/>
              <a:gd name="connsiteX182" fmla="*/ 2273393 w 12192000"/>
              <a:gd name="connsiteY182" fmla="*/ 4883565 h 5096785"/>
              <a:gd name="connsiteX183" fmla="*/ 2269523 w 12192000"/>
              <a:gd name="connsiteY183" fmla="*/ 4884442 h 5096785"/>
              <a:gd name="connsiteX184" fmla="*/ 2256015 w 12192000"/>
              <a:gd name="connsiteY184" fmla="*/ 4883014 h 5096785"/>
              <a:gd name="connsiteX185" fmla="*/ 2249731 w 12192000"/>
              <a:gd name="connsiteY185" fmla="*/ 4888778 h 5096785"/>
              <a:gd name="connsiteX186" fmla="*/ 2227629 w 12192000"/>
              <a:gd name="connsiteY186" fmla="*/ 4891047 h 5096785"/>
              <a:gd name="connsiteX187" fmla="*/ 2203460 w 12192000"/>
              <a:gd name="connsiteY187" fmla="*/ 4886696 h 5096785"/>
              <a:gd name="connsiteX188" fmla="*/ 2091528 w 12192000"/>
              <a:gd name="connsiteY188" fmla="*/ 4859155 h 5096785"/>
              <a:gd name="connsiteX189" fmla="*/ 2022901 w 12192000"/>
              <a:gd name="connsiteY189" fmla="*/ 4846594 h 5096785"/>
              <a:gd name="connsiteX190" fmla="*/ 1994227 w 12192000"/>
              <a:gd name="connsiteY190" fmla="*/ 4847973 h 5096785"/>
              <a:gd name="connsiteX191" fmla="*/ 1955936 w 12192000"/>
              <a:gd name="connsiteY191" fmla="*/ 4845765 h 5096785"/>
              <a:gd name="connsiteX192" fmla="*/ 1741924 w 12192000"/>
              <a:gd name="connsiteY192" fmla="*/ 4808054 h 5096785"/>
              <a:gd name="connsiteX193" fmla="*/ 1734410 w 12192000"/>
              <a:gd name="connsiteY193" fmla="*/ 4811675 h 5096785"/>
              <a:gd name="connsiteX194" fmla="*/ 1691423 w 12192000"/>
              <a:gd name="connsiteY194" fmla="*/ 4802777 h 5096785"/>
              <a:gd name="connsiteX195" fmla="*/ 1554504 w 12192000"/>
              <a:gd name="connsiteY195" fmla="*/ 4739985 h 5096785"/>
              <a:gd name="connsiteX196" fmla="*/ 1470119 w 12192000"/>
              <a:gd name="connsiteY196" fmla="*/ 4723470 h 5096785"/>
              <a:gd name="connsiteX197" fmla="*/ 1437967 w 12192000"/>
              <a:gd name="connsiteY197" fmla="*/ 4722710 h 5096785"/>
              <a:gd name="connsiteX198" fmla="*/ 1295869 w 12192000"/>
              <a:gd name="connsiteY198" fmla="*/ 4726175 h 5096785"/>
              <a:gd name="connsiteX199" fmla="*/ 1292949 w 12192000"/>
              <a:gd name="connsiteY199" fmla="*/ 4684615 h 5096785"/>
              <a:gd name="connsiteX200" fmla="*/ 1244908 w 12192000"/>
              <a:gd name="connsiteY200" fmla="*/ 4706993 h 5096785"/>
              <a:gd name="connsiteX201" fmla="*/ 1171266 w 12192000"/>
              <a:gd name="connsiteY201" fmla="*/ 4706535 h 5096785"/>
              <a:gd name="connsiteX202" fmla="*/ 1160868 w 12192000"/>
              <a:gd name="connsiteY202" fmla="*/ 4701936 h 5096785"/>
              <a:gd name="connsiteX203" fmla="*/ 1147599 w 12192000"/>
              <a:gd name="connsiteY203" fmla="*/ 4714833 h 5096785"/>
              <a:gd name="connsiteX204" fmla="*/ 1119603 w 12192000"/>
              <a:gd name="connsiteY204" fmla="*/ 4721303 h 5096785"/>
              <a:gd name="connsiteX205" fmla="*/ 997851 w 12192000"/>
              <a:gd name="connsiteY205" fmla="*/ 4722336 h 5096785"/>
              <a:gd name="connsiteX206" fmla="*/ 976455 w 12192000"/>
              <a:gd name="connsiteY206" fmla="*/ 4726407 h 5096785"/>
              <a:gd name="connsiteX207" fmla="*/ 949939 w 12192000"/>
              <a:gd name="connsiteY207" fmla="*/ 4719699 h 5096785"/>
              <a:gd name="connsiteX208" fmla="*/ 894148 w 12192000"/>
              <a:gd name="connsiteY208" fmla="*/ 4710406 h 5096785"/>
              <a:gd name="connsiteX209" fmla="*/ 857990 w 12192000"/>
              <a:gd name="connsiteY209" fmla="*/ 4696844 h 5096785"/>
              <a:gd name="connsiteX210" fmla="*/ 848649 w 12192000"/>
              <a:gd name="connsiteY210" fmla="*/ 4704021 h 5096785"/>
              <a:gd name="connsiteX211" fmla="*/ 826436 w 12192000"/>
              <a:gd name="connsiteY211" fmla="*/ 4707421 h 5096785"/>
              <a:gd name="connsiteX212" fmla="*/ 733052 w 12192000"/>
              <a:gd name="connsiteY212" fmla="*/ 4701884 h 5096785"/>
              <a:gd name="connsiteX213" fmla="*/ 716185 w 12192000"/>
              <a:gd name="connsiteY213" fmla="*/ 4648168 h 5096785"/>
              <a:gd name="connsiteX214" fmla="*/ 582722 w 12192000"/>
              <a:gd name="connsiteY214" fmla="*/ 4658637 h 5096785"/>
              <a:gd name="connsiteX215" fmla="*/ 581118 w 12192000"/>
              <a:gd name="connsiteY215" fmla="*/ 4654120 h 5096785"/>
              <a:gd name="connsiteX216" fmla="*/ 546453 w 12192000"/>
              <a:gd name="connsiteY216" fmla="*/ 4652542 h 5096785"/>
              <a:gd name="connsiteX217" fmla="*/ 536773 w 12192000"/>
              <a:gd name="connsiteY217" fmla="*/ 4644609 h 5096785"/>
              <a:gd name="connsiteX218" fmla="*/ 388896 w 12192000"/>
              <a:gd name="connsiteY218" fmla="*/ 4619173 h 5096785"/>
              <a:gd name="connsiteX219" fmla="*/ 366479 w 12192000"/>
              <a:gd name="connsiteY219" fmla="*/ 4618896 h 5096785"/>
              <a:gd name="connsiteX220" fmla="*/ 342781 w 12192000"/>
              <a:gd name="connsiteY220" fmla="*/ 4601239 h 5096785"/>
              <a:gd name="connsiteX221" fmla="*/ 255925 w 12192000"/>
              <a:gd name="connsiteY221" fmla="*/ 4598685 h 5096785"/>
              <a:gd name="connsiteX222" fmla="*/ 226919 w 12192000"/>
              <a:gd name="connsiteY222" fmla="*/ 4598460 h 5096785"/>
              <a:gd name="connsiteX223" fmla="*/ 213925 w 12192000"/>
              <a:gd name="connsiteY223" fmla="*/ 4597783 h 5096785"/>
              <a:gd name="connsiteX224" fmla="*/ 215196 w 12192000"/>
              <a:gd name="connsiteY224" fmla="*/ 4588576 h 5096785"/>
              <a:gd name="connsiteX225" fmla="*/ 180214 w 12192000"/>
              <a:gd name="connsiteY225" fmla="*/ 4583701 h 5096785"/>
              <a:gd name="connsiteX226" fmla="*/ 83203 w 12192000"/>
              <a:gd name="connsiteY226" fmla="*/ 4531664 h 5096785"/>
              <a:gd name="connsiteX227" fmla="*/ 4106 w 12192000"/>
              <a:gd name="connsiteY227" fmla="*/ 4517202 h 5096785"/>
              <a:gd name="connsiteX228" fmla="*/ 0 w 12192000"/>
              <a:gd name="connsiteY228" fmla="*/ 4516084 h 5096785"/>
              <a:gd name="connsiteX229" fmla="*/ 0 w 12192000"/>
              <a:gd name="connsiteY229" fmla="*/ 0 h 5096785"/>
              <a:gd name="connsiteX0" fmla="*/ 0 w 12192000"/>
              <a:gd name="connsiteY0" fmla="*/ 0 h 5096785"/>
              <a:gd name="connsiteX1" fmla="*/ 12192000 w 12192000"/>
              <a:gd name="connsiteY1" fmla="*/ 0 h 5096785"/>
              <a:gd name="connsiteX2" fmla="*/ 12192000 w 12192000"/>
              <a:gd name="connsiteY2" fmla="*/ 3809005 h 5096785"/>
              <a:gd name="connsiteX3" fmla="*/ 12142543 w 12192000"/>
              <a:gd name="connsiteY3" fmla="*/ 3817043 h 5096785"/>
              <a:gd name="connsiteX4" fmla="*/ 12021777 w 12192000"/>
              <a:gd name="connsiteY4" fmla="*/ 3848082 h 5096785"/>
              <a:gd name="connsiteX5" fmla="*/ 11700796 w 12192000"/>
              <a:gd name="connsiteY5" fmla="*/ 3819843 h 5096785"/>
              <a:gd name="connsiteX6" fmla="*/ 11476952 w 12192000"/>
              <a:gd name="connsiteY6" fmla="*/ 3866786 h 5096785"/>
              <a:gd name="connsiteX7" fmla="*/ 11336487 w 12192000"/>
              <a:gd name="connsiteY7" fmla="*/ 3971513 h 5096785"/>
              <a:gd name="connsiteX8" fmla="*/ 11214181 w 12192000"/>
              <a:gd name="connsiteY8" fmla="*/ 4004215 h 5096785"/>
              <a:gd name="connsiteX9" fmla="*/ 11042540 w 12192000"/>
              <a:gd name="connsiteY9" fmla="*/ 4002613 h 5096785"/>
              <a:gd name="connsiteX10" fmla="*/ 10833086 w 12192000"/>
              <a:gd name="connsiteY10" fmla="*/ 3997707 h 5096785"/>
              <a:gd name="connsiteX11" fmla="*/ 10599680 w 12192000"/>
              <a:gd name="connsiteY11" fmla="*/ 3982661 h 5096785"/>
              <a:gd name="connsiteX12" fmla="*/ 10519971 w 12192000"/>
              <a:gd name="connsiteY12" fmla="*/ 3975018 h 5096785"/>
              <a:gd name="connsiteX13" fmla="*/ 10217282 w 12192000"/>
              <a:gd name="connsiteY13" fmla="*/ 4020809 h 5096785"/>
              <a:gd name="connsiteX14" fmla="*/ 9936427 w 12192000"/>
              <a:gd name="connsiteY14" fmla="*/ 4137843 h 5096785"/>
              <a:gd name="connsiteX15" fmla="*/ 9800299 w 12192000"/>
              <a:gd name="connsiteY15" fmla="*/ 4186098 h 5096785"/>
              <a:gd name="connsiteX16" fmla="*/ 9707822 w 12192000"/>
              <a:gd name="connsiteY16" fmla="*/ 4189102 h 5096785"/>
              <a:gd name="connsiteX17" fmla="*/ 9543973 w 12192000"/>
              <a:gd name="connsiteY17" fmla="*/ 4245802 h 5096785"/>
              <a:gd name="connsiteX18" fmla="*/ 9528747 w 12192000"/>
              <a:gd name="connsiteY18" fmla="*/ 4251724 h 5096785"/>
              <a:gd name="connsiteX19" fmla="*/ 9436976 w 12192000"/>
              <a:gd name="connsiteY19" fmla="*/ 4269351 h 5096785"/>
              <a:gd name="connsiteX20" fmla="*/ 9371827 w 12192000"/>
              <a:gd name="connsiteY20" fmla="*/ 4303912 h 5096785"/>
              <a:gd name="connsiteX21" fmla="*/ 9260304 w 12192000"/>
              <a:gd name="connsiteY21" fmla="*/ 4328021 h 5096785"/>
              <a:gd name="connsiteX22" fmla="*/ 9148799 w 12192000"/>
              <a:gd name="connsiteY22" fmla="*/ 4348506 h 5096785"/>
              <a:gd name="connsiteX23" fmla="*/ 9107898 w 12192000"/>
              <a:gd name="connsiteY23" fmla="*/ 4354282 h 5096785"/>
              <a:gd name="connsiteX24" fmla="*/ 8990743 w 12192000"/>
              <a:gd name="connsiteY24" fmla="*/ 4382161 h 5096785"/>
              <a:gd name="connsiteX25" fmla="*/ 8979819 w 12192000"/>
              <a:gd name="connsiteY25" fmla="*/ 4366419 h 5096785"/>
              <a:gd name="connsiteX26" fmla="*/ 8936044 w 12192000"/>
              <a:gd name="connsiteY26" fmla="*/ 4370992 h 5096785"/>
              <a:gd name="connsiteX27" fmla="*/ 8897707 w 12192000"/>
              <a:gd name="connsiteY27" fmla="*/ 4392673 h 5096785"/>
              <a:gd name="connsiteX28" fmla="*/ 8845635 w 12192000"/>
              <a:gd name="connsiteY28" fmla="*/ 4404300 h 5096785"/>
              <a:gd name="connsiteX29" fmla="*/ 8814562 w 12192000"/>
              <a:gd name="connsiteY29" fmla="*/ 4411434 h 5096785"/>
              <a:gd name="connsiteX30" fmla="*/ 8726349 w 12192000"/>
              <a:gd name="connsiteY30" fmla="*/ 4416668 h 5096785"/>
              <a:gd name="connsiteX31" fmla="*/ 8566678 w 12192000"/>
              <a:gd name="connsiteY31" fmla="*/ 4391711 h 5096785"/>
              <a:gd name="connsiteX32" fmla="*/ 8521516 w 12192000"/>
              <a:gd name="connsiteY32" fmla="*/ 4393927 h 5096785"/>
              <a:gd name="connsiteX33" fmla="*/ 8515998 w 12192000"/>
              <a:gd name="connsiteY33" fmla="*/ 4399124 h 5096785"/>
              <a:gd name="connsiteX34" fmla="*/ 8449547 w 12192000"/>
              <a:gd name="connsiteY34" fmla="*/ 4383170 h 5096785"/>
              <a:gd name="connsiteX35" fmla="*/ 8360285 w 12192000"/>
              <a:gd name="connsiteY35" fmla="*/ 4398502 h 5096785"/>
              <a:gd name="connsiteX36" fmla="*/ 8256584 w 12192000"/>
              <a:gd name="connsiteY36" fmla="*/ 4423564 h 5096785"/>
              <a:gd name="connsiteX37" fmla="*/ 8229821 w 12192000"/>
              <a:gd name="connsiteY37" fmla="*/ 4431840 h 5096785"/>
              <a:gd name="connsiteX38" fmla="*/ 8158476 w 12192000"/>
              <a:gd name="connsiteY38" fmla="*/ 4436904 h 5096785"/>
              <a:gd name="connsiteX39" fmla="*/ 7993707 w 12192000"/>
              <a:gd name="connsiteY39" fmla="*/ 4447962 h 5096785"/>
              <a:gd name="connsiteX40" fmla="*/ 7990346 w 12192000"/>
              <a:gd name="connsiteY40" fmla="*/ 4454853 h 5096785"/>
              <a:gd name="connsiteX41" fmla="*/ 7976786 w 12192000"/>
              <a:gd name="connsiteY41" fmla="*/ 4456820 h 5096785"/>
              <a:gd name="connsiteX42" fmla="*/ 7973491 w 12192000"/>
              <a:gd name="connsiteY42" fmla="*/ 4458577 h 5096785"/>
              <a:gd name="connsiteX43" fmla="*/ 7954281 w 12192000"/>
              <a:gd name="connsiteY43" fmla="*/ 4467421 h 5096785"/>
              <a:gd name="connsiteX44" fmla="*/ 7905540 w 12192000"/>
              <a:gd name="connsiteY44" fmla="*/ 4455628 h 5096785"/>
              <a:gd name="connsiteX45" fmla="*/ 7851932 w 12192000"/>
              <a:gd name="connsiteY45" fmla="*/ 4466353 h 5096785"/>
              <a:gd name="connsiteX46" fmla="*/ 7639078 w 12192000"/>
              <a:gd name="connsiteY46" fmla="*/ 4467635 h 5096785"/>
              <a:gd name="connsiteX47" fmla="*/ 7612359 w 12192000"/>
              <a:gd name="connsiteY47" fmla="*/ 4492789 h 5096785"/>
              <a:gd name="connsiteX48" fmla="*/ 7527328 w 12192000"/>
              <a:gd name="connsiteY48" fmla="*/ 4502199 h 5096785"/>
              <a:gd name="connsiteX49" fmla="*/ 7388717 w 12192000"/>
              <a:gd name="connsiteY49" fmla="*/ 4470799 h 5096785"/>
              <a:gd name="connsiteX50" fmla="*/ 7231898 w 12192000"/>
              <a:gd name="connsiteY50" fmla="*/ 4486028 h 5096785"/>
              <a:gd name="connsiteX51" fmla="*/ 7218425 w 12192000"/>
              <a:gd name="connsiteY51" fmla="*/ 4477288 h 5096785"/>
              <a:gd name="connsiteX52" fmla="*/ 7202795 w 12192000"/>
              <a:gd name="connsiteY52" fmla="*/ 4472972 h 5096785"/>
              <a:gd name="connsiteX53" fmla="*/ 7200744 w 12192000"/>
              <a:gd name="connsiteY53" fmla="*/ 4474099 h 5096785"/>
              <a:gd name="connsiteX54" fmla="*/ 7182163 w 12192000"/>
              <a:gd name="connsiteY54" fmla="*/ 4474005 h 5096785"/>
              <a:gd name="connsiteX55" fmla="*/ 7178368 w 12192000"/>
              <a:gd name="connsiteY55" fmla="*/ 4470673 h 5096785"/>
              <a:gd name="connsiteX56" fmla="*/ 7165705 w 12192000"/>
              <a:gd name="connsiteY56" fmla="*/ 4469569 h 5096785"/>
              <a:gd name="connsiteX57" fmla="*/ 7140991 w 12192000"/>
              <a:gd name="connsiteY57" fmla="*/ 4464599 h 5096785"/>
              <a:gd name="connsiteX58" fmla="*/ 7136152 w 12192000"/>
              <a:gd name="connsiteY58" fmla="*/ 4466292 h 5096785"/>
              <a:gd name="connsiteX59" fmla="*/ 7098544 w 12192000"/>
              <a:gd name="connsiteY59" fmla="*/ 4462879 h 5096785"/>
              <a:gd name="connsiteX60" fmla="*/ 7097922 w 12192000"/>
              <a:gd name="connsiteY60" fmla="*/ 4464077 h 5096785"/>
              <a:gd name="connsiteX61" fmla="*/ 7086877 w 12192000"/>
              <a:gd name="connsiteY61" fmla="*/ 4468554 h 5096785"/>
              <a:gd name="connsiteX62" fmla="*/ 7065999 w 12192000"/>
              <a:gd name="connsiteY62" fmla="*/ 4474270 h 5096785"/>
              <a:gd name="connsiteX63" fmla="*/ 7016598 w 12192000"/>
              <a:gd name="connsiteY63" fmla="*/ 4502855 h 5096785"/>
              <a:gd name="connsiteX64" fmla="*/ 6977375 w 12192000"/>
              <a:gd name="connsiteY64" fmla="*/ 4499434 h 5096785"/>
              <a:gd name="connsiteX65" fmla="*/ 6969409 w 12192000"/>
              <a:gd name="connsiteY65" fmla="*/ 4499424 h 5096785"/>
              <a:gd name="connsiteX66" fmla="*/ 6969218 w 12192000"/>
              <a:gd name="connsiteY66" fmla="*/ 4499704 h 5096785"/>
              <a:gd name="connsiteX67" fmla="*/ 6960755 w 12192000"/>
              <a:gd name="connsiteY67" fmla="*/ 4500249 h 5096785"/>
              <a:gd name="connsiteX68" fmla="*/ 6954882 w 12192000"/>
              <a:gd name="connsiteY68" fmla="*/ 4499405 h 5096785"/>
              <a:gd name="connsiteX69" fmla="*/ 6939428 w 12192000"/>
              <a:gd name="connsiteY69" fmla="*/ 4499385 h 5096785"/>
              <a:gd name="connsiteX70" fmla="*/ 6933902 w 12192000"/>
              <a:gd name="connsiteY70" fmla="*/ 4501239 h 5096785"/>
              <a:gd name="connsiteX71" fmla="*/ 6891244 w 12192000"/>
              <a:gd name="connsiteY71" fmla="*/ 4536371 h 5096785"/>
              <a:gd name="connsiteX72" fmla="*/ 6794496 w 12192000"/>
              <a:gd name="connsiteY72" fmla="*/ 4567924 h 5096785"/>
              <a:gd name="connsiteX73" fmla="*/ 6574528 w 12192000"/>
              <a:gd name="connsiteY73" fmla="*/ 4641155 h 5096785"/>
              <a:gd name="connsiteX74" fmla="*/ 6573036 w 12192000"/>
              <a:gd name="connsiteY74" fmla="*/ 4641049 h 5096785"/>
              <a:gd name="connsiteX75" fmla="*/ 6571920 w 12192000"/>
              <a:gd name="connsiteY75" fmla="*/ 4644739 h 5096785"/>
              <a:gd name="connsiteX76" fmla="*/ 6552021 w 12192000"/>
              <a:gd name="connsiteY76" fmla="*/ 4650379 h 5096785"/>
              <a:gd name="connsiteX77" fmla="*/ 6545925 w 12192000"/>
              <a:gd name="connsiteY77" fmla="*/ 4650675 h 5096785"/>
              <a:gd name="connsiteX78" fmla="*/ 6537822 w 12192000"/>
              <a:gd name="connsiteY78" fmla="*/ 4652769 h 5096785"/>
              <a:gd name="connsiteX79" fmla="*/ 6537743 w 12192000"/>
              <a:gd name="connsiteY79" fmla="*/ 4653068 h 5096785"/>
              <a:gd name="connsiteX80" fmla="*/ 6490057 w 12192000"/>
              <a:gd name="connsiteY80" fmla="*/ 4658624 h 5096785"/>
              <a:gd name="connsiteX81" fmla="*/ 6386800 w 12192000"/>
              <a:gd name="connsiteY81" fmla="*/ 4715431 h 5096785"/>
              <a:gd name="connsiteX82" fmla="*/ 6382703 w 12192000"/>
              <a:gd name="connsiteY82" fmla="*/ 4717930 h 5096785"/>
              <a:gd name="connsiteX83" fmla="*/ 6356495 w 12192000"/>
              <a:gd name="connsiteY83" fmla="*/ 4717843 h 5096785"/>
              <a:gd name="connsiteX84" fmla="*/ 6343628 w 12192000"/>
              <a:gd name="connsiteY84" fmla="*/ 4719161 h 5096785"/>
              <a:gd name="connsiteX85" fmla="*/ 6338605 w 12192000"/>
              <a:gd name="connsiteY85" fmla="*/ 4716723 h 5096785"/>
              <a:gd name="connsiteX86" fmla="*/ 6320318 w 12192000"/>
              <a:gd name="connsiteY86" fmla="*/ 4720095 h 5096785"/>
              <a:gd name="connsiteX87" fmla="*/ 6318742 w 12192000"/>
              <a:gd name="connsiteY87" fmla="*/ 4721541 h 5096785"/>
              <a:gd name="connsiteX88" fmla="*/ 6301708 w 12192000"/>
              <a:gd name="connsiteY88" fmla="*/ 4720380 h 5096785"/>
              <a:gd name="connsiteX89" fmla="*/ 6285082 w 12192000"/>
              <a:gd name="connsiteY89" fmla="*/ 4714639 h 5096785"/>
              <a:gd name="connsiteX90" fmla="*/ 6028335 w 12192000"/>
              <a:gd name="connsiteY90" fmla="*/ 4722621 h 5096785"/>
              <a:gd name="connsiteX91" fmla="*/ 5908701 w 12192000"/>
              <a:gd name="connsiteY91" fmla="*/ 4779160 h 5096785"/>
              <a:gd name="connsiteX92" fmla="*/ 5860414 w 12192000"/>
              <a:gd name="connsiteY92" fmla="*/ 4807892 h 5096785"/>
              <a:gd name="connsiteX93" fmla="*/ 5683612 w 12192000"/>
              <a:gd name="connsiteY93" fmla="*/ 4848770 h 5096785"/>
              <a:gd name="connsiteX94" fmla="*/ 5635111 w 12192000"/>
              <a:gd name="connsiteY94" fmla="*/ 4868888 h 5096785"/>
              <a:gd name="connsiteX95" fmla="*/ 5582652 w 12192000"/>
              <a:gd name="connsiteY95" fmla="*/ 4866836 h 5096785"/>
              <a:gd name="connsiteX96" fmla="*/ 5567213 w 12192000"/>
              <a:gd name="connsiteY96" fmla="*/ 4878769 h 5096785"/>
              <a:gd name="connsiteX97" fmla="*/ 5564659 w 12192000"/>
              <a:gd name="connsiteY97" fmla="*/ 4881042 h 5096785"/>
              <a:gd name="connsiteX98" fmla="*/ 5552102 w 12192000"/>
              <a:gd name="connsiteY98" fmla="*/ 4885426 h 5096785"/>
              <a:gd name="connsiteX99" fmla="*/ 5551475 w 12192000"/>
              <a:gd name="connsiteY99" fmla="*/ 4892560 h 5096785"/>
              <a:gd name="connsiteX100" fmla="*/ 5534664 w 12192000"/>
              <a:gd name="connsiteY100" fmla="*/ 4903385 h 5096785"/>
              <a:gd name="connsiteX101" fmla="*/ 5510737 w 12192000"/>
              <a:gd name="connsiteY101" fmla="*/ 4909807 h 5096785"/>
              <a:gd name="connsiteX102" fmla="*/ 5393901 w 12192000"/>
              <a:gd name="connsiteY102" fmla="*/ 4933709 h 5096785"/>
              <a:gd name="connsiteX103" fmla="*/ 5325782 w 12192000"/>
              <a:gd name="connsiteY103" fmla="*/ 4951789 h 5096785"/>
              <a:gd name="connsiteX104" fmla="*/ 5302703 w 12192000"/>
              <a:gd name="connsiteY104" fmla="*/ 4964590 h 5096785"/>
              <a:gd name="connsiteX105" fmla="*/ 5268591 w 12192000"/>
              <a:gd name="connsiteY105" fmla="*/ 4978479 h 5096785"/>
              <a:gd name="connsiteX106" fmla="*/ 5210559 w 12192000"/>
              <a:gd name="connsiteY106" fmla="*/ 5007585 h 5096785"/>
              <a:gd name="connsiteX107" fmla="*/ 5177597 w 12192000"/>
              <a:gd name="connsiteY107" fmla="*/ 5015926 h 5096785"/>
              <a:gd name="connsiteX108" fmla="*/ 5160569 w 12192000"/>
              <a:gd name="connsiteY108" fmla="*/ 5025681 h 5096785"/>
              <a:gd name="connsiteX109" fmla="*/ 5152748 w 12192000"/>
              <a:gd name="connsiteY109" fmla="*/ 5026569 h 5096785"/>
              <a:gd name="connsiteX110" fmla="*/ 5127678 w 12192000"/>
              <a:gd name="connsiteY110" fmla="*/ 5032947 h 5096785"/>
              <a:gd name="connsiteX111" fmla="*/ 5113147 w 12192000"/>
              <a:gd name="connsiteY111" fmla="*/ 5035818 h 5096785"/>
              <a:gd name="connsiteX112" fmla="*/ 5107301 w 12192000"/>
              <a:gd name="connsiteY112" fmla="*/ 5036672 h 5096785"/>
              <a:gd name="connsiteX113" fmla="*/ 5093215 w 12192000"/>
              <a:gd name="connsiteY113" fmla="*/ 5032880 h 5096785"/>
              <a:gd name="connsiteX114" fmla="*/ 5077058 w 12192000"/>
              <a:gd name="connsiteY114" fmla="*/ 5038681 h 5096785"/>
              <a:gd name="connsiteX115" fmla="*/ 5057349 w 12192000"/>
              <a:gd name="connsiteY115" fmla="*/ 5036015 h 5096785"/>
              <a:gd name="connsiteX116" fmla="*/ 5053945 w 12192000"/>
              <a:gd name="connsiteY116" fmla="*/ 5041952 h 5096785"/>
              <a:gd name="connsiteX117" fmla="*/ 5040021 w 12192000"/>
              <a:gd name="connsiteY117" fmla="*/ 5050052 h 5096785"/>
              <a:gd name="connsiteX118" fmla="*/ 5025913 w 12192000"/>
              <a:gd name="connsiteY118" fmla="*/ 5046535 h 5096785"/>
              <a:gd name="connsiteX119" fmla="*/ 4998218 w 12192000"/>
              <a:gd name="connsiteY119" fmla="*/ 5048065 h 5096785"/>
              <a:gd name="connsiteX120" fmla="*/ 4991008 w 12192000"/>
              <a:gd name="connsiteY120" fmla="*/ 5050439 h 5096785"/>
              <a:gd name="connsiteX121" fmla="*/ 4963503 w 12192000"/>
              <a:gd name="connsiteY121" fmla="*/ 5047575 h 5096785"/>
              <a:gd name="connsiteX122" fmla="*/ 4921053 w 12192000"/>
              <a:gd name="connsiteY122" fmla="*/ 5048925 h 5096785"/>
              <a:gd name="connsiteX123" fmla="*/ 4873420 w 12192000"/>
              <a:gd name="connsiteY123" fmla="*/ 5054929 h 5096785"/>
              <a:gd name="connsiteX124" fmla="*/ 4858825 w 12192000"/>
              <a:gd name="connsiteY124" fmla="*/ 5051329 h 5096785"/>
              <a:gd name="connsiteX125" fmla="*/ 4769340 w 12192000"/>
              <a:gd name="connsiteY125" fmla="*/ 5053090 h 5096785"/>
              <a:gd name="connsiteX126" fmla="*/ 4744152 w 12192000"/>
              <a:gd name="connsiteY126" fmla="*/ 5053391 h 5096785"/>
              <a:gd name="connsiteX127" fmla="*/ 4723556 w 12192000"/>
              <a:gd name="connsiteY127" fmla="*/ 5059633 h 5096785"/>
              <a:gd name="connsiteX128" fmla="*/ 4719699 w 12192000"/>
              <a:gd name="connsiteY128" fmla="*/ 5066298 h 5096785"/>
              <a:gd name="connsiteX129" fmla="*/ 4706016 w 12192000"/>
              <a:gd name="connsiteY129" fmla="*/ 5067422 h 5096785"/>
              <a:gd name="connsiteX130" fmla="*/ 4702593 w 12192000"/>
              <a:gd name="connsiteY130" fmla="*/ 5068973 h 5096785"/>
              <a:gd name="connsiteX131" fmla="*/ 4682766 w 12192000"/>
              <a:gd name="connsiteY131" fmla="*/ 5076609 h 5096785"/>
              <a:gd name="connsiteX132" fmla="*/ 4634960 w 12192000"/>
              <a:gd name="connsiteY132" fmla="*/ 5061852 h 5096785"/>
              <a:gd name="connsiteX133" fmla="*/ 4580645 w 12192000"/>
              <a:gd name="connsiteY133" fmla="*/ 5069246 h 5096785"/>
              <a:gd name="connsiteX134" fmla="*/ 4368005 w 12192000"/>
              <a:gd name="connsiteY134" fmla="*/ 5057426 h 5096785"/>
              <a:gd name="connsiteX135" fmla="*/ 4339489 w 12192000"/>
              <a:gd name="connsiteY135" fmla="*/ 5080858 h 5096785"/>
              <a:gd name="connsiteX136" fmla="*/ 4253895 w 12192000"/>
              <a:gd name="connsiteY136" fmla="*/ 5085008 h 5096785"/>
              <a:gd name="connsiteX137" fmla="*/ 4130140 w 12192000"/>
              <a:gd name="connsiteY137" fmla="*/ 5057070 h 5096785"/>
              <a:gd name="connsiteX138" fmla="*/ 3911296 w 12192000"/>
              <a:gd name="connsiteY138" fmla="*/ 5035663 h 5096785"/>
              <a:gd name="connsiteX139" fmla="*/ 3895182 w 12192000"/>
              <a:gd name="connsiteY139" fmla="*/ 5030229 h 5096785"/>
              <a:gd name="connsiteX140" fmla="*/ 3870866 w 12192000"/>
              <a:gd name="connsiteY140" fmla="*/ 5023753 h 5096785"/>
              <a:gd name="connsiteX141" fmla="*/ 3865913 w 12192000"/>
              <a:gd name="connsiteY141" fmla="*/ 5025143 h 5096785"/>
              <a:gd name="connsiteX142" fmla="*/ 3828606 w 12192000"/>
              <a:gd name="connsiteY142" fmla="*/ 5019426 h 5096785"/>
              <a:gd name="connsiteX143" fmla="*/ 3827901 w 12192000"/>
              <a:gd name="connsiteY143" fmla="*/ 5020583 h 5096785"/>
              <a:gd name="connsiteX144" fmla="*/ 3816543 w 12192000"/>
              <a:gd name="connsiteY144" fmla="*/ 5024366 h 5096785"/>
              <a:gd name="connsiteX145" fmla="*/ 3795278 w 12192000"/>
              <a:gd name="connsiteY145" fmla="*/ 5028779 h 5096785"/>
              <a:gd name="connsiteX146" fmla="*/ 3743858 w 12192000"/>
              <a:gd name="connsiteY146" fmla="*/ 5054237 h 5096785"/>
              <a:gd name="connsiteX147" fmla="*/ 3704945 w 12192000"/>
              <a:gd name="connsiteY147" fmla="*/ 5048413 h 5096785"/>
              <a:gd name="connsiteX148" fmla="*/ 3696992 w 12192000"/>
              <a:gd name="connsiteY148" fmla="*/ 5047914 h 5096785"/>
              <a:gd name="connsiteX149" fmla="*/ 3696780 w 12192000"/>
              <a:gd name="connsiteY149" fmla="*/ 5048181 h 5096785"/>
              <a:gd name="connsiteX150" fmla="*/ 3688290 w 12192000"/>
              <a:gd name="connsiteY150" fmla="*/ 5048204 h 5096785"/>
              <a:gd name="connsiteX151" fmla="*/ 3682486 w 12192000"/>
              <a:gd name="connsiteY151" fmla="*/ 5047000 h 5096785"/>
              <a:gd name="connsiteX152" fmla="*/ 3667056 w 12192000"/>
              <a:gd name="connsiteY152" fmla="*/ 5046030 h 5096785"/>
              <a:gd name="connsiteX153" fmla="*/ 3661403 w 12192000"/>
              <a:gd name="connsiteY153" fmla="*/ 5047537 h 5096785"/>
              <a:gd name="connsiteX154" fmla="*/ 3658673 w 12192000"/>
              <a:gd name="connsiteY154" fmla="*/ 5050790 h 5096785"/>
              <a:gd name="connsiteX155" fmla="*/ 3657333 w 12192000"/>
              <a:gd name="connsiteY155" fmla="*/ 5050325 h 5096785"/>
              <a:gd name="connsiteX156" fmla="*/ 3626778 w 12192000"/>
              <a:gd name="connsiteY156" fmla="*/ 5057882 h 5096785"/>
              <a:gd name="connsiteX157" fmla="*/ 3560067 w 12192000"/>
              <a:gd name="connsiteY157" fmla="*/ 5064266 h 5096785"/>
              <a:gd name="connsiteX158" fmla="*/ 3522641 w 12192000"/>
              <a:gd name="connsiteY158" fmla="*/ 5063654 h 5096785"/>
              <a:gd name="connsiteX159" fmla="*/ 3419275 w 12192000"/>
              <a:gd name="connsiteY159" fmla="*/ 5066646 h 5096785"/>
              <a:gd name="connsiteX160" fmla="*/ 3314869 w 12192000"/>
              <a:gd name="connsiteY160" fmla="*/ 5073197 h 5096785"/>
              <a:gd name="connsiteX161" fmla="*/ 3259088 w 12192000"/>
              <a:gd name="connsiteY161" fmla="*/ 5096363 h 5096785"/>
              <a:gd name="connsiteX162" fmla="*/ 3253104 w 12192000"/>
              <a:gd name="connsiteY162" fmla="*/ 5096785 h 5096785"/>
              <a:gd name="connsiteX163" fmla="*/ 3238751 w 12192000"/>
              <a:gd name="connsiteY163" fmla="*/ 5092996 h 5096785"/>
              <a:gd name="connsiteX164" fmla="*/ 3233681 w 12192000"/>
              <a:gd name="connsiteY164" fmla="*/ 5090758 h 5096785"/>
              <a:gd name="connsiteX165" fmla="*/ 3225562 w 12192000"/>
              <a:gd name="connsiteY165" fmla="*/ 5089215 h 5096785"/>
              <a:gd name="connsiteX166" fmla="*/ 3225260 w 12192000"/>
              <a:gd name="connsiteY166" fmla="*/ 5089437 h 5096785"/>
              <a:gd name="connsiteX167" fmla="*/ 3217859 w 12192000"/>
              <a:gd name="connsiteY167" fmla="*/ 5087484 h 5096785"/>
              <a:gd name="connsiteX168" fmla="*/ 3182980 w 12192000"/>
              <a:gd name="connsiteY168" fmla="*/ 5074650 h 5096785"/>
              <a:gd name="connsiteX169" fmla="*/ 3055081 w 12192000"/>
              <a:gd name="connsiteY169" fmla="*/ 5080424 h 5096785"/>
              <a:gd name="connsiteX170" fmla="*/ 3049807 w 12192000"/>
              <a:gd name="connsiteY170" fmla="*/ 5080860 h 5096785"/>
              <a:gd name="connsiteX171" fmla="*/ 3029122 w 12192000"/>
              <a:gd name="connsiteY171" fmla="*/ 5070085 h 5096785"/>
              <a:gd name="connsiteX172" fmla="*/ 3017862 w 12192000"/>
              <a:gd name="connsiteY172" fmla="*/ 5065942 h 5096785"/>
              <a:gd name="connsiteX173" fmla="*/ 3015868 w 12192000"/>
              <a:gd name="connsiteY173" fmla="*/ 5061832 h 5096785"/>
              <a:gd name="connsiteX174" fmla="*/ 2998644 w 12192000"/>
              <a:gd name="connsiteY174" fmla="*/ 5057210 h 5096785"/>
              <a:gd name="connsiteX175" fmla="*/ 2996219 w 12192000"/>
              <a:gd name="connsiteY175" fmla="*/ 5057788 h 5096785"/>
              <a:gd name="connsiteX176" fmla="*/ 2983676 w 12192000"/>
              <a:gd name="connsiteY176" fmla="*/ 5049852 h 5096785"/>
              <a:gd name="connsiteX177" fmla="*/ 2903609 w 12192000"/>
              <a:gd name="connsiteY177" fmla="*/ 4998457 h 5096785"/>
              <a:gd name="connsiteX178" fmla="*/ 2758830 w 12192000"/>
              <a:gd name="connsiteY178" fmla="*/ 4974760 h 5096785"/>
              <a:gd name="connsiteX179" fmla="*/ 2532669 w 12192000"/>
              <a:gd name="connsiteY179" fmla="*/ 4940573 h 5096785"/>
              <a:gd name="connsiteX180" fmla="*/ 2389931 w 12192000"/>
              <a:gd name="connsiteY180" fmla="*/ 4905785 h 5096785"/>
              <a:gd name="connsiteX181" fmla="*/ 2335186 w 12192000"/>
              <a:gd name="connsiteY181" fmla="*/ 4902957 h 5096785"/>
              <a:gd name="connsiteX182" fmla="*/ 2273393 w 12192000"/>
              <a:gd name="connsiteY182" fmla="*/ 4883565 h 5096785"/>
              <a:gd name="connsiteX183" fmla="*/ 2269523 w 12192000"/>
              <a:gd name="connsiteY183" fmla="*/ 4884442 h 5096785"/>
              <a:gd name="connsiteX184" fmla="*/ 2256015 w 12192000"/>
              <a:gd name="connsiteY184" fmla="*/ 4883014 h 5096785"/>
              <a:gd name="connsiteX185" fmla="*/ 2249731 w 12192000"/>
              <a:gd name="connsiteY185" fmla="*/ 4888778 h 5096785"/>
              <a:gd name="connsiteX186" fmla="*/ 2227629 w 12192000"/>
              <a:gd name="connsiteY186" fmla="*/ 4891047 h 5096785"/>
              <a:gd name="connsiteX187" fmla="*/ 2203460 w 12192000"/>
              <a:gd name="connsiteY187" fmla="*/ 4886696 h 5096785"/>
              <a:gd name="connsiteX188" fmla="*/ 2091528 w 12192000"/>
              <a:gd name="connsiteY188" fmla="*/ 4859155 h 5096785"/>
              <a:gd name="connsiteX189" fmla="*/ 2022901 w 12192000"/>
              <a:gd name="connsiteY189" fmla="*/ 4846594 h 5096785"/>
              <a:gd name="connsiteX190" fmla="*/ 1994227 w 12192000"/>
              <a:gd name="connsiteY190" fmla="*/ 4847973 h 5096785"/>
              <a:gd name="connsiteX191" fmla="*/ 1955936 w 12192000"/>
              <a:gd name="connsiteY191" fmla="*/ 4845765 h 5096785"/>
              <a:gd name="connsiteX192" fmla="*/ 1741924 w 12192000"/>
              <a:gd name="connsiteY192" fmla="*/ 4808054 h 5096785"/>
              <a:gd name="connsiteX193" fmla="*/ 1734410 w 12192000"/>
              <a:gd name="connsiteY193" fmla="*/ 4811675 h 5096785"/>
              <a:gd name="connsiteX194" fmla="*/ 1691423 w 12192000"/>
              <a:gd name="connsiteY194" fmla="*/ 4802777 h 5096785"/>
              <a:gd name="connsiteX195" fmla="*/ 1554504 w 12192000"/>
              <a:gd name="connsiteY195" fmla="*/ 4739985 h 5096785"/>
              <a:gd name="connsiteX196" fmla="*/ 1470119 w 12192000"/>
              <a:gd name="connsiteY196" fmla="*/ 4723470 h 5096785"/>
              <a:gd name="connsiteX197" fmla="*/ 1437967 w 12192000"/>
              <a:gd name="connsiteY197" fmla="*/ 4722710 h 5096785"/>
              <a:gd name="connsiteX198" fmla="*/ 1295869 w 12192000"/>
              <a:gd name="connsiteY198" fmla="*/ 4726175 h 5096785"/>
              <a:gd name="connsiteX199" fmla="*/ 1292949 w 12192000"/>
              <a:gd name="connsiteY199" fmla="*/ 4684615 h 5096785"/>
              <a:gd name="connsiteX200" fmla="*/ 1244908 w 12192000"/>
              <a:gd name="connsiteY200" fmla="*/ 4706993 h 5096785"/>
              <a:gd name="connsiteX201" fmla="*/ 1171266 w 12192000"/>
              <a:gd name="connsiteY201" fmla="*/ 4706535 h 5096785"/>
              <a:gd name="connsiteX202" fmla="*/ 1160868 w 12192000"/>
              <a:gd name="connsiteY202" fmla="*/ 4701936 h 5096785"/>
              <a:gd name="connsiteX203" fmla="*/ 1147599 w 12192000"/>
              <a:gd name="connsiteY203" fmla="*/ 4714833 h 5096785"/>
              <a:gd name="connsiteX204" fmla="*/ 1119603 w 12192000"/>
              <a:gd name="connsiteY204" fmla="*/ 4721303 h 5096785"/>
              <a:gd name="connsiteX205" fmla="*/ 997851 w 12192000"/>
              <a:gd name="connsiteY205" fmla="*/ 4722336 h 5096785"/>
              <a:gd name="connsiteX206" fmla="*/ 976455 w 12192000"/>
              <a:gd name="connsiteY206" fmla="*/ 4726407 h 5096785"/>
              <a:gd name="connsiteX207" fmla="*/ 949939 w 12192000"/>
              <a:gd name="connsiteY207" fmla="*/ 4719699 h 5096785"/>
              <a:gd name="connsiteX208" fmla="*/ 894148 w 12192000"/>
              <a:gd name="connsiteY208" fmla="*/ 4710406 h 5096785"/>
              <a:gd name="connsiteX209" fmla="*/ 857990 w 12192000"/>
              <a:gd name="connsiteY209" fmla="*/ 4696844 h 5096785"/>
              <a:gd name="connsiteX210" fmla="*/ 848649 w 12192000"/>
              <a:gd name="connsiteY210" fmla="*/ 4704021 h 5096785"/>
              <a:gd name="connsiteX211" fmla="*/ 826436 w 12192000"/>
              <a:gd name="connsiteY211" fmla="*/ 4707421 h 5096785"/>
              <a:gd name="connsiteX212" fmla="*/ 733052 w 12192000"/>
              <a:gd name="connsiteY212" fmla="*/ 4701884 h 5096785"/>
              <a:gd name="connsiteX213" fmla="*/ 716185 w 12192000"/>
              <a:gd name="connsiteY213" fmla="*/ 4648168 h 5096785"/>
              <a:gd name="connsiteX214" fmla="*/ 582722 w 12192000"/>
              <a:gd name="connsiteY214" fmla="*/ 4658637 h 5096785"/>
              <a:gd name="connsiteX215" fmla="*/ 581118 w 12192000"/>
              <a:gd name="connsiteY215" fmla="*/ 4654120 h 5096785"/>
              <a:gd name="connsiteX216" fmla="*/ 546453 w 12192000"/>
              <a:gd name="connsiteY216" fmla="*/ 4652542 h 5096785"/>
              <a:gd name="connsiteX217" fmla="*/ 536773 w 12192000"/>
              <a:gd name="connsiteY217" fmla="*/ 4644609 h 5096785"/>
              <a:gd name="connsiteX218" fmla="*/ 388896 w 12192000"/>
              <a:gd name="connsiteY218" fmla="*/ 4619173 h 5096785"/>
              <a:gd name="connsiteX219" fmla="*/ 366479 w 12192000"/>
              <a:gd name="connsiteY219" fmla="*/ 4618896 h 5096785"/>
              <a:gd name="connsiteX220" fmla="*/ 342781 w 12192000"/>
              <a:gd name="connsiteY220" fmla="*/ 4601239 h 5096785"/>
              <a:gd name="connsiteX221" fmla="*/ 255925 w 12192000"/>
              <a:gd name="connsiteY221" fmla="*/ 4598685 h 5096785"/>
              <a:gd name="connsiteX222" fmla="*/ 226919 w 12192000"/>
              <a:gd name="connsiteY222" fmla="*/ 4598460 h 5096785"/>
              <a:gd name="connsiteX223" fmla="*/ 213925 w 12192000"/>
              <a:gd name="connsiteY223" fmla="*/ 4597783 h 5096785"/>
              <a:gd name="connsiteX224" fmla="*/ 215196 w 12192000"/>
              <a:gd name="connsiteY224" fmla="*/ 4588576 h 5096785"/>
              <a:gd name="connsiteX225" fmla="*/ 180214 w 12192000"/>
              <a:gd name="connsiteY225" fmla="*/ 4583701 h 5096785"/>
              <a:gd name="connsiteX226" fmla="*/ 83203 w 12192000"/>
              <a:gd name="connsiteY226" fmla="*/ 4531664 h 5096785"/>
              <a:gd name="connsiteX227" fmla="*/ 4106 w 12192000"/>
              <a:gd name="connsiteY227" fmla="*/ 4517202 h 5096785"/>
              <a:gd name="connsiteX228" fmla="*/ 0 w 12192000"/>
              <a:gd name="connsiteY228" fmla="*/ 4516084 h 5096785"/>
              <a:gd name="connsiteX229" fmla="*/ 0 w 12192000"/>
              <a:gd name="connsiteY229" fmla="*/ 0 h 5096785"/>
              <a:gd name="connsiteX0" fmla="*/ 0 w 12192000"/>
              <a:gd name="connsiteY0" fmla="*/ 0 h 5096785"/>
              <a:gd name="connsiteX1" fmla="*/ 12192000 w 12192000"/>
              <a:gd name="connsiteY1" fmla="*/ 0 h 5096785"/>
              <a:gd name="connsiteX2" fmla="*/ 12192000 w 12192000"/>
              <a:gd name="connsiteY2" fmla="*/ 3809005 h 5096785"/>
              <a:gd name="connsiteX3" fmla="*/ 12142543 w 12192000"/>
              <a:gd name="connsiteY3" fmla="*/ 3817043 h 5096785"/>
              <a:gd name="connsiteX4" fmla="*/ 12021777 w 12192000"/>
              <a:gd name="connsiteY4" fmla="*/ 3848082 h 5096785"/>
              <a:gd name="connsiteX5" fmla="*/ 11700796 w 12192000"/>
              <a:gd name="connsiteY5" fmla="*/ 3819843 h 5096785"/>
              <a:gd name="connsiteX6" fmla="*/ 11476952 w 12192000"/>
              <a:gd name="connsiteY6" fmla="*/ 3866786 h 5096785"/>
              <a:gd name="connsiteX7" fmla="*/ 11336487 w 12192000"/>
              <a:gd name="connsiteY7" fmla="*/ 3971513 h 5096785"/>
              <a:gd name="connsiteX8" fmla="*/ 11214181 w 12192000"/>
              <a:gd name="connsiteY8" fmla="*/ 4004215 h 5096785"/>
              <a:gd name="connsiteX9" fmla="*/ 11042540 w 12192000"/>
              <a:gd name="connsiteY9" fmla="*/ 4002613 h 5096785"/>
              <a:gd name="connsiteX10" fmla="*/ 10833086 w 12192000"/>
              <a:gd name="connsiteY10" fmla="*/ 3997707 h 5096785"/>
              <a:gd name="connsiteX11" fmla="*/ 10599680 w 12192000"/>
              <a:gd name="connsiteY11" fmla="*/ 3982661 h 5096785"/>
              <a:gd name="connsiteX12" fmla="*/ 10519971 w 12192000"/>
              <a:gd name="connsiteY12" fmla="*/ 3975018 h 5096785"/>
              <a:gd name="connsiteX13" fmla="*/ 10217282 w 12192000"/>
              <a:gd name="connsiteY13" fmla="*/ 4020809 h 5096785"/>
              <a:gd name="connsiteX14" fmla="*/ 9936427 w 12192000"/>
              <a:gd name="connsiteY14" fmla="*/ 4137843 h 5096785"/>
              <a:gd name="connsiteX15" fmla="*/ 9800299 w 12192000"/>
              <a:gd name="connsiteY15" fmla="*/ 4186098 h 5096785"/>
              <a:gd name="connsiteX16" fmla="*/ 9707822 w 12192000"/>
              <a:gd name="connsiteY16" fmla="*/ 4189102 h 5096785"/>
              <a:gd name="connsiteX17" fmla="*/ 9543973 w 12192000"/>
              <a:gd name="connsiteY17" fmla="*/ 4245802 h 5096785"/>
              <a:gd name="connsiteX18" fmla="*/ 9528747 w 12192000"/>
              <a:gd name="connsiteY18" fmla="*/ 4251724 h 5096785"/>
              <a:gd name="connsiteX19" fmla="*/ 9436976 w 12192000"/>
              <a:gd name="connsiteY19" fmla="*/ 4269351 h 5096785"/>
              <a:gd name="connsiteX20" fmla="*/ 9371827 w 12192000"/>
              <a:gd name="connsiteY20" fmla="*/ 4303912 h 5096785"/>
              <a:gd name="connsiteX21" fmla="*/ 9260304 w 12192000"/>
              <a:gd name="connsiteY21" fmla="*/ 4328021 h 5096785"/>
              <a:gd name="connsiteX22" fmla="*/ 9148799 w 12192000"/>
              <a:gd name="connsiteY22" fmla="*/ 4348506 h 5096785"/>
              <a:gd name="connsiteX23" fmla="*/ 9107898 w 12192000"/>
              <a:gd name="connsiteY23" fmla="*/ 4354282 h 5096785"/>
              <a:gd name="connsiteX24" fmla="*/ 8990743 w 12192000"/>
              <a:gd name="connsiteY24" fmla="*/ 4382161 h 5096785"/>
              <a:gd name="connsiteX25" fmla="*/ 8979819 w 12192000"/>
              <a:gd name="connsiteY25" fmla="*/ 4366419 h 5096785"/>
              <a:gd name="connsiteX26" fmla="*/ 8936044 w 12192000"/>
              <a:gd name="connsiteY26" fmla="*/ 4370992 h 5096785"/>
              <a:gd name="connsiteX27" fmla="*/ 8897707 w 12192000"/>
              <a:gd name="connsiteY27" fmla="*/ 4392673 h 5096785"/>
              <a:gd name="connsiteX28" fmla="*/ 8845635 w 12192000"/>
              <a:gd name="connsiteY28" fmla="*/ 4404300 h 5096785"/>
              <a:gd name="connsiteX29" fmla="*/ 8814562 w 12192000"/>
              <a:gd name="connsiteY29" fmla="*/ 4411434 h 5096785"/>
              <a:gd name="connsiteX30" fmla="*/ 8726349 w 12192000"/>
              <a:gd name="connsiteY30" fmla="*/ 4416668 h 5096785"/>
              <a:gd name="connsiteX31" fmla="*/ 8566678 w 12192000"/>
              <a:gd name="connsiteY31" fmla="*/ 4391711 h 5096785"/>
              <a:gd name="connsiteX32" fmla="*/ 8521516 w 12192000"/>
              <a:gd name="connsiteY32" fmla="*/ 4393927 h 5096785"/>
              <a:gd name="connsiteX33" fmla="*/ 8515998 w 12192000"/>
              <a:gd name="connsiteY33" fmla="*/ 4399124 h 5096785"/>
              <a:gd name="connsiteX34" fmla="*/ 8449547 w 12192000"/>
              <a:gd name="connsiteY34" fmla="*/ 4383170 h 5096785"/>
              <a:gd name="connsiteX35" fmla="*/ 8360285 w 12192000"/>
              <a:gd name="connsiteY35" fmla="*/ 4398502 h 5096785"/>
              <a:gd name="connsiteX36" fmla="*/ 8256584 w 12192000"/>
              <a:gd name="connsiteY36" fmla="*/ 4423564 h 5096785"/>
              <a:gd name="connsiteX37" fmla="*/ 8229821 w 12192000"/>
              <a:gd name="connsiteY37" fmla="*/ 4431840 h 5096785"/>
              <a:gd name="connsiteX38" fmla="*/ 8158476 w 12192000"/>
              <a:gd name="connsiteY38" fmla="*/ 4436904 h 5096785"/>
              <a:gd name="connsiteX39" fmla="*/ 7993707 w 12192000"/>
              <a:gd name="connsiteY39" fmla="*/ 4447962 h 5096785"/>
              <a:gd name="connsiteX40" fmla="*/ 7990346 w 12192000"/>
              <a:gd name="connsiteY40" fmla="*/ 4454853 h 5096785"/>
              <a:gd name="connsiteX41" fmla="*/ 7976786 w 12192000"/>
              <a:gd name="connsiteY41" fmla="*/ 4456820 h 5096785"/>
              <a:gd name="connsiteX42" fmla="*/ 7973491 w 12192000"/>
              <a:gd name="connsiteY42" fmla="*/ 4458577 h 5096785"/>
              <a:gd name="connsiteX43" fmla="*/ 7954281 w 12192000"/>
              <a:gd name="connsiteY43" fmla="*/ 4467421 h 5096785"/>
              <a:gd name="connsiteX44" fmla="*/ 7905540 w 12192000"/>
              <a:gd name="connsiteY44" fmla="*/ 4455628 h 5096785"/>
              <a:gd name="connsiteX45" fmla="*/ 7851932 w 12192000"/>
              <a:gd name="connsiteY45" fmla="*/ 4466353 h 5096785"/>
              <a:gd name="connsiteX46" fmla="*/ 7639078 w 12192000"/>
              <a:gd name="connsiteY46" fmla="*/ 4467635 h 5096785"/>
              <a:gd name="connsiteX47" fmla="*/ 7612359 w 12192000"/>
              <a:gd name="connsiteY47" fmla="*/ 4492789 h 5096785"/>
              <a:gd name="connsiteX48" fmla="*/ 7527328 w 12192000"/>
              <a:gd name="connsiteY48" fmla="*/ 4502199 h 5096785"/>
              <a:gd name="connsiteX49" fmla="*/ 7388717 w 12192000"/>
              <a:gd name="connsiteY49" fmla="*/ 4470799 h 5096785"/>
              <a:gd name="connsiteX50" fmla="*/ 7231898 w 12192000"/>
              <a:gd name="connsiteY50" fmla="*/ 4486028 h 5096785"/>
              <a:gd name="connsiteX51" fmla="*/ 7218425 w 12192000"/>
              <a:gd name="connsiteY51" fmla="*/ 4477288 h 5096785"/>
              <a:gd name="connsiteX52" fmla="*/ 7202795 w 12192000"/>
              <a:gd name="connsiteY52" fmla="*/ 4472972 h 5096785"/>
              <a:gd name="connsiteX53" fmla="*/ 7200744 w 12192000"/>
              <a:gd name="connsiteY53" fmla="*/ 4474099 h 5096785"/>
              <a:gd name="connsiteX54" fmla="*/ 7182163 w 12192000"/>
              <a:gd name="connsiteY54" fmla="*/ 4474005 h 5096785"/>
              <a:gd name="connsiteX55" fmla="*/ 7178368 w 12192000"/>
              <a:gd name="connsiteY55" fmla="*/ 4470673 h 5096785"/>
              <a:gd name="connsiteX56" fmla="*/ 7165705 w 12192000"/>
              <a:gd name="connsiteY56" fmla="*/ 4469569 h 5096785"/>
              <a:gd name="connsiteX57" fmla="*/ 7140991 w 12192000"/>
              <a:gd name="connsiteY57" fmla="*/ 4464599 h 5096785"/>
              <a:gd name="connsiteX58" fmla="*/ 7136152 w 12192000"/>
              <a:gd name="connsiteY58" fmla="*/ 4466292 h 5096785"/>
              <a:gd name="connsiteX59" fmla="*/ 7098544 w 12192000"/>
              <a:gd name="connsiteY59" fmla="*/ 4462879 h 5096785"/>
              <a:gd name="connsiteX60" fmla="*/ 7097922 w 12192000"/>
              <a:gd name="connsiteY60" fmla="*/ 4464077 h 5096785"/>
              <a:gd name="connsiteX61" fmla="*/ 7086877 w 12192000"/>
              <a:gd name="connsiteY61" fmla="*/ 4468554 h 5096785"/>
              <a:gd name="connsiteX62" fmla="*/ 7065999 w 12192000"/>
              <a:gd name="connsiteY62" fmla="*/ 4474270 h 5096785"/>
              <a:gd name="connsiteX63" fmla="*/ 7016598 w 12192000"/>
              <a:gd name="connsiteY63" fmla="*/ 4502855 h 5096785"/>
              <a:gd name="connsiteX64" fmla="*/ 6977375 w 12192000"/>
              <a:gd name="connsiteY64" fmla="*/ 4499434 h 5096785"/>
              <a:gd name="connsiteX65" fmla="*/ 6969409 w 12192000"/>
              <a:gd name="connsiteY65" fmla="*/ 4499424 h 5096785"/>
              <a:gd name="connsiteX66" fmla="*/ 6969218 w 12192000"/>
              <a:gd name="connsiteY66" fmla="*/ 4499704 h 5096785"/>
              <a:gd name="connsiteX67" fmla="*/ 6960755 w 12192000"/>
              <a:gd name="connsiteY67" fmla="*/ 4500249 h 5096785"/>
              <a:gd name="connsiteX68" fmla="*/ 6954882 w 12192000"/>
              <a:gd name="connsiteY68" fmla="*/ 4499405 h 5096785"/>
              <a:gd name="connsiteX69" fmla="*/ 6939428 w 12192000"/>
              <a:gd name="connsiteY69" fmla="*/ 4499385 h 5096785"/>
              <a:gd name="connsiteX70" fmla="*/ 6933902 w 12192000"/>
              <a:gd name="connsiteY70" fmla="*/ 4501239 h 5096785"/>
              <a:gd name="connsiteX71" fmla="*/ 6891244 w 12192000"/>
              <a:gd name="connsiteY71" fmla="*/ 4536371 h 5096785"/>
              <a:gd name="connsiteX72" fmla="*/ 6794496 w 12192000"/>
              <a:gd name="connsiteY72" fmla="*/ 4567924 h 5096785"/>
              <a:gd name="connsiteX73" fmla="*/ 6574528 w 12192000"/>
              <a:gd name="connsiteY73" fmla="*/ 4641155 h 5096785"/>
              <a:gd name="connsiteX74" fmla="*/ 6573036 w 12192000"/>
              <a:gd name="connsiteY74" fmla="*/ 4641049 h 5096785"/>
              <a:gd name="connsiteX75" fmla="*/ 6571920 w 12192000"/>
              <a:gd name="connsiteY75" fmla="*/ 4644739 h 5096785"/>
              <a:gd name="connsiteX76" fmla="*/ 6552021 w 12192000"/>
              <a:gd name="connsiteY76" fmla="*/ 4650379 h 5096785"/>
              <a:gd name="connsiteX77" fmla="*/ 6545925 w 12192000"/>
              <a:gd name="connsiteY77" fmla="*/ 4650675 h 5096785"/>
              <a:gd name="connsiteX78" fmla="*/ 6537822 w 12192000"/>
              <a:gd name="connsiteY78" fmla="*/ 4652769 h 5096785"/>
              <a:gd name="connsiteX79" fmla="*/ 6537743 w 12192000"/>
              <a:gd name="connsiteY79" fmla="*/ 4653068 h 5096785"/>
              <a:gd name="connsiteX80" fmla="*/ 6490057 w 12192000"/>
              <a:gd name="connsiteY80" fmla="*/ 4658624 h 5096785"/>
              <a:gd name="connsiteX81" fmla="*/ 6386800 w 12192000"/>
              <a:gd name="connsiteY81" fmla="*/ 4715431 h 5096785"/>
              <a:gd name="connsiteX82" fmla="*/ 6382703 w 12192000"/>
              <a:gd name="connsiteY82" fmla="*/ 4717930 h 5096785"/>
              <a:gd name="connsiteX83" fmla="*/ 6356495 w 12192000"/>
              <a:gd name="connsiteY83" fmla="*/ 4717843 h 5096785"/>
              <a:gd name="connsiteX84" fmla="*/ 6343628 w 12192000"/>
              <a:gd name="connsiteY84" fmla="*/ 4719161 h 5096785"/>
              <a:gd name="connsiteX85" fmla="*/ 6338605 w 12192000"/>
              <a:gd name="connsiteY85" fmla="*/ 4716723 h 5096785"/>
              <a:gd name="connsiteX86" fmla="*/ 6320318 w 12192000"/>
              <a:gd name="connsiteY86" fmla="*/ 4720095 h 5096785"/>
              <a:gd name="connsiteX87" fmla="*/ 6318742 w 12192000"/>
              <a:gd name="connsiteY87" fmla="*/ 4721541 h 5096785"/>
              <a:gd name="connsiteX88" fmla="*/ 6301708 w 12192000"/>
              <a:gd name="connsiteY88" fmla="*/ 4720380 h 5096785"/>
              <a:gd name="connsiteX89" fmla="*/ 6285082 w 12192000"/>
              <a:gd name="connsiteY89" fmla="*/ 4714639 h 5096785"/>
              <a:gd name="connsiteX90" fmla="*/ 6028335 w 12192000"/>
              <a:gd name="connsiteY90" fmla="*/ 4722621 h 5096785"/>
              <a:gd name="connsiteX91" fmla="*/ 5908701 w 12192000"/>
              <a:gd name="connsiteY91" fmla="*/ 4779160 h 5096785"/>
              <a:gd name="connsiteX92" fmla="*/ 5860414 w 12192000"/>
              <a:gd name="connsiteY92" fmla="*/ 4807892 h 5096785"/>
              <a:gd name="connsiteX93" fmla="*/ 5683612 w 12192000"/>
              <a:gd name="connsiteY93" fmla="*/ 4848770 h 5096785"/>
              <a:gd name="connsiteX94" fmla="*/ 5635111 w 12192000"/>
              <a:gd name="connsiteY94" fmla="*/ 4868888 h 5096785"/>
              <a:gd name="connsiteX95" fmla="*/ 5582652 w 12192000"/>
              <a:gd name="connsiteY95" fmla="*/ 4866836 h 5096785"/>
              <a:gd name="connsiteX96" fmla="*/ 5567213 w 12192000"/>
              <a:gd name="connsiteY96" fmla="*/ 4878769 h 5096785"/>
              <a:gd name="connsiteX97" fmla="*/ 5564659 w 12192000"/>
              <a:gd name="connsiteY97" fmla="*/ 4881042 h 5096785"/>
              <a:gd name="connsiteX98" fmla="*/ 5552102 w 12192000"/>
              <a:gd name="connsiteY98" fmla="*/ 4885426 h 5096785"/>
              <a:gd name="connsiteX99" fmla="*/ 5551475 w 12192000"/>
              <a:gd name="connsiteY99" fmla="*/ 4892560 h 5096785"/>
              <a:gd name="connsiteX100" fmla="*/ 5534664 w 12192000"/>
              <a:gd name="connsiteY100" fmla="*/ 4903385 h 5096785"/>
              <a:gd name="connsiteX101" fmla="*/ 5510737 w 12192000"/>
              <a:gd name="connsiteY101" fmla="*/ 4909807 h 5096785"/>
              <a:gd name="connsiteX102" fmla="*/ 5393901 w 12192000"/>
              <a:gd name="connsiteY102" fmla="*/ 4933709 h 5096785"/>
              <a:gd name="connsiteX103" fmla="*/ 5325782 w 12192000"/>
              <a:gd name="connsiteY103" fmla="*/ 4951789 h 5096785"/>
              <a:gd name="connsiteX104" fmla="*/ 5302703 w 12192000"/>
              <a:gd name="connsiteY104" fmla="*/ 4964590 h 5096785"/>
              <a:gd name="connsiteX105" fmla="*/ 5268591 w 12192000"/>
              <a:gd name="connsiteY105" fmla="*/ 4978479 h 5096785"/>
              <a:gd name="connsiteX106" fmla="*/ 5210559 w 12192000"/>
              <a:gd name="connsiteY106" fmla="*/ 5007585 h 5096785"/>
              <a:gd name="connsiteX107" fmla="*/ 5177597 w 12192000"/>
              <a:gd name="connsiteY107" fmla="*/ 5015926 h 5096785"/>
              <a:gd name="connsiteX108" fmla="*/ 5160569 w 12192000"/>
              <a:gd name="connsiteY108" fmla="*/ 5025681 h 5096785"/>
              <a:gd name="connsiteX109" fmla="*/ 5152748 w 12192000"/>
              <a:gd name="connsiteY109" fmla="*/ 5026569 h 5096785"/>
              <a:gd name="connsiteX110" fmla="*/ 5127678 w 12192000"/>
              <a:gd name="connsiteY110" fmla="*/ 5032947 h 5096785"/>
              <a:gd name="connsiteX111" fmla="*/ 5113147 w 12192000"/>
              <a:gd name="connsiteY111" fmla="*/ 5035818 h 5096785"/>
              <a:gd name="connsiteX112" fmla="*/ 5107301 w 12192000"/>
              <a:gd name="connsiteY112" fmla="*/ 5036672 h 5096785"/>
              <a:gd name="connsiteX113" fmla="*/ 5093215 w 12192000"/>
              <a:gd name="connsiteY113" fmla="*/ 5032880 h 5096785"/>
              <a:gd name="connsiteX114" fmla="*/ 5077058 w 12192000"/>
              <a:gd name="connsiteY114" fmla="*/ 5038681 h 5096785"/>
              <a:gd name="connsiteX115" fmla="*/ 5057349 w 12192000"/>
              <a:gd name="connsiteY115" fmla="*/ 5036015 h 5096785"/>
              <a:gd name="connsiteX116" fmla="*/ 5053945 w 12192000"/>
              <a:gd name="connsiteY116" fmla="*/ 5041952 h 5096785"/>
              <a:gd name="connsiteX117" fmla="*/ 5040021 w 12192000"/>
              <a:gd name="connsiteY117" fmla="*/ 5050052 h 5096785"/>
              <a:gd name="connsiteX118" fmla="*/ 5025913 w 12192000"/>
              <a:gd name="connsiteY118" fmla="*/ 5046535 h 5096785"/>
              <a:gd name="connsiteX119" fmla="*/ 4998218 w 12192000"/>
              <a:gd name="connsiteY119" fmla="*/ 5048065 h 5096785"/>
              <a:gd name="connsiteX120" fmla="*/ 4991008 w 12192000"/>
              <a:gd name="connsiteY120" fmla="*/ 5050439 h 5096785"/>
              <a:gd name="connsiteX121" fmla="*/ 4963503 w 12192000"/>
              <a:gd name="connsiteY121" fmla="*/ 5047575 h 5096785"/>
              <a:gd name="connsiteX122" fmla="*/ 4921053 w 12192000"/>
              <a:gd name="connsiteY122" fmla="*/ 5048925 h 5096785"/>
              <a:gd name="connsiteX123" fmla="*/ 4873420 w 12192000"/>
              <a:gd name="connsiteY123" fmla="*/ 5054929 h 5096785"/>
              <a:gd name="connsiteX124" fmla="*/ 4858825 w 12192000"/>
              <a:gd name="connsiteY124" fmla="*/ 5051329 h 5096785"/>
              <a:gd name="connsiteX125" fmla="*/ 4769340 w 12192000"/>
              <a:gd name="connsiteY125" fmla="*/ 5053090 h 5096785"/>
              <a:gd name="connsiteX126" fmla="*/ 4744152 w 12192000"/>
              <a:gd name="connsiteY126" fmla="*/ 5053391 h 5096785"/>
              <a:gd name="connsiteX127" fmla="*/ 4723556 w 12192000"/>
              <a:gd name="connsiteY127" fmla="*/ 5059633 h 5096785"/>
              <a:gd name="connsiteX128" fmla="*/ 4719699 w 12192000"/>
              <a:gd name="connsiteY128" fmla="*/ 5066298 h 5096785"/>
              <a:gd name="connsiteX129" fmla="*/ 4706016 w 12192000"/>
              <a:gd name="connsiteY129" fmla="*/ 5067422 h 5096785"/>
              <a:gd name="connsiteX130" fmla="*/ 4702593 w 12192000"/>
              <a:gd name="connsiteY130" fmla="*/ 5068973 h 5096785"/>
              <a:gd name="connsiteX131" fmla="*/ 4682766 w 12192000"/>
              <a:gd name="connsiteY131" fmla="*/ 5076609 h 5096785"/>
              <a:gd name="connsiteX132" fmla="*/ 4634960 w 12192000"/>
              <a:gd name="connsiteY132" fmla="*/ 5061852 h 5096785"/>
              <a:gd name="connsiteX133" fmla="*/ 4580645 w 12192000"/>
              <a:gd name="connsiteY133" fmla="*/ 5069246 h 5096785"/>
              <a:gd name="connsiteX134" fmla="*/ 4368005 w 12192000"/>
              <a:gd name="connsiteY134" fmla="*/ 5057426 h 5096785"/>
              <a:gd name="connsiteX135" fmla="*/ 4339489 w 12192000"/>
              <a:gd name="connsiteY135" fmla="*/ 5080858 h 5096785"/>
              <a:gd name="connsiteX136" fmla="*/ 4253895 w 12192000"/>
              <a:gd name="connsiteY136" fmla="*/ 5085008 h 5096785"/>
              <a:gd name="connsiteX137" fmla="*/ 4130140 w 12192000"/>
              <a:gd name="connsiteY137" fmla="*/ 5057070 h 5096785"/>
              <a:gd name="connsiteX138" fmla="*/ 3911296 w 12192000"/>
              <a:gd name="connsiteY138" fmla="*/ 5035663 h 5096785"/>
              <a:gd name="connsiteX139" fmla="*/ 3895182 w 12192000"/>
              <a:gd name="connsiteY139" fmla="*/ 5030229 h 5096785"/>
              <a:gd name="connsiteX140" fmla="*/ 3870866 w 12192000"/>
              <a:gd name="connsiteY140" fmla="*/ 5023753 h 5096785"/>
              <a:gd name="connsiteX141" fmla="*/ 3865913 w 12192000"/>
              <a:gd name="connsiteY141" fmla="*/ 5025143 h 5096785"/>
              <a:gd name="connsiteX142" fmla="*/ 3828606 w 12192000"/>
              <a:gd name="connsiteY142" fmla="*/ 5019426 h 5096785"/>
              <a:gd name="connsiteX143" fmla="*/ 3827901 w 12192000"/>
              <a:gd name="connsiteY143" fmla="*/ 5020583 h 5096785"/>
              <a:gd name="connsiteX144" fmla="*/ 3816543 w 12192000"/>
              <a:gd name="connsiteY144" fmla="*/ 5024366 h 5096785"/>
              <a:gd name="connsiteX145" fmla="*/ 3795278 w 12192000"/>
              <a:gd name="connsiteY145" fmla="*/ 5028779 h 5096785"/>
              <a:gd name="connsiteX146" fmla="*/ 3743858 w 12192000"/>
              <a:gd name="connsiteY146" fmla="*/ 5054237 h 5096785"/>
              <a:gd name="connsiteX147" fmla="*/ 3704945 w 12192000"/>
              <a:gd name="connsiteY147" fmla="*/ 5048413 h 5096785"/>
              <a:gd name="connsiteX148" fmla="*/ 3696992 w 12192000"/>
              <a:gd name="connsiteY148" fmla="*/ 5047914 h 5096785"/>
              <a:gd name="connsiteX149" fmla="*/ 3696780 w 12192000"/>
              <a:gd name="connsiteY149" fmla="*/ 5048181 h 5096785"/>
              <a:gd name="connsiteX150" fmla="*/ 3688290 w 12192000"/>
              <a:gd name="connsiteY150" fmla="*/ 5048204 h 5096785"/>
              <a:gd name="connsiteX151" fmla="*/ 3682486 w 12192000"/>
              <a:gd name="connsiteY151" fmla="*/ 5047000 h 5096785"/>
              <a:gd name="connsiteX152" fmla="*/ 3667056 w 12192000"/>
              <a:gd name="connsiteY152" fmla="*/ 5046030 h 5096785"/>
              <a:gd name="connsiteX153" fmla="*/ 3661403 w 12192000"/>
              <a:gd name="connsiteY153" fmla="*/ 5047537 h 5096785"/>
              <a:gd name="connsiteX154" fmla="*/ 3658673 w 12192000"/>
              <a:gd name="connsiteY154" fmla="*/ 5050790 h 5096785"/>
              <a:gd name="connsiteX155" fmla="*/ 3657333 w 12192000"/>
              <a:gd name="connsiteY155" fmla="*/ 5050325 h 5096785"/>
              <a:gd name="connsiteX156" fmla="*/ 3626778 w 12192000"/>
              <a:gd name="connsiteY156" fmla="*/ 5057882 h 5096785"/>
              <a:gd name="connsiteX157" fmla="*/ 3560067 w 12192000"/>
              <a:gd name="connsiteY157" fmla="*/ 5064266 h 5096785"/>
              <a:gd name="connsiteX158" fmla="*/ 3522641 w 12192000"/>
              <a:gd name="connsiteY158" fmla="*/ 5063654 h 5096785"/>
              <a:gd name="connsiteX159" fmla="*/ 3419275 w 12192000"/>
              <a:gd name="connsiteY159" fmla="*/ 5066646 h 5096785"/>
              <a:gd name="connsiteX160" fmla="*/ 3314869 w 12192000"/>
              <a:gd name="connsiteY160" fmla="*/ 5073197 h 5096785"/>
              <a:gd name="connsiteX161" fmla="*/ 3259088 w 12192000"/>
              <a:gd name="connsiteY161" fmla="*/ 5096363 h 5096785"/>
              <a:gd name="connsiteX162" fmla="*/ 3253104 w 12192000"/>
              <a:gd name="connsiteY162" fmla="*/ 5096785 h 5096785"/>
              <a:gd name="connsiteX163" fmla="*/ 3238751 w 12192000"/>
              <a:gd name="connsiteY163" fmla="*/ 5092996 h 5096785"/>
              <a:gd name="connsiteX164" fmla="*/ 3233681 w 12192000"/>
              <a:gd name="connsiteY164" fmla="*/ 5090758 h 5096785"/>
              <a:gd name="connsiteX165" fmla="*/ 3225562 w 12192000"/>
              <a:gd name="connsiteY165" fmla="*/ 5089215 h 5096785"/>
              <a:gd name="connsiteX166" fmla="*/ 3225260 w 12192000"/>
              <a:gd name="connsiteY166" fmla="*/ 5089437 h 5096785"/>
              <a:gd name="connsiteX167" fmla="*/ 3217859 w 12192000"/>
              <a:gd name="connsiteY167" fmla="*/ 5087484 h 5096785"/>
              <a:gd name="connsiteX168" fmla="*/ 3182980 w 12192000"/>
              <a:gd name="connsiteY168" fmla="*/ 5074650 h 5096785"/>
              <a:gd name="connsiteX169" fmla="*/ 3055081 w 12192000"/>
              <a:gd name="connsiteY169" fmla="*/ 5080424 h 5096785"/>
              <a:gd name="connsiteX170" fmla="*/ 3049807 w 12192000"/>
              <a:gd name="connsiteY170" fmla="*/ 5080860 h 5096785"/>
              <a:gd name="connsiteX171" fmla="*/ 3029122 w 12192000"/>
              <a:gd name="connsiteY171" fmla="*/ 5070085 h 5096785"/>
              <a:gd name="connsiteX172" fmla="*/ 3017862 w 12192000"/>
              <a:gd name="connsiteY172" fmla="*/ 5065942 h 5096785"/>
              <a:gd name="connsiteX173" fmla="*/ 3015868 w 12192000"/>
              <a:gd name="connsiteY173" fmla="*/ 5061832 h 5096785"/>
              <a:gd name="connsiteX174" fmla="*/ 2998644 w 12192000"/>
              <a:gd name="connsiteY174" fmla="*/ 5057210 h 5096785"/>
              <a:gd name="connsiteX175" fmla="*/ 2996219 w 12192000"/>
              <a:gd name="connsiteY175" fmla="*/ 5057788 h 5096785"/>
              <a:gd name="connsiteX176" fmla="*/ 2983676 w 12192000"/>
              <a:gd name="connsiteY176" fmla="*/ 5049852 h 5096785"/>
              <a:gd name="connsiteX177" fmla="*/ 2903609 w 12192000"/>
              <a:gd name="connsiteY177" fmla="*/ 4998457 h 5096785"/>
              <a:gd name="connsiteX178" fmla="*/ 2758830 w 12192000"/>
              <a:gd name="connsiteY178" fmla="*/ 4974760 h 5096785"/>
              <a:gd name="connsiteX179" fmla="*/ 2532669 w 12192000"/>
              <a:gd name="connsiteY179" fmla="*/ 4940573 h 5096785"/>
              <a:gd name="connsiteX180" fmla="*/ 2389931 w 12192000"/>
              <a:gd name="connsiteY180" fmla="*/ 4905785 h 5096785"/>
              <a:gd name="connsiteX181" fmla="*/ 2335186 w 12192000"/>
              <a:gd name="connsiteY181" fmla="*/ 4902957 h 5096785"/>
              <a:gd name="connsiteX182" fmla="*/ 2273393 w 12192000"/>
              <a:gd name="connsiteY182" fmla="*/ 4883565 h 5096785"/>
              <a:gd name="connsiteX183" fmla="*/ 2269523 w 12192000"/>
              <a:gd name="connsiteY183" fmla="*/ 4884442 h 5096785"/>
              <a:gd name="connsiteX184" fmla="*/ 2256015 w 12192000"/>
              <a:gd name="connsiteY184" fmla="*/ 4883014 h 5096785"/>
              <a:gd name="connsiteX185" fmla="*/ 2249731 w 12192000"/>
              <a:gd name="connsiteY185" fmla="*/ 4888778 h 5096785"/>
              <a:gd name="connsiteX186" fmla="*/ 2227629 w 12192000"/>
              <a:gd name="connsiteY186" fmla="*/ 4891047 h 5096785"/>
              <a:gd name="connsiteX187" fmla="*/ 2203460 w 12192000"/>
              <a:gd name="connsiteY187" fmla="*/ 4886696 h 5096785"/>
              <a:gd name="connsiteX188" fmla="*/ 2091528 w 12192000"/>
              <a:gd name="connsiteY188" fmla="*/ 4859155 h 5096785"/>
              <a:gd name="connsiteX189" fmla="*/ 2022901 w 12192000"/>
              <a:gd name="connsiteY189" fmla="*/ 4846594 h 5096785"/>
              <a:gd name="connsiteX190" fmla="*/ 1994227 w 12192000"/>
              <a:gd name="connsiteY190" fmla="*/ 4847973 h 5096785"/>
              <a:gd name="connsiteX191" fmla="*/ 1955936 w 12192000"/>
              <a:gd name="connsiteY191" fmla="*/ 4845765 h 5096785"/>
              <a:gd name="connsiteX192" fmla="*/ 1741924 w 12192000"/>
              <a:gd name="connsiteY192" fmla="*/ 4808054 h 5096785"/>
              <a:gd name="connsiteX193" fmla="*/ 1734410 w 12192000"/>
              <a:gd name="connsiteY193" fmla="*/ 4811675 h 5096785"/>
              <a:gd name="connsiteX194" fmla="*/ 1691423 w 12192000"/>
              <a:gd name="connsiteY194" fmla="*/ 4802777 h 5096785"/>
              <a:gd name="connsiteX195" fmla="*/ 1554504 w 12192000"/>
              <a:gd name="connsiteY195" fmla="*/ 4739985 h 5096785"/>
              <a:gd name="connsiteX196" fmla="*/ 1470119 w 12192000"/>
              <a:gd name="connsiteY196" fmla="*/ 4723470 h 5096785"/>
              <a:gd name="connsiteX197" fmla="*/ 1437967 w 12192000"/>
              <a:gd name="connsiteY197" fmla="*/ 4722710 h 5096785"/>
              <a:gd name="connsiteX198" fmla="*/ 1295869 w 12192000"/>
              <a:gd name="connsiteY198" fmla="*/ 4726175 h 5096785"/>
              <a:gd name="connsiteX199" fmla="*/ 1292949 w 12192000"/>
              <a:gd name="connsiteY199" fmla="*/ 4684615 h 5096785"/>
              <a:gd name="connsiteX200" fmla="*/ 1244908 w 12192000"/>
              <a:gd name="connsiteY200" fmla="*/ 4706993 h 5096785"/>
              <a:gd name="connsiteX201" fmla="*/ 1171266 w 12192000"/>
              <a:gd name="connsiteY201" fmla="*/ 4706535 h 5096785"/>
              <a:gd name="connsiteX202" fmla="*/ 1160868 w 12192000"/>
              <a:gd name="connsiteY202" fmla="*/ 4701936 h 5096785"/>
              <a:gd name="connsiteX203" fmla="*/ 1147599 w 12192000"/>
              <a:gd name="connsiteY203" fmla="*/ 4714833 h 5096785"/>
              <a:gd name="connsiteX204" fmla="*/ 1119603 w 12192000"/>
              <a:gd name="connsiteY204" fmla="*/ 4721303 h 5096785"/>
              <a:gd name="connsiteX205" fmla="*/ 997851 w 12192000"/>
              <a:gd name="connsiteY205" fmla="*/ 4722336 h 5096785"/>
              <a:gd name="connsiteX206" fmla="*/ 976455 w 12192000"/>
              <a:gd name="connsiteY206" fmla="*/ 4726407 h 5096785"/>
              <a:gd name="connsiteX207" fmla="*/ 949939 w 12192000"/>
              <a:gd name="connsiteY207" fmla="*/ 4719699 h 5096785"/>
              <a:gd name="connsiteX208" fmla="*/ 894148 w 12192000"/>
              <a:gd name="connsiteY208" fmla="*/ 4710406 h 5096785"/>
              <a:gd name="connsiteX209" fmla="*/ 857990 w 12192000"/>
              <a:gd name="connsiteY209" fmla="*/ 4696844 h 5096785"/>
              <a:gd name="connsiteX210" fmla="*/ 848649 w 12192000"/>
              <a:gd name="connsiteY210" fmla="*/ 4704021 h 5096785"/>
              <a:gd name="connsiteX211" fmla="*/ 826436 w 12192000"/>
              <a:gd name="connsiteY211" fmla="*/ 4707421 h 5096785"/>
              <a:gd name="connsiteX212" fmla="*/ 733052 w 12192000"/>
              <a:gd name="connsiteY212" fmla="*/ 4701884 h 5096785"/>
              <a:gd name="connsiteX213" fmla="*/ 716185 w 12192000"/>
              <a:gd name="connsiteY213" fmla="*/ 4648168 h 5096785"/>
              <a:gd name="connsiteX214" fmla="*/ 582722 w 12192000"/>
              <a:gd name="connsiteY214" fmla="*/ 4658637 h 5096785"/>
              <a:gd name="connsiteX215" fmla="*/ 581118 w 12192000"/>
              <a:gd name="connsiteY215" fmla="*/ 4654120 h 5096785"/>
              <a:gd name="connsiteX216" fmla="*/ 546453 w 12192000"/>
              <a:gd name="connsiteY216" fmla="*/ 4652542 h 5096785"/>
              <a:gd name="connsiteX217" fmla="*/ 536773 w 12192000"/>
              <a:gd name="connsiteY217" fmla="*/ 4644609 h 5096785"/>
              <a:gd name="connsiteX218" fmla="*/ 388896 w 12192000"/>
              <a:gd name="connsiteY218" fmla="*/ 4619173 h 5096785"/>
              <a:gd name="connsiteX219" fmla="*/ 366479 w 12192000"/>
              <a:gd name="connsiteY219" fmla="*/ 4618896 h 5096785"/>
              <a:gd name="connsiteX220" fmla="*/ 342781 w 12192000"/>
              <a:gd name="connsiteY220" fmla="*/ 4601239 h 5096785"/>
              <a:gd name="connsiteX221" fmla="*/ 255925 w 12192000"/>
              <a:gd name="connsiteY221" fmla="*/ 4598685 h 5096785"/>
              <a:gd name="connsiteX222" fmla="*/ 226919 w 12192000"/>
              <a:gd name="connsiteY222" fmla="*/ 4598460 h 5096785"/>
              <a:gd name="connsiteX223" fmla="*/ 213925 w 12192000"/>
              <a:gd name="connsiteY223" fmla="*/ 4597783 h 5096785"/>
              <a:gd name="connsiteX224" fmla="*/ 215196 w 12192000"/>
              <a:gd name="connsiteY224" fmla="*/ 4588576 h 5096785"/>
              <a:gd name="connsiteX225" fmla="*/ 180214 w 12192000"/>
              <a:gd name="connsiteY225" fmla="*/ 4583701 h 5096785"/>
              <a:gd name="connsiteX226" fmla="*/ 83203 w 12192000"/>
              <a:gd name="connsiteY226" fmla="*/ 4531664 h 5096785"/>
              <a:gd name="connsiteX227" fmla="*/ 4106 w 12192000"/>
              <a:gd name="connsiteY227" fmla="*/ 4517202 h 5096785"/>
              <a:gd name="connsiteX228" fmla="*/ 0 w 12192000"/>
              <a:gd name="connsiteY228" fmla="*/ 4516084 h 5096785"/>
              <a:gd name="connsiteX229" fmla="*/ 0 w 12192000"/>
              <a:gd name="connsiteY229" fmla="*/ 0 h 5096785"/>
              <a:gd name="connsiteX0" fmla="*/ 0 w 12192000"/>
              <a:gd name="connsiteY0" fmla="*/ 0 h 5096785"/>
              <a:gd name="connsiteX1" fmla="*/ 12192000 w 12192000"/>
              <a:gd name="connsiteY1" fmla="*/ 0 h 5096785"/>
              <a:gd name="connsiteX2" fmla="*/ 12192000 w 12192000"/>
              <a:gd name="connsiteY2" fmla="*/ 3809005 h 5096785"/>
              <a:gd name="connsiteX3" fmla="*/ 12142543 w 12192000"/>
              <a:gd name="connsiteY3" fmla="*/ 3817043 h 5096785"/>
              <a:gd name="connsiteX4" fmla="*/ 12021777 w 12192000"/>
              <a:gd name="connsiteY4" fmla="*/ 3848082 h 5096785"/>
              <a:gd name="connsiteX5" fmla="*/ 11700796 w 12192000"/>
              <a:gd name="connsiteY5" fmla="*/ 3819843 h 5096785"/>
              <a:gd name="connsiteX6" fmla="*/ 11596222 w 12192000"/>
              <a:gd name="connsiteY6" fmla="*/ 3858834 h 5096785"/>
              <a:gd name="connsiteX7" fmla="*/ 11336487 w 12192000"/>
              <a:gd name="connsiteY7" fmla="*/ 3971513 h 5096785"/>
              <a:gd name="connsiteX8" fmla="*/ 11214181 w 12192000"/>
              <a:gd name="connsiteY8" fmla="*/ 4004215 h 5096785"/>
              <a:gd name="connsiteX9" fmla="*/ 11042540 w 12192000"/>
              <a:gd name="connsiteY9" fmla="*/ 4002613 h 5096785"/>
              <a:gd name="connsiteX10" fmla="*/ 10833086 w 12192000"/>
              <a:gd name="connsiteY10" fmla="*/ 3997707 h 5096785"/>
              <a:gd name="connsiteX11" fmla="*/ 10599680 w 12192000"/>
              <a:gd name="connsiteY11" fmla="*/ 3982661 h 5096785"/>
              <a:gd name="connsiteX12" fmla="*/ 10519971 w 12192000"/>
              <a:gd name="connsiteY12" fmla="*/ 3975018 h 5096785"/>
              <a:gd name="connsiteX13" fmla="*/ 10217282 w 12192000"/>
              <a:gd name="connsiteY13" fmla="*/ 4020809 h 5096785"/>
              <a:gd name="connsiteX14" fmla="*/ 9936427 w 12192000"/>
              <a:gd name="connsiteY14" fmla="*/ 4137843 h 5096785"/>
              <a:gd name="connsiteX15" fmla="*/ 9800299 w 12192000"/>
              <a:gd name="connsiteY15" fmla="*/ 4186098 h 5096785"/>
              <a:gd name="connsiteX16" fmla="*/ 9707822 w 12192000"/>
              <a:gd name="connsiteY16" fmla="*/ 4189102 h 5096785"/>
              <a:gd name="connsiteX17" fmla="*/ 9543973 w 12192000"/>
              <a:gd name="connsiteY17" fmla="*/ 4245802 h 5096785"/>
              <a:gd name="connsiteX18" fmla="*/ 9528747 w 12192000"/>
              <a:gd name="connsiteY18" fmla="*/ 4251724 h 5096785"/>
              <a:gd name="connsiteX19" fmla="*/ 9436976 w 12192000"/>
              <a:gd name="connsiteY19" fmla="*/ 4269351 h 5096785"/>
              <a:gd name="connsiteX20" fmla="*/ 9371827 w 12192000"/>
              <a:gd name="connsiteY20" fmla="*/ 4303912 h 5096785"/>
              <a:gd name="connsiteX21" fmla="*/ 9260304 w 12192000"/>
              <a:gd name="connsiteY21" fmla="*/ 4328021 h 5096785"/>
              <a:gd name="connsiteX22" fmla="*/ 9148799 w 12192000"/>
              <a:gd name="connsiteY22" fmla="*/ 4348506 h 5096785"/>
              <a:gd name="connsiteX23" fmla="*/ 9107898 w 12192000"/>
              <a:gd name="connsiteY23" fmla="*/ 4354282 h 5096785"/>
              <a:gd name="connsiteX24" fmla="*/ 8990743 w 12192000"/>
              <a:gd name="connsiteY24" fmla="*/ 4382161 h 5096785"/>
              <a:gd name="connsiteX25" fmla="*/ 8979819 w 12192000"/>
              <a:gd name="connsiteY25" fmla="*/ 4366419 h 5096785"/>
              <a:gd name="connsiteX26" fmla="*/ 8936044 w 12192000"/>
              <a:gd name="connsiteY26" fmla="*/ 4370992 h 5096785"/>
              <a:gd name="connsiteX27" fmla="*/ 8897707 w 12192000"/>
              <a:gd name="connsiteY27" fmla="*/ 4392673 h 5096785"/>
              <a:gd name="connsiteX28" fmla="*/ 8845635 w 12192000"/>
              <a:gd name="connsiteY28" fmla="*/ 4404300 h 5096785"/>
              <a:gd name="connsiteX29" fmla="*/ 8814562 w 12192000"/>
              <a:gd name="connsiteY29" fmla="*/ 4411434 h 5096785"/>
              <a:gd name="connsiteX30" fmla="*/ 8726349 w 12192000"/>
              <a:gd name="connsiteY30" fmla="*/ 4416668 h 5096785"/>
              <a:gd name="connsiteX31" fmla="*/ 8566678 w 12192000"/>
              <a:gd name="connsiteY31" fmla="*/ 4391711 h 5096785"/>
              <a:gd name="connsiteX32" fmla="*/ 8521516 w 12192000"/>
              <a:gd name="connsiteY32" fmla="*/ 4393927 h 5096785"/>
              <a:gd name="connsiteX33" fmla="*/ 8515998 w 12192000"/>
              <a:gd name="connsiteY33" fmla="*/ 4399124 h 5096785"/>
              <a:gd name="connsiteX34" fmla="*/ 8449547 w 12192000"/>
              <a:gd name="connsiteY34" fmla="*/ 4383170 h 5096785"/>
              <a:gd name="connsiteX35" fmla="*/ 8360285 w 12192000"/>
              <a:gd name="connsiteY35" fmla="*/ 4398502 h 5096785"/>
              <a:gd name="connsiteX36" fmla="*/ 8256584 w 12192000"/>
              <a:gd name="connsiteY36" fmla="*/ 4423564 h 5096785"/>
              <a:gd name="connsiteX37" fmla="*/ 8229821 w 12192000"/>
              <a:gd name="connsiteY37" fmla="*/ 4431840 h 5096785"/>
              <a:gd name="connsiteX38" fmla="*/ 8158476 w 12192000"/>
              <a:gd name="connsiteY38" fmla="*/ 4436904 h 5096785"/>
              <a:gd name="connsiteX39" fmla="*/ 7993707 w 12192000"/>
              <a:gd name="connsiteY39" fmla="*/ 4447962 h 5096785"/>
              <a:gd name="connsiteX40" fmla="*/ 7990346 w 12192000"/>
              <a:gd name="connsiteY40" fmla="*/ 4454853 h 5096785"/>
              <a:gd name="connsiteX41" fmla="*/ 7976786 w 12192000"/>
              <a:gd name="connsiteY41" fmla="*/ 4456820 h 5096785"/>
              <a:gd name="connsiteX42" fmla="*/ 7973491 w 12192000"/>
              <a:gd name="connsiteY42" fmla="*/ 4458577 h 5096785"/>
              <a:gd name="connsiteX43" fmla="*/ 7954281 w 12192000"/>
              <a:gd name="connsiteY43" fmla="*/ 4467421 h 5096785"/>
              <a:gd name="connsiteX44" fmla="*/ 7905540 w 12192000"/>
              <a:gd name="connsiteY44" fmla="*/ 4455628 h 5096785"/>
              <a:gd name="connsiteX45" fmla="*/ 7851932 w 12192000"/>
              <a:gd name="connsiteY45" fmla="*/ 4466353 h 5096785"/>
              <a:gd name="connsiteX46" fmla="*/ 7639078 w 12192000"/>
              <a:gd name="connsiteY46" fmla="*/ 4467635 h 5096785"/>
              <a:gd name="connsiteX47" fmla="*/ 7612359 w 12192000"/>
              <a:gd name="connsiteY47" fmla="*/ 4492789 h 5096785"/>
              <a:gd name="connsiteX48" fmla="*/ 7527328 w 12192000"/>
              <a:gd name="connsiteY48" fmla="*/ 4502199 h 5096785"/>
              <a:gd name="connsiteX49" fmla="*/ 7388717 w 12192000"/>
              <a:gd name="connsiteY49" fmla="*/ 4470799 h 5096785"/>
              <a:gd name="connsiteX50" fmla="*/ 7231898 w 12192000"/>
              <a:gd name="connsiteY50" fmla="*/ 4486028 h 5096785"/>
              <a:gd name="connsiteX51" fmla="*/ 7218425 w 12192000"/>
              <a:gd name="connsiteY51" fmla="*/ 4477288 h 5096785"/>
              <a:gd name="connsiteX52" fmla="*/ 7202795 w 12192000"/>
              <a:gd name="connsiteY52" fmla="*/ 4472972 h 5096785"/>
              <a:gd name="connsiteX53" fmla="*/ 7200744 w 12192000"/>
              <a:gd name="connsiteY53" fmla="*/ 4474099 h 5096785"/>
              <a:gd name="connsiteX54" fmla="*/ 7182163 w 12192000"/>
              <a:gd name="connsiteY54" fmla="*/ 4474005 h 5096785"/>
              <a:gd name="connsiteX55" fmla="*/ 7178368 w 12192000"/>
              <a:gd name="connsiteY55" fmla="*/ 4470673 h 5096785"/>
              <a:gd name="connsiteX56" fmla="*/ 7165705 w 12192000"/>
              <a:gd name="connsiteY56" fmla="*/ 4469569 h 5096785"/>
              <a:gd name="connsiteX57" fmla="*/ 7140991 w 12192000"/>
              <a:gd name="connsiteY57" fmla="*/ 4464599 h 5096785"/>
              <a:gd name="connsiteX58" fmla="*/ 7136152 w 12192000"/>
              <a:gd name="connsiteY58" fmla="*/ 4466292 h 5096785"/>
              <a:gd name="connsiteX59" fmla="*/ 7098544 w 12192000"/>
              <a:gd name="connsiteY59" fmla="*/ 4462879 h 5096785"/>
              <a:gd name="connsiteX60" fmla="*/ 7097922 w 12192000"/>
              <a:gd name="connsiteY60" fmla="*/ 4464077 h 5096785"/>
              <a:gd name="connsiteX61" fmla="*/ 7086877 w 12192000"/>
              <a:gd name="connsiteY61" fmla="*/ 4468554 h 5096785"/>
              <a:gd name="connsiteX62" fmla="*/ 7065999 w 12192000"/>
              <a:gd name="connsiteY62" fmla="*/ 4474270 h 5096785"/>
              <a:gd name="connsiteX63" fmla="*/ 7016598 w 12192000"/>
              <a:gd name="connsiteY63" fmla="*/ 4502855 h 5096785"/>
              <a:gd name="connsiteX64" fmla="*/ 6977375 w 12192000"/>
              <a:gd name="connsiteY64" fmla="*/ 4499434 h 5096785"/>
              <a:gd name="connsiteX65" fmla="*/ 6969409 w 12192000"/>
              <a:gd name="connsiteY65" fmla="*/ 4499424 h 5096785"/>
              <a:gd name="connsiteX66" fmla="*/ 6969218 w 12192000"/>
              <a:gd name="connsiteY66" fmla="*/ 4499704 h 5096785"/>
              <a:gd name="connsiteX67" fmla="*/ 6960755 w 12192000"/>
              <a:gd name="connsiteY67" fmla="*/ 4500249 h 5096785"/>
              <a:gd name="connsiteX68" fmla="*/ 6954882 w 12192000"/>
              <a:gd name="connsiteY68" fmla="*/ 4499405 h 5096785"/>
              <a:gd name="connsiteX69" fmla="*/ 6939428 w 12192000"/>
              <a:gd name="connsiteY69" fmla="*/ 4499385 h 5096785"/>
              <a:gd name="connsiteX70" fmla="*/ 6933902 w 12192000"/>
              <a:gd name="connsiteY70" fmla="*/ 4501239 h 5096785"/>
              <a:gd name="connsiteX71" fmla="*/ 6891244 w 12192000"/>
              <a:gd name="connsiteY71" fmla="*/ 4536371 h 5096785"/>
              <a:gd name="connsiteX72" fmla="*/ 6794496 w 12192000"/>
              <a:gd name="connsiteY72" fmla="*/ 4567924 h 5096785"/>
              <a:gd name="connsiteX73" fmla="*/ 6574528 w 12192000"/>
              <a:gd name="connsiteY73" fmla="*/ 4641155 h 5096785"/>
              <a:gd name="connsiteX74" fmla="*/ 6573036 w 12192000"/>
              <a:gd name="connsiteY74" fmla="*/ 4641049 h 5096785"/>
              <a:gd name="connsiteX75" fmla="*/ 6571920 w 12192000"/>
              <a:gd name="connsiteY75" fmla="*/ 4644739 h 5096785"/>
              <a:gd name="connsiteX76" fmla="*/ 6552021 w 12192000"/>
              <a:gd name="connsiteY76" fmla="*/ 4650379 h 5096785"/>
              <a:gd name="connsiteX77" fmla="*/ 6545925 w 12192000"/>
              <a:gd name="connsiteY77" fmla="*/ 4650675 h 5096785"/>
              <a:gd name="connsiteX78" fmla="*/ 6537822 w 12192000"/>
              <a:gd name="connsiteY78" fmla="*/ 4652769 h 5096785"/>
              <a:gd name="connsiteX79" fmla="*/ 6537743 w 12192000"/>
              <a:gd name="connsiteY79" fmla="*/ 4653068 h 5096785"/>
              <a:gd name="connsiteX80" fmla="*/ 6490057 w 12192000"/>
              <a:gd name="connsiteY80" fmla="*/ 4658624 h 5096785"/>
              <a:gd name="connsiteX81" fmla="*/ 6386800 w 12192000"/>
              <a:gd name="connsiteY81" fmla="*/ 4715431 h 5096785"/>
              <a:gd name="connsiteX82" fmla="*/ 6382703 w 12192000"/>
              <a:gd name="connsiteY82" fmla="*/ 4717930 h 5096785"/>
              <a:gd name="connsiteX83" fmla="*/ 6356495 w 12192000"/>
              <a:gd name="connsiteY83" fmla="*/ 4717843 h 5096785"/>
              <a:gd name="connsiteX84" fmla="*/ 6343628 w 12192000"/>
              <a:gd name="connsiteY84" fmla="*/ 4719161 h 5096785"/>
              <a:gd name="connsiteX85" fmla="*/ 6338605 w 12192000"/>
              <a:gd name="connsiteY85" fmla="*/ 4716723 h 5096785"/>
              <a:gd name="connsiteX86" fmla="*/ 6320318 w 12192000"/>
              <a:gd name="connsiteY86" fmla="*/ 4720095 h 5096785"/>
              <a:gd name="connsiteX87" fmla="*/ 6318742 w 12192000"/>
              <a:gd name="connsiteY87" fmla="*/ 4721541 h 5096785"/>
              <a:gd name="connsiteX88" fmla="*/ 6301708 w 12192000"/>
              <a:gd name="connsiteY88" fmla="*/ 4720380 h 5096785"/>
              <a:gd name="connsiteX89" fmla="*/ 6285082 w 12192000"/>
              <a:gd name="connsiteY89" fmla="*/ 4714639 h 5096785"/>
              <a:gd name="connsiteX90" fmla="*/ 6028335 w 12192000"/>
              <a:gd name="connsiteY90" fmla="*/ 4722621 h 5096785"/>
              <a:gd name="connsiteX91" fmla="*/ 5908701 w 12192000"/>
              <a:gd name="connsiteY91" fmla="*/ 4779160 h 5096785"/>
              <a:gd name="connsiteX92" fmla="*/ 5860414 w 12192000"/>
              <a:gd name="connsiteY92" fmla="*/ 4807892 h 5096785"/>
              <a:gd name="connsiteX93" fmla="*/ 5683612 w 12192000"/>
              <a:gd name="connsiteY93" fmla="*/ 4848770 h 5096785"/>
              <a:gd name="connsiteX94" fmla="*/ 5635111 w 12192000"/>
              <a:gd name="connsiteY94" fmla="*/ 4868888 h 5096785"/>
              <a:gd name="connsiteX95" fmla="*/ 5582652 w 12192000"/>
              <a:gd name="connsiteY95" fmla="*/ 4866836 h 5096785"/>
              <a:gd name="connsiteX96" fmla="*/ 5567213 w 12192000"/>
              <a:gd name="connsiteY96" fmla="*/ 4878769 h 5096785"/>
              <a:gd name="connsiteX97" fmla="*/ 5564659 w 12192000"/>
              <a:gd name="connsiteY97" fmla="*/ 4881042 h 5096785"/>
              <a:gd name="connsiteX98" fmla="*/ 5552102 w 12192000"/>
              <a:gd name="connsiteY98" fmla="*/ 4885426 h 5096785"/>
              <a:gd name="connsiteX99" fmla="*/ 5551475 w 12192000"/>
              <a:gd name="connsiteY99" fmla="*/ 4892560 h 5096785"/>
              <a:gd name="connsiteX100" fmla="*/ 5534664 w 12192000"/>
              <a:gd name="connsiteY100" fmla="*/ 4903385 h 5096785"/>
              <a:gd name="connsiteX101" fmla="*/ 5510737 w 12192000"/>
              <a:gd name="connsiteY101" fmla="*/ 4909807 h 5096785"/>
              <a:gd name="connsiteX102" fmla="*/ 5393901 w 12192000"/>
              <a:gd name="connsiteY102" fmla="*/ 4933709 h 5096785"/>
              <a:gd name="connsiteX103" fmla="*/ 5325782 w 12192000"/>
              <a:gd name="connsiteY103" fmla="*/ 4951789 h 5096785"/>
              <a:gd name="connsiteX104" fmla="*/ 5302703 w 12192000"/>
              <a:gd name="connsiteY104" fmla="*/ 4964590 h 5096785"/>
              <a:gd name="connsiteX105" fmla="*/ 5268591 w 12192000"/>
              <a:gd name="connsiteY105" fmla="*/ 4978479 h 5096785"/>
              <a:gd name="connsiteX106" fmla="*/ 5210559 w 12192000"/>
              <a:gd name="connsiteY106" fmla="*/ 5007585 h 5096785"/>
              <a:gd name="connsiteX107" fmla="*/ 5177597 w 12192000"/>
              <a:gd name="connsiteY107" fmla="*/ 5015926 h 5096785"/>
              <a:gd name="connsiteX108" fmla="*/ 5160569 w 12192000"/>
              <a:gd name="connsiteY108" fmla="*/ 5025681 h 5096785"/>
              <a:gd name="connsiteX109" fmla="*/ 5152748 w 12192000"/>
              <a:gd name="connsiteY109" fmla="*/ 5026569 h 5096785"/>
              <a:gd name="connsiteX110" fmla="*/ 5127678 w 12192000"/>
              <a:gd name="connsiteY110" fmla="*/ 5032947 h 5096785"/>
              <a:gd name="connsiteX111" fmla="*/ 5113147 w 12192000"/>
              <a:gd name="connsiteY111" fmla="*/ 5035818 h 5096785"/>
              <a:gd name="connsiteX112" fmla="*/ 5107301 w 12192000"/>
              <a:gd name="connsiteY112" fmla="*/ 5036672 h 5096785"/>
              <a:gd name="connsiteX113" fmla="*/ 5093215 w 12192000"/>
              <a:gd name="connsiteY113" fmla="*/ 5032880 h 5096785"/>
              <a:gd name="connsiteX114" fmla="*/ 5077058 w 12192000"/>
              <a:gd name="connsiteY114" fmla="*/ 5038681 h 5096785"/>
              <a:gd name="connsiteX115" fmla="*/ 5057349 w 12192000"/>
              <a:gd name="connsiteY115" fmla="*/ 5036015 h 5096785"/>
              <a:gd name="connsiteX116" fmla="*/ 5053945 w 12192000"/>
              <a:gd name="connsiteY116" fmla="*/ 5041952 h 5096785"/>
              <a:gd name="connsiteX117" fmla="*/ 5040021 w 12192000"/>
              <a:gd name="connsiteY117" fmla="*/ 5050052 h 5096785"/>
              <a:gd name="connsiteX118" fmla="*/ 5025913 w 12192000"/>
              <a:gd name="connsiteY118" fmla="*/ 5046535 h 5096785"/>
              <a:gd name="connsiteX119" fmla="*/ 4998218 w 12192000"/>
              <a:gd name="connsiteY119" fmla="*/ 5048065 h 5096785"/>
              <a:gd name="connsiteX120" fmla="*/ 4991008 w 12192000"/>
              <a:gd name="connsiteY120" fmla="*/ 5050439 h 5096785"/>
              <a:gd name="connsiteX121" fmla="*/ 4963503 w 12192000"/>
              <a:gd name="connsiteY121" fmla="*/ 5047575 h 5096785"/>
              <a:gd name="connsiteX122" fmla="*/ 4921053 w 12192000"/>
              <a:gd name="connsiteY122" fmla="*/ 5048925 h 5096785"/>
              <a:gd name="connsiteX123" fmla="*/ 4873420 w 12192000"/>
              <a:gd name="connsiteY123" fmla="*/ 5054929 h 5096785"/>
              <a:gd name="connsiteX124" fmla="*/ 4858825 w 12192000"/>
              <a:gd name="connsiteY124" fmla="*/ 5051329 h 5096785"/>
              <a:gd name="connsiteX125" fmla="*/ 4769340 w 12192000"/>
              <a:gd name="connsiteY125" fmla="*/ 5053090 h 5096785"/>
              <a:gd name="connsiteX126" fmla="*/ 4744152 w 12192000"/>
              <a:gd name="connsiteY126" fmla="*/ 5053391 h 5096785"/>
              <a:gd name="connsiteX127" fmla="*/ 4723556 w 12192000"/>
              <a:gd name="connsiteY127" fmla="*/ 5059633 h 5096785"/>
              <a:gd name="connsiteX128" fmla="*/ 4719699 w 12192000"/>
              <a:gd name="connsiteY128" fmla="*/ 5066298 h 5096785"/>
              <a:gd name="connsiteX129" fmla="*/ 4706016 w 12192000"/>
              <a:gd name="connsiteY129" fmla="*/ 5067422 h 5096785"/>
              <a:gd name="connsiteX130" fmla="*/ 4702593 w 12192000"/>
              <a:gd name="connsiteY130" fmla="*/ 5068973 h 5096785"/>
              <a:gd name="connsiteX131" fmla="*/ 4682766 w 12192000"/>
              <a:gd name="connsiteY131" fmla="*/ 5076609 h 5096785"/>
              <a:gd name="connsiteX132" fmla="*/ 4634960 w 12192000"/>
              <a:gd name="connsiteY132" fmla="*/ 5061852 h 5096785"/>
              <a:gd name="connsiteX133" fmla="*/ 4580645 w 12192000"/>
              <a:gd name="connsiteY133" fmla="*/ 5069246 h 5096785"/>
              <a:gd name="connsiteX134" fmla="*/ 4368005 w 12192000"/>
              <a:gd name="connsiteY134" fmla="*/ 5057426 h 5096785"/>
              <a:gd name="connsiteX135" fmla="*/ 4339489 w 12192000"/>
              <a:gd name="connsiteY135" fmla="*/ 5080858 h 5096785"/>
              <a:gd name="connsiteX136" fmla="*/ 4253895 w 12192000"/>
              <a:gd name="connsiteY136" fmla="*/ 5085008 h 5096785"/>
              <a:gd name="connsiteX137" fmla="*/ 4130140 w 12192000"/>
              <a:gd name="connsiteY137" fmla="*/ 5057070 h 5096785"/>
              <a:gd name="connsiteX138" fmla="*/ 3911296 w 12192000"/>
              <a:gd name="connsiteY138" fmla="*/ 5035663 h 5096785"/>
              <a:gd name="connsiteX139" fmla="*/ 3895182 w 12192000"/>
              <a:gd name="connsiteY139" fmla="*/ 5030229 h 5096785"/>
              <a:gd name="connsiteX140" fmla="*/ 3870866 w 12192000"/>
              <a:gd name="connsiteY140" fmla="*/ 5023753 h 5096785"/>
              <a:gd name="connsiteX141" fmla="*/ 3865913 w 12192000"/>
              <a:gd name="connsiteY141" fmla="*/ 5025143 h 5096785"/>
              <a:gd name="connsiteX142" fmla="*/ 3828606 w 12192000"/>
              <a:gd name="connsiteY142" fmla="*/ 5019426 h 5096785"/>
              <a:gd name="connsiteX143" fmla="*/ 3827901 w 12192000"/>
              <a:gd name="connsiteY143" fmla="*/ 5020583 h 5096785"/>
              <a:gd name="connsiteX144" fmla="*/ 3816543 w 12192000"/>
              <a:gd name="connsiteY144" fmla="*/ 5024366 h 5096785"/>
              <a:gd name="connsiteX145" fmla="*/ 3795278 w 12192000"/>
              <a:gd name="connsiteY145" fmla="*/ 5028779 h 5096785"/>
              <a:gd name="connsiteX146" fmla="*/ 3743858 w 12192000"/>
              <a:gd name="connsiteY146" fmla="*/ 5054237 h 5096785"/>
              <a:gd name="connsiteX147" fmla="*/ 3704945 w 12192000"/>
              <a:gd name="connsiteY147" fmla="*/ 5048413 h 5096785"/>
              <a:gd name="connsiteX148" fmla="*/ 3696992 w 12192000"/>
              <a:gd name="connsiteY148" fmla="*/ 5047914 h 5096785"/>
              <a:gd name="connsiteX149" fmla="*/ 3696780 w 12192000"/>
              <a:gd name="connsiteY149" fmla="*/ 5048181 h 5096785"/>
              <a:gd name="connsiteX150" fmla="*/ 3688290 w 12192000"/>
              <a:gd name="connsiteY150" fmla="*/ 5048204 h 5096785"/>
              <a:gd name="connsiteX151" fmla="*/ 3682486 w 12192000"/>
              <a:gd name="connsiteY151" fmla="*/ 5047000 h 5096785"/>
              <a:gd name="connsiteX152" fmla="*/ 3667056 w 12192000"/>
              <a:gd name="connsiteY152" fmla="*/ 5046030 h 5096785"/>
              <a:gd name="connsiteX153" fmla="*/ 3661403 w 12192000"/>
              <a:gd name="connsiteY153" fmla="*/ 5047537 h 5096785"/>
              <a:gd name="connsiteX154" fmla="*/ 3658673 w 12192000"/>
              <a:gd name="connsiteY154" fmla="*/ 5050790 h 5096785"/>
              <a:gd name="connsiteX155" fmla="*/ 3657333 w 12192000"/>
              <a:gd name="connsiteY155" fmla="*/ 5050325 h 5096785"/>
              <a:gd name="connsiteX156" fmla="*/ 3626778 w 12192000"/>
              <a:gd name="connsiteY156" fmla="*/ 5057882 h 5096785"/>
              <a:gd name="connsiteX157" fmla="*/ 3560067 w 12192000"/>
              <a:gd name="connsiteY157" fmla="*/ 5064266 h 5096785"/>
              <a:gd name="connsiteX158" fmla="*/ 3522641 w 12192000"/>
              <a:gd name="connsiteY158" fmla="*/ 5063654 h 5096785"/>
              <a:gd name="connsiteX159" fmla="*/ 3419275 w 12192000"/>
              <a:gd name="connsiteY159" fmla="*/ 5066646 h 5096785"/>
              <a:gd name="connsiteX160" fmla="*/ 3314869 w 12192000"/>
              <a:gd name="connsiteY160" fmla="*/ 5073197 h 5096785"/>
              <a:gd name="connsiteX161" fmla="*/ 3259088 w 12192000"/>
              <a:gd name="connsiteY161" fmla="*/ 5096363 h 5096785"/>
              <a:gd name="connsiteX162" fmla="*/ 3253104 w 12192000"/>
              <a:gd name="connsiteY162" fmla="*/ 5096785 h 5096785"/>
              <a:gd name="connsiteX163" fmla="*/ 3238751 w 12192000"/>
              <a:gd name="connsiteY163" fmla="*/ 5092996 h 5096785"/>
              <a:gd name="connsiteX164" fmla="*/ 3233681 w 12192000"/>
              <a:gd name="connsiteY164" fmla="*/ 5090758 h 5096785"/>
              <a:gd name="connsiteX165" fmla="*/ 3225562 w 12192000"/>
              <a:gd name="connsiteY165" fmla="*/ 5089215 h 5096785"/>
              <a:gd name="connsiteX166" fmla="*/ 3225260 w 12192000"/>
              <a:gd name="connsiteY166" fmla="*/ 5089437 h 5096785"/>
              <a:gd name="connsiteX167" fmla="*/ 3217859 w 12192000"/>
              <a:gd name="connsiteY167" fmla="*/ 5087484 h 5096785"/>
              <a:gd name="connsiteX168" fmla="*/ 3182980 w 12192000"/>
              <a:gd name="connsiteY168" fmla="*/ 5074650 h 5096785"/>
              <a:gd name="connsiteX169" fmla="*/ 3055081 w 12192000"/>
              <a:gd name="connsiteY169" fmla="*/ 5080424 h 5096785"/>
              <a:gd name="connsiteX170" fmla="*/ 3049807 w 12192000"/>
              <a:gd name="connsiteY170" fmla="*/ 5080860 h 5096785"/>
              <a:gd name="connsiteX171" fmla="*/ 3029122 w 12192000"/>
              <a:gd name="connsiteY171" fmla="*/ 5070085 h 5096785"/>
              <a:gd name="connsiteX172" fmla="*/ 3017862 w 12192000"/>
              <a:gd name="connsiteY172" fmla="*/ 5065942 h 5096785"/>
              <a:gd name="connsiteX173" fmla="*/ 3015868 w 12192000"/>
              <a:gd name="connsiteY173" fmla="*/ 5061832 h 5096785"/>
              <a:gd name="connsiteX174" fmla="*/ 2998644 w 12192000"/>
              <a:gd name="connsiteY174" fmla="*/ 5057210 h 5096785"/>
              <a:gd name="connsiteX175" fmla="*/ 2996219 w 12192000"/>
              <a:gd name="connsiteY175" fmla="*/ 5057788 h 5096785"/>
              <a:gd name="connsiteX176" fmla="*/ 2983676 w 12192000"/>
              <a:gd name="connsiteY176" fmla="*/ 5049852 h 5096785"/>
              <a:gd name="connsiteX177" fmla="*/ 2903609 w 12192000"/>
              <a:gd name="connsiteY177" fmla="*/ 4998457 h 5096785"/>
              <a:gd name="connsiteX178" fmla="*/ 2758830 w 12192000"/>
              <a:gd name="connsiteY178" fmla="*/ 4974760 h 5096785"/>
              <a:gd name="connsiteX179" fmla="*/ 2532669 w 12192000"/>
              <a:gd name="connsiteY179" fmla="*/ 4940573 h 5096785"/>
              <a:gd name="connsiteX180" fmla="*/ 2389931 w 12192000"/>
              <a:gd name="connsiteY180" fmla="*/ 4905785 h 5096785"/>
              <a:gd name="connsiteX181" fmla="*/ 2335186 w 12192000"/>
              <a:gd name="connsiteY181" fmla="*/ 4902957 h 5096785"/>
              <a:gd name="connsiteX182" fmla="*/ 2273393 w 12192000"/>
              <a:gd name="connsiteY182" fmla="*/ 4883565 h 5096785"/>
              <a:gd name="connsiteX183" fmla="*/ 2269523 w 12192000"/>
              <a:gd name="connsiteY183" fmla="*/ 4884442 h 5096785"/>
              <a:gd name="connsiteX184" fmla="*/ 2256015 w 12192000"/>
              <a:gd name="connsiteY184" fmla="*/ 4883014 h 5096785"/>
              <a:gd name="connsiteX185" fmla="*/ 2249731 w 12192000"/>
              <a:gd name="connsiteY185" fmla="*/ 4888778 h 5096785"/>
              <a:gd name="connsiteX186" fmla="*/ 2227629 w 12192000"/>
              <a:gd name="connsiteY186" fmla="*/ 4891047 h 5096785"/>
              <a:gd name="connsiteX187" fmla="*/ 2203460 w 12192000"/>
              <a:gd name="connsiteY187" fmla="*/ 4886696 h 5096785"/>
              <a:gd name="connsiteX188" fmla="*/ 2091528 w 12192000"/>
              <a:gd name="connsiteY188" fmla="*/ 4859155 h 5096785"/>
              <a:gd name="connsiteX189" fmla="*/ 2022901 w 12192000"/>
              <a:gd name="connsiteY189" fmla="*/ 4846594 h 5096785"/>
              <a:gd name="connsiteX190" fmla="*/ 1994227 w 12192000"/>
              <a:gd name="connsiteY190" fmla="*/ 4847973 h 5096785"/>
              <a:gd name="connsiteX191" fmla="*/ 1955936 w 12192000"/>
              <a:gd name="connsiteY191" fmla="*/ 4845765 h 5096785"/>
              <a:gd name="connsiteX192" fmla="*/ 1741924 w 12192000"/>
              <a:gd name="connsiteY192" fmla="*/ 4808054 h 5096785"/>
              <a:gd name="connsiteX193" fmla="*/ 1734410 w 12192000"/>
              <a:gd name="connsiteY193" fmla="*/ 4811675 h 5096785"/>
              <a:gd name="connsiteX194" fmla="*/ 1691423 w 12192000"/>
              <a:gd name="connsiteY194" fmla="*/ 4802777 h 5096785"/>
              <a:gd name="connsiteX195" fmla="*/ 1554504 w 12192000"/>
              <a:gd name="connsiteY195" fmla="*/ 4739985 h 5096785"/>
              <a:gd name="connsiteX196" fmla="*/ 1470119 w 12192000"/>
              <a:gd name="connsiteY196" fmla="*/ 4723470 h 5096785"/>
              <a:gd name="connsiteX197" fmla="*/ 1437967 w 12192000"/>
              <a:gd name="connsiteY197" fmla="*/ 4722710 h 5096785"/>
              <a:gd name="connsiteX198" fmla="*/ 1295869 w 12192000"/>
              <a:gd name="connsiteY198" fmla="*/ 4726175 h 5096785"/>
              <a:gd name="connsiteX199" fmla="*/ 1292949 w 12192000"/>
              <a:gd name="connsiteY199" fmla="*/ 4684615 h 5096785"/>
              <a:gd name="connsiteX200" fmla="*/ 1244908 w 12192000"/>
              <a:gd name="connsiteY200" fmla="*/ 4706993 h 5096785"/>
              <a:gd name="connsiteX201" fmla="*/ 1171266 w 12192000"/>
              <a:gd name="connsiteY201" fmla="*/ 4706535 h 5096785"/>
              <a:gd name="connsiteX202" fmla="*/ 1160868 w 12192000"/>
              <a:gd name="connsiteY202" fmla="*/ 4701936 h 5096785"/>
              <a:gd name="connsiteX203" fmla="*/ 1147599 w 12192000"/>
              <a:gd name="connsiteY203" fmla="*/ 4714833 h 5096785"/>
              <a:gd name="connsiteX204" fmla="*/ 1119603 w 12192000"/>
              <a:gd name="connsiteY204" fmla="*/ 4721303 h 5096785"/>
              <a:gd name="connsiteX205" fmla="*/ 997851 w 12192000"/>
              <a:gd name="connsiteY205" fmla="*/ 4722336 h 5096785"/>
              <a:gd name="connsiteX206" fmla="*/ 976455 w 12192000"/>
              <a:gd name="connsiteY206" fmla="*/ 4726407 h 5096785"/>
              <a:gd name="connsiteX207" fmla="*/ 949939 w 12192000"/>
              <a:gd name="connsiteY207" fmla="*/ 4719699 h 5096785"/>
              <a:gd name="connsiteX208" fmla="*/ 894148 w 12192000"/>
              <a:gd name="connsiteY208" fmla="*/ 4710406 h 5096785"/>
              <a:gd name="connsiteX209" fmla="*/ 857990 w 12192000"/>
              <a:gd name="connsiteY209" fmla="*/ 4696844 h 5096785"/>
              <a:gd name="connsiteX210" fmla="*/ 848649 w 12192000"/>
              <a:gd name="connsiteY210" fmla="*/ 4704021 h 5096785"/>
              <a:gd name="connsiteX211" fmla="*/ 826436 w 12192000"/>
              <a:gd name="connsiteY211" fmla="*/ 4707421 h 5096785"/>
              <a:gd name="connsiteX212" fmla="*/ 733052 w 12192000"/>
              <a:gd name="connsiteY212" fmla="*/ 4701884 h 5096785"/>
              <a:gd name="connsiteX213" fmla="*/ 716185 w 12192000"/>
              <a:gd name="connsiteY213" fmla="*/ 4648168 h 5096785"/>
              <a:gd name="connsiteX214" fmla="*/ 582722 w 12192000"/>
              <a:gd name="connsiteY214" fmla="*/ 4658637 h 5096785"/>
              <a:gd name="connsiteX215" fmla="*/ 581118 w 12192000"/>
              <a:gd name="connsiteY215" fmla="*/ 4654120 h 5096785"/>
              <a:gd name="connsiteX216" fmla="*/ 546453 w 12192000"/>
              <a:gd name="connsiteY216" fmla="*/ 4652542 h 5096785"/>
              <a:gd name="connsiteX217" fmla="*/ 536773 w 12192000"/>
              <a:gd name="connsiteY217" fmla="*/ 4644609 h 5096785"/>
              <a:gd name="connsiteX218" fmla="*/ 388896 w 12192000"/>
              <a:gd name="connsiteY218" fmla="*/ 4619173 h 5096785"/>
              <a:gd name="connsiteX219" fmla="*/ 366479 w 12192000"/>
              <a:gd name="connsiteY219" fmla="*/ 4618896 h 5096785"/>
              <a:gd name="connsiteX220" fmla="*/ 342781 w 12192000"/>
              <a:gd name="connsiteY220" fmla="*/ 4601239 h 5096785"/>
              <a:gd name="connsiteX221" fmla="*/ 255925 w 12192000"/>
              <a:gd name="connsiteY221" fmla="*/ 4598685 h 5096785"/>
              <a:gd name="connsiteX222" fmla="*/ 226919 w 12192000"/>
              <a:gd name="connsiteY222" fmla="*/ 4598460 h 5096785"/>
              <a:gd name="connsiteX223" fmla="*/ 213925 w 12192000"/>
              <a:gd name="connsiteY223" fmla="*/ 4597783 h 5096785"/>
              <a:gd name="connsiteX224" fmla="*/ 215196 w 12192000"/>
              <a:gd name="connsiteY224" fmla="*/ 4588576 h 5096785"/>
              <a:gd name="connsiteX225" fmla="*/ 180214 w 12192000"/>
              <a:gd name="connsiteY225" fmla="*/ 4583701 h 5096785"/>
              <a:gd name="connsiteX226" fmla="*/ 83203 w 12192000"/>
              <a:gd name="connsiteY226" fmla="*/ 4531664 h 5096785"/>
              <a:gd name="connsiteX227" fmla="*/ 4106 w 12192000"/>
              <a:gd name="connsiteY227" fmla="*/ 4517202 h 5096785"/>
              <a:gd name="connsiteX228" fmla="*/ 0 w 12192000"/>
              <a:gd name="connsiteY228" fmla="*/ 4516084 h 5096785"/>
              <a:gd name="connsiteX229" fmla="*/ 0 w 12192000"/>
              <a:gd name="connsiteY229" fmla="*/ 0 h 5096785"/>
              <a:gd name="connsiteX0" fmla="*/ 0 w 12192000"/>
              <a:gd name="connsiteY0" fmla="*/ 0 h 5096785"/>
              <a:gd name="connsiteX1" fmla="*/ 12192000 w 12192000"/>
              <a:gd name="connsiteY1" fmla="*/ 0 h 5096785"/>
              <a:gd name="connsiteX2" fmla="*/ 12192000 w 12192000"/>
              <a:gd name="connsiteY2" fmla="*/ 3809005 h 5096785"/>
              <a:gd name="connsiteX3" fmla="*/ 12142543 w 12192000"/>
              <a:gd name="connsiteY3" fmla="*/ 3817043 h 5096785"/>
              <a:gd name="connsiteX4" fmla="*/ 12021777 w 12192000"/>
              <a:gd name="connsiteY4" fmla="*/ 3848082 h 5096785"/>
              <a:gd name="connsiteX5" fmla="*/ 11700796 w 12192000"/>
              <a:gd name="connsiteY5" fmla="*/ 3819843 h 5096785"/>
              <a:gd name="connsiteX6" fmla="*/ 11596222 w 12192000"/>
              <a:gd name="connsiteY6" fmla="*/ 3858834 h 5096785"/>
              <a:gd name="connsiteX7" fmla="*/ 11416000 w 12192000"/>
              <a:gd name="connsiteY7" fmla="*/ 3915854 h 5096785"/>
              <a:gd name="connsiteX8" fmla="*/ 11214181 w 12192000"/>
              <a:gd name="connsiteY8" fmla="*/ 4004215 h 5096785"/>
              <a:gd name="connsiteX9" fmla="*/ 11042540 w 12192000"/>
              <a:gd name="connsiteY9" fmla="*/ 4002613 h 5096785"/>
              <a:gd name="connsiteX10" fmla="*/ 10833086 w 12192000"/>
              <a:gd name="connsiteY10" fmla="*/ 3997707 h 5096785"/>
              <a:gd name="connsiteX11" fmla="*/ 10599680 w 12192000"/>
              <a:gd name="connsiteY11" fmla="*/ 3982661 h 5096785"/>
              <a:gd name="connsiteX12" fmla="*/ 10519971 w 12192000"/>
              <a:gd name="connsiteY12" fmla="*/ 3975018 h 5096785"/>
              <a:gd name="connsiteX13" fmla="*/ 10217282 w 12192000"/>
              <a:gd name="connsiteY13" fmla="*/ 4020809 h 5096785"/>
              <a:gd name="connsiteX14" fmla="*/ 9936427 w 12192000"/>
              <a:gd name="connsiteY14" fmla="*/ 4137843 h 5096785"/>
              <a:gd name="connsiteX15" fmla="*/ 9800299 w 12192000"/>
              <a:gd name="connsiteY15" fmla="*/ 4186098 h 5096785"/>
              <a:gd name="connsiteX16" fmla="*/ 9707822 w 12192000"/>
              <a:gd name="connsiteY16" fmla="*/ 4189102 h 5096785"/>
              <a:gd name="connsiteX17" fmla="*/ 9543973 w 12192000"/>
              <a:gd name="connsiteY17" fmla="*/ 4245802 h 5096785"/>
              <a:gd name="connsiteX18" fmla="*/ 9528747 w 12192000"/>
              <a:gd name="connsiteY18" fmla="*/ 4251724 h 5096785"/>
              <a:gd name="connsiteX19" fmla="*/ 9436976 w 12192000"/>
              <a:gd name="connsiteY19" fmla="*/ 4269351 h 5096785"/>
              <a:gd name="connsiteX20" fmla="*/ 9371827 w 12192000"/>
              <a:gd name="connsiteY20" fmla="*/ 4303912 h 5096785"/>
              <a:gd name="connsiteX21" fmla="*/ 9260304 w 12192000"/>
              <a:gd name="connsiteY21" fmla="*/ 4328021 h 5096785"/>
              <a:gd name="connsiteX22" fmla="*/ 9148799 w 12192000"/>
              <a:gd name="connsiteY22" fmla="*/ 4348506 h 5096785"/>
              <a:gd name="connsiteX23" fmla="*/ 9107898 w 12192000"/>
              <a:gd name="connsiteY23" fmla="*/ 4354282 h 5096785"/>
              <a:gd name="connsiteX24" fmla="*/ 8990743 w 12192000"/>
              <a:gd name="connsiteY24" fmla="*/ 4382161 h 5096785"/>
              <a:gd name="connsiteX25" fmla="*/ 8979819 w 12192000"/>
              <a:gd name="connsiteY25" fmla="*/ 4366419 h 5096785"/>
              <a:gd name="connsiteX26" fmla="*/ 8936044 w 12192000"/>
              <a:gd name="connsiteY26" fmla="*/ 4370992 h 5096785"/>
              <a:gd name="connsiteX27" fmla="*/ 8897707 w 12192000"/>
              <a:gd name="connsiteY27" fmla="*/ 4392673 h 5096785"/>
              <a:gd name="connsiteX28" fmla="*/ 8845635 w 12192000"/>
              <a:gd name="connsiteY28" fmla="*/ 4404300 h 5096785"/>
              <a:gd name="connsiteX29" fmla="*/ 8814562 w 12192000"/>
              <a:gd name="connsiteY29" fmla="*/ 4411434 h 5096785"/>
              <a:gd name="connsiteX30" fmla="*/ 8726349 w 12192000"/>
              <a:gd name="connsiteY30" fmla="*/ 4416668 h 5096785"/>
              <a:gd name="connsiteX31" fmla="*/ 8566678 w 12192000"/>
              <a:gd name="connsiteY31" fmla="*/ 4391711 h 5096785"/>
              <a:gd name="connsiteX32" fmla="*/ 8521516 w 12192000"/>
              <a:gd name="connsiteY32" fmla="*/ 4393927 h 5096785"/>
              <a:gd name="connsiteX33" fmla="*/ 8515998 w 12192000"/>
              <a:gd name="connsiteY33" fmla="*/ 4399124 h 5096785"/>
              <a:gd name="connsiteX34" fmla="*/ 8449547 w 12192000"/>
              <a:gd name="connsiteY34" fmla="*/ 4383170 h 5096785"/>
              <a:gd name="connsiteX35" fmla="*/ 8360285 w 12192000"/>
              <a:gd name="connsiteY35" fmla="*/ 4398502 h 5096785"/>
              <a:gd name="connsiteX36" fmla="*/ 8256584 w 12192000"/>
              <a:gd name="connsiteY36" fmla="*/ 4423564 h 5096785"/>
              <a:gd name="connsiteX37" fmla="*/ 8229821 w 12192000"/>
              <a:gd name="connsiteY37" fmla="*/ 4431840 h 5096785"/>
              <a:gd name="connsiteX38" fmla="*/ 8158476 w 12192000"/>
              <a:gd name="connsiteY38" fmla="*/ 4436904 h 5096785"/>
              <a:gd name="connsiteX39" fmla="*/ 7993707 w 12192000"/>
              <a:gd name="connsiteY39" fmla="*/ 4447962 h 5096785"/>
              <a:gd name="connsiteX40" fmla="*/ 7990346 w 12192000"/>
              <a:gd name="connsiteY40" fmla="*/ 4454853 h 5096785"/>
              <a:gd name="connsiteX41" fmla="*/ 7976786 w 12192000"/>
              <a:gd name="connsiteY41" fmla="*/ 4456820 h 5096785"/>
              <a:gd name="connsiteX42" fmla="*/ 7973491 w 12192000"/>
              <a:gd name="connsiteY42" fmla="*/ 4458577 h 5096785"/>
              <a:gd name="connsiteX43" fmla="*/ 7954281 w 12192000"/>
              <a:gd name="connsiteY43" fmla="*/ 4467421 h 5096785"/>
              <a:gd name="connsiteX44" fmla="*/ 7905540 w 12192000"/>
              <a:gd name="connsiteY44" fmla="*/ 4455628 h 5096785"/>
              <a:gd name="connsiteX45" fmla="*/ 7851932 w 12192000"/>
              <a:gd name="connsiteY45" fmla="*/ 4466353 h 5096785"/>
              <a:gd name="connsiteX46" fmla="*/ 7639078 w 12192000"/>
              <a:gd name="connsiteY46" fmla="*/ 4467635 h 5096785"/>
              <a:gd name="connsiteX47" fmla="*/ 7612359 w 12192000"/>
              <a:gd name="connsiteY47" fmla="*/ 4492789 h 5096785"/>
              <a:gd name="connsiteX48" fmla="*/ 7527328 w 12192000"/>
              <a:gd name="connsiteY48" fmla="*/ 4502199 h 5096785"/>
              <a:gd name="connsiteX49" fmla="*/ 7388717 w 12192000"/>
              <a:gd name="connsiteY49" fmla="*/ 4470799 h 5096785"/>
              <a:gd name="connsiteX50" fmla="*/ 7231898 w 12192000"/>
              <a:gd name="connsiteY50" fmla="*/ 4486028 h 5096785"/>
              <a:gd name="connsiteX51" fmla="*/ 7218425 w 12192000"/>
              <a:gd name="connsiteY51" fmla="*/ 4477288 h 5096785"/>
              <a:gd name="connsiteX52" fmla="*/ 7202795 w 12192000"/>
              <a:gd name="connsiteY52" fmla="*/ 4472972 h 5096785"/>
              <a:gd name="connsiteX53" fmla="*/ 7200744 w 12192000"/>
              <a:gd name="connsiteY53" fmla="*/ 4474099 h 5096785"/>
              <a:gd name="connsiteX54" fmla="*/ 7182163 w 12192000"/>
              <a:gd name="connsiteY54" fmla="*/ 4474005 h 5096785"/>
              <a:gd name="connsiteX55" fmla="*/ 7178368 w 12192000"/>
              <a:gd name="connsiteY55" fmla="*/ 4470673 h 5096785"/>
              <a:gd name="connsiteX56" fmla="*/ 7165705 w 12192000"/>
              <a:gd name="connsiteY56" fmla="*/ 4469569 h 5096785"/>
              <a:gd name="connsiteX57" fmla="*/ 7140991 w 12192000"/>
              <a:gd name="connsiteY57" fmla="*/ 4464599 h 5096785"/>
              <a:gd name="connsiteX58" fmla="*/ 7136152 w 12192000"/>
              <a:gd name="connsiteY58" fmla="*/ 4466292 h 5096785"/>
              <a:gd name="connsiteX59" fmla="*/ 7098544 w 12192000"/>
              <a:gd name="connsiteY59" fmla="*/ 4462879 h 5096785"/>
              <a:gd name="connsiteX60" fmla="*/ 7097922 w 12192000"/>
              <a:gd name="connsiteY60" fmla="*/ 4464077 h 5096785"/>
              <a:gd name="connsiteX61" fmla="*/ 7086877 w 12192000"/>
              <a:gd name="connsiteY61" fmla="*/ 4468554 h 5096785"/>
              <a:gd name="connsiteX62" fmla="*/ 7065999 w 12192000"/>
              <a:gd name="connsiteY62" fmla="*/ 4474270 h 5096785"/>
              <a:gd name="connsiteX63" fmla="*/ 7016598 w 12192000"/>
              <a:gd name="connsiteY63" fmla="*/ 4502855 h 5096785"/>
              <a:gd name="connsiteX64" fmla="*/ 6977375 w 12192000"/>
              <a:gd name="connsiteY64" fmla="*/ 4499434 h 5096785"/>
              <a:gd name="connsiteX65" fmla="*/ 6969409 w 12192000"/>
              <a:gd name="connsiteY65" fmla="*/ 4499424 h 5096785"/>
              <a:gd name="connsiteX66" fmla="*/ 6969218 w 12192000"/>
              <a:gd name="connsiteY66" fmla="*/ 4499704 h 5096785"/>
              <a:gd name="connsiteX67" fmla="*/ 6960755 w 12192000"/>
              <a:gd name="connsiteY67" fmla="*/ 4500249 h 5096785"/>
              <a:gd name="connsiteX68" fmla="*/ 6954882 w 12192000"/>
              <a:gd name="connsiteY68" fmla="*/ 4499405 h 5096785"/>
              <a:gd name="connsiteX69" fmla="*/ 6939428 w 12192000"/>
              <a:gd name="connsiteY69" fmla="*/ 4499385 h 5096785"/>
              <a:gd name="connsiteX70" fmla="*/ 6933902 w 12192000"/>
              <a:gd name="connsiteY70" fmla="*/ 4501239 h 5096785"/>
              <a:gd name="connsiteX71" fmla="*/ 6891244 w 12192000"/>
              <a:gd name="connsiteY71" fmla="*/ 4536371 h 5096785"/>
              <a:gd name="connsiteX72" fmla="*/ 6794496 w 12192000"/>
              <a:gd name="connsiteY72" fmla="*/ 4567924 h 5096785"/>
              <a:gd name="connsiteX73" fmla="*/ 6574528 w 12192000"/>
              <a:gd name="connsiteY73" fmla="*/ 4641155 h 5096785"/>
              <a:gd name="connsiteX74" fmla="*/ 6573036 w 12192000"/>
              <a:gd name="connsiteY74" fmla="*/ 4641049 h 5096785"/>
              <a:gd name="connsiteX75" fmla="*/ 6571920 w 12192000"/>
              <a:gd name="connsiteY75" fmla="*/ 4644739 h 5096785"/>
              <a:gd name="connsiteX76" fmla="*/ 6552021 w 12192000"/>
              <a:gd name="connsiteY76" fmla="*/ 4650379 h 5096785"/>
              <a:gd name="connsiteX77" fmla="*/ 6545925 w 12192000"/>
              <a:gd name="connsiteY77" fmla="*/ 4650675 h 5096785"/>
              <a:gd name="connsiteX78" fmla="*/ 6537822 w 12192000"/>
              <a:gd name="connsiteY78" fmla="*/ 4652769 h 5096785"/>
              <a:gd name="connsiteX79" fmla="*/ 6537743 w 12192000"/>
              <a:gd name="connsiteY79" fmla="*/ 4653068 h 5096785"/>
              <a:gd name="connsiteX80" fmla="*/ 6490057 w 12192000"/>
              <a:gd name="connsiteY80" fmla="*/ 4658624 h 5096785"/>
              <a:gd name="connsiteX81" fmla="*/ 6386800 w 12192000"/>
              <a:gd name="connsiteY81" fmla="*/ 4715431 h 5096785"/>
              <a:gd name="connsiteX82" fmla="*/ 6382703 w 12192000"/>
              <a:gd name="connsiteY82" fmla="*/ 4717930 h 5096785"/>
              <a:gd name="connsiteX83" fmla="*/ 6356495 w 12192000"/>
              <a:gd name="connsiteY83" fmla="*/ 4717843 h 5096785"/>
              <a:gd name="connsiteX84" fmla="*/ 6343628 w 12192000"/>
              <a:gd name="connsiteY84" fmla="*/ 4719161 h 5096785"/>
              <a:gd name="connsiteX85" fmla="*/ 6338605 w 12192000"/>
              <a:gd name="connsiteY85" fmla="*/ 4716723 h 5096785"/>
              <a:gd name="connsiteX86" fmla="*/ 6320318 w 12192000"/>
              <a:gd name="connsiteY86" fmla="*/ 4720095 h 5096785"/>
              <a:gd name="connsiteX87" fmla="*/ 6318742 w 12192000"/>
              <a:gd name="connsiteY87" fmla="*/ 4721541 h 5096785"/>
              <a:gd name="connsiteX88" fmla="*/ 6301708 w 12192000"/>
              <a:gd name="connsiteY88" fmla="*/ 4720380 h 5096785"/>
              <a:gd name="connsiteX89" fmla="*/ 6285082 w 12192000"/>
              <a:gd name="connsiteY89" fmla="*/ 4714639 h 5096785"/>
              <a:gd name="connsiteX90" fmla="*/ 6028335 w 12192000"/>
              <a:gd name="connsiteY90" fmla="*/ 4722621 h 5096785"/>
              <a:gd name="connsiteX91" fmla="*/ 5908701 w 12192000"/>
              <a:gd name="connsiteY91" fmla="*/ 4779160 h 5096785"/>
              <a:gd name="connsiteX92" fmla="*/ 5860414 w 12192000"/>
              <a:gd name="connsiteY92" fmla="*/ 4807892 h 5096785"/>
              <a:gd name="connsiteX93" fmla="*/ 5683612 w 12192000"/>
              <a:gd name="connsiteY93" fmla="*/ 4848770 h 5096785"/>
              <a:gd name="connsiteX94" fmla="*/ 5635111 w 12192000"/>
              <a:gd name="connsiteY94" fmla="*/ 4868888 h 5096785"/>
              <a:gd name="connsiteX95" fmla="*/ 5582652 w 12192000"/>
              <a:gd name="connsiteY95" fmla="*/ 4866836 h 5096785"/>
              <a:gd name="connsiteX96" fmla="*/ 5567213 w 12192000"/>
              <a:gd name="connsiteY96" fmla="*/ 4878769 h 5096785"/>
              <a:gd name="connsiteX97" fmla="*/ 5564659 w 12192000"/>
              <a:gd name="connsiteY97" fmla="*/ 4881042 h 5096785"/>
              <a:gd name="connsiteX98" fmla="*/ 5552102 w 12192000"/>
              <a:gd name="connsiteY98" fmla="*/ 4885426 h 5096785"/>
              <a:gd name="connsiteX99" fmla="*/ 5551475 w 12192000"/>
              <a:gd name="connsiteY99" fmla="*/ 4892560 h 5096785"/>
              <a:gd name="connsiteX100" fmla="*/ 5534664 w 12192000"/>
              <a:gd name="connsiteY100" fmla="*/ 4903385 h 5096785"/>
              <a:gd name="connsiteX101" fmla="*/ 5510737 w 12192000"/>
              <a:gd name="connsiteY101" fmla="*/ 4909807 h 5096785"/>
              <a:gd name="connsiteX102" fmla="*/ 5393901 w 12192000"/>
              <a:gd name="connsiteY102" fmla="*/ 4933709 h 5096785"/>
              <a:gd name="connsiteX103" fmla="*/ 5325782 w 12192000"/>
              <a:gd name="connsiteY103" fmla="*/ 4951789 h 5096785"/>
              <a:gd name="connsiteX104" fmla="*/ 5302703 w 12192000"/>
              <a:gd name="connsiteY104" fmla="*/ 4964590 h 5096785"/>
              <a:gd name="connsiteX105" fmla="*/ 5268591 w 12192000"/>
              <a:gd name="connsiteY105" fmla="*/ 4978479 h 5096785"/>
              <a:gd name="connsiteX106" fmla="*/ 5210559 w 12192000"/>
              <a:gd name="connsiteY106" fmla="*/ 5007585 h 5096785"/>
              <a:gd name="connsiteX107" fmla="*/ 5177597 w 12192000"/>
              <a:gd name="connsiteY107" fmla="*/ 5015926 h 5096785"/>
              <a:gd name="connsiteX108" fmla="*/ 5160569 w 12192000"/>
              <a:gd name="connsiteY108" fmla="*/ 5025681 h 5096785"/>
              <a:gd name="connsiteX109" fmla="*/ 5152748 w 12192000"/>
              <a:gd name="connsiteY109" fmla="*/ 5026569 h 5096785"/>
              <a:gd name="connsiteX110" fmla="*/ 5127678 w 12192000"/>
              <a:gd name="connsiteY110" fmla="*/ 5032947 h 5096785"/>
              <a:gd name="connsiteX111" fmla="*/ 5113147 w 12192000"/>
              <a:gd name="connsiteY111" fmla="*/ 5035818 h 5096785"/>
              <a:gd name="connsiteX112" fmla="*/ 5107301 w 12192000"/>
              <a:gd name="connsiteY112" fmla="*/ 5036672 h 5096785"/>
              <a:gd name="connsiteX113" fmla="*/ 5093215 w 12192000"/>
              <a:gd name="connsiteY113" fmla="*/ 5032880 h 5096785"/>
              <a:gd name="connsiteX114" fmla="*/ 5077058 w 12192000"/>
              <a:gd name="connsiteY114" fmla="*/ 5038681 h 5096785"/>
              <a:gd name="connsiteX115" fmla="*/ 5057349 w 12192000"/>
              <a:gd name="connsiteY115" fmla="*/ 5036015 h 5096785"/>
              <a:gd name="connsiteX116" fmla="*/ 5053945 w 12192000"/>
              <a:gd name="connsiteY116" fmla="*/ 5041952 h 5096785"/>
              <a:gd name="connsiteX117" fmla="*/ 5040021 w 12192000"/>
              <a:gd name="connsiteY117" fmla="*/ 5050052 h 5096785"/>
              <a:gd name="connsiteX118" fmla="*/ 5025913 w 12192000"/>
              <a:gd name="connsiteY118" fmla="*/ 5046535 h 5096785"/>
              <a:gd name="connsiteX119" fmla="*/ 4998218 w 12192000"/>
              <a:gd name="connsiteY119" fmla="*/ 5048065 h 5096785"/>
              <a:gd name="connsiteX120" fmla="*/ 4991008 w 12192000"/>
              <a:gd name="connsiteY120" fmla="*/ 5050439 h 5096785"/>
              <a:gd name="connsiteX121" fmla="*/ 4963503 w 12192000"/>
              <a:gd name="connsiteY121" fmla="*/ 5047575 h 5096785"/>
              <a:gd name="connsiteX122" fmla="*/ 4921053 w 12192000"/>
              <a:gd name="connsiteY122" fmla="*/ 5048925 h 5096785"/>
              <a:gd name="connsiteX123" fmla="*/ 4873420 w 12192000"/>
              <a:gd name="connsiteY123" fmla="*/ 5054929 h 5096785"/>
              <a:gd name="connsiteX124" fmla="*/ 4858825 w 12192000"/>
              <a:gd name="connsiteY124" fmla="*/ 5051329 h 5096785"/>
              <a:gd name="connsiteX125" fmla="*/ 4769340 w 12192000"/>
              <a:gd name="connsiteY125" fmla="*/ 5053090 h 5096785"/>
              <a:gd name="connsiteX126" fmla="*/ 4744152 w 12192000"/>
              <a:gd name="connsiteY126" fmla="*/ 5053391 h 5096785"/>
              <a:gd name="connsiteX127" fmla="*/ 4723556 w 12192000"/>
              <a:gd name="connsiteY127" fmla="*/ 5059633 h 5096785"/>
              <a:gd name="connsiteX128" fmla="*/ 4719699 w 12192000"/>
              <a:gd name="connsiteY128" fmla="*/ 5066298 h 5096785"/>
              <a:gd name="connsiteX129" fmla="*/ 4706016 w 12192000"/>
              <a:gd name="connsiteY129" fmla="*/ 5067422 h 5096785"/>
              <a:gd name="connsiteX130" fmla="*/ 4702593 w 12192000"/>
              <a:gd name="connsiteY130" fmla="*/ 5068973 h 5096785"/>
              <a:gd name="connsiteX131" fmla="*/ 4682766 w 12192000"/>
              <a:gd name="connsiteY131" fmla="*/ 5076609 h 5096785"/>
              <a:gd name="connsiteX132" fmla="*/ 4634960 w 12192000"/>
              <a:gd name="connsiteY132" fmla="*/ 5061852 h 5096785"/>
              <a:gd name="connsiteX133" fmla="*/ 4580645 w 12192000"/>
              <a:gd name="connsiteY133" fmla="*/ 5069246 h 5096785"/>
              <a:gd name="connsiteX134" fmla="*/ 4368005 w 12192000"/>
              <a:gd name="connsiteY134" fmla="*/ 5057426 h 5096785"/>
              <a:gd name="connsiteX135" fmla="*/ 4339489 w 12192000"/>
              <a:gd name="connsiteY135" fmla="*/ 5080858 h 5096785"/>
              <a:gd name="connsiteX136" fmla="*/ 4253895 w 12192000"/>
              <a:gd name="connsiteY136" fmla="*/ 5085008 h 5096785"/>
              <a:gd name="connsiteX137" fmla="*/ 4130140 w 12192000"/>
              <a:gd name="connsiteY137" fmla="*/ 5057070 h 5096785"/>
              <a:gd name="connsiteX138" fmla="*/ 3911296 w 12192000"/>
              <a:gd name="connsiteY138" fmla="*/ 5035663 h 5096785"/>
              <a:gd name="connsiteX139" fmla="*/ 3895182 w 12192000"/>
              <a:gd name="connsiteY139" fmla="*/ 5030229 h 5096785"/>
              <a:gd name="connsiteX140" fmla="*/ 3870866 w 12192000"/>
              <a:gd name="connsiteY140" fmla="*/ 5023753 h 5096785"/>
              <a:gd name="connsiteX141" fmla="*/ 3865913 w 12192000"/>
              <a:gd name="connsiteY141" fmla="*/ 5025143 h 5096785"/>
              <a:gd name="connsiteX142" fmla="*/ 3828606 w 12192000"/>
              <a:gd name="connsiteY142" fmla="*/ 5019426 h 5096785"/>
              <a:gd name="connsiteX143" fmla="*/ 3827901 w 12192000"/>
              <a:gd name="connsiteY143" fmla="*/ 5020583 h 5096785"/>
              <a:gd name="connsiteX144" fmla="*/ 3816543 w 12192000"/>
              <a:gd name="connsiteY144" fmla="*/ 5024366 h 5096785"/>
              <a:gd name="connsiteX145" fmla="*/ 3795278 w 12192000"/>
              <a:gd name="connsiteY145" fmla="*/ 5028779 h 5096785"/>
              <a:gd name="connsiteX146" fmla="*/ 3743858 w 12192000"/>
              <a:gd name="connsiteY146" fmla="*/ 5054237 h 5096785"/>
              <a:gd name="connsiteX147" fmla="*/ 3704945 w 12192000"/>
              <a:gd name="connsiteY147" fmla="*/ 5048413 h 5096785"/>
              <a:gd name="connsiteX148" fmla="*/ 3696992 w 12192000"/>
              <a:gd name="connsiteY148" fmla="*/ 5047914 h 5096785"/>
              <a:gd name="connsiteX149" fmla="*/ 3696780 w 12192000"/>
              <a:gd name="connsiteY149" fmla="*/ 5048181 h 5096785"/>
              <a:gd name="connsiteX150" fmla="*/ 3688290 w 12192000"/>
              <a:gd name="connsiteY150" fmla="*/ 5048204 h 5096785"/>
              <a:gd name="connsiteX151" fmla="*/ 3682486 w 12192000"/>
              <a:gd name="connsiteY151" fmla="*/ 5047000 h 5096785"/>
              <a:gd name="connsiteX152" fmla="*/ 3667056 w 12192000"/>
              <a:gd name="connsiteY152" fmla="*/ 5046030 h 5096785"/>
              <a:gd name="connsiteX153" fmla="*/ 3661403 w 12192000"/>
              <a:gd name="connsiteY153" fmla="*/ 5047537 h 5096785"/>
              <a:gd name="connsiteX154" fmla="*/ 3658673 w 12192000"/>
              <a:gd name="connsiteY154" fmla="*/ 5050790 h 5096785"/>
              <a:gd name="connsiteX155" fmla="*/ 3657333 w 12192000"/>
              <a:gd name="connsiteY155" fmla="*/ 5050325 h 5096785"/>
              <a:gd name="connsiteX156" fmla="*/ 3626778 w 12192000"/>
              <a:gd name="connsiteY156" fmla="*/ 5057882 h 5096785"/>
              <a:gd name="connsiteX157" fmla="*/ 3560067 w 12192000"/>
              <a:gd name="connsiteY157" fmla="*/ 5064266 h 5096785"/>
              <a:gd name="connsiteX158" fmla="*/ 3522641 w 12192000"/>
              <a:gd name="connsiteY158" fmla="*/ 5063654 h 5096785"/>
              <a:gd name="connsiteX159" fmla="*/ 3419275 w 12192000"/>
              <a:gd name="connsiteY159" fmla="*/ 5066646 h 5096785"/>
              <a:gd name="connsiteX160" fmla="*/ 3314869 w 12192000"/>
              <a:gd name="connsiteY160" fmla="*/ 5073197 h 5096785"/>
              <a:gd name="connsiteX161" fmla="*/ 3259088 w 12192000"/>
              <a:gd name="connsiteY161" fmla="*/ 5096363 h 5096785"/>
              <a:gd name="connsiteX162" fmla="*/ 3253104 w 12192000"/>
              <a:gd name="connsiteY162" fmla="*/ 5096785 h 5096785"/>
              <a:gd name="connsiteX163" fmla="*/ 3238751 w 12192000"/>
              <a:gd name="connsiteY163" fmla="*/ 5092996 h 5096785"/>
              <a:gd name="connsiteX164" fmla="*/ 3233681 w 12192000"/>
              <a:gd name="connsiteY164" fmla="*/ 5090758 h 5096785"/>
              <a:gd name="connsiteX165" fmla="*/ 3225562 w 12192000"/>
              <a:gd name="connsiteY165" fmla="*/ 5089215 h 5096785"/>
              <a:gd name="connsiteX166" fmla="*/ 3225260 w 12192000"/>
              <a:gd name="connsiteY166" fmla="*/ 5089437 h 5096785"/>
              <a:gd name="connsiteX167" fmla="*/ 3217859 w 12192000"/>
              <a:gd name="connsiteY167" fmla="*/ 5087484 h 5096785"/>
              <a:gd name="connsiteX168" fmla="*/ 3182980 w 12192000"/>
              <a:gd name="connsiteY168" fmla="*/ 5074650 h 5096785"/>
              <a:gd name="connsiteX169" fmla="*/ 3055081 w 12192000"/>
              <a:gd name="connsiteY169" fmla="*/ 5080424 h 5096785"/>
              <a:gd name="connsiteX170" fmla="*/ 3049807 w 12192000"/>
              <a:gd name="connsiteY170" fmla="*/ 5080860 h 5096785"/>
              <a:gd name="connsiteX171" fmla="*/ 3029122 w 12192000"/>
              <a:gd name="connsiteY171" fmla="*/ 5070085 h 5096785"/>
              <a:gd name="connsiteX172" fmla="*/ 3017862 w 12192000"/>
              <a:gd name="connsiteY172" fmla="*/ 5065942 h 5096785"/>
              <a:gd name="connsiteX173" fmla="*/ 3015868 w 12192000"/>
              <a:gd name="connsiteY173" fmla="*/ 5061832 h 5096785"/>
              <a:gd name="connsiteX174" fmla="*/ 2998644 w 12192000"/>
              <a:gd name="connsiteY174" fmla="*/ 5057210 h 5096785"/>
              <a:gd name="connsiteX175" fmla="*/ 2996219 w 12192000"/>
              <a:gd name="connsiteY175" fmla="*/ 5057788 h 5096785"/>
              <a:gd name="connsiteX176" fmla="*/ 2983676 w 12192000"/>
              <a:gd name="connsiteY176" fmla="*/ 5049852 h 5096785"/>
              <a:gd name="connsiteX177" fmla="*/ 2903609 w 12192000"/>
              <a:gd name="connsiteY177" fmla="*/ 4998457 h 5096785"/>
              <a:gd name="connsiteX178" fmla="*/ 2758830 w 12192000"/>
              <a:gd name="connsiteY178" fmla="*/ 4974760 h 5096785"/>
              <a:gd name="connsiteX179" fmla="*/ 2532669 w 12192000"/>
              <a:gd name="connsiteY179" fmla="*/ 4940573 h 5096785"/>
              <a:gd name="connsiteX180" fmla="*/ 2389931 w 12192000"/>
              <a:gd name="connsiteY180" fmla="*/ 4905785 h 5096785"/>
              <a:gd name="connsiteX181" fmla="*/ 2335186 w 12192000"/>
              <a:gd name="connsiteY181" fmla="*/ 4902957 h 5096785"/>
              <a:gd name="connsiteX182" fmla="*/ 2273393 w 12192000"/>
              <a:gd name="connsiteY182" fmla="*/ 4883565 h 5096785"/>
              <a:gd name="connsiteX183" fmla="*/ 2269523 w 12192000"/>
              <a:gd name="connsiteY183" fmla="*/ 4884442 h 5096785"/>
              <a:gd name="connsiteX184" fmla="*/ 2256015 w 12192000"/>
              <a:gd name="connsiteY184" fmla="*/ 4883014 h 5096785"/>
              <a:gd name="connsiteX185" fmla="*/ 2249731 w 12192000"/>
              <a:gd name="connsiteY185" fmla="*/ 4888778 h 5096785"/>
              <a:gd name="connsiteX186" fmla="*/ 2227629 w 12192000"/>
              <a:gd name="connsiteY186" fmla="*/ 4891047 h 5096785"/>
              <a:gd name="connsiteX187" fmla="*/ 2203460 w 12192000"/>
              <a:gd name="connsiteY187" fmla="*/ 4886696 h 5096785"/>
              <a:gd name="connsiteX188" fmla="*/ 2091528 w 12192000"/>
              <a:gd name="connsiteY188" fmla="*/ 4859155 h 5096785"/>
              <a:gd name="connsiteX189" fmla="*/ 2022901 w 12192000"/>
              <a:gd name="connsiteY189" fmla="*/ 4846594 h 5096785"/>
              <a:gd name="connsiteX190" fmla="*/ 1994227 w 12192000"/>
              <a:gd name="connsiteY190" fmla="*/ 4847973 h 5096785"/>
              <a:gd name="connsiteX191" fmla="*/ 1955936 w 12192000"/>
              <a:gd name="connsiteY191" fmla="*/ 4845765 h 5096785"/>
              <a:gd name="connsiteX192" fmla="*/ 1741924 w 12192000"/>
              <a:gd name="connsiteY192" fmla="*/ 4808054 h 5096785"/>
              <a:gd name="connsiteX193" fmla="*/ 1734410 w 12192000"/>
              <a:gd name="connsiteY193" fmla="*/ 4811675 h 5096785"/>
              <a:gd name="connsiteX194" fmla="*/ 1691423 w 12192000"/>
              <a:gd name="connsiteY194" fmla="*/ 4802777 h 5096785"/>
              <a:gd name="connsiteX195" fmla="*/ 1554504 w 12192000"/>
              <a:gd name="connsiteY195" fmla="*/ 4739985 h 5096785"/>
              <a:gd name="connsiteX196" fmla="*/ 1470119 w 12192000"/>
              <a:gd name="connsiteY196" fmla="*/ 4723470 h 5096785"/>
              <a:gd name="connsiteX197" fmla="*/ 1437967 w 12192000"/>
              <a:gd name="connsiteY197" fmla="*/ 4722710 h 5096785"/>
              <a:gd name="connsiteX198" fmla="*/ 1295869 w 12192000"/>
              <a:gd name="connsiteY198" fmla="*/ 4726175 h 5096785"/>
              <a:gd name="connsiteX199" fmla="*/ 1292949 w 12192000"/>
              <a:gd name="connsiteY199" fmla="*/ 4684615 h 5096785"/>
              <a:gd name="connsiteX200" fmla="*/ 1244908 w 12192000"/>
              <a:gd name="connsiteY200" fmla="*/ 4706993 h 5096785"/>
              <a:gd name="connsiteX201" fmla="*/ 1171266 w 12192000"/>
              <a:gd name="connsiteY201" fmla="*/ 4706535 h 5096785"/>
              <a:gd name="connsiteX202" fmla="*/ 1160868 w 12192000"/>
              <a:gd name="connsiteY202" fmla="*/ 4701936 h 5096785"/>
              <a:gd name="connsiteX203" fmla="*/ 1147599 w 12192000"/>
              <a:gd name="connsiteY203" fmla="*/ 4714833 h 5096785"/>
              <a:gd name="connsiteX204" fmla="*/ 1119603 w 12192000"/>
              <a:gd name="connsiteY204" fmla="*/ 4721303 h 5096785"/>
              <a:gd name="connsiteX205" fmla="*/ 997851 w 12192000"/>
              <a:gd name="connsiteY205" fmla="*/ 4722336 h 5096785"/>
              <a:gd name="connsiteX206" fmla="*/ 976455 w 12192000"/>
              <a:gd name="connsiteY206" fmla="*/ 4726407 h 5096785"/>
              <a:gd name="connsiteX207" fmla="*/ 949939 w 12192000"/>
              <a:gd name="connsiteY207" fmla="*/ 4719699 h 5096785"/>
              <a:gd name="connsiteX208" fmla="*/ 894148 w 12192000"/>
              <a:gd name="connsiteY208" fmla="*/ 4710406 h 5096785"/>
              <a:gd name="connsiteX209" fmla="*/ 857990 w 12192000"/>
              <a:gd name="connsiteY209" fmla="*/ 4696844 h 5096785"/>
              <a:gd name="connsiteX210" fmla="*/ 848649 w 12192000"/>
              <a:gd name="connsiteY210" fmla="*/ 4704021 h 5096785"/>
              <a:gd name="connsiteX211" fmla="*/ 826436 w 12192000"/>
              <a:gd name="connsiteY211" fmla="*/ 4707421 h 5096785"/>
              <a:gd name="connsiteX212" fmla="*/ 733052 w 12192000"/>
              <a:gd name="connsiteY212" fmla="*/ 4701884 h 5096785"/>
              <a:gd name="connsiteX213" fmla="*/ 716185 w 12192000"/>
              <a:gd name="connsiteY213" fmla="*/ 4648168 h 5096785"/>
              <a:gd name="connsiteX214" fmla="*/ 582722 w 12192000"/>
              <a:gd name="connsiteY214" fmla="*/ 4658637 h 5096785"/>
              <a:gd name="connsiteX215" fmla="*/ 581118 w 12192000"/>
              <a:gd name="connsiteY215" fmla="*/ 4654120 h 5096785"/>
              <a:gd name="connsiteX216" fmla="*/ 546453 w 12192000"/>
              <a:gd name="connsiteY216" fmla="*/ 4652542 h 5096785"/>
              <a:gd name="connsiteX217" fmla="*/ 536773 w 12192000"/>
              <a:gd name="connsiteY217" fmla="*/ 4644609 h 5096785"/>
              <a:gd name="connsiteX218" fmla="*/ 388896 w 12192000"/>
              <a:gd name="connsiteY218" fmla="*/ 4619173 h 5096785"/>
              <a:gd name="connsiteX219" fmla="*/ 366479 w 12192000"/>
              <a:gd name="connsiteY219" fmla="*/ 4618896 h 5096785"/>
              <a:gd name="connsiteX220" fmla="*/ 342781 w 12192000"/>
              <a:gd name="connsiteY220" fmla="*/ 4601239 h 5096785"/>
              <a:gd name="connsiteX221" fmla="*/ 255925 w 12192000"/>
              <a:gd name="connsiteY221" fmla="*/ 4598685 h 5096785"/>
              <a:gd name="connsiteX222" fmla="*/ 226919 w 12192000"/>
              <a:gd name="connsiteY222" fmla="*/ 4598460 h 5096785"/>
              <a:gd name="connsiteX223" fmla="*/ 213925 w 12192000"/>
              <a:gd name="connsiteY223" fmla="*/ 4597783 h 5096785"/>
              <a:gd name="connsiteX224" fmla="*/ 215196 w 12192000"/>
              <a:gd name="connsiteY224" fmla="*/ 4588576 h 5096785"/>
              <a:gd name="connsiteX225" fmla="*/ 180214 w 12192000"/>
              <a:gd name="connsiteY225" fmla="*/ 4583701 h 5096785"/>
              <a:gd name="connsiteX226" fmla="*/ 83203 w 12192000"/>
              <a:gd name="connsiteY226" fmla="*/ 4531664 h 5096785"/>
              <a:gd name="connsiteX227" fmla="*/ 4106 w 12192000"/>
              <a:gd name="connsiteY227" fmla="*/ 4517202 h 5096785"/>
              <a:gd name="connsiteX228" fmla="*/ 0 w 12192000"/>
              <a:gd name="connsiteY228" fmla="*/ 4516084 h 5096785"/>
              <a:gd name="connsiteX229" fmla="*/ 0 w 12192000"/>
              <a:gd name="connsiteY229" fmla="*/ 0 h 5096785"/>
              <a:gd name="connsiteX0" fmla="*/ 0 w 12192000"/>
              <a:gd name="connsiteY0" fmla="*/ 0 h 5096785"/>
              <a:gd name="connsiteX1" fmla="*/ 12192000 w 12192000"/>
              <a:gd name="connsiteY1" fmla="*/ 0 h 5096785"/>
              <a:gd name="connsiteX2" fmla="*/ 12192000 w 12192000"/>
              <a:gd name="connsiteY2" fmla="*/ 3809005 h 5096785"/>
              <a:gd name="connsiteX3" fmla="*/ 12142543 w 12192000"/>
              <a:gd name="connsiteY3" fmla="*/ 3817043 h 5096785"/>
              <a:gd name="connsiteX4" fmla="*/ 12021777 w 12192000"/>
              <a:gd name="connsiteY4" fmla="*/ 3848082 h 5096785"/>
              <a:gd name="connsiteX5" fmla="*/ 11700796 w 12192000"/>
              <a:gd name="connsiteY5" fmla="*/ 3819843 h 5096785"/>
              <a:gd name="connsiteX6" fmla="*/ 11596222 w 12192000"/>
              <a:gd name="connsiteY6" fmla="*/ 3858834 h 5096785"/>
              <a:gd name="connsiteX7" fmla="*/ 11416000 w 12192000"/>
              <a:gd name="connsiteY7" fmla="*/ 3915854 h 5096785"/>
              <a:gd name="connsiteX8" fmla="*/ 11214181 w 12192000"/>
              <a:gd name="connsiteY8" fmla="*/ 4004215 h 5096785"/>
              <a:gd name="connsiteX9" fmla="*/ 11042540 w 12192000"/>
              <a:gd name="connsiteY9" fmla="*/ 4002613 h 5096785"/>
              <a:gd name="connsiteX10" fmla="*/ 10833086 w 12192000"/>
              <a:gd name="connsiteY10" fmla="*/ 3997707 h 5096785"/>
              <a:gd name="connsiteX11" fmla="*/ 10599680 w 12192000"/>
              <a:gd name="connsiteY11" fmla="*/ 3982661 h 5096785"/>
              <a:gd name="connsiteX12" fmla="*/ 10519971 w 12192000"/>
              <a:gd name="connsiteY12" fmla="*/ 3975018 h 5096785"/>
              <a:gd name="connsiteX13" fmla="*/ 10217282 w 12192000"/>
              <a:gd name="connsiteY13" fmla="*/ 4020809 h 5096785"/>
              <a:gd name="connsiteX14" fmla="*/ 9936427 w 12192000"/>
              <a:gd name="connsiteY14" fmla="*/ 4137843 h 5096785"/>
              <a:gd name="connsiteX15" fmla="*/ 9800299 w 12192000"/>
              <a:gd name="connsiteY15" fmla="*/ 4186098 h 5096785"/>
              <a:gd name="connsiteX16" fmla="*/ 9707822 w 12192000"/>
              <a:gd name="connsiteY16" fmla="*/ 4189102 h 5096785"/>
              <a:gd name="connsiteX17" fmla="*/ 9543973 w 12192000"/>
              <a:gd name="connsiteY17" fmla="*/ 4245802 h 5096785"/>
              <a:gd name="connsiteX18" fmla="*/ 9528747 w 12192000"/>
              <a:gd name="connsiteY18" fmla="*/ 4251724 h 5096785"/>
              <a:gd name="connsiteX19" fmla="*/ 9436976 w 12192000"/>
              <a:gd name="connsiteY19" fmla="*/ 4269351 h 5096785"/>
              <a:gd name="connsiteX20" fmla="*/ 9371827 w 12192000"/>
              <a:gd name="connsiteY20" fmla="*/ 4303912 h 5096785"/>
              <a:gd name="connsiteX21" fmla="*/ 9260304 w 12192000"/>
              <a:gd name="connsiteY21" fmla="*/ 4328021 h 5096785"/>
              <a:gd name="connsiteX22" fmla="*/ 9148799 w 12192000"/>
              <a:gd name="connsiteY22" fmla="*/ 4348506 h 5096785"/>
              <a:gd name="connsiteX23" fmla="*/ 9107898 w 12192000"/>
              <a:gd name="connsiteY23" fmla="*/ 4354282 h 5096785"/>
              <a:gd name="connsiteX24" fmla="*/ 8990743 w 12192000"/>
              <a:gd name="connsiteY24" fmla="*/ 4382161 h 5096785"/>
              <a:gd name="connsiteX25" fmla="*/ 8979819 w 12192000"/>
              <a:gd name="connsiteY25" fmla="*/ 4366419 h 5096785"/>
              <a:gd name="connsiteX26" fmla="*/ 8936044 w 12192000"/>
              <a:gd name="connsiteY26" fmla="*/ 4370992 h 5096785"/>
              <a:gd name="connsiteX27" fmla="*/ 8897707 w 12192000"/>
              <a:gd name="connsiteY27" fmla="*/ 4392673 h 5096785"/>
              <a:gd name="connsiteX28" fmla="*/ 8845635 w 12192000"/>
              <a:gd name="connsiteY28" fmla="*/ 4404300 h 5096785"/>
              <a:gd name="connsiteX29" fmla="*/ 8814562 w 12192000"/>
              <a:gd name="connsiteY29" fmla="*/ 4411434 h 5096785"/>
              <a:gd name="connsiteX30" fmla="*/ 8726349 w 12192000"/>
              <a:gd name="connsiteY30" fmla="*/ 4416668 h 5096785"/>
              <a:gd name="connsiteX31" fmla="*/ 8566678 w 12192000"/>
              <a:gd name="connsiteY31" fmla="*/ 4391711 h 5096785"/>
              <a:gd name="connsiteX32" fmla="*/ 8521516 w 12192000"/>
              <a:gd name="connsiteY32" fmla="*/ 4393927 h 5096785"/>
              <a:gd name="connsiteX33" fmla="*/ 8515998 w 12192000"/>
              <a:gd name="connsiteY33" fmla="*/ 4399124 h 5096785"/>
              <a:gd name="connsiteX34" fmla="*/ 8449547 w 12192000"/>
              <a:gd name="connsiteY34" fmla="*/ 4383170 h 5096785"/>
              <a:gd name="connsiteX35" fmla="*/ 8360285 w 12192000"/>
              <a:gd name="connsiteY35" fmla="*/ 4398502 h 5096785"/>
              <a:gd name="connsiteX36" fmla="*/ 8256584 w 12192000"/>
              <a:gd name="connsiteY36" fmla="*/ 4423564 h 5096785"/>
              <a:gd name="connsiteX37" fmla="*/ 8229821 w 12192000"/>
              <a:gd name="connsiteY37" fmla="*/ 4431840 h 5096785"/>
              <a:gd name="connsiteX38" fmla="*/ 8158476 w 12192000"/>
              <a:gd name="connsiteY38" fmla="*/ 4436904 h 5096785"/>
              <a:gd name="connsiteX39" fmla="*/ 7993707 w 12192000"/>
              <a:gd name="connsiteY39" fmla="*/ 4447962 h 5096785"/>
              <a:gd name="connsiteX40" fmla="*/ 7990346 w 12192000"/>
              <a:gd name="connsiteY40" fmla="*/ 4454853 h 5096785"/>
              <a:gd name="connsiteX41" fmla="*/ 7976786 w 12192000"/>
              <a:gd name="connsiteY41" fmla="*/ 4456820 h 5096785"/>
              <a:gd name="connsiteX42" fmla="*/ 7973491 w 12192000"/>
              <a:gd name="connsiteY42" fmla="*/ 4458577 h 5096785"/>
              <a:gd name="connsiteX43" fmla="*/ 7954281 w 12192000"/>
              <a:gd name="connsiteY43" fmla="*/ 4467421 h 5096785"/>
              <a:gd name="connsiteX44" fmla="*/ 7905540 w 12192000"/>
              <a:gd name="connsiteY44" fmla="*/ 4455628 h 5096785"/>
              <a:gd name="connsiteX45" fmla="*/ 7851932 w 12192000"/>
              <a:gd name="connsiteY45" fmla="*/ 4466353 h 5096785"/>
              <a:gd name="connsiteX46" fmla="*/ 7639078 w 12192000"/>
              <a:gd name="connsiteY46" fmla="*/ 4467635 h 5096785"/>
              <a:gd name="connsiteX47" fmla="*/ 7612359 w 12192000"/>
              <a:gd name="connsiteY47" fmla="*/ 4492789 h 5096785"/>
              <a:gd name="connsiteX48" fmla="*/ 7527328 w 12192000"/>
              <a:gd name="connsiteY48" fmla="*/ 4502199 h 5096785"/>
              <a:gd name="connsiteX49" fmla="*/ 7388717 w 12192000"/>
              <a:gd name="connsiteY49" fmla="*/ 4470799 h 5096785"/>
              <a:gd name="connsiteX50" fmla="*/ 7231898 w 12192000"/>
              <a:gd name="connsiteY50" fmla="*/ 4486028 h 5096785"/>
              <a:gd name="connsiteX51" fmla="*/ 7218425 w 12192000"/>
              <a:gd name="connsiteY51" fmla="*/ 4477288 h 5096785"/>
              <a:gd name="connsiteX52" fmla="*/ 7202795 w 12192000"/>
              <a:gd name="connsiteY52" fmla="*/ 4472972 h 5096785"/>
              <a:gd name="connsiteX53" fmla="*/ 7200744 w 12192000"/>
              <a:gd name="connsiteY53" fmla="*/ 4474099 h 5096785"/>
              <a:gd name="connsiteX54" fmla="*/ 7182163 w 12192000"/>
              <a:gd name="connsiteY54" fmla="*/ 4474005 h 5096785"/>
              <a:gd name="connsiteX55" fmla="*/ 7178368 w 12192000"/>
              <a:gd name="connsiteY55" fmla="*/ 4470673 h 5096785"/>
              <a:gd name="connsiteX56" fmla="*/ 7165705 w 12192000"/>
              <a:gd name="connsiteY56" fmla="*/ 4469569 h 5096785"/>
              <a:gd name="connsiteX57" fmla="*/ 7140991 w 12192000"/>
              <a:gd name="connsiteY57" fmla="*/ 4464599 h 5096785"/>
              <a:gd name="connsiteX58" fmla="*/ 7136152 w 12192000"/>
              <a:gd name="connsiteY58" fmla="*/ 4466292 h 5096785"/>
              <a:gd name="connsiteX59" fmla="*/ 7098544 w 12192000"/>
              <a:gd name="connsiteY59" fmla="*/ 4462879 h 5096785"/>
              <a:gd name="connsiteX60" fmla="*/ 7097922 w 12192000"/>
              <a:gd name="connsiteY60" fmla="*/ 4464077 h 5096785"/>
              <a:gd name="connsiteX61" fmla="*/ 7086877 w 12192000"/>
              <a:gd name="connsiteY61" fmla="*/ 4468554 h 5096785"/>
              <a:gd name="connsiteX62" fmla="*/ 7065999 w 12192000"/>
              <a:gd name="connsiteY62" fmla="*/ 4474270 h 5096785"/>
              <a:gd name="connsiteX63" fmla="*/ 7016598 w 12192000"/>
              <a:gd name="connsiteY63" fmla="*/ 4502855 h 5096785"/>
              <a:gd name="connsiteX64" fmla="*/ 6977375 w 12192000"/>
              <a:gd name="connsiteY64" fmla="*/ 4499434 h 5096785"/>
              <a:gd name="connsiteX65" fmla="*/ 6969409 w 12192000"/>
              <a:gd name="connsiteY65" fmla="*/ 4499424 h 5096785"/>
              <a:gd name="connsiteX66" fmla="*/ 6969218 w 12192000"/>
              <a:gd name="connsiteY66" fmla="*/ 4499704 h 5096785"/>
              <a:gd name="connsiteX67" fmla="*/ 6960755 w 12192000"/>
              <a:gd name="connsiteY67" fmla="*/ 4500249 h 5096785"/>
              <a:gd name="connsiteX68" fmla="*/ 6954882 w 12192000"/>
              <a:gd name="connsiteY68" fmla="*/ 4499405 h 5096785"/>
              <a:gd name="connsiteX69" fmla="*/ 6939428 w 12192000"/>
              <a:gd name="connsiteY69" fmla="*/ 4499385 h 5096785"/>
              <a:gd name="connsiteX70" fmla="*/ 6933902 w 12192000"/>
              <a:gd name="connsiteY70" fmla="*/ 4501239 h 5096785"/>
              <a:gd name="connsiteX71" fmla="*/ 6891244 w 12192000"/>
              <a:gd name="connsiteY71" fmla="*/ 4536371 h 5096785"/>
              <a:gd name="connsiteX72" fmla="*/ 6794496 w 12192000"/>
              <a:gd name="connsiteY72" fmla="*/ 4567924 h 5096785"/>
              <a:gd name="connsiteX73" fmla="*/ 6574528 w 12192000"/>
              <a:gd name="connsiteY73" fmla="*/ 4641155 h 5096785"/>
              <a:gd name="connsiteX74" fmla="*/ 6573036 w 12192000"/>
              <a:gd name="connsiteY74" fmla="*/ 4641049 h 5096785"/>
              <a:gd name="connsiteX75" fmla="*/ 6571920 w 12192000"/>
              <a:gd name="connsiteY75" fmla="*/ 4644739 h 5096785"/>
              <a:gd name="connsiteX76" fmla="*/ 6552021 w 12192000"/>
              <a:gd name="connsiteY76" fmla="*/ 4650379 h 5096785"/>
              <a:gd name="connsiteX77" fmla="*/ 6545925 w 12192000"/>
              <a:gd name="connsiteY77" fmla="*/ 4650675 h 5096785"/>
              <a:gd name="connsiteX78" fmla="*/ 6537822 w 12192000"/>
              <a:gd name="connsiteY78" fmla="*/ 4652769 h 5096785"/>
              <a:gd name="connsiteX79" fmla="*/ 6537743 w 12192000"/>
              <a:gd name="connsiteY79" fmla="*/ 4653068 h 5096785"/>
              <a:gd name="connsiteX80" fmla="*/ 6490057 w 12192000"/>
              <a:gd name="connsiteY80" fmla="*/ 4658624 h 5096785"/>
              <a:gd name="connsiteX81" fmla="*/ 6386800 w 12192000"/>
              <a:gd name="connsiteY81" fmla="*/ 4715431 h 5096785"/>
              <a:gd name="connsiteX82" fmla="*/ 6382703 w 12192000"/>
              <a:gd name="connsiteY82" fmla="*/ 4717930 h 5096785"/>
              <a:gd name="connsiteX83" fmla="*/ 6356495 w 12192000"/>
              <a:gd name="connsiteY83" fmla="*/ 4717843 h 5096785"/>
              <a:gd name="connsiteX84" fmla="*/ 6343628 w 12192000"/>
              <a:gd name="connsiteY84" fmla="*/ 4719161 h 5096785"/>
              <a:gd name="connsiteX85" fmla="*/ 6338605 w 12192000"/>
              <a:gd name="connsiteY85" fmla="*/ 4716723 h 5096785"/>
              <a:gd name="connsiteX86" fmla="*/ 6320318 w 12192000"/>
              <a:gd name="connsiteY86" fmla="*/ 4720095 h 5096785"/>
              <a:gd name="connsiteX87" fmla="*/ 6318742 w 12192000"/>
              <a:gd name="connsiteY87" fmla="*/ 4721541 h 5096785"/>
              <a:gd name="connsiteX88" fmla="*/ 6301708 w 12192000"/>
              <a:gd name="connsiteY88" fmla="*/ 4720380 h 5096785"/>
              <a:gd name="connsiteX89" fmla="*/ 6285082 w 12192000"/>
              <a:gd name="connsiteY89" fmla="*/ 4714639 h 5096785"/>
              <a:gd name="connsiteX90" fmla="*/ 6028335 w 12192000"/>
              <a:gd name="connsiteY90" fmla="*/ 4722621 h 5096785"/>
              <a:gd name="connsiteX91" fmla="*/ 5908701 w 12192000"/>
              <a:gd name="connsiteY91" fmla="*/ 4779160 h 5096785"/>
              <a:gd name="connsiteX92" fmla="*/ 5860414 w 12192000"/>
              <a:gd name="connsiteY92" fmla="*/ 4807892 h 5096785"/>
              <a:gd name="connsiteX93" fmla="*/ 5683612 w 12192000"/>
              <a:gd name="connsiteY93" fmla="*/ 4848770 h 5096785"/>
              <a:gd name="connsiteX94" fmla="*/ 5635111 w 12192000"/>
              <a:gd name="connsiteY94" fmla="*/ 4868888 h 5096785"/>
              <a:gd name="connsiteX95" fmla="*/ 5582652 w 12192000"/>
              <a:gd name="connsiteY95" fmla="*/ 4866836 h 5096785"/>
              <a:gd name="connsiteX96" fmla="*/ 5567213 w 12192000"/>
              <a:gd name="connsiteY96" fmla="*/ 4878769 h 5096785"/>
              <a:gd name="connsiteX97" fmla="*/ 5564659 w 12192000"/>
              <a:gd name="connsiteY97" fmla="*/ 4881042 h 5096785"/>
              <a:gd name="connsiteX98" fmla="*/ 5552102 w 12192000"/>
              <a:gd name="connsiteY98" fmla="*/ 4885426 h 5096785"/>
              <a:gd name="connsiteX99" fmla="*/ 5551475 w 12192000"/>
              <a:gd name="connsiteY99" fmla="*/ 4892560 h 5096785"/>
              <a:gd name="connsiteX100" fmla="*/ 5534664 w 12192000"/>
              <a:gd name="connsiteY100" fmla="*/ 4903385 h 5096785"/>
              <a:gd name="connsiteX101" fmla="*/ 5510737 w 12192000"/>
              <a:gd name="connsiteY101" fmla="*/ 4909807 h 5096785"/>
              <a:gd name="connsiteX102" fmla="*/ 5393901 w 12192000"/>
              <a:gd name="connsiteY102" fmla="*/ 4933709 h 5096785"/>
              <a:gd name="connsiteX103" fmla="*/ 5325782 w 12192000"/>
              <a:gd name="connsiteY103" fmla="*/ 4951789 h 5096785"/>
              <a:gd name="connsiteX104" fmla="*/ 5302703 w 12192000"/>
              <a:gd name="connsiteY104" fmla="*/ 4964590 h 5096785"/>
              <a:gd name="connsiteX105" fmla="*/ 5268591 w 12192000"/>
              <a:gd name="connsiteY105" fmla="*/ 4978479 h 5096785"/>
              <a:gd name="connsiteX106" fmla="*/ 5210559 w 12192000"/>
              <a:gd name="connsiteY106" fmla="*/ 5007585 h 5096785"/>
              <a:gd name="connsiteX107" fmla="*/ 5177597 w 12192000"/>
              <a:gd name="connsiteY107" fmla="*/ 5015926 h 5096785"/>
              <a:gd name="connsiteX108" fmla="*/ 5160569 w 12192000"/>
              <a:gd name="connsiteY108" fmla="*/ 5025681 h 5096785"/>
              <a:gd name="connsiteX109" fmla="*/ 5152748 w 12192000"/>
              <a:gd name="connsiteY109" fmla="*/ 5026569 h 5096785"/>
              <a:gd name="connsiteX110" fmla="*/ 5127678 w 12192000"/>
              <a:gd name="connsiteY110" fmla="*/ 5032947 h 5096785"/>
              <a:gd name="connsiteX111" fmla="*/ 5113147 w 12192000"/>
              <a:gd name="connsiteY111" fmla="*/ 5035818 h 5096785"/>
              <a:gd name="connsiteX112" fmla="*/ 5107301 w 12192000"/>
              <a:gd name="connsiteY112" fmla="*/ 5036672 h 5096785"/>
              <a:gd name="connsiteX113" fmla="*/ 5093215 w 12192000"/>
              <a:gd name="connsiteY113" fmla="*/ 5032880 h 5096785"/>
              <a:gd name="connsiteX114" fmla="*/ 5077058 w 12192000"/>
              <a:gd name="connsiteY114" fmla="*/ 5038681 h 5096785"/>
              <a:gd name="connsiteX115" fmla="*/ 5057349 w 12192000"/>
              <a:gd name="connsiteY115" fmla="*/ 5036015 h 5096785"/>
              <a:gd name="connsiteX116" fmla="*/ 5053945 w 12192000"/>
              <a:gd name="connsiteY116" fmla="*/ 5041952 h 5096785"/>
              <a:gd name="connsiteX117" fmla="*/ 5040021 w 12192000"/>
              <a:gd name="connsiteY117" fmla="*/ 5050052 h 5096785"/>
              <a:gd name="connsiteX118" fmla="*/ 5025913 w 12192000"/>
              <a:gd name="connsiteY118" fmla="*/ 5046535 h 5096785"/>
              <a:gd name="connsiteX119" fmla="*/ 4998218 w 12192000"/>
              <a:gd name="connsiteY119" fmla="*/ 5048065 h 5096785"/>
              <a:gd name="connsiteX120" fmla="*/ 4991008 w 12192000"/>
              <a:gd name="connsiteY120" fmla="*/ 5050439 h 5096785"/>
              <a:gd name="connsiteX121" fmla="*/ 4963503 w 12192000"/>
              <a:gd name="connsiteY121" fmla="*/ 5047575 h 5096785"/>
              <a:gd name="connsiteX122" fmla="*/ 4921053 w 12192000"/>
              <a:gd name="connsiteY122" fmla="*/ 5048925 h 5096785"/>
              <a:gd name="connsiteX123" fmla="*/ 4873420 w 12192000"/>
              <a:gd name="connsiteY123" fmla="*/ 5054929 h 5096785"/>
              <a:gd name="connsiteX124" fmla="*/ 4858825 w 12192000"/>
              <a:gd name="connsiteY124" fmla="*/ 5051329 h 5096785"/>
              <a:gd name="connsiteX125" fmla="*/ 4769340 w 12192000"/>
              <a:gd name="connsiteY125" fmla="*/ 5053090 h 5096785"/>
              <a:gd name="connsiteX126" fmla="*/ 4744152 w 12192000"/>
              <a:gd name="connsiteY126" fmla="*/ 5053391 h 5096785"/>
              <a:gd name="connsiteX127" fmla="*/ 4723556 w 12192000"/>
              <a:gd name="connsiteY127" fmla="*/ 5059633 h 5096785"/>
              <a:gd name="connsiteX128" fmla="*/ 4719699 w 12192000"/>
              <a:gd name="connsiteY128" fmla="*/ 5066298 h 5096785"/>
              <a:gd name="connsiteX129" fmla="*/ 4706016 w 12192000"/>
              <a:gd name="connsiteY129" fmla="*/ 5067422 h 5096785"/>
              <a:gd name="connsiteX130" fmla="*/ 4702593 w 12192000"/>
              <a:gd name="connsiteY130" fmla="*/ 5068973 h 5096785"/>
              <a:gd name="connsiteX131" fmla="*/ 4682766 w 12192000"/>
              <a:gd name="connsiteY131" fmla="*/ 5076609 h 5096785"/>
              <a:gd name="connsiteX132" fmla="*/ 4634960 w 12192000"/>
              <a:gd name="connsiteY132" fmla="*/ 5061852 h 5096785"/>
              <a:gd name="connsiteX133" fmla="*/ 4580645 w 12192000"/>
              <a:gd name="connsiteY133" fmla="*/ 5069246 h 5096785"/>
              <a:gd name="connsiteX134" fmla="*/ 4368005 w 12192000"/>
              <a:gd name="connsiteY134" fmla="*/ 5057426 h 5096785"/>
              <a:gd name="connsiteX135" fmla="*/ 4339489 w 12192000"/>
              <a:gd name="connsiteY135" fmla="*/ 5080858 h 5096785"/>
              <a:gd name="connsiteX136" fmla="*/ 4253895 w 12192000"/>
              <a:gd name="connsiteY136" fmla="*/ 5085008 h 5096785"/>
              <a:gd name="connsiteX137" fmla="*/ 4130140 w 12192000"/>
              <a:gd name="connsiteY137" fmla="*/ 5057070 h 5096785"/>
              <a:gd name="connsiteX138" fmla="*/ 3911296 w 12192000"/>
              <a:gd name="connsiteY138" fmla="*/ 5035663 h 5096785"/>
              <a:gd name="connsiteX139" fmla="*/ 3895182 w 12192000"/>
              <a:gd name="connsiteY139" fmla="*/ 5030229 h 5096785"/>
              <a:gd name="connsiteX140" fmla="*/ 3870866 w 12192000"/>
              <a:gd name="connsiteY140" fmla="*/ 5023753 h 5096785"/>
              <a:gd name="connsiteX141" fmla="*/ 3865913 w 12192000"/>
              <a:gd name="connsiteY141" fmla="*/ 5025143 h 5096785"/>
              <a:gd name="connsiteX142" fmla="*/ 3828606 w 12192000"/>
              <a:gd name="connsiteY142" fmla="*/ 5019426 h 5096785"/>
              <a:gd name="connsiteX143" fmla="*/ 3827901 w 12192000"/>
              <a:gd name="connsiteY143" fmla="*/ 5020583 h 5096785"/>
              <a:gd name="connsiteX144" fmla="*/ 3816543 w 12192000"/>
              <a:gd name="connsiteY144" fmla="*/ 5024366 h 5096785"/>
              <a:gd name="connsiteX145" fmla="*/ 3795278 w 12192000"/>
              <a:gd name="connsiteY145" fmla="*/ 5028779 h 5096785"/>
              <a:gd name="connsiteX146" fmla="*/ 3743858 w 12192000"/>
              <a:gd name="connsiteY146" fmla="*/ 5054237 h 5096785"/>
              <a:gd name="connsiteX147" fmla="*/ 3704945 w 12192000"/>
              <a:gd name="connsiteY147" fmla="*/ 5048413 h 5096785"/>
              <a:gd name="connsiteX148" fmla="*/ 3696992 w 12192000"/>
              <a:gd name="connsiteY148" fmla="*/ 5047914 h 5096785"/>
              <a:gd name="connsiteX149" fmla="*/ 3696780 w 12192000"/>
              <a:gd name="connsiteY149" fmla="*/ 5048181 h 5096785"/>
              <a:gd name="connsiteX150" fmla="*/ 3688290 w 12192000"/>
              <a:gd name="connsiteY150" fmla="*/ 5048204 h 5096785"/>
              <a:gd name="connsiteX151" fmla="*/ 3682486 w 12192000"/>
              <a:gd name="connsiteY151" fmla="*/ 5047000 h 5096785"/>
              <a:gd name="connsiteX152" fmla="*/ 3667056 w 12192000"/>
              <a:gd name="connsiteY152" fmla="*/ 5046030 h 5096785"/>
              <a:gd name="connsiteX153" fmla="*/ 3661403 w 12192000"/>
              <a:gd name="connsiteY153" fmla="*/ 5047537 h 5096785"/>
              <a:gd name="connsiteX154" fmla="*/ 3658673 w 12192000"/>
              <a:gd name="connsiteY154" fmla="*/ 5050790 h 5096785"/>
              <a:gd name="connsiteX155" fmla="*/ 3657333 w 12192000"/>
              <a:gd name="connsiteY155" fmla="*/ 5050325 h 5096785"/>
              <a:gd name="connsiteX156" fmla="*/ 3626778 w 12192000"/>
              <a:gd name="connsiteY156" fmla="*/ 5057882 h 5096785"/>
              <a:gd name="connsiteX157" fmla="*/ 3560067 w 12192000"/>
              <a:gd name="connsiteY157" fmla="*/ 5064266 h 5096785"/>
              <a:gd name="connsiteX158" fmla="*/ 3522641 w 12192000"/>
              <a:gd name="connsiteY158" fmla="*/ 5063654 h 5096785"/>
              <a:gd name="connsiteX159" fmla="*/ 3419275 w 12192000"/>
              <a:gd name="connsiteY159" fmla="*/ 5066646 h 5096785"/>
              <a:gd name="connsiteX160" fmla="*/ 3314869 w 12192000"/>
              <a:gd name="connsiteY160" fmla="*/ 5073197 h 5096785"/>
              <a:gd name="connsiteX161" fmla="*/ 3259088 w 12192000"/>
              <a:gd name="connsiteY161" fmla="*/ 5096363 h 5096785"/>
              <a:gd name="connsiteX162" fmla="*/ 3253104 w 12192000"/>
              <a:gd name="connsiteY162" fmla="*/ 5096785 h 5096785"/>
              <a:gd name="connsiteX163" fmla="*/ 3238751 w 12192000"/>
              <a:gd name="connsiteY163" fmla="*/ 5092996 h 5096785"/>
              <a:gd name="connsiteX164" fmla="*/ 3233681 w 12192000"/>
              <a:gd name="connsiteY164" fmla="*/ 5090758 h 5096785"/>
              <a:gd name="connsiteX165" fmla="*/ 3225562 w 12192000"/>
              <a:gd name="connsiteY165" fmla="*/ 5089215 h 5096785"/>
              <a:gd name="connsiteX166" fmla="*/ 3225260 w 12192000"/>
              <a:gd name="connsiteY166" fmla="*/ 5089437 h 5096785"/>
              <a:gd name="connsiteX167" fmla="*/ 3217859 w 12192000"/>
              <a:gd name="connsiteY167" fmla="*/ 5087484 h 5096785"/>
              <a:gd name="connsiteX168" fmla="*/ 3182980 w 12192000"/>
              <a:gd name="connsiteY168" fmla="*/ 5074650 h 5096785"/>
              <a:gd name="connsiteX169" fmla="*/ 3055081 w 12192000"/>
              <a:gd name="connsiteY169" fmla="*/ 5080424 h 5096785"/>
              <a:gd name="connsiteX170" fmla="*/ 3049807 w 12192000"/>
              <a:gd name="connsiteY170" fmla="*/ 5080860 h 5096785"/>
              <a:gd name="connsiteX171" fmla="*/ 3029122 w 12192000"/>
              <a:gd name="connsiteY171" fmla="*/ 5070085 h 5096785"/>
              <a:gd name="connsiteX172" fmla="*/ 3017862 w 12192000"/>
              <a:gd name="connsiteY172" fmla="*/ 5065942 h 5096785"/>
              <a:gd name="connsiteX173" fmla="*/ 3015868 w 12192000"/>
              <a:gd name="connsiteY173" fmla="*/ 5061832 h 5096785"/>
              <a:gd name="connsiteX174" fmla="*/ 2998644 w 12192000"/>
              <a:gd name="connsiteY174" fmla="*/ 5057210 h 5096785"/>
              <a:gd name="connsiteX175" fmla="*/ 2996219 w 12192000"/>
              <a:gd name="connsiteY175" fmla="*/ 5057788 h 5096785"/>
              <a:gd name="connsiteX176" fmla="*/ 2983676 w 12192000"/>
              <a:gd name="connsiteY176" fmla="*/ 5049852 h 5096785"/>
              <a:gd name="connsiteX177" fmla="*/ 2903609 w 12192000"/>
              <a:gd name="connsiteY177" fmla="*/ 4998457 h 5096785"/>
              <a:gd name="connsiteX178" fmla="*/ 2758830 w 12192000"/>
              <a:gd name="connsiteY178" fmla="*/ 4974760 h 5096785"/>
              <a:gd name="connsiteX179" fmla="*/ 2532669 w 12192000"/>
              <a:gd name="connsiteY179" fmla="*/ 4940573 h 5096785"/>
              <a:gd name="connsiteX180" fmla="*/ 2389931 w 12192000"/>
              <a:gd name="connsiteY180" fmla="*/ 4905785 h 5096785"/>
              <a:gd name="connsiteX181" fmla="*/ 2335186 w 12192000"/>
              <a:gd name="connsiteY181" fmla="*/ 4902957 h 5096785"/>
              <a:gd name="connsiteX182" fmla="*/ 2273393 w 12192000"/>
              <a:gd name="connsiteY182" fmla="*/ 4883565 h 5096785"/>
              <a:gd name="connsiteX183" fmla="*/ 2269523 w 12192000"/>
              <a:gd name="connsiteY183" fmla="*/ 4884442 h 5096785"/>
              <a:gd name="connsiteX184" fmla="*/ 2256015 w 12192000"/>
              <a:gd name="connsiteY184" fmla="*/ 4883014 h 5096785"/>
              <a:gd name="connsiteX185" fmla="*/ 2249731 w 12192000"/>
              <a:gd name="connsiteY185" fmla="*/ 4888778 h 5096785"/>
              <a:gd name="connsiteX186" fmla="*/ 2227629 w 12192000"/>
              <a:gd name="connsiteY186" fmla="*/ 4891047 h 5096785"/>
              <a:gd name="connsiteX187" fmla="*/ 2203460 w 12192000"/>
              <a:gd name="connsiteY187" fmla="*/ 4886696 h 5096785"/>
              <a:gd name="connsiteX188" fmla="*/ 2091528 w 12192000"/>
              <a:gd name="connsiteY188" fmla="*/ 4859155 h 5096785"/>
              <a:gd name="connsiteX189" fmla="*/ 2022901 w 12192000"/>
              <a:gd name="connsiteY189" fmla="*/ 4846594 h 5096785"/>
              <a:gd name="connsiteX190" fmla="*/ 1994227 w 12192000"/>
              <a:gd name="connsiteY190" fmla="*/ 4847973 h 5096785"/>
              <a:gd name="connsiteX191" fmla="*/ 1955936 w 12192000"/>
              <a:gd name="connsiteY191" fmla="*/ 4845765 h 5096785"/>
              <a:gd name="connsiteX192" fmla="*/ 1741924 w 12192000"/>
              <a:gd name="connsiteY192" fmla="*/ 4808054 h 5096785"/>
              <a:gd name="connsiteX193" fmla="*/ 1734410 w 12192000"/>
              <a:gd name="connsiteY193" fmla="*/ 4811675 h 5096785"/>
              <a:gd name="connsiteX194" fmla="*/ 1691423 w 12192000"/>
              <a:gd name="connsiteY194" fmla="*/ 4802777 h 5096785"/>
              <a:gd name="connsiteX195" fmla="*/ 1554504 w 12192000"/>
              <a:gd name="connsiteY195" fmla="*/ 4739985 h 5096785"/>
              <a:gd name="connsiteX196" fmla="*/ 1470119 w 12192000"/>
              <a:gd name="connsiteY196" fmla="*/ 4723470 h 5096785"/>
              <a:gd name="connsiteX197" fmla="*/ 1437967 w 12192000"/>
              <a:gd name="connsiteY197" fmla="*/ 4722710 h 5096785"/>
              <a:gd name="connsiteX198" fmla="*/ 1295869 w 12192000"/>
              <a:gd name="connsiteY198" fmla="*/ 4726175 h 5096785"/>
              <a:gd name="connsiteX199" fmla="*/ 1292949 w 12192000"/>
              <a:gd name="connsiteY199" fmla="*/ 4684615 h 5096785"/>
              <a:gd name="connsiteX200" fmla="*/ 1244908 w 12192000"/>
              <a:gd name="connsiteY200" fmla="*/ 4706993 h 5096785"/>
              <a:gd name="connsiteX201" fmla="*/ 1171266 w 12192000"/>
              <a:gd name="connsiteY201" fmla="*/ 4706535 h 5096785"/>
              <a:gd name="connsiteX202" fmla="*/ 1160868 w 12192000"/>
              <a:gd name="connsiteY202" fmla="*/ 4701936 h 5096785"/>
              <a:gd name="connsiteX203" fmla="*/ 1147599 w 12192000"/>
              <a:gd name="connsiteY203" fmla="*/ 4714833 h 5096785"/>
              <a:gd name="connsiteX204" fmla="*/ 1119603 w 12192000"/>
              <a:gd name="connsiteY204" fmla="*/ 4721303 h 5096785"/>
              <a:gd name="connsiteX205" fmla="*/ 997851 w 12192000"/>
              <a:gd name="connsiteY205" fmla="*/ 4722336 h 5096785"/>
              <a:gd name="connsiteX206" fmla="*/ 976455 w 12192000"/>
              <a:gd name="connsiteY206" fmla="*/ 4726407 h 5096785"/>
              <a:gd name="connsiteX207" fmla="*/ 949939 w 12192000"/>
              <a:gd name="connsiteY207" fmla="*/ 4719699 h 5096785"/>
              <a:gd name="connsiteX208" fmla="*/ 894148 w 12192000"/>
              <a:gd name="connsiteY208" fmla="*/ 4710406 h 5096785"/>
              <a:gd name="connsiteX209" fmla="*/ 857990 w 12192000"/>
              <a:gd name="connsiteY209" fmla="*/ 4696844 h 5096785"/>
              <a:gd name="connsiteX210" fmla="*/ 848649 w 12192000"/>
              <a:gd name="connsiteY210" fmla="*/ 4704021 h 5096785"/>
              <a:gd name="connsiteX211" fmla="*/ 826436 w 12192000"/>
              <a:gd name="connsiteY211" fmla="*/ 4707421 h 5096785"/>
              <a:gd name="connsiteX212" fmla="*/ 733052 w 12192000"/>
              <a:gd name="connsiteY212" fmla="*/ 4701884 h 5096785"/>
              <a:gd name="connsiteX213" fmla="*/ 716185 w 12192000"/>
              <a:gd name="connsiteY213" fmla="*/ 4648168 h 5096785"/>
              <a:gd name="connsiteX214" fmla="*/ 582722 w 12192000"/>
              <a:gd name="connsiteY214" fmla="*/ 4658637 h 5096785"/>
              <a:gd name="connsiteX215" fmla="*/ 581118 w 12192000"/>
              <a:gd name="connsiteY215" fmla="*/ 4654120 h 5096785"/>
              <a:gd name="connsiteX216" fmla="*/ 546453 w 12192000"/>
              <a:gd name="connsiteY216" fmla="*/ 4652542 h 5096785"/>
              <a:gd name="connsiteX217" fmla="*/ 536773 w 12192000"/>
              <a:gd name="connsiteY217" fmla="*/ 4644609 h 5096785"/>
              <a:gd name="connsiteX218" fmla="*/ 388896 w 12192000"/>
              <a:gd name="connsiteY218" fmla="*/ 4619173 h 5096785"/>
              <a:gd name="connsiteX219" fmla="*/ 366479 w 12192000"/>
              <a:gd name="connsiteY219" fmla="*/ 4618896 h 5096785"/>
              <a:gd name="connsiteX220" fmla="*/ 342781 w 12192000"/>
              <a:gd name="connsiteY220" fmla="*/ 4601239 h 5096785"/>
              <a:gd name="connsiteX221" fmla="*/ 255925 w 12192000"/>
              <a:gd name="connsiteY221" fmla="*/ 4598685 h 5096785"/>
              <a:gd name="connsiteX222" fmla="*/ 226919 w 12192000"/>
              <a:gd name="connsiteY222" fmla="*/ 4598460 h 5096785"/>
              <a:gd name="connsiteX223" fmla="*/ 213925 w 12192000"/>
              <a:gd name="connsiteY223" fmla="*/ 4597783 h 5096785"/>
              <a:gd name="connsiteX224" fmla="*/ 215196 w 12192000"/>
              <a:gd name="connsiteY224" fmla="*/ 4588576 h 5096785"/>
              <a:gd name="connsiteX225" fmla="*/ 180214 w 12192000"/>
              <a:gd name="connsiteY225" fmla="*/ 4583701 h 5096785"/>
              <a:gd name="connsiteX226" fmla="*/ 83203 w 12192000"/>
              <a:gd name="connsiteY226" fmla="*/ 4531664 h 5096785"/>
              <a:gd name="connsiteX227" fmla="*/ 4106 w 12192000"/>
              <a:gd name="connsiteY227" fmla="*/ 4517202 h 5096785"/>
              <a:gd name="connsiteX228" fmla="*/ 0 w 12192000"/>
              <a:gd name="connsiteY228" fmla="*/ 4516084 h 5096785"/>
              <a:gd name="connsiteX229" fmla="*/ 0 w 12192000"/>
              <a:gd name="connsiteY229" fmla="*/ 0 h 5096785"/>
              <a:gd name="connsiteX0" fmla="*/ 0 w 12192000"/>
              <a:gd name="connsiteY0" fmla="*/ 0 h 5096785"/>
              <a:gd name="connsiteX1" fmla="*/ 12192000 w 12192000"/>
              <a:gd name="connsiteY1" fmla="*/ 0 h 5096785"/>
              <a:gd name="connsiteX2" fmla="*/ 12192000 w 12192000"/>
              <a:gd name="connsiteY2" fmla="*/ 3809005 h 5096785"/>
              <a:gd name="connsiteX3" fmla="*/ 12142543 w 12192000"/>
              <a:gd name="connsiteY3" fmla="*/ 3817043 h 5096785"/>
              <a:gd name="connsiteX4" fmla="*/ 12021777 w 12192000"/>
              <a:gd name="connsiteY4" fmla="*/ 3848082 h 5096785"/>
              <a:gd name="connsiteX5" fmla="*/ 11700796 w 12192000"/>
              <a:gd name="connsiteY5" fmla="*/ 3819843 h 5096785"/>
              <a:gd name="connsiteX6" fmla="*/ 11596222 w 12192000"/>
              <a:gd name="connsiteY6" fmla="*/ 3858834 h 5096785"/>
              <a:gd name="connsiteX7" fmla="*/ 11416000 w 12192000"/>
              <a:gd name="connsiteY7" fmla="*/ 3915854 h 5096785"/>
              <a:gd name="connsiteX8" fmla="*/ 11214181 w 12192000"/>
              <a:gd name="connsiteY8" fmla="*/ 4004215 h 5096785"/>
              <a:gd name="connsiteX9" fmla="*/ 11042540 w 12192000"/>
              <a:gd name="connsiteY9" fmla="*/ 4002613 h 5096785"/>
              <a:gd name="connsiteX10" fmla="*/ 10833086 w 12192000"/>
              <a:gd name="connsiteY10" fmla="*/ 3997707 h 5096785"/>
              <a:gd name="connsiteX11" fmla="*/ 10599680 w 12192000"/>
              <a:gd name="connsiteY11" fmla="*/ 3982661 h 5096785"/>
              <a:gd name="connsiteX12" fmla="*/ 10519971 w 12192000"/>
              <a:gd name="connsiteY12" fmla="*/ 3975018 h 5096785"/>
              <a:gd name="connsiteX13" fmla="*/ 10217282 w 12192000"/>
              <a:gd name="connsiteY13" fmla="*/ 4020809 h 5096785"/>
              <a:gd name="connsiteX14" fmla="*/ 9936427 w 12192000"/>
              <a:gd name="connsiteY14" fmla="*/ 4137843 h 5096785"/>
              <a:gd name="connsiteX15" fmla="*/ 9800299 w 12192000"/>
              <a:gd name="connsiteY15" fmla="*/ 4186098 h 5096785"/>
              <a:gd name="connsiteX16" fmla="*/ 9707822 w 12192000"/>
              <a:gd name="connsiteY16" fmla="*/ 4189102 h 5096785"/>
              <a:gd name="connsiteX17" fmla="*/ 9543973 w 12192000"/>
              <a:gd name="connsiteY17" fmla="*/ 4245802 h 5096785"/>
              <a:gd name="connsiteX18" fmla="*/ 9528747 w 12192000"/>
              <a:gd name="connsiteY18" fmla="*/ 4251724 h 5096785"/>
              <a:gd name="connsiteX19" fmla="*/ 9436976 w 12192000"/>
              <a:gd name="connsiteY19" fmla="*/ 4269351 h 5096785"/>
              <a:gd name="connsiteX20" fmla="*/ 9371827 w 12192000"/>
              <a:gd name="connsiteY20" fmla="*/ 4303912 h 5096785"/>
              <a:gd name="connsiteX21" fmla="*/ 9260304 w 12192000"/>
              <a:gd name="connsiteY21" fmla="*/ 4328021 h 5096785"/>
              <a:gd name="connsiteX22" fmla="*/ 9148799 w 12192000"/>
              <a:gd name="connsiteY22" fmla="*/ 4348506 h 5096785"/>
              <a:gd name="connsiteX23" fmla="*/ 9107898 w 12192000"/>
              <a:gd name="connsiteY23" fmla="*/ 4354282 h 5096785"/>
              <a:gd name="connsiteX24" fmla="*/ 8990743 w 12192000"/>
              <a:gd name="connsiteY24" fmla="*/ 4382161 h 5096785"/>
              <a:gd name="connsiteX25" fmla="*/ 8979819 w 12192000"/>
              <a:gd name="connsiteY25" fmla="*/ 4366419 h 5096785"/>
              <a:gd name="connsiteX26" fmla="*/ 8936044 w 12192000"/>
              <a:gd name="connsiteY26" fmla="*/ 4370992 h 5096785"/>
              <a:gd name="connsiteX27" fmla="*/ 8897707 w 12192000"/>
              <a:gd name="connsiteY27" fmla="*/ 4392673 h 5096785"/>
              <a:gd name="connsiteX28" fmla="*/ 8845635 w 12192000"/>
              <a:gd name="connsiteY28" fmla="*/ 4404300 h 5096785"/>
              <a:gd name="connsiteX29" fmla="*/ 8814562 w 12192000"/>
              <a:gd name="connsiteY29" fmla="*/ 4411434 h 5096785"/>
              <a:gd name="connsiteX30" fmla="*/ 8726349 w 12192000"/>
              <a:gd name="connsiteY30" fmla="*/ 4416668 h 5096785"/>
              <a:gd name="connsiteX31" fmla="*/ 8566678 w 12192000"/>
              <a:gd name="connsiteY31" fmla="*/ 4391711 h 5096785"/>
              <a:gd name="connsiteX32" fmla="*/ 8521516 w 12192000"/>
              <a:gd name="connsiteY32" fmla="*/ 4393927 h 5096785"/>
              <a:gd name="connsiteX33" fmla="*/ 8515998 w 12192000"/>
              <a:gd name="connsiteY33" fmla="*/ 4399124 h 5096785"/>
              <a:gd name="connsiteX34" fmla="*/ 8449547 w 12192000"/>
              <a:gd name="connsiteY34" fmla="*/ 4383170 h 5096785"/>
              <a:gd name="connsiteX35" fmla="*/ 8360285 w 12192000"/>
              <a:gd name="connsiteY35" fmla="*/ 4398502 h 5096785"/>
              <a:gd name="connsiteX36" fmla="*/ 8256584 w 12192000"/>
              <a:gd name="connsiteY36" fmla="*/ 4423564 h 5096785"/>
              <a:gd name="connsiteX37" fmla="*/ 8229821 w 12192000"/>
              <a:gd name="connsiteY37" fmla="*/ 4431840 h 5096785"/>
              <a:gd name="connsiteX38" fmla="*/ 8158476 w 12192000"/>
              <a:gd name="connsiteY38" fmla="*/ 4436904 h 5096785"/>
              <a:gd name="connsiteX39" fmla="*/ 7993707 w 12192000"/>
              <a:gd name="connsiteY39" fmla="*/ 4447962 h 5096785"/>
              <a:gd name="connsiteX40" fmla="*/ 7990346 w 12192000"/>
              <a:gd name="connsiteY40" fmla="*/ 4454853 h 5096785"/>
              <a:gd name="connsiteX41" fmla="*/ 7976786 w 12192000"/>
              <a:gd name="connsiteY41" fmla="*/ 4456820 h 5096785"/>
              <a:gd name="connsiteX42" fmla="*/ 7973491 w 12192000"/>
              <a:gd name="connsiteY42" fmla="*/ 4458577 h 5096785"/>
              <a:gd name="connsiteX43" fmla="*/ 7954281 w 12192000"/>
              <a:gd name="connsiteY43" fmla="*/ 4467421 h 5096785"/>
              <a:gd name="connsiteX44" fmla="*/ 7905540 w 12192000"/>
              <a:gd name="connsiteY44" fmla="*/ 4455628 h 5096785"/>
              <a:gd name="connsiteX45" fmla="*/ 7851932 w 12192000"/>
              <a:gd name="connsiteY45" fmla="*/ 4466353 h 5096785"/>
              <a:gd name="connsiteX46" fmla="*/ 7639078 w 12192000"/>
              <a:gd name="connsiteY46" fmla="*/ 4467635 h 5096785"/>
              <a:gd name="connsiteX47" fmla="*/ 7612359 w 12192000"/>
              <a:gd name="connsiteY47" fmla="*/ 4492789 h 5096785"/>
              <a:gd name="connsiteX48" fmla="*/ 7527328 w 12192000"/>
              <a:gd name="connsiteY48" fmla="*/ 4502199 h 5096785"/>
              <a:gd name="connsiteX49" fmla="*/ 7388717 w 12192000"/>
              <a:gd name="connsiteY49" fmla="*/ 4470799 h 5096785"/>
              <a:gd name="connsiteX50" fmla="*/ 7231898 w 12192000"/>
              <a:gd name="connsiteY50" fmla="*/ 4486028 h 5096785"/>
              <a:gd name="connsiteX51" fmla="*/ 7218425 w 12192000"/>
              <a:gd name="connsiteY51" fmla="*/ 4477288 h 5096785"/>
              <a:gd name="connsiteX52" fmla="*/ 7202795 w 12192000"/>
              <a:gd name="connsiteY52" fmla="*/ 4472972 h 5096785"/>
              <a:gd name="connsiteX53" fmla="*/ 7200744 w 12192000"/>
              <a:gd name="connsiteY53" fmla="*/ 4474099 h 5096785"/>
              <a:gd name="connsiteX54" fmla="*/ 7182163 w 12192000"/>
              <a:gd name="connsiteY54" fmla="*/ 4474005 h 5096785"/>
              <a:gd name="connsiteX55" fmla="*/ 7178368 w 12192000"/>
              <a:gd name="connsiteY55" fmla="*/ 4470673 h 5096785"/>
              <a:gd name="connsiteX56" fmla="*/ 7165705 w 12192000"/>
              <a:gd name="connsiteY56" fmla="*/ 4469569 h 5096785"/>
              <a:gd name="connsiteX57" fmla="*/ 7140991 w 12192000"/>
              <a:gd name="connsiteY57" fmla="*/ 4464599 h 5096785"/>
              <a:gd name="connsiteX58" fmla="*/ 7136152 w 12192000"/>
              <a:gd name="connsiteY58" fmla="*/ 4466292 h 5096785"/>
              <a:gd name="connsiteX59" fmla="*/ 7098544 w 12192000"/>
              <a:gd name="connsiteY59" fmla="*/ 4462879 h 5096785"/>
              <a:gd name="connsiteX60" fmla="*/ 7097922 w 12192000"/>
              <a:gd name="connsiteY60" fmla="*/ 4464077 h 5096785"/>
              <a:gd name="connsiteX61" fmla="*/ 7086877 w 12192000"/>
              <a:gd name="connsiteY61" fmla="*/ 4468554 h 5096785"/>
              <a:gd name="connsiteX62" fmla="*/ 7065999 w 12192000"/>
              <a:gd name="connsiteY62" fmla="*/ 4474270 h 5096785"/>
              <a:gd name="connsiteX63" fmla="*/ 7016598 w 12192000"/>
              <a:gd name="connsiteY63" fmla="*/ 4502855 h 5096785"/>
              <a:gd name="connsiteX64" fmla="*/ 6977375 w 12192000"/>
              <a:gd name="connsiteY64" fmla="*/ 4499434 h 5096785"/>
              <a:gd name="connsiteX65" fmla="*/ 6969409 w 12192000"/>
              <a:gd name="connsiteY65" fmla="*/ 4499424 h 5096785"/>
              <a:gd name="connsiteX66" fmla="*/ 6969218 w 12192000"/>
              <a:gd name="connsiteY66" fmla="*/ 4499704 h 5096785"/>
              <a:gd name="connsiteX67" fmla="*/ 6960755 w 12192000"/>
              <a:gd name="connsiteY67" fmla="*/ 4500249 h 5096785"/>
              <a:gd name="connsiteX68" fmla="*/ 6954882 w 12192000"/>
              <a:gd name="connsiteY68" fmla="*/ 4499405 h 5096785"/>
              <a:gd name="connsiteX69" fmla="*/ 6939428 w 12192000"/>
              <a:gd name="connsiteY69" fmla="*/ 4499385 h 5096785"/>
              <a:gd name="connsiteX70" fmla="*/ 6933902 w 12192000"/>
              <a:gd name="connsiteY70" fmla="*/ 4501239 h 5096785"/>
              <a:gd name="connsiteX71" fmla="*/ 6891244 w 12192000"/>
              <a:gd name="connsiteY71" fmla="*/ 4536371 h 5096785"/>
              <a:gd name="connsiteX72" fmla="*/ 6794496 w 12192000"/>
              <a:gd name="connsiteY72" fmla="*/ 4567924 h 5096785"/>
              <a:gd name="connsiteX73" fmla="*/ 6574528 w 12192000"/>
              <a:gd name="connsiteY73" fmla="*/ 4641155 h 5096785"/>
              <a:gd name="connsiteX74" fmla="*/ 6573036 w 12192000"/>
              <a:gd name="connsiteY74" fmla="*/ 4641049 h 5096785"/>
              <a:gd name="connsiteX75" fmla="*/ 6571920 w 12192000"/>
              <a:gd name="connsiteY75" fmla="*/ 4644739 h 5096785"/>
              <a:gd name="connsiteX76" fmla="*/ 6552021 w 12192000"/>
              <a:gd name="connsiteY76" fmla="*/ 4650379 h 5096785"/>
              <a:gd name="connsiteX77" fmla="*/ 6545925 w 12192000"/>
              <a:gd name="connsiteY77" fmla="*/ 4650675 h 5096785"/>
              <a:gd name="connsiteX78" fmla="*/ 6537822 w 12192000"/>
              <a:gd name="connsiteY78" fmla="*/ 4652769 h 5096785"/>
              <a:gd name="connsiteX79" fmla="*/ 6537743 w 12192000"/>
              <a:gd name="connsiteY79" fmla="*/ 4653068 h 5096785"/>
              <a:gd name="connsiteX80" fmla="*/ 6490057 w 12192000"/>
              <a:gd name="connsiteY80" fmla="*/ 4658624 h 5096785"/>
              <a:gd name="connsiteX81" fmla="*/ 6386800 w 12192000"/>
              <a:gd name="connsiteY81" fmla="*/ 4715431 h 5096785"/>
              <a:gd name="connsiteX82" fmla="*/ 6382703 w 12192000"/>
              <a:gd name="connsiteY82" fmla="*/ 4717930 h 5096785"/>
              <a:gd name="connsiteX83" fmla="*/ 6356495 w 12192000"/>
              <a:gd name="connsiteY83" fmla="*/ 4717843 h 5096785"/>
              <a:gd name="connsiteX84" fmla="*/ 6343628 w 12192000"/>
              <a:gd name="connsiteY84" fmla="*/ 4719161 h 5096785"/>
              <a:gd name="connsiteX85" fmla="*/ 6338605 w 12192000"/>
              <a:gd name="connsiteY85" fmla="*/ 4716723 h 5096785"/>
              <a:gd name="connsiteX86" fmla="*/ 6320318 w 12192000"/>
              <a:gd name="connsiteY86" fmla="*/ 4720095 h 5096785"/>
              <a:gd name="connsiteX87" fmla="*/ 6318742 w 12192000"/>
              <a:gd name="connsiteY87" fmla="*/ 4721541 h 5096785"/>
              <a:gd name="connsiteX88" fmla="*/ 6301708 w 12192000"/>
              <a:gd name="connsiteY88" fmla="*/ 4720380 h 5096785"/>
              <a:gd name="connsiteX89" fmla="*/ 6285082 w 12192000"/>
              <a:gd name="connsiteY89" fmla="*/ 4714639 h 5096785"/>
              <a:gd name="connsiteX90" fmla="*/ 6028335 w 12192000"/>
              <a:gd name="connsiteY90" fmla="*/ 4722621 h 5096785"/>
              <a:gd name="connsiteX91" fmla="*/ 5908701 w 12192000"/>
              <a:gd name="connsiteY91" fmla="*/ 4779160 h 5096785"/>
              <a:gd name="connsiteX92" fmla="*/ 5860414 w 12192000"/>
              <a:gd name="connsiteY92" fmla="*/ 4807892 h 5096785"/>
              <a:gd name="connsiteX93" fmla="*/ 5683612 w 12192000"/>
              <a:gd name="connsiteY93" fmla="*/ 4848770 h 5096785"/>
              <a:gd name="connsiteX94" fmla="*/ 5635111 w 12192000"/>
              <a:gd name="connsiteY94" fmla="*/ 4868888 h 5096785"/>
              <a:gd name="connsiteX95" fmla="*/ 5582652 w 12192000"/>
              <a:gd name="connsiteY95" fmla="*/ 4866836 h 5096785"/>
              <a:gd name="connsiteX96" fmla="*/ 5567213 w 12192000"/>
              <a:gd name="connsiteY96" fmla="*/ 4878769 h 5096785"/>
              <a:gd name="connsiteX97" fmla="*/ 5564659 w 12192000"/>
              <a:gd name="connsiteY97" fmla="*/ 4881042 h 5096785"/>
              <a:gd name="connsiteX98" fmla="*/ 5552102 w 12192000"/>
              <a:gd name="connsiteY98" fmla="*/ 4885426 h 5096785"/>
              <a:gd name="connsiteX99" fmla="*/ 5551475 w 12192000"/>
              <a:gd name="connsiteY99" fmla="*/ 4892560 h 5096785"/>
              <a:gd name="connsiteX100" fmla="*/ 5534664 w 12192000"/>
              <a:gd name="connsiteY100" fmla="*/ 4903385 h 5096785"/>
              <a:gd name="connsiteX101" fmla="*/ 5510737 w 12192000"/>
              <a:gd name="connsiteY101" fmla="*/ 4909807 h 5096785"/>
              <a:gd name="connsiteX102" fmla="*/ 5393901 w 12192000"/>
              <a:gd name="connsiteY102" fmla="*/ 4933709 h 5096785"/>
              <a:gd name="connsiteX103" fmla="*/ 5325782 w 12192000"/>
              <a:gd name="connsiteY103" fmla="*/ 4951789 h 5096785"/>
              <a:gd name="connsiteX104" fmla="*/ 5302703 w 12192000"/>
              <a:gd name="connsiteY104" fmla="*/ 4964590 h 5096785"/>
              <a:gd name="connsiteX105" fmla="*/ 5268591 w 12192000"/>
              <a:gd name="connsiteY105" fmla="*/ 4978479 h 5096785"/>
              <a:gd name="connsiteX106" fmla="*/ 5210559 w 12192000"/>
              <a:gd name="connsiteY106" fmla="*/ 5007585 h 5096785"/>
              <a:gd name="connsiteX107" fmla="*/ 5177597 w 12192000"/>
              <a:gd name="connsiteY107" fmla="*/ 5015926 h 5096785"/>
              <a:gd name="connsiteX108" fmla="*/ 5160569 w 12192000"/>
              <a:gd name="connsiteY108" fmla="*/ 5025681 h 5096785"/>
              <a:gd name="connsiteX109" fmla="*/ 5152748 w 12192000"/>
              <a:gd name="connsiteY109" fmla="*/ 5026569 h 5096785"/>
              <a:gd name="connsiteX110" fmla="*/ 5127678 w 12192000"/>
              <a:gd name="connsiteY110" fmla="*/ 5032947 h 5096785"/>
              <a:gd name="connsiteX111" fmla="*/ 5113147 w 12192000"/>
              <a:gd name="connsiteY111" fmla="*/ 5035818 h 5096785"/>
              <a:gd name="connsiteX112" fmla="*/ 5107301 w 12192000"/>
              <a:gd name="connsiteY112" fmla="*/ 5036672 h 5096785"/>
              <a:gd name="connsiteX113" fmla="*/ 5093215 w 12192000"/>
              <a:gd name="connsiteY113" fmla="*/ 5032880 h 5096785"/>
              <a:gd name="connsiteX114" fmla="*/ 5077058 w 12192000"/>
              <a:gd name="connsiteY114" fmla="*/ 5038681 h 5096785"/>
              <a:gd name="connsiteX115" fmla="*/ 5057349 w 12192000"/>
              <a:gd name="connsiteY115" fmla="*/ 5036015 h 5096785"/>
              <a:gd name="connsiteX116" fmla="*/ 5053945 w 12192000"/>
              <a:gd name="connsiteY116" fmla="*/ 5041952 h 5096785"/>
              <a:gd name="connsiteX117" fmla="*/ 5040021 w 12192000"/>
              <a:gd name="connsiteY117" fmla="*/ 5050052 h 5096785"/>
              <a:gd name="connsiteX118" fmla="*/ 5025913 w 12192000"/>
              <a:gd name="connsiteY118" fmla="*/ 5046535 h 5096785"/>
              <a:gd name="connsiteX119" fmla="*/ 4998218 w 12192000"/>
              <a:gd name="connsiteY119" fmla="*/ 5048065 h 5096785"/>
              <a:gd name="connsiteX120" fmla="*/ 4991008 w 12192000"/>
              <a:gd name="connsiteY120" fmla="*/ 5050439 h 5096785"/>
              <a:gd name="connsiteX121" fmla="*/ 4963503 w 12192000"/>
              <a:gd name="connsiteY121" fmla="*/ 5047575 h 5096785"/>
              <a:gd name="connsiteX122" fmla="*/ 4921053 w 12192000"/>
              <a:gd name="connsiteY122" fmla="*/ 5048925 h 5096785"/>
              <a:gd name="connsiteX123" fmla="*/ 4873420 w 12192000"/>
              <a:gd name="connsiteY123" fmla="*/ 5054929 h 5096785"/>
              <a:gd name="connsiteX124" fmla="*/ 4858825 w 12192000"/>
              <a:gd name="connsiteY124" fmla="*/ 5051329 h 5096785"/>
              <a:gd name="connsiteX125" fmla="*/ 4769340 w 12192000"/>
              <a:gd name="connsiteY125" fmla="*/ 5053090 h 5096785"/>
              <a:gd name="connsiteX126" fmla="*/ 4744152 w 12192000"/>
              <a:gd name="connsiteY126" fmla="*/ 5053391 h 5096785"/>
              <a:gd name="connsiteX127" fmla="*/ 4723556 w 12192000"/>
              <a:gd name="connsiteY127" fmla="*/ 5059633 h 5096785"/>
              <a:gd name="connsiteX128" fmla="*/ 4719699 w 12192000"/>
              <a:gd name="connsiteY128" fmla="*/ 5066298 h 5096785"/>
              <a:gd name="connsiteX129" fmla="*/ 4706016 w 12192000"/>
              <a:gd name="connsiteY129" fmla="*/ 5067422 h 5096785"/>
              <a:gd name="connsiteX130" fmla="*/ 4702593 w 12192000"/>
              <a:gd name="connsiteY130" fmla="*/ 5068973 h 5096785"/>
              <a:gd name="connsiteX131" fmla="*/ 4682766 w 12192000"/>
              <a:gd name="connsiteY131" fmla="*/ 5076609 h 5096785"/>
              <a:gd name="connsiteX132" fmla="*/ 4634960 w 12192000"/>
              <a:gd name="connsiteY132" fmla="*/ 5061852 h 5096785"/>
              <a:gd name="connsiteX133" fmla="*/ 4580645 w 12192000"/>
              <a:gd name="connsiteY133" fmla="*/ 5069246 h 5096785"/>
              <a:gd name="connsiteX134" fmla="*/ 4368005 w 12192000"/>
              <a:gd name="connsiteY134" fmla="*/ 5057426 h 5096785"/>
              <a:gd name="connsiteX135" fmla="*/ 4339489 w 12192000"/>
              <a:gd name="connsiteY135" fmla="*/ 5080858 h 5096785"/>
              <a:gd name="connsiteX136" fmla="*/ 4253895 w 12192000"/>
              <a:gd name="connsiteY136" fmla="*/ 5085008 h 5096785"/>
              <a:gd name="connsiteX137" fmla="*/ 4130140 w 12192000"/>
              <a:gd name="connsiteY137" fmla="*/ 5057070 h 5096785"/>
              <a:gd name="connsiteX138" fmla="*/ 3911296 w 12192000"/>
              <a:gd name="connsiteY138" fmla="*/ 5035663 h 5096785"/>
              <a:gd name="connsiteX139" fmla="*/ 3895182 w 12192000"/>
              <a:gd name="connsiteY139" fmla="*/ 5030229 h 5096785"/>
              <a:gd name="connsiteX140" fmla="*/ 3870866 w 12192000"/>
              <a:gd name="connsiteY140" fmla="*/ 5023753 h 5096785"/>
              <a:gd name="connsiteX141" fmla="*/ 3865913 w 12192000"/>
              <a:gd name="connsiteY141" fmla="*/ 5025143 h 5096785"/>
              <a:gd name="connsiteX142" fmla="*/ 3828606 w 12192000"/>
              <a:gd name="connsiteY142" fmla="*/ 5019426 h 5096785"/>
              <a:gd name="connsiteX143" fmla="*/ 3827901 w 12192000"/>
              <a:gd name="connsiteY143" fmla="*/ 5020583 h 5096785"/>
              <a:gd name="connsiteX144" fmla="*/ 3816543 w 12192000"/>
              <a:gd name="connsiteY144" fmla="*/ 5024366 h 5096785"/>
              <a:gd name="connsiteX145" fmla="*/ 3795278 w 12192000"/>
              <a:gd name="connsiteY145" fmla="*/ 5028779 h 5096785"/>
              <a:gd name="connsiteX146" fmla="*/ 3743858 w 12192000"/>
              <a:gd name="connsiteY146" fmla="*/ 5054237 h 5096785"/>
              <a:gd name="connsiteX147" fmla="*/ 3704945 w 12192000"/>
              <a:gd name="connsiteY147" fmla="*/ 5048413 h 5096785"/>
              <a:gd name="connsiteX148" fmla="*/ 3696992 w 12192000"/>
              <a:gd name="connsiteY148" fmla="*/ 5047914 h 5096785"/>
              <a:gd name="connsiteX149" fmla="*/ 3696780 w 12192000"/>
              <a:gd name="connsiteY149" fmla="*/ 5048181 h 5096785"/>
              <a:gd name="connsiteX150" fmla="*/ 3688290 w 12192000"/>
              <a:gd name="connsiteY150" fmla="*/ 5048204 h 5096785"/>
              <a:gd name="connsiteX151" fmla="*/ 3682486 w 12192000"/>
              <a:gd name="connsiteY151" fmla="*/ 5047000 h 5096785"/>
              <a:gd name="connsiteX152" fmla="*/ 3667056 w 12192000"/>
              <a:gd name="connsiteY152" fmla="*/ 5046030 h 5096785"/>
              <a:gd name="connsiteX153" fmla="*/ 3661403 w 12192000"/>
              <a:gd name="connsiteY153" fmla="*/ 5047537 h 5096785"/>
              <a:gd name="connsiteX154" fmla="*/ 3658673 w 12192000"/>
              <a:gd name="connsiteY154" fmla="*/ 5050790 h 5096785"/>
              <a:gd name="connsiteX155" fmla="*/ 3657333 w 12192000"/>
              <a:gd name="connsiteY155" fmla="*/ 5050325 h 5096785"/>
              <a:gd name="connsiteX156" fmla="*/ 3626778 w 12192000"/>
              <a:gd name="connsiteY156" fmla="*/ 5057882 h 5096785"/>
              <a:gd name="connsiteX157" fmla="*/ 3560067 w 12192000"/>
              <a:gd name="connsiteY157" fmla="*/ 5064266 h 5096785"/>
              <a:gd name="connsiteX158" fmla="*/ 3522641 w 12192000"/>
              <a:gd name="connsiteY158" fmla="*/ 5063654 h 5096785"/>
              <a:gd name="connsiteX159" fmla="*/ 3419275 w 12192000"/>
              <a:gd name="connsiteY159" fmla="*/ 5066646 h 5096785"/>
              <a:gd name="connsiteX160" fmla="*/ 3314869 w 12192000"/>
              <a:gd name="connsiteY160" fmla="*/ 5073197 h 5096785"/>
              <a:gd name="connsiteX161" fmla="*/ 3259088 w 12192000"/>
              <a:gd name="connsiteY161" fmla="*/ 5096363 h 5096785"/>
              <a:gd name="connsiteX162" fmla="*/ 3253104 w 12192000"/>
              <a:gd name="connsiteY162" fmla="*/ 5096785 h 5096785"/>
              <a:gd name="connsiteX163" fmla="*/ 3238751 w 12192000"/>
              <a:gd name="connsiteY163" fmla="*/ 5092996 h 5096785"/>
              <a:gd name="connsiteX164" fmla="*/ 3233681 w 12192000"/>
              <a:gd name="connsiteY164" fmla="*/ 5090758 h 5096785"/>
              <a:gd name="connsiteX165" fmla="*/ 3225562 w 12192000"/>
              <a:gd name="connsiteY165" fmla="*/ 5089215 h 5096785"/>
              <a:gd name="connsiteX166" fmla="*/ 3225260 w 12192000"/>
              <a:gd name="connsiteY166" fmla="*/ 5089437 h 5096785"/>
              <a:gd name="connsiteX167" fmla="*/ 3217859 w 12192000"/>
              <a:gd name="connsiteY167" fmla="*/ 5087484 h 5096785"/>
              <a:gd name="connsiteX168" fmla="*/ 3182980 w 12192000"/>
              <a:gd name="connsiteY168" fmla="*/ 5074650 h 5096785"/>
              <a:gd name="connsiteX169" fmla="*/ 3055081 w 12192000"/>
              <a:gd name="connsiteY169" fmla="*/ 5080424 h 5096785"/>
              <a:gd name="connsiteX170" fmla="*/ 3049807 w 12192000"/>
              <a:gd name="connsiteY170" fmla="*/ 5080860 h 5096785"/>
              <a:gd name="connsiteX171" fmla="*/ 3029122 w 12192000"/>
              <a:gd name="connsiteY171" fmla="*/ 5070085 h 5096785"/>
              <a:gd name="connsiteX172" fmla="*/ 3017862 w 12192000"/>
              <a:gd name="connsiteY172" fmla="*/ 5065942 h 5096785"/>
              <a:gd name="connsiteX173" fmla="*/ 3015868 w 12192000"/>
              <a:gd name="connsiteY173" fmla="*/ 5061832 h 5096785"/>
              <a:gd name="connsiteX174" fmla="*/ 2998644 w 12192000"/>
              <a:gd name="connsiteY174" fmla="*/ 5057210 h 5096785"/>
              <a:gd name="connsiteX175" fmla="*/ 2996219 w 12192000"/>
              <a:gd name="connsiteY175" fmla="*/ 5057788 h 5096785"/>
              <a:gd name="connsiteX176" fmla="*/ 2983676 w 12192000"/>
              <a:gd name="connsiteY176" fmla="*/ 5049852 h 5096785"/>
              <a:gd name="connsiteX177" fmla="*/ 2903609 w 12192000"/>
              <a:gd name="connsiteY177" fmla="*/ 4998457 h 5096785"/>
              <a:gd name="connsiteX178" fmla="*/ 2758830 w 12192000"/>
              <a:gd name="connsiteY178" fmla="*/ 4974760 h 5096785"/>
              <a:gd name="connsiteX179" fmla="*/ 2532669 w 12192000"/>
              <a:gd name="connsiteY179" fmla="*/ 4940573 h 5096785"/>
              <a:gd name="connsiteX180" fmla="*/ 2389931 w 12192000"/>
              <a:gd name="connsiteY180" fmla="*/ 4905785 h 5096785"/>
              <a:gd name="connsiteX181" fmla="*/ 2335186 w 12192000"/>
              <a:gd name="connsiteY181" fmla="*/ 4902957 h 5096785"/>
              <a:gd name="connsiteX182" fmla="*/ 2273393 w 12192000"/>
              <a:gd name="connsiteY182" fmla="*/ 4883565 h 5096785"/>
              <a:gd name="connsiteX183" fmla="*/ 2269523 w 12192000"/>
              <a:gd name="connsiteY183" fmla="*/ 4884442 h 5096785"/>
              <a:gd name="connsiteX184" fmla="*/ 2256015 w 12192000"/>
              <a:gd name="connsiteY184" fmla="*/ 4883014 h 5096785"/>
              <a:gd name="connsiteX185" fmla="*/ 2249731 w 12192000"/>
              <a:gd name="connsiteY185" fmla="*/ 4888778 h 5096785"/>
              <a:gd name="connsiteX186" fmla="*/ 2227629 w 12192000"/>
              <a:gd name="connsiteY186" fmla="*/ 4891047 h 5096785"/>
              <a:gd name="connsiteX187" fmla="*/ 2203460 w 12192000"/>
              <a:gd name="connsiteY187" fmla="*/ 4886696 h 5096785"/>
              <a:gd name="connsiteX188" fmla="*/ 2091528 w 12192000"/>
              <a:gd name="connsiteY188" fmla="*/ 4859155 h 5096785"/>
              <a:gd name="connsiteX189" fmla="*/ 2022901 w 12192000"/>
              <a:gd name="connsiteY189" fmla="*/ 4846594 h 5096785"/>
              <a:gd name="connsiteX190" fmla="*/ 1994227 w 12192000"/>
              <a:gd name="connsiteY190" fmla="*/ 4847973 h 5096785"/>
              <a:gd name="connsiteX191" fmla="*/ 1955936 w 12192000"/>
              <a:gd name="connsiteY191" fmla="*/ 4845765 h 5096785"/>
              <a:gd name="connsiteX192" fmla="*/ 1741924 w 12192000"/>
              <a:gd name="connsiteY192" fmla="*/ 4808054 h 5096785"/>
              <a:gd name="connsiteX193" fmla="*/ 1734410 w 12192000"/>
              <a:gd name="connsiteY193" fmla="*/ 4811675 h 5096785"/>
              <a:gd name="connsiteX194" fmla="*/ 1691423 w 12192000"/>
              <a:gd name="connsiteY194" fmla="*/ 4802777 h 5096785"/>
              <a:gd name="connsiteX195" fmla="*/ 1554504 w 12192000"/>
              <a:gd name="connsiteY195" fmla="*/ 4739985 h 5096785"/>
              <a:gd name="connsiteX196" fmla="*/ 1470119 w 12192000"/>
              <a:gd name="connsiteY196" fmla="*/ 4723470 h 5096785"/>
              <a:gd name="connsiteX197" fmla="*/ 1437967 w 12192000"/>
              <a:gd name="connsiteY197" fmla="*/ 4722710 h 5096785"/>
              <a:gd name="connsiteX198" fmla="*/ 1295869 w 12192000"/>
              <a:gd name="connsiteY198" fmla="*/ 4726175 h 5096785"/>
              <a:gd name="connsiteX199" fmla="*/ 1292949 w 12192000"/>
              <a:gd name="connsiteY199" fmla="*/ 4684615 h 5096785"/>
              <a:gd name="connsiteX200" fmla="*/ 1244908 w 12192000"/>
              <a:gd name="connsiteY200" fmla="*/ 4706993 h 5096785"/>
              <a:gd name="connsiteX201" fmla="*/ 1171266 w 12192000"/>
              <a:gd name="connsiteY201" fmla="*/ 4706535 h 5096785"/>
              <a:gd name="connsiteX202" fmla="*/ 1160868 w 12192000"/>
              <a:gd name="connsiteY202" fmla="*/ 4701936 h 5096785"/>
              <a:gd name="connsiteX203" fmla="*/ 1147599 w 12192000"/>
              <a:gd name="connsiteY203" fmla="*/ 4714833 h 5096785"/>
              <a:gd name="connsiteX204" fmla="*/ 1119603 w 12192000"/>
              <a:gd name="connsiteY204" fmla="*/ 4721303 h 5096785"/>
              <a:gd name="connsiteX205" fmla="*/ 997851 w 12192000"/>
              <a:gd name="connsiteY205" fmla="*/ 4722336 h 5096785"/>
              <a:gd name="connsiteX206" fmla="*/ 976455 w 12192000"/>
              <a:gd name="connsiteY206" fmla="*/ 4726407 h 5096785"/>
              <a:gd name="connsiteX207" fmla="*/ 949939 w 12192000"/>
              <a:gd name="connsiteY207" fmla="*/ 4719699 h 5096785"/>
              <a:gd name="connsiteX208" fmla="*/ 894148 w 12192000"/>
              <a:gd name="connsiteY208" fmla="*/ 4710406 h 5096785"/>
              <a:gd name="connsiteX209" fmla="*/ 857990 w 12192000"/>
              <a:gd name="connsiteY209" fmla="*/ 4696844 h 5096785"/>
              <a:gd name="connsiteX210" fmla="*/ 848649 w 12192000"/>
              <a:gd name="connsiteY210" fmla="*/ 4704021 h 5096785"/>
              <a:gd name="connsiteX211" fmla="*/ 826436 w 12192000"/>
              <a:gd name="connsiteY211" fmla="*/ 4707421 h 5096785"/>
              <a:gd name="connsiteX212" fmla="*/ 733052 w 12192000"/>
              <a:gd name="connsiteY212" fmla="*/ 4701884 h 5096785"/>
              <a:gd name="connsiteX213" fmla="*/ 716185 w 12192000"/>
              <a:gd name="connsiteY213" fmla="*/ 4648168 h 5096785"/>
              <a:gd name="connsiteX214" fmla="*/ 582722 w 12192000"/>
              <a:gd name="connsiteY214" fmla="*/ 4658637 h 5096785"/>
              <a:gd name="connsiteX215" fmla="*/ 581118 w 12192000"/>
              <a:gd name="connsiteY215" fmla="*/ 4654120 h 5096785"/>
              <a:gd name="connsiteX216" fmla="*/ 546453 w 12192000"/>
              <a:gd name="connsiteY216" fmla="*/ 4652542 h 5096785"/>
              <a:gd name="connsiteX217" fmla="*/ 536773 w 12192000"/>
              <a:gd name="connsiteY217" fmla="*/ 4644609 h 5096785"/>
              <a:gd name="connsiteX218" fmla="*/ 388896 w 12192000"/>
              <a:gd name="connsiteY218" fmla="*/ 4619173 h 5096785"/>
              <a:gd name="connsiteX219" fmla="*/ 366479 w 12192000"/>
              <a:gd name="connsiteY219" fmla="*/ 4618896 h 5096785"/>
              <a:gd name="connsiteX220" fmla="*/ 342781 w 12192000"/>
              <a:gd name="connsiteY220" fmla="*/ 4601239 h 5096785"/>
              <a:gd name="connsiteX221" fmla="*/ 255925 w 12192000"/>
              <a:gd name="connsiteY221" fmla="*/ 4598685 h 5096785"/>
              <a:gd name="connsiteX222" fmla="*/ 226919 w 12192000"/>
              <a:gd name="connsiteY222" fmla="*/ 4598460 h 5096785"/>
              <a:gd name="connsiteX223" fmla="*/ 213925 w 12192000"/>
              <a:gd name="connsiteY223" fmla="*/ 4597783 h 5096785"/>
              <a:gd name="connsiteX224" fmla="*/ 215196 w 12192000"/>
              <a:gd name="connsiteY224" fmla="*/ 4588576 h 5096785"/>
              <a:gd name="connsiteX225" fmla="*/ 180214 w 12192000"/>
              <a:gd name="connsiteY225" fmla="*/ 4583701 h 5096785"/>
              <a:gd name="connsiteX226" fmla="*/ 83203 w 12192000"/>
              <a:gd name="connsiteY226" fmla="*/ 4531664 h 5096785"/>
              <a:gd name="connsiteX227" fmla="*/ 4106 w 12192000"/>
              <a:gd name="connsiteY227" fmla="*/ 4517202 h 5096785"/>
              <a:gd name="connsiteX228" fmla="*/ 0 w 12192000"/>
              <a:gd name="connsiteY228" fmla="*/ 4516084 h 5096785"/>
              <a:gd name="connsiteX229" fmla="*/ 0 w 12192000"/>
              <a:gd name="connsiteY229" fmla="*/ 0 h 5096785"/>
              <a:gd name="connsiteX0" fmla="*/ 0 w 12192000"/>
              <a:gd name="connsiteY0" fmla="*/ 0 h 5096785"/>
              <a:gd name="connsiteX1" fmla="*/ 12192000 w 12192000"/>
              <a:gd name="connsiteY1" fmla="*/ 0 h 5096785"/>
              <a:gd name="connsiteX2" fmla="*/ 12192000 w 12192000"/>
              <a:gd name="connsiteY2" fmla="*/ 3809005 h 5096785"/>
              <a:gd name="connsiteX3" fmla="*/ 12142543 w 12192000"/>
              <a:gd name="connsiteY3" fmla="*/ 3817043 h 5096785"/>
              <a:gd name="connsiteX4" fmla="*/ 12021777 w 12192000"/>
              <a:gd name="connsiteY4" fmla="*/ 3848082 h 5096785"/>
              <a:gd name="connsiteX5" fmla="*/ 11700796 w 12192000"/>
              <a:gd name="connsiteY5" fmla="*/ 3819843 h 5096785"/>
              <a:gd name="connsiteX6" fmla="*/ 11596222 w 12192000"/>
              <a:gd name="connsiteY6" fmla="*/ 3858834 h 5096785"/>
              <a:gd name="connsiteX7" fmla="*/ 11416000 w 12192000"/>
              <a:gd name="connsiteY7" fmla="*/ 3915854 h 5096785"/>
              <a:gd name="connsiteX8" fmla="*/ 11214181 w 12192000"/>
              <a:gd name="connsiteY8" fmla="*/ 4004215 h 5096785"/>
              <a:gd name="connsiteX9" fmla="*/ 11042540 w 12192000"/>
              <a:gd name="connsiteY9" fmla="*/ 4002613 h 5096785"/>
              <a:gd name="connsiteX10" fmla="*/ 10833086 w 12192000"/>
              <a:gd name="connsiteY10" fmla="*/ 3997707 h 5096785"/>
              <a:gd name="connsiteX11" fmla="*/ 10599680 w 12192000"/>
              <a:gd name="connsiteY11" fmla="*/ 3982661 h 5096785"/>
              <a:gd name="connsiteX12" fmla="*/ 10480215 w 12192000"/>
              <a:gd name="connsiteY12" fmla="*/ 4006823 h 5096785"/>
              <a:gd name="connsiteX13" fmla="*/ 10217282 w 12192000"/>
              <a:gd name="connsiteY13" fmla="*/ 4020809 h 5096785"/>
              <a:gd name="connsiteX14" fmla="*/ 9936427 w 12192000"/>
              <a:gd name="connsiteY14" fmla="*/ 4137843 h 5096785"/>
              <a:gd name="connsiteX15" fmla="*/ 9800299 w 12192000"/>
              <a:gd name="connsiteY15" fmla="*/ 4186098 h 5096785"/>
              <a:gd name="connsiteX16" fmla="*/ 9707822 w 12192000"/>
              <a:gd name="connsiteY16" fmla="*/ 4189102 h 5096785"/>
              <a:gd name="connsiteX17" fmla="*/ 9543973 w 12192000"/>
              <a:gd name="connsiteY17" fmla="*/ 4245802 h 5096785"/>
              <a:gd name="connsiteX18" fmla="*/ 9528747 w 12192000"/>
              <a:gd name="connsiteY18" fmla="*/ 4251724 h 5096785"/>
              <a:gd name="connsiteX19" fmla="*/ 9436976 w 12192000"/>
              <a:gd name="connsiteY19" fmla="*/ 4269351 h 5096785"/>
              <a:gd name="connsiteX20" fmla="*/ 9371827 w 12192000"/>
              <a:gd name="connsiteY20" fmla="*/ 4303912 h 5096785"/>
              <a:gd name="connsiteX21" fmla="*/ 9260304 w 12192000"/>
              <a:gd name="connsiteY21" fmla="*/ 4328021 h 5096785"/>
              <a:gd name="connsiteX22" fmla="*/ 9148799 w 12192000"/>
              <a:gd name="connsiteY22" fmla="*/ 4348506 h 5096785"/>
              <a:gd name="connsiteX23" fmla="*/ 9107898 w 12192000"/>
              <a:gd name="connsiteY23" fmla="*/ 4354282 h 5096785"/>
              <a:gd name="connsiteX24" fmla="*/ 8990743 w 12192000"/>
              <a:gd name="connsiteY24" fmla="*/ 4382161 h 5096785"/>
              <a:gd name="connsiteX25" fmla="*/ 8979819 w 12192000"/>
              <a:gd name="connsiteY25" fmla="*/ 4366419 h 5096785"/>
              <a:gd name="connsiteX26" fmla="*/ 8936044 w 12192000"/>
              <a:gd name="connsiteY26" fmla="*/ 4370992 h 5096785"/>
              <a:gd name="connsiteX27" fmla="*/ 8897707 w 12192000"/>
              <a:gd name="connsiteY27" fmla="*/ 4392673 h 5096785"/>
              <a:gd name="connsiteX28" fmla="*/ 8845635 w 12192000"/>
              <a:gd name="connsiteY28" fmla="*/ 4404300 h 5096785"/>
              <a:gd name="connsiteX29" fmla="*/ 8814562 w 12192000"/>
              <a:gd name="connsiteY29" fmla="*/ 4411434 h 5096785"/>
              <a:gd name="connsiteX30" fmla="*/ 8726349 w 12192000"/>
              <a:gd name="connsiteY30" fmla="*/ 4416668 h 5096785"/>
              <a:gd name="connsiteX31" fmla="*/ 8566678 w 12192000"/>
              <a:gd name="connsiteY31" fmla="*/ 4391711 h 5096785"/>
              <a:gd name="connsiteX32" fmla="*/ 8521516 w 12192000"/>
              <a:gd name="connsiteY32" fmla="*/ 4393927 h 5096785"/>
              <a:gd name="connsiteX33" fmla="*/ 8515998 w 12192000"/>
              <a:gd name="connsiteY33" fmla="*/ 4399124 h 5096785"/>
              <a:gd name="connsiteX34" fmla="*/ 8449547 w 12192000"/>
              <a:gd name="connsiteY34" fmla="*/ 4383170 h 5096785"/>
              <a:gd name="connsiteX35" fmla="*/ 8360285 w 12192000"/>
              <a:gd name="connsiteY35" fmla="*/ 4398502 h 5096785"/>
              <a:gd name="connsiteX36" fmla="*/ 8256584 w 12192000"/>
              <a:gd name="connsiteY36" fmla="*/ 4423564 h 5096785"/>
              <a:gd name="connsiteX37" fmla="*/ 8229821 w 12192000"/>
              <a:gd name="connsiteY37" fmla="*/ 4431840 h 5096785"/>
              <a:gd name="connsiteX38" fmla="*/ 8158476 w 12192000"/>
              <a:gd name="connsiteY38" fmla="*/ 4436904 h 5096785"/>
              <a:gd name="connsiteX39" fmla="*/ 7993707 w 12192000"/>
              <a:gd name="connsiteY39" fmla="*/ 4447962 h 5096785"/>
              <a:gd name="connsiteX40" fmla="*/ 7990346 w 12192000"/>
              <a:gd name="connsiteY40" fmla="*/ 4454853 h 5096785"/>
              <a:gd name="connsiteX41" fmla="*/ 7976786 w 12192000"/>
              <a:gd name="connsiteY41" fmla="*/ 4456820 h 5096785"/>
              <a:gd name="connsiteX42" fmla="*/ 7973491 w 12192000"/>
              <a:gd name="connsiteY42" fmla="*/ 4458577 h 5096785"/>
              <a:gd name="connsiteX43" fmla="*/ 7954281 w 12192000"/>
              <a:gd name="connsiteY43" fmla="*/ 4467421 h 5096785"/>
              <a:gd name="connsiteX44" fmla="*/ 7905540 w 12192000"/>
              <a:gd name="connsiteY44" fmla="*/ 4455628 h 5096785"/>
              <a:gd name="connsiteX45" fmla="*/ 7851932 w 12192000"/>
              <a:gd name="connsiteY45" fmla="*/ 4466353 h 5096785"/>
              <a:gd name="connsiteX46" fmla="*/ 7639078 w 12192000"/>
              <a:gd name="connsiteY46" fmla="*/ 4467635 h 5096785"/>
              <a:gd name="connsiteX47" fmla="*/ 7612359 w 12192000"/>
              <a:gd name="connsiteY47" fmla="*/ 4492789 h 5096785"/>
              <a:gd name="connsiteX48" fmla="*/ 7527328 w 12192000"/>
              <a:gd name="connsiteY48" fmla="*/ 4502199 h 5096785"/>
              <a:gd name="connsiteX49" fmla="*/ 7388717 w 12192000"/>
              <a:gd name="connsiteY49" fmla="*/ 4470799 h 5096785"/>
              <a:gd name="connsiteX50" fmla="*/ 7231898 w 12192000"/>
              <a:gd name="connsiteY50" fmla="*/ 4486028 h 5096785"/>
              <a:gd name="connsiteX51" fmla="*/ 7218425 w 12192000"/>
              <a:gd name="connsiteY51" fmla="*/ 4477288 h 5096785"/>
              <a:gd name="connsiteX52" fmla="*/ 7202795 w 12192000"/>
              <a:gd name="connsiteY52" fmla="*/ 4472972 h 5096785"/>
              <a:gd name="connsiteX53" fmla="*/ 7200744 w 12192000"/>
              <a:gd name="connsiteY53" fmla="*/ 4474099 h 5096785"/>
              <a:gd name="connsiteX54" fmla="*/ 7182163 w 12192000"/>
              <a:gd name="connsiteY54" fmla="*/ 4474005 h 5096785"/>
              <a:gd name="connsiteX55" fmla="*/ 7178368 w 12192000"/>
              <a:gd name="connsiteY55" fmla="*/ 4470673 h 5096785"/>
              <a:gd name="connsiteX56" fmla="*/ 7165705 w 12192000"/>
              <a:gd name="connsiteY56" fmla="*/ 4469569 h 5096785"/>
              <a:gd name="connsiteX57" fmla="*/ 7140991 w 12192000"/>
              <a:gd name="connsiteY57" fmla="*/ 4464599 h 5096785"/>
              <a:gd name="connsiteX58" fmla="*/ 7136152 w 12192000"/>
              <a:gd name="connsiteY58" fmla="*/ 4466292 h 5096785"/>
              <a:gd name="connsiteX59" fmla="*/ 7098544 w 12192000"/>
              <a:gd name="connsiteY59" fmla="*/ 4462879 h 5096785"/>
              <a:gd name="connsiteX60" fmla="*/ 7097922 w 12192000"/>
              <a:gd name="connsiteY60" fmla="*/ 4464077 h 5096785"/>
              <a:gd name="connsiteX61" fmla="*/ 7086877 w 12192000"/>
              <a:gd name="connsiteY61" fmla="*/ 4468554 h 5096785"/>
              <a:gd name="connsiteX62" fmla="*/ 7065999 w 12192000"/>
              <a:gd name="connsiteY62" fmla="*/ 4474270 h 5096785"/>
              <a:gd name="connsiteX63" fmla="*/ 7016598 w 12192000"/>
              <a:gd name="connsiteY63" fmla="*/ 4502855 h 5096785"/>
              <a:gd name="connsiteX64" fmla="*/ 6977375 w 12192000"/>
              <a:gd name="connsiteY64" fmla="*/ 4499434 h 5096785"/>
              <a:gd name="connsiteX65" fmla="*/ 6969409 w 12192000"/>
              <a:gd name="connsiteY65" fmla="*/ 4499424 h 5096785"/>
              <a:gd name="connsiteX66" fmla="*/ 6969218 w 12192000"/>
              <a:gd name="connsiteY66" fmla="*/ 4499704 h 5096785"/>
              <a:gd name="connsiteX67" fmla="*/ 6960755 w 12192000"/>
              <a:gd name="connsiteY67" fmla="*/ 4500249 h 5096785"/>
              <a:gd name="connsiteX68" fmla="*/ 6954882 w 12192000"/>
              <a:gd name="connsiteY68" fmla="*/ 4499405 h 5096785"/>
              <a:gd name="connsiteX69" fmla="*/ 6939428 w 12192000"/>
              <a:gd name="connsiteY69" fmla="*/ 4499385 h 5096785"/>
              <a:gd name="connsiteX70" fmla="*/ 6933902 w 12192000"/>
              <a:gd name="connsiteY70" fmla="*/ 4501239 h 5096785"/>
              <a:gd name="connsiteX71" fmla="*/ 6891244 w 12192000"/>
              <a:gd name="connsiteY71" fmla="*/ 4536371 h 5096785"/>
              <a:gd name="connsiteX72" fmla="*/ 6794496 w 12192000"/>
              <a:gd name="connsiteY72" fmla="*/ 4567924 h 5096785"/>
              <a:gd name="connsiteX73" fmla="*/ 6574528 w 12192000"/>
              <a:gd name="connsiteY73" fmla="*/ 4641155 h 5096785"/>
              <a:gd name="connsiteX74" fmla="*/ 6573036 w 12192000"/>
              <a:gd name="connsiteY74" fmla="*/ 4641049 h 5096785"/>
              <a:gd name="connsiteX75" fmla="*/ 6571920 w 12192000"/>
              <a:gd name="connsiteY75" fmla="*/ 4644739 h 5096785"/>
              <a:gd name="connsiteX76" fmla="*/ 6552021 w 12192000"/>
              <a:gd name="connsiteY76" fmla="*/ 4650379 h 5096785"/>
              <a:gd name="connsiteX77" fmla="*/ 6545925 w 12192000"/>
              <a:gd name="connsiteY77" fmla="*/ 4650675 h 5096785"/>
              <a:gd name="connsiteX78" fmla="*/ 6537822 w 12192000"/>
              <a:gd name="connsiteY78" fmla="*/ 4652769 h 5096785"/>
              <a:gd name="connsiteX79" fmla="*/ 6537743 w 12192000"/>
              <a:gd name="connsiteY79" fmla="*/ 4653068 h 5096785"/>
              <a:gd name="connsiteX80" fmla="*/ 6490057 w 12192000"/>
              <a:gd name="connsiteY80" fmla="*/ 4658624 h 5096785"/>
              <a:gd name="connsiteX81" fmla="*/ 6386800 w 12192000"/>
              <a:gd name="connsiteY81" fmla="*/ 4715431 h 5096785"/>
              <a:gd name="connsiteX82" fmla="*/ 6382703 w 12192000"/>
              <a:gd name="connsiteY82" fmla="*/ 4717930 h 5096785"/>
              <a:gd name="connsiteX83" fmla="*/ 6356495 w 12192000"/>
              <a:gd name="connsiteY83" fmla="*/ 4717843 h 5096785"/>
              <a:gd name="connsiteX84" fmla="*/ 6343628 w 12192000"/>
              <a:gd name="connsiteY84" fmla="*/ 4719161 h 5096785"/>
              <a:gd name="connsiteX85" fmla="*/ 6338605 w 12192000"/>
              <a:gd name="connsiteY85" fmla="*/ 4716723 h 5096785"/>
              <a:gd name="connsiteX86" fmla="*/ 6320318 w 12192000"/>
              <a:gd name="connsiteY86" fmla="*/ 4720095 h 5096785"/>
              <a:gd name="connsiteX87" fmla="*/ 6318742 w 12192000"/>
              <a:gd name="connsiteY87" fmla="*/ 4721541 h 5096785"/>
              <a:gd name="connsiteX88" fmla="*/ 6301708 w 12192000"/>
              <a:gd name="connsiteY88" fmla="*/ 4720380 h 5096785"/>
              <a:gd name="connsiteX89" fmla="*/ 6285082 w 12192000"/>
              <a:gd name="connsiteY89" fmla="*/ 4714639 h 5096785"/>
              <a:gd name="connsiteX90" fmla="*/ 6028335 w 12192000"/>
              <a:gd name="connsiteY90" fmla="*/ 4722621 h 5096785"/>
              <a:gd name="connsiteX91" fmla="*/ 5908701 w 12192000"/>
              <a:gd name="connsiteY91" fmla="*/ 4779160 h 5096785"/>
              <a:gd name="connsiteX92" fmla="*/ 5860414 w 12192000"/>
              <a:gd name="connsiteY92" fmla="*/ 4807892 h 5096785"/>
              <a:gd name="connsiteX93" fmla="*/ 5683612 w 12192000"/>
              <a:gd name="connsiteY93" fmla="*/ 4848770 h 5096785"/>
              <a:gd name="connsiteX94" fmla="*/ 5635111 w 12192000"/>
              <a:gd name="connsiteY94" fmla="*/ 4868888 h 5096785"/>
              <a:gd name="connsiteX95" fmla="*/ 5582652 w 12192000"/>
              <a:gd name="connsiteY95" fmla="*/ 4866836 h 5096785"/>
              <a:gd name="connsiteX96" fmla="*/ 5567213 w 12192000"/>
              <a:gd name="connsiteY96" fmla="*/ 4878769 h 5096785"/>
              <a:gd name="connsiteX97" fmla="*/ 5564659 w 12192000"/>
              <a:gd name="connsiteY97" fmla="*/ 4881042 h 5096785"/>
              <a:gd name="connsiteX98" fmla="*/ 5552102 w 12192000"/>
              <a:gd name="connsiteY98" fmla="*/ 4885426 h 5096785"/>
              <a:gd name="connsiteX99" fmla="*/ 5551475 w 12192000"/>
              <a:gd name="connsiteY99" fmla="*/ 4892560 h 5096785"/>
              <a:gd name="connsiteX100" fmla="*/ 5534664 w 12192000"/>
              <a:gd name="connsiteY100" fmla="*/ 4903385 h 5096785"/>
              <a:gd name="connsiteX101" fmla="*/ 5510737 w 12192000"/>
              <a:gd name="connsiteY101" fmla="*/ 4909807 h 5096785"/>
              <a:gd name="connsiteX102" fmla="*/ 5393901 w 12192000"/>
              <a:gd name="connsiteY102" fmla="*/ 4933709 h 5096785"/>
              <a:gd name="connsiteX103" fmla="*/ 5325782 w 12192000"/>
              <a:gd name="connsiteY103" fmla="*/ 4951789 h 5096785"/>
              <a:gd name="connsiteX104" fmla="*/ 5302703 w 12192000"/>
              <a:gd name="connsiteY104" fmla="*/ 4964590 h 5096785"/>
              <a:gd name="connsiteX105" fmla="*/ 5268591 w 12192000"/>
              <a:gd name="connsiteY105" fmla="*/ 4978479 h 5096785"/>
              <a:gd name="connsiteX106" fmla="*/ 5210559 w 12192000"/>
              <a:gd name="connsiteY106" fmla="*/ 5007585 h 5096785"/>
              <a:gd name="connsiteX107" fmla="*/ 5177597 w 12192000"/>
              <a:gd name="connsiteY107" fmla="*/ 5015926 h 5096785"/>
              <a:gd name="connsiteX108" fmla="*/ 5160569 w 12192000"/>
              <a:gd name="connsiteY108" fmla="*/ 5025681 h 5096785"/>
              <a:gd name="connsiteX109" fmla="*/ 5152748 w 12192000"/>
              <a:gd name="connsiteY109" fmla="*/ 5026569 h 5096785"/>
              <a:gd name="connsiteX110" fmla="*/ 5127678 w 12192000"/>
              <a:gd name="connsiteY110" fmla="*/ 5032947 h 5096785"/>
              <a:gd name="connsiteX111" fmla="*/ 5113147 w 12192000"/>
              <a:gd name="connsiteY111" fmla="*/ 5035818 h 5096785"/>
              <a:gd name="connsiteX112" fmla="*/ 5107301 w 12192000"/>
              <a:gd name="connsiteY112" fmla="*/ 5036672 h 5096785"/>
              <a:gd name="connsiteX113" fmla="*/ 5093215 w 12192000"/>
              <a:gd name="connsiteY113" fmla="*/ 5032880 h 5096785"/>
              <a:gd name="connsiteX114" fmla="*/ 5077058 w 12192000"/>
              <a:gd name="connsiteY114" fmla="*/ 5038681 h 5096785"/>
              <a:gd name="connsiteX115" fmla="*/ 5057349 w 12192000"/>
              <a:gd name="connsiteY115" fmla="*/ 5036015 h 5096785"/>
              <a:gd name="connsiteX116" fmla="*/ 5053945 w 12192000"/>
              <a:gd name="connsiteY116" fmla="*/ 5041952 h 5096785"/>
              <a:gd name="connsiteX117" fmla="*/ 5040021 w 12192000"/>
              <a:gd name="connsiteY117" fmla="*/ 5050052 h 5096785"/>
              <a:gd name="connsiteX118" fmla="*/ 5025913 w 12192000"/>
              <a:gd name="connsiteY118" fmla="*/ 5046535 h 5096785"/>
              <a:gd name="connsiteX119" fmla="*/ 4998218 w 12192000"/>
              <a:gd name="connsiteY119" fmla="*/ 5048065 h 5096785"/>
              <a:gd name="connsiteX120" fmla="*/ 4991008 w 12192000"/>
              <a:gd name="connsiteY120" fmla="*/ 5050439 h 5096785"/>
              <a:gd name="connsiteX121" fmla="*/ 4963503 w 12192000"/>
              <a:gd name="connsiteY121" fmla="*/ 5047575 h 5096785"/>
              <a:gd name="connsiteX122" fmla="*/ 4921053 w 12192000"/>
              <a:gd name="connsiteY122" fmla="*/ 5048925 h 5096785"/>
              <a:gd name="connsiteX123" fmla="*/ 4873420 w 12192000"/>
              <a:gd name="connsiteY123" fmla="*/ 5054929 h 5096785"/>
              <a:gd name="connsiteX124" fmla="*/ 4858825 w 12192000"/>
              <a:gd name="connsiteY124" fmla="*/ 5051329 h 5096785"/>
              <a:gd name="connsiteX125" fmla="*/ 4769340 w 12192000"/>
              <a:gd name="connsiteY125" fmla="*/ 5053090 h 5096785"/>
              <a:gd name="connsiteX126" fmla="*/ 4744152 w 12192000"/>
              <a:gd name="connsiteY126" fmla="*/ 5053391 h 5096785"/>
              <a:gd name="connsiteX127" fmla="*/ 4723556 w 12192000"/>
              <a:gd name="connsiteY127" fmla="*/ 5059633 h 5096785"/>
              <a:gd name="connsiteX128" fmla="*/ 4719699 w 12192000"/>
              <a:gd name="connsiteY128" fmla="*/ 5066298 h 5096785"/>
              <a:gd name="connsiteX129" fmla="*/ 4706016 w 12192000"/>
              <a:gd name="connsiteY129" fmla="*/ 5067422 h 5096785"/>
              <a:gd name="connsiteX130" fmla="*/ 4702593 w 12192000"/>
              <a:gd name="connsiteY130" fmla="*/ 5068973 h 5096785"/>
              <a:gd name="connsiteX131" fmla="*/ 4682766 w 12192000"/>
              <a:gd name="connsiteY131" fmla="*/ 5076609 h 5096785"/>
              <a:gd name="connsiteX132" fmla="*/ 4634960 w 12192000"/>
              <a:gd name="connsiteY132" fmla="*/ 5061852 h 5096785"/>
              <a:gd name="connsiteX133" fmla="*/ 4580645 w 12192000"/>
              <a:gd name="connsiteY133" fmla="*/ 5069246 h 5096785"/>
              <a:gd name="connsiteX134" fmla="*/ 4368005 w 12192000"/>
              <a:gd name="connsiteY134" fmla="*/ 5057426 h 5096785"/>
              <a:gd name="connsiteX135" fmla="*/ 4339489 w 12192000"/>
              <a:gd name="connsiteY135" fmla="*/ 5080858 h 5096785"/>
              <a:gd name="connsiteX136" fmla="*/ 4253895 w 12192000"/>
              <a:gd name="connsiteY136" fmla="*/ 5085008 h 5096785"/>
              <a:gd name="connsiteX137" fmla="*/ 4130140 w 12192000"/>
              <a:gd name="connsiteY137" fmla="*/ 5057070 h 5096785"/>
              <a:gd name="connsiteX138" fmla="*/ 3911296 w 12192000"/>
              <a:gd name="connsiteY138" fmla="*/ 5035663 h 5096785"/>
              <a:gd name="connsiteX139" fmla="*/ 3895182 w 12192000"/>
              <a:gd name="connsiteY139" fmla="*/ 5030229 h 5096785"/>
              <a:gd name="connsiteX140" fmla="*/ 3870866 w 12192000"/>
              <a:gd name="connsiteY140" fmla="*/ 5023753 h 5096785"/>
              <a:gd name="connsiteX141" fmla="*/ 3865913 w 12192000"/>
              <a:gd name="connsiteY141" fmla="*/ 5025143 h 5096785"/>
              <a:gd name="connsiteX142" fmla="*/ 3828606 w 12192000"/>
              <a:gd name="connsiteY142" fmla="*/ 5019426 h 5096785"/>
              <a:gd name="connsiteX143" fmla="*/ 3827901 w 12192000"/>
              <a:gd name="connsiteY143" fmla="*/ 5020583 h 5096785"/>
              <a:gd name="connsiteX144" fmla="*/ 3816543 w 12192000"/>
              <a:gd name="connsiteY144" fmla="*/ 5024366 h 5096785"/>
              <a:gd name="connsiteX145" fmla="*/ 3795278 w 12192000"/>
              <a:gd name="connsiteY145" fmla="*/ 5028779 h 5096785"/>
              <a:gd name="connsiteX146" fmla="*/ 3743858 w 12192000"/>
              <a:gd name="connsiteY146" fmla="*/ 5054237 h 5096785"/>
              <a:gd name="connsiteX147" fmla="*/ 3704945 w 12192000"/>
              <a:gd name="connsiteY147" fmla="*/ 5048413 h 5096785"/>
              <a:gd name="connsiteX148" fmla="*/ 3696992 w 12192000"/>
              <a:gd name="connsiteY148" fmla="*/ 5047914 h 5096785"/>
              <a:gd name="connsiteX149" fmla="*/ 3696780 w 12192000"/>
              <a:gd name="connsiteY149" fmla="*/ 5048181 h 5096785"/>
              <a:gd name="connsiteX150" fmla="*/ 3688290 w 12192000"/>
              <a:gd name="connsiteY150" fmla="*/ 5048204 h 5096785"/>
              <a:gd name="connsiteX151" fmla="*/ 3682486 w 12192000"/>
              <a:gd name="connsiteY151" fmla="*/ 5047000 h 5096785"/>
              <a:gd name="connsiteX152" fmla="*/ 3667056 w 12192000"/>
              <a:gd name="connsiteY152" fmla="*/ 5046030 h 5096785"/>
              <a:gd name="connsiteX153" fmla="*/ 3661403 w 12192000"/>
              <a:gd name="connsiteY153" fmla="*/ 5047537 h 5096785"/>
              <a:gd name="connsiteX154" fmla="*/ 3658673 w 12192000"/>
              <a:gd name="connsiteY154" fmla="*/ 5050790 h 5096785"/>
              <a:gd name="connsiteX155" fmla="*/ 3657333 w 12192000"/>
              <a:gd name="connsiteY155" fmla="*/ 5050325 h 5096785"/>
              <a:gd name="connsiteX156" fmla="*/ 3626778 w 12192000"/>
              <a:gd name="connsiteY156" fmla="*/ 5057882 h 5096785"/>
              <a:gd name="connsiteX157" fmla="*/ 3560067 w 12192000"/>
              <a:gd name="connsiteY157" fmla="*/ 5064266 h 5096785"/>
              <a:gd name="connsiteX158" fmla="*/ 3522641 w 12192000"/>
              <a:gd name="connsiteY158" fmla="*/ 5063654 h 5096785"/>
              <a:gd name="connsiteX159" fmla="*/ 3419275 w 12192000"/>
              <a:gd name="connsiteY159" fmla="*/ 5066646 h 5096785"/>
              <a:gd name="connsiteX160" fmla="*/ 3314869 w 12192000"/>
              <a:gd name="connsiteY160" fmla="*/ 5073197 h 5096785"/>
              <a:gd name="connsiteX161" fmla="*/ 3259088 w 12192000"/>
              <a:gd name="connsiteY161" fmla="*/ 5096363 h 5096785"/>
              <a:gd name="connsiteX162" fmla="*/ 3253104 w 12192000"/>
              <a:gd name="connsiteY162" fmla="*/ 5096785 h 5096785"/>
              <a:gd name="connsiteX163" fmla="*/ 3238751 w 12192000"/>
              <a:gd name="connsiteY163" fmla="*/ 5092996 h 5096785"/>
              <a:gd name="connsiteX164" fmla="*/ 3233681 w 12192000"/>
              <a:gd name="connsiteY164" fmla="*/ 5090758 h 5096785"/>
              <a:gd name="connsiteX165" fmla="*/ 3225562 w 12192000"/>
              <a:gd name="connsiteY165" fmla="*/ 5089215 h 5096785"/>
              <a:gd name="connsiteX166" fmla="*/ 3225260 w 12192000"/>
              <a:gd name="connsiteY166" fmla="*/ 5089437 h 5096785"/>
              <a:gd name="connsiteX167" fmla="*/ 3217859 w 12192000"/>
              <a:gd name="connsiteY167" fmla="*/ 5087484 h 5096785"/>
              <a:gd name="connsiteX168" fmla="*/ 3182980 w 12192000"/>
              <a:gd name="connsiteY168" fmla="*/ 5074650 h 5096785"/>
              <a:gd name="connsiteX169" fmla="*/ 3055081 w 12192000"/>
              <a:gd name="connsiteY169" fmla="*/ 5080424 h 5096785"/>
              <a:gd name="connsiteX170" fmla="*/ 3049807 w 12192000"/>
              <a:gd name="connsiteY170" fmla="*/ 5080860 h 5096785"/>
              <a:gd name="connsiteX171" fmla="*/ 3029122 w 12192000"/>
              <a:gd name="connsiteY171" fmla="*/ 5070085 h 5096785"/>
              <a:gd name="connsiteX172" fmla="*/ 3017862 w 12192000"/>
              <a:gd name="connsiteY172" fmla="*/ 5065942 h 5096785"/>
              <a:gd name="connsiteX173" fmla="*/ 3015868 w 12192000"/>
              <a:gd name="connsiteY173" fmla="*/ 5061832 h 5096785"/>
              <a:gd name="connsiteX174" fmla="*/ 2998644 w 12192000"/>
              <a:gd name="connsiteY174" fmla="*/ 5057210 h 5096785"/>
              <a:gd name="connsiteX175" fmla="*/ 2996219 w 12192000"/>
              <a:gd name="connsiteY175" fmla="*/ 5057788 h 5096785"/>
              <a:gd name="connsiteX176" fmla="*/ 2983676 w 12192000"/>
              <a:gd name="connsiteY176" fmla="*/ 5049852 h 5096785"/>
              <a:gd name="connsiteX177" fmla="*/ 2903609 w 12192000"/>
              <a:gd name="connsiteY177" fmla="*/ 4998457 h 5096785"/>
              <a:gd name="connsiteX178" fmla="*/ 2758830 w 12192000"/>
              <a:gd name="connsiteY178" fmla="*/ 4974760 h 5096785"/>
              <a:gd name="connsiteX179" fmla="*/ 2532669 w 12192000"/>
              <a:gd name="connsiteY179" fmla="*/ 4940573 h 5096785"/>
              <a:gd name="connsiteX180" fmla="*/ 2389931 w 12192000"/>
              <a:gd name="connsiteY180" fmla="*/ 4905785 h 5096785"/>
              <a:gd name="connsiteX181" fmla="*/ 2335186 w 12192000"/>
              <a:gd name="connsiteY181" fmla="*/ 4902957 h 5096785"/>
              <a:gd name="connsiteX182" fmla="*/ 2273393 w 12192000"/>
              <a:gd name="connsiteY182" fmla="*/ 4883565 h 5096785"/>
              <a:gd name="connsiteX183" fmla="*/ 2269523 w 12192000"/>
              <a:gd name="connsiteY183" fmla="*/ 4884442 h 5096785"/>
              <a:gd name="connsiteX184" fmla="*/ 2256015 w 12192000"/>
              <a:gd name="connsiteY184" fmla="*/ 4883014 h 5096785"/>
              <a:gd name="connsiteX185" fmla="*/ 2249731 w 12192000"/>
              <a:gd name="connsiteY185" fmla="*/ 4888778 h 5096785"/>
              <a:gd name="connsiteX186" fmla="*/ 2227629 w 12192000"/>
              <a:gd name="connsiteY186" fmla="*/ 4891047 h 5096785"/>
              <a:gd name="connsiteX187" fmla="*/ 2203460 w 12192000"/>
              <a:gd name="connsiteY187" fmla="*/ 4886696 h 5096785"/>
              <a:gd name="connsiteX188" fmla="*/ 2091528 w 12192000"/>
              <a:gd name="connsiteY188" fmla="*/ 4859155 h 5096785"/>
              <a:gd name="connsiteX189" fmla="*/ 2022901 w 12192000"/>
              <a:gd name="connsiteY189" fmla="*/ 4846594 h 5096785"/>
              <a:gd name="connsiteX190" fmla="*/ 1994227 w 12192000"/>
              <a:gd name="connsiteY190" fmla="*/ 4847973 h 5096785"/>
              <a:gd name="connsiteX191" fmla="*/ 1955936 w 12192000"/>
              <a:gd name="connsiteY191" fmla="*/ 4845765 h 5096785"/>
              <a:gd name="connsiteX192" fmla="*/ 1741924 w 12192000"/>
              <a:gd name="connsiteY192" fmla="*/ 4808054 h 5096785"/>
              <a:gd name="connsiteX193" fmla="*/ 1734410 w 12192000"/>
              <a:gd name="connsiteY193" fmla="*/ 4811675 h 5096785"/>
              <a:gd name="connsiteX194" fmla="*/ 1691423 w 12192000"/>
              <a:gd name="connsiteY194" fmla="*/ 4802777 h 5096785"/>
              <a:gd name="connsiteX195" fmla="*/ 1554504 w 12192000"/>
              <a:gd name="connsiteY195" fmla="*/ 4739985 h 5096785"/>
              <a:gd name="connsiteX196" fmla="*/ 1470119 w 12192000"/>
              <a:gd name="connsiteY196" fmla="*/ 4723470 h 5096785"/>
              <a:gd name="connsiteX197" fmla="*/ 1437967 w 12192000"/>
              <a:gd name="connsiteY197" fmla="*/ 4722710 h 5096785"/>
              <a:gd name="connsiteX198" fmla="*/ 1295869 w 12192000"/>
              <a:gd name="connsiteY198" fmla="*/ 4726175 h 5096785"/>
              <a:gd name="connsiteX199" fmla="*/ 1292949 w 12192000"/>
              <a:gd name="connsiteY199" fmla="*/ 4684615 h 5096785"/>
              <a:gd name="connsiteX200" fmla="*/ 1244908 w 12192000"/>
              <a:gd name="connsiteY200" fmla="*/ 4706993 h 5096785"/>
              <a:gd name="connsiteX201" fmla="*/ 1171266 w 12192000"/>
              <a:gd name="connsiteY201" fmla="*/ 4706535 h 5096785"/>
              <a:gd name="connsiteX202" fmla="*/ 1160868 w 12192000"/>
              <a:gd name="connsiteY202" fmla="*/ 4701936 h 5096785"/>
              <a:gd name="connsiteX203" fmla="*/ 1147599 w 12192000"/>
              <a:gd name="connsiteY203" fmla="*/ 4714833 h 5096785"/>
              <a:gd name="connsiteX204" fmla="*/ 1119603 w 12192000"/>
              <a:gd name="connsiteY204" fmla="*/ 4721303 h 5096785"/>
              <a:gd name="connsiteX205" fmla="*/ 997851 w 12192000"/>
              <a:gd name="connsiteY205" fmla="*/ 4722336 h 5096785"/>
              <a:gd name="connsiteX206" fmla="*/ 976455 w 12192000"/>
              <a:gd name="connsiteY206" fmla="*/ 4726407 h 5096785"/>
              <a:gd name="connsiteX207" fmla="*/ 949939 w 12192000"/>
              <a:gd name="connsiteY207" fmla="*/ 4719699 h 5096785"/>
              <a:gd name="connsiteX208" fmla="*/ 894148 w 12192000"/>
              <a:gd name="connsiteY208" fmla="*/ 4710406 h 5096785"/>
              <a:gd name="connsiteX209" fmla="*/ 857990 w 12192000"/>
              <a:gd name="connsiteY209" fmla="*/ 4696844 h 5096785"/>
              <a:gd name="connsiteX210" fmla="*/ 848649 w 12192000"/>
              <a:gd name="connsiteY210" fmla="*/ 4704021 h 5096785"/>
              <a:gd name="connsiteX211" fmla="*/ 826436 w 12192000"/>
              <a:gd name="connsiteY211" fmla="*/ 4707421 h 5096785"/>
              <a:gd name="connsiteX212" fmla="*/ 733052 w 12192000"/>
              <a:gd name="connsiteY212" fmla="*/ 4701884 h 5096785"/>
              <a:gd name="connsiteX213" fmla="*/ 716185 w 12192000"/>
              <a:gd name="connsiteY213" fmla="*/ 4648168 h 5096785"/>
              <a:gd name="connsiteX214" fmla="*/ 582722 w 12192000"/>
              <a:gd name="connsiteY214" fmla="*/ 4658637 h 5096785"/>
              <a:gd name="connsiteX215" fmla="*/ 581118 w 12192000"/>
              <a:gd name="connsiteY215" fmla="*/ 4654120 h 5096785"/>
              <a:gd name="connsiteX216" fmla="*/ 546453 w 12192000"/>
              <a:gd name="connsiteY216" fmla="*/ 4652542 h 5096785"/>
              <a:gd name="connsiteX217" fmla="*/ 536773 w 12192000"/>
              <a:gd name="connsiteY217" fmla="*/ 4644609 h 5096785"/>
              <a:gd name="connsiteX218" fmla="*/ 388896 w 12192000"/>
              <a:gd name="connsiteY218" fmla="*/ 4619173 h 5096785"/>
              <a:gd name="connsiteX219" fmla="*/ 366479 w 12192000"/>
              <a:gd name="connsiteY219" fmla="*/ 4618896 h 5096785"/>
              <a:gd name="connsiteX220" fmla="*/ 342781 w 12192000"/>
              <a:gd name="connsiteY220" fmla="*/ 4601239 h 5096785"/>
              <a:gd name="connsiteX221" fmla="*/ 255925 w 12192000"/>
              <a:gd name="connsiteY221" fmla="*/ 4598685 h 5096785"/>
              <a:gd name="connsiteX222" fmla="*/ 226919 w 12192000"/>
              <a:gd name="connsiteY222" fmla="*/ 4598460 h 5096785"/>
              <a:gd name="connsiteX223" fmla="*/ 213925 w 12192000"/>
              <a:gd name="connsiteY223" fmla="*/ 4597783 h 5096785"/>
              <a:gd name="connsiteX224" fmla="*/ 215196 w 12192000"/>
              <a:gd name="connsiteY224" fmla="*/ 4588576 h 5096785"/>
              <a:gd name="connsiteX225" fmla="*/ 180214 w 12192000"/>
              <a:gd name="connsiteY225" fmla="*/ 4583701 h 5096785"/>
              <a:gd name="connsiteX226" fmla="*/ 83203 w 12192000"/>
              <a:gd name="connsiteY226" fmla="*/ 4531664 h 5096785"/>
              <a:gd name="connsiteX227" fmla="*/ 4106 w 12192000"/>
              <a:gd name="connsiteY227" fmla="*/ 4517202 h 5096785"/>
              <a:gd name="connsiteX228" fmla="*/ 0 w 12192000"/>
              <a:gd name="connsiteY228" fmla="*/ 4516084 h 5096785"/>
              <a:gd name="connsiteX229" fmla="*/ 0 w 12192000"/>
              <a:gd name="connsiteY229" fmla="*/ 0 h 5096785"/>
              <a:gd name="connsiteX0" fmla="*/ 0 w 12192000"/>
              <a:gd name="connsiteY0" fmla="*/ 0 h 5096785"/>
              <a:gd name="connsiteX1" fmla="*/ 12192000 w 12192000"/>
              <a:gd name="connsiteY1" fmla="*/ 0 h 5096785"/>
              <a:gd name="connsiteX2" fmla="*/ 12192000 w 12192000"/>
              <a:gd name="connsiteY2" fmla="*/ 3809005 h 5096785"/>
              <a:gd name="connsiteX3" fmla="*/ 12142543 w 12192000"/>
              <a:gd name="connsiteY3" fmla="*/ 3817043 h 5096785"/>
              <a:gd name="connsiteX4" fmla="*/ 12021777 w 12192000"/>
              <a:gd name="connsiteY4" fmla="*/ 3848082 h 5096785"/>
              <a:gd name="connsiteX5" fmla="*/ 11700796 w 12192000"/>
              <a:gd name="connsiteY5" fmla="*/ 3819843 h 5096785"/>
              <a:gd name="connsiteX6" fmla="*/ 11596222 w 12192000"/>
              <a:gd name="connsiteY6" fmla="*/ 3858834 h 5096785"/>
              <a:gd name="connsiteX7" fmla="*/ 11416000 w 12192000"/>
              <a:gd name="connsiteY7" fmla="*/ 3915854 h 5096785"/>
              <a:gd name="connsiteX8" fmla="*/ 11214181 w 12192000"/>
              <a:gd name="connsiteY8" fmla="*/ 4004215 h 5096785"/>
              <a:gd name="connsiteX9" fmla="*/ 11042540 w 12192000"/>
              <a:gd name="connsiteY9" fmla="*/ 4002613 h 5096785"/>
              <a:gd name="connsiteX10" fmla="*/ 10833086 w 12192000"/>
              <a:gd name="connsiteY10" fmla="*/ 3997707 h 5096785"/>
              <a:gd name="connsiteX11" fmla="*/ 10599680 w 12192000"/>
              <a:gd name="connsiteY11" fmla="*/ 3982661 h 5096785"/>
              <a:gd name="connsiteX12" fmla="*/ 10480215 w 12192000"/>
              <a:gd name="connsiteY12" fmla="*/ 4006823 h 5096785"/>
              <a:gd name="connsiteX13" fmla="*/ 10217282 w 12192000"/>
              <a:gd name="connsiteY13" fmla="*/ 4020809 h 5096785"/>
              <a:gd name="connsiteX14" fmla="*/ 9936427 w 12192000"/>
              <a:gd name="connsiteY14" fmla="*/ 4137843 h 5096785"/>
              <a:gd name="connsiteX15" fmla="*/ 9800299 w 12192000"/>
              <a:gd name="connsiteY15" fmla="*/ 4186098 h 5096785"/>
              <a:gd name="connsiteX16" fmla="*/ 9707822 w 12192000"/>
              <a:gd name="connsiteY16" fmla="*/ 4189102 h 5096785"/>
              <a:gd name="connsiteX17" fmla="*/ 9543973 w 12192000"/>
              <a:gd name="connsiteY17" fmla="*/ 4245802 h 5096785"/>
              <a:gd name="connsiteX18" fmla="*/ 9528747 w 12192000"/>
              <a:gd name="connsiteY18" fmla="*/ 4251724 h 5096785"/>
              <a:gd name="connsiteX19" fmla="*/ 9436976 w 12192000"/>
              <a:gd name="connsiteY19" fmla="*/ 4269351 h 5096785"/>
              <a:gd name="connsiteX20" fmla="*/ 9371827 w 12192000"/>
              <a:gd name="connsiteY20" fmla="*/ 4303912 h 5096785"/>
              <a:gd name="connsiteX21" fmla="*/ 9260304 w 12192000"/>
              <a:gd name="connsiteY21" fmla="*/ 4328021 h 5096785"/>
              <a:gd name="connsiteX22" fmla="*/ 9148799 w 12192000"/>
              <a:gd name="connsiteY22" fmla="*/ 4348506 h 5096785"/>
              <a:gd name="connsiteX23" fmla="*/ 9107898 w 12192000"/>
              <a:gd name="connsiteY23" fmla="*/ 4354282 h 5096785"/>
              <a:gd name="connsiteX24" fmla="*/ 8990743 w 12192000"/>
              <a:gd name="connsiteY24" fmla="*/ 4382161 h 5096785"/>
              <a:gd name="connsiteX25" fmla="*/ 8979819 w 12192000"/>
              <a:gd name="connsiteY25" fmla="*/ 4366419 h 5096785"/>
              <a:gd name="connsiteX26" fmla="*/ 8936044 w 12192000"/>
              <a:gd name="connsiteY26" fmla="*/ 4370992 h 5096785"/>
              <a:gd name="connsiteX27" fmla="*/ 8897707 w 12192000"/>
              <a:gd name="connsiteY27" fmla="*/ 4392673 h 5096785"/>
              <a:gd name="connsiteX28" fmla="*/ 8845635 w 12192000"/>
              <a:gd name="connsiteY28" fmla="*/ 4404300 h 5096785"/>
              <a:gd name="connsiteX29" fmla="*/ 8814562 w 12192000"/>
              <a:gd name="connsiteY29" fmla="*/ 4411434 h 5096785"/>
              <a:gd name="connsiteX30" fmla="*/ 8726349 w 12192000"/>
              <a:gd name="connsiteY30" fmla="*/ 4416668 h 5096785"/>
              <a:gd name="connsiteX31" fmla="*/ 8566678 w 12192000"/>
              <a:gd name="connsiteY31" fmla="*/ 4391711 h 5096785"/>
              <a:gd name="connsiteX32" fmla="*/ 8521516 w 12192000"/>
              <a:gd name="connsiteY32" fmla="*/ 4393927 h 5096785"/>
              <a:gd name="connsiteX33" fmla="*/ 8515998 w 12192000"/>
              <a:gd name="connsiteY33" fmla="*/ 4399124 h 5096785"/>
              <a:gd name="connsiteX34" fmla="*/ 8449547 w 12192000"/>
              <a:gd name="connsiteY34" fmla="*/ 4383170 h 5096785"/>
              <a:gd name="connsiteX35" fmla="*/ 8360285 w 12192000"/>
              <a:gd name="connsiteY35" fmla="*/ 4398502 h 5096785"/>
              <a:gd name="connsiteX36" fmla="*/ 8256584 w 12192000"/>
              <a:gd name="connsiteY36" fmla="*/ 4423564 h 5096785"/>
              <a:gd name="connsiteX37" fmla="*/ 8229821 w 12192000"/>
              <a:gd name="connsiteY37" fmla="*/ 4431840 h 5096785"/>
              <a:gd name="connsiteX38" fmla="*/ 8158476 w 12192000"/>
              <a:gd name="connsiteY38" fmla="*/ 4436904 h 5096785"/>
              <a:gd name="connsiteX39" fmla="*/ 7993707 w 12192000"/>
              <a:gd name="connsiteY39" fmla="*/ 4447962 h 5096785"/>
              <a:gd name="connsiteX40" fmla="*/ 7990346 w 12192000"/>
              <a:gd name="connsiteY40" fmla="*/ 4454853 h 5096785"/>
              <a:gd name="connsiteX41" fmla="*/ 7976786 w 12192000"/>
              <a:gd name="connsiteY41" fmla="*/ 4456820 h 5096785"/>
              <a:gd name="connsiteX42" fmla="*/ 7973491 w 12192000"/>
              <a:gd name="connsiteY42" fmla="*/ 4458577 h 5096785"/>
              <a:gd name="connsiteX43" fmla="*/ 7954281 w 12192000"/>
              <a:gd name="connsiteY43" fmla="*/ 4467421 h 5096785"/>
              <a:gd name="connsiteX44" fmla="*/ 7905540 w 12192000"/>
              <a:gd name="connsiteY44" fmla="*/ 4455628 h 5096785"/>
              <a:gd name="connsiteX45" fmla="*/ 7851932 w 12192000"/>
              <a:gd name="connsiteY45" fmla="*/ 4466353 h 5096785"/>
              <a:gd name="connsiteX46" fmla="*/ 7639078 w 12192000"/>
              <a:gd name="connsiteY46" fmla="*/ 4467635 h 5096785"/>
              <a:gd name="connsiteX47" fmla="*/ 7612359 w 12192000"/>
              <a:gd name="connsiteY47" fmla="*/ 4492789 h 5096785"/>
              <a:gd name="connsiteX48" fmla="*/ 7527328 w 12192000"/>
              <a:gd name="connsiteY48" fmla="*/ 4502199 h 5096785"/>
              <a:gd name="connsiteX49" fmla="*/ 7388717 w 12192000"/>
              <a:gd name="connsiteY49" fmla="*/ 4470799 h 5096785"/>
              <a:gd name="connsiteX50" fmla="*/ 7231898 w 12192000"/>
              <a:gd name="connsiteY50" fmla="*/ 4486028 h 5096785"/>
              <a:gd name="connsiteX51" fmla="*/ 7218425 w 12192000"/>
              <a:gd name="connsiteY51" fmla="*/ 4477288 h 5096785"/>
              <a:gd name="connsiteX52" fmla="*/ 7202795 w 12192000"/>
              <a:gd name="connsiteY52" fmla="*/ 4472972 h 5096785"/>
              <a:gd name="connsiteX53" fmla="*/ 7200744 w 12192000"/>
              <a:gd name="connsiteY53" fmla="*/ 4474099 h 5096785"/>
              <a:gd name="connsiteX54" fmla="*/ 7182163 w 12192000"/>
              <a:gd name="connsiteY54" fmla="*/ 4474005 h 5096785"/>
              <a:gd name="connsiteX55" fmla="*/ 7178368 w 12192000"/>
              <a:gd name="connsiteY55" fmla="*/ 4470673 h 5096785"/>
              <a:gd name="connsiteX56" fmla="*/ 7165705 w 12192000"/>
              <a:gd name="connsiteY56" fmla="*/ 4469569 h 5096785"/>
              <a:gd name="connsiteX57" fmla="*/ 7140991 w 12192000"/>
              <a:gd name="connsiteY57" fmla="*/ 4464599 h 5096785"/>
              <a:gd name="connsiteX58" fmla="*/ 7136152 w 12192000"/>
              <a:gd name="connsiteY58" fmla="*/ 4466292 h 5096785"/>
              <a:gd name="connsiteX59" fmla="*/ 7098544 w 12192000"/>
              <a:gd name="connsiteY59" fmla="*/ 4462879 h 5096785"/>
              <a:gd name="connsiteX60" fmla="*/ 7097922 w 12192000"/>
              <a:gd name="connsiteY60" fmla="*/ 4464077 h 5096785"/>
              <a:gd name="connsiteX61" fmla="*/ 7086877 w 12192000"/>
              <a:gd name="connsiteY61" fmla="*/ 4468554 h 5096785"/>
              <a:gd name="connsiteX62" fmla="*/ 7065999 w 12192000"/>
              <a:gd name="connsiteY62" fmla="*/ 4474270 h 5096785"/>
              <a:gd name="connsiteX63" fmla="*/ 7016598 w 12192000"/>
              <a:gd name="connsiteY63" fmla="*/ 4502855 h 5096785"/>
              <a:gd name="connsiteX64" fmla="*/ 6977375 w 12192000"/>
              <a:gd name="connsiteY64" fmla="*/ 4499434 h 5096785"/>
              <a:gd name="connsiteX65" fmla="*/ 6969409 w 12192000"/>
              <a:gd name="connsiteY65" fmla="*/ 4499424 h 5096785"/>
              <a:gd name="connsiteX66" fmla="*/ 6969218 w 12192000"/>
              <a:gd name="connsiteY66" fmla="*/ 4499704 h 5096785"/>
              <a:gd name="connsiteX67" fmla="*/ 6960755 w 12192000"/>
              <a:gd name="connsiteY67" fmla="*/ 4500249 h 5096785"/>
              <a:gd name="connsiteX68" fmla="*/ 6954882 w 12192000"/>
              <a:gd name="connsiteY68" fmla="*/ 4499405 h 5096785"/>
              <a:gd name="connsiteX69" fmla="*/ 6939428 w 12192000"/>
              <a:gd name="connsiteY69" fmla="*/ 4499385 h 5096785"/>
              <a:gd name="connsiteX70" fmla="*/ 6933902 w 12192000"/>
              <a:gd name="connsiteY70" fmla="*/ 4501239 h 5096785"/>
              <a:gd name="connsiteX71" fmla="*/ 6891244 w 12192000"/>
              <a:gd name="connsiteY71" fmla="*/ 4536371 h 5096785"/>
              <a:gd name="connsiteX72" fmla="*/ 6794496 w 12192000"/>
              <a:gd name="connsiteY72" fmla="*/ 4567924 h 5096785"/>
              <a:gd name="connsiteX73" fmla="*/ 6574528 w 12192000"/>
              <a:gd name="connsiteY73" fmla="*/ 4641155 h 5096785"/>
              <a:gd name="connsiteX74" fmla="*/ 6573036 w 12192000"/>
              <a:gd name="connsiteY74" fmla="*/ 4641049 h 5096785"/>
              <a:gd name="connsiteX75" fmla="*/ 6571920 w 12192000"/>
              <a:gd name="connsiteY75" fmla="*/ 4644739 h 5096785"/>
              <a:gd name="connsiteX76" fmla="*/ 6552021 w 12192000"/>
              <a:gd name="connsiteY76" fmla="*/ 4650379 h 5096785"/>
              <a:gd name="connsiteX77" fmla="*/ 6545925 w 12192000"/>
              <a:gd name="connsiteY77" fmla="*/ 4650675 h 5096785"/>
              <a:gd name="connsiteX78" fmla="*/ 6537822 w 12192000"/>
              <a:gd name="connsiteY78" fmla="*/ 4652769 h 5096785"/>
              <a:gd name="connsiteX79" fmla="*/ 6537743 w 12192000"/>
              <a:gd name="connsiteY79" fmla="*/ 4653068 h 5096785"/>
              <a:gd name="connsiteX80" fmla="*/ 6490057 w 12192000"/>
              <a:gd name="connsiteY80" fmla="*/ 4658624 h 5096785"/>
              <a:gd name="connsiteX81" fmla="*/ 6386800 w 12192000"/>
              <a:gd name="connsiteY81" fmla="*/ 4715431 h 5096785"/>
              <a:gd name="connsiteX82" fmla="*/ 6382703 w 12192000"/>
              <a:gd name="connsiteY82" fmla="*/ 4717930 h 5096785"/>
              <a:gd name="connsiteX83" fmla="*/ 6356495 w 12192000"/>
              <a:gd name="connsiteY83" fmla="*/ 4717843 h 5096785"/>
              <a:gd name="connsiteX84" fmla="*/ 6343628 w 12192000"/>
              <a:gd name="connsiteY84" fmla="*/ 4719161 h 5096785"/>
              <a:gd name="connsiteX85" fmla="*/ 6338605 w 12192000"/>
              <a:gd name="connsiteY85" fmla="*/ 4716723 h 5096785"/>
              <a:gd name="connsiteX86" fmla="*/ 6320318 w 12192000"/>
              <a:gd name="connsiteY86" fmla="*/ 4720095 h 5096785"/>
              <a:gd name="connsiteX87" fmla="*/ 6318742 w 12192000"/>
              <a:gd name="connsiteY87" fmla="*/ 4721541 h 5096785"/>
              <a:gd name="connsiteX88" fmla="*/ 6301708 w 12192000"/>
              <a:gd name="connsiteY88" fmla="*/ 4720380 h 5096785"/>
              <a:gd name="connsiteX89" fmla="*/ 6285082 w 12192000"/>
              <a:gd name="connsiteY89" fmla="*/ 4714639 h 5096785"/>
              <a:gd name="connsiteX90" fmla="*/ 6028335 w 12192000"/>
              <a:gd name="connsiteY90" fmla="*/ 4722621 h 5096785"/>
              <a:gd name="connsiteX91" fmla="*/ 5908701 w 12192000"/>
              <a:gd name="connsiteY91" fmla="*/ 4779160 h 5096785"/>
              <a:gd name="connsiteX92" fmla="*/ 5860414 w 12192000"/>
              <a:gd name="connsiteY92" fmla="*/ 4807892 h 5096785"/>
              <a:gd name="connsiteX93" fmla="*/ 5683612 w 12192000"/>
              <a:gd name="connsiteY93" fmla="*/ 4848770 h 5096785"/>
              <a:gd name="connsiteX94" fmla="*/ 5635111 w 12192000"/>
              <a:gd name="connsiteY94" fmla="*/ 4868888 h 5096785"/>
              <a:gd name="connsiteX95" fmla="*/ 5582652 w 12192000"/>
              <a:gd name="connsiteY95" fmla="*/ 4866836 h 5096785"/>
              <a:gd name="connsiteX96" fmla="*/ 5567213 w 12192000"/>
              <a:gd name="connsiteY96" fmla="*/ 4878769 h 5096785"/>
              <a:gd name="connsiteX97" fmla="*/ 5564659 w 12192000"/>
              <a:gd name="connsiteY97" fmla="*/ 4881042 h 5096785"/>
              <a:gd name="connsiteX98" fmla="*/ 5552102 w 12192000"/>
              <a:gd name="connsiteY98" fmla="*/ 4885426 h 5096785"/>
              <a:gd name="connsiteX99" fmla="*/ 5551475 w 12192000"/>
              <a:gd name="connsiteY99" fmla="*/ 4892560 h 5096785"/>
              <a:gd name="connsiteX100" fmla="*/ 5534664 w 12192000"/>
              <a:gd name="connsiteY100" fmla="*/ 4903385 h 5096785"/>
              <a:gd name="connsiteX101" fmla="*/ 5510737 w 12192000"/>
              <a:gd name="connsiteY101" fmla="*/ 4909807 h 5096785"/>
              <a:gd name="connsiteX102" fmla="*/ 5393901 w 12192000"/>
              <a:gd name="connsiteY102" fmla="*/ 4933709 h 5096785"/>
              <a:gd name="connsiteX103" fmla="*/ 5325782 w 12192000"/>
              <a:gd name="connsiteY103" fmla="*/ 4951789 h 5096785"/>
              <a:gd name="connsiteX104" fmla="*/ 5302703 w 12192000"/>
              <a:gd name="connsiteY104" fmla="*/ 4964590 h 5096785"/>
              <a:gd name="connsiteX105" fmla="*/ 5268591 w 12192000"/>
              <a:gd name="connsiteY105" fmla="*/ 4978479 h 5096785"/>
              <a:gd name="connsiteX106" fmla="*/ 5210559 w 12192000"/>
              <a:gd name="connsiteY106" fmla="*/ 5007585 h 5096785"/>
              <a:gd name="connsiteX107" fmla="*/ 5177597 w 12192000"/>
              <a:gd name="connsiteY107" fmla="*/ 5015926 h 5096785"/>
              <a:gd name="connsiteX108" fmla="*/ 5160569 w 12192000"/>
              <a:gd name="connsiteY108" fmla="*/ 5025681 h 5096785"/>
              <a:gd name="connsiteX109" fmla="*/ 5152748 w 12192000"/>
              <a:gd name="connsiteY109" fmla="*/ 5026569 h 5096785"/>
              <a:gd name="connsiteX110" fmla="*/ 5127678 w 12192000"/>
              <a:gd name="connsiteY110" fmla="*/ 5032947 h 5096785"/>
              <a:gd name="connsiteX111" fmla="*/ 5113147 w 12192000"/>
              <a:gd name="connsiteY111" fmla="*/ 5035818 h 5096785"/>
              <a:gd name="connsiteX112" fmla="*/ 5107301 w 12192000"/>
              <a:gd name="connsiteY112" fmla="*/ 5036672 h 5096785"/>
              <a:gd name="connsiteX113" fmla="*/ 5093215 w 12192000"/>
              <a:gd name="connsiteY113" fmla="*/ 5032880 h 5096785"/>
              <a:gd name="connsiteX114" fmla="*/ 5077058 w 12192000"/>
              <a:gd name="connsiteY114" fmla="*/ 5038681 h 5096785"/>
              <a:gd name="connsiteX115" fmla="*/ 5057349 w 12192000"/>
              <a:gd name="connsiteY115" fmla="*/ 5036015 h 5096785"/>
              <a:gd name="connsiteX116" fmla="*/ 5053945 w 12192000"/>
              <a:gd name="connsiteY116" fmla="*/ 5041952 h 5096785"/>
              <a:gd name="connsiteX117" fmla="*/ 5040021 w 12192000"/>
              <a:gd name="connsiteY117" fmla="*/ 5050052 h 5096785"/>
              <a:gd name="connsiteX118" fmla="*/ 5025913 w 12192000"/>
              <a:gd name="connsiteY118" fmla="*/ 5046535 h 5096785"/>
              <a:gd name="connsiteX119" fmla="*/ 4998218 w 12192000"/>
              <a:gd name="connsiteY119" fmla="*/ 5048065 h 5096785"/>
              <a:gd name="connsiteX120" fmla="*/ 4991008 w 12192000"/>
              <a:gd name="connsiteY120" fmla="*/ 5050439 h 5096785"/>
              <a:gd name="connsiteX121" fmla="*/ 4963503 w 12192000"/>
              <a:gd name="connsiteY121" fmla="*/ 5047575 h 5096785"/>
              <a:gd name="connsiteX122" fmla="*/ 4921053 w 12192000"/>
              <a:gd name="connsiteY122" fmla="*/ 5048925 h 5096785"/>
              <a:gd name="connsiteX123" fmla="*/ 4873420 w 12192000"/>
              <a:gd name="connsiteY123" fmla="*/ 5054929 h 5096785"/>
              <a:gd name="connsiteX124" fmla="*/ 4858825 w 12192000"/>
              <a:gd name="connsiteY124" fmla="*/ 5051329 h 5096785"/>
              <a:gd name="connsiteX125" fmla="*/ 4769340 w 12192000"/>
              <a:gd name="connsiteY125" fmla="*/ 5053090 h 5096785"/>
              <a:gd name="connsiteX126" fmla="*/ 4744152 w 12192000"/>
              <a:gd name="connsiteY126" fmla="*/ 5053391 h 5096785"/>
              <a:gd name="connsiteX127" fmla="*/ 4723556 w 12192000"/>
              <a:gd name="connsiteY127" fmla="*/ 5059633 h 5096785"/>
              <a:gd name="connsiteX128" fmla="*/ 4719699 w 12192000"/>
              <a:gd name="connsiteY128" fmla="*/ 5066298 h 5096785"/>
              <a:gd name="connsiteX129" fmla="*/ 4706016 w 12192000"/>
              <a:gd name="connsiteY129" fmla="*/ 5067422 h 5096785"/>
              <a:gd name="connsiteX130" fmla="*/ 4702593 w 12192000"/>
              <a:gd name="connsiteY130" fmla="*/ 5068973 h 5096785"/>
              <a:gd name="connsiteX131" fmla="*/ 4682766 w 12192000"/>
              <a:gd name="connsiteY131" fmla="*/ 5076609 h 5096785"/>
              <a:gd name="connsiteX132" fmla="*/ 4634960 w 12192000"/>
              <a:gd name="connsiteY132" fmla="*/ 5061852 h 5096785"/>
              <a:gd name="connsiteX133" fmla="*/ 4580645 w 12192000"/>
              <a:gd name="connsiteY133" fmla="*/ 5069246 h 5096785"/>
              <a:gd name="connsiteX134" fmla="*/ 4368005 w 12192000"/>
              <a:gd name="connsiteY134" fmla="*/ 5057426 h 5096785"/>
              <a:gd name="connsiteX135" fmla="*/ 4339489 w 12192000"/>
              <a:gd name="connsiteY135" fmla="*/ 5080858 h 5096785"/>
              <a:gd name="connsiteX136" fmla="*/ 4253895 w 12192000"/>
              <a:gd name="connsiteY136" fmla="*/ 5085008 h 5096785"/>
              <a:gd name="connsiteX137" fmla="*/ 4130140 w 12192000"/>
              <a:gd name="connsiteY137" fmla="*/ 5057070 h 5096785"/>
              <a:gd name="connsiteX138" fmla="*/ 3911296 w 12192000"/>
              <a:gd name="connsiteY138" fmla="*/ 5035663 h 5096785"/>
              <a:gd name="connsiteX139" fmla="*/ 3895182 w 12192000"/>
              <a:gd name="connsiteY139" fmla="*/ 5030229 h 5096785"/>
              <a:gd name="connsiteX140" fmla="*/ 3870866 w 12192000"/>
              <a:gd name="connsiteY140" fmla="*/ 5023753 h 5096785"/>
              <a:gd name="connsiteX141" fmla="*/ 3865913 w 12192000"/>
              <a:gd name="connsiteY141" fmla="*/ 5025143 h 5096785"/>
              <a:gd name="connsiteX142" fmla="*/ 3828606 w 12192000"/>
              <a:gd name="connsiteY142" fmla="*/ 5019426 h 5096785"/>
              <a:gd name="connsiteX143" fmla="*/ 3827901 w 12192000"/>
              <a:gd name="connsiteY143" fmla="*/ 5020583 h 5096785"/>
              <a:gd name="connsiteX144" fmla="*/ 3816543 w 12192000"/>
              <a:gd name="connsiteY144" fmla="*/ 5024366 h 5096785"/>
              <a:gd name="connsiteX145" fmla="*/ 3795278 w 12192000"/>
              <a:gd name="connsiteY145" fmla="*/ 5028779 h 5096785"/>
              <a:gd name="connsiteX146" fmla="*/ 3743858 w 12192000"/>
              <a:gd name="connsiteY146" fmla="*/ 5054237 h 5096785"/>
              <a:gd name="connsiteX147" fmla="*/ 3704945 w 12192000"/>
              <a:gd name="connsiteY147" fmla="*/ 5048413 h 5096785"/>
              <a:gd name="connsiteX148" fmla="*/ 3696992 w 12192000"/>
              <a:gd name="connsiteY148" fmla="*/ 5047914 h 5096785"/>
              <a:gd name="connsiteX149" fmla="*/ 3696780 w 12192000"/>
              <a:gd name="connsiteY149" fmla="*/ 5048181 h 5096785"/>
              <a:gd name="connsiteX150" fmla="*/ 3688290 w 12192000"/>
              <a:gd name="connsiteY150" fmla="*/ 5048204 h 5096785"/>
              <a:gd name="connsiteX151" fmla="*/ 3682486 w 12192000"/>
              <a:gd name="connsiteY151" fmla="*/ 5047000 h 5096785"/>
              <a:gd name="connsiteX152" fmla="*/ 3667056 w 12192000"/>
              <a:gd name="connsiteY152" fmla="*/ 5046030 h 5096785"/>
              <a:gd name="connsiteX153" fmla="*/ 3661403 w 12192000"/>
              <a:gd name="connsiteY153" fmla="*/ 5047537 h 5096785"/>
              <a:gd name="connsiteX154" fmla="*/ 3658673 w 12192000"/>
              <a:gd name="connsiteY154" fmla="*/ 5050790 h 5096785"/>
              <a:gd name="connsiteX155" fmla="*/ 3657333 w 12192000"/>
              <a:gd name="connsiteY155" fmla="*/ 5050325 h 5096785"/>
              <a:gd name="connsiteX156" fmla="*/ 3626778 w 12192000"/>
              <a:gd name="connsiteY156" fmla="*/ 5057882 h 5096785"/>
              <a:gd name="connsiteX157" fmla="*/ 3560067 w 12192000"/>
              <a:gd name="connsiteY157" fmla="*/ 5064266 h 5096785"/>
              <a:gd name="connsiteX158" fmla="*/ 3522641 w 12192000"/>
              <a:gd name="connsiteY158" fmla="*/ 5063654 h 5096785"/>
              <a:gd name="connsiteX159" fmla="*/ 3419275 w 12192000"/>
              <a:gd name="connsiteY159" fmla="*/ 5066646 h 5096785"/>
              <a:gd name="connsiteX160" fmla="*/ 3314869 w 12192000"/>
              <a:gd name="connsiteY160" fmla="*/ 5073197 h 5096785"/>
              <a:gd name="connsiteX161" fmla="*/ 3259088 w 12192000"/>
              <a:gd name="connsiteY161" fmla="*/ 5096363 h 5096785"/>
              <a:gd name="connsiteX162" fmla="*/ 3253104 w 12192000"/>
              <a:gd name="connsiteY162" fmla="*/ 5096785 h 5096785"/>
              <a:gd name="connsiteX163" fmla="*/ 3238751 w 12192000"/>
              <a:gd name="connsiteY163" fmla="*/ 5092996 h 5096785"/>
              <a:gd name="connsiteX164" fmla="*/ 3233681 w 12192000"/>
              <a:gd name="connsiteY164" fmla="*/ 5090758 h 5096785"/>
              <a:gd name="connsiteX165" fmla="*/ 3225562 w 12192000"/>
              <a:gd name="connsiteY165" fmla="*/ 5089215 h 5096785"/>
              <a:gd name="connsiteX166" fmla="*/ 3225260 w 12192000"/>
              <a:gd name="connsiteY166" fmla="*/ 5089437 h 5096785"/>
              <a:gd name="connsiteX167" fmla="*/ 3217859 w 12192000"/>
              <a:gd name="connsiteY167" fmla="*/ 5087484 h 5096785"/>
              <a:gd name="connsiteX168" fmla="*/ 3182980 w 12192000"/>
              <a:gd name="connsiteY168" fmla="*/ 5074650 h 5096785"/>
              <a:gd name="connsiteX169" fmla="*/ 3055081 w 12192000"/>
              <a:gd name="connsiteY169" fmla="*/ 5080424 h 5096785"/>
              <a:gd name="connsiteX170" fmla="*/ 3049807 w 12192000"/>
              <a:gd name="connsiteY170" fmla="*/ 5080860 h 5096785"/>
              <a:gd name="connsiteX171" fmla="*/ 3029122 w 12192000"/>
              <a:gd name="connsiteY171" fmla="*/ 5070085 h 5096785"/>
              <a:gd name="connsiteX172" fmla="*/ 3017862 w 12192000"/>
              <a:gd name="connsiteY172" fmla="*/ 5065942 h 5096785"/>
              <a:gd name="connsiteX173" fmla="*/ 3015868 w 12192000"/>
              <a:gd name="connsiteY173" fmla="*/ 5061832 h 5096785"/>
              <a:gd name="connsiteX174" fmla="*/ 2998644 w 12192000"/>
              <a:gd name="connsiteY174" fmla="*/ 5057210 h 5096785"/>
              <a:gd name="connsiteX175" fmla="*/ 2996219 w 12192000"/>
              <a:gd name="connsiteY175" fmla="*/ 5057788 h 5096785"/>
              <a:gd name="connsiteX176" fmla="*/ 2983676 w 12192000"/>
              <a:gd name="connsiteY176" fmla="*/ 5049852 h 5096785"/>
              <a:gd name="connsiteX177" fmla="*/ 2903609 w 12192000"/>
              <a:gd name="connsiteY177" fmla="*/ 4998457 h 5096785"/>
              <a:gd name="connsiteX178" fmla="*/ 2758830 w 12192000"/>
              <a:gd name="connsiteY178" fmla="*/ 4974760 h 5096785"/>
              <a:gd name="connsiteX179" fmla="*/ 2532669 w 12192000"/>
              <a:gd name="connsiteY179" fmla="*/ 4940573 h 5096785"/>
              <a:gd name="connsiteX180" fmla="*/ 2389931 w 12192000"/>
              <a:gd name="connsiteY180" fmla="*/ 4905785 h 5096785"/>
              <a:gd name="connsiteX181" fmla="*/ 2335186 w 12192000"/>
              <a:gd name="connsiteY181" fmla="*/ 4902957 h 5096785"/>
              <a:gd name="connsiteX182" fmla="*/ 2273393 w 12192000"/>
              <a:gd name="connsiteY182" fmla="*/ 4883565 h 5096785"/>
              <a:gd name="connsiteX183" fmla="*/ 2269523 w 12192000"/>
              <a:gd name="connsiteY183" fmla="*/ 4884442 h 5096785"/>
              <a:gd name="connsiteX184" fmla="*/ 2256015 w 12192000"/>
              <a:gd name="connsiteY184" fmla="*/ 4883014 h 5096785"/>
              <a:gd name="connsiteX185" fmla="*/ 2249731 w 12192000"/>
              <a:gd name="connsiteY185" fmla="*/ 4888778 h 5096785"/>
              <a:gd name="connsiteX186" fmla="*/ 2227629 w 12192000"/>
              <a:gd name="connsiteY186" fmla="*/ 4891047 h 5096785"/>
              <a:gd name="connsiteX187" fmla="*/ 2203460 w 12192000"/>
              <a:gd name="connsiteY187" fmla="*/ 4886696 h 5096785"/>
              <a:gd name="connsiteX188" fmla="*/ 2091528 w 12192000"/>
              <a:gd name="connsiteY188" fmla="*/ 4859155 h 5096785"/>
              <a:gd name="connsiteX189" fmla="*/ 2022901 w 12192000"/>
              <a:gd name="connsiteY189" fmla="*/ 4846594 h 5096785"/>
              <a:gd name="connsiteX190" fmla="*/ 1994227 w 12192000"/>
              <a:gd name="connsiteY190" fmla="*/ 4847973 h 5096785"/>
              <a:gd name="connsiteX191" fmla="*/ 1955936 w 12192000"/>
              <a:gd name="connsiteY191" fmla="*/ 4845765 h 5096785"/>
              <a:gd name="connsiteX192" fmla="*/ 1741924 w 12192000"/>
              <a:gd name="connsiteY192" fmla="*/ 4808054 h 5096785"/>
              <a:gd name="connsiteX193" fmla="*/ 1734410 w 12192000"/>
              <a:gd name="connsiteY193" fmla="*/ 4811675 h 5096785"/>
              <a:gd name="connsiteX194" fmla="*/ 1691423 w 12192000"/>
              <a:gd name="connsiteY194" fmla="*/ 4802777 h 5096785"/>
              <a:gd name="connsiteX195" fmla="*/ 1554504 w 12192000"/>
              <a:gd name="connsiteY195" fmla="*/ 4739985 h 5096785"/>
              <a:gd name="connsiteX196" fmla="*/ 1470119 w 12192000"/>
              <a:gd name="connsiteY196" fmla="*/ 4723470 h 5096785"/>
              <a:gd name="connsiteX197" fmla="*/ 1437967 w 12192000"/>
              <a:gd name="connsiteY197" fmla="*/ 4722710 h 5096785"/>
              <a:gd name="connsiteX198" fmla="*/ 1295869 w 12192000"/>
              <a:gd name="connsiteY198" fmla="*/ 4726175 h 5096785"/>
              <a:gd name="connsiteX199" fmla="*/ 1292949 w 12192000"/>
              <a:gd name="connsiteY199" fmla="*/ 4684615 h 5096785"/>
              <a:gd name="connsiteX200" fmla="*/ 1244908 w 12192000"/>
              <a:gd name="connsiteY200" fmla="*/ 4706993 h 5096785"/>
              <a:gd name="connsiteX201" fmla="*/ 1171266 w 12192000"/>
              <a:gd name="connsiteY201" fmla="*/ 4706535 h 5096785"/>
              <a:gd name="connsiteX202" fmla="*/ 1160868 w 12192000"/>
              <a:gd name="connsiteY202" fmla="*/ 4701936 h 5096785"/>
              <a:gd name="connsiteX203" fmla="*/ 1147599 w 12192000"/>
              <a:gd name="connsiteY203" fmla="*/ 4714833 h 5096785"/>
              <a:gd name="connsiteX204" fmla="*/ 1119603 w 12192000"/>
              <a:gd name="connsiteY204" fmla="*/ 4721303 h 5096785"/>
              <a:gd name="connsiteX205" fmla="*/ 997851 w 12192000"/>
              <a:gd name="connsiteY205" fmla="*/ 4722336 h 5096785"/>
              <a:gd name="connsiteX206" fmla="*/ 976455 w 12192000"/>
              <a:gd name="connsiteY206" fmla="*/ 4726407 h 5096785"/>
              <a:gd name="connsiteX207" fmla="*/ 949939 w 12192000"/>
              <a:gd name="connsiteY207" fmla="*/ 4719699 h 5096785"/>
              <a:gd name="connsiteX208" fmla="*/ 894148 w 12192000"/>
              <a:gd name="connsiteY208" fmla="*/ 4710406 h 5096785"/>
              <a:gd name="connsiteX209" fmla="*/ 857990 w 12192000"/>
              <a:gd name="connsiteY209" fmla="*/ 4696844 h 5096785"/>
              <a:gd name="connsiteX210" fmla="*/ 848649 w 12192000"/>
              <a:gd name="connsiteY210" fmla="*/ 4704021 h 5096785"/>
              <a:gd name="connsiteX211" fmla="*/ 826436 w 12192000"/>
              <a:gd name="connsiteY211" fmla="*/ 4707421 h 5096785"/>
              <a:gd name="connsiteX212" fmla="*/ 733052 w 12192000"/>
              <a:gd name="connsiteY212" fmla="*/ 4701884 h 5096785"/>
              <a:gd name="connsiteX213" fmla="*/ 716185 w 12192000"/>
              <a:gd name="connsiteY213" fmla="*/ 4648168 h 5096785"/>
              <a:gd name="connsiteX214" fmla="*/ 582722 w 12192000"/>
              <a:gd name="connsiteY214" fmla="*/ 4658637 h 5096785"/>
              <a:gd name="connsiteX215" fmla="*/ 581118 w 12192000"/>
              <a:gd name="connsiteY215" fmla="*/ 4654120 h 5096785"/>
              <a:gd name="connsiteX216" fmla="*/ 546453 w 12192000"/>
              <a:gd name="connsiteY216" fmla="*/ 4652542 h 5096785"/>
              <a:gd name="connsiteX217" fmla="*/ 536773 w 12192000"/>
              <a:gd name="connsiteY217" fmla="*/ 4644609 h 5096785"/>
              <a:gd name="connsiteX218" fmla="*/ 388896 w 12192000"/>
              <a:gd name="connsiteY218" fmla="*/ 4619173 h 5096785"/>
              <a:gd name="connsiteX219" fmla="*/ 366479 w 12192000"/>
              <a:gd name="connsiteY219" fmla="*/ 4618896 h 5096785"/>
              <a:gd name="connsiteX220" fmla="*/ 342781 w 12192000"/>
              <a:gd name="connsiteY220" fmla="*/ 4601239 h 5096785"/>
              <a:gd name="connsiteX221" fmla="*/ 255925 w 12192000"/>
              <a:gd name="connsiteY221" fmla="*/ 4598685 h 5096785"/>
              <a:gd name="connsiteX222" fmla="*/ 226919 w 12192000"/>
              <a:gd name="connsiteY222" fmla="*/ 4598460 h 5096785"/>
              <a:gd name="connsiteX223" fmla="*/ 213925 w 12192000"/>
              <a:gd name="connsiteY223" fmla="*/ 4597783 h 5096785"/>
              <a:gd name="connsiteX224" fmla="*/ 215196 w 12192000"/>
              <a:gd name="connsiteY224" fmla="*/ 4588576 h 5096785"/>
              <a:gd name="connsiteX225" fmla="*/ 180214 w 12192000"/>
              <a:gd name="connsiteY225" fmla="*/ 4583701 h 5096785"/>
              <a:gd name="connsiteX226" fmla="*/ 83203 w 12192000"/>
              <a:gd name="connsiteY226" fmla="*/ 4531664 h 5096785"/>
              <a:gd name="connsiteX227" fmla="*/ 4106 w 12192000"/>
              <a:gd name="connsiteY227" fmla="*/ 4517202 h 5096785"/>
              <a:gd name="connsiteX228" fmla="*/ 0 w 12192000"/>
              <a:gd name="connsiteY228" fmla="*/ 4516084 h 5096785"/>
              <a:gd name="connsiteX229" fmla="*/ 0 w 12192000"/>
              <a:gd name="connsiteY229" fmla="*/ 0 h 5096785"/>
              <a:gd name="connsiteX0" fmla="*/ 0 w 12192000"/>
              <a:gd name="connsiteY0" fmla="*/ 0 h 5096785"/>
              <a:gd name="connsiteX1" fmla="*/ 12192000 w 12192000"/>
              <a:gd name="connsiteY1" fmla="*/ 0 h 5096785"/>
              <a:gd name="connsiteX2" fmla="*/ 12192000 w 12192000"/>
              <a:gd name="connsiteY2" fmla="*/ 3809005 h 5096785"/>
              <a:gd name="connsiteX3" fmla="*/ 12142543 w 12192000"/>
              <a:gd name="connsiteY3" fmla="*/ 3817043 h 5096785"/>
              <a:gd name="connsiteX4" fmla="*/ 12021777 w 12192000"/>
              <a:gd name="connsiteY4" fmla="*/ 3848082 h 5096785"/>
              <a:gd name="connsiteX5" fmla="*/ 11700796 w 12192000"/>
              <a:gd name="connsiteY5" fmla="*/ 3819843 h 5096785"/>
              <a:gd name="connsiteX6" fmla="*/ 11596222 w 12192000"/>
              <a:gd name="connsiteY6" fmla="*/ 3858834 h 5096785"/>
              <a:gd name="connsiteX7" fmla="*/ 11416000 w 12192000"/>
              <a:gd name="connsiteY7" fmla="*/ 3915854 h 5096785"/>
              <a:gd name="connsiteX8" fmla="*/ 11214181 w 12192000"/>
              <a:gd name="connsiteY8" fmla="*/ 4004215 h 5096785"/>
              <a:gd name="connsiteX9" fmla="*/ 11042540 w 12192000"/>
              <a:gd name="connsiteY9" fmla="*/ 4002613 h 5096785"/>
              <a:gd name="connsiteX10" fmla="*/ 10833086 w 12192000"/>
              <a:gd name="connsiteY10" fmla="*/ 3997707 h 5096785"/>
              <a:gd name="connsiteX11" fmla="*/ 10639436 w 12192000"/>
              <a:gd name="connsiteY11" fmla="*/ 4022417 h 5096785"/>
              <a:gd name="connsiteX12" fmla="*/ 10480215 w 12192000"/>
              <a:gd name="connsiteY12" fmla="*/ 4006823 h 5096785"/>
              <a:gd name="connsiteX13" fmla="*/ 10217282 w 12192000"/>
              <a:gd name="connsiteY13" fmla="*/ 4020809 h 5096785"/>
              <a:gd name="connsiteX14" fmla="*/ 9936427 w 12192000"/>
              <a:gd name="connsiteY14" fmla="*/ 4137843 h 5096785"/>
              <a:gd name="connsiteX15" fmla="*/ 9800299 w 12192000"/>
              <a:gd name="connsiteY15" fmla="*/ 4186098 h 5096785"/>
              <a:gd name="connsiteX16" fmla="*/ 9707822 w 12192000"/>
              <a:gd name="connsiteY16" fmla="*/ 4189102 h 5096785"/>
              <a:gd name="connsiteX17" fmla="*/ 9543973 w 12192000"/>
              <a:gd name="connsiteY17" fmla="*/ 4245802 h 5096785"/>
              <a:gd name="connsiteX18" fmla="*/ 9528747 w 12192000"/>
              <a:gd name="connsiteY18" fmla="*/ 4251724 h 5096785"/>
              <a:gd name="connsiteX19" fmla="*/ 9436976 w 12192000"/>
              <a:gd name="connsiteY19" fmla="*/ 4269351 h 5096785"/>
              <a:gd name="connsiteX20" fmla="*/ 9371827 w 12192000"/>
              <a:gd name="connsiteY20" fmla="*/ 4303912 h 5096785"/>
              <a:gd name="connsiteX21" fmla="*/ 9260304 w 12192000"/>
              <a:gd name="connsiteY21" fmla="*/ 4328021 h 5096785"/>
              <a:gd name="connsiteX22" fmla="*/ 9148799 w 12192000"/>
              <a:gd name="connsiteY22" fmla="*/ 4348506 h 5096785"/>
              <a:gd name="connsiteX23" fmla="*/ 9107898 w 12192000"/>
              <a:gd name="connsiteY23" fmla="*/ 4354282 h 5096785"/>
              <a:gd name="connsiteX24" fmla="*/ 8990743 w 12192000"/>
              <a:gd name="connsiteY24" fmla="*/ 4382161 h 5096785"/>
              <a:gd name="connsiteX25" fmla="*/ 8979819 w 12192000"/>
              <a:gd name="connsiteY25" fmla="*/ 4366419 h 5096785"/>
              <a:gd name="connsiteX26" fmla="*/ 8936044 w 12192000"/>
              <a:gd name="connsiteY26" fmla="*/ 4370992 h 5096785"/>
              <a:gd name="connsiteX27" fmla="*/ 8897707 w 12192000"/>
              <a:gd name="connsiteY27" fmla="*/ 4392673 h 5096785"/>
              <a:gd name="connsiteX28" fmla="*/ 8845635 w 12192000"/>
              <a:gd name="connsiteY28" fmla="*/ 4404300 h 5096785"/>
              <a:gd name="connsiteX29" fmla="*/ 8814562 w 12192000"/>
              <a:gd name="connsiteY29" fmla="*/ 4411434 h 5096785"/>
              <a:gd name="connsiteX30" fmla="*/ 8726349 w 12192000"/>
              <a:gd name="connsiteY30" fmla="*/ 4416668 h 5096785"/>
              <a:gd name="connsiteX31" fmla="*/ 8566678 w 12192000"/>
              <a:gd name="connsiteY31" fmla="*/ 4391711 h 5096785"/>
              <a:gd name="connsiteX32" fmla="*/ 8521516 w 12192000"/>
              <a:gd name="connsiteY32" fmla="*/ 4393927 h 5096785"/>
              <a:gd name="connsiteX33" fmla="*/ 8515998 w 12192000"/>
              <a:gd name="connsiteY33" fmla="*/ 4399124 h 5096785"/>
              <a:gd name="connsiteX34" fmla="*/ 8449547 w 12192000"/>
              <a:gd name="connsiteY34" fmla="*/ 4383170 h 5096785"/>
              <a:gd name="connsiteX35" fmla="*/ 8360285 w 12192000"/>
              <a:gd name="connsiteY35" fmla="*/ 4398502 h 5096785"/>
              <a:gd name="connsiteX36" fmla="*/ 8256584 w 12192000"/>
              <a:gd name="connsiteY36" fmla="*/ 4423564 h 5096785"/>
              <a:gd name="connsiteX37" fmla="*/ 8229821 w 12192000"/>
              <a:gd name="connsiteY37" fmla="*/ 4431840 h 5096785"/>
              <a:gd name="connsiteX38" fmla="*/ 8158476 w 12192000"/>
              <a:gd name="connsiteY38" fmla="*/ 4436904 h 5096785"/>
              <a:gd name="connsiteX39" fmla="*/ 7993707 w 12192000"/>
              <a:gd name="connsiteY39" fmla="*/ 4447962 h 5096785"/>
              <a:gd name="connsiteX40" fmla="*/ 7990346 w 12192000"/>
              <a:gd name="connsiteY40" fmla="*/ 4454853 h 5096785"/>
              <a:gd name="connsiteX41" fmla="*/ 7976786 w 12192000"/>
              <a:gd name="connsiteY41" fmla="*/ 4456820 h 5096785"/>
              <a:gd name="connsiteX42" fmla="*/ 7973491 w 12192000"/>
              <a:gd name="connsiteY42" fmla="*/ 4458577 h 5096785"/>
              <a:gd name="connsiteX43" fmla="*/ 7954281 w 12192000"/>
              <a:gd name="connsiteY43" fmla="*/ 4467421 h 5096785"/>
              <a:gd name="connsiteX44" fmla="*/ 7905540 w 12192000"/>
              <a:gd name="connsiteY44" fmla="*/ 4455628 h 5096785"/>
              <a:gd name="connsiteX45" fmla="*/ 7851932 w 12192000"/>
              <a:gd name="connsiteY45" fmla="*/ 4466353 h 5096785"/>
              <a:gd name="connsiteX46" fmla="*/ 7639078 w 12192000"/>
              <a:gd name="connsiteY46" fmla="*/ 4467635 h 5096785"/>
              <a:gd name="connsiteX47" fmla="*/ 7612359 w 12192000"/>
              <a:gd name="connsiteY47" fmla="*/ 4492789 h 5096785"/>
              <a:gd name="connsiteX48" fmla="*/ 7527328 w 12192000"/>
              <a:gd name="connsiteY48" fmla="*/ 4502199 h 5096785"/>
              <a:gd name="connsiteX49" fmla="*/ 7388717 w 12192000"/>
              <a:gd name="connsiteY49" fmla="*/ 4470799 h 5096785"/>
              <a:gd name="connsiteX50" fmla="*/ 7231898 w 12192000"/>
              <a:gd name="connsiteY50" fmla="*/ 4486028 h 5096785"/>
              <a:gd name="connsiteX51" fmla="*/ 7218425 w 12192000"/>
              <a:gd name="connsiteY51" fmla="*/ 4477288 h 5096785"/>
              <a:gd name="connsiteX52" fmla="*/ 7202795 w 12192000"/>
              <a:gd name="connsiteY52" fmla="*/ 4472972 h 5096785"/>
              <a:gd name="connsiteX53" fmla="*/ 7200744 w 12192000"/>
              <a:gd name="connsiteY53" fmla="*/ 4474099 h 5096785"/>
              <a:gd name="connsiteX54" fmla="*/ 7182163 w 12192000"/>
              <a:gd name="connsiteY54" fmla="*/ 4474005 h 5096785"/>
              <a:gd name="connsiteX55" fmla="*/ 7178368 w 12192000"/>
              <a:gd name="connsiteY55" fmla="*/ 4470673 h 5096785"/>
              <a:gd name="connsiteX56" fmla="*/ 7165705 w 12192000"/>
              <a:gd name="connsiteY56" fmla="*/ 4469569 h 5096785"/>
              <a:gd name="connsiteX57" fmla="*/ 7140991 w 12192000"/>
              <a:gd name="connsiteY57" fmla="*/ 4464599 h 5096785"/>
              <a:gd name="connsiteX58" fmla="*/ 7136152 w 12192000"/>
              <a:gd name="connsiteY58" fmla="*/ 4466292 h 5096785"/>
              <a:gd name="connsiteX59" fmla="*/ 7098544 w 12192000"/>
              <a:gd name="connsiteY59" fmla="*/ 4462879 h 5096785"/>
              <a:gd name="connsiteX60" fmla="*/ 7097922 w 12192000"/>
              <a:gd name="connsiteY60" fmla="*/ 4464077 h 5096785"/>
              <a:gd name="connsiteX61" fmla="*/ 7086877 w 12192000"/>
              <a:gd name="connsiteY61" fmla="*/ 4468554 h 5096785"/>
              <a:gd name="connsiteX62" fmla="*/ 7065999 w 12192000"/>
              <a:gd name="connsiteY62" fmla="*/ 4474270 h 5096785"/>
              <a:gd name="connsiteX63" fmla="*/ 7016598 w 12192000"/>
              <a:gd name="connsiteY63" fmla="*/ 4502855 h 5096785"/>
              <a:gd name="connsiteX64" fmla="*/ 6977375 w 12192000"/>
              <a:gd name="connsiteY64" fmla="*/ 4499434 h 5096785"/>
              <a:gd name="connsiteX65" fmla="*/ 6969409 w 12192000"/>
              <a:gd name="connsiteY65" fmla="*/ 4499424 h 5096785"/>
              <a:gd name="connsiteX66" fmla="*/ 6969218 w 12192000"/>
              <a:gd name="connsiteY66" fmla="*/ 4499704 h 5096785"/>
              <a:gd name="connsiteX67" fmla="*/ 6960755 w 12192000"/>
              <a:gd name="connsiteY67" fmla="*/ 4500249 h 5096785"/>
              <a:gd name="connsiteX68" fmla="*/ 6954882 w 12192000"/>
              <a:gd name="connsiteY68" fmla="*/ 4499405 h 5096785"/>
              <a:gd name="connsiteX69" fmla="*/ 6939428 w 12192000"/>
              <a:gd name="connsiteY69" fmla="*/ 4499385 h 5096785"/>
              <a:gd name="connsiteX70" fmla="*/ 6933902 w 12192000"/>
              <a:gd name="connsiteY70" fmla="*/ 4501239 h 5096785"/>
              <a:gd name="connsiteX71" fmla="*/ 6891244 w 12192000"/>
              <a:gd name="connsiteY71" fmla="*/ 4536371 h 5096785"/>
              <a:gd name="connsiteX72" fmla="*/ 6794496 w 12192000"/>
              <a:gd name="connsiteY72" fmla="*/ 4567924 h 5096785"/>
              <a:gd name="connsiteX73" fmla="*/ 6574528 w 12192000"/>
              <a:gd name="connsiteY73" fmla="*/ 4641155 h 5096785"/>
              <a:gd name="connsiteX74" fmla="*/ 6573036 w 12192000"/>
              <a:gd name="connsiteY74" fmla="*/ 4641049 h 5096785"/>
              <a:gd name="connsiteX75" fmla="*/ 6571920 w 12192000"/>
              <a:gd name="connsiteY75" fmla="*/ 4644739 h 5096785"/>
              <a:gd name="connsiteX76" fmla="*/ 6552021 w 12192000"/>
              <a:gd name="connsiteY76" fmla="*/ 4650379 h 5096785"/>
              <a:gd name="connsiteX77" fmla="*/ 6545925 w 12192000"/>
              <a:gd name="connsiteY77" fmla="*/ 4650675 h 5096785"/>
              <a:gd name="connsiteX78" fmla="*/ 6537822 w 12192000"/>
              <a:gd name="connsiteY78" fmla="*/ 4652769 h 5096785"/>
              <a:gd name="connsiteX79" fmla="*/ 6537743 w 12192000"/>
              <a:gd name="connsiteY79" fmla="*/ 4653068 h 5096785"/>
              <a:gd name="connsiteX80" fmla="*/ 6490057 w 12192000"/>
              <a:gd name="connsiteY80" fmla="*/ 4658624 h 5096785"/>
              <a:gd name="connsiteX81" fmla="*/ 6386800 w 12192000"/>
              <a:gd name="connsiteY81" fmla="*/ 4715431 h 5096785"/>
              <a:gd name="connsiteX82" fmla="*/ 6382703 w 12192000"/>
              <a:gd name="connsiteY82" fmla="*/ 4717930 h 5096785"/>
              <a:gd name="connsiteX83" fmla="*/ 6356495 w 12192000"/>
              <a:gd name="connsiteY83" fmla="*/ 4717843 h 5096785"/>
              <a:gd name="connsiteX84" fmla="*/ 6343628 w 12192000"/>
              <a:gd name="connsiteY84" fmla="*/ 4719161 h 5096785"/>
              <a:gd name="connsiteX85" fmla="*/ 6338605 w 12192000"/>
              <a:gd name="connsiteY85" fmla="*/ 4716723 h 5096785"/>
              <a:gd name="connsiteX86" fmla="*/ 6320318 w 12192000"/>
              <a:gd name="connsiteY86" fmla="*/ 4720095 h 5096785"/>
              <a:gd name="connsiteX87" fmla="*/ 6318742 w 12192000"/>
              <a:gd name="connsiteY87" fmla="*/ 4721541 h 5096785"/>
              <a:gd name="connsiteX88" fmla="*/ 6301708 w 12192000"/>
              <a:gd name="connsiteY88" fmla="*/ 4720380 h 5096785"/>
              <a:gd name="connsiteX89" fmla="*/ 6285082 w 12192000"/>
              <a:gd name="connsiteY89" fmla="*/ 4714639 h 5096785"/>
              <a:gd name="connsiteX90" fmla="*/ 6028335 w 12192000"/>
              <a:gd name="connsiteY90" fmla="*/ 4722621 h 5096785"/>
              <a:gd name="connsiteX91" fmla="*/ 5908701 w 12192000"/>
              <a:gd name="connsiteY91" fmla="*/ 4779160 h 5096785"/>
              <a:gd name="connsiteX92" fmla="*/ 5860414 w 12192000"/>
              <a:gd name="connsiteY92" fmla="*/ 4807892 h 5096785"/>
              <a:gd name="connsiteX93" fmla="*/ 5683612 w 12192000"/>
              <a:gd name="connsiteY93" fmla="*/ 4848770 h 5096785"/>
              <a:gd name="connsiteX94" fmla="*/ 5635111 w 12192000"/>
              <a:gd name="connsiteY94" fmla="*/ 4868888 h 5096785"/>
              <a:gd name="connsiteX95" fmla="*/ 5582652 w 12192000"/>
              <a:gd name="connsiteY95" fmla="*/ 4866836 h 5096785"/>
              <a:gd name="connsiteX96" fmla="*/ 5567213 w 12192000"/>
              <a:gd name="connsiteY96" fmla="*/ 4878769 h 5096785"/>
              <a:gd name="connsiteX97" fmla="*/ 5564659 w 12192000"/>
              <a:gd name="connsiteY97" fmla="*/ 4881042 h 5096785"/>
              <a:gd name="connsiteX98" fmla="*/ 5552102 w 12192000"/>
              <a:gd name="connsiteY98" fmla="*/ 4885426 h 5096785"/>
              <a:gd name="connsiteX99" fmla="*/ 5551475 w 12192000"/>
              <a:gd name="connsiteY99" fmla="*/ 4892560 h 5096785"/>
              <a:gd name="connsiteX100" fmla="*/ 5534664 w 12192000"/>
              <a:gd name="connsiteY100" fmla="*/ 4903385 h 5096785"/>
              <a:gd name="connsiteX101" fmla="*/ 5510737 w 12192000"/>
              <a:gd name="connsiteY101" fmla="*/ 4909807 h 5096785"/>
              <a:gd name="connsiteX102" fmla="*/ 5393901 w 12192000"/>
              <a:gd name="connsiteY102" fmla="*/ 4933709 h 5096785"/>
              <a:gd name="connsiteX103" fmla="*/ 5325782 w 12192000"/>
              <a:gd name="connsiteY103" fmla="*/ 4951789 h 5096785"/>
              <a:gd name="connsiteX104" fmla="*/ 5302703 w 12192000"/>
              <a:gd name="connsiteY104" fmla="*/ 4964590 h 5096785"/>
              <a:gd name="connsiteX105" fmla="*/ 5268591 w 12192000"/>
              <a:gd name="connsiteY105" fmla="*/ 4978479 h 5096785"/>
              <a:gd name="connsiteX106" fmla="*/ 5210559 w 12192000"/>
              <a:gd name="connsiteY106" fmla="*/ 5007585 h 5096785"/>
              <a:gd name="connsiteX107" fmla="*/ 5177597 w 12192000"/>
              <a:gd name="connsiteY107" fmla="*/ 5015926 h 5096785"/>
              <a:gd name="connsiteX108" fmla="*/ 5160569 w 12192000"/>
              <a:gd name="connsiteY108" fmla="*/ 5025681 h 5096785"/>
              <a:gd name="connsiteX109" fmla="*/ 5152748 w 12192000"/>
              <a:gd name="connsiteY109" fmla="*/ 5026569 h 5096785"/>
              <a:gd name="connsiteX110" fmla="*/ 5127678 w 12192000"/>
              <a:gd name="connsiteY110" fmla="*/ 5032947 h 5096785"/>
              <a:gd name="connsiteX111" fmla="*/ 5113147 w 12192000"/>
              <a:gd name="connsiteY111" fmla="*/ 5035818 h 5096785"/>
              <a:gd name="connsiteX112" fmla="*/ 5107301 w 12192000"/>
              <a:gd name="connsiteY112" fmla="*/ 5036672 h 5096785"/>
              <a:gd name="connsiteX113" fmla="*/ 5093215 w 12192000"/>
              <a:gd name="connsiteY113" fmla="*/ 5032880 h 5096785"/>
              <a:gd name="connsiteX114" fmla="*/ 5077058 w 12192000"/>
              <a:gd name="connsiteY114" fmla="*/ 5038681 h 5096785"/>
              <a:gd name="connsiteX115" fmla="*/ 5057349 w 12192000"/>
              <a:gd name="connsiteY115" fmla="*/ 5036015 h 5096785"/>
              <a:gd name="connsiteX116" fmla="*/ 5053945 w 12192000"/>
              <a:gd name="connsiteY116" fmla="*/ 5041952 h 5096785"/>
              <a:gd name="connsiteX117" fmla="*/ 5040021 w 12192000"/>
              <a:gd name="connsiteY117" fmla="*/ 5050052 h 5096785"/>
              <a:gd name="connsiteX118" fmla="*/ 5025913 w 12192000"/>
              <a:gd name="connsiteY118" fmla="*/ 5046535 h 5096785"/>
              <a:gd name="connsiteX119" fmla="*/ 4998218 w 12192000"/>
              <a:gd name="connsiteY119" fmla="*/ 5048065 h 5096785"/>
              <a:gd name="connsiteX120" fmla="*/ 4991008 w 12192000"/>
              <a:gd name="connsiteY120" fmla="*/ 5050439 h 5096785"/>
              <a:gd name="connsiteX121" fmla="*/ 4963503 w 12192000"/>
              <a:gd name="connsiteY121" fmla="*/ 5047575 h 5096785"/>
              <a:gd name="connsiteX122" fmla="*/ 4921053 w 12192000"/>
              <a:gd name="connsiteY122" fmla="*/ 5048925 h 5096785"/>
              <a:gd name="connsiteX123" fmla="*/ 4873420 w 12192000"/>
              <a:gd name="connsiteY123" fmla="*/ 5054929 h 5096785"/>
              <a:gd name="connsiteX124" fmla="*/ 4858825 w 12192000"/>
              <a:gd name="connsiteY124" fmla="*/ 5051329 h 5096785"/>
              <a:gd name="connsiteX125" fmla="*/ 4769340 w 12192000"/>
              <a:gd name="connsiteY125" fmla="*/ 5053090 h 5096785"/>
              <a:gd name="connsiteX126" fmla="*/ 4744152 w 12192000"/>
              <a:gd name="connsiteY126" fmla="*/ 5053391 h 5096785"/>
              <a:gd name="connsiteX127" fmla="*/ 4723556 w 12192000"/>
              <a:gd name="connsiteY127" fmla="*/ 5059633 h 5096785"/>
              <a:gd name="connsiteX128" fmla="*/ 4719699 w 12192000"/>
              <a:gd name="connsiteY128" fmla="*/ 5066298 h 5096785"/>
              <a:gd name="connsiteX129" fmla="*/ 4706016 w 12192000"/>
              <a:gd name="connsiteY129" fmla="*/ 5067422 h 5096785"/>
              <a:gd name="connsiteX130" fmla="*/ 4702593 w 12192000"/>
              <a:gd name="connsiteY130" fmla="*/ 5068973 h 5096785"/>
              <a:gd name="connsiteX131" fmla="*/ 4682766 w 12192000"/>
              <a:gd name="connsiteY131" fmla="*/ 5076609 h 5096785"/>
              <a:gd name="connsiteX132" fmla="*/ 4634960 w 12192000"/>
              <a:gd name="connsiteY132" fmla="*/ 5061852 h 5096785"/>
              <a:gd name="connsiteX133" fmla="*/ 4580645 w 12192000"/>
              <a:gd name="connsiteY133" fmla="*/ 5069246 h 5096785"/>
              <a:gd name="connsiteX134" fmla="*/ 4368005 w 12192000"/>
              <a:gd name="connsiteY134" fmla="*/ 5057426 h 5096785"/>
              <a:gd name="connsiteX135" fmla="*/ 4339489 w 12192000"/>
              <a:gd name="connsiteY135" fmla="*/ 5080858 h 5096785"/>
              <a:gd name="connsiteX136" fmla="*/ 4253895 w 12192000"/>
              <a:gd name="connsiteY136" fmla="*/ 5085008 h 5096785"/>
              <a:gd name="connsiteX137" fmla="*/ 4130140 w 12192000"/>
              <a:gd name="connsiteY137" fmla="*/ 5057070 h 5096785"/>
              <a:gd name="connsiteX138" fmla="*/ 3911296 w 12192000"/>
              <a:gd name="connsiteY138" fmla="*/ 5035663 h 5096785"/>
              <a:gd name="connsiteX139" fmla="*/ 3895182 w 12192000"/>
              <a:gd name="connsiteY139" fmla="*/ 5030229 h 5096785"/>
              <a:gd name="connsiteX140" fmla="*/ 3870866 w 12192000"/>
              <a:gd name="connsiteY140" fmla="*/ 5023753 h 5096785"/>
              <a:gd name="connsiteX141" fmla="*/ 3865913 w 12192000"/>
              <a:gd name="connsiteY141" fmla="*/ 5025143 h 5096785"/>
              <a:gd name="connsiteX142" fmla="*/ 3828606 w 12192000"/>
              <a:gd name="connsiteY142" fmla="*/ 5019426 h 5096785"/>
              <a:gd name="connsiteX143" fmla="*/ 3827901 w 12192000"/>
              <a:gd name="connsiteY143" fmla="*/ 5020583 h 5096785"/>
              <a:gd name="connsiteX144" fmla="*/ 3816543 w 12192000"/>
              <a:gd name="connsiteY144" fmla="*/ 5024366 h 5096785"/>
              <a:gd name="connsiteX145" fmla="*/ 3795278 w 12192000"/>
              <a:gd name="connsiteY145" fmla="*/ 5028779 h 5096785"/>
              <a:gd name="connsiteX146" fmla="*/ 3743858 w 12192000"/>
              <a:gd name="connsiteY146" fmla="*/ 5054237 h 5096785"/>
              <a:gd name="connsiteX147" fmla="*/ 3704945 w 12192000"/>
              <a:gd name="connsiteY147" fmla="*/ 5048413 h 5096785"/>
              <a:gd name="connsiteX148" fmla="*/ 3696992 w 12192000"/>
              <a:gd name="connsiteY148" fmla="*/ 5047914 h 5096785"/>
              <a:gd name="connsiteX149" fmla="*/ 3696780 w 12192000"/>
              <a:gd name="connsiteY149" fmla="*/ 5048181 h 5096785"/>
              <a:gd name="connsiteX150" fmla="*/ 3688290 w 12192000"/>
              <a:gd name="connsiteY150" fmla="*/ 5048204 h 5096785"/>
              <a:gd name="connsiteX151" fmla="*/ 3682486 w 12192000"/>
              <a:gd name="connsiteY151" fmla="*/ 5047000 h 5096785"/>
              <a:gd name="connsiteX152" fmla="*/ 3667056 w 12192000"/>
              <a:gd name="connsiteY152" fmla="*/ 5046030 h 5096785"/>
              <a:gd name="connsiteX153" fmla="*/ 3661403 w 12192000"/>
              <a:gd name="connsiteY153" fmla="*/ 5047537 h 5096785"/>
              <a:gd name="connsiteX154" fmla="*/ 3658673 w 12192000"/>
              <a:gd name="connsiteY154" fmla="*/ 5050790 h 5096785"/>
              <a:gd name="connsiteX155" fmla="*/ 3657333 w 12192000"/>
              <a:gd name="connsiteY155" fmla="*/ 5050325 h 5096785"/>
              <a:gd name="connsiteX156" fmla="*/ 3626778 w 12192000"/>
              <a:gd name="connsiteY156" fmla="*/ 5057882 h 5096785"/>
              <a:gd name="connsiteX157" fmla="*/ 3560067 w 12192000"/>
              <a:gd name="connsiteY157" fmla="*/ 5064266 h 5096785"/>
              <a:gd name="connsiteX158" fmla="*/ 3522641 w 12192000"/>
              <a:gd name="connsiteY158" fmla="*/ 5063654 h 5096785"/>
              <a:gd name="connsiteX159" fmla="*/ 3419275 w 12192000"/>
              <a:gd name="connsiteY159" fmla="*/ 5066646 h 5096785"/>
              <a:gd name="connsiteX160" fmla="*/ 3314869 w 12192000"/>
              <a:gd name="connsiteY160" fmla="*/ 5073197 h 5096785"/>
              <a:gd name="connsiteX161" fmla="*/ 3259088 w 12192000"/>
              <a:gd name="connsiteY161" fmla="*/ 5096363 h 5096785"/>
              <a:gd name="connsiteX162" fmla="*/ 3253104 w 12192000"/>
              <a:gd name="connsiteY162" fmla="*/ 5096785 h 5096785"/>
              <a:gd name="connsiteX163" fmla="*/ 3238751 w 12192000"/>
              <a:gd name="connsiteY163" fmla="*/ 5092996 h 5096785"/>
              <a:gd name="connsiteX164" fmla="*/ 3233681 w 12192000"/>
              <a:gd name="connsiteY164" fmla="*/ 5090758 h 5096785"/>
              <a:gd name="connsiteX165" fmla="*/ 3225562 w 12192000"/>
              <a:gd name="connsiteY165" fmla="*/ 5089215 h 5096785"/>
              <a:gd name="connsiteX166" fmla="*/ 3225260 w 12192000"/>
              <a:gd name="connsiteY166" fmla="*/ 5089437 h 5096785"/>
              <a:gd name="connsiteX167" fmla="*/ 3217859 w 12192000"/>
              <a:gd name="connsiteY167" fmla="*/ 5087484 h 5096785"/>
              <a:gd name="connsiteX168" fmla="*/ 3182980 w 12192000"/>
              <a:gd name="connsiteY168" fmla="*/ 5074650 h 5096785"/>
              <a:gd name="connsiteX169" fmla="*/ 3055081 w 12192000"/>
              <a:gd name="connsiteY169" fmla="*/ 5080424 h 5096785"/>
              <a:gd name="connsiteX170" fmla="*/ 3049807 w 12192000"/>
              <a:gd name="connsiteY170" fmla="*/ 5080860 h 5096785"/>
              <a:gd name="connsiteX171" fmla="*/ 3029122 w 12192000"/>
              <a:gd name="connsiteY171" fmla="*/ 5070085 h 5096785"/>
              <a:gd name="connsiteX172" fmla="*/ 3017862 w 12192000"/>
              <a:gd name="connsiteY172" fmla="*/ 5065942 h 5096785"/>
              <a:gd name="connsiteX173" fmla="*/ 3015868 w 12192000"/>
              <a:gd name="connsiteY173" fmla="*/ 5061832 h 5096785"/>
              <a:gd name="connsiteX174" fmla="*/ 2998644 w 12192000"/>
              <a:gd name="connsiteY174" fmla="*/ 5057210 h 5096785"/>
              <a:gd name="connsiteX175" fmla="*/ 2996219 w 12192000"/>
              <a:gd name="connsiteY175" fmla="*/ 5057788 h 5096785"/>
              <a:gd name="connsiteX176" fmla="*/ 2983676 w 12192000"/>
              <a:gd name="connsiteY176" fmla="*/ 5049852 h 5096785"/>
              <a:gd name="connsiteX177" fmla="*/ 2903609 w 12192000"/>
              <a:gd name="connsiteY177" fmla="*/ 4998457 h 5096785"/>
              <a:gd name="connsiteX178" fmla="*/ 2758830 w 12192000"/>
              <a:gd name="connsiteY178" fmla="*/ 4974760 h 5096785"/>
              <a:gd name="connsiteX179" fmla="*/ 2532669 w 12192000"/>
              <a:gd name="connsiteY179" fmla="*/ 4940573 h 5096785"/>
              <a:gd name="connsiteX180" fmla="*/ 2389931 w 12192000"/>
              <a:gd name="connsiteY180" fmla="*/ 4905785 h 5096785"/>
              <a:gd name="connsiteX181" fmla="*/ 2335186 w 12192000"/>
              <a:gd name="connsiteY181" fmla="*/ 4902957 h 5096785"/>
              <a:gd name="connsiteX182" fmla="*/ 2273393 w 12192000"/>
              <a:gd name="connsiteY182" fmla="*/ 4883565 h 5096785"/>
              <a:gd name="connsiteX183" fmla="*/ 2269523 w 12192000"/>
              <a:gd name="connsiteY183" fmla="*/ 4884442 h 5096785"/>
              <a:gd name="connsiteX184" fmla="*/ 2256015 w 12192000"/>
              <a:gd name="connsiteY184" fmla="*/ 4883014 h 5096785"/>
              <a:gd name="connsiteX185" fmla="*/ 2249731 w 12192000"/>
              <a:gd name="connsiteY185" fmla="*/ 4888778 h 5096785"/>
              <a:gd name="connsiteX186" fmla="*/ 2227629 w 12192000"/>
              <a:gd name="connsiteY186" fmla="*/ 4891047 h 5096785"/>
              <a:gd name="connsiteX187" fmla="*/ 2203460 w 12192000"/>
              <a:gd name="connsiteY187" fmla="*/ 4886696 h 5096785"/>
              <a:gd name="connsiteX188" fmla="*/ 2091528 w 12192000"/>
              <a:gd name="connsiteY188" fmla="*/ 4859155 h 5096785"/>
              <a:gd name="connsiteX189" fmla="*/ 2022901 w 12192000"/>
              <a:gd name="connsiteY189" fmla="*/ 4846594 h 5096785"/>
              <a:gd name="connsiteX190" fmla="*/ 1994227 w 12192000"/>
              <a:gd name="connsiteY190" fmla="*/ 4847973 h 5096785"/>
              <a:gd name="connsiteX191" fmla="*/ 1955936 w 12192000"/>
              <a:gd name="connsiteY191" fmla="*/ 4845765 h 5096785"/>
              <a:gd name="connsiteX192" fmla="*/ 1741924 w 12192000"/>
              <a:gd name="connsiteY192" fmla="*/ 4808054 h 5096785"/>
              <a:gd name="connsiteX193" fmla="*/ 1734410 w 12192000"/>
              <a:gd name="connsiteY193" fmla="*/ 4811675 h 5096785"/>
              <a:gd name="connsiteX194" fmla="*/ 1691423 w 12192000"/>
              <a:gd name="connsiteY194" fmla="*/ 4802777 h 5096785"/>
              <a:gd name="connsiteX195" fmla="*/ 1554504 w 12192000"/>
              <a:gd name="connsiteY195" fmla="*/ 4739985 h 5096785"/>
              <a:gd name="connsiteX196" fmla="*/ 1470119 w 12192000"/>
              <a:gd name="connsiteY196" fmla="*/ 4723470 h 5096785"/>
              <a:gd name="connsiteX197" fmla="*/ 1437967 w 12192000"/>
              <a:gd name="connsiteY197" fmla="*/ 4722710 h 5096785"/>
              <a:gd name="connsiteX198" fmla="*/ 1295869 w 12192000"/>
              <a:gd name="connsiteY198" fmla="*/ 4726175 h 5096785"/>
              <a:gd name="connsiteX199" fmla="*/ 1292949 w 12192000"/>
              <a:gd name="connsiteY199" fmla="*/ 4684615 h 5096785"/>
              <a:gd name="connsiteX200" fmla="*/ 1244908 w 12192000"/>
              <a:gd name="connsiteY200" fmla="*/ 4706993 h 5096785"/>
              <a:gd name="connsiteX201" fmla="*/ 1171266 w 12192000"/>
              <a:gd name="connsiteY201" fmla="*/ 4706535 h 5096785"/>
              <a:gd name="connsiteX202" fmla="*/ 1160868 w 12192000"/>
              <a:gd name="connsiteY202" fmla="*/ 4701936 h 5096785"/>
              <a:gd name="connsiteX203" fmla="*/ 1147599 w 12192000"/>
              <a:gd name="connsiteY203" fmla="*/ 4714833 h 5096785"/>
              <a:gd name="connsiteX204" fmla="*/ 1119603 w 12192000"/>
              <a:gd name="connsiteY204" fmla="*/ 4721303 h 5096785"/>
              <a:gd name="connsiteX205" fmla="*/ 997851 w 12192000"/>
              <a:gd name="connsiteY205" fmla="*/ 4722336 h 5096785"/>
              <a:gd name="connsiteX206" fmla="*/ 976455 w 12192000"/>
              <a:gd name="connsiteY206" fmla="*/ 4726407 h 5096785"/>
              <a:gd name="connsiteX207" fmla="*/ 949939 w 12192000"/>
              <a:gd name="connsiteY207" fmla="*/ 4719699 h 5096785"/>
              <a:gd name="connsiteX208" fmla="*/ 894148 w 12192000"/>
              <a:gd name="connsiteY208" fmla="*/ 4710406 h 5096785"/>
              <a:gd name="connsiteX209" fmla="*/ 857990 w 12192000"/>
              <a:gd name="connsiteY209" fmla="*/ 4696844 h 5096785"/>
              <a:gd name="connsiteX210" fmla="*/ 848649 w 12192000"/>
              <a:gd name="connsiteY210" fmla="*/ 4704021 h 5096785"/>
              <a:gd name="connsiteX211" fmla="*/ 826436 w 12192000"/>
              <a:gd name="connsiteY211" fmla="*/ 4707421 h 5096785"/>
              <a:gd name="connsiteX212" fmla="*/ 733052 w 12192000"/>
              <a:gd name="connsiteY212" fmla="*/ 4701884 h 5096785"/>
              <a:gd name="connsiteX213" fmla="*/ 716185 w 12192000"/>
              <a:gd name="connsiteY213" fmla="*/ 4648168 h 5096785"/>
              <a:gd name="connsiteX214" fmla="*/ 582722 w 12192000"/>
              <a:gd name="connsiteY214" fmla="*/ 4658637 h 5096785"/>
              <a:gd name="connsiteX215" fmla="*/ 581118 w 12192000"/>
              <a:gd name="connsiteY215" fmla="*/ 4654120 h 5096785"/>
              <a:gd name="connsiteX216" fmla="*/ 546453 w 12192000"/>
              <a:gd name="connsiteY216" fmla="*/ 4652542 h 5096785"/>
              <a:gd name="connsiteX217" fmla="*/ 536773 w 12192000"/>
              <a:gd name="connsiteY217" fmla="*/ 4644609 h 5096785"/>
              <a:gd name="connsiteX218" fmla="*/ 388896 w 12192000"/>
              <a:gd name="connsiteY218" fmla="*/ 4619173 h 5096785"/>
              <a:gd name="connsiteX219" fmla="*/ 366479 w 12192000"/>
              <a:gd name="connsiteY219" fmla="*/ 4618896 h 5096785"/>
              <a:gd name="connsiteX220" fmla="*/ 342781 w 12192000"/>
              <a:gd name="connsiteY220" fmla="*/ 4601239 h 5096785"/>
              <a:gd name="connsiteX221" fmla="*/ 255925 w 12192000"/>
              <a:gd name="connsiteY221" fmla="*/ 4598685 h 5096785"/>
              <a:gd name="connsiteX222" fmla="*/ 226919 w 12192000"/>
              <a:gd name="connsiteY222" fmla="*/ 4598460 h 5096785"/>
              <a:gd name="connsiteX223" fmla="*/ 213925 w 12192000"/>
              <a:gd name="connsiteY223" fmla="*/ 4597783 h 5096785"/>
              <a:gd name="connsiteX224" fmla="*/ 215196 w 12192000"/>
              <a:gd name="connsiteY224" fmla="*/ 4588576 h 5096785"/>
              <a:gd name="connsiteX225" fmla="*/ 180214 w 12192000"/>
              <a:gd name="connsiteY225" fmla="*/ 4583701 h 5096785"/>
              <a:gd name="connsiteX226" fmla="*/ 83203 w 12192000"/>
              <a:gd name="connsiteY226" fmla="*/ 4531664 h 5096785"/>
              <a:gd name="connsiteX227" fmla="*/ 4106 w 12192000"/>
              <a:gd name="connsiteY227" fmla="*/ 4517202 h 5096785"/>
              <a:gd name="connsiteX228" fmla="*/ 0 w 12192000"/>
              <a:gd name="connsiteY228" fmla="*/ 4516084 h 5096785"/>
              <a:gd name="connsiteX229" fmla="*/ 0 w 12192000"/>
              <a:gd name="connsiteY229" fmla="*/ 0 h 5096785"/>
              <a:gd name="connsiteX0" fmla="*/ 0 w 12192000"/>
              <a:gd name="connsiteY0" fmla="*/ 0 h 5096785"/>
              <a:gd name="connsiteX1" fmla="*/ 12192000 w 12192000"/>
              <a:gd name="connsiteY1" fmla="*/ 0 h 5096785"/>
              <a:gd name="connsiteX2" fmla="*/ 12192000 w 12192000"/>
              <a:gd name="connsiteY2" fmla="*/ 3809005 h 5096785"/>
              <a:gd name="connsiteX3" fmla="*/ 12142543 w 12192000"/>
              <a:gd name="connsiteY3" fmla="*/ 3817043 h 5096785"/>
              <a:gd name="connsiteX4" fmla="*/ 12021777 w 12192000"/>
              <a:gd name="connsiteY4" fmla="*/ 3848082 h 5096785"/>
              <a:gd name="connsiteX5" fmla="*/ 11700796 w 12192000"/>
              <a:gd name="connsiteY5" fmla="*/ 3819843 h 5096785"/>
              <a:gd name="connsiteX6" fmla="*/ 11596222 w 12192000"/>
              <a:gd name="connsiteY6" fmla="*/ 3858834 h 5096785"/>
              <a:gd name="connsiteX7" fmla="*/ 11416000 w 12192000"/>
              <a:gd name="connsiteY7" fmla="*/ 3915854 h 5096785"/>
              <a:gd name="connsiteX8" fmla="*/ 11214181 w 12192000"/>
              <a:gd name="connsiteY8" fmla="*/ 4004215 h 5096785"/>
              <a:gd name="connsiteX9" fmla="*/ 11042540 w 12192000"/>
              <a:gd name="connsiteY9" fmla="*/ 4002613 h 5096785"/>
              <a:gd name="connsiteX10" fmla="*/ 10833086 w 12192000"/>
              <a:gd name="connsiteY10" fmla="*/ 3997707 h 5096785"/>
              <a:gd name="connsiteX11" fmla="*/ 10639436 w 12192000"/>
              <a:gd name="connsiteY11" fmla="*/ 4022417 h 5096785"/>
              <a:gd name="connsiteX12" fmla="*/ 10480215 w 12192000"/>
              <a:gd name="connsiteY12" fmla="*/ 4006823 h 5096785"/>
              <a:gd name="connsiteX13" fmla="*/ 10217282 w 12192000"/>
              <a:gd name="connsiteY13" fmla="*/ 4020809 h 5096785"/>
              <a:gd name="connsiteX14" fmla="*/ 9936427 w 12192000"/>
              <a:gd name="connsiteY14" fmla="*/ 4137843 h 5096785"/>
              <a:gd name="connsiteX15" fmla="*/ 9800299 w 12192000"/>
              <a:gd name="connsiteY15" fmla="*/ 4186098 h 5096785"/>
              <a:gd name="connsiteX16" fmla="*/ 9707822 w 12192000"/>
              <a:gd name="connsiteY16" fmla="*/ 4189102 h 5096785"/>
              <a:gd name="connsiteX17" fmla="*/ 9543973 w 12192000"/>
              <a:gd name="connsiteY17" fmla="*/ 4245802 h 5096785"/>
              <a:gd name="connsiteX18" fmla="*/ 9528747 w 12192000"/>
              <a:gd name="connsiteY18" fmla="*/ 4251724 h 5096785"/>
              <a:gd name="connsiteX19" fmla="*/ 9436976 w 12192000"/>
              <a:gd name="connsiteY19" fmla="*/ 4269351 h 5096785"/>
              <a:gd name="connsiteX20" fmla="*/ 9371827 w 12192000"/>
              <a:gd name="connsiteY20" fmla="*/ 4303912 h 5096785"/>
              <a:gd name="connsiteX21" fmla="*/ 9260304 w 12192000"/>
              <a:gd name="connsiteY21" fmla="*/ 4328021 h 5096785"/>
              <a:gd name="connsiteX22" fmla="*/ 9148799 w 12192000"/>
              <a:gd name="connsiteY22" fmla="*/ 4348506 h 5096785"/>
              <a:gd name="connsiteX23" fmla="*/ 9107898 w 12192000"/>
              <a:gd name="connsiteY23" fmla="*/ 4354282 h 5096785"/>
              <a:gd name="connsiteX24" fmla="*/ 8990743 w 12192000"/>
              <a:gd name="connsiteY24" fmla="*/ 4382161 h 5096785"/>
              <a:gd name="connsiteX25" fmla="*/ 8979819 w 12192000"/>
              <a:gd name="connsiteY25" fmla="*/ 4366419 h 5096785"/>
              <a:gd name="connsiteX26" fmla="*/ 8936044 w 12192000"/>
              <a:gd name="connsiteY26" fmla="*/ 4370992 h 5096785"/>
              <a:gd name="connsiteX27" fmla="*/ 8897707 w 12192000"/>
              <a:gd name="connsiteY27" fmla="*/ 4392673 h 5096785"/>
              <a:gd name="connsiteX28" fmla="*/ 8845635 w 12192000"/>
              <a:gd name="connsiteY28" fmla="*/ 4404300 h 5096785"/>
              <a:gd name="connsiteX29" fmla="*/ 8814562 w 12192000"/>
              <a:gd name="connsiteY29" fmla="*/ 4411434 h 5096785"/>
              <a:gd name="connsiteX30" fmla="*/ 8726349 w 12192000"/>
              <a:gd name="connsiteY30" fmla="*/ 4416668 h 5096785"/>
              <a:gd name="connsiteX31" fmla="*/ 8566678 w 12192000"/>
              <a:gd name="connsiteY31" fmla="*/ 4391711 h 5096785"/>
              <a:gd name="connsiteX32" fmla="*/ 8521516 w 12192000"/>
              <a:gd name="connsiteY32" fmla="*/ 4393927 h 5096785"/>
              <a:gd name="connsiteX33" fmla="*/ 8515998 w 12192000"/>
              <a:gd name="connsiteY33" fmla="*/ 4399124 h 5096785"/>
              <a:gd name="connsiteX34" fmla="*/ 8449547 w 12192000"/>
              <a:gd name="connsiteY34" fmla="*/ 4383170 h 5096785"/>
              <a:gd name="connsiteX35" fmla="*/ 8360285 w 12192000"/>
              <a:gd name="connsiteY35" fmla="*/ 4398502 h 5096785"/>
              <a:gd name="connsiteX36" fmla="*/ 8256584 w 12192000"/>
              <a:gd name="connsiteY36" fmla="*/ 4423564 h 5096785"/>
              <a:gd name="connsiteX37" fmla="*/ 8229821 w 12192000"/>
              <a:gd name="connsiteY37" fmla="*/ 4431840 h 5096785"/>
              <a:gd name="connsiteX38" fmla="*/ 8158476 w 12192000"/>
              <a:gd name="connsiteY38" fmla="*/ 4436904 h 5096785"/>
              <a:gd name="connsiteX39" fmla="*/ 7993707 w 12192000"/>
              <a:gd name="connsiteY39" fmla="*/ 4447962 h 5096785"/>
              <a:gd name="connsiteX40" fmla="*/ 7990346 w 12192000"/>
              <a:gd name="connsiteY40" fmla="*/ 4454853 h 5096785"/>
              <a:gd name="connsiteX41" fmla="*/ 7976786 w 12192000"/>
              <a:gd name="connsiteY41" fmla="*/ 4456820 h 5096785"/>
              <a:gd name="connsiteX42" fmla="*/ 7973491 w 12192000"/>
              <a:gd name="connsiteY42" fmla="*/ 4458577 h 5096785"/>
              <a:gd name="connsiteX43" fmla="*/ 7954281 w 12192000"/>
              <a:gd name="connsiteY43" fmla="*/ 4467421 h 5096785"/>
              <a:gd name="connsiteX44" fmla="*/ 7905540 w 12192000"/>
              <a:gd name="connsiteY44" fmla="*/ 4455628 h 5096785"/>
              <a:gd name="connsiteX45" fmla="*/ 7851932 w 12192000"/>
              <a:gd name="connsiteY45" fmla="*/ 4466353 h 5096785"/>
              <a:gd name="connsiteX46" fmla="*/ 7639078 w 12192000"/>
              <a:gd name="connsiteY46" fmla="*/ 4467635 h 5096785"/>
              <a:gd name="connsiteX47" fmla="*/ 7612359 w 12192000"/>
              <a:gd name="connsiteY47" fmla="*/ 4492789 h 5096785"/>
              <a:gd name="connsiteX48" fmla="*/ 7527328 w 12192000"/>
              <a:gd name="connsiteY48" fmla="*/ 4502199 h 5096785"/>
              <a:gd name="connsiteX49" fmla="*/ 7388717 w 12192000"/>
              <a:gd name="connsiteY49" fmla="*/ 4470799 h 5096785"/>
              <a:gd name="connsiteX50" fmla="*/ 7231898 w 12192000"/>
              <a:gd name="connsiteY50" fmla="*/ 4486028 h 5096785"/>
              <a:gd name="connsiteX51" fmla="*/ 7218425 w 12192000"/>
              <a:gd name="connsiteY51" fmla="*/ 4477288 h 5096785"/>
              <a:gd name="connsiteX52" fmla="*/ 7202795 w 12192000"/>
              <a:gd name="connsiteY52" fmla="*/ 4472972 h 5096785"/>
              <a:gd name="connsiteX53" fmla="*/ 7200744 w 12192000"/>
              <a:gd name="connsiteY53" fmla="*/ 4474099 h 5096785"/>
              <a:gd name="connsiteX54" fmla="*/ 7182163 w 12192000"/>
              <a:gd name="connsiteY54" fmla="*/ 4474005 h 5096785"/>
              <a:gd name="connsiteX55" fmla="*/ 7178368 w 12192000"/>
              <a:gd name="connsiteY55" fmla="*/ 4470673 h 5096785"/>
              <a:gd name="connsiteX56" fmla="*/ 7165705 w 12192000"/>
              <a:gd name="connsiteY56" fmla="*/ 4469569 h 5096785"/>
              <a:gd name="connsiteX57" fmla="*/ 7140991 w 12192000"/>
              <a:gd name="connsiteY57" fmla="*/ 4464599 h 5096785"/>
              <a:gd name="connsiteX58" fmla="*/ 7136152 w 12192000"/>
              <a:gd name="connsiteY58" fmla="*/ 4466292 h 5096785"/>
              <a:gd name="connsiteX59" fmla="*/ 7098544 w 12192000"/>
              <a:gd name="connsiteY59" fmla="*/ 4462879 h 5096785"/>
              <a:gd name="connsiteX60" fmla="*/ 7097922 w 12192000"/>
              <a:gd name="connsiteY60" fmla="*/ 4464077 h 5096785"/>
              <a:gd name="connsiteX61" fmla="*/ 7086877 w 12192000"/>
              <a:gd name="connsiteY61" fmla="*/ 4468554 h 5096785"/>
              <a:gd name="connsiteX62" fmla="*/ 7065999 w 12192000"/>
              <a:gd name="connsiteY62" fmla="*/ 4474270 h 5096785"/>
              <a:gd name="connsiteX63" fmla="*/ 7016598 w 12192000"/>
              <a:gd name="connsiteY63" fmla="*/ 4502855 h 5096785"/>
              <a:gd name="connsiteX64" fmla="*/ 6977375 w 12192000"/>
              <a:gd name="connsiteY64" fmla="*/ 4499434 h 5096785"/>
              <a:gd name="connsiteX65" fmla="*/ 6969409 w 12192000"/>
              <a:gd name="connsiteY65" fmla="*/ 4499424 h 5096785"/>
              <a:gd name="connsiteX66" fmla="*/ 6969218 w 12192000"/>
              <a:gd name="connsiteY66" fmla="*/ 4499704 h 5096785"/>
              <a:gd name="connsiteX67" fmla="*/ 6960755 w 12192000"/>
              <a:gd name="connsiteY67" fmla="*/ 4500249 h 5096785"/>
              <a:gd name="connsiteX68" fmla="*/ 6954882 w 12192000"/>
              <a:gd name="connsiteY68" fmla="*/ 4499405 h 5096785"/>
              <a:gd name="connsiteX69" fmla="*/ 6939428 w 12192000"/>
              <a:gd name="connsiteY69" fmla="*/ 4499385 h 5096785"/>
              <a:gd name="connsiteX70" fmla="*/ 6933902 w 12192000"/>
              <a:gd name="connsiteY70" fmla="*/ 4501239 h 5096785"/>
              <a:gd name="connsiteX71" fmla="*/ 6891244 w 12192000"/>
              <a:gd name="connsiteY71" fmla="*/ 4536371 h 5096785"/>
              <a:gd name="connsiteX72" fmla="*/ 6794496 w 12192000"/>
              <a:gd name="connsiteY72" fmla="*/ 4567924 h 5096785"/>
              <a:gd name="connsiteX73" fmla="*/ 6574528 w 12192000"/>
              <a:gd name="connsiteY73" fmla="*/ 4641155 h 5096785"/>
              <a:gd name="connsiteX74" fmla="*/ 6573036 w 12192000"/>
              <a:gd name="connsiteY74" fmla="*/ 4641049 h 5096785"/>
              <a:gd name="connsiteX75" fmla="*/ 6571920 w 12192000"/>
              <a:gd name="connsiteY75" fmla="*/ 4644739 h 5096785"/>
              <a:gd name="connsiteX76" fmla="*/ 6552021 w 12192000"/>
              <a:gd name="connsiteY76" fmla="*/ 4650379 h 5096785"/>
              <a:gd name="connsiteX77" fmla="*/ 6545925 w 12192000"/>
              <a:gd name="connsiteY77" fmla="*/ 4650675 h 5096785"/>
              <a:gd name="connsiteX78" fmla="*/ 6537822 w 12192000"/>
              <a:gd name="connsiteY78" fmla="*/ 4652769 h 5096785"/>
              <a:gd name="connsiteX79" fmla="*/ 6537743 w 12192000"/>
              <a:gd name="connsiteY79" fmla="*/ 4653068 h 5096785"/>
              <a:gd name="connsiteX80" fmla="*/ 6490057 w 12192000"/>
              <a:gd name="connsiteY80" fmla="*/ 4658624 h 5096785"/>
              <a:gd name="connsiteX81" fmla="*/ 6386800 w 12192000"/>
              <a:gd name="connsiteY81" fmla="*/ 4715431 h 5096785"/>
              <a:gd name="connsiteX82" fmla="*/ 6382703 w 12192000"/>
              <a:gd name="connsiteY82" fmla="*/ 4717930 h 5096785"/>
              <a:gd name="connsiteX83" fmla="*/ 6356495 w 12192000"/>
              <a:gd name="connsiteY83" fmla="*/ 4717843 h 5096785"/>
              <a:gd name="connsiteX84" fmla="*/ 6343628 w 12192000"/>
              <a:gd name="connsiteY84" fmla="*/ 4719161 h 5096785"/>
              <a:gd name="connsiteX85" fmla="*/ 6338605 w 12192000"/>
              <a:gd name="connsiteY85" fmla="*/ 4716723 h 5096785"/>
              <a:gd name="connsiteX86" fmla="*/ 6320318 w 12192000"/>
              <a:gd name="connsiteY86" fmla="*/ 4720095 h 5096785"/>
              <a:gd name="connsiteX87" fmla="*/ 6318742 w 12192000"/>
              <a:gd name="connsiteY87" fmla="*/ 4721541 h 5096785"/>
              <a:gd name="connsiteX88" fmla="*/ 6301708 w 12192000"/>
              <a:gd name="connsiteY88" fmla="*/ 4720380 h 5096785"/>
              <a:gd name="connsiteX89" fmla="*/ 6285082 w 12192000"/>
              <a:gd name="connsiteY89" fmla="*/ 4714639 h 5096785"/>
              <a:gd name="connsiteX90" fmla="*/ 6028335 w 12192000"/>
              <a:gd name="connsiteY90" fmla="*/ 4722621 h 5096785"/>
              <a:gd name="connsiteX91" fmla="*/ 5908701 w 12192000"/>
              <a:gd name="connsiteY91" fmla="*/ 4779160 h 5096785"/>
              <a:gd name="connsiteX92" fmla="*/ 5860414 w 12192000"/>
              <a:gd name="connsiteY92" fmla="*/ 4807892 h 5096785"/>
              <a:gd name="connsiteX93" fmla="*/ 5683612 w 12192000"/>
              <a:gd name="connsiteY93" fmla="*/ 4848770 h 5096785"/>
              <a:gd name="connsiteX94" fmla="*/ 5635111 w 12192000"/>
              <a:gd name="connsiteY94" fmla="*/ 4868888 h 5096785"/>
              <a:gd name="connsiteX95" fmla="*/ 5582652 w 12192000"/>
              <a:gd name="connsiteY95" fmla="*/ 4866836 h 5096785"/>
              <a:gd name="connsiteX96" fmla="*/ 5567213 w 12192000"/>
              <a:gd name="connsiteY96" fmla="*/ 4878769 h 5096785"/>
              <a:gd name="connsiteX97" fmla="*/ 5564659 w 12192000"/>
              <a:gd name="connsiteY97" fmla="*/ 4881042 h 5096785"/>
              <a:gd name="connsiteX98" fmla="*/ 5552102 w 12192000"/>
              <a:gd name="connsiteY98" fmla="*/ 4885426 h 5096785"/>
              <a:gd name="connsiteX99" fmla="*/ 5551475 w 12192000"/>
              <a:gd name="connsiteY99" fmla="*/ 4892560 h 5096785"/>
              <a:gd name="connsiteX100" fmla="*/ 5534664 w 12192000"/>
              <a:gd name="connsiteY100" fmla="*/ 4903385 h 5096785"/>
              <a:gd name="connsiteX101" fmla="*/ 5510737 w 12192000"/>
              <a:gd name="connsiteY101" fmla="*/ 4909807 h 5096785"/>
              <a:gd name="connsiteX102" fmla="*/ 5393901 w 12192000"/>
              <a:gd name="connsiteY102" fmla="*/ 4933709 h 5096785"/>
              <a:gd name="connsiteX103" fmla="*/ 5325782 w 12192000"/>
              <a:gd name="connsiteY103" fmla="*/ 4951789 h 5096785"/>
              <a:gd name="connsiteX104" fmla="*/ 5302703 w 12192000"/>
              <a:gd name="connsiteY104" fmla="*/ 4964590 h 5096785"/>
              <a:gd name="connsiteX105" fmla="*/ 5268591 w 12192000"/>
              <a:gd name="connsiteY105" fmla="*/ 4978479 h 5096785"/>
              <a:gd name="connsiteX106" fmla="*/ 5210559 w 12192000"/>
              <a:gd name="connsiteY106" fmla="*/ 5007585 h 5096785"/>
              <a:gd name="connsiteX107" fmla="*/ 5177597 w 12192000"/>
              <a:gd name="connsiteY107" fmla="*/ 5015926 h 5096785"/>
              <a:gd name="connsiteX108" fmla="*/ 5160569 w 12192000"/>
              <a:gd name="connsiteY108" fmla="*/ 5025681 h 5096785"/>
              <a:gd name="connsiteX109" fmla="*/ 5152748 w 12192000"/>
              <a:gd name="connsiteY109" fmla="*/ 5026569 h 5096785"/>
              <a:gd name="connsiteX110" fmla="*/ 5127678 w 12192000"/>
              <a:gd name="connsiteY110" fmla="*/ 5032947 h 5096785"/>
              <a:gd name="connsiteX111" fmla="*/ 5113147 w 12192000"/>
              <a:gd name="connsiteY111" fmla="*/ 5035818 h 5096785"/>
              <a:gd name="connsiteX112" fmla="*/ 5107301 w 12192000"/>
              <a:gd name="connsiteY112" fmla="*/ 5036672 h 5096785"/>
              <a:gd name="connsiteX113" fmla="*/ 5093215 w 12192000"/>
              <a:gd name="connsiteY113" fmla="*/ 5032880 h 5096785"/>
              <a:gd name="connsiteX114" fmla="*/ 5077058 w 12192000"/>
              <a:gd name="connsiteY114" fmla="*/ 5038681 h 5096785"/>
              <a:gd name="connsiteX115" fmla="*/ 5057349 w 12192000"/>
              <a:gd name="connsiteY115" fmla="*/ 5036015 h 5096785"/>
              <a:gd name="connsiteX116" fmla="*/ 5053945 w 12192000"/>
              <a:gd name="connsiteY116" fmla="*/ 5041952 h 5096785"/>
              <a:gd name="connsiteX117" fmla="*/ 5040021 w 12192000"/>
              <a:gd name="connsiteY117" fmla="*/ 5050052 h 5096785"/>
              <a:gd name="connsiteX118" fmla="*/ 5025913 w 12192000"/>
              <a:gd name="connsiteY118" fmla="*/ 5046535 h 5096785"/>
              <a:gd name="connsiteX119" fmla="*/ 4998218 w 12192000"/>
              <a:gd name="connsiteY119" fmla="*/ 5048065 h 5096785"/>
              <a:gd name="connsiteX120" fmla="*/ 4991008 w 12192000"/>
              <a:gd name="connsiteY120" fmla="*/ 5050439 h 5096785"/>
              <a:gd name="connsiteX121" fmla="*/ 4963503 w 12192000"/>
              <a:gd name="connsiteY121" fmla="*/ 5047575 h 5096785"/>
              <a:gd name="connsiteX122" fmla="*/ 4921053 w 12192000"/>
              <a:gd name="connsiteY122" fmla="*/ 5048925 h 5096785"/>
              <a:gd name="connsiteX123" fmla="*/ 4873420 w 12192000"/>
              <a:gd name="connsiteY123" fmla="*/ 5054929 h 5096785"/>
              <a:gd name="connsiteX124" fmla="*/ 4858825 w 12192000"/>
              <a:gd name="connsiteY124" fmla="*/ 5051329 h 5096785"/>
              <a:gd name="connsiteX125" fmla="*/ 4769340 w 12192000"/>
              <a:gd name="connsiteY125" fmla="*/ 5053090 h 5096785"/>
              <a:gd name="connsiteX126" fmla="*/ 4744152 w 12192000"/>
              <a:gd name="connsiteY126" fmla="*/ 5053391 h 5096785"/>
              <a:gd name="connsiteX127" fmla="*/ 4723556 w 12192000"/>
              <a:gd name="connsiteY127" fmla="*/ 5059633 h 5096785"/>
              <a:gd name="connsiteX128" fmla="*/ 4719699 w 12192000"/>
              <a:gd name="connsiteY128" fmla="*/ 5066298 h 5096785"/>
              <a:gd name="connsiteX129" fmla="*/ 4706016 w 12192000"/>
              <a:gd name="connsiteY129" fmla="*/ 5067422 h 5096785"/>
              <a:gd name="connsiteX130" fmla="*/ 4702593 w 12192000"/>
              <a:gd name="connsiteY130" fmla="*/ 5068973 h 5096785"/>
              <a:gd name="connsiteX131" fmla="*/ 4682766 w 12192000"/>
              <a:gd name="connsiteY131" fmla="*/ 5076609 h 5096785"/>
              <a:gd name="connsiteX132" fmla="*/ 4634960 w 12192000"/>
              <a:gd name="connsiteY132" fmla="*/ 5061852 h 5096785"/>
              <a:gd name="connsiteX133" fmla="*/ 4580645 w 12192000"/>
              <a:gd name="connsiteY133" fmla="*/ 5069246 h 5096785"/>
              <a:gd name="connsiteX134" fmla="*/ 4368005 w 12192000"/>
              <a:gd name="connsiteY134" fmla="*/ 5057426 h 5096785"/>
              <a:gd name="connsiteX135" fmla="*/ 4339489 w 12192000"/>
              <a:gd name="connsiteY135" fmla="*/ 5080858 h 5096785"/>
              <a:gd name="connsiteX136" fmla="*/ 4253895 w 12192000"/>
              <a:gd name="connsiteY136" fmla="*/ 5085008 h 5096785"/>
              <a:gd name="connsiteX137" fmla="*/ 4130140 w 12192000"/>
              <a:gd name="connsiteY137" fmla="*/ 5057070 h 5096785"/>
              <a:gd name="connsiteX138" fmla="*/ 3911296 w 12192000"/>
              <a:gd name="connsiteY138" fmla="*/ 5035663 h 5096785"/>
              <a:gd name="connsiteX139" fmla="*/ 3895182 w 12192000"/>
              <a:gd name="connsiteY139" fmla="*/ 5030229 h 5096785"/>
              <a:gd name="connsiteX140" fmla="*/ 3870866 w 12192000"/>
              <a:gd name="connsiteY140" fmla="*/ 5023753 h 5096785"/>
              <a:gd name="connsiteX141" fmla="*/ 3865913 w 12192000"/>
              <a:gd name="connsiteY141" fmla="*/ 5025143 h 5096785"/>
              <a:gd name="connsiteX142" fmla="*/ 3828606 w 12192000"/>
              <a:gd name="connsiteY142" fmla="*/ 5019426 h 5096785"/>
              <a:gd name="connsiteX143" fmla="*/ 3827901 w 12192000"/>
              <a:gd name="connsiteY143" fmla="*/ 5020583 h 5096785"/>
              <a:gd name="connsiteX144" fmla="*/ 3816543 w 12192000"/>
              <a:gd name="connsiteY144" fmla="*/ 5024366 h 5096785"/>
              <a:gd name="connsiteX145" fmla="*/ 3795278 w 12192000"/>
              <a:gd name="connsiteY145" fmla="*/ 5028779 h 5096785"/>
              <a:gd name="connsiteX146" fmla="*/ 3743858 w 12192000"/>
              <a:gd name="connsiteY146" fmla="*/ 5054237 h 5096785"/>
              <a:gd name="connsiteX147" fmla="*/ 3704945 w 12192000"/>
              <a:gd name="connsiteY147" fmla="*/ 5048413 h 5096785"/>
              <a:gd name="connsiteX148" fmla="*/ 3696992 w 12192000"/>
              <a:gd name="connsiteY148" fmla="*/ 5047914 h 5096785"/>
              <a:gd name="connsiteX149" fmla="*/ 3696780 w 12192000"/>
              <a:gd name="connsiteY149" fmla="*/ 5048181 h 5096785"/>
              <a:gd name="connsiteX150" fmla="*/ 3688290 w 12192000"/>
              <a:gd name="connsiteY150" fmla="*/ 5048204 h 5096785"/>
              <a:gd name="connsiteX151" fmla="*/ 3682486 w 12192000"/>
              <a:gd name="connsiteY151" fmla="*/ 5047000 h 5096785"/>
              <a:gd name="connsiteX152" fmla="*/ 3667056 w 12192000"/>
              <a:gd name="connsiteY152" fmla="*/ 5046030 h 5096785"/>
              <a:gd name="connsiteX153" fmla="*/ 3661403 w 12192000"/>
              <a:gd name="connsiteY153" fmla="*/ 5047537 h 5096785"/>
              <a:gd name="connsiteX154" fmla="*/ 3658673 w 12192000"/>
              <a:gd name="connsiteY154" fmla="*/ 5050790 h 5096785"/>
              <a:gd name="connsiteX155" fmla="*/ 3657333 w 12192000"/>
              <a:gd name="connsiteY155" fmla="*/ 5050325 h 5096785"/>
              <a:gd name="connsiteX156" fmla="*/ 3626778 w 12192000"/>
              <a:gd name="connsiteY156" fmla="*/ 5057882 h 5096785"/>
              <a:gd name="connsiteX157" fmla="*/ 3560067 w 12192000"/>
              <a:gd name="connsiteY157" fmla="*/ 5064266 h 5096785"/>
              <a:gd name="connsiteX158" fmla="*/ 3522641 w 12192000"/>
              <a:gd name="connsiteY158" fmla="*/ 5063654 h 5096785"/>
              <a:gd name="connsiteX159" fmla="*/ 3419275 w 12192000"/>
              <a:gd name="connsiteY159" fmla="*/ 5066646 h 5096785"/>
              <a:gd name="connsiteX160" fmla="*/ 3314869 w 12192000"/>
              <a:gd name="connsiteY160" fmla="*/ 5073197 h 5096785"/>
              <a:gd name="connsiteX161" fmla="*/ 3259088 w 12192000"/>
              <a:gd name="connsiteY161" fmla="*/ 5096363 h 5096785"/>
              <a:gd name="connsiteX162" fmla="*/ 3253104 w 12192000"/>
              <a:gd name="connsiteY162" fmla="*/ 5096785 h 5096785"/>
              <a:gd name="connsiteX163" fmla="*/ 3238751 w 12192000"/>
              <a:gd name="connsiteY163" fmla="*/ 5092996 h 5096785"/>
              <a:gd name="connsiteX164" fmla="*/ 3233681 w 12192000"/>
              <a:gd name="connsiteY164" fmla="*/ 5090758 h 5096785"/>
              <a:gd name="connsiteX165" fmla="*/ 3225562 w 12192000"/>
              <a:gd name="connsiteY165" fmla="*/ 5089215 h 5096785"/>
              <a:gd name="connsiteX166" fmla="*/ 3225260 w 12192000"/>
              <a:gd name="connsiteY166" fmla="*/ 5089437 h 5096785"/>
              <a:gd name="connsiteX167" fmla="*/ 3217859 w 12192000"/>
              <a:gd name="connsiteY167" fmla="*/ 5087484 h 5096785"/>
              <a:gd name="connsiteX168" fmla="*/ 3182980 w 12192000"/>
              <a:gd name="connsiteY168" fmla="*/ 5074650 h 5096785"/>
              <a:gd name="connsiteX169" fmla="*/ 3055081 w 12192000"/>
              <a:gd name="connsiteY169" fmla="*/ 5080424 h 5096785"/>
              <a:gd name="connsiteX170" fmla="*/ 3049807 w 12192000"/>
              <a:gd name="connsiteY170" fmla="*/ 5080860 h 5096785"/>
              <a:gd name="connsiteX171" fmla="*/ 3029122 w 12192000"/>
              <a:gd name="connsiteY171" fmla="*/ 5070085 h 5096785"/>
              <a:gd name="connsiteX172" fmla="*/ 3017862 w 12192000"/>
              <a:gd name="connsiteY172" fmla="*/ 5065942 h 5096785"/>
              <a:gd name="connsiteX173" fmla="*/ 3015868 w 12192000"/>
              <a:gd name="connsiteY173" fmla="*/ 5061832 h 5096785"/>
              <a:gd name="connsiteX174" fmla="*/ 2998644 w 12192000"/>
              <a:gd name="connsiteY174" fmla="*/ 5057210 h 5096785"/>
              <a:gd name="connsiteX175" fmla="*/ 2996219 w 12192000"/>
              <a:gd name="connsiteY175" fmla="*/ 5057788 h 5096785"/>
              <a:gd name="connsiteX176" fmla="*/ 2983676 w 12192000"/>
              <a:gd name="connsiteY176" fmla="*/ 5049852 h 5096785"/>
              <a:gd name="connsiteX177" fmla="*/ 2903609 w 12192000"/>
              <a:gd name="connsiteY177" fmla="*/ 4998457 h 5096785"/>
              <a:gd name="connsiteX178" fmla="*/ 2758830 w 12192000"/>
              <a:gd name="connsiteY178" fmla="*/ 4974760 h 5096785"/>
              <a:gd name="connsiteX179" fmla="*/ 2532669 w 12192000"/>
              <a:gd name="connsiteY179" fmla="*/ 4940573 h 5096785"/>
              <a:gd name="connsiteX180" fmla="*/ 2389931 w 12192000"/>
              <a:gd name="connsiteY180" fmla="*/ 4905785 h 5096785"/>
              <a:gd name="connsiteX181" fmla="*/ 2335186 w 12192000"/>
              <a:gd name="connsiteY181" fmla="*/ 4902957 h 5096785"/>
              <a:gd name="connsiteX182" fmla="*/ 2273393 w 12192000"/>
              <a:gd name="connsiteY182" fmla="*/ 4883565 h 5096785"/>
              <a:gd name="connsiteX183" fmla="*/ 2269523 w 12192000"/>
              <a:gd name="connsiteY183" fmla="*/ 4884442 h 5096785"/>
              <a:gd name="connsiteX184" fmla="*/ 2256015 w 12192000"/>
              <a:gd name="connsiteY184" fmla="*/ 4883014 h 5096785"/>
              <a:gd name="connsiteX185" fmla="*/ 2249731 w 12192000"/>
              <a:gd name="connsiteY185" fmla="*/ 4888778 h 5096785"/>
              <a:gd name="connsiteX186" fmla="*/ 2227629 w 12192000"/>
              <a:gd name="connsiteY186" fmla="*/ 4891047 h 5096785"/>
              <a:gd name="connsiteX187" fmla="*/ 2203460 w 12192000"/>
              <a:gd name="connsiteY187" fmla="*/ 4886696 h 5096785"/>
              <a:gd name="connsiteX188" fmla="*/ 2091528 w 12192000"/>
              <a:gd name="connsiteY188" fmla="*/ 4859155 h 5096785"/>
              <a:gd name="connsiteX189" fmla="*/ 2022901 w 12192000"/>
              <a:gd name="connsiteY189" fmla="*/ 4846594 h 5096785"/>
              <a:gd name="connsiteX190" fmla="*/ 1994227 w 12192000"/>
              <a:gd name="connsiteY190" fmla="*/ 4847973 h 5096785"/>
              <a:gd name="connsiteX191" fmla="*/ 1955936 w 12192000"/>
              <a:gd name="connsiteY191" fmla="*/ 4845765 h 5096785"/>
              <a:gd name="connsiteX192" fmla="*/ 1741924 w 12192000"/>
              <a:gd name="connsiteY192" fmla="*/ 4808054 h 5096785"/>
              <a:gd name="connsiteX193" fmla="*/ 1734410 w 12192000"/>
              <a:gd name="connsiteY193" fmla="*/ 4811675 h 5096785"/>
              <a:gd name="connsiteX194" fmla="*/ 1691423 w 12192000"/>
              <a:gd name="connsiteY194" fmla="*/ 4802777 h 5096785"/>
              <a:gd name="connsiteX195" fmla="*/ 1554504 w 12192000"/>
              <a:gd name="connsiteY195" fmla="*/ 4739985 h 5096785"/>
              <a:gd name="connsiteX196" fmla="*/ 1470119 w 12192000"/>
              <a:gd name="connsiteY196" fmla="*/ 4723470 h 5096785"/>
              <a:gd name="connsiteX197" fmla="*/ 1437967 w 12192000"/>
              <a:gd name="connsiteY197" fmla="*/ 4722710 h 5096785"/>
              <a:gd name="connsiteX198" fmla="*/ 1295869 w 12192000"/>
              <a:gd name="connsiteY198" fmla="*/ 4726175 h 5096785"/>
              <a:gd name="connsiteX199" fmla="*/ 1292949 w 12192000"/>
              <a:gd name="connsiteY199" fmla="*/ 4684615 h 5096785"/>
              <a:gd name="connsiteX200" fmla="*/ 1244908 w 12192000"/>
              <a:gd name="connsiteY200" fmla="*/ 4706993 h 5096785"/>
              <a:gd name="connsiteX201" fmla="*/ 1171266 w 12192000"/>
              <a:gd name="connsiteY201" fmla="*/ 4706535 h 5096785"/>
              <a:gd name="connsiteX202" fmla="*/ 1160868 w 12192000"/>
              <a:gd name="connsiteY202" fmla="*/ 4701936 h 5096785"/>
              <a:gd name="connsiteX203" fmla="*/ 1147599 w 12192000"/>
              <a:gd name="connsiteY203" fmla="*/ 4714833 h 5096785"/>
              <a:gd name="connsiteX204" fmla="*/ 1119603 w 12192000"/>
              <a:gd name="connsiteY204" fmla="*/ 4721303 h 5096785"/>
              <a:gd name="connsiteX205" fmla="*/ 997851 w 12192000"/>
              <a:gd name="connsiteY205" fmla="*/ 4722336 h 5096785"/>
              <a:gd name="connsiteX206" fmla="*/ 976455 w 12192000"/>
              <a:gd name="connsiteY206" fmla="*/ 4726407 h 5096785"/>
              <a:gd name="connsiteX207" fmla="*/ 949939 w 12192000"/>
              <a:gd name="connsiteY207" fmla="*/ 4719699 h 5096785"/>
              <a:gd name="connsiteX208" fmla="*/ 894148 w 12192000"/>
              <a:gd name="connsiteY208" fmla="*/ 4710406 h 5096785"/>
              <a:gd name="connsiteX209" fmla="*/ 857990 w 12192000"/>
              <a:gd name="connsiteY209" fmla="*/ 4696844 h 5096785"/>
              <a:gd name="connsiteX210" fmla="*/ 848649 w 12192000"/>
              <a:gd name="connsiteY210" fmla="*/ 4704021 h 5096785"/>
              <a:gd name="connsiteX211" fmla="*/ 826436 w 12192000"/>
              <a:gd name="connsiteY211" fmla="*/ 4707421 h 5096785"/>
              <a:gd name="connsiteX212" fmla="*/ 733052 w 12192000"/>
              <a:gd name="connsiteY212" fmla="*/ 4701884 h 5096785"/>
              <a:gd name="connsiteX213" fmla="*/ 716185 w 12192000"/>
              <a:gd name="connsiteY213" fmla="*/ 4648168 h 5096785"/>
              <a:gd name="connsiteX214" fmla="*/ 582722 w 12192000"/>
              <a:gd name="connsiteY214" fmla="*/ 4658637 h 5096785"/>
              <a:gd name="connsiteX215" fmla="*/ 581118 w 12192000"/>
              <a:gd name="connsiteY215" fmla="*/ 4654120 h 5096785"/>
              <a:gd name="connsiteX216" fmla="*/ 546453 w 12192000"/>
              <a:gd name="connsiteY216" fmla="*/ 4652542 h 5096785"/>
              <a:gd name="connsiteX217" fmla="*/ 536773 w 12192000"/>
              <a:gd name="connsiteY217" fmla="*/ 4644609 h 5096785"/>
              <a:gd name="connsiteX218" fmla="*/ 388896 w 12192000"/>
              <a:gd name="connsiteY218" fmla="*/ 4619173 h 5096785"/>
              <a:gd name="connsiteX219" fmla="*/ 366479 w 12192000"/>
              <a:gd name="connsiteY219" fmla="*/ 4618896 h 5096785"/>
              <a:gd name="connsiteX220" fmla="*/ 342781 w 12192000"/>
              <a:gd name="connsiteY220" fmla="*/ 4601239 h 5096785"/>
              <a:gd name="connsiteX221" fmla="*/ 255925 w 12192000"/>
              <a:gd name="connsiteY221" fmla="*/ 4598685 h 5096785"/>
              <a:gd name="connsiteX222" fmla="*/ 226919 w 12192000"/>
              <a:gd name="connsiteY222" fmla="*/ 4598460 h 5096785"/>
              <a:gd name="connsiteX223" fmla="*/ 213925 w 12192000"/>
              <a:gd name="connsiteY223" fmla="*/ 4597783 h 5096785"/>
              <a:gd name="connsiteX224" fmla="*/ 215196 w 12192000"/>
              <a:gd name="connsiteY224" fmla="*/ 4588576 h 5096785"/>
              <a:gd name="connsiteX225" fmla="*/ 180214 w 12192000"/>
              <a:gd name="connsiteY225" fmla="*/ 4583701 h 5096785"/>
              <a:gd name="connsiteX226" fmla="*/ 83203 w 12192000"/>
              <a:gd name="connsiteY226" fmla="*/ 4531664 h 5096785"/>
              <a:gd name="connsiteX227" fmla="*/ 4106 w 12192000"/>
              <a:gd name="connsiteY227" fmla="*/ 4517202 h 5096785"/>
              <a:gd name="connsiteX228" fmla="*/ 0 w 12192000"/>
              <a:gd name="connsiteY228" fmla="*/ 4516084 h 5096785"/>
              <a:gd name="connsiteX229" fmla="*/ 0 w 12192000"/>
              <a:gd name="connsiteY229" fmla="*/ 0 h 5096785"/>
              <a:gd name="connsiteX0" fmla="*/ 0 w 12192000"/>
              <a:gd name="connsiteY0" fmla="*/ 0 h 5096785"/>
              <a:gd name="connsiteX1" fmla="*/ 12192000 w 12192000"/>
              <a:gd name="connsiteY1" fmla="*/ 0 h 5096785"/>
              <a:gd name="connsiteX2" fmla="*/ 12192000 w 12192000"/>
              <a:gd name="connsiteY2" fmla="*/ 3809005 h 5096785"/>
              <a:gd name="connsiteX3" fmla="*/ 12142543 w 12192000"/>
              <a:gd name="connsiteY3" fmla="*/ 3817043 h 5096785"/>
              <a:gd name="connsiteX4" fmla="*/ 12021777 w 12192000"/>
              <a:gd name="connsiteY4" fmla="*/ 3848082 h 5096785"/>
              <a:gd name="connsiteX5" fmla="*/ 11700796 w 12192000"/>
              <a:gd name="connsiteY5" fmla="*/ 3819843 h 5096785"/>
              <a:gd name="connsiteX6" fmla="*/ 11596222 w 12192000"/>
              <a:gd name="connsiteY6" fmla="*/ 3858834 h 5096785"/>
              <a:gd name="connsiteX7" fmla="*/ 11416000 w 12192000"/>
              <a:gd name="connsiteY7" fmla="*/ 3915854 h 5096785"/>
              <a:gd name="connsiteX8" fmla="*/ 11214181 w 12192000"/>
              <a:gd name="connsiteY8" fmla="*/ 4004215 h 5096785"/>
              <a:gd name="connsiteX9" fmla="*/ 11082297 w 12192000"/>
              <a:gd name="connsiteY9" fmla="*/ 4010564 h 5096785"/>
              <a:gd name="connsiteX10" fmla="*/ 10833086 w 12192000"/>
              <a:gd name="connsiteY10" fmla="*/ 3997707 h 5096785"/>
              <a:gd name="connsiteX11" fmla="*/ 10639436 w 12192000"/>
              <a:gd name="connsiteY11" fmla="*/ 4022417 h 5096785"/>
              <a:gd name="connsiteX12" fmla="*/ 10480215 w 12192000"/>
              <a:gd name="connsiteY12" fmla="*/ 4006823 h 5096785"/>
              <a:gd name="connsiteX13" fmla="*/ 10217282 w 12192000"/>
              <a:gd name="connsiteY13" fmla="*/ 4020809 h 5096785"/>
              <a:gd name="connsiteX14" fmla="*/ 9936427 w 12192000"/>
              <a:gd name="connsiteY14" fmla="*/ 4137843 h 5096785"/>
              <a:gd name="connsiteX15" fmla="*/ 9800299 w 12192000"/>
              <a:gd name="connsiteY15" fmla="*/ 4186098 h 5096785"/>
              <a:gd name="connsiteX16" fmla="*/ 9707822 w 12192000"/>
              <a:gd name="connsiteY16" fmla="*/ 4189102 h 5096785"/>
              <a:gd name="connsiteX17" fmla="*/ 9543973 w 12192000"/>
              <a:gd name="connsiteY17" fmla="*/ 4245802 h 5096785"/>
              <a:gd name="connsiteX18" fmla="*/ 9528747 w 12192000"/>
              <a:gd name="connsiteY18" fmla="*/ 4251724 h 5096785"/>
              <a:gd name="connsiteX19" fmla="*/ 9436976 w 12192000"/>
              <a:gd name="connsiteY19" fmla="*/ 4269351 h 5096785"/>
              <a:gd name="connsiteX20" fmla="*/ 9371827 w 12192000"/>
              <a:gd name="connsiteY20" fmla="*/ 4303912 h 5096785"/>
              <a:gd name="connsiteX21" fmla="*/ 9260304 w 12192000"/>
              <a:gd name="connsiteY21" fmla="*/ 4328021 h 5096785"/>
              <a:gd name="connsiteX22" fmla="*/ 9148799 w 12192000"/>
              <a:gd name="connsiteY22" fmla="*/ 4348506 h 5096785"/>
              <a:gd name="connsiteX23" fmla="*/ 9107898 w 12192000"/>
              <a:gd name="connsiteY23" fmla="*/ 4354282 h 5096785"/>
              <a:gd name="connsiteX24" fmla="*/ 8990743 w 12192000"/>
              <a:gd name="connsiteY24" fmla="*/ 4382161 h 5096785"/>
              <a:gd name="connsiteX25" fmla="*/ 8979819 w 12192000"/>
              <a:gd name="connsiteY25" fmla="*/ 4366419 h 5096785"/>
              <a:gd name="connsiteX26" fmla="*/ 8936044 w 12192000"/>
              <a:gd name="connsiteY26" fmla="*/ 4370992 h 5096785"/>
              <a:gd name="connsiteX27" fmla="*/ 8897707 w 12192000"/>
              <a:gd name="connsiteY27" fmla="*/ 4392673 h 5096785"/>
              <a:gd name="connsiteX28" fmla="*/ 8845635 w 12192000"/>
              <a:gd name="connsiteY28" fmla="*/ 4404300 h 5096785"/>
              <a:gd name="connsiteX29" fmla="*/ 8814562 w 12192000"/>
              <a:gd name="connsiteY29" fmla="*/ 4411434 h 5096785"/>
              <a:gd name="connsiteX30" fmla="*/ 8726349 w 12192000"/>
              <a:gd name="connsiteY30" fmla="*/ 4416668 h 5096785"/>
              <a:gd name="connsiteX31" fmla="*/ 8566678 w 12192000"/>
              <a:gd name="connsiteY31" fmla="*/ 4391711 h 5096785"/>
              <a:gd name="connsiteX32" fmla="*/ 8521516 w 12192000"/>
              <a:gd name="connsiteY32" fmla="*/ 4393927 h 5096785"/>
              <a:gd name="connsiteX33" fmla="*/ 8515998 w 12192000"/>
              <a:gd name="connsiteY33" fmla="*/ 4399124 h 5096785"/>
              <a:gd name="connsiteX34" fmla="*/ 8449547 w 12192000"/>
              <a:gd name="connsiteY34" fmla="*/ 4383170 h 5096785"/>
              <a:gd name="connsiteX35" fmla="*/ 8360285 w 12192000"/>
              <a:gd name="connsiteY35" fmla="*/ 4398502 h 5096785"/>
              <a:gd name="connsiteX36" fmla="*/ 8256584 w 12192000"/>
              <a:gd name="connsiteY36" fmla="*/ 4423564 h 5096785"/>
              <a:gd name="connsiteX37" fmla="*/ 8229821 w 12192000"/>
              <a:gd name="connsiteY37" fmla="*/ 4431840 h 5096785"/>
              <a:gd name="connsiteX38" fmla="*/ 8158476 w 12192000"/>
              <a:gd name="connsiteY38" fmla="*/ 4436904 h 5096785"/>
              <a:gd name="connsiteX39" fmla="*/ 7993707 w 12192000"/>
              <a:gd name="connsiteY39" fmla="*/ 4447962 h 5096785"/>
              <a:gd name="connsiteX40" fmla="*/ 7990346 w 12192000"/>
              <a:gd name="connsiteY40" fmla="*/ 4454853 h 5096785"/>
              <a:gd name="connsiteX41" fmla="*/ 7976786 w 12192000"/>
              <a:gd name="connsiteY41" fmla="*/ 4456820 h 5096785"/>
              <a:gd name="connsiteX42" fmla="*/ 7973491 w 12192000"/>
              <a:gd name="connsiteY42" fmla="*/ 4458577 h 5096785"/>
              <a:gd name="connsiteX43" fmla="*/ 7954281 w 12192000"/>
              <a:gd name="connsiteY43" fmla="*/ 4467421 h 5096785"/>
              <a:gd name="connsiteX44" fmla="*/ 7905540 w 12192000"/>
              <a:gd name="connsiteY44" fmla="*/ 4455628 h 5096785"/>
              <a:gd name="connsiteX45" fmla="*/ 7851932 w 12192000"/>
              <a:gd name="connsiteY45" fmla="*/ 4466353 h 5096785"/>
              <a:gd name="connsiteX46" fmla="*/ 7639078 w 12192000"/>
              <a:gd name="connsiteY46" fmla="*/ 4467635 h 5096785"/>
              <a:gd name="connsiteX47" fmla="*/ 7612359 w 12192000"/>
              <a:gd name="connsiteY47" fmla="*/ 4492789 h 5096785"/>
              <a:gd name="connsiteX48" fmla="*/ 7527328 w 12192000"/>
              <a:gd name="connsiteY48" fmla="*/ 4502199 h 5096785"/>
              <a:gd name="connsiteX49" fmla="*/ 7388717 w 12192000"/>
              <a:gd name="connsiteY49" fmla="*/ 4470799 h 5096785"/>
              <a:gd name="connsiteX50" fmla="*/ 7231898 w 12192000"/>
              <a:gd name="connsiteY50" fmla="*/ 4486028 h 5096785"/>
              <a:gd name="connsiteX51" fmla="*/ 7218425 w 12192000"/>
              <a:gd name="connsiteY51" fmla="*/ 4477288 h 5096785"/>
              <a:gd name="connsiteX52" fmla="*/ 7202795 w 12192000"/>
              <a:gd name="connsiteY52" fmla="*/ 4472972 h 5096785"/>
              <a:gd name="connsiteX53" fmla="*/ 7200744 w 12192000"/>
              <a:gd name="connsiteY53" fmla="*/ 4474099 h 5096785"/>
              <a:gd name="connsiteX54" fmla="*/ 7182163 w 12192000"/>
              <a:gd name="connsiteY54" fmla="*/ 4474005 h 5096785"/>
              <a:gd name="connsiteX55" fmla="*/ 7178368 w 12192000"/>
              <a:gd name="connsiteY55" fmla="*/ 4470673 h 5096785"/>
              <a:gd name="connsiteX56" fmla="*/ 7165705 w 12192000"/>
              <a:gd name="connsiteY56" fmla="*/ 4469569 h 5096785"/>
              <a:gd name="connsiteX57" fmla="*/ 7140991 w 12192000"/>
              <a:gd name="connsiteY57" fmla="*/ 4464599 h 5096785"/>
              <a:gd name="connsiteX58" fmla="*/ 7136152 w 12192000"/>
              <a:gd name="connsiteY58" fmla="*/ 4466292 h 5096785"/>
              <a:gd name="connsiteX59" fmla="*/ 7098544 w 12192000"/>
              <a:gd name="connsiteY59" fmla="*/ 4462879 h 5096785"/>
              <a:gd name="connsiteX60" fmla="*/ 7097922 w 12192000"/>
              <a:gd name="connsiteY60" fmla="*/ 4464077 h 5096785"/>
              <a:gd name="connsiteX61" fmla="*/ 7086877 w 12192000"/>
              <a:gd name="connsiteY61" fmla="*/ 4468554 h 5096785"/>
              <a:gd name="connsiteX62" fmla="*/ 7065999 w 12192000"/>
              <a:gd name="connsiteY62" fmla="*/ 4474270 h 5096785"/>
              <a:gd name="connsiteX63" fmla="*/ 7016598 w 12192000"/>
              <a:gd name="connsiteY63" fmla="*/ 4502855 h 5096785"/>
              <a:gd name="connsiteX64" fmla="*/ 6977375 w 12192000"/>
              <a:gd name="connsiteY64" fmla="*/ 4499434 h 5096785"/>
              <a:gd name="connsiteX65" fmla="*/ 6969409 w 12192000"/>
              <a:gd name="connsiteY65" fmla="*/ 4499424 h 5096785"/>
              <a:gd name="connsiteX66" fmla="*/ 6969218 w 12192000"/>
              <a:gd name="connsiteY66" fmla="*/ 4499704 h 5096785"/>
              <a:gd name="connsiteX67" fmla="*/ 6960755 w 12192000"/>
              <a:gd name="connsiteY67" fmla="*/ 4500249 h 5096785"/>
              <a:gd name="connsiteX68" fmla="*/ 6954882 w 12192000"/>
              <a:gd name="connsiteY68" fmla="*/ 4499405 h 5096785"/>
              <a:gd name="connsiteX69" fmla="*/ 6939428 w 12192000"/>
              <a:gd name="connsiteY69" fmla="*/ 4499385 h 5096785"/>
              <a:gd name="connsiteX70" fmla="*/ 6933902 w 12192000"/>
              <a:gd name="connsiteY70" fmla="*/ 4501239 h 5096785"/>
              <a:gd name="connsiteX71" fmla="*/ 6891244 w 12192000"/>
              <a:gd name="connsiteY71" fmla="*/ 4536371 h 5096785"/>
              <a:gd name="connsiteX72" fmla="*/ 6794496 w 12192000"/>
              <a:gd name="connsiteY72" fmla="*/ 4567924 h 5096785"/>
              <a:gd name="connsiteX73" fmla="*/ 6574528 w 12192000"/>
              <a:gd name="connsiteY73" fmla="*/ 4641155 h 5096785"/>
              <a:gd name="connsiteX74" fmla="*/ 6573036 w 12192000"/>
              <a:gd name="connsiteY74" fmla="*/ 4641049 h 5096785"/>
              <a:gd name="connsiteX75" fmla="*/ 6571920 w 12192000"/>
              <a:gd name="connsiteY75" fmla="*/ 4644739 h 5096785"/>
              <a:gd name="connsiteX76" fmla="*/ 6552021 w 12192000"/>
              <a:gd name="connsiteY76" fmla="*/ 4650379 h 5096785"/>
              <a:gd name="connsiteX77" fmla="*/ 6545925 w 12192000"/>
              <a:gd name="connsiteY77" fmla="*/ 4650675 h 5096785"/>
              <a:gd name="connsiteX78" fmla="*/ 6537822 w 12192000"/>
              <a:gd name="connsiteY78" fmla="*/ 4652769 h 5096785"/>
              <a:gd name="connsiteX79" fmla="*/ 6537743 w 12192000"/>
              <a:gd name="connsiteY79" fmla="*/ 4653068 h 5096785"/>
              <a:gd name="connsiteX80" fmla="*/ 6490057 w 12192000"/>
              <a:gd name="connsiteY80" fmla="*/ 4658624 h 5096785"/>
              <a:gd name="connsiteX81" fmla="*/ 6386800 w 12192000"/>
              <a:gd name="connsiteY81" fmla="*/ 4715431 h 5096785"/>
              <a:gd name="connsiteX82" fmla="*/ 6382703 w 12192000"/>
              <a:gd name="connsiteY82" fmla="*/ 4717930 h 5096785"/>
              <a:gd name="connsiteX83" fmla="*/ 6356495 w 12192000"/>
              <a:gd name="connsiteY83" fmla="*/ 4717843 h 5096785"/>
              <a:gd name="connsiteX84" fmla="*/ 6343628 w 12192000"/>
              <a:gd name="connsiteY84" fmla="*/ 4719161 h 5096785"/>
              <a:gd name="connsiteX85" fmla="*/ 6338605 w 12192000"/>
              <a:gd name="connsiteY85" fmla="*/ 4716723 h 5096785"/>
              <a:gd name="connsiteX86" fmla="*/ 6320318 w 12192000"/>
              <a:gd name="connsiteY86" fmla="*/ 4720095 h 5096785"/>
              <a:gd name="connsiteX87" fmla="*/ 6318742 w 12192000"/>
              <a:gd name="connsiteY87" fmla="*/ 4721541 h 5096785"/>
              <a:gd name="connsiteX88" fmla="*/ 6301708 w 12192000"/>
              <a:gd name="connsiteY88" fmla="*/ 4720380 h 5096785"/>
              <a:gd name="connsiteX89" fmla="*/ 6285082 w 12192000"/>
              <a:gd name="connsiteY89" fmla="*/ 4714639 h 5096785"/>
              <a:gd name="connsiteX90" fmla="*/ 6028335 w 12192000"/>
              <a:gd name="connsiteY90" fmla="*/ 4722621 h 5096785"/>
              <a:gd name="connsiteX91" fmla="*/ 5908701 w 12192000"/>
              <a:gd name="connsiteY91" fmla="*/ 4779160 h 5096785"/>
              <a:gd name="connsiteX92" fmla="*/ 5860414 w 12192000"/>
              <a:gd name="connsiteY92" fmla="*/ 4807892 h 5096785"/>
              <a:gd name="connsiteX93" fmla="*/ 5683612 w 12192000"/>
              <a:gd name="connsiteY93" fmla="*/ 4848770 h 5096785"/>
              <a:gd name="connsiteX94" fmla="*/ 5635111 w 12192000"/>
              <a:gd name="connsiteY94" fmla="*/ 4868888 h 5096785"/>
              <a:gd name="connsiteX95" fmla="*/ 5582652 w 12192000"/>
              <a:gd name="connsiteY95" fmla="*/ 4866836 h 5096785"/>
              <a:gd name="connsiteX96" fmla="*/ 5567213 w 12192000"/>
              <a:gd name="connsiteY96" fmla="*/ 4878769 h 5096785"/>
              <a:gd name="connsiteX97" fmla="*/ 5564659 w 12192000"/>
              <a:gd name="connsiteY97" fmla="*/ 4881042 h 5096785"/>
              <a:gd name="connsiteX98" fmla="*/ 5552102 w 12192000"/>
              <a:gd name="connsiteY98" fmla="*/ 4885426 h 5096785"/>
              <a:gd name="connsiteX99" fmla="*/ 5551475 w 12192000"/>
              <a:gd name="connsiteY99" fmla="*/ 4892560 h 5096785"/>
              <a:gd name="connsiteX100" fmla="*/ 5534664 w 12192000"/>
              <a:gd name="connsiteY100" fmla="*/ 4903385 h 5096785"/>
              <a:gd name="connsiteX101" fmla="*/ 5510737 w 12192000"/>
              <a:gd name="connsiteY101" fmla="*/ 4909807 h 5096785"/>
              <a:gd name="connsiteX102" fmla="*/ 5393901 w 12192000"/>
              <a:gd name="connsiteY102" fmla="*/ 4933709 h 5096785"/>
              <a:gd name="connsiteX103" fmla="*/ 5325782 w 12192000"/>
              <a:gd name="connsiteY103" fmla="*/ 4951789 h 5096785"/>
              <a:gd name="connsiteX104" fmla="*/ 5302703 w 12192000"/>
              <a:gd name="connsiteY104" fmla="*/ 4964590 h 5096785"/>
              <a:gd name="connsiteX105" fmla="*/ 5268591 w 12192000"/>
              <a:gd name="connsiteY105" fmla="*/ 4978479 h 5096785"/>
              <a:gd name="connsiteX106" fmla="*/ 5210559 w 12192000"/>
              <a:gd name="connsiteY106" fmla="*/ 5007585 h 5096785"/>
              <a:gd name="connsiteX107" fmla="*/ 5177597 w 12192000"/>
              <a:gd name="connsiteY107" fmla="*/ 5015926 h 5096785"/>
              <a:gd name="connsiteX108" fmla="*/ 5160569 w 12192000"/>
              <a:gd name="connsiteY108" fmla="*/ 5025681 h 5096785"/>
              <a:gd name="connsiteX109" fmla="*/ 5152748 w 12192000"/>
              <a:gd name="connsiteY109" fmla="*/ 5026569 h 5096785"/>
              <a:gd name="connsiteX110" fmla="*/ 5127678 w 12192000"/>
              <a:gd name="connsiteY110" fmla="*/ 5032947 h 5096785"/>
              <a:gd name="connsiteX111" fmla="*/ 5113147 w 12192000"/>
              <a:gd name="connsiteY111" fmla="*/ 5035818 h 5096785"/>
              <a:gd name="connsiteX112" fmla="*/ 5107301 w 12192000"/>
              <a:gd name="connsiteY112" fmla="*/ 5036672 h 5096785"/>
              <a:gd name="connsiteX113" fmla="*/ 5093215 w 12192000"/>
              <a:gd name="connsiteY113" fmla="*/ 5032880 h 5096785"/>
              <a:gd name="connsiteX114" fmla="*/ 5077058 w 12192000"/>
              <a:gd name="connsiteY114" fmla="*/ 5038681 h 5096785"/>
              <a:gd name="connsiteX115" fmla="*/ 5057349 w 12192000"/>
              <a:gd name="connsiteY115" fmla="*/ 5036015 h 5096785"/>
              <a:gd name="connsiteX116" fmla="*/ 5053945 w 12192000"/>
              <a:gd name="connsiteY116" fmla="*/ 5041952 h 5096785"/>
              <a:gd name="connsiteX117" fmla="*/ 5040021 w 12192000"/>
              <a:gd name="connsiteY117" fmla="*/ 5050052 h 5096785"/>
              <a:gd name="connsiteX118" fmla="*/ 5025913 w 12192000"/>
              <a:gd name="connsiteY118" fmla="*/ 5046535 h 5096785"/>
              <a:gd name="connsiteX119" fmla="*/ 4998218 w 12192000"/>
              <a:gd name="connsiteY119" fmla="*/ 5048065 h 5096785"/>
              <a:gd name="connsiteX120" fmla="*/ 4991008 w 12192000"/>
              <a:gd name="connsiteY120" fmla="*/ 5050439 h 5096785"/>
              <a:gd name="connsiteX121" fmla="*/ 4963503 w 12192000"/>
              <a:gd name="connsiteY121" fmla="*/ 5047575 h 5096785"/>
              <a:gd name="connsiteX122" fmla="*/ 4921053 w 12192000"/>
              <a:gd name="connsiteY122" fmla="*/ 5048925 h 5096785"/>
              <a:gd name="connsiteX123" fmla="*/ 4873420 w 12192000"/>
              <a:gd name="connsiteY123" fmla="*/ 5054929 h 5096785"/>
              <a:gd name="connsiteX124" fmla="*/ 4858825 w 12192000"/>
              <a:gd name="connsiteY124" fmla="*/ 5051329 h 5096785"/>
              <a:gd name="connsiteX125" fmla="*/ 4769340 w 12192000"/>
              <a:gd name="connsiteY125" fmla="*/ 5053090 h 5096785"/>
              <a:gd name="connsiteX126" fmla="*/ 4744152 w 12192000"/>
              <a:gd name="connsiteY126" fmla="*/ 5053391 h 5096785"/>
              <a:gd name="connsiteX127" fmla="*/ 4723556 w 12192000"/>
              <a:gd name="connsiteY127" fmla="*/ 5059633 h 5096785"/>
              <a:gd name="connsiteX128" fmla="*/ 4719699 w 12192000"/>
              <a:gd name="connsiteY128" fmla="*/ 5066298 h 5096785"/>
              <a:gd name="connsiteX129" fmla="*/ 4706016 w 12192000"/>
              <a:gd name="connsiteY129" fmla="*/ 5067422 h 5096785"/>
              <a:gd name="connsiteX130" fmla="*/ 4702593 w 12192000"/>
              <a:gd name="connsiteY130" fmla="*/ 5068973 h 5096785"/>
              <a:gd name="connsiteX131" fmla="*/ 4682766 w 12192000"/>
              <a:gd name="connsiteY131" fmla="*/ 5076609 h 5096785"/>
              <a:gd name="connsiteX132" fmla="*/ 4634960 w 12192000"/>
              <a:gd name="connsiteY132" fmla="*/ 5061852 h 5096785"/>
              <a:gd name="connsiteX133" fmla="*/ 4580645 w 12192000"/>
              <a:gd name="connsiteY133" fmla="*/ 5069246 h 5096785"/>
              <a:gd name="connsiteX134" fmla="*/ 4368005 w 12192000"/>
              <a:gd name="connsiteY134" fmla="*/ 5057426 h 5096785"/>
              <a:gd name="connsiteX135" fmla="*/ 4339489 w 12192000"/>
              <a:gd name="connsiteY135" fmla="*/ 5080858 h 5096785"/>
              <a:gd name="connsiteX136" fmla="*/ 4253895 w 12192000"/>
              <a:gd name="connsiteY136" fmla="*/ 5085008 h 5096785"/>
              <a:gd name="connsiteX137" fmla="*/ 4130140 w 12192000"/>
              <a:gd name="connsiteY137" fmla="*/ 5057070 h 5096785"/>
              <a:gd name="connsiteX138" fmla="*/ 3911296 w 12192000"/>
              <a:gd name="connsiteY138" fmla="*/ 5035663 h 5096785"/>
              <a:gd name="connsiteX139" fmla="*/ 3895182 w 12192000"/>
              <a:gd name="connsiteY139" fmla="*/ 5030229 h 5096785"/>
              <a:gd name="connsiteX140" fmla="*/ 3870866 w 12192000"/>
              <a:gd name="connsiteY140" fmla="*/ 5023753 h 5096785"/>
              <a:gd name="connsiteX141" fmla="*/ 3865913 w 12192000"/>
              <a:gd name="connsiteY141" fmla="*/ 5025143 h 5096785"/>
              <a:gd name="connsiteX142" fmla="*/ 3828606 w 12192000"/>
              <a:gd name="connsiteY142" fmla="*/ 5019426 h 5096785"/>
              <a:gd name="connsiteX143" fmla="*/ 3827901 w 12192000"/>
              <a:gd name="connsiteY143" fmla="*/ 5020583 h 5096785"/>
              <a:gd name="connsiteX144" fmla="*/ 3816543 w 12192000"/>
              <a:gd name="connsiteY144" fmla="*/ 5024366 h 5096785"/>
              <a:gd name="connsiteX145" fmla="*/ 3795278 w 12192000"/>
              <a:gd name="connsiteY145" fmla="*/ 5028779 h 5096785"/>
              <a:gd name="connsiteX146" fmla="*/ 3743858 w 12192000"/>
              <a:gd name="connsiteY146" fmla="*/ 5054237 h 5096785"/>
              <a:gd name="connsiteX147" fmla="*/ 3704945 w 12192000"/>
              <a:gd name="connsiteY147" fmla="*/ 5048413 h 5096785"/>
              <a:gd name="connsiteX148" fmla="*/ 3696992 w 12192000"/>
              <a:gd name="connsiteY148" fmla="*/ 5047914 h 5096785"/>
              <a:gd name="connsiteX149" fmla="*/ 3696780 w 12192000"/>
              <a:gd name="connsiteY149" fmla="*/ 5048181 h 5096785"/>
              <a:gd name="connsiteX150" fmla="*/ 3688290 w 12192000"/>
              <a:gd name="connsiteY150" fmla="*/ 5048204 h 5096785"/>
              <a:gd name="connsiteX151" fmla="*/ 3682486 w 12192000"/>
              <a:gd name="connsiteY151" fmla="*/ 5047000 h 5096785"/>
              <a:gd name="connsiteX152" fmla="*/ 3667056 w 12192000"/>
              <a:gd name="connsiteY152" fmla="*/ 5046030 h 5096785"/>
              <a:gd name="connsiteX153" fmla="*/ 3661403 w 12192000"/>
              <a:gd name="connsiteY153" fmla="*/ 5047537 h 5096785"/>
              <a:gd name="connsiteX154" fmla="*/ 3658673 w 12192000"/>
              <a:gd name="connsiteY154" fmla="*/ 5050790 h 5096785"/>
              <a:gd name="connsiteX155" fmla="*/ 3657333 w 12192000"/>
              <a:gd name="connsiteY155" fmla="*/ 5050325 h 5096785"/>
              <a:gd name="connsiteX156" fmla="*/ 3626778 w 12192000"/>
              <a:gd name="connsiteY156" fmla="*/ 5057882 h 5096785"/>
              <a:gd name="connsiteX157" fmla="*/ 3560067 w 12192000"/>
              <a:gd name="connsiteY157" fmla="*/ 5064266 h 5096785"/>
              <a:gd name="connsiteX158" fmla="*/ 3522641 w 12192000"/>
              <a:gd name="connsiteY158" fmla="*/ 5063654 h 5096785"/>
              <a:gd name="connsiteX159" fmla="*/ 3419275 w 12192000"/>
              <a:gd name="connsiteY159" fmla="*/ 5066646 h 5096785"/>
              <a:gd name="connsiteX160" fmla="*/ 3314869 w 12192000"/>
              <a:gd name="connsiteY160" fmla="*/ 5073197 h 5096785"/>
              <a:gd name="connsiteX161" fmla="*/ 3259088 w 12192000"/>
              <a:gd name="connsiteY161" fmla="*/ 5096363 h 5096785"/>
              <a:gd name="connsiteX162" fmla="*/ 3253104 w 12192000"/>
              <a:gd name="connsiteY162" fmla="*/ 5096785 h 5096785"/>
              <a:gd name="connsiteX163" fmla="*/ 3238751 w 12192000"/>
              <a:gd name="connsiteY163" fmla="*/ 5092996 h 5096785"/>
              <a:gd name="connsiteX164" fmla="*/ 3233681 w 12192000"/>
              <a:gd name="connsiteY164" fmla="*/ 5090758 h 5096785"/>
              <a:gd name="connsiteX165" fmla="*/ 3225562 w 12192000"/>
              <a:gd name="connsiteY165" fmla="*/ 5089215 h 5096785"/>
              <a:gd name="connsiteX166" fmla="*/ 3225260 w 12192000"/>
              <a:gd name="connsiteY166" fmla="*/ 5089437 h 5096785"/>
              <a:gd name="connsiteX167" fmla="*/ 3217859 w 12192000"/>
              <a:gd name="connsiteY167" fmla="*/ 5087484 h 5096785"/>
              <a:gd name="connsiteX168" fmla="*/ 3182980 w 12192000"/>
              <a:gd name="connsiteY168" fmla="*/ 5074650 h 5096785"/>
              <a:gd name="connsiteX169" fmla="*/ 3055081 w 12192000"/>
              <a:gd name="connsiteY169" fmla="*/ 5080424 h 5096785"/>
              <a:gd name="connsiteX170" fmla="*/ 3049807 w 12192000"/>
              <a:gd name="connsiteY170" fmla="*/ 5080860 h 5096785"/>
              <a:gd name="connsiteX171" fmla="*/ 3029122 w 12192000"/>
              <a:gd name="connsiteY171" fmla="*/ 5070085 h 5096785"/>
              <a:gd name="connsiteX172" fmla="*/ 3017862 w 12192000"/>
              <a:gd name="connsiteY172" fmla="*/ 5065942 h 5096785"/>
              <a:gd name="connsiteX173" fmla="*/ 3015868 w 12192000"/>
              <a:gd name="connsiteY173" fmla="*/ 5061832 h 5096785"/>
              <a:gd name="connsiteX174" fmla="*/ 2998644 w 12192000"/>
              <a:gd name="connsiteY174" fmla="*/ 5057210 h 5096785"/>
              <a:gd name="connsiteX175" fmla="*/ 2996219 w 12192000"/>
              <a:gd name="connsiteY175" fmla="*/ 5057788 h 5096785"/>
              <a:gd name="connsiteX176" fmla="*/ 2983676 w 12192000"/>
              <a:gd name="connsiteY176" fmla="*/ 5049852 h 5096785"/>
              <a:gd name="connsiteX177" fmla="*/ 2903609 w 12192000"/>
              <a:gd name="connsiteY177" fmla="*/ 4998457 h 5096785"/>
              <a:gd name="connsiteX178" fmla="*/ 2758830 w 12192000"/>
              <a:gd name="connsiteY178" fmla="*/ 4974760 h 5096785"/>
              <a:gd name="connsiteX179" fmla="*/ 2532669 w 12192000"/>
              <a:gd name="connsiteY179" fmla="*/ 4940573 h 5096785"/>
              <a:gd name="connsiteX180" fmla="*/ 2389931 w 12192000"/>
              <a:gd name="connsiteY180" fmla="*/ 4905785 h 5096785"/>
              <a:gd name="connsiteX181" fmla="*/ 2335186 w 12192000"/>
              <a:gd name="connsiteY181" fmla="*/ 4902957 h 5096785"/>
              <a:gd name="connsiteX182" fmla="*/ 2273393 w 12192000"/>
              <a:gd name="connsiteY182" fmla="*/ 4883565 h 5096785"/>
              <a:gd name="connsiteX183" fmla="*/ 2269523 w 12192000"/>
              <a:gd name="connsiteY183" fmla="*/ 4884442 h 5096785"/>
              <a:gd name="connsiteX184" fmla="*/ 2256015 w 12192000"/>
              <a:gd name="connsiteY184" fmla="*/ 4883014 h 5096785"/>
              <a:gd name="connsiteX185" fmla="*/ 2249731 w 12192000"/>
              <a:gd name="connsiteY185" fmla="*/ 4888778 h 5096785"/>
              <a:gd name="connsiteX186" fmla="*/ 2227629 w 12192000"/>
              <a:gd name="connsiteY186" fmla="*/ 4891047 h 5096785"/>
              <a:gd name="connsiteX187" fmla="*/ 2203460 w 12192000"/>
              <a:gd name="connsiteY187" fmla="*/ 4886696 h 5096785"/>
              <a:gd name="connsiteX188" fmla="*/ 2091528 w 12192000"/>
              <a:gd name="connsiteY188" fmla="*/ 4859155 h 5096785"/>
              <a:gd name="connsiteX189" fmla="*/ 2022901 w 12192000"/>
              <a:gd name="connsiteY189" fmla="*/ 4846594 h 5096785"/>
              <a:gd name="connsiteX190" fmla="*/ 1994227 w 12192000"/>
              <a:gd name="connsiteY190" fmla="*/ 4847973 h 5096785"/>
              <a:gd name="connsiteX191" fmla="*/ 1955936 w 12192000"/>
              <a:gd name="connsiteY191" fmla="*/ 4845765 h 5096785"/>
              <a:gd name="connsiteX192" fmla="*/ 1741924 w 12192000"/>
              <a:gd name="connsiteY192" fmla="*/ 4808054 h 5096785"/>
              <a:gd name="connsiteX193" fmla="*/ 1734410 w 12192000"/>
              <a:gd name="connsiteY193" fmla="*/ 4811675 h 5096785"/>
              <a:gd name="connsiteX194" fmla="*/ 1691423 w 12192000"/>
              <a:gd name="connsiteY194" fmla="*/ 4802777 h 5096785"/>
              <a:gd name="connsiteX195" fmla="*/ 1554504 w 12192000"/>
              <a:gd name="connsiteY195" fmla="*/ 4739985 h 5096785"/>
              <a:gd name="connsiteX196" fmla="*/ 1470119 w 12192000"/>
              <a:gd name="connsiteY196" fmla="*/ 4723470 h 5096785"/>
              <a:gd name="connsiteX197" fmla="*/ 1437967 w 12192000"/>
              <a:gd name="connsiteY197" fmla="*/ 4722710 h 5096785"/>
              <a:gd name="connsiteX198" fmla="*/ 1295869 w 12192000"/>
              <a:gd name="connsiteY198" fmla="*/ 4726175 h 5096785"/>
              <a:gd name="connsiteX199" fmla="*/ 1292949 w 12192000"/>
              <a:gd name="connsiteY199" fmla="*/ 4684615 h 5096785"/>
              <a:gd name="connsiteX200" fmla="*/ 1244908 w 12192000"/>
              <a:gd name="connsiteY200" fmla="*/ 4706993 h 5096785"/>
              <a:gd name="connsiteX201" fmla="*/ 1171266 w 12192000"/>
              <a:gd name="connsiteY201" fmla="*/ 4706535 h 5096785"/>
              <a:gd name="connsiteX202" fmla="*/ 1160868 w 12192000"/>
              <a:gd name="connsiteY202" fmla="*/ 4701936 h 5096785"/>
              <a:gd name="connsiteX203" fmla="*/ 1147599 w 12192000"/>
              <a:gd name="connsiteY203" fmla="*/ 4714833 h 5096785"/>
              <a:gd name="connsiteX204" fmla="*/ 1119603 w 12192000"/>
              <a:gd name="connsiteY204" fmla="*/ 4721303 h 5096785"/>
              <a:gd name="connsiteX205" fmla="*/ 997851 w 12192000"/>
              <a:gd name="connsiteY205" fmla="*/ 4722336 h 5096785"/>
              <a:gd name="connsiteX206" fmla="*/ 976455 w 12192000"/>
              <a:gd name="connsiteY206" fmla="*/ 4726407 h 5096785"/>
              <a:gd name="connsiteX207" fmla="*/ 949939 w 12192000"/>
              <a:gd name="connsiteY207" fmla="*/ 4719699 h 5096785"/>
              <a:gd name="connsiteX208" fmla="*/ 894148 w 12192000"/>
              <a:gd name="connsiteY208" fmla="*/ 4710406 h 5096785"/>
              <a:gd name="connsiteX209" fmla="*/ 857990 w 12192000"/>
              <a:gd name="connsiteY209" fmla="*/ 4696844 h 5096785"/>
              <a:gd name="connsiteX210" fmla="*/ 848649 w 12192000"/>
              <a:gd name="connsiteY210" fmla="*/ 4704021 h 5096785"/>
              <a:gd name="connsiteX211" fmla="*/ 826436 w 12192000"/>
              <a:gd name="connsiteY211" fmla="*/ 4707421 h 5096785"/>
              <a:gd name="connsiteX212" fmla="*/ 733052 w 12192000"/>
              <a:gd name="connsiteY212" fmla="*/ 4701884 h 5096785"/>
              <a:gd name="connsiteX213" fmla="*/ 716185 w 12192000"/>
              <a:gd name="connsiteY213" fmla="*/ 4648168 h 5096785"/>
              <a:gd name="connsiteX214" fmla="*/ 582722 w 12192000"/>
              <a:gd name="connsiteY214" fmla="*/ 4658637 h 5096785"/>
              <a:gd name="connsiteX215" fmla="*/ 581118 w 12192000"/>
              <a:gd name="connsiteY215" fmla="*/ 4654120 h 5096785"/>
              <a:gd name="connsiteX216" fmla="*/ 546453 w 12192000"/>
              <a:gd name="connsiteY216" fmla="*/ 4652542 h 5096785"/>
              <a:gd name="connsiteX217" fmla="*/ 536773 w 12192000"/>
              <a:gd name="connsiteY217" fmla="*/ 4644609 h 5096785"/>
              <a:gd name="connsiteX218" fmla="*/ 388896 w 12192000"/>
              <a:gd name="connsiteY218" fmla="*/ 4619173 h 5096785"/>
              <a:gd name="connsiteX219" fmla="*/ 366479 w 12192000"/>
              <a:gd name="connsiteY219" fmla="*/ 4618896 h 5096785"/>
              <a:gd name="connsiteX220" fmla="*/ 342781 w 12192000"/>
              <a:gd name="connsiteY220" fmla="*/ 4601239 h 5096785"/>
              <a:gd name="connsiteX221" fmla="*/ 255925 w 12192000"/>
              <a:gd name="connsiteY221" fmla="*/ 4598685 h 5096785"/>
              <a:gd name="connsiteX222" fmla="*/ 226919 w 12192000"/>
              <a:gd name="connsiteY222" fmla="*/ 4598460 h 5096785"/>
              <a:gd name="connsiteX223" fmla="*/ 213925 w 12192000"/>
              <a:gd name="connsiteY223" fmla="*/ 4597783 h 5096785"/>
              <a:gd name="connsiteX224" fmla="*/ 215196 w 12192000"/>
              <a:gd name="connsiteY224" fmla="*/ 4588576 h 5096785"/>
              <a:gd name="connsiteX225" fmla="*/ 180214 w 12192000"/>
              <a:gd name="connsiteY225" fmla="*/ 4583701 h 5096785"/>
              <a:gd name="connsiteX226" fmla="*/ 83203 w 12192000"/>
              <a:gd name="connsiteY226" fmla="*/ 4531664 h 5096785"/>
              <a:gd name="connsiteX227" fmla="*/ 4106 w 12192000"/>
              <a:gd name="connsiteY227" fmla="*/ 4517202 h 5096785"/>
              <a:gd name="connsiteX228" fmla="*/ 0 w 12192000"/>
              <a:gd name="connsiteY228" fmla="*/ 4516084 h 5096785"/>
              <a:gd name="connsiteX229" fmla="*/ 0 w 12192000"/>
              <a:gd name="connsiteY229" fmla="*/ 0 h 5096785"/>
              <a:gd name="connsiteX0" fmla="*/ 0 w 12192000"/>
              <a:gd name="connsiteY0" fmla="*/ 0 h 5096785"/>
              <a:gd name="connsiteX1" fmla="*/ 12192000 w 12192000"/>
              <a:gd name="connsiteY1" fmla="*/ 0 h 5096785"/>
              <a:gd name="connsiteX2" fmla="*/ 12192000 w 12192000"/>
              <a:gd name="connsiteY2" fmla="*/ 3809005 h 5096785"/>
              <a:gd name="connsiteX3" fmla="*/ 12142543 w 12192000"/>
              <a:gd name="connsiteY3" fmla="*/ 3817043 h 5096785"/>
              <a:gd name="connsiteX4" fmla="*/ 12021777 w 12192000"/>
              <a:gd name="connsiteY4" fmla="*/ 3848082 h 5096785"/>
              <a:gd name="connsiteX5" fmla="*/ 11700796 w 12192000"/>
              <a:gd name="connsiteY5" fmla="*/ 3819843 h 5096785"/>
              <a:gd name="connsiteX6" fmla="*/ 11596222 w 12192000"/>
              <a:gd name="connsiteY6" fmla="*/ 3858834 h 5096785"/>
              <a:gd name="connsiteX7" fmla="*/ 11416000 w 12192000"/>
              <a:gd name="connsiteY7" fmla="*/ 3915854 h 5096785"/>
              <a:gd name="connsiteX8" fmla="*/ 11214181 w 12192000"/>
              <a:gd name="connsiteY8" fmla="*/ 4004215 h 5096785"/>
              <a:gd name="connsiteX9" fmla="*/ 11082297 w 12192000"/>
              <a:gd name="connsiteY9" fmla="*/ 4010564 h 5096785"/>
              <a:gd name="connsiteX10" fmla="*/ 10833086 w 12192000"/>
              <a:gd name="connsiteY10" fmla="*/ 3997707 h 5096785"/>
              <a:gd name="connsiteX11" fmla="*/ 10639436 w 12192000"/>
              <a:gd name="connsiteY11" fmla="*/ 4022417 h 5096785"/>
              <a:gd name="connsiteX12" fmla="*/ 10480215 w 12192000"/>
              <a:gd name="connsiteY12" fmla="*/ 4006823 h 5096785"/>
              <a:gd name="connsiteX13" fmla="*/ 10217282 w 12192000"/>
              <a:gd name="connsiteY13" fmla="*/ 4020809 h 5096785"/>
              <a:gd name="connsiteX14" fmla="*/ 9936427 w 12192000"/>
              <a:gd name="connsiteY14" fmla="*/ 4137843 h 5096785"/>
              <a:gd name="connsiteX15" fmla="*/ 9800299 w 12192000"/>
              <a:gd name="connsiteY15" fmla="*/ 4186098 h 5096785"/>
              <a:gd name="connsiteX16" fmla="*/ 9707822 w 12192000"/>
              <a:gd name="connsiteY16" fmla="*/ 4189102 h 5096785"/>
              <a:gd name="connsiteX17" fmla="*/ 9543973 w 12192000"/>
              <a:gd name="connsiteY17" fmla="*/ 4245802 h 5096785"/>
              <a:gd name="connsiteX18" fmla="*/ 9528747 w 12192000"/>
              <a:gd name="connsiteY18" fmla="*/ 4251724 h 5096785"/>
              <a:gd name="connsiteX19" fmla="*/ 9436976 w 12192000"/>
              <a:gd name="connsiteY19" fmla="*/ 4269351 h 5096785"/>
              <a:gd name="connsiteX20" fmla="*/ 9371827 w 12192000"/>
              <a:gd name="connsiteY20" fmla="*/ 4303912 h 5096785"/>
              <a:gd name="connsiteX21" fmla="*/ 9260304 w 12192000"/>
              <a:gd name="connsiteY21" fmla="*/ 4328021 h 5096785"/>
              <a:gd name="connsiteX22" fmla="*/ 9148799 w 12192000"/>
              <a:gd name="connsiteY22" fmla="*/ 4348506 h 5096785"/>
              <a:gd name="connsiteX23" fmla="*/ 9107898 w 12192000"/>
              <a:gd name="connsiteY23" fmla="*/ 4354282 h 5096785"/>
              <a:gd name="connsiteX24" fmla="*/ 8990743 w 12192000"/>
              <a:gd name="connsiteY24" fmla="*/ 4382161 h 5096785"/>
              <a:gd name="connsiteX25" fmla="*/ 8979819 w 12192000"/>
              <a:gd name="connsiteY25" fmla="*/ 4366419 h 5096785"/>
              <a:gd name="connsiteX26" fmla="*/ 8936044 w 12192000"/>
              <a:gd name="connsiteY26" fmla="*/ 4370992 h 5096785"/>
              <a:gd name="connsiteX27" fmla="*/ 8897707 w 12192000"/>
              <a:gd name="connsiteY27" fmla="*/ 4392673 h 5096785"/>
              <a:gd name="connsiteX28" fmla="*/ 8845635 w 12192000"/>
              <a:gd name="connsiteY28" fmla="*/ 4404300 h 5096785"/>
              <a:gd name="connsiteX29" fmla="*/ 8814562 w 12192000"/>
              <a:gd name="connsiteY29" fmla="*/ 4411434 h 5096785"/>
              <a:gd name="connsiteX30" fmla="*/ 8726349 w 12192000"/>
              <a:gd name="connsiteY30" fmla="*/ 4416668 h 5096785"/>
              <a:gd name="connsiteX31" fmla="*/ 8566678 w 12192000"/>
              <a:gd name="connsiteY31" fmla="*/ 4391711 h 5096785"/>
              <a:gd name="connsiteX32" fmla="*/ 8521516 w 12192000"/>
              <a:gd name="connsiteY32" fmla="*/ 4393927 h 5096785"/>
              <a:gd name="connsiteX33" fmla="*/ 8515998 w 12192000"/>
              <a:gd name="connsiteY33" fmla="*/ 4399124 h 5096785"/>
              <a:gd name="connsiteX34" fmla="*/ 8449547 w 12192000"/>
              <a:gd name="connsiteY34" fmla="*/ 4383170 h 5096785"/>
              <a:gd name="connsiteX35" fmla="*/ 8360285 w 12192000"/>
              <a:gd name="connsiteY35" fmla="*/ 4398502 h 5096785"/>
              <a:gd name="connsiteX36" fmla="*/ 8256584 w 12192000"/>
              <a:gd name="connsiteY36" fmla="*/ 4423564 h 5096785"/>
              <a:gd name="connsiteX37" fmla="*/ 8229821 w 12192000"/>
              <a:gd name="connsiteY37" fmla="*/ 4431840 h 5096785"/>
              <a:gd name="connsiteX38" fmla="*/ 8158476 w 12192000"/>
              <a:gd name="connsiteY38" fmla="*/ 4436904 h 5096785"/>
              <a:gd name="connsiteX39" fmla="*/ 7993707 w 12192000"/>
              <a:gd name="connsiteY39" fmla="*/ 4447962 h 5096785"/>
              <a:gd name="connsiteX40" fmla="*/ 7990346 w 12192000"/>
              <a:gd name="connsiteY40" fmla="*/ 4454853 h 5096785"/>
              <a:gd name="connsiteX41" fmla="*/ 7976786 w 12192000"/>
              <a:gd name="connsiteY41" fmla="*/ 4456820 h 5096785"/>
              <a:gd name="connsiteX42" fmla="*/ 7973491 w 12192000"/>
              <a:gd name="connsiteY42" fmla="*/ 4458577 h 5096785"/>
              <a:gd name="connsiteX43" fmla="*/ 7954281 w 12192000"/>
              <a:gd name="connsiteY43" fmla="*/ 4467421 h 5096785"/>
              <a:gd name="connsiteX44" fmla="*/ 7905540 w 12192000"/>
              <a:gd name="connsiteY44" fmla="*/ 4455628 h 5096785"/>
              <a:gd name="connsiteX45" fmla="*/ 7851932 w 12192000"/>
              <a:gd name="connsiteY45" fmla="*/ 4466353 h 5096785"/>
              <a:gd name="connsiteX46" fmla="*/ 7639078 w 12192000"/>
              <a:gd name="connsiteY46" fmla="*/ 4467635 h 5096785"/>
              <a:gd name="connsiteX47" fmla="*/ 7612359 w 12192000"/>
              <a:gd name="connsiteY47" fmla="*/ 4492789 h 5096785"/>
              <a:gd name="connsiteX48" fmla="*/ 7527328 w 12192000"/>
              <a:gd name="connsiteY48" fmla="*/ 4502199 h 5096785"/>
              <a:gd name="connsiteX49" fmla="*/ 7388717 w 12192000"/>
              <a:gd name="connsiteY49" fmla="*/ 4470799 h 5096785"/>
              <a:gd name="connsiteX50" fmla="*/ 7231898 w 12192000"/>
              <a:gd name="connsiteY50" fmla="*/ 4486028 h 5096785"/>
              <a:gd name="connsiteX51" fmla="*/ 7218425 w 12192000"/>
              <a:gd name="connsiteY51" fmla="*/ 4477288 h 5096785"/>
              <a:gd name="connsiteX52" fmla="*/ 7202795 w 12192000"/>
              <a:gd name="connsiteY52" fmla="*/ 4472972 h 5096785"/>
              <a:gd name="connsiteX53" fmla="*/ 7200744 w 12192000"/>
              <a:gd name="connsiteY53" fmla="*/ 4474099 h 5096785"/>
              <a:gd name="connsiteX54" fmla="*/ 7182163 w 12192000"/>
              <a:gd name="connsiteY54" fmla="*/ 4474005 h 5096785"/>
              <a:gd name="connsiteX55" fmla="*/ 7178368 w 12192000"/>
              <a:gd name="connsiteY55" fmla="*/ 4470673 h 5096785"/>
              <a:gd name="connsiteX56" fmla="*/ 7165705 w 12192000"/>
              <a:gd name="connsiteY56" fmla="*/ 4469569 h 5096785"/>
              <a:gd name="connsiteX57" fmla="*/ 7140991 w 12192000"/>
              <a:gd name="connsiteY57" fmla="*/ 4464599 h 5096785"/>
              <a:gd name="connsiteX58" fmla="*/ 7136152 w 12192000"/>
              <a:gd name="connsiteY58" fmla="*/ 4466292 h 5096785"/>
              <a:gd name="connsiteX59" fmla="*/ 7098544 w 12192000"/>
              <a:gd name="connsiteY59" fmla="*/ 4462879 h 5096785"/>
              <a:gd name="connsiteX60" fmla="*/ 7097922 w 12192000"/>
              <a:gd name="connsiteY60" fmla="*/ 4464077 h 5096785"/>
              <a:gd name="connsiteX61" fmla="*/ 7086877 w 12192000"/>
              <a:gd name="connsiteY61" fmla="*/ 4468554 h 5096785"/>
              <a:gd name="connsiteX62" fmla="*/ 7065999 w 12192000"/>
              <a:gd name="connsiteY62" fmla="*/ 4474270 h 5096785"/>
              <a:gd name="connsiteX63" fmla="*/ 7016598 w 12192000"/>
              <a:gd name="connsiteY63" fmla="*/ 4502855 h 5096785"/>
              <a:gd name="connsiteX64" fmla="*/ 6977375 w 12192000"/>
              <a:gd name="connsiteY64" fmla="*/ 4499434 h 5096785"/>
              <a:gd name="connsiteX65" fmla="*/ 6969409 w 12192000"/>
              <a:gd name="connsiteY65" fmla="*/ 4499424 h 5096785"/>
              <a:gd name="connsiteX66" fmla="*/ 6969218 w 12192000"/>
              <a:gd name="connsiteY66" fmla="*/ 4499704 h 5096785"/>
              <a:gd name="connsiteX67" fmla="*/ 6960755 w 12192000"/>
              <a:gd name="connsiteY67" fmla="*/ 4500249 h 5096785"/>
              <a:gd name="connsiteX68" fmla="*/ 6954882 w 12192000"/>
              <a:gd name="connsiteY68" fmla="*/ 4499405 h 5096785"/>
              <a:gd name="connsiteX69" fmla="*/ 6939428 w 12192000"/>
              <a:gd name="connsiteY69" fmla="*/ 4499385 h 5096785"/>
              <a:gd name="connsiteX70" fmla="*/ 6933902 w 12192000"/>
              <a:gd name="connsiteY70" fmla="*/ 4501239 h 5096785"/>
              <a:gd name="connsiteX71" fmla="*/ 6891244 w 12192000"/>
              <a:gd name="connsiteY71" fmla="*/ 4536371 h 5096785"/>
              <a:gd name="connsiteX72" fmla="*/ 6794496 w 12192000"/>
              <a:gd name="connsiteY72" fmla="*/ 4567924 h 5096785"/>
              <a:gd name="connsiteX73" fmla="*/ 6574528 w 12192000"/>
              <a:gd name="connsiteY73" fmla="*/ 4641155 h 5096785"/>
              <a:gd name="connsiteX74" fmla="*/ 6573036 w 12192000"/>
              <a:gd name="connsiteY74" fmla="*/ 4641049 h 5096785"/>
              <a:gd name="connsiteX75" fmla="*/ 6571920 w 12192000"/>
              <a:gd name="connsiteY75" fmla="*/ 4644739 h 5096785"/>
              <a:gd name="connsiteX76" fmla="*/ 6552021 w 12192000"/>
              <a:gd name="connsiteY76" fmla="*/ 4650379 h 5096785"/>
              <a:gd name="connsiteX77" fmla="*/ 6545925 w 12192000"/>
              <a:gd name="connsiteY77" fmla="*/ 4650675 h 5096785"/>
              <a:gd name="connsiteX78" fmla="*/ 6537822 w 12192000"/>
              <a:gd name="connsiteY78" fmla="*/ 4652769 h 5096785"/>
              <a:gd name="connsiteX79" fmla="*/ 6537743 w 12192000"/>
              <a:gd name="connsiteY79" fmla="*/ 4653068 h 5096785"/>
              <a:gd name="connsiteX80" fmla="*/ 6490057 w 12192000"/>
              <a:gd name="connsiteY80" fmla="*/ 4658624 h 5096785"/>
              <a:gd name="connsiteX81" fmla="*/ 6386800 w 12192000"/>
              <a:gd name="connsiteY81" fmla="*/ 4715431 h 5096785"/>
              <a:gd name="connsiteX82" fmla="*/ 6382703 w 12192000"/>
              <a:gd name="connsiteY82" fmla="*/ 4717930 h 5096785"/>
              <a:gd name="connsiteX83" fmla="*/ 6356495 w 12192000"/>
              <a:gd name="connsiteY83" fmla="*/ 4717843 h 5096785"/>
              <a:gd name="connsiteX84" fmla="*/ 6343628 w 12192000"/>
              <a:gd name="connsiteY84" fmla="*/ 4719161 h 5096785"/>
              <a:gd name="connsiteX85" fmla="*/ 6338605 w 12192000"/>
              <a:gd name="connsiteY85" fmla="*/ 4716723 h 5096785"/>
              <a:gd name="connsiteX86" fmla="*/ 6320318 w 12192000"/>
              <a:gd name="connsiteY86" fmla="*/ 4720095 h 5096785"/>
              <a:gd name="connsiteX87" fmla="*/ 6318742 w 12192000"/>
              <a:gd name="connsiteY87" fmla="*/ 4721541 h 5096785"/>
              <a:gd name="connsiteX88" fmla="*/ 6301708 w 12192000"/>
              <a:gd name="connsiteY88" fmla="*/ 4720380 h 5096785"/>
              <a:gd name="connsiteX89" fmla="*/ 6285082 w 12192000"/>
              <a:gd name="connsiteY89" fmla="*/ 4714639 h 5096785"/>
              <a:gd name="connsiteX90" fmla="*/ 6028335 w 12192000"/>
              <a:gd name="connsiteY90" fmla="*/ 4722621 h 5096785"/>
              <a:gd name="connsiteX91" fmla="*/ 5908701 w 12192000"/>
              <a:gd name="connsiteY91" fmla="*/ 4779160 h 5096785"/>
              <a:gd name="connsiteX92" fmla="*/ 5860414 w 12192000"/>
              <a:gd name="connsiteY92" fmla="*/ 4807892 h 5096785"/>
              <a:gd name="connsiteX93" fmla="*/ 5683612 w 12192000"/>
              <a:gd name="connsiteY93" fmla="*/ 4848770 h 5096785"/>
              <a:gd name="connsiteX94" fmla="*/ 5635111 w 12192000"/>
              <a:gd name="connsiteY94" fmla="*/ 4868888 h 5096785"/>
              <a:gd name="connsiteX95" fmla="*/ 5582652 w 12192000"/>
              <a:gd name="connsiteY95" fmla="*/ 4866836 h 5096785"/>
              <a:gd name="connsiteX96" fmla="*/ 5567213 w 12192000"/>
              <a:gd name="connsiteY96" fmla="*/ 4878769 h 5096785"/>
              <a:gd name="connsiteX97" fmla="*/ 5564659 w 12192000"/>
              <a:gd name="connsiteY97" fmla="*/ 4881042 h 5096785"/>
              <a:gd name="connsiteX98" fmla="*/ 5552102 w 12192000"/>
              <a:gd name="connsiteY98" fmla="*/ 4885426 h 5096785"/>
              <a:gd name="connsiteX99" fmla="*/ 5551475 w 12192000"/>
              <a:gd name="connsiteY99" fmla="*/ 4892560 h 5096785"/>
              <a:gd name="connsiteX100" fmla="*/ 5534664 w 12192000"/>
              <a:gd name="connsiteY100" fmla="*/ 4903385 h 5096785"/>
              <a:gd name="connsiteX101" fmla="*/ 5510737 w 12192000"/>
              <a:gd name="connsiteY101" fmla="*/ 4909807 h 5096785"/>
              <a:gd name="connsiteX102" fmla="*/ 5393901 w 12192000"/>
              <a:gd name="connsiteY102" fmla="*/ 4933709 h 5096785"/>
              <a:gd name="connsiteX103" fmla="*/ 5325782 w 12192000"/>
              <a:gd name="connsiteY103" fmla="*/ 4951789 h 5096785"/>
              <a:gd name="connsiteX104" fmla="*/ 5302703 w 12192000"/>
              <a:gd name="connsiteY104" fmla="*/ 4964590 h 5096785"/>
              <a:gd name="connsiteX105" fmla="*/ 5268591 w 12192000"/>
              <a:gd name="connsiteY105" fmla="*/ 4978479 h 5096785"/>
              <a:gd name="connsiteX106" fmla="*/ 5210559 w 12192000"/>
              <a:gd name="connsiteY106" fmla="*/ 5007585 h 5096785"/>
              <a:gd name="connsiteX107" fmla="*/ 5177597 w 12192000"/>
              <a:gd name="connsiteY107" fmla="*/ 5015926 h 5096785"/>
              <a:gd name="connsiteX108" fmla="*/ 5160569 w 12192000"/>
              <a:gd name="connsiteY108" fmla="*/ 5025681 h 5096785"/>
              <a:gd name="connsiteX109" fmla="*/ 5152748 w 12192000"/>
              <a:gd name="connsiteY109" fmla="*/ 5026569 h 5096785"/>
              <a:gd name="connsiteX110" fmla="*/ 5127678 w 12192000"/>
              <a:gd name="connsiteY110" fmla="*/ 5032947 h 5096785"/>
              <a:gd name="connsiteX111" fmla="*/ 5113147 w 12192000"/>
              <a:gd name="connsiteY111" fmla="*/ 5035818 h 5096785"/>
              <a:gd name="connsiteX112" fmla="*/ 5107301 w 12192000"/>
              <a:gd name="connsiteY112" fmla="*/ 5036672 h 5096785"/>
              <a:gd name="connsiteX113" fmla="*/ 5093215 w 12192000"/>
              <a:gd name="connsiteY113" fmla="*/ 5032880 h 5096785"/>
              <a:gd name="connsiteX114" fmla="*/ 5077058 w 12192000"/>
              <a:gd name="connsiteY114" fmla="*/ 5038681 h 5096785"/>
              <a:gd name="connsiteX115" fmla="*/ 5057349 w 12192000"/>
              <a:gd name="connsiteY115" fmla="*/ 5036015 h 5096785"/>
              <a:gd name="connsiteX116" fmla="*/ 5053945 w 12192000"/>
              <a:gd name="connsiteY116" fmla="*/ 5041952 h 5096785"/>
              <a:gd name="connsiteX117" fmla="*/ 5040021 w 12192000"/>
              <a:gd name="connsiteY117" fmla="*/ 5050052 h 5096785"/>
              <a:gd name="connsiteX118" fmla="*/ 5025913 w 12192000"/>
              <a:gd name="connsiteY118" fmla="*/ 5046535 h 5096785"/>
              <a:gd name="connsiteX119" fmla="*/ 4998218 w 12192000"/>
              <a:gd name="connsiteY119" fmla="*/ 5048065 h 5096785"/>
              <a:gd name="connsiteX120" fmla="*/ 4991008 w 12192000"/>
              <a:gd name="connsiteY120" fmla="*/ 5050439 h 5096785"/>
              <a:gd name="connsiteX121" fmla="*/ 4963503 w 12192000"/>
              <a:gd name="connsiteY121" fmla="*/ 5047575 h 5096785"/>
              <a:gd name="connsiteX122" fmla="*/ 4921053 w 12192000"/>
              <a:gd name="connsiteY122" fmla="*/ 5048925 h 5096785"/>
              <a:gd name="connsiteX123" fmla="*/ 4873420 w 12192000"/>
              <a:gd name="connsiteY123" fmla="*/ 5054929 h 5096785"/>
              <a:gd name="connsiteX124" fmla="*/ 4858825 w 12192000"/>
              <a:gd name="connsiteY124" fmla="*/ 5051329 h 5096785"/>
              <a:gd name="connsiteX125" fmla="*/ 4769340 w 12192000"/>
              <a:gd name="connsiteY125" fmla="*/ 5053090 h 5096785"/>
              <a:gd name="connsiteX126" fmla="*/ 4744152 w 12192000"/>
              <a:gd name="connsiteY126" fmla="*/ 5053391 h 5096785"/>
              <a:gd name="connsiteX127" fmla="*/ 4723556 w 12192000"/>
              <a:gd name="connsiteY127" fmla="*/ 5059633 h 5096785"/>
              <a:gd name="connsiteX128" fmla="*/ 4719699 w 12192000"/>
              <a:gd name="connsiteY128" fmla="*/ 5066298 h 5096785"/>
              <a:gd name="connsiteX129" fmla="*/ 4706016 w 12192000"/>
              <a:gd name="connsiteY129" fmla="*/ 5067422 h 5096785"/>
              <a:gd name="connsiteX130" fmla="*/ 4702593 w 12192000"/>
              <a:gd name="connsiteY130" fmla="*/ 5068973 h 5096785"/>
              <a:gd name="connsiteX131" fmla="*/ 4682766 w 12192000"/>
              <a:gd name="connsiteY131" fmla="*/ 5076609 h 5096785"/>
              <a:gd name="connsiteX132" fmla="*/ 4634960 w 12192000"/>
              <a:gd name="connsiteY132" fmla="*/ 5061852 h 5096785"/>
              <a:gd name="connsiteX133" fmla="*/ 4580645 w 12192000"/>
              <a:gd name="connsiteY133" fmla="*/ 5069246 h 5096785"/>
              <a:gd name="connsiteX134" fmla="*/ 4368005 w 12192000"/>
              <a:gd name="connsiteY134" fmla="*/ 5057426 h 5096785"/>
              <a:gd name="connsiteX135" fmla="*/ 4339489 w 12192000"/>
              <a:gd name="connsiteY135" fmla="*/ 5080858 h 5096785"/>
              <a:gd name="connsiteX136" fmla="*/ 4253895 w 12192000"/>
              <a:gd name="connsiteY136" fmla="*/ 5085008 h 5096785"/>
              <a:gd name="connsiteX137" fmla="*/ 4130140 w 12192000"/>
              <a:gd name="connsiteY137" fmla="*/ 5057070 h 5096785"/>
              <a:gd name="connsiteX138" fmla="*/ 3911296 w 12192000"/>
              <a:gd name="connsiteY138" fmla="*/ 5035663 h 5096785"/>
              <a:gd name="connsiteX139" fmla="*/ 3895182 w 12192000"/>
              <a:gd name="connsiteY139" fmla="*/ 5030229 h 5096785"/>
              <a:gd name="connsiteX140" fmla="*/ 3870866 w 12192000"/>
              <a:gd name="connsiteY140" fmla="*/ 5023753 h 5096785"/>
              <a:gd name="connsiteX141" fmla="*/ 3865913 w 12192000"/>
              <a:gd name="connsiteY141" fmla="*/ 5025143 h 5096785"/>
              <a:gd name="connsiteX142" fmla="*/ 3828606 w 12192000"/>
              <a:gd name="connsiteY142" fmla="*/ 5019426 h 5096785"/>
              <a:gd name="connsiteX143" fmla="*/ 3827901 w 12192000"/>
              <a:gd name="connsiteY143" fmla="*/ 5020583 h 5096785"/>
              <a:gd name="connsiteX144" fmla="*/ 3816543 w 12192000"/>
              <a:gd name="connsiteY144" fmla="*/ 5024366 h 5096785"/>
              <a:gd name="connsiteX145" fmla="*/ 3795278 w 12192000"/>
              <a:gd name="connsiteY145" fmla="*/ 5028779 h 5096785"/>
              <a:gd name="connsiteX146" fmla="*/ 3743858 w 12192000"/>
              <a:gd name="connsiteY146" fmla="*/ 5054237 h 5096785"/>
              <a:gd name="connsiteX147" fmla="*/ 3704945 w 12192000"/>
              <a:gd name="connsiteY147" fmla="*/ 5048413 h 5096785"/>
              <a:gd name="connsiteX148" fmla="*/ 3696992 w 12192000"/>
              <a:gd name="connsiteY148" fmla="*/ 5047914 h 5096785"/>
              <a:gd name="connsiteX149" fmla="*/ 3696780 w 12192000"/>
              <a:gd name="connsiteY149" fmla="*/ 5048181 h 5096785"/>
              <a:gd name="connsiteX150" fmla="*/ 3688290 w 12192000"/>
              <a:gd name="connsiteY150" fmla="*/ 5048204 h 5096785"/>
              <a:gd name="connsiteX151" fmla="*/ 3682486 w 12192000"/>
              <a:gd name="connsiteY151" fmla="*/ 5047000 h 5096785"/>
              <a:gd name="connsiteX152" fmla="*/ 3667056 w 12192000"/>
              <a:gd name="connsiteY152" fmla="*/ 5046030 h 5096785"/>
              <a:gd name="connsiteX153" fmla="*/ 3661403 w 12192000"/>
              <a:gd name="connsiteY153" fmla="*/ 5047537 h 5096785"/>
              <a:gd name="connsiteX154" fmla="*/ 3658673 w 12192000"/>
              <a:gd name="connsiteY154" fmla="*/ 5050790 h 5096785"/>
              <a:gd name="connsiteX155" fmla="*/ 3657333 w 12192000"/>
              <a:gd name="connsiteY155" fmla="*/ 5050325 h 5096785"/>
              <a:gd name="connsiteX156" fmla="*/ 3626778 w 12192000"/>
              <a:gd name="connsiteY156" fmla="*/ 5057882 h 5096785"/>
              <a:gd name="connsiteX157" fmla="*/ 3560067 w 12192000"/>
              <a:gd name="connsiteY157" fmla="*/ 5064266 h 5096785"/>
              <a:gd name="connsiteX158" fmla="*/ 3522641 w 12192000"/>
              <a:gd name="connsiteY158" fmla="*/ 5063654 h 5096785"/>
              <a:gd name="connsiteX159" fmla="*/ 3419275 w 12192000"/>
              <a:gd name="connsiteY159" fmla="*/ 5066646 h 5096785"/>
              <a:gd name="connsiteX160" fmla="*/ 3314869 w 12192000"/>
              <a:gd name="connsiteY160" fmla="*/ 5073197 h 5096785"/>
              <a:gd name="connsiteX161" fmla="*/ 3259088 w 12192000"/>
              <a:gd name="connsiteY161" fmla="*/ 5096363 h 5096785"/>
              <a:gd name="connsiteX162" fmla="*/ 3253104 w 12192000"/>
              <a:gd name="connsiteY162" fmla="*/ 5096785 h 5096785"/>
              <a:gd name="connsiteX163" fmla="*/ 3238751 w 12192000"/>
              <a:gd name="connsiteY163" fmla="*/ 5092996 h 5096785"/>
              <a:gd name="connsiteX164" fmla="*/ 3233681 w 12192000"/>
              <a:gd name="connsiteY164" fmla="*/ 5090758 h 5096785"/>
              <a:gd name="connsiteX165" fmla="*/ 3225562 w 12192000"/>
              <a:gd name="connsiteY165" fmla="*/ 5089215 h 5096785"/>
              <a:gd name="connsiteX166" fmla="*/ 3225260 w 12192000"/>
              <a:gd name="connsiteY166" fmla="*/ 5089437 h 5096785"/>
              <a:gd name="connsiteX167" fmla="*/ 3217859 w 12192000"/>
              <a:gd name="connsiteY167" fmla="*/ 5087484 h 5096785"/>
              <a:gd name="connsiteX168" fmla="*/ 3182980 w 12192000"/>
              <a:gd name="connsiteY168" fmla="*/ 5074650 h 5096785"/>
              <a:gd name="connsiteX169" fmla="*/ 3055081 w 12192000"/>
              <a:gd name="connsiteY169" fmla="*/ 5080424 h 5096785"/>
              <a:gd name="connsiteX170" fmla="*/ 3049807 w 12192000"/>
              <a:gd name="connsiteY170" fmla="*/ 5080860 h 5096785"/>
              <a:gd name="connsiteX171" fmla="*/ 3029122 w 12192000"/>
              <a:gd name="connsiteY171" fmla="*/ 5070085 h 5096785"/>
              <a:gd name="connsiteX172" fmla="*/ 3017862 w 12192000"/>
              <a:gd name="connsiteY172" fmla="*/ 5065942 h 5096785"/>
              <a:gd name="connsiteX173" fmla="*/ 3015868 w 12192000"/>
              <a:gd name="connsiteY173" fmla="*/ 5061832 h 5096785"/>
              <a:gd name="connsiteX174" fmla="*/ 2998644 w 12192000"/>
              <a:gd name="connsiteY174" fmla="*/ 5057210 h 5096785"/>
              <a:gd name="connsiteX175" fmla="*/ 2996219 w 12192000"/>
              <a:gd name="connsiteY175" fmla="*/ 5057788 h 5096785"/>
              <a:gd name="connsiteX176" fmla="*/ 2983676 w 12192000"/>
              <a:gd name="connsiteY176" fmla="*/ 5049852 h 5096785"/>
              <a:gd name="connsiteX177" fmla="*/ 2903609 w 12192000"/>
              <a:gd name="connsiteY177" fmla="*/ 4998457 h 5096785"/>
              <a:gd name="connsiteX178" fmla="*/ 2758830 w 12192000"/>
              <a:gd name="connsiteY178" fmla="*/ 4974760 h 5096785"/>
              <a:gd name="connsiteX179" fmla="*/ 2532669 w 12192000"/>
              <a:gd name="connsiteY179" fmla="*/ 4940573 h 5096785"/>
              <a:gd name="connsiteX180" fmla="*/ 2389931 w 12192000"/>
              <a:gd name="connsiteY180" fmla="*/ 4905785 h 5096785"/>
              <a:gd name="connsiteX181" fmla="*/ 2335186 w 12192000"/>
              <a:gd name="connsiteY181" fmla="*/ 4902957 h 5096785"/>
              <a:gd name="connsiteX182" fmla="*/ 2273393 w 12192000"/>
              <a:gd name="connsiteY182" fmla="*/ 4883565 h 5096785"/>
              <a:gd name="connsiteX183" fmla="*/ 2269523 w 12192000"/>
              <a:gd name="connsiteY183" fmla="*/ 4884442 h 5096785"/>
              <a:gd name="connsiteX184" fmla="*/ 2256015 w 12192000"/>
              <a:gd name="connsiteY184" fmla="*/ 4883014 h 5096785"/>
              <a:gd name="connsiteX185" fmla="*/ 2249731 w 12192000"/>
              <a:gd name="connsiteY185" fmla="*/ 4888778 h 5096785"/>
              <a:gd name="connsiteX186" fmla="*/ 2227629 w 12192000"/>
              <a:gd name="connsiteY186" fmla="*/ 4891047 h 5096785"/>
              <a:gd name="connsiteX187" fmla="*/ 2203460 w 12192000"/>
              <a:gd name="connsiteY187" fmla="*/ 4886696 h 5096785"/>
              <a:gd name="connsiteX188" fmla="*/ 2091528 w 12192000"/>
              <a:gd name="connsiteY188" fmla="*/ 4859155 h 5096785"/>
              <a:gd name="connsiteX189" fmla="*/ 2022901 w 12192000"/>
              <a:gd name="connsiteY189" fmla="*/ 4846594 h 5096785"/>
              <a:gd name="connsiteX190" fmla="*/ 1994227 w 12192000"/>
              <a:gd name="connsiteY190" fmla="*/ 4847973 h 5096785"/>
              <a:gd name="connsiteX191" fmla="*/ 1955936 w 12192000"/>
              <a:gd name="connsiteY191" fmla="*/ 4845765 h 5096785"/>
              <a:gd name="connsiteX192" fmla="*/ 1741924 w 12192000"/>
              <a:gd name="connsiteY192" fmla="*/ 4808054 h 5096785"/>
              <a:gd name="connsiteX193" fmla="*/ 1734410 w 12192000"/>
              <a:gd name="connsiteY193" fmla="*/ 4811675 h 5096785"/>
              <a:gd name="connsiteX194" fmla="*/ 1691423 w 12192000"/>
              <a:gd name="connsiteY194" fmla="*/ 4802777 h 5096785"/>
              <a:gd name="connsiteX195" fmla="*/ 1554504 w 12192000"/>
              <a:gd name="connsiteY195" fmla="*/ 4739985 h 5096785"/>
              <a:gd name="connsiteX196" fmla="*/ 1470119 w 12192000"/>
              <a:gd name="connsiteY196" fmla="*/ 4723470 h 5096785"/>
              <a:gd name="connsiteX197" fmla="*/ 1437967 w 12192000"/>
              <a:gd name="connsiteY197" fmla="*/ 4722710 h 5096785"/>
              <a:gd name="connsiteX198" fmla="*/ 1295869 w 12192000"/>
              <a:gd name="connsiteY198" fmla="*/ 4726175 h 5096785"/>
              <a:gd name="connsiteX199" fmla="*/ 1292949 w 12192000"/>
              <a:gd name="connsiteY199" fmla="*/ 4684615 h 5096785"/>
              <a:gd name="connsiteX200" fmla="*/ 1244908 w 12192000"/>
              <a:gd name="connsiteY200" fmla="*/ 4706993 h 5096785"/>
              <a:gd name="connsiteX201" fmla="*/ 1171266 w 12192000"/>
              <a:gd name="connsiteY201" fmla="*/ 4706535 h 5096785"/>
              <a:gd name="connsiteX202" fmla="*/ 1160868 w 12192000"/>
              <a:gd name="connsiteY202" fmla="*/ 4701936 h 5096785"/>
              <a:gd name="connsiteX203" fmla="*/ 1147599 w 12192000"/>
              <a:gd name="connsiteY203" fmla="*/ 4714833 h 5096785"/>
              <a:gd name="connsiteX204" fmla="*/ 1119603 w 12192000"/>
              <a:gd name="connsiteY204" fmla="*/ 4721303 h 5096785"/>
              <a:gd name="connsiteX205" fmla="*/ 997851 w 12192000"/>
              <a:gd name="connsiteY205" fmla="*/ 4722336 h 5096785"/>
              <a:gd name="connsiteX206" fmla="*/ 976455 w 12192000"/>
              <a:gd name="connsiteY206" fmla="*/ 4726407 h 5096785"/>
              <a:gd name="connsiteX207" fmla="*/ 949939 w 12192000"/>
              <a:gd name="connsiteY207" fmla="*/ 4719699 h 5096785"/>
              <a:gd name="connsiteX208" fmla="*/ 894148 w 12192000"/>
              <a:gd name="connsiteY208" fmla="*/ 4710406 h 5096785"/>
              <a:gd name="connsiteX209" fmla="*/ 857990 w 12192000"/>
              <a:gd name="connsiteY209" fmla="*/ 4696844 h 5096785"/>
              <a:gd name="connsiteX210" fmla="*/ 848649 w 12192000"/>
              <a:gd name="connsiteY210" fmla="*/ 4704021 h 5096785"/>
              <a:gd name="connsiteX211" fmla="*/ 826436 w 12192000"/>
              <a:gd name="connsiteY211" fmla="*/ 4707421 h 5096785"/>
              <a:gd name="connsiteX212" fmla="*/ 733052 w 12192000"/>
              <a:gd name="connsiteY212" fmla="*/ 4701884 h 5096785"/>
              <a:gd name="connsiteX213" fmla="*/ 716185 w 12192000"/>
              <a:gd name="connsiteY213" fmla="*/ 4648168 h 5096785"/>
              <a:gd name="connsiteX214" fmla="*/ 582722 w 12192000"/>
              <a:gd name="connsiteY214" fmla="*/ 4658637 h 5096785"/>
              <a:gd name="connsiteX215" fmla="*/ 581118 w 12192000"/>
              <a:gd name="connsiteY215" fmla="*/ 4654120 h 5096785"/>
              <a:gd name="connsiteX216" fmla="*/ 546453 w 12192000"/>
              <a:gd name="connsiteY216" fmla="*/ 4652542 h 5096785"/>
              <a:gd name="connsiteX217" fmla="*/ 536773 w 12192000"/>
              <a:gd name="connsiteY217" fmla="*/ 4644609 h 5096785"/>
              <a:gd name="connsiteX218" fmla="*/ 388896 w 12192000"/>
              <a:gd name="connsiteY218" fmla="*/ 4619173 h 5096785"/>
              <a:gd name="connsiteX219" fmla="*/ 366479 w 12192000"/>
              <a:gd name="connsiteY219" fmla="*/ 4618896 h 5096785"/>
              <a:gd name="connsiteX220" fmla="*/ 342781 w 12192000"/>
              <a:gd name="connsiteY220" fmla="*/ 4601239 h 5096785"/>
              <a:gd name="connsiteX221" fmla="*/ 255925 w 12192000"/>
              <a:gd name="connsiteY221" fmla="*/ 4598685 h 5096785"/>
              <a:gd name="connsiteX222" fmla="*/ 226919 w 12192000"/>
              <a:gd name="connsiteY222" fmla="*/ 4598460 h 5096785"/>
              <a:gd name="connsiteX223" fmla="*/ 213925 w 12192000"/>
              <a:gd name="connsiteY223" fmla="*/ 4597783 h 5096785"/>
              <a:gd name="connsiteX224" fmla="*/ 215196 w 12192000"/>
              <a:gd name="connsiteY224" fmla="*/ 4588576 h 5096785"/>
              <a:gd name="connsiteX225" fmla="*/ 180214 w 12192000"/>
              <a:gd name="connsiteY225" fmla="*/ 4583701 h 5096785"/>
              <a:gd name="connsiteX226" fmla="*/ 83203 w 12192000"/>
              <a:gd name="connsiteY226" fmla="*/ 4531664 h 5096785"/>
              <a:gd name="connsiteX227" fmla="*/ 4106 w 12192000"/>
              <a:gd name="connsiteY227" fmla="*/ 4517202 h 5096785"/>
              <a:gd name="connsiteX228" fmla="*/ 0 w 12192000"/>
              <a:gd name="connsiteY228" fmla="*/ 4516084 h 5096785"/>
              <a:gd name="connsiteX229" fmla="*/ 0 w 12192000"/>
              <a:gd name="connsiteY229" fmla="*/ 0 h 5096785"/>
              <a:gd name="connsiteX0" fmla="*/ 0 w 12192000"/>
              <a:gd name="connsiteY0" fmla="*/ 0 h 5096785"/>
              <a:gd name="connsiteX1" fmla="*/ 12192000 w 12192000"/>
              <a:gd name="connsiteY1" fmla="*/ 0 h 5096785"/>
              <a:gd name="connsiteX2" fmla="*/ 12192000 w 12192000"/>
              <a:gd name="connsiteY2" fmla="*/ 3809005 h 5096785"/>
              <a:gd name="connsiteX3" fmla="*/ 12142543 w 12192000"/>
              <a:gd name="connsiteY3" fmla="*/ 3817043 h 5096785"/>
              <a:gd name="connsiteX4" fmla="*/ 12021777 w 12192000"/>
              <a:gd name="connsiteY4" fmla="*/ 3848082 h 5096785"/>
              <a:gd name="connsiteX5" fmla="*/ 11700796 w 12192000"/>
              <a:gd name="connsiteY5" fmla="*/ 3819843 h 5096785"/>
              <a:gd name="connsiteX6" fmla="*/ 11596222 w 12192000"/>
              <a:gd name="connsiteY6" fmla="*/ 3858834 h 5096785"/>
              <a:gd name="connsiteX7" fmla="*/ 11416000 w 12192000"/>
              <a:gd name="connsiteY7" fmla="*/ 3915854 h 5096785"/>
              <a:gd name="connsiteX8" fmla="*/ 11214181 w 12192000"/>
              <a:gd name="connsiteY8" fmla="*/ 4004215 h 5096785"/>
              <a:gd name="connsiteX9" fmla="*/ 11082297 w 12192000"/>
              <a:gd name="connsiteY9" fmla="*/ 4010564 h 5096785"/>
              <a:gd name="connsiteX10" fmla="*/ 10833086 w 12192000"/>
              <a:gd name="connsiteY10" fmla="*/ 3997707 h 5096785"/>
              <a:gd name="connsiteX11" fmla="*/ 10639436 w 12192000"/>
              <a:gd name="connsiteY11" fmla="*/ 4022417 h 5096785"/>
              <a:gd name="connsiteX12" fmla="*/ 10480215 w 12192000"/>
              <a:gd name="connsiteY12" fmla="*/ 4006823 h 5096785"/>
              <a:gd name="connsiteX13" fmla="*/ 10217282 w 12192000"/>
              <a:gd name="connsiteY13" fmla="*/ 4020809 h 5096785"/>
              <a:gd name="connsiteX14" fmla="*/ 9936427 w 12192000"/>
              <a:gd name="connsiteY14" fmla="*/ 4137843 h 5096785"/>
              <a:gd name="connsiteX15" fmla="*/ 9800299 w 12192000"/>
              <a:gd name="connsiteY15" fmla="*/ 4146342 h 5096785"/>
              <a:gd name="connsiteX16" fmla="*/ 9707822 w 12192000"/>
              <a:gd name="connsiteY16" fmla="*/ 4189102 h 5096785"/>
              <a:gd name="connsiteX17" fmla="*/ 9543973 w 12192000"/>
              <a:gd name="connsiteY17" fmla="*/ 4245802 h 5096785"/>
              <a:gd name="connsiteX18" fmla="*/ 9528747 w 12192000"/>
              <a:gd name="connsiteY18" fmla="*/ 4251724 h 5096785"/>
              <a:gd name="connsiteX19" fmla="*/ 9436976 w 12192000"/>
              <a:gd name="connsiteY19" fmla="*/ 4269351 h 5096785"/>
              <a:gd name="connsiteX20" fmla="*/ 9371827 w 12192000"/>
              <a:gd name="connsiteY20" fmla="*/ 4303912 h 5096785"/>
              <a:gd name="connsiteX21" fmla="*/ 9260304 w 12192000"/>
              <a:gd name="connsiteY21" fmla="*/ 4328021 h 5096785"/>
              <a:gd name="connsiteX22" fmla="*/ 9148799 w 12192000"/>
              <a:gd name="connsiteY22" fmla="*/ 4348506 h 5096785"/>
              <a:gd name="connsiteX23" fmla="*/ 9107898 w 12192000"/>
              <a:gd name="connsiteY23" fmla="*/ 4354282 h 5096785"/>
              <a:gd name="connsiteX24" fmla="*/ 8990743 w 12192000"/>
              <a:gd name="connsiteY24" fmla="*/ 4382161 h 5096785"/>
              <a:gd name="connsiteX25" fmla="*/ 8979819 w 12192000"/>
              <a:gd name="connsiteY25" fmla="*/ 4366419 h 5096785"/>
              <a:gd name="connsiteX26" fmla="*/ 8936044 w 12192000"/>
              <a:gd name="connsiteY26" fmla="*/ 4370992 h 5096785"/>
              <a:gd name="connsiteX27" fmla="*/ 8897707 w 12192000"/>
              <a:gd name="connsiteY27" fmla="*/ 4392673 h 5096785"/>
              <a:gd name="connsiteX28" fmla="*/ 8845635 w 12192000"/>
              <a:gd name="connsiteY28" fmla="*/ 4404300 h 5096785"/>
              <a:gd name="connsiteX29" fmla="*/ 8814562 w 12192000"/>
              <a:gd name="connsiteY29" fmla="*/ 4411434 h 5096785"/>
              <a:gd name="connsiteX30" fmla="*/ 8726349 w 12192000"/>
              <a:gd name="connsiteY30" fmla="*/ 4416668 h 5096785"/>
              <a:gd name="connsiteX31" fmla="*/ 8566678 w 12192000"/>
              <a:gd name="connsiteY31" fmla="*/ 4391711 h 5096785"/>
              <a:gd name="connsiteX32" fmla="*/ 8521516 w 12192000"/>
              <a:gd name="connsiteY32" fmla="*/ 4393927 h 5096785"/>
              <a:gd name="connsiteX33" fmla="*/ 8515998 w 12192000"/>
              <a:gd name="connsiteY33" fmla="*/ 4399124 h 5096785"/>
              <a:gd name="connsiteX34" fmla="*/ 8449547 w 12192000"/>
              <a:gd name="connsiteY34" fmla="*/ 4383170 h 5096785"/>
              <a:gd name="connsiteX35" fmla="*/ 8360285 w 12192000"/>
              <a:gd name="connsiteY35" fmla="*/ 4398502 h 5096785"/>
              <a:gd name="connsiteX36" fmla="*/ 8256584 w 12192000"/>
              <a:gd name="connsiteY36" fmla="*/ 4423564 h 5096785"/>
              <a:gd name="connsiteX37" fmla="*/ 8229821 w 12192000"/>
              <a:gd name="connsiteY37" fmla="*/ 4431840 h 5096785"/>
              <a:gd name="connsiteX38" fmla="*/ 8158476 w 12192000"/>
              <a:gd name="connsiteY38" fmla="*/ 4436904 h 5096785"/>
              <a:gd name="connsiteX39" fmla="*/ 7993707 w 12192000"/>
              <a:gd name="connsiteY39" fmla="*/ 4447962 h 5096785"/>
              <a:gd name="connsiteX40" fmla="*/ 7990346 w 12192000"/>
              <a:gd name="connsiteY40" fmla="*/ 4454853 h 5096785"/>
              <a:gd name="connsiteX41" fmla="*/ 7976786 w 12192000"/>
              <a:gd name="connsiteY41" fmla="*/ 4456820 h 5096785"/>
              <a:gd name="connsiteX42" fmla="*/ 7973491 w 12192000"/>
              <a:gd name="connsiteY42" fmla="*/ 4458577 h 5096785"/>
              <a:gd name="connsiteX43" fmla="*/ 7954281 w 12192000"/>
              <a:gd name="connsiteY43" fmla="*/ 4467421 h 5096785"/>
              <a:gd name="connsiteX44" fmla="*/ 7905540 w 12192000"/>
              <a:gd name="connsiteY44" fmla="*/ 4455628 h 5096785"/>
              <a:gd name="connsiteX45" fmla="*/ 7851932 w 12192000"/>
              <a:gd name="connsiteY45" fmla="*/ 4466353 h 5096785"/>
              <a:gd name="connsiteX46" fmla="*/ 7639078 w 12192000"/>
              <a:gd name="connsiteY46" fmla="*/ 4467635 h 5096785"/>
              <a:gd name="connsiteX47" fmla="*/ 7612359 w 12192000"/>
              <a:gd name="connsiteY47" fmla="*/ 4492789 h 5096785"/>
              <a:gd name="connsiteX48" fmla="*/ 7527328 w 12192000"/>
              <a:gd name="connsiteY48" fmla="*/ 4502199 h 5096785"/>
              <a:gd name="connsiteX49" fmla="*/ 7388717 w 12192000"/>
              <a:gd name="connsiteY49" fmla="*/ 4470799 h 5096785"/>
              <a:gd name="connsiteX50" fmla="*/ 7231898 w 12192000"/>
              <a:gd name="connsiteY50" fmla="*/ 4486028 h 5096785"/>
              <a:gd name="connsiteX51" fmla="*/ 7218425 w 12192000"/>
              <a:gd name="connsiteY51" fmla="*/ 4477288 h 5096785"/>
              <a:gd name="connsiteX52" fmla="*/ 7202795 w 12192000"/>
              <a:gd name="connsiteY52" fmla="*/ 4472972 h 5096785"/>
              <a:gd name="connsiteX53" fmla="*/ 7200744 w 12192000"/>
              <a:gd name="connsiteY53" fmla="*/ 4474099 h 5096785"/>
              <a:gd name="connsiteX54" fmla="*/ 7182163 w 12192000"/>
              <a:gd name="connsiteY54" fmla="*/ 4474005 h 5096785"/>
              <a:gd name="connsiteX55" fmla="*/ 7178368 w 12192000"/>
              <a:gd name="connsiteY55" fmla="*/ 4470673 h 5096785"/>
              <a:gd name="connsiteX56" fmla="*/ 7165705 w 12192000"/>
              <a:gd name="connsiteY56" fmla="*/ 4469569 h 5096785"/>
              <a:gd name="connsiteX57" fmla="*/ 7140991 w 12192000"/>
              <a:gd name="connsiteY57" fmla="*/ 4464599 h 5096785"/>
              <a:gd name="connsiteX58" fmla="*/ 7136152 w 12192000"/>
              <a:gd name="connsiteY58" fmla="*/ 4466292 h 5096785"/>
              <a:gd name="connsiteX59" fmla="*/ 7098544 w 12192000"/>
              <a:gd name="connsiteY59" fmla="*/ 4462879 h 5096785"/>
              <a:gd name="connsiteX60" fmla="*/ 7097922 w 12192000"/>
              <a:gd name="connsiteY60" fmla="*/ 4464077 h 5096785"/>
              <a:gd name="connsiteX61" fmla="*/ 7086877 w 12192000"/>
              <a:gd name="connsiteY61" fmla="*/ 4468554 h 5096785"/>
              <a:gd name="connsiteX62" fmla="*/ 7065999 w 12192000"/>
              <a:gd name="connsiteY62" fmla="*/ 4474270 h 5096785"/>
              <a:gd name="connsiteX63" fmla="*/ 7016598 w 12192000"/>
              <a:gd name="connsiteY63" fmla="*/ 4502855 h 5096785"/>
              <a:gd name="connsiteX64" fmla="*/ 6977375 w 12192000"/>
              <a:gd name="connsiteY64" fmla="*/ 4499434 h 5096785"/>
              <a:gd name="connsiteX65" fmla="*/ 6969409 w 12192000"/>
              <a:gd name="connsiteY65" fmla="*/ 4499424 h 5096785"/>
              <a:gd name="connsiteX66" fmla="*/ 6969218 w 12192000"/>
              <a:gd name="connsiteY66" fmla="*/ 4499704 h 5096785"/>
              <a:gd name="connsiteX67" fmla="*/ 6960755 w 12192000"/>
              <a:gd name="connsiteY67" fmla="*/ 4500249 h 5096785"/>
              <a:gd name="connsiteX68" fmla="*/ 6954882 w 12192000"/>
              <a:gd name="connsiteY68" fmla="*/ 4499405 h 5096785"/>
              <a:gd name="connsiteX69" fmla="*/ 6939428 w 12192000"/>
              <a:gd name="connsiteY69" fmla="*/ 4499385 h 5096785"/>
              <a:gd name="connsiteX70" fmla="*/ 6933902 w 12192000"/>
              <a:gd name="connsiteY70" fmla="*/ 4501239 h 5096785"/>
              <a:gd name="connsiteX71" fmla="*/ 6891244 w 12192000"/>
              <a:gd name="connsiteY71" fmla="*/ 4536371 h 5096785"/>
              <a:gd name="connsiteX72" fmla="*/ 6794496 w 12192000"/>
              <a:gd name="connsiteY72" fmla="*/ 4567924 h 5096785"/>
              <a:gd name="connsiteX73" fmla="*/ 6574528 w 12192000"/>
              <a:gd name="connsiteY73" fmla="*/ 4641155 h 5096785"/>
              <a:gd name="connsiteX74" fmla="*/ 6573036 w 12192000"/>
              <a:gd name="connsiteY74" fmla="*/ 4641049 h 5096785"/>
              <a:gd name="connsiteX75" fmla="*/ 6571920 w 12192000"/>
              <a:gd name="connsiteY75" fmla="*/ 4644739 h 5096785"/>
              <a:gd name="connsiteX76" fmla="*/ 6552021 w 12192000"/>
              <a:gd name="connsiteY76" fmla="*/ 4650379 h 5096785"/>
              <a:gd name="connsiteX77" fmla="*/ 6545925 w 12192000"/>
              <a:gd name="connsiteY77" fmla="*/ 4650675 h 5096785"/>
              <a:gd name="connsiteX78" fmla="*/ 6537822 w 12192000"/>
              <a:gd name="connsiteY78" fmla="*/ 4652769 h 5096785"/>
              <a:gd name="connsiteX79" fmla="*/ 6537743 w 12192000"/>
              <a:gd name="connsiteY79" fmla="*/ 4653068 h 5096785"/>
              <a:gd name="connsiteX80" fmla="*/ 6490057 w 12192000"/>
              <a:gd name="connsiteY80" fmla="*/ 4658624 h 5096785"/>
              <a:gd name="connsiteX81" fmla="*/ 6386800 w 12192000"/>
              <a:gd name="connsiteY81" fmla="*/ 4715431 h 5096785"/>
              <a:gd name="connsiteX82" fmla="*/ 6382703 w 12192000"/>
              <a:gd name="connsiteY82" fmla="*/ 4717930 h 5096785"/>
              <a:gd name="connsiteX83" fmla="*/ 6356495 w 12192000"/>
              <a:gd name="connsiteY83" fmla="*/ 4717843 h 5096785"/>
              <a:gd name="connsiteX84" fmla="*/ 6343628 w 12192000"/>
              <a:gd name="connsiteY84" fmla="*/ 4719161 h 5096785"/>
              <a:gd name="connsiteX85" fmla="*/ 6338605 w 12192000"/>
              <a:gd name="connsiteY85" fmla="*/ 4716723 h 5096785"/>
              <a:gd name="connsiteX86" fmla="*/ 6320318 w 12192000"/>
              <a:gd name="connsiteY86" fmla="*/ 4720095 h 5096785"/>
              <a:gd name="connsiteX87" fmla="*/ 6318742 w 12192000"/>
              <a:gd name="connsiteY87" fmla="*/ 4721541 h 5096785"/>
              <a:gd name="connsiteX88" fmla="*/ 6301708 w 12192000"/>
              <a:gd name="connsiteY88" fmla="*/ 4720380 h 5096785"/>
              <a:gd name="connsiteX89" fmla="*/ 6285082 w 12192000"/>
              <a:gd name="connsiteY89" fmla="*/ 4714639 h 5096785"/>
              <a:gd name="connsiteX90" fmla="*/ 6028335 w 12192000"/>
              <a:gd name="connsiteY90" fmla="*/ 4722621 h 5096785"/>
              <a:gd name="connsiteX91" fmla="*/ 5908701 w 12192000"/>
              <a:gd name="connsiteY91" fmla="*/ 4779160 h 5096785"/>
              <a:gd name="connsiteX92" fmla="*/ 5860414 w 12192000"/>
              <a:gd name="connsiteY92" fmla="*/ 4807892 h 5096785"/>
              <a:gd name="connsiteX93" fmla="*/ 5683612 w 12192000"/>
              <a:gd name="connsiteY93" fmla="*/ 4848770 h 5096785"/>
              <a:gd name="connsiteX94" fmla="*/ 5635111 w 12192000"/>
              <a:gd name="connsiteY94" fmla="*/ 4868888 h 5096785"/>
              <a:gd name="connsiteX95" fmla="*/ 5582652 w 12192000"/>
              <a:gd name="connsiteY95" fmla="*/ 4866836 h 5096785"/>
              <a:gd name="connsiteX96" fmla="*/ 5567213 w 12192000"/>
              <a:gd name="connsiteY96" fmla="*/ 4878769 h 5096785"/>
              <a:gd name="connsiteX97" fmla="*/ 5564659 w 12192000"/>
              <a:gd name="connsiteY97" fmla="*/ 4881042 h 5096785"/>
              <a:gd name="connsiteX98" fmla="*/ 5552102 w 12192000"/>
              <a:gd name="connsiteY98" fmla="*/ 4885426 h 5096785"/>
              <a:gd name="connsiteX99" fmla="*/ 5551475 w 12192000"/>
              <a:gd name="connsiteY99" fmla="*/ 4892560 h 5096785"/>
              <a:gd name="connsiteX100" fmla="*/ 5534664 w 12192000"/>
              <a:gd name="connsiteY100" fmla="*/ 4903385 h 5096785"/>
              <a:gd name="connsiteX101" fmla="*/ 5510737 w 12192000"/>
              <a:gd name="connsiteY101" fmla="*/ 4909807 h 5096785"/>
              <a:gd name="connsiteX102" fmla="*/ 5393901 w 12192000"/>
              <a:gd name="connsiteY102" fmla="*/ 4933709 h 5096785"/>
              <a:gd name="connsiteX103" fmla="*/ 5325782 w 12192000"/>
              <a:gd name="connsiteY103" fmla="*/ 4951789 h 5096785"/>
              <a:gd name="connsiteX104" fmla="*/ 5302703 w 12192000"/>
              <a:gd name="connsiteY104" fmla="*/ 4964590 h 5096785"/>
              <a:gd name="connsiteX105" fmla="*/ 5268591 w 12192000"/>
              <a:gd name="connsiteY105" fmla="*/ 4978479 h 5096785"/>
              <a:gd name="connsiteX106" fmla="*/ 5210559 w 12192000"/>
              <a:gd name="connsiteY106" fmla="*/ 5007585 h 5096785"/>
              <a:gd name="connsiteX107" fmla="*/ 5177597 w 12192000"/>
              <a:gd name="connsiteY107" fmla="*/ 5015926 h 5096785"/>
              <a:gd name="connsiteX108" fmla="*/ 5160569 w 12192000"/>
              <a:gd name="connsiteY108" fmla="*/ 5025681 h 5096785"/>
              <a:gd name="connsiteX109" fmla="*/ 5152748 w 12192000"/>
              <a:gd name="connsiteY109" fmla="*/ 5026569 h 5096785"/>
              <a:gd name="connsiteX110" fmla="*/ 5127678 w 12192000"/>
              <a:gd name="connsiteY110" fmla="*/ 5032947 h 5096785"/>
              <a:gd name="connsiteX111" fmla="*/ 5113147 w 12192000"/>
              <a:gd name="connsiteY111" fmla="*/ 5035818 h 5096785"/>
              <a:gd name="connsiteX112" fmla="*/ 5107301 w 12192000"/>
              <a:gd name="connsiteY112" fmla="*/ 5036672 h 5096785"/>
              <a:gd name="connsiteX113" fmla="*/ 5093215 w 12192000"/>
              <a:gd name="connsiteY113" fmla="*/ 5032880 h 5096785"/>
              <a:gd name="connsiteX114" fmla="*/ 5077058 w 12192000"/>
              <a:gd name="connsiteY114" fmla="*/ 5038681 h 5096785"/>
              <a:gd name="connsiteX115" fmla="*/ 5057349 w 12192000"/>
              <a:gd name="connsiteY115" fmla="*/ 5036015 h 5096785"/>
              <a:gd name="connsiteX116" fmla="*/ 5053945 w 12192000"/>
              <a:gd name="connsiteY116" fmla="*/ 5041952 h 5096785"/>
              <a:gd name="connsiteX117" fmla="*/ 5040021 w 12192000"/>
              <a:gd name="connsiteY117" fmla="*/ 5050052 h 5096785"/>
              <a:gd name="connsiteX118" fmla="*/ 5025913 w 12192000"/>
              <a:gd name="connsiteY118" fmla="*/ 5046535 h 5096785"/>
              <a:gd name="connsiteX119" fmla="*/ 4998218 w 12192000"/>
              <a:gd name="connsiteY119" fmla="*/ 5048065 h 5096785"/>
              <a:gd name="connsiteX120" fmla="*/ 4991008 w 12192000"/>
              <a:gd name="connsiteY120" fmla="*/ 5050439 h 5096785"/>
              <a:gd name="connsiteX121" fmla="*/ 4963503 w 12192000"/>
              <a:gd name="connsiteY121" fmla="*/ 5047575 h 5096785"/>
              <a:gd name="connsiteX122" fmla="*/ 4921053 w 12192000"/>
              <a:gd name="connsiteY122" fmla="*/ 5048925 h 5096785"/>
              <a:gd name="connsiteX123" fmla="*/ 4873420 w 12192000"/>
              <a:gd name="connsiteY123" fmla="*/ 5054929 h 5096785"/>
              <a:gd name="connsiteX124" fmla="*/ 4858825 w 12192000"/>
              <a:gd name="connsiteY124" fmla="*/ 5051329 h 5096785"/>
              <a:gd name="connsiteX125" fmla="*/ 4769340 w 12192000"/>
              <a:gd name="connsiteY125" fmla="*/ 5053090 h 5096785"/>
              <a:gd name="connsiteX126" fmla="*/ 4744152 w 12192000"/>
              <a:gd name="connsiteY126" fmla="*/ 5053391 h 5096785"/>
              <a:gd name="connsiteX127" fmla="*/ 4723556 w 12192000"/>
              <a:gd name="connsiteY127" fmla="*/ 5059633 h 5096785"/>
              <a:gd name="connsiteX128" fmla="*/ 4719699 w 12192000"/>
              <a:gd name="connsiteY128" fmla="*/ 5066298 h 5096785"/>
              <a:gd name="connsiteX129" fmla="*/ 4706016 w 12192000"/>
              <a:gd name="connsiteY129" fmla="*/ 5067422 h 5096785"/>
              <a:gd name="connsiteX130" fmla="*/ 4702593 w 12192000"/>
              <a:gd name="connsiteY130" fmla="*/ 5068973 h 5096785"/>
              <a:gd name="connsiteX131" fmla="*/ 4682766 w 12192000"/>
              <a:gd name="connsiteY131" fmla="*/ 5076609 h 5096785"/>
              <a:gd name="connsiteX132" fmla="*/ 4634960 w 12192000"/>
              <a:gd name="connsiteY132" fmla="*/ 5061852 h 5096785"/>
              <a:gd name="connsiteX133" fmla="*/ 4580645 w 12192000"/>
              <a:gd name="connsiteY133" fmla="*/ 5069246 h 5096785"/>
              <a:gd name="connsiteX134" fmla="*/ 4368005 w 12192000"/>
              <a:gd name="connsiteY134" fmla="*/ 5057426 h 5096785"/>
              <a:gd name="connsiteX135" fmla="*/ 4339489 w 12192000"/>
              <a:gd name="connsiteY135" fmla="*/ 5080858 h 5096785"/>
              <a:gd name="connsiteX136" fmla="*/ 4253895 w 12192000"/>
              <a:gd name="connsiteY136" fmla="*/ 5085008 h 5096785"/>
              <a:gd name="connsiteX137" fmla="*/ 4130140 w 12192000"/>
              <a:gd name="connsiteY137" fmla="*/ 5057070 h 5096785"/>
              <a:gd name="connsiteX138" fmla="*/ 3911296 w 12192000"/>
              <a:gd name="connsiteY138" fmla="*/ 5035663 h 5096785"/>
              <a:gd name="connsiteX139" fmla="*/ 3895182 w 12192000"/>
              <a:gd name="connsiteY139" fmla="*/ 5030229 h 5096785"/>
              <a:gd name="connsiteX140" fmla="*/ 3870866 w 12192000"/>
              <a:gd name="connsiteY140" fmla="*/ 5023753 h 5096785"/>
              <a:gd name="connsiteX141" fmla="*/ 3865913 w 12192000"/>
              <a:gd name="connsiteY141" fmla="*/ 5025143 h 5096785"/>
              <a:gd name="connsiteX142" fmla="*/ 3828606 w 12192000"/>
              <a:gd name="connsiteY142" fmla="*/ 5019426 h 5096785"/>
              <a:gd name="connsiteX143" fmla="*/ 3827901 w 12192000"/>
              <a:gd name="connsiteY143" fmla="*/ 5020583 h 5096785"/>
              <a:gd name="connsiteX144" fmla="*/ 3816543 w 12192000"/>
              <a:gd name="connsiteY144" fmla="*/ 5024366 h 5096785"/>
              <a:gd name="connsiteX145" fmla="*/ 3795278 w 12192000"/>
              <a:gd name="connsiteY145" fmla="*/ 5028779 h 5096785"/>
              <a:gd name="connsiteX146" fmla="*/ 3743858 w 12192000"/>
              <a:gd name="connsiteY146" fmla="*/ 5054237 h 5096785"/>
              <a:gd name="connsiteX147" fmla="*/ 3704945 w 12192000"/>
              <a:gd name="connsiteY147" fmla="*/ 5048413 h 5096785"/>
              <a:gd name="connsiteX148" fmla="*/ 3696992 w 12192000"/>
              <a:gd name="connsiteY148" fmla="*/ 5047914 h 5096785"/>
              <a:gd name="connsiteX149" fmla="*/ 3696780 w 12192000"/>
              <a:gd name="connsiteY149" fmla="*/ 5048181 h 5096785"/>
              <a:gd name="connsiteX150" fmla="*/ 3688290 w 12192000"/>
              <a:gd name="connsiteY150" fmla="*/ 5048204 h 5096785"/>
              <a:gd name="connsiteX151" fmla="*/ 3682486 w 12192000"/>
              <a:gd name="connsiteY151" fmla="*/ 5047000 h 5096785"/>
              <a:gd name="connsiteX152" fmla="*/ 3667056 w 12192000"/>
              <a:gd name="connsiteY152" fmla="*/ 5046030 h 5096785"/>
              <a:gd name="connsiteX153" fmla="*/ 3661403 w 12192000"/>
              <a:gd name="connsiteY153" fmla="*/ 5047537 h 5096785"/>
              <a:gd name="connsiteX154" fmla="*/ 3658673 w 12192000"/>
              <a:gd name="connsiteY154" fmla="*/ 5050790 h 5096785"/>
              <a:gd name="connsiteX155" fmla="*/ 3657333 w 12192000"/>
              <a:gd name="connsiteY155" fmla="*/ 5050325 h 5096785"/>
              <a:gd name="connsiteX156" fmla="*/ 3626778 w 12192000"/>
              <a:gd name="connsiteY156" fmla="*/ 5057882 h 5096785"/>
              <a:gd name="connsiteX157" fmla="*/ 3560067 w 12192000"/>
              <a:gd name="connsiteY157" fmla="*/ 5064266 h 5096785"/>
              <a:gd name="connsiteX158" fmla="*/ 3522641 w 12192000"/>
              <a:gd name="connsiteY158" fmla="*/ 5063654 h 5096785"/>
              <a:gd name="connsiteX159" fmla="*/ 3419275 w 12192000"/>
              <a:gd name="connsiteY159" fmla="*/ 5066646 h 5096785"/>
              <a:gd name="connsiteX160" fmla="*/ 3314869 w 12192000"/>
              <a:gd name="connsiteY160" fmla="*/ 5073197 h 5096785"/>
              <a:gd name="connsiteX161" fmla="*/ 3259088 w 12192000"/>
              <a:gd name="connsiteY161" fmla="*/ 5096363 h 5096785"/>
              <a:gd name="connsiteX162" fmla="*/ 3253104 w 12192000"/>
              <a:gd name="connsiteY162" fmla="*/ 5096785 h 5096785"/>
              <a:gd name="connsiteX163" fmla="*/ 3238751 w 12192000"/>
              <a:gd name="connsiteY163" fmla="*/ 5092996 h 5096785"/>
              <a:gd name="connsiteX164" fmla="*/ 3233681 w 12192000"/>
              <a:gd name="connsiteY164" fmla="*/ 5090758 h 5096785"/>
              <a:gd name="connsiteX165" fmla="*/ 3225562 w 12192000"/>
              <a:gd name="connsiteY165" fmla="*/ 5089215 h 5096785"/>
              <a:gd name="connsiteX166" fmla="*/ 3225260 w 12192000"/>
              <a:gd name="connsiteY166" fmla="*/ 5089437 h 5096785"/>
              <a:gd name="connsiteX167" fmla="*/ 3217859 w 12192000"/>
              <a:gd name="connsiteY167" fmla="*/ 5087484 h 5096785"/>
              <a:gd name="connsiteX168" fmla="*/ 3182980 w 12192000"/>
              <a:gd name="connsiteY168" fmla="*/ 5074650 h 5096785"/>
              <a:gd name="connsiteX169" fmla="*/ 3055081 w 12192000"/>
              <a:gd name="connsiteY169" fmla="*/ 5080424 h 5096785"/>
              <a:gd name="connsiteX170" fmla="*/ 3049807 w 12192000"/>
              <a:gd name="connsiteY170" fmla="*/ 5080860 h 5096785"/>
              <a:gd name="connsiteX171" fmla="*/ 3029122 w 12192000"/>
              <a:gd name="connsiteY171" fmla="*/ 5070085 h 5096785"/>
              <a:gd name="connsiteX172" fmla="*/ 3017862 w 12192000"/>
              <a:gd name="connsiteY172" fmla="*/ 5065942 h 5096785"/>
              <a:gd name="connsiteX173" fmla="*/ 3015868 w 12192000"/>
              <a:gd name="connsiteY173" fmla="*/ 5061832 h 5096785"/>
              <a:gd name="connsiteX174" fmla="*/ 2998644 w 12192000"/>
              <a:gd name="connsiteY174" fmla="*/ 5057210 h 5096785"/>
              <a:gd name="connsiteX175" fmla="*/ 2996219 w 12192000"/>
              <a:gd name="connsiteY175" fmla="*/ 5057788 h 5096785"/>
              <a:gd name="connsiteX176" fmla="*/ 2983676 w 12192000"/>
              <a:gd name="connsiteY176" fmla="*/ 5049852 h 5096785"/>
              <a:gd name="connsiteX177" fmla="*/ 2903609 w 12192000"/>
              <a:gd name="connsiteY177" fmla="*/ 4998457 h 5096785"/>
              <a:gd name="connsiteX178" fmla="*/ 2758830 w 12192000"/>
              <a:gd name="connsiteY178" fmla="*/ 4974760 h 5096785"/>
              <a:gd name="connsiteX179" fmla="*/ 2532669 w 12192000"/>
              <a:gd name="connsiteY179" fmla="*/ 4940573 h 5096785"/>
              <a:gd name="connsiteX180" fmla="*/ 2389931 w 12192000"/>
              <a:gd name="connsiteY180" fmla="*/ 4905785 h 5096785"/>
              <a:gd name="connsiteX181" fmla="*/ 2335186 w 12192000"/>
              <a:gd name="connsiteY181" fmla="*/ 4902957 h 5096785"/>
              <a:gd name="connsiteX182" fmla="*/ 2273393 w 12192000"/>
              <a:gd name="connsiteY182" fmla="*/ 4883565 h 5096785"/>
              <a:gd name="connsiteX183" fmla="*/ 2269523 w 12192000"/>
              <a:gd name="connsiteY183" fmla="*/ 4884442 h 5096785"/>
              <a:gd name="connsiteX184" fmla="*/ 2256015 w 12192000"/>
              <a:gd name="connsiteY184" fmla="*/ 4883014 h 5096785"/>
              <a:gd name="connsiteX185" fmla="*/ 2249731 w 12192000"/>
              <a:gd name="connsiteY185" fmla="*/ 4888778 h 5096785"/>
              <a:gd name="connsiteX186" fmla="*/ 2227629 w 12192000"/>
              <a:gd name="connsiteY186" fmla="*/ 4891047 h 5096785"/>
              <a:gd name="connsiteX187" fmla="*/ 2203460 w 12192000"/>
              <a:gd name="connsiteY187" fmla="*/ 4886696 h 5096785"/>
              <a:gd name="connsiteX188" fmla="*/ 2091528 w 12192000"/>
              <a:gd name="connsiteY188" fmla="*/ 4859155 h 5096785"/>
              <a:gd name="connsiteX189" fmla="*/ 2022901 w 12192000"/>
              <a:gd name="connsiteY189" fmla="*/ 4846594 h 5096785"/>
              <a:gd name="connsiteX190" fmla="*/ 1994227 w 12192000"/>
              <a:gd name="connsiteY190" fmla="*/ 4847973 h 5096785"/>
              <a:gd name="connsiteX191" fmla="*/ 1955936 w 12192000"/>
              <a:gd name="connsiteY191" fmla="*/ 4845765 h 5096785"/>
              <a:gd name="connsiteX192" fmla="*/ 1741924 w 12192000"/>
              <a:gd name="connsiteY192" fmla="*/ 4808054 h 5096785"/>
              <a:gd name="connsiteX193" fmla="*/ 1734410 w 12192000"/>
              <a:gd name="connsiteY193" fmla="*/ 4811675 h 5096785"/>
              <a:gd name="connsiteX194" fmla="*/ 1691423 w 12192000"/>
              <a:gd name="connsiteY194" fmla="*/ 4802777 h 5096785"/>
              <a:gd name="connsiteX195" fmla="*/ 1554504 w 12192000"/>
              <a:gd name="connsiteY195" fmla="*/ 4739985 h 5096785"/>
              <a:gd name="connsiteX196" fmla="*/ 1470119 w 12192000"/>
              <a:gd name="connsiteY196" fmla="*/ 4723470 h 5096785"/>
              <a:gd name="connsiteX197" fmla="*/ 1437967 w 12192000"/>
              <a:gd name="connsiteY197" fmla="*/ 4722710 h 5096785"/>
              <a:gd name="connsiteX198" fmla="*/ 1295869 w 12192000"/>
              <a:gd name="connsiteY198" fmla="*/ 4726175 h 5096785"/>
              <a:gd name="connsiteX199" fmla="*/ 1292949 w 12192000"/>
              <a:gd name="connsiteY199" fmla="*/ 4684615 h 5096785"/>
              <a:gd name="connsiteX200" fmla="*/ 1244908 w 12192000"/>
              <a:gd name="connsiteY200" fmla="*/ 4706993 h 5096785"/>
              <a:gd name="connsiteX201" fmla="*/ 1171266 w 12192000"/>
              <a:gd name="connsiteY201" fmla="*/ 4706535 h 5096785"/>
              <a:gd name="connsiteX202" fmla="*/ 1160868 w 12192000"/>
              <a:gd name="connsiteY202" fmla="*/ 4701936 h 5096785"/>
              <a:gd name="connsiteX203" fmla="*/ 1147599 w 12192000"/>
              <a:gd name="connsiteY203" fmla="*/ 4714833 h 5096785"/>
              <a:gd name="connsiteX204" fmla="*/ 1119603 w 12192000"/>
              <a:gd name="connsiteY204" fmla="*/ 4721303 h 5096785"/>
              <a:gd name="connsiteX205" fmla="*/ 997851 w 12192000"/>
              <a:gd name="connsiteY205" fmla="*/ 4722336 h 5096785"/>
              <a:gd name="connsiteX206" fmla="*/ 976455 w 12192000"/>
              <a:gd name="connsiteY206" fmla="*/ 4726407 h 5096785"/>
              <a:gd name="connsiteX207" fmla="*/ 949939 w 12192000"/>
              <a:gd name="connsiteY207" fmla="*/ 4719699 h 5096785"/>
              <a:gd name="connsiteX208" fmla="*/ 894148 w 12192000"/>
              <a:gd name="connsiteY208" fmla="*/ 4710406 h 5096785"/>
              <a:gd name="connsiteX209" fmla="*/ 857990 w 12192000"/>
              <a:gd name="connsiteY209" fmla="*/ 4696844 h 5096785"/>
              <a:gd name="connsiteX210" fmla="*/ 848649 w 12192000"/>
              <a:gd name="connsiteY210" fmla="*/ 4704021 h 5096785"/>
              <a:gd name="connsiteX211" fmla="*/ 826436 w 12192000"/>
              <a:gd name="connsiteY211" fmla="*/ 4707421 h 5096785"/>
              <a:gd name="connsiteX212" fmla="*/ 733052 w 12192000"/>
              <a:gd name="connsiteY212" fmla="*/ 4701884 h 5096785"/>
              <a:gd name="connsiteX213" fmla="*/ 716185 w 12192000"/>
              <a:gd name="connsiteY213" fmla="*/ 4648168 h 5096785"/>
              <a:gd name="connsiteX214" fmla="*/ 582722 w 12192000"/>
              <a:gd name="connsiteY214" fmla="*/ 4658637 h 5096785"/>
              <a:gd name="connsiteX215" fmla="*/ 581118 w 12192000"/>
              <a:gd name="connsiteY215" fmla="*/ 4654120 h 5096785"/>
              <a:gd name="connsiteX216" fmla="*/ 546453 w 12192000"/>
              <a:gd name="connsiteY216" fmla="*/ 4652542 h 5096785"/>
              <a:gd name="connsiteX217" fmla="*/ 536773 w 12192000"/>
              <a:gd name="connsiteY217" fmla="*/ 4644609 h 5096785"/>
              <a:gd name="connsiteX218" fmla="*/ 388896 w 12192000"/>
              <a:gd name="connsiteY218" fmla="*/ 4619173 h 5096785"/>
              <a:gd name="connsiteX219" fmla="*/ 366479 w 12192000"/>
              <a:gd name="connsiteY219" fmla="*/ 4618896 h 5096785"/>
              <a:gd name="connsiteX220" fmla="*/ 342781 w 12192000"/>
              <a:gd name="connsiteY220" fmla="*/ 4601239 h 5096785"/>
              <a:gd name="connsiteX221" fmla="*/ 255925 w 12192000"/>
              <a:gd name="connsiteY221" fmla="*/ 4598685 h 5096785"/>
              <a:gd name="connsiteX222" fmla="*/ 226919 w 12192000"/>
              <a:gd name="connsiteY222" fmla="*/ 4598460 h 5096785"/>
              <a:gd name="connsiteX223" fmla="*/ 213925 w 12192000"/>
              <a:gd name="connsiteY223" fmla="*/ 4597783 h 5096785"/>
              <a:gd name="connsiteX224" fmla="*/ 215196 w 12192000"/>
              <a:gd name="connsiteY224" fmla="*/ 4588576 h 5096785"/>
              <a:gd name="connsiteX225" fmla="*/ 180214 w 12192000"/>
              <a:gd name="connsiteY225" fmla="*/ 4583701 h 5096785"/>
              <a:gd name="connsiteX226" fmla="*/ 83203 w 12192000"/>
              <a:gd name="connsiteY226" fmla="*/ 4531664 h 5096785"/>
              <a:gd name="connsiteX227" fmla="*/ 4106 w 12192000"/>
              <a:gd name="connsiteY227" fmla="*/ 4517202 h 5096785"/>
              <a:gd name="connsiteX228" fmla="*/ 0 w 12192000"/>
              <a:gd name="connsiteY228" fmla="*/ 4516084 h 5096785"/>
              <a:gd name="connsiteX229" fmla="*/ 0 w 12192000"/>
              <a:gd name="connsiteY229" fmla="*/ 0 h 5096785"/>
              <a:gd name="connsiteX0" fmla="*/ 0 w 12192000"/>
              <a:gd name="connsiteY0" fmla="*/ 0 h 5096785"/>
              <a:gd name="connsiteX1" fmla="*/ 12192000 w 12192000"/>
              <a:gd name="connsiteY1" fmla="*/ 0 h 5096785"/>
              <a:gd name="connsiteX2" fmla="*/ 12192000 w 12192000"/>
              <a:gd name="connsiteY2" fmla="*/ 3809005 h 5096785"/>
              <a:gd name="connsiteX3" fmla="*/ 12142543 w 12192000"/>
              <a:gd name="connsiteY3" fmla="*/ 3817043 h 5096785"/>
              <a:gd name="connsiteX4" fmla="*/ 12021777 w 12192000"/>
              <a:gd name="connsiteY4" fmla="*/ 3848082 h 5096785"/>
              <a:gd name="connsiteX5" fmla="*/ 11700796 w 12192000"/>
              <a:gd name="connsiteY5" fmla="*/ 3819843 h 5096785"/>
              <a:gd name="connsiteX6" fmla="*/ 11596222 w 12192000"/>
              <a:gd name="connsiteY6" fmla="*/ 3858834 h 5096785"/>
              <a:gd name="connsiteX7" fmla="*/ 11416000 w 12192000"/>
              <a:gd name="connsiteY7" fmla="*/ 3915854 h 5096785"/>
              <a:gd name="connsiteX8" fmla="*/ 11214181 w 12192000"/>
              <a:gd name="connsiteY8" fmla="*/ 4004215 h 5096785"/>
              <a:gd name="connsiteX9" fmla="*/ 11082297 w 12192000"/>
              <a:gd name="connsiteY9" fmla="*/ 4010564 h 5096785"/>
              <a:gd name="connsiteX10" fmla="*/ 10833086 w 12192000"/>
              <a:gd name="connsiteY10" fmla="*/ 3997707 h 5096785"/>
              <a:gd name="connsiteX11" fmla="*/ 10639436 w 12192000"/>
              <a:gd name="connsiteY11" fmla="*/ 4022417 h 5096785"/>
              <a:gd name="connsiteX12" fmla="*/ 10480215 w 12192000"/>
              <a:gd name="connsiteY12" fmla="*/ 4006823 h 5096785"/>
              <a:gd name="connsiteX13" fmla="*/ 10217282 w 12192000"/>
              <a:gd name="connsiteY13" fmla="*/ 4020809 h 5096785"/>
              <a:gd name="connsiteX14" fmla="*/ 10015940 w 12192000"/>
              <a:gd name="connsiteY14" fmla="*/ 4082184 h 5096785"/>
              <a:gd name="connsiteX15" fmla="*/ 9800299 w 12192000"/>
              <a:gd name="connsiteY15" fmla="*/ 4146342 h 5096785"/>
              <a:gd name="connsiteX16" fmla="*/ 9707822 w 12192000"/>
              <a:gd name="connsiteY16" fmla="*/ 4189102 h 5096785"/>
              <a:gd name="connsiteX17" fmla="*/ 9543973 w 12192000"/>
              <a:gd name="connsiteY17" fmla="*/ 4245802 h 5096785"/>
              <a:gd name="connsiteX18" fmla="*/ 9528747 w 12192000"/>
              <a:gd name="connsiteY18" fmla="*/ 4251724 h 5096785"/>
              <a:gd name="connsiteX19" fmla="*/ 9436976 w 12192000"/>
              <a:gd name="connsiteY19" fmla="*/ 4269351 h 5096785"/>
              <a:gd name="connsiteX20" fmla="*/ 9371827 w 12192000"/>
              <a:gd name="connsiteY20" fmla="*/ 4303912 h 5096785"/>
              <a:gd name="connsiteX21" fmla="*/ 9260304 w 12192000"/>
              <a:gd name="connsiteY21" fmla="*/ 4328021 h 5096785"/>
              <a:gd name="connsiteX22" fmla="*/ 9148799 w 12192000"/>
              <a:gd name="connsiteY22" fmla="*/ 4348506 h 5096785"/>
              <a:gd name="connsiteX23" fmla="*/ 9107898 w 12192000"/>
              <a:gd name="connsiteY23" fmla="*/ 4354282 h 5096785"/>
              <a:gd name="connsiteX24" fmla="*/ 8990743 w 12192000"/>
              <a:gd name="connsiteY24" fmla="*/ 4382161 h 5096785"/>
              <a:gd name="connsiteX25" fmla="*/ 8979819 w 12192000"/>
              <a:gd name="connsiteY25" fmla="*/ 4366419 h 5096785"/>
              <a:gd name="connsiteX26" fmla="*/ 8936044 w 12192000"/>
              <a:gd name="connsiteY26" fmla="*/ 4370992 h 5096785"/>
              <a:gd name="connsiteX27" fmla="*/ 8897707 w 12192000"/>
              <a:gd name="connsiteY27" fmla="*/ 4392673 h 5096785"/>
              <a:gd name="connsiteX28" fmla="*/ 8845635 w 12192000"/>
              <a:gd name="connsiteY28" fmla="*/ 4404300 h 5096785"/>
              <a:gd name="connsiteX29" fmla="*/ 8814562 w 12192000"/>
              <a:gd name="connsiteY29" fmla="*/ 4411434 h 5096785"/>
              <a:gd name="connsiteX30" fmla="*/ 8726349 w 12192000"/>
              <a:gd name="connsiteY30" fmla="*/ 4416668 h 5096785"/>
              <a:gd name="connsiteX31" fmla="*/ 8566678 w 12192000"/>
              <a:gd name="connsiteY31" fmla="*/ 4391711 h 5096785"/>
              <a:gd name="connsiteX32" fmla="*/ 8521516 w 12192000"/>
              <a:gd name="connsiteY32" fmla="*/ 4393927 h 5096785"/>
              <a:gd name="connsiteX33" fmla="*/ 8515998 w 12192000"/>
              <a:gd name="connsiteY33" fmla="*/ 4399124 h 5096785"/>
              <a:gd name="connsiteX34" fmla="*/ 8449547 w 12192000"/>
              <a:gd name="connsiteY34" fmla="*/ 4383170 h 5096785"/>
              <a:gd name="connsiteX35" fmla="*/ 8360285 w 12192000"/>
              <a:gd name="connsiteY35" fmla="*/ 4398502 h 5096785"/>
              <a:gd name="connsiteX36" fmla="*/ 8256584 w 12192000"/>
              <a:gd name="connsiteY36" fmla="*/ 4423564 h 5096785"/>
              <a:gd name="connsiteX37" fmla="*/ 8229821 w 12192000"/>
              <a:gd name="connsiteY37" fmla="*/ 4431840 h 5096785"/>
              <a:gd name="connsiteX38" fmla="*/ 8158476 w 12192000"/>
              <a:gd name="connsiteY38" fmla="*/ 4436904 h 5096785"/>
              <a:gd name="connsiteX39" fmla="*/ 7993707 w 12192000"/>
              <a:gd name="connsiteY39" fmla="*/ 4447962 h 5096785"/>
              <a:gd name="connsiteX40" fmla="*/ 7990346 w 12192000"/>
              <a:gd name="connsiteY40" fmla="*/ 4454853 h 5096785"/>
              <a:gd name="connsiteX41" fmla="*/ 7976786 w 12192000"/>
              <a:gd name="connsiteY41" fmla="*/ 4456820 h 5096785"/>
              <a:gd name="connsiteX42" fmla="*/ 7973491 w 12192000"/>
              <a:gd name="connsiteY42" fmla="*/ 4458577 h 5096785"/>
              <a:gd name="connsiteX43" fmla="*/ 7954281 w 12192000"/>
              <a:gd name="connsiteY43" fmla="*/ 4467421 h 5096785"/>
              <a:gd name="connsiteX44" fmla="*/ 7905540 w 12192000"/>
              <a:gd name="connsiteY44" fmla="*/ 4455628 h 5096785"/>
              <a:gd name="connsiteX45" fmla="*/ 7851932 w 12192000"/>
              <a:gd name="connsiteY45" fmla="*/ 4466353 h 5096785"/>
              <a:gd name="connsiteX46" fmla="*/ 7639078 w 12192000"/>
              <a:gd name="connsiteY46" fmla="*/ 4467635 h 5096785"/>
              <a:gd name="connsiteX47" fmla="*/ 7612359 w 12192000"/>
              <a:gd name="connsiteY47" fmla="*/ 4492789 h 5096785"/>
              <a:gd name="connsiteX48" fmla="*/ 7527328 w 12192000"/>
              <a:gd name="connsiteY48" fmla="*/ 4502199 h 5096785"/>
              <a:gd name="connsiteX49" fmla="*/ 7388717 w 12192000"/>
              <a:gd name="connsiteY49" fmla="*/ 4470799 h 5096785"/>
              <a:gd name="connsiteX50" fmla="*/ 7231898 w 12192000"/>
              <a:gd name="connsiteY50" fmla="*/ 4486028 h 5096785"/>
              <a:gd name="connsiteX51" fmla="*/ 7218425 w 12192000"/>
              <a:gd name="connsiteY51" fmla="*/ 4477288 h 5096785"/>
              <a:gd name="connsiteX52" fmla="*/ 7202795 w 12192000"/>
              <a:gd name="connsiteY52" fmla="*/ 4472972 h 5096785"/>
              <a:gd name="connsiteX53" fmla="*/ 7200744 w 12192000"/>
              <a:gd name="connsiteY53" fmla="*/ 4474099 h 5096785"/>
              <a:gd name="connsiteX54" fmla="*/ 7182163 w 12192000"/>
              <a:gd name="connsiteY54" fmla="*/ 4474005 h 5096785"/>
              <a:gd name="connsiteX55" fmla="*/ 7178368 w 12192000"/>
              <a:gd name="connsiteY55" fmla="*/ 4470673 h 5096785"/>
              <a:gd name="connsiteX56" fmla="*/ 7165705 w 12192000"/>
              <a:gd name="connsiteY56" fmla="*/ 4469569 h 5096785"/>
              <a:gd name="connsiteX57" fmla="*/ 7140991 w 12192000"/>
              <a:gd name="connsiteY57" fmla="*/ 4464599 h 5096785"/>
              <a:gd name="connsiteX58" fmla="*/ 7136152 w 12192000"/>
              <a:gd name="connsiteY58" fmla="*/ 4466292 h 5096785"/>
              <a:gd name="connsiteX59" fmla="*/ 7098544 w 12192000"/>
              <a:gd name="connsiteY59" fmla="*/ 4462879 h 5096785"/>
              <a:gd name="connsiteX60" fmla="*/ 7097922 w 12192000"/>
              <a:gd name="connsiteY60" fmla="*/ 4464077 h 5096785"/>
              <a:gd name="connsiteX61" fmla="*/ 7086877 w 12192000"/>
              <a:gd name="connsiteY61" fmla="*/ 4468554 h 5096785"/>
              <a:gd name="connsiteX62" fmla="*/ 7065999 w 12192000"/>
              <a:gd name="connsiteY62" fmla="*/ 4474270 h 5096785"/>
              <a:gd name="connsiteX63" fmla="*/ 7016598 w 12192000"/>
              <a:gd name="connsiteY63" fmla="*/ 4502855 h 5096785"/>
              <a:gd name="connsiteX64" fmla="*/ 6977375 w 12192000"/>
              <a:gd name="connsiteY64" fmla="*/ 4499434 h 5096785"/>
              <a:gd name="connsiteX65" fmla="*/ 6969409 w 12192000"/>
              <a:gd name="connsiteY65" fmla="*/ 4499424 h 5096785"/>
              <a:gd name="connsiteX66" fmla="*/ 6969218 w 12192000"/>
              <a:gd name="connsiteY66" fmla="*/ 4499704 h 5096785"/>
              <a:gd name="connsiteX67" fmla="*/ 6960755 w 12192000"/>
              <a:gd name="connsiteY67" fmla="*/ 4500249 h 5096785"/>
              <a:gd name="connsiteX68" fmla="*/ 6954882 w 12192000"/>
              <a:gd name="connsiteY68" fmla="*/ 4499405 h 5096785"/>
              <a:gd name="connsiteX69" fmla="*/ 6939428 w 12192000"/>
              <a:gd name="connsiteY69" fmla="*/ 4499385 h 5096785"/>
              <a:gd name="connsiteX70" fmla="*/ 6933902 w 12192000"/>
              <a:gd name="connsiteY70" fmla="*/ 4501239 h 5096785"/>
              <a:gd name="connsiteX71" fmla="*/ 6891244 w 12192000"/>
              <a:gd name="connsiteY71" fmla="*/ 4536371 h 5096785"/>
              <a:gd name="connsiteX72" fmla="*/ 6794496 w 12192000"/>
              <a:gd name="connsiteY72" fmla="*/ 4567924 h 5096785"/>
              <a:gd name="connsiteX73" fmla="*/ 6574528 w 12192000"/>
              <a:gd name="connsiteY73" fmla="*/ 4641155 h 5096785"/>
              <a:gd name="connsiteX74" fmla="*/ 6573036 w 12192000"/>
              <a:gd name="connsiteY74" fmla="*/ 4641049 h 5096785"/>
              <a:gd name="connsiteX75" fmla="*/ 6571920 w 12192000"/>
              <a:gd name="connsiteY75" fmla="*/ 4644739 h 5096785"/>
              <a:gd name="connsiteX76" fmla="*/ 6552021 w 12192000"/>
              <a:gd name="connsiteY76" fmla="*/ 4650379 h 5096785"/>
              <a:gd name="connsiteX77" fmla="*/ 6545925 w 12192000"/>
              <a:gd name="connsiteY77" fmla="*/ 4650675 h 5096785"/>
              <a:gd name="connsiteX78" fmla="*/ 6537822 w 12192000"/>
              <a:gd name="connsiteY78" fmla="*/ 4652769 h 5096785"/>
              <a:gd name="connsiteX79" fmla="*/ 6537743 w 12192000"/>
              <a:gd name="connsiteY79" fmla="*/ 4653068 h 5096785"/>
              <a:gd name="connsiteX80" fmla="*/ 6490057 w 12192000"/>
              <a:gd name="connsiteY80" fmla="*/ 4658624 h 5096785"/>
              <a:gd name="connsiteX81" fmla="*/ 6386800 w 12192000"/>
              <a:gd name="connsiteY81" fmla="*/ 4715431 h 5096785"/>
              <a:gd name="connsiteX82" fmla="*/ 6382703 w 12192000"/>
              <a:gd name="connsiteY82" fmla="*/ 4717930 h 5096785"/>
              <a:gd name="connsiteX83" fmla="*/ 6356495 w 12192000"/>
              <a:gd name="connsiteY83" fmla="*/ 4717843 h 5096785"/>
              <a:gd name="connsiteX84" fmla="*/ 6343628 w 12192000"/>
              <a:gd name="connsiteY84" fmla="*/ 4719161 h 5096785"/>
              <a:gd name="connsiteX85" fmla="*/ 6338605 w 12192000"/>
              <a:gd name="connsiteY85" fmla="*/ 4716723 h 5096785"/>
              <a:gd name="connsiteX86" fmla="*/ 6320318 w 12192000"/>
              <a:gd name="connsiteY86" fmla="*/ 4720095 h 5096785"/>
              <a:gd name="connsiteX87" fmla="*/ 6318742 w 12192000"/>
              <a:gd name="connsiteY87" fmla="*/ 4721541 h 5096785"/>
              <a:gd name="connsiteX88" fmla="*/ 6301708 w 12192000"/>
              <a:gd name="connsiteY88" fmla="*/ 4720380 h 5096785"/>
              <a:gd name="connsiteX89" fmla="*/ 6285082 w 12192000"/>
              <a:gd name="connsiteY89" fmla="*/ 4714639 h 5096785"/>
              <a:gd name="connsiteX90" fmla="*/ 6028335 w 12192000"/>
              <a:gd name="connsiteY90" fmla="*/ 4722621 h 5096785"/>
              <a:gd name="connsiteX91" fmla="*/ 5908701 w 12192000"/>
              <a:gd name="connsiteY91" fmla="*/ 4779160 h 5096785"/>
              <a:gd name="connsiteX92" fmla="*/ 5860414 w 12192000"/>
              <a:gd name="connsiteY92" fmla="*/ 4807892 h 5096785"/>
              <a:gd name="connsiteX93" fmla="*/ 5683612 w 12192000"/>
              <a:gd name="connsiteY93" fmla="*/ 4848770 h 5096785"/>
              <a:gd name="connsiteX94" fmla="*/ 5635111 w 12192000"/>
              <a:gd name="connsiteY94" fmla="*/ 4868888 h 5096785"/>
              <a:gd name="connsiteX95" fmla="*/ 5582652 w 12192000"/>
              <a:gd name="connsiteY95" fmla="*/ 4866836 h 5096785"/>
              <a:gd name="connsiteX96" fmla="*/ 5567213 w 12192000"/>
              <a:gd name="connsiteY96" fmla="*/ 4878769 h 5096785"/>
              <a:gd name="connsiteX97" fmla="*/ 5564659 w 12192000"/>
              <a:gd name="connsiteY97" fmla="*/ 4881042 h 5096785"/>
              <a:gd name="connsiteX98" fmla="*/ 5552102 w 12192000"/>
              <a:gd name="connsiteY98" fmla="*/ 4885426 h 5096785"/>
              <a:gd name="connsiteX99" fmla="*/ 5551475 w 12192000"/>
              <a:gd name="connsiteY99" fmla="*/ 4892560 h 5096785"/>
              <a:gd name="connsiteX100" fmla="*/ 5534664 w 12192000"/>
              <a:gd name="connsiteY100" fmla="*/ 4903385 h 5096785"/>
              <a:gd name="connsiteX101" fmla="*/ 5510737 w 12192000"/>
              <a:gd name="connsiteY101" fmla="*/ 4909807 h 5096785"/>
              <a:gd name="connsiteX102" fmla="*/ 5393901 w 12192000"/>
              <a:gd name="connsiteY102" fmla="*/ 4933709 h 5096785"/>
              <a:gd name="connsiteX103" fmla="*/ 5325782 w 12192000"/>
              <a:gd name="connsiteY103" fmla="*/ 4951789 h 5096785"/>
              <a:gd name="connsiteX104" fmla="*/ 5302703 w 12192000"/>
              <a:gd name="connsiteY104" fmla="*/ 4964590 h 5096785"/>
              <a:gd name="connsiteX105" fmla="*/ 5268591 w 12192000"/>
              <a:gd name="connsiteY105" fmla="*/ 4978479 h 5096785"/>
              <a:gd name="connsiteX106" fmla="*/ 5210559 w 12192000"/>
              <a:gd name="connsiteY106" fmla="*/ 5007585 h 5096785"/>
              <a:gd name="connsiteX107" fmla="*/ 5177597 w 12192000"/>
              <a:gd name="connsiteY107" fmla="*/ 5015926 h 5096785"/>
              <a:gd name="connsiteX108" fmla="*/ 5160569 w 12192000"/>
              <a:gd name="connsiteY108" fmla="*/ 5025681 h 5096785"/>
              <a:gd name="connsiteX109" fmla="*/ 5152748 w 12192000"/>
              <a:gd name="connsiteY109" fmla="*/ 5026569 h 5096785"/>
              <a:gd name="connsiteX110" fmla="*/ 5127678 w 12192000"/>
              <a:gd name="connsiteY110" fmla="*/ 5032947 h 5096785"/>
              <a:gd name="connsiteX111" fmla="*/ 5113147 w 12192000"/>
              <a:gd name="connsiteY111" fmla="*/ 5035818 h 5096785"/>
              <a:gd name="connsiteX112" fmla="*/ 5107301 w 12192000"/>
              <a:gd name="connsiteY112" fmla="*/ 5036672 h 5096785"/>
              <a:gd name="connsiteX113" fmla="*/ 5093215 w 12192000"/>
              <a:gd name="connsiteY113" fmla="*/ 5032880 h 5096785"/>
              <a:gd name="connsiteX114" fmla="*/ 5077058 w 12192000"/>
              <a:gd name="connsiteY114" fmla="*/ 5038681 h 5096785"/>
              <a:gd name="connsiteX115" fmla="*/ 5057349 w 12192000"/>
              <a:gd name="connsiteY115" fmla="*/ 5036015 h 5096785"/>
              <a:gd name="connsiteX116" fmla="*/ 5053945 w 12192000"/>
              <a:gd name="connsiteY116" fmla="*/ 5041952 h 5096785"/>
              <a:gd name="connsiteX117" fmla="*/ 5040021 w 12192000"/>
              <a:gd name="connsiteY117" fmla="*/ 5050052 h 5096785"/>
              <a:gd name="connsiteX118" fmla="*/ 5025913 w 12192000"/>
              <a:gd name="connsiteY118" fmla="*/ 5046535 h 5096785"/>
              <a:gd name="connsiteX119" fmla="*/ 4998218 w 12192000"/>
              <a:gd name="connsiteY119" fmla="*/ 5048065 h 5096785"/>
              <a:gd name="connsiteX120" fmla="*/ 4991008 w 12192000"/>
              <a:gd name="connsiteY120" fmla="*/ 5050439 h 5096785"/>
              <a:gd name="connsiteX121" fmla="*/ 4963503 w 12192000"/>
              <a:gd name="connsiteY121" fmla="*/ 5047575 h 5096785"/>
              <a:gd name="connsiteX122" fmla="*/ 4921053 w 12192000"/>
              <a:gd name="connsiteY122" fmla="*/ 5048925 h 5096785"/>
              <a:gd name="connsiteX123" fmla="*/ 4873420 w 12192000"/>
              <a:gd name="connsiteY123" fmla="*/ 5054929 h 5096785"/>
              <a:gd name="connsiteX124" fmla="*/ 4858825 w 12192000"/>
              <a:gd name="connsiteY124" fmla="*/ 5051329 h 5096785"/>
              <a:gd name="connsiteX125" fmla="*/ 4769340 w 12192000"/>
              <a:gd name="connsiteY125" fmla="*/ 5053090 h 5096785"/>
              <a:gd name="connsiteX126" fmla="*/ 4744152 w 12192000"/>
              <a:gd name="connsiteY126" fmla="*/ 5053391 h 5096785"/>
              <a:gd name="connsiteX127" fmla="*/ 4723556 w 12192000"/>
              <a:gd name="connsiteY127" fmla="*/ 5059633 h 5096785"/>
              <a:gd name="connsiteX128" fmla="*/ 4719699 w 12192000"/>
              <a:gd name="connsiteY128" fmla="*/ 5066298 h 5096785"/>
              <a:gd name="connsiteX129" fmla="*/ 4706016 w 12192000"/>
              <a:gd name="connsiteY129" fmla="*/ 5067422 h 5096785"/>
              <a:gd name="connsiteX130" fmla="*/ 4702593 w 12192000"/>
              <a:gd name="connsiteY130" fmla="*/ 5068973 h 5096785"/>
              <a:gd name="connsiteX131" fmla="*/ 4682766 w 12192000"/>
              <a:gd name="connsiteY131" fmla="*/ 5076609 h 5096785"/>
              <a:gd name="connsiteX132" fmla="*/ 4634960 w 12192000"/>
              <a:gd name="connsiteY132" fmla="*/ 5061852 h 5096785"/>
              <a:gd name="connsiteX133" fmla="*/ 4580645 w 12192000"/>
              <a:gd name="connsiteY133" fmla="*/ 5069246 h 5096785"/>
              <a:gd name="connsiteX134" fmla="*/ 4368005 w 12192000"/>
              <a:gd name="connsiteY134" fmla="*/ 5057426 h 5096785"/>
              <a:gd name="connsiteX135" fmla="*/ 4339489 w 12192000"/>
              <a:gd name="connsiteY135" fmla="*/ 5080858 h 5096785"/>
              <a:gd name="connsiteX136" fmla="*/ 4253895 w 12192000"/>
              <a:gd name="connsiteY136" fmla="*/ 5085008 h 5096785"/>
              <a:gd name="connsiteX137" fmla="*/ 4130140 w 12192000"/>
              <a:gd name="connsiteY137" fmla="*/ 5057070 h 5096785"/>
              <a:gd name="connsiteX138" fmla="*/ 3911296 w 12192000"/>
              <a:gd name="connsiteY138" fmla="*/ 5035663 h 5096785"/>
              <a:gd name="connsiteX139" fmla="*/ 3895182 w 12192000"/>
              <a:gd name="connsiteY139" fmla="*/ 5030229 h 5096785"/>
              <a:gd name="connsiteX140" fmla="*/ 3870866 w 12192000"/>
              <a:gd name="connsiteY140" fmla="*/ 5023753 h 5096785"/>
              <a:gd name="connsiteX141" fmla="*/ 3865913 w 12192000"/>
              <a:gd name="connsiteY141" fmla="*/ 5025143 h 5096785"/>
              <a:gd name="connsiteX142" fmla="*/ 3828606 w 12192000"/>
              <a:gd name="connsiteY142" fmla="*/ 5019426 h 5096785"/>
              <a:gd name="connsiteX143" fmla="*/ 3827901 w 12192000"/>
              <a:gd name="connsiteY143" fmla="*/ 5020583 h 5096785"/>
              <a:gd name="connsiteX144" fmla="*/ 3816543 w 12192000"/>
              <a:gd name="connsiteY144" fmla="*/ 5024366 h 5096785"/>
              <a:gd name="connsiteX145" fmla="*/ 3795278 w 12192000"/>
              <a:gd name="connsiteY145" fmla="*/ 5028779 h 5096785"/>
              <a:gd name="connsiteX146" fmla="*/ 3743858 w 12192000"/>
              <a:gd name="connsiteY146" fmla="*/ 5054237 h 5096785"/>
              <a:gd name="connsiteX147" fmla="*/ 3704945 w 12192000"/>
              <a:gd name="connsiteY147" fmla="*/ 5048413 h 5096785"/>
              <a:gd name="connsiteX148" fmla="*/ 3696992 w 12192000"/>
              <a:gd name="connsiteY148" fmla="*/ 5047914 h 5096785"/>
              <a:gd name="connsiteX149" fmla="*/ 3696780 w 12192000"/>
              <a:gd name="connsiteY149" fmla="*/ 5048181 h 5096785"/>
              <a:gd name="connsiteX150" fmla="*/ 3688290 w 12192000"/>
              <a:gd name="connsiteY150" fmla="*/ 5048204 h 5096785"/>
              <a:gd name="connsiteX151" fmla="*/ 3682486 w 12192000"/>
              <a:gd name="connsiteY151" fmla="*/ 5047000 h 5096785"/>
              <a:gd name="connsiteX152" fmla="*/ 3667056 w 12192000"/>
              <a:gd name="connsiteY152" fmla="*/ 5046030 h 5096785"/>
              <a:gd name="connsiteX153" fmla="*/ 3661403 w 12192000"/>
              <a:gd name="connsiteY153" fmla="*/ 5047537 h 5096785"/>
              <a:gd name="connsiteX154" fmla="*/ 3658673 w 12192000"/>
              <a:gd name="connsiteY154" fmla="*/ 5050790 h 5096785"/>
              <a:gd name="connsiteX155" fmla="*/ 3657333 w 12192000"/>
              <a:gd name="connsiteY155" fmla="*/ 5050325 h 5096785"/>
              <a:gd name="connsiteX156" fmla="*/ 3626778 w 12192000"/>
              <a:gd name="connsiteY156" fmla="*/ 5057882 h 5096785"/>
              <a:gd name="connsiteX157" fmla="*/ 3560067 w 12192000"/>
              <a:gd name="connsiteY157" fmla="*/ 5064266 h 5096785"/>
              <a:gd name="connsiteX158" fmla="*/ 3522641 w 12192000"/>
              <a:gd name="connsiteY158" fmla="*/ 5063654 h 5096785"/>
              <a:gd name="connsiteX159" fmla="*/ 3419275 w 12192000"/>
              <a:gd name="connsiteY159" fmla="*/ 5066646 h 5096785"/>
              <a:gd name="connsiteX160" fmla="*/ 3314869 w 12192000"/>
              <a:gd name="connsiteY160" fmla="*/ 5073197 h 5096785"/>
              <a:gd name="connsiteX161" fmla="*/ 3259088 w 12192000"/>
              <a:gd name="connsiteY161" fmla="*/ 5096363 h 5096785"/>
              <a:gd name="connsiteX162" fmla="*/ 3253104 w 12192000"/>
              <a:gd name="connsiteY162" fmla="*/ 5096785 h 5096785"/>
              <a:gd name="connsiteX163" fmla="*/ 3238751 w 12192000"/>
              <a:gd name="connsiteY163" fmla="*/ 5092996 h 5096785"/>
              <a:gd name="connsiteX164" fmla="*/ 3233681 w 12192000"/>
              <a:gd name="connsiteY164" fmla="*/ 5090758 h 5096785"/>
              <a:gd name="connsiteX165" fmla="*/ 3225562 w 12192000"/>
              <a:gd name="connsiteY165" fmla="*/ 5089215 h 5096785"/>
              <a:gd name="connsiteX166" fmla="*/ 3225260 w 12192000"/>
              <a:gd name="connsiteY166" fmla="*/ 5089437 h 5096785"/>
              <a:gd name="connsiteX167" fmla="*/ 3217859 w 12192000"/>
              <a:gd name="connsiteY167" fmla="*/ 5087484 h 5096785"/>
              <a:gd name="connsiteX168" fmla="*/ 3182980 w 12192000"/>
              <a:gd name="connsiteY168" fmla="*/ 5074650 h 5096785"/>
              <a:gd name="connsiteX169" fmla="*/ 3055081 w 12192000"/>
              <a:gd name="connsiteY169" fmla="*/ 5080424 h 5096785"/>
              <a:gd name="connsiteX170" fmla="*/ 3049807 w 12192000"/>
              <a:gd name="connsiteY170" fmla="*/ 5080860 h 5096785"/>
              <a:gd name="connsiteX171" fmla="*/ 3029122 w 12192000"/>
              <a:gd name="connsiteY171" fmla="*/ 5070085 h 5096785"/>
              <a:gd name="connsiteX172" fmla="*/ 3017862 w 12192000"/>
              <a:gd name="connsiteY172" fmla="*/ 5065942 h 5096785"/>
              <a:gd name="connsiteX173" fmla="*/ 3015868 w 12192000"/>
              <a:gd name="connsiteY173" fmla="*/ 5061832 h 5096785"/>
              <a:gd name="connsiteX174" fmla="*/ 2998644 w 12192000"/>
              <a:gd name="connsiteY174" fmla="*/ 5057210 h 5096785"/>
              <a:gd name="connsiteX175" fmla="*/ 2996219 w 12192000"/>
              <a:gd name="connsiteY175" fmla="*/ 5057788 h 5096785"/>
              <a:gd name="connsiteX176" fmla="*/ 2983676 w 12192000"/>
              <a:gd name="connsiteY176" fmla="*/ 5049852 h 5096785"/>
              <a:gd name="connsiteX177" fmla="*/ 2903609 w 12192000"/>
              <a:gd name="connsiteY177" fmla="*/ 4998457 h 5096785"/>
              <a:gd name="connsiteX178" fmla="*/ 2758830 w 12192000"/>
              <a:gd name="connsiteY178" fmla="*/ 4974760 h 5096785"/>
              <a:gd name="connsiteX179" fmla="*/ 2532669 w 12192000"/>
              <a:gd name="connsiteY179" fmla="*/ 4940573 h 5096785"/>
              <a:gd name="connsiteX180" fmla="*/ 2389931 w 12192000"/>
              <a:gd name="connsiteY180" fmla="*/ 4905785 h 5096785"/>
              <a:gd name="connsiteX181" fmla="*/ 2335186 w 12192000"/>
              <a:gd name="connsiteY181" fmla="*/ 4902957 h 5096785"/>
              <a:gd name="connsiteX182" fmla="*/ 2273393 w 12192000"/>
              <a:gd name="connsiteY182" fmla="*/ 4883565 h 5096785"/>
              <a:gd name="connsiteX183" fmla="*/ 2269523 w 12192000"/>
              <a:gd name="connsiteY183" fmla="*/ 4884442 h 5096785"/>
              <a:gd name="connsiteX184" fmla="*/ 2256015 w 12192000"/>
              <a:gd name="connsiteY184" fmla="*/ 4883014 h 5096785"/>
              <a:gd name="connsiteX185" fmla="*/ 2249731 w 12192000"/>
              <a:gd name="connsiteY185" fmla="*/ 4888778 h 5096785"/>
              <a:gd name="connsiteX186" fmla="*/ 2227629 w 12192000"/>
              <a:gd name="connsiteY186" fmla="*/ 4891047 h 5096785"/>
              <a:gd name="connsiteX187" fmla="*/ 2203460 w 12192000"/>
              <a:gd name="connsiteY187" fmla="*/ 4886696 h 5096785"/>
              <a:gd name="connsiteX188" fmla="*/ 2091528 w 12192000"/>
              <a:gd name="connsiteY188" fmla="*/ 4859155 h 5096785"/>
              <a:gd name="connsiteX189" fmla="*/ 2022901 w 12192000"/>
              <a:gd name="connsiteY189" fmla="*/ 4846594 h 5096785"/>
              <a:gd name="connsiteX190" fmla="*/ 1994227 w 12192000"/>
              <a:gd name="connsiteY190" fmla="*/ 4847973 h 5096785"/>
              <a:gd name="connsiteX191" fmla="*/ 1955936 w 12192000"/>
              <a:gd name="connsiteY191" fmla="*/ 4845765 h 5096785"/>
              <a:gd name="connsiteX192" fmla="*/ 1741924 w 12192000"/>
              <a:gd name="connsiteY192" fmla="*/ 4808054 h 5096785"/>
              <a:gd name="connsiteX193" fmla="*/ 1734410 w 12192000"/>
              <a:gd name="connsiteY193" fmla="*/ 4811675 h 5096785"/>
              <a:gd name="connsiteX194" fmla="*/ 1691423 w 12192000"/>
              <a:gd name="connsiteY194" fmla="*/ 4802777 h 5096785"/>
              <a:gd name="connsiteX195" fmla="*/ 1554504 w 12192000"/>
              <a:gd name="connsiteY195" fmla="*/ 4739985 h 5096785"/>
              <a:gd name="connsiteX196" fmla="*/ 1470119 w 12192000"/>
              <a:gd name="connsiteY196" fmla="*/ 4723470 h 5096785"/>
              <a:gd name="connsiteX197" fmla="*/ 1437967 w 12192000"/>
              <a:gd name="connsiteY197" fmla="*/ 4722710 h 5096785"/>
              <a:gd name="connsiteX198" fmla="*/ 1295869 w 12192000"/>
              <a:gd name="connsiteY198" fmla="*/ 4726175 h 5096785"/>
              <a:gd name="connsiteX199" fmla="*/ 1292949 w 12192000"/>
              <a:gd name="connsiteY199" fmla="*/ 4684615 h 5096785"/>
              <a:gd name="connsiteX200" fmla="*/ 1244908 w 12192000"/>
              <a:gd name="connsiteY200" fmla="*/ 4706993 h 5096785"/>
              <a:gd name="connsiteX201" fmla="*/ 1171266 w 12192000"/>
              <a:gd name="connsiteY201" fmla="*/ 4706535 h 5096785"/>
              <a:gd name="connsiteX202" fmla="*/ 1160868 w 12192000"/>
              <a:gd name="connsiteY202" fmla="*/ 4701936 h 5096785"/>
              <a:gd name="connsiteX203" fmla="*/ 1147599 w 12192000"/>
              <a:gd name="connsiteY203" fmla="*/ 4714833 h 5096785"/>
              <a:gd name="connsiteX204" fmla="*/ 1119603 w 12192000"/>
              <a:gd name="connsiteY204" fmla="*/ 4721303 h 5096785"/>
              <a:gd name="connsiteX205" fmla="*/ 997851 w 12192000"/>
              <a:gd name="connsiteY205" fmla="*/ 4722336 h 5096785"/>
              <a:gd name="connsiteX206" fmla="*/ 976455 w 12192000"/>
              <a:gd name="connsiteY206" fmla="*/ 4726407 h 5096785"/>
              <a:gd name="connsiteX207" fmla="*/ 949939 w 12192000"/>
              <a:gd name="connsiteY207" fmla="*/ 4719699 h 5096785"/>
              <a:gd name="connsiteX208" fmla="*/ 894148 w 12192000"/>
              <a:gd name="connsiteY208" fmla="*/ 4710406 h 5096785"/>
              <a:gd name="connsiteX209" fmla="*/ 857990 w 12192000"/>
              <a:gd name="connsiteY209" fmla="*/ 4696844 h 5096785"/>
              <a:gd name="connsiteX210" fmla="*/ 848649 w 12192000"/>
              <a:gd name="connsiteY210" fmla="*/ 4704021 h 5096785"/>
              <a:gd name="connsiteX211" fmla="*/ 826436 w 12192000"/>
              <a:gd name="connsiteY211" fmla="*/ 4707421 h 5096785"/>
              <a:gd name="connsiteX212" fmla="*/ 733052 w 12192000"/>
              <a:gd name="connsiteY212" fmla="*/ 4701884 h 5096785"/>
              <a:gd name="connsiteX213" fmla="*/ 716185 w 12192000"/>
              <a:gd name="connsiteY213" fmla="*/ 4648168 h 5096785"/>
              <a:gd name="connsiteX214" fmla="*/ 582722 w 12192000"/>
              <a:gd name="connsiteY214" fmla="*/ 4658637 h 5096785"/>
              <a:gd name="connsiteX215" fmla="*/ 581118 w 12192000"/>
              <a:gd name="connsiteY215" fmla="*/ 4654120 h 5096785"/>
              <a:gd name="connsiteX216" fmla="*/ 546453 w 12192000"/>
              <a:gd name="connsiteY216" fmla="*/ 4652542 h 5096785"/>
              <a:gd name="connsiteX217" fmla="*/ 536773 w 12192000"/>
              <a:gd name="connsiteY217" fmla="*/ 4644609 h 5096785"/>
              <a:gd name="connsiteX218" fmla="*/ 388896 w 12192000"/>
              <a:gd name="connsiteY218" fmla="*/ 4619173 h 5096785"/>
              <a:gd name="connsiteX219" fmla="*/ 366479 w 12192000"/>
              <a:gd name="connsiteY219" fmla="*/ 4618896 h 5096785"/>
              <a:gd name="connsiteX220" fmla="*/ 342781 w 12192000"/>
              <a:gd name="connsiteY220" fmla="*/ 4601239 h 5096785"/>
              <a:gd name="connsiteX221" fmla="*/ 255925 w 12192000"/>
              <a:gd name="connsiteY221" fmla="*/ 4598685 h 5096785"/>
              <a:gd name="connsiteX222" fmla="*/ 226919 w 12192000"/>
              <a:gd name="connsiteY222" fmla="*/ 4598460 h 5096785"/>
              <a:gd name="connsiteX223" fmla="*/ 213925 w 12192000"/>
              <a:gd name="connsiteY223" fmla="*/ 4597783 h 5096785"/>
              <a:gd name="connsiteX224" fmla="*/ 215196 w 12192000"/>
              <a:gd name="connsiteY224" fmla="*/ 4588576 h 5096785"/>
              <a:gd name="connsiteX225" fmla="*/ 180214 w 12192000"/>
              <a:gd name="connsiteY225" fmla="*/ 4583701 h 5096785"/>
              <a:gd name="connsiteX226" fmla="*/ 83203 w 12192000"/>
              <a:gd name="connsiteY226" fmla="*/ 4531664 h 5096785"/>
              <a:gd name="connsiteX227" fmla="*/ 4106 w 12192000"/>
              <a:gd name="connsiteY227" fmla="*/ 4517202 h 5096785"/>
              <a:gd name="connsiteX228" fmla="*/ 0 w 12192000"/>
              <a:gd name="connsiteY228" fmla="*/ 4516084 h 5096785"/>
              <a:gd name="connsiteX229" fmla="*/ 0 w 12192000"/>
              <a:gd name="connsiteY229" fmla="*/ 0 h 5096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Lst>
            <a:rect l="l" t="t" r="r" b="b"/>
            <a:pathLst>
              <a:path w="12192000" h="5096785">
                <a:moveTo>
                  <a:pt x="0" y="0"/>
                </a:moveTo>
                <a:lnTo>
                  <a:pt x="12192000" y="0"/>
                </a:lnTo>
                <a:lnTo>
                  <a:pt x="12192000" y="3809005"/>
                </a:lnTo>
                <a:lnTo>
                  <a:pt x="12142543" y="3817043"/>
                </a:lnTo>
                <a:cubicBezTo>
                  <a:pt x="12125745" y="3820143"/>
                  <a:pt x="12025667" y="3846712"/>
                  <a:pt x="12021777" y="3848082"/>
                </a:cubicBezTo>
                <a:cubicBezTo>
                  <a:pt x="11906317" y="3844901"/>
                  <a:pt x="11854997" y="3842577"/>
                  <a:pt x="11700796" y="3819843"/>
                </a:cubicBezTo>
                <a:cubicBezTo>
                  <a:pt x="11673605" y="3818975"/>
                  <a:pt x="11660205" y="3873591"/>
                  <a:pt x="11596222" y="3858834"/>
                </a:cubicBezTo>
                <a:cubicBezTo>
                  <a:pt x="11546261" y="3912796"/>
                  <a:pt x="11448213" y="3883822"/>
                  <a:pt x="11416000" y="3915854"/>
                </a:cubicBezTo>
                <a:cubicBezTo>
                  <a:pt x="11363791" y="3944368"/>
                  <a:pt x="11261302" y="3994357"/>
                  <a:pt x="11214181" y="4004215"/>
                </a:cubicBezTo>
                <a:cubicBezTo>
                  <a:pt x="11180556" y="4016505"/>
                  <a:pt x="11133434" y="4019939"/>
                  <a:pt x="11082297" y="4010564"/>
                </a:cubicBezTo>
                <a:cubicBezTo>
                  <a:pt x="11002153" y="4004415"/>
                  <a:pt x="10906391" y="3998574"/>
                  <a:pt x="10833086" y="3997707"/>
                </a:cubicBezTo>
                <a:cubicBezTo>
                  <a:pt x="10741018" y="4017483"/>
                  <a:pt x="10710367" y="4028063"/>
                  <a:pt x="10639436" y="4022417"/>
                </a:cubicBezTo>
                <a:cubicBezTo>
                  <a:pt x="10607553" y="4011982"/>
                  <a:pt x="10546386" y="4040450"/>
                  <a:pt x="10480215" y="4006823"/>
                </a:cubicBezTo>
                <a:cubicBezTo>
                  <a:pt x="10416483" y="4013182"/>
                  <a:pt x="10257826" y="4053751"/>
                  <a:pt x="10217282" y="4020809"/>
                </a:cubicBezTo>
                <a:lnTo>
                  <a:pt x="10015940" y="4082184"/>
                </a:lnTo>
                <a:cubicBezTo>
                  <a:pt x="9933191" y="4122984"/>
                  <a:pt x="9847676" y="4127197"/>
                  <a:pt x="9800299" y="4146342"/>
                </a:cubicBezTo>
                <a:cubicBezTo>
                  <a:pt x="9758990" y="4153221"/>
                  <a:pt x="9764546" y="4171775"/>
                  <a:pt x="9707822" y="4189102"/>
                </a:cubicBezTo>
                <a:cubicBezTo>
                  <a:pt x="9678353" y="4185801"/>
                  <a:pt x="9564542" y="4245966"/>
                  <a:pt x="9543973" y="4245802"/>
                </a:cubicBezTo>
                <a:cubicBezTo>
                  <a:pt x="9545360" y="4250342"/>
                  <a:pt x="9534159" y="4254694"/>
                  <a:pt x="9528747" y="4251724"/>
                </a:cubicBezTo>
                <a:cubicBezTo>
                  <a:pt x="9434894" y="4251802"/>
                  <a:pt x="9498284" y="4284960"/>
                  <a:pt x="9436976" y="4269351"/>
                </a:cubicBezTo>
                <a:cubicBezTo>
                  <a:pt x="9399663" y="4270596"/>
                  <a:pt x="9416325" y="4322777"/>
                  <a:pt x="9371827" y="4303912"/>
                </a:cubicBezTo>
                <a:cubicBezTo>
                  <a:pt x="9327687" y="4311262"/>
                  <a:pt x="9305420" y="4335156"/>
                  <a:pt x="9260304" y="4328021"/>
                </a:cubicBezTo>
                <a:cubicBezTo>
                  <a:pt x="9219002" y="4334987"/>
                  <a:pt x="9185743" y="4348803"/>
                  <a:pt x="9148799" y="4348506"/>
                </a:cubicBezTo>
                <a:cubicBezTo>
                  <a:pt x="9136597" y="4357118"/>
                  <a:pt x="9123990" y="4361794"/>
                  <a:pt x="9107898" y="4354282"/>
                </a:cubicBezTo>
                <a:lnTo>
                  <a:pt x="8990743" y="4382161"/>
                </a:lnTo>
                <a:cubicBezTo>
                  <a:pt x="8968860" y="4381971"/>
                  <a:pt x="8999497" y="4363038"/>
                  <a:pt x="8979819" y="4366419"/>
                </a:cubicBezTo>
                <a:cubicBezTo>
                  <a:pt x="8962591" y="4378296"/>
                  <a:pt x="8953360" y="4357425"/>
                  <a:pt x="8936044" y="4370992"/>
                </a:cubicBezTo>
                <a:cubicBezTo>
                  <a:pt x="8948906" y="4385206"/>
                  <a:pt x="8892470" y="4378724"/>
                  <a:pt x="8897707" y="4392673"/>
                </a:cubicBezTo>
                <a:cubicBezTo>
                  <a:pt x="8869997" y="4377889"/>
                  <a:pt x="8872713" y="4404124"/>
                  <a:pt x="8845635" y="4404300"/>
                </a:cubicBezTo>
                <a:cubicBezTo>
                  <a:pt x="8830642" y="4399853"/>
                  <a:pt x="8821827" y="4400686"/>
                  <a:pt x="8814562" y="4411434"/>
                </a:cubicBezTo>
                <a:cubicBezTo>
                  <a:pt x="8744563" y="4389043"/>
                  <a:pt x="8782115" y="4417916"/>
                  <a:pt x="8726349" y="4416668"/>
                </a:cubicBezTo>
                <a:cubicBezTo>
                  <a:pt x="8677009" y="4412982"/>
                  <a:pt x="8624546" y="4415808"/>
                  <a:pt x="8566678" y="4391711"/>
                </a:cubicBezTo>
                <a:cubicBezTo>
                  <a:pt x="8554349" y="4383843"/>
                  <a:pt x="8534130" y="4384835"/>
                  <a:pt x="8521516" y="4393927"/>
                </a:cubicBezTo>
                <a:cubicBezTo>
                  <a:pt x="8519345" y="4395492"/>
                  <a:pt x="8517487" y="4397242"/>
                  <a:pt x="8515998" y="4399124"/>
                </a:cubicBezTo>
                <a:cubicBezTo>
                  <a:pt x="8479683" y="4380905"/>
                  <a:pt x="8468515" y="4396924"/>
                  <a:pt x="8449547" y="4383170"/>
                </a:cubicBezTo>
                <a:cubicBezTo>
                  <a:pt x="8404832" y="4386248"/>
                  <a:pt x="8377617" y="4410394"/>
                  <a:pt x="8360285" y="4398502"/>
                </a:cubicBezTo>
                <a:cubicBezTo>
                  <a:pt x="8328125" y="4405233"/>
                  <a:pt x="8278328" y="4418008"/>
                  <a:pt x="8256584" y="4423564"/>
                </a:cubicBezTo>
                <a:cubicBezTo>
                  <a:pt x="8250756" y="4433012"/>
                  <a:pt x="8239831" y="4429911"/>
                  <a:pt x="8229821" y="4431840"/>
                </a:cubicBezTo>
                <a:cubicBezTo>
                  <a:pt x="8219737" y="4440670"/>
                  <a:pt x="8172939" y="4441316"/>
                  <a:pt x="8158476" y="4436904"/>
                </a:cubicBezTo>
                <a:lnTo>
                  <a:pt x="7993707" y="4447962"/>
                </a:lnTo>
                <a:lnTo>
                  <a:pt x="7990346" y="4454853"/>
                </a:lnTo>
                <a:lnTo>
                  <a:pt x="7976786" y="4456820"/>
                </a:lnTo>
                <a:lnTo>
                  <a:pt x="7973491" y="4458577"/>
                </a:lnTo>
                <a:cubicBezTo>
                  <a:pt x="7967206" y="4461962"/>
                  <a:pt x="7960915" y="4465118"/>
                  <a:pt x="7954281" y="4467421"/>
                </a:cubicBezTo>
                <a:cubicBezTo>
                  <a:pt x="7950081" y="4438248"/>
                  <a:pt x="7897165" y="4482226"/>
                  <a:pt x="7905540" y="4455628"/>
                </a:cubicBezTo>
                <a:cubicBezTo>
                  <a:pt x="7868363" y="4463225"/>
                  <a:pt x="7886086" y="4435916"/>
                  <a:pt x="7851932" y="4466353"/>
                </a:cubicBezTo>
                <a:cubicBezTo>
                  <a:pt x="7784648" y="4458796"/>
                  <a:pt x="7699743" y="4489674"/>
                  <a:pt x="7639078" y="4467635"/>
                </a:cubicBezTo>
                <a:cubicBezTo>
                  <a:pt x="7650854" y="4478956"/>
                  <a:pt x="7631952" y="4494897"/>
                  <a:pt x="7612359" y="4492789"/>
                </a:cubicBezTo>
                <a:cubicBezTo>
                  <a:pt x="7656290" y="4537791"/>
                  <a:pt x="7524989" y="4464434"/>
                  <a:pt x="7527328" y="4502199"/>
                </a:cubicBezTo>
                <a:cubicBezTo>
                  <a:pt x="7510981" y="4470759"/>
                  <a:pt x="7410641" y="4435979"/>
                  <a:pt x="7388717" y="4470799"/>
                </a:cubicBezTo>
                <a:cubicBezTo>
                  <a:pt x="7332647" y="4477979"/>
                  <a:pt x="7282236" y="4461411"/>
                  <a:pt x="7231898" y="4486028"/>
                </a:cubicBezTo>
                <a:cubicBezTo>
                  <a:pt x="7228085" y="4482236"/>
                  <a:pt x="7223511" y="4479415"/>
                  <a:pt x="7218425" y="4477288"/>
                </a:cubicBezTo>
                <a:lnTo>
                  <a:pt x="7202795" y="4472972"/>
                </a:lnTo>
                <a:lnTo>
                  <a:pt x="7200744" y="4474099"/>
                </a:lnTo>
                <a:cubicBezTo>
                  <a:pt x="7191691" y="4476518"/>
                  <a:pt x="7186143" y="4475925"/>
                  <a:pt x="7182163" y="4474005"/>
                </a:cubicBezTo>
                <a:lnTo>
                  <a:pt x="7178368" y="4470673"/>
                </a:lnTo>
                <a:lnTo>
                  <a:pt x="7165705" y="4469569"/>
                </a:lnTo>
                <a:lnTo>
                  <a:pt x="7140991" y="4464599"/>
                </a:lnTo>
                <a:lnTo>
                  <a:pt x="7136152" y="4466292"/>
                </a:lnTo>
                <a:lnTo>
                  <a:pt x="7098544" y="4462879"/>
                </a:lnTo>
                <a:lnTo>
                  <a:pt x="7097922" y="4464077"/>
                </a:lnTo>
                <a:cubicBezTo>
                  <a:pt x="7095675" y="4466685"/>
                  <a:pt x="7092399" y="4468463"/>
                  <a:pt x="7086877" y="4468554"/>
                </a:cubicBezTo>
                <a:cubicBezTo>
                  <a:pt x="7093857" y="4486654"/>
                  <a:pt x="7082892" y="4475600"/>
                  <a:pt x="7065999" y="4474270"/>
                </a:cubicBezTo>
                <a:cubicBezTo>
                  <a:pt x="7073068" y="4502084"/>
                  <a:pt x="7025982" y="4487289"/>
                  <a:pt x="7016598" y="4502855"/>
                </a:cubicBezTo>
                <a:cubicBezTo>
                  <a:pt x="7004027" y="4501251"/>
                  <a:pt x="6990862" y="4500062"/>
                  <a:pt x="6977375" y="4499434"/>
                </a:cubicBezTo>
                <a:lnTo>
                  <a:pt x="6969409" y="4499424"/>
                </a:lnTo>
                <a:cubicBezTo>
                  <a:pt x="6969345" y="4499517"/>
                  <a:pt x="6969282" y="4499611"/>
                  <a:pt x="6969218" y="4499704"/>
                </a:cubicBezTo>
                <a:cubicBezTo>
                  <a:pt x="6967423" y="4500299"/>
                  <a:pt x="6964778" y="4500520"/>
                  <a:pt x="6960755" y="4500249"/>
                </a:cubicBezTo>
                <a:lnTo>
                  <a:pt x="6954882" y="4499405"/>
                </a:lnTo>
                <a:lnTo>
                  <a:pt x="6939428" y="4499385"/>
                </a:lnTo>
                <a:lnTo>
                  <a:pt x="6933902" y="4501239"/>
                </a:lnTo>
                <a:cubicBezTo>
                  <a:pt x="6915500" y="4513191"/>
                  <a:pt x="6929567" y="4549821"/>
                  <a:pt x="6891244" y="4536371"/>
                </a:cubicBezTo>
                <a:cubicBezTo>
                  <a:pt x="6852551" y="4546708"/>
                  <a:pt x="6836714" y="4571735"/>
                  <a:pt x="6794496" y="4567924"/>
                </a:cubicBezTo>
                <a:lnTo>
                  <a:pt x="6574528" y="4641155"/>
                </a:lnTo>
                <a:lnTo>
                  <a:pt x="6573036" y="4641049"/>
                </a:lnTo>
                <a:lnTo>
                  <a:pt x="6571920" y="4644739"/>
                </a:lnTo>
                <a:lnTo>
                  <a:pt x="6552021" y="4650379"/>
                </a:lnTo>
                <a:lnTo>
                  <a:pt x="6545925" y="4650675"/>
                </a:lnTo>
                <a:cubicBezTo>
                  <a:pt x="6541867" y="4651170"/>
                  <a:pt x="6539355" y="4651872"/>
                  <a:pt x="6537822" y="4652769"/>
                </a:cubicBezTo>
                <a:cubicBezTo>
                  <a:pt x="6537796" y="4652868"/>
                  <a:pt x="6537769" y="4652968"/>
                  <a:pt x="6537743" y="4653068"/>
                </a:cubicBezTo>
                <a:lnTo>
                  <a:pt x="6490057" y="4658624"/>
                </a:lnTo>
                <a:cubicBezTo>
                  <a:pt x="6466205" y="4668772"/>
                  <a:pt x="6404692" y="4705547"/>
                  <a:pt x="6386800" y="4715431"/>
                </a:cubicBezTo>
                <a:lnTo>
                  <a:pt x="6382703" y="4717930"/>
                </a:lnTo>
                <a:lnTo>
                  <a:pt x="6356495" y="4717843"/>
                </a:lnTo>
                <a:lnTo>
                  <a:pt x="6343628" y="4719161"/>
                </a:lnTo>
                <a:lnTo>
                  <a:pt x="6338605" y="4716723"/>
                </a:lnTo>
                <a:cubicBezTo>
                  <a:pt x="6333948" y="4715651"/>
                  <a:pt x="6328272" y="4716126"/>
                  <a:pt x="6320318" y="4720095"/>
                </a:cubicBezTo>
                <a:lnTo>
                  <a:pt x="6318742" y="4721541"/>
                </a:lnTo>
                <a:lnTo>
                  <a:pt x="6301708" y="4720380"/>
                </a:lnTo>
                <a:cubicBezTo>
                  <a:pt x="6295887" y="4719320"/>
                  <a:pt x="6290299" y="4717508"/>
                  <a:pt x="6285082" y="4714639"/>
                </a:cubicBezTo>
                <a:cubicBezTo>
                  <a:pt x="6232894" y="4720313"/>
                  <a:pt x="6091065" y="4711868"/>
                  <a:pt x="6028335" y="4722621"/>
                </a:cubicBezTo>
                <a:cubicBezTo>
                  <a:pt x="6045295" y="4757847"/>
                  <a:pt x="5848075" y="4744853"/>
                  <a:pt x="5908701" y="4779160"/>
                </a:cubicBezTo>
                <a:cubicBezTo>
                  <a:pt x="5888634" y="4780820"/>
                  <a:pt x="5844448" y="4799397"/>
                  <a:pt x="5860414" y="4807892"/>
                </a:cubicBezTo>
                <a:cubicBezTo>
                  <a:pt x="5792262" y="4798387"/>
                  <a:pt x="5752646" y="4843367"/>
                  <a:pt x="5683612" y="4848770"/>
                </a:cubicBezTo>
                <a:cubicBezTo>
                  <a:pt x="5661875" y="4883880"/>
                  <a:pt x="5668687" y="4854788"/>
                  <a:pt x="5635111" y="4868888"/>
                </a:cubicBezTo>
                <a:cubicBezTo>
                  <a:pt x="5633012" y="4842212"/>
                  <a:pt x="5598104" y="4893602"/>
                  <a:pt x="5582652" y="4866836"/>
                </a:cubicBezTo>
                <a:cubicBezTo>
                  <a:pt x="5577032" y="4870250"/>
                  <a:pt x="5572074" y="4874402"/>
                  <a:pt x="5567213" y="4878769"/>
                </a:cubicBezTo>
                <a:lnTo>
                  <a:pt x="5564659" y="4881042"/>
                </a:lnTo>
                <a:lnTo>
                  <a:pt x="5552102" y="4885426"/>
                </a:lnTo>
                <a:cubicBezTo>
                  <a:pt x="5551892" y="4887804"/>
                  <a:pt x="5551684" y="4890182"/>
                  <a:pt x="5551475" y="4892560"/>
                </a:cubicBezTo>
                <a:lnTo>
                  <a:pt x="5534664" y="4903385"/>
                </a:lnTo>
                <a:cubicBezTo>
                  <a:pt x="5527918" y="4906528"/>
                  <a:pt x="5520130" y="4908842"/>
                  <a:pt x="5510737" y="4909807"/>
                </a:cubicBezTo>
                <a:cubicBezTo>
                  <a:pt x="5474863" y="4902736"/>
                  <a:pt x="5438770" y="4943879"/>
                  <a:pt x="5393901" y="4933709"/>
                </a:cubicBezTo>
                <a:cubicBezTo>
                  <a:pt x="5377982" y="4932239"/>
                  <a:pt x="5332258" y="4941569"/>
                  <a:pt x="5325782" y="4951789"/>
                </a:cubicBezTo>
                <a:cubicBezTo>
                  <a:pt x="5316695" y="4955476"/>
                  <a:pt x="5304762" y="4954583"/>
                  <a:pt x="5302703" y="4964590"/>
                </a:cubicBezTo>
                <a:cubicBezTo>
                  <a:pt x="5298243" y="4977015"/>
                  <a:pt x="5260488" y="4966382"/>
                  <a:pt x="5268591" y="4978479"/>
                </a:cubicBezTo>
                <a:cubicBezTo>
                  <a:pt x="5241891" y="4971355"/>
                  <a:pt x="5229004" y="4998058"/>
                  <a:pt x="5210559" y="5007585"/>
                </a:cubicBezTo>
                <a:cubicBezTo>
                  <a:pt x="5199737" y="5003583"/>
                  <a:pt x="5189986" y="5008553"/>
                  <a:pt x="5177597" y="5015926"/>
                </a:cubicBezTo>
                <a:lnTo>
                  <a:pt x="5160569" y="5025681"/>
                </a:lnTo>
                <a:lnTo>
                  <a:pt x="5152748" y="5026569"/>
                </a:lnTo>
                <a:cubicBezTo>
                  <a:pt x="5143464" y="5028511"/>
                  <a:pt x="5135128" y="5030936"/>
                  <a:pt x="5127678" y="5032947"/>
                </a:cubicBezTo>
                <a:lnTo>
                  <a:pt x="5113147" y="5035818"/>
                </a:lnTo>
                <a:lnTo>
                  <a:pt x="5107301" y="5036672"/>
                </a:lnTo>
                <a:lnTo>
                  <a:pt x="5093215" y="5032880"/>
                </a:lnTo>
                <a:lnTo>
                  <a:pt x="5077058" y="5038681"/>
                </a:lnTo>
                <a:lnTo>
                  <a:pt x="5057349" y="5036015"/>
                </a:lnTo>
                <a:cubicBezTo>
                  <a:pt x="5056617" y="5038069"/>
                  <a:pt x="5055470" y="5040071"/>
                  <a:pt x="5053945" y="5041952"/>
                </a:cubicBezTo>
                <a:lnTo>
                  <a:pt x="5040021" y="5050052"/>
                </a:lnTo>
                <a:lnTo>
                  <a:pt x="5025913" y="5046535"/>
                </a:lnTo>
                <a:cubicBezTo>
                  <a:pt x="5027395" y="5056685"/>
                  <a:pt x="5010775" y="5048329"/>
                  <a:pt x="4998218" y="5048065"/>
                </a:cubicBezTo>
                <a:lnTo>
                  <a:pt x="4991008" y="5050439"/>
                </a:lnTo>
                <a:lnTo>
                  <a:pt x="4963503" y="5047575"/>
                </a:lnTo>
                <a:cubicBezTo>
                  <a:pt x="4948687" y="5047149"/>
                  <a:pt x="4934614" y="5047760"/>
                  <a:pt x="4921053" y="5048925"/>
                </a:cubicBezTo>
                <a:lnTo>
                  <a:pt x="4873420" y="5054929"/>
                </a:lnTo>
                <a:lnTo>
                  <a:pt x="4858825" y="5051329"/>
                </a:lnTo>
                <a:cubicBezTo>
                  <a:pt x="4827045" y="5050467"/>
                  <a:pt x="4791907" y="5064719"/>
                  <a:pt x="4769340" y="5053090"/>
                </a:cubicBezTo>
                <a:cubicBezTo>
                  <a:pt x="4760167" y="5051720"/>
                  <a:pt x="4751866" y="5052034"/>
                  <a:pt x="4744152" y="5053391"/>
                </a:cubicBezTo>
                <a:lnTo>
                  <a:pt x="4723556" y="5059633"/>
                </a:lnTo>
                <a:lnTo>
                  <a:pt x="4719699" y="5066298"/>
                </a:lnTo>
                <a:lnTo>
                  <a:pt x="4706016" y="5067422"/>
                </a:lnTo>
                <a:lnTo>
                  <a:pt x="4702593" y="5068973"/>
                </a:lnTo>
                <a:cubicBezTo>
                  <a:pt x="4696073" y="5071961"/>
                  <a:pt x="4689557" y="5074718"/>
                  <a:pt x="4682766" y="5076609"/>
                </a:cubicBezTo>
                <a:cubicBezTo>
                  <a:pt x="4680705" y="5047264"/>
                  <a:pt x="4624654" y="5087854"/>
                  <a:pt x="4634960" y="5061852"/>
                </a:cubicBezTo>
                <a:cubicBezTo>
                  <a:pt x="4597279" y="5067136"/>
                  <a:pt x="4616973" y="5041002"/>
                  <a:pt x="4580645" y="5069246"/>
                </a:cubicBezTo>
                <a:cubicBezTo>
                  <a:pt x="4514010" y="5057571"/>
                  <a:pt x="4426975" y="5083132"/>
                  <a:pt x="4368005" y="5057426"/>
                </a:cubicBezTo>
                <a:cubicBezTo>
                  <a:pt x="4378938" y="5069437"/>
                  <a:pt x="4358901" y="5084168"/>
                  <a:pt x="4339489" y="5080858"/>
                </a:cubicBezTo>
                <a:cubicBezTo>
                  <a:pt x="4380071" y="5128427"/>
                  <a:pt x="4254318" y="5047215"/>
                  <a:pt x="4253895" y="5085008"/>
                </a:cubicBezTo>
                <a:cubicBezTo>
                  <a:pt x="4188524" y="5078393"/>
                  <a:pt x="4183794" y="5065254"/>
                  <a:pt x="4130140" y="5057070"/>
                </a:cubicBezTo>
                <a:lnTo>
                  <a:pt x="3911296" y="5035663"/>
                </a:lnTo>
                <a:lnTo>
                  <a:pt x="3895182" y="5030229"/>
                </a:lnTo>
                <a:lnTo>
                  <a:pt x="3870866" y="5023753"/>
                </a:lnTo>
                <a:lnTo>
                  <a:pt x="3865913" y="5025143"/>
                </a:lnTo>
                <a:lnTo>
                  <a:pt x="3828606" y="5019426"/>
                </a:lnTo>
                <a:lnTo>
                  <a:pt x="3827901" y="5020583"/>
                </a:lnTo>
                <a:cubicBezTo>
                  <a:pt x="3825465" y="5023044"/>
                  <a:pt x="3822064" y="5024614"/>
                  <a:pt x="3816543" y="5024366"/>
                </a:cubicBezTo>
                <a:cubicBezTo>
                  <a:pt x="3822191" y="5042839"/>
                  <a:pt x="3812047" y="5031144"/>
                  <a:pt x="3795278" y="5028779"/>
                </a:cubicBezTo>
                <a:cubicBezTo>
                  <a:pt x="3800305" y="5056944"/>
                  <a:pt x="3754370" y="5039296"/>
                  <a:pt x="3743858" y="5054237"/>
                </a:cubicBezTo>
                <a:cubicBezTo>
                  <a:pt x="3731426" y="5051864"/>
                  <a:pt x="3718365" y="5049870"/>
                  <a:pt x="3704945" y="5048413"/>
                </a:cubicBezTo>
                <a:lnTo>
                  <a:pt x="3696992" y="5047914"/>
                </a:lnTo>
                <a:lnTo>
                  <a:pt x="3696780" y="5048181"/>
                </a:lnTo>
                <a:cubicBezTo>
                  <a:pt x="3694942" y="5048663"/>
                  <a:pt x="3692286" y="5048721"/>
                  <a:pt x="3688290" y="5048204"/>
                </a:cubicBezTo>
                <a:lnTo>
                  <a:pt x="3682486" y="5047000"/>
                </a:lnTo>
                <a:lnTo>
                  <a:pt x="3667056" y="5046030"/>
                </a:lnTo>
                <a:lnTo>
                  <a:pt x="3661403" y="5047537"/>
                </a:lnTo>
                <a:lnTo>
                  <a:pt x="3658673" y="5050790"/>
                </a:lnTo>
                <a:lnTo>
                  <a:pt x="3657333" y="5050325"/>
                </a:lnTo>
                <a:cubicBezTo>
                  <a:pt x="3647943" y="5043807"/>
                  <a:pt x="3646760" y="5035120"/>
                  <a:pt x="3626778" y="5057882"/>
                </a:cubicBezTo>
                <a:cubicBezTo>
                  <a:pt x="3604242" y="5046906"/>
                  <a:pt x="3595632" y="5060978"/>
                  <a:pt x="3560067" y="5064266"/>
                </a:cubicBezTo>
                <a:cubicBezTo>
                  <a:pt x="3548093" y="5054413"/>
                  <a:pt x="3535744" y="5057071"/>
                  <a:pt x="3522641" y="5063654"/>
                </a:cubicBezTo>
                <a:cubicBezTo>
                  <a:pt x="3490386" y="5057687"/>
                  <a:pt x="3457385" y="5066150"/>
                  <a:pt x="3419275" y="5066646"/>
                </a:cubicBezTo>
                <a:cubicBezTo>
                  <a:pt x="3381791" y="5052708"/>
                  <a:pt x="3355578" y="5072759"/>
                  <a:pt x="3314869" y="5073197"/>
                </a:cubicBezTo>
                <a:cubicBezTo>
                  <a:pt x="3285434" y="5051000"/>
                  <a:pt x="3281681" y="5089430"/>
                  <a:pt x="3259088" y="5096363"/>
                </a:cubicBezTo>
                <a:lnTo>
                  <a:pt x="3253104" y="5096785"/>
                </a:lnTo>
                <a:lnTo>
                  <a:pt x="3238751" y="5092996"/>
                </a:lnTo>
                <a:lnTo>
                  <a:pt x="3233681" y="5090758"/>
                </a:lnTo>
                <a:cubicBezTo>
                  <a:pt x="3230065" y="5089519"/>
                  <a:pt x="3227507" y="5089085"/>
                  <a:pt x="3225562" y="5089215"/>
                </a:cubicBezTo>
                <a:lnTo>
                  <a:pt x="3225260" y="5089437"/>
                </a:lnTo>
                <a:lnTo>
                  <a:pt x="3217859" y="5087484"/>
                </a:lnTo>
                <a:cubicBezTo>
                  <a:pt x="3205614" y="5083594"/>
                  <a:pt x="3193926" y="5079248"/>
                  <a:pt x="3182980" y="5074650"/>
                </a:cubicBezTo>
                <a:lnTo>
                  <a:pt x="3055081" y="5080424"/>
                </a:lnTo>
                <a:lnTo>
                  <a:pt x="3049807" y="5080860"/>
                </a:lnTo>
                <a:lnTo>
                  <a:pt x="3029122" y="5070085"/>
                </a:lnTo>
                <a:lnTo>
                  <a:pt x="3017862" y="5065942"/>
                </a:lnTo>
                <a:lnTo>
                  <a:pt x="3015868" y="5061832"/>
                </a:lnTo>
                <a:cubicBezTo>
                  <a:pt x="3013048" y="5059027"/>
                  <a:pt x="3008170" y="5057108"/>
                  <a:pt x="2998644" y="5057210"/>
                </a:cubicBezTo>
                <a:lnTo>
                  <a:pt x="2996219" y="5057788"/>
                </a:lnTo>
                <a:lnTo>
                  <a:pt x="2983676" y="5049852"/>
                </a:lnTo>
                <a:cubicBezTo>
                  <a:pt x="2979927" y="5046579"/>
                  <a:pt x="2905411" y="5003010"/>
                  <a:pt x="2903609" y="4998457"/>
                </a:cubicBezTo>
                <a:cubicBezTo>
                  <a:pt x="2845520" y="5009702"/>
                  <a:pt x="2814236" y="4981574"/>
                  <a:pt x="2758830" y="4974760"/>
                </a:cubicBezTo>
                <a:cubicBezTo>
                  <a:pt x="2685080" y="4958487"/>
                  <a:pt x="2604754" y="4958695"/>
                  <a:pt x="2532669" y="4940573"/>
                </a:cubicBezTo>
                <a:cubicBezTo>
                  <a:pt x="2486415" y="4904719"/>
                  <a:pt x="2448985" y="4929416"/>
                  <a:pt x="2389931" y="4905785"/>
                </a:cubicBezTo>
                <a:cubicBezTo>
                  <a:pt x="2344209" y="4926536"/>
                  <a:pt x="2373223" y="4904767"/>
                  <a:pt x="2335186" y="4902957"/>
                </a:cubicBezTo>
                <a:cubicBezTo>
                  <a:pt x="2315763" y="4899254"/>
                  <a:pt x="2284337" y="4886651"/>
                  <a:pt x="2273393" y="4883565"/>
                </a:cubicBezTo>
                <a:lnTo>
                  <a:pt x="2269523" y="4884442"/>
                </a:lnTo>
                <a:lnTo>
                  <a:pt x="2256015" y="4883014"/>
                </a:lnTo>
                <a:lnTo>
                  <a:pt x="2249731" y="4888778"/>
                </a:lnTo>
                <a:lnTo>
                  <a:pt x="2227629" y="4891047"/>
                </a:lnTo>
                <a:cubicBezTo>
                  <a:pt x="2219732" y="4890944"/>
                  <a:pt x="2211684" y="4889720"/>
                  <a:pt x="2203460" y="4886696"/>
                </a:cubicBezTo>
                <a:cubicBezTo>
                  <a:pt x="2180795" y="4866080"/>
                  <a:pt x="2118808" y="4886062"/>
                  <a:pt x="2091528" y="4859155"/>
                </a:cubicBezTo>
                <a:cubicBezTo>
                  <a:pt x="2080112" y="4851412"/>
                  <a:pt x="2036326" y="4840616"/>
                  <a:pt x="2022901" y="4846594"/>
                </a:cubicBezTo>
                <a:cubicBezTo>
                  <a:pt x="2012710" y="4845995"/>
                  <a:pt x="2003983" y="4840369"/>
                  <a:pt x="1994227" y="4847973"/>
                </a:cubicBezTo>
                <a:cubicBezTo>
                  <a:pt x="1980605" y="4856639"/>
                  <a:pt x="1959341" y="4832246"/>
                  <a:pt x="1955936" y="4845765"/>
                </a:cubicBezTo>
                <a:cubicBezTo>
                  <a:pt x="1913886" y="4839111"/>
                  <a:pt x="1778845" y="4813736"/>
                  <a:pt x="1741924" y="4808054"/>
                </a:cubicBezTo>
                <a:cubicBezTo>
                  <a:pt x="1739676" y="4809488"/>
                  <a:pt x="1737142" y="4810709"/>
                  <a:pt x="1734410" y="4811675"/>
                </a:cubicBezTo>
                <a:cubicBezTo>
                  <a:pt x="1718510" y="4817283"/>
                  <a:pt x="1699262" y="4813300"/>
                  <a:pt x="1691423" y="4802777"/>
                </a:cubicBezTo>
                <a:cubicBezTo>
                  <a:pt x="1648716" y="4765637"/>
                  <a:pt x="1598660" y="4755543"/>
                  <a:pt x="1554504" y="4739985"/>
                </a:cubicBezTo>
                <a:cubicBezTo>
                  <a:pt x="1503251" y="4725192"/>
                  <a:pt x="1524885" y="4761939"/>
                  <a:pt x="1470119" y="4723470"/>
                </a:cubicBezTo>
                <a:cubicBezTo>
                  <a:pt x="1458433" y="4731968"/>
                  <a:pt x="1449855" y="4730612"/>
                  <a:pt x="1437967" y="4722710"/>
                </a:cubicBezTo>
                <a:cubicBezTo>
                  <a:pt x="1408925" y="4723161"/>
                  <a:pt x="1320039" y="4732524"/>
                  <a:pt x="1295869" y="4726175"/>
                </a:cubicBezTo>
                <a:cubicBezTo>
                  <a:pt x="1276026" y="4724607"/>
                  <a:pt x="1313193" y="4690134"/>
                  <a:pt x="1292949" y="4684615"/>
                </a:cubicBezTo>
                <a:cubicBezTo>
                  <a:pt x="1267286" y="4680380"/>
                  <a:pt x="1278648" y="4679316"/>
                  <a:pt x="1244908" y="4706993"/>
                </a:cubicBezTo>
                <a:cubicBezTo>
                  <a:pt x="1222078" y="4693678"/>
                  <a:pt x="1210507" y="4706896"/>
                  <a:pt x="1171266" y="4706535"/>
                </a:cubicBezTo>
                <a:lnTo>
                  <a:pt x="1160868" y="4701936"/>
                </a:lnTo>
                <a:lnTo>
                  <a:pt x="1147599" y="4714833"/>
                </a:lnTo>
                <a:cubicBezTo>
                  <a:pt x="1140224" y="4719999"/>
                  <a:pt x="1131384" y="4723126"/>
                  <a:pt x="1119603" y="4721303"/>
                </a:cubicBezTo>
                <a:cubicBezTo>
                  <a:pt x="1049174" y="4686348"/>
                  <a:pt x="1115212" y="4744643"/>
                  <a:pt x="997851" y="4722336"/>
                </a:cubicBezTo>
                <a:cubicBezTo>
                  <a:pt x="992266" y="4717175"/>
                  <a:pt x="976529" y="4720167"/>
                  <a:pt x="976455" y="4726407"/>
                </a:cubicBezTo>
                <a:cubicBezTo>
                  <a:pt x="969353" y="4723719"/>
                  <a:pt x="954255" y="4710143"/>
                  <a:pt x="949939" y="4719699"/>
                </a:cubicBezTo>
                <a:cubicBezTo>
                  <a:pt x="930704" y="4718268"/>
                  <a:pt x="911959" y="4715133"/>
                  <a:pt x="894148" y="4710406"/>
                </a:cubicBezTo>
                <a:lnTo>
                  <a:pt x="857990" y="4696844"/>
                </a:lnTo>
                <a:lnTo>
                  <a:pt x="848649" y="4704021"/>
                </a:lnTo>
                <a:cubicBezTo>
                  <a:pt x="842387" y="4707513"/>
                  <a:pt x="835247" y="4709400"/>
                  <a:pt x="826436" y="4707421"/>
                </a:cubicBezTo>
                <a:cubicBezTo>
                  <a:pt x="776631" y="4677554"/>
                  <a:pt x="820307" y="4724698"/>
                  <a:pt x="733052" y="4701884"/>
                </a:cubicBezTo>
                <a:cubicBezTo>
                  <a:pt x="729390" y="4697724"/>
                  <a:pt x="716978" y="4643492"/>
                  <a:pt x="716185" y="4648168"/>
                </a:cubicBezTo>
                <a:cubicBezTo>
                  <a:pt x="691130" y="4640960"/>
                  <a:pt x="605233" y="4666922"/>
                  <a:pt x="582722" y="4658637"/>
                </a:cubicBezTo>
                <a:lnTo>
                  <a:pt x="581118" y="4654120"/>
                </a:lnTo>
                <a:cubicBezTo>
                  <a:pt x="575072" y="4653105"/>
                  <a:pt x="553843" y="4654128"/>
                  <a:pt x="546453" y="4652542"/>
                </a:cubicBezTo>
                <a:lnTo>
                  <a:pt x="536773" y="4644609"/>
                </a:lnTo>
                <a:lnTo>
                  <a:pt x="388896" y="4619173"/>
                </a:lnTo>
                <a:lnTo>
                  <a:pt x="366479" y="4618896"/>
                </a:lnTo>
                <a:cubicBezTo>
                  <a:pt x="356301" y="4616415"/>
                  <a:pt x="348096" y="4611062"/>
                  <a:pt x="342781" y="4601239"/>
                </a:cubicBezTo>
                <a:cubicBezTo>
                  <a:pt x="324354" y="4597871"/>
                  <a:pt x="274025" y="4600078"/>
                  <a:pt x="255925" y="4598685"/>
                </a:cubicBezTo>
                <a:lnTo>
                  <a:pt x="226919" y="4598460"/>
                </a:lnTo>
                <a:lnTo>
                  <a:pt x="213925" y="4597783"/>
                </a:lnTo>
                <a:lnTo>
                  <a:pt x="215196" y="4588576"/>
                </a:lnTo>
                <a:lnTo>
                  <a:pt x="180214" y="4583701"/>
                </a:lnTo>
                <a:cubicBezTo>
                  <a:pt x="158216" y="4574216"/>
                  <a:pt x="119654" y="4544682"/>
                  <a:pt x="83203" y="4531664"/>
                </a:cubicBezTo>
                <a:cubicBezTo>
                  <a:pt x="60690" y="4526056"/>
                  <a:pt x="40567" y="4525644"/>
                  <a:pt x="4106" y="4517202"/>
                </a:cubicBezTo>
                <a:lnTo>
                  <a:pt x="0" y="4516084"/>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Başlık 1">
            <a:extLst>
              <a:ext uri="{FF2B5EF4-FFF2-40B4-BE49-F238E27FC236}">
                <a16:creationId xmlns:a16="http://schemas.microsoft.com/office/drawing/2014/main" id="{3B88E80E-09F0-FF50-6D4B-E4EA49B7198E}"/>
              </a:ext>
            </a:extLst>
          </p:cNvPr>
          <p:cNvSpPr>
            <a:spLocks noGrp="1"/>
          </p:cNvSpPr>
          <p:nvPr>
            <p:ph type="title"/>
          </p:nvPr>
        </p:nvSpPr>
        <p:spPr>
          <a:xfrm>
            <a:off x="1137037" y="887096"/>
            <a:ext cx="7842576" cy="2719133"/>
          </a:xfrm>
        </p:spPr>
        <p:txBody>
          <a:bodyPr vert="horz" lIns="91440" tIns="45720" rIns="91440" bIns="45720" rtlCol="0" anchor="ctr">
            <a:normAutofit/>
          </a:bodyPr>
          <a:lstStyle/>
          <a:p>
            <a:r>
              <a:rPr lang="en-US" kern="1200">
                <a:solidFill>
                  <a:schemeClr val="tx1">
                    <a:lumMod val="85000"/>
                    <a:lumOff val="15000"/>
                  </a:schemeClr>
                </a:solidFill>
                <a:latin typeface="+mj-lt"/>
                <a:ea typeface="+mj-ea"/>
                <a:cs typeface="+mj-cs"/>
              </a:rPr>
              <a:t>Bir Uygulama Yapalım</a:t>
            </a:r>
          </a:p>
        </p:txBody>
      </p:sp>
    </p:spTree>
    <p:extLst>
      <p:ext uri="{BB962C8B-B14F-4D97-AF65-F5344CB8AC3E}">
        <p14:creationId xmlns:p14="http://schemas.microsoft.com/office/powerpoint/2010/main" val="14521173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DD7E3519-5C55-1243-1FB6-87C45A703A71}"/>
              </a:ext>
            </a:extLst>
          </p:cNvPr>
          <p:cNvSpPr>
            <a:spLocks noGrp="1"/>
          </p:cNvSpPr>
          <p:nvPr>
            <p:ph type="title"/>
          </p:nvPr>
        </p:nvSpPr>
        <p:spPr>
          <a:xfrm>
            <a:off x="1371599" y="294538"/>
            <a:ext cx="9895951" cy="1033669"/>
          </a:xfrm>
        </p:spPr>
        <p:txBody>
          <a:bodyPr>
            <a:normAutofit/>
          </a:bodyPr>
          <a:lstStyle/>
          <a:p>
            <a:r>
              <a:rPr lang="tr-TR" sz="4000">
                <a:solidFill>
                  <a:srgbClr val="FFFFFF"/>
                </a:solidFill>
              </a:rPr>
              <a:t>Makine Öğrenmesi</a:t>
            </a:r>
          </a:p>
        </p:txBody>
      </p:sp>
      <p:sp>
        <p:nvSpPr>
          <p:cNvPr id="3" name="İçerik Yer Tutucusu 2">
            <a:extLst>
              <a:ext uri="{FF2B5EF4-FFF2-40B4-BE49-F238E27FC236}">
                <a16:creationId xmlns:a16="http://schemas.microsoft.com/office/drawing/2014/main" id="{D98DD404-52CA-BBB0-CC94-E8DAB86E7605}"/>
              </a:ext>
            </a:extLst>
          </p:cNvPr>
          <p:cNvSpPr>
            <a:spLocks noGrp="1"/>
          </p:cNvSpPr>
          <p:nvPr>
            <p:ph idx="1"/>
          </p:nvPr>
        </p:nvSpPr>
        <p:spPr>
          <a:xfrm>
            <a:off x="1371599" y="2318197"/>
            <a:ext cx="9724031" cy="3683358"/>
          </a:xfrm>
        </p:spPr>
        <p:txBody>
          <a:bodyPr anchor="ctr">
            <a:normAutofit/>
          </a:bodyPr>
          <a:lstStyle/>
          <a:p>
            <a:r>
              <a:rPr lang="tr-TR" sz="2000" b="0" i="0">
                <a:effectLst/>
                <a:latin typeface="Open Sans" panose="020B0606030504020204" pitchFamily="34" charset="0"/>
              </a:rPr>
              <a:t>Makine öğrenimi, tahminlerde bulunmak için verilerden öğrenen algoritmaları kullanan yapay zekanın bir alt kümesidir. Bu tahminler, algoritmaların mevcut verilerden kalıplar öğrendiği denetimli öğrenme veya verilerdeki genel kalıpları keşfettikleri denetimsiz öğrenme yoluyla oluşturulabilir. Makine öğrenimi modelleri, geçmiş verilere dayalı olarak sayısal değerleri tahmin edebilir, olayları doğru veya yanlış olarak kategorize edebilir ve ortak noktalara dayalı olarak veri noktalarını kümeleyebilir.</a:t>
            </a:r>
            <a:endParaRPr lang="tr-TR" sz="2000"/>
          </a:p>
        </p:txBody>
      </p:sp>
    </p:spTree>
    <p:extLst>
      <p:ext uri="{BB962C8B-B14F-4D97-AF65-F5344CB8AC3E}">
        <p14:creationId xmlns:p14="http://schemas.microsoft.com/office/powerpoint/2010/main" val="34459544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BB2B1F0-0DD6-4744-9A46-7A344FB48E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B77379DF-2D31-3449-D61B-5CE6BF03C40A}"/>
              </a:ext>
            </a:extLst>
          </p:cNvPr>
          <p:cNvSpPr>
            <a:spLocks noGrp="1"/>
          </p:cNvSpPr>
          <p:nvPr>
            <p:ph type="title"/>
          </p:nvPr>
        </p:nvSpPr>
        <p:spPr>
          <a:xfrm>
            <a:off x="841248" y="426720"/>
            <a:ext cx="10506456" cy="1919141"/>
          </a:xfrm>
        </p:spPr>
        <p:txBody>
          <a:bodyPr anchor="b">
            <a:normAutofit/>
          </a:bodyPr>
          <a:lstStyle/>
          <a:p>
            <a:r>
              <a:rPr lang="tr-TR" sz="6000" b="1" i="0">
                <a:effectLst/>
                <a:latin typeface="sohne"/>
              </a:rPr>
              <a:t>Karar Ağaçları(Decision Trees)</a:t>
            </a:r>
            <a:br>
              <a:rPr lang="tr-TR" sz="6000" b="1" i="0">
                <a:effectLst/>
                <a:latin typeface="sohne"/>
              </a:rPr>
            </a:br>
            <a:endParaRPr lang="tr-TR" sz="6000"/>
          </a:p>
        </p:txBody>
      </p:sp>
      <p:sp>
        <p:nvSpPr>
          <p:cNvPr id="10" name="Rectangle 9">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2899927"/>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2" name="Rectangle 11">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2776031"/>
            <a:ext cx="1873457" cy="1371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İçerik Yer Tutucusu 2">
            <a:extLst>
              <a:ext uri="{FF2B5EF4-FFF2-40B4-BE49-F238E27FC236}">
                <a16:creationId xmlns:a16="http://schemas.microsoft.com/office/drawing/2014/main" id="{9868C056-7F73-8630-030F-593938C3FD8B}"/>
              </a:ext>
            </a:extLst>
          </p:cNvPr>
          <p:cNvSpPr>
            <a:spLocks noGrp="1"/>
          </p:cNvSpPr>
          <p:nvPr>
            <p:ph idx="1"/>
          </p:nvPr>
        </p:nvSpPr>
        <p:spPr>
          <a:xfrm>
            <a:off x="841248" y="3337269"/>
            <a:ext cx="10509504" cy="2905686"/>
          </a:xfrm>
        </p:spPr>
        <p:txBody>
          <a:bodyPr>
            <a:normAutofit/>
          </a:bodyPr>
          <a:lstStyle/>
          <a:p>
            <a:r>
              <a:rPr lang="tr-TR" sz="2200" b="0" i="0">
                <a:effectLst/>
                <a:latin typeface="source-serif-pro"/>
              </a:rPr>
              <a:t>Ağaç tabanlı öğrenme algoritmaları, en çok kullanılan gözetimli öğrenme algorimalarındandır. Genel itibariyle ele alınan bütün problemlerin (sınıflandırma ve regression) çözümüne uyarlanabilirler.</a:t>
            </a:r>
          </a:p>
          <a:p>
            <a:endParaRPr lang="tr-TR" sz="2200"/>
          </a:p>
        </p:txBody>
      </p:sp>
    </p:spTree>
    <p:extLst>
      <p:ext uri="{BB962C8B-B14F-4D97-AF65-F5344CB8AC3E}">
        <p14:creationId xmlns:p14="http://schemas.microsoft.com/office/powerpoint/2010/main" val="248444359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777E57D-6A88-4B5B-A068-2BA7FF4E8C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46EFB704-16EA-63E5-749E-A5BB8199E751}"/>
              </a:ext>
            </a:extLst>
          </p:cNvPr>
          <p:cNvSpPr>
            <a:spLocks noGrp="1"/>
          </p:cNvSpPr>
          <p:nvPr>
            <p:ph type="title"/>
          </p:nvPr>
        </p:nvSpPr>
        <p:spPr>
          <a:xfrm>
            <a:off x="841248" y="502920"/>
            <a:ext cx="10509504" cy="1975104"/>
          </a:xfrm>
        </p:spPr>
        <p:txBody>
          <a:bodyPr anchor="b">
            <a:normAutofit/>
          </a:bodyPr>
          <a:lstStyle/>
          <a:p>
            <a:r>
              <a:rPr lang="tr-TR" sz="5400" b="1" i="0">
                <a:effectLst/>
                <a:latin typeface="source-serif-pro"/>
              </a:rPr>
              <a:t>Peki Karar Ağaçları Nedir ?</a:t>
            </a:r>
            <a:endParaRPr lang="tr-TR" sz="5400"/>
          </a:p>
        </p:txBody>
      </p:sp>
      <p:sp>
        <p:nvSpPr>
          <p:cNvPr id="10" name="Rectangle 9">
            <a:extLst>
              <a:ext uri="{FF2B5EF4-FFF2-40B4-BE49-F238E27FC236}">
                <a16:creationId xmlns:a16="http://schemas.microsoft.com/office/drawing/2014/main" id="{F7117410-A2A4-4085-9ADC-46744551DB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2772" y="0"/>
            <a:ext cx="10506456" cy="19138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2" name="Rectangle 11">
            <a:extLst>
              <a:ext uri="{FF2B5EF4-FFF2-40B4-BE49-F238E27FC236}">
                <a16:creationId xmlns:a16="http://schemas.microsoft.com/office/drawing/2014/main" id="{99F74EB5-E547-4FB4-95F5-BCC788F3C4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2894076"/>
            <a:ext cx="1050645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İçerik Yer Tutucusu 2">
            <a:extLst>
              <a:ext uri="{FF2B5EF4-FFF2-40B4-BE49-F238E27FC236}">
                <a16:creationId xmlns:a16="http://schemas.microsoft.com/office/drawing/2014/main" id="{A7964CD2-6C8B-5687-31F6-9C91BA3FFE2D}"/>
              </a:ext>
            </a:extLst>
          </p:cNvPr>
          <p:cNvSpPr>
            <a:spLocks noGrp="1"/>
          </p:cNvSpPr>
          <p:nvPr>
            <p:ph idx="1"/>
          </p:nvPr>
        </p:nvSpPr>
        <p:spPr>
          <a:xfrm>
            <a:off x="841248" y="3328416"/>
            <a:ext cx="10509504" cy="2715768"/>
          </a:xfrm>
        </p:spPr>
        <p:txBody>
          <a:bodyPr>
            <a:normAutofit/>
          </a:bodyPr>
          <a:lstStyle/>
          <a:p>
            <a:r>
              <a:rPr lang="tr-TR" sz="2200" b="0" i="0">
                <a:effectLst/>
                <a:latin typeface="Inter"/>
              </a:rPr>
              <a:t>Karar ağacı, her bir iç düğümün bir özelliği (veya niteliği), her bir dalın bir karar kuralını ve her bir yaprak düğümünün sonucu temsil ettiği akış şeması benzeri bir ağaç yapısıdır. Bir karar ağacındaki en üst düğüm kök düğüm olarak bilinir ve herhangi bir alt düğümü olmayan düğümler yaprak düğüm olarak adlandırılır. Karar ağacı algoritması kök düğümden başlar ve bir yaprak düğüme ulaşana kadar girdi özellik değerlerine göre bir karar vererek ağaç boyunca ilerler. Yaprak düğümdeki değer, tahmin edilen çıktı değerini temsil eder.</a:t>
            </a:r>
            <a:endParaRPr lang="tr-TR" sz="2200"/>
          </a:p>
        </p:txBody>
      </p:sp>
    </p:spTree>
    <p:extLst>
      <p:ext uri="{BB962C8B-B14F-4D97-AF65-F5344CB8AC3E}">
        <p14:creationId xmlns:p14="http://schemas.microsoft.com/office/powerpoint/2010/main" val="301479292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Başlık 1">
            <a:extLst>
              <a:ext uri="{FF2B5EF4-FFF2-40B4-BE49-F238E27FC236}">
                <a16:creationId xmlns:a16="http://schemas.microsoft.com/office/drawing/2014/main" id="{362F001E-E97A-E556-4FA5-1E4EF33BA41C}"/>
              </a:ext>
            </a:extLst>
          </p:cNvPr>
          <p:cNvSpPr>
            <a:spLocks noGrp="1"/>
          </p:cNvSpPr>
          <p:nvPr>
            <p:ph type="title"/>
          </p:nvPr>
        </p:nvSpPr>
        <p:spPr>
          <a:xfrm>
            <a:off x="1115568" y="548640"/>
            <a:ext cx="10168128" cy="1179576"/>
          </a:xfrm>
        </p:spPr>
        <p:txBody>
          <a:bodyPr>
            <a:normAutofit/>
          </a:bodyPr>
          <a:lstStyle/>
          <a:p>
            <a:endParaRPr lang="tr-TR" sz="4000"/>
          </a:p>
        </p:txBody>
      </p:sp>
      <p:sp>
        <p:nvSpPr>
          <p:cNvPr id="14" name="Rectangle 13">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İçerik Yer Tutucusu 2">
            <a:extLst>
              <a:ext uri="{FF2B5EF4-FFF2-40B4-BE49-F238E27FC236}">
                <a16:creationId xmlns:a16="http://schemas.microsoft.com/office/drawing/2014/main" id="{1093781B-A864-C5B1-5561-3E2025B9AC93}"/>
              </a:ext>
            </a:extLst>
          </p:cNvPr>
          <p:cNvSpPr>
            <a:spLocks noGrp="1"/>
          </p:cNvSpPr>
          <p:nvPr>
            <p:ph idx="1"/>
          </p:nvPr>
        </p:nvSpPr>
        <p:spPr>
          <a:xfrm>
            <a:off x="1115568" y="2481943"/>
            <a:ext cx="10168128" cy="3695020"/>
          </a:xfrm>
        </p:spPr>
        <p:txBody>
          <a:bodyPr>
            <a:normAutofit/>
          </a:bodyPr>
          <a:lstStyle/>
          <a:p>
            <a:r>
              <a:rPr lang="tr-TR" sz="2200" b="0" i="0">
                <a:effectLst/>
                <a:latin typeface="Inter"/>
              </a:rPr>
              <a:t>Karar ağaçlarının diğer modellere göre sahip olduğu önemli bir avantaj, karmaşık veri setleriyle hızlı bir şekilde başa çıkabilmeleridir. Bunun nedeni, verileri daha küçük parçalara bölmek için basit kurallar kullanmaları ve daha sonra bu parçalar içindeki kalıpları aramalarıdır. Bu yöntem genellikle “böl ve yönet” olarak adlandırılır ve karar ağaçlarının sorunları diğer model türlerinden çok daha hızlı bir şekilde ele almasını sağlar.</a:t>
            </a:r>
            <a:endParaRPr lang="tr-TR" sz="2200"/>
          </a:p>
        </p:txBody>
      </p:sp>
    </p:spTree>
    <p:extLst>
      <p:ext uri="{BB962C8B-B14F-4D97-AF65-F5344CB8AC3E}">
        <p14:creationId xmlns:p14="http://schemas.microsoft.com/office/powerpoint/2010/main" val="406861057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5" name="Rectangle 2054">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57" name="Freeform: Shape 2056">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59" name="Rectangle 2058">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1" name="Rectangle 2060">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3" name="Freeform: Shape 2062">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65" name="Isosceles Triangle 2064">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diyagram, tasarım içeren bir resim&#10;&#10;Açıklama otomatik olarak oluşturuldu">
            <a:extLst>
              <a:ext uri="{FF2B5EF4-FFF2-40B4-BE49-F238E27FC236}">
                <a16:creationId xmlns:a16="http://schemas.microsoft.com/office/drawing/2014/main" id="{927D5E8E-3545-AB26-B835-059042E828FF}"/>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43467" y="893572"/>
            <a:ext cx="10905066" cy="5070854"/>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2067" name="Isosceles Triangle 2066">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0672524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2059300-E8BA-18EA-CA56-E1CE7C3779F0}"/>
              </a:ext>
            </a:extLst>
          </p:cNvPr>
          <p:cNvPicPr>
            <a:picLocks noChangeAspect="1"/>
          </p:cNvPicPr>
          <p:nvPr/>
        </p:nvPicPr>
        <p:blipFill rotWithShape="1">
          <a:blip r:embed="rId2">
            <a:duotone>
              <a:schemeClr val="bg2">
                <a:shade val="45000"/>
                <a:satMod val="135000"/>
              </a:schemeClr>
              <a:prstClr val="white"/>
            </a:duotone>
          </a:blip>
          <a:srcRect t="25000"/>
          <a:stretch/>
        </p:blipFill>
        <p:spPr>
          <a:xfrm>
            <a:off x="20" y="10"/>
            <a:ext cx="12191980" cy="6857990"/>
          </a:xfrm>
          <a:prstGeom prst="rect">
            <a:avLst/>
          </a:prstGeom>
        </p:spPr>
      </p:pic>
      <p:sp>
        <p:nvSpPr>
          <p:cNvPr id="10" name="Rectangle 9">
            <a:extLst>
              <a:ext uri="{FF2B5EF4-FFF2-40B4-BE49-F238E27FC236}">
                <a16:creationId xmlns:a16="http://schemas.microsoft.com/office/drawing/2014/main" id="{B50AB553-2A96-4A92-96F2-93548E096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10000">
                <a:schemeClr val="bg2">
                  <a:alpha val="68000"/>
                </a:schemeClr>
              </a:gs>
              <a:gs pos="85000">
                <a:schemeClr val="bg2">
                  <a:alpha val="97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4B4269AC-6C86-3888-5542-21D899721605}"/>
              </a:ext>
            </a:extLst>
          </p:cNvPr>
          <p:cNvSpPr>
            <a:spLocks noGrp="1"/>
          </p:cNvSpPr>
          <p:nvPr>
            <p:ph type="title"/>
          </p:nvPr>
        </p:nvSpPr>
        <p:spPr>
          <a:xfrm>
            <a:off x="838200" y="365125"/>
            <a:ext cx="10515600" cy="1325563"/>
          </a:xfrm>
        </p:spPr>
        <p:txBody>
          <a:bodyPr>
            <a:normAutofit/>
          </a:bodyPr>
          <a:lstStyle/>
          <a:p>
            <a:r>
              <a:rPr lang="tr-TR" b="1" i="0">
                <a:effectLst/>
                <a:latin typeface="source-serif-pro"/>
              </a:rPr>
              <a:t>Karar Ağaçlarının Avantajları:</a:t>
            </a:r>
            <a:endParaRPr lang="tr-TR" dirty="0"/>
          </a:p>
        </p:txBody>
      </p:sp>
      <p:graphicFrame>
        <p:nvGraphicFramePr>
          <p:cNvPr id="5" name="İçerik Yer Tutucusu 2">
            <a:extLst>
              <a:ext uri="{FF2B5EF4-FFF2-40B4-BE49-F238E27FC236}">
                <a16:creationId xmlns:a16="http://schemas.microsoft.com/office/drawing/2014/main" id="{C747EEC4-7965-2496-E772-9C5DE83358F4}"/>
              </a:ext>
            </a:extLst>
          </p:cNvPr>
          <p:cNvGraphicFramePr>
            <a:graphicFrameLocks noGrp="1"/>
          </p:cNvGraphicFramePr>
          <p:nvPr>
            <p:ph idx="1"/>
            <p:extLst>
              <p:ext uri="{D42A27DB-BD31-4B8C-83A1-F6EECF244321}">
                <p14:modId xmlns:p14="http://schemas.microsoft.com/office/powerpoint/2010/main" val="3744839780"/>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9768129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2A1FD14-B844-190F-D0E4-6DC1908E7206}"/>
              </a:ext>
            </a:extLst>
          </p:cNvPr>
          <p:cNvSpPr>
            <a:spLocks noGrp="1"/>
          </p:cNvSpPr>
          <p:nvPr>
            <p:ph type="title"/>
          </p:nvPr>
        </p:nvSpPr>
        <p:spPr/>
        <p:txBody>
          <a:bodyPr/>
          <a:lstStyle/>
          <a:p>
            <a:endParaRPr lang="tr-TR"/>
          </a:p>
        </p:txBody>
      </p:sp>
      <p:graphicFrame>
        <p:nvGraphicFramePr>
          <p:cNvPr id="5" name="İçerik Yer Tutucusu 2">
            <a:extLst>
              <a:ext uri="{FF2B5EF4-FFF2-40B4-BE49-F238E27FC236}">
                <a16:creationId xmlns:a16="http://schemas.microsoft.com/office/drawing/2014/main" id="{AF28786E-14B6-0314-B2D5-96F3A118CD39}"/>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2192198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6E16B55-73B8-612D-D468-2183E2C5A385}"/>
              </a:ext>
            </a:extLst>
          </p:cNvPr>
          <p:cNvPicPr>
            <a:picLocks noChangeAspect="1"/>
          </p:cNvPicPr>
          <p:nvPr/>
        </p:nvPicPr>
        <p:blipFill rotWithShape="1">
          <a:blip r:embed="rId2">
            <a:duotone>
              <a:schemeClr val="bg2">
                <a:shade val="45000"/>
                <a:satMod val="135000"/>
              </a:schemeClr>
              <a:prstClr val="white"/>
            </a:duotone>
          </a:blip>
          <a:srcRect t="15730"/>
          <a:stretch/>
        </p:blipFill>
        <p:spPr>
          <a:xfrm>
            <a:off x="20" y="10"/>
            <a:ext cx="12191980" cy="6857990"/>
          </a:xfrm>
          <a:prstGeom prst="rect">
            <a:avLst/>
          </a:prstGeom>
        </p:spPr>
      </p:pic>
      <p:sp>
        <p:nvSpPr>
          <p:cNvPr id="10" name="Rectangle 9">
            <a:extLst>
              <a:ext uri="{FF2B5EF4-FFF2-40B4-BE49-F238E27FC236}">
                <a16:creationId xmlns:a16="http://schemas.microsoft.com/office/drawing/2014/main" id="{B50AB553-2A96-4A92-96F2-93548E096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10000">
                <a:schemeClr val="bg2">
                  <a:alpha val="68000"/>
                </a:schemeClr>
              </a:gs>
              <a:gs pos="85000">
                <a:schemeClr val="bg2">
                  <a:alpha val="97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5D2DF990-854D-CF73-5EC3-B298DAB4D078}"/>
              </a:ext>
            </a:extLst>
          </p:cNvPr>
          <p:cNvSpPr>
            <a:spLocks noGrp="1"/>
          </p:cNvSpPr>
          <p:nvPr>
            <p:ph type="title"/>
          </p:nvPr>
        </p:nvSpPr>
        <p:spPr>
          <a:xfrm>
            <a:off x="838200" y="365125"/>
            <a:ext cx="10515600" cy="1325563"/>
          </a:xfrm>
        </p:spPr>
        <p:txBody>
          <a:bodyPr>
            <a:normAutofit/>
          </a:bodyPr>
          <a:lstStyle/>
          <a:p>
            <a:r>
              <a:rPr lang="tr-TR" b="1" i="0">
                <a:effectLst/>
                <a:latin typeface="source-serif-pro"/>
              </a:rPr>
              <a:t>Karar Ağaçlarının Dezavantajları:</a:t>
            </a:r>
            <a:endParaRPr lang="tr-TR" dirty="0"/>
          </a:p>
        </p:txBody>
      </p:sp>
      <p:graphicFrame>
        <p:nvGraphicFramePr>
          <p:cNvPr id="5" name="İçerik Yer Tutucusu 2">
            <a:extLst>
              <a:ext uri="{FF2B5EF4-FFF2-40B4-BE49-F238E27FC236}">
                <a16:creationId xmlns:a16="http://schemas.microsoft.com/office/drawing/2014/main" id="{C3944CAD-7A5B-27C3-7FD7-32FE39E083BF}"/>
              </a:ext>
            </a:extLst>
          </p:cNvPr>
          <p:cNvGraphicFramePr>
            <a:graphicFrameLocks noGrp="1"/>
          </p:cNvGraphicFramePr>
          <p:nvPr>
            <p:ph idx="1"/>
            <p:extLst>
              <p:ext uri="{D42A27DB-BD31-4B8C-83A1-F6EECF244321}">
                <p14:modId xmlns:p14="http://schemas.microsoft.com/office/powerpoint/2010/main" val="2691825948"/>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58833539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AD630B4-4CCC-7B1D-1803-DAED942D7E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Boş telefon seyretmek için kişi">
            <a:extLst>
              <a:ext uri="{FF2B5EF4-FFF2-40B4-BE49-F238E27FC236}">
                <a16:creationId xmlns:a16="http://schemas.microsoft.com/office/drawing/2014/main" id="{451033F2-7FF9-20AA-BA1E-3092A464AD64}"/>
              </a:ext>
            </a:extLst>
          </p:cNvPr>
          <p:cNvPicPr>
            <a:picLocks noChangeAspect="1"/>
          </p:cNvPicPr>
          <p:nvPr/>
        </p:nvPicPr>
        <p:blipFill rotWithShape="1">
          <a:blip r:embed="rId2">
            <a:alphaModFix amt="50000"/>
          </a:blip>
          <a:srcRect t="15464" b="266"/>
          <a:stretch/>
        </p:blipFill>
        <p:spPr>
          <a:xfrm>
            <a:off x="20" y="10"/>
            <a:ext cx="12191979" cy="6857990"/>
          </a:xfrm>
          <a:prstGeom prst="rect">
            <a:avLst/>
          </a:prstGeom>
        </p:spPr>
      </p:pic>
      <p:sp>
        <p:nvSpPr>
          <p:cNvPr id="2" name="Başlık 1">
            <a:extLst>
              <a:ext uri="{FF2B5EF4-FFF2-40B4-BE49-F238E27FC236}">
                <a16:creationId xmlns:a16="http://schemas.microsoft.com/office/drawing/2014/main" id="{0CE8B60D-3238-31C6-F5E8-C48140332751}"/>
              </a:ext>
            </a:extLst>
          </p:cNvPr>
          <p:cNvSpPr>
            <a:spLocks noGrp="1"/>
          </p:cNvSpPr>
          <p:nvPr>
            <p:ph type="title"/>
          </p:nvPr>
        </p:nvSpPr>
        <p:spPr>
          <a:xfrm>
            <a:off x="762000" y="1137434"/>
            <a:ext cx="7848600" cy="3204429"/>
          </a:xfrm>
        </p:spPr>
        <p:txBody>
          <a:bodyPr vert="horz" lIns="91440" tIns="45720" rIns="91440" bIns="45720" rtlCol="0" anchor="t">
            <a:normAutofit/>
          </a:bodyPr>
          <a:lstStyle/>
          <a:p>
            <a:r>
              <a:rPr lang="en-US" sz="4000">
                <a:solidFill>
                  <a:srgbClr val="FFFFFF"/>
                </a:solidFill>
              </a:rPr>
              <a:t>Bir Uygulama Yapalım</a:t>
            </a:r>
          </a:p>
        </p:txBody>
      </p:sp>
      <p:cxnSp>
        <p:nvCxnSpPr>
          <p:cNvPr id="10" name="Straight Connector 9">
            <a:extLst>
              <a:ext uri="{FF2B5EF4-FFF2-40B4-BE49-F238E27FC236}">
                <a16:creationId xmlns:a16="http://schemas.microsoft.com/office/drawing/2014/main" id="{49264613-F0F7-08CE-0ADF-98407A64DAE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5140"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012272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45A9F99-D9B1-4094-A2E2-B90AC1DB7B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7FAF607-473A-4A43-A23D-BBFF5C4117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0999BF40-9E9C-575F-49C1-D16264B67BA8}"/>
              </a:ext>
            </a:extLst>
          </p:cNvPr>
          <p:cNvSpPr>
            <a:spLocks noGrp="1"/>
          </p:cNvSpPr>
          <p:nvPr>
            <p:ph type="title"/>
          </p:nvPr>
        </p:nvSpPr>
        <p:spPr>
          <a:xfrm>
            <a:off x="6094105" y="802955"/>
            <a:ext cx="4977976" cy="1454051"/>
          </a:xfrm>
        </p:spPr>
        <p:txBody>
          <a:bodyPr>
            <a:normAutofit/>
          </a:bodyPr>
          <a:lstStyle/>
          <a:p>
            <a:r>
              <a:rPr lang="tr-TR" sz="3600">
                <a:solidFill>
                  <a:schemeClr val="tx2"/>
                </a:solidFill>
              </a:rPr>
              <a:t>K-Means Algoritması</a:t>
            </a:r>
          </a:p>
        </p:txBody>
      </p:sp>
      <p:pic>
        <p:nvPicPr>
          <p:cNvPr id="7" name="Graphic 6" descr="Programcı">
            <a:extLst>
              <a:ext uri="{FF2B5EF4-FFF2-40B4-BE49-F238E27FC236}">
                <a16:creationId xmlns:a16="http://schemas.microsoft.com/office/drawing/2014/main" id="{EA92B327-8DAF-F7B0-4B32-9214CDE9CE6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86951" y="1793846"/>
            <a:ext cx="3620021" cy="3620021"/>
          </a:xfrm>
          <a:prstGeom prst="rect">
            <a:avLst/>
          </a:prstGeom>
        </p:spPr>
      </p:pic>
      <p:sp>
        <p:nvSpPr>
          <p:cNvPr id="3" name="İçerik Yer Tutucusu 2">
            <a:extLst>
              <a:ext uri="{FF2B5EF4-FFF2-40B4-BE49-F238E27FC236}">
                <a16:creationId xmlns:a16="http://schemas.microsoft.com/office/drawing/2014/main" id="{AEAF29C1-87B4-8347-8181-4DDD1E8721C3}"/>
              </a:ext>
            </a:extLst>
          </p:cNvPr>
          <p:cNvSpPr>
            <a:spLocks noGrp="1"/>
          </p:cNvSpPr>
          <p:nvPr>
            <p:ph idx="1"/>
          </p:nvPr>
        </p:nvSpPr>
        <p:spPr>
          <a:xfrm>
            <a:off x="6090574" y="2421682"/>
            <a:ext cx="4977578" cy="3639289"/>
          </a:xfrm>
        </p:spPr>
        <p:txBody>
          <a:bodyPr anchor="ctr">
            <a:normAutofit/>
          </a:bodyPr>
          <a:lstStyle/>
          <a:p>
            <a:r>
              <a:rPr lang="tr-TR" sz="1800" b="0" i="0">
                <a:solidFill>
                  <a:schemeClr val="tx2"/>
                </a:solidFill>
                <a:effectLst/>
                <a:latin typeface="source-serif-pro"/>
              </a:rPr>
              <a:t>K-Means algoritması bir unsupervised learning ve kümeleme algoritmasıdır. K-Means’ teki </a:t>
            </a:r>
            <a:r>
              <a:rPr lang="tr-TR" sz="1800" b="1" i="0">
                <a:solidFill>
                  <a:schemeClr val="tx2"/>
                </a:solidFill>
                <a:effectLst/>
                <a:latin typeface="source-serif-pro"/>
              </a:rPr>
              <a:t>K değeri küme sayısını </a:t>
            </a:r>
            <a:r>
              <a:rPr lang="tr-TR" sz="1800" b="0" i="0">
                <a:solidFill>
                  <a:schemeClr val="tx2"/>
                </a:solidFill>
                <a:effectLst/>
                <a:latin typeface="source-serif-pro"/>
              </a:rPr>
              <a:t>belirler ve bu değeri parametre olarak alması gerekir.</a:t>
            </a:r>
          </a:p>
          <a:p>
            <a:r>
              <a:rPr lang="tr-TR" sz="1800" b="0" i="0">
                <a:solidFill>
                  <a:schemeClr val="tx2"/>
                </a:solidFill>
                <a:effectLst/>
                <a:latin typeface="source-serif-pro"/>
              </a:rPr>
              <a:t>K değeri belirlendikten sonra algoritmada rastgele K tane merkez noktası seçer. Her veri ile rastgele belirlenen merkez noktaları arasındaki uzaklığı hesaplayarak veriyi en yakın merkez noktasına göre bir kümeye atar. Daha sonra her küme için yeniden bir merkez noktası seçilir ve yeni merkez noktalarına göre kümeleme işlemi yapılır.</a:t>
            </a:r>
            <a:endParaRPr lang="tr-TR" sz="1800">
              <a:solidFill>
                <a:schemeClr val="tx2"/>
              </a:solidFill>
            </a:endParaRPr>
          </a:p>
        </p:txBody>
      </p:sp>
      <p:grpSp>
        <p:nvGrpSpPr>
          <p:cNvPr id="14" name="Group 13">
            <a:extLst>
              <a:ext uri="{FF2B5EF4-FFF2-40B4-BE49-F238E27FC236}">
                <a16:creationId xmlns:a16="http://schemas.microsoft.com/office/drawing/2014/main" id="{C5F6476F-D303-44D3-B30F-1BA348F0F64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2635" y="52996"/>
            <a:ext cx="5928607" cy="6805005"/>
            <a:chOff x="6095999" y="52996"/>
            <a:chExt cx="6093363" cy="6805005"/>
          </a:xfrm>
          <a:solidFill>
            <a:schemeClr val="accent5">
              <a:alpha val="10000"/>
            </a:schemeClr>
          </a:solidFill>
        </p:grpSpPr>
        <p:sp>
          <p:nvSpPr>
            <p:cNvPr id="15" name="Freeform: Shape 14">
              <a:extLst>
                <a:ext uri="{FF2B5EF4-FFF2-40B4-BE49-F238E27FC236}">
                  <a16:creationId xmlns:a16="http://schemas.microsoft.com/office/drawing/2014/main" id="{C972EB4B-0539-4430-9340-8117B9D7C3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1" y="52996"/>
              <a:ext cx="6093361" cy="6805003"/>
            </a:xfrm>
            <a:custGeom>
              <a:avLst/>
              <a:gdLst>
                <a:gd name="connsiteX0" fmla="*/ 3391253 w 5890489"/>
                <a:gd name="connsiteY0" fmla="*/ 0 h 6578438"/>
                <a:gd name="connsiteX1" fmla="*/ 3434974 w 5890489"/>
                <a:gd name="connsiteY1" fmla="*/ 646 h 6578438"/>
                <a:gd name="connsiteX2" fmla="*/ 3522419 w 5890489"/>
                <a:gd name="connsiteY2" fmla="*/ 2712 h 6578438"/>
                <a:gd name="connsiteX3" fmla="*/ 3610261 w 5890489"/>
                <a:gd name="connsiteY3" fmla="*/ 6458 h 6578438"/>
                <a:gd name="connsiteX4" fmla="*/ 3786872 w 5890489"/>
                <a:gd name="connsiteY4" fmla="*/ 20667 h 6578438"/>
                <a:gd name="connsiteX5" fmla="*/ 3962291 w 5890489"/>
                <a:gd name="connsiteY5" fmla="*/ 43530 h 6578438"/>
                <a:gd name="connsiteX6" fmla="*/ 4135855 w 5890489"/>
                <a:gd name="connsiteY6" fmla="*/ 75176 h 6578438"/>
                <a:gd name="connsiteX7" fmla="*/ 4307299 w 5890489"/>
                <a:gd name="connsiteY7" fmla="*/ 114315 h 6578438"/>
                <a:gd name="connsiteX8" fmla="*/ 4476358 w 5890489"/>
                <a:gd name="connsiteY8" fmla="*/ 160816 h 6578438"/>
                <a:gd name="connsiteX9" fmla="*/ 4559829 w 5890489"/>
                <a:gd name="connsiteY9" fmla="*/ 186779 h 6578438"/>
                <a:gd name="connsiteX10" fmla="*/ 4642901 w 5890489"/>
                <a:gd name="connsiteY10" fmla="*/ 213648 h 6578438"/>
                <a:gd name="connsiteX11" fmla="*/ 5280847 w 5890489"/>
                <a:gd name="connsiteY11" fmla="*/ 485936 h 6578438"/>
                <a:gd name="connsiteX12" fmla="*/ 5865400 w 5890489"/>
                <a:gd name="connsiteY12" fmla="*/ 851099 h 6578438"/>
                <a:gd name="connsiteX13" fmla="*/ 5890489 w 5890489"/>
                <a:gd name="connsiteY13" fmla="*/ 870950 h 6578438"/>
                <a:gd name="connsiteX14" fmla="*/ 5890489 w 5890489"/>
                <a:gd name="connsiteY14" fmla="*/ 1321814 h 6578438"/>
                <a:gd name="connsiteX15" fmla="*/ 5887395 w 5890489"/>
                <a:gd name="connsiteY15" fmla="*/ 1318952 h 6578438"/>
                <a:gd name="connsiteX16" fmla="*/ 5830291 w 5890489"/>
                <a:gd name="connsiteY16" fmla="*/ 1265992 h 6578438"/>
                <a:gd name="connsiteX17" fmla="*/ 5815981 w 5890489"/>
                <a:gd name="connsiteY17" fmla="*/ 1252687 h 6578438"/>
                <a:gd name="connsiteX18" fmla="*/ 5801142 w 5890489"/>
                <a:gd name="connsiteY18" fmla="*/ 1240158 h 6578438"/>
                <a:gd name="connsiteX19" fmla="*/ 5771464 w 5890489"/>
                <a:gd name="connsiteY19" fmla="*/ 1214969 h 6578438"/>
                <a:gd name="connsiteX20" fmla="*/ 5651030 w 5890489"/>
                <a:gd name="connsiteY20" fmla="*/ 1115767 h 6578438"/>
                <a:gd name="connsiteX21" fmla="*/ 5123183 w 5890489"/>
                <a:gd name="connsiteY21" fmla="*/ 780443 h 6578438"/>
                <a:gd name="connsiteX22" fmla="*/ 4533860 w 5890489"/>
                <a:gd name="connsiteY22" fmla="*/ 567701 h 6578438"/>
                <a:gd name="connsiteX23" fmla="*/ 4457281 w 5890489"/>
                <a:gd name="connsiteY23" fmla="*/ 550780 h 6578438"/>
                <a:gd name="connsiteX24" fmla="*/ 4380568 w 5890489"/>
                <a:gd name="connsiteY24" fmla="*/ 535279 h 6578438"/>
                <a:gd name="connsiteX25" fmla="*/ 4303325 w 5890489"/>
                <a:gd name="connsiteY25" fmla="*/ 522879 h 6578438"/>
                <a:gd name="connsiteX26" fmla="*/ 4264769 w 5890489"/>
                <a:gd name="connsiteY26" fmla="*/ 516679 h 6578438"/>
                <a:gd name="connsiteX27" fmla="*/ 4226082 w 5890489"/>
                <a:gd name="connsiteY27" fmla="*/ 511253 h 6578438"/>
                <a:gd name="connsiteX28" fmla="*/ 4070934 w 5890489"/>
                <a:gd name="connsiteY28" fmla="*/ 494848 h 6578438"/>
                <a:gd name="connsiteX29" fmla="*/ 3915521 w 5890489"/>
                <a:gd name="connsiteY29" fmla="*/ 486065 h 6578438"/>
                <a:gd name="connsiteX30" fmla="*/ 3760241 w 5890489"/>
                <a:gd name="connsiteY30" fmla="*/ 484257 h 6578438"/>
                <a:gd name="connsiteX31" fmla="*/ 3682734 w 5890489"/>
                <a:gd name="connsiteY31" fmla="*/ 486581 h 6578438"/>
                <a:gd name="connsiteX32" fmla="*/ 3605491 w 5890489"/>
                <a:gd name="connsiteY32" fmla="*/ 488907 h 6578438"/>
                <a:gd name="connsiteX33" fmla="*/ 3527454 w 5890489"/>
                <a:gd name="connsiteY33" fmla="*/ 493169 h 6578438"/>
                <a:gd name="connsiteX34" fmla="*/ 3449151 w 5890489"/>
                <a:gd name="connsiteY34" fmla="*/ 498336 h 6578438"/>
                <a:gd name="connsiteX35" fmla="*/ 3410067 w 5890489"/>
                <a:gd name="connsiteY35" fmla="*/ 500532 h 6578438"/>
                <a:gd name="connsiteX36" fmla="*/ 3371246 w 5890489"/>
                <a:gd name="connsiteY36" fmla="*/ 504279 h 6578438"/>
                <a:gd name="connsiteX37" fmla="*/ 3293739 w 5890489"/>
                <a:gd name="connsiteY37" fmla="*/ 511512 h 6578438"/>
                <a:gd name="connsiteX38" fmla="*/ 2689445 w 5890489"/>
                <a:gd name="connsiteY38" fmla="*/ 610198 h 6578438"/>
                <a:gd name="connsiteX39" fmla="*/ 2117875 w 5890489"/>
                <a:gd name="connsiteY39" fmla="*/ 800335 h 6578438"/>
                <a:gd name="connsiteX40" fmla="*/ 1981276 w 5890489"/>
                <a:gd name="connsiteY40" fmla="*/ 865566 h 6578438"/>
                <a:gd name="connsiteX41" fmla="*/ 1847991 w 5890489"/>
                <a:gd name="connsiteY41" fmla="*/ 938676 h 6578438"/>
                <a:gd name="connsiteX42" fmla="*/ 1783069 w 5890489"/>
                <a:gd name="connsiteY42" fmla="*/ 978718 h 6578438"/>
                <a:gd name="connsiteX43" fmla="*/ 1750609 w 5890489"/>
                <a:gd name="connsiteY43" fmla="*/ 998869 h 6578438"/>
                <a:gd name="connsiteX44" fmla="*/ 1734312 w 5890489"/>
                <a:gd name="connsiteY44" fmla="*/ 1008945 h 6578438"/>
                <a:gd name="connsiteX45" fmla="*/ 1718547 w 5890489"/>
                <a:gd name="connsiteY45" fmla="*/ 1019924 h 6578438"/>
                <a:gd name="connsiteX46" fmla="*/ 1655481 w 5890489"/>
                <a:gd name="connsiteY46" fmla="*/ 1063582 h 6578438"/>
                <a:gd name="connsiteX47" fmla="*/ 1593077 w 5890489"/>
                <a:gd name="connsiteY47" fmla="*/ 1108664 h 6578438"/>
                <a:gd name="connsiteX48" fmla="*/ 1532263 w 5890489"/>
                <a:gd name="connsiteY48" fmla="*/ 1156197 h 6578438"/>
                <a:gd name="connsiteX49" fmla="*/ 1472509 w 5890489"/>
                <a:gd name="connsiteY49" fmla="*/ 1205152 h 6578438"/>
                <a:gd name="connsiteX50" fmla="*/ 1414212 w 5890489"/>
                <a:gd name="connsiteY50" fmla="*/ 1256175 h 6578438"/>
                <a:gd name="connsiteX51" fmla="*/ 1357242 w 5890489"/>
                <a:gd name="connsiteY51" fmla="*/ 1308359 h 6578438"/>
                <a:gd name="connsiteX52" fmla="*/ 1153072 w 5890489"/>
                <a:gd name="connsiteY52" fmla="*/ 1529498 h 6578438"/>
                <a:gd name="connsiteX53" fmla="*/ 1002694 w 5890489"/>
                <a:gd name="connsiteY53" fmla="*/ 1770658 h 6578438"/>
                <a:gd name="connsiteX54" fmla="*/ 974076 w 5890489"/>
                <a:gd name="connsiteY54" fmla="*/ 1835371 h 6578438"/>
                <a:gd name="connsiteX55" fmla="*/ 949564 w 5890489"/>
                <a:gd name="connsiteY55" fmla="*/ 1903573 h 6578438"/>
                <a:gd name="connsiteX56" fmla="*/ 927173 w 5890489"/>
                <a:gd name="connsiteY56" fmla="*/ 1974229 h 6578438"/>
                <a:gd name="connsiteX57" fmla="*/ 906107 w 5890489"/>
                <a:gd name="connsiteY57" fmla="*/ 2046952 h 6578438"/>
                <a:gd name="connsiteX58" fmla="*/ 751092 w 5890489"/>
                <a:gd name="connsiteY58" fmla="*/ 2676266 h 6578438"/>
                <a:gd name="connsiteX59" fmla="*/ 547189 w 5890489"/>
                <a:gd name="connsiteY59" fmla="*/ 3308422 h 6578438"/>
                <a:gd name="connsiteX60" fmla="*/ 441195 w 5890489"/>
                <a:gd name="connsiteY60" fmla="*/ 3866306 h 6578438"/>
                <a:gd name="connsiteX61" fmla="*/ 527182 w 5890489"/>
                <a:gd name="connsiteY61" fmla="*/ 4439174 h 6578438"/>
                <a:gd name="connsiteX62" fmla="*/ 775073 w 5890489"/>
                <a:gd name="connsiteY62" fmla="*/ 4987240 h 6578438"/>
                <a:gd name="connsiteX63" fmla="*/ 943206 w 5890489"/>
                <a:gd name="connsiteY63" fmla="*/ 5244933 h 6578438"/>
                <a:gd name="connsiteX64" fmla="*/ 1133728 w 5890489"/>
                <a:gd name="connsiteY64" fmla="*/ 5490356 h 6578438"/>
                <a:gd name="connsiteX65" fmla="*/ 1359626 w 5890489"/>
                <a:gd name="connsiteY65" fmla="*/ 5709815 h 6578438"/>
                <a:gd name="connsiteX66" fmla="*/ 1481254 w 5890489"/>
                <a:gd name="connsiteY66" fmla="*/ 5809146 h 6578438"/>
                <a:gd name="connsiteX67" fmla="*/ 1543260 w 5890489"/>
                <a:gd name="connsiteY67" fmla="*/ 5856940 h 6578438"/>
                <a:gd name="connsiteX68" fmla="*/ 1607518 w 5890489"/>
                <a:gd name="connsiteY68" fmla="*/ 5901374 h 6578438"/>
                <a:gd name="connsiteX69" fmla="*/ 2145566 w 5890489"/>
                <a:gd name="connsiteY69" fmla="*/ 6193814 h 6578438"/>
                <a:gd name="connsiteX70" fmla="*/ 2214991 w 5890489"/>
                <a:gd name="connsiteY70" fmla="*/ 6221844 h 6578438"/>
                <a:gd name="connsiteX71" fmla="*/ 2249307 w 5890489"/>
                <a:gd name="connsiteY71" fmla="*/ 6236182 h 6578438"/>
                <a:gd name="connsiteX72" fmla="*/ 2284285 w 5890489"/>
                <a:gd name="connsiteY72" fmla="*/ 6248711 h 6578438"/>
                <a:gd name="connsiteX73" fmla="*/ 2354241 w 5890489"/>
                <a:gd name="connsiteY73" fmla="*/ 6273124 h 6578438"/>
                <a:gd name="connsiteX74" fmla="*/ 2371597 w 5890489"/>
                <a:gd name="connsiteY74" fmla="*/ 6279324 h 6578438"/>
                <a:gd name="connsiteX75" fmla="*/ 2387894 w 5890489"/>
                <a:gd name="connsiteY75" fmla="*/ 6287719 h 6578438"/>
                <a:gd name="connsiteX76" fmla="*/ 2421414 w 5890489"/>
                <a:gd name="connsiteY76" fmla="*/ 6302186 h 6578438"/>
                <a:gd name="connsiteX77" fmla="*/ 2489117 w 5890489"/>
                <a:gd name="connsiteY77" fmla="*/ 6329441 h 6578438"/>
                <a:gd name="connsiteX78" fmla="*/ 2522902 w 5890489"/>
                <a:gd name="connsiteY78" fmla="*/ 6343134 h 6578438"/>
                <a:gd name="connsiteX79" fmla="*/ 2556953 w 5890489"/>
                <a:gd name="connsiteY79" fmla="*/ 6356051 h 6578438"/>
                <a:gd name="connsiteX80" fmla="*/ 2695009 w 5890489"/>
                <a:gd name="connsiteY80" fmla="*/ 6401905 h 6578438"/>
                <a:gd name="connsiteX81" fmla="*/ 3268035 w 5890489"/>
                <a:gd name="connsiteY81" fmla="*/ 6501238 h 6578438"/>
                <a:gd name="connsiteX82" fmla="*/ 3341038 w 5890489"/>
                <a:gd name="connsiteY82" fmla="*/ 6506145 h 6578438"/>
                <a:gd name="connsiteX83" fmla="*/ 3414703 w 5890489"/>
                <a:gd name="connsiteY83" fmla="*/ 6507050 h 6578438"/>
                <a:gd name="connsiteX84" fmla="*/ 3488237 w 5890489"/>
                <a:gd name="connsiteY84" fmla="*/ 6508212 h 6578438"/>
                <a:gd name="connsiteX85" fmla="*/ 3524142 w 5890489"/>
                <a:gd name="connsiteY85" fmla="*/ 6507955 h 6578438"/>
                <a:gd name="connsiteX86" fmla="*/ 3559252 w 5890489"/>
                <a:gd name="connsiteY86" fmla="*/ 6506921 h 6578438"/>
                <a:gd name="connsiteX87" fmla="*/ 3629207 w 5890489"/>
                <a:gd name="connsiteY87" fmla="*/ 6503045 h 6578438"/>
                <a:gd name="connsiteX88" fmla="*/ 3698633 w 5890489"/>
                <a:gd name="connsiteY88" fmla="*/ 6496845 h 6578438"/>
                <a:gd name="connsiteX89" fmla="*/ 3733213 w 5890489"/>
                <a:gd name="connsiteY89" fmla="*/ 6493357 h 6578438"/>
                <a:gd name="connsiteX90" fmla="*/ 3767529 w 5890489"/>
                <a:gd name="connsiteY90" fmla="*/ 6488707 h 6578438"/>
                <a:gd name="connsiteX91" fmla="*/ 3801845 w 5890489"/>
                <a:gd name="connsiteY91" fmla="*/ 6484057 h 6578438"/>
                <a:gd name="connsiteX92" fmla="*/ 3835895 w 5890489"/>
                <a:gd name="connsiteY92" fmla="*/ 6478116 h 6578438"/>
                <a:gd name="connsiteX93" fmla="*/ 4364801 w 5890489"/>
                <a:gd name="connsiteY93" fmla="*/ 6308517 h 6578438"/>
                <a:gd name="connsiteX94" fmla="*/ 4861379 w 5890489"/>
                <a:gd name="connsiteY94" fmla="*/ 6000576 h 6578438"/>
                <a:gd name="connsiteX95" fmla="*/ 5341263 w 5890489"/>
                <a:gd name="connsiteY95" fmla="*/ 5605834 h 6578438"/>
                <a:gd name="connsiteX96" fmla="*/ 5587301 w 5890489"/>
                <a:gd name="connsiteY96" fmla="*/ 5390379 h 6578438"/>
                <a:gd name="connsiteX97" fmla="*/ 5849105 w 5890489"/>
                <a:gd name="connsiteY97" fmla="*/ 5176344 h 6578438"/>
                <a:gd name="connsiteX98" fmla="*/ 5890489 w 5890489"/>
                <a:gd name="connsiteY98" fmla="*/ 5145260 h 6578438"/>
                <a:gd name="connsiteX99" fmla="*/ 5890489 w 5890489"/>
                <a:gd name="connsiteY99" fmla="*/ 5995323 h 6578438"/>
                <a:gd name="connsiteX100" fmla="*/ 5811477 w 5890489"/>
                <a:gd name="connsiteY100" fmla="*/ 6077819 h 6578438"/>
                <a:gd name="connsiteX101" fmla="*/ 5301384 w 5890489"/>
                <a:gd name="connsiteY101" fmla="*/ 6542958 h 6578438"/>
                <a:gd name="connsiteX102" fmla="*/ 5252008 w 5890489"/>
                <a:gd name="connsiteY102" fmla="*/ 6578438 h 6578438"/>
                <a:gd name="connsiteX103" fmla="*/ 1653730 w 5890489"/>
                <a:gd name="connsiteY103" fmla="*/ 6578438 h 6578438"/>
                <a:gd name="connsiteX104" fmla="*/ 1549768 w 5890489"/>
                <a:gd name="connsiteY104" fmla="*/ 6488821 h 6578438"/>
                <a:gd name="connsiteX105" fmla="*/ 1298282 w 5890489"/>
                <a:gd name="connsiteY105" fmla="*/ 6243932 h 6578438"/>
                <a:gd name="connsiteX106" fmla="*/ 1237999 w 5890489"/>
                <a:gd name="connsiteY106" fmla="*/ 6181671 h 6578438"/>
                <a:gd name="connsiteX107" fmla="*/ 1179967 w 5890489"/>
                <a:gd name="connsiteY107" fmla="*/ 6117862 h 6578438"/>
                <a:gd name="connsiteX108" fmla="*/ 1121936 w 5890489"/>
                <a:gd name="connsiteY108" fmla="*/ 6054569 h 6578438"/>
                <a:gd name="connsiteX109" fmla="*/ 1065628 w 5890489"/>
                <a:gd name="connsiteY109" fmla="*/ 5990243 h 6578438"/>
                <a:gd name="connsiteX110" fmla="*/ 954335 w 5890489"/>
                <a:gd name="connsiteY110" fmla="*/ 5861460 h 6578438"/>
                <a:gd name="connsiteX111" fmla="*/ 898953 w 5890489"/>
                <a:gd name="connsiteY111" fmla="*/ 5797393 h 6578438"/>
                <a:gd name="connsiteX112" fmla="*/ 842908 w 5890489"/>
                <a:gd name="connsiteY112" fmla="*/ 5733582 h 6578438"/>
                <a:gd name="connsiteX113" fmla="*/ 622442 w 5890489"/>
                <a:gd name="connsiteY113" fmla="*/ 5471884 h 6578438"/>
                <a:gd name="connsiteX114" fmla="*/ 425559 w 5890489"/>
                <a:gd name="connsiteY114" fmla="*/ 5190036 h 6578438"/>
                <a:gd name="connsiteX115" fmla="*/ 123877 w 5890489"/>
                <a:gd name="connsiteY115" fmla="*/ 4564210 h 6578438"/>
                <a:gd name="connsiteX116" fmla="*/ 130 w 5890489"/>
                <a:gd name="connsiteY116" fmla="*/ 3865530 h 6578438"/>
                <a:gd name="connsiteX117" fmla="*/ 30602 w 5890489"/>
                <a:gd name="connsiteY117" fmla="*/ 3505793 h 6578438"/>
                <a:gd name="connsiteX118" fmla="*/ 126924 w 5890489"/>
                <a:gd name="connsiteY118" fmla="*/ 3157164 h 6578438"/>
                <a:gd name="connsiteX119" fmla="*/ 334803 w 5890489"/>
                <a:gd name="connsiteY119" fmla="*/ 2560530 h 6578438"/>
                <a:gd name="connsiteX120" fmla="*/ 381176 w 5890489"/>
                <a:gd name="connsiteY120" fmla="*/ 2409144 h 6578438"/>
                <a:gd name="connsiteX121" fmla="*/ 425825 w 5890489"/>
                <a:gd name="connsiteY121" fmla="*/ 2255819 h 6578438"/>
                <a:gd name="connsiteX122" fmla="*/ 470210 w 5890489"/>
                <a:gd name="connsiteY122" fmla="*/ 2099523 h 6578438"/>
                <a:gd name="connsiteX123" fmla="*/ 492998 w 5890489"/>
                <a:gd name="connsiteY123" fmla="*/ 2020213 h 6578438"/>
                <a:gd name="connsiteX124" fmla="*/ 517509 w 5890489"/>
                <a:gd name="connsiteY124" fmla="*/ 1939224 h 6578438"/>
                <a:gd name="connsiteX125" fmla="*/ 544007 w 5890489"/>
                <a:gd name="connsiteY125" fmla="*/ 1857201 h 6578438"/>
                <a:gd name="connsiteX126" fmla="*/ 573288 w 5890489"/>
                <a:gd name="connsiteY126" fmla="*/ 1774274 h 6578438"/>
                <a:gd name="connsiteX127" fmla="*/ 606146 w 5890489"/>
                <a:gd name="connsiteY127" fmla="*/ 1690832 h 6578438"/>
                <a:gd name="connsiteX128" fmla="*/ 644569 w 5890489"/>
                <a:gd name="connsiteY128" fmla="*/ 1607775 h 6578438"/>
                <a:gd name="connsiteX129" fmla="*/ 837874 w 5890489"/>
                <a:gd name="connsiteY129" fmla="*/ 1297638 h 6578438"/>
                <a:gd name="connsiteX130" fmla="*/ 1069602 w 5890489"/>
                <a:gd name="connsiteY130" fmla="*/ 1032194 h 6578438"/>
                <a:gd name="connsiteX131" fmla="*/ 1130548 w 5890489"/>
                <a:gd name="connsiteY131" fmla="*/ 970839 h 6578438"/>
                <a:gd name="connsiteX132" fmla="*/ 1192024 w 5890489"/>
                <a:gd name="connsiteY132" fmla="*/ 910129 h 6578438"/>
                <a:gd name="connsiteX133" fmla="*/ 1255356 w 5890489"/>
                <a:gd name="connsiteY133" fmla="*/ 850841 h 6578438"/>
                <a:gd name="connsiteX134" fmla="*/ 1319614 w 5890489"/>
                <a:gd name="connsiteY134" fmla="*/ 792068 h 6578438"/>
                <a:gd name="connsiteX135" fmla="*/ 1385728 w 5890489"/>
                <a:gd name="connsiteY135" fmla="*/ 734975 h 6578438"/>
                <a:gd name="connsiteX136" fmla="*/ 1452768 w 5890489"/>
                <a:gd name="connsiteY136" fmla="*/ 678528 h 6578438"/>
                <a:gd name="connsiteX137" fmla="*/ 1469594 w 5890489"/>
                <a:gd name="connsiteY137" fmla="*/ 664449 h 6578438"/>
                <a:gd name="connsiteX138" fmla="*/ 1487083 w 5890489"/>
                <a:gd name="connsiteY138" fmla="*/ 651015 h 6578438"/>
                <a:gd name="connsiteX139" fmla="*/ 1522193 w 5890489"/>
                <a:gd name="connsiteY139" fmla="*/ 624277 h 6578438"/>
                <a:gd name="connsiteX140" fmla="*/ 1592415 w 5890489"/>
                <a:gd name="connsiteY140" fmla="*/ 570671 h 6578438"/>
                <a:gd name="connsiteX141" fmla="*/ 1738287 w 5890489"/>
                <a:gd name="connsiteY141" fmla="*/ 469402 h 6578438"/>
                <a:gd name="connsiteX142" fmla="*/ 1890918 w 5890489"/>
                <a:gd name="connsiteY142" fmla="*/ 376530 h 6578438"/>
                <a:gd name="connsiteX143" fmla="*/ 2555363 w 5890489"/>
                <a:gd name="connsiteY143" fmla="*/ 105274 h 6578438"/>
                <a:gd name="connsiteX144" fmla="*/ 3259291 w 5890489"/>
                <a:gd name="connsiteY144" fmla="*/ 3229 h 6578438"/>
                <a:gd name="connsiteX145" fmla="*/ 3347265 w 5890489"/>
                <a:gd name="connsiteY145" fmla="*/ 903 h 6578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Lst>
              <a:rect l="l" t="t" r="r" b="b"/>
              <a:pathLst>
                <a:path w="5890489" h="6578438">
                  <a:moveTo>
                    <a:pt x="3391253" y="0"/>
                  </a:moveTo>
                  <a:lnTo>
                    <a:pt x="3434974" y="646"/>
                  </a:lnTo>
                  <a:lnTo>
                    <a:pt x="3522419" y="2712"/>
                  </a:lnTo>
                  <a:cubicBezTo>
                    <a:pt x="3551567" y="3488"/>
                    <a:pt x="3580451" y="3746"/>
                    <a:pt x="3610261" y="6458"/>
                  </a:cubicBezTo>
                  <a:cubicBezTo>
                    <a:pt x="3669353" y="10850"/>
                    <a:pt x="3728179" y="14337"/>
                    <a:pt x="3786872" y="20667"/>
                  </a:cubicBezTo>
                  <a:lnTo>
                    <a:pt x="3962291" y="43530"/>
                  </a:lnTo>
                  <a:lnTo>
                    <a:pt x="4135855" y="75176"/>
                  </a:lnTo>
                  <a:cubicBezTo>
                    <a:pt x="4193224" y="87836"/>
                    <a:pt x="4250328" y="101398"/>
                    <a:pt x="4307299" y="114315"/>
                  </a:cubicBezTo>
                  <a:cubicBezTo>
                    <a:pt x="4364139" y="128394"/>
                    <a:pt x="4420050" y="145575"/>
                    <a:pt x="4476358" y="160816"/>
                  </a:cubicBezTo>
                  <a:cubicBezTo>
                    <a:pt x="4504580" y="167921"/>
                    <a:pt x="4532138" y="177995"/>
                    <a:pt x="4559829" y="186779"/>
                  </a:cubicBezTo>
                  <a:lnTo>
                    <a:pt x="4642901" y="213648"/>
                  </a:lnTo>
                  <a:cubicBezTo>
                    <a:pt x="4863234" y="288307"/>
                    <a:pt x="5076414" y="379371"/>
                    <a:pt x="5280847" y="485936"/>
                  </a:cubicBezTo>
                  <a:cubicBezTo>
                    <a:pt x="5485018" y="592631"/>
                    <a:pt x="5681768" y="713145"/>
                    <a:pt x="5865400" y="851099"/>
                  </a:cubicBezTo>
                  <a:lnTo>
                    <a:pt x="5890489" y="870950"/>
                  </a:lnTo>
                  <a:lnTo>
                    <a:pt x="5890489" y="1321814"/>
                  </a:lnTo>
                  <a:lnTo>
                    <a:pt x="5887395" y="1318952"/>
                  </a:lnTo>
                  <a:lnTo>
                    <a:pt x="5830291" y="1265992"/>
                  </a:lnTo>
                  <a:lnTo>
                    <a:pt x="5815981" y="1252687"/>
                  </a:lnTo>
                  <a:lnTo>
                    <a:pt x="5801142" y="1240158"/>
                  </a:lnTo>
                  <a:lnTo>
                    <a:pt x="5771464" y="1214969"/>
                  </a:lnTo>
                  <a:cubicBezTo>
                    <a:pt x="5731849" y="1181385"/>
                    <a:pt x="5692897" y="1146896"/>
                    <a:pt x="5651030" y="1115767"/>
                  </a:cubicBezTo>
                  <a:cubicBezTo>
                    <a:pt x="5487534" y="986985"/>
                    <a:pt x="5311321" y="872542"/>
                    <a:pt x="5123183" y="780443"/>
                  </a:cubicBezTo>
                  <a:cubicBezTo>
                    <a:pt x="4935309" y="688087"/>
                    <a:pt x="4737102" y="616398"/>
                    <a:pt x="4533860" y="567701"/>
                  </a:cubicBezTo>
                  <a:lnTo>
                    <a:pt x="4457281" y="550780"/>
                  </a:lnTo>
                  <a:cubicBezTo>
                    <a:pt x="4431709" y="545484"/>
                    <a:pt x="4406536" y="538896"/>
                    <a:pt x="4380568" y="535279"/>
                  </a:cubicBezTo>
                  <a:lnTo>
                    <a:pt x="4303325" y="522879"/>
                  </a:lnTo>
                  <a:lnTo>
                    <a:pt x="4264769" y="516679"/>
                  </a:lnTo>
                  <a:cubicBezTo>
                    <a:pt x="4251918" y="514612"/>
                    <a:pt x="4239067" y="512415"/>
                    <a:pt x="4226082" y="511253"/>
                  </a:cubicBezTo>
                  <a:cubicBezTo>
                    <a:pt x="4174145" y="505829"/>
                    <a:pt x="4122606" y="499498"/>
                    <a:pt x="4070934" y="494848"/>
                  </a:cubicBezTo>
                  <a:lnTo>
                    <a:pt x="3915521" y="486065"/>
                  </a:lnTo>
                  <a:lnTo>
                    <a:pt x="3760241" y="484257"/>
                  </a:lnTo>
                  <a:cubicBezTo>
                    <a:pt x="3734405" y="483869"/>
                    <a:pt x="3708571" y="485936"/>
                    <a:pt x="3682734" y="486581"/>
                  </a:cubicBezTo>
                  <a:lnTo>
                    <a:pt x="3605491" y="488907"/>
                  </a:lnTo>
                  <a:cubicBezTo>
                    <a:pt x="3579921" y="489165"/>
                    <a:pt x="3553555" y="491490"/>
                    <a:pt x="3527454" y="493169"/>
                  </a:cubicBezTo>
                  <a:lnTo>
                    <a:pt x="3449151" y="498336"/>
                  </a:lnTo>
                  <a:lnTo>
                    <a:pt x="3410067" y="500532"/>
                  </a:lnTo>
                  <a:lnTo>
                    <a:pt x="3371246" y="504279"/>
                  </a:lnTo>
                  <a:cubicBezTo>
                    <a:pt x="3345410" y="506862"/>
                    <a:pt x="3319575" y="509315"/>
                    <a:pt x="3293739" y="511512"/>
                  </a:cubicBezTo>
                  <a:cubicBezTo>
                    <a:pt x="3087450" y="531662"/>
                    <a:pt x="2885531" y="563180"/>
                    <a:pt x="2689445" y="610198"/>
                  </a:cubicBezTo>
                  <a:cubicBezTo>
                    <a:pt x="2493357" y="657344"/>
                    <a:pt x="2302303" y="719088"/>
                    <a:pt x="2117875" y="800335"/>
                  </a:cubicBezTo>
                  <a:cubicBezTo>
                    <a:pt x="2072298" y="821648"/>
                    <a:pt x="2026854" y="843606"/>
                    <a:pt x="1981276" y="865566"/>
                  </a:cubicBezTo>
                  <a:cubicBezTo>
                    <a:pt x="1937025" y="889978"/>
                    <a:pt x="1891978" y="913229"/>
                    <a:pt x="1847991" y="938676"/>
                  </a:cubicBezTo>
                  <a:lnTo>
                    <a:pt x="1783069" y="978718"/>
                  </a:lnTo>
                  <a:lnTo>
                    <a:pt x="1750609" y="998869"/>
                  </a:lnTo>
                  <a:lnTo>
                    <a:pt x="1734312" y="1008945"/>
                  </a:lnTo>
                  <a:lnTo>
                    <a:pt x="1718547" y="1019924"/>
                  </a:lnTo>
                  <a:lnTo>
                    <a:pt x="1655481" y="1063582"/>
                  </a:lnTo>
                  <a:cubicBezTo>
                    <a:pt x="1634414" y="1078178"/>
                    <a:pt x="1612950" y="1092259"/>
                    <a:pt x="1593077" y="1108664"/>
                  </a:cubicBezTo>
                  <a:lnTo>
                    <a:pt x="1532263" y="1156197"/>
                  </a:lnTo>
                  <a:cubicBezTo>
                    <a:pt x="1511992" y="1172085"/>
                    <a:pt x="1491587" y="1187844"/>
                    <a:pt x="1472509" y="1205152"/>
                  </a:cubicBezTo>
                  <a:lnTo>
                    <a:pt x="1414212" y="1256175"/>
                  </a:lnTo>
                  <a:cubicBezTo>
                    <a:pt x="1395001" y="1273354"/>
                    <a:pt x="1375127" y="1290147"/>
                    <a:pt x="1357242" y="1308359"/>
                  </a:cubicBezTo>
                  <a:cubicBezTo>
                    <a:pt x="1283178" y="1379532"/>
                    <a:pt x="1212163" y="1452513"/>
                    <a:pt x="1153072" y="1529498"/>
                  </a:cubicBezTo>
                  <a:cubicBezTo>
                    <a:pt x="1090933" y="1605578"/>
                    <a:pt x="1043501" y="1685794"/>
                    <a:pt x="1002694" y="1770658"/>
                  </a:cubicBezTo>
                  <a:lnTo>
                    <a:pt x="974076" y="1835371"/>
                  </a:lnTo>
                  <a:lnTo>
                    <a:pt x="949564" y="1903573"/>
                  </a:lnTo>
                  <a:cubicBezTo>
                    <a:pt x="940820" y="1925661"/>
                    <a:pt x="934593" y="1950719"/>
                    <a:pt x="927173" y="1974229"/>
                  </a:cubicBezTo>
                  <a:cubicBezTo>
                    <a:pt x="920019" y="1998254"/>
                    <a:pt x="912468" y="2021504"/>
                    <a:pt x="906107" y="2046952"/>
                  </a:cubicBezTo>
                  <a:cubicBezTo>
                    <a:pt x="853906" y="2245614"/>
                    <a:pt x="809918" y="2463136"/>
                    <a:pt x="751092" y="2676266"/>
                  </a:cubicBezTo>
                  <a:cubicBezTo>
                    <a:pt x="693458" y="2889912"/>
                    <a:pt x="624166" y="3100976"/>
                    <a:pt x="547189" y="3308422"/>
                  </a:cubicBezTo>
                  <a:cubicBezTo>
                    <a:pt x="479617" y="3487580"/>
                    <a:pt x="444109" y="3675523"/>
                    <a:pt x="441195" y="3866306"/>
                  </a:cubicBezTo>
                  <a:cubicBezTo>
                    <a:pt x="438014" y="4057089"/>
                    <a:pt x="469282" y="4250456"/>
                    <a:pt x="527182" y="4439174"/>
                  </a:cubicBezTo>
                  <a:cubicBezTo>
                    <a:pt x="584815" y="4628278"/>
                    <a:pt x="671067" y="4811828"/>
                    <a:pt x="775073" y="4987240"/>
                  </a:cubicBezTo>
                  <a:cubicBezTo>
                    <a:pt x="827009" y="5075075"/>
                    <a:pt x="884246" y="5160327"/>
                    <a:pt x="943206" y="5244933"/>
                  </a:cubicBezTo>
                  <a:cubicBezTo>
                    <a:pt x="1002296" y="5329411"/>
                    <a:pt x="1064964" y="5412337"/>
                    <a:pt x="1133728" y="5490356"/>
                  </a:cubicBezTo>
                  <a:cubicBezTo>
                    <a:pt x="1203949" y="5567728"/>
                    <a:pt x="1279337" y="5642259"/>
                    <a:pt x="1359626" y="5709815"/>
                  </a:cubicBezTo>
                  <a:cubicBezTo>
                    <a:pt x="1398711" y="5744949"/>
                    <a:pt x="1439916" y="5777241"/>
                    <a:pt x="1481254" y="5809146"/>
                  </a:cubicBezTo>
                  <a:cubicBezTo>
                    <a:pt x="1501922" y="5825163"/>
                    <a:pt x="1522325" y="5841309"/>
                    <a:pt x="1543260" y="5856940"/>
                  </a:cubicBezTo>
                  <a:cubicBezTo>
                    <a:pt x="1564591" y="5871923"/>
                    <a:pt x="1585921" y="5886777"/>
                    <a:pt x="1607518" y="5901374"/>
                  </a:cubicBezTo>
                  <a:cubicBezTo>
                    <a:pt x="1778565" y="6019693"/>
                    <a:pt x="1961271" y="6115924"/>
                    <a:pt x="2145566" y="6193814"/>
                  </a:cubicBezTo>
                  <a:lnTo>
                    <a:pt x="2214991" y="6221844"/>
                  </a:lnTo>
                  <a:lnTo>
                    <a:pt x="2249307" y="6236182"/>
                  </a:lnTo>
                  <a:cubicBezTo>
                    <a:pt x="2260702" y="6241089"/>
                    <a:pt x="2272625" y="6244577"/>
                    <a:pt x="2284285" y="6248711"/>
                  </a:cubicBezTo>
                  <a:lnTo>
                    <a:pt x="2354241" y="6273124"/>
                  </a:lnTo>
                  <a:cubicBezTo>
                    <a:pt x="2360070" y="6275190"/>
                    <a:pt x="2365899" y="6277128"/>
                    <a:pt x="2371597" y="6279324"/>
                  </a:cubicBezTo>
                  <a:cubicBezTo>
                    <a:pt x="2377161" y="6281778"/>
                    <a:pt x="2382329" y="6285007"/>
                    <a:pt x="2387894" y="6287719"/>
                  </a:cubicBezTo>
                  <a:cubicBezTo>
                    <a:pt x="2398757" y="6293274"/>
                    <a:pt x="2410153" y="6297666"/>
                    <a:pt x="2421414" y="6302186"/>
                  </a:cubicBezTo>
                  <a:lnTo>
                    <a:pt x="2489117" y="6329441"/>
                  </a:lnTo>
                  <a:lnTo>
                    <a:pt x="2522902" y="6343134"/>
                  </a:lnTo>
                  <a:cubicBezTo>
                    <a:pt x="2534165" y="6347654"/>
                    <a:pt x="2545294" y="6352563"/>
                    <a:pt x="2556953" y="6356051"/>
                  </a:cubicBezTo>
                  <a:lnTo>
                    <a:pt x="2695009" y="6401905"/>
                  </a:lnTo>
                  <a:cubicBezTo>
                    <a:pt x="2880895" y="6457190"/>
                    <a:pt x="3073141" y="6489095"/>
                    <a:pt x="3268035" y="6501238"/>
                  </a:cubicBezTo>
                  <a:cubicBezTo>
                    <a:pt x="3292413" y="6502659"/>
                    <a:pt x="3316527" y="6505629"/>
                    <a:pt x="3341038" y="6506145"/>
                  </a:cubicBezTo>
                  <a:lnTo>
                    <a:pt x="3414703" y="6507050"/>
                  </a:lnTo>
                  <a:lnTo>
                    <a:pt x="3488237" y="6508212"/>
                  </a:lnTo>
                  <a:cubicBezTo>
                    <a:pt x="3500690" y="6508729"/>
                    <a:pt x="3512483" y="6508471"/>
                    <a:pt x="3524142" y="6507955"/>
                  </a:cubicBezTo>
                  <a:lnTo>
                    <a:pt x="3559252" y="6506921"/>
                  </a:lnTo>
                  <a:cubicBezTo>
                    <a:pt x="3582835" y="6506792"/>
                    <a:pt x="3605889" y="6504467"/>
                    <a:pt x="3629207" y="6503045"/>
                  </a:cubicBezTo>
                  <a:cubicBezTo>
                    <a:pt x="3652526" y="6502012"/>
                    <a:pt x="3675579" y="6499171"/>
                    <a:pt x="3698633" y="6496845"/>
                  </a:cubicBezTo>
                  <a:cubicBezTo>
                    <a:pt x="3710160" y="6495683"/>
                    <a:pt x="3721819" y="6494907"/>
                    <a:pt x="3733213" y="6493357"/>
                  </a:cubicBezTo>
                  <a:lnTo>
                    <a:pt x="3767529" y="6488707"/>
                  </a:lnTo>
                  <a:lnTo>
                    <a:pt x="3801845" y="6484057"/>
                  </a:lnTo>
                  <a:lnTo>
                    <a:pt x="3835895" y="6478116"/>
                  </a:lnTo>
                  <a:cubicBezTo>
                    <a:pt x="4017673" y="6446727"/>
                    <a:pt x="4194152" y="6390281"/>
                    <a:pt x="4364801" y="6308517"/>
                  </a:cubicBezTo>
                  <a:cubicBezTo>
                    <a:pt x="4535583" y="6227139"/>
                    <a:pt x="4700138" y="6120962"/>
                    <a:pt x="4861379" y="6000576"/>
                  </a:cubicBezTo>
                  <a:cubicBezTo>
                    <a:pt x="5022621" y="5879931"/>
                    <a:pt x="5180684" y="5745337"/>
                    <a:pt x="5341263" y="5605834"/>
                  </a:cubicBezTo>
                  <a:lnTo>
                    <a:pt x="5587301" y="5390379"/>
                  </a:lnTo>
                  <a:cubicBezTo>
                    <a:pt x="5674216" y="5315718"/>
                    <a:pt x="5761527" y="5244416"/>
                    <a:pt x="5849105" y="5176344"/>
                  </a:cubicBezTo>
                  <a:lnTo>
                    <a:pt x="5890489" y="5145260"/>
                  </a:lnTo>
                  <a:lnTo>
                    <a:pt x="5890489" y="5995323"/>
                  </a:lnTo>
                  <a:lnTo>
                    <a:pt x="5811477" y="6077819"/>
                  </a:lnTo>
                  <a:cubicBezTo>
                    <a:pt x="5654739" y="6238377"/>
                    <a:pt x="5487138" y="6396093"/>
                    <a:pt x="5301384" y="6542958"/>
                  </a:cubicBezTo>
                  <a:lnTo>
                    <a:pt x="5252008" y="6578438"/>
                  </a:lnTo>
                  <a:lnTo>
                    <a:pt x="1653730" y="6578438"/>
                  </a:lnTo>
                  <a:lnTo>
                    <a:pt x="1549768" y="6488821"/>
                  </a:lnTo>
                  <a:cubicBezTo>
                    <a:pt x="1461976" y="6409495"/>
                    <a:pt x="1378573" y="6327182"/>
                    <a:pt x="1298282" y="6243932"/>
                  </a:cubicBezTo>
                  <a:cubicBezTo>
                    <a:pt x="1278277" y="6223006"/>
                    <a:pt x="1258138" y="6202210"/>
                    <a:pt x="1237999" y="6181671"/>
                  </a:cubicBezTo>
                  <a:lnTo>
                    <a:pt x="1179967" y="6117862"/>
                  </a:lnTo>
                  <a:lnTo>
                    <a:pt x="1121936" y="6054569"/>
                  </a:lnTo>
                  <a:cubicBezTo>
                    <a:pt x="1102328" y="6033644"/>
                    <a:pt x="1084573" y="6011427"/>
                    <a:pt x="1065628" y="5990243"/>
                  </a:cubicBezTo>
                  <a:cubicBezTo>
                    <a:pt x="1028662" y="5947099"/>
                    <a:pt x="990239" y="5904991"/>
                    <a:pt x="954335" y="5861460"/>
                  </a:cubicBezTo>
                  <a:cubicBezTo>
                    <a:pt x="936050" y="5840018"/>
                    <a:pt x="917634" y="5818446"/>
                    <a:pt x="898953" y="5797393"/>
                  </a:cubicBezTo>
                  <a:cubicBezTo>
                    <a:pt x="880404" y="5776208"/>
                    <a:pt x="861325" y="5755412"/>
                    <a:pt x="842908" y="5733582"/>
                  </a:cubicBezTo>
                  <a:cubicBezTo>
                    <a:pt x="767919" y="5647942"/>
                    <a:pt x="693061" y="5561786"/>
                    <a:pt x="622442" y="5471884"/>
                  </a:cubicBezTo>
                  <a:cubicBezTo>
                    <a:pt x="551559" y="5382112"/>
                    <a:pt x="486639" y="5287430"/>
                    <a:pt x="425559" y="5190036"/>
                  </a:cubicBezTo>
                  <a:cubicBezTo>
                    <a:pt x="303668" y="4994990"/>
                    <a:pt x="200193" y="4786123"/>
                    <a:pt x="123877" y="4564210"/>
                  </a:cubicBezTo>
                  <a:cubicBezTo>
                    <a:pt x="47694" y="4342555"/>
                    <a:pt x="2249" y="4106045"/>
                    <a:pt x="130" y="3865530"/>
                  </a:cubicBezTo>
                  <a:cubicBezTo>
                    <a:pt x="-1328" y="3745403"/>
                    <a:pt x="9537" y="3624629"/>
                    <a:pt x="30602" y="3505793"/>
                  </a:cubicBezTo>
                  <a:cubicBezTo>
                    <a:pt x="51802" y="3386828"/>
                    <a:pt x="84659" y="3270059"/>
                    <a:pt x="126924" y="3157164"/>
                  </a:cubicBezTo>
                  <a:cubicBezTo>
                    <a:pt x="200457" y="2959276"/>
                    <a:pt x="271737" y="2761388"/>
                    <a:pt x="334803" y="2560530"/>
                  </a:cubicBezTo>
                  <a:lnTo>
                    <a:pt x="381176" y="2409144"/>
                  </a:lnTo>
                  <a:lnTo>
                    <a:pt x="425825" y="2255819"/>
                  </a:lnTo>
                  <a:lnTo>
                    <a:pt x="470210" y="2099523"/>
                  </a:lnTo>
                  <a:lnTo>
                    <a:pt x="492998" y="2020213"/>
                  </a:lnTo>
                  <a:lnTo>
                    <a:pt x="517509" y="1939224"/>
                  </a:lnTo>
                  <a:cubicBezTo>
                    <a:pt x="525061" y="1912485"/>
                    <a:pt x="534866" y="1884586"/>
                    <a:pt x="544007" y="1857201"/>
                  </a:cubicBezTo>
                  <a:cubicBezTo>
                    <a:pt x="553680" y="1829559"/>
                    <a:pt x="561496" y="1802304"/>
                    <a:pt x="573288" y="1774274"/>
                  </a:cubicBezTo>
                  <a:lnTo>
                    <a:pt x="606146" y="1690832"/>
                  </a:lnTo>
                  <a:cubicBezTo>
                    <a:pt x="618467" y="1663060"/>
                    <a:pt x="631716" y="1635417"/>
                    <a:pt x="644569" y="1607775"/>
                  </a:cubicBezTo>
                  <a:cubicBezTo>
                    <a:pt x="698625" y="1498368"/>
                    <a:pt x="763413" y="1391287"/>
                    <a:pt x="837874" y="1297638"/>
                  </a:cubicBezTo>
                  <a:cubicBezTo>
                    <a:pt x="910348" y="1201278"/>
                    <a:pt x="990107" y="1115897"/>
                    <a:pt x="1069602" y="1032194"/>
                  </a:cubicBezTo>
                  <a:cubicBezTo>
                    <a:pt x="1089079" y="1010624"/>
                    <a:pt x="1110012" y="990990"/>
                    <a:pt x="1130548" y="970839"/>
                  </a:cubicBezTo>
                  <a:lnTo>
                    <a:pt x="1192024" y="910129"/>
                  </a:lnTo>
                  <a:cubicBezTo>
                    <a:pt x="1212031" y="889462"/>
                    <a:pt x="1234024" y="870475"/>
                    <a:pt x="1255356" y="850841"/>
                  </a:cubicBezTo>
                  <a:lnTo>
                    <a:pt x="1319614" y="792068"/>
                  </a:lnTo>
                  <a:cubicBezTo>
                    <a:pt x="1340680" y="772176"/>
                    <a:pt x="1363469" y="753834"/>
                    <a:pt x="1385728" y="734975"/>
                  </a:cubicBezTo>
                  <a:lnTo>
                    <a:pt x="1452768" y="678528"/>
                  </a:lnTo>
                  <a:lnTo>
                    <a:pt x="1469594" y="664449"/>
                  </a:lnTo>
                  <a:lnTo>
                    <a:pt x="1487083" y="651015"/>
                  </a:lnTo>
                  <a:lnTo>
                    <a:pt x="1522193" y="624277"/>
                  </a:lnTo>
                  <a:lnTo>
                    <a:pt x="1592415" y="570671"/>
                  </a:lnTo>
                  <a:cubicBezTo>
                    <a:pt x="1640110" y="535925"/>
                    <a:pt x="1689531" y="503245"/>
                    <a:pt x="1738287" y="469402"/>
                  </a:cubicBezTo>
                  <a:cubicBezTo>
                    <a:pt x="1788634" y="438015"/>
                    <a:pt x="1839643" y="407013"/>
                    <a:pt x="1890918" y="376530"/>
                  </a:cubicBezTo>
                  <a:cubicBezTo>
                    <a:pt x="2098400" y="258209"/>
                    <a:pt x="2323503" y="166241"/>
                    <a:pt x="2555363" y="105274"/>
                  </a:cubicBezTo>
                  <a:cubicBezTo>
                    <a:pt x="2787223" y="44047"/>
                    <a:pt x="3024516" y="12013"/>
                    <a:pt x="3259291" y="3229"/>
                  </a:cubicBezTo>
                  <a:lnTo>
                    <a:pt x="3347265" y="903"/>
                  </a:ln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ACA5348F-9FF6-485F-898D-1BED7EC727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5999" y="52997"/>
              <a:ext cx="6093363" cy="6805004"/>
            </a:xfrm>
            <a:custGeom>
              <a:avLst/>
              <a:gdLst>
                <a:gd name="connsiteX0" fmla="*/ 3517682 w 5890491"/>
                <a:gd name="connsiteY0" fmla="*/ 0 h 6578439"/>
                <a:gd name="connsiteX1" fmla="*/ 5849513 w 5890491"/>
                <a:gd name="connsiteY1" fmla="*/ 841730 h 6578439"/>
                <a:gd name="connsiteX2" fmla="*/ 5890491 w 5890491"/>
                <a:gd name="connsiteY2" fmla="*/ 879061 h 6578439"/>
                <a:gd name="connsiteX3" fmla="*/ 5890491 w 5890491"/>
                <a:gd name="connsiteY3" fmla="*/ 2034114 h 6578439"/>
                <a:gd name="connsiteX4" fmla="*/ 5757065 w 5890491"/>
                <a:gd name="connsiteY4" fmla="*/ 1854938 h 6578439"/>
                <a:gd name="connsiteX5" fmla="*/ 5564060 w 5890491"/>
                <a:gd name="connsiteY5" fmla="*/ 1642182 h 6578439"/>
                <a:gd name="connsiteX6" fmla="*/ 3517551 w 5890491"/>
                <a:gd name="connsiteY6" fmla="*/ 790012 h 6578439"/>
                <a:gd name="connsiteX7" fmla="*/ 1611552 w 5890491"/>
                <a:gd name="connsiteY7" fmla="*/ 1543282 h 6578439"/>
                <a:gd name="connsiteX8" fmla="*/ 1340656 w 5890491"/>
                <a:gd name="connsiteY8" fmla="*/ 1897925 h 6578439"/>
                <a:gd name="connsiteX9" fmla="*/ 1201705 w 5890491"/>
                <a:gd name="connsiteY9" fmla="*/ 2361213 h 6578439"/>
                <a:gd name="connsiteX10" fmla="*/ 852705 w 5890491"/>
                <a:gd name="connsiteY10" fmla="*/ 3529176 h 6578439"/>
                <a:gd name="connsiteX11" fmla="*/ 863863 w 5890491"/>
                <a:gd name="connsiteY11" fmla="*/ 4437051 h 6578439"/>
                <a:gd name="connsiteX12" fmla="*/ 1413569 w 5890491"/>
                <a:gd name="connsiteY12" fmla="*/ 5357174 h 6578439"/>
                <a:gd name="connsiteX13" fmla="*/ 2339129 w 5890491"/>
                <a:gd name="connsiteY13" fmla="*/ 6143367 h 6578439"/>
                <a:gd name="connsiteX14" fmla="*/ 3439449 w 5890491"/>
                <a:gd name="connsiteY14" fmla="*/ 6420049 h 6578439"/>
                <a:gd name="connsiteX15" fmla="*/ 5251388 w 5890491"/>
                <a:gd name="connsiteY15" fmla="*/ 5349009 h 6578439"/>
                <a:gd name="connsiteX16" fmla="*/ 5657731 w 5890491"/>
                <a:gd name="connsiteY16" fmla="*/ 4959205 h 6578439"/>
                <a:gd name="connsiteX17" fmla="*/ 5836127 w 5890491"/>
                <a:gd name="connsiteY17" fmla="*/ 4792052 h 6578439"/>
                <a:gd name="connsiteX18" fmla="*/ 5890491 w 5890491"/>
                <a:gd name="connsiteY18" fmla="*/ 4738662 h 6578439"/>
                <a:gd name="connsiteX19" fmla="*/ 5890491 w 5890491"/>
                <a:gd name="connsiteY19" fmla="*/ 5821964 h 6578439"/>
                <a:gd name="connsiteX20" fmla="*/ 5802001 w 5890491"/>
                <a:gd name="connsiteY20" fmla="*/ 5907904 h 6578439"/>
                <a:gd name="connsiteX21" fmla="*/ 5294358 w 5890491"/>
                <a:gd name="connsiteY21" fmla="*/ 6397505 h 6578439"/>
                <a:gd name="connsiteX22" fmla="*/ 5077178 w 5890491"/>
                <a:gd name="connsiteY22" fmla="*/ 6578439 h 6578439"/>
                <a:gd name="connsiteX23" fmla="*/ 1567290 w 5890491"/>
                <a:gd name="connsiteY23" fmla="*/ 6578439 h 6578439"/>
                <a:gd name="connsiteX24" fmla="*/ 1508588 w 5890491"/>
                <a:gd name="connsiteY24" fmla="*/ 6535186 h 6578439"/>
                <a:gd name="connsiteX25" fmla="*/ 826498 w 5890491"/>
                <a:gd name="connsiteY25" fmla="*/ 5876034 h 6578439"/>
                <a:gd name="connsiteX26" fmla="*/ 122403 w 5890491"/>
                <a:gd name="connsiteY26" fmla="*/ 3255655 h 6578439"/>
                <a:gd name="connsiteX27" fmla="*/ 1061197 w 5890491"/>
                <a:gd name="connsiteY27" fmla="*/ 984650 h 6578439"/>
                <a:gd name="connsiteX28" fmla="*/ 3517682 w 5890491"/>
                <a:gd name="connsiteY28" fmla="*/ 0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890491" h="6578439">
                  <a:moveTo>
                    <a:pt x="3517682" y="0"/>
                  </a:moveTo>
                  <a:cubicBezTo>
                    <a:pt x="4402017" y="0"/>
                    <a:pt x="5213742" y="315483"/>
                    <a:pt x="5849513" y="841730"/>
                  </a:cubicBezTo>
                  <a:lnTo>
                    <a:pt x="5890491" y="879061"/>
                  </a:lnTo>
                  <a:lnTo>
                    <a:pt x="5890491" y="2034114"/>
                  </a:lnTo>
                  <a:lnTo>
                    <a:pt x="5757065" y="1854938"/>
                  </a:lnTo>
                  <a:cubicBezTo>
                    <a:pt x="5696443" y="1781264"/>
                    <a:pt x="5632076" y="1710299"/>
                    <a:pt x="5564060" y="1642182"/>
                  </a:cubicBezTo>
                  <a:cubicBezTo>
                    <a:pt x="5015393" y="1092636"/>
                    <a:pt x="4288592" y="790012"/>
                    <a:pt x="3517551" y="790012"/>
                  </a:cubicBezTo>
                  <a:cubicBezTo>
                    <a:pt x="2701750" y="790012"/>
                    <a:pt x="2131676" y="1015335"/>
                    <a:pt x="1611552" y="1543282"/>
                  </a:cubicBezTo>
                  <a:cubicBezTo>
                    <a:pt x="1435754" y="1721722"/>
                    <a:pt x="1375945" y="1822729"/>
                    <a:pt x="1340656" y="1897925"/>
                  </a:cubicBezTo>
                  <a:cubicBezTo>
                    <a:pt x="1289148" y="2007623"/>
                    <a:pt x="1252432" y="2155907"/>
                    <a:pt x="1201705" y="2361213"/>
                  </a:cubicBezTo>
                  <a:cubicBezTo>
                    <a:pt x="1133721" y="2635919"/>
                    <a:pt x="1040568" y="3012290"/>
                    <a:pt x="852705" y="3529176"/>
                  </a:cubicBezTo>
                  <a:cubicBezTo>
                    <a:pt x="749952" y="3811784"/>
                    <a:pt x="753584" y="4108747"/>
                    <a:pt x="863863" y="4437051"/>
                  </a:cubicBezTo>
                  <a:cubicBezTo>
                    <a:pt x="964800" y="4737438"/>
                    <a:pt x="1154869" y="5055603"/>
                    <a:pt x="1413569" y="5357174"/>
                  </a:cubicBezTo>
                  <a:cubicBezTo>
                    <a:pt x="1718326" y="5712343"/>
                    <a:pt x="2021008" y="5969404"/>
                    <a:pt x="2339129" y="6143367"/>
                  </a:cubicBezTo>
                  <a:cubicBezTo>
                    <a:pt x="2679565" y="6329577"/>
                    <a:pt x="3039591" y="6420049"/>
                    <a:pt x="3439449" y="6420049"/>
                  </a:cubicBezTo>
                  <a:cubicBezTo>
                    <a:pt x="4142246" y="6420049"/>
                    <a:pt x="4633828" y="5976251"/>
                    <a:pt x="5251388" y="5349009"/>
                  </a:cubicBezTo>
                  <a:cubicBezTo>
                    <a:pt x="5389949" y="5208364"/>
                    <a:pt x="5526047" y="5081677"/>
                    <a:pt x="5657731" y="4959205"/>
                  </a:cubicBezTo>
                  <a:cubicBezTo>
                    <a:pt x="5719520" y="4901722"/>
                    <a:pt x="5779200" y="4846206"/>
                    <a:pt x="5836127" y="4792052"/>
                  </a:cubicBezTo>
                  <a:lnTo>
                    <a:pt x="5890491" y="4738662"/>
                  </a:lnTo>
                  <a:lnTo>
                    <a:pt x="5890491" y="5821964"/>
                  </a:lnTo>
                  <a:lnTo>
                    <a:pt x="5802001" y="5907904"/>
                  </a:lnTo>
                  <a:cubicBezTo>
                    <a:pt x="5634962" y="6077456"/>
                    <a:pt x="5467509" y="6243625"/>
                    <a:pt x="5294358" y="6397505"/>
                  </a:cubicBezTo>
                  <a:lnTo>
                    <a:pt x="5077178" y="6578439"/>
                  </a:lnTo>
                  <a:lnTo>
                    <a:pt x="1567290" y="6578439"/>
                  </a:lnTo>
                  <a:lnTo>
                    <a:pt x="1508588" y="6535186"/>
                  </a:lnTo>
                  <a:cubicBezTo>
                    <a:pt x="1263991" y="6345442"/>
                    <a:pt x="1038054" y="6122666"/>
                    <a:pt x="826498" y="5876034"/>
                  </a:cubicBezTo>
                  <a:cubicBezTo>
                    <a:pt x="261613" y="5217713"/>
                    <a:pt x="-239182" y="4250314"/>
                    <a:pt x="122403" y="3255655"/>
                  </a:cubicBezTo>
                  <a:cubicBezTo>
                    <a:pt x="607497" y="1921629"/>
                    <a:pt x="393040" y="1662857"/>
                    <a:pt x="1061197" y="984650"/>
                  </a:cubicBezTo>
                  <a:cubicBezTo>
                    <a:pt x="1729484" y="306444"/>
                    <a:pt x="2498060" y="0"/>
                    <a:pt x="3517682"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33B89F41-1D91-447A-88C5-8A917809FE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0" y="52997"/>
              <a:ext cx="6093362" cy="6805004"/>
            </a:xfrm>
            <a:custGeom>
              <a:avLst/>
              <a:gdLst>
                <a:gd name="connsiteX0" fmla="*/ 5890490 w 5890490"/>
                <a:gd name="connsiteY0" fmla="*/ 5389037 h 6578439"/>
                <a:gd name="connsiteX1" fmla="*/ 5890490 w 5890490"/>
                <a:gd name="connsiteY1" fmla="*/ 5855587 h 6578439"/>
                <a:gd name="connsiteX2" fmla="*/ 5784593 w 5890490"/>
                <a:gd name="connsiteY2" fmla="*/ 5962054 h 6578439"/>
                <a:gd name="connsiteX3" fmla="*/ 5663414 w 5890490"/>
                <a:gd name="connsiteY3" fmla="*/ 6082564 h 6578439"/>
                <a:gd name="connsiteX4" fmla="*/ 5147099 w 5890490"/>
                <a:gd name="connsiteY4" fmla="*/ 6547726 h 6578439"/>
                <a:gd name="connsiteX5" fmla="*/ 5105015 w 5890490"/>
                <a:gd name="connsiteY5" fmla="*/ 6578439 h 6578439"/>
                <a:gd name="connsiteX6" fmla="*/ 4385601 w 5890490"/>
                <a:gd name="connsiteY6" fmla="*/ 6578439 h 6578439"/>
                <a:gd name="connsiteX7" fmla="*/ 4507252 w 5890490"/>
                <a:gd name="connsiteY7" fmla="*/ 6515968 h 6578439"/>
                <a:gd name="connsiteX8" fmla="*/ 4909330 w 5890490"/>
                <a:gd name="connsiteY8" fmla="*/ 6253453 h 6578439"/>
                <a:gd name="connsiteX9" fmla="*/ 5411374 w 5890490"/>
                <a:gd name="connsiteY9" fmla="*/ 5828544 h 6578439"/>
                <a:gd name="connsiteX10" fmla="*/ 5533570 w 5890490"/>
                <a:gd name="connsiteY10" fmla="*/ 5714534 h 6578439"/>
                <a:gd name="connsiteX11" fmla="*/ 5657425 w 5890490"/>
                <a:gd name="connsiteY11" fmla="*/ 5597650 h 6578439"/>
                <a:gd name="connsiteX12" fmla="*/ 3336813 w 5890490"/>
                <a:gd name="connsiteY12" fmla="*/ 499 h 6578439"/>
                <a:gd name="connsiteX13" fmla="*/ 3513674 w 5890490"/>
                <a:gd name="connsiteY13" fmla="*/ 1202 h 6578439"/>
                <a:gd name="connsiteX14" fmla="*/ 3602743 w 5890490"/>
                <a:gd name="connsiteY14" fmla="*/ 4827 h 6578439"/>
                <a:gd name="connsiteX15" fmla="*/ 3647213 w 5890490"/>
                <a:gd name="connsiteY15" fmla="*/ 6703 h 6578439"/>
                <a:gd name="connsiteX16" fmla="*/ 3691684 w 5890490"/>
                <a:gd name="connsiteY16" fmla="*/ 9453 h 6578439"/>
                <a:gd name="connsiteX17" fmla="*/ 3868927 w 5890490"/>
                <a:gd name="connsiteY17" fmla="*/ 27080 h 6578439"/>
                <a:gd name="connsiteX18" fmla="*/ 5200872 w 5890490"/>
                <a:gd name="connsiteY18" fmla="*/ 472240 h 6578439"/>
                <a:gd name="connsiteX19" fmla="*/ 5772711 w 5890490"/>
                <a:gd name="connsiteY19" fmla="*/ 866334 h 6578439"/>
                <a:gd name="connsiteX20" fmla="*/ 5890490 w 5890490"/>
                <a:gd name="connsiteY20" fmla="*/ 972426 h 6578439"/>
                <a:gd name="connsiteX21" fmla="*/ 5890490 w 5890490"/>
                <a:gd name="connsiteY21" fmla="*/ 1158576 h 6578439"/>
                <a:gd name="connsiteX22" fmla="*/ 5676045 w 5890490"/>
                <a:gd name="connsiteY22" fmla="*/ 986969 h 6578439"/>
                <a:gd name="connsiteX23" fmla="*/ 5103776 w 5890490"/>
                <a:gd name="connsiteY23" fmla="*/ 655879 h 6578439"/>
                <a:gd name="connsiteX24" fmla="*/ 4482465 w 5890490"/>
                <a:gd name="connsiteY24" fmla="*/ 440363 h 6578439"/>
                <a:gd name="connsiteX25" fmla="*/ 4402444 w 5890490"/>
                <a:gd name="connsiteY25" fmla="*/ 422111 h 6578439"/>
                <a:gd name="connsiteX26" fmla="*/ 4322423 w 5890490"/>
                <a:gd name="connsiteY26" fmla="*/ 404610 h 6578439"/>
                <a:gd name="connsiteX27" fmla="*/ 4241892 w 5890490"/>
                <a:gd name="connsiteY27" fmla="*/ 389858 h 6578439"/>
                <a:gd name="connsiteX28" fmla="*/ 4201627 w 5890490"/>
                <a:gd name="connsiteY28" fmla="*/ 382483 h 6578439"/>
                <a:gd name="connsiteX29" fmla="*/ 4161234 w 5890490"/>
                <a:gd name="connsiteY29" fmla="*/ 375857 h 6578439"/>
                <a:gd name="connsiteX30" fmla="*/ 3999280 w 5890490"/>
                <a:gd name="connsiteY30" fmla="*/ 353606 h 6578439"/>
                <a:gd name="connsiteX31" fmla="*/ 3836817 w 5890490"/>
                <a:gd name="connsiteY31" fmla="*/ 338480 h 6578439"/>
                <a:gd name="connsiteX32" fmla="*/ 3673972 w 5890490"/>
                <a:gd name="connsiteY32" fmla="*/ 330604 h 6578439"/>
                <a:gd name="connsiteX33" fmla="*/ 3511126 w 5890490"/>
                <a:gd name="connsiteY33" fmla="*/ 328978 h 6578439"/>
                <a:gd name="connsiteX34" fmla="*/ 3183142 w 5890490"/>
                <a:gd name="connsiteY34" fmla="*/ 342854 h 6578439"/>
                <a:gd name="connsiteX35" fmla="*/ 2541444 w 5890490"/>
                <a:gd name="connsiteY35" fmla="*/ 439988 h 6578439"/>
                <a:gd name="connsiteX36" fmla="*/ 1933895 w 5890490"/>
                <a:gd name="connsiteY36" fmla="*/ 650505 h 6578439"/>
                <a:gd name="connsiteX37" fmla="*/ 1378079 w 5890490"/>
                <a:gd name="connsiteY37" fmla="*/ 983905 h 6578439"/>
                <a:gd name="connsiteX38" fmla="*/ 1312967 w 5890490"/>
                <a:gd name="connsiteY38" fmla="*/ 1033660 h 6578439"/>
                <a:gd name="connsiteX39" fmla="*/ 1248364 w 5890490"/>
                <a:gd name="connsiteY39" fmla="*/ 1084413 h 6578439"/>
                <a:gd name="connsiteX40" fmla="*/ 1185163 w 5890490"/>
                <a:gd name="connsiteY40" fmla="*/ 1137168 h 6578439"/>
                <a:gd name="connsiteX41" fmla="*/ 1122852 w 5890490"/>
                <a:gd name="connsiteY41" fmla="*/ 1190922 h 6578439"/>
                <a:gd name="connsiteX42" fmla="*/ 892092 w 5890490"/>
                <a:gd name="connsiteY42" fmla="*/ 1421440 h 6578439"/>
                <a:gd name="connsiteX43" fmla="*/ 707202 w 5890490"/>
                <a:gd name="connsiteY43" fmla="*/ 1684212 h 6578439"/>
                <a:gd name="connsiteX44" fmla="*/ 670121 w 5890490"/>
                <a:gd name="connsiteY44" fmla="*/ 1756093 h 6578439"/>
                <a:gd name="connsiteX45" fmla="*/ 637630 w 5890490"/>
                <a:gd name="connsiteY45" fmla="*/ 1830724 h 6578439"/>
                <a:gd name="connsiteX46" fmla="*/ 607685 w 5890490"/>
                <a:gd name="connsiteY46" fmla="*/ 1907105 h 6578439"/>
                <a:gd name="connsiteX47" fmla="*/ 580034 w 5890490"/>
                <a:gd name="connsiteY47" fmla="*/ 1984986 h 6578439"/>
                <a:gd name="connsiteX48" fmla="*/ 481919 w 5890490"/>
                <a:gd name="connsiteY48" fmla="*/ 2304386 h 6578439"/>
                <a:gd name="connsiteX49" fmla="*/ 433881 w 5890490"/>
                <a:gd name="connsiteY49" fmla="*/ 2465399 h 6578439"/>
                <a:gd name="connsiteX50" fmla="*/ 384442 w 5890490"/>
                <a:gd name="connsiteY50" fmla="*/ 2626163 h 6578439"/>
                <a:gd name="connsiteX51" fmla="*/ 166039 w 5890490"/>
                <a:gd name="connsiteY51" fmla="*/ 3261338 h 6578439"/>
                <a:gd name="connsiteX52" fmla="*/ 56202 w 5890490"/>
                <a:gd name="connsiteY52" fmla="*/ 3910265 h 6578439"/>
                <a:gd name="connsiteX53" fmla="*/ 93664 w 5890490"/>
                <a:gd name="connsiteY53" fmla="*/ 4237292 h 6578439"/>
                <a:gd name="connsiteX54" fmla="*/ 111758 w 5890490"/>
                <a:gd name="connsiteY54" fmla="*/ 4317548 h 6578439"/>
                <a:gd name="connsiteX55" fmla="*/ 133038 w 5890490"/>
                <a:gd name="connsiteY55" fmla="*/ 4397054 h 6578439"/>
                <a:gd name="connsiteX56" fmla="*/ 157757 w 5890490"/>
                <a:gd name="connsiteY56" fmla="*/ 4475560 h 6578439"/>
                <a:gd name="connsiteX57" fmla="*/ 185153 w 5890490"/>
                <a:gd name="connsiteY57" fmla="*/ 4553066 h 6578439"/>
                <a:gd name="connsiteX58" fmla="*/ 493642 w 5890490"/>
                <a:gd name="connsiteY58" fmla="*/ 5132239 h 6578439"/>
                <a:gd name="connsiteX59" fmla="*/ 914391 w 5890490"/>
                <a:gd name="connsiteY59" fmla="*/ 5636528 h 6578439"/>
                <a:gd name="connsiteX60" fmla="*/ 1402034 w 5890490"/>
                <a:gd name="connsiteY60" fmla="*/ 6076188 h 6578439"/>
                <a:gd name="connsiteX61" fmla="*/ 1664397 w 5890490"/>
                <a:gd name="connsiteY61" fmla="*/ 6267079 h 6578439"/>
                <a:gd name="connsiteX62" fmla="*/ 1938992 w 5890490"/>
                <a:gd name="connsiteY62" fmla="*/ 6434343 h 6578439"/>
                <a:gd name="connsiteX63" fmla="*/ 2225931 w 5890490"/>
                <a:gd name="connsiteY63" fmla="*/ 6574322 h 6578439"/>
                <a:gd name="connsiteX64" fmla="*/ 2236328 w 5890490"/>
                <a:gd name="connsiteY64" fmla="*/ 6578439 h 6578439"/>
                <a:gd name="connsiteX65" fmla="*/ 1504665 w 5890490"/>
                <a:gd name="connsiteY65" fmla="*/ 6578439 h 6578439"/>
                <a:gd name="connsiteX66" fmla="*/ 1456827 w 5890490"/>
                <a:gd name="connsiteY66" fmla="*/ 6543476 h 6578439"/>
                <a:gd name="connsiteX67" fmla="*/ 1188475 w 5890490"/>
                <a:gd name="connsiteY67" fmla="*/ 6314083 h 6578439"/>
                <a:gd name="connsiteX68" fmla="*/ 721728 w 5890490"/>
                <a:gd name="connsiteY68" fmla="*/ 5798666 h 6578439"/>
                <a:gd name="connsiteX69" fmla="*/ 344175 w 5890490"/>
                <a:gd name="connsiteY69" fmla="*/ 5219495 h 6578439"/>
                <a:gd name="connsiteX70" fmla="*/ 87293 w 5890490"/>
                <a:gd name="connsiteY70" fmla="*/ 4583569 h 6578439"/>
                <a:gd name="connsiteX71" fmla="*/ 65886 w 5890490"/>
                <a:gd name="connsiteY71" fmla="*/ 4500813 h 6578439"/>
                <a:gd name="connsiteX72" fmla="*/ 47409 w 5890490"/>
                <a:gd name="connsiteY72" fmla="*/ 4417431 h 6578439"/>
                <a:gd name="connsiteX73" fmla="*/ 39000 w 5890490"/>
                <a:gd name="connsiteY73" fmla="*/ 4375677 h 6578439"/>
                <a:gd name="connsiteX74" fmla="*/ 31610 w 5890490"/>
                <a:gd name="connsiteY74" fmla="*/ 4333674 h 6578439"/>
                <a:gd name="connsiteX75" fmla="*/ 18868 w 5890490"/>
                <a:gd name="connsiteY75" fmla="*/ 4249417 h 6578439"/>
                <a:gd name="connsiteX76" fmla="*/ 646 w 5890490"/>
                <a:gd name="connsiteY76" fmla="*/ 3910265 h 6578439"/>
                <a:gd name="connsiteX77" fmla="*/ 130234 w 5890490"/>
                <a:gd name="connsiteY77" fmla="*/ 3248337 h 6578439"/>
                <a:gd name="connsiteX78" fmla="*/ 335383 w 5890490"/>
                <a:gd name="connsiteY78" fmla="*/ 2611911 h 6578439"/>
                <a:gd name="connsiteX79" fmla="*/ 487272 w 5890490"/>
                <a:gd name="connsiteY79" fmla="*/ 1958609 h 6578439"/>
                <a:gd name="connsiteX80" fmla="*/ 508550 w 5890490"/>
                <a:gd name="connsiteY80" fmla="*/ 1876227 h 6578439"/>
                <a:gd name="connsiteX81" fmla="*/ 531742 w 5890490"/>
                <a:gd name="connsiteY81" fmla="*/ 1793721 h 6578439"/>
                <a:gd name="connsiteX82" fmla="*/ 558245 w 5890490"/>
                <a:gd name="connsiteY82" fmla="*/ 1711465 h 6578439"/>
                <a:gd name="connsiteX83" fmla="*/ 590100 w 5890490"/>
                <a:gd name="connsiteY83" fmla="*/ 1630332 h 6578439"/>
                <a:gd name="connsiteX84" fmla="*/ 758680 w 5890490"/>
                <a:gd name="connsiteY84" fmla="*/ 1322433 h 6578439"/>
                <a:gd name="connsiteX85" fmla="*/ 976317 w 5890490"/>
                <a:gd name="connsiteY85" fmla="*/ 1049286 h 6578439"/>
                <a:gd name="connsiteX86" fmla="*/ 1035314 w 5890490"/>
                <a:gd name="connsiteY86" fmla="*/ 985406 h 6578439"/>
                <a:gd name="connsiteX87" fmla="*/ 1095329 w 5890490"/>
                <a:gd name="connsiteY87" fmla="*/ 922526 h 6578439"/>
                <a:gd name="connsiteX88" fmla="*/ 1157384 w 5890490"/>
                <a:gd name="connsiteY88" fmla="*/ 861271 h 6578439"/>
                <a:gd name="connsiteX89" fmla="*/ 1220841 w 5890490"/>
                <a:gd name="connsiteY89" fmla="*/ 801017 h 6578439"/>
                <a:gd name="connsiteX90" fmla="*/ 1286462 w 5890490"/>
                <a:gd name="connsiteY90" fmla="*/ 742886 h 6578439"/>
                <a:gd name="connsiteX91" fmla="*/ 1353233 w 5890490"/>
                <a:gd name="connsiteY91" fmla="*/ 685632 h 6578439"/>
                <a:gd name="connsiteX92" fmla="*/ 1369924 w 5890490"/>
                <a:gd name="connsiteY92" fmla="*/ 671256 h 6578439"/>
                <a:gd name="connsiteX93" fmla="*/ 1387380 w 5890490"/>
                <a:gd name="connsiteY93" fmla="*/ 657755 h 6578439"/>
                <a:gd name="connsiteX94" fmla="*/ 1422422 w 5890490"/>
                <a:gd name="connsiteY94" fmla="*/ 630877 h 6578439"/>
                <a:gd name="connsiteX95" fmla="*/ 1492759 w 5890490"/>
                <a:gd name="connsiteY95" fmla="*/ 577248 h 6578439"/>
                <a:gd name="connsiteX96" fmla="*/ 1528820 w 5890490"/>
                <a:gd name="connsiteY96" fmla="*/ 551496 h 6578439"/>
                <a:gd name="connsiteX97" fmla="*/ 1565390 w 5890490"/>
                <a:gd name="connsiteY97" fmla="*/ 526370 h 6578439"/>
                <a:gd name="connsiteX98" fmla="*/ 1639040 w 5890490"/>
                <a:gd name="connsiteY98" fmla="*/ 476490 h 6578439"/>
                <a:gd name="connsiteX99" fmla="*/ 1792075 w 5890490"/>
                <a:gd name="connsiteY99" fmla="*/ 384859 h 6578439"/>
                <a:gd name="connsiteX100" fmla="*/ 2455943 w 5890490"/>
                <a:gd name="connsiteY100" fmla="*/ 117836 h 6578439"/>
                <a:gd name="connsiteX101" fmla="*/ 3159952 w 5890490"/>
                <a:gd name="connsiteY101" fmla="*/ 7203 h 6578439"/>
                <a:gd name="connsiteX102" fmla="*/ 3336813 w 5890490"/>
                <a:gd name="connsiteY102" fmla="*/ 499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5890490" h="6578439">
                  <a:moveTo>
                    <a:pt x="5890490" y="5389037"/>
                  </a:moveTo>
                  <a:lnTo>
                    <a:pt x="5890490" y="5855587"/>
                  </a:lnTo>
                  <a:lnTo>
                    <a:pt x="5784593" y="5962054"/>
                  </a:lnTo>
                  <a:cubicBezTo>
                    <a:pt x="5744454" y="6002308"/>
                    <a:pt x="5704062" y="6042436"/>
                    <a:pt x="5663414" y="6082564"/>
                  </a:cubicBezTo>
                  <a:cubicBezTo>
                    <a:pt x="5500314" y="6242577"/>
                    <a:pt x="5330970" y="6400714"/>
                    <a:pt x="5147099" y="6547726"/>
                  </a:cubicBezTo>
                  <a:lnTo>
                    <a:pt x="5105015" y="6578439"/>
                  </a:lnTo>
                  <a:lnTo>
                    <a:pt x="4385601" y="6578439"/>
                  </a:lnTo>
                  <a:lnTo>
                    <a:pt x="4507252" y="6515968"/>
                  </a:lnTo>
                  <a:cubicBezTo>
                    <a:pt x="4645901" y="6439679"/>
                    <a:pt x="4779837" y="6350961"/>
                    <a:pt x="4909330" y="6253453"/>
                  </a:cubicBezTo>
                  <a:cubicBezTo>
                    <a:pt x="5082369" y="6123567"/>
                    <a:pt x="5248145" y="5979180"/>
                    <a:pt x="5411374" y="5828544"/>
                  </a:cubicBezTo>
                  <a:cubicBezTo>
                    <a:pt x="5452149" y="5790791"/>
                    <a:pt x="5492924" y="5752788"/>
                    <a:pt x="5533570" y="5714534"/>
                  </a:cubicBezTo>
                  <a:lnTo>
                    <a:pt x="5657425" y="5597650"/>
                  </a:lnTo>
                  <a:close/>
                  <a:moveTo>
                    <a:pt x="3336813" y="499"/>
                  </a:moveTo>
                  <a:cubicBezTo>
                    <a:pt x="3395682" y="-392"/>
                    <a:pt x="3454550" y="-48"/>
                    <a:pt x="3513674" y="1202"/>
                  </a:cubicBezTo>
                  <a:lnTo>
                    <a:pt x="3602743" y="4827"/>
                  </a:lnTo>
                  <a:lnTo>
                    <a:pt x="3647213" y="6703"/>
                  </a:lnTo>
                  <a:cubicBezTo>
                    <a:pt x="3661994" y="7327"/>
                    <a:pt x="3676903" y="7703"/>
                    <a:pt x="3691684" y="9453"/>
                  </a:cubicBezTo>
                  <a:lnTo>
                    <a:pt x="3868927" y="27080"/>
                  </a:lnTo>
                  <a:cubicBezTo>
                    <a:pt x="4340645" y="85584"/>
                    <a:pt x="4795160" y="243221"/>
                    <a:pt x="5200872" y="472240"/>
                  </a:cubicBezTo>
                  <a:cubicBezTo>
                    <a:pt x="5403855" y="587124"/>
                    <a:pt x="5594988" y="719447"/>
                    <a:pt x="5772711" y="866334"/>
                  </a:cubicBezTo>
                  <a:lnTo>
                    <a:pt x="5890490" y="972426"/>
                  </a:lnTo>
                  <a:lnTo>
                    <a:pt x="5890490" y="1158576"/>
                  </a:lnTo>
                  <a:lnTo>
                    <a:pt x="5676045" y="986969"/>
                  </a:lnTo>
                  <a:cubicBezTo>
                    <a:pt x="5496587" y="857740"/>
                    <a:pt x="5304275" y="746699"/>
                    <a:pt x="5103776" y="655879"/>
                  </a:cubicBezTo>
                  <a:cubicBezTo>
                    <a:pt x="4903214" y="564747"/>
                    <a:pt x="4695006" y="492492"/>
                    <a:pt x="4482465" y="440363"/>
                  </a:cubicBezTo>
                  <a:lnTo>
                    <a:pt x="4402444" y="422111"/>
                  </a:lnTo>
                  <a:cubicBezTo>
                    <a:pt x="4375813" y="416111"/>
                    <a:pt x="4349436" y="408859"/>
                    <a:pt x="4322423" y="404610"/>
                  </a:cubicBezTo>
                  <a:lnTo>
                    <a:pt x="4241892" y="389858"/>
                  </a:lnTo>
                  <a:lnTo>
                    <a:pt x="4201627" y="382483"/>
                  </a:lnTo>
                  <a:cubicBezTo>
                    <a:pt x="4188248" y="379983"/>
                    <a:pt x="4174869" y="377483"/>
                    <a:pt x="4161234" y="375857"/>
                  </a:cubicBezTo>
                  <a:cubicBezTo>
                    <a:pt x="4107208" y="368482"/>
                    <a:pt x="4053308" y="360482"/>
                    <a:pt x="3999280" y="353606"/>
                  </a:cubicBezTo>
                  <a:cubicBezTo>
                    <a:pt x="3944999" y="348855"/>
                    <a:pt x="3890844" y="343854"/>
                    <a:pt x="3836817" y="338480"/>
                  </a:cubicBezTo>
                  <a:lnTo>
                    <a:pt x="3673972" y="330604"/>
                  </a:lnTo>
                  <a:cubicBezTo>
                    <a:pt x="3619690" y="329104"/>
                    <a:pt x="3565281" y="329604"/>
                    <a:pt x="3511126" y="328978"/>
                  </a:cubicBezTo>
                  <a:cubicBezTo>
                    <a:pt x="3402054" y="330728"/>
                    <a:pt x="3291706" y="334604"/>
                    <a:pt x="3183142" y="342854"/>
                  </a:cubicBezTo>
                  <a:cubicBezTo>
                    <a:pt x="2965505" y="358855"/>
                    <a:pt x="2750670" y="389733"/>
                    <a:pt x="2541444" y="439988"/>
                  </a:cubicBezTo>
                  <a:cubicBezTo>
                    <a:pt x="2332216" y="490117"/>
                    <a:pt x="2128850" y="559997"/>
                    <a:pt x="1933895" y="650505"/>
                  </a:cubicBezTo>
                  <a:cubicBezTo>
                    <a:pt x="1738939" y="741261"/>
                    <a:pt x="1553540" y="854146"/>
                    <a:pt x="1378079" y="983905"/>
                  </a:cubicBezTo>
                  <a:lnTo>
                    <a:pt x="1312967" y="1033660"/>
                  </a:lnTo>
                  <a:cubicBezTo>
                    <a:pt x="1291178" y="1050286"/>
                    <a:pt x="1269006" y="1066412"/>
                    <a:pt x="1248364" y="1084413"/>
                  </a:cubicBezTo>
                  <a:lnTo>
                    <a:pt x="1185163" y="1137168"/>
                  </a:lnTo>
                  <a:cubicBezTo>
                    <a:pt x="1164138" y="1154794"/>
                    <a:pt x="1142603" y="1172046"/>
                    <a:pt x="1122852" y="1190922"/>
                  </a:cubicBezTo>
                  <a:cubicBezTo>
                    <a:pt x="1041557" y="1264303"/>
                    <a:pt x="961663" y="1339309"/>
                    <a:pt x="892092" y="1421440"/>
                  </a:cubicBezTo>
                  <a:cubicBezTo>
                    <a:pt x="819589" y="1501822"/>
                    <a:pt x="759827" y="1590329"/>
                    <a:pt x="707202" y="1684212"/>
                  </a:cubicBezTo>
                  <a:cubicBezTo>
                    <a:pt x="694715" y="1708089"/>
                    <a:pt x="682227" y="1731841"/>
                    <a:pt x="670121" y="1756093"/>
                  </a:cubicBezTo>
                  <a:lnTo>
                    <a:pt x="637630" y="1830724"/>
                  </a:lnTo>
                  <a:cubicBezTo>
                    <a:pt x="626161" y="1855350"/>
                    <a:pt x="617624" y="1881603"/>
                    <a:pt x="607685" y="1907105"/>
                  </a:cubicBezTo>
                  <a:cubicBezTo>
                    <a:pt x="598128" y="1932857"/>
                    <a:pt x="588317" y="1958483"/>
                    <a:pt x="580034" y="1984986"/>
                  </a:cubicBezTo>
                  <a:cubicBezTo>
                    <a:pt x="544611" y="2089620"/>
                    <a:pt x="513393" y="2197128"/>
                    <a:pt x="481919" y="2304386"/>
                  </a:cubicBezTo>
                  <a:lnTo>
                    <a:pt x="433881" y="2465399"/>
                  </a:lnTo>
                  <a:lnTo>
                    <a:pt x="384442" y="2626163"/>
                  </a:lnTo>
                  <a:cubicBezTo>
                    <a:pt x="317672" y="2839680"/>
                    <a:pt x="243129" y="3050946"/>
                    <a:pt x="166039" y="3261338"/>
                  </a:cubicBezTo>
                  <a:cubicBezTo>
                    <a:pt x="88822" y="3468979"/>
                    <a:pt x="50850" y="3690248"/>
                    <a:pt x="56202" y="3910265"/>
                  </a:cubicBezTo>
                  <a:cubicBezTo>
                    <a:pt x="58495" y="4020274"/>
                    <a:pt x="71493" y="4129783"/>
                    <a:pt x="93664" y="4237292"/>
                  </a:cubicBezTo>
                  <a:cubicBezTo>
                    <a:pt x="99143" y="4264168"/>
                    <a:pt x="104623" y="4291045"/>
                    <a:pt x="111758" y="4317548"/>
                  </a:cubicBezTo>
                  <a:cubicBezTo>
                    <a:pt x="118384" y="4344176"/>
                    <a:pt x="124627" y="4370802"/>
                    <a:pt x="133038" y="4397054"/>
                  </a:cubicBezTo>
                  <a:cubicBezTo>
                    <a:pt x="140810" y="4423307"/>
                    <a:pt x="148456" y="4449683"/>
                    <a:pt x="157757" y="4475560"/>
                  </a:cubicBezTo>
                  <a:cubicBezTo>
                    <a:pt x="166549" y="4501562"/>
                    <a:pt x="175087" y="4527564"/>
                    <a:pt x="185153" y="4553066"/>
                  </a:cubicBezTo>
                  <a:cubicBezTo>
                    <a:pt x="262371" y="4758458"/>
                    <a:pt x="368895" y="4951974"/>
                    <a:pt x="493642" y="5132239"/>
                  </a:cubicBezTo>
                  <a:cubicBezTo>
                    <a:pt x="618389" y="5312627"/>
                    <a:pt x="760846" y="5480391"/>
                    <a:pt x="914391" y="5636528"/>
                  </a:cubicBezTo>
                  <a:cubicBezTo>
                    <a:pt x="1069081" y="5793166"/>
                    <a:pt x="1231544" y="5941677"/>
                    <a:pt x="1402034" y="6076188"/>
                  </a:cubicBezTo>
                  <a:cubicBezTo>
                    <a:pt x="1487535" y="6143320"/>
                    <a:pt x="1574565" y="6207574"/>
                    <a:pt x="1664397" y="6267079"/>
                  </a:cubicBezTo>
                  <a:cubicBezTo>
                    <a:pt x="1753592" y="6327459"/>
                    <a:pt x="1845336" y="6383088"/>
                    <a:pt x="1938992" y="6434343"/>
                  </a:cubicBezTo>
                  <a:cubicBezTo>
                    <a:pt x="2032647" y="6485659"/>
                    <a:pt x="2128309" y="6532600"/>
                    <a:pt x="2225931" y="6574322"/>
                  </a:cubicBezTo>
                  <a:lnTo>
                    <a:pt x="2236328" y="6578439"/>
                  </a:lnTo>
                  <a:lnTo>
                    <a:pt x="1504665" y="6578439"/>
                  </a:lnTo>
                  <a:lnTo>
                    <a:pt x="1456827" y="6543476"/>
                  </a:lnTo>
                  <a:cubicBezTo>
                    <a:pt x="1363554" y="6470595"/>
                    <a:pt x="1273848" y="6394340"/>
                    <a:pt x="1188475" y="6314083"/>
                  </a:cubicBezTo>
                  <a:cubicBezTo>
                    <a:pt x="1017856" y="6153445"/>
                    <a:pt x="863803" y="5979931"/>
                    <a:pt x="721728" y="5798666"/>
                  </a:cubicBezTo>
                  <a:cubicBezTo>
                    <a:pt x="579397" y="5616027"/>
                    <a:pt x="452103" y="5422511"/>
                    <a:pt x="344175" y="5219495"/>
                  </a:cubicBezTo>
                  <a:cubicBezTo>
                    <a:pt x="236505" y="5016354"/>
                    <a:pt x="147946" y="4803586"/>
                    <a:pt x="87293" y="4583569"/>
                  </a:cubicBezTo>
                  <a:cubicBezTo>
                    <a:pt x="79138" y="4556193"/>
                    <a:pt x="72639" y="4528440"/>
                    <a:pt x="65886" y="4500813"/>
                  </a:cubicBezTo>
                  <a:cubicBezTo>
                    <a:pt x="58751" y="4473311"/>
                    <a:pt x="53144" y="4445308"/>
                    <a:pt x="47409" y="4417431"/>
                  </a:cubicBezTo>
                  <a:cubicBezTo>
                    <a:pt x="44733" y="4403430"/>
                    <a:pt x="41294" y="4389679"/>
                    <a:pt x="39000" y="4375677"/>
                  </a:cubicBezTo>
                  <a:lnTo>
                    <a:pt x="31610" y="4333674"/>
                  </a:lnTo>
                  <a:cubicBezTo>
                    <a:pt x="26258" y="4305797"/>
                    <a:pt x="22563" y="4277544"/>
                    <a:pt x="18868" y="4249417"/>
                  </a:cubicBezTo>
                  <a:cubicBezTo>
                    <a:pt x="4214" y="4136784"/>
                    <a:pt x="-2158" y="4023275"/>
                    <a:pt x="646" y="3910265"/>
                  </a:cubicBezTo>
                  <a:cubicBezTo>
                    <a:pt x="5997" y="3683872"/>
                    <a:pt x="50596" y="3459605"/>
                    <a:pt x="130234" y="3248337"/>
                  </a:cubicBezTo>
                  <a:cubicBezTo>
                    <a:pt x="207961" y="3039196"/>
                    <a:pt x="278044" y="2827179"/>
                    <a:pt x="335383" y="2611911"/>
                  </a:cubicBezTo>
                  <a:cubicBezTo>
                    <a:pt x="393743" y="2396644"/>
                    <a:pt x="435792" y="2178627"/>
                    <a:pt x="487272" y="1958609"/>
                  </a:cubicBezTo>
                  <a:cubicBezTo>
                    <a:pt x="493259" y="1931107"/>
                    <a:pt x="501287" y="1903730"/>
                    <a:pt x="508550" y="1876227"/>
                  </a:cubicBezTo>
                  <a:cubicBezTo>
                    <a:pt x="516195" y="1848725"/>
                    <a:pt x="522312" y="1820972"/>
                    <a:pt x="531742" y="1793721"/>
                  </a:cubicBezTo>
                  <a:lnTo>
                    <a:pt x="558245" y="1711465"/>
                  </a:lnTo>
                  <a:cubicBezTo>
                    <a:pt x="568439" y="1684337"/>
                    <a:pt x="579652" y="1657459"/>
                    <a:pt x="590100" y="1630332"/>
                  </a:cubicBezTo>
                  <a:cubicBezTo>
                    <a:pt x="635080" y="1523075"/>
                    <a:pt x="690637" y="1417566"/>
                    <a:pt x="758680" y="1322433"/>
                  </a:cubicBezTo>
                  <a:cubicBezTo>
                    <a:pt x="824430" y="1225051"/>
                    <a:pt x="899610" y="1136168"/>
                    <a:pt x="976317" y="1049286"/>
                  </a:cubicBezTo>
                  <a:cubicBezTo>
                    <a:pt x="995049" y="1027035"/>
                    <a:pt x="1015436" y="1006533"/>
                    <a:pt x="1035314" y="985406"/>
                  </a:cubicBezTo>
                  <a:lnTo>
                    <a:pt x="1095329" y="922526"/>
                  </a:lnTo>
                  <a:cubicBezTo>
                    <a:pt x="1114953" y="901149"/>
                    <a:pt x="1136359" y="881397"/>
                    <a:pt x="1157384" y="861271"/>
                  </a:cubicBezTo>
                  <a:lnTo>
                    <a:pt x="1220841" y="801017"/>
                  </a:lnTo>
                  <a:cubicBezTo>
                    <a:pt x="1241610" y="780514"/>
                    <a:pt x="1264418" y="762014"/>
                    <a:pt x="1286462" y="742886"/>
                  </a:cubicBezTo>
                  <a:lnTo>
                    <a:pt x="1353233" y="685632"/>
                  </a:lnTo>
                  <a:lnTo>
                    <a:pt x="1369924" y="671256"/>
                  </a:lnTo>
                  <a:cubicBezTo>
                    <a:pt x="1375658" y="666631"/>
                    <a:pt x="1381520" y="662255"/>
                    <a:pt x="1387380" y="657755"/>
                  </a:cubicBezTo>
                  <a:lnTo>
                    <a:pt x="1422422" y="630877"/>
                  </a:lnTo>
                  <a:lnTo>
                    <a:pt x="1492759" y="577248"/>
                  </a:lnTo>
                  <a:cubicBezTo>
                    <a:pt x="1504355" y="567997"/>
                    <a:pt x="1516714" y="559997"/>
                    <a:pt x="1528820" y="551496"/>
                  </a:cubicBezTo>
                  <a:lnTo>
                    <a:pt x="1565390" y="526370"/>
                  </a:lnTo>
                  <a:lnTo>
                    <a:pt x="1639040" y="476490"/>
                  </a:lnTo>
                  <a:cubicBezTo>
                    <a:pt x="1689754" y="445613"/>
                    <a:pt x="1740723" y="414986"/>
                    <a:pt x="1792075" y="384859"/>
                  </a:cubicBezTo>
                  <a:cubicBezTo>
                    <a:pt x="2000282" y="268724"/>
                    <a:pt x="2224927" y="179467"/>
                    <a:pt x="2455943" y="117836"/>
                  </a:cubicBezTo>
                  <a:cubicBezTo>
                    <a:pt x="2687088" y="55957"/>
                    <a:pt x="2923964" y="21204"/>
                    <a:pt x="3159952" y="7203"/>
                  </a:cubicBezTo>
                  <a:cubicBezTo>
                    <a:pt x="3219076" y="3515"/>
                    <a:pt x="3277945" y="1389"/>
                    <a:pt x="3336813" y="49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317419131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İçerik Yer Tutucusu 2">
            <a:extLst>
              <a:ext uri="{FF2B5EF4-FFF2-40B4-BE49-F238E27FC236}">
                <a16:creationId xmlns:a16="http://schemas.microsoft.com/office/drawing/2014/main" id="{EF84C402-7078-C18F-B58C-A4510B01EF8D}"/>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432848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8340ED97-C928-3650-435B-0CD41BD382FB}"/>
              </a:ext>
            </a:extLst>
          </p:cNvPr>
          <p:cNvSpPr>
            <a:spLocks noGrp="1"/>
          </p:cNvSpPr>
          <p:nvPr>
            <p:ph type="title"/>
          </p:nvPr>
        </p:nvSpPr>
        <p:spPr>
          <a:xfrm>
            <a:off x="1371599" y="294538"/>
            <a:ext cx="9895951" cy="1033669"/>
          </a:xfrm>
        </p:spPr>
        <p:txBody>
          <a:bodyPr>
            <a:normAutofit/>
          </a:bodyPr>
          <a:lstStyle/>
          <a:p>
            <a:r>
              <a:rPr lang="tr-TR" sz="4000">
                <a:solidFill>
                  <a:srgbClr val="FFFFFF"/>
                </a:solidFill>
              </a:rPr>
              <a:t>Derin Öğrenme</a:t>
            </a:r>
          </a:p>
        </p:txBody>
      </p:sp>
      <p:sp>
        <p:nvSpPr>
          <p:cNvPr id="3" name="İçerik Yer Tutucusu 2">
            <a:extLst>
              <a:ext uri="{FF2B5EF4-FFF2-40B4-BE49-F238E27FC236}">
                <a16:creationId xmlns:a16="http://schemas.microsoft.com/office/drawing/2014/main" id="{85A56AD8-AE13-B596-570D-AEF8698FE5D5}"/>
              </a:ext>
            </a:extLst>
          </p:cNvPr>
          <p:cNvSpPr>
            <a:spLocks noGrp="1"/>
          </p:cNvSpPr>
          <p:nvPr>
            <p:ph idx="1"/>
          </p:nvPr>
        </p:nvSpPr>
        <p:spPr>
          <a:xfrm>
            <a:off x="1371599" y="2318197"/>
            <a:ext cx="9724031" cy="3683358"/>
          </a:xfrm>
        </p:spPr>
        <p:txBody>
          <a:bodyPr anchor="ctr">
            <a:normAutofit/>
          </a:bodyPr>
          <a:lstStyle/>
          <a:p>
            <a:r>
              <a:rPr lang="tr-TR" sz="2000" b="0" i="0">
                <a:effectLst/>
                <a:latin typeface="Open Sans" panose="020B0606030504020204" pitchFamily="34" charset="0"/>
              </a:rPr>
              <a:t>Derin öğrenme ise makine öğreniminin, temel olarak insan beyninin yapısından esinlenen çok katmanlı yapay sinir ağlarına (YSA) dayanan algoritmalarla ilgilenen bir alt alanıdır.</a:t>
            </a:r>
          </a:p>
          <a:p>
            <a:r>
              <a:rPr lang="tr-TR" sz="2000" b="0" i="0">
                <a:effectLst/>
                <a:latin typeface="Open Sans" panose="020B0606030504020204" pitchFamily="34" charset="0"/>
              </a:rPr>
              <a:t>Geleneksel makine öğrenimi algoritmalarının aksine, derin öğrenme algoritmaları daha az doğrusal, daha karmaşık ve hiyerarşiktir, muazzam miktarda veriden öğrenme yeteneğine sahiptir ve son derece doğru sonuçlar üretebilir. Dil çevirisi, görüntü tanıma ve kişiselleştirilmiş ilaçlar derin öğrenme uygulamalarının bazı örnekleridir.</a:t>
            </a:r>
            <a:endParaRPr lang="tr-TR" sz="2000"/>
          </a:p>
        </p:txBody>
      </p:sp>
    </p:spTree>
    <p:extLst>
      <p:ext uri="{BB962C8B-B14F-4D97-AF65-F5344CB8AC3E}">
        <p14:creationId xmlns:p14="http://schemas.microsoft.com/office/powerpoint/2010/main" val="23173014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3DB7EBC2-4D01-8D1C-6640-8119E844F301}"/>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423866" y="805657"/>
            <a:ext cx="5176044" cy="5176044"/>
          </a:xfrm>
          <a:prstGeom prst="rect">
            <a:avLst/>
          </a:prstGeom>
          <a:noFill/>
          <a:extLst>
            <a:ext uri="{909E8E84-426E-40DD-AFC4-6F175D3DCCD1}">
              <a14:hiddenFill xmlns:a14="http://schemas.microsoft.com/office/drawing/2010/main">
                <a:solidFill>
                  <a:srgbClr val="FFFFFF"/>
                </a:solidFill>
              </a14:hiddenFill>
            </a:ext>
          </a:extLst>
        </p:spPr>
      </p:pic>
      <p:sp>
        <p:nvSpPr>
          <p:cNvPr id="1039" name="Content Placeholder 1029">
            <a:extLst>
              <a:ext uri="{FF2B5EF4-FFF2-40B4-BE49-F238E27FC236}">
                <a16:creationId xmlns:a16="http://schemas.microsoft.com/office/drawing/2014/main" id="{44EF71C1-3647-5674-AEA1-8F649F627ECD}"/>
              </a:ext>
            </a:extLst>
          </p:cNvPr>
          <p:cNvSpPr>
            <a:spLocks noGrp="1"/>
          </p:cNvSpPr>
          <p:nvPr>
            <p:ph idx="1"/>
          </p:nvPr>
        </p:nvSpPr>
        <p:spPr>
          <a:xfrm>
            <a:off x="7910285" y="2533476"/>
            <a:ext cx="3443514" cy="3447832"/>
          </a:xfrm>
        </p:spPr>
        <p:txBody>
          <a:bodyPr anchor="t">
            <a:normAutofit/>
          </a:bodyPr>
          <a:lstStyle/>
          <a:p>
            <a:endParaRPr lang="en-US" sz="2000"/>
          </a:p>
        </p:txBody>
      </p:sp>
      <p:grpSp>
        <p:nvGrpSpPr>
          <p:cNvPr id="1040" name="Group 1032">
            <a:extLst>
              <a:ext uri="{FF2B5EF4-FFF2-40B4-BE49-F238E27FC236}">
                <a16:creationId xmlns:a16="http://schemas.microsoft.com/office/drawing/2014/main" id="{31C49F18-8757-4E87-5C2E-9D6D7B82BA3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025" y="6737718"/>
            <a:ext cx="12207200" cy="123363"/>
            <a:chOff x="-5025" y="6737718"/>
            <a:chExt cx="12207200" cy="123363"/>
          </a:xfrm>
        </p:grpSpPr>
        <p:sp>
          <p:nvSpPr>
            <p:cNvPr id="1034" name="Rectangle 1033">
              <a:extLst>
                <a:ext uri="{FF2B5EF4-FFF2-40B4-BE49-F238E27FC236}">
                  <a16:creationId xmlns:a16="http://schemas.microsoft.com/office/drawing/2014/main" id="{25C84D91-E5BF-B919-ACEF-4A25262CEE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flipH="1">
              <a:off x="6036894" y="695800"/>
              <a:ext cx="123362" cy="12207199"/>
            </a:xfrm>
            <a:prstGeom prst="rect">
              <a:avLst/>
            </a:prstGeom>
            <a:gradFill>
              <a:gsLst>
                <a:gs pos="0">
                  <a:schemeClr val="accent5"/>
                </a:gs>
                <a:gs pos="100000">
                  <a:schemeClr val="accent2"/>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1" name="Rectangle 1034">
              <a:extLst>
                <a:ext uri="{FF2B5EF4-FFF2-40B4-BE49-F238E27FC236}">
                  <a16:creationId xmlns:a16="http://schemas.microsoft.com/office/drawing/2014/main" id="{DD889E38-27CA-E23F-B646-8D7B4BB17D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9176406" y="3835311"/>
              <a:ext cx="123362" cy="5928176"/>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81576382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6B81486-1308-FB64-0DE0-F1CF0A41CE69}"/>
              </a:ext>
            </a:extLst>
          </p:cNvPr>
          <p:cNvPicPr>
            <a:picLocks noChangeAspect="1"/>
          </p:cNvPicPr>
          <p:nvPr/>
        </p:nvPicPr>
        <p:blipFill rotWithShape="1">
          <a:blip r:embed="rId2">
            <a:duotone>
              <a:schemeClr val="bg2">
                <a:shade val="45000"/>
                <a:satMod val="135000"/>
              </a:schemeClr>
              <a:prstClr val="white"/>
            </a:duotone>
          </a:blip>
          <a:srcRect b="15730"/>
          <a:stretch/>
        </p:blipFill>
        <p:spPr>
          <a:xfrm>
            <a:off x="20" y="10"/>
            <a:ext cx="12191980" cy="6857990"/>
          </a:xfrm>
          <a:prstGeom prst="rect">
            <a:avLst/>
          </a:prstGeom>
        </p:spPr>
      </p:pic>
      <p:sp>
        <p:nvSpPr>
          <p:cNvPr id="10" name="Rectangle 9">
            <a:extLst>
              <a:ext uri="{FF2B5EF4-FFF2-40B4-BE49-F238E27FC236}">
                <a16:creationId xmlns:a16="http://schemas.microsoft.com/office/drawing/2014/main" id="{B50AB553-2A96-4A92-96F2-93548E096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10000">
                <a:schemeClr val="bg2">
                  <a:alpha val="68000"/>
                </a:schemeClr>
              </a:gs>
              <a:gs pos="85000">
                <a:schemeClr val="bg2">
                  <a:alpha val="97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5C4B3840-7519-A8A1-40C8-EE849FB2FF19}"/>
              </a:ext>
            </a:extLst>
          </p:cNvPr>
          <p:cNvSpPr>
            <a:spLocks noGrp="1"/>
          </p:cNvSpPr>
          <p:nvPr>
            <p:ph type="title"/>
          </p:nvPr>
        </p:nvSpPr>
        <p:spPr>
          <a:xfrm>
            <a:off x="838200" y="365125"/>
            <a:ext cx="10515600" cy="1325563"/>
          </a:xfrm>
        </p:spPr>
        <p:txBody>
          <a:bodyPr>
            <a:normAutofit/>
          </a:bodyPr>
          <a:lstStyle/>
          <a:p>
            <a:r>
              <a:rPr lang="tr-TR" b="1" i="0">
                <a:effectLst/>
                <a:latin typeface="sohne"/>
              </a:rPr>
              <a:t>K-</a:t>
            </a:r>
            <a:r>
              <a:rPr lang="tr-TR" b="1" i="0" err="1">
                <a:effectLst/>
                <a:latin typeface="sohne"/>
              </a:rPr>
              <a:t>Means’ı</a:t>
            </a:r>
            <a:r>
              <a:rPr lang="tr-TR" b="1" i="0">
                <a:effectLst/>
                <a:latin typeface="sohne"/>
              </a:rPr>
              <a:t> Nerede Uygulayabilirim?</a:t>
            </a:r>
            <a:br>
              <a:rPr lang="tr-TR" b="1" i="0">
                <a:effectLst/>
                <a:latin typeface="sohne"/>
              </a:rPr>
            </a:br>
            <a:endParaRPr lang="tr-TR" dirty="0"/>
          </a:p>
        </p:txBody>
      </p:sp>
      <p:graphicFrame>
        <p:nvGraphicFramePr>
          <p:cNvPr id="5" name="İçerik Yer Tutucusu 2">
            <a:extLst>
              <a:ext uri="{FF2B5EF4-FFF2-40B4-BE49-F238E27FC236}">
                <a16:creationId xmlns:a16="http://schemas.microsoft.com/office/drawing/2014/main" id="{78908E88-A975-4D60-1CA1-7EF895C0280B}"/>
              </a:ext>
            </a:extLst>
          </p:cNvPr>
          <p:cNvGraphicFramePr>
            <a:graphicFrameLocks noGrp="1"/>
          </p:cNvGraphicFramePr>
          <p:nvPr>
            <p:ph idx="1"/>
            <p:extLst>
              <p:ext uri="{D42A27DB-BD31-4B8C-83A1-F6EECF244321}">
                <p14:modId xmlns:p14="http://schemas.microsoft.com/office/powerpoint/2010/main" val="3079506040"/>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2359686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Başlık 1">
            <a:extLst>
              <a:ext uri="{FF2B5EF4-FFF2-40B4-BE49-F238E27FC236}">
                <a16:creationId xmlns:a16="http://schemas.microsoft.com/office/drawing/2014/main" id="{D948B01B-FC61-DDDA-A2A3-F488E1A5BE50}"/>
              </a:ext>
            </a:extLst>
          </p:cNvPr>
          <p:cNvSpPr>
            <a:spLocks noGrp="1"/>
          </p:cNvSpPr>
          <p:nvPr>
            <p:ph type="title"/>
          </p:nvPr>
        </p:nvSpPr>
        <p:spPr>
          <a:xfrm>
            <a:off x="838200" y="365125"/>
            <a:ext cx="10515600" cy="1325563"/>
          </a:xfrm>
        </p:spPr>
        <p:txBody>
          <a:bodyPr>
            <a:normAutofit/>
          </a:bodyPr>
          <a:lstStyle/>
          <a:p>
            <a:r>
              <a:rPr lang="tr-TR" dirty="0"/>
              <a:t>K-</a:t>
            </a:r>
            <a:r>
              <a:rPr lang="tr-TR" dirty="0" err="1"/>
              <a:t>Means</a:t>
            </a:r>
            <a:r>
              <a:rPr lang="tr-TR" dirty="0"/>
              <a:t>++</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İçerik Yer Tutucusu 2">
            <a:extLst>
              <a:ext uri="{FF2B5EF4-FFF2-40B4-BE49-F238E27FC236}">
                <a16:creationId xmlns:a16="http://schemas.microsoft.com/office/drawing/2014/main" id="{A23B5C47-B3DD-EFF9-F7DC-CC38E5838E43}"/>
              </a:ext>
            </a:extLst>
          </p:cNvPr>
          <p:cNvSpPr>
            <a:spLocks noGrp="1"/>
          </p:cNvSpPr>
          <p:nvPr>
            <p:ph idx="1"/>
          </p:nvPr>
        </p:nvSpPr>
        <p:spPr>
          <a:xfrm>
            <a:off x="838200" y="1825625"/>
            <a:ext cx="10515600" cy="4351338"/>
          </a:xfrm>
        </p:spPr>
        <p:txBody>
          <a:bodyPr>
            <a:normAutofit/>
          </a:bodyPr>
          <a:lstStyle/>
          <a:p>
            <a:r>
              <a:rPr lang="tr-TR" b="0" i="0">
                <a:effectLst/>
                <a:latin typeface="source-serif-pro"/>
              </a:rPr>
              <a:t>K-</a:t>
            </a:r>
            <a:r>
              <a:rPr lang="tr-TR" b="0" i="0" err="1">
                <a:effectLst/>
                <a:latin typeface="source-serif-pro"/>
              </a:rPr>
              <a:t>Means</a:t>
            </a:r>
            <a:r>
              <a:rPr lang="tr-TR" b="0" i="0">
                <a:effectLst/>
                <a:latin typeface="source-serif-pro"/>
              </a:rPr>
              <a:t> algoritmasındaki başlangıç merkez noktalarının rastgele atanması sorunlara yol açabilmektedir. Başlangıç noktalarını daha iyi seçebilmek için 2007 yılında </a:t>
            </a:r>
            <a:r>
              <a:rPr lang="tr-TR" b="1" i="0">
                <a:effectLst/>
                <a:latin typeface="source-serif-pro"/>
              </a:rPr>
              <a:t>David Arthur</a:t>
            </a:r>
            <a:r>
              <a:rPr lang="tr-TR" b="0" i="0">
                <a:effectLst/>
                <a:latin typeface="source-serif-pro"/>
              </a:rPr>
              <a:t> ve </a:t>
            </a:r>
            <a:r>
              <a:rPr lang="tr-TR" b="1" i="0" err="1">
                <a:effectLst/>
                <a:latin typeface="source-serif-pro"/>
              </a:rPr>
              <a:t>Sergei</a:t>
            </a:r>
            <a:r>
              <a:rPr lang="tr-TR" b="1" i="0">
                <a:effectLst/>
                <a:latin typeface="source-serif-pro"/>
              </a:rPr>
              <a:t> </a:t>
            </a:r>
            <a:r>
              <a:rPr lang="tr-TR" b="1" i="0" err="1">
                <a:effectLst/>
                <a:latin typeface="source-serif-pro"/>
              </a:rPr>
              <a:t>Vassilvitskii</a:t>
            </a:r>
            <a:r>
              <a:rPr lang="tr-TR" b="1" i="0">
                <a:effectLst/>
                <a:latin typeface="source-serif-pro"/>
              </a:rPr>
              <a:t> </a:t>
            </a:r>
            <a:r>
              <a:rPr lang="tr-TR" b="0" i="0">
                <a:effectLst/>
                <a:latin typeface="source-serif-pro"/>
              </a:rPr>
              <a:t>K-</a:t>
            </a:r>
            <a:r>
              <a:rPr lang="tr-TR" b="0" i="0" err="1">
                <a:effectLst/>
                <a:latin typeface="source-serif-pro"/>
              </a:rPr>
              <a:t>Means</a:t>
            </a:r>
            <a:r>
              <a:rPr lang="tr-TR" b="0" i="0">
                <a:effectLst/>
                <a:latin typeface="source-serif-pro"/>
              </a:rPr>
              <a:t> algoritmasının bir varyasyonu olan</a:t>
            </a:r>
            <a:r>
              <a:rPr lang="tr-TR" b="1" i="0">
                <a:effectLst/>
                <a:latin typeface="source-serif-pro"/>
              </a:rPr>
              <a:t> K-</a:t>
            </a:r>
            <a:r>
              <a:rPr lang="tr-TR" b="1" i="0" err="1">
                <a:effectLst/>
                <a:latin typeface="source-serif-pro"/>
              </a:rPr>
              <a:t>Means</a:t>
            </a:r>
            <a:r>
              <a:rPr lang="tr-TR" b="1" i="0">
                <a:effectLst/>
                <a:latin typeface="source-serif-pro"/>
              </a:rPr>
              <a:t>++ </a:t>
            </a:r>
            <a:r>
              <a:rPr lang="tr-TR" b="0" i="0">
                <a:effectLst/>
                <a:latin typeface="source-serif-pro"/>
              </a:rPr>
              <a:t>algoritmasını geliştirilmiştir. </a:t>
            </a:r>
            <a:r>
              <a:rPr lang="tr-TR" b="1" i="0">
                <a:effectLst/>
                <a:latin typeface="source-serif-pro"/>
              </a:rPr>
              <a:t>K-</a:t>
            </a:r>
            <a:r>
              <a:rPr lang="tr-TR" b="1" i="0" err="1">
                <a:effectLst/>
                <a:latin typeface="source-serif-pro"/>
              </a:rPr>
              <a:t>Means</a:t>
            </a:r>
            <a:r>
              <a:rPr lang="tr-TR" b="1" i="0">
                <a:effectLst/>
                <a:latin typeface="source-serif-pro"/>
              </a:rPr>
              <a:t>++’a </a:t>
            </a:r>
            <a:r>
              <a:rPr lang="tr-TR" b="0" i="0">
                <a:effectLst/>
                <a:latin typeface="source-serif-pro"/>
              </a:rPr>
              <a:t>göre rastgele başlangıç noktası seçildikten sonra diğer tüm veriler ile arasındaki mesafe hesaplanır. Bu mesafenin karesi alınıp belli hesaplamalar yaparak yeni başlangıç noktaları seçilir. Bu işlemin </a:t>
            </a:r>
            <a:r>
              <a:rPr lang="tr-TR" b="0" i="0" err="1">
                <a:effectLst/>
                <a:latin typeface="source-serif-pro"/>
              </a:rPr>
              <a:t>kamaşıklık</a:t>
            </a:r>
            <a:r>
              <a:rPr lang="tr-TR" b="0" i="0">
                <a:effectLst/>
                <a:latin typeface="source-serif-pro"/>
              </a:rPr>
              <a:t> analizi </a:t>
            </a:r>
            <a:r>
              <a:rPr lang="tr-TR" b="1" i="1">
                <a:effectLst/>
                <a:latin typeface="source-serif-pro"/>
              </a:rPr>
              <a:t>O(log k)’</a:t>
            </a:r>
            <a:r>
              <a:rPr lang="tr-TR" b="1" i="1" err="1">
                <a:effectLst/>
                <a:latin typeface="source-serif-pro"/>
              </a:rPr>
              <a:t>dır</a:t>
            </a:r>
            <a:r>
              <a:rPr lang="tr-TR" b="1" i="1">
                <a:effectLst/>
                <a:latin typeface="source-serif-pro"/>
              </a:rPr>
              <a:t>.</a:t>
            </a:r>
            <a:endParaRPr lang="tr-TR" dirty="0"/>
          </a:p>
        </p:txBody>
      </p:sp>
    </p:spTree>
    <p:extLst>
      <p:ext uri="{BB962C8B-B14F-4D97-AF65-F5344CB8AC3E}">
        <p14:creationId xmlns:p14="http://schemas.microsoft.com/office/powerpoint/2010/main" val="38967020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8" name="Arc 17">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Başlık 1">
            <a:extLst>
              <a:ext uri="{FF2B5EF4-FFF2-40B4-BE49-F238E27FC236}">
                <a16:creationId xmlns:a16="http://schemas.microsoft.com/office/drawing/2014/main" id="{29198958-25E6-D455-31A8-F9565E4ED1A3}"/>
              </a:ext>
            </a:extLst>
          </p:cNvPr>
          <p:cNvSpPr>
            <a:spLocks noGrp="1"/>
          </p:cNvSpPr>
          <p:nvPr>
            <p:ph type="title"/>
          </p:nvPr>
        </p:nvSpPr>
        <p:spPr>
          <a:xfrm>
            <a:off x="5894962" y="479493"/>
            <a:ext cx="5458838" cy="1325563"/>
          </a:xfrm>
        </p:spPr>
        <p:txBody>
          <a:bodyPr>
            <a:normAutofit/>
          </a:bodyPr>
          <a:lstStyle/>
          <a:p>
            <a:r>
              <a:rPr lang="tr-TR" b="1" i="0">
                <a:effectLst/>
                <a:latin typeface="sohne"/>
              </a:rPr>
              <a:t>Kümeleme Yöntemleri</a:t>
            </a:r>
            <a:br>
              <a:rPr lang="tr-TR" b="1" i="0">
                <a:effectLst/>
                <a:latin typeface="sohne"/>
              </a:rPr>
            </a:br>
            <a:endParaRPr lang="tr-TR"/>
          </a:p>
        </p:txBody>
      </p:sp>
      <p:sp>
        <p:nvSpPr>
          <p:cNvPr id="20" name="Freeform: Shape 19">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Resim 3">
            <a:extLst>
              <a:ext uri="{FF2B5EF4-FFF2-40B4-BE49-F238E27FC236}">
                <a16:creationId xmlns:a16="http://schemas.microsoft.com/office/drawing/2014/main" id="{64F96036-A944-92ED-0191-A566651063AC}"/>
              </a:ext>
            </a:extLst>
          </p:cNvPr>
          <p:cNvPicPr>
            <a:picLocks noChangeAspect="1"/>
          </p:cNvPicPr>
          <p:nvPr/>
        </p:nvPicPr>
        <p:blipFill>
          <a:blip r:embed="rId2"/>
          <a:stretch>
            <a:fillRect/>
          </a:stretch>
        </p:blipFill>
        <p:spPr>
          <a:xfrm>
            <a:off x="703182" y="1056957"/>
            <a:ext cx="4777381" cy="4574341"/>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p:spPr>
      </p:pic>
      <p:sp>
        <p:nvSpPr>
          <p:cNvPr id="3" name="İçerik Yer Tutucusu 2">
            <a:extLst>
              <a:ext uri="{FF2B5EF4-FFF2-40B4-BE49-F238E27FC236}">
                <a16:creationId xmlns:a16="http://schemas.microsoft.com/office/drawing/2014/main" id="{41690803-3522-3485-3B34-5A3CD8B9F46D}"/>
              </a:ext>
            </a:extLst>
          </p:cNvPr>
          <p:cNvSpPr>
            <a:spLocks noGrp="1"/>
          </p:cNvSpPr>
          <p:nvPr>
            <p:ph idx="1"/>
          </p:nvPr>
        </p:nvSpPr>
        <p:spPr>
          <a:xfrm>
            <a:off x="5894962" y="1984443"/>
            <a:ext cx="5458838" cy="4192520"/>
          </a:xfrm>
        </p:spPr>
        <p:txBody>
          <a:bodyPr>
            <a:normAutofit/>
          </a:bodyPr>
          <a:lstStyle/>
          <a:p>
            <a:r>
              <a:rPr lang="tr-TR" b="1" i="0">
                <a:effectLst/>
                <a:latin typeface="source-serif-pro"/>
              </a:rPr>
              <a:t>Bölümleme yöntemleri(Partitioning methods)</a:t>
            </a:r>
            <a:endParaRPr lang="tr-TR" b="0" i="0">
              <a:effectLst/>
              <a:latin typeface="source-serif-pro"/>
            </a:endParaRPr>
          </a:p>
          <a:p>
            <a:r>
              <a:rPr lang="tr-TR" b="0" i="0">
                <a:effectLst/>
                <a:latin typeface="source-serif-pro"/>
              </a:rPr>
              <a:t>Bölüm tabanlı kümeleme yöntemleri, verilen nesneleri, n boyutlu bir düzlemde rastgele veya belirli bazı nesnelerden uzaklıklarını ölçerek kümeler. Bu nedenle, bu yöntemler aynı zamanda mesafeye dayalı yöntemler olarak da bilinir.</a:t>
            </a:r>
            <a:endParaRPr lang="tr-TR"/>
          </a:p>
        </p:txBody>
      </p:sp>
    </p:spTree>
    <p:extLst>
      <p:ext uri="{BB962C8B-B14F-4D97-AF65-F5344CB8AC3E}">
        <p14:creationId xmlns:p14="http://schemas.microsoft.com/office/powerpoint/2010/main" val="216429751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4AC6B390-BC59-4F1D-A0EE-D71A92F0A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8" name="Freeform: Shape 17">
            <a:extLst>
              <a:ext uri="{FF2B5EF4-FFF2-40B4-BE49-F238E27FC236}">
                <a16:creationId xmlns:a16="http://schemas.microsoft.com/office/drawing/2014/main" id="{B6C60D79-16F1-4C4B-B7E3-7634E7069C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19137"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Resim 3">
            <a:extLst>
              <a:ext uri="{FF2B5EF4-FFF2-40B4-BE49-F238E27FC236}">
                <a16:creationId xmlns:a16="http://schemas.microsoft.com/office/drawing/2014/main" id="{3F60B492-7431-E2DC-8387-98A4AEABC818}"/>
              </a:ext>
            </a:extLst>
          </p:cNvPr>
          <p:cNvPicPr>
            <a:picLocks noChangeAspect="1"/>
          </p:cNvPicPr>
          <p:nvPr/>
        </p:nvPicPr>
        <p:blipFill>
          <a:blip r:embed="rId2"/>
          <a:stretch>
            <a:fillRect/>
          </a:stretch>
        </p:blipFill>
        <p:spPr>
          <a:xfrm>
            <a:off x="6541053" y="2166216"/>
            <a:ext cx="4777381" cy="2352860"/>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p:spPr>
      </p:pic>
      <p:sp>
        <p:nvSpPr>
          <p:cNvPr id="20" name="Arc 19">
            <a:extLst>
              <a:ext uri="{FF2B5EF4-FFF2-40B4-BE49-F238E27FC236}">
                <a16:creationId xmlns:a16="http://schemas.microsoft.com/office/drawing/2014/main" id="{426B127E-6498-4C77-9C9D-4553A5113B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02050" y="650160"/>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Başlık 1">
            <a:extLst>
              <a:ext uri="{FF2B5EF4-FFF2-40B4-BE49-F238E27FC236}">
                <a16:creationId xmlns:a16="http://schemas.microsoft.com/office/drawing/2014/main" id="{8A277D75-214A-F41B-8A44-765B8A00107F}"/>
              </a:ext>
            </a:extLst>
          </p:cNvPr>
          <p:cNvSpPr>
            <a:spLocks noGrp="1"/>
          </p:cNvSpPr>
          <p:nvPr>
            <p:ph type="title"/>
          </p:nvPr>
        </p:nvSpPr>
        <p:spPr>
          <a:xfrm>
            <a:off x="838201" y="479493"/>
            <a:ext cx="5257800" cy="1325563"/>
          </a:xfrm>
        </p:spPr>
        <p:txBody>
          <a:bodyPr>
            <a:normAutofit/>
          </a:bodyPr>
          <a:lstStyle/>
          <a:p>
            <a:r>
              <a:rPr lang="tr-TR" sz="2800" b="1" i="0">
                <a:effectLst/>
                <a:latin typeface="source-serif-pro"/>
              </a:rPr>
              <a:t>Hiyerarşik yöntemler(Hierarchical methods)</a:t>
            </a:r>
            <a:br>
              <a:rPr lang="tr-TR" sz="2800" b="0" i="0">
                <a:effectLst/>
                <a:latin typeface="source-serif-pro"/>
              </a:rPr>
            </a:br>
            <a:endParaRPr lang="tr-TR" sz="2800"/>
          </a:p>
        </p:txBody>
      </p:sp>
      <p:sp>
        <p:nvSpPr>
          <p:cNvPr id="3" name="İçerik Yer Tutucusu 2">
            <a:extLst>
              <a:ext uri="{FF2B5EF4-FFF2-40B4-BE49-F238E27FC236}">
                <a16:creationId xmlns:a16="http://schemas.microsoft.com/office/drawing/2014/main" id="{F11854F1-3CAA-FFB0-1856-9572871406EC}"/>
              </a:ext>
            </a:extLst>
          </p:cNvPr>
          <p:cNvSpPr>
            <a:spLocks noGrp="1"/>
          </p:cNvSpPr>
          <p:nvPr>
            <p:ph idx="1"/>
          </p:nvPr>
        </p:nvSpPr>
        <p:spPr>
          <a:xfrm>
            <a:off x="838201" y="1984443"/>
            <a:ext cx="5257800" cy="4192520"/>
          </a:xfrm>
        </p:spPr>
        <p:txBody>
          <a:bodyPr>
            <a:normAutofit/>
          </a:bodyPr>
          <a:lstStyle/>
          <a:p>
            <a:r>
              <a:rPr lang="tr-TR" b="0" i="0">
                <a:effectLst/>
                <a:latin typeface="source-serif-pro"/>
              </a:rPr>
              <a:t>Hiyerarşik kümeleme yöntemleri, bölümleme yöntemlerinden farklıdır. Veri noktalarını benzerliklerine göre seviyelere / hiyerarşilere ayırırlar. Bu seviyeler birlikte ağaç benzeri bir yapı oluşturur (dendrogram). Bu bölünme iki şekilde gerçekleşebilir — yukarıdan aşağıya ve aşağıdan yukarıya.</a:t>
            </a:r>
            <a:endParaRPr lang="tr-TR"/>
          </a:p>
        </p:txBody>
      </p:sp>
    </p:spTree>
    <p:extLst>
      <p:ext uri="{BB962C8B-B14F-4D97-AF65-F5344CB8AC3E}">
        <p14:creationId xmlns:p14="http://schemas.microsoft.com/office/powerpoint/2010/main" val="196450843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4AC6B390-BC59-4F1D-A0EE-D71A92F0A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0" name="Freeform: Shape 19">
            <a:extLst>
              <a:ext uri="{FF2B5EF4-FFF2-40B4-BE49-F238E27FC236}">
                <a16:creationId xmlns:a16="http://schemas.microsoft.com/office/drawing/2014/main" id="{B6C60D79-16F1-4C4B-B7E3-7634E7069C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19137"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Resim 3">
            <a:extLst>
              <a:ext uri="{FF2B5EF4-FFF2-40B4-BE49-F238E27FC236}">
                <a16:creationId xmlns:a16="http://schemas.microsoft.com/office/drawing/2014/main" id="{D3395BC3-62C0-F0E3-AF29-C02CC979D93F}"/>
              </a:ext>
            </a:extLst>
          </p:cNvPr>
          <p:cNvPicPr>
            <a:picLocks noChangeAspect="1"/>
          </p:cNvPicPr>
          <p:nvPr/>
        </p:nvPicPr>
        <p:blipFill>
          <a:blip r:embed="rId2"/>
          <a:stretch>
            <a:fillRect/>
          </a:stretch>
        </p:blipFill>
        <p:spPr>
          <a:xfrm>
            <a:off x="6541053" y="2249820"/>
            <a:ext cx="4777381" cy="2185651"/>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p:spPr>
      </p:pic>
      <p:sp>
        <p:nvSpPr>
          <p:cNvPr id="22" name="Arc 21">
            <a:extLst>
              <a:ext uri="{FF2B5EF4-FFF2-40B4-BE49-F238E27FC236}">
                <a16:creationId xmlns:a16="http://schemas.microsoft.com/office/drawing/2014/main" id="{426B127E-6498-4C77-9C9D-4553A5113B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02050" y="650160"/>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Başlık 1">
            <a:extLst>
              <a:ext uri="{FF2B5EF4-FFF2-40B4-BE49-F238E27FC236}">
                <a16:creationId xmlns:a16="http://schemas.microsoft.com/office/drawing/2014/main" id="{594A851E-EEA6-FD35-8943-BA19E6178FBE}"/>
              </a:ext>
            </a:extLst>
          </p:cNvPr>
          <p:cNvSpPr>
            <a:spLocks noGrp="1"/>
          </p:cNvSpPr>
          <p:nvPr>
            <p:ph type="title"/>
          </p:nvPr>
        </p:nvSpPr>
        <p:spPr>
          <a:xfrm>
            <a:off x="838201" y="479493"/>
            <a:ext cx="5257800" cy="1325563"/>
          </a:xfrm>
        </p:spPr>
        <p:txBody>
          <a:bodyPr>
            <a:normAutofit/>
          </a:bodyPr>
          <a:lstStyle/>
          <a:p>
            <a:r>
              <a:rPr lang="tr-TR" sz="2800" b="1" i="0">
                <a:effectLst/>
                <a:latin typeface="source-serif-pro"/>
              </a:rPr>
              <a:t>Yoğunluk bazlı yöntemler(</a:t>
            </a:r>
            <a:r>
              <a:rPr lang="tr-TR" sz="2800" b="1" i="0" err="1">
                <a:effectLst/>
                <a:latin typeface="source-serif-pro"/>
              </a:rPr>
              <a:t>Density-based</a:t>
            </a:r>
            <a:r>
              <a:rPr lang="tr-TR" sz="2800" b="1" i="0">
                <a:effectLst/>
                <a:latin typeface="source-serif-pro"/>
              </a:rPr>
              <a:t> </a:t>
            </a:r>
            <a:r>
              <a:rPr lang="tr-TR" sz="2800" b="1" i="0" err="1">
                <a:effectLst/>
                <a:latin typeface="source-serif-pro"/>
              </a:rPr>
              <a:t>methods</a:t>
            </a:r>
            <a:r>
              <a:rPr lang="tr-TR" sz="2800" b="1" i="0">
                <a:effectLst/>
                <a:latin typeface="source-serif-pro"/>
              </a:rPr>
              <a:t>)</a:t>
            </a:r>
            <a:br>
              <a:rPr lang="tr-TR" sz="2800" b="0" i="0">
                <a:effectLst/>
                <a:latin typeface="source-serif-pro"/>
              </a:rPr>
            </a:br>
            <a:endParaRPr lang="tr-TR" sz="2800"/>
          </a:p>
        </p:txBody>
      </p:sp>
      <p:sp>
        <p:nvSpPr>
          <p:cNvPr id="3" name="İçerik Yer Tutucusu 2">
            <a:extLst>
              <a:ext uri="{FF2B5EF4-FFF2-40B4-BE49-F238E27FC236}">
                <a16:creationId xmlns:a16="http://schemas.microsoft.com/office/drawing/2014/main" id="{17E9CAF4-FC83-741D-A9B6-69EE04DE22C9}"/>
              </a:ext>
            </a:extLst>
          </p:cNvPr>
          <p:cNvSpPr>
            <a:spLocks noGrp="1"/>
          </p:cNvSpPr>
          <p:nvPr>
            <p:ph idx="1"/>
          </p:nvPr>
        </p:nvSpPr>
        <p:spPr>
          <a:xfrm>
            <a:off x="838201" y="1984443"/>
            <a:ext cx="5257800" cy="4192520"/>
          </a:xfrm>
        </p:spPr>
        <p:txBody>
          <a:bodyPr>
            <a:normAutofit/>
          </a:bodyPr>
          <a:lstStyle/>
          <a:p>
            <a:r>
              <a:rPr lang="tr-TR" sz="2600" b="0" i="0">
                <a:effectLst/>
                <a:latin typeface="source-serif-pro"/>
              </a:rPr>
              <a:t>Veri noktalarının mesafesini göz önünde bulundurmak yerine, yoğunluğa dayalı kümeleme yöntemlerinde, bir mahalle kümeleri oluşturduğu düşünülmektedir. Komşuluk, verilen verilerden bir küme oluşturmak için ilgilenilen bir bölgede (tipik olarak başka bir veri noktası) bulunması gereken buradaki veri noktalarının sayısını ifade eder.</a:t>
            </a:r>
            <a:endParaRPr lang="tr-TR" sz="2600"/>
          </a:p>
        </p:txBody>
      </p:sp>
    </p:spTree>
    <p:extLst>
      <p:ext uri="{BB962C8B-B14F-4D97-AF65-F5344CB8AC3E}">
        <p14:creationId xmlns:p14="http://schemas.microsoft.com/office/powerpoint/2010/main" val="354088292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8">
            <a:extLst>
              <a:ext uri="{FF2B5EF4-FFF2-40B4-BE49-F238E27FC236}">
                <a16:creationId xmlns:a16="http://schemas.microsoft.com/office/drawing/2014/main" id="{A3363022-C969-41E9-8EB2-E4C94908C1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20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10">
            <a:extLst>
              <a:ext uri="{FF2B5EF4-FFF2-40B4-BE49-F238E27FC236}">
                <a16:creationId xmlns:a16="http://schemas.microsoft.com/office/drawing/2014/main" id="{8D1AD6B3-BE88-4CEB-BA17-790657CC47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EDAE0C17-3A6C-AE8C-B420-28DFDB91DCBA}"/>
              </a:ext>
            </a:extLst>
          </p:cNvPr>
          <p:cNvSpPr>
            <a:spLocks noGrp="1"/>
          </p:cNvSpPr>
          <p:nvPr>
            <p:ph type="title"/>
          </p:nvPr>
        </p:nvSpPr>
        <p:spPr>
          <a:xfrm>
            <a:off x="6590662" y="4267832"/>
            <a:ext cx="4805996" cy="1297115"/>
          </a:xfrm>
        </p:spPr>
        <p:txBody>
          <a:bodyPr vert="horz" lIns="91440" tIns="45720" rIns="91440" bIns="45720" rtlCol="0" anchor="t">
            <a:normAutofit/>
          </a:bodyPr>
          <a:lstStyle/>
          <a:p>
            <a:r>
              <a:rPr lang="en-US" sz="4000" kern="1200">
                <a:solidFill>
                  <a:schemeClr val="tx2"/>
                </a:solidFill>
                <a:latin typeface="+mj-lt"/>
                <a:ea typeface="+mj-ea"/>
                <a:cs typeface="+mj-cs"/>
              </a:rPr>
              <a:t>Bir Uygulama Yapalım</a:t>
            </a:r>
          </a:p>
        </p:txBody>
      </p:sp>
      <p:pic>
        <p:nvPicPr>
          <p:cNvPr id="6" name="Graphic 5" descr="Cep Telefonu">
            <a:extLst>
              <a:ext uri="{FF2B5EF4-FFF2-40B4-BE49-F238E27FC236}">
                <a16:creationId xmlns:a16="http://schemas.microsoft.com/office/drawing/2014/main" id="{E8D38415-6BE2-94F7-DF57-05A42C51DB9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40470" y="1815320"/>
            <a:ext cx="4141760" cy="4141760"/>
          </a:xfrm>
          <a:custGeom>
            <a:avLst/>
            <a:gdLst/>
            <a:ahLst/>
            <a:cxnLst/>
            <a:rect l="l" t="t" r="r" b="b"/>
            <a:pathLst>
              <a:path w="4141760" h="4377846">
                <a:moveTo>
                  <a:pt x="0" y="0"/>
                </a:moveTo>
                <a:lnTo>
                  <a:pt x="4141760" y="0"/>
                </a:lnTo>
                <a:lnTo>
                  <a:pt x="4141760" y="4377846"/>
                </a:lnTo>
                <a:lnTo>
                  <a:pt x="0" y="4377846"/>
                </a:lnTo>
                <a:close/>
              </a:path>
            </a:pathLst>
          </a:custGeom>
        </p:spPr>
      </p:pic>
      <p:grpSp>
        <p:nvGrpSpPr>
          <p:cNvPr id="25" name="Group 12">
            <a:extLst>
              <a:ext uri="{FF2B5EF4-FFF2-40B4-BE49-F238E27FC236}">
                <a16:creationId xmlns:a16="http://schemas.microsoft.com/office/drawing/2014/main" id="{89D1390B-7E13-4B4F-9CB2-391063412E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53" y="-5977"/>
            <a:ext cx="6238675" cy="6863979"/>
            <a:chOff x="305" y="-5977"/>
            <a:chExt cx="6238675" cy="6863979"/>
          </a:xfrm>
        </p:grpSpPr>
        <p:sp>
          <p:nvSpPr>
            <p:cNvPr id="14" name="Freeform: Shape 13">
              <a:extLst>
                <a:ext uri="{FF2B5EF4-FFF2-40B4-BE49-F238E27FC236}">
                  <a16:creationId xmlns:a16="http://schemas.microsoft.com/office/drawing/2014/main" id="{9E720206-AA49-4786-A932-A2650DE091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34854"/>
              <a:ext cx="6028697" cy="6817170"/>
            </a:xfrm>
            <a:custGeom>
              <a:avLst/>
              <a:gdLst>
                <a:gd name="connsiteX0" fmla="*/ 6028697 w 6028697"/>
                <a:gd name="connsiteY0" fmla="*/ 6155323 h 6817170"/>
                <a:gd name="connsiteX1" fmla="*/ 6028697 w 6028697"/>
                <a:gd name="connsiteY1" fmla="*/ 6817170 h 6817170"/>
                <a:gd name="connsiteX2" fmla="*/ 5157862 w 6028697"/>
                <a:gd name="connsiteY2" fmla="*/ 6817170 h 6817170"/>
                <a:gd name="connsiteX3" fmla="*/ 5347156 w 6028697"/>
                <a:gd name="connsiteY3" fmla="*/ 6687553 h 6817170"/>
                <a:gd name="connsiteX4" fmla="*/ 5487470 w 6028697"/>
                <a:gd name="connsiteY4" fmla="*/ 6581714 h 6817170"/>
                <a:gd name="connsiteX5" fmla="*/ 5627642 w 6028697"/>
                <a:gd name="connsiteY5" fmla="*/ 6472328 h 6817170"/>
                <a:gd name="connsiteX6" fmla="*/ 5911392 w 6028697"/>
                <a:gd name="connsiteY6" fmla="*/ 6245328 h 6817170"/>
                <a:gd name="connsiteX7" fmla="*/ 4481066 w 6028697"/>
                <a:gd name="connsiteY7" fmla="*/ 478 h 6817170"/>
                <a:gd name="connsiteX8" fmla="*/ 4672258 w 6028697"/>
                <a:gd name="connsiteY8" fmla="*/ 7519 h 6817170"/>
                <a:gd name="connsiteX9" fmla="*/ 5429869 w 6028697"/>
                <a:gd name="connsiteY9" fmla="*/ 125134 h 6817170"/>
                <a:gd name="connsiteX10" fmla="*/ 5976319 w 6028697"/>
                <a:gd name="connsiteY10" fmla="*/ 314893 h 6817170"/>
                <a:gd name="connsiteX11" fmla="*/ 6028697 w 6028697"/>
                <a:gd name="connsiteY11" fmla="*/ 339901 h 6817170"/>
                <a:gd name="connsiteX12" fmla="*/ 6028697 w 6028697"/>
                <a:gd name="connsiteY12" fmla="*/ 732458 h 6817170"/>
                <a:gd name="connsiteX13" fmla="*/ 5990985 w 6028697"/>
                <a:gd name="connsiteY13" fmla="*/ 712211 h 6817170"/>
                <a:gd name="connsiteX14" fmla="*/ 5341339 w 6028697"/>
                <a:gd name="connsiteY14" fmla="*/ 475281 h 6817170"/>
                <a:gd name="connsiteX15" fmla="*/ 4651969 w 6028697"/>
                <a:gd name="connsiteY15" fmla="*/ 377104 h 6817170"/>
                <a:gd name="connsiteX16" fmla="*/ 3953093 w 6028697"/>
                <a:gd name="connsiteY16" fmla="*/ 402498 h 6817170"/>
                <a:gd name="connsiteX17" fmla="*/ 3267413 w 6028697"/>
                <a:gd name="connsiteY17" fmla="*/ 546643 h 6817170"/>
                <a:gd name="connsiteX18" fmla="*/ 1439498 w 6028697"/>
                <a:gd name="connsiteY18" fmla="*/ 1568141 h 6817170"/>
                <a:gd name="connsiteX19" fmla="*/ 960671 w 6028697"/>
                <a:gd name="connsiteY19" fmla="*/ 2082013 h 6817170"/>
                <a:gd name="connsiteX20" fmla="*/ 581866 w 6028697"/>
                <a:gd name="connsiteY20" fmla="*/ 2672638 h 6817170"/>
                <a:gd name="connsiteX21" fmla="*/ 324789 w 6028697"/>
                <a:gd name="connsiteY21" fmla="*/ 3325262 h 6817170"/>
                <a:gd name="connsiteX22" fmla="*/ 231151 w 6028697"/>
                <a:gd name="connsiteY22" fmla="*/ 4022292 h 6817170"/>
                <a:gd name="connsiteX23" fmla="*/ 270592 w 6028697"/>
                <a:gd name="connsiteY23" fmla="*/ 4362792 h 6817170"/>
                <a:gd name="connsiteX24" fmla="*/ 387213 w 6028697"/>
                <a:gd name="connsiteY24" fmla="*/ 4681585 h 6817170"/>
                <a:gd name="connsiteX25" fmla="*/ 468507 w 6028697"/>
                <a:gd name="connsiteY25" fmla="*/ 4831546 h 6817170"/>
                <a:gd name="connsiteX26" fmla="*/ 561862 w 6028697"/>
                <a:gd name="connsiteY26" fmla="*/ 4976826 h 6817170"/>
                <a:gd name="connsiteX27" fmla="*/ 777511 w 6028697"/>
                <a:gd name="connsiteY27" fmla="*/ 5257597 h 6817170"/>
                <a:gd name="connsiteX28" fmla="*/ 1010895 w 6028697"/>
                <a:gd name="connsiteY28" fmla="*/ 5540494 h 6817170"/>
                <a:gd name="connsiteX29" fmla="*/ 1126948 w 6028697"/>
                <a:gd name="connsiteY29" fmla="*/ 5688186 h 6817170"/>
                <a:gd name="connsiteX30" fmla="*/ 1182706 w 6028697"/>
                <a:gd name="connsiteY30" fmla="*/ 5760543 h 6817170"/>
                <a:gd name="connsiteX31" fmla="*/ 1237327 w 6028697"/>
                <a:gd name="connsiteY31" fmla="*/ 5830060 h 6817170"/>
                <a:gd name="connsiteX32" fmla="*/ 1706649 w 6028697"/>
                <a:gd name="connsiteY32" fmla="*/ 6342797 h 6817170"/>
                <a:gd name="connsiteX33" fmla="*/ 1956207 w 6028697"/>
                <a:gd name="connsiteY33" fmla="*/ 6573484 h 6817170"/>
                <a:gd name="connsiteX34" fmla="*/ 2217681 w 6028697"/>
                <a:gd name="connsiteY34" fmla="*/ 6786297 h 6817170"/>
                <a:gd name="connsiteX35" fmla="*/ 2260820 w 6028697"/>
                <a:gd name="connsiteY35" fmla="*/ 6817170 h 6817170"/>
                <a:gd name="connsiteX36" fmla="*/ 1429497 w 6028697"/>
                <a:gd name="connsiteY36" fmla="*/ 6817170 h 6817170"/>
                <a:gd name="connsiteX37" fmla="*/ 1327275 w 6028697"/>
                <a:gd name="connsiteY37" fmla="*/ 6713800 h 6817170"/>
                <a:gd name="connsiteX38" fmla="*/ 1080556 w 6028697"/>
                <a:gd name="connsiteY38" fmla="*/ 6414443 h 6817170"/>
                <a:gd name="connsiteX39" fmla="*/ 865189 w 6028697"/>
                <a:gd name="connsiteY39" fmla="*/ 6097496 h 6817170"/>
                <a:gd name="connsiteX40" fmla="*/ 814823 w 6028697"/>
                <a:gd name="connsiteY40" fmla="*/ 6016911 h 6817170"/>
                <a:gd name="connsiteX41" fmla="*/ 766729 w 6028697"/>
                <a:gd name="connsiteY41" fmla="*/ 5938453 h 6817170"/>
                <a:gd name="connsiteX42" fmla="*/ 671672 w 6028697"/>
                <a:gd name="connsiteY42" fmla="*/ 5786648 h 6817170"/>
                <a:gd name="connsiteX43" fmla="*/ 474608 w 6028697"/>
                <a:gd name="connsiteY43" fmla="*/ 5474664 h 6817170"/>
                <a:gd name="connsiteX44" fmla="*/ 282652 w 6028697"/>
                <a:gd name="connsiteY44" fmla="*/ 5146508 h 6817170"/>
                <a:gd name="connsiteX45" fmla="*/ 196108 w 6028697"/>
                <a:gd name="connsiteY45" fmla="*/ 4972712 h 6817170"/>
                <a:gd name="connsiteX46" fmla="*/ 122474 w 6028697"/>
                <a:gd name="connsiteY46" fmla="*/ 4791821 h 6817170"/>
                <a:gd name="connsiteX47" fmla="*/ 65724 w 6028697"/>
                <a:gd name="connsiteY47" fmla="*/ 4603129 h 6817170"/>
                <a:gd name="connsiteX48" fmla="*/ 44727 w 6028697"/>
                <a:gd name="connsiteY48" fmla="*/ 4506937 h 6817170"/>
                <a:gd name="connsiteX49" fmla="*/ 35505 w 6028697"/>
                <a:gd name="connsiteY49" fmla="*/ 4458699 h 6817170"/>
                <a:gd name="connsiteX50" fmla="*/ 27845 w 6028697"/>
                <a:gd name="connsiteY50" fmla="*/ 4410320 h 6817170"/>
                <a:gd name="connsiteX51" fmla="*/ 37 w 6028697"/>
                <a:gd name="connsiteY51" fmla="*/ 4022292 h 6817170"/>
                <a:gd name="connsiteX52" fmla="*/ 78777 w 6028697"/>
                <a:gd name="connsiteY52" fmla="*/ 3267236 h 6817170"/>
                <a:gd name="connsiteX53" fmla="*/ 315424 w 6028697"/>
                <a:gd name="connsiteY53" fmla="*/ 2543673 h 6817170"/>
                <a:gd name="connsiteX54" fmla="*/ 1202710 w 6028697"/>
                <a:gd name="connsiteY54" fmla="*/ 1314895 h 6817170"/>
                <a:gd name="connsiteX55" fmla="*/ 1791065 w 6028697"/>
                <a:gd name="connsiteY55" fmla="*/ 833514 h 6817170"/>
                <a:gd name="connsiteX56" fmla="*/ 3908404 w 6028697"/>
                <a:gd name="connsiteY56" fmla="*/ 29794 h 6817170"/>
                <a:gd name="connsiteX57" fmla="*/ 4481066 w 6028697"/>
                <a:gd name="connsiteY57" fmla="*/ 478 h 681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28697" h="6817170">
                  <a:moveTo>
                    <a:pt x="6028697" y="6155323"/>
                  </a:moveTo>
                  <a:lnTo>
                    <a:pt x="6028697" y="6817170"/>
                  </a:lnTo>
                  <a:lnTo>
                    <a:pt x="5157862" y="6817170"/>
                  </a:lnTo>
                  <a:lnTo>
                    <a:pt x="5347156" y="6687553"/>
                  </a:lnTo>
                  <a:cubicBezTo>
                    <a:pt x="5394117" y="6653219"/>
                    <a:pt x="5440793" y="6617608"/>
                    <a:pt x="5487470" y="6581714"/>
                  </a:cubicBezTo>
                  <a:cubicBezTo>
                    <a:pt x="5534147" y="6545820"/>
                    <a:pt x="5580966" y="6509358"/>
                    <a:pt x="5627642" y="6472328"/>
                  </a:cubicBezTo>
                  <a:lnTo>
                    <a:pt x="5911392" y="6245328"/>
                  </a:lnTo>
                  <a:close/>
                  <a:moveTo>
                    <a:pt x="4481066" y="478"/>
                  </a:moveTo>
                  <a:cubicBezTo>
                    <a:pt x="4544817" y="1422"/>
                    <a:pt x="4608563" y="3769"/>
                    <a:pt x="4672258" y="7519"/>
                  </a:cubicBezTo>
                  <a:cubicBezTo>
                    <a:pt x="4927973" y="22364"/>
                    <a:pt x="5181687" y="61751"/>
                    <a:pt x="5429869" y="125134"/>
                  </a:cubicBezTo>
                  <a:cubicBezTo>
                    <a:pt x="5617090" y="173104"/>
                    <a:pt x="5799867" y="236595"/>
                    <a:pt x="5976319" y="314893"/>
                  </a:cubicBezTo>
                  <a:lnTo>
                    <a:pt x="6028697" y="339901"/>
                  </a:lnTo>
                  <a:lnTo>
                    <a:pt x="6028697" y="732458"/>
                  </a:lnTo>
                  <a:lnTo>
                    <a:pt x="5990985" y="712211"/>
                  </a:lnTo>
                  <a:cubicBezTo>
                    <a:pt x="5783917" y="609342"/>
                    <a:pt x="5566013" y="529876"/>
                    <a:pt x="5341339" y="475281"/>
                  </a:cubicBezTo>
                  <a:cubicBezTo>
                    <a:pt x="5115233" y="420503"/>
                    <a:pt x="4884375" y="387624"/>
                    <a:pt x="4651969" y="377104"/>
                  </a:cubicBezTo>
                  <a:cubicBezTo>
                    <a:pt x="4418713" y="365171"/>
                    <a:pt x="4184861" y="373670"/>
                    <a:pt x="3953093" y="402498"/>
                  </a:cubicBezTo>
                  <a:cubicBezTo>
                    <a:pt x="3721001" y="431832"/>
                    <a:pt x="3491675" y="480040"/>
                    <a:pt x="3267413" y="546643"/>
                  </a:cubicBezTo>
                  <a:cubicBezTo>
                    <a:pt x="2591323" y="750761"/>
                    <a:pt x="1967642" y="1099289"/>
                    <a:pt x="1439498" y="1568141"/>
                  </a:cubicBezTo>
                  <a:cubicBezTo>
                    <a:pt x="1265589" y="1725523"/>
                    <a:pt x="1105393" y="1897434"/>
                    <a:pt x="960671" y="2082013"/>
                  </a:cubicBezTo>
                  <a:cubicBezTo>
                    <a:pt x="815775" y="2266294"/>
                    <a:pt x="688923" y="2464081"/>
                    <a:pt x="581866" y="2672638"/>
                  </a:cubicBezTo>
                  <a:cubicBezTo>
                    <a:pt x="473765" y="2880669"/>
                    <a:pt x="387610" y="3099397"/>
                    <a:pt x="324789" y="3325262"/>
                  </a:cubicBezTo>
                  <a:cubicBezTo>
                    <a:pt x="262714" y="3552403"/>
                    <a:pt x="231223" y="3786822"/>
                    <a:pt x="231151" y="4022292"/>
                  </a:cubicBezTo>
                  <a:cubicBezTo>
                    <a:pt x="231413" y="4136912"/>
                    <a:pt x="244645" y="4251136"/>
                    <a:pt x="270592" y="4362792"/>
                  </a:cubicBezTo>
                  <a:cubicBezTo>
                    <a:pt x="297885" y="4472943"/>
                    <a:pt x="336983" y="4579833"/>
                    <a:pt x="387213" y="4681585"/>
                  </a:cubicBezTo>
                  <a:cubicBezTo>
                    <a:pt x="412042" y="4732517"/>
                    <a:pt x="439423" y="4782457"/>
                    <a:pt x="468507" y="4831546"/>
                  </a:cubicBezTo>
                  <a:cubicBezTo>
                    <a:pt x="497591" y="4880636"/>
                    <a:pt x="529230" y="4929015"/>
                    <a:pt x="561862" y="4976826"/>
                  </a:cubicBezTo>
                  <a:cubicBezTo>
                    <a:pt x="627975" y="5072166"/>
                    <a:pt x="701466" y="5164668"/>
                    <a:pt x="777511" y="5257597"/>
                  </a:cubicBezTo>
                  <a:cubicBezTo>
                    <a:pt x="853556" y="5350524"/>
                    <a:pt x="933574" y="5443594"/>
                    <a:pt x="1010895" y="5540494"/>
                  </a:cubicBezTo>
                  <a:cubicBezTo>
                    <a:pt x="1049957" y="5588732"/>
                    <a:pt x="1088642" y="5637963"/>
                    <a:pt x="1126948" y="5688186"/>
                  </a:cubicBezTo>
                  <a:lnTo>
                    <a:pt x="1182706" y="5760543"/>
                  </a:lnTo>
                  <a:cubicBezTo>
                    <a:pt x="1201007" y="5783669"/>
                    <a:pt x="1218458" y="5807503"/>
                    <a:pt x="1237327" y="5830060"/>
                  </a:cubicBezTo>
                  <a:cubicBezTo>
                    <a:pt x="1383714" y="6009916"/>
                    <a:pt x="1540413" y="6181116"/>
                    <a:pt x="1706649" y="6342797"/>
                  </a:cubicBezTo>
                  <a:cubicBezTo>
                    <a:pt x="1788084" y="6422531"/>
                    <a:pt x="1871265" y="6499427"/>
                    <a:pt x="1956207" y="6573484"/>
                  </a:cubicBezTo>
                  <a:cubicBezTo>
                    <a:pt x="2041332" y="6647402"/>
                    <a:pt x="2127733" y="6718907"/>
                    <a:pt x="2217681" y="6786297"/>
                  </a:cubicBezTo>
                  <a:lnTo>
                    <a:pt x="2260820" y="6817170"/>
                  </a:lnTo>
                  <a:lnTo>
                    <a:pt x="1429497" y="6817170"/>
                  </a:lnTo>
                  <a:lnTo>
                    <a:pt x="1327275" y="6713800"/>
                  </a:lnTo>
                  <a:cubicBezTo>
                    <a:pt x="1239186" y="6618984"/>
                    <a:pt x="1156797" y="6519019"/>
                    <a:pt x="1080556" y="6414443"/>
                  </a:cubicBezTo>
                  <a:cubicBezTo>
                    <a:pt x="1004653" y="6310734"/>
                    <a:pt x="932439" y="6205177"/>
                    <a:pt x="865189" y="6097496"/>
                  </a:cubicBezTo>
                  <a:cubicBezTo>
                    <a:pt x="847881" y="6070823"/>
                    <a:pt x="831565" y="6043725"/>
                    <a:pt x="814823" y="6016911"/>
                  </a:cubicBezTo>
                  <a:lnTo>
                    <a:pt x="766729" y="5938453"/>
                  </a:lnTo>
                  <a:cubicBezTo>
                    <a:pt x="735941" y="5887947"/>
                    <a:pt x="703878" y="5837581"/>
                    <a:pt x="671672" y="5786648"/>
                  </a:cubicBezTo>
                  <a:lnTo>
                    <a:pt x="474608" y="5474664"/>
                  </a:lnTo>
                  <a:cubicBezTo>
                    <a:pt x="408778" y="5368968"/>
                    <a:pt x="343516" y="5260008"/>
                    <a:pt x="282652" y="5146508"/>
                  </a:cubicBezTo>
                  <a:cubicBezTo>
                    <a:pt x="252290" y="5089759"/>
                    <a:pt x="223065" y="5032015"/>
                    <a:pt x="196108" y="4972712"/>
                  </a:cubicBezTo>
                  <a:cubicBezTo>
                    <a:pt x="169152" y="4913408"/>
                    <a:pt x="144607" y="4853111"/>
                    <a:pt x="122474" y="4791821"/>
                  </a:cubicBezTo>
                  <a:cubicBezTo>
                    <a:pt x="100342" y="4730532"/>
                    <a:pt x="81757" y="4666830"/>
                    <a:pt x="65724" y="4603129"/>
                  </a:cubicBezTo>
                  <a:cubicBezTo>
                    <a:pt x="58205" y="4571064"/>
                    <a:pt x="50828" y="4539143"/>
                    <a:pt x="44727" y="4506937"/>
                  </a:cubicBezTo>
                  <a:lnTo>
                    <a:pt x="35505" y="4458699"/>
                  </a:lnTo>
                  <a:lnTo>
                    <a:pt x="27845" y="4410320"/>
                  </a:lnTo>
                  <a:cubicBezTo>
                    <a:pt x="8635" y="4281881"/>
                    <a:pt x="-661" y="4152150"/>
                    <a:pt x="37" y="4022292"/>
                  </a:cubicBezTo>
                  <a:cubicBezTo>
                    <a:pt x="712" y="3768592"/>
                    <a:pt x="27094" y="3515615"/>
                    <a:pt x="78777" y="3267236"/>
                  </a:cubicBezTo>
                  <a:cubicBezTo>
                    <a:pt x="130048" y="3017876"/>
                    <a:pt x="209439" y="2775142"/>
                    <a:pt x="315424" y="2543673"/>
                  </a:cubicBezTo>
                  <a:cubicBezTo>
                    <a:pt x="528236" y="2081161"/>
                    <a:pt x="838234" y="1667312"/>
                    <a:pt x="1202710" y="1314895"/>
                  </a:cubicBezTo>
                  <a:cubicBezTo>
                    <a:pt x="1385514" y="1138814"/>
                    <a:pt x="1582282" y="977831"/>
                    <a:pt x="1791065" y="833514"/>
                  </a:cubicBezTo>
                  <a:cubicBezTo>
                    <a:pt x="2420037" y="395614"/>
                    <a:pt x="3147288" y="119557"/>
                    <a:pt x="3908404" y="29794"/>
                  </a:cubicBezTo>
                  <a:cubicBezTo>
                    <a:pt x="4098509" y="7429"/>
                    <a:pt x="4289811" y="-2355"/>
                    <a:pt x="4481066" y="478"/>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Freeform: Shape 14">
              <a:extLst>
                <a:ext uri="{FF2B5EF4-FFF2-40B4-BE49-F238E27FC236}">
                  <a16:creationId xmlns:a16="http://schemas.microsoft.com/office/drawing/2014/main" id="{C72F6EE6-EDE9-45A5-8F6D-02B9B7CB2C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1"/>
              <a:ext cx="6165116"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Freeform: Shape 15">
              <a:extLst>
                <a:ext uri="{FF2B5EF4-FFF2-40B4-BE49-F238E27FC236}">
                  <a16:creationId xmlns:a16="http://schemas.microsoft.com/office/drawing/2014/main" id="{C093DC50-3BD7-46B1-A300-CD207E152F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5977"/>
              <a:ext cx="6238675"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94909448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4A612DE-4740-4E89-129C-9E1777DBE5E8}"/>
              </a:ext>
            </a:extLst>
          </p:cNvPr>
          <p:cNvSpPr>
            <a:spLocks noGrp="1"/>
          </p:cNvSpPr>
          <p:nvPr>
            <p:ph type="title"/>
          </p:nvPr>
        </p:nvSpPr>
        <p:spPr/>
        <p:txBody>
          <a:bodyPr/>
          <a:lstStyle/>
          <a:p>
            <a:endParaRPr lang="tr-TR"/>
          </a:p>
        </p:txBody>
      </p:sp>
      <p:sp>
        <p:nvSpPr>
          <p:cNvPr id="3" name="İçerik Yer Tutucusu 2">
            <a:extLst>
              <a:ext uri="{FF2B5EF4-FFF2-40B4-BE49-F238E27FC236}">
                <a16:creationId xmlns:a16="http://schemas.microsoft.com/office/drawing/2014/main" id="{5973A94A-03EA-F5E7-4FC5-FC975BEFD9C2}"/>
              </a:ext>
            </a:extLst>
          </p:cNvPr>
          <p:cNvSpPr>
            <a:spLocks noGrp="1"/>
          </p:cNvSpPr>
          <p:nvPr>
            <p:ph idx="1"/>
          </p:nvPr>
        </p:nvSpPr>
        <p:spPr/>
        <p:txBody>
          <a:bodyPr/>
          <a:lstStyle/>
          <a:p>
            <a:endParaRPr lang="tr-TR"/>
          </a:p>
        </p:txBody>
      </p:sp>
    </p:spTree>
    <p:extLst>
      <p:ext uri="{BB962C8B-B14F-4D97-AF65-F5344CB8AC3E}">
        <p14:creationId xmlns:p14="http://schemas.microsoft.com/office/powerpoint/2010/main" val="25613992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Resim 3">
            <a:extLst>
              <a:ext uri="{FF2B5EF4-FFF2-40B4-BE49-F238E27FC236}">
                <a16:creationId xmlns:a16="http://schemas.microsoft.com/office/drawing/2014/main" id="{C81E3827-6309-7CF3-EBB2-185DF46AA863}"/>
              </a:ext>
            </a:extLst>
          </p:cNvPr>
          <p:cNvPicPr>
            <a:picLocks noChangeAspect="1"/>
          </p:cNvPicPr>
          <p:nvPr/>
        </p:nvPicPr>
        <p:blipFill>
          <a:blip r:embed="rId2"/>
          <a:stretch>
            <a:fillRect/>
          </a:stretch>
        </p:blipFill>
        <p:spPr>
          <a:xfrm>
            <a:off x="3688842" y="457200"/>
            <a:ext cx="4814316" cy="5943600"/>
          </a:xfrm>
          <a:prstGeom prst="rect">
            <a:avLst/>
          </a:prstGeom>
        </p:spPr>
      </p:pic>
    </p:spTree>
    <p:extLst>
      <p:ext uri="{BB962C8B-B14F-4D97-AF65-F5344CB8AC3E}">
        <p14:creationId xmlns:p14="http://schemas.microsoft.com/office/powerpoint/2010/main" val="34693519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24A731DE-5C48-769B-84A0-0772316FFB7C}"/>
              </a:ext>
            </a:extLst>
          </p:cNvPr>
          <p:cNvSpPr>
            <a:spLocks noGrp="1"/>
          </p:cNvSpPr>
          <p:nvPr>
            <p:ph type="title"/>
          </p:nvPr>
        </p:nvSpPr>
        <p:spPr>
          <a:xfrm>
            <a:off x="1371599" y="294538"/>
            <a:ext cx="9895951" cy="1033669"/>
          </a:xfrm>
        </p:spPr>
        <p:txBody>
          <a:bodyPr>
            <a:normAutofit/>
          </a:bodyPr>
          <a:lstStyle/>
          <a:p>
            <a:r>
              <a:rPr lang="tr-TR" sz="4000">
                <a:solidFill>
                  <a:srgbClr val="FFFFFF"/>
                </a:solidFill>
              </a:rPr>
              <a:t>Makine Öğreniminin Bazı Uygulamaları</a:t>
            </a:r>
          </a:p>
        </p:txBody>
      </p:sp>
      <p:sp>
        <p:nvSpPr>
          <p:cNvPr id="17" name="İçerik Yer Tutucusu 2">
            <a:extLst>
              <a:ext uri="{FF2B5EF4-FFF2-40B4-BE49-F238E27FC236}">
                <a16:creationId xmlns:a16="http://schemas.microsoft.com/office/drawing/2014/main" id="{304D2E44-02D4-1F67-782E-E8C17CA071E0}"/>
              </a:ext>
            </a:extLst>
          </p:cNvPr>
          <p:cNvSpPr>
            <a:spLocks noGrp="1"/>
          </p:cNvSpPr>
          <p:nvPr>
            <p:ph idx="1"/>
          </p:nvPr>
        </p:nvSpPr>
        <p:spPr>
          <a:xfrm>
            <a:off x="1371599" y="2318197"/>
            <a:ext cx="9724031" cy="3683358"/>
          </a:xfrm>
        </p:spPr>
        <p:txBody>
          <a:bodyPr anchor="ctr">
            <a:normAutofit/>
          </a:bodyPr>
          <a:lstStyle/>
          <a:p>
            <a:r>
              <a:rPr lang="tr-TR" sz="2000" i="1" u="sng">
                <a:effectLst>
                  <a:outerShdw blurRad="38100" dist="38100" dir="2700000" algn="tl">
                    <a:srgbClr val="000000">
                      <a:alpha val="43137"/>
                    </a:srgbClr>
                  </a:outerShdw>
                </a:effectLst>
              </a:rPr>
              <a:t>Öneri sistemleri:</a:t>
            </a:r>
          </a:p>
          <a:p>
            <a:r>
              <a:rPr lang="tr-TR" sz="2000"/>
              <a:t>Öneri sistemleri, makine öğreniminin en görünür uygulamalarından biridir. Netflix ve Amazon gibi şirketler, geçmiş davranışlarınızı analiz etmek ve beğenebileceğiniz ürünler veya filmler önermek için makine öğrenimini kullanır. </a:t>
            </a:r>
          </a:p>
        </p:txBody>
      </p:sp>
    </p:spTree>
    <p:extLst>
      <p:ext uri="{BB962C8B-B14F-4D97-AF65-F5344CB8AC3E}">
        <p14:creationId xmlns:p14="http://schemas.microsoft.com/office/powerpoint/2010/main" val="285747823"/>
      </p:ext>
    </p:extLst>
  </p:cSld>
  <p:clrMapOvr>
    <a:masterClrMapping/>
  </p:clrMapOvr>
</p:sld>
</file>

<file path=ppt/theme/theme1.xml><?xml version="1.0" encoding="utf-8"?>
<a:theme xmlns:a="http://schemas.openxmlformats.org/drawingml/2006/main" name="Office Teması">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1091</TotalTime>
  <Words>3571</Words>
  <Application>Microsoft Office PowerPoint</Application>
  <PresentationFormat>Geniş ekran</PresentationFormat>
  <Paragraphs>202</Paragraphs>
  <Slides>77</Slides>
  <Notes>0</Notes>
  <HiddenSlides>0</HiddenSlides>
  <MMClips>1</MMClips>
  <ScaleCrop>false</ScaleCrop>
  <HeadingPairs>
    <vt:vector size="6" baseType="variant">
      <vt:variant>
        <vt:lpstr>Kullanılan Yazı Tipleri</vt:lpstr>
      </vt:variant>
      <vt:variant>
        <vt:i4>12</vt:i4>
      </vt:variant>
      <vt:variant>
        <vt:lpstr>Tema</vt:lpstr>
      </vt:variant>
      <vt:variant>
        <vt:i4>1</vt:i4>
      </vt:variant>
      <vt:variant>
        <vt:lpstr>Slayt Başlıkları</vt:lpstr>
      </vt:variant>
      <vt:variant>
        <vt:i4>77</vt:i4>
      </vt:variant>
    </vt:vector>
  </HeadingPairs>
  <TitlesOfParts>
    <vt:vector size="90" baseType="lpstr">
      <vt:lpstr>-apple-system</vt:lpstr>
      <vt:lpstr>Aptos</vt:lpstr>
      <vt:lpstr>Aptos Display</vt:lpstr>
      <vt:lpstr>Arial</vt:lpstr>
      <vt:lpstr>Calibri</vt:lpstr>
      <vt:lpstr>Chromatica Light</vt:lpstr>
      <vt:lpstr>Inter</vt:lpstr>
      <vt:lpstr>medium-content-sans-serif-font</vt:lpstr>
      <vt:lpstr>Open Sans</vt:lpstr>
      <vt:lpstr>sohne</vt:lpstr>
      <vt:lpstr>source-serif-pro</vt:lpstr>
      <vt:lpstr>Studio-Feixen-Sans</vt:lpstr>
      <vt:lpstr>Office Teması</vt:lpstr>
      <vt:lpstr>Makine Öğrenmesine Giriş</vt:lpstr>
      <vt:lpstr>Nedir Bu Makine Öğrenmesi ? </vt:lpstr>
      <vt:lpstr>Makine Öğrenmesi Proje Döngüsü</vt:lpstr>
      <vt:lpstr>PowerPoint Sunusu</vt:lpstr>
      <vt:lpstr>Makine Öğrenmesi, Yapay Zeka, Derin Öğrenme</vt:lpstr>
      <vt:lpstr>Makine Öğrenmesi</vt:lpstr>
      <vt:lpstr>Derin Öğrenme</vt:lpstr>
      <vt:lpstr>PowerPoint Sunusu</vt:lpstr>
      <vt:lpstr>Makine Öğreniminin Bazı Uygulamaları</vt:lpstr>
      <vt:lpstr>Sesli Asistanlar </vt:lpstr>
      <vt:lpstr>Dolandırıcılık tespiti</vt:lpstr>
      <vt:lpstr>PowerPoint Sunusu</vt:lpstr>
      <vt:lpstr>Makine Öğrenimi Yaklaşımları </vt:lpstr>
      <vt:lpstr>Supervised Learning</vt:lpstr>
      <vt:lpstr>PowerPoint Sunusu</vt:lpstr>
      <vt:lpstr>Bir örnekle anlatalım:</vt:lpstr>
      <vt:lpstr>Başka bir örneğe bakalım: </vt:lpstr>
      <vt:lpstr>PowerPoint Sunusu</vt:lpstr>
      <vt:lpstr>Denetimli Öğrenme Algoritmaları</vt:lpstr>
      <vt:lpstr>Problemlerle Gerçek Hayat Örnekleri  </vt:lpstr>
      <vt:lpstr>Lineer Regresyon</vt:lpstr>
      <vt:lpstr>Lineer Regresyon Matematiksel Formülü</vt:lpstr>
      <vt:lpstr>PowerPoint Sunusu</vt:lpstr>
      <vt:lpstr>PowerPoint Sunusu</vt:lpstr>
      <vt:lpstr>Regresyon Modellerinde Hata Değerlendirme Metrikleri </vt:lpstr>
      <vt:lpstr>Mean Absolute Error(MAE) </vt:lpstr>
      <vt:lpstr>Mean Squared Error(MSE) </vt:lpstr>
      <vt:lpstr>Hangi Durumlarda Lineer Regresyon Kullanılır?</vt:lpstr>
      <vt:lpstr>Bir Uygulama Yapalım</vt:lpstr>
      <vt:lpstr>Polinomal Regresyon</vt:lpstr>
      <vt:lpstr>PowerPoint Sunusu</vt:lpstr>
      <vt:lpstr>Polynomal Regresyon Grafiği</vt:lpstr>
      <vt:lpstr>Neden Polinomsal Regresyon? </vt:lpstr>
      <vt:lpstr>Bir Uygulama Yapalım</vt:lpstr>
      <vt:lpstr>KNN(K-Nearest Neighbors)</vt:lpstr>
      <vt:lpstr>KNN (K-Nearest Neighbors) Algoritması iki temel değer üzerinden tahmin yapar;</vt:lpstr>
      <vt:lpstr>PowerPoint Sunusu</vt:lpstr>
      <vt:lpstr>KNN Algoritmasının Avantajları</vt:lpstr>
      <vt:lpstr>KNN algoritmasının Dezavantajları:</vt:lpstr>
      <vt:lpstr>Lojistik Regresyon</vt:lpstr>
      <vt:lpstr>PowerPoint Sunusu</vt:lpstr>
      <vt:lpstr>Lojistik Regresyon</vt:lpstr>
      <vt:lpstr>Lojistik Regresyon</vt:lpstr>
      <vt:lpstr>Lojistik Regresyon Ne Zaman Kullanılır? </vt:lpstr>
      <vt:lpstr>Lojistik Regresyonun Avantajları  </vt:lpstr>
      <vt:lpstr>Lojistik Regresyonun Avantajları </vt:lpstr>
      <vt:lpstr>Dezavantajları </vt:lpstr>
      <vt:lpstr>Dezavantajları</vt:lpstr>
      <vt:lpstr>Makine Öğreniminde Lojistik Regresyon Uygulamaları </vt:lpstr>
      <vt:lpstr>SVM(Support Vector Machines)</vt:lpstr>
      <vt:lpstr>Daha açıklayıcı olması için görsel üzerinde tekrar inceleyelim</vt:lpstr>
      <vt:lpstr>Formüle bakacak olursak:</vt:lpstr>
      <vt:lpstr>Destek Vektör Makinsindeki Çekirdekler </vt:lpstr>
      <vt:lpstr>PowerPoint Sunusu</vt:lpstr>
      <vt:lpstr>Çekirdek Türleri:</vt:lpstr>
      <vt:lpstr>PowerPoint Sunusu</vt:lpstr>
      <vt:lpstr>PowerPoint Sunusu</vt:lpstr>
      <vt:lpstr>PowerPoint Sunusu</vt:lpstr>
      <vt:lpstr>Bir Uygulama Yapalım</vt:lpstr>
      <vt:lpstr>Karar Ağaçları(Decision Trees) </vt:lpstr>
      <vt:lpstr>Peki Karar Ağaçları Nedir ?</vt:lpstr>
      <vt:lpstr>PowerPoint Sunusu</vt:lpstr>
      <vt:lpstr>PowerPoint Sunusu</vt:lpstr>
      <vt:lpstr>Karar Ağaçlarının Avantajları:</vt:lpstr>
      <vt:lpstr>PowerPoint Sunusu</vt:lpstr>
      <vt:lpstr>Karar Ağaçlarının Dezavantajları:</vt:lpstr>
      <vt:lpstr>Bir Uygulama Yapalım</vt:lpstr>
      <vt:lpstr>K-Means Algoritması</vt:lpstr>
      <vt:lpstr>PowerPoint Sunusu</vt:lpstr>
      <vt:lpstr>PowerPoint Sunusu</vt:lpstr>
      <vt:lpstr>K-Means’ı Nerede Uygulayabilirim? </vt:lpstr>
      <vt:lpstr>K-Means++</vt:lpstr>
      <vt:lpstr>Kümeleme Yöntemleri </vt:lpstr>
      <vt:lpstr>Hiyerarşik yöntemler(Hierarchical methods) </vt:lpstr>
      <vt:lpstr>Yoğunluk bazlı yöntemler(Density-based methods) </vt:lpstr>
      <vt:lpstr>Bir Uygulama Yapalım</vt:lpstr>
      <vt:lpstr>PowerPoint Sunusu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Makine Öğrenmesine Giriş</dc:title>
  <dc:creator>FURKAN TUNÇ</dc:creator>
  <cp:lastModifiedBy>FURKAN TUNÇ</cp:lastModifiedBy>
  <cp:revision>6</cp:revision>
  <dcterms:created xsi:type="dcterms:W3CDTF">2024-03-20T08:34:36Z</dcterms:created>
  <dcterms:modified xsi:type="dcterms:W3CDTF">2024-03-31T11:29:54Z</dcterms:modified>
</cp:coreProperties>
</file>